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ink/ink6.xml" ContentType="application/inkml+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5"/>
  </p:notesMasterIdLst>
  <p:sldIdLst>
    <p:sldId id="257" r:id="rId2"/>
    <p:sldId id="280" r:id="rId3"/>
    <p:sldId id="292" r:id="rId4"/>
    <p:sldId id="301" r:id="rId5"/>
    <p:sldId id="282" r:id="rId6"/>
    <p:sldId id="293" r:id="rId7"/>
    <p:sldId id="281" r:id="rId8"/>
    <p:sldId id="294" r:id="rId9"/>
    <p:sldId id="296" r:id="rId10"/>
    <p:sldId id="302" r:id="rId11"/>
    <p:sldId id="285" r:id="rId12"/>
    <p:sldId id="298" r:id="rId13"/>
    <p:sldId id="272" r:id="rId14"/>
    <p:sldId id="299" r:id="rId15"/>
    <p:sldId id="304" r:id="rId16"/>
    <p:sldId id="305" r:id="rId17"/>
    <p:sldId id="306" r:id="rId18"/>
    <p:sldId id="307" r:id="rId19"/>
    <p:sldId id="308" r:id="rId20"/>
    <p:sldId id="309" r:id="rId21"/>
    <p:sldId id="303" r:id="rId22"/>
    <p:sldId id="300" r:id="rId23"/>
    <p:sldId id="262" r:id="rId24"/>
  </p:sldIdLst>
  <p:sldSz cx="12192000" cy="6858000"/>
  <p:notesSz cx="6858000" cy="9144000"/>
  <p:embeddedFontLst>
    <p:embeddedFont>
      <p:font typeface="Acumin Pro" panose="020B0504020202020204" pitchFamily="34" charset="77"/>
      <p:regular r:id="rId26"/>
      <p:bold r:id="rId27"/>
      <p:italic r:id="rId28"/>
      <p:boldItalic r:id="rId29"/>
    </p:embeddedFont>
    <p:embeddedFont>
      <p:font typeface="Acumin Pro ExtraCondensed" panose="020B0508020202020204" pitchFamily="34" charset="77"/>
      <p:regular r:id="rId30"/>
      <p:bold r:id="rId31"/>
      <p:italic r:id="rId32"/>
      <p:boldItalic r:id="rId33"/>
    </p:embeddedFont>
    <p:embeddedFont>
      <p:font typeface="Acumin Pro ExtraCondensed Smbd" panose="020B0708020202020204" pitchFamily="34" charset="77"/>
      <p:regular r:id="rId34"/>
      <p:bold r:id="rId35"/>
      <p:italic r:id="rId36"/>
      <p:boldItalic r:id="rId37"/>
    </p:embeddedFont>
    <p:embeddedFont>
      <p:font typeface="Acumin Pro Medium" panose="020B0604020202020204" pitchFamily="34" charset="77"/>
      <p:regular r:id="rId38"/>
      <p:italic r:id="rId39"/>
    </p:embeddedFont>
    <p:embeddedFont>
      <p:font typeface="Acumin Pro Semibold" panose="020B0704020202020204" pitchFamily="34" charset="77"/>
      <p:regular r:id="rId40"/>
      <p:bold r:id="rId41"/>
      <p:italic r:id="rId42"/>
      <p:boldItalic r:id="rId43"/>
    </p:embeddedFont>
    <p:embeddedFont>
      <p:font typeface="Acumin Pro SemiCondensed" panose="020B0506020202020204" pitchFamily="34" charset="77"/>
      <p:regular r:id="rId44"/>
      <p:bold r:id="rId45"/>
      <p:italic r:id="rId46"/>
      <p:boldItalic r:id="rId47"/>
    </p:embeddedFont>
    <p:embeddedFont>
      <p:font typeface="Arial Narrow" panose="020B0606020202030204" pitchFamily="34" charset="0"/>
      <p:regular r:id="rId48"/>
      <p:bold r:id="rId49"/>
      <p:italic r:id="rId50"/>
      <p:boldItalic r:id="rId51"/>
    </p:embeddedFont>
    <p:embeddedFont>
      <p:font typeface="Cambria Math" panose="02040503050406030204" pitchFamily="18" charset="0"/>
      <p:regular r:id="rId52"/>
    </p:embeddedFont>
    <p:embeddedFont>
      <p:font typeface="United Sans Cd Md" pitchFamily="2" charset="77"/>
      <p:regular r:id="rId53"/>
    </p:embeddedFont>
    <p:embeddedFont>
      <p:font typeface="United Sans Reg Medium" pitchFamily="2" charset="77"/>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92D050"/>
    <a:srgbClr val="00D142"/>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93" autoAdjust="0"/>
    <p:restoredTop sz="86401"/>
  </p:normalViewPr>
  <p:slideViewPr>
    <p:cSldViewPr snapToGrid="0" snapToObjects="1">
      <p:cViewPr varScale="1">
        <p:scale>
          <a:sx n="122" d="100"/>
          <a:sy n="122" d="100"/>
        </p:scale>
        <p:origin x="86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714"/>
    </inkml:context>
    <inkml:brush xml:id="br0">
      <inkml:brushProperty name="width" value="0.09086" units="cm"/>
      <inkml:brushProperty name="height" value="0.09086" units="cm"/>
      <inkml:brushProperty name="color" value="#FF0000"/>
    </inkml:brush>
  </inkml:definitions>
  <inkml:trace contextRef="#ctx0" brushRef="#br0">2257 4527 7210,'-9'0'244,"1"0"-136,5 0 1,-8 0 51,2 0-87,4 0 0,0 0 166,10 0-211,2 0 0,10-2 0,1-2 0,2-5 0,3-2 1,2-2-1,3 1 5,2-1 1,4 0 0,-3 0-1,-1 1-27,-3-1 1,1 2-1,-8 1 1,0 3 13,-3 1 1,-3-3 121,-1 5 1,-7-4-88,-6 3 0,-2 1 0,-6 4 0,-2 0-23,-2 0 0,-2 2 0,-1 0 0,-4 4-14,-1 1 0,1-3 46,-3 5-68,-2-1 1,4 5-1,-6 0 1,-3 1-1,-2 2-50,-2 1 57,5 5 1,-4 2 0,3 6 0,-1 0 0,2 1 17,1 3 0,6 1-38,0-1 1,9 3 0,1-3 0,4 2-22,4-2 1,2-7-7,1-6 0,1-6 35,3 2-13,3-2 1,6-7 0,1-1 0,2-1-2,1-3 0,0-2 55,-4-1 1,-1-1 35,1-4 0,-4-2 0,-1-5 0,1-1 162,-2 0 1,-2 0 108,-5 1-217,0-1 1,0 0-1,0 0 1,-1 1 11,-3-1 0,-3 2-77,-6 2 1,0 3-130,0 6 0,1 0 0,-1 0 0,0 2-621,0 2 1,-1-1 373,-3 5 0,7 1-321,-2 4 1,7 4 0,1 0 639,3-2 0,8-6 0,5-5 0,41-14 0,15-4 0</inkml:trace>
  <inkml:trace contextRef="#ctx0" brushRef="#br0" timeOffset="1">2843 4437 7837,'-8'0'-104,"-1"0"0,5-1-103,-4-3 516,5 2 228,-3-3 1,8 5-214,2 0-357,3-6 0,6 3 1,1-4-1,1 0 0,4 0 1,1-3-1,2-1-415,2-2 0,-2 0 0,-1 0 0,0 1-60,-1-1 1,3 2 507,-6 2 0,0 3 0,-5 6 0,-38 57 0,7-22 0,1 1 0</inkml:trace>
  <inkml:trace contextRef="#ctx0" brushRef="#br0" timeOffset="2">2933 4578 7837,'-13'4'105,"0"0"1,0 0 421,1-4-269,5 6 0,-2-5-62,9 4 1,0-4-121,13-1 0,-3 0-139,7 0 0,3-6 1,1-2-1,3-5-516,1-4 0,1 2 122,-1-7 1,2 1 456,3-4 0,14-29 0,-18 23 0,1 1 0</inkml:trace>
  <inkml:trace contextRef="#ctx0" brushRef="#br0" timeOffset="3">3966 3239 7918,'-2'-13'-142,"-2"0"-398,-5 1 826,4 4 1,-1 4 0,6 8 0,0 5 0,1 4 414,4 4-639,2 3 1,1 9-1,1 2 1,1 1-1,1 0 191,2 1-263,0 1 1,-5 0 0,1-2 0,0 0-1,3-4 1,-1-1 0,-1-3-99,-1-3 1,-5 0 0,3-6 224,-1-4 1,-4-3-70,-6 1 1,-3-9 0,-6-9-1,-1-3-72,-3-5 1,-1-5 0,-5-7 0,2-5-71,-2-3 1,0-11 0,2-3 0,4-2 70,3 1 1,3-3 28,2-1 0,-1-2 0,6 7 0,3 6 112,3 4 1,6 10-76,4 5 0,2 2-7,3 7 0,-1 1 1,4 8-1,0 4 0,0 2 1,-1-2-47,3 0 0,-4 1-64,-5 7 0,0 3 0,-1 7 0,0 3-29,-4 5 1,-2 2 82,-6 1 1,0 5-57,0 0 64,0 5 1,-2-8-1,-2 3 1,-4-3 0,-4-2 63,0 1 1,-1-1-119,0 1 0,-1-1 1,-2 1-1,-1-2-85,2-3 1,1 2-221,1-6 1,6 0 0,2-4 370,4-1 0,52-27 0,13-8 0</inkml:trace>
  <inkml:trace contextRef="#ctx0" brushRef="#br0" timeOffset="4">3915 4106 7904,'-13'8'-291,"0"1"-241,0 1 788,6-5 1,9 1 0,10-7 0,8-4 294,4-3 1,6-9-63,0-4-420,11-3 0,-6-3 1,11-2-1,-1-2 1,0-1-1,4-4 1,0-1-43,2-1 0,-1 1 1,-5 5-1,-7 5-440,-7 4 0,-5 9 1,-3 1-1,-4 7-46,0 5 1,-6 1 0,-6 3 0,-2 4 458,-2 6 0,-1 8 0,-2 0 0,0 3 0,-29 30 0,-6 7 0</inkml:trace>
  <inkml:trace contextRef="#ctx0" brushRef="#br0" timeOffset="5">4437 4272 7899,'-12'4'123,"-1"0"0,4 6 302,1-1 1,-1 2-88,-3 2-268,5 5 0,-1 3 1,6 8-1,-3 2 1,3 1 401,0 4-495,2 1 1,0 1 0,0 0 0,0 0-1,2 1 1,0-3 0,3-3-179,-3-7 0,4-7-40,-2-6 202,1 0 1,-1-7 0,0-6 0,-1-9 0,-2-7-33,-1-5 1,0-4 83,0-5 0,0-8 1,0-9-1,0-4-41,0-4 0,-4 2 64,0-2 0,0 3-4,4 1 0,-5 1 0,1 5 1,1 8 472,2 10-204,1 7 100,0 13-263,6 7 0,1 7 0,5 7 0,1 3 0,0 4 30,0 4 1,1 0-160,3 1 1,-3 3-80,3 1 1,1 4 0,-1-4 0,0-2-105,2-1 1,-5 3-187,3 0 1,1-1 43,-1-3 43,0-1 1,-5-5-1,-2-3 1,-2-3-1,1-1-1707,-2 0 1980,4 0 0,-21-6 0,2-2 0</inkml:trace>
  <inkml:trace contextRef="#ctx0" brushRef="#br0" timeOffset="6">4348 4743 7870,'-13'-7'812,"2"0"-487,3 3-489,-4 3 1,11-7 0,-3 4 0,4-4 42,4-4 1,4 0 0,9-1 0,5 0-83,2 0 0,7-5 0,3-3 1,3-2 0,1 0 0,0 2-149,0-2 0,1 1 351,-1 1 0,6 2 0,1 6 0</inkml:trace>
  <inkml:trace contextRef="#ctx0" brushRef="#br0" timeOffset="7">4845 4527 7870,'0'24'-35,"0"-3"0,0 2 65,0-6 1,5 1 189,-1-1 1,0-3 0,-2 3 0,0-3 830,3-1-649,5-6 0,-3 3-279,5-6 0,1 1 0,-2-7 1,-1-2 150,-1-5 0,-1-3-121,5-5 1,-4-2-110,-1-2 0,-5-3 0,1 1 0,-2-2 174,-2-1 1,0-1-42,0 10 1,-5 0 50,1 5-302,-6-1 0,3 6 1,-6 3-1,1 2-254,-1 2 1,0 10 179,0 3 148,1 14 0,2 11 0,1 7 0,-1 10 0,0-1 0</inkml:trace>
  <inkml:trace contextRef="#ctx0" brushRef="#br0" timeOffset="8">10175 9053 7576,'-5'-7'-761,"2"1"0,-4 5 661,1-3 100,2 2 55,4-3 0,0 3 1,-2-1-1,0-2 164,-3-2-181,1 4 40,4-3 0,-4 5-24,0-3-140,-1-4 107,5 1 1,0 7-9,0 9 9,0-3 0,0 5 1,0-1-1,0 4 0,0 4 1,0 2-1,0 3 84,0 1 1,0 7-77,0 3 0,0 3 0,0 3 0,0 4 5,0 7 0,5 0 36,-1 4 0,0 3-50,-4 1 1,0 8 0,0 1 0,0-3 21,0-4 1,1 1-284,4-2 1,-4 1 279,3-2-43,3-8 1,-4-2 0,4-7-1,-1-1 1,-2-1 12,2-2 0,-3-4 56,5 0 0,-3-4-42,3 4-17,-5-6 1,4 3-1,-4-5 1,1-2-1,0-3 86,2-4-96,-5 3 396,5-6-499,0-1-73,-5-7 1,5-8 115,-6-2 1,0 0 62,0-9 0,-2-19 0,-2-8 0,1-9 0,-1 1 0</inkml:trace>
  <inkml:trace contextRef="#ctx0" brushRef="#br0" timeOffset="9">10061 9193 8170,'-13'0'-213,"0"0"1,0 0-290,1 0 1,3 0-1,1 0 551,-2 0 122,4 0 0,-1 0 196,3 0-284,2 0-61,-3 0 0,6 0 1,2-1-1,2-2 1,3-2-24,1-3 0,3-1 0,2-7 1,3-2 1,4-2 1,8-11 0,3-9-1,4-4 24,3-4 1,-16 21 0,1-1-1,0-3 1,0 1 0,2-3-1,1 0-5,0-1 0,1 0 1,0 1-1,-1 0-773,-1 3 1,-1 0 749,1-1 1,-1 0 0,22-21 0,-3-2 0,-3 6 0,-6 6 0,-2 7 0,-5 5 8,-1 3 1,-1-1-11,-1 3 0,-4-2 0,-1 10 1,-1 0-26,-4-2 1,4 5 6,-2-3 0,0 3 16,-5 1 1,-3 2 0,-1 1-18,2 1 1558,2 1-1545,-5 1 26,4 1-9,-10 6 32,5 0 17,-6 0 403,0 0-373,0 6-11,0-5-5,0 11-39,0-5 1,0 5 0,0 1 0,0 0-1,0 0 21,0-1 0,4 5-44,1 0 1,-1 6-3,-4-2 0,0 3 1,1 2-1,2-1 0,1 1 1,2 5 15,-2 3 0,2 7 31,2 2-42,4 5 0,-5-7 1,6 7-1,-1 5 1,1 3 39,0 2 0,-2 3 12,-2-6-43,2 6 0,-4-3 0,4 6 0,-1-1 0,-3-3 6,-1 0 0,-2-6 0,-4 1 1,5-4-30,-1-4 1,2-5 0,-4-8 0,3-4 16,-3-3 1,4-1-6,-2-1 1,1-5 11,-5-3-38,0-3 0,0-1 0,0 0-8,0-1 0,-2-5-39,-2-2 1,1 0-140,-5 0 0,3-1 0,-3-4-309,-2 0 1,3 0 159,-2 0 352,1 0 0,-33 5 0,-7 3 0</inkml:trace>
  <inkml:trace contextRef="#ctx0" brushRef="#br0" timeOffset="10">10073 10609 8203,'-12'0'-298,"3"0"0,1 0 177,-2 0 1,-2 0 540,0 0-393,4 0 0,4 0-162,8 0 148,4-6 0,6 3 1,3-7-1,4-2 0,4-7 1,7-5-1,6-8-19,7-8 1,-18 15 0,1-1 0,3-3 0,-1-2 0,3-1 0,1-1-6,2-3 0,0 0 0,2 0 1,1-2-1,0-4 0,1-1 1,0 1-1,-1 1-27,-1 1 0,0 0 0,-3 2 0,-1 1 0,-4 6 0,-2 0 0,-2 2 0,-1 0 16,19-22 1,-6 7 0,-4 11 0,-5 6 177,-7 5 1,1 6-126,-6-1 165,0 9 0,-4-2-49,-1 5-80,-5 1 34,-1 4 43,-6 0 1,-1 0-238,-4 0 0,3 6-316,-7 2 0,5 4 13,-5 0-79,7 1 1,-8 0 474,5 0 0,-10-6 0,1-1 0</inkml:trace>
  <inkml:trace contextRef="#ctx0" brushRef="#br0" timeOffset="11">11246 9525 8203,'-1'-7'-341,"-3"3"1,2 1 252,-2-1 88,3 2 0,-22 19 0,-5 12 0</inkml:trace>
  <inkml:trace contextRef="#ctx0" brushRef="#br0" timeOffset="12">14600 16156 7128,'0'-9'-247,"1"2"1,4 0-1,3 1 251,3 1 1,8-1 0,3 3-1,5-3 71,3-1-64,11 4 0,-4-4 0,14 3 0,7-3 0,7-1 0,-29 4 0,1 0 0,0 1 0,1-1 23,0 1 0,0-1 1,3 3-1,0-1-12,2 1 0,-1-2-43,5-1 1,0 1 0,-2 2 0,1 1 0,0-2 0,1-1 0,-1 2 0,0 1 0,0 0 0,0 0 0,2-1 0,1 1 0,-1-2 0,1 1 11,1-1 1,0 0 0,-1-1 0,-1 1 0,-3 2-1,0 0 1,-1 0 0,1-1 8,-1-1 1,1 0 0,0 0 0,1 1-1,-3-2 1,0-1 0,-3 0 0,-1 1 13,0-1 1,-1 1 0,30-2-1,-3-2 1,-7 0 48,-5 0 1,-5 4 3,-10-1-64,-5-3 1,-4 5 0,-7-2-164,-5 3 0,-12 5 110,-9 0 0,-6 5 0,-15-4 0,-6 3 50,-5 1 0,-8-3 0,-1 0 0</inkml:trace>
  <inkml:trace contextRef="#ctx0" brushRef="#br0" timeOffset="13">14600 16207 8555,'-4'-9'-833,"-2"2"437,-1 1 0,5 2 0,2 4 449,8 0 1,3 0-1,3 0 1,3 0 19,4 0 0,8 0-21,0 0 0,7 0 0,-1 0 0,6 0 20,6 0 1,8-4-20,5 0-44,8-1 1,-32 3 0,0 0 0,4-1 0,1 0 0,2 1-1,0-1 1,2-1 0,1 1 0,1-1 0,1 1 0,-1-2 0,1 1 7,-1 1 0,1-1 0,1-2 0,1 1 0,-1 0 0,1 1 0,1-1 0,0 0-279,0 1 1,0 0-1,1-2 1,0 2 250,-6 2 0,1 0 6,3-4 0,-1 2 0,-3 2 0,0 1 0,2-2 0,-1-1 0,-1 0 0,-1 1 1,-4 0-1,0 0 0,-2 0 0,-1 0 0,32-1-17,0-2 0,-8 5-10,-7-3 34,-8 2 0,-7 2 0,-8 0 0,0 0 0,-5-1 20,-5-3 110,-3 2 1,-11-3 20,1 5-36,-7 0-138,4 0 0,-7 0 0,-4 0-69,-3 0 0,1 0 362,-2 0 1,1 0 0,-5 0-630,0 0 1,1 1 199,-1 3 0,4-2 157,1 2 0,-6-3 0,-6-1 0</inkml:trace>
  <inkml:trace contextRef="#ctx0" brushRef="#br0" timeOffset="14">17290 16015 8527,'0'-12'0,"-4"-1"0,0 0-227,0 0 1,2 6 0,-1 4-204,-1 6 1,0 4 0,4 6 429,0 0 0,-17-12 0,-4-2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6.08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3889 1721 7992,'-13'-14'-135,"5"-3"0,1 9 1,0-4-1,1 0 1,-1-1-1319,0 0 1741,4 0 1,-4 1 0,4-1 0,-1 0 0,1 0-1,2 1 1,1-1 0,0 0 2209,0 0-1855,0 1-423,0 5 1,0 4-1,0 13 1,0 9 239,0 8-386,0 14 1,0-1-1,0 11 1,0 2-1,0 2 1,0 4-1,0 4-241,0 0 1,0 1 0,0 1-1,0 1-421,0-3 0,1-9 372,3-16 1,-2-6-1,2-11 96,-3-4 0,-1-10-7,0-7 1,0-7 250,0-10-149,0-9 1,-4-2 0,-2-6-1,1-3 1,-1-4 0,3-6 0,0-12-31,-1-5 1,3-3 0,-4 2 0,5-4 4,2 31 1,1-1 0,-2-3 0,1-1-148,1-1 1,2-1 0,-1 3 0,1 0 240,7-26 1,1 3 0,0 14-1,0 10 100,-1 13 0,2 7 78,3 16 0,-1 3-94,5 6 1,1 3-1,3 6 1,1-1 83,-1 1 1,-1 6-58,-3 2 1,-2 4-119,-6 5 1,-6-2 0,-3 6 0,-3 2-5,-1 1 1,-1 2-269,-3 4 1,-5-4 87,-8 4 1,2-5 0,-8-2-1,-3-2 21,-2 1 0,-6-8 117,4-2 1,-1-6-95,1 2 72,3-5 1,-2 2 0,6-7-1,3-2 1,2-3-1073,2-1 70,2-3-131,7 3 1164,7-5 0,35-34 0,14-8 0</inkml:trace>
  <inkml:trace contextRef="#ctx0" brushRef="#br0" timeOffset="1">4552 1619 7992,'13'-17'0,"0"0"0,-1 2 0,1 6 0,0-1 314,0 6 1,-1-4 0,1 3-1,0 3-448,0 0 0,-5 4-267,1 2-119,-1-3 0,1 6 0,-1-4 520,2 1 0,7 23 0,3 2 0</inkml:trace>
  <inkml:trace contextRef="#ctx0" brushRef="#br0" timeOffset="2">4527 1951 7992,'-13'-4'636,"0"-1"0,5 1 189,-1 4-686,6 0 1,9 0 0,11 0-150,6 0 0,6 0 1,3-1-1,0-4 10,4-3 0,0-5 0,4-2 0,4-2 0,0 0 0</inkml:trace>
  <inkml:trace contextRef="#ctx0" brushRef="#br0" timeOffset="3">7510 1160 7979,'0'-12'-322,"0"-1"1,0 0 0,0 0 211,0 1 0,0 3 1,0 1-1,0-2 1,0-2-1,0 0 634,0-1 0,5 0-268,-1 0 0,4 1 1,-2-1-1,0 0 188,-1 0 0,0 1-199,-5-1-156,0 0 0,0 0 1,0 1-1,-2-1 0,-2 0 1,-5 0-1,-2 2 20,-2 2 0,1 0 0,-1 4 0,-1 2-23,-3 2 1,3 1-1,-5 1 1,2 4 20,0 3 0,-6 8 1,4 4-1,-1 2 85,3 5 1,1 7 0,-1 0-154,9 3 1,-9 3 0,10 2 0,-1 5 0,4 3 39,3 1 1,6 1 0,5 3 0,6 5-240,5 2 1,3 2 8,2 0 0,-5 4-1521,0 0 1679,-10-31 0,0-1 1,8 29-1,-2 3 1,-2-2-1,-3-3 2,1 1 1,-2-1-23,-2-4 1,-3-7-1,-6-6 1,0-4 8,0-5 1,-2-1 80,-2-11 0,-3 2-44,-6-10 0,0 0 0,1-4 0,-1-2 104,0-2 0,-4-4 73,0-5 1,-6 0 315,2 0 0,-4 0 0,-4 0 0,-2-1-640,-1-3 0,2 2 5,-4-2 0,5-2-595,0 2 0,9-6-18,7 2 0,7 0 98,11 0 624,7 5 0,24-5 0,11-1 0,4 2 0,1 0 0</inkml:trace>
  <inkml:trace contextRef="#ctx0" brushRef="#br0" timeOffset="4">6363 3774 7973,'-12'-24'-78,"4"3"0,4 4 0,2 1 0,4 1-512,2-2 789,3 0 1,6 4-1,0 0 1,1 2 0,1 1-1,4 3 1,-1 1-1,1 3 1,-4 3 447,-1 5 1,-2 7-691,-4 10 0,2 7 0,-6 4 0,-1 1-82,-1 0 0,-4 0 260,-2 4-223,-3 1 0,-6-3 1,0-2-1,2-4 0,1-3 1,2-1-142,-2-1 256,-2-5 32,5-7 0,2-15 1,6-11-1,3-8 1,5-7-1,2-8 0,3-5 45,3-5 0,2-8-117,2-1 0,3-1 1,-4 5-1,0 2-7,-3 2 0,-5 6 209,-3 11 1,1 6-50,-6 11-36,0 6 0,-4 3 1,-1 8-1,-2 6 1,-3 6 217,-1 5 0,3 7-190,-4 2 0,0 5 0,0-2 0,4 0 32,2-4 1,2 0-267,0 0 1,2-2-50,2 3 1,3-4-1,7-4 1,2-2-710,1-1 1,5-4 389,0-6 0,6-4 95,2-5 0,1 0 0,-1-1 1,2-5 374,1-7 0,-1-12 0,1-8 0,1-4 0,0-1 0</inkml:trace>
  <inkml:trace contextRef="#ctx0" brushRef="#br0" timeOffset="5">6962 3621 7973,'-11'-8'0,"2"-1"0,-1 5-697,6-4 724,0 5 1,5-7-1,3 6 77,5 1 0,4 1-362,4 2 21,-3 0 1,10 0 0,-3 0 236,3 0 0,36 12 0,8 2 0</inkml:trace>
  <inkml:trace contextRef="#ctx0" brushRef="#br0" timeOffset="6">7026 3838 7973,'-12'-1'710,"4"-4"-599,-3 4 1,5-6-154,-3 3 1,9 2 3,9-2-80,2 3 0,8-4 0,2 1 0,4 0 0,5-2 0,4-2 118,3-4 0,12-9 0,8-4 0,5-3 0,0 0 0</inkml:trace>
  <inkml:trace contextRef="#ctx0" brushRef="#br0" timeOffset="7">7472 3417 7973,'-1'-12'26,"-4"-1"0,4 0-71,-3 0-221,2 1 588,2-1 1,6 6-1,3 2 1,2 4-1,3 1 1,2 0-1,2 1 181,2 4 1,-3 2-365,4 6-281,-5-1 0,2 2 0,-7 2 0,-1 2 1,-3 2-1,-1 3 0,-3 0-228,-2-2 0,-1 2 1,-1-5-1,-2 0 143,-1 1 1,-5-6 207,5-5 0,-6-1 847,2 2-421,2-4 0,0-3 15,6 2 0,6-3-398,3 4 1,2 0 4,2 0 0,-1 4 0,1 0 0,0 2 20,0 2 1,-2 0-85,-3 0 1,0 4 80,-4 0 15,-3 0 1,-1 0 0,-8 0-1,-5 0 1,-4 0 202,-4 0 1,-5 0-189,-4-5 1,4 0 0,-6-2 0,3-3-573,-1-2 0,0 0 29,5-5 467,5 0 0,-16-40 0,2-10 0</inkml:trace>
  <inkml:trace contextRef="#ctx0" brushRef="#br0" timeOffset="8">6465 638 8061,'-9'-2'-94,"1"-1"1,-2-2 0,0-2 0,0-3 16,2-2 0,5 0 0,-3 0 0,2 2 0,0 2 0,1-2 804,1-1 0,4-2-134,2 0-440,3 0 0,6 1 0,0 0 1,-1 2-1,1 3 144,0 2 1,4 0 0,0 5 0,-2 3-195,0 6 0,-3 1-115,1 11-75,0-6 0,-5 11 0,-1-2 0,-1 4 0,-3 2 0,-2 0 0,-1 0-463,0-2 0,-1 2 364,-3-5 1,1 2 0,-4-10-168,1-1 371,-4-2 1,9-9 0,-4-6-1,4-10 31,1-9 0,4-6-13,1-3 1,4-4-24,0-5 1,-2 0 0,2-2 0,-1 0 3,-1 2 1,3-2 186,-6 11 1,1 4 56,-5 8-107,0 3 1,0 9-1,0 5 1,-2 8 162,-2 8 0,2 8-186,-2 6 1,3 1-86,1-2 1,1-2-1,2 5 1,3-4-149,1-3 0,6 4-22,4-8 0,1-3-111,-1-1 0,3-4 1,5-4-1,1-5-361,-1-3 1,2-2-126,3-3 0,-3-8-3,3-5 724,2 0 0,6-29 0,8-10 0</inkml:trace>
  <inkml:trace contextRef="#ctx0" brushRef="#br0" timeOffset="9">7000 459 8042,'-5'-13'22,"-2"1"1,-1-1-72,4 0 1,4 6 0,4 3 0,5 2 0,2 2 0,3-1 667,3-3 0,-1 2-1072,5-2 148,1 3 1,-1-4 0,0 1 304,2 1 0,6 7 0,4 4 0</inkml:trace>
  <inkml:trace contextRef="#ctx0" brushRef="#br0" timeOffset="10">7039 612 8042,'-9'0'83,"1"0"0,3-4 101,-3 0 1,5-2 100,-1 2 1,4 1 0,4-4 0,6 0-571,5 0 1,5 2-1,6-3 1,1-1 284,2 2 0,22-22 0,10-10 0,-15 13 0,0 0 0,0 0 0</inkml:trace>
  <inkml:trace contextRef="#ctx0" brushRef="#br0" timeOffset="11">7638 153 8042,'-13'0'0,"-1"0"0,-2 1 144,-1 4 0,-4-1 1,3 7-1,-1 5 1112,1 2-1128,-5 4 0,9 9 1,-3 3-1,4 3 0,5 1 1,4 0-1,4 0 525,4 1-764,3-7 1,13-1 0,4-7 0,6-4 0,2-7 0,2-7 0,0-5-175,0-1 1,0-6 0,3-4 0,-3-4 223,-4-3 0,-9-10 0,-4 2 1,-4-2 394,-5 0 0,-2 3 0,-8 3 0,-3 4-61,-8 3 0,-5 2 0,-8 4 1,-1 5-6,-3 6 0,2 4-936,-6 6 482,0 5 1,2 6 185,2 6 0,15 12 0,3 8 0,-1 2 0,0-1 0</inkml:trace>
  <inkml:trace contextRef="#ctx0" brushRef="#br0" timeOffset="12">8875 1517 8014,'-2'-22'32,"-1"-2"1,-1 0-1,0 2 1,0 4 306,-1 2 0,1 2 1,3 3-1,-2 4 1,-1 7 284,1 7 0,0 11 220,-1 8-710,2 5 1,-3 9-1,5 2 1,0 5-1,0 4 1,0 3-1,0 2-296,0 2 0,0-2 1,0 3-1,0 1-50,0-2 1,5-7-1,2-10 1,2-6-631,-1-5 871,1-9 0,-2-14 0,-3-14 0,-2-10 138,-2-8 1,0-9-1,0 0 1,0-5-131,0-3 1,0-2-76,0-3-19,0-2 0,1 5 0,2-4 0,3 1 0,-1 0 0,2 2 1,0 4-184,3 5 1,3 11 318,4 8 1,-3 4 0,5 6 0,-2 8-3,0 11 1,4 2-34,-4 7 0,0 2 61,-4 7-124,-1-4 0,-3 6 0,-2-7 0,-1 1 0,-3-1-212,-2 1 1,-7-2 111,-2-3 0,-4 2 1,-2-5-1,-3 0-57,-4 1 1,-3-4 61,-2-6 0,1 1-83,-1-6 1,2 5 0,3-5 0,4-1-630,3-2 0,1-1 826,0 0 0,40-28 0,10-8 0</inkml:trace>
  <inkml:trace contextRef="#ctx0" brushRef="#br0" timeOffset="13">9551 1479 8014,'4'-13'0,"1"2"128,3 3 0,0 2 368,5 6-213,0 0 0,-1 6 1,0 3-1,-2 7 0,-3 5 300,-2 3-616,0 2 1,-5 5 0,0 2 0,-2 1 0,-1 0 0,-2 0-1,-2-2-296,-3-2 1,4-5 263,2-3-42,-3 2 0,7-17 0,0-3 0,7-11 0,4-9-268,2-5 1,-5-3 287,1-1 1,-2-5 0,3-1 0,-2-2-7,2-2 1,-3 4 116,2 1 0,-6 3 222,1 1 1,-3 2 954,-1 3-935,0 8 0,0 15-90,0 10 1,-4 7 0,0 8 0,1 1 185,2 2 1,1 4-274,0-4 0,0-1-319,0-3 1,1-1 0,3 1 0,5-2-529,2-3 0,6-4-14,0-8 1,6-4 374,-2-5 1,4-2 0,4-6 396,1-4 0,1-25 0,1-10 0,2-2 0,0 0 0</inkml:trace>
  <inkml:trace contextRef="#ctx0" brushRef="#br0" timeOffset="14">10099 1377 8014,'-4'-13'0,"-1"1"0,-3-1 547,4 0-162,-1 0 152,5 6 1,2-1 0,1 8-102,1 5 1,6 7 0,-2 5 0,4 5-314,0 7 1,-3 3-33,-1 7 1,-5 3 0,1 2 0,-2 1-378,-2 4 1,-6 0-49,-2 2-128,-4 0 0,-6-1 0,-2-4 0,-1-3 0,0-6-409,-2-7 1,3-6 437,-1-12 0,4-5-337,-4-2 310,-1-4 460,2-1 0,-26-51 0,22 19 0,0 0 0</inkml:trace>
  <inkml:trace contextRef="#ctx0" brushRef="#br0" timeOffset="15">9487 1428 8013,'-17'-8'39,"0"-1"1,0-4-19,4 9 332,0 0 1,0 5-1,2 5 1,1 7 426,2 7 1,3 5-578,-3 5 1,5 2-1,-1 7 1,2 0 459,2 4 0,2-2-813,2 6 0,5 2 0,6 4 1,4-5-718,0-3 1,3-7 417,3-4 0,1-7 0,1-1 0,2-8 449,5-4 0,7-21 0,6-7 0,4-1 0,0 0 0</inkml:trace>
  <inkml:trace contextRef="#ctx0" brushRef="#br0" timeOffset="16">10507 1607 8013,'-12'-13'939,"4"0"1,-3 5-1053,2-1 1,2 6-1036,-1-1 840,5 3 0,-7 2 0,6 3-549,1 5 696,1 2 1,4 2 160,2 0 0,43 11 0,15 3 0</inkml:trace>
  <inkml:trace contextRef="#ctx0" brushRef="#br0" timeOffset="17">11055 1466 8007,'-20'-19'0,"2"4"0,5 7 265,0-1 0,-5 2 1,-3 3-1,-3 3 1,0 1-1,-1 2 0,1 6 1770,-3 4-1983,-1 10 0,4-3 0,3 7 0,4-1 0,3 1 0,2-1 0,4-1-202,4-2 1,2 0 0,4-5 0,3-1-102,8-2 1,1-3-1,7-2 1,2-5-117,1-2 1,6-4-56,0-2 335,5-3 0,-8-7 0,3-3 0,-3-6 1,-2-4-1,1-4 0,-1-3-48,1-6 0,-7 1 227,-2-8 0,-4 0 0,-3-4 0,-3 2 391,-1 2 0,-2 4-82,-4 9-35,-6 9 1,-1 6-1,-5 8 1,-1 3 254,0 3 0,2 5-277,2 5-291,-2 2 0,8 10 1,-4 2-1,1 4 0,4 5 293,0 4 1,2 2-1819,0 4 1087,0-6 1,2 5 0,2-3 0,4 3 0,4 0-748,0-3 1,1-3 162,0-5 665,5-1 0,-2-4 1,5-2 303,2-5 0,41-21 0,-27-4 0,1 1 0</inkml:trace>
  <inkml:trace contextRef="#ctx0" brushRef="#br0" timeOffset="18">11361 1428 7970,'0'-25'0,"4"-1"84,1 1 1,0-1 0,0 2 0,3 3 330,3 4 1,2 4-12,0 5 1,4-2-1,0 5 1,0 3 76,1 0 1,-4 2-369,3 0 0,2 6 0,-2 2 1,-2 5 50,0 4 1,-4 1-264,-3 4 0,-2 2-335,-6-3 312,0 9 0,0-3 0,-1 2 0,-5 0 0,-4-1-847,-1 2 770,-5 0 0,9-11 0,-4-2 1,2-2-451,5-3 573,3-5 1,11-12 111,2-12 0,8-7 0,-1-6 0,0-4 90,4-3 0,-3-5-15,1-1 1,-2 2-42,-2 7 0,-2 3 0,-9 7 686,1 3-248,-4 8 0,-2 9-216,-5 8 0,-6 9 1,2 8-1,-4 3-9,-1 1 1,5 1-89,-1-1 1,5 1-278,-4-1 0,5 4 0,-1-2 0,2-5-618,2-2 0,2-3 483,2-4 0,4-2-146,9-2 363,3-4 0,15-15 0,7-8 0,2 0 0,1 1 0</inkml:trace>
  <inkml:trace contextRef="#ctx0" brushRef="#br1" timeOffset="19">14574 1607 7834,'0'-13'123,"-1"0"1,-2 0 0,0 2-99,5 3 0,-1-2 1,8 5-1,1 3 1,2-1-1,4 0-195,1-1 1,1-2-523,-1 2 493,-3 2 0,9-5 0,-4 4 0,-1-1 199,0 1 0,-6 13 0,-7 4 0</inkml:trace>
  <inkml:trace contextRef="#ctx0" brushRef="#br1" timeOffset="20">14498 1798 7839,'-9'0'787,"1"0"-449,5 0 0,-1-4-248,8-1 0,7 1 0,8 4 0,1 0-501,2 0 1,7 0 0,2 0 410,1 0 0,25-16 0,11-8 0,-17 8 0,-1-1 0,1 1 0</inkml:trace>
  <inkml:trace contextRef="#ctx0" brushRef="#br1" timeOffset="21">16882 1046 7862,'0'-15'-190,"0"0"1,0-2-12,0 1 1,0 2-1,0 1 1,0 1 406,0-1 1,0 0-1,-1-1 1,-3-2 216,-5-1 1,-1 0 0,0 3 0,2-1-120,-2-2 0,3-2 0,-2 4 0,1-2-194,1 1 0,-3-2 1,6 1-1,1 1-3,1 2 0,1 2 0,-2 3 0,-1 0 62,1-1 1,0 4-98,-1 2 1,1 6 0,-5 5 0,-2 7 33,-2 4 0,4 9 1,-1 9-1,-1 5 45,-1 5 1,3 5 0,-1 5 0,1 5-53,0 5 1,3-28 0,-1 1-130,1 3 0,2 1 45,0 3 1,0 1 0,-3 4 0,1 0 0,0 4 0,1 1 0,-1 2 0,-1 0 0,0 1 0,0 1 0,2-1 0,0 0 192,2-5 1,0-1-1125,-2-3 0,1-1 899,2-3 1,0-2 23,-1-2 0,-1-1 0,0 0 0,1-1 0,-2 31 0,1-7-178,2-8 1,-3-9 211,-1-4 1,-3-5 67,4-4-117,-1-3 1,1-11-1,-2-5 40,-1-5 0,3-3-70,-4-2 0,3-4 110,-3 3 1,4-4 0,-5-3 0,-1-2-513,-1-2 1,-2 2 639,0-3 1,-1-1-733,-3-3-331,3 5 0,-4-3-101,5 5-338,0 1 1302,0 4 0,-11 51 0,-3 13 0</inkml:trace>
  <inkml:trace contextRef="#ctx0" brushRef="#br1" timeOffset="22">16130 3201 7902,'-8'0'960,"-1"0"0,6-2-187,-1-2-325,3 2-278,1-9 0,1 8 1,3-5-1,5-1 1,3 1-96,5-1-95,3 1 0,2-1 0,-3 2 0,1 1 0,-1 4 0,-1 0 1,-2 4-355,-2 2 1,-6 3-99,1 6 342,-6 5 1,2-2 0,-5 5-1,0 2 1,0 1-387,0 1 521,0 1 0,-4-5 1,0-1-1,1-2 1,2-2 5,1-2 0,0-1 0,1 0 1,3-2 118,5-3 0,3-1 153,5-2 0,-2-4 73,2 3 0,-3 2 0,-3 0 235,-2 1 1,-4-3 460,-5 5-792,0-1 0,-10 5 0,-4 0 1,-4-1 191,-5 1 1,-5 0-562,-2 0 1,-1-1-313,1 1 0,3-2 1,-4-1-1,1-3-945,1-1 1,-1-2 34,4-4 0,6-1 1331,3-3 0,10-37 0,6-16 0,-2-6 0,0 0 0</inkml:trace>
  <inkml:trace contextRef="#ctx0" brushRef="#br1" timeOffset="23">16283 217 7838,'0'-20'-94,"0"2"1,0 1 0,-1 0-153,-4 1 0,3 3 1,-6 3-1,1 3 0,0 2 650,-3 2 0,-1 3 0,-2 5 0,-1 8 855,-3 7 1,2 10-630,-7 4-536,1 8 0,-6 9 0,0 9 1,0 2-1,5 0 0,2-2 1,6-5 50,4-2-186,4-2 1,9-12-1,5-5 1,9-7-1,7-7 1,5-7-1,2-8-297,2-3 308,-5-2 0,3-6 1,-5-2-1,-1-5 0,-1-4 1,-3-4-1,-4-3 5,-2-2 1,-8-1 29,-3-3 0,-3 3 0,-2-1 1,-5 4 67,-7 3 0,-1 9-134,-7 0 0,-2 7 0,-6 3 1,-4 4-569,0 7 0,-2 12 293,5 5 1,-2 8-510,6 0 1,5 7 844,12 1 0,41 8 0,16 5 0,-13-16 0,1 0 0,-1-1 0</inkml:trace>
  <inkml:trace contextRef="#ctx0" brushRef="#br1" timeOffset="24">18387 1224 7885,'0'-13'-9,"0"1"0,0-1 0,0 0-277,0 0 615,0 1 0,0-1 1,-1 2-1,-4 2 1,-3 5 1595,-4 2-1774,0 2 0,-2 2 1,-2 3-1,-2 8 0,-1 7 1,1 6-1,1 2 171,-2 2 1,5 9-397,-3 0-22,9 2 1,-2 3 0,5 1-1,3 0 1,2-2 0,4-4-1,6-2-211,5-3 1,5 0 0,6-7 0,-1-4 97,1-3 0,-2-9 1,-2-7-1,-2-2-50,-1-2 1,-2-2 461,-5-2-186,1-9 1,-4-7-1,-2-4 1,-2 2-1,-2 0 343,-1 0-400,-8 3 1,-1-1 0,-7 6 0,-3 0 0,-3 4-148,0 3 1,-4 3-1,3 4 1,-3 1-448,-2 4 0,2 6 24,3 6 0,7 4 610,5-4 0,46 34 0,7 4 0</inkml:trace>
  <inkml:trace contextRef="#ctx0" brushRef="#br1" timeOffset="25">18782 1364 7885,'-13'-8'-13,"1"1"0,-1 1 1,-1 3-1,-2 2 403,-1 1 1,0 7-1,3 4 1,0 6-92,1 3 1,-1 1 0,10 3 0,1-1-174,1-2 0,2 3 0,2 3 0,4-3-183,6 1 1,7-3-1,6-1 1,1-4 64,-1-2 1,5-4 0,1-3 0,0-3-166,0-4 0,3-7 174,-4-2-6,0-3 1,-9-8 0,-2-3 0,-4-5 0,-5-5-1,-3 1 1,-4 0 232,-1 3-226,-8 1 1,-6 3 0,-7 3 0,-4 4-1,-5 4-470,-4 4 240,4 4 1,-9 6 0,5 3 0,1 5 0,4 4-541,4 4 0,9-2 0,1 6 752,7 2 0,50 12 0,13 5 0</inkml:trace>
  <inkml:trace contextRef="#ctx0" brushRef="#br1" timeOffset="26">19471 1173 7895,'0'-13'0,"0"1"0,0 3 797,0 1 0,0 6 201,0 2 1,0 6-505,0 7-456,0 5 1,0 3 0,0 8 0,0 2 0,1 0 0,2 2 0,1-2-341,-1 0 0,0 3-860,1-4 834,-2-1 1,3-3 0,-3-2 327,2-3 0,-3-2 0,5-7 0</inkml:trace>
  <inkml:trace contextRef="#ctx0" brushRef="#br1" timeOffset="27">19216 1466 7882,'-13'-11'772,"0"3"0,6-4-1117,3 4 1,8 2 0,6 0-1,6 2 421,5 0 1,9-5 82,4 5-243,8-6 0,4 7 1,6-4-1,2 0 1,2 2-1,3-3 84,1 1 0,-13-4 0,3-3 0,3-3 0,0 0 0</inkml:trace>
  <inkml:trace contextRef="#ctx0" brushRef="#br1" timeOffset="28">20147 1071 7882,'-6'-11'0,"-3"2"469,-2-2 1,-2 9 0,2 0 375,3 4 0,-2 7-437,5 8-303,1 3 1,3 5 0,-2 2 0,-1 3 0,1 3-1,1-1 1,2-1 47,0 1 0,6-4 1,2 4-1,4 0-355,1-4 0,1-7 1,1-5-1,4-6-102,1-6 1,1-3 0,3-1 0,-1-2-18,-2-7 1,0-5 272,5-12 1,-2-5 0,-2-3 0,-2-3 33,-1-1 0,-2 0 119,-5 0 1,0 1 248,-4 3 1,-2 7 0,-6 7 870,0 2-720,0 6 1,-4 8-436,-1 8 1,-3 5 0,2 8 0,1 4 73,-1 3 1,-3 7 66,5 3 0,-4 3-342,3 1 1,-3 5-1,4-1 1,1-1-451,1-1 1,2 3 274,0-1 0,0-1-14,0-7 1,2-3-1,2-7 1,5-2-640,2-5 0,7-5 470,4-3 0,-1-3-10,4-6 0,-2-7 499,7-6 0,2-20 0,2-9 0,4-6 0,-1-1 0</inkml:trace>
  <inkml:trace contextRef="#ctx0" brushRef="#br1" timeOffset="29">20848 1211 7866,'-13'-5'0,"5"3"375,-1-2-89,1 3 1,-4 2 0,4 3 0,2 6 300,0 6 0,4-1-379,-7 7 0,6 0 1,-1 7-1,3 0 48,1 0 1,0 2-236,0-1 1,5-1 87,4-3 0,2-5 0,3-1 0,2-3-116,1-6 0,4-4-464,-4-7 0,6-1 396,-2-3 1,-1-9-1,0-10 1,-2-5 33,-2-6 0,-2-3 33,-1-1 0,-6-5 54,-3 1 0,-3 4 0,-2 5 1,-3 3 101,-5 6 0,-4 2-311,-4 9 1,2 3-207,-6 10 1,1 0 0,-3 1 0,2 5-825,-2 7 0,5 5 1193,1 8 0,3 44 0,7-28 0,1-1 0</inkml:trace>
  <inkml:trace contextRef="#ctx0" brushRef="#br1" timeOffset="30">21281 1275 7866,'6'-13'0,"-3"1"893,5-1-589,1 0 0,4 2 1,-1 2-1,1 5 1,1 3 123,3 1 0,-1 1 1,4 3-1,-2 5-219,-2 2 1,-2 6-203,-1 0 9,-1 6 0,0-5 0,-4 5 0,-3-2 0,-4 2-309,-1 1 0,0 1 0,0-1 0,-1-2-238,-4-5 0,2-5 97,-5-3 342,5 2 1,-4-9 0,4 1 0,-1-6 0,1-7-50,2-6 1,5-5 145,0-9 0,8 2 0,-1-6 1,4 0 82,1 1 1,-2-2-5,-1 5 1,-5 6 1404,1 7-1025,-6 3 0,2 8-197,-5 6 1,0 12-157,0 9 0,0 3 0,0 3 0,2 1-78,2 2 0,-2 0-478,2-5 0,1 1 60,0-1 1,5-4-1,0-1 1,4-3-343,3-5 0,5-1 214,0-7 1,7 0 512,5-4 0,5-23 0,5-10 0,3-3 0,0 1 0</inkml:trace>
  <inkml:trace contextRef="#ctx0" brushRef="#br1" timeOffset="31">22085 880 7866,'-13'-24'0,"2"7"505,2-9 0,3 5 0,6 0 525,0 4 1,0 7-736,0 1 0,6 6 0,3-1 0,2 3 496,2 1 0,-1 1-568,1 3 1,6 5 0,0 8 0,3 6-2,-1 5 1,-5 6-183,1 8 0,-5 5 0,-3 8 0,-6 6 18,-6 6 1,-3-29 0,-4 2-111,-3 4 1,-4 1 0,-5 5-1,-4-1-227,-4 5 0,-3-1 0,-1-1 0,0-1 0,0-3 0,0-1 1,-1-3-1,-1-2-461,1-1 0,-1-2 0,0-2 0,0-2 273,4-4 0,0-3 0,-1-4 1,-1-2-11,-25 12 0,-5-10 0,-5-4 477,31-11 0,-1 0 0,2-1 0,-1-2 0,-4 1 0,-1-1 0,-1 2 0,0 0 0</inkml:trace>
  <inkml:trace contextRef="#ctx0" brushRef="#br1" timeOffset="32">18017 880 7892,'-32'-13'172,"-8"6"1,6 3 0,3 5 61,2 8 1,8 10 0,1 17 0,2 6-97,2 9-65,-4 12 1,13-27-1,0 1 1,-2 5-1,0 0 1,0 4-1,1 0 1,0 3 0,0 0-1,2 2 1,1 0-1,2-1 1,2-1-61,1-1 0,3-1 1,2-4-1,4-1-1276,2-1 1,3-1 1182,1-3 0,1-2 1,5-3-1,2-2 0,25 21 1,6-8-1,9-9 1,-29-20-1,3-1 0,3-2 1,2-2 79,3-2 0,0 0 0,2-1 0,1-2 0,5-4 0,1 0 0,1 0 0,1 0 0</inkml:trace>
  <inkml:trace contextRef="#ctx0" brushRef="#br1" timeOffset="33">22850 1339 7844,'4'-17'0,"0"-2"0,-1 0 0,0-3 0,0 3 118,1 2 1,0 2-1,-4 1 1,-1 0 0,-3 0-1,-5 4 940,-2 3 0,-3 3-690,-3 4 0,-3 0 1,-6 2-1,-1 7-24,-2 8 0,0 7-288,-5 6 1,2 2 0,-1 7 0,6-1-152,5 0 1,6-4-5,-1 0-9,3-6 1,7 4 0,2-8 0,5-3 0,6-4 0,7-4 0,7-5-789,4-4 0,6-4 457,-1-4 360,7-3 0,-5-11 0,4-4 0,-2-3 1,-2-5 161,-3-4-85,-1-8 1,-1-4 0,-1-6-1,-1-2 1,-2-3 164,-5-1 0,-5 6 0,-3-1 0,-5 10 200,-2 7 1,-4 8-150,-2 15 0,1 6 263,-5 3 1,-1 4 0,-2 4-168,2 4 1,-2 8-191,2 1 1,-2 10-354,-2-2 103,1 9 1,3-1-1,1 7 1,-2 1 0,0 1-307,1-1 1,4-1 96,5-2 30,0 1 1,1-1 0,3 0-1,5-1 1,3-4-822,5-8 0,3-1 613,6-7 1,-1 3 516,1-7 0,11-15 0,2-12 0</inkml:trace>
  <inkml:trace contextRef="#ctx0" brushRef="#br1" timeOffset="34">23156 1186 7897,'0'-19'0,"0"-2"0,0-1 235,0 0 0,1 4 26,3 5-38,4 6 1,4 1-1,2 6 1,2 2 0,2 2 1038,2 5-1146,-4 2 0,7 7 0,-6 5 1,-2 4-1,-2 4 0,-5 2 0,-3 2 8,-4 2 0,-2 1-479,-4 0 247,-7 6 1,-2-4 0,-5 1 0,2-6-1,0-6-756,1-7 664,2 3 1,3-20 128,2-5 0,9-11 1,9-16-1,4-4 7,4-7 1,3-2 39,5-7 0,5 0-1109,0-4 1189,-6 0 1,-2 10 0,-5 4 0,-2 5 0,-6 5 747,-4 4-334,-4 11 1,-2 7 0,-4 10 0,-4 3 380,-7 3 0,2 6-601,-3 0 0,3 6-304,1-2 1,-4 3 0,1 3 0,4 2-456,2 0 0,7-3 842,-1-5 0,2 0-751,2 5 0,6-5 0,4-1 1,5-3-561,7-6 0,6 1-511,2-8 1489,5 0 0,9-15 0,7-6 0,7-1 0,0 0 0</inkml:trace>
  <inkml:trace contextRef="#ctx0" brushRef="#br1" timeOffset="35">18183 3405 7854,'0'-19'-32,"-4"1"1,-2-4-1,0 5 636,1 3 0,0 9 0,5 5 1487,0 7-1934,0 10 1,-4 3 0,0 6 0,0 4 0,-1 6 396,1 5-588,-6 4 0,9 5 0,-5-2 1,2-1-1,0 1 0,1 1 0,1 1-678,2-3 504,0-3 0,0-10 1,0-3-1,0-3-130,0-4 1,0-14 421,0-6 0,-1-18 0,-2-11-62,-1-2 0,0-10 0,2-3 0,-1-4-62,-1-4 1,0-7 29,4-5 1,0-2 1,6-2-1,2 1 1,3-1-1,4 3 1,0 4-1,4 9 89,0 7 0,-3 11-28,1 13-48,3 9 1,-5 2 0,5 6 0,-1 1-1,-2 4 38,1 3-22,-4 4 0,6 0 0,-6 1 0,0 0 0,-2 1-28,-1 3 0,-5-1 12,-2 5 0,-3-4-29,-1 4 0,-1-1 1,-3 3-1,-5-4-96,-2 0 0,-3 2-2,-3-4 0,1 4-70,-5-4 1,1 5 0,-3-4 0,2 2-641,-1 2 0,-1-2 833,2 2 0,-15 16 0,2 9 0</inkml:trace>
  <inkml:trace contextRef="#ctx0" brushRef="#br1" timeOffset="36">18540 3723 7854,'6'-12'0,"1"-1"170,5 0 0,7 0-151,2 1 1,3 3-1,2 1 1,-1-1 0,1 2 0,3-3-358,1 6 0,-4 0 0,-6 4 338,-2 0 0,-24 34 0,-9 8 0</inkml:trace>
  <inkml:trace contextRef="#ctx0" brushRef="#br1" timeOffset="37">18502 4004 7854,'-2'-9'0,"-2"1"0,3 4 292,-4-5 183,4 6-432,7-2 1,2 5 0,9 0 0,4-2 0,3-1-1003,2-1 240,5 0 458,7 4 1,7-3 0,7 0 0,5 0-1,0-1 1</inkml:trace>
  <inkml:trace contextRef="#ctx0" brushRef="#br1" timeOffset="38">20287 3519 7850,'-4'-8'83,"-2"1"0,0 0 0,1 0 360,2-3 0,3-2 0,4 0 0,5-1-251,2 0 0,7 0 0,5 1 0,4-1 27,3 0 1,-1 0-317,-3 1 191,-1 4 1,1-1-1,-1 4 1,-1 2 0,-2 2-1,-5 1 1,-3 1 201,-1 4 1,-2 6-1,-1 7 1,-3 4-19,-1 5 0,-2 0 1,-4 7-1,0 1-41,0 2 0,-2 7-405,-2 2 38,3-2 0,-9 0 1,6-5-1,1-1 1,1-1-1,2-3 1,0-5-720,0-2 1,0-3-414,0-2 1,2-4 1261,2-5 0,31-34 0,14-9 0</inkml:trace>
  <inkml:trace contextRef="#ctx0" brushRef="#br1" timeOffset="39">20886 3583 7850,'0'-25'266,"0"-1"1,0 1-272,0-1 1,6 6 37,2 3 31,9 3 0,-3 3 0,5 2 0,-1 5 0,4 3 1338,2 1-1277,1 0 0,-1 5 1,-1 5-1,-3 6 0,-2 5 1,-4 3-1,-4 3-235,-5 3 1,-4 2 235,-1 7-205,-6-1 1,-5 0 0,-8 0 0,0 1 0,-3-3 0,1 0 0,0-4-93,-2 0 1,5-8 478,1-7 0,7-5 0,3-2 324,1-1-559,2-6 1,19-6 0,7-7-163,3 0 0,4 0-453,0-3 0,10 1-535,7-1 0,5-4 1077,5 0 0,-2-7 0,6-3 0,-15 8 0,0 1 0,0 0 0</inkml:trace>
  <inkml:trace contextRef="#ctx0" brushRef="#br1" timeOffset="40">21740 3570 7850,'-12'-4'0,"-1"0"0,-4-2 540,0 2 1,0 2-157,4-2 1,0 8-1,1 5 1,-1 4 207,0 4 1,0-2-489,1 7 0,0-1 1,4 4-1,4 1 12,2-1 1,2 5-232,0 0 1,2 0-32,2-5 0,7-5 0,8-3 0,0-3-116,4-1 0,1-6 62,2-3 0,-1-8 134,1-5 1,-5-5-1,0-6 1,0-7 11,-1-4 1,-1-3 65,-7-4 0,-4 0 194,-4 0 1,-4-4 0,-4 4 0,-6 6 194,-6 3 1,0 9-292,-5 3 1,0 5-353,-5 3-129,7 4 0,0 6 0,6 3 0,1 6 371,-1 6 0,0 49 0,7-24 0,-1 0 0</inkml:trace>
  <inkml:trace contextRef="#ctx0" brushRef="#br1" timeOffset="41">22467 3927 7850,'-8'-12'0,"1"-1"0,1 0 0,5 0 0,8-1 0,5-3-549,3-4 0,0-5-89,2-3 1058,-3 2 0,9-14 1,-5 1-1,1-4 1,1-4-131,0-2 1,-5-1 0,2 0-1,-3 2 155,-1 2 1,-2 4 363,-2 9 0,-3 5 340,-6 7-1046,-6 10 0,-1 7 1,-6 10-1,0 5 11,1 5 0,-5 9-230,0 6 0,0 5 78,4-1 0,0 3 0,0 3 0,2 1-169,2 2 0,4-1 39,5-4 1,0 1 51,0-1 0,1 0 0,3-1 0,6-2-134,6-1 0,4-10-220,5 2 1,6-5-88,3 0 1,3-8 0,2-9 0,-1-4 556,0-4 0,7-36 0,5-18 0,-14 16 0,1 0 0,-1 0 0</inkml:trace>
  <inkml:trace contextRef="#ctx0" brushRef="#br1" timeOffset="42">23207 3201 7870,'-6'-17'118,"-2"-1"1,-8 3 177,-1 6 0,-1 4 473,1 5-586,2 5 1,-2 4-1,8 9 1,1 6-1,1 6 39,0 3 0,0-1 0,-1 4 1,2-2 24,0 1 1,5 6-173,-3 2 1,2 4 0,2-5 0,0-2-73,0-5 0,2-5-110,2-9 0,-1-2-44,5-7 126,-5-5 0,8-1 0,-3-7 0,1-4 0,3-5-85,2-5 1,3-5 22,0-5 0,3-2 0,5-3 0,1-3-120,-1 1 1,5-4 127,0 7 0,4-1 119,-4 4 0,4 8 1,-5 5-1,-2 7 282,-4 5 1,-5 8-171,-5 6 0,0 5 20,0 8 1,-6 4 0,-3 1 0,-3 0 83,-1 0 0,-5 3-138,-4-4 0,-2 0-50,-2-5 1,-5-1-1,-4-3 1,-2-4-86,-1-2 0,-5-4-82,0-3 1,1-2-61,3-6 1,1 0 0,0 0 0,4-1-1024,4-4 1,4-2 626,5-5 0,-2-1 555,6 0 0,22-17 0,11-4 0</inkml:trace>
  <inkml:trace contextRef="#ctx0" brushRef="#br1" timeOffset="43">23959 3545 7870,'0'-9'1482,"0"1"-863,0 5 36,0-3 0,-4 5-1970,0-3 1315,-6 2 0,-20 8 0,-11 8 0</inkml:trace>
  <inkml:trace contextRef="#ctx0" brushRef="#br1" timeOffset="44">5623 6911 7838,'0'-17'50,"0"0"0,0 1 0,0 2 0,0 2 337,0-1 103,0 6 1,-1 2-1,-2 10 1,-3 5 532,-1 5-909,-1 11 0,-6 6 0,-2 8 0,-2 4 0,-2 7 412,-3 7-576,-1 4 1,-6 2 0,0 1-1,16-31 1,-1 0 0,0 1 0,0 0-1,1-2 1,0 0 0,-10 24-370,5-12 1,6-9 267,5-15 0,4-11 1,6-13-1,4-11-37,1-9 1,6-1 99,4-10 7,0-6 0,0-5 1,1-7-1,2-5 0,3-7-167,-11 29 0,0-1 204,1-1 0,-1-1 0,2 0 1,-1 0-1,1 0 0,1-1 0,0 1 1,-1 0-1,1 1 0,-1 0 136,0 2 1,-1 2 0,7-21 0,-3 22 479,-3 13 0,-7 14-294,-3 13 0,2 6-1,-2 12 0,2 5 1,-2 4-1,3 5 415,0 3 1,0 0-527,-3 0 1,-1 4 0,4 7-1,-1 1-124,-3-1 0,2-2-241,0-1 0,3-4-49,-4 0 0,5-8 0,-5 0 0,0-10-449,2-6-121,-4-5-271,3-5 601,1-6 0,-5-3 1,4-8 487,-4-4 0,-7-21 0,-1-5 0</inkml:trace>
  <inkml:trace contextRef="#ctx0" brushRef="#br1" timeOffset="45">5355 7370 7838,'-12'-6'926,"-1"-2"0,2 1-706,2-2-46,3 6 1,8-2-1,4 5 1,6 0 220,8 0 1,6 0 0,3 0-1,5 0-762,3 0 1,3 0 19,2 0 105,-2 0 1,10 0 0,-4-2 0,4 0 241,1-3 0,-5-7 0,4-3 0,4 1 0,0 0 0</inkml:trace>
  <inkml:trace contextRef="#ctx0" brushRef="#br1" timeOffset="46">6388 7166 7838,'-5'-7'0,"2"-3"439,-6 6-417,6-6 0,-1 8 0,8-2 0,6 1-67,6-1 1,-2 3-1,5-4 1,-2 4-394,0 1 0,4 1 438,-4 4 0,17 13 0,0 9 0</inkml:trace>
  <inkml:trace contextRef="#ctx0" brushRef="#br1" timeOffset="47">6350 7459 7838,'-14'0'1091,"-3"0"1,3-1-388,-3-3 1,2 2-131,3-2-379,5 3-243,7 1 0,8 4 0,9 0 0,4-1 0,3-2 0,3-1 0,3 0-2330,4 0 2378,3 0 0,30-5 0,-31 1 0,1 1 0</inkml:trace>
  <inkml:trace contextRef="#ctx0" brushRef="#br1" timeOffset="48">9857 6784 7816,'0'-17'0,"-2"0"0,-1 1 1163,-1 2-924,-6 7 1,7 2 0,-4 11-1,0 8 1,0 9 0,-4 8 0,-3 5-1,-5 3 1,1 2 269,-1 3 1,-2-4-328,4 2-228,0 4 0,-1-5 0,-2 3 1,0-3-1,4-7 0,5-6 0,4-8-509,1-4 384,2-9 148,4-2 0,0-15 0,1-5 0,4-6 0,3-8 0,4-2-87,0-4 1,1-4 0,1-3 0,3-5-127,4-2 1,4-1 46,0 3 183,-5 3 0,4 6 1,-3 3-1,2 5 1,-2 10-1,-4 9 0,-3 9-14,-1 9 0,0 9 441,0 14 0,-6 4 0,-3 8 0,-1 4-155,1-1 1,-3 4-307,4-2 1,0-1 0,0-1 0,-1-3-80,1-5 1,1 0 9,3-7 1,2-2-89,-3-7 0,0-2 0,0-8 1,2-2-1342,1-5 1135,-4-3 0,3-2-869,-5-3 1272,4-3 0,-18-40 0,0-8 0</inkml:trace>
  <inkml:trace contextRef="#ctx0" brushRef="#br1" timeOffset="49">9614 6847 7816,'-17'-12'595,"0"-1"744,0 0-1104,10 0-204,2 6 0,6 2 1,3 5-1,6 0 0,6 0 657,5 0-708,9 0 1,2 0 0,8 0 0,2 0-1,4 0 1,1-2 0,-1-1-587,2-1 1,1-2-738,-3 2 1343,4 3 0,18-16 0,-28 10 0,-1 0 0</inkml:trace>
  <inkml:trace contextRef="#ctx0" brushRef="#br1" timeOffset="50">10494 7383 8142,'-13'0'497,"5"0"-1788,-1 0 2124,6 0 1,-2-2 0,5-2-209,0-4 0,5-4-570,4 0-38,-3-1 0,5-1 0,-3-2 1,4-2-1,2-2-162,3-3 57,-3-1 0,6-3 1,-3-3-1,3-5 1,1-5-1,0-2 1,2-1-476,1-1 0,-3 5 265,1-4 211,-7 9 1,2 4 16,-8 9 0,-5 10 1,-10 11-1,-5 7-160,-5 4 0,-1 8 136,5 2 1,-1 3 27,0 2 1,2-5-1,1 0 1,3 0 17,1-1 1,2 3 104,4-6 0,0 1 152,0-1 0,4-3 0,3 3 0,3-2 136,4-3 0,6 1 270,-3 0 0,6 0-187,-2-1 1,-1 1 0,0 1 0,0 2 283,-1 1 0,-3 0-471,1-4 1,-3-1-187,-1 1 1,0-2 0,-2-1-1,-1-3 181,-2-1 101,1 4-1316,-2-9-523,4 5 959,-4-12 0,2-5-1002,-1-6 1027,-5 0 1,4 4 0,-4 1 0,3-3 517,1-2 0,13-36 0,-7 19 0,1 0 0</inkml:trace>
  <inkml:trace contextRef="#ctx0" brushRef="#br1" timeOffset="51">11042 6656 7887,'-8'-27'-12,"-1"-3"0,7 3-168,-3-2 0,4 6 611,1 2 0,6 4 0,3-3 0,6 2-115,2 2 1,4 6-82,-4 2 0,6 5 0,-2-2 0,1 4 356,0 1 1,0 1-501,-5 4 0,0 3 0,-4 8 1,-2 2 297,-2 2 1,-3 1-592,-6 5 1,-6-5 0,-3 0 0,-2 2-364,-2 1 0,-1 0 410,-3-3 0,3-2 243,-3-6 0,3 2 0,1-1 670,0-2-519,1-2-222,5-3 1,2-2 0,11-6-44,7-3 0,1 1-110,7-6 0,0 6 16,5-1-180,-1-3 0,7 6 0,0-4 0,2 4 0,-1 1-1097,-2 0 0,3 1 1397,-4 4 0,28 13 0,3 9 0</inkml:trace>
  <inkml:trace contextRef="#ctx0" brushRef="#br1" timeOffset="52">11871 6822 7887,'0'-7'250,"0"-5"0,6 11 551,2-3 1,5 2-597,4 2 1,3 0 0,5 0-1,1 0-278,-1 0 0,5 0-474,0 0 407,5 0 1,-8 0 139,3 0 0,-9 12 0,-2 2 0</inkml:trace>
  <inkml:trace contextRef="#ctx0" brushRef="#br1" timeOffset="53">11807 7090 7887,'-12'0'1220,"-1"0"76,0 0-586,6 0-590,1 0 1,16 0 0,3 1 0,3 2 0,2 1-1,5-1-1061,5-2 465,-1-1 0,8 0 1,-3 0 475,0 0 0,3-7 0,4-3 0,5 0 0,0-1 0</inkml:trace>
  <inkml:trace contextRef="#ctx0" brushRef="#br1" timeOffset="54">15033 6592 7836,'0'-12'16,"0"-3"1,2 0 0,1-2 403,1 1 229,0 2 1,-4 6 0,0 3 966,0 8-1530,0 1 1,-5 22 0,-4-1 0,-2 7-1,-2 3 1,0 2 0,-1 2 35,-3 1 1,1 1-1,-3 0 1,-1 2-189,0-2 1,4-3-1,-1-4 1,5-6 85,3-5 1,-1-4-219,6-7 1,0-6-1,5-7 1,2-11-121,1-8 1,10-5-1,-1-5 1,3-4 79,2-3 0,-2-2 0,5-4 0,0-2-26,-1-1 0,3 3 348,-6 4 21,0 7 1,-5 2 0,0 9 0,-2 5 0,-3 8 0,-2 9 582,-2 10 0,-1 8-482,-2 6 1,0 6 0,0 2 0,0 1 23,0 0 0,0 0-148,0 4 1,1-1-175,3-3 1,-1-1-1,6-5 1,-1 2-242,-1-2 1,3-7-321,-6-4 0,6-4 239,-1-4 1,-2 1 0,1-6-244,2-1 1,-3-8 656,2-3 0,-1-37 0,5-11 0</inkml:trace>
  <inkml:trace contextRef="#ctx0" brushRef="#br1" timeOffset="55">14829 6529 7836,'-12'-13'0,"-5"1"0,0 4 581,0-3 0,10 8-358,2-6 1,7 6 0,5-1 0,7 4 163,4 4 0,5-2-291,7 2 1,2-2 0,8-1-1,1 2-218,2 1 0,1 0 45,-2-4 1,-2 0 0,2 0 0,-3 0-258,-5 0 1,-3 0-498,-6 0-485,-5 0 0,-2 0 1316,-22 0 0,-38 0 0,-26 0 0</inkml:trace>
  <inkml:trace contextRef="#ctx0" brushRef="#br1" timeOffset="56">17545 6516 7852,'0'-19'65,"-1"0"0,-2-3 1,-1 2-1,1 1 648,2-1-495,1-1 0,5-4 0,4 4 0,2 4 0,3 3 0,3 1 0,3 2 942,0 2-1081,4 4 0,-8 5 1,5 0-1,0 3 1,-1 4-226,-3 5 103,-3 10 1,-3 2 0,-2 7 0,-5 3-1,-4 4 1,-4 5 0,-6 2-157,-6 3 1,-3 2 0,-8 1 0,-2 0 89,0 0 0,-5-10 0,4-4 0,3-6 582,4-7 319,-1 1-543,10-16 1,1 1-1,9-14 1,4-3 617,4-1-781,3-3 0,8 10 1,2-5-1,4 2 0,3 0-261,1 1 0,5-3 1,1 2-1,0 0-517,1-2 0,2 4-239,-5-2 1,5-1 378,-4 0 0,0 0 1,-3 2 551,3-1 0,8-18 0,7 1 0</inkml:trace>
  <inkml:trace contextRef="#ctx0" brushRef="#br1" timeOffset="57">18221 6733 7852,'-13'-6'0,"5"3"0,-1-5 142,1-1 0,1 1 1,4 0 288,6 3-425,4 1 1,7 4 0,3 0 0,4 0 0,5 0-319,4 0-377,2 0 1,2 0 688,0 0 0,1-3 0,4 0 0,5-1 0,0 1 0</inkml:trace>
  <inkml:trace contextRef="#ctx0" brushRef="#br1" timeOffset="58">18910 6324 7852,'4'-12'0,"0"-1"0,2 2 107,-2 2 0,-1-1 73,5 6 1,1 0-1,4 4 1,-1 0 605,1 0 1,4 7-264,0 6-460,0-1 1,-5 12-1,-2-1 1,-3 4-1,0 4-211,0 2 117,-4-5 0,1 8 1,-7-5-1,-3 1 1,-1 1-1,-3-3 1,-1-6-448,-2-4 0,1-3 397,-1-5 0,0 0 20,0-4 1,6-8 23,3-8 1,4-9 4,4-5 0,3-2 1,7-1-1,3-2-362,5-3 0,2-2 134,1-7 1,2 2 189,3 3 0,-3-1 1,1 4-1,-4 1 392,-2 3 0,-11 4 1192,2 11-831,-9 5-428,2 1 0,-8 9 0,-2 4 0,-6 7 463,-6 4 0,1 4-487,-6 3 1,5 1-165,-1-1 0,3 1 0,1-1 0,2 1-71,2-1 0,4 1-277,5-1 0,0-3 170,0-1 0,5-6 0,5 2 1,6-4-145,5-4 1,7 1-470,2-6 1,5 0 146,-1-4 1,3-4 0,2-2 0,-1-1-952,0-3 1528,6-1 0,-4-19 0,4-4 0</inkml:trace>
  <inkml:trace contextRef="#ctx0" brushRef="#br1" timeOffset="59">18833 6962 7852,'-17'0'0,"0"0"0,2 0 766,0 0-18,3 6 1,6-5 0,6 3 32,7-2 0,6 2-512,4 0 0,8 1 0,11-5 1,5 0-104,6 0 1,8 0-122,4 0-159,4-6 1,1 3 0,-1-4 0,2 0 0,2 1-1,0-1 1,-5 1-559,-5 1 1,-12 1-105,-7 4-237,0 0 1,-22 1-1104,-3 3 2116,-20 3 0,-36 17 0,-18 3 0</inkml:trace>
  <inkml:trace contextRef="#ctx0" brushRef="#br1" timeOffset="60">19407 7204 7852,'-13'0'0,"-4"2"430,0 2 1,-5 0 0,2 8 0,-1 3 98,-1 4 1,1 3-318,-4 8 1,5-2-1,1 6 1,2 2 288,0 1 1,6 1-403,7 0 0,2 0 1,2 1-1,2-3 77,2-2 1,3-2-244,6-7 1,4-5 0,3-3 0,2-4-160,5-5 1,2-2 88,-4-6 86,1 0 0,0-2 0,1-2 0,0-4 0,-4-5 67,-3-4 0,-5 1 50,-6-5 1,-3 1 80,-6-1-42,0 3 1,-10 5-1,-5 2 1,-2 1-1,-2 3 128,-1 1 1,-1 2-623,-5 4-7,6 0 0,-4 0 1,4 1-1,0 2 1,3 3-2574,3 1 2969,2 1 0,27 16 0,8 3 0</inkml:trace>
  <inkml:trace contextRef="#ctx0" brushRef="#br1" timeOffset="61">20070 6159 7840,'-1'-12'-341,"-2"2"275,-1 2 1,-1 4 494,5-5-291,0 6 1,6-4-1,2 4 1,5-1 0,3 0 432,1-2-466,6 5 1,-4-6 0,7 4 0,-1-3-1,1 1 1,-1-1 0,1 3 148,-1 2 0,-1-4 0,-1 1 0,-3 1-46,-2 2 0,-2 2 0,-6 4 0,-3 5 27,-1 5 0,-2 2 1,-4 7-1,0 5-107,0 2 0,-2 4 0,0 8 0,-4 3-49,-1 4 1,-2 11 0,-3 6-1,5-31 1,-1 1 40,0 4 0,-1 0 0,2 0 0,0 1-952,-1 0 0,-1 1 825,2 2 1,0 0 0,1 1 0,1 0 0,0 2 0,1 1 0,2-2 0,0-1 0,1-2 0,1 0-64,0-3 0,0 0 74,0-2 0,0 0 0,0 33 0,1-2 0,3-5 0,3-8-75,0-8 0,3-9 0,-5-8 0,-3-2 208,0-6 0,-2-4-159,0-7 1,-2-5 28,-2 1 1,-7-6 0,-8 1 0,0-3 18,-4-1 1,-7 0 499,-4 0 1,-3 0-987,-1 0 1,-4-5 0,-2-4 0,-2-2-655,-2-2 1,-6 0 173,-1 1 0,0-1 940,4 0 0,-3-6 0,-6-3 0,-4-2 0,0 0 0</inkml:trace>
  <inkml:trace contextRef="#ctx0" brushRef="#br1" timeOffset="62">16666 6222 7842,'0'-29'8,"0"-1"0,1 2 0,2 2 0,2 5 0,1 4 260,0 3 1,-1 7 0,-2 1 60,2 0 0,-7 5 0,-6-2-66,-4 6 1,-5 0-236,0 5 0,-5 1 1,2 3-1,-1 3 100,-1 2 1,1-3-238,-4 3 47,5 3 0,0-5 1,4 5-1,-1-2 0,2-2 1,2-2-1,3-1-15,2 0 0,5-1 0,-2 1 1,4 0 107,1 0 0,1-1 0,2 3 0,3 0 139,1 2 1,3 6-1,6-2 1,1 3 71,-2 2 1,-1 5-72,-1 3 1,-4 8 0,-2 5 0,-2 4 99,-2 4 1,-4 13-195,-3-30 1,-1 1 0,1 3 0,0 0-83,-4-2 0,-1 0 0,-1 3 0,0 1 0,0-1 0,0 0 0,-1 2 0,1-1 22,-1 1 1,1 0-1,2-2 1,1-1-119,1-6 1,0 0 0,-7 33 128,4-5 0,4-2 0,0-3 0,4-8 80,1-8 0,0-3-50,0-2 1,0-1 21,0-3 1,0-4 0,0-9 0,0-4-70,0-3 0,1-2-119,4-4 0,-2 2-376,5-6 449,1 1 0,3-5 0,2 0 0,2 0 0,2 0-536,2 0 0,2-6 292,3-3 1,1 1-229,-1-5 0,5 3 1,2-8-1,4 1-1315,3 0 1822,8-6 0,-9 1 0,4-4 0,4-4 0,1-1 0</inkml:trace>
  <inkml:trace contextRef="#ctx0" brushRef="#br1" timeOffset="63">20810 5649 7907,'-2'-14'29,"-1"-2"1,-2-1 0,-1 1 0,0 2 357,4 1-182,0 1 1,2-2 0,2-2 0,0-1 0,5 1 0,3 2 0,6 1 1002,2 1-1091,4-1 0,3 0 0,2 2 0,1 2 0,2 5 421,-2 3-497,5 1 1,-12 1 0,1 5 0,-8 7-1,-6 8 1,-5 7 0,-6 6-42,-5 3 1,-11 5 0,-5 2 0,-4 0-120,0 0 1,-4 3-1,3-5 1,0-2 25,2-4 0,6-5 337,0-6 63,5-5 1,2-7 0,7-10-1,3-6 202,5-6 0,1 2-490,6-1 19,6-1 0,2 1 0,7-1 0,2 1 0,5-1-290,2 1 1,2 1 186,5-2 0,3-1 0,-1 5 0,-3-1-98,-2 0 1,-8 2-483,2 4 194,-3 0 1,-7 0-316,-3 0 348,-9 0 205,-8 0 1,-7 0-1,-6 0 1,1 0-431,-1 0 0,0 0 271,0 0 1,1 1 371,-1 4 0,-28 2 0,-7 5 0</inkml:trace>
  <inkml:trace contextRef="#ctx0" brushRef="#br1" timeOffset="64">22926 6682 7810,'-7'0'2418,"-4"-6"-1174,9 4-1135,-3-3 0,12 5 0,4 0 1,6 0-1,3 0 0,3 0-782,1 0 1,6 0 204,-1 0 137,7 0 0,-8 0 0,5 0 1,-2 0-1,-3 0-1865,-1 0 1723,-7 0 473,-2 0 0,-39 17 0,-9 4 0</inkml:trace>
  <inkml:trace contextRef="#ctx0" brushRef="#br1" timeOffset="65">22939 6886 7810,'-20'5'0,"2"-3"0,5 2 691,6 3 1,1-4 0,8 4-236,2-1 0,4-2 0,9-3 0,5 2-404,2 1 0,6 1-535,-1-5-2,7 0 1,1-5 0,6 0 484,3-2 0,-8-2 0,5-2 0,3-3 0,1 1 0</inkml:trace>
  <inkml:trace contextRef="#ctx0" brushRef="#br1" timeOffset="66">25910 6529 7810,'-8'-9'-172,"-1"1"1,1-2-283,0-2 1305,-3 5 1,8 0-1,-5 4 1104,-2-1-1920,4 0 1,1 5 0,5 3-1,1 4 1,3-1 0,5-3 28,2-3 1,7 4 0,4-1 0,3-1-187,5-2 1,-2-2-1,6-2 1,2-3-29,1-1 1,1-1 0,-1-5 0,-3 1 142,-5 4 1,1-2 0,-4 6 0,-7 0 187,-3-2 1,-9 6 288,-3 0 0,-2 6 329,-2 6-586,-6 1 0,-1 5 1,-4 5-1,1 4 1,1 4 655,-1 2-765,5 1 1,-5 4 0,4 0 0,0-1-1,1-1 209,2-2-483,-4-6 1,5 7 0,-2-5 0,3-3 0,1-4-1012,0-6 0,0-3-254,0-1 463,0-1 1,5-5-1,4-2 972,2-4 0,30-24 0,8-5 0</inkml:trace>
  <inkml:trace contextRef="#ctx0" brushRef="#br1" timeOffset="67">26535 6809 7819,'0'-7'668,"0"1"775,0 6-1623,0 0-273,6 0 1,-4 0 452,7 0 0,56-11 0,-23 4 0,0 0 0</inkml:trace>
  <inkml:trace contextRef="#ctx0" brushRef="#br1" timeOffset="68">26956 6592 7819,'-9'2'512,"1"2"0,3-1-311,-3 5 0,4 1 0,-3 5 1,1 2 143,3 1 1,-3 5 0,2-2-1,1 1-81,2 1 0,1-3 0,1 4 0,4-3-372,3-2 1,8-2 0,2-6 0,2-3-119,3-1 0,5-2 0,2-7 0,-2-4 93,-1-6 1,-2-10-1,1-1 1,-2-5 205,-3-4 0,-2-2 0,-8-6 0,-3-2 67,-3 2 0,-4 3 0,-2 5 1,-5 6 169,-7 5 1,-5 7-180,-8 3-322,1-1 1,-1 11 0,1 0 0,-1 4 0,2 6-490,3-1 333,-3 10 1,10-9 0,-2 11 0,6-2 0,6 1-772,3 2 1,1-3 1117,0 4 0,68-11 0,-26-4 0,1-1 0</inkml:trace>
  <inkml:trace contextRef="#ctx0" brushRef="#br1" timeOffset="69">27389 6478 7819,'-1'-12'507,"-4"4"-313,4-4 0,-5 10 658,6-7 0,0 5 205,0-5-936,0 1 0,6-1 0,3 2 0,3 2-39,5 2 1,3-3-41,6 2 0,1-2 0,1 3 0,3-1-87,2 1 0,-1 2 62,2 1 0,-4 1 1,-7 2-1,-3 4 257,-2 4 0,-2 1-21,-8 9-105,-2-5 1,-6 12 0,0-3-1,-2 4 1,-2 2 218,-4 3 1,-4-1-274,-1 1 1,2-5-248,3 5 0,-2-5 1,4 0-1,0-3-276,1-5 1,0 2-516,5-6 1,2 3 64,2-8 390,-2 4 1,9-10 0,-1 4 488,5-2 0,17-11 0,7 2 0</inkml:trace>
  <inkml:trace contextRef="#ctx0" brushRef="#br1" timeOffset="70">28652 6541 7819,'-6'-11'-71,"-3"4"515,-2 7 0,0 6 1,1 8-1,1 3 435,-1 4-786,5 3 1,-5 2-1,5-1 1,3 1-1,0-1 399,2 1-540,0-7 0,2 4 0,2-6 1,4-1-1,5-4 0,4-3 1,4-5-209,4-2 1,0-10 0,1-3-1,-1-6 47,1-3 0,-1-5 1,1-5-1,-1 2 46,1 1 1,-7 1 242,-2 1-17,-8 5 0,1 2 1,-7 8-1,-3 5 127,-3 10 0,-7 9 0,3 4 0,-2 2 0,1 3 1,4-5-182,-5-1 1,6 2-1,-1-2 1,3-2-2,1-1 0,1-7-24,3-2 0,3 0 1,6 0-1,1-3-22,3 0 1,3-8 15,6-2 0,-2-8 18,-3-1 1,3-1-1,-4 2 1,0-1 78,-3 1 1,-3 4 114,-1 3 0,-2 2-24,-3 3 0,2 4 1,-5 1 230,-3 11 0,4 2-159,-2 7 1,1 0-205,-5 5 1,4-5-1,1 0 1,1 1-184,0-3 0,4 0-32,-2-6 0,4-2-78,0-3 1,2-2-1,2-7 1,2-4-28,2-3 1,-3-9-601,5-4 1,-7-9 885,2-4 0,-8-31 0,-7 28 0,1 0 0</inkml:trace>
  <inkml:trace contextRef="#ctx0" brushRef="#br1" timeOffset="71">28588 6197 7855,'-6'-13'163,"-1"0"0,-4 1 0,1 0 904,1 4-665,6-3-238,-2 9 1,5-5 0,0 3-122,0-5-443,0 4 65,0-1 0,0 7 0,0 4 335,0 3 0,5 32 0,2 8 0</inkml:trace>
  <inkml:trace contextRef="#ctx0" brushRef="#br1" timeOffset="72">29327 6044 7855,'6'-26'0,"2"1"0,4 1 181,1 3 0,-1 4 1,2 8-1,2 5 696,1 2 0,4 2 7,-4 0-762,0 0 1,-4 6 0,0 3-1,-2 3 1,-2 4 0,-5 2-1,-3 2 25,-1 3-163,-5 1 0,-4 1 0,-8 1 0,-3-1 0,-1 1 0,1-2 0,2-3 219,2-4 0,-2 2 0,1-4 1,3-2 363,4-3 0,0-6-167,6 5-228,-1-6 0,7 2 1,3-5-1,8-1 1,8-3-159,8-5 1,5 2-163,8-2 1,1 1 0,6-3 0,4 1-250,-1 1 1,-1 6-81,-4-1 165,-9 3 0,-7 1 0,-7 0-967,-2 0 625,-10 0 0,-6 1 211,-6 3 0,-6-1 0,-3 4 0,-6 0 443,-2 0 0,-51 13 0,30-6 0,0-1 0</inkml:trace>
  <inkml:trace contextRef="#ctx0" brushRef="#br1" timeOffset="73">11948 10175 7782,'-7'-12'31,"-3"3"-5,5 1 1,-3 3 0,5-2 155,5 2 0,5 0 0,8 4 0,4-2 0,0-1 0,4 0 0,3-1 0,3 0 106,5-2 1,5 2-238,3-3-29,3 5 0,2-7 0,0 4 0,0 1 0,-2-1 1,-2 2-1,-5 0-161,-4-1 1,-9-3 133,-8 4 0,-10-5 0,-8 5 0,-10 1 5,-9 2 0,-6-1 1,-5-1-1,-6-1 240,-4 1 1,-7 2 0,1 2 0,-2 3 211,-2 5 0,-10 8-70,-3 4-328,-3 3 0,2 7 0,32-14 0,0 0 0,-2 3 0,0 0 0,1 2 0,0 0 174,1 1 1,1 1-247,0 2 0,3 0 0,-9 14 0,8 2 0,12-3 0,8-7-141,6-6 1,12-6 0,6-8 0,5 1-139,3 0 1,2 0 119,2-1 1,5-3 105,3-1 0,4-5 1,3 1-1,2-2-30,-2-2 0,-3-6 159,-4-2 1,0-8 37,-8-1 0,1-6 0,-12 4 1,-3-3 183,-7 1 0,-5 0-17,-4-5 1,-4 5-155,-9 0 0,-5 5 0,-6-1 0,-3 3-243,-2 1 1,-1 6 53,-4 3 0,5 3-262,4 1 0,3 1 0,5 3 0,5 5-859,6 2 0,5 3 437,5 3 1,7-1 763,6 5 0,45 0 0,-21-8 0,1 0 0</inkml:trace>
  <inkml:trace contextRef="#ctx0" brushRef="#br1" timeOffset="74">12866 10265 7796,'0'-9'533,"0"1"0,0 3-319,0-3-703,0 5 420,5-8 1,3 9-1,4-2 1,1 1-1,1 0-587,3-1 390,-3 0 0,10 4 266,-2 0 0,24 22 0,8 7 0</inkml:trace>
  <inkml:trace contextRef="#ctx0" brushRef="#br1" timeOffset="75">12764 10532 7803,'-13'0'0,"-4"0"268,0 0 0,0 0 164,4 0-248,6 0 1,7 2-1,10 1 1,6 1 204,5-1 0,9-2-745,4-1 1,7 0-1,3 0 1,1-1 355,3-4 0,10-10 0,7-5 0,-17 4 0,0 0 0,0 0 0</inkml:trace>
  <inkml:trace contextRef="#ctx0" brushRef="#br1" timeOffset="76">16360 9857 7846,'-13'-6'0,"1"3"1,3-4 0,1 3 0,3 5 0,2 8 95,2 6 0,1 11 1,0 6-1,0 2 1,0 2-1,0 2 214,0 3 1,0 11-1,0-2 1,0 0-244,0-2 1,0-6 0,1 4 0,2-4-27,1-5 0,0-6 3,-4-10-14,0-2 0,0-14 0,0-5 0,0-8 0,0-8 49,0-5 1,0-9 0,0-4 0,0-2 84,0-3 0,5-5-75,-1-2-130,6-10 1,-3 4-1,6-5 1,-1 1-1,2-4 1,3-2 1,3-5 0,4 5-1,-1 8 25,-2 9 0,1 12 44,3 8 0,5 6 1,0 11-1,-2 5 43,-1 6 0,-6 9-39,0 10 0,-2 3-27,-2 5 0,0-2 0,-10 5 1,0-1-11,-3 1 1,-4 1-149,-4 4 0,-5 1 82,-8-1 0,-4-1 1,-9-2-1,-2-2 0,-1-2 1,-4-6 110,3-3 1,-1-8-68,1-2 1,-1 0 0,5-8 0,3-1-430,4-2-22,5-1 1,6-1-46,4-3 0,4 2 522,8-2 0,36-16 0,18-7 0,5-1 0,0 0 0</inkml:trace>
  <inkml:trace contextRef="#ctx0" brushRef="#br1" timeOffset="77">17443 9729 7846,'0'-17'0,"0"0"0,-1 0 0,-3 4 0,2 5 119,-2-1 1,-3 6 0,-2-1-1,-2 4 1278,-2 4 1,-5 9-497,-3 8-763,-3 9 0,-8 4 1,0 9-1,-4 6 1,0 8-1,15-24 1,1 1-1,-2 2 1,1 1-69,-1 4 0,0 0 0,-2 4 0,-1 1-161,-1 1 0,1 0 0,-1 1 0,0 1 0,-1-1 0,-1-1 0,2 0 0,1-2-579,2-1 0,-1-1 0,3-3 1,0-2 387,-13 21 0,3-8 0,7-8 0,2-5-412,5-4 1,9-9 110,4-8 0,4-2 583,4-3 0,3 1 0,6 0 0</inkml:trace>
  <inkml:trace contextRef="#ctx0" brushRef="#br1" timeOffset="78">17698 10354 7846,'-1'-7'0,"-3"2"0,-3 5 203,-6 5 1,0 3 33,0 9 1,-1 4-1,-3 9 1,-4 4 272,-3 3 1,-6 11-220,0 3 0,-5 5 0,2-1 0,1 3-144,2 0 1,3-3-1403,2-8 1215,10-9 1,0-12 0,11-9-398,1-3 191,1-7 0,8-7 1,3-10-1,2-6 0,2-5-657,-1-3 794,7-7 0,1-3 1,5-9-1,2-5 0,1-6-163,2-5 0,4 1 237,-4-2 1,1 5 0,-3-3 0,1 3 943,-5 5 615,-4 10-1188,-13 21 0,-2 9 1,-5 14-1,0 6 414,0 5 0,0 10-378,0 4 0,2 7-110,2-2 1,2 7-1,4 3 1,-2 0-213,2 0 0,1 7-38,2-5 0,0 7-314,0-6 1,1-2-1,1 0 1,4-1-480,1-3 0,-1-8 164,3-8 0,2-5 209,-3-7 1,2-2 407,-2-2 0,-14-26 0,-8-12 0</inkml:trace>
  <inkml:trace contextRef="#ctx0" brushRef="#br1" timeOffset="79">17533 10877 7846,'-13'-15'213,"6"-2"-142,3 9 1,4 1-1,5-2 1,8 1-23,7 1 1,11-3-247,7 6 1,8-5 0,9 3 0,6-1 196,5-3 0,-19 2 0,7-2 0,1 0 0,6-1 0,0-1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12146 10780 7191,'0'-12'317,"0"0"1,0-1-224,0 1 0,-1 4-14,-3 0 0,2 3 102,-2-3-128,-3 0 0,5-3 36,-6 3 0,3 1-68,-3 3 0,4 3 12,-4-3 0,0 2-10,-5 2 0,5 0 37,0 0 1,0 6-5,-5 2 0,1 4-71,0 5 1,1-4 37,3 4 1,-3 2-99,3 1 1,-2 2 101,2-1 0,2 1-146,6-6 1,-4 2 95,0-2 1,0-2-14,4 2 0,0-6-55,0-2-28,5-5 105,2 8-13,6-10 0,-1 3 84,0-8-73,1-3 0,-1-6 54,0-4 0,0 3-34,1-2 1,-5 1 3,0-1 1,-1 1 21,1-6 0,2 6 4,-6-1 0,4-2 45,-4 1 11,6 1 219,-9 4-237,5-1 21,-6 7-56,0 0 0,0 7 3,0 4 0,0 1-42,0 7 0,0-1-9,0 0 0,0 1-82,0-1 1,0 0 101,0 1 1,0-1-130,0 0 1,0 0 67,0 1 1,0-1-86,0 0 1,1-1 57,3-2 0,-1 0-58,5-5 1,-4 4 77,4-3 1,-4-1-7,5-4 1,-5 0 58,4 0 1,0-2 13,4-2 0,-1-3 9,-2-5 1,2-4 19,-3-1 1,1-3 30,0 3 1,1 1-69,-1 4 135,-4-1-71,6 1 8,-10 5-19,5 2 0,-2 6 8,0 3 0,0 4-54,-4 9 1,0-4-1,0 4 1,2-4-42,2 0 1,-3-1 48,3 0 0,2 1-55,-2-1 1,4-4-21,-4 0 15,6-5 1,-4 3 81,7-6 1,-5-2 7,0-2 0,-1-7 100,1-5 1,2-2-84,-6 2 0,4-2-20,-4-3 1,4-2-64,-4 3 0,1-2-4,-5 1 1,0 3-63,0 6 1,0 0-524,0-1 343,0 1 71,0 5 195,0 2 0,5 21 0,2 5 0</inkml:trace>
  <inkml:trace contextRef="#ctx0" brushRef="#br0">12614 10780 7965,'-7'0'866,"2"0"-549,5 0-146,0 0-25,0-5 0,0 2-192,0-5 0,1 4 114,3-4 0,-3 3 139,3-3 40,-2 0-101,-2-4 0,0 3-14,0 1 92,0 6-198,0-4 34,0 6 1,-2 6-108,-2 2 1,2 4 56,-7 4 0,7 0-105,-2 4 1,1-5 46,-1 1 1,2 2-105,-2-1 1,4-1 16,4-4 0,-1-3-84,5-1 1,2-5-34,6 1 1,-1-3 96,6-1 0,-1-5-414,5-4 0,-2-6 569,-2-1 0,1-21 0,1-8 0,0-2 0,0-1 0</inkml:trace>
  <inkml:trace contextRef="#ctx0" brushRef="#br0">19850 9857 7930,'-7'-5'23,"-4"3"0,8-4 366,-5 1 0,5 4-137,-2-4-413,5 5 87,0 0 180,5 0 1,2 0-8,6 0 1,-1 0-99,0 0 0,2-4-45,2-1 1,-1 1 67,6 4 1,-5 0-10,5 0 1,-6 0-68,1 0 0,2-4 16,-2 0 1,5 0 67,-5 4 0,1 0-26,-5 0 0,0 0-252,1 0 1,-1 0-316,0 0 0,-4 0-95,1 0-195,-7 0 851,4 0 0,-6 0 0,-44 27 0,-11 8 0</inkml:trace>
  <inkml:trace contextRef="#ctx0" brushRef="#br0">19850 10042 7936,'-7'0'0,"-3"1"95,6 3 92,0-2 1,6 3-91,2-5 1,3 0-109,5 0 0,0 0 63,1 0 1,0 0-98,4 0 0,-2-4 62,5 0 1,-3 0-13,3 4 1,-5-4-87,2 0 0,0 0-49,0 4 0,-1 0 129,-4 0 0,1 0-44,-1 0-636,0 0 681,1 0 0,-1 0 0</inkml:trace>
  <inkml:trace contextRef="#ctx0" brushRef="#br0">22594 9340 5757,'0'-6'0,"0"0"0,0 6 0,6 6 0,0 0 0</inkml:trace>
  <inkml:trace contextRef="#ctx0" brushRef="#br0">22791 9451 7362,'0'-8'-1613,"0"0"1613,0 5 0,0-4 0,0 3 32,0 3 5,0-10 1,0 9-17,0-9 1,0 9-32,0-6 30,0 5-18,0-8 20,6 9-34,-5-8 0,4 7 8,-5-5-1,0 5 1,0-4-3,0 3 4,0 3 0,0-6 1,0 3 2,0 2 1,0-5-1,0 3 38,0 3 5,0-10-39,0 10 0,0-6 8,0 3 25,0 2 1,0-4 53,0 1-164,0 4 96,0-4-28,0-1-4,0 5-4,0-5 2,0 1 5,0 3 6,0-3 0,0 5 0,0-1 0,0-4 1,0 4 31,0-4 52,0 5 158,0 0-75,-5 0-33,4 0-60,-5 0 0,5 0 14,-3 0 15,2 0 37,-3 0-56,5 0 0,-2 0 85,-2 0 19,3 0 17,-5 0-97,6 0-57,-5 0 1,2 0 28,-5 0-22,5 0-23,-8 0 1,9 0 60,-7 0-40,7 0-1,-9 5 1,8-4 79,-5 4 6,5-4-65,-8-1 1,10 1 19,-3 3-7,-3-2-55,5 3 0,-4-5 78,2 0-156,2 0 49,-3 0 1,3 0-8,-2 0 77,3 0 2,-5 0-24,6 0 0,6 0 6,2 0 1,3 0-43,1 0 0,1 0 23,-1 0 0,2 0-71,2 0 0,-2 0 66,2 0 0,-1-4-7,2 0 0,-4-1 10,4 0 1,-4 4 38,0-3-31,4 3 1,-3-1 19,2-2 136,-2 3-12,-2-5 7,-5 6-50,-1 0 6,-6 0-31,0 0 0,0 6 119,0 2 1,0 4-69,0 5 0,-2 2-62,-2 5 0,-1 2-9,-3 3 0,-3 3-37,2 5 0,0 4-134,1 0 0,-3 4 44,3-4 0,2 0-228,2-4 1,3-2 53,1-2 0,0-3-131,0-5 0,0-6-6,0-3 1,5 1 79,3-5 1,3-1-355,2-7 1,-1-3 48,0 4 0,5-4-37,-1-1 1,2-6 597,-2-2 0,3-14 0,6-4 0</inkml:trace>
  <inkml:trace contextRef="#ctx0" brushRef="#br0">23271 9390 7931,'0'-17'0,"0"1"0,4-5 0,0 5 0,4-1-137,-3 5 1,3 4 461,-4 0 793,5 5-848,-2-2 1,6 6-137,-1 3 0,-4-1-35,0 5 0,-4 0 42,5 4 1,-7 1-187,2-1 0,2 5 64,-2-1 1,0 4-126,-4-3 0,0 1 35,0-2 0,0-1-42,0 6 1,-1-2 21,-3 1 0,1-1 86,-5-2 1,5-4 51,-1 4-72,-3-3 375,0-2-139,0 0-86,-4-5-31,10-2-4,-4-5-60,5 0-33,0 0 1,5-4-54,3 0 0,-1-4 63,1 4 1,5-2-308,3 2 0,2 2-15,-2-7 1,2 3-123,2-3 1,4 3 161,-4 1 0,3 3 69,2-6 0,-2 3-328,-2-3 0,2 4 534,-2-4 0,0 4 0,0-4 0,2-1 0,7-8 0,9-3 0</inkml:trace>
  <inkml:trace contextRef="#ctx0" brushRef="#br0">23862 9402 7960,'1'-7'-1358,"3"3"679,-2-3 611,3 6 0,-4-9 68,4 6 0,-4 0 0,4 4 0,-5 0 0,0 0 0,-16 22 0,-5 5 0</inkml:trace>
  <inkml:trace contextRef="#ctx0" brushRef="#br0">23862 9414 7960,'5'-7'0,"-2"2"0,5 5-183,-5-6 0,4 4-199,-3-6 1,-3 3 391,3-3 0,-1 4 78,1-4 0,-3 4 516,4-4-126,-4 5-184,4-8 0,-3 8 63,2-5 102,-3 5-323,-1-2 0,-1 5-11,-3 0 0,-2 5-62,-2 3 1,-3 8 86,3 0 1,1 4-182,-1-3 1,4 5 32,-4-2 1,5-1-116,-1 2 0,2-2 126,2 2 1,0 0-18,0-4 0,2 3-74,2-3 1,3-2 51,5-7 0,6 2 7,2-6 0,-1 0 86,2-4 0,4-2 9,3-2 1,-3-7 70,-5-5 0,0-6 213,0 2 1,-4-5-185,-7-4 0,-4 3 52,-5-2 0,0-3-208,0 3 1,-5-5 88,-4 4 1,-6 5-309,-1 3 0,-4 6-68,3-1 0,-3 6-64,3 2 0,-3 5-61,3-1 1,-3 8-244,3 4 1,-3 5 193,3 3 1,2 0-446,7 9 886,-3-3 0,10 41 0,-5 2 0</inkml:trace>
  <inkml:trace contextRef="#ctx0" brushRef="#br0">22385 10140 8023,'-8'4'-187,"0"1"25,5-1 332,-3-4-74,1 0-322,4 0 392,-5 0-3,6 0-143,0 0 1,6 0 28,2 0 0,3 0 54,1 0 0,2 0-91,2 0 1,5 0 61,7 0 1,4 0 188,5 0 0,6 0-30,7 0 1,11 0-502,-25 0 0,2 0 0,4 0 0,1 0 298,4-1 0,0 2 1,2 0-1,1 2-55,1-1 0,0 0 0,2 2 0,-1 0-303,3-2 0,1 0 1,1 1-1,1 0 253,0-1 0,-1 0 1,-2-2-1,-1 1 57,-2 1 0,-1 0 0,0-1 0,0 0-209,-1-1 1,-1 0 0,3 0 0,0 0 207,-5 0 1,0 0 0,-1-1-1,-2 0-172,-2-1 0,-2 0 0,-1 1 0,-1 1 173,1-2 0,0 0 0,-2-1 1,0 0 3,-2 1 1,-1 0 0,33-2 253,-5 4 0,0-4-196,-1 0 0,-1 0 12,-2 4 1,-9 0 513,-8 0 1,-4 0-542,-4 0 1,-1 0 1026,-7 0-988,-3 0 619,-15 0-644,-2 0 735,-5 0-811,0 0-150,-5 0 103,-2 0-94,-5 0 1,-1 0-13,1 0 0,4 0-273,0 0 0,4 0 23,-5 0 436,7 0 0,-15-6 0,3-1 0</inkml:trace>
  <inkml:trace contextRef="#ctx0" brushRef="#br0">24625 9722 7960,'-2'7'13,"-2"-3"65,3-3 1,-5-2 300,6-3-282,0-3 1,0-5-20,0-1 1,5 0 65,-1-4 0,4 2-51,-4-5 0,5 3 75,0-3 1,-2-1-61,1-3 1,-1-5-35,1 0 1,1 0-88,-5 5 1,5-1 89,-5 1 0,0 0-99,-4 4 1,0 2 172,0 6-25,0-1-191,0 7 1,-2 0 127,-2 6 0,2 0-129,-7 0 0,5 6 72,-4 2 1,0 3-118,-4 1 0,1 5 62,2-1 0,-1 6-22,1-2 0,3-1-132,-3 2 0,2-1 59,-1 5 1,3 0-34,5-1 1,0 0 101,0-4 0,1 2 25,3-6 0,3 2-84,5-1 1,1-8 5,-1 3 0,4-3-18,1-1 0,3-1-111,-3-3 0,3-3 113,-3 3 1,5-4-102,-2-4 1,-1 1 91,2-5 1,-2-1 14,1-8 0,4 2 127,-4-5 0,-1-1 23,2-3 0,-5-5-49,5 0 0,-6-8 37,1 4 0,-2-5 0,-2 5 0,-4-1 395,1 1 1,-7 0-174,2 9 1,-2 2 52,-2 10 0,0 3 57,0 1-36,-6 6 24,-1 2 1,-4 10 124,3 7 1,-1 1-366,5-2 0,-5 3 40,5 6 1,-4-1-201,4 1 1,-4 0 50,4-1 1,-2 2 7,2 3 1,3-3-71,-3 3 1,2-3-61,2-2 1,0-1 68,0-2 1,0 1-22,0-6 156,0 1-6,0-5 1,2-5 326,2-3-241,-3-8 1,10-4-103,-3-9 1,3 4-8,2-4 1,-5 2-11,0-1 1,4 2-18,5-2 1,-1 2-23,-4 2 0,5 1 6,-1 2 0,1 0-15,-5 5 1,0 0 56,0 4 0,5 1-24,-1 3 1,-3 3 9,-5 5 0,0 1-6,4-1 1,-3 4-2,-1 1 1,-6 1-8,3-2 0,-4-2-5,-1 2 0,0-2 6,0-2 0,-4-4-6,0 0 1,-10-5 56,2 1 0,-5 2-45,1-2 1,-3 0-31,-6-4 1,2 0 32,2 0 1,-2 0-341,3 0 0,1 0-107,-2 0 0,6 0 442,-1 0 0,2-6 0,2 0 0</inkml:trace>
  <inkml:trace contextRef="#ctx0" brushRef="#br0">22582 10903 7904,'-12'0'-146,"-1"0"1,5 0-244,0 0 1,4 0 391,-4 0 617,5 0-167,-3 0-320,6 0-1,0 0-62,6 0 1,-2 4-4,8 1 0,-2-1-8,6-4 0,3-2 11,2-2 1,2 1-14,2-5 0,-1 4 11,1-4 0,0 1 47,-1-1 1,-1-3-35,-2 3 0,1 2-74,-6 2 1,1-1 66,-5 1 1,-4-1 78,0 5-35,-5 0 1,3 2 105,-6 2 1,-2 3-100,-2 5 0,-3 7 93,-5 6 1,0-1 49,-1 5 1,1 1-53,0-1 0,-1 8-247,1-4 0,4 5 15,0-5 0,1-3-143,-1-1 0,-2 1 171,6-2 1,-4-4-10,4-8 1,0-2-1284,4-2 895,0 0 1,1-5-389,3-3 0,-1-2 277,5-2 0,0 0 496,4 0 0,17-39 0,4-9 0</inkml:trace>
  <inkml:trace contextRef="#ctx0" brushRef="#br0">23050 11174 7953,'0'8'110,"0"0"171,0-5-218,0 8 511,0-10-522,0 10-614,0-9 31,0 9-560,0-10 422,5 5 669,-4-6 0,27-17 0,-1-3 0</inkml:trace>
  <inkml:trace contextRef="#ctx0" brushRef="#br0">23345 11076 7953,'0'12'0,"0"-4"144,0 0 1,0 1 86,0 3 0,-2-1-192,-2-3 0,3 3-33,-3-3 1,3 3-70,1 1 0,0 1 141,0-1 0,1 0-54,3 1 1,-1-1 55,5 0 1,0-4-18,4 1 1,2-7-97,3 2 0,-2-2 93,5-2 1,1 0-91,3 0 0,1-6 63,-1-2 1,-4-3-5,-4-1 1,2-5 33,-2 1 1,-5-6-12,-7 2 0,-2-4-41,-2 0 0,0-1-2,0 1 1,-6 0 20,-2 4 0,-4-2 11,-5 6 0,4 1-162,-4 6 0,-1 2-53,2 3 1,-2 3-162,2-3 1,2 4-33,-2 4 1,6-1 81,2 5 0,1 0 285,-1 4 0,24 28 0,12 7 0</inkml:trace>
  <inkml:trace contextRef="#ctx0" brushRef="#br0">23886 10928 7953,'-5'-12'0,"4"3"606,-4 1-412,4 5 0,1-3 44,0 2-72,0 2 0,1-3-134,4 5 0,1 0 25,7 0 1,-1 0-265,0 0 1,2-2 69,2-2 0,-1 3 129,6-3 1,-2 1 102,2-1 1,2 3-65,-3-4 1,2 4 170,-1 1 0,-2 0-41,-3 0 0,-6 0-28,2 0 1,-4 6 17,1 2 0,-4 3 6,-5 1 1,0 6 32,0 2 1,-1 4 1,-3 0 0,1 5-176,-5 0 1,-1 1 110,-3-2 1,0 0-368,-1 5 1,3-10 144,1 1 0,0-6-345,5 3-370,0-6-526,-2 2 1336,5-10 0,28-34 0,14-14 0</inkml:trace>
  <inkml:trace contextRef="#ctx0" brushRef="#br0">24871 10928 7953,'0'-8'0,"0"0"170,0-1 188,0-3-207,0 0 207,0-1-221,0 7-133,0 0 0,-4 12 109,0 2 1,-5 3-90,5 1 1,-4 6 43,4 2 1,0-1-158,4 2 1,-4-1 82,0 5 0,0-4-132,4-1 1,0-5 35,0 2 0,1 0 79,3 0 0,-1-1-86,5-4 1,0-3 62,5-1 1,-1-5-12,0 1 0,2-3-22,2-1 1,-2-1-131,2-3 1,2-3 132,-2-6 0,5 0-13,-5-4 1,2 4-51,-1-4 1,-4-1 58,4 2 1,-4 0 61,0 3 0,-7 1-42,-1 0 26,1 5 80,-4-4 109,3 10 0,-6 1-68,-3 8 0,1-1-8,-5 1 1,4 0-23,-4 4 1,5-3-20,-1-1 1,1-4 181,-1 4-141,3-5 0,-5 4 260,6-3-119,0-3 310,0 5-409,0-12 1,6-1 18,2-5 1,1 0-67,-1-1 0,3 5 46,-2 0 1,2 1-9,1-1 0,2-2-17,2 6 0,-2 0-23,2 4 1,-2 0-21,-2 0 1,0 2-79,1 2 0,-1-2-2,0 7 0,1-1-196,-1 4 0,-5 0-216,-3 1 1,1-1 179,-1 0 1,0-4-328,-4 1 1,-1-1 220,-3 4 1,1-4-91,-5 1 0,0-5 456,-4 4 0,-39-27 0,-9-3 0</inkml:trace>
  <inkml:trace contextRef="#ctx0" brushRef="#br0">24846 10633 7954,'-12'-13'-59,"0"1"0,-1 4 0,1 0 0,4 1 310,0-2 0,5 3 42,-1 2-296,2 2 80,2-3 1,2 5-2,2 0 1,-1 0-278,5 0 1,0 0-988,4 0 759,1 5 429,-1-3 0,17 14 0,3-2 0</inkml:trace>
  <inkml:trace contextRef="#ctx0" brushRef="#br0">25400 10522 7961,'16'-13'151,"1"1"0,3 0 81,-3 0 1,-1 1-178,-4 2 1,1 0 126,-1 5 0,4 0 58,1 4 1,-5 0-28,-4 0-306,-5 0 1,3 5 103,-6 3 1,0-1-165,0 1 0,0 1 141,0 3 1,-6 2-187,-2 2 1,1-2 96,-1 2 1,0-2 59,-5-2 1,5 0-8,0 1 1,4-1 99,-4 0 0,4-1 74,-5-3-46,7 3-31,-4-4 1,6 1 10,0 1-32,0-7 1,2 4 22,2-6 0,2 0-14,7 0 1,-1 0-79,0 0 0,1 0 45,-1 0 0,2-4-3,2 0 0,-1-2 43,6 2 0,-5 3 11,5-3 1,-6-2-35,1 2 0,2 0 17,-2 4 259,1-6-107,-5 5-318,0-4-14,-5 5-420,-2 0 308,-5 0 1,-5 0-624,-3 0 441,-3 0 1,-1 0 435,-1 0 0,-5 5 0,-1 2 0</inkml:trace>
  <inkml:trace contextRef="#ctx0" brushRef="#br0">26458 10030 8277,'-7'0'1187,"2"0"-838,5 0-213,5-6 1,6 3-153,6-5 0,1 5 182,-2-1 0,-1-1 45,6 1 1,-1-4-339,5 3 1,1 1 72,2 4 0,-6 0-579,3 0 1,-5 0-67,1 0 0,1 0-773,-6 0 1472,-5 0 0,-22 11 0,-9 3 0</inkml:trace>
  <inkml:trace contextRef="#ctx0" brushRef="#br0">26520 10079 7969,'-2'-8'-12,"-2"-1"0,3 5 40,-3-4 1,3 4 136,1-4 0,0 4-31,0-5 8,0 1 0,1-3-31,3 3-135,3-3 1,5 6 104,0-4 1,1 4-110,-1 5 1,0 0 93,1 0 1,-1 0-2,0 0 1,1 0 5,-1 0 1,4 1 4,1 3 1,-1 3 1,-4 6 0,5-5 2,-1 0 0,5-1-46,-5 1 0,6 2 44,-1-6 0,2 0-126,1-4 1,1 0 29,0 0 0,-1 0-56,1 0 1,-2-6 75,-2-2 1,1-3-15,-6-1 0,0 0 10,-3-1 1,-5 1-17,0 0 0,-5 4-41,1-1 0,-4 2-90,-4-1 0,-2 1-209,-2 3 0,-3 3 92,3-3 1,-4 4 162,-5 4 0,4-1-231,-4 5 0,5 0 334,4 4 0,-14 23 0,1 4 0</inkml:trace>
  <inkml:trace contextRef="#ctx0" brushRef="#br0">26557 10300 7969,'-7'0'142,"-4"0"54,10 0 60,-5 0 0,8 0-121,2 0 0,2 0-59,7 0 1,5 0-44,2 0 1,3 0-12,2 0 0,4 0 26,-1 0 1,7-4 30,-3 0 1,4-1 6,1 1 0,-4-2-28,-1-2 1,0-2 3,1 6 0,-5 0-111,-7 4 0,-3-4-452,-6 0-502,0 0 747,-5 4 0,-7 0-288,-8 0 0,-3 1 544,-1 3 0,-17-2 0,-4 3 0</inkml:trace>
  <inkml:trace contextRef="#ctx0" brushRef="#br0">28575 9845 7969,'5'-12'-204,"-2"-1"-307,5 1 207,-5 0 566,8-1 147,-10 1 1,5 4 247,-6 0 405,5 5-367,-3-2-441,3 5 0,-5 1-179,0 3 0,0 3 120,0 5 0,0 0-127,0 1 1,-1 5 6,-3 2 0,2 3-109,-2 2 0,3-5 26,1 1 0,0-1-190,0 5 0,-1-2-47,-4-2 0,4 1-180,-3-6 0,3 5 174,1-5 0,0 4-36,0-3-814,0-1 1,0-3 121,0-1 979,5-5 0,18-29 0,10-12 0</inkml:trace>
  <inkml:trace contextRef="#ctx0" brushRef="#br0">28907 9882 7973,'0'-7'-560,"0"0"895,0 3-92,-5 3-86,3-5 0,-3 12-64,5 2 1,0 3-40,0 1 0,0 2-32,0 2 0,0-2-11,0 2 1,0 2 23,0-1 1,5-1-84,4-4 0,-3 1-40,3-1 1,-1-1 105,4-3 0,5 2-39,-1-6 0,5 0 30,-5-4 0,6 0 126,-2 0 1,-2-6-36,-2-2 1,2-3 146,-1-1 0,-1-5-98,-4 1 1,-5-6-25,-3 2 1,2 1-63,-2-2 1,0 2-17,-4-2 1,-5 4-113,-4 4 1,-3 1 82,-4 0 0,1 3-162,-6 1 0,5 6-144,-5-3 0,5 4-96,-5 1 1,5 4-48,-5 0 0,6 6-160,-1-2 1,6 3 590,2 1 0,22 22 0,1 6 0</inkml:trace>
  <inkml:trace contextRef="#ctx0" brushRef="#br0">29375 9783 7973,'12'-16'0,"1"0"0,-3-5 299,-1 5 0,6-1-25,-3 5 1,2 4 132,-6 0 0,3 5-184,-3-1 0,3 2-194,1 2 0,1 0 98,-1 0 0,-4 6-164,0 2 0,-1 3 207,1 1 1,-2 1 51,-6-1 1,0 4-879,0 1 1,0 3 338,0-3 1,-4 0 117,0 0 0,-6 1 53,2 2 1,-7 2-24,-2-6 0,1 1 167,4-5 0,-1 0 160,1 1 1,4-2-102,0-3 1,4-1 410,-5-3-261,7-3 1,-5 5-77,3-6-67,2 0 66,-3 0-183,10-6 0,4 5 2,7-3 1,-2 2-182,2 2 0,3-4 4,2 0 0,2 0-142,2 4 1,-1 0-9,1 0 1,3 0-93,1 0 1,1 0 469,-1 0 0,24 5 0,12 2 0</inkml:trace>
  <inkml:trace contextRef="#ctx0" brushRef="#br0">30310 9833 7973,'2'-11'0,"2"3"0,-3-3 63,3 2 0,-3 3 464,-1-3 1,0 1-140,0 1 1,0-4-77,0 10-274,0-4 0,0 10 72,0 3 0,0 3 103,0 1 1,-1 6-167,-3 3 0,3 2 0,-3 2 1,1 3-78,-1 1 0,2 4 36,-2-4 0,-1 5-187,1-1 0,0 1 106,4-1 1,-5 1-138,1-6 1,0 1 65,4-4 0,0-6 13,0-3-77,0-2 189,0-2 42,0-5 1,0-7-27,0-8 0,0-3 19,0-1 1,-4-6-87,0-3 0,0-2-20,4-1 1,1-5-5,3 0 0,-1-5-14,5 1 0,1-2 0,3-2 0,0-4 45,0 0 0,1 0 1,-1 4 1,2 5 26,2 3 0,-2 5 106,2 3 0,-3 4-31,-5 4 249,3 6-224,-4 2 0,-1 6-49,-2 3 1,2-1 66,-2 5 0,2-4-46,-2 5 0,-3-1 81,3 4-104,-3 1 1,-1 3-7,0 0 1,-5 1-46,-3-5 0,-3 2-129,-1 2 1,-5-1 70,1 6 1,-6-5-171,1 5 1,4-6-202,0 1 0,-1-2 146,2-2 0,1 0-261,7 1 583,-3-7 0,53-22 0,7-11 0</inkml:trace>
  <inkml:trace contextRef="#ctx0" brushRef="#br0">30753 9710 7973,'7'-6'-6,"3"3"103,-6-5 295,0 5 75,-4-7-178,0 8 178,0-3-234,0 5 0,-6 0-300,-2 0-345,-3 5 1,0 2 276,3 5 1,-2-4-31,6 1 1,-4-5 34,4 4 1,0 0 102,4 5 1,0-5-13,0 0 0,1-1 31,3 1 1,3 3-3,6-3 0,-4 2 43,3-2 0,-2 3 83,6-3 0,2 2-42,-1-2 0,-1 3 16,-4-3 0,5 2 112,-1-2 1,-1 3-74,-7-3 1,2-1 84,-6 1-138,0 0-56,-4 4 1,-5-1-31,-3-2 0,-5 0-152,-3-5 0,1 0 56,-6-4 0,6 0-97,-1 0 0,-2 0-285,2 0 1,-1 0 164,5 0 1,4 0-234,-1 0 1,7-5 555,-2-3 0,24-20 0,8-5 0</inkml:trace>
  <inkml:trace contextRef="#ctx0" brushRef="#br0">31061 9722 8002,'0'12'-128,"0"1"-2,0-1 0,0 0 349,0 0 0,4 1 330,0-1 0,0 0-257,-4 1 0,0 3-196,0 0 1,0 5-110,0-5 0,0 5 68,0-5 0,0 5-218,0-5 1,-4 1-368,0-5-289,0 0 291,4 1-117,0-7 645,0 0 0,22-33 0,5-8 0</inkml:trace>
  <inkml:trace contextRef="#ctx0" brushRef="#br0">31184 9587 7823,'-6'-13'-741,"5"6"151,-4 2 400,5 5 190,0 0 0,11 16 0,2 5 0</inkml:trace>
  <inkml:trace contextRef="#ctx0" brushRef="#br0">15777 13549 7935,'-7'-5'-323,"-4"3"1,5-5 117,-2 3-161,3 3 727,10-4 1,3 5-102,9 0 1,-2 0-123,5 0 0,1 0-56,3 0 1,1 4-17,0 0 0,3 0-25,1-4 0,0 4 14,-5 0 0,5 0-21,0-4 1,0 1-46,-5 4 0,1-4 55,-1 3 0,0-3 3,-4-1 1,-2 0-20,-6 0 66,0 0 77,-5 0 0,-3 0-108,-8 0 0,-3-1 106,-5-3 0,-1 1-130,-4-5 1,-2 4-95,-6-4 0,-3 5 70,-1-1 0,-4 1-120,4-1 1,-3 3 27,3-3 0,-5 2 108,1 2 1,-3 2-17,-1 2 1,-1-2 7,-3 7 1,7 3 22,-3 4 1,4 5-10,0-5 1,5 6 7,7-1 1,3-2-52,6 1 1,1 4 34,3 0 0,2 3-192,6-6 1,2 2 66,2 2 0,3-5-40,5 1 1,2-6 52,2 1 1,-2-6-25,2-2 1,2-5 101,-2 1 1,6-3 127,-1-1 0,-2-1 20,1-3 0,-3-3-30,3-5 1,-6-1 134,-2 1 1,-1-2 4,-7-2 1,0 1-96,-4-6 0,-1 6-95,-3-1 1,-3-2-102,-5 2 1,-5-1-18,1 5 1,-6 0-224,2-1 1,-4 7-197,0 2 1,1 2 200,2 2 1,-1 0-405,6 0 0,1 6-13,7 2 690,2 8 0,28 25 0,5 11 0</inkml:trace>
  <inkml:trace contextRef="#ctx0" brushRef="#br0">16355 14054 7993,'-6'7'0,"5"-2"0,-4-5-564,5 0-72,0 0 0,0-5 1232,0-4 1,0-2-174,0-1 0,4 0-277,0-1 1,0 1-52,-4 0 0,0 0-5,0-1 0,0 1-46,0 0 0,0 3-166,0 1 140,-6 0 0,0-3-138,-7 3 0,1 2 43,0 6 1,-2 0 50,-2 0 1,1 6-13,-6 2 1,6 4 10,-1 5 1,2-4 7,2 4 0,1-2-35,3 1 1,-2-2-1,6 2 0,0-2 5,4-2 0,0 2-85,0 2 1,5-2-36,3 3 0,3-8 67,2-1 1,-1-5 74,0 1 0,1-2 12,-1-2 0,4-2 155,1-2 0,0-3-189,0-5 1,-3-2 23,2-2 1,-2 2 116,-2-2 0,-4-1 174,0 5 1,-5-3 202,1 7-39,3-3-418,-6 4 61,5 2 0,-8 10-89,-2 3 0,3 7 29,-3 2 0,3 5-89,1-2 0,0-1 43,0 2 0,0-6-140,0 1 1,1 1 83,3-5 1,-1 2 60,5-10 1,0 4 13,4-4 1,1-1-32,-1-7 1,4-3 61,1-6 1,-1 1 13,-3 0 0,-2-5 15,-3 1 1,3-4 2,-3 3 0,-3-5 2,-1 2 0,2 2-5,-2 2 1,0 2 48,-4 2 224,0-1-252,0 6-33,0 2 1,0 6-7,0 3 0,4 3-9,0 6 1,2 0-24,-2 4 0,-1-4-9,5 4 0,0-4-77,4 0 1,1-1 93,-1 0 1,4 1-16,1-1 1,1-5 54,-2-3 1,2-3 110,2-1 0,2 0-65,-5 0 1,0-5 141,0-3 0,-4-5-46,4-3 0,-5 2-20,-4-2 0,-1 1-102,-3-2 0,-2 4 65,2-4 0,-4-1-313,-4 2 0,1 0-134,-5 3 0,-1 1-159,-3 0 1,4 1-376,0 3 152,0 2 0,-5 6 74,1 0 626,5 6 0,13 28 0,7 12 0</inkml:trace>
  <inkml:trace contextRef="#ctx0" brushRef="#br0">17007 14066 7993,'8'-4'0,"1"0"0,-5-6 0,4 2 0,-4 1 181,4-1 1,-4 0 359,5-5 0,-1-3-294,4 0 1,-1-1-161,-3 5 1,2-4 93,-6-1 0,4-3 0,-4 3 0,0 1-209,-4 3 1,0 5 20,0 0-204,0 0 176,-5 1 1,-2 2-21,-5 5 0,-1 1 73,1 3 1,-4 7-4,-1 5 1,1 5-4,3-5 0,1 6-3,0-1 0,4 1-89,-1-2 0,7 2 59,-2-6 1,2 5-158,2-5 1,0 1 32,0-5 0,6 0-67,2 1 1,4-2 26,5-3 1,2-3-183,5-5 0,1 0 93,0 0 0,3 0-87,1 0 1,4-5-387,-4-3 747,5-3 0,-1-19 0,4-7 0,5-4 0,0 1 0</inkml:trace>
  <inkml:trace contextRef="#ctx0" brushRef="#br0">18004 13401 7741,'-7'-5'1103,"2"4"-353,5-5-561,0 6 1,1-4-192,3 0 0,3 0 102,5 4 1,5 0-391,-1 0 1,6 0 187,-2 0 0,4 0 161,0 0 0,0 0-490,-4 0 0,2 1 431,-6 3 0,-5 14 0,-5 8 0</inkml:trace>
  <inkml:trace contextRef="#ctx0" brushRef="#br0">17979 13648 7993,'-12'-7'769,"0"1"-296,5 6-306,1 0 1,8 0-95,2 0 1,8 0-227,9 0 0,2 0 58,2 0 0,1 0-123,2 0 1,4 0 217,5 0 0,6-2 0,5-1 0,5-1 0,0 1 0</inkml:trace>
  <inkml:trace contextRef="#ctx0" brushRef="#br0">19456 13266 7993,'0'-12'0,"0"-5"62,0 1 1,0 0 162,0 3 0,0 1 343,0 0 29,0-1 192,0 6-198,0 2-471,0 5 17,0 0 0,0 5 59,0 4 0,0 3-3,0 4 1,-4 4-109,0 4 1,0 2 19,4 3 0,-4 1-174,0 3 0,-1 2-209,5-2 1,-1 3 147,-3 1 0,3 0-483,-3-1 1,1 0 184,-1-3 1,2 1-4,-2-5 0,3 4-78,1-5 0,0-5-540,0-6 1049,5-3 0,30-40 0,11-10 0</inkml:trace>
  <inkml:trace contextRef="#ctx0" brushRef="#br0">19702 13389 8007,'13'12'0,"-7"-3"114,-2-1 1,-2-4 177,-2 4 0,0 0-55,0 5 0,-2-1-1,-2 0 1,3 5-409,-3-1 1,3 6 164,1-2 0,0 0-132,0 0 1,1-3 71,3 3 1,3-1 0,5 2 0,0-4 109,1-4 1,5-5 11,2 0 0,3-5 19,2 1 1,0-4 27,-1-4 0,1-4 102,-1-9 1,0 2-119,-4-5 0,2-1 93,-6-3 0,-1-2-148,-6-3 1,0-1-6,-5-3 0,-1-1 27,-7 5 1,0-4-11,-8 5 0,1-4-19,-10 8 0,5-2-129,-5 9 1,1 6-57,-5 7 1,-4-1 98,1 1 1,0 4-355,8 4 1,-2 9-31,5 0 0,-3 3-194,4 0 1,5 2 28,7 3 611,2 2 0,16 6 0,5 5 0,1 6 0,1-1 0</inkml:trace>
  <inkml:trace contextRef="#ctx0" brushRef="#br0">20268 13451 8007,'0'-22'0,"0"-3"0,4 2 0,1 2 0,4 5-79,-1-4 1,3 4 281,2 0 1,-1 2 372,0 2 1,5 4-337,-1 0 0,2 5-247,-2-1 1,-2 2-92,2 2 0,-2 5 81,-2-1 0,-1 7-27,-3 1 0,-2 0 26,-6 5 0,0 2-157,0 1 1,-2 4 15,-2 0 1,-2 2 68,-7 3 0,-3-2-73,-1 6 1,-3-2 69,3 2 1,-3-3 251,4-5 1,-1-2-51,5-2 0,0-1 70,-1-7 0,5 0 209,0-9 375,5 6-524,-2-9 0,5 3 182,0-8-449,0 3 1,5-9 105,3 6 0,5-1-164,3 1 0,-2 2-40,2-2 1,3 1-15,2-1 1,-2 3-16,1-3 1,0-2-148,0 2 0,3 0 18,-2 4 1,-2-4-114,1 0 0,0 0-104,0 4 0,3-4 123,-2 0 1,1-2-155,-2 2 532,4 3 0,-5-10 0,5 4 0</inkml:trace>
  <inkml:trace contextRef="#ctx0" brushRef="#br0">21216 13414 8007,'7'-6'980,"-2"-1"-949,-5-5 444,0 0-194,-5 5 1,2 2-248,-5 5 0,5 1 127,-1 3 1,-2 4 64,2 9 1,0-1-134,4 9 0,0-2-243,0 10 0,0 0 141,0 3 1,0 3-57,0 2 1,0 2-25,0 7 1,4-1-74,0 0 1,5-4-74,-5 0 0,1-6 86,-1-2 1,-2-7 36,2-10 96,-3-2 17,-1-6 0,0-6 50,0-6 1,0-6 217,0-6 0,0-2-229,0-2 1,0-3-139,0-6 0,0-1-113,0-3 1,0-2 80,0-6 1,0-4-6,0 0 0,0-5-20,0 0 0,4-1-66,0-3 1,5 1 110,-5 0 0,5 1 136,-1 3 1,3 4-50,2 8 0,-1 4 134,0 9 1,-3 8 245,-1 7-251,0 4 1,3 2 35,-3 4-58,3 1 1,-5 7 5,2-1 0,1 2-53,-5 2 0,0-2-6,-4 2 0,0-1-34,0 2 1,0-4-17,0 4 1,-5-2-154,-3 1 0,-3-1 55,-1 6 0,-1-5-84,1 5 1,-2-5 78,-2 5 1,1-2-266,-6 1 0,5-1 18,-5-2 0,6-5 65,-1 0 1,2-1 303,2-7 0,16-10 0,4-8 0</inkml:trace>
  <inkml:trace contextRef="#ctx0" brushRef="#br0">21659 13328 8007,'12'-6'156,"1"-1"0,-3-1 29,-1 0 175,-4 5 95,-5-8-277,0 10-332,0-5 0,-5 12 146,-4 2 1,-6 3-137,-1 1 0,0 1 75,3-1 0,1 0-15,0 1 0,3-1-125,1 0 105,6 0 0,-8 1 58,6-1 94,0-5 1,9 2 7,3-4 1,3-1-38,2-4 0,0 4 5,4 0 0,-2 0 20,5-4 1,-3 0-18,3 0 1,-3 0 29,3 0 0,-3 4 38,3 0 0,-5 4 5,2-4 1,-4 5 59,0-5-70,-1 5 1,-1-2 20,-3 6 1,-3-5 3,-5 0 1,-1-4-55,-3 4 1,-3 0 22,-5 5 1,-5-5-162,1 0 1,-5-4-68,5 4 0,-6-1-166,2 1 1,1 2-18,-2-6 0,5 4-162,-5-4 0,6 1-291,-1-5 780,2 0 0,51-44 0,-12 16 0,-1 1 0</inkml:trace>
  <inkml:trace contextRef="#ctx0" brushRef="#br0">22040 13303 9170,'0'12'791,"0"2"-739,0 2 1,0-1 137,0 6 1,5 1-93,-1 7 1,0-2-361,-4 6 0,0-5 204,0 5 1,0 0-639,0 4 1,0-6 158,0-2 1,0-8-677,0-5 1213,0-2 0,11-29 0,2-7 0</inkml:trace>
  <inkml:trace contextRef="#ctx0" brushRef="#br0">22090 13069 8007,'-13'-12'345,"1"0"1,4 5-63,0 3-299,5 2-640,-3 2 489,6 0 167,6 6 0,-5 28 0,5 12 0</inkml:trace>
  <inkml:trace contextRef="#ctx0" brushRef="#br0">15309 13266 7995,'-12'-5'-95,"-1"-1"23,1-2 96,0-3 12,-1 4 0,2-5-171,3 0 0,-1-1-103,5 1 1,-5 0 49,5-1 238,-5 1 1,7 0 32,-2-1 1,3 1 1,1 0 1,0 4 67,0-1-49,0 1 62,0-4 89,5 5-322,-3-4 121,3 10-218,-5-5 259,0 12 0,0 1 95,0 5 1,0 4-103,0 1 0,0 6 12,0 2 1,0 5-32,0 7 0,0 1 37,0 3 0,0 4-126,0 8 1,-1 13-868,-1-30 1,0 2 936,1 3 0,0 0-126,-1-1 0,-1 0 0,2 6 0,2 0-202,-1 1 1,0 0-1,0 3 1,0 0 210,0 0 0,0-1 1,0-1-1,0-1 56,0-3 0,0-1 1,0-3-1,0 0-117,0-1 1,0 0 0,0-2 0,0 0 108,0 33 0,0-9-52,0-7 1,0-9 50,0-4 0,0-3 757,0-1 1,4-10-607,0-2 0,0-9 982,-4 1-1538,0-4 742,0 0-670,6-6 273,-5-2 0,6-6-166,-3-3 1,1-5-93,4-7 0,2-5 338,-3-7 0,-1-12 0,0-12 0,1-3 0,0-5 0,1 0 0,0 0 0</inkml:trace>
  <inkml:trace contextRef="#ctx0" brushRef="#br0">15075 13094 8000,'-5'-13'0,"-2"-4"0,-4 3 0,3-2 0,2 6 0,6 2-101,0 0 1,2-3-143,2 3 1,4 1 293,8 3 0,-1 2-14,6-2 1,-1 1-53,5-1 0,0 3 10,-1-3 1,6 2-6,3 2 0,7-4 19,1 0 1,9 0-7,0 4 0,7-4-279,0 0 0,8-2 258,0 2 0,-29 4 0,1-1 9,0-1 1,0 0 0,1-1 0,2 0 6,0 2 1,2-2 0,-2-1 0,0 0-171,-1 2 0,0 0 1,1-2-1,1 0 177,2 2 0,0 0 1,2-3-1,0 0 1,0 1 1,1 0 0,-1 1 0,0-1-5,-2 0 1,0 0 0,2 2-1,0 0 1,0-2 1,0 0-1,4 2 1,1-1-232,-3-1 1,0 0-1,1 2 1,0 0 226,-3-2 0,0 0 0,-1 1 1,1-1 9,2 0 1,0 0-1,0-1 1,-1 0-8,1 3 0,1 0 0,0-2 1,1-1 34,-2 0 0,0 1 1,0 1-1,-1 0-36,1-1 1,0-1 0,2 2 0,0 0 2,0-1 0,0-1 0,2 0 0,-1 1 3,-3 2 1,1 0 0,0-3 0,1 0 1,0 1 0,0 0 0,2 1 0,1-1 3,-1 0 0,0 0 0,-1 0 0,0 1 0,-1-1 0,0 0 1,-1-2-1,0 1-61,3 1 0,1 0 1,1-1-1,0 0 50,-1 1 0,-1 0 0,2-2 0,-1 1-13,-5 1 1,1 0 0,2-1 0,1-1 8,0 0 1,0 0 0,2 1-1,0 1 22,-4 0 1,0 0 0,2 1 0,-1-1-8,-2 0 1,-1 0 0,-1-1 0,1 1 2,0 1 0,0 1 1,1-2-1,1 0-7,0 2 1,0 0 0,0-2 0,-2 0 3,-4 2 0,0 0 0,0-2 0,0 0-10,0 2 1,1 0-1,1-3 1,0 0-1,0 1 1,0 0 0,0 0-1,0 1 4,-2-1 0,0 0 0,0 0 0,1 1 0,-1-1 0,0 0 0,0-2 0,0 1-9,0 0 0,0 2 0,-2-1 0,-1 1-136,-1-2 1,0 1 0,0 2 0,1 0 143,-1-2 0,0 0 0,2 2 0,0 0-6,-2-2 1,0 0-1,0 2 1,0 1-2,-2-1 1,0 0 0,-2-1 0,-1 1-7,1 0 1,0-1-1,33-2 10,-33 3 1,0 0 0,28 1 23,-5-4 1,-2 0 86,1 1 1,0 0-82,-7 4 1,0 0 28,-9 0 1,0 0 338,-4 0 1,3 0-346,-3 0 0,-2 0 480,-6 0 0,-3 0-526,3 0 1,-5 0 383,-3 0 1,1 0-395,-6 0 0,1 0 171,-5 0 0,-4 4-161,0 0 1,-4 1 3,5 0 1,-7-3-4,2 6 0,2-3-5,-2 3 0,0-4 1,-4 4 0,4 0-19,0 5 0,2-1 23,-2 0 0,-3 0 13,3 1 1,-2 0 2,-2 4 1,1 2-1,3 6 0,-2-1 12,2 1 0,-3 5 8,-1 3 0,0 6-32,0 2 0,0 6 2,0-2 0,-5 4-196,-4 5 1,0 2 202,1 5 1,-3 6-185,6-32 1,1 0 0,-1 0 0,-1 1 178,0-1 1,0 0 0,0 3 0,0 0-1,0-1 0,0 0 1,0 1-1,1 1 11,0-2 1,1 0-1,-1-2 1,1-1 16,2 1 1,0 0 0,-6 33 8,5-33 1,1 0 0,-2 31 134,4-9 0,0 2-300,0-6 1,-4 5 164,0-5 1,0-4-115,4-4 0,0-6 70,0-2 1,-1-2-126,-3-6 1,2-2 191,-2-6 0,1 1-866,-1-6 572,3 0-313,-10-3 1,8-6 270,-5-3 1,0-3 257,-5-1 0,1 0 0,-22-11 0,-6-3 0</inkml:trace>
  <inkml:trace contextRef="#ctx0" brushRef="#br0">15370 14952 7945,'0'12'-672,"6"-5"0,-5 0 291,3-3 460,3-3-12,0 5 0,5-5-79,1 3 1,-1-2 106,0 2 0,5-3-78,-1-1 0,6 0 37,-2 0 0,8 0-45,1 0 1,5 0 28,-1 0 0,6-4 14,2 0 1,10-4-20,-2 4 0,3-4-199,-3 3 1,6-3 177,2 4 1,4-5 51,0 0 1,2 3-354,3-3 0,-2 5 295,-29 0 0,0 0 1,-1 2-1,1 0-6,2-2 0,0 0 0,0 2 1,0 0-5,0-2 0,0-1 0,0 3 0,1 0-9,1-2 0,0 0 1,2 2-1,1 0 15,1-2 1,1 0 0,0 2-1,0 0-202,-2-2 1,-2-1 0,3 3 0,-1 0 200,1-2 0,0 0 1,2 1-1,1-1 1,-1 0 1,0 0 0,0-1-1,0-1 6,-2 2 1,0 0 0,2 1 0,0-1 2,0 0 1,1 0-1,1 2 1,0 0-3,-2-2 0,0 0 0,1 2 0,0 0 0,-1-2 1,0-1 0,-1 2-1,1 0 1,2-1 1,0-1-1,2 0 1,-1 1-225,2 2 0,-1 0 0,1-3 0,0 0 216,-5 1 0,0 0 0,3 1 1,0 0-4,-1 1 0,0 0 1,1 0-1,0-1-2,-1 1 0,0 0 0,1-2 0,0 0-1,-3 1 1,0 1-1,0 0 1,0-1-1,-2 1 0,0 0 0,2 1 0,1 0 1,-1 0 0,0-2 1,0 1-1,-1-1-96,-3 1 1,0 0 0,1-2 0,1 0 96,-2 1 0,0 1 0,0 0 1,1-1-1,-1 1 1,0 0 0,1 1 0,0 1-8,-3-2 1,0-1 0,0 1 0,1-1 6,-1 1 0,0 0 0,0-1 0,0 0-1,0 1 1,0 0 0,0 2 0,1-1 2,-3-1 0,0 0 0,-2 0 0,0 1 6,1-1 0,1 0 1,0 1-1,0 1-6,0-2 0,0 0 0,-1 1 1,-1 0 0,27 1 0,3-4 1,1 0 0,0 0-1,-5 4 1,-1-4-1,-2 0 1,2 0 14,-3 4 1,2-5 0,-2 1 1,-2-1 243,-6 1 0,2 1-132,2-5 1,-2 5-65,2-1 0,-8-1 91,-4 0 0,2-3 356,-2 4 0,4-1-416,-4 1 1,0 2 403,-4-2 1,1-1-414,3 1 0,-3-1 204,3 5 1,-2-4-262,-2 0 0,-4 0 57,-1 4 1,0-1-109,1-3 1,-3 2 7,-6-2 1,1-1-13,0 1 0,-2-1 27,-3 5 1,2-1-51,-5-3 0,3 3 41,-4-3 1,5-2-114,-5 2 1,1 0 12,-5 4 0,0-1-265,1-4 130,-1 4 6,0-4 0,1 5-18,-1 0 0,-4-5-51,0 1 305,-5 0 0,14-12 0,-4-5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293"/>
    </inkml:context>
    <inkml:brush xml:id="br0">
      <inkml:brushProperty name="width" value="0.09071" units="cm"/>
      <inkml:brushProperty name="height" value="0.09071" units="cm"/>
      <inkml:brushProperty name="color" value="#FF0000"/>
    </inkml:brush>
  </inkml:definitions>
  <inkml:trace contextRef="#ctx0" brushRef="#br0">25056 6771 8029,'0'-13'-99,"1"-1"1,2-2 0,1-1-1,0 2 1,1 1 0,-1 1 55,-1 0 0,2 0 1,0 1 711,-2-1-83,4 6 25,-6-5-657,5 11 128,-6 1 1,0 8-1,0 8 1,0 4-1,0 3 1,0 5-1,0 4 98,0 8 0,0 4 1,-2 10-1,-2 4-87,-4 6 1,4-28-1,0 0 0,0 0 0,0 0-77,2 4 1,1 1-1,-2 1 1,-1 1 0,2 3-1,1 0 1,-1 0-1,0 0 1,0-2 0,1 0-1,0-3 1,1-1-1,0-3 1,0-1 132,0 32 1,4-1-128,0-7 0,6-7 1,-1-14-1,2-3-106,2-2 1,-5 2 47,1-6-17,-6-1 1,6-7 0,-4-3 0,-2 0 0,-2-4-540,-1 0 0,4-7 51,0 1-449,1-7 0,-4 4-395,3-6 1385,-2-11 0,-4-27 0,-2-12 0,-3-9 0,0 0 0</inkml:trace>
  <inkml:trace contextRef="#ctx0" brushRef="#br0" timeOffset="1">25170 6694 8099,'-12'-12'-202,"-1"-1"128,0 0 1,6 5 781,3-1 0,4 6-652,4-1 0,7 7 0,8 1 0,1-1-224,2-2 0,4-1 210,4 0-8,2 0 1,6 0-1,2-1 1,3-3-1,3-5-315,4-2 227,7-8 0,-5 4 1,3-5-1,-5 0 0,-6 2 1,-9 1-1,-6 4-151,-10 3 509,-3 2-153,-9 0 1,-3 3 0,-8 5 14,-4 0 0,-2 1 0,1 3 0,4 5 49,-1 2 0,4 3 66,-2 3 0,-1-1-115,0 5 1,0 2 0,2 7 0,-1 4-97,1 3 1,-3 2 65,2 4 1,0 3-105,4 10 1,0 2-1,0 7 1,0 3 42,0 4 0,0-34 0,0-1-189,0 1 1,0 1 0,0 3 0,0 1 178,-1-1 0,2 1 0,-1 0 0,1 0 0,0-3 0,1 0 1,0 0-1,0 0-76,0 0 1,-1 0 0,0 0 0,-1 0 3,0-1 1,0-1 0,0-1 0,0 0 139,0 26-128,0 1 0,0 1 0,0-1 0,0-3 1,0-7-21,0-3 1,-4-6-30,0 2 1,0-6 28,4 2-21,0-9 0,-5-3 1,1-6-1,1-1 1,0-2-199,-1-5 0,3-3-637,-4-2 58,4-4 286,1-3 0,-1-8 290,-4-5 0,4-1 0,-5-9 0,2 1-1394,0 0 1669,-6-6 0,-9-8 0,-7-9 0</inkml:trace>
  <inkml:trace contextRef="#ctx0" brushRef="#br0" timeOffset="2">25196 8594 8099,'-13'0'-120,"0"-4"-240,1 0 456,-1-1 1,0 1 0,0 0 0,1 1 1018,-1 2-1074,6 1 1,3 0 10,8 0 0,7 1 0,9 2 0,3 1 95,4-1 0,7 3-215,0-2 0,7 0 0,3-4 1,1 0-193,3 0 0,-4-4-256,-1 0 1,1-5-1,-2 4 516,-1-3 0,-1-23 0,-2-10 0</inkml:trace>
  <inkml:trace contextRef="#ctx0" brushRef="#br0" timeOffset="3">25260 8020 8099,'-2'-17'0,"-1"-1"0,-1 0-77,1-1 0,2 2 1,1 4-1,-1 2-82,-4 3 1948,4-4-905,-5 11-627,6-5-229,0 12 0,-1 7 0,-2 8 0,-1 4 0,-1 5 544,0 4-566,3 3 1,-3 7 0,3 3-1,-1 4 1,-1 2 0,1 3 0,1-3-76,-3 0 0,4-6-232,-3-1 275,2 1 1,2-7-1,0-8 1,0-7 0,0-8-525,0-3 286,0-2 1,0-6-1,0-6-477,0-7 471,0 1 0,0-5 0,0 3 0,0-4-433,0-1 0,0 1 360,0-1 343,0 6 0,6 1 0,1 6 0</inkml:trace>
  <inkml:trace contextRef="#ctx0" brushRef="#br0" timeOffset="4">25375 9385 8084,'0'-13'-491,"-5"4"0,1 1 0,1-2 869,2-1 0,1-2 1,0 0-1,0 0 127,0 1 1,0-1-19,0 0-161,0 6 1,0-4 0,-3 4-119,-6 0 0,-1 2 1,-11 11-1,-1 8-63,-3 10 0,-6 7 0,-3 9 0,-1 4-22,1 7 1,-2 1-1,8 7 1,4-3-276,6-2 1,9-3 0,6-4 0,8-7-109,7-9 1,12-4 74,10-15 113,9 4 0,-2-15 1,6 2-1,2-6 1,4-7-1,3-5 0,1-8-615,0-5 687,-2 1 0,-18-11 0,0-6 0,2-1 0,1 1 0</inkml:trace>
  <inkml:trace contextRef="#ctx0" brushRef="#br0" timeOffset="5">29047 6733 8163,'-6'-20'-57,"5"1"1,-5 7 0,2-1 0,0 0-64,1 0 1,1 5 1462,2-1-1220,0 6 1,0-1 0,0 8 0,0 5 0,0 4 0,-1 5 259,-3 8 1,2 5 173,-2 7-449,-3 12 1,1 3-1,-4 15 1,6-31-1,1 0 1,0 2-1,1 1 1,-1 4 0,1 0-1,0 4 1,0 1 24,0 3 0,0 2 0,-1 4 0,2 0 0,0 1 0,2 0 0,-1-2 0,1 0-161,1 0 1,0-2-1,-1-3 1,1 0 0,1 0-1,1 1 1,0-3-1,-1 0-34,1 0 1,-1-1 0,1-2 0,1-3-715,1-5 1,1-1 716,-1 0 0,0 0 0,4 23 0,0-1 0,1-9 0,-2-12 0,-2-5 0,-4-5-320,-2-3 0,-1-1-24,0-4 0,0-7-190,0-6 81,0 1 1,0-3 215,0-6 1,-1-10 0,-2-9-1115,-1-1 1410,0-6 0,-2-7 0,-1-5 0</inkml:trace>
  <inkml:trace contextRef="#ctx0" brushRef="#br0" timeOffset="6">28945 6771 8163,'0'-13'-35,"-4"0"0,-2 2 0,0 1-233,1 2 695,-5 5 0,10-3-237,0 6-134,11 0 0,9 0 0,7 0 0,4 0 0,6-1 0,7-2 0,5-3-17,8-1 1,4 3 0,5-5-1,4-1-167,-34 5 0,0-1 0,31-1 1,-12 1-1,-5 2-135,-8 0 0,-2 0 0,-15 4 224,-5 0 1,-11 0 404,-9 0-33,-6 0 0,-5 1 0,1 3 0,3 6 23,1 6 0,-4-1 0,1 8 1,0 4 50,0 5 1,-2 5 304,2 2-653,-2 10 1,2 5 0,2 13 0,0 2-1,4-33 1,1 0 0,-2 3 0,2 0 0,0 3-1,1 0-1,0 1 0,1 2 1,-1 3-1,2 1-106,-2 0 1,2 0 2,1 0 0,1 0 1,0-2-1,0-1 0,2 1 1,0 0-1,0-1 1,0 0-1,1-1 0,1-1-3,0-1 0,1-1 1,1-4-1,-1-1-47,5 27 1,-5-6 33,1-7 0,-6-3 1,1-5-1,-3-9-87,-1-6 1,0-4 71,0-2 0,-1 0 23,-3-5 1,1-4 0,-6-6 0,1 0-262,1 0 0,-5-4 11,4 1 0,1-2-58,-2-2 0,5 0 0,-4 0-454,-2 0 1,3 0 148,-2 0 666,6 0 0,-36 5 0,-4 2 0</inkml:trace>
  <inkml:trace contextRef="#ctx0" brushRef="#br0" timeOffset="7">28996 8887 8163,'-19'0'0,"0"0"0,-1 0 472,3 0 333,3-5 1,8 3-561,6-2 0,8 3-23,14 1-129,-1 5 1,21-3-1,1 2 1,6-3-1,7-2 1,5-3-1,5-3 32,-30 3 1,0 1-1,35-9 1,0 4-1,-1-4-201,-4 0 0,-3-1-723,-8 0-735,-6 6 1,-23 0 245,-9 3 1140,-14 2 0,-15-3 0,-6 6 0,-2 2 1,-1 3-464,1 1 1,-4 0 610,3 1 0,-15 15 0,-3-2 0</inkml:trace>
  <inkml:trace contextRef="#ctx0" brushRef="#br0" timeOffset="8">29429 9729 8128,'-5'-18'138,"-1"3"0,-4-3 1,2 1 310,-2 0 1,4 9-1,2 10 1,2 11 200,2 6 0,0 6-682,0 5 12,0 11 1,0-7 0,0 8 0,0-2 0,0-2 0,0 2 0,2 1-228,2 2 1,-1 3 0,4-3 0,0-2-366,0-1 0,-3 1 0,5-5 0,-1-6-447,-1-6 1059,5-14 0,0-32 0,8-21 0</inkml:trace>
  <inkml:trace contextRef="#ctx0" brushRef="#br0" timeOffset="9">29315 9882 8071,'-9'-20'0,"-1"-2"0,2-4 141,1 2 1,2 3-1,7-1 1,3 5 172,8 3 0,7 2 0,11-1 1,7 0-129,8 0 1,3 1-1,4 0 1,2 4 39,5 3 1,-1 5 0,-4 6-1,-8 7-224,-6 7 1,-14 9 0,-6 5 0,-7 5-295,-5 3 1,-5-2-1,-8 4 1,-6-2 69,-6 1 0,-3 4 0,-7-5 0,-1-1 75,-3-1 1,-2-8-49,-6-2 355,-6-3 0,4-7 0,-4-5 0,2-3 0,-2-4 0,0 1 0,0-2-190,3-3 0,7-2-294,4-2 0,13 0 0,6 1 324,4 3 0,65-19 0,-19 7 0,0 0 0</inkml:trace>
  <inkml:trace contextRef="#ctx0" brushRef="#br0" timeOffset="10">32158 6784 8196,'0'-17'0,"0"-2"0,0 1 0,0-1 0,-1 4 430,-4 1 371,4 1 0,-5 0-353,6 0 1,0 12-482,0 5 132,0 12 0,-1 9 0,-2 9 0,-1 4 0,0 6 1,-2 9-1,-1 9-13,0 9 0,1-32 0,0 1 0,2 2 0,0 0 0,-2 1 0,1 2-3,-2 2 0,1 1 0,-1 4 0,1 1 1,0 2-1,1 0 0,0 1 0,1 0-80,2 0 0,0-2 0,1-2 0,1-2 0,-1-3 0,2-1 0,-1-3 0,1 0 8,1-2 1,0-1 0,2 0 0,1-1 0,2-2-1,1-2 1,9 28-85,-1-8 0,-2-6-100,-1-2-38,-6 3 1,3-16-1,-6-2 1,-1-7 0,-2-8-907,-1-3 555,-5-2 0,2 0-129,-6-4 1,5-3 0,-3-10-722,1-3 1412,-4-9 0,3-37 0,-5-14 0</inkml:trace>
  <inkml:trace contextRef="#ctx0" brushRef="#br0" timeOffset="11">32069 7013 8196,'0'-13'-225,"-2"1"1,0-3-1,-3 0 94,2-2 0,3 4 0,3 5 0,4-2 390,5-2 0,-2 1 0,8 1 1,0 2-71,4-2 0,3-2-117,5 0 1,1-1-1,5 0 1,-4 0 26,-1 1 0,5-1 0,-4 0 0,1 0-136,-3 1 1,-3-1 0,-2 1 0,-1 3 59,-3 0 0,-2 6 0,-6-1 156,-1 3 0,-3 2 0,-2 3 143,-1 5 0,-2 3 117,-4 5-272,0-2 1,0 13 0,0-1 0,0 5 0,0 8 174,0 5 0,0 6 1,-2 5-1,0 5 197,-3 5 1,1 5-512,4-33 1,0 1 0,0-1 0,0 1 0,0 2 0,0-1 0,0 2 0,0 0-204,0 0 1,0-1-1,0 1 1,1-1 239,2-3 1,-1 0-1,-1 0 1,1-1-10,1-1 1,2 0 0,-1 1 0,1 0 0,7 31 0,1-3-99,0-4 0,-2-6-227,-2-8 0,1 0-75,-6-9 0,0-4 0,-4-11-254,0-2 1,-1-7-30,-4-1 0,3-2 75,-7-6 1,1-1-1,-5-3 1,0 2 86,0 1 1,-4 6 91,0-1 0,-7 2 373,-1 2 0,-1 5 0,-5 2 0</inkml:trace>
  <inkml:trace contextRef="#ctx0" brushRef="#br0" timeOffset="12">31929 8811 8196,'-25'0'-14,"4"0"0,7 0 114,6 0 1,5 1 227,-2 4 1,5-3 0,6 6-1,7-1 479,7 0 0,5-3-602,5 4-125,8-5 1,8 3 0,6-6 0,5 0 0,5-1-1,7-5 1,-31 1 0,-1-1-101,4-2 0,1 0 0,-2-3 0,0 1 97,1 1 0,-1 1-273,-3-4 0,-2 1 0,29-5 0,-13-3 1,-11 2-1,-16 4-397,-11 3 0,-9 7 0,-8-1 0,-6 2-134,-6 2 0,-5 6 224,-9 3 1,-2 2 502,-7 2 0,2 4 0,3 1 0,5 2 0,-21 30 0,23-20 0,0 0 0</inkml:trace>
  <inkml:trace contextRef="#ctx0" brushRef="#br0" timeOffset="13">32298 9499 8196,'0'-12'90,"0"-5"0,0-2 0,0 1 0,0-2 0,0 2 1079,0-1 1,0 2 0,0 4-306,0 1 0,0 12-592,0 8-177,-5 9 1,3 10-1,-3 4 1,0 6-1,1 6 1,1 2-1,2 2-76,1-2 0,-4 5 0,-1-4 0,2 3-479,2-3 1,1 4 0,0-3 0,0 1-662,0-1 0,0-8 1,1-8-1,2-4 1121,2-7 0,21-61 0,3-17 0</inkml:trace>
  <inkml:trace contextRef="#ctx0" brushRef="#br0" timeOffset="14">32311 9640 8167,'-7'-12'0,"-3"4"-798,6-9 647,-6 3 1,8 5-1,0 1 1,6-1-1,7 2 1,8 2 285,5-1 0,-2 4 0,10-3 1,-1 1 62,3-1 1,1 0 0,1 2 0,-2-3-351,1-1 1,-4-2-1,-1-5 1,-5-1 144,-3-2 0,-5-6 0,-9 2 0,-4-3 188,-2-2 1,-4 5 242,-2 0-140,-3 5 0,-6-2 0,-1 6 0,-1 4 1,-2 4-1,1 2 0,0 4 1365,-1 2 1,5 4-1300,-1 9 0,0 3 1,6 7-1,-1 3-90,-1 4 1,6 4-127,-1 5 1,3-4-206,1 4 1,0-2 0,1 1 0,3 5-850,5 3 1,1-5 182,-2-2 1,3-5-1445,-2-4 2181,-3 3 0,5-22 0,-4 2 0</inkml:trace>
  <inkml:trace contextRef="#ctx0" brushRef="#br0" timeOffset="15">29990 11361 8113,'0'-18'96,"0"-2"1,-1 0 0,-2 3 0,-3 4 435,-1 5 1,3 5-1,-3 11 1,0 9 109,0 6-578,4 8 1,-7 3 0,6 9 0,0 4 0,-1 2 0,1 2 0,1 0 162,2 0 0,1 4-590,0 1 271,0-1 1,0-5 0,0-4 0,1-5-1,2-7 1,1-7 0,1-7-237,0-6 1,-3-5 338,2-13 1,-3-4 0,-1-6 0,0-4 156,0-8 0,0-5-412,0-7 186,0-6 0,0-3 0,0-7 0,0-2 0,0-2-43,0-3 86,0-7 0,0 3 0,0-5 0,2 4 0,1 2 135,1 6 0,6 7 0,-2 8 0,4 12 119,0 11 0,3 9-142,2 11 0,2 0-61,7 0 1,-1 3-1,1 4 1,-1 6-20,1 1 1,-1 6-177,1 1 0,-8 3 93,-5 1 0,-2 5 0,-6 1 0,-4 2-287,-4 2 1,-5 1 138,-9-2 1,-2-3 173,-2-6 0,-7 4 0,1-4 0,-3-5 232,-1-4 1,1-5-134,5-3 1,-5 2-52,0-5 0,2-1 0,5-3 1,3 2-238,2 1 1,1 2-400,4-2 0,2-1 262,2 6 0,2-1 366,3 5 0,14 11 0,-2 3 0</inkml:trace>
  <inkml:trace contextRef="#ctx0" brushRef="#br0" timeOffset="16">30386 11731 8113,'0'-13'0,"0"0"0,-2 5 28,-2-1 1,1 7 289,-5-3 1,3 5 0,-3 6 0,-1 7 946,2 7 0,-4 9-445,2 5-673,-2 9 1,4-2 0,1 6 0,2-1 0,0 1 240,1 0-501,2 0 1,1-2 0,0-4-1,0-5 1,1-7 0,2-2 0,3-3-3792,1-2 3904,-5-4 0,15-34 0,-2-6 0</inkml:trace>
  <inkml:trace contextRef="#ctx0" brushRef="#br0" timeOffset="17">29850 13210 8079,'0'-18'-70,"0"-1"0,0-3 0,-1 3 0,-2 4 350,-1 3 0,-2 8 0,3 3 1,-1 6-1,1 11 98,2 6 0,-4 3 1,1 9-1,1 1-236,2 2 0,1 5 0,0 2 0,0 0-61,0 0 0,0 3-336,0-5 175,0 6 1,1-9 0,2 0 0,1-5-1,-1-4 1,-1-6-233,-2-5 0,4-12 239,0-7 0,0-12 1,-4-10-1,-1-7 64,-3-5 1,2-8-371,-2-5 367,3-2 0,1-4 0,0-2 1,1-5-1,3-2 117,5-2-116,2 1 1,2 0-1,0 4 1,-1 3-1,3 7 105,2 6 1,-3 8-1,4 14 1,-1 5 230,0 6 0,6 5-55,-2 5 0,2 1-172,-2 3 1,2 5 0,-6 8 0,-2 3-145,-1-1 0,-7 5 24,-2-2 0,-5 3-8,-5 5 1,-3-2 0,-9 5-1,-3-1-92,0 1 1,-8 0 6,2 1 0,-2 1-237,3-5 146,-1 5 1,1-12-1,-1 2 1,1-1-1,1-1-688,2-2 0,4-2 439,5-6 0,2-1 455,2 1 0,4 39 0,5 11 0</inkml:trace>
  <inkml:trace contextRef="#ctx0" brushRef="#br0" timeOffset="18">30067 13797 8060,'6'-19'0,"-4"4"0,7-7 194,-1 1 1,5-3-1,0 3 1,0 4 2183,-1 3-2338,1 6 1,-4 3-1,-2 6 1,-2 5 0,-2 5-263,-1 5 0,-2 11 1,-2 0-1,-2 4-295,-5 4 0,1-2 364,-5 1 1,3 0-1,-8 6 1,1 1-150,0 1 1,0-5 402,4-7 0,0-3 1,1-3-1,0-3 767,4-4-145,2-9 0,8-3-404,2-10 0,9-2 0,8-7 0,4-1-35,5-2 1,1 0-662,3 4 0,3 0 118,-3 0 0,-3 2 0,-1 1 0,-3 3 259,-2 1 0,12 2 0,3 4 0</inkml:trace>
  <inkml:trace contextRef="#ctx0" brushRef="#br0" timeOffset="19">29837 14957 8002,'-5'-26'118,"3"7"0,-8-4 0,5 5 0,-1-1 1274,0 1-1134,-4 6 1,9 8 0,-3 8-1,1 6 1,0 7 0,-1 9 71,1 6 0,2 5 1,1 3-1,0 2-43,0 5 0,0-2-390,0 2 0,0 0 0,1 4 1,2 0-296,1 0 1,5-1-1166,-5-4 1175,6 4 1,-7-10 0,5 1 0,1-7 0,-1-9 0,1-6 387,1-5 0,1-41 0,2-10 0</inkml:trace>
  <inkml:trace contextRef="#ctx0" brushRef="#br0" timeOffset="20">29735 15161 8002,'-4'-40'0,"0"-2"0,-5 2 14,5-2 0,1 3 106,8 5 0,3 3 0,9 6 0,4-1 666,3 1 0,6 1-538,0 2-138,0 10-16,1 6 0,-9 6 0,4 1 0,-3 4-169,-4 3-2,0 3 0,-8 8 1,-2 2-1,-5 3 1,-3 2-170,-1-1 1,-5 1 0,-5 1 0,-6 1-32,-5 2 1,-5 4 181,-3-5 0,2 1 212,-3-4-46,3-1 0,0-4 0,-1-1 0,0-1 1,2-5 635,3-4-734,8-5 0,-2-6 0,8-3 1,5-5-1,4-2-674,4-2 0,5 5 284,8-1 417,3 1 0,17 3 0,8 3 0,3-1 0,0 0 0</inkml:trace>
  <inkml:trace contextRef="#ctx0" brushRef="#br0" timeOffset="21">30182 15633 8002,'-13'-6'0,"-4"-1"0,1-6 0,4 0 5,2 1 1,7-1 0,-1 0 0,4 2 114,4 2 1,4-2 934,9 3-858,3-4 0,6 4 0,-1 1 0,-1 1 1,-3 3-1,-2 2 0,-2 1-92,0 0 1,0 5-1,-6 4 1,-1 4-225,-1 4 1,-7 2 0,3 7 0,-5-1-75,-5 1 0,3-1 1,-7 1-1,1-1 165,1 1 0,-3 2 0,4-1 0,0-4 56,1-3 1,0 1-75,5-4 151,0 0 1,2-8 0,2-2 0,3 0 455,0 0-460,5-4 1,-10 2 0,5-3 0,1 1 629,-1 1-598,-5 6 0,4-7 0,-7 4 0,-4 0 0,-4-2 175,-7 1 1,0 3-128,-5-5 0,-2 4-275,-6-3 0,0 3 1,-5-4-1,0 1-1194,2 0 0,2-3 279,9 2 1009,2-3 0,1-12 0,-2-3 0</inkml:trace>
  <inkml:trace contextRef="#ctx0" brushRef="#br0" timeOffset="22">23653 16921 7999,'-6'-8'90,"4"-1"1,-5 3-1,-1 0-13,1 1 1,12 2 0,3 6 0,11 2 0,6 2 0,5 3 420,4 2 1,4-4-338,5 1-162,2-1 1,7-1-1,2-3 1,1-2-1,-1-2-307,-1 0 212,-8 0 1,-1 0 0,-9 0 0,-5 0 0,-10-2 0,-10-2-539,-10-4 614,-12 2 1,-13-4-1,-9 6 1,-6 1-1,-5 2 1,-9 1-1,-5 1 131,-7 3 1,-2-1 0,0 6 0,33-4 0,-2 1 14,0 1 0,-1 2 0,-2-2 0,-1 1 0,1 3 1,0 1-1,0 0 0,2 1 63,0 1 0,2 1 0,3 2 0,2 1 0,-23 16 0,9 1-85,11-1 1,14 2 13,16-6-121,3-1 0,8-3 0,5-2 1,8-3-1,6-4-64,3-3 0,6-7 0,7-2 0,3-4-30,1-1 1,2 0 83,-6 0 0,1-6 3,-5-2 0,-1-3 1,-4-2-1,-8-1 8,-7-3 0,-9 1 14,-5-5 1,-5 4-49,-8-4 0,-6 5 1,-15-1-1,-4 3-44,-3 1 1,-1 6-221,0 3 1,-1 2 81,1 2 0,1 2 1,3 2-1,6 6-623,5 6 1,6 3 840,9 7 0,39-2 0,17 0 0,5 3 0,0 0 0</inkml:trace>
  <inkml:trace contextRef="#ctx0" brushRef="#br0" timeOffset="23">25030 17214 8038,'-13'-13'150,"6"0"0,6 2-309,8 3 1,7 2 0,12 6 0,1 0 0,2 0 0,5 0 256,3 0 0,1 4-493,1 0 1,3 5 0,-1-5 394,-4-1 0,1 10 0,-5 1 0</inkml:trace>
  <inkml:trace contextRef="#ctx0" brushRef="#br0" timeOffset="24">25017 17469 8038,'-12'-7'0,"0"-5"67,4 4 0,4 1 0,8 0 0,6 1 79,5 3 1,7 2 0,7 1 0,5 0-265,3 0 1,7 0 0,3 0 0,4 0-571,4 0 688,3 0 0,-11-4 0,9-2 0,1-1 0,5 0 0,-1 0 0,1 0 0</inkml:trace>
  <inkml:trace contextRef="#ctx0" brushRef="#br0" timeOffset="25">27402 16538 8038,'0'-13'-93,"0"1"0,0-1 0,0 0 0,0 0 0,-2 1 394,-2-1 1,3 4 0,-5 2 337,0 2 1,5 3-474,-3 11-61,2 5 0,-2 11 1,0 2-1,0 3 1,-1 4 176,1 3-301,0 7 0,2-3 0,0 4 0,-3-1 1,3-3-1,0-1 0,2-2-185,0 0 0,0-5 1,0-3-1,0-5-23,0-4 0,0-2 96,0-6 1,-1-8 234,-4-5-78,4-5 0,-6-10 0,4-2 0,-3-4 0,-1-3 0,-1-3 0,-1-3 81,1-4 1,5-4-80,-1-4 0,-2 1 0,2-6 0,1-3 160,2-4 0,1-2-155,0-4 1,0 4 81,0 5 0,1 1 1,3 3-1,6 8 7,6 7 1,4 8-101,5 12 0,5 4-4,0 4 0,5 3 0,-2 2 1,-1 5 62,-2 7 0,-4 6-206,-5 11 0,-4-1 30,-9 5 0,-2 0 0,-6 4 0,0-1-73,0-3 1,-6 5-39,-2-5 1,-4 5 169,0-10 0,-5 0 1,-2-7-1,-1-2-1,-2-1 0,2-7-33,-1-3 0,-1-5 7,-3 5 0,-1-7 0,2 3 0,2-3-522,0 3 1,5-4-260,-4 3-140,6 3 984,-4 1 0,35 4 0,6 1 0</inkml:trace>
  <inkml:trace contextRef="#ctx0" brushRef="#br0" timeOffset="26">27695 16908 8038,'0'-13'115,"0"0"1,-1 1 536,-3-1 1,2 7 0,-2 6 205,2 7-772,2 10 0,-4 0 1,0 7-1,1 3 1,2 2-461,1 2 201,0 1 0,0 2 1,0-1-1,-2 0 1,-1-2-1,-1 1 1,1-1-2027,2 1 2199,1 3 0,-6-2 0,-1 5 0</inkml:trace>
  <inkml:trace contextRef="#ctx0" brushRef="#br0" timeOffset="27">24354 17609 8038,'-1'-18'83,"-2"-2"0,-1 0 0,1 3 0,0 3 657,-1 1-540,3 6 1,-5 3 0,6 9 0,-1 8 0,-2 7 18,-2 4 1,1 6 0,4 1 0,0 2-348,0 2 0,0 6 0,0 2 0,0-2-319,0-2 0,0-2 0,2-1 0,3-2 447,8 1 0,28-9 0,13-2 0</inkml:trace>
  <inkml:trace contextRef="#ctx0" brushRef="#br0" timeOffset="28">28307 16666 8049,'0'-13'200,"0"0"0,-1 2 1,-3 2-48,-5 5 0,-4 10 0,-4 8 0,-4 11 0,-4 12 1,-4 8 72,-1 5 0,-5 2 1,1 5-1,15-25 1,-2 1-197,-2 4 1,0 1-1,-1 3 1,-1 1-1,-3 1 1,-2 1-1,2 0 1,0-1-406,1 0 1,0-1 0,-1-1 0,1 0-101,1-1 1,1 1 303,-3 0 1,2-1-1,-8 19 1,1-1 0,9-10-1,9-9-1489,5-8 1660,4-10 0,5 0 0,5-8 0,6-3 0</inkml:trace>
  <inkml:trace contextRef="#ctx0" brushRef="#br0" timeOffset="29">28932 17341 8049,'-13'-12'0,"1"0"747,-1 4-811,-6 2 1,4 16 0,-6 6 0,-2 5 0,-3 9 0,-3 4 0,-4 5-8,0 1 0,-3 1 514,2 2-351,-3-4 1,3 5 0,1-6 0,1 1 0,2-1 0,1-1 0,5-3-53,0-5 0,6-7 309,1-5-454,3-3 1,7-8-1,2-6 1,4-8-101,1-3 148,6-7 1,2-4 0,8-7 0,4-7 0,2-5-60,5-6 1,7-2 0,-1-4 0,1 0-148,0-3 1,0-5 72,4 2 0,0-2 230,1 2 0,-7 3 1,-2 11-1,-5 7 1171,-3 7 1,-4 11-645,-5 7 0,-6 13-317,-3 13 1,-2 11 0,-1 10 0,2 3 34,1 1 1,2 4-297,-2 1 0,-3 5-7,4-1 1,0 2-1,1 1 1,0-3-142,-1-5 0,4 2 69,-5-1 1,6-2-113,-2-7 0,0-3 0,0-7 0,1-3-376,-2-4 0,4-3-425,-3-1-879,-2-6 1882,0-1 0,-52-51 0,18 16 0,0 1 0</inkml:trace>
  <inkml:trace contextRef="#ctx0" brushRef="#br0" timeOffset="30">28639 17673 8049,'-6'-13'0,"3"-4"1205,-5 0 1,5 0-1187,-1 4 1,4 2-70,4 3 0,4 2 0,9 6 0,6 0-241,5 0 1,5 0 21,5 0 0,2 0 0,1 0 1,3 0 268,1 0 0,1 2 0,6 2 0,5-1 0,1 1 0</inkml:trace>
  <inkml:trace contextRef="#ctx0" brushRef="#br0" timeOffset="31">29480 17609 8049,'0'-13'637,"0"1"1008,0 5-1283,6 1 1,-5 13 0,4 7 0,-4 9 49,-1 5 1,0 8-395,0-2 1,-4 2-1,0 1 1,-1-1-205,0-2 0,3 0-1263,-2 4 1039,-3 6 0,4-6 410,-5 0 0,-1 12 0,-4-3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4086 1588 7340,'0'-7'-1205,"0"1"1099,0 6 25,0-5 62,0 3 0,0-4 43,0 1 22,0 4 1,0-6 2,0 3 1,0 1 7,0-5 0,0 4-4,0-4 1,1 4-26,3-4 0,-3 3 39,4-3 1,-4 4 12,-1-4-88,0 0 1,1-3 41,3 3-13,-2-3 41,3 4-35,-5-5 1,0 3 36,0 1-32,0 5 1,0-3 40,0 1-11,0 4-65,0-4-2,0 5-2,0 0 10,0 5 1,0 2 74,0 5-68,0 1 0,-1-1 29,-3 0 0,2 5 6,-2-1 0,3 2 6,1-2 1,0 3-20,0 6 1,-4 1 2,0 3 1,0-2 0,4 6 1,0 4-5,0 4 1,-4 9 16,-1 0 1,1 3-214,4 0 1,-4 3 181,0 6 1,-4-1 26,4 1 1,0-2-1,4-3 1,-4 4 7,0-4 1,-1 2 4,5-2 1,2-1 10,2-2 0,-1-4-25,5 4 1,-1 2-36,1 1 1,1-1 40,-4 2 1,0-1-116,-1 4 1,-3 1 55,4 0 1,0-1-13,-1 1 0,2-1-4,-2 1 0,-3-2-10,3-3 0,2 2 26,-2-6 1,4 1-7,-4-5 1,4 3 55,-4-3 1,2 3-43,-2-7 1,-3 3 47,3 1 1,2-1 5,-2-3 0,1 2 79,0-6 1,-4 0-98,3-4 0,2 2 6,-2-2 0,4-3-16,-4-9 1,1 4-1,-1-1 0,-2-3 108,2-4 0,1-6-110,0 1 1,-1-2-91,-4-2 62,0 0-477,0 1 1,0-6-65,0-2 292,0-5-231,0 0 273,-6 0 0,5-5 212,-3-4 0,-2-2 0,2-1 0,0-6 0,-1-39 0,1 21 0,1-1 0</inkml:trace>
  <inkml:trace contextRef="#ctx0" brushRef="#br0">4147 1624 7897,'0'-8'-1329,"0"0"996,-5 0 1,3-4 389,-2-1 1,3 5-15,1 0 0,0 0-35,0-5 0,0 5-19,0 0 1,0 0-23,0-5 246,0 1-166,0 0 129,0-1-139,0 1 1,0 4-69,0 0 50,0 5 1,0-4 30,0 3-17,5 3-27,-3-5 47,3 6-27,-5 0 0,2-4 85,2 0 2,-3 0 16,4 4-17,-5-6 10,0 5-13,0-4 0,0 3-2,0-2 76,0 3-55,0-5 7,0 6-4,0 0-249,6 0 168,-5 0 0,6 0-7,-3 0 0,-1-1-59,5-3 0,0 2 47,5-2 1,4 3-80,4 1 0,6-4 67,2 0 0,11-2-55,1 2 1,7-1 30,5-3 1,3-3-280,6 2 0,0 3 271,4-3 0,0 3-6,-1-3 0,4 0-74,-12 5 1,5-5 80,-9 5 1,4 0-82,-3 4 1,-6 0 66,-7 0 0,-3 0-9,-1 0 1,-2 0-54,-2 0 1,-4 0-12,-9 0 0,2 0 31,-5 0 1,3 0-63,-3 0 320,-1 0 1,-5 2-302,-3 2-13,-2-3 12,-6 5 59,0-6 1,-2 1-95,-2 3 72,-3-3 1,-1 5-17,0-6 2,5 0 99,-8 0-62,10 0 1,-6 0 190,3 0-211,3 0 143,-5 0 1,5 0-27,-3 0 186,2 0-121,-3 0 25,5 0 998,0 0-1063,0-6-52,0 5 1,1-4 7,3 5-14,-2 0 0,3 1 52,-5 3 51,6-3-78,-5 10 1,4-4 2,-5 5 0,5 1-7,-1-1 0,0 6 2,-4 2 0,0 4-5,0 0 1,0 2 5,0 3 1,0 2 24,0 6 1,-2 4-25,-2 0 0,3 6 16,-3-2 0,1 3-14,-1 1 0,3 0 7,-4 0 1,4-3-36,1-1 0,-1 3-5,-3 1 1,2 1 0,-2-9 0,3 5-10,1-5 0,0 4 23,0-4 0,0 0 2,0-4 0,0 4-25,0 0 1,0 4 8,0-4 0,0 1 1,0-1 0,0-2-11,0 2 0,-4 1-5,0-1 0,-1 0 1,5-4 1,0 1-7,0 3 1,0 2 7,0 2 1,0-3-4,0-5 0,0 4 70,0 0 0,0 4-50,0-4 0,0 2 58,0-2 1,0-3-69,0 3 0,0 1-2,0-1 0,0 2 18,0-2 1,0-3-9,0 3 0,-1 1 30,-3-1 1,3 0-30,-3-4 1,2 4 63,2 0 1,0 5-52,0-5 1,0 0 5,0-5 0,0 6 16,0-1 0,0 0 2,0-5 0,0 1-23,0 0 1,0-1-4,0-3 0,2 5-10,2-5 0,-3 1 14,3-5 1,-3-2 36,-1 6 1,5-6-35,-1 2 1,0-4-32,-4-5 0,1 2-2,3-6 0,-2 1-3,2-5 1,-3 0-127,-1 1 153,0-1-417,0 0 100,0-5-491,0-1 243,0-6-252,0 0 250,-5 0 548,-2-6 0,-27-23 0,-6-10 0</inkml:trace>
  <inkml:trace contextRef="#ctx0" brushRef="#br0">4430 4566 7889,'-7'-13'-1347,"1"5"1077,1 0 1,4 4 269,-3-4 0,1 5-44,-1-1 32,3-3 0,-6 1-12,3-2 52,2 3-47,-3 5 0,1-2 27,0-2-1,0 3-22,-2-5 0,3 6-23,-5 0-15,6 0 25,-9 6 1,8-5 31,-5 3 1,5-1-18,-1 1 13,-3-2 0,0 14 0,-5-2 0</inkml:trace>
  <inkml:trace contextRef="#ctx0" brushRef="#br0">4246 4467 7889,'1'-8'-533,"3"0"-665,-3 0 1192,5-5 1,-5 2 63,3 3 0,-2-3 10,3 4 0,-5-1 154,0 0-44,0 5 11,0-8-13,0 10-6,0-5-7,-5 6 1,3 2-93,-2 2 1,3 4 82,1 8 1,-4 4-62,0 4 0,0 5 13,4 0 1,0 9-47,0-1 0,-4 3-85,-1-4 0,1 1 55,4 0 0,0-1-138,0-3 0,2 1 3,2-5 0,-3-5 66,3-3 0,-1-6-285,1 1 192,-3-2 0,9-6-197,-6 0-31,0-5 119,2 2 0,-4-5-141,7 0 382,-7-5 0,5 2 0,-3-5 0,-2 5 0,3-8 0,-5-1 0,0-7 0</inkml:trace>
  <inkml:trace contextRef="#ctx0" brushRef="#br0">4295 4898 7889,'7'-1'-1989,"-3"-4"1923,-3 4 0,1-4 342,2 5 477,-3 0-424,4 0-105,-5 0 338,0 0-602,6 0 1,-2 0 12,8 0 1,-1 0 92,10 0 1,1 0-36,6 0 0,5-2 36,8-2 0,4 1-26,9-5 0,-2 4-222,5-4 0,5 4 187,3-4 0,-3 3-79,-5-3 0,-1 4 45,2-4 0,0 1-16,-4-1 0,-6 1-76,-7 3 1,-4 3 105,-5-4 1,-1 4-37,-7 1 0,-3 0 21,-1 0 1,-5 0 20,2 0 1,-8 0-39,-1 0 490,-5 0-456,3 0 15,-6 0 16,0 0-12,-6 0-17,5 0 0,-6 0-408,3 0 10,2 0 87,-3 0 1,4 0 61,-4 0 259,4 0 0,-4 0 0,10-5 0,2-2 0</inkml:trace>
  <inkml:trace contextRef="#ctx0" brushRef="#br0">5538 4775 7889,'8'0'-1530,"0"0"2489,-5 0-812,2 0-609,-5 0 144,0 0 1,-16-6 0,-5 0 0</inkml:trace>
  <inkml:trace contextRef="#ctx0" brushRef="#br0">5132 5390 7782,'-13'7'2,"1"-2"1,4-3-136,0 2 0,-1-3 69,-3 3 1,4-2-31,0-2 84,5 5-143,-8-3 0,8 3 66,-5-5 212,5 0 103,-2 0-122,5 0 742,0 0-733,5 0-180,-3 0 123,3 0-9,-5 0 0,0-1-1,0-3-141,0 2 0,0-5 80,0 3 0,-1 3 3,-3-3 0,1 1 5,-5-1 1,4 3-2,-4-4 0,-1 4 64,-3 1-1,0 0-42,-1 0 1,-3 1 60,0 4 1,-6 3-55,1 8 0,-2 3 66,-2 6 0,-3 5-45,-1 3 0,0 2 8,5 2 1,0 4 3,4 0 0,-1 0-1,9-4 1,2-5 9,10-4 0,2-3 1,2-4 1,8 0 45,9-4 1,2-2-54,2-7 0,-1 2-92,1-6 0,4 1 54,-1-1 1,2-2-6,-1 2 1,-2-7-8,6-1 1,4-6-88,4 2 1,-1-3 51,-7-1 1,2-2-102,-2-2 0,0 2-188,-4-2 1,-2 6 82,-11 2 0,1 1 233,-5-1 0,-27 3 0,-7 5 0</inkml:trace>
  <inkml:trace contextRef="#ctx0" brushRef="#br0">12786 1218 7938,'-4'-8'-548,"0"0"-694,0 0 1242,4-5 0,0 5 0,0 0 0,0 5 0,0-4 0,0 3-205,0 3 231,0-5 7,0 1 56,0 4 5,0-5-11,0 1 2,0 3-27,0-3 5,0-1 14,0 5 19,0-4-2,0 5 268,0 0-338,0 5 1,0 2 18,0 5 0,0 2 13,0 2 0,0-1-26,0 6 1,0-1-3,0 5 1,-2 5-11,-2 3 0,3 2-12,-3 2 0,3 6 8,1 2 0,-5 7-192,1 1 0,0 6 199,4-2 1,-4 3-8,0 2 1,0 0 25,4-1 1,0 5-21,0-1 0,0 0 20,0-8 1,1 2-13,3-6 0,2 6 5,2-2 1,-1-2-58,-3-2 0,1-1 50,4 2 0,-2 0-27,-3 4 1,-3-2 18,3-3 0,2-1-71,-2 6 0,0-1 12,-4 5 1,0-6-8,0-3 1,0-1 33,0 1 0,4-2 0,0 2 1,0-2 8,-4-2 0,0 0 5,0 0 0,4-1-40,0-3 1,0 2 31,-4-6 0,4 1 53,1-1 0,-1 2-36,-4 2 1,4-1-4,0-3 1,1-2 7,-1 6 1,-2-1 0,2 1 1,1-2 40,-1-6 0,5 4-45,-5 0 1,1 4 27,-1-4 0,-2-4-23,2-5 0,1 1 56,-1 4 0,1-1-39,-5-3 1,1-3 0,3-6 1,-3 0 183,3-4 1,2 2-190,-2-6 1,0 2 30,-4-1 0,4-8-45,0 3 0,2-2-21,-2 2 1,-3-4 27,3 1 0,-1-7-116,1 3 1,-2-3 29,2 2-491,-3-2 218,-1 3 1,0-6-49,0-3 0,0-3 385,0-5 0,0-6 0,0-3 0,0-37 0,0-16 0,0 20 0,0 0 0,0 0 0</inkml:trace>
  <inkml:trace contextRef="#ctx0" brushRef="#br0">12798 1083 7997,'9'0'-343,"-1"0"353,-5 0 0,6-1-100,-5-4 0,2 4 78,-2-3-296,-3 3 267,10-5 1,-4 5 79,5-3 1,-1 1-6,-3-1 0,3 2 15,-2-2 0,7 2-25,4-2 0,0 2 27,0-2 0,2 1-6,7-1 0,2 3-35,6-3 1,0-2 32,0 2 0,1 0-70,3 4 0,3-4 23,5 0 1,0 0-83,1 4 0,-1 0-96,0 0 1,4 0 121,1 0 0,-5 0 27,-4 0 0,-5 0-11,1 0 0,-3-2-30,-1-2 1,-6 3 35,-2-3 0,-3 2 28,-1 2 1,-2 0-22,-2 0 0,0-4 45,-4 0 1,-1 0 96,-3 4 1,-1 0-130,0 0 0,0 0 61,1 0 0,-5-4-52,0 0 1,-4 0 32,4 4 1,-5-1-33,1-4 266,-2 4-127,-2-4 16,0 5 81,0 0-208,0 5 67,0-4-36,5 10 1,-3-4 1,2 5 1,1 1-25,-1-1 1,0 0 42,-4 1 0,4 3-35,0 1 1,2 4-6,-2 0 1,-3 6 9,4 2 1,0 5-25,-1-1 0,4 4 17,-4 4 0,5 1-3,-5 3 0,4 3-11,-4-3 1,4 5-173,-4 3 1,6 2 159,-2 2 1,-1-1 8,1-3 0,-4-1-56,4 6 0,-1-1 48,1 5 0,3-5-5,-2 1 1,-4-2 3,-1 1 1,2 7-5,-2-2 0,0 2-12,-4-2 0,4-1-2,0 1 0,0-1 75,-4 1 1,4-2-55,0-3 0,2 4-19,-2-4 1,-3 2 19,3-2 1,2 2-14,-2-6 1,4-1 4,-4-6 1,2 4-1,-2-5 1,-1 6 41,5-6 1,-4-1-1,4 1 1,-5 0 22,1 4 0,1-4-62,0 0 1,0-5 16,-1 1 1,-3 1 8,4-1 1,0 1-57,-1-6 1,4 0 31,-4-3 1,5 2-8,-5-2 0,4-3-17,-4-1 0,2-3 159,-2-1 1,-3-1-235,3 1 0,2-5 98,-2 1 1,4-5-110,-4 5 0,1-6 35,0 1 0,-4-2-112,3-2 1,1 0 100,0 1 1,-1 3-16,-4 1 1,0-5-55,0-4 0,0 0 62,0 5 1,0-1-185,0 0 1,0-4-164,0 1 430,0-7 0,11 4 0,2-6 0</inkml:trace>
  <inkml:trace contextRef="#ctx0" brushRef="#br0">13094 4922 7943,'-13'0'0,"1"0"-1380,0 0 690,0 0 932,-1 0 1,2-1 241,3-3-384,-3 3 0,8-5 34,-5 6 48,6-5-161,-4 3 152,6-3 3,0 5-288,0 0 123,6 0-154,0 0 1,8 0 120,2 0 1,-1 0-6,6 0 0,1 0 89,7 0 1,-2 0-52,6 0 0,1-4 103,7 0 0,4-2-85,8 2 0,5 1-326,7-5 1,4 0 297,-33 2 0,2 0 1,0 0-1,2 1-1,-1 1 0,0 0 1,0-2-1,-1 1-23,-1 0 1,0 1 0,2-1 0,0-1 31,0 0 0,0 0 1,0 0-1,-1 0-40,-3 0 1,0 0 0,30-7-119,-7 1 0,-5 4 101,-8-1 0,2 5 42,-6-4 0,-2 5 0,-6-1 1,1-1-14,-5 1 0,-2 0-23,-6 4-63,-3 0 454,-6 0-514,-5 0 1,-3 0 224,-8 0 1,-3 0-551,-5 0 490,-1 0 0,1 0 0,-17 16 0,-4 5 0</inkml:trace>
  <inkml:trace contextRef="#ctx0" brushRef="#br0">13832 5489 7943,'0'-13'91,"0"1"0,0 4 437,0 0-310,0 5 0,-1-7 242,-3 6-445,2 0 69,-3 4 0,3 1-33,-2 4 0,3 3 65,-3 8 0,3 5-60,1 7 0,0 2-62,0 3 0,0 3-132,0-3 1,1 2-147,3 2 1,-3 0 125,3 0 1,2-2-173,-2-2 0,4-3 60,-4-5 0,2-2-172,-2-2 1,-3 1 105,3-6 0,-1-1 336,1-7 0,-2-2 0,-2-23 0,-7-3 0</inkml:trace>
  <inkml:trace contextRef="#ctx0" brushRef="#br0">13709 5587 7935,'-5'-7'-281,"3"-4"-35,-2 3 0,-1 1 210,1-1 1,-1 4 105,5-4 275,0 5-207,0-8 1,2 10 27,2-3 1,3-2-15,5 2 0,5-1 8,-1 0 1,4 4-5,-3-3 0,5 1 15,-2-1 0,5 3-27,4-3 0,-2 2 2,6 2 1,-2 2 7,2 2 0,1 3 0,-5 5 0,0 2-59,-5 2 0,4 3-26,-4 6 1,2 1-8,-9 2 0,-1 0 57,-4 5 0,-1-1-15,-3 5 0,-2-1-113,-6-3 0,-6-3 39,-2-6 0,-8 1 12,-5 0 1,-2-6-10,-2-3 1,-5-2-162,-2-2 1,-4 0 130,-1 1 1,0-2 81,0-3 0,2 3-78,2-3 0,-1-1-90,5 1 1,0-4-17,5 4 1,-1-1 168,0 1 0,6-2 0,1-6 0</inkml:trace>
  <inkml:trace contextRef="#ctx0" brushRef="#br0">22139 1095 7975,'-4'-12'-911,"0"0"1,0 3 863,4 1 0,-5 4 211,1-4-206,0 0 1,3-3 111,-3 3-174,2-3 0,-3 8 97,5-5 1,0 4-16,0-5 116,0 7-54,0-9 1,0 8 15,0-5 87,0 5 1,0-4-47,0 3 25,0 3-171,0-5 49,0 6 133,0 0-92,0 6 68,0 1 0,0 5-50,0 0 1,0 0 2,0 1 1,-4 3-14,0 1 0,-2 4-4,2 0 0,3 4 1,-3 3 1,-2 4 23,2 5-25,-5 5-4,7 2 0,-7 2 11,5 4 0,-5-3-229,5 11 0,-4 2 221,4 2 1,-4 2-1,4-7 0,-5 3-10,5 2 1,-4 4-3,4-1 1,-4-3-17,4-5 0,0-1 21,4 2 1,-5 5 1,1-6 0,0 5 16,4-9-1170,0 6 1139,0-3 1,-4 4-11,0-3 0,0 2-203,4-6 1,0 5 180,0-5 0,0 6-4,0-2 0,0-2 2,0-2 0,0-1 0,0 2 0,1-4-1,3 4 1,-2-4 8,2-1 1,-3 1 51,-1-1 1,0 3-44,0-3 1,0 3 84,0-7 1,0 3-50,0 1 0,0-1-29,0-3 0,0 2-8,0-6 0,4 4-5,0-4 1,1 4 3,-5-4 0,0 0 186,0-4 1,1 0-168,3 0 0,-3 0 522,4 0 0,-3-2-574,2-2 1,-2 1 204,2-5 0,1 4-179,-1-5 1,0 1 47,-4-4 1,2-1-42,2 1 1,-3-2-9,3-2 1,-2-3-1,-2-6 0,1 0-107,3 0 1,-2 1 99,2-1 0,-3-4-337,-1 0 168,0-5 1,1 3-363,4-6-64,-4 0 216,4 0 173,-5 0 1,0-6 215,0-2 0,-2-27 0,-1-12 0,0-4 0,-1 1 0</inkml:trace>
  <inkml:trace contextRef="#ctx0" brushRef="#br0">22053 948 7963,'-8'0'-692,"-1"0"1,5 0-4,-4 0 1299,5 0-192,-8 0-698,10 0 353,-5 0 1,12 0-1,2 0 1,4-5-158,5 1 0,2 0 84,6 4 0,1-4 71,2 0 1,0-4-62,4 4 0,1-4 56,4 3 1,2-4-20,2 1 0,2-3-26,7-2 1,3 2-219,0 3 1,6-3 195,-2 3 1,-6-1 13,-2 0 1,-8 3-12,0 1 0,-2 4-55,-3-3 1,-8 3-159,-4 1 1,-6 0 93,3 0 0,-6 0 3,1 0-19,-8 0 418,-2 0-328,-6 5 1,-2-2 48,-2 5 0,2-4 0,-7 4 0,-10 6 0,-7 5 0</inkml:trace>
  <inkml:trace contextRef="#ctx0" brushRef="#br0">22988 849 7391,'0'12'132,"0"1"-50,0-1 1,4 2-45,0 2 0,0 3 23,-4 6 1,2-1 5,2 1 0,-3 5 21,3 3 0,-1 3-36,1 0 0,-3 1-1,4 0 1,-4 6-2,-1 2 1,1 3-1,3 1 1,-2-4-22,2 0 1,-1 0-3,1 5 0,-3 3-194,3 0 1,-2 5 204,-2-5 0,4 4 41,0-3 0,0 9-41,-4-2 0,0 3-245,0-2 1,0 1 232,0 2 0,4 2-8,-2-32 1,0 0 0,3 28-22,0-6 0,-3 1 46,7 3 1,-3 4-107,3-4 0,2-1 84,-3-6 1,-1-4-285,1 4 0,-1 4 253,1 0 0,1-1-6,-5-7 0,5 0 10,-5 3 0,4 2-4,-4 3 0,2-4 14,-2-5 1,-3 1-9,3-1 0,2 0 12,-2 0 0,4-5-21,-4-3 0,1 2 42,0-2 1,-4 4-17,3-4 1,2 0 149,-2-4 0,0 0-141,-4-1 0,0 1 279,0 0 0,0-4-307,0 0 1,0-6 203,0 2 0,0-3-230,0-1 0,0-2 56,0-3 1,0 2-155,0-5 0,0 3 65,0-3 1,0-1-127,0-4 0,0-4 32,0 1-25,0-1 1,0 0-208,0 0 16,0-5 0,-2 4 375,-2-3 0,-3-8 0,-5 3 0</inkml:trace>
  <inkml:trace contextRef="#ctx0" brushRef="#br0">21905 4689 7619,'0'-7'-867,"0"-4"1178,0 10-239,0-10-41,0 9-58,0-3-14,0-1 25,0 5-16,0-5 1,6 6 0,0 0 29,7 0 0,4 0 3,4 0 1,4 0-4,3 0 1,4 0 2,5 0 0,5 0 29,3 0 0,8 0 4,5 0 0,3 0-298,5 0 0,-2 0 315,6 0 0,0 0-61,-33 0 1,0 0 0,27 0 30,-3 0 1,-6-1-95,3-3 1,-4 3-5,0-4 0,-2 4 23,-11 1 1,-5-4 37,-3 0 0,-5 0-9,0 4 0,-7 0 28,-5 0 1,-2 0 19,-2 0 613,1 0-636,-7 0 135,0 0-155,-6 0 1,-2 0-4,-2 0 0,2 0-75,-7 0 0,5 0-412,-4 0 173,0 0 337,-4 0 0,-17 16 0,-4 5 0</inkml:trace>
  <inkml:trace contextRef="#ctx0" brushRef="#br0">22717 5119 7942,'0'-8'-274,"0"0"0,0 4-342,0-4 0,0 4 806,0-5-77,0 7 0,2-9 83,2 2-36,-3 4-14,5-6 1,-6 8 9,0-5 3,0 5 18,0-2 36,0-1-266,0 5 144,0-4 6,5 5-37,-4 0 0,5 5 38,-6 3 0,0 5-38,0 3 1,0 3-23,0 6 0,0 1-10,0 2 1,0 0-86,0 5 0,-4-2 41,0 2 1,0 2-17,4-2 0,0 1-124,0-1 0,0 1-16,0-5 1,4-1-18,0-8 0,1 2 26,-1-6 0,-2 1-164,2-5 1,-1-4 13,1 0 313,-3-5 0,4-19 0,-5-12 0</inkml:trace>
  <inkml:trace contextRef="#ctx0" brushRef="#br0">22779 5292 7420,'0'-7'-1322,"0"0"1450,0 3-205,0 3 201,0-5 0,1 6-11,3 0 1,3-4-3,5 0 0,2 0-8,2 4 1,0-4-71,4 0 1,1-2 14,3 2 1,1 1-7,-1-5 1,1 4-5,0-4 0,-5 1-48,1-1 0,-8-3-60,0 3 33,-1-3 0,-7-6-26,4 1 0,-4-1 100,-5 5 0,-4-2-44,0-2 1,-2 2 156,2-2 1,2 2-4,-7 2-126,1 0 138,1-1 0,0 2 68,3 3 12,3 3-199,-4-1 0,3 6-6,-2 0 1,3 2 79,-3 6 1,2 5-46,2 8 0,0 2-17,0 2 0,-4 5 12,0 3 1,0 2-103,4 2 0,0 0 19,0 0 0,0 1-57,0 3 118,0-2-63,0 3 1,0-5-94,0 0 0,0-6 4,0-2 0,4-4-156,0-5 0,2 2-298,-2-6 564,-3-5 0,5-5 0</inkml:trace>
  <inkml:trace contextRef="#ctx0" brushRef="#br0">3200 3261 7899,'-7'0'-1895,"1"0"1895,1 0 0,3 0 0,-8 0 0,7 0 0,-5 0 0,5 2 0,-1 2 113,-3-3 56,0 4 72,-5-5-54,-1 0 30,1 6-39,0-5 8,0 5-58,-1-6-70,1 0 1,4 0 76,0 0-2,5 0-67,-8 5 1,8-3 3,-5 2-11,5-3-16,-2-1-167,5 0 139,0 0 70,5 0 1,3 0-64,9 0 1,-1 0 45,9 0 0,-2 0-30,10 0 0,0-1 58,4-3 1,5 2-86,3-2 0,8-1-199,5 1 1,-2-2 175,1 2 0,1 3-17,3-3 0,-2-2-99,-6 2 1,-1-4 75,-11 4 0,0-2-20,-4 2 1,-1 1 23,-3-5 0,-7 5-6,-6-1 0,-5-1-28,2 1-3,-4 0-108,-6 4 381,-1 0-330,-6 0 57,0 5 0,-2-4-50,-2 4 63,-3-4 1,-5 3-104,0 0 1,-1 2 38,1-2 0,-4-2 136,-1 7 0,1-7 0,-29 9 0,-9-4 0</inkml:trace>
  <inkml:trace contextRef="#ctx0" brushRef="#br0">3261 3101 7918,'0'-12'-735,"6"0"1402,-5-1-740,4 6 1,-6-2 72,-3 5 0,1 0-148,-5 4 1,0 1 89,-4 3 0,-5 2 126,1 2 1,-5 3-51,5-3 0,-6 7 44,1 1 1,-2 2-136,-1-1 0,-5-4 114,0 4 0,2 0-46,6 0 1,-2-1 52,3-3 0,2-1-3,1 0 1,4-1 75,0-3 172,7-2-95,-5-6-135,9 0 1,-2 0-60,8 0 26,-2 0 1,9 0-16,-3 0 0,-1 0-8,1 0 1,0 4-14,4 0 0,1 4-32,-1-4 0,0 6 54,0-2 1,5-1-32,-1 1 1,1-1 28,-5 1 1,0 3-119,1-3 1,-1 2 63,0-2 0,-1 3 18,-3-3 0,3-1-260,-2 1 0,-3-1-355,3 1 1,-5 3 636,4-3 0,-5 9 0,2 2 0</inkml:trace>
  <inkml:trace contextRef="#ctx0" brushRef="#br0">2818 3901 7918,'0'-7'0,"0"-4"-654,0 3 1,0 1 444,0-1 0,0 0 507,0-4 0,0-1 31,0 1-101,0 0 1,0-1 152,0 1-349,6 0 0,0 1 120,7 3-114,-1 2 1,0 6 9,1 0 1,-5 0-57,0 0 1,-4 6-24,4 2 1,-5 4 11,1 4 0,-2 0-9,-2 4 0,0-1-11,0 2 0,-2 2 37,-2-3 0,1 4-6,-5 0 0,0 0-1,-4-4 1,1 3-13,3-2 1,-3-3 54,2-2 0,3-2 81,-3-2 0,7-4-13,-3 0 22,-1-5-15,4 3-29,-3-6-56,10 0 1,2 0 21,5 0 1,1-2-4,-1-2 1,4 3-149,1-3 1,3-2-193,-3 2 0,5-4 83,-2 4 1,3-2-147,2 2 0,0 1 84,-1-5 0,1 4 3,-1-4 0,0 4 273,-4-4 0,9-1 0,-3-3 0</inkml:trace>
  <inkml:trace contextRef="#ctx0" brushRef="#br0">3273 3815 7923,'0'-12'-520,"0"-1"757,0 1 1,0 4 213,0 0-298,0 5 0,0-1 48,0 8 0,0 4-74,0 8 1,0 0-60,0 4 1,0 5-8,0 3 1,0 1-115,0-4 1,0 3 108,0 1 1,0 0-160,0-5 0,5 1 53,-1 0 0,1-1 59,-1 1 1,-2-6-253,2-3 119,-3-2-168,5-2 313,-5-5 1,4-3-2,-5-8 0,0-3-21,0-5 0,0-2 9,0-2 1,-4 1-1,0-6 1,0 1-6,4-5 0,0-3-60,0-1 1,0-1 61,0 1 1,0 2-127,0-6 1,0 2 72,0-2 1,0-1 0,0 5 1,6 0 40,2 4 1,-1 2 10,1 3-18,0 2 0,4 11 10,1 3 69,-1 3 0,-1 2-63,-3 3 1,2 3 127,-6 5 1,4 1-71,-4-1 0,4 4-2,-4 1 1,0 0-37,-4 0 0,0-2-4,0 5 0,-1-5-22,-3 2 1,-2 1 36,-2-2 0,-3 0-207,3-3 1,-7-1 110,-1 0 0,-5 1-315,5-1 1,-5 0-40,5 1 416,-1-7 0,-11-11 0,-5-9 0</inkml:trace>
  <inkml:trace contextRef="#ctx0" brushRef="#br0">3101 2215 7899,'-12'0'-74,"4"-1"177,-1-3 0,5 2-490,-4-2 0,4 3 199,-4 1 0,4 0 192,-4 0 79,5 0 0,-7-2 88,6-2-56,-5 3 1,6-4-47,-5 5 1,4 0 50,-5 0 90,7 0-269,-9 0 105,9 0-23,-3 0 40,5 0-13,0 0 3,5 0 0,3 0 3,9 0 1,2 0 42,6 0 0,5 0-45,3 0 1,2 0 33,2 0 0,5 0-74,4 0 1,5-5-199,3 1 1,5-4 185,-2 4 1,2 0-15,-2 4 1,-2-1 11,-6-4 1,-1 4-8,-3-3 0,-4 3-190,-8 1 0,-3 0 48,-5 0 0,-2 0-6,-3 0 0,2 0-9,-5 0 80,-1 0 1,-4 0 331,1 0-305,-1 0 1,-4 0-69,0 0 37,-5 5-295,3-4 312,-6 5 0,0-5-155,0 3 139,-6-2 1,-1 5-15,-5-3 0,-2-2 101,-2 7 0,-20-1 0,-9 4 0</inkml:trace>
  <inkml:trace contextRef="#ctx0" brushRef="#br0">3360 2043 7957,'0'-8'-385,"0"-1"1,0 1 323,0-4 0,-2 1 43,-2 3 162,3-3 0,-5 8-116,6-5 0,-5 5-19,-3-1 1,1 3 21,-1 1 0,-1 0-40,-3 0 0,-2 0 12,-2 0 0,1 5-4,-6 3 1,1 3-3,-5 2 1,1-1-10,-1 0 1,0 2-6,1 2 1,-5-2 18,0 2 0,1-2-18,3-2 1,6 1 16,3-1 0,-2-1 48,1-3 1,2 3 7,7-3 1,1-2 75,3-2-60,3-3-28,-5 5 0,12-5 156,2 3-157,3-2 1,5-2 18,1 0 1,-1 4-14,-4 0 0,6 1-69,3-1 0,-2 2 70,1 2 0,1 3-2,4-3 1,-1-1-42,1 1 1,-1-1-4,1 1 0,0 3-17,-1-3 0,-1 2 35,-2-2 1,2 2-343,-2-6 0,-3 4-126,-2-4-277,-2 0 722,-2 2 0,-22-21 0,-5 0 0</inkml:trace>
  <inkml:trace contextRef="#ctx0" brushRef="#br0">2658 1575 7957,'0'-8'-45,"0"0"76,0 5 1,0-8-74,0 3 1,0 1 162,0-1 1,0 4-75,0-4 1,-1 3 118,-3-3 1,2 4 10,-2-4 101,3 5-5,1-8-315,-6 10 0,5-3 41,-3 8 0,3 3-53,1 5 0,0 6 75,0 2 0,0 4-91,0 0 0,-5 6 31,1 3 0,0-1-67,4 0 0,0-4 90,0 0 1,0-2-6,0-1 1,0-2-35,0-2 1,0-3 42,0-6 0,4-4-76,0 0 51,1-5 97,-5 2 1,0-10-67,0-3 0,0-3 7,0-1 0,0-6-14,0-3 1,-2-2-6,-2-2 0,3 1 24,-3-1 1,2-4-9,2 1 1,0-6 4,0 1 1,0-3-11,0-1 1,0 2 21,0 2 0,0-5-12,0 5 1,0 0 70,0 8 1,4 2-54,0 3 1,6-2 4,-2 5 0,-1 5-22,1 4 1,0 5 7,5-1-25,-1-3 0,0 6 26,1-3 0,-1 2-93,0 2 1,1 2-9,-1 2 1,-4 1-151,0 3 1,-4 3 108,5-2 0,-7 6-84,2 1 0,2 0-117,-2-3 1,0 3 43,-4 1 0,0 3 286,0-4 0,-22 34 0,-5 3 0</inkml:trace>
  <inkml:trace contextRef="#ctx0" brushRef="#br0">2621 1624 7957,'-8'7'6,"0"-3"0,5-1 355,-1 1-60,3-2-249,1 3-102,0-5 1,1 0 100,3 0 1,3 0-118,5 0 1,1-1 27,-1-3 1,4 1 30,1-5 0,5 4-29,-2-5 1,3 5-215,2-4 1,-5 4 23,1-4 0,-2 4-126,2-5 1,0 7 28,-4-2 0,3 2 323,-3 2 0,-1 0 0,-4 0 0,1 0 0,-6 6 0,-2 1 0</inkml:trace>
  <inkml:trace contextRef="#ctx0" brushRef="#br0">3003 1588 7957,'8'0'0,"0"0"0,-5 0 0,8 0-123,-10 0 400,5 0-61,-6 0 0,0 1-79,0 3 0,0-1-8,0 5 0,0 0-99,0 4 1,-4 1 85,-1-1 0,0 2-240,1 2 0,2-1 50,-2 6 0,3-6-296,1 1 1,0 2 64,0-2 0,0 1 305,0-5 0,0 0 0,0 1 0</inkml:trace>
  <inkml:trace contextRef="#ctx0" brushRef="#br0">5710 2301 7779,'-7'0'-666,"-4"0"701,10 0 1,-6 0 73,3 0-23,3 0-10,-5 0-16,6 0 289,0 0-292,6 0 1,-4 0 37,7 0 0,3-1-31,4-3 0,6 2 41,-1-2 1,3-1-48,5 1 1,7-2-2,5 2 0,6 3 22,3-3 1,6-2-301,9 2 0,2 0 220,3 4 1,-2 0-139,-2 0 1,-4 0 184,-1 0 0,2 0-107,-10 0 0,2 0-136,-14 0 1,-4 0 76,-4 0 0,-6 0 30,2 0 1,-7 0-14,-2 0 1,-9 0-4,2 0-19,-4 0 606,-2 0-470,-2 0-76,-5 0 148,-5 0 1,-2-4-118,-5 0 0,4 0-43,-1 4 1,1-4-88,-4 0 0,0-1 127,-1 5 1,1 0-76,0 0 0,-1-4 41,1 0 1,0 0 26,-1 4 1,-3-4-48,0 0 0,-1 0 133,5 4 0,0-2 14,-1-2 0,1 3 16,0-3-43,-1-3 1,1 6 90,0-3 1,-1-2-39,1 2 0,4 0-35,0 4 15,0-6 31,-5 5 19,6-10 134,2 10-128,5-5 0,1 2-146,3 0 1,3 0 63,6 4 1,-1 0-40,0 0 0,2 0 30,2 0 1,-1 0 23,6 0 0,-5 4-10,5 0 1,-2 4 3,1-4 1,2 5-14,-5-5 1,4 5-1,0 0 0,-3 2 7,-2 1 1,-2 0-6,-2 0 0,-5 1-123,-3-1 1,-3 0 58,-1 1 1,-5-1-178,-3 0 1,-9 5-29,-3-1 0,-5 5-3,-3-5 1,2 0 43,-3-3 0,4 0-89,5 4 0,-2-8 283,5 4 0,1-4 0,4-2 0,-1-1 0</inkml:trace>
  <inkml:trace contextRef="#ctx0" brushRef="#br0">7334 2067 7937,'0'-12'0,"-1"0"100,-3 0 0,3 3 260,-3 1-278,2 0 0,2 0 107,0 0 1,-1 5-85,-3-1 0,2 1 219,-2-1-22,3 2-394,1-3 1,0 6 32,0 3 0,0 3 1,0 6 1,0 0 58,0 4 0,0 2 18,0 5 0,0 1-15,0 0 0,0-1-76,0 1 1,0 0 19,0-1 0,0 1 87,0-1 0,0-3-200,0-1 0,1-3 22,3 3 0,-2-5-46,2 2 1,1-8-172,-1 0-174,0-1 15,-4-1 266,0-2-205,0-5 149,0 0 309,-5-5 0,4-2 0,-21-44 0,1-9 0</inkml:trace>
  <inkml:trace contextRef="#ctx0" brushRef="#br0">7248 2092 7937,'0'-12'0,"0"-1"-150,0 1 0,0-4-188,0-1 1,0 1 460,0 4 0,6-1-23,2 1 0,3 0 4,1-1 1,1 2 90,-1 3 1,6-3-66,2 3 1,-1 1-34,2-1 0,-5 5-115,5-1 1,-2 3-59,1 1 1,-2 0-175,-6 0 1,1 0-6,-1 0 1,-4 5 79,0 4 1,-5 1-4,1 3 178,3-1 0,-16 22 0,0 6 0</inkml:trace>
  <inkml:trace contextRef="#ctx0" brushRef="#br0">7322 2240 7937,'-12'0'-430,"0"0"0,3 0 385,1 0 100,5 0 1,-3 0 580,1 0-389,4 0 0,-3 0-249,8 0 1,-1 0 96,5 0 0,4 0-216,5 0 1,1 0-83,-2 0 1,-1 0-97,6 0 0,-5 0 90,4 0 0,1 0-50,4 0 0,-1 0 259,1 0 0,43-6 0,-28 3 0,-1-1 0</inkml:trace>
  <inkml:trace contextRef="#ctx0" brushRef="#br0">7716 2400 7937,'-7'0'-252,"-2"-2"-376,4-2 1117,-4 3 0,6-9-97,-5 6 0,5-1-261,-1 1 1,3 1-19,1-5 1,1 5-139,3-1 1,-1-2 122,5 2 0,4 0-102,5 4 1,-1-4 0,-3 0 0,-1 0 88,0 4 1,1 1-185,-1 3 0,-4-1 25,0 5 0,-4-1-126,5 1 1,-7 3-23,2-3 0,-2 5 118,-2 3 0,-6-1 37,-2 6 0,-3-5 91,-1 5 0,0-6-25,-1 1 1,0-2 18,-4-2 1,8 0 107,-4 1 302,4-1-168,-4 0-134,7 1-171,0-7 1,7 0 35,4-6 0,1 0-121,7 0 1,3 0 82,0 0 0,5-4-115,-5 0 0,6-4-69,-1 3 0,-2 0 11,1 1 0,0 1-505,0-5 725,-2 5 0,0-8 0,1 4 0</inkml:trace>
  <inkml:trace contextRef="#ctx0" brushRef="#br0">11297 3224 7968,'-5'7'-91,"3"-1"0,-5-6 193,3 0-217,3 0 1,-6 0-58,3 0 296,3 0-308,-5 0 225,6 0 96,0 0-212,6 0 0,0-5 93,7 1 1,-1 0-5,0 4 1,1-4 19,-1 0 1,4 0-5,1 4 0,5-1 34,-2-4 0,9 4-28,4-3 0,2-1 34,2 0 0,6 0-11,2 1 1,3 1 5,1-5 0,1 5-218,4-1 1,5-1 195,2 0 0,2 0-136,-10 1 0,5 3 129,-5-4 1,-1 0-95,-7 1 0,-2-4 70,-7 4 1,4-5-144,-3 5 1,5-4 57,-9 4 0,0-4-82,-8 4 1,-2-2 110,-3 2 0,-2 3-21,-6-3 439,1 2-367,-1-3 19,-5 3-66,-2-3 155,-5 5-370,0 0 164,-5 0 1,2 0-125,-5 0 0,4 0-99,-4 0 168,-1 0 1,-3 4 145,0 0 0,-20 8 0,-9 2 0,-2 0 0,-1-1 0</inkml:trace>
  <inkml:trace contextRef="#ctx0" brushRef="#br0">11519 3089 7968,'-6'-7'-34,"5"-4"1,-6 6 92,3-4-185,2-2 1,-4 10 118,2-3 0,1 3-65,-5 1 0,3 0 60,-3 0 0,-1 5 61,-8 3 0,2 3 3,-5 2 1,-1 0-17,-3 4 1,-1-2-17,0 5 1,1-3 7,-1 3 1,2-5-7,2 2 1,2-4-27,3 0 1,6-1 75,-2 0-74,2 0 44,4 1-94,0-6 1,7-2 61,4-5 1,1 1-13,7 4 0,0-4 17,4 3 1,-2-3 2,5-1 1,-3 0-20,3 0 1,-1 2-1,2 2 1,2-3 38,-2 3 0,-2 2 4,1-2 1,-3 1-49,3-1 0,-1-2-70,2 2 1,1 1-156,-6-1 1,1 5 44,-5-5 1,0 0-147,1-4 0,-5 4 332,0 0 0,-16 0 0,0-4 0</inkml:trace>
  <inkml:trace contextRef="#ctx0" brushRef="#br0">10645 2670 7956,'0'-12'0,"0"0"0,0 0-18,0-1 1,-4 5 185,0 0 0,0 4-187,4-4 1,0 3 112,0-3-105,0 5 213,0-2-191,0 5 0,0 5 71,0 4 0,0 3-29,0 4 0,0 4-21,0 4 1,0 1-27,0-1 1,0 5-79,0 0 1,0 0 72,0-5 1,0 1-167,0-1 0,0 1-35,0 0 1,4-5-19,0 1 0,0-6 52,-4 1 1,0-6-87,0-2 0,4-4-308,0 4 560,0-5 0,-9-14 0,-2-10 0</inkml:trace>
  <inkml:trace contextRef="#ctx0" brushRef="#br0">10608 2683 7956,'-6'-13'0,"5"1"40,-3 0 1,-1 0 173,0-1 1,0 1 94,1 0-271,2-1 0,-3 1-118,5 0 0,1-1 111,3 1 1,3 4-58,6 0 0,0 1 36,4-1 0,-2-3-86,5 2 0,-1 3 19,2-3 0,2 7-1,-2-2 1,-2-2-223,1 2 0,-5 0 62,2 4 1,-4 0 151,0 0 0,-2 5-46,-3 4 0,-1-3 112,-3 3 0,-19 21 0,0 9 0</inkml:trace>
  <inkml:trace contextRef="#ctx0" brushRef="#br0">10633 2794 7956,'0'8'0,"0"0"168,0-5 295,0 8-509,0-10-27,0 4 16,0-5 1,1 0 42,3 0 1,3 0-139,5 0 0,5-1 105,-1-3 0,4 3-109,-3-4 0,5 0-296,-2 1 1,4 0 66,0 4 385,1 0 0,21-11 0,6-3 0</inkml:trace>
  <inkml:trace contextRef="#ctx0" brushRef="#br0">11002 2917 7956,'-2'-13'-182,"-2"1"1,3 4-176,-3 0 1,2 3 342,2-3 0,2 1 324,2-1 1,1 1 55,4 3 1,2 3-149,-3-3 1,3 2-176,1 2 0,0 0 6,1 0 1,-2 2-196,-3 2 0,1 3 155,-5 5 1,1 0-162,-5 1 1,0 0-16,0 4 1,0-4 87,0 4 0,-6-4 67,-2 0 0,1-1 7,-1 0 1,4 1 332,-5-1-204,1 0 0,-3-3 124,3-1-232,3-6 5,5 9-13,0-9 1,1 3-13,3-5 0,7 0-255,5 0 1,5-4 58,-5 0 1,6-4-220,-1 4 0,2-2 419,2 2 0,43-8 0,-28 2 0,-1 1 0</inkml:trace>
  <inkml:trace contextRef="#ctx0" brushRef="#br0">14497 3040 7679,'-8'-7'-561,"-1"3"0,5-2 469,-4 2 256,5 0 0,-4 0-17,3 0 58,3 0 1,-6 4 16,3 0-133,3-6-43,-5 5-8,6-5 78,0 6-78,6 0 0,2 0-8,8 0 1,-1 0-3,6 0 1,1 0-6,6 0 0,5 0 16,8 0 1,-1-1 51,5-3 1,2 3-36,6-4 1,3 0-213,5 1 1,-3-4 184,-1 4 1,1-1-3,3 5 1,-1-4-8,-2 0 0,-5 0-6,-8 4 0,-2-1-96,-6-3 1,-2 2 4,-2-2 1,-3 2-72,-5-3 1,-2 4 71,-3-3 1,2 3-8,-5 1 0,-5-5-128,-4 1 532,-5 0-503,8 4 57,-10 0 138,-1 0 0,-2-1-111,-7-3 1,5 2-5,-4-2 0,0 3-25,-5 1 1,1 0-12,0 0 1,0 0 60,-1 0 1,1 0-3,0 0 0,-2 0 45,-2 0-65,2 0 1,-8-1 98,6-4 0,-1 4 89,5-3 0,4-1 142,-1 0 1,1 0-101,-4 1 1,1 1 77,3-5 1,1 5 126,3-1-106,3-3-145,-5 0 105,6-5-245,6 0 0,0 4 76,7-1 1,-1 7-16,0-2 0,2 2 55,2 2 0,-2 0 1,2 0 1,2 0-2,-1 0 0,-1 0-17,-4 0 0,1 2 51,-1 2 1,0-2-31,1 7 1,-7 0-67,-1 8 0,0-4 14,-1 4 1,-1 0-110,-7 0 0,-3 3 10,-5-3 1,-5 5-191,1-2 1,-9-1-9,5 2 0,-10-5 284,5 5 0,-13-1 0,-1 5 0</inkml:trace>
  <inkml:trace contextRef="#ctx0" brushRef="#br0">16355 2880 8041,'-12'-6'-5,"-1"3"-38,1-5 1,4 4-168,0-4 456,5 5 217,-8-8-373,10 4 15,-5-5 1,12 0-99,2 0 0,3 3 87,1 1 0,2 1-46,2-1 0,-1-2 42,6 6 0,-5-4-41,5 4 0,-5 0-20,4 4 1,-3 0 4,3 0 1,-5 0-4,2 0 0,-5 1-10,-4 3 0,2 5-88,-6 7 1,0-1 58,-4 6 0,-1-1-87,-3 5 0,-3-1 95,-5 1 0,-2-5-107,-3 1 0,4-2 86,-4 2 1,0 1 5,0-6 1,1 0 2,3-3 1,1-2-6,0-3 92,0 3-88,5-10-150,1 5 0,8-6 95,2 0 0,3 0 5,5 0 0,2 0-17,2 0 1,2 0-3,2 0 1,2 0 39,-5 0 0,3 0 7,-4 0 0,5 0 21,-5 0 1,1 5 192,-5 3-42,6 3 0,-4 4-90,2-2 1,-8 2 52,-4-7 0,-2 3-12,-2 1 1,0 0 62,0 1 1,-10-1-91,-2 0 1,-5-4 6,1 1 1,-3-3-6,-6 3 1,1 2-5,-1-3 0,0-3-65,1-1 1,-1 2 63,0-2 1,2 4 1,3-4 0,-2 0-199,5-4 1,1 4-706,4 1 99,5-1 474,1-4 1,8-2 270,2-2 0,46-35 0,-16 12 0,-1 0 0</inkml:trace>
  <inkml:trace contextRef="#ctx0" brushRef="#br0">17007 2769 8024,'0'-8'348,"0"-1"701,0 7-618,0-9-355,0 9 122,0-3 1,0 12 33,0 5 1,0 2-1,0 6 0,0 2-99,0 7 1,0 2-167,0 6 1,-4-4 45,0 0 1,0 0-210,4 4 0,0 0-227,0-1 1,0-3 250,0 0 1,0-6-366,0 2 0,5-4 223,4-5 0,-3-2-322,3-6 1,-5-3-25,4-1 660,-5-5 0,13-20 0,-2-10 0</inkml:trace>
  <inkml:trace contextRef="#ctx0" brushRef="#br0">17081 2904 8024,'1'-24'0,"3"-1"0,-2 0-224,2 1 1,1 1 202,0 2 0,3 7 324,-4 6 0,5 1-126,0-1 0,2 1-31,1 3 1,4 3-36,1-3 1,-1 2 12,-4 2 1,5 4 0,-1 1 0,1 3-35,-5-4 0,-1 5-75,-3 0 0,2 2 39,-6 1 0,4 4-135,-4 1 0,0-1 101,-4-4 1,-4 5-19,0-1 1,-7 2-6,-1-2 0,-2-2-130,-6 3 0,-1 0-62,-4 0 0,1-1 44,-1-4 0,-1-1-176,-3-2 0,2 1 70,-6-1 0,6 2 111,-2 1 146,3-5 0,-9-2 0,-4-5 0</inkml:trace>
  <inkml:trace contextRef="#ctx0" brushRef="#br0">14583 1735 7828,'7'-1'-650,"-3"-3"1,-1 2 0,1-2 603,-3 3 53,4 1 0,-3 0 33,2 0 0,-3-1-17,3-4 1,-2 4 22,-2-4-20,0 5 1,0-2 14,0-2 0,0 3 262,0-5-226,0 6 0,0-1 101,0-3-123,0 2 0,-2-3 128,-2 5 4,3-6 9,-10 5-98,4-4-53,-5 5 1,0 0-69,-1 0 1,5-4 76,0-1 1,0 1-102,-5 4 1,5 0 118,0 0-55,0 0 29,-5 0 0,1 0 85,0 0-72,5 0 32,-4 0-14,10 0-78,-5 0 73,6 0-87,0 0 7,6 0 1,0 0-4,7 0 1,0 0-7,4 0 1,6 0-47,6 0 1,6 0 60,2 0 0,6-4-17,6 0 1,6-1-270,2 1 1,9 2 284,-32 0 0,1 0 1,2 1-1,-1 1-4,1 0 1,0 0 0,2-2 0,0 0-1,0 0 0,0 0 1,-3-1-1,0 1-23,30 2 0,-5-1-270,-3-3 0,-1 3 279,-8-4 1,-2 3-11,-10-2 0,-6 2-250,-2-2 1,-9 3-109,-3 1 241,-4-6 596,-6 5-385,-1-4 0,-6 3 57,0-2 1,-2 3-148,-2-3 45,-3 2 1,-5-2 65,0 0 1,4 0-196,-1 4 0,1 0 40,-4 0 1,0 0-15,-1 0 1,5 0 49,0 0 0,0 0 35,-5 0 0,1-6 0,0 0 0,-1-7 0</inkml:trace>
  <inkml:trace contextRef="#ctx0" brushRef="#br0">15629 1514 7879,'-12'-6'-224,"1"3"249,2-5-435,-2 6 519,5-9 0,-3 8 11,1-5 0,6 4 163,-3-5-40,-1 7-199,4-9 87,-3 9-185,10-9 0,2 10 90,5-3 0,5 3-26,-1 1 1,5 0-3,-5 0 1,5 0 0,-5 0 0,5 1 33,-5 3 1,4-1-8,-3 5 0,-1 0 7,-3 4 1,-1 1-23,0-1 1,-1 2-7,-3 2 1,-2-2-2,-6 2 0,-2 3 23,-2 2 1,-4 1-125,-8-2 0,-3 4 65,-6-4 1,3-2-102,-3-2 1,4 3 61,-8 2 1,3-3-360,1-2 1,2-4 42,3-3 1,-1 1 377,9-1 0,13-15 0,13-2 0</inkml:trace>
  <inkml:trace contextRef="#ctx0" brushRef="#br0">16244 1157 8039,'0'-13'-623,"-1"3"137,-3 1 1271,2-2-297,-3 5-41,5-1-269,0-4-81,0 9 0,0-2 41,0 8 1,0 3 99,0 6 0,0 0-150,0 4 0,1-2 29,3 5 1,-2 1-67,2 3 0,-3 5-153,-1 0 0,0-1 6,0-3 0,0 4-18,0-1 1,2 1-128,2-4 1,-3-2 37,3-2 0,-1 2-86,1-3 0,-3-2-25,3-1 1,2-4-571,-2 0 884,0-1 0,-4-22 0,0-5 0</inkml:trace>
  <inkml:trace contextRef="#ctx0" brushRef="#br0">16207 1292 8039,'0'-18'-129,"-4"1"65,0-4 0,0-1-4,4 6 1,0-1 48,0 5 0,0 0 124,0-1 1,5 5 218,4 0 1,2 1-151,1-1 0,4-2-94,1 6 0,3-4-98,-3 4 0,3 0 4,-3 4 1,3 0-144,-4 0 0,1 0 27,-5 0 1,0 0-213,1 0 0,-1 0 138,0 0 1,-5 5-2,-3 4 1,-2 3 204,-2 4 0,-17 25 0,-3 11 0</inkml:trace>
  <inkml:trace contextRef="#ctx0" brushRef="#br0">16232 1477 8039,'-12'0'-447,"-1"0"313,1 0 0,4 0 380,0 0-184,5 0 875,-3 0-444,6 0-409,0 0 1,6 4-54,2 0 1,7 0-133,1-4 0,5 1-24,-5 4 0,6-4-282,-1 3 1,2-3-3,2-1 0,-1 0-42,1 0 451,-1 0 0,28 6 0,7 1 0</inkml:trace>
  <inkml:trace contextRef="#ctx0" brushRef="#br0">16638 1514 8039,'0'-13'0,"0"5"-128,0 0 1,4 4 30,0-4 715,0 5-388,2-8 0,1 10 68,5-4 0,-4 4-109,0 1 0,1 1-169,3 4 0,-4-3 6,0 7 1,-1-1-162,1 4 0,-1 0 115,-3 1 1,-2-5-146,2 0 1,-3 0 33,-1 5 1,0-1 94,0 0 1,0-4-28,0 1 0,-1-1 46,-3 4 0,1-4 21,-5 1 0,4-5 7,-5 4 1,7-4 21,-3 4-55,-1-5 1,3 6-6,-5-4 0,5 0-46,-1-1 1,3-1 42,1 5-73,0-5 1,0 8 61,0-3 21,0-3 1,1 5 48,3-6 26,-3 6 74,10-4 301,-9 7 65,3-1-364,-5 0 1,-5-5 146,-4-3 0,-1 2-74,-3-2 1,-3 1-134,-1-1 1,-4-2-67,0 2 0,2-3-267,-2-1 0,6 4-534,-1 1 1,2-1 113,2-4 682,0 0 0,16 0 0,4 0 0</inkml:trace>
  <inkml:trace contextRef="#ctx0" brushRef="#br0">20576 2400 7992,'-12'0'-139,"-1"0"88,1 0-94,0 0 308,-1 0 75,1-6-178,5 5 209,-4-5-243,10 6 139,-4 0-243,5 0 1,1 0-5,3 0 0,-1 0 103,5 0 0,2 0 14,6 0 0,-1 0-13,5 0 1,6 0 121,7 0 1,4 0-104,4 0 1,7-4 97,5 0 1,8 0-414,0 4 0,7-1 320,-29-1 1,0 0 0,1 1 0,1 0-32,2-1 0,0 0 1,-2 1-1,0 1-8,0 0 0,0 0 1,-3-2-1,-1 0-44,0 0 1,0 0 0,1-1 0,0 0-249,27-1 0,4 3-105,-12-3 1,-2-2 119,-2 2 1,-2-4 44,-2 4 1,-10-2 116,-2 2 0,-8 3 62,0-3 1,-9 1-100,-3-1 24,-4 2 734,0-3-652,-6 5 457,-2 0-372,-5 0-183,-5-6 0,-2 5 95,-6-3 0,-4 3-135,-4 1 0,-2 4 177,-2 0 0,-11 3 0,-7 1 0,-4-1 0,1 0 0</inkml:trace>
  <inkml:trace contextRef="#ctx0" brushRef="#br0">20736 2203 8013,'0'-8'-750,"0"-1"513,0 1 363,0-4 6,0 5 16,0 2-66,0 5 0,-4 1 7,0 3 1,-6 3-75,2 5 0,-7 2 44,-1 2 1,-2-2-72,1 2 1,2 2 66,-5-1 1,3-1-116,-3-4 0,3 5 67,-3-1 1,1 5-12,-2-5 0,-1 2-49,6-2 1,1-6 59,7 2 0,-2-2-7,6 2 0,0-4-16,4 0-11,0-5 1,1 7 74,3-6 0,3 4 9,6-4 0,-1 4-6,0-4 0,5 6 11,-1-2 1,5 3-20,-5 1 1,6-3 5,-2-1 1,4 0-31,0 4 0,-3 1-3,-1-1 1,1-4-347,3 0 0,1-4 95,0 5 0,-5-7-177,1 2 412,-6-2 0,8-13 0,-4-3 0</inkml:trace>
  <inkml:trace contextRef="#ctx0" brushRef="#br0">20207 1612 8045,'0'-12'0,"0"0"-293,0-1-356,0 1 1222,0 0-55,0-1-406,0 1 1,-2 4 136,-2 0 1,3 5-186,-5-3 0,6 12-10,0 2 1,0 3 5,0 1 0,0 2-16,0 2 0,0 4-138,0 4 1,0 1 100,0-1 0,0 1-162,0 0 0,0-5 111,0 1 1,0-2-73,0 1 0,0 2-55,0-5 103,0-1 0,0-4-74,0 1 70,0-7 0,-1 0 69,-3-6 12,3 0 0,-6-2 69,3-2 0,1-2-94,-5-7 0,5-3 140,-1-1 1,-2-3-115,2 4 0,-4-6 35,4 1 1,0-3-16,4-5 1,-1 1-1,-4-4 1,4 3 41,-3-4 1,4 4 5,4-3 1,-1 0-64,5-1 1,-4 3-3,4 6 0,1 3-56,3 1 0,4 5 33,1-2 1,0 8-7,0 0 0,-2 7-17,5-2 1,0 2-18,0 2 0,-2 2-37,-6 2 0,0 2-158,1 7 0,-2-1-51,-3 0 1,-3 1 57,-5-1 1,0 2-31,0 2 0,0 2 268,0 2 0,-27 25 0,-7 2 0</inkml:trace>
  <inkml:trace contextRef="#ctx0" brushRef="#br0">20158 1711 8045,'-9'0'0,"1"0"0,4 0 0,-4 0 0,5 0 195,-2 0 0,5 1 686,0 3-760,0-3 0,5 5-200,3-6 1,5 0 80,3 0 1,2 0-165,2 0 1,4 0-12,-4 0 0,3 0-356,2 0 1,0-1 528,-1-4 0,39-7 0,-27 3 0,1-1 0</inkml:trace>
  <inkml:trace contextRef="#ctx0" brushRef="#br0">20576 1784 7235,'0'-6'-298,"0"-1"482,0 3 417,0 2 0,1-3 49,3 5-447,3 0 1,6 0-193,-1 0 0,-4 4-160,0 0 0,-1 6 146,1-2 1,-1-1-130,-3 1 1,-2 0-8,2 4 85,-3 1 0,-1-1-46,0 0 99,0 1 257,0-1-119,-5 0 45,3 0-387,-9-5 177,10-1-44,-4-1-32,5-3-38,0 3 69,5 1-7,2-5 67,5 10 0,-1-8 25,-3 5 0,-1-5 145,-3 1-167,-2 2 142,3 1 0,-5 2-67,0-1 1,-1-6-25,-3 3 0,-3-4 153,-6-1 1,1 4 234,0 0 0,-5 0-320,1-4 1,-5 0-245,5 0 0,0 0-472,3 0 0,-3 0 108,0 0 499,-1 6 0,10 1 0,2 5 0</inkml:trace>
  <inkml:trace contextRef="#ctx0" brushRef="#br0">23431 3064 6585,'0'-7'701,"0"2"1,-1 4-642,-3-4 47,2 4 1,-5-4-120,3 5 31,3 0 138,-5 0-178,1 0 55,4 0 0,-5-2-163,6-2 27,0 3 85,0-5-29,0 6-6,6 0 36,0 0 0,7 0 3,-1 0 0,-4-1 0,0-3 4,1 2-1,3-3 0,0 5 52,1 0 0,-5 0 12,0 0 1,0 0-44,4 0 1,2 0 4,3 0 0,-2-1-18,5-3 1,2 2 19,7-2 1,-2 3-22,6 1 1,5-4-2,7 0 1,3-5-8,1 5 0,6-4-256,2 4 1,8-4 256,0 4 0,0-5 7,-8 5 0,0-4 3,-7 4 0,0-4-39,-9 4 0,-5 0-6,-7 4 1,-5-5 26,-3 1 3,2-5 0,-9 7 30,-2-9 0,-2 9 538,-6-6-447,0 5 1,-4-4-14,0 3-20,0 3 1,-2-5 0,-2 6-41,3-5-92,-10 3 15,4-3 0,-5 5-26,-1 0 0,5 0-162,0 0 1,0 0-83,-4 0 64,-1 0 0,1-4 117,0 0 0,3-1-15,1 5 0,4 0-85,-4 0 146,0 0 1,0-1 20,-1-3 1,5 3 31,-4-4 1,4 3 128,-4-2 1,5 1-51,-1-5 1,-2 4 170,2-5 1,-4 5-112,4-4 1,-4 4 69,4-4 1,-5 4 428,5-5-125,-5 1-153,2-4 0,0 4 126,3 0-452,-3 5 60,6-3 1,-3 2-164,8 0 0,3 0 39,5 4 1,2 1 61,2 4 1,-1-4-118,6 3 0,-1 3 17,5 1 1,-2-1 68,-3 1 0,4 0 84,-4 5 0,2-1 18,-1 0 0,-4 1-43,-4-1 0,-2 1 6,-3 4 1,1-2-26,-4 5 1,-3-5 22,-6 2 1,-4 1-59,-8-2 1,1 5-29,-6-5 1,0 0-135,-3-3 0,1-1 13,2 0 1,-1 1-147,6-1 0,-5 0-98,5 1 1,0-5 111,3 0 1,2-4 308,3 4 0,3-5 0,26-8 0,7-9 0</inkml:trace>
  <inkml:trace contextRef="#ctx0" brushRef="#br0">25080 2732 7954,'6'-12'0,"2"-1"0,1 1 56,-1 0 1,-1-1 172,-3 1 1,2-4-35,2-1 0,3 1 0,-3 4 1,3-1-52,1 1 0,1 4-141,-1 0 0,5 3 103,-1-3 0,2 6-80,-2-3 0,-2 4-66,2 1 0,2 0-29,-2 0 0,1 6-64,-5 2 1,0 3 74,1 1 0,-2 0-41,-3 1 0,-3 3 50,-5 0 1,-1 5-122,-3-5 1,-3 5 84,-5-5 1,-2 6 41,-2-1 0,-4-2-67,-4 1 0,-1-1 101,1 2 0,-1-3 9,0-6 0,5 0 52,-1 1 0,5-1 179,-5 0 0,11-4-3,-3 1 125,4-7-67,2 4 24,1-6-382,6 0 126,6 0 1,2 0-181,8 0 1,-2 0-123,3 0 1,2 0-96,1 0 1,3-4 54,2 0 0,4 0-53,-1 4 1,7-5 340,-3 1 0,3-9 0,4-5 0,4 1 0,-1 0 0</inkml:trace>
  <inkml:trace contextRef="#ctx0" brushRef="#br0">25818 2609 7911,'-5'-12'0,"2"-3"-381,-5 2-742,5-2 1488,-2 14 27,5-5-86,0 6 0,0 6-202,0 2 0,4 3 77,0 1 1,1 2-147,0 2 0,-4-1-18,3 6 1,-3-2-3,-1 2 1,2 0 51,2-4 1,-3 3-136,3-3 1,-2 3 54,-2-3 1,0-1-17,0-4 0,0 1 4,0-1-3,0 0 33,0 1 4,0-7 63,0 0 0,0-7-52,0-4-22,-6-1 1,1-11 14,-3 1 1,-2-1 12,6 5 1,-4-2-7,4-2 1,-1 1-1,5-6 1,0 5 8,0-4 1,0-1-3,0-4 1,2 1-30,2-1 0,0 1 23,8-1 0,-2 0-44,6 1 1,-1 1 36,2 2 1,-2 3-140,5 6 1,-3 1 85,3 3 1,1 2-87,3 6 0,-4 0 107,-4 0 0,2 0-22,-2 0 1,1 6 48,-5 2 0,-1 3 5,-3 1 1,-1-2 96,-3 2 1,-3-2-117,3 6 1,-6-2 47,-2-2 1,-6 0-34,2 1 0,-7-1 2,-2 0 0,-3-1-7,3-3 1,-4 3-8,0-2 1,-1 0-243,2-1 1,-2 2 64,5-6 0,-3 4 179,3-4 0,-15 0 0,-1-4 0</inkml:trace>
  <inkml:trace contextRef="#ctx0" brushRef="#br0">2437 6904 7747,'0'-8'5,"0"-1"0,-4 1-374,-1-4 0,1 0 282,4-1 0,0 5 180,0 0 1,-1 1 151,-3-1 273,2-3-211,-3 4-52,5 0 37,0 2-54,0 5 1,0 1-181,0 3 0,0 3 90,0 5 0,0 7-168,0 6 1,0 1 27,0 7 1,0 0-74,0 4 1,0 0 99,0-1 1,0 1-102,0 0 1,0 4 11,0 0 1,1-4-146,3-4 1,-2-6 24,2 2 1,-3-4 31,-1-5 50,6-2 78,-5-11 15,5-2 1,-6-6-11,0-3 1,-4-3 16,-1-5 1,0-1 18,1 1 0,2-6 7,-2-2 1,2-3-2,-2-2 1,2-5-29,-2-3 0,3-4-94,1-4 0,4-4 65,0-8 0,5-2-199,0-2 0,2 0 205,1 4 0,0 7-8,1-4 1,-1 11 127,0 2 0,0 11-116,1 9 0,-1 8 114,0 1-93,1 5 0,-1-1 9,0 8 0,-1-1-62,-3 5 1,3-4 63,-2 4 0,0 0-92,-1 5 0,2-1-159,-6 0 1,0 6 156,-4 3 76,0 2 0,-9 16 0,-4 7 0,0 4 0,-1-1 0</inkml:trace>
  <inkml:trace contextRef="#ctx0" brushRef="#br0">2424 7211 7767,'-12'0'0,"0"0"-109,-1 0 1,5 0-424,0 0 1019,5 0-139,-8 0-118,10 0 0,1 0-176,8 0 0,4 0-42,5 0 1,-2 0-144,5 0 1,0 0-205,0 0 1,7-1 46,-2-3 0,1 3-139,-5-4 1,2 4 426,-3 1 0,14 22 0,5 5 0</inkml:trace>
  <inkml:trace contextRef="#ctx0" brushRef="#br0">2769 7371 7776,'5'-6'345,"-3"-5"1,5 5 204,-3-2 45,-3-3-423,10 4 1,-4-4-82,5 3 1,-4-2 82,1 6 1,-1 0-76,4 4 0,0 0-201,1 0 0,-1 2 58,0 2 1,-1 3 59,-3 5 1,-1 4 33,-3 1 0,-2 0-440,2 0 0,-4-2 132,-4 5 0,1-3 43,-5 3 0,0-5 162,-5 2 0,-3 1 41,-1-2 0,1 0 206,4-3 0,-1-1-43,1 0 1,0-3-53,0-1 1,3-6 355,1 3-330,5-4-116,-2 4-126,5-3 0,0 2 90,0-8 0,5 2-90,4-2 1,2 2-243,1-3 1,4 4 107,1-3 1,3-1-266,-3 0 1,4 0 191,0 1 0,2 1 324,2-5 0,38-17 0,-27 9 0,0-1 0</inkml:trace>
  <inkml:trace contextRef="#ctx0" brushRef="#br0">3323 7273 7776,'-13'-6'119,"5"1"-273,0-3-54,5 2 0,-2 5 229,5-3 318,0 3 1,1-5-216,3 6 1,3 0 20,5 0 0,2 0-421,2 0 1,-1 0 81,6 0 1,-5 0-311,5 0 1,-1 0 26,5 0 477,0 0 0,32-5 0,9-2 0</inkml:trace>
  <inkml:trace contextRef="#ctx0" brushRef="#br0">3889 6867 7776,'-4'-12'0,"0"-1"0,-1 5 62,5 0 102,-5 5 21,4-2 1,-6 5 356,3 0 0,2 1-273,-2 3 0,3 3-133,1 5 0,0 5-121,0-1 1,-4 6 64,0-2 0,0 5-140,4 4 0,0-3 62,0 2 0,0 0-91,0 1 1,1-3 50,3 2 0,-3-2-121,3-1 1,-1-5-26,1 1 0,-2-6 116,2 1-236,-3-2 125,5-2 189,-5-5-64,4-1 1,-5-8 64,0-2 0,-4-3-57,0-5 0,-1 0 5,1-1 0,2-4 57,-2-4 1,3-2 124,1-2 0,0-4-124,0 1 0,0-6-2,0 1 1,0-3 61,0-1 0,4 0-72,0 0 0,6 1 4,-2-1 0,3 1-22,1 3 1,4 0-2,1 9 1,-1-2-31,-3 9 0,-1 5-116,0 4 0,5 5-63,-1-1 0,0 3 44,-3 1 1,-1 1-171,0 3 1,-1 3 58,-3 5 1,2 1 77,-6-1 212,0 6 0,-20 45 0,6-24 0,-1 1 0</inkml:trace>
  <inkml:trace contextRef="#ctx0" brushRef="#br0">3889 7088 7776,'-7'0'-883,"0"0"821,3 0 164,3 0 1,-3-4 470,8 0 1,-2 0-460,7 4 1,0 0-102,8 0 0,-2-4-310,5 0 1,-4 0 102,5 4 0,0-4-280,3 0 474,1-1 0,43 0 0,-28 2 0,-1-1 0</inkml:trace>
  <inkml:trace contextRef="#ctx0" brushRef="#br0">4393 7101 7776,'6'7'2260,"-5"3"-1990,5-3 1,-6 6-1,0-1 0,0 2-98,0 2 1,0-1-80,0 6 0,0-1 11,0 5 1,0-2-164,0-3 1,4 4-224,0-4 1,1 3 183,-1 2 1,-1-6-607,5-2 1,-4-4-9,5 0 712,-1-7 0,-1-17 0,-2-9 0</inkml:trace>
  <inkml:trace contextRef="#ctx0" brushRef="#br0">5021 6990 7761,'-7'7'-210,"-4"-2"166,10-5 84,-5 0 0,8 0 100,2 0 1,-1 0 6,5 0 1,1 0-91,8 0 1,-4 0 3,4 0 0,2 0-18,1 0 0,0 0 27,0 0 1,-3 0-90,3 0 0,-4 0 67,5 0 1,-6 0-493,1 0 122,-2 0-96,-2 0 161,1 0-175,-6 0-158,-2 0 590,-5 0 0,0 0 0,-11-5 0,-3-2 0</inkml:trace>
  <inkml:trace contextRef="#ctx0" brushRef="#br0">5464 6867 7776,'12'-12'-1260,"-4"-5"945,1 1 1,-7-1 920,3 5 1,1 0-162,3-1 1,-3-3-215,3 0 1,-1-1-79,4 5 1,0 1 38,1 3 1,-1-3-107,0 3 0,1 2 61,-1 2 0,2 3-164,2 1 0,-2 0 35,2 0 0,-2 1-119,-2 3 0,0 3 22,1 5 0,-2 2-51,-3 2 0,-1-1 118,-3 6 1,-3-5-23,3 5 0,-2-1-42,-2 5 1,-6 0 67,-2-1 0,-3-1-37,-1-2 0,-1 2 40,1-2 0,0-2 107,-1 1 1,1-5-5,0 2 0,0-4 98,-1 0 1,5-6-117,0-3 1,5-2-19,-1 3 0,1-4-155,-1 3 164,3-3 0,-3-1-165,8 0 1,-1 0 9,5 0 0,0-1-88,4-3 0,2 3-25,2-4 1,2 0-181,3 1 1,2-4 158,-3 4 0,4-6 82,0 2 0,5 1-399,0-1 1,1 1 534,-2-1 0,26-20 0,-22 15 0,0-1 0</inkml:trace>
  <inkml:trace contextRef="#ctx0" brushRef="#br0">6264 6768 7776,'0'-13'-108,"0"-4"1,0 4-19,0-4-56,-6 4 573,5 0 719,-4 6-447,5 2-331,-6 5 0,5 5-318,-3 4 0,2 2 21,2 1 1,0 6-67,0 2 0,0 3 88,0 2 0,0 0-73,0-1 0,4 1 15,0-1 1,2-3-169,-2-1 1,-3 1 17,3 4 0,2-5 110,-2 1 1,2-6-144,-2 1 0,-3 2 95,3-2 0,-3-3-210,-1-5 122,6-5 42,-5 2 125,5-5 1,-6-5 8,0-4 1,-4-2 51,0-1 0,-5-4-45,5-1 0,-1-5 38,1 2 1,2-7-119,-2-2 1,3-5-5,1 1 1,0-4 50,0-4 1,1-2-13,3-2 0,-1-1 37,5 5 1,0 4-1,5 4 0,-1 6 5,0-2 1,1 9 12,-1 3 0,0 9-13,1 4 1,3 2-5,0 2 0,2 0 25,-1 0 0,-4 6-26,4 2 0,-5 3-5,-4 1 1,2 1-7,-6-1 0,0 4-1,-4 1 1,0 5 122,0-2 0,-5-1-89,-4 2 0,-3-5 40,-4 5 0,2-5-60,-2 5 1,-2-6-2,1 1 1,-5 2 14,2-2 0,-2 1-60,2-5 0,-2-1-59,5-3 0,1 3-185,4-3 1,-1-1-230,1 1 519,5-5 0,56-19 0,-14 2 0,-1 0 0</inkml:trace>
  <inkml:trace contextRef="#ctx0" brushRef="#br0">6731 6707 7776,'0'-7'-326,"0"-4"0,0 8 836,0-5 1,6 5-200,2-1 0,0 3-301,5 1 1,-4 0-14,8 0 0,0 0-112,0 0 1,3 0-33,-3 0 0,1 1-264,-2 3 1,-2-1 117,2 5 293,-2-5 0,-13 35 0,-2 3 0</inkml:trace>
  <inkml:trace contextRef="#ctx0" brushRef="#br0">6768 6928 7776,'-12'6'0,"0"-5"0,-1 3 96,1 3 1,1-4 590,3 5-340,3-5-156,5 2-292,5-5 0,2 0 93,5 0 0,5 0-280,-1 0 0,5-1 178,-5-3 1,6 1-177,-2-5 1,4 4-64,0-4 349,6-1 0,29-19 0,-23 11 0,-1 1 0</inkml:trace>
  <inkml:trace contextRef="#ctx0" brushRef="#br0">7396 6670 7070,'-7'1'544,"3"3"0,-1 3-375,1 6 1,-1-1 97,5 0 0,0 5-142,0-1 1,0 2-15,0-2 0,2-1-89,2 6 0,3-6 112,5 1 1,2-2-183,2-2 1,-1-1-28,6-3 0,-1-2 72,5-6 0,-1 0-16,1 0 0,0-2-152,-1-2 0,-3-3 205,-1-5 1,-6 0-4,-2 0 1,-1-5 41,-7 1 0,0-5 135,-4 5 1,0-6 32,0 1 0,-6-6-128,-7-2 1,1 1-1,-4 3 0,-2 2-46,1 2 1,-3-1-19,3 6 1,0 0-88,0 3 1,4 5-203,-4 0 0,3 5-97,2-1 0,0 4-289,0 4 0,1 3 626,2 5 0,-2 44 0,5 11 0</inkml:trace>
  <inkml:trace contextRef="#ctx0" brushRef="#br0">1317 8614 7794,'-8'0'58,"-1"0"322,1 0-373,-4 0 1,0 0-301,-1 0 1,5 0 334,0 0 179,5 0 113,-8 0-95,10 0 0,-10 0-183,9 0 0,2 0-109,9 0 1,3 0 61,4 0 0,-1 0 71,6 0 0,4 0-128,3 0 0,5 0 61,-4 0 0,5 0-140,-1 0 0,1 0 62,-1 0 0,1 0-68,-5 0 0,-1-1 7,-3-3 1,0 3-195,-1-4 1,-5 3-75,-2-2 1,-4 2-179,0-2 572,-6 3 0,-2 1 0,-43 11 0,-10 2 0</inkml:trace>
  <inkml:trace contextRef="#ctx0" brushRef="#br0">1292 8836 7822,'-9'8'0,"-4"0"0,-2-5 49,3 1 1,0-1 376,-1 1-294,6-3-527,2 5 382,5-6 1,5 0 108,4 0 1,6 0-64,1 0 0,6 1 17,-1 3 1,2-2-83,1 2 1,1-3-85,0-1 0,1 0 53,2 0 0,-2-4-35,3 0 1,-3-2-211,-1 2 1,3 2-134,1-7 1,-2 5 230,-6-4 1,1 1 209,-6-1 0,3-3 0,-6 3 0,-9-9 0,-11-2 0</inkml:trace>
  <inkml:trace contextRef="#ctx0" brushRef="#br0">1563 8504 7822,'-6'-13'104,"4"5"76,-7 0 1,5 1-150,-4-1 1,5 1 10,-1 3-335,-3 3 291,6-5-95,-4 6 0,6 1 44,3 4 0,-1 0 126,5 3 0,0 2-1,5-6 1,3 5-150,0 0 1,5-3 72,-5 3 0,5-5 22,-5 4 0,6-5-116,-1 1 0,-2-3 37,1-1 0,1 4 15,3 0 1,0 1 17,-4-5 0,2 0-1,-6 0 1,1 0 49,-5 0 1,0 4-44,1 0 141,-6 5 1,-2-1-6,-5 9 0,-3-2 103,-5 5 1,-1 1-155,-12 4 1,1 3 7,-5 1 0,0 4-24,1-4 1,3 3-95,1-3 1,1 0-77,-2-5 1,3 0 44,6-4 0,1-2-106,3-6 0,-2 1-364,6-1-305,0-5 503,10-2 350,0-5 0,7 0 0,37-27 0,10-7 0</inkml:trace>
  <inkml:trace contextRef="#ctx0" brushRef="#br0">2326 8405 7822,'0'-12'192,"0"0"493,0-6-396,0 4-218,0 2-44,-6 6 0,5 13 135,-3 5 0,1 2-69,-1 7 0,3-1 62,-3 5 1,2 3-194,2 1 0,-4 4-3,0-4 0,0 5-81,4-1 1,0-2 100,0 2 0,0-4-100,0 4 0,0-6 50,0 2 1,0-5 74,0-3 1,0 1-217,0-6 39,0 0 74,0-9 111,0-1 9,0-6 1,0-6-40,0-2 1,-1-3 7,-4-1 0,4-2 69,-3-2 0,-1 1-52,0-6 1,1-3 1,4-5 1,0-5-1,0 1 1,0-1-69,0 1 1,0-4 16,0 0 0,4 0-8,1-4 0,4 3-23,-1 1 0,3 5-11,2 4 1,-1-1-58,0 4 0,5 3 87,-1 10 0,0 5-179,-3 3 0,-1-1 84,0 1 0,1 1-137,-1 7 0,0-1-168,1 5 454,-1 0 0,-11 43 0,-2 9 0</inkml:trace>
  <inkml:trace contextRef="#ctx0" brushRef="#br0">2363 8639 7822,'-8'4'0,"-1"0"-839,7 0 586,-9-4 1084,9 0-448,-3 0-316,5 0 0,1 0-89,3 0 1,5 0 25,7 0 1,-2-4-208,2 0 0,3 0-19,2 4 1,-2-1-137,1-4 0,1 4 358,3-3 0,34-3 0,8 0 0</inkml:trace>
  <inkml:trace contextRef="#ctx0" brushRef="#br0">2744 8984 7822,'0'-13'-218,"0"1"0,0 0 713,0-1 0,0 1-259,0 0 1,0-1-82,0 1 1,0 0-130,0-1 0,0 1 112,0 0 0,2 0-112,2-1 1,-2 2-90,7 3 0,-5-3-39,4 3-168,0 2 76,5 1 154,-1 5 0,-1 5 40,-3 4 0,2 3 9,-6 4 1,0-1-12,-4 6 0,0-1 10,0 5 0,-6 0-11,-2-1 1,1 5 0,-1 0 0,0-1-54,-4-3 0,-1 0 58,1-1 1,4-3 112,-1-1 0,3-5 24,-3 2 37,-1-4-126,8 0 19,-3-6-100,5-2 0,1-5 126,3 0-161,3-5 0,5-1 78,1-2 1,-1-2-36,0 6 0,5-4-12,-1 4 0,2-4 15,-2 4 1,-2-5-52,2 5 1,-1-4-125,2 4 1,-4 0-224,4 4 305,-4-6 1,0 5-81,-1-3 0,-4 3-73,1 1-246,-7 0 2,4 0 510,-6 0 0,0 0 0,-11 5 0,-3 2 0</inkml:trace>
  <inkml:trace contextRef="#ctx0" brushRef="#br0">3273 8479 7847,'6'7'-672,"-5"4"1967,5-10-1330,-6 5 1,1-6-6,3 0 152,-2 0 0,9 0 32,-3 0-157,3 0 1,1 0-106,0 0 0,5 0-292,-1 0 0,1 0 203,-5 0 0,1 0 153,4 0 1,-3 0 53,2 0 0,-8 0 0,-2 0 0</inkml:trace>
  <inkml:trace contextRef="#ctx0" brushRef="#br0">3310 8639 7847,'-6'19'0,"-5"-1"348,2-6 1,-2-4 118,-1 1-508,0-7 2,5 9 309,2-9-190,5 3 1,1-5-186,3 0 1,3 0 44,5 0 0,2 0-5,2 0 1,-1 0-229,6 0 1,-5 0-16,5 0 1,-1-4-181,5 0 0,-5-4 488,1 4 0,16-17 0,8 1 0</inkml:trace>
  <inkml:trace contextRef="#ctx0" brushRef="#br0">4566 8405 7764,'0'-12'11,"0"0"-642,0-1 1,0 1 572,0 0 0,0 3 581,0 1 1,0 4 128,0-4-264,0 5 109,0-2-98,0 5-338,0 0 0,0 5 13,0 3 0,-2 9 34,-2 3 1,3 1-44,-3 3 1,2-2-101,2 7 0,0 1 102,0-1 1,0 0-92,0-5 1,0 1-63,0-1 1,0 4 28,0-4 0,0 4-31,0-8 1,0-2-72,0-2 91,0-2 43,0-2 14,0-5 6,0-1 5,0-17 1,0 1-1,0-10 1,-1-1-1,-3-4 1,1 1-1,-5-1 0,5-5 0,-1-3 0,3-6-1,1-2 1,0-2-3,0 2 0,0-2-2,0-7 0,0 2 10,0 3 0,5 4 1,3 8 1,-1 3-8,1 6 1,5 2 2,3 6 1,1 0 2,-5 12 0,1 0-107,4 4 1,-3 0-187,2 0 1,2 4-36,-2 0 1,1 6 100,-5-2 0,0 3-50,1 1 1,-1 1 55,0-1 1,-4 2-270,1 2 485,-7 3 0,-18 44 0,2-27 0,1 1 0</inkml:trace>
  <inkml:trace contextRef="#ctx0" brushRef="#br0">4603 8577 7829,'-13'0'-82,"1"0"0,4 0 185,-1 0 42,7 0 155,-4 0 0,8 0-103,2 0 1,3 0-131,5 0 0,0-1-24,1-3 0,3 3-122,0-4 1,6 0 99,-1 1 0,2-2-119,2 2 0,-1 3-419,1-3 0,-5-2 216,1 2 0,-1 0-528,5 4 829,5-5 0,7 3 0,7-3 0</inkml:trace>
  <inkml:trace contextRef="#ctx0" brushRef="#br0">5169 8491 7829,'-9'0'770,"1"0"-481,5 0 148,-7 0 179,8 0-398,-3 6 0,5 1-23,0 5 0,0 4-19,0 1 1,0 5-85,0-2 1,1 3 125,3 2 0,-1 0-35,5-1 0,-5 1-184,1-1 1,1 1-232,0 0 0,3-2-620,-4-3 0,1-2-16,-1-6 127,-2 1 1,5-2-319,-3-3 1059,-3-3 0,10-32 0,-4-7 0</inkml:trace>
  <inkml:trace contextRef="#ctx0" brushRef="#br0">5538 8171 8128,'0'-12'-230,"0"0"1,-2 1-651,-2 3 1923,3-3-465,-5 9 269,6-3-514,0 5 1,0 1-32,0 3 1,0 4-226,0 9 0,2 2 5,2 6 0,-3-1 1,3 1 0,2 1 8,-2 3 0,4-2-479,-4 6 0,2-6 204,-2 2 1,-1-2-453,5 2 0,-5-3 261,1 3 0,1-8-702,-1 0 1077,0-1 0,-20 0 0,-5-3 0</inkml:trace>
  <inkml:trace contextRef="#ctx0" brushRef="#br0">5439 8491 7826,'0'-12'0,"0"4"-475,0 0 39,0-1 0,-5-3 676,4 0 371,-5-1 0,7 3-421,4 1 0,1 4 23,7 5 0,3-4-175,0 0 0,10 0-44,-1 4 1,8 0 130,0 0 0,1 0-160,-1 0 1,2 0-1233,-2 0 1267,-3 0 0,22 16 0,0 4 0</inkml:trace>
  <inkml:trace contextRef="#ctx0" brushRef="#br0">6030 8147 7826,'1'-15'13,"4"2"0,-3 0-59,6 9 0,1-1 106,3 5 0,0 0 242,1 0 0,3 0-117,0 0 1,5 2-140,-5 2 0,6 1 55,-1 4 0,-2 3-46,1 0 1,-5 1-43,2 3 1,-5 2 60,-4-2 0,-2 6-158,-6-1 0,-3 2 30,-5 1 1,-2 1-56,-10 0 1,-1-1 54,-3 1 0,-2-1-160,-3 1 1,3-2 370,-3-2 1,3-3-126,2-6 0,0 0 447,4 1-105,-3-1 59,9-5-165,-4-2-31,11-5-297,7 0 0,7 0 85,6 0 0,3 0-227,0 0 0,6 0 53,-1 0 0,-2 0-246,1 0 0,5-1 157,4-3 1,-1 2-217,-3-2 1,4-1 98,-1 1 1,7-5-7,-3 5 0,0-4 361,1 4 0,0-11 0,3 1 0</inkml:trace>
  <inkml:trace contextRef="#ctx0" brushRef="#br0">6719 8171 7826,'-12'0'-42,"4"0"-328,-1 0 323,1-5 1,0 3 498,0-2 628,5 3-776,-2 1 1,5 5 27,0 4 0,0 3-106,0 4 1,0 2-120,0 3 0,0 6 20,0-2 0,0 6-81,0-2 0,0 5 32,0-1 1,4-3-202,0-1 0,4-3 63,-4-2 0,4-1-104,-4-2 1,5-3-291,-5-6 130,0-5 83,1-2 206,-3-5 0,3-1-3,-5-3 0,-1-3-50,-3-5 1,2-5 3,-2 1 1,-1-10 60,1 1 1,-5-3-23,5-1 1,-1-3-32,1-4 0,2-3-7,-2-2 0,3 2 60,1-7 1,1 1-41,3-4 0,-1 5 77,5 3 1,1 9-21,3 3 0,4 4 92,1 5 1,3 3-72,-3 9 1,4 3 17,0 5 1,1 0-19,-2 0 0,0 5 11,-4 3 0,-2 3-9,2 2 1,-4 0-15,-3 4 1,-4-4 269,-5 4 1,0 0-70,0 0 0,-1 5-135,-3-2 1,-7-1-47,-6 2 0,-5-5-110,2 5 0,-8-2-231,0 1 1,-1 0 114,4-4 0,1-2-378,-1 2 1,1-2 36,-1-2 544,6 0 0,1-5 0,6-1 0</inkml:trace>
  <inkml:trace contextRef="#ctx0" brushRef="#br0">7864 8307 7826,'-13'0'-523,"1"0"-654,0 0 1814,-1 0 1,1 0 147,0 0-596,5 0 40,2 0-293,5 0 0,5 0 130,3 0 1,4 0-52,5 0 1,2 0 51,6 0 1,5 0-131,3 0 0,8 0 37,4 0 0,7 0 65,1 0 0,7 0-417,2 0 0,2-4 351,-27 2 1,0-1 0,-2-1-1,1 0 14,3 2 1,0 0 0,-4-1 0,0 1-7,30-2 0,-3 1-101,-5-5 0,-5 5 22,-11-1 1,-11 1 98,-13-1 1,-8 3-163,-1-3 129,-5 2-467,-3 2 527,-7 0 1,-1 0-615,0 0 394,5 0 192,-2 0 0,5-16 0,0-5 0</inkml:trace>
  <inkml:trace contextRef="#ctx0" brushRef="#br0">9230 8011 7826,'8'-4'0,"0"0"0,-5-1 560,1 1-374,3 2 0,-6-5 186,3 3-148,-2 3 1,-2-3-1,0 8 0,1-1-64,3 5 1,-3 0 57,4 4 0,-4 5-129,-1-1 1,4 6 24,0-1 0,2 2-229,-2 1 1,-3 1 74,3 0 0,2-1-160,-2 1 1,4-5 9,-4 1 0,6-6-156,-2 1 1,-1 2-295,1-1-396,0-1 575,4-4 0,-3-1-83,-1-3 544,-6-2 0,-2-17 0,-6-3 0</inkml:trace>
  <inkml:trace contextRef="#ctx0" brushRef="#br0">9267 7913 7893,'-13'-12'0,"0"3"173,-4 1 0,4 0-115,-4-4 0,3 3-823,2 1 1,4 6 592,0-3 1,0 4 695,-5 1 0,1 0-237,0 0 1,3 1 33,1 4 0,-4 5-5,-5 7 0,1 1-161,4-2 1,-1 3 8,1 6 0,-4 4 53,-1-1 1,1 6-174,4-1 1,3 4 4,1 4 0,1 2-122,-1 2 0,3 3 56,5-3 1,2-2-75,7 3 0,0-3 0,12 2 0,-5-6 89,5-6 1,1-6-24,6 2 0,0-5-53,4-3 1,1-4-37,4-4 1,0-2 60,0-3 0,4-3-88,0-5 0,1-2 88,-1-7 0,-2 0 7,2-12 0,-4 1 58,-5-5 0,-1-5-68,-7-3 1,1-4 136,-1-4 0,-2-2-276,-5-7 1,-2-4 270,-11-4 0,0 1-47,-4-5 0,-3 4-8,-5-8 1,-2 9 163,-10 3 1,-1 10-107,-3 8 1,-1 1-20,1 11 0,-1 2-15,0 10 0,-3 1-172,-1 2 0,-4 4-21,4 5 1,1 0-186,3 0 0,0 3 30,1 5 0,1 1-52,2 12 1,3-5 354,6 5 0,0 27 0,-1 11 0</inkml:trace>
  <inkml:trace contextRef="#ctx0" brushRef="#br0">13758 7371 6113,'0'-6'0,"0"0"0,0 5 0,0-3 0,0 2-35,0-3 0,0 3 212,0-2-57,0 3 60,0-5 92,0 1 231,0 4 62,0-10-398,0 9 1,0-4 88,0 1-110,-5 4-7,3-4-11,-3 5-20,5 0 36,0 0-79,0 5 0,0 6-96,0 5 0,0 2 96,0-1 1,0 2-129,0 5 1,4 1 39,0 0 0,2-1 26,-2 1 1,-1-1-41,5 1 1,-4-2-158,4-2 0,-5 1 35,1-6 1,-1-1-16,1-7 82,-3 3 1,5-8-29,-6 5 225,0-5-127,0 2 1,-5-10 12,1-3 0,-1 1 19,1-1 1,1-1 14,-5-3 1,4-4 14,-4-1 0,3-3-39,-3 3 0,5-9 52,-1 2 0,-1-5-53,1 0 1,0-2 67,4-6 1,0-1-10,0-3 1,0 4 115,0 0 0,0 0-99,0 4 0,5 3 21,3 1 0,3 5-177,2 3 1,0 3 88,4 6 1,2-3-147,5 3 1,1-2 39,0 10 0,-1-4-107,1 4 0,0 0-184,-1 4 203,-5 5 1,-5 6 28,-6 5 1,-5 2-133,1-1 0,-7 0 107,-1 4 1,-5 2 180,0-2 0,-2 2 0,-28 23 0,-8 6 0</inkml:trace>
  <inkml:trace contextRef="#ctx0" brushRef="#br0">13734 7433 7776,'-13'0'191,"1"0"1,4 0-783,0 0 112,5 0 1434,-3 0-381,6 0-333,0 5 0,6-3-155,2 2 1,4-3-99,5-1 1,-2 0-58,5 0 0,-3 0-206,3 0 0,1 0-287,3 0 0,-3-4 261,-1 0 0,1 0 301,4 4 0,5-6 0,1 0 0</inkml:trace>
  <inkml:trace contextRef="#ctx0" brushRef="#br0">14128 7753 7822,'-11'-6'361,"2"-2"1,-2 1-735,3-1 1,3 4-235,1-4 862,2 0 1,2-5 36,0 1 1,2 0 46,2-1 0,4 5-211,8 0 0,-1 1-47,6-1 1,-5 3-17,5 5 1,-5-5 0,5 1 0,-6 0-105,1 4 0,-2 4 59,-2 0 0,-1 6-93,-3-2 0,2 5 39,-6 3 0,0-1-143,-4 5 1,-5-3 77,-4 3 0,-1 0 59,-3 0 1,1-1 119,0-2 0,-1-4-110,1 4 0,0-4 256,-1 0 0,5-2-63,0-3 0,4 1-107,-4-5 0,4 2 190,-5-2-27,7-3-119,-4 5-176,12-6 0,0-1-167,7-4 0,3 4 107,1-3 1,3 3-357,-4 1 1,2-5 177,-1 1 0,-2 0-91,5 4 1,-1 0 404,2 0 0,8-22 0,-3-5 0</inkml:trace>
  <inkml:trace contextRef="#ctx0" brushRef="#br0">12983 7618 7827,'-12'-6'-385,"-1"5"269,1-3 1,4 2 1237,0 2-335,5-5-283,-2 3-362,5-3 1,5 5-121,3 0 1,4 0-132,5 0 1,2 0 87,6 0 1,3-1 50,1-4 1,5 4-196,-1-3 1,3-1-555,1 0 0,-1 0 24,1 1 695,0 2 0,22-14 0,5 2 0</inkml:trace>
  <inkml:trace contextRef="#ctx0" brushRef="#br0">14854 7347 10274,'12'0'-278,"0"0"1,6 0 102,2 0 1,8-4-71,1 0 0,6-1 85,2 5 1,0-1-8,4-3 1,-4 3-187,-4-3 0,-3 1 98,-6-1 0,-4 2-107,-4-2 1,-2 2-138,-2-3 499,-5 4 0,-40-15 0,-15 2 0</inkml:trace>
  <inkml:trace contextRef="#ctx0" brushRef="#br0">15124 7162 7769,'-1'-8'1,"-3"0"1,1 4-216,-5-5 1,4 5-369,-4-4 0,4 5 905,-5-1 705,7 3-214,-4 1-516,6 0 0,0 5-147,0 4 0,0 6-49,0 1 0,0 5 2,0-5 0,1 6-31,4-2 1,-3 2-71,7-1 1,-5 5 2,4-6 1,-4 6-177,4-5 0,-1 1-179,1-2 0,2 2 154,-6-6 0,4 1-221,-4-5 1,6 0 108,-2 1 1,-1-2-347,1-3 653,0-3 0,10-21 0,1-5 0</inkml:trace>
  <inkml:trace contextRef="#ctx0" brushRef="#br0">15592 7076 7818,'0'-12'-1030,"0"4"1734,0-1-392,0 7 184,0 7 0,0 5-214,0 10 0,0-1-159,0 2 0,0 6-62,0-2 0,0 2 5,0-2 0,4-1-113,0 1 1,4-2 101,-4-2 0,5 2-95,-5-3 1,4-2-191,-4-1 0,2-4-364,-2 0 109,-3-1 247,4-5 163,-5-2 43,0-5 0,0-1-3,0-3 0,-5-2 24,-3-2 0,1-4 77,-1-1 0,1 1-54,-1-4 0,-3-3 110,3-2 1,1-3-102,-1-5 1,5 1 6,-1-4 0,2-1 16,2-4 1,0 0 97,0 0 1,0 2 54,0 2 1,4-1-86,1 5 0,4 1-42,-1 8 1,5 2 8,3 6 1,-2 1-124,2 3 0,3-2 30,2 6 0,-2 0-49,1 4 1,1 4-55,4 0 1,-5 6-229,1-2 1,-6 3-19,1 1 1,-2 0-154,-2 1 0,-1 3-123,-3 1 639,-2-1 0,-34 29 0,-6 8 0</inkml:trace>
  <inkml:trace contextRef="#ctx0" brushRef="#br0">15690 7224 7834,'-12'0'0,"0"-4"-224,-1 0-556,1-1 851,0 0 747,5 4-105,2-5-516,5 6 0,5 0-125,3 0 0,5 0-102,3 0 1,2 0-111,2 0 1,3 0-39,-2 0 1,2 1-276,2 4 1,-1-4-495,1 3 947,0-3 0,21 16 0,6 3 0</inkml:trace>
  <inkml:trace contextRef="#ctx0" brushRef="#br0">16047 7347 7910,'0'-13'0,"0"5"255,0 0 551,0 0-280,0-4-300,6 5 1,1 1-50,5 6 1,4 0-29,1 0 1,-1 0-118,-4 0 0,-1 6-2,-2 2 1,0 3-180,-5 1 1,0 0 20,-4 1 1,0-1-72,0 0 0,-1 1 33,-3-1 0,-3 0 103,-5 1 1,-1-1 17,1 0 0,4-4 62,0 1 19,0-1 0,-3 0-51,2 0 0,4-4-6,5 5-15,-6-7 0,5 5-11,-3-3 1,8-2 36,4 2 1,-1 1-5,1-1 0,1 2 7,3-2 1,0-1-20,0 5 0,1-4-8,-1 4 1,-4-1 106,0 1 0,-3 3 386,3-3-306,-6 3 0,4 2 66,-6-1 0,-6-4 3,-2 0 0,-4-5-83,-4 1 1,-4 2-53,-4-2 0,-1 0-6,1-4 1,-1 0-104,0 0 1,5 0-44,-1 0 0,2 0-239,-1 0 1,2 0-1337,6 0 744,5-6 896,-4-1 0,37-27 0,3-5 0</inkml:trace>
  <inkml:trace contextRef="#ctx0" brushRef="#br0">16761 7175 7810,'0'-7'-605,"0"-4"959,0 9 0,6-4-243,2 1 0,4 4-53,4-3 0,-1 3-21,6 1 1,1 0-4,7 0 0,-3 0-47,2 0 1,2-2 67,-1-2 1,0 3-365,-5-3 0,1 2-12,0 2 1,-5 0-601,1 0 560,-6 0 361,2-5 0,-26-7 0,-6-8 0</inkml:trace>
  <inkml:trace contextRef="#ctx0" brushRef="#br0">17032 6990 7843,'-6'-7'688,"5"0"-253,-3 3-205,-3 3 34,6-5-206,-10 6 1,9 2 76,-2 2 1,1 0-120,-1 8 1,3-1-60,-3 10 0,3-1 47,1 5 0,0 1-31,0 2 1,0 0 49,0 5 0,4-5-309,0 5 0,4-1-28,-4 0 0,4-3-144,-4-8 1,5 1 99,-5-6 1,4 0-484,-4-3 841,6-1 0,7-27 0,9-7 0</inkml:trace>
  <inkml:trace contextRef="#ctx0" brushRef="#br0">17327 6904 7862,'0'-17'0,"0"1"0,0-5-360,0 5 1,2 1 21,2 7 0,2-2 116,7 6 1,-1-4 221,0 4 0,5 0 0,-1 4 0,5 0 283,-5 0 0,5 1 436,-5 3 0,-1 3-465,-7 5 1,2 1-29,-6-1 1,4 2-231,-4 2 0,0-2 60,-4 2 1,-1-1-207,-3 2 0,-2-4 15,-2 4 0,-3-2 57,3 1 1,-2-6 61,2 2 1,-3-2 9,3 2-15,3 0 20,-6 0 0,9-3 83,-2-1-88,3-5 27,1 2 1,1-5-15,3 0 0,3 0-5,6 0 1,-1 1-4,0 4 1,5-3 0,-1 6 1,0-3-3,-3 3 0,3-4 1,0 4 1,1 0 59,-5 5 1,-1-1-55,-3 0 0,2 1 211,-6-1-128,0 0 1,-5 0 144,-3 1 0,-5-5-154,-7 0 0,1-4 7,-6 4 1,1-5-17,-5 1 1,1-2-2,-1-2 1,1 4-199,-1 0 1,2 0 113,2-4 1,-1 0-727,6 0-123,-1 0 233,11-6 0,0 0 125,6-7 506,6 7 0,24-14 0,12-4 0,5 0 0,0 0 0</inkml:trace>
  <inkml:trace contextRef="#ctx0" brushRef="#br0">17967 6867 7899,'0'-12'289,"0"-1"0,0 1 166,0 0-230,0 5 114,0 1-114,0 6 1,0 3-47,0 5 0,0 2-1,0 10 1,0-3-148,0 3 0,0 5 68,0 4 0,0-1-193,0-3 1,0 0-113,0-1 1,0 3 0,0-2 0,4 2 62,0-6 0,0 1-50,-4-2 1,0 2-361,0-5 0,0-1-112,0-4-565,0 1 1230,6-1 0,-5-27 0,5-7 0</inkml:trace>
  <inkml:trace contextRef="#ctx0" brushRef="#br0">17967 6830 7899,'0'-18'-65,"0"-2"1,-4 1-130,0-2 0,0 6 585,4-1 1,0 6-81,0 2 1,5 5-197,3-1 1,3 3 29,2 1 1,0 0-120,4 0 1,2 0 23,6 0 1,-1 0 27,1 0 0,-1 1-111,1 3 1,-5 3 79,1 5 1,-6 0-201,1 1 1,-7 3 36,-5 1 1,-3 3-50,-1-3 1,-7 4-6,-5 0 1,-2-3 77,-6-2 1,3-2 54,-3-2 1,3 0-11,-3 1 1,4-1 3,-5 0 0,2-3 21,-2-1 1,-1-1-125,6 1 1,-4-1 66,3-3 0,1-3-210,3 3 1,1-1-173,0 1 461,5-3 0,40-12 0,15-9 0</inkml:trace>
  <inkml:trace contextRef="#ctx0" brushRef="#br0">18545 6916 7899,'9'-7'234,"-1"3"0,-4 1-316,4-1 1,0 3 60,5-3 1,-1 2 300,0 2 0,1 0-144,-1 0 1,4 0-147,1 0 1,3 0-127,-3 0 1,-1 0-270,-4 0 1,5 2-238,-1 2 0,1-3 642,-5 3 0,-27 20 0,-7 3 0</inkml:trace>
  <inkml:trace contextRef="#ctx0" brushRef="#br0">18570 7150 8491,'0'7'-328,"0"-2"0,6-5 94,2 0 0,8 0 137,5 0 1,3 0-97,5 0 0,4-4 193,8 0 0,14-14 0,10-6 0,-17 8 0,1 0 0,-1 0 0</inkml:trace>
  <inkml:trace contextRef="#ctx0" brushRef="#br0">19345 6928 7899,'-8'4'-278,"0"1"0,4 0 164,-4-1 1,1-1 84,-1 5 0,-2-4 362,6 4-186,-6 1 1,8 3 108,-7 0 1,7 2-136,-2 2 0,2-2 13,2 2 0,6-2-78,2-2 0,3-3 48,1-1 0,6-4-118,2 4 0,4-5 2,0 1 0,1-3 21,-1-1 1,1-5 81,0-3 0,2-3-6,-2-2 0,-2-3 9,-7 0 0,-6-6 18,2 1 1,-8-2-8,0-2 0,-2-3 17,-2-1 0,-6 0-121,-2 5 1,-7-4 90,-1 4 1,-6-2-37,1 9 1,-6 1-72,-2 3 1,0 7-152,5 2 0,-1 2-341,1 2 1,0 6 251,4 2 1,-2 8-22,6 5 276,-6 2 0,8 29 0,-4 7 0</inkml:trace>
  <inkml:trace contextRef="#ctx0" brushRef="#br0">15014 8664 7835,'0'-7'-46,"0"-4"0,0 8 63,0-5 0,-2 5 115,-2-1-172,3-3 172,-5 6-77,6-5 268,0 6-201,0 0 0,0 6 21,0 2 1,-4 7-57,0 1 1,0 6 30,4-1 1,-1 6-99,-4 2 0,4 5-126,-3-1 1,3 1 86,1-1 1,0 2 6,0-2 0,0-4-45,0-4 1,0-2-165,0-7 0,0 1-242,0-5 130,0-5 198,0-2 59,0-5 126,0 0 0,0-5-70,0-3 1,0 1 15,0-1 1,-4-1-13,-1-3 1,-4-2 30,1-2 1,1 1 28,-1-6 1,5 1 58,-1-5 0,-2-1-128,2-2 0,0-4 47,4-5 0,0 0 0,0 0 1,0-4-25,0 0 1,6 0 51,2 4 1,3 6-36,1 2 0,0 7 6,1 2 0,4 6-39,4 2 1,1 1-1,-2 7 1,4 0-126,-4 4 0,3 0 82,2 0 0,-6 0-192,-3 0 0,-2 5 16,-2 3 1,1-1 16,-1 1 1,-5 2 60,-3 6 159,-3-2 0,-12 20 0,-2-1 0</inkml:trace>
  <inkml:trace contextRef="#ctx0" brushRef="#br0">15026 8774 7808,'-12'0'0,"-1"0"0,1 0-20,0 0 247,-1 0 414,7 0-358,0 0-187,6 0 1,6 4 33,2 1 1,3-1-80,1-4 1,6 0-120,2 0 1,-1 0-72,2 0 0,-1 0-320,5 0 0,0 0 84,-1 0 1,1 0-133,-1 0 1,1 0 506,0 0 0,21 11 0,6 2 0</inkml:trace>
  <inkml:trace contextRef="#ctx0" brushRef="#br0">15407 9045 7641,'6'-7'-158,"-3"0"650,5 3 0,-4 2-155,4-7 1,-4 7-136,4-2 0,1-2-119,3 2 1,0 0 12,1 4-209,-1 0 1,-1 1 32,-3 3 1,-1 3-182,-3 5 1,-3 1 100,3-1 1,-4 0-40,-4 1 0,2 0 261,-7 4 0,-3-2-72,-4 5 1,-1-5 130,5 2 1,-5-4 22,1 0 0,1-1 114,7 0 0,-2-3 76,6-1-240,-5-6 1,7 5-175,-2-3 1,4-2 93,4 2 0,3-3-139,5-1 1,1 0 25,-1 0 0,6-4-88,2 0 1,2-1-135,-1 0 0,6 4-140,-2-3 0,2-1-100,-2 0 1,-1-4 560,1 1 0,27-20 0,7-4 0</inkml:trace>
  <inkml:trace contextRef="#ctx0" brushRef="#br0">16084 8774 7863,'0'-16'-101,"0"0"0,0 3-343,0 5 392,0 0 1,2-3-69,2 3 1,3 2 65,5 6 1,0 0-11,0 0 0,5 0 125,-1 0 0,2 0-240,-2 0 1,-2 4-339,3 0 517,2 6 0,-6 8 0,5 8 0</inkml:trace>
  <inkml:trace contextRef="#ctx0" brushRef="#br0">16023 8996 7871,'-9'0'142,"1"0"0,4 0 735,-4 0-653,5 0 1,-4 0-26,3 0-95,3 0 0,-3 0-192,8 0 1,4 0 4,9 0 1,-2 0-98,5 0 1,-1-4-311,2 0 1,2 0 489,-3 4 0,37-11 0,8-3 0</inkml:trace>
  <inkml:trace contextRef="#ctx0" brushRef="#br0">17130 8319 7791,'-1'-8'0,"-3"0"0,2-1 0,-4-2 0,1 3 627,4 3-362,-4 5 1,3 5-97,-2 3 1,3 5 39,-3 3 0,2 3-208,2 6 1,0 0-13,0-1 1,0 5-16,0 0 1,0 3-50,0-3 0,0 4-26,0-4 0,0 5 22,0-1 1,0-3 49,0-2 0,0-2-220,0-1 0,0-2 79,0-2 1,0-3-220,0-6 1,0-4-355,0 0 13,0-5 730,0 2 0,-5-21 0,-2-4 0</inkml:trace>
  <inkml:trace contextRef="#ctx0" brushRef="#br0">17007 8417 7791,'-5'-23'0,"-4"3"0,3 2-1030,-3 6 638,7-1 1,-4 1 730,6 0 0,0 3-117,0 1 1,6 4-33,2-4 0,4 1-137,5-1 1,2-2-58,5 6 0,2 0 18,3 4 1,-2-4-126,6 0 1,-1 0-161,1 4 0,1 0 56,-6 0 1,1 4 214,-4 0 0,-1 28 0,1 2 0</inkml:trace>
  <inkml:trace contextRef="#ctx0" brushRef="#br0">17118 8627 7828,'-8'0'-130,"0"0"0,-1 0-684,-3 0 675,5 0 637,2 0-265,5 0 0,1 0-125,3 0 0,7 0-17,6 0 1,3 0-103,-4 0 0,6-2-243,-1-2 0,2 3-47,2-3 1,3 2-63,1 2 1,-4 0 362,-5 0 0,23 0 0,9 0 0</inkml:trace>
  <inkml:trace contextRef="#ctx0" brushRef="#br0">17499 8700 7843,'0'-12'-1446,"0"4"1438,0 0 0,0 4 996,0-5-526,0 7-241,6-4 0,1 6-53,5 0 1,-4 0-62,0 0 1,-1 2-224,1 2 68,3 3 0,-5 5-84,2 0 1,-2 0-78,-6 1 148,0 5 0,0-5 17,0 4 1,0-4-14,0 0 0,-2-2 143,-2-3-49,3 3 28,-5-4-35,1-1-15,3 5 0,-3-8-7,5 5 1,1-5-1,3 1 1,-1-1 2,5 1 0,-4-3-7,5 3 1,-1 2 92,4-2 0,0 6-49,1-2 1,-2-1 12,-3 1 0,2-4 32,-6 4 1,4-4 357,-4 4-45,0-5-265,-4 8 1,-5-10-35,-4 4 0,-2 0 16,-1-1 0,-6 0-183,-2-4 1,1 0-21,-2 0 0,6 0-178,-1 0 1,2 0-24,2 0 0,-1-1-807,1-3 314,5 2 774,-4-9 0,59-34 0,-20 15 0,0 0 0</inkml:trace>
  <inkml:trace contextRef="#ctx0" brushRef="#br0">18176 8344 7924,'0'-17'67,"0"1"1,-1 1 336,-3 7-386,2-3-13,-3 9 461,-1-3-259,5 5 0,-4 5-104,5 3 0,0 5 24,0 3 1,0-1 7,0 6 1,0-1-106,0 5 0,0-1 16,0 1 1,0 0-210,0-1 1,0 1 47,0 0 1,0-2-313,0-3 1,0 2 47,0-5 1,0 3-112,0-4 0,1 5-280,3-5 770,-3 1 0,10-21 0,-4-5 0</inkml:trace>
  <inkml:trace contextRef="#ctx0" brushRef="#br0">18029 8614 7913,'-11'-12'52,"2"0"1,0 4-138,5-1 0,0 5 411,4-4-256,0 5 1,1-2-46,3 5 0,3-4 5,5 0 1,2 0-144,2 4 0,4 0-47,4 0 0,1 0-170,-1 0 0,5 0 73,0 0 1,4 0-450,-5 0 706,6 0 0,31-6 0,-26 3 0,0-1 0</inkml:trace>
  <inkml:trace contextRef="#ctx0" brushRef="#br0">18558 8294 7859,'0'-12'0,"0"0"0,0-1 237,5 1 47,2 0 1,5 1-5,1 3-59,-1 2 0,4 6-143,1 0 1,-1 0-12,-3 0 0,-1 4-112,0 0 1,0 6 113,1-2 0,-6 3-136,-3 1 1,-3 1-54,-1-1 0,0 4 74,0 1 0,-1-1-77,-3-3 1,-3-1 76,-6 0 1,1 1-23,0-1 0,0 0 60,-1 0 0,5-1 2,0-2 0,4 0 0,-5-5 4,7 6 1,-8-7-79,6 5 37,0-5 0,5 2 36,3-5 0,3 1-57,6 3 0,-1-2-17,0 2 1,5-1 58,-1 1 0,5-2 1,-5 7 0,2-5 35,-2 4 0,-2 0 10,2 5 0,-2-5 131,-2 0 1,-5 0-40,-3 4 1,2-3 360,-2-1-283,0 0 1,-10 3 94,-2-3 1,-4 2-38,-5-6 1,2 0-218,-5-4 1,-1 4-7,-3 0 1,0 0 26,4-4 0,1 0-99,2 0 1,4 4-535,-4 0-797,4 1 604,0-5-628,7 0 1398,0 0 0,32-16 0,19-7 0,0-1 0,-1 0 0</inkml:trace>
  <inkml:trace contextRef="#ctx0" brushRef="#br0">19210 8245 7859,'0'-12'-19,"0"0"19,0-1 755,0 1-114,0 5-478,0 2 0,0 6 17,0 3 0,0 3 5,0 5 1,0 5 2,0-1 0,0 10-40,0-1 0,0 3-172,0 1 1,0-3 112,0 3 1,0-3-234,0-2 1,0 4-52,0-4 1,0 4-33,0-8 0,0-1 64,0 2 0,0-6-239,0 1-351,0-2 135,0-7 563,0 4 0,-4-11-99,0 0 0,-2-2 126,2-6 1,1 0-64,-5-4 0,6-5 89,-3 1 0,3-6-25,-2 1 1,2-2 166,-2-1 1,3-6-59,1-3 0,0-3-67,0-1 0,1 0 80,3 0 1,-1 0-55,5 1 1,-4-1 140,4 0 1,-1 5-48,2 4 1,1 7-83,-1 5 0,2 3-3,1 5 1,4-1 3,1 4 1,0 3-27,0 6 0,-2-1-10,5 5 0,-3 0 32,3 4 0,-5 1-17,2-1 0,-8 0-8,0 0 0,-7 5 15,2-1 0,-2 1-44,-2-5 1,-7 0-76,-5 1 0,-5 3-199,-3 0 1,-8 1 200,4-5 0,-5 0 41,0 1 36,-2 5 0,-28-5 0,-5 5 0</inkml:trace>
  <inkml:trace contextRef="#ctx0" brushRef="#br0">19961 8541 7873,'-14'1'0,"-2"3"0,2-3-26,-4 5 0,11-5-102,3 3 358,3-2 1,6 3-92,3-5 1,5 0-24,3 0 1,-1 0-55,6 0 0,-1 0-7,5 0 0,4 0-6,-1 0 0,7 0 38,-3 0 1,4 0-134,1 0 1,4 0 104,0 0 1,5 0-4,-1 0 0,7 0-142,2 0 1,-1 0 134,-4 0 1,-5-1-99,-3-3 1,-8 2-224,-4-2 66,-9 3-161,-8 1 83,-6 0 0,-7 0-120,-4 0 170,-1 0 0,-7 0 174,1 0 0,-2 4 60,-2 0 0,-9 0 0,-6-4 0</inkml:trace>
  <inkml:trace contextRef="#ctx0" brushRef="#br0">20945 8356 7873,'21'-10'0,"-1"-2"0,-1-3-47,2 3 0,1 1 141,-6 3 1,5-2 144,-5 6 0,5 0-17,-5 4 1,4 0-118,-3 0 0,-1 0 2,-3 0 1,-1 5-101,0 3 0,-1 3 84,-3 2 0,2-1-147,-6 0 1,0 5 21,-4-1 0,-1 5-40,-3-5 0,-2 5-3,-2-5 0,-3 4 99,3-3 0,-3-1 35,-1-3 0,1-1 9,2 0 0,-1 1 117,1-1 1,4-4-69,1 0 0,2-4 42,2 5-280,0-7 201,0 9 1,2-9-99,2 2 0,3-3-39,5-1 0,4 1-189,1 4 0,3-4 31,-3 3 1,9-3-129,-2-1 1,4 0-7,-4 0 0,2 0-95,3 0 1,-2-4 137,6 0 1,-6-4 307,2 4 0,-8-17 0,-4 1 0</inkml:trace>
  <inkml:trace contextRef="#ctx0" brushRef="#br0">21327 8159 7873,'-13'-12'-287,"5"1"-112,0 3 0,1 1 385,-1 3 1,1 2 327,3-2 1,1 3-175,-5 1 0,4 1 89,-4 3 1,1 3-47,-1 5 0,-3 1-113,3-1 1,-3 6 184,-2 2 1,1 2-85,0-1 0,-1 3-11,1 1 1,0 1-62,-1 7 1,1 0-128,0 3 0,0 1 78,-1 0 0,6 0-148,3 0 0,3 3 47,1-3 0,0 2 75,0-6 0,7-1-98,5 0 1,2-4 76,6 0 0,1-6-94,3-1 0,1-6 52,0 1 0,5-2-88,2-2 0,0-5 84,1-3 0,1-4 18,7-4 0,-3-7-15,3-5 0,-2-7-3,-3-2 0,0-1 78,-3-7 0,1-4-39,-5-4 0,-6-5-147,-7 1 0,-7-9 162,-5-3 1,-3-3 7,-1-2 1,-7 2-24,-5 3 1,-11 3 3,-10 9 0,-4 3 206,-4 5 1,1 9-54,-5 4 1,0 7-96,-4 1 1,5 4-96,3 4 0,4 2-232,4 6 0,5 6 4,7 2 1,1 4-254,7 4 1,0 4-323,8 4 840,-4 1 0,8 5 0,-5 1 0</inkml:trace>
  <inkml:trace contextRef="#ctx0" brushRef="#br0">26188 6239 7960,'-9'0'-696,"1"0"1,4 0 138,-4 0 557,5 0-19,-8 0 259,4 0-76,-5 0-74,0 0 240,-1 0-218,1 0 144,0 0-4,0 0 171,-1 0-155,1 0 50,0 0-122,-1 0-23,6 0-110,2 0 0,5 2 25,0 2 1,1-3-9,3 3 0,5-2-54,7-2 1,5 0-123,7 0 1,4 0 103,5 0 1,1 0-96,3 0 1,-3 0-114,3 0 0,-4 0 60,-4 0 1,1 0-59,-5 0 0,-2 0-27,-6 0 1,-8 0-360,-4 0 114,-7 0 194,4 0 1,-12 4 275,-2 0 0,-3 0 0,-17-4 0,-5 0 0</inkml:trace>
  <inkml:trace contextRef="#ctx0" brushRef="#br0">26754 6030 7960,'5'-7'-676,"-3"-4"1,3 9 1497,-5-7-315,0 7 59,0-4-373,0 6 1,0 6 81,0 2 0,0 8-195,0 5 1,0 2-37,0 2 0,0-1-1,0 1 0,4 5-71,0 3 1,2 1-140,-2-1 1,-1-2 45,5-2 0,-4-3 4,4 3 1,-5-5-64,1-3 0,-1-4-318,1-4 73,-3-6-164,5 4 311,-6-10 192,0 4 1,-2-9 55,-2 0 0,3-5-89,-3 0 1,-2-2 115,2-1 1,-4-4-26,4-1 0,-4-5 132,3 2 0,1-3-36,4-2 0,0-1 144,0-3 1,0-2-26,0-6 1,0 0 3,0 0 1,2 0 86,2 0 0,-1 5-61,5-1 0,0 5-101,4 0 0,5 3-28,-1 5 1,2 2-142,-2 5 0,3 3 88,6 1 0,0 0-155,-1 5 1,-3 0 160,-1 4 1,-1 1-49,2 3 0,1-1-413,-6 5 0,1 0-32,-5 4 452,-5 1 0,-7 21 0,-7 6 0</inkml:trace>
  <inkml:trace contextRef="#ctx0" brushRef="#br0">26877 6239 7953,'-13'0'-364,"1"-5"0,4 3-300,0-2 913,5 3 0,-1 1-49,8 0 1,3 0 96,5 0 0,2 0-295,2 0 0,3 0-171,6 0 1,0 0 22,-1 0 0,1 1-209,-1 3 1,2-2 354,3 2 0,35 8 0,-25-5 0,0 0 0</inkml:trace>
  <inkml:trace contextRef="#ctx0" brushRef="#br0">27357 6301 7953,'0'-13'56,"0"1"0,1 1 269,3 3 0,-1-2 53,5 6 1,-4 0-100,4 4 0,1 0-62,3 0 1,0 0-151,1 0 1,-1 4-204,0 0 1,0 6 77,1-2 0,-5 3-183,0 1 0,-5 1 139,1-1 0,-3 0-118,-1 1 1,-1-1 41,-3 0 1,1 1 40,-5-1 1,1-4 113,-1 0 0,-3-1 22,3 1 1,1 2 21,-1-6 1,4 0-35,-5-4 0,7 2 1,-2 2 63,2-3 4,2 4 75,0-5-132,6 0 1,1 5 161,5-1-91,0 0 1,0 0 91,1 0 3,-1 6 6,0-4 1,-5 7 9,-3-1 0,-2-4-63,-2 0 0,0-4 196,0 5-203,-6-7 0,-2 8 18,-8-6 0,2 2 18,-2-2 1,-2-3-508,1 3 1,1-2-16,4-2 0,-1 0-192,1 0 0,0 0-233,-1 0 0,2-2 0,3-2 801,-3-3 0,26-32 0,0-8 0</inkml:trace>
  <inkml:trace contextRef="#ctx0" brushRef="#br0">28046 5932 7953,'0'-13'0,"0"5"0,0 0 448,0 0-184,-6 1 279,5 1 0,-6 6-148,3 0 1,3 6-162,-3 2 1,-2 7-158,2 1 1,-1 6-146,0-1 0,4 6 116,-3 2 1,3 0-59,1-5 1,0 5-290,0 0 0,0-1 115,0-3 0,0 0-442,0-1 0,0 1 57,0-1 1,4-4-620,0-4 1188,0 3 0,1-16 0,2 1 0</inkml:trace>
  <inkml:trace contextRef="#ctx0" brushRef="#br0">27874 6227 7933,'-7'-6'0,"-4"0"0,3-7 0,1 2 512,-1 3 70,5-3 118,-3 4-652,6 1 1,6-4-292,2 6 1,8 0 130,5 4 1,4 0-144,3 0 0,2 1 224,3 3 1,3-2 30,-3 2 0,4-3 0,5-1 0,4 0 0,-1 0 0</inkml:trace>
  <inkml:trace contextRef="#ctx0" brushRef="#br0">28538 6042 7872,'0'-12'46,"0"0"0,4-1 136,0 1 1,2 0-133,-2 0 0,3-1 22,5 1 0,0 0-1,1-1 1,3 1 79,0 0 0,6 3-8,-1 1 1,1 6-11,-2-3 0,2 4-6,-6 1 1,4 1-203,-8 4 1,2 1 49,-10 7 0,0 3-48,-4 0 0,0 6-36,0-1 0,-2-2-32,-2 2 0,-4-2 69,-8 1 0,1 3 10,-6-2 0,6 1-102,-1-2 1,-2-1 127,2-2 1,-5-3 72,5 2 0,1-2-71,6-2 1,-2-4 230,3 0-100,3-5-56,-1 3-46,6-6 0,6 0 10,2 0 0,7 0-70,1 0 1,2 0-153,-1 0 0,2 0-196,5 0 0,2 0 143,3 0 1,1-2-52,3-2 1,7 1 320,-3-5 0,7-5 0,6-4 0,3-3 0,-1 0 0</inkml:trace>
  <inkml:trace contextRef="#ctx0" brushRef="#br0">29227 5882 7872,'-4'-12'345,"0"0"0,-1 1-16,0 3 1,4 1-325,-3 3 0,1 2 87,-1-2 0,3 8 67,-3 5 1,2 3 27,2 4 0,-4 3-73,0 6 1,0 4-16,4-1 0,0 1-197,0-4 1,0 3-89,0 1 1,0 0 104,0-5 1,1 0-105,3-4 0,-2 3-11,2-2 0,-3-3-51,-1-2 0,0-6 1,0-2-106,0 0 336,0-1 0,0-3-76,0-8 1,-1 1 73,-3-5 0,1 0-55,-5-4 1,4-5 126,-4 1 1,5-6-29,-1 1 0,-2-2-21,2-2 1,0 1-24,4-1 0,0-5-2,0-3 0,1-2 23,4-2 1,-3 0 4,6 0 1,1 0 118,3 0 1,0 6-84,1 2 0,-1 4 13,0 5 0,1 4-49,-1 7 1,4 0 5,1 5 0,-1 1 8,-4 7 1,2 3-2,2 5 1,-3 0 1,-1 1 0,0 0-15,-3 4 1,-4-3 8,-1 2 1,-2 2-6,-2-2 1,-2 5-30,-2-5 1,-3 5-14,-5-5 0,-2 2-96,-2-2 0,1-2 73,-6 2 1,2 1-124,-1-5 0,-2 3 56,5-7 0,1 2-426,4-2-117,-6 3 663,4-10 0,7-6 0,9-9 0</inkml:trace>
  <inkml:trace contextRef="#ctx0" brushRef="#br0">29719 5944 7872,'11'-8'-33,"-2"-1"0,2 7 33,-3-2 0,4-2 13,4 2 1,0 0 3,4 4 1,1 0-110,3 0 0,1 0-159,-1 0 0,1 1 118,0 3 133,-6-2 0,9 14 0,-2-2 0</inkml:trace>
  <inkml:trace contextRef="#ctx0" brushRef="#br0">29719 6153 7872,'-12'0'-245,"0"-5"1,4 3 602,-1-2-269,7 3 0,-2 1-185,8 0 1,4 0 121,8 0 1,3 0-427,6 0 0,1 0 121,3 0 0,1 0-155,3 0 434,2 0 0,15-11 0,8-6 0,9 0 0,-1 0 0</inkml:trace>
  <inkml:trace contextRef="#ctx0" brushRef="#br0">30544 5969 7872,'-12'6'0,"-1"4"-196,1-6 0,0 4-748,-1-4 1198,1 6 0,0-3 15,0 5 1,5 0-64,3 1 1,2-1-96,2 0 1,0 1 9,0-1 0,2 0-51,2 0 0,4 1-4,8-1 1,-1-1-78,6-3 1,-1 2 72,5-6 0,-2 0-103,-2-4 1,5 0 65,-6 0 0,6 0 67,-5 0 0,-2-1 6,1-3 0,0-3 138,0-6 1,-2-3-92,-6 0 0,-4-6 23,1 1 1,-7-3-28,2-5 1,-2 3 3,-2-3 1,-6 3 54,-2 2 1,-3-1-60,-1 0 0,-5 6-213,1 3 0,-5 4-57,5 3 1,-6 0-160,2 5 1,-4 0-117,0 4 0,-1 5-305,1 3 0,-5 5 709,0 3 0,-16 25 0,0 11 0</inkml:trace>
  <inkml:trace contextRef="#ctx0" brushRef="#br0">27677 7421 7862,'0'-13'0,"0"1"0,0 0 101,0-1 1,0 5 618,0 0-619,-6 0 1,5 0 45,-3-1 0,1 7-30,-1-2 1,1 4 50,-5 4 0,5 7-115,-1 5 1,-1 6 72,1-2 1,-1 8-149,5 0 1,0 5-21,0-4 1,0 4 96,0-4 0,0 3-152,0-3 1,0 0-54,0-5 0,2 1-8,2 0 1,-1-5 106,5 1 1,-4-6-48,4 1-41,-5-2 1,4-7-333,-3-3 173,-3 3 1,5-7 70,-6 0 0,0-2 244,0-6 1,-2 0-16,-2-5 1,1 1-13,-5 0 0,1 0 7,-1-1 1,-3-5 124,3-2 1,1-3-53,-1-2 1,4 0 117,-4 1 0,5-6-58,-1-3 0,3-3-88,1-1 0,4-4 117,0 0 1,9-4-74,0 4 1,7 4-154,1 5 0,2 6 127,2 1 1,-2 2-206,-3 6 0,4 6-13,-4 7 1,3 3-100,2 1 0,-2 0 101,-2 0 1,-4 5-71,-4 4 1,-1 2-86,0 1 1,-5 0 24,-3 0 1,2 5 285,-2-1 0,-33 44 0,9-26 0,-1-1 0</inkml:trace>
  <inkml:trace contextRef="#ctx0" brushRef="#br0">27714 7556 7862,'-6'11'969,"-2"-3"-637,2-2-226,-5-6 105,10 0 233,-4 0-505,5 0 1,5 0-57,3 0 1,7 0-64,2 0 0,5 0-79,-2 0 1,3-4-390,2-1 0,1 1 243,3 4 405,-3 0 0,42-5 0,-32 1 0,1 1 0</inkml:trace>
  <inkml:trace contextRef="#ctx0" brushRef="#br0">28058 7728 7862,'0'-8'0,"0"0"0,0 4-268,0-4 0,2 5 375,2-1 1,2 2 538,7 2 0,-1 0-427,0 0 1,1 2-184,-1 2 1,0 1-7,1 4 1,-2 3-99,-3 0 0,1 0-94,-5 5 0,1-2 109,-5 1 0,0-2-68,0 2 0,-5-2-10,1-2 0,-5 1 149,1-1 0,-3 0-1,-2 1 1,5-5 323,0 0-254,0-5 35,-5 2-225,1 1 176,5-5-188,2 5 1,6-5 122,3 3-109,3-3 0,5 6 64,1-3 0,0-1 31,4 5 0,-4-4 25,4 5 1,-3-3 15,-2 3 1,-1 2 142,-3-3 0,2-1-1,-6 1 28,0 0 1,-4 4-75,0 1 1,-6-5-56,-2 0 0,-7-5-23,-1 1 1,-6 1-98,1-1 0,2 0 65,-1-4 0,3 5-103,-3-1 0,5 0-21,-2-4 1,4 0-555,0 0 30,1-6 0,5-1 31,3-5 596,3 0 0,20-14 0,11-4 0,1-4 0,-1 1 0</inkml:trace>
  <inkml:trace contextRef="#ctx0" brushRef="#br0">28673 7593 7862,'13'-12'-584,"-1"-1"1,0 6 581,1 3 0,-1 2-127,0-2 0,5 2-10,-1-2 1,2 3-127,-2 1 265,-2 5 0,15 13 0,-3 8 0</inkml:trace>
  <inkml:trace contextRef="#ctx0" brushRef="#br0">28673 7790 7862,'-5'-7'0,"2"2"-170,-5 5 1,4 0-18,-4 0 860,5-6-179,-2 5-424,5-5 1,6 6-71,7 0 0,0 2-144,8 2 1,-1-3-198,5 3 0,1-2 159,3-2 1,-2 0-561,6 0 742,-6 0 0,12-7 0,7-3 0,0 0 0,1 0 0</inkml:trace>
  <inkml:trace contextRef="#ctx0" brushRef="#br0">29424 7359 7862,'6'-18'0,"0"3"0,7-5 0,-1 9 104,0-1 0,1 3 166,-1 1 0,0 3-82,1 5 1,3 0-68,0 0 0,1 1-168,-5 3 1,-1 3 77,-3 5 0,2 2-106,-6 2 1,0-1 30,-4 6 0,0-2-28,0 2 0,0 2 83,0-3 1,-5 2 6,-4-1 0,-6 6-151,-1-2 0,-5-2 26,5-3 0,-6 1-47,2 4 0,2-5 291,1 1 91,-2-6 0,6 1-21,-4-8 139,9 3-136,3-9 16,5 3 0,1-5-148,3 0 1,3 0-74,5 0 0,5 0-244,-1 0 1,6 0-14,-2 0 1,4 0-136,0 0 1,6-1 126,3-3 0,3 1 7,1-5 1,-1 3-46,1-3 0,0 4-252,0-4 550,6 0 0,11-21 0,-22 13 0,-1-1 0</inkml:trace>
  <inkml:trace contextRef="#ctx0" brushRef="#br0">30163 7384 7862,'-6'-19'-323,"5"1"216,-3 5 571,-3 1 1,5 4 408,-2 0 165,3 5-959,1-2 1,-1 6 16,-4 3 1,4 3-111,-3 5 1,3 5 117,1-1 1,0 6-147,0-2 0,0 4 18,0 0 0,0 5-31,0 0 0,0-1 70,0-3 1,0 0 6,0-1 0,1 1-198,3-1 0,-3 0-122,4-4 0,-4-1-29,-1-2 1,1-5-205,3 0 263,-2 1 144,3-12 1,-5 3 114,0-8 1,0-3-39,0-5 0,-4 0 166,0-1 0,-1-4-107,0-4 0,4-2 168,-3-2 1,3-4-41,1 1 1,0-6-113,0 1 1,4-4-8,0-4 1,5 1-4,0-5 0,2 5-5,1-1 1,0 3 48,0 1 0,5 7 1,-1 5 1,1 2-68,-5 7 0,0 5 28,1 7 0,-1 2 9,0 2 0,0 2 16,1 2 1,-1 4 2,0 8 1,-5-2 11,-3 3 0,2-2 3,-2 1 0,0-2-69,-4 2 0,-5 2 4,-4-2 0,-2 2-35,-1-2 1,-4-2-127,-1 3 0,-5-4-298,2-1 0,-2 1 113,2-1 1,-4 0-278,4 1 621,2-6 0,-5-7 0,4-7 0</inkml:trace>
  <inkml:trace contextRef="#ctx0" brushRef="#br0">30999 7433 7862,'-12'0'0,"0"0"0,-1 0 0,7 0-151,-5 0 379,9 0 87,-3 0 1,6 4-185,3 0 0,3 0-42,5-4 0,6 0-38,3 0 0,3 0-141,5 0 1,1 0 123,3 0 1,7 0-146,-4 0 1,6 0 55,-1 0 0,6 0 31,7 0 1,3-1-174,-4-3 1,5 1 126,-5-5 0,-1 4 6,-7-4 1,-8 5-242,-8-1 1,-9-2-127,-3 2 38,-3 0 1,-9 0-42,-5 0 434,0 0 0,-44 4 0,-4 0 0</inkml:trace>
  <inkml:trace contextRef="#ctx0" brushRef="#br0">32021 7211 7862,'12'-5'-125,"0"-1"-63,1-2 0,3-1-157,0 5 0,5-5 64,-5 5 0,6 0 851,-1 4 1,-2 2-168,1 2 0,-3-2-21,3 7 1,-9-5-263,2 4 1,-9-4 18,0 4-153,-3 0 0,-2 5 74,-3-1 1,-3-4-65,-5 0 1,-5 1 71,1 3 0,-1-4-184,5 0 1,0 1 61,-1 3 1,1-1-53,0-3 0,4 2 64,-1-6 32,7 5 0,-5-3-57,3 2 31,2 3 1,-2-6 31,8 4 0,-1 0-4,5-5 1,0 4-19,5-3 0,-1 3 8,0-4 1,1 4-2,-1-4 1,0 4 58,1-4 0,-1 6 10,0-2 1,-4-1 65,1 1 1,-7-4-103,2 5 1,-4-5 95,-4 4 1,-2-5-83,-7 1 1,0 1-1,-4-1 0,-1 0-33,-2-4 1,-3 0-132,2 0 0,-1-4 3,2 0 1,-2-1-218,5 1 1,1 1-16,4-5 0,1 4-42,3-5 407,-3 7 0,20-26 0,-1 1 0</inkml:trace>
  <inkml:trace contextRef="#ctx0" brushRef="#br0">32095 7039 7862,'-13'-12'0,"2"4"-21,3-1 0,-3 7 43,3-2 1,1-2 71,-1 2 0,0 0 10,-5 4 0,5 1 94,0 3 0,0-1 2,-4 5 0,-5 1-15,1 3 1,-1 4-14,5 1 1,-4 3-43,-1-3 1,-1 4 18,2 0 1,2 6-185,-2 2 1,2 4 17,2-4 1,0 9-94,-1-1 1,2-2 23,3-2 0,3-1-125,5 0 0,0 3 93,0-7 0,5 1 31,3-4 1,7-5 20,2 1 1,5-2 16,-2 1 1,5-3-20,4-9 0,-2 3 48,6-3 0,0-2 5,3-2 0,1-3 34,0-1 1,4 0-3,0 0 1,2-1 8,-2-3 1,-7-5 5,3-7 1,-4-3 150,-1-6 0,3 1-88,-7-1 1,1-5-46,-4-3 1,-5-7 6,1-1 1,-6-8 6,1 4 1,-4-6-33,-3 6 1,-4-3-110,-5-1 0,-1 1-30,-3 3 0,-7 8 36,-6 9 0,-6 6 274,-2 1 0,-1 6-158,-6-1 0,0 6-280,-1 2 1,-2 5 43,2-1 1,-3 3-179,0 1 1,3 5-60,0 3 1,6 9 427,-2 3 0,-3 20 0,1 5 0</inkml:trace>
  <inkml:trace contextRef="#ctx0" brushRef="#br1">3526 11213 7703,'7'0'-122,"-2"0"1,-4 0 304,3 0-160,-3 0 0,6-1 73,-3-3-149,-3 3 0,6-10 39,-3 3 1,-3-2 62,3-2 1,-3 0-181,-1 1 0,4-5 34,0 0 1,0-5 31,-4 2 1,0-3 32,0-2 0,-1 1 3,-3-1 1,1 1 57,-5-1 0,4 4 16,-3 1 1,0 1 69,-1-2 0,2 4-71,2 8 314,2-2-306,-8 9 0,7-5-54,-4 6 1,4 6 66,-1 2 1,3 6-284,1 2 0,0 1-47,0-2 1,0-2-66,0 3 0,1-3 330,3-1 0,13 5 0,8 1 0</inkml:trace>
  <inkml:trace contextRef="#ctx0" brushRef="#br0">3569 11026 7864,'0'-12'11,"0"0"1,-4-1-249,0 1 1,-1 0 140,5 0 1,0 3-66,0 1 0,0 4 207,0-4 1,0 4 48,0-4 1,0 3-14,0-3 1,0 4 24,0-4 0,0 4 1,0-4 0,0 3 85,0-3-101,0 0 1,0-4-23,0-1 1,0 5 54,0 0-21,0 0-174,0-4 111,0-1 9,0 1 1,0 4 35,0 0-12,-5 5-44,-2-3 0,-4 12 25,3 2 0,-3 8 30,3 5 1,-2 2 106,2 2 1,-1 1-72,4 2 1,-3 4-41,4 5 0,0 4 3,4 0 0,0 5-127,0-1 1,1 7-150,4 2 0,1 9 116,7-2 0,-1-1 3,0-2 0,1-6 34,-1 1 1,-4 0 11,0-3 1,-4-4 0,5-9 1,-7 0 17,2 0 0,-2-6 6,-2-2 0,0-8 64,0-5 1,-2-6-45,-2-2-6,-3 0 1,-5-1 69,0-3 1,4-3-425,-1-1 0,3-1-356,-3-3 0,0-3 264,5-5 0,0-5 434,4 1 0,2-21 0,1-8 0,1-2 0,-1-1 0</inkml:trace>
  <inkml:trace contextRef="#ctx0" brushRef="#br0">3372 11408 7957,'-12'-12'0,"3"3"280,1 1 596,5 5-715,-2-8 1,6 9 32,3-6 0,7 5-327,6-1 1,5 1 120,-2-1 0,3 2-191,2-2 0,0-1-53,-1 1 0,5-4-36,0 4 1,1-5-63,-2 5 0,-2 0-130,3 4 0,-3-4 484,-1 0 0,5-6 0,1 3 0</inkml:trace>
  <inkml:trace contextRef="#ctx0" brushRef="#br0">3840 11186 7959,'0'-12'0,"0"0"0,0 4-57,0-1 206,0 1 686,0-4-535,0 0 0,1 5-236,3 3 0,3 4 69,5 4 1,2 4-8,2 8 1,-2-1-167,2 6 1,-2-2 33,-2 1 1,1 4-95,-1-4 1,-1 3 50,-3 2 0,2 0-70,-6-1 0,1-3 107,-1-1 1,-2-5-21,2 2 153,-3-4 27,-1-6 81,-5-1 0,-1-12-39,-2-2 1,3-4-110,5-5 1,0-2-28,0-5 0,0-5-123,0 0 0,0 0-1,0 5 1,0-1-225,0 1 0,1 0-35,3 4 1,3 1 96,5 2 0,0 8-456,1-4 0,5 4 241,2-3 0,3 5 447,2 3 0,16 8 0,4 3 0</inkml:trace>
  <inkml:trace contextRef="#ctx0" brushRef="#br0">4344 11137 7953,'-7'12'-269,"-4"-1"-139,3-2 1,1 3 468,-1 0 0,5 0 511,-1 5 0,-1 1-237,1-2 0,0 5-187,4-5 1,0 5-68,0-5 0,5 0-12,3-3 1,-1-1-5,1 0 1,2-4 12,6 1 0,-2-7 22,2 2 1,2-2-42,-1-2 0,3-6-7,-4-2 0,5-7 39,-5-1 0,5-6-12,-5 1 1,1-2 21,-5-2 1,-5 1-59,-3-1 0,-3 2-104,-1 3 1,0-4 24,0 4 1,-2-2-165,-7 1 0,1 4-26,-8 4 0,-2 2-213,2 3 1,-6 3-46,1 5 1,3 1 130,2 3 0,2 0 353,2 9 0,5 23 0,2 16 0</inkml:trace>
  <inkml:trace contextRef="#ctx0" brushRef="#br0">4615 11248 7953,'0'12'-68,"0"0"71,0 1 119,0-1 109,0 0 0,1-5-57,3-3 0,-1 2 208,5-2-174,-5 0 208,8-4 0,-4 0-427,5-5 0,-1-2-35,-3-6 0,3 1-2,-3 0 0,-1-5 97,1 1 1,1-5-39,3 5 1,-1-4 61,-3 3 1,3-3-26,-3 3 1,2 1 47,-2 4 1,2 3 99,-6 1-112,5 5 1,-3-1-2,2 8 0,-1 5-62,-3 7 1,-3-1-14,3 6 0,-1-2-82,1 1 0,-3 3 36,4-2 0,0-3-60,-1-2 0,4-2 15,-4-2 28,6 0 0,-3-5 40,5-3 0,0-2-8,1-2 0,-1-7 2,0-5 1,1-2 1,-1-7 0,-1 5-6,-3-5 1,3 2 5,-3-1 0,3-3-1,2 2 0,-3 3 50,-1 2 1,2-1 91,-3 5 1,-1-2 9,1 10 0,-5 2-73,1 6 1,1 3 221,-1 5 0,4 6-46,-3 2 0,3 2-216,-4-1 0,5 2-19,0-3 0,-2 2-168,1-1 0,0-4 3,4-4 0,2-1-240,2 0 1,-1-5 69,6-3 0,-1-4-100,5-4 0,1-4 435,3-8 0,19-25 0,-20 15 0,1 0 0</inkml:trace>
  <inkml:trace contextRef="#ctx0" brushRef="#br0">6473 10965 7867,'0'-12'0,"0"-1"0,0 1 0</inkml:trace>
  <inkml:trace contextRef="#ctx0" brushRef="#br0">6485 10866 7333,'13'-12'-1199,"-6"0"1353,-3-1 0,1 1 414,-1 0 1,4 0-221,-4-1 0,2 2-148,-2 3 0,2-3-127,2 3 1,3 1 81,-3-1 1,3 5-104,1-1 1,5-1 79,-1 0 0,0 1-108,-3 4 1,-5 4 33,0 1 0,0 4-72,5-1 0,-7 7 63,-1 2 1,-4 3-158,-1-3 0,0 5 131,0-2 1,-1-1-110,-4 2 1,-1-1 59,-7 5 1,1-2 42,0-2 1,-1 1 116,1-6 1,0 4-66,-1-3 0,5-1 11,0-3 1,4-2-37,-4-3 1,5-1 61,-1-3-6,3-3-39,6 10 1,6-10-121,5 3 0,6-4 100,-1-4 1,2 2-369,2-7 0,-1 7 67,1-2 0,4-3-33,-1-1 0,1 1-61,-4-2 0,-1 5-188,1-4 1,-1 1 541,1-1 0,-6-8 0,-1 2 0</inkml:trace>
  <inkml:trace contextRef="#ctx0" brushRef="#br0">6670 10620 7871,'-25'-5'5,"1"-2"-2,-1-5 1,1 1 0,-1 2 1,4-1 125,1 1 1,1 4 101,-2 1 0,3 2-189,6 2 1,0 0 38,0 0 1,-2 6 40,-3 2 0,4 7 4,-4 2 0,0 3-110,0-4 1,-3 6 87,3-1 1,-3 2-27,3 2 1,1 3-34,4 1 1,-1 5 28,1-1 0,1 3-79,3 1 0,2 5 41,6 3 1,0 2-14,0-2 1,3 1-10,5-5 0,2 4-153,10-4 0,5 3 39,4-7 0,1 1 103,-1-9 1,2 4-57,6-4 1,0-2 42,0-7 0,4-2 47,0-5 0,5-7-40,-1-2 1,7-4-142,2-4 0,-1-8 216,-4-8 0,0-8 10,1-1 0,-2-9 6,-3 1 0,-7-4 153,-5 0 1,-6-7-122,2-5 1,-5-6-118,-3 2 1,-9-7-305,-8-2 1,-4-4 318,-4 5 0,1 28 0,-2 1-89,-11-30 1,-5 4 111,-8 12 1,-2 7-148,-6 2 1,-4 8 58,0 4 1,-1 10-1,1 7 1,-3 5-367,-5 7 1,-5 0 166,1 0 0,1 7-36,7 5 1,3 7-35,5 10 1,2 2-515,7 6 829,4 0 0,14 3 0,1-1 0,5 1 0,3 1 0</inkml:trace>
  <inkml:trace contextRef="#ctx0" brushRef="#br0">7938 10916 7864,'0'-13'-153,"0"1"1,0 0 213,0-1 0,0 5 24,0 0 1,0 0 206,0-5 0,-5 1-61,1 0 0,-1 0-59,1-1-96,-3 1 0,-5 1-79,-1 3 1,1-2 66,0 6 0,-1 0-110,1 4 0,-2 1 92,-2 3 0,1 3-138,-6 6 0,5 0 89,-5 4 1,6-2 12,-1 5 0,2-1-36,2 2 0,1 2-4,3-2 1,2-4-95,6 0 1,0 1 49,0-2 1,0 0-116,0-3 0,6-5 58,2 0 0,4-5 17,5 1 1,1 1-68,2 0 0,3-3 75,-2-6 1,1-1-14,-2-3 1,4-3 27,-4 2 1,-2-2 23,-2-1 1,2 0-26,-2 0 1,-1-5 143,-6 1 1,0-1-57,-5 5 0,5 0 19,-5-1 0,0 5 46,-4 0 25,0 5 91,0-2 1,-4 6-94,0 3 1,-2-1-13,2 5 0,3 2-27,-4 6 1,4-2-246,1 2 147,0-2 1,0-2-155,0 1 0,1-3-206,4-1 283,1-4 1,11-5 2,-1 0 1,2-1 126,-2-3 0,-2-3 0,3-5 0,-4-1-26,-1 1 1,1 0 25,-1-1 0,-1 1 166,-3 0 351,-2-1-150,-1 1 127,-3 5 17,3 2-213,-5 5-63,0 0 62,0 5-288,0-3 1,0 4 238,0-1-3,0-4-137,0 4 1,1-5 24,3 0 0,3-4-112,6 0 1,-1-4 27,0 4 0,1-4-135,-1 4 1,0-5 100,0 5 0,1-1-148,-1 1 1,0 2 42,1-2 1,3 4-168,1 4 0,-1 3 24,-4 5 0,6-3 101,3-1 1,-2 0-197,1 4 0,1-1 71,3-2 0,-3 0-63,-1-5 0,2 0 113,7-4 0,-3-5 183,3-3 1,-3-9 82,-2-3 1,-1-4 10,-2 0 0,-1-1-48,-7 1 1,0 0 120,-8 4 1,-1-2 274,-4 6 0,-6-1-60,-2 5 1,-3 4 71,-1-1 1,-5 7-136,1-2 1,-2 2-56,2 2 0,2 4-135,-2 0 0,-2 6-192,1-2 1,1 3 38,4 1 0,-1 1 98,1-1 0,4 0-245,0 1 1,4-1 63,-5 0 0,7 1-157,-2-1 0,2 0 60,2 1 1,0-1-292,0 0 387,6 0 1,1-1 39,5-2 1,0-4 32,0-5 0,1-1 15,-1-3 0,2-3 228,2-6 1,-2-4-58,2-4 1,-2-2 110,-2-2 1,0-5-50,1-3 1,-2-2 21,-3-2 1,2-1-80,-6-3 0,4 6 1,-4-1 0,0 8 566,-4 4-137,0 4-305,0 14 0,-4 1-79,0 10 0,-4 3-221,4 8 1,-5 7 92,5 6 0,-4 4-154,4-4 0,0 5-26,4-1 0,0 1 4,0-1 0,0 2-155,0-2 0,1 1-175,3-1 0,3-1-188,5-4 1,1-2 117,-1 3 1,4-9 56,1-3 0,6-3 469,2-2 0,38-22 0,-24 3 0,0-1 0</inkml:trace>
  <inkml:trace contextRef="#ctx0" brushRef="#br0">9328 10497 7913,'0'-23'412,"0"2"1,0-2-363,0 3 0,0 2-389,0 1 0,1 4 426,4 1 1,0 3 457,3 1 0,7 4-282,-2-4 1,2 5-69,-3-1 1,0 3-124,1 1 0,3 1 27,0 3 1,-1 3-1,-6 5 0,2 1-62,-3-1 0,-3 0-15,-1 0 0,-2 5-166,-2-1 1,0 5-310,0-5 0,-4 2 198,-1-2 0,-3-2 132,4 2 0,-4 2 96,4-1 1,-4-1-55,4-4 1,-5-3 171,5-1-102,0 0 99,-1 4 0,3-4-56,-2 1-2,3-7 0,6 8-34,4-6 0,1 4-2,3-4 1,-2 6 4,-3-2 0,7 2-5,-3-2 0,2 3 18,-6-3 1,3 3-18,-3 1 1,-2 1 201,-2-1 1,-3 0-28,-1 1 195,0-1 0,-5-1-31,-3-3 1,-9-3-20,-3-5 1,-4 0-34,0 0 0,-5 0-77,0 0 1,1 0-262,3 0 1,0 0-251,1 0 1,5-1-327,2-3 1,8 3 285,0-3-1522,7 2 1868,-4 2 0,30-11 0,18-5 0,-1-1 0,0 0 0</inkml:trace>
  <inkml:trace contextRef="#ctx0" brushRef="#br0">9439 10423 7921,'0'-16'0,"0"0"0,0-1 0,0 5 0,0 0-678,0-1 1,0 1 153,0 0 547,5-1 1,-2 1 46,5 0 0,-5 3 108,1 1 1,-3 4 61,-1-4 262,0 5 14,0-8-337,-5 10 0,-2-9-1,-5 6 1,0 0-19,-1 4 1,-3 0-139,-1 0 1,0 6 102,0 2 1,2 3-19,-5 1 1,3 6 4,-3 2 1,5 8-3,-2 0 1,0 8-55,0 1 0,1 1-117,3 7 1,1 0-48,0 5 0,4 3-114,-1 0 1,7 5-29,-2-5 0,2-1 20,2-7 0,6 2 126,2-6 0,7-6 54,1-6 0,6-7-2,-1-2 1,6-6 25,2-2 1,4-5 113,-5-7 0,6 0 13,-1 0 0,7-5-51,1-4 1,0-3 117,-4-4 0,4-5-77,0-7 1,-1 0 10,-8-5 0,3 1-19,-7-5 0,0-2 13,-8-2 0,1-2-164,-9-7 1,-2-3 97,-10 0 1,0-6-255,0 1 1,-10-2 71,-2-1 0,-9 9 39,1 3 0,-4 13 54,0 3 1,-5 7-9,0 6 1,1 3-52,3 9 0,0 3-104,1 5 1,-1 5-81,1 3 1,4 9 73,4 3 0,4 3-330,4 2 558,-3 5 0,9-4 0,-3 4 0</inkml:trace>
  <inkml:trace contextRef="#ctx0" brushRef="#br0">10276 10793 7859,'-2'-9'-226,"-2"1"328,3 5 380,-5-8 103,6 10 1,6-6-503,2 3 0,3 3 72,1-3 1,2 2-233,2 2 0,4 0 88,4 0 1,2 0-19,3 0 1,2 0 96,6 0 1,4 0-201,0 0 0,0-1-36,-4-3 1,-4 2-7,0-2 0,-6 3 39,2 1-231,-9 0 122,-7 0 1,-13 0 99,-9 0 0,-8 0-209,-8 0 0,-1 5-140,-7 4 471,6-4 0,-25 12 0,0-4 0</inkml:trace>
  <inkml:trace contextRef="#ctx0" brushRef="#br0">14964 10263 7902,'11'-1'-69,"-3"-3"0,-2 1-33,-6-5 1,4 4 139,0-4 0,0 4 128,-4-5 1,0 5 313,0-4-129,0 0 268,0-4-420,0-1 0,0 5 208,0 0-200,0 5-304,0-2 0,0 16 176,0 5 0,0 2-79,0 2 1,0 1-42,0 3 0,0 1-52,0 0 0,0 3-2,0 1 1,0 1-82,0-1 0,4-3 55,0 3 1,5-5-114,-5-3 1,0 1 35,-4-6 0,1 0 74,3-3 1,-2-5-121,2 0 23,-3-5 256,-1 2 0,-1-5-72,-3 0 1,1-4 128,-5 0 1,4-6-4,-5 2 0,7-3-44,-2-1 0,-2-4 10,2-1 1,-4-5 4,4 2 1,0-9 10,4-4 0,0-2-51,0-2 0,1-1 49,3-3 1,3-3 18,5-5 1,2 1 122,2 3 0,-1 4-176,6 8 1,-5 0-2,5 8 0,-2-1-34,1 10 1,2 1-15,-5 7 0,3 2-37,-3 6 1,0 0 78,0 0 1,-8 2-314,4 2 1,-5-2 90,0 7 1,2-1-256,-6 4 0,0 5 61,-4-1 1,0 2 7,0-2 0,0 2 380,0 2 0,-33 42 0,13-29 0,-1 1 0</inkml:trace>
  <inkml:trace contextRef="#ctx0" brushRef="#br0">15001 10399 7902,'-12'-2'1082,"0"-2"-638,5 3-237,1-10-56,6 10 1,2-9 73,2 6 1,3 0-302,5 4 1,4-4 112,1 0 0,5 0-302,-2 4 1,2 0 189,-1 0 1,6 0-619,-2 0 0,-2 0 148,-3 0 1,1 0-462,3 0 1006,1 5 0,16 35 0,-18-14 0,-1 1 0</inkml:trace>
  <inkml:trace contextRef="#ctx0" brushRef="#br0">15432 10620 7902,'0'-12'-145,"4"0"10,0-1 1,2 5 351,-2 0 0,3 1 465,5-1 1,2-3-321,2 3 0,-1 2-79,6 2 1,-1-1-205,5 1 0,-2-1 89,-3 5 0,0 6-339,-4 2 1,-4 3 168,1 1 0,-2 2-394,-7 2 0,0-2 91,-4 3 0,-2-2 0,-2 1 0,0 2 144,-8 2 0,1-1 60,-10-2 1,5-3 203,-5 2 0,2-2-58,-1-2 1,-2-1 272,6-3 1,3 2 234,5-6-225,0 5 1,0-7-47,-1 2-314,7-3 1,-2-1 110,8 0 0,4-4-107,8 0 0,-1-2-196,6 2 1,3 2-55,5-7 1,1 5-150,-1-4 0,-2 5 101,6-1 0,0-1-115,4 1 0,0-4 24,0 3 0,-2 0 417,-2 1 0,3 2 0,11-30 0,11-3 0</inkml:trace>
  <inkml:trace contextRef="#ctx0" brushRef="#br0">16367 10399 7902,'0'-13'0,"0"1"398,0 0-159,0 0-132,0-1 0,6 5-98,2 0 0,4 5 1,5-1 0,-2 3-35,5 1 1,-1 0-109,2 0 0,5 0-281,-6 0 1,6 1 170,-5 3 0,-2-1-584,1 5 827,-4-5 0,-15 30 0,-9 1 0</inkml:trace>
  <inkml:trace contextRef="#ctx0" brushRef="#br0">16380 10534 7902,'-13'0'342,"1"0"0,4 0 222,0 0-398,5 0 249,-3 0-208,6 0 0,2 0-246,2 0 0,4 0 100,8 0 0,-1 0-467,6 0 0,-2 0 253,2 0 0,2 0-1034,-3 0 1187,4 0 0,39-5 0,-27 1 0,0 1 0</inkml:trace>
  <inkml:trace contextRef="#ctx0" brushRef="#br0">18041 10153 7903,'0'-13'-703,"0"1"1,0 0 1355,0-1 1,-4 1-277,0 0 0,0-5-142,4 1 0,0-5-67,0 5 1,1 0-117,3 3 1,3 1-105,5 0 0,1-1 80,-1 1 0,4 1-66,1 3 1,5 2 7,-2 6 1,2 2-127,-2 2 1,-2 4 112,-6 9 0,1-2-107,-1 5 0,-5 5 76,-3 3 1,-4 5-152,-4-4 1,-3 4 36,-5-4 1,-6 3 110,-2-3 0,-4 4 5,0-4 1,-1 2-10,0-6 1,2 5 97,3-10 1,1 1 17,2-9 0,8-5 368,-4-3-112,9 3 0,-1-7-94,5 0 0,0-2-125,0-6 0,5 6 21,3-3 0,7 0-117,2 1 1,5-4 54,-2 4 0,8-5-19,0 5 1,2-5-59,-1 0 1,-2 4-174,6 1 1,-1-2 15,0 2 1,4-4-156,-3 4 0,-2-1-136,2 0 1,-1 4 1,0-3 492,-2-3 0,11-16 0,5-10 0</inkml:trace>
  <inkml:trace contextRef="#ctx0" brushRef="#br0">18742 10054 7903,'0'-12'-126,"-1"1"63,-3 3 0,3-3 621,-4 3-113,-1 2-198,-1-5 0,0 11-104,3 0 0,1 6-49,-1 6 1,3 2-7,-4 2 0,4 3-5,1 6 0,0-1-14,0 1 0,1 0-120,4-1 1,-4 5-40,3 0 0,2-2 18,-2-6 1,1 0-58,-1-4 1,-2 3 87,2-3 0,-3-1-97,-1-4 1,0-3-6,0-1 89,0-5 68,0 2 1,0-6 10,0-3 1,-1-3-29,-3-6 0,1 0 11,-5-4 1,4-2-52,-5-5 1,7-1 42,-3 0 0,4-3-188,1-1 1,0-5 93,0 1 0,1-3 34,4-1 1,-3 1 45,7-1 0,0 4 4,8 0 0,-4 6 16,4-2 1,-4 8 17,0 5 1,3 6 42,0 2 0,1 6-16,-5-3 0,0 5 14,1 5 0,3 0-54,1 3 1,-1 3 49,-4-3 0,-5 3-53,-3 2 0,2 3 4,-2 0 0,0 1-12,-4-5 1,-4 0-4,0 1 0,-6 0-101,2 4 1,-7-4 62,-2 4 1,0-3-174,0-2 1,2 0 6,-5 0 0,5 1-6,-2-1 0,-1-4 3,2 0 0,4-3 210,4 3 0,5-16 0,-3-1 0</inkml:trace>
  <inkml:trace contextRef="#ctx0" brushRef="#br0">19345 9870 7905,'0'-13'35,"0"1"1,2 1 0,2 3 0,-3 1 222,3 3 0,-1 3 422,1-4 0,-1 4-344,5 1 1,-4 7-111,4 5 1,-5 2-205,1 6 1,2 1 46,-2 3 0,4 1 47,-4 0 1,4-1-39,-4 1 1,2 4-186,-2-1 0,-3 2-55,3-1 0,-2-3-299,-2 3 1,4-3-238,0-2 1,0 0 307,-4-4 0,0-1-277,0-2 0,0-4-45,0 4 712,0-9 0,-11-13 0,-3-9 0</inkml:trace>
  <inkml:trace contextRef="#ctx0" brushRef="#br0">19222 10214 7910,'0'-12'0,"-4"4"0,0-1 0,-4 1 23,4-4 0,0 4-6,4 0 1,5 5 186,3-1 1,7-2-98,2 2 0,5 0-125,-2 4 0,5 0-42,4 0 0,1 0-172,2 0 1,4 0 189,-3 0 1,2 0 43,2 0 1,-1 0-3,-3 0 0,13 0 0,-1 0 0</inkml:trace>
  <inkml:trace contextRef="#ctx0" brushRef="#br0">19850 9906 7910,'0'-13'110,"0"-4"1,1 4 169,3-4 0,-1 4-6,5 0 0,1 2 0,3 3 0,4-1-10,1 5 0,0-1-38,0 5 1,-2 0-110,5 0 0,-5 5 77,2-1 0,-4 5-122,0-1 0,-2 3 104,-3 2 1,-3-1-415,-5 0 1,0 1 8,0-1 0,-1 4-117,-3 1 1,-3 0 35,-5 0 0,-1-3 122,1 2 1,0-2 121,0-2 1,-3 0 17,2 1 0,-2-3-18,7-1 8,-3 2 0,4-5-18,3 7 97,3-6 0,1-1-3,0-1 1,1-4-29,3 3 1,3 1-2,5 0 0,2 3-56,2-4 0,-2 4 69,3-4 1,-4 6 6,-1-2 0,-1-1-23,-2 1 1,2 0 155,-3 5 0,-3-1-19,-1 0 0,2-4 76,-2 1 1,0-1-65,-4 4 1,-1-4 65,-3 0 1,-3-3-65,-6 3 1,0-5-25,-4 1 0,2-2-172,-5 2 0,-1-2 94,-3 2 1,0-3-404,4-1 1,-3 0-69,2 0 0,2 0-239,-2 0 0,6 0-533,-1 0 1208,2 0 0,18-22 0,5-5 0</inkml:trace>
  <inkml:trace contextRef="#ctx0" brushRef="#br0">20293 9956 7918,'0'-13'-236,"4"5"-341,0 0 748,6 5 0,-8-2 1415,7 5-1255,-7 0 0,8 1 30,-6 3 0,2 4-165,-2 9 1,-2-2-64,7 5 1,-7 2 0,2 7 0,2-3-43,-2 3 1,0 1 131,-4-1 0,0-1-335,0-3 0,4 4-258,0-1 0,0 0-211,-4-8 219,0 3 95,0-9 193,0 4 0,-1-11 19,-3-3 0,1-8-29,-5-5 0,4-1 44,-4-3 0,4-5 52,-5-2 0,5-3 21,-4-2 0,5-4-78,-1 1 1,3-5 16,1 4 1,0-5-60,0 1 1,1-7 27,3-1 1,3-4-14,5 4 1,1 2 81,-1 6 1,2-1 4,2 5 1,-2 6-21,2 6 1,-2 9 17,-2 4 1,5-2-17,-1 2 1,0 4 1,-3 4 1,-1 6 35,0-2 1,3 5-28,-2 3 1,0-2 32,-9 2 0,5 2-45,-5-2 1,0 5 10,-4-5 0,-4 5-3,0-5 1,-10 6 7,2-2 0,-9 0-83,1 0 0,-4-3-165,0 3 0,-5-5 2,0 1 1,-3-2-69,3-2 1,0-1-550,5-2 851,-1 2 0,0-16 0,1 4 0</inkml:trace>
  <inkml:trace contextRef="#ctx0" brushRef="#br0">21290 10017 7962,'5'-7'87,"-3"2"0,9 4 177,-3-4 1,7 4-237,1-3 1,10 1-5,-1-1 1,8 3-351,-1-3 1,4 2 125,1 2 1,-4 0 199,-1 0 0,1 0 0,4 0 0</inkml:trace>
  <inkml:trace contextRef="#ctx0" brushRef="#br0">21314 10202 7968,'2'7'-115,"2"-3"1,-3-1 38,3 1 39,-2-3 0,-1 4 20,3-5 229,3 0 1,9-1-57,1-3 0,5 3-293,-2-3 1,9-2-29,4 2 0,4-6-165,4 2 0,1-1 176,3 0 0,3-2-90,-3 3 1,3-3 243,1-1 0,11-11 0,3-3 0</inkml:trace>
  <inkml:trace contextRef="#ctx0" brushRef="#br0">22336 9796 7968,'0'-8'-526,"0"-1"0,-2 7 981,-2-3 1,2 3-51,-7-2 0,1 2-190,-4-2 0,0 4-160,-1 4 0,1-1 67,0 5 0,-1 0-155,1 5 0,0-1 30,-1 0 1,7 1-103,1-1 0,4 2 136,1 2-152,0-2 1,1 3 99,4-4 1,3-1 9,8 0 1,-1-3-18,6-1 0,-5-4 2,5 4 0,-2-1 90,1 1 0,4 3-57,-4-3 0,3-1 101,2 1 0,-5 1-83,1 3 1,-6 0-7,1 0 1,-2 1 2,-2-1 0,-5 0-9,-3 1 1,-2 3 53,-2 1 1,-6-5-42,-2-4 0,-7-1 23,-1 1 1,-6 2-24,1-6 1,-1 4-60,2-4 1,-3 0 62,2-4 1,-1 0-301,2 0 1,-4 0-14,4 0 1,1 0-171,-2 0 453,1-5 0,-5-24 0,0-11 0</inkml:trace>
  <inkml:trace contextRef="#ctx0" brushRef="#br0">22287 9833 7968,'12'-6'7,"0"-1"0,2-5 174,2 0 0,-2 4-5,2-1 0,3 7 0,2-3 1,6 0-121,2 1 1,4 0-259,-4 4 0,5 0-358,-1 0 1,1 0 154,-1 0 405,-3 5 0,5 2 0,3 5 0</inkml:trace>
  <inkml:trace contextRef="#ctx0" brushRef="#br0">23062 9771 7983,'0'-12'-25,"0"0"0,4 3 1347,0 1-387,0 5-535,-4-2 0,4 10-165,0 4 0,2 6 5,-2 1 0,-3 6-9,3-2 0,2 8 0,-2 0 0,1 7-134,0-3 1,-4 4-190,3 1 0,-1 0-201,1 0 1,-3-2 173,3-2 1,-2-3-166,-2-5 0,0-2 36,0-2 0,0-4-170,0-4-144,0-6-221,0-2 685,0-5 0,0-1-58,0-3 1,-4-5 14,-1-7 1,-3 1 2,4-6 0,-1 5 150,1-5 1,2 0-103,-2-8 0,3 1 100,1-4 1,0-1-78,0-4 1,1 0-15,3 0 1,3-5 127,5-3 1,1 2-66,-1 2 0,0 4 169,1 4 1,3-1-61,0 6 1,5 6 65,-5 9 1,6 7-51,-1 6 0,1 0 57,-2 0 0,2 5-60,-6 3 0,6 7 101,-1 2 0,-3 3-55,-2-3 0,-2 0 133,-2 0 1,-5-2-293,-3 5 1,-6-3 83,-6 3 0,-1-5-151,-12 2 0,-5-2 40,-7 1 0,-2-2-143,-2 2 1,0-2-151,0-2 0,-1-1-180,-3-3 0,3 3-10,-4-3 519,4 3 0,-10 2 0,-2-1 0</inkml:trace>
  <inkml:trace contextRef="#ctx0" brushRef="#br0">4689 12552 7662,'7'0'268,"-1"-1"-54,-2-3-113,-2-3 1,3-5-137,-5-1 1,2 1 93,2 0 1,-3-2-7,3-2 0,-2 1 65,-2-6 1,0 5-33,0-5 1,0 5-171,0-5 1,-5 5-185,1-5 1,-4 5 207,4-5 0,-4 6 95,4-1 1,-4 2 384,3 2-194,-4 5-187,2 2 0,-4 6 97,3 3 1,-2 9-5,6 7 0,-4 5-28,4 3 0,0 4 99,4 5 1,0 5-136,0 3 0,0 3-39,0 1 0,5 9-360,3-1 0,-1 10 352,2-5 0,-1 2 55,4-2 1,-4 2-41,0-3 0,-5-2-9,1-10 0,2-5-54,-2-3 0,0-4 10,-4-4 1,0-4-4,0-9 0,0-2-116,0-6 1,0-4-85,0 1-436,-5-7 523,3 4-64,-9-6 1,6-2-253,-3-2 0,1-1 85,3-3 0,1-7 364,-5 2 0,5-24 0,-3-2 0</inkml:trace>
  <inkml:trace contextRef="#ctx0" brushRef="#br0">4455 13008 7975,'-12'-4'66,"-1"-1"1,5-3-1,0 4 0,5-1-146,-1 1 71,3 2 1,2-5 129,3 3 0,3 3-17,5-3 0,5-2-26,-1 2 1,10-1-84,-1 1 1,6-2-3,-2-2 1,5-2-90,-1 6 0,2-4-204,2 4 0,-4-4 8,0 4 0,0-5 80,4 5 1,-6 0-188,-2 4 0,-7 0 399,-2 0 0,-5 0 0,-8-5 0,-8-2 0</inkml:trace>
  <inkml:trace contextRef="#ctx0" brushRef="#br0">4972 12823 7976,'0'-8'11,"0"0"0,0 4 80,0-5 1,0 5 95,0-4 0,0 4-16,0-4 244,0 5-14,0-2-359,0 5 0,5 0 42,3 0 1,-1 5-51,1 3 0,1 7 57,3 2 0,3 5-110,-3-2 0,3-1 1,-6 2 0,1-5-91,3 5 0,-5-5 11,0 5 0,-5-6 131,1 1 0,-1-2-138,1-2 0,-3-4 168,3 0 192,-2-5-34,-2 3 69,0-6 0,0-6-197,0-2 0,0-4-48,0-5 1,0 2-42,0-5 0,0-1 101,0-3 0,0-1-412,0 0 1,4 5-33,0-1 0,4 6-178,-4-1 0,6 2 233,-2 2 0,3 0-353,1-1 0,1 6 278,-1 3 1,6-1 358,2 1 0,14 11 0,5 6 0</inkml:trace>
  <inkml:trace contextRef="#ctx0" brushRef="#br0">5489 12798 7976,'0'17'0,"0"-1"0,0 5 171,0-5 0,-2 1 62,-2-5 1,3 0-197,-3 1 1,2-1 78,2 0 0,0 2-103,0 2 0,0-6 117,0 2 1,0-2-140,0 2 0,2-4 38,2 0 0,3-5 45,5 1 0,0-2-34,0-2 1,2-2 80,3-2 1,-2-3 14,5-5 0,-3 0-33,3-1 1,-5 0 47,1-4 1,-3 2-91,-5-5 1,2 5-9,-6-2 1,0-1-16,-4 2 0,0-2-130,0 2 0,-6 2-30,-2-2 0,-7 2 95,-1 2 1,-2 4 20,1-1 1,0 7-50,-4-2 1,-2 2-35,2 2 0,4 4-449,0 0 0,-1 6-1312,2-2 1850,5 3 0,28 7 0,10 1 0</inkml:trace>
  <inkml:trace contextRef="#ctx0" brushRef="#br0">5772 12885 7976,'0'12'0,"0"0"0,0-4 0,0 1 0,4-1-401,0 4 0,4 0 260,-4 1 621,6-1 1,-8-1-165,7-3 1,-5 2 460,4-6-305,-5 0-270,8-4 0,-6-1-107,3-4 1,2-1 91,-6-7 1,6 0-210,-2-4 1,-1 4 39,1-4 0,0-1-128,4 2 1,-4 0-70,1 3-109,-1-4 105,4 3 122,1-4 27,-1 11 0,-5 3 21,-3 8 0,1 3-21,-1 5 0,0 1 25,-4-1 0,0 0 13,0 1 1,5-1-9,-1 0 1,1 1 11,-1-1 0,-1-4-14,5 0 4,0-5 1,5 2 18,-1-5 0,0 0 6,1 0 0,-1-4 50,0 0 0,0-9-60,1 0 0,-2-2 29,-3 3 1,3 0 31,-3-1 0,3-2 5,1 3 0,-3-3-7,-1 7 1,-4 1 7,4-1 1,-4 5 108,4-1 49,-5 2-211,8 2 0,-6 6 111,4 2-277,2 3 0,-5 1-63,7 1 1,-5-1-170,0 0 0,-4-4 71,4 1 1,-1-5-85,2 4 1,1-1-371,-1 1 1,0-1 753,-1-3 0,20-14 0,-1 2 0</inkml:trace>
  <inkml:trace contextRef="#ctx0" brushRef="#br0">7273 12515 7940,'0'-12'0,"0"0"18,0-1 0,1 1 205,3 0-209,-2-6 1,5 4 157,-3-2 588,-3 8-200,5-3-332,-1 10 1,-4 1-60,4 8 1,-4 7-121,-1 1 1,0 7 117,0 2 0,0 0-84,0 3 1,0 2-6,0-1 0,1 4-219,3-4 1,-2-1-311,2-3 0,-1 4 252,1-1 0,-3 0-367,3-8 0,2-1 228,-2-2 1,1-3-123,-1 2 1,-1-8-69,5-4 528,-5-2 0,2-41 0,-5-9 0</inkml:trace>
  <inkml:trace contextRef="#ctx0" brushRef="#br0">7162 12319 7942,'-18'1'0,"-2"3"0,1-3-239,-2 3 1,6 2-399,-1-2 1,-2 6 916,2-2 0,-1 3-122,5 1 1,0 4 219,-1 1 0,1 9-149,0-2 1,-1 5 53,1 0 1,5 2-73,3 6 1,-1 2-58,1 2 0,-1-2-94,5 6 1,6-4-60,2 4 1,4-5 123,5 1 1,-2-4-31,5-4 1,1-3-523,4-5 1,3 2 205,1-2 1,4-4 82,-5-8 1,3-1 109,-3 0 1,-2-5 8,3-3 0,1-2 45,-1-2 0,1-7 20,-1-6 1,1 0 4,2-8 1,-1-1 92,-7-6 1,1 0-105,-1-4 0,-3-5-6,-1-4 0,-9-2-52,2 2 1,-8-3-8,3-5 1,-5-5-234,1-4 0,-12-2 279,-4-2 0,-9 1-16,1-1 0,-4 2 38,0 3 0,-5 9 11,0 11 0,-1 11 130,2 10 1,0 3-83,-5 5 0,5 3-263,-5 5 0,6 6 82,-2 7 1,-1 0-100,1 8 1,4-1-207,5 5 0,5 1-685,-2 3 1069,4-3 0,2 7 0,3-3 0,4 2 0,2 1 0</inkml:trace>
  <inkml:trace contextRef="#ctx0" brushRef="#br0">8627 12749 6538,'-7'0'268,"1"0"51,6 0 235,0 0-376,-5 0 48,4 0 6,-5 0-217,6 0 238,0 0 0,7 0-244,5 0 1,3-1 13,10-3 1,-2 1-13,10-5 0,4 4-65,4-4 0,4 3 53,-4-3 1,0 1-85,-4-1 1,0-1 77,0 4 0,-7 1-33,-6 4 0,-4-1-96,-8-3-8,0 3 73,-5-5 1,-7 6-17,-8 0 0,-3 4-226,-1 0 0,-5 2 59,1-2 1,-2-1-274,2 5 527,2-5 0,-15 13 0,3-2 0</inkml:trace>
  <inkml:trace contextRef="#ctx0" brushRef="#br0">12429 12331 7924,'7'-6'-124,"4"5"-14,-10-10-6,10 4 188,-9-5 0,5 1 111,-3 3 0,-3-3-2,3 3 0,-3 1 270,-1-1-197,0-1 0,0 1 242,0 0-357,0 5 1,-1-2 5,-3 5 1,1 1-111,-5 3 0,0 3 88,-4 5 1,3 5-61,1-1 0,0 5 67,-4-5 0,-1 5-178,1-5 1,1 2 58,3-2 1,-2-2-37,6 2 1,-1-2 62,1-2 1,2-4-88,-2 1 1,3-5 99,1 4 1,1-5-27,3 1 0,3-3-10,5-1 1,1 0-12,-1 0 0,4-1-3,1-3 0,3 1-15,-3-5 1,3 5-102,-3-1 0,3-2 119,-3 2 1,3 0-5,-3 4 1,0 0 43,0 0 0,-4 2-48,4 2 1,-4 3 49,0 5 0,-2 2-3,-3 2 1,1-1 15,-4 6 1,3-5-32,-4 4 0,0 0-6,-4 0 1,0 2-55,0-6 0,-5 1 50,-4-5 1,-2 0 18,-1 1 0,-4-2-14,-1-3 1,-5 1-2,2-4 1,1 3 7,-2-4 1,1 4 5,-5-4 1,2 2-55,2-2 1,-1-3-87,6 3 0,-4-2 7,3-2 0,1 0-527,3 0 149,1-6 0,1-1 124,3-5 0,3 0 379,5-1 0,10-15 0,4-5 0</inkml:trace>
  <inkml:trace contextRef="#ctx0" brushRef="#br0">12405 12331 7939,'0'-12'-201,"0"-1"-303,0 1 547,0 0 1,1-1 222,3 1 0,3 1-115,5 3 1,6-3-98,3 3 1,2 2-86,1 2 0,1-1 107,0 1 0,5-1-457,3 5 1,-3 0 36,-2 0 0,2 6 344,-1 2 0,16 3 0,0 1 0</inkml:trace>
  <inkml:trace contextRef="#ctx0" brushRef="#br0">12971 12245 7939,'0'7'581,"0"-2"255,0-5-293,0 0-349,-6 0 1,5 1-71,-3 3 1,2 3-102,2 6 0,0 3 126,0 0 0,0 10-52,0-1 0,5 8-85,-1 0 0,1 2-76,-1 2 0,-2 0-51,2 0 1,-2 0 15,3 0 0,-4-6 95,3-2 1,-3-4-161,-1-5-121,0 3 152,0-9 68,0-2 0,-4-8 29,0-8 0,-1 2 4,1-7 0,1 1-31,-5-4 1,4-6-4,-5-2 1,5-4 4,-4 0 1,5-2 2,-1-3 1,3-2-30,1-6 1,0-2-6,0-2 1,5 2 35,3-6 0,2 1-11,-2-1 1,5 2 33,-1 6 0,0 2 38,5 2 1,0 4 13,0 9 0,-1 6-3,-4 6 0,1 5 16,-1-1 0,3 4-22,-3 4 0,3-1 14,-6 5 1,0 0 89,-1 5 1,2-1-96,-6 0 1,4 1 56,-4-1 1,1 2-54,-5 2 1,-5-1 110,1 5 1,-5-3-121,1 3 0,-5-5-3,-3 2 0,2 1-25,-2-2 0,-2 5-130,2-5 1,-2 0-10,1-3 0,4-1 75,-4 0 1,1-4-393,4 1 0,-3-5-40,6 4 510,-2-5 0,21-9 0,5-7 0</inkml:trace>
  <inkml:trace contextRef="#ctx0" brushRef="#br0">13586 12380 7939,'12'0'0,"1"0"0,-5-4 79,0 0 1,0-4 172,5 4 0,3-2-157,0 2 0,1 3-231,-5-4 0,0 4-974,1 1 1110,-1 0 0,0 0 0,1 0 0</inkml:trace>
  <inkml:trace contextRef="#ctx0" brushRef="#br0">13500 12626 7939,'-12'0'0,"-1"0"-418,1 0 1,5-1 40,3-3 0,4 2 798,4-2 0,4 3-284,9 1 0,-2 0-209,5 0 1,5-4-133,4 0 1,1-2 203,-2 2 0,5-1 0,4-2 0,6-3 0,-1 1 0</inkml:trace>
  <inkml:trace contextRef="#ctx0" brushRef="#br0">15247 12134 7892,'0'-12'-137,"0"-1"1,0 1-223,0 0 0,0 3 592,0 1 852,0 6-784,0-4 1,-1 7-157,-3 4 0,1 1-42,-5 7 0,4 4-6,-4 4 1,4 4-6,-5 3 0,5 0-33,-4 4 1,5 0-117,-1 1 0,1 1 22,-1-5 1,3 5-102,-3-1 1,3-2 63,1 2 0,0-7 17,0-2 0,0 0-56,0-8 1,0 1-43,0-5-10,0-5 168,0-2 1,0-6 95,0-3 0,0-3-99,0-5 0,0-2 16,0-3 0,-2 2 3,-2-5 1,3-1 0,-3-3 1,2-5-17,2 0 0,0-5 12,0 1 1,0-2-73,0-2 0,4-1 46,0-3 0,6 2-17,-2-2 1,3 4 19,1 5 1,1-1-2,-1 8 1,0 1-74,1 11 0,-1 0 64,0 8 0,1 1-190,-1 4 0,0 6-63,1 2 1,-5 3-82,0 1 0,0 1 167,4-1 0,-3 4-337,-1 1 519,-5 5 0,-3 19 0,-7 11 0</inkml:trace>
  <inkml:trace contextRef="#ctx0" brushRef="#br0">15174 12417 7921,'-13'0'1283,"1"0"-1300,5 0 133,2 0 1,6 0 47,3 0 0,4-1-339,9-4 0,-2 4 156,5-3 0,1 3-330,3 1 0,5-4 223,0-1 0,0 1-478,-5 4 0,2 0-32,3 0 636,-3 0 0,26-5 0,0-2 0</inkml:trace>
  <inkml:trace contextRef="#ctx0" brushRef="#br0">15727 12429 7921,'-8'8'0,"0"1"0,5-5-85,-1 4 0,-1-4 26,1 4 1,-1 0 737,5 5 0,0 0-251,0 4 1,0 1-213,0 2 0,0 3-109,0-2 0,0 1-98,0-2 1,2 4-48,2-4 1,-3-2-238,3-2 0,2 2-468,-2-2 0,1 1 85,-1-5 658,-2-5 0,14-12 0,-2-9 0</inkml:trace>
  <inkml:trace contextRef="#ctx0" brushRef="#br0">16466 12159 7921,'4'-13'0,"0"1"-15,0 0 1,-4-1 130,0 1 1,0 4-108,0 0 1,0-1 101,0-3 0,0 4 639,0 0-40,5 5-34,-3-8-290,3 10 9,-5-5-286,0 6 1,2 6 87,2 2 1,-3 7-180,3 1 0,-2 6-106,-2-1 1,1 2-116,3 2 0,-3-1 74,4 1 1,0-1-46,-1 1 1,0-5-139,-4 1 1,2-5-258,2 5 0,-3-2-251,3 2 0,2-4 297,-2-4 0,1 3 523,-1 0 0,-2-5 0,3-5 0</inkml:trace>
  <inkml:trace contextRef="#ctx0" brushRef="#br0">16343 12368 7921,'-6'-13'-146,"5"1"0,-9 0 213,6 0 1,0 3-51,4 1 1,5 4 94,4-4 1,6 5-76,1-1 1,7 1-136,2-1 1,0 3 119,3-3 1,4 1-141,1-1 0,2 2-58,2-2 0,0 3-162,0 1 0,0 0 25,0 0 313,0 0 0,21-16 0,7-5 0</inkml:trace>
  <inkml:trace contextRef="#ctx0" brushRef="#br0">16995 12097 7921,'0'-12'0,"0"-1"0,1 2 0,3 3 0,-1-1 0,5 5 0,-4-2 275,5 2 0,-1 3-71,4-3 0,-2 2-266,2 2 0,-2 6 120,6 2 1,-2-1-52,-2 1 1,0 4 99,1 5 0,-1-1-219,0-4 0,-4 5-45,1-1 1,-7 5-39,2-5 1,-4 6 3,-4-2 0,-3 0 156,-5 0 1,-2-1 94,-2 2 0,-2 1-33,-2-6 1,-2-1 124,6-7 0,-5 2-36,5-6 1,-1 4 191,5-4 0,4 0 83,-1-4-133,7 0-220,-4 0 1,8 0-152,2 0 0,4 0-123,8 0 0,-1-4 77,6 0 1,-1 0-36,5 4 1,4-4-62,-1 0 1,7-2-51,-3 2 0,4 3 80,1-3 0,1-2-98,3 2 0,-2 0 204,2 4 1,-5-1 118,-3-3 0,19-9 0,0-6 0</inkml:trace>
  <inkml:trace contextRef="#ctx0" brushRef="#br0">17659 12109 7921,'0'-12'-547,"0"0"-68,0-1 0,-4 1 1146,0 0 295,-5-1 0,7 5-7,-2 0-565,-3 5 0,6 3-130,-3 9 1,2 1 68,2 3 1,0 5-70,0 2 0,0 5 104,0 3 0,2 0-213,2 5 0,-1-5-76,5 5 0,-4-6-53,4 2 1,-1 1-37,1-1 0,2-2 97,-6-6 0,4 2-85,-4-2 0,4-4 31,-3 0 1,-1-8 66,-4 0-180,0-7-160,0 4 317,0-17 0,-2 1 10,-2-10 0,1-1-5,-5-3 1,5-1 4,-1 0 1,-1-5-50,1-3 1,0-2 57,4-2 0,0 0-4,0 0 0,0-5 46,0-3 1,4-2-1,0 2 1,5-1 19,0 5 1,0 5 18,-1 7 0,3 5 44,-2 3 0,2 5-86,1 8 1,4 2 38,1 6 1,-1 1-24,-4 4 0,5 1-3,-1 7 1,1-1 19,-5 0 0,-1 5 0,-3-1 0,2 2-28,-6-2 1,0-1-1,-4 6 1,-2-5-14,-2 5 1,-7-5 21,-5 5 0,-6-6-137,2 1 1,-9 2 77,-4-2 1,2 1-203,-2-5 1,4 0-97,-4 1 0,6-1-67,-2 0 1,9-5 414,3-3 0,15-2 0,3-2 0</inkml:trace>
  <inkml:trace contextRef="#ctx0" brushRef="#br0">18730 12146 7921,'-12'0'0,"-1"0"0,5 0 192,0 0 1,0 0 262,-4 0 153,-1 0-123,1 0 0,5 0-457,2-5 0,7 3 133,7-2 0,4-1-111,12 1 1,1 0-34,3 4 1,2-4-222,6-1 1,1 1 53,3 4 1,3-4-160,5 0 1,4-1-90,1 1 1,-1 2-11,-4-2 0,-1 3 118,-3 1 1,-8 0-505,-8 0 794,-9 0 0,-35 16 0,-13 5 0</inkml:trace>
  <inkml:trace contextRef="#ctx0" brushRef="#br0">18927 12257 7921,'-25'7'0,"2"-2"0,3-5-795,-4 0 72,11 0 500,0 0 0,9 0 556,8 0 1,0 0 501,9 0 0,-2 0-490,9 0 0,1 0-218,3 0 1,2 0-259,3 0 0,-3-4 66,3 0 0,1 0-267,-1 4 1,3 0-31,-3 0 1,0 0-151,-5 0 0,1-4 293,0 0 1,-2 0 218,-3 4 0,-7-17 0,-8-3 0</inkml:trace>
  <inkml:trace contextRef="#ctx0" brushRef="#br0">19259 12035 7921,'-1'-12'0,"-3"0"0,-3 1 36,-5 3 0,-1-3 100,1 3 0,0-2-145,-1 2 0,5-2 357,0 6 79,0 0-227,1 4-334,1 0 210,6 0 0,2 5-43,2 4 0,3-4-144,5-1 0,4 3 63,1 1 0,5-2-77,-2-2 1,2 1-76,-1-1 1,5 2 120,-6-2 0,6-3 43,-5 3 1,1 2 2,-2-2 1,3 4 19,-2-4 1,-3 2-45,-2-2 169,-2 3 0,-3 5-47,-3 0 1,-4 1 122,-8-1 1,-4 4-45,-9 1 1,-3 5-22,-9-2 0,2-1-98,-6 2 0,0-2-7,-4 2 0,1 2-11,4-3 1,3-2-135,8-2 1,4-2-827,4-2 369,1 1 584,5-1 0,46-22 0,15-5 0</inkml:trace>
  <inkml:trace contextRef="#ctx0" brushRef="#br0">20687 11888 7921,'0'-13'0,"0"1"0,0 0 291,0 0 0,-2 1 337,-2 2-354,3-2 0,-5 9 181,6-6 1,0 5-228,0 8 0,0 9-58,0 11 0,0 1-116,0 2 0,0 0-118,0 4 0,0 0-174,0 1 1,2 1 192,2-5 0,-3 1-34,3-2 1,-2-2 77,-2 3 0,0-8-121,0-5 1,0-2-131,0-2 115,0 0-88,0-5 125,0-1 43,0-17 0,0 1 5,0-10 1,0 3-14,0-3 1,-4-1 16,0-3 0,-1-5 3,5 0 0,-4-4 4,0 5 1,0-7 20,4 3 0,-1-4-2,-3-1 1,2-4 47,-2 0 0,4-3 13,4 7 1,-1-1-6,5 9 0,-4 2 11,5 7 0,-1-1-24,4 9 0,0 2 13,1 10 0,-1 0-209,0 0 0,5 2 113,-1 2 1,5 4-314,-5 8 1,5-2 29,-5 2 0,0 2-88,-3-2 1,-1 5 199,0-5 1,-1 2 232,-3-1 0,3-4 0,-26 27 0,0 0 0</inkml:trace>
  <inkml:trace contextRef="#ctx0" brushRef="#br0">20736 11974 7921,'-7'0'1379,"-4"0"-1146,10 0-296,-5 0 1,12-4 124,2 0 1,4 0-82,5 4 0,1 0-483,2 0 1,7-4 270,-2-1 0,4 1 231,-1 4 0,37 6 0,-26-3 0,0 1 0</inkml:trace>
  <inkml:trace contextRef="#ctx0" brushRef="#br0">21290 12085 9181,'0'12'1112,"0"4"-724,0 1 1,0 5-258,0-2 1,1 3-148,3 2 1,-2 0 91,2-1 1,-3 0-82,-1-4 1,1 3-493,4-2 0,-4-3 288,3-2 1,-3-2 54,-1-2 0,0 0-723,0 1-480,6-1 1357,-5-5 0,21-24 0,-1-10 0</inkml:trace>
  <inkml:trace contextRef="#ctx0" brushRef="#br0">21782 11962 7921,'0'-13'0,"0"1"0,4 0-108,0-1 0,6 2-272,-2 3 0,4-1 380,5 5 1,2-2 336,5 2 0,1 3-511,0-3 0,-1 2 63,1 2 1,-2 2-604,-2 2 714,2-3 0,-20 21 0,1-2 0</inkml:trace>
  <inkml:trace contextRef="#ctx0" brushRef="#br0">21757 12109 7921,'-12'-7'0,"4"1"0,0 2 907,5 2-405,-3-3-291,6 5-165,0 0 0,6 0-84,2 0 1,7 0-71,2 0 1,4 0-248,0 0 1,2 0 13,2 0 1,-1 0 340,1 0 0,12-7 0,5-3 0,5 0 0,-1 0 0</inkml:trace>
  <inkml:trace contextRef="#ctx0" brushRef="#br0">22926 11826 7685,'0'-8'2,"0"0"0,5 4 145,-1-4 0,1-1 240,-1-3 1,-1 0-218,5-1 1,4 1-50,5 0 0,5 0-12,-2-1 1,8 5 8,0 0 0,1 5-87,-4-1 0,-2 3 18,-3 1 1,-2 0-5,-6 0 0,-5 9-24,-3 3 1,-2 5-151,-2-1 1,-6-1 134,-2 6 0,-7-5-117,-1 5 0,-6-2 40,1 1 0,-1-2 61,2-6 1,-2 1 13,6-1 1,-5 0 25,5 1-9,-1-1 0,6-4-54,3 0 17,3-5 0,10 4-36,3-3 0,5-1-10,3 5 0,3-4-127,6 4 0,-2-4 94,-2 5 1,2-3 23,-3 3 0,4 2 33,0-3 0,-3 3-2,-1 1 0,-9 0 36,1 1 1,-3-1 44,-1 0-10,-3 1 0,-6-2 119,-3-3 0,-3 1 87,-5-5 0,-6 5-127,-3-5 0,-2 0-85,-1-4 0,-1 4-28,0 0 0,1 0-4,-1-4 0,1 0-85,-1 0 0,0 0-234,1 0 0,5 0-12,2 0 0,3 0-518,2 0 856,5 0 0,46-16 0,15-5 0</inkml:trace>
  <inkml:trace contextRef="#ctx0" brushRef="#br0">23702 11789 7939,'0'-12'738,"0"0"1,0 4-586,0-1 181,0 7-279,0-4 1,-2 6 21,-2 0 0,3 6-96,-3 2 0,-2 8 70,2 5 1,-1 2-126,1 2 0,2 1 95,-2 2 0,-1 0-213,1 4 1,0-4-11,4 0 0,-2 3 106,-2-3 0,3 1-76,-3-4 1,2-1-113,2 1 0,0-6-459,0-3 4,-5-2 45,3-2 694,-3-5 0,-1-18 0,0-9 0</inkml:trace>
  <inkml:trace contextRef="#ctx0" brushRef="#br0">23702 11802 7939,'0'-21'0,"0"1"0,0 5 74,0-2 1,1 1 172,3 3 0,-1-2-40,5 7 1,0 3-1,5 1 1,-1 2-38,0 2 1,2 0-121,2 0 1,4 0 40,4 0 0,-3 6 70,-1 2 0,-3 3-132,3 1 0,-5 2-115,2 2 1,-5-2-17,-4 2 1,-3-2 31,-5-2 1,0 5-91,0-1 1,-6 2 47,-7-2 0,0-2-87,-8 2 1,1-2-47,-5-2 0,-4-1 112,1-2 0,-2 1-30,1-1 1,3 0-42,-3-1 0,3 2-170,2-6 0,0 2 374,4-2 0,7-3 0,8 5 0</inkml:trace>
  <inkml:trace contextRef="#ctx0" brushRef="#br0">1760 15198 7817,'0'7'-133,"0"0"26,0-3 151,-6-3 104,5 5 51,-5-6-169,1 0 88,4-6 0,-5-2 0,6-8 0,4 1-101,0-6 1,6 1 51,-2-5 1,4-1 146,5-3 1,2-8-104,6-8 1,-1-4-350,1-4 1,1-9 257,-12 28 1,1-2 0,-2-2 0,0 0-61,1-1 1,0 0-1,-1-2 1,-1 0 5,-2 2 0,0 0 0,0 0 1,-2 1-105,-1 3 0,-2 1 0,6-31-13,-2 12 0,-5 11 76,-8 13 0,-3 10 63,-6 7 0,-4 5-26,-4 7 1,-2 2 45,-2 7 0,-1 4-23,-2 12 1,-2 4 3,-3-1 0,3 7-6,5-3 1,2 5-8,2 4 0,5-2-30,8 2 0,2 1-4,6-1 1,0 0 258,0-4 1,11 0-249,6 0 1,6-2-1,5-2 0,0 1-2,5-5 0,-5 4-7,5-4 1,-5-1 2,0-3 1,-6 0 1,-1-1 1,-6-3 52,1-1 1,-8-5 13,-4 2 0,-4-5 118,-4-4 1,-3 6-93,-5-6 1,-4 6-14,-1-6 1,-5 3-15,2 1 0,-3 0-102,-2 1 1,0-6-12,1-3 0,5-3-524,2-1 258,4 0 0,6-7 362,3-5 0,8 0 0,19-19 0,10-5 0,4-1 0,0 0 0</inkml:trace>
  <inkml:trace contextRef="#ctx0" brushRef="#br0">2092 14927 7851,'12'0'0,"1"0"0,-1 0-1309,0 0 1150,1 6 0,-1-5 743,0 3-388,1-2 1,-1-6-17,0 0 1,0-6-11,1 2 1,-1-2 10,0 2 0,1-7-156,-1 3 1,0-3 109,1 2 0,-5-3-126,0-1 1,-1-3 73,1 4 0,2-1-35,-6 5 0,0 0 21,-4-1 0,-2 2-18,-2 3 1,-3-1-1,-5 4 1,0 1 10,0 4 0,-2 6-91,-3 2 1,4 4 96,-4 5 1,4-4-76,0 4 0,1 1 15,0-2 1,5 4-105,3-3 0,3 3 43,1-3 0,1 5-117,3-2 1,4-2 48,9-2 0,3 2-69,9-1 1,-2-2 134,6-7 0,0-1 2,4-3 0,0-3 7,0 3 0,-1-7-25,1-1 0,-5-5 66,-3 1 1,-3-7 17,-2-2 1,-1 1 8,-2 3 1,-7-3-7,-6 0 1,-5-2-1,1 1 0,-3 4-11,-1-4 1,-1 4 3,-3 0 1,-3 5 76,-6 0 1,1 5-79,0-1 1,-1 3 107,1 1 1,-2 0-64,-2 0 1,2 5-35,-2 3 0,4 3-67,3 2-24,-1-1-111,3 6 1,0-5 30,3 4 8,2-3 1,8-2 34,2 0 0,3-4-32,1 1 1,5-5 46,-1 4 0,5-5 157,-5 1 1,0 1-46,-3-1 0,-1 4 175,0-3 1,1 8 7,-1 0 1,-4 7-101,0 1 1,-5 7 139,1 5 0,-2 8 58,-2 4 1,0 4-115,0 5 0,-5 0-275,1 4 0,0 1 52,4-6 1,0-5 145,0-7 1,0-4-28,0-4 1,0-5-78,0-7 0,2-3 84,2-6 446,-3-5-354,5-2-149,-6-5 1,-2-5 109,-2-3 0,-3-3-410,-5-2 1,0-3-106,-1 0 0,1-6-313,0 1 1,1 2 70,3-2 1,-2 2 615,6-1 0,11-20 0,6 1 0</inkml:trace>
  <inkml:trace contextRef="#ctx0" brushRef="#br0">3027 15038 7826,'-5'12'-47,"-2"-1"23,-5-2 1,1 2-166,3-3 0,-2 3-317,6 1 0,-2 0 535,2 1 1,3-1-4,-3 0 286,2 1 0,2-1 111,0 0-11,0-5-199,0-2-131,6-5 0,-1-1 23,4-3 1,2-3-61,-3-5 1,1-2-20,0-2 1,1 1 24,-1-6 0,2 1-5,1-5 1,4 5-38,1-1 1,-5 5-5,-4-5 1,0 6 9,5-1 1,-1 2 10,0 2 23,1 5 1,-1 1 0,0 6 0,-1 7-56,-3 6 0,3 4 33,-2 8 0,-3 0-129,3-1 0,-3 1 33,3-1 0,0-3 27,-5-1 0,6-5 21,-2 2 1,-1-3-2,1-2 0,-4-5 23,4-3 0,-3-3 10,3-1 0,-1-1 28,1-3 1,3-5-34,-3-7 0,-1 1 106,1-5 0,0-1-52,5-4 1,-5 5-46,0-1 0,0 1 18,4-5 1,1 2 32,-1 3 0,-4 2 82,0 5 6,1 1 1,3 5-118,0 3 0,-4 4 2,1 4 1,-2 3-34,1 5 1,3 5-37,-3-1 0,-1 5-161,1-5 1,-1 2 21,1-2 1,3-1-154,-3 6 0,-1-6-52,1 1 1,0-2-131,5-2 0,-1-1 179,0-3 0,5 2 325,-1-6 0,5 0 0,-5-4 0,28-44 0,-21 17 0,0 0 0</inkml:trace>
  <inkml:trace contextRef="#ctx0" brushRef="#br0">3876 15014 7826,'0'6'-78,"0"0"793,0-6-504,0 0 0,5-6-146,-1-2 0,1 1-84,-1-1 0,2 0 43,2-4 1,1-1 95,-4 1 0,3-2 15,-4-2 0,4 2 111,-4-2-103,0 2 1,-4 2 155,0 0-160,0-1 1,-1 6 10,-3 3 1,-3 3-186,-5 1 0,2 0-32,-2 0 0,6 5-43,-6 4 1,2 3 15,-2 4 0,4-2-147,0 2 0,5-2 66,-1-2 1,3 5-57,1-1 1,0 2-169,0-2 0,5-2 92,3 3 0,3-4-1,1-1 1,6-1-13,3-2 1,-2 0 30,1-5 0,2 0 289,7-4 0,-3 0 0,3 0 0,1-5 0,-2-3 0,1-3 0,-4-2 0,10-15 0,4-5 0</inkml:trace>
  <inkml:trace contextRef="#ctx0" brushRef="#br0">4270 15014 7826,'0'8'0,"0"0"0,0-4-62,0 4 294,0-5 129,0 2 157,0-5 0,0 0-441,0-5 1,0 2 93,0-5 0,0 0-155,0-4 0,0-1 61,0 1 0,0-2-76,0-2 0,6 2 74,2-2 0,-1-2-17,1 2 1,-1-2-118,1 1 1,3 8 91,-3-3 0,-1 3-11,1 1 0,-4 3-250,4 5 55,1 0 0,2 2 48,-3 7 1,1-1-89,-4 8 1,3-1 11,-4 2 1,4-4 4,-4 4 0,6-4 57,-2 0 0,-1-1-122,1 0 0,0-5-3,4-3 1,5-2 75,-1-2 1,5-6 124,-5-2 1,6-8-82,-1-5 0,0-4 225,0-3 1,1 0-16,-6-4 0,5-1 6,-5-4 1,1-4 75,-5 0 1,-4 1-24,0 7 1,-5 1 321,1 7 0,-2 3 398,-2 10-300,0 5 1,-2 3-249,-2 8 1,1 3-117,-5 5 0,4 6-19,-4 2 0,1 5 5,-1 4 1,-2 1-185,6 3 1,-1 1 35,1-6 1,2 5-186,-2-4 0,3 5-23,1-1 1,0-2-4,0 2 1,1-5 73,3 0 1,2-3-111,2-5 0,3-2-49,-3-6 0,7-1-235,1-2 1,1-4-168,-5-5 1,5 0 330,-1 0 1,6-9 347,-2-4 0,-5-15 0,-1-8 0,2-1 0,-1 0 0</inkml:trace>
  <inkml:trace contextRef="#ctx0" brushRef="#br0">4738 14743 7826,'-12'-6'-146,"-6"0"0,10-3 226,-1 1 419,7 5-427,2-2 0,5 4-116,3-4 0,5 4-274,3-3 1,3 3 113,6 1 0,-1-2-206,1-2 1,1 1 16,3-5 393,2 5 0,2-6 0,4-3 0,2 1 0,0 1 0</inkml:trace>
  <inkml:trace contextRef="#ctx0" brushRef="#br0">5452 14312 7826,'6'-12'531,"0"0"58,-6 5 594,0 1-783,0 17 1,-4-1-116,0 10 1,0 1-68,4 3 0,0 2 0,0 3 0,0-2-126,0 6 1,0-4 83,0 4 1,4 0-377,0 3 0,5 0-560,0-3 0,2-3-870,1-5 1,-1-1 1629,-3 1 0,-13 5 0,-9 1 0</inkml:trace>
  <inkml:trace contextRef="#ctx0" brushRef="#br0">1944 15764 7771,'-12'0'0,"0"0"-211,-1 0 1,1 0-355,0 0 0,4 0 605,-1 0 249,7 0 139,-9 0-212,9 0-151,-3 0 0,6 0-33,3 0 1,-1 0 4,5 0 1,1 0 6,3 0 0,2 0 89,2 0 1,3 0-84,6 0 1,1 0-4,2 0 0,4-1-4,5-3 1,5 2 3,3-2 0,4-1-63,5 1 0,7 0-212,9 4 0,-34-2 0,1 0 228,-1-1 0,1 1 0,3 0 0,0 0-10,1 2 0,0 0 1,1-1-1,1-2-45,0 1 0,0 0 0,-2 0 0,0 0 34,0 2 1,0 0 0,-1 0 0,0 0-5,1 0 1,0 0 0,4-2 0,-1 0 43,0 0 0,-2 0 0,1 0 0,-1 0-29,-1 2 0,0 0 1,0-2-1,0 0 62,2 0 1,0 0 0,2-1-1,1 0-252,-1 1 0,0 0 0,1 1 0,0 1 217,-1-2 1,0-1 0,-1 1 0,-1-1-4,2 1 0,1 0 1,-1-2-1,0 0-3,-2 1 1,0 2 0,2-2 0,-1 0 8,-3 1 0,0 0 0,-1 1 1,-1-1-144,0-2 0,0 0 1,0 2-1,0 1 147,-2-1 0,0 0 0,1 1 0,-1 0 0,29-4 0,1 4 73,-2-3 0,-3 3-79,-1 1 0,-3-2-91,-5-2 0,-4 3 75,1-3 1,-2 2-11,-7 2 0,-2 0 320,-6 0 0,-3 0-300,-5 0 1,-6 0 1138,-3 0-1106,-2 0 859,-7 0-708,-2 0 205,-5 0-315,0 0-162,0-5 7,0 3 0,-1-3-484,-3 5-552,2 0 429,-3-6-86,5 5 290,0-10 472,0 10 0,5-21 0,2 1 0</inkml:trace>
  <inkml:trace contextRef="#ctx0" brushRef="#br0">9796 14460 7800,'-8'0'-4,"-1"0"158,7 0 0,-5 0 196,3 0-185,2 0 0,-5 0 54,3 0-304,3 0 73,-4 0 312,5 0-374,5-6 1,3 5 44,9-3 1,-2 2-48,5 2 1,1 0 61,3 0 1,1 0 6,-1 0 0,0 0-4,-4 0 1,3 0-3,-2 0 1,1 0-6,-2 0 1,-2 0 34,-6 0-83,1 0 154,-1 0-49,-5 0 0,-8 0-26,-12 0 1,0 0 2,-8 0 0,1 0 3,-5 0 0,-4 0 5,1 0 1,-7 0 108,3 0 0,-5 6-100,-4 2 0,1 3 108,-5 1 0,0 5-70,-5-1 1,5 6 14,0-1 0,6 6-79,-2 2 1,9 5-15,7-1 1,6-3-8,7-2 0,5-2-118,3-1 0,4-2 26,4-2 0,4-3 101,9-6 0,-2-4-137,5 0 0,-3-5 59,3 1 0,-1-2 58,2-2 1,2 0 13,-2 0 0,1 0 9,-2 0 1,2-5-3,-6 1 0,1-5 12,-5 1 1,-1 1 142,-3-2 0,-2 1-87,-6-4 0,0 0 46,0-1 1,-2 0-135,-2-4 1,-3 4 0,-5-4 0,-2 4-53,-2 0 0,1 2-179,-6 3 0,5 3 128,-4 5 1,3 0-115,-3 0 0,5 0-660,-2 0 591,3 5 0,8 6 310,2 5 0,35 28 0,10 3 0</inkml:trace>
  <inkml:trace contextRef="#ctx0" brushRef="#br0">10005 14903 7800,'12'-7'274,"1"3"156,-1-3 0,0 0-108,0 0-269,-5-4 0,-1 9 117,-6-7 0,-6 7-94,-2-2 1,-3 2 73,-1 2 1,0 0-8,-1 0 1,0 0-94,-4 0 0,2 6 56,-5 2 0,3 3-62,-3 1 0,1 5 87,-2-1 0,2 5-193,2-5 0,4 4-20,-4-3 1,5 5-34,4-2 0,-2-1 90,6 2 1,0-6-80,4 1 0,1-2-95,4-2 0,6-5 36,5-3 1,2-2-74,-2-2 1,3 0 16,6 0 1,-1-6 89,1-2 0,-4-3 76,-1-1 1,-1-5 100,2 1 0,-3-5-81,-6 5 0,0-5 20,0 5 0,-1-4 132,-2 3 0,0-1-78,-5 2 1,0 6-3,-4-2 253,0 3 26,0 2 0,-1 1-213,-3 6 0,1 0-193,-5 0 1,5 6 107,-1 2 1,3 3-86,1 1 0,-4 0-81,0 1 1,-1-1 19,5 0 1,0 1-36,0-1 1,5 0 85,-1 1 0,5-1-1,-1 0 1,-1-4 19,1 1 0,1-5 6,3 4 1,4-5 5,1 1 1,-1-3 2,-3-1 1,-1 0 125,0 0 1,0-1-122,1-3 0,-1 1 195,0-5 0,1-1-53,-1-3 1,0-1-40,1-4 1,-5 3 13,0-2 1,-1-2 20,1 2 0,2-1 172,-6 5 7,0 0 1,-4 0 239,0-1-283,0 6-213,0 2-38,0 5-102,0 0 0,-4 1 106,0 3 1,0-1-190,4 5 128,-6 1 1,5 3-154,-3 0 0,2-4-373,2 1 385,0-1 1,0 0-184,0 0 282,0-5 198,0 2-165,0-5-6,0 0 218,0-5 1,0 2-65,0-5 1,0 4-62,0-4 0,0 4-118,0-5 0,0 5 7,0-4-40,0 5 1,0-4-16,0 3-32,0 3 38,-5-4-37,3 5 121,-9 0 1,9 0-97,-7 0 388,7 0 0,-5 0 202,3 0-54,2 0-278,-3 0 0,4 0 211,-3 0-196,2 0 1,-3 1 315,5 3-107,0-3-211,0 5 1,0-1-129,0 3 1,0-1 60,0 2 1,1-1-119,3 4 1,-1 2 93,5 2 0,-4-2-20,4 2 0,1-2 5,3-2 1,-1 0-85,-3 1 0,4-2 18,1-3 0,-1-3 54,4-5 1,-2 0 5,-2 0 1,5 0 65,-1 0 0,1-5 7,-5-3 0,-1-7-47,-3-2 0,2 0 7,-6 0 0,4 2-2,-4-5 1,0 0 11,-4 0 1,0-2-107,0 6 1,-5-1 95,-4 5 1,3 1-580,-3 3 0,5-2-449,-4 6 385,0 0 1,-3 5 313,3 3 0,2-1 301,6 5 0,0 17 0,0 8 0</inkml:trace>
  <inkml:trace contextRef="#ctx0" brushRef="#br0">10546 15014 7800,'5'8'12,"-1"0"0,1-5 79,-1 1 0,-1 1-6,5-1 1,0 0 86,5-4 0,-1 0-51,0 0 1,1-5 57,-1-3 1,4 1-8,1-1 1,3 0-14,-3-5 1,3-3-79,-3-1 0,-1 1 37,-4 4 0,1-1-134,-1 1 0,-1-4 33,-3-1 0,2 1 55,-6 4 1,0 3-90,-4 1 1,-2 1 60,-2-1 1,2-1 23,-7 4 0,1 1-36,-4 4 1,0 0-2,-1 0 0,1 6-10,0 2 1,-1 3-10,1 1 1,0 5-85,-1-1 1,2 2 109,3-2 1,-1-2-137,5 2 0,-1 2 33,5-1 1,0-1-56,0-4 1,0 1-2,0-1 1,6-4-186,2 0 0,7-1-7,2 1 0,4-2-230,0-6 0,6 0-548,2 0 1091,0 0 0,34-22 0,-27 8 0,0 1 0</inkml:trace>
  <inkml:trace contextRef="#ctx0" brushRef="#br0">11556 14460 7800,'-6'7'601,"5"-2"-153,-5-5 0,6 0-109,0 0-169,6 0 0,1 0-210,5 0 1,2-4 88,2 0 0,-1-4-434,5 4 1,1-2 210,4 2 1,-5 3-247,1-3 0,-2-2 420,1 2 0,4-6 0,-5 4 0</inkml:trace>
  <inkml:trace contextRef="#ctx0" brushRef="#br0">11556 14595 7800,'-11'2'488,"2"2"-1200,-2-3 348,5 10 529,-1-10 0,3 5-127,8-6 0,3 4 63,5 0 0,6 0-274,2-4 1,3 0-508,2 0 680,5 0 0,3-7 0,4-2 0,5-2 0,1 1 0</inkml:trace>
  <inkml:trace contextRef="#ctx0" brushRef="#br0">13414 14140 7800,'0'-12'0,"0"-1"107,0 1 313,0 0 1,0-1 3,0 6-2,0 2-254,0 5 1,-2 5-2,-2 4 1,3 6-64,-3 1 0,2 6 111,2-1 1,0 3-320,0 5 0,0-3 17,0 3 1,0-3-103,0-2 0,0 2 76,0 3 1,5-3-74,-1 3 0,4-8 59,-4 0 0,6-6-60,-2 1 1,-1 1 33,1-5 1,-5-1-55,1-7 183,-3-3 0,-1 4-14,0-10 0,0 3 87,0-6 0,-1-1-34,-3-3 1,-2-2 7,-2-2 1,-3 1-3,3-6 1,-2 5 6,2-5 0,-3 1-7,3-5 0,2 1-12,2-1 1,-1-4-22,1 1 1,0-11 20,4 2 0,1-4 1,3 0 0,3 3 36,5-3 0,2 4 102,2 4 1,-2 5-120,2 7 0,3 3 5,2 6 1,1 1-29,-2 3 1,2 2 35,-5 6 0,0 0-171,0 0 0,-4 5 88,4-1 1,-3 4-308,-2-4 0,0 6 12,0-2 1,-1 3-75,-2 1 1,-3 0 78,-1 1 0,-4-1 331,3 0 0,-24 22 0,-8 6 0</inkml:trace>
  <inkml:trace contextRef="#ctx0" brushRef="#br0">13426 14251 7808,'-12'0'546,"5"0"-277,1 0 101,6 0-269,0 0 0,7 0-208,6 0 0,0 0-34,8 0 1,-1 0-151,5 0 1,1 0 185,3 0 1,-3 0 56,2 0 1,0 0 47,0 0 0,9 0 0,7 0 0</inkml:trace>
  <inkml:trace contextRef="#ctx0" brushRef="#br0">14152 14337 7808,'-7'-6'1221,"0"4"-625,3-7-97,3 7-198,-4-4 131,5 6-340,0 0 0,0 6 124,0 2 0,0 8-238,0 5 1,0-1-46,0 5 1,0-3-152,0 6 0,0-2-24,0-1 0,4 0-111,0-1 0,1-1 9,-1-2 0,-2 1 102,2-6 1,1 1-1084,-1-5 1325,0 0 0,-9-16 0,-2-4 0</inkml:trace>
  <inkml:trace contextRef="#ctx0" brushRef="#br0">13045 15112 7808,'-13'0'3,"1"0"161,0 0 0,3 0 271,1 0 0,6 0-226,-4 0 7,6 0 0,1 0-204,4 0 0,3 0-20,8 0 0,5 0-31,7 0 0,5 0 57,8 0 0,4-1-140,9-3 1,2 2-208,5-2 1,6-1 318,-32 3 1,0 0-1,5-3 1,1 1-60,0 2 0,0 0 0,-2-1 0,0 1 40,-4 0 0,-1 0 0,29-1-207,-1-5 1,-3 5 53,-10-1 0,-8-2-43,-12 2 1,-9 0-60,-4 4 71,-7 0-43,-4 0 120,-5 0 1,-1 0 211,-3 0 1,1 0-187,-5 0 0,4 0 110,-5 0 0,1 0 0,-10 11 0,-1 3 0</inkml:trace>
  <inkml:trace contextRef="#ctx0" brushRef="#br0">13611 15506 7808,'0'-8'0,"0"-1"0,4 1-76,0-4 0,0 0 149,-4-1 1,4 1 6,0 0 0,2 1 247,-2 3 77,-3-3-82,5 4-246,-6 0 0,0 3 77,0 8 1,-2 7-9,-2 5 1,1 8-179,-5 0 0,0 1 47,-4 3 1,-1 3-104,1-3 1,0 5-10,-1-4 0,5-1-23,0-3 1,0 0 115,-4-1 1,3 0-27,1-4 0,5-2-11,-1-6 0,3 0-191,1 1-72,0-6 248,0-2 53,5-16 0,-2 3-35,5-8 1,1-4-2,3 0 0,0-7 1,0-2 1,5-5 3,-1 1 0,1-1 1,-5 1 1,0-4 3,1 0 1,-1 0 154,0-4 0,-1 8-95,-3 5 1,2 3 436,-6 4-93,6 4-300,-9 10 0,9 3-15,-6 8 1,0 3 15,-4 5 1,1 6-87,3 2 1,-2 3 72,2 2 1,-2 4-122,2-1 0,-1 1 44,5-4 1,-3 4-113,3-1 0,-6 2 85,3-1 0,0-3-156,-1 3 0,4-7 5,-4-2 0,5 1-26,-5 3 1,0-5-16,-4-2 0,4-8-690,0 0 924,0-1 0,-20-12 0,-5-5 0</inkml:trace>
  <inkml:trace contextRef="#ctx0" brushRef="#br0">13561 15678 7808,'-8'-8'-5,"0"0"0,5 4 33,-1-5-50,3 7 1,2-8-15,3 6 0,3 0-93,5 4 1,6 0 117,3 0 0,3-4-207,5 0 1,1 0-60,3 4 1,2 0 276,-2 0 0,19 5 0,6 2 0</inkml:trace>
  <inkml:trace contextRef="#ctx0" brushRef="#br0">14177 15678 7808,'-13'-12'151,"7"4"-27,2-1 481,2 7-358,2-4 1,0 8 51,0 2 1,0 4-120,0 8 1,2-1-46,2 6 0,-3-1-26,3 5 0,-3 0-127,-1-1 1,5 1-135,-1-1 1,0 1 95,-4 0 0,0-1-343,0 1 1,1-2 175,3-2 0,-2-4-457,2-4-177,-3-1-256,5 0 1113,-5-5 0,15-34 0,-2-14 0</inkml:trace>
  <inkml:trace contextRef="#ctx0" brushRef="#br0">15260 14706 7808,'0'-7'544,"0"-4"1,1 8-385,3-5 1,-1 5-109,5-1 0,0 3-31,5 1 1,0 0-183,4 0 1,-2 0 24,5 0 0,1 0-258,3 0 0,1 0-215,0 0 1,-5 0 608,1 0 0,-1 11 0,5 3 0</inkml:trace>
  <inkml:trace contextRef="#ctx0" brushRef="#br0">15272 14866 7814,'-18'0'71,"5"0"0,-1 0 285,6 0-547,5 0 60,-3 0 330,17 0 0,-5 0-60,10 0 1,-3 0-193,7 0 1,-3 0-9,3 0 0,1-1-143,3-4 1,-3 4 40,-1-3 1,-1-2-213,2 2 1,1 0-65,-6 4 0,5 0 439,-5 0 0,-5-5 0,-6-2 0</inkml:trace>
  <inkml:trace contextRef="#ctx0" brushRef="#br0">19862 13672 7815,'0'-12'-108,"4"0"-57,0-1 1,2 2 104,-2 3 0,1-3-22,4 3 1,2-2 447,-3 2 0,7-3-35,1 3 0,2 3-172,-2 0 0,2 0-50,3 1 1,2 0 4,-3 4 0,0 0-52,0 0 1,-6 5 15,-2 3 1,-1 3-154,-7 2 0,0 0 84,-4 4 0,-1-2-107,-3 5 1,-3-3 74,-5 3 0,-1-5 1,1 2 1,0 1 21,-1-2 1,1 0 178,0-3-55,-1-1 30,1 0-66,5 1 18,2-7-97,5 0 0,5-6-11,4 0 0,1 0-12,3 0 1,3 0 3,1 0 0,4 4-14,0 0 1,-2 2 17,2-2 0,-6-2-4,1 7 1,-2-1 0,-2 4 0,-1 0-3,-3 1 1,-2-1 77,-6 0 1,0 1-62,0-1 1,-6 0 141,-2 1 1,-4-3-105,-5-1 1,-2 0 9,-5-5 1,-1 5-30,0-5 0,1 1 4,-1-1 1,0-2-164,1 2 1,1-3 48,2-1 0,3 0-546,6 0-184,-6 0-169,10 0 667,-3-5 1,12-1 317,4-2 0,56-25 0,-21 16 0,1 0 0</inkml:trace>
  <inkml:trace contextRef="#ctx0" brushRef="#br0">20502 13660 7861,'6'-12'1291,"-5"-1"-1178,4 1 257,-5 5-146,0 2-158,0 16 1,0 1 98,0 8 1,0 4-236,0-4 0,0 3-11,0 2 1,0 0-22,0-1 1,0 1-27,0-1 1,0 1-17,0 0 1,0-5 80,0 1 0,0-5 9,0 5 0,0-6-268,0 1 241,0-2 48,0-2 1,-1-5 50,-3-3 15,3-3-6,-10-6 0,8-2 16,-5-5 1,5-2-37,-1-2 1,3 1 9,1-6 0,0 1-12,0-5 1,1-1-2,3-3 1,3-1-115,5-3 1,2-2 103,2 2 0,-2-3-13,2 0 0,2 4-2,-2 3 1,5 3 73,-5 2 0,1 6-6,-5 6 1,0 1 85,1 7-72,-1 0 1,0 5-32,1 3 1,-2-1 177,-3 5-170,3 0 1,-6 5 31,3-1 0,-2 0-32,-6 0 0,0 1-41,0-1 1,-6 0 3,-2 1 1,-3-1-4,-1 0 0,-4 5-48,-1-1 0,-5 0-142,2-3 1,1-2-306,-2-3 1,1 3 21,-5-3 0,4 3 475,1 1 0,-22 1 0,-10-1 0</inkml:trace>
  <inkml:trace contextRef="#ctx0" brushRef="#br0">17672 14509 7861,'-13'0'0,"1"0"36,-6 0 1,5 0 166,-4 0 0,8 0-384,0 0 176,1-5 1,0 3-112,0-2 110,5 3-79,-2 1 110,5 0-84,0 0 1,5 1 54,3 3 0,5-2 39,3 2 1,3-3-13,6-1 0,1 0 4,2 0 0,1 0 23,8 0 1,-3 0-15,7 0 1,7 0-42,1 0 0,5 0-201,-1 0 1,3 0 190,6 0 0,5 0-378,2 0 1,0 0 399,0 0 0,0-4-69,-34 2 1,0 0-1,2-1 1,1 0 32,-3 1 0,0 0 0,2 2 0,1-1 3,-3-1 1,-1 0-1,2-1 1,0 0 7,-2 1 0,1 0 0,3 0 0,1 0-6,-2 2 1,0 0 0,-1-2 0,0 0 23,-1 0 0,0 0 1,0-1-1,0 0 7,1 1 1,1 0 0,2 2 0,0-1 2,1-1 1,-2 0 0,0-1 0,-2 0-18,-1 2 0,0-2 1,0-1-1,0 0 21,1 2 0,2 0 0,0-2 1,0 0-17,-1 2 0,0 0 0,1-2 0,-1-1-2,29 1 1,-31 0 0,1 0-8,-1 2 1,0 0 0,2-2 0,1 0-2,-1 2 0,0 0 0,1-1 0,0 0-23,-3 1 0,0 0 0,33-1 6,-33-1 0,0 0 0,1 2 0,1 0 2,-1-2 1,1 0 0,1 2 0,0 1-44,27-3 0,1-1 36,-5 1 0,5-5-6,0 5 1,-1-4 23,-3 4 1,-1-2 19,1 2 1,2 2 6,-2-7 1,2 7 7,-7-2 0,4 1 7,0-1 0,1 2-4,-1-2 0,-3 2-170,-1-3 0,-5 4 187,1-3 0,2 3-37,-2 1 0,5-2 11,-5-2 0,4 3-9,-3-3 1,7 2 13,-3 2 0,-1-4 8,-8 0 0,6 0 3,3 4 1,0-1-10,0-3 0,2 2-5,-3-2 0,3 3 64,2 1 1,-2 0-60,-2 0 0,0 0 5,-4 0 0,3 0 8,-3 0 0,4 0 0,0 0 0,-4-4 4,0-1 1,-4 1 1,0 4 0,-1-1-27,0-3 0,0 1-5,0-5 1,-3 4 1,-1-4 0,-2 4 5,3-5 0,-4 5 28,-5-4 0,-6 4 160,-2-4 1,-4 5-116,-5-1 0,-2-2 614,-6 2-651,1 0 165,-1-1-156,-5 3-500,-2-3 284,-5 5 0,-5 0-66,-3 0 0,-3 0-163,-2 0 386,-5 5 0,-19 3 0,-10 2 0,-7 3 0,1 0 0</inkml:trace>
  <inkml:trace contextRef="#ctx0" brushRef="#br0">18176 15112 7842,'13'0'-228,"-1"-5"1,-4-1 285,0-2-17,-5 2 0,1 6 145,-8 0 1,1 0-86,-5 0 1,4 3 99,-4 5 1,0 2-101,-5 10 1,0 1 5,-4 4 1,4-1 1,-4 1 0,2 3 3,-1 1 1,2 5-83,-2-1 0,2 1 70,2-1 0,-1 1-179,1-5 1,1 0 84,3-5 1,-2 0-73,6-4 0,-1-3 29,1-9 41,2 3-101,-3-10 1,6 3 29,3-8 0,-1-3-137,5-5 0,-1-2 114,1-2 0,3 1 21,-3-6 0,3-1 0,2-6 0,3 2-3,0-3 0,1 2 30,-5-2 1,5-1 9,-1-3 1,0-1-33,-3 5 0,-1 0 14,0 5 0,3 1 367,-2 2-175,2 9 458,-9 6-395,1 6 1,0 7-20,-3 5 0,-2 2-95,2 7 1,-3-1-13,-1 5 1,4-5-51,0 1 0,2-1-24,-2 5 1,-3 0-9,3-1 1,2 1 44,-2-1 0,4-3-102,-4-1 0,4 0 50,-3 0 0,3-2-214,-4-6 1,4 0 51,-4 1 1,2-2-664,-2-3 78,-3-3-113,5-5 318,-6 0 552,-6 0 0,-17-27 0,-10-7 0</inkml:trace>
  <inkml:trace contextRef="#ctx0" brushRef="#br0">17979 15124 7842,'-6'-5'1006,"-1"2"-741,3-5-262,2 5 0,-2-2-195,8 5 0,3 0 161,5 0 1,5 0-149,-1 0 1,7 0 94,2 0 0,1 0 91,7 0 1,-4 0 58,3 0 1,3-4-92,6 0 0,-3-1 73,3 5 1,-7 0-10,-1 0 1,-7-1-270,-2-3 205,1 3-409,-11-5 152,-2 6 1,-8 0-38,-8 0 0,-3 1-1,-5 4 320,0-4 0,-23 10 0,-4-4 0</inkml:trace>
  <inkml:trace contextRef="#ctx0" brushRef="#br0">19715 15223 7842,'6'5'50,"5"-3"295,-9 3-377,3-5 122,-5 0 397,0 0-497,-5-5 0,3 2 52,-2-5 0,-1 4 5,1-5 1,-5 5-24,5-4 0,-5 1-68,1-1 1,-3-3-6,-2 3 1,-3 1 45,-1-1 0,-4 4-59,0-4 0,-4 5 141,-3-1 1,0-2 3,-4 2 0,3 1-52,-4 7 0,6-1 5,-2 5 1,0 2-69,5 6 0,2-2 72,10 2 0,3 2-179,1-1 1,5 3 50,-1-3 0,8 0-73,5 0 1,6-5 82,1 0 0,6 1 34,-2-5 0,4-3-8,0-1 1,1-2-3,-1-2 1,1 0-9,0 0 1,-2-7 11,-3-5 1,4-2 94,-4-6 1,2-1-74,-1-4 1,-4-1 191,-4-2 0,-1-4-114,0-5 0,1-4 49,-1 0 1,-4-4-80,0 4 1,-5 0 17,1 4 0,-2 2 189,-2 2 1,0 8 117,0 9 226,0 2-345,-6 7 1,1 9-193,-4 10 0,0 6 99,5 6 1,-4 1-140,3 0 1,0 3 12,1 1 0,2 4 17,-2-4 1,3 3-37,1-3 0,0 1-167,0-1 1,0-3 117,0 3 1,0-1 31,0-3 1,1 2-232,3-6 0,-1-3-141,5-2 1,1 0-138,3-3 0,-4 0 107,0-9 1,1 5 55,3-5 1,4 0 374,1-4 0,15-28 0,1-6 0</inkml:trace>
  <inkml:trace contextRef="#ctx0" brushRef="#br0">19911 15186 7842,'-12'5'97,"4"-3"-334,0 2 470,5 3-227,-2-1 5,5 7 1,1-2-216,3-3 254,3 3 1,6-6-86,4 4 1,-3-4 7,2-5 0,2 0 108,-2 0 1,5 0 148,-5 0 1,0-5-134,-3-4 1,-1 2 89,0-1 0,-1-1-61,-2-8 0,-4 4 98,-5-4 0,0-1-218,0 2 0,-5 0 80,-4 3 1,-7 2-161,-5 3 0,2-1 39,-1 5 0,-1-1-381,-3 5 0,5 2 194,2 2 0,1 3-149,3 5 0,0 4-17,9 1 0,0 1-416,4-2 804,0-2 0,22 7 0,10 3 0,2-1 0,1 0 0</inkml:trace>
  <inkml:trace contextRef="#ctx0" brushRef="#br0">20514 15063 7842,'0'-13'-125,"0"1"-51,0 0 0,-1 1 508,-3 3 1,1 2-149,-5 6 0,4 0 67,-4 0 0,-2 6-146,-6 2 1,1 8 67,-6 5 1,5 6-8,-5 2 0,1 6 95,-5 2 0,1 2-209,-1 6 1,0-1-33,1 1 1,-1 3-219,0-3 0,1 1 125,-1-1 1,1 2-264,-1-6 0,2-2 150,2-6 0,-1 1 64,6-5 1,1-2-122,7-6 1,-2-3-35,6-6 1,-4 0 276,4 1 0,0-6 0,4-2 0</inkml:trace>
  <inkml:trace contextRef="#ctx0" brushRef="#br0">20428 15567 7842,'13'-12'0,"-1"0"323,0-1 0,1 1-91,-1 0 0,0 0-134,0-1 0,5 5 86,-1 0 0,1 5-72,-5-1 0,0 3 107,1 1 1,-1 0-1,0 0 1,-1 5-130,-3 3 1,-1 3-213,-3 2 1,-2 3-344,2 0 0,-8 5 272,-5-5 0,-1 5 81,-3-5 0,1 5 66,0-5 0,-5 5 12,1-5 1,-1 0 64,5-3 0,0-1 20,-1 0 0,1-1 24,0-3 0,4 2 104,-1-6-135,7 0 31,-4-4-54,6 0 0,6 0 24,2 0 0,7 0-137,1 0 0,5-4 32,-5 0 0,6-4-129,-1 4 1,6-2-28,2 2 1,-1 3-155,-3-3 0,0-2-234,-1 2 0,5-4 604,0 4 0,16-33 0,0-4 0</inkml:trace>
  <inkml:trace contextRef="#ctx0" brushRef="#br0">21093 14964 7842,'0'-12'0,"0"-2"-390,0-2-145,0 2 1,0-3 264,0 4 1,0 1 541,0 0 1,1 3 378,3 1 1,-1 4-307,5-4 0,-4 5 129,5-1 1,-5 3-200,4 1 0,-4 0-22,4 0 0,0 1-61,5 3 1,-5 3 42,0 5 1,0 6-131,5 3 1,-2 2 66,-3 1 0,3 7-182,-3 1 0,-1 9 21,1 4 1,-5 3 82,1 2 0,-3 3-246,-1 0 1,-1 6 188,-3-2 1,-9 6-291,-7-1 1,-9 1-407,-4-10 1,-4-1 155,-4-7 1,-4 0 178,-8-8 0,1-3-380,-5-9 0,0 0 189,0-1 1,-2-1 514,6-2 0,0 2 0,3-8 0,4 3 0,5-2 0,8-1 0,6 2 0</inkml:trace>
  <inkml:trace contextRef="#ctx0" brushRef="#br0">19075 14804 7842,'0'-12'-15,"-2"-3"171,-2 3 1,1-3-13,-5 6 0,4 3-114,-4-3 1,4 3 140,-4-3 1,-1 4 36,-3 5 1,0 3-127,-1 5 0,1 3 72,0 13 1,0 0-77,-1 8 1,1 7 42,0 6 0,1 8-55,2 5 1,0 3-269,5 5 0,0-2 184,4 6 0,2-34 0,1 2-86,1 1 1,0 0 0,4-3 0,1 0 5,11 30 1,8-3 38,0-2 1,7-2 22,-3-6 1,4-5-283,1-11 1,0-1 7,0-4 1,0 1-314,0-8 0,1-3 623,3-10 0,0 3 0,3-3 0,-3-5 0,2-4 0,4-3 0</inkml:trace>
  <inkml:trace contextRef="#ctx0" brushRef="#br0">21487 14718 7842,'0'-12'136,"-4"0"97,-1-1 0,1 5 25,4 0-262,0 0 0,0-5-38,0 1 0,6 4 101,2 0 0,2 4-39,-2-5 0,3 7 5,-3-2 1,3 2 30,1 2 0,0 0 10,1 0 0,-5 0-115,0 0 1,-5 6 73,1 2 1,-3 3-166,-1 1 1,-1 4-10,-3 1 1,-3-1 36,-5-3 0,-1 3 37,1 0 1,0 1 35,0-5 1,1 0-13,2 1 1,-2-2 190,3-3 0,1 1 49,-1-4 1,4 3-57,-4-4 5,5 0 273,-2-4-361,5 0 0,1 0-48,3 0 1,3 0-43,5 0 1,5 0-184,-1 0 1,5-1 93,-5-3 0,6 2-117,-2-2 1,4 3-59,0 1 0,1 0 304,0 0 0,16 5 0,4 2 0</inkml:trace>
  <inkml:trace contextRef="#ctx0" brushRef="#br0">22274 15014 7871,'-7'6'613,"2"0"0,6-6-501,3 0 1,-1 0-203,5 0 1,2 0 87,6 0 1,3 0-116,6 0 0,1 0 34,3 0 1,2-4-8,6 0 0,0 0-156,0 4 1,0 0-139,0 0 1,2 0 383,-2 0 0,-2-22 0,-11-6 0</inkml:trace>
  <inkml:trace contextRef="#ctx0" brushRef="#br0">24231 14644 7871,'0'-8'37,"0"0"-14,-6 5 1,1-4 37,-3 3 0,-3 3 119,3-3 0,-3 8-11,-2 4 1,1 4-61,0 5 0,-5 2-112,1 6 0,0-1 72,3 1 0,-3-1 0,-1 1 0,5 0-37,4-1 0,1-3-3,-1-1 1,-2-5-187,6 2 1,0-4-77,4 0-6,0-6 215,0-2 58,0-5 1,1-1-49,4-3 1,-3-3 16,7-6 0,-5 1 1,4 0 0,-4-5 6,4 1 1,0-6-15,5 2 1,-1-5 4,0-4 1,1 3-32,-1-2 0,4 0 25,1 0 1,-1 6 107,-4-3 1,1 5 8,-1-1 1,-1 7 315,-3 6-307,-2 5 0,-2 3-14,0 9 0,0 3 43,-4 4 1,0 3-52,0 6 0,0 0-127,0-1 0,0 5 56,0 0 0,4-1-19,0-3 1,2 1-6,-2 3 1,-2-3-106,7 2 1,-5-2 20,4-1 1,-4-4-167,4-1 1,-1-5-286,1 2 144,3-4 1,-8-5-728,5 1 748,-5-7 1,2 2-131,-5-8 496,0 3 0,-16-43 0,-5-4 0</inkml:trace>
  <inkml:trace contextRef="#ctx0" brushRef="#br0">23985 14657 7871,'0'-13'0,"0"-3"25,0 0 1,0-1 11,0 5 1,0 4-68,0-1-112,0 7 1,1-8 207,3 6 1,4 0-106,9 4 1,2 4 28,6 0 1,1 4-169,2-4 0,4 5-165,5-5 1,1 5 342,3 0 0,14 1 0,8 3 0</inkml:trace>
  <inkml:trace contextRef="#ctx0" brushRef="#br0">25228 14731 7871,'-8'-5'111,"-1"1"111,7-5 1,-8 6-464,6-5 0,0 4 138,4-4 0,0 3 134,0-3 0,1 4 37,3-4 1,-2 4 22,2-4 0,-3 3 50,-1-3 227,0 0-238,0-4 1,-5 1-35,-4 3 1,-6-2 30,-1 6 1,-7-4-21,-2 4 1,-1 0-1,-7 4 0,2 5 0,-2 3 1,3 0-125,5 5 0,1-4 97,-1 8 1,6 0-183,3 0 0,3 1-82,5-2 0,3-1-105,5 6 0,1-2 118,3 1 0,4-2-51,9-6 1,-2 1 49,5-1 1,-1-5 42,2-3 0,2 1 24,-2-1 0,1-1 25,-2-7 0,3 1 96,-2-5 0,1 0-37,-2-4 1,2-6 95,-6-3 0,2-2-67,-1-1 1,-4-2 106,4-3 1,-5-3-36,-4-5 0,3-1-31,-3-3 1,-1 3 138,1-3 1,-5 4-25,1 4 0,2 0 105,-2 9 0,0 2 343,-4 10-322,0 5 1,-1 1-155,-4 6 1,4 6-197,-3 2 1,-1 4 84,0 5 1,0 6 92,1 6 0,1 1-155,-5-2 1,5 4 39,-1 5 1,1-2-3,-1-2 1,3 3-105,-3-4 1,2 0 47,2 1 0,0-5-315,0 5 0,5-10 160,-1 2 0,5-4-61,-1-1 1,3-2-42,2-6 0,-1-5-179,0-3 0,6-2 103,3-2 0,0 0 388,0 0 0,2-6 0,-2-2 0,1-18 0,1-8 0,3-3 0,0 0 0</inkml:trace>
  <inkml:trace contextRef="#ctx0" brushRef="#br0">25548 14657 7871,'7'0'758,"-2"0"-59,-5 0-785,0 5 0,0 2 112,0 5 1,-1 1-35,-3-1 0,2 0-14,-2 1 0,1 3-18,-1 0 0,3 5 34,-3-5 1,2 1-195,2-5 0,0 4 127,0 1 1,2-5-105,2-4 1,1-4-304,4 5 1,1-7 170,-1 2 0,2-2 309,1-2 0,17-33 0,3-8 0</inkml:trace>
  <inkml:trace contextRef="#ctx0" brushRef="#br0">25634 14509 7871,'-2'-8'-100,"-2"0"1,2 4 43,-7-5 0,5 5-307,-4-4 506,5 5-121,-8-8-334,10 10 0,-4-3 88,5 8 1,0-1-130,0 5 353,5 0 0,29 26 0,13 6 0</inkml:trace>
  <inkml:trace contextRef="#ctx0" brushRef="#br0">25941 14497 7871,'0'-13'41,"0"5"135,0 0 0,0 4 596,0-4-507,0 5-119,0-3-66,0 17 1,-1-2 48,-3 7 1,1 3-44,-5 2 0,0 6 35,-4 2 1,-1 6 0,1 2 0,0 2-86,-1 6 0,-3 1-282,0 7 0,-6-2 306,1 2 0,2 2 7,-2-2 0,2 5-735,-1-5 1,2-5 296,6-7 1,1-3-283,3-1 1,-2-1 214,6-3 1,0-5 437,4-7 0,4-1 0,0-7 0,0-4 0</inkml:trace>
  <inkml:trace contextRef="#ctx0" brushRef="#br0">26015 15087 7871,'13'-13'0,"-5"-2"-802,0 11 438,0-6 1,5 9 577,-1-3 1,-1 4-83,-3 4 1,2 2 40,-6 7 0,4 0-167,-4 4 1,0-3-40,-4 2 1,0 2 46,0-2 1,-1 5-54,-3-5 1,-2 0 213,-2-3 0,-3 3-23,3 1 0,1-1 77,-1-4 0,1-3-42,-1-1 1,-2-4 441,6 4-290,-6-5-62,9 2-456,-4-5 175,5 0 1,1 0 92,3 0 0,3 0-351,5 0 0,5 0-565,-1 0 0,6-1 440,-2-3 1,8 1 57,0-5 0,5 4-164,-4-4 493,0-1 0,17-8 0,6-3 0</inkml:trace>
  <inkml:trace contextRef="#ctx0" brushRef="#br0">26471 14546 7871,'0'-12'0,"0"-1"107,0 1 1,0 0 651,0-1-734,0-4 1,0 3 288,0-2-2,0 2-128,5 2 1,-2 5-79,5 3 0,-4 2 66,4 2 0,-1 2-81,1 2 0,3 4 49,-2 8 0,1-1-103,3 6 1,-1 4-64,0 3 1,-1 6 84,-2-1 1,0 8-67,-5 4 0,0 3 54,-4 1 1,-1 5-372,-3-1 0,-4 10 276,-9-1 0,-2 5-284,-6-6 1,-5 2 62,-2-10 1,-4-1-51,-1-7 0,-4-4-154,0-8 1,-4-4 84,4-9 0,-1-2-71,1-5 1,2-3 133,-2-1 1,4-4 324,4-5 0,-1 4 0,6 0 0,0-1 0,2-2 0</inkml:trace>
  <inkml:trace contextRef="#ctx0" brushRef="#br0">24846 14374 7871,'-12'0'0,"0"-6"0,-1-2 0,1-2-59,0 2 216,-1-3 0,1 10-122,0-3 1,-1 2 92,1 2 0,0 7-14,0 6 0,-1 6 51,1 9 1,1 5 22,3 8 0,-2 3-61,6 5 1,-4 10-319,4 3 1,1-28 0,2 1 216,1 35 0,0-34 0,0-1-78,0 35 0,2-34 0,1-1-188,5 31 0,3 2 102,2-6 0,0-4-20,4-8 1,0-7-48,4-2 1,2 0 41,-2-4 0,2-7-17,2-9 0,3-7-159,1-2 0,4-1-8,-4-7 347,5 0 0,-8-8 0,2 0 0,-2 1 0,-1 2 0</inkml:trace>
  <inkml:trace contextRef="#ctx0" brushRef="#br0">24403 14115 7879,'-7'0'-387,"-4"0"0,9 0 122,-7 0 259,7 0 216,-4 0 17,1-5 188,3 3-309,-3-3-24,5 5 0,1 0-75,3 0 0,-1 0 95,5 0 0,5 0-95,3 0 1,7 0 51,2 0 0,5 0-35,7 0 1,7 0 77,5 0 0,11 0-298,10 0 0,-32-1 0,2 1 235,0-3 0,2 1 0,3 2 1,0-1-2,2-1 1,0 0 0,4 1 0,0 1-346,0 0 0,0 0 1,4 0-1,1 0 298,-3 0 1,1 0-1,1-1 1,0 0 9,-3-1 0,-1 0 0,0 1 0,0 1-6,-1-2 1,-1 0 0,0 0 0,-1 1-255,-1-1 0,0 0 0,-1 1 0,-1-1 229,-4-2 1,0 0 0,-2 2 0,0 1-119,-4-1 0,-1 0 0,35-3 132,-12 0 1,0 0 4,-11 1 0,-4 1 317,-1-5 1,0 5-320,-4-1 1,-3-1 529,-9 1 1,-1-5-527,1 5 1,-5-1 364,1 1 0,-10 2-399,1-2 1,-6 3 338,2 1-249,-5-6-79,2 5 1,-10-4-225,-4 5 0,-1 0 16,-3 0 1,0 1-8,-4 3 0,2-1 113,-5 5 134,5 0 0,-14 15 0,3 3 0</inkml:trace>
  <inkml:trace contextRef="#ctx0" brushRef="#br0">27024 14337 7897,'0'-7'-173,"0"-4"1,2 5 280,2-2 1,-1-1 24,5 5-36,0-6 0,4 5-149,1-4 92,-1-2 1,0 10-62,1-3 1,-5 3 30,0 1 49,-5 0 1,2 1-60,-5 3 0,0-1 27,0 5 1,-1 0-106,-3 5 0,-2 3 100,-2 0 0,-3 1-83,3-5 0,-2 0 46,2 1 1,-3-1 0,3 0 0,3 1 58,0-1 0,0-4 7,1 0 0,0-4 25,4 5 0,0-5-30,0 4-13,5-5 0,2 6 14,5-5 0,5 0 22,-1-4 0,5 0-34,-5 0 0,6 0-65,-2 0 1,4 0-56,0 0 0,1 0 35,0 0 0,-2 0-406,-3 0 1,4 0 161,-4 0 0,-2-4 294,-2 0 0,-8-5 0,-2 2 0</inkml:trace>
  <inkml:trace contextRef="#ctx0" brushRef="#br0">15986 16995 6153,'-7'0'0,"1"0"0,1 0 0,-2 0 0</inkml:trace>
  <inkml:trace contextRef="#ctx0" brushRef="#br0">15986 17019 8004,'0'-8'0,"0"0"0,0 4 88,0-4 0,0 4 226,0-5 1,0 5 34,0-4 0,0 4 206,0-4-562,0 5 1,1-2-21,3 5 0,3-4-33,5-1 1,2 1 115,2 4 1,-1 0-63,6 0 0,1 2 0,7 2 1,-3-3-213,2 3 0,-2 2-277,-1-2 1,-1 1 227,1-1 0,-4-2-789,-1 2 380,-5 3 676,3 0 0,-44 10 0,-10 2 0</inkml:trace>
  <inkml:trace contextRef="#ctx0" brushRef="#br0">16035 17167 8005,'-5'12'0,"-1"1"0,-2-1 0,-3-4 179,3 0 0,2-3 295,2 3 48,-3-5-285,6 2 0,-3-5-100,8 0 0,3 0 64,5 0 0,4 0-72,1 0 0,6 0-55,2 0 1,1 0-256,7 0 1,-1 0-446,5 0 0,0 0 160,0 0 466,5 0 0,-7-7 0,2-2 0,4-2 0,1 1 0</inkml:trace>
  <inkml:trace contextRef="#ctx0" brushRef="#br0">19764 16626 8054,'7'-13'0,"-1"5"-58,-1 0 0,-4 0-43,3-5 0,-3 1 254,-1 0-36,6 0 0,-3-1 159,5 1 1,-4 1-180,4 3 0,-4-3-93,4 3 1,1 1 59,3-1 0,0 5 43,1-1-171,-1 2 1,0 4 87,0 2 0,-1 3-74,-2 5 1,-4 0 76,-5 1 0,0 3-121,0 0 0,0 6-5,0-1 0,-4-3 37,0-2 0,-6 2 1,2-2 0,-3 5 2,-1-5 1,4 1-45,-1-5 1,1 0 72,-4 0 0,4-1-52,-1-2 45,7 2 0,-4-9 3,6 6 1,2-5 57,2 1 0,7-2 9,5-2 0,6 0-7,-2 0 1,4 0 16,0 0 1,1 1-17,0 3 0,-1-1-18,1 5 0,-2-1 8,-2 1 1,0 3-3,-4-3 0,-2-1-19,-7 1 62,-2 0 0,-8 3 125,-2-2 1,-4 0 27,-9-5 1,-2 5-91,-5-5 0,-2 4-82,-3-4 0,3 4 49,-3-4 1,3 2-83,2-2 0,5-3-49,2 3-430,-2 3-24,5-6 33,2 5 1,8-6-120,8 0 0,4 0 583,9 0 0,25-18 0,11-8 0,8-1 0,-1-1 0</inkml:trace>
  <inkml:trace contextRef="#ctx0" brushRef="#br0">20564 16478 8054,'11'-12'0,"-3"-1"371,3-4 1,-9 4 132,7 1-127,-7 5-388,4 7 0,-7 6 78,-4 2 1,3 7-7,-7 1 0,5 6 120,-4-1 0,1 2-197,-1 2 1,-3 3 34,3 1 0,1 4-116,-1-5 1,4 3 30,-4-3 1,4-2-135,-5 3 1,7 0 124,-2-5 0,2 2-235,2-9 271,0 5 0,0-9-100,0 4-146,6-9 232,0-3 1,7-10 51,-1-3 1,0 1-73,1-1 1,-1-2-79,0-6 1,1 1 70,-1-6 1,-3 5-7,4-5 0,-8 5-15,8-5 0,-4 2 23,3-1 1,-5-2 134,-3 5 0,2 1-133,-2 4 0,0 3 145,-4 1 1,-1 5 2,-3-1 0,-3 3 76,-6 1 0,1 1-7,0 3 1,0 3-115,-1 6 0,-3-1 39,-1 0 1,2 1-29,7-1 0,-1 0-4,4 0 0,-3 1-16,4-1 1,0 0-11,4 1 1,1-1-16,4 0 1,1-1-7,7-3 0,4 3-47,4-2 0,1-4 66,-2-1 1,8 2-205,-4-2 0,4 0 105,-4-4 0,5 0-128,0 0 1,-1 0 89,-3 0 1,-2-6 55,-2-2 1,1-3 27,-6-1 1,2-5 129,-2 1 1,-2-4 61,2 3 0,-6-3-46,-2 3 1,-1-3 165,1 3-166,3-5 0,-10 9 486,4-4-262,-4 9 0,-2 3-139,-4 5 1,3 0-101,-6 0 1,3 5-153,-3 3 1,1 5 15,-1 3 0,-1-2 81,4 2 0,1 2-95,4-2 0,0 5 80,0-5 1,0 1-202,0-5 1,0 0 25,0 1 0,2-1-84,2 0 1,-1-4 27,5 1 0,0-5-62,4 4 0,2-5 29,2 1 1,-2-3-78,2-1 1,-2 0 124,-2 0 1,5-5 201,-1-4 0,-1-2 0,-6-1 0,1 0 0,-1 0 0,-3-2 0,3-3 0,-7 4 120,3-4 1,0 4 150,-1 0 0,0 1 238,-4 0 129,0 0 548,0-1-766,0 6 1,-1 2-250,-3 5 0,2 1 23,-2 3 0,3 3-172,1 6 1,0 3 60,0 0 0,0 6-181,0-1 0,0-2 72,0 1 0,0-5-42,0 2 0,1 1-295,3-2 0,3 0-27,6-3-73,-1-1 0,1-1 20,4-3 1,-3-2-120,2-6 0,-2 0 562,-2 0 0,-5-33 0,-2-8 0</inkml:trace>
  <inkml:trace contextRef="#ctx0" brushRef="#br0">21093 16490 8054,'-12'-5'0,"-1"-3"0,1-3 284,0-2 1,3 2-44,1 3 1,5-3-49,-1 3 0,3 1 167,1-1-248,0 5-76,0-2 61,0 5 0,1 0-650,3 0 0,-1 4 312,5 0 1,-5 6-507,1-2 1,3 3 746,1 1 0,9 17 0,2 4 0</inkml:trace>
  <inkml:trace contextRef="#ctx0" brushRef="#br0">21277 16613 9428,'0'13'380,"0"0"-190,0 4 0,0 2-48,0 6 0,0 0 94,0 4 0,0 1-272,0 3 0,0 3-39,0-4 0,0 4-72,0 1 0,0-4 122,0 0 0,0-6-135,0 2 0,0-5 91,0-3 0,0-3-103,0-6 0,2-1 84,2-3-197,-3-3 33,5-5 145,-6 0 167,0-5 0,0-2-101,0-5 0,-4 0 5,0-1 0,-5 0 24,5-4 1,-4 2 12,4-5 0,-2-1 21,2-4 1,3 1 1,-3-1 1,3-5-1,1-3 1,0-2-37,0-2 1,1 0 40,3 0 1,3 0-14,5 0 0,0 2 2,1 2 0,-1 4-15,0 9 1,1 2 1,-1 6 0,0 5 7,1 3 1,0 4-7,4 4 1,-2 0-4,5 8 0,-1-2 3,2 6 0,-3 3 69,-6 2 0,0-2-61,1 1 1,-3 1-46,-1 4 1,-4-2-14,-5-3 1,0 4-7,0-4 1,-1-1-86,-3 2 0,-3-5 68,-5 5 0,-2-6-152,-3 1 0,2-2 0,-5-2 1,4-4-128,-5 0 0,6-3 168,-1 3 1,2-6-132,2 3 78,-1-4 231,6-1 0,35-27 0,13-8 0</inkml:trace>
  <inkml:trace contextRef="#ctx0" brushRef="#br0">21844 16576 8054,'12'-12'-134,"0"0"1,0 1-534,1 3 1146,-6-3 1109,-2 9-1285,-5-3 1,-5 6-62,-4 3 0,-6 3-377,-1 6 0,-5-1 50,5 0 1,-5 0 65,5 1 1,0-1 48,3 0 0,1 3-182,0-2 1,1 2-172,3-7 0,-2 3 114,6 1 1,0 1-296,4-1 397,0 0 1,5 0 37,4 1 0,3-5 7,4 0 1,-1-1-1,6 1 0,-5-1 132,5-3 0,-6-1-68,1 5 1,-2-5 215,-2 1 0,-4 1-57,1-1 1,-7 2 73,2-2 1,-4-3-43,-4 4 0,-4 0-255,-8-1 0,-3 4-26,-6-4 1,-1 6-276,-3-2 363,3 3 0,-10-2 0,-7 0 0,0 0 0,0 1 0</inkml:trace>
  <inkml:trace contextRef="#ctx0" brushRef="#br0">17906 17327 8107,'-13'-5'-1745,"1"3"2253,0-3-202,5 5-247,1 0 77,6 0-5,0 0-69,6 0 0,2 0 1,8 0 0,-1 0-32,6 0 1,-3 0 19,6 0 0,-2 0 63,7 0 1,2 0-40,2 0 1,4 0 7,4 0 1,4-2-89,9-2 0,-4 3-81,3-3 1,2-2 24,-1 2 1,3-4 67,-4 4 1,1-4-119,-5 4 0,0-4 60,0 3 0,0-3-40,1 4 0,-5-1 72,0 1 0,-1 2 13,1-2 0,5-1-13,-4 0 0,0 0 2,-5 1 0,3 3 33,5-4 0,0 3-18,0-2 1,2 2 13,2-2 0,-2-1-9,2 1 0,-2-2-2,-2 2 1,0 1 16,1-5 0,-3 5 3,-1-1 1,4-1-16,-5 1 0,5-5-1,-9 5 1,5 0 1,-1 4 0,7-4 3,1 0 1,2-1-14,-2 0 0,4 4-4,4-3 1,5 1-280,-1-1 1,1 3 279,-5-3 0,5 2-2,0 2 1,3 0-31,-3 0 0,0 0 34,-5 0 0,-3 0-62,-1 0 0,3 0 49,2 0 1,1 0 24,-10 0 0,6 0-27,-2 0 0,2 0 40,-1 0 1,0 0-19,-4 0 0,4 0 6,0 0 0,2 0 0,2 0 1,-1 4-4,1 1 0,1-1 21,2-4 1,2 0-15,3 0 1,-34 1-1,0 2 2,-1-1 1,0 0 0,33 2-7,2-4 0,-1 4-1,-35-2 0,1 0 0,32 4 11,-5-2 0,3-3 0,1 3 0,4-2-11,-5-2 1,-29 0 0,0 1-7,-2 1 0,1 0 0,1-1 0,1-1 10,-1 2 0,2 0 0,2 0 0,2-1-7,-1 1 1,0 0 0,2-1 0,0 0-196,-4 1 0,0 0 0,2-1 0,1 1 196,-1 0 0,0 0 1,3-2-1,0 1-14,-1 1 0,0 0 1,0-1-1,-1-1 7,-3 1 0,0-2 0,1 1 0,0 0-3,3 0 1,0 0 0,0 0 0,1 0 0,-1 0 0,0 0 0,-3 1 0,0 0 2,0 1 1,-2 0-1,0-1 1,0-1 9,-2 2 1,1 0-1,0-1 1,0 0-9,0-1 0,0 0 1,30 0-165,-5 0 0,-2 0 170,-7 0 0,4 0-1,-3 0 1,-6 0 97,-7 0 0,-6 0-159,-6 0 485,0 0-472,-21 0 1,-3-2 138,-13-2 0,-12-1-459,-5-3 362,-8-3 0,-4-2 0,-6-6 0</inkml:trace>
  <inkml:trace contextRef="#ctx0" brushRef="#br0">18915 17709 8131,'0'-13'0,"0"5"-762,0 0 676,0 5 1,-2-1 302,-2 8 1,-3 4-141,-5 9 0,0 2 9,-1 6 0,0-1-59,-4 1 0,2-1-7,-5 1 1,5 0 29,-2-1 0,0 1 16,0-1 0,-3-3-45,3-1 0,5-4 107,4 0-319,0-2 212,1-8-11,1 0 0,8-7-19,2-4 1,-2-1-16,7-7 1,3-3-74,4-1 1,5-4 88,-5 0 1,5-2-149,-5-2 1,6-1 135,-1-2 1,-2 2 2,1-3 1,-3-1-2,3 1 0,-5 0-4,2 5 0,-4 2 107,0 5 345,-1 1-408,-5 15 0,-2-2 71,-5 11 1,0 2 162,0 10 0,0 1-92,0 3 1,0 5 148,0 0 1,4-5-219,0-3 1,2-1-207,-2 5 0,-1-2 105,5-2 1,-5-2-163,1-3 0,1-2-220,-1 2 0,2-3-87,-2-5 50,-3 3 1,5-8-210,-6 5 97,0-5 537,0 2 0,-17-21 0,-3-5 0</inkml:trace>
  <inkml:trace contextRef="#ctx0" brushRef="#br0">18693 17696 8131,'0'-12'-261,"0"0"1,0-1-436,0 1 1,6 5 781,2 3 0,3 3 219,1 1 0,6 0-137,2 0 1,4 0-14,0 0 1,5 1-362,0 3 1,5-1 121,-1 5 0,2-4 84,2 5 0,5-1 0,2 4 0</inkml:trace>
  <inkml:trace contextRef="#ctx0" brushRef="#br0">19961 17475 8131,'0'-18'-349,"-4"4"315,-1-2 1,1 6 588,4 2 0,0 4 348,0-4-776,-5 5 52,4-2 0,-6 6-77,3 3 1,2 4 71,-2 9 1,1-2-94,-1 5 0,3 1-152,-3 3 0,2 1 43,2 0 1,0-1-231,0 1 0,0-1 92,0 1 0,2 0-289,2-1 1,-3-3 114,3-1 0,-1-1-30,1 2 0,-2-2-28,2-2 0,-3-4 19,-1 4 0,4-8 379,0-1 0,0-5 0,18-25 0,6-12 0</inkml:trace>
  <inkml:trace contextRef="#ctx0" brushRef="#br0">20158 17610 8131,'0'-12'-554,"0"0"222,0 5 904,0-4 0,-5 11-196,1 0 1,-5 7-182,1 9 1,-3 3-96,-2 6 0,1-1-14,0 1 0,-1 0-168,1-1 1,-4 5 75,-1 0 1,5-1-105,4-3 1,0 4 52,-5-1 1,2 5-409,3-4 1,-1 0 31,4-5 1,-3 1-163,4 0 0,0-2 595,4-3 0,0-13 0,0-8 0</inkml:trace>
  <inkml:trace contextRef="#ctx0" brushRef="#br0">20231 17918 8131,'7'-12'-200,"4"-1"-51,-3 1 1,2 4 297,-2 0 1,3 5 228,-3-1 0,3 2-111,2 2 1,-5 3-20,0 5 0,-5 0-276,1 9 0,-3 1 71,-1-2 0,-1 6 9,-3-2 1,-3 0 31,-5 0 1,-1-1-14,1 2 1,-2 1 17,-2-6 1,2 0-17,-2-3 0,2-1 253,2 0 1,-1-1-29,1-3 149,0-2-163,5-1-72,2-3-66,5 3 1,9-9-137,3 0 0,9-1 25,-1 0 0,4 3-249,0-6 0,1 5 66,0-1 0,-1 1-144,1-1 1,-1 3-486,1-4 879,5 4 0,2-21 0,4-5 0</inkml:trace>
  <inkml:trace contextRef="#ctx0" brushRef="#br0">20539 17586 8131,'0'-13'0,"0"1"-618,0-6 1,0 5 499,0-4 0,6 8 626,2 0 1,-1 7 9,1-3 1,0 4-245,4 1 1,-4 0-119,1 0 0,-1 6-81,4 2 1,-5 8 114,-3 5 0,2 2-100,-2 2 0,0 5 110,-4 2 1,0 5-169,0 4 1,-4-1-131,0 5 1,-5 0-15,5 5 1,-5-3-163,1-1 1,-3 0 56,-2-5 0,1 3 105,0-7 1,-1-3-236,1-10 1,-4 0-41,-1-4 0,-3-2-103,3-6 1,-5 1-107,2-1 596,-3-5 0,-29-7 0,-7-7 0</inkml:trace>
  <inkml:trace contextRef="#ctx0" brushRef="#br0">19702 17413 8131,'-12'-12'-297,"0"0"0,3 1-360,1 3 0,0-2 745,-4 6 1,-1 0 254,1 4 0,0 5 48,-1 3 1,-3 9-152,0 3 0,-5 4 120,5 0 0,-1 6-82,5 3 0,-3 7 8,3 1 0,-3 5-183,6-1 1,4 3-44,1 1 0,2 9-121,2-1 1,6 1-1,2-9 1,4-1-321,5-3 0,2 0 77,6-8 1,-1-3-74,1-9 1,-1-1 162,1 1 1,4-3-256,0-6 1,1 1-60,-2-9 528,-2-3 0,13 4 0,-4-4 0,1 3 0,-1-2 0,-2-4 0</inkml:trace>
  <inkml:trace contextRef="#ctx0" brushRef="#br0">20810 17487 8177,'0'-12'0,"0"0"0,0-1-347,0 1 0,1 0 312,3-1 1,-1 1 0,5 1 238,2 3 0,-3-2-140,1 6 0,0 0 30,4 4 0,1 0 1,-1 0 1,0 1-27,1 4 0,-3-3-1,-1 6 1,-2 5-62,-3 3 0,-3 2-5,3-2 0,-3 2-25,-1 3 0,-1-2-20,-3-3 1,1-1-7,-5 6 1,4-6 67,-4 1 0,0-2-22,-5-2-1,1 0 0,0 1 201,-1-1-69,1-5 212,0-2-235,-1-5 13,7 0-209,0 0 1,6-1 81,0-3 1,1 1-15,4-5 1,1 5-27,7-1 0,3-1-150,1 1 0,-1-5 61,-4 5 0,2 0-140,2 4 0,-2-1 12,2-3 1,2 2-140,-1-2 1,0 3 404,0 1 0,2 5 0,22 2 0,4 5 0</inkml:trace>
  <inkml:trace contextRef="#ctx0" brushRef="#br0">21204 17930 8177,'0'-8'-627,"0"0"122,0 5 387,0-8 1,5 8 290,3-5 1,5 5 431,3-1 1,0 3-531,9 1 1,-2 0-267,10 0 1,-4 0-719,4 0 909,-1 0 0,22 22 0,3 5 0</inkml:trace>
  <inkml:trace contextRef="#ctx0" brushRef="#br0">22963 17684 8177,'-12'-12'-524,"0"5"1,-1 1 414,1 6 0,0 10 508,0 2 1,-1 5-285,1-1 1,4-1-65,0 6 0,-1-5 2,-3 5 1,0-6-15,-1 1 0,5-2-19,0-2 0,4 0 72,-4 1 1,4-2-273,-5-3 120,7 3 24,-4-10 12,6 5 28,0-6 1,2-6-7,2-2 0,-2-3-9,7-1 1,-1-5 9,4 1 1,0-6-41,1 1 0,3 2-12,1-1 0,-1-1 31,-4-3 0,1 3-1,-1 1 0,4 3 107,1-3 105,-1 5 0,-4-2-56,1 9 1,-5-2-86,0 6 0,-5 6 167,1 6 0,-3 4-26,-1 5 0,0 2-50,0 5 0,0 1-68,0 0 1,0-1-109,0 1 1,2-1 12,2 1 1,-3-4 91,3-1 0,2-3-221,-2 3 0,4-5-104,-4 1 1,2-3-492,-2-5 155,-3 3-276,10-4 274,-10 0 32,5-2 563,-6-5 0,-17-16 0,-3-5 0</inkml:trace>
  <inkml:trace contextRef="#ctx0" brushRef="#br0">22668 17610 8177,'-5'-12'0,"-4"0"0,0 3-152,1 1-316,2 5 715,6-8 0,1 10-68,4-3 0,1 3-250,7 1 0,4 4 110,4 0 1,2 0-66,2-4 1,-1 0 32,1 0 1,1 0-5,3 0 0,-2 0 22,6 0 0,-4 0-17,3 0 0,-4-4-43,1 0 0,-1-6 50,-3 2 0,-2 1-87,-6-1 1,-8 5-51,3-1-242,-8-3 197,2 6 0,-7-5-227,-4 6 1,3 0-241,-6 0 634,-1 6 0,-8 12 0,-3 8 0</inkml:trace>
  <inkml:trace contextRef="#ctx0" brushRef="#br0">24317 17450 8177,'0'-7'40,"-5"-4"-76,3 5 0,-5-1 112,3 3 0,2 2 125,-7 2 0,5 0-71,-4 0 1,4 6-166,-4 2 0,0 3 127,-5 1 0,2 5 40,3-1 0,-1 6-28,4-2 1,-3 4-7,4 0 0,-1 1-164,1-1 0,2-3 108,-2 0 1,7-2-149,1 1 1,5 2 100,0-6 0,2-1-93,1-6 1,4 0 42,1-5 1,3 0 26,-3-4 1,0 0 17,0 0 1,-3-5-1,2-3 1,-2-3 31,-2-1 0,-1-2-16,-3-3 0,2 2 26,-6-5 0,0-1 21,-4-3 1,0-1 5,0 1 0,0 3-56,0 1 0,-6-1 1,-2-4 0,-3 5 7,-1-1 0,0 6 0,-1-1 0,-3 4-92,-1 3 1,-3 4-176,4 5 0,-5 0-215,5 0 0,-5 3 173,5 5 0,-1 0-198,5 9 0,5-2 496,3 1 0,3-2 0,23 14 0,5-2 0</inkml:trace>
  <inkml:trace contextRef="#ctx0" brushRef="#br0">24637 17549 8177,'11'-2'-568,"-3"-2"166,3 3 1107,-4-5-267,0 12-390,-2 1-99,-5 5 1,0 0-176,0 1 1,-1-5-740,-3 0 965,2 0 0,-14 4 0,2 1 0</inkml:trace>
  <inkml:trace contextRef="#ctx0" brushRef="#br0">24760 17463 8177,'6'-13'-904,"0"1"678,7 0 0,-4 1 462,4 2 0,-4-1-25,8 1 0,0 2 35,0-1 1,3 6-189,-3-3 1,3 0-9,-3 1 0,3 0 6,-4 4 0,1 0 48,-5 0 1,1 0-145,-1 0 0,-4 5 81,0 3 1,-5-1 49,1 1 1,-3 1 20,-1 3 0,0 4 4,0 1 1,-5 1 2,-3-2 0,1-1 102,-1 6 0,4-2-245,-5 1 0,5 2 92,-4-6 0,5 5-242,-1-5 0,2 5 73,-3-5 0,4 5-357,-3-5 0,3 1 193,1-5 1,1-1-122,3-3 1,-1 3-62,5-3 1,-4-1 446,4 1 0,11-21 0,7-2 0</inkml:trace>
  <inkml:trace contextRef="#ctx0" brushRef="#br0">25240 17524 8177,'-12'-5'-226,"-1"3"-325,7-3 582,-5 5 0,9 1 212,-2 3 1,3-1-332,1 5 0,1 0 138,3 5 1,2-5-42,2 0 1,3-4 33,-3 4 0,7-1-14,2 1 0,-1 2 53,-4-6 1,2 4-8,2-4 1,-2 5-40,2-5 0,-2 4 25,-2-4 1,1 4 19,-1-4 0,0 6 157,1-2-225,-7 3 1,0 1 9,-6 1-39,0-1 0,-1 0-10,-4 1 0,-1-3-101,-7-1 0,0 0-602,-4-5 1,2 5 39,-5-5 689,5 0 0,-36-15 0,-2-3 0</inkml:trace>
  <inkml:trace contextRef="#ctx0" brushRef="#br0">25314 17475 8177,'1'-12'-16,"3"-1"56,3-5 0,5 5 78,1-4 0,3 9-226,1 4 1,3 3 73,-3 1 1,0 0-229,0 0 0,-2 1-235,5 3 0,-1-1 497,2 5 0,8 11 0,-3 7 0</inkml:trace>
  <inkml:trace contextRef="#ctx0" brushRef="#br0">25757 17327 8177,'0'-12'-343,"0"0"0,0-1 1581,0 1-252,0 0-281,0 5-539,-6 1 1,4 12-147,-7 2 1,5 4 110,-4 5 0,0 3 29,-4 9 0,-1-2-47,1 6 0,0-1-147,-1 0 0,1 4-203,0-3 1,0 6 156,-1 2 1,1 2-133,0-2 1,3-2-152,1 7 1,0-3-210,-4 2 0,1-4 152,3-8 1,-2 0-132,6-8 0,-4 2-125,4-6 676,-1-4 0,5 1 0,6-27 0,1-6 0</inkml:trace>
  <inkml:trace contextRef="#ctx0" brushRef="#br0">25806 17795 8177,'6'-13'0,"2"1"0,-1 0-56,1 0 0,0 5-249,4 3 843,1-3-364,-1 5 0,-1 2-184,-3 9 1,-2 2 72,-6 1 0,-5 4-178,1 1 1,-5 3 66,1-3 0,-3 3-50,-2-3 1,1 3 50,0-4 0,4 5-29,-1-5 1,1 1 71,-4-5 1,4 0 37,-1 1 1,7-5-8,-2 0 0,2-4-17,2 4 101,0-5 0,2 3-81,2-6 0,2 0-91,7 0 0,0-2-22,4-2 0,-2 3-202,5-3 1,1-2-142,4 2 0,-2-1 167,-3 1 0,4 2 259,-4-2 0,3-8 0,2-2 0</inkml:trace>
  <inkml:trace contextRef="#ctx0" brushRef="#br0">26138 17364 8129,'-1'-27'0,"-3"2"0,3-2-727,-4 6 0,4 3 344,1 2 0,0 2 1711,0 2-255,0 5 69,0 2-855,0 5 1,0 1-142,0 3 0,0 4-68,0 9 1,1 1 75,4 2 1,1 3 229,7-2 1,-1 6-268,0 2 1,1 5-319,-1-1 0,0-2 108,1 2 1,-7 0 5,-2 4 1,2 5 83,-2 3 0,-7 5-390,-9 3 0,-7 3 208,-10 6 1,-4-1-67,13-30 1,-1 0 0,0-3 0,-1 0 18,-3-1 1,0-1 0,0-1-1,0-1-42,-2-1 0,0-1 0,-23 19-341,-4-8 0,9-4 164,4-9 1,-1-2 450,1-5 0,-6-1 0,4-1 0,-7 0 0,1-2 0,0 1 0,0-2 0</inkml:trace>
  <inkml:trace contextRef="#ctx0" brushRef="#br0">23739 17389 8136,'-14'0'0,"-2"0"0,2-4-178,-2-1 0,0 3-222,0 6 1,2 4 713,-2 8 0,2 5-36,2 8 0,0-2-2,-1 6 1,2 1-165,3 7 0,-1 1 0,5 4 0,-1 1-30,5-1 0,6-3-131,2 2 0,7-5 26,2 1 1,3-4 107,-3-4 1,4-3-252,0-5 0,6-2 33,2-3 0,1 2-138,-1-5 1,-2-2-3,6-7 0,5 1-95,7-5 0,3 1 174,1-5 1,7-6-294,6-2 0,5 0 487,-30 2 0,0-1 0,0 3 0,0-1 0,0-4 0,0-1 0,-1 2 0,1-1 0,0-1 0,0 0 0,0-2 0,0 1 0</inkml:trace>
  <inkml:trace contextRef="#ctx0" brushRef="#br0">25548 17167 8153,'-13'-5'-1040,"1"3"776,5-9 510,2 10 0,6-4-204,3 5 0,7 0-6,6 0 0,4 1-39,0 3 0,2-3-12,2 3 0,1-2 15,3-2 0,2 0-17,6 0 1,1 0 102,3 0 1,3 0-68,5 0 1,0 0 129,1 0 1,0 0-191,4 0 0,-8-2 119,3-2 0,-5 3 4,-3-3 1,-5 1 65,-12-1-300,-5 3 262,-6-5-203,-8 6 0,-6 0 47,-3 0 0,1 0-167,-5 0 0,4 0 248,-5 0 0,5 0-490,-4 0-174,0 0 102,-4 0 527,-1 0 0,6 6 0,2 1 0</inkml:trace>
  <inkml:trace contextRef="#ctx0" brushRef="#br0">26631 17155 8153,'0'-8'-774,"0"-1"489,0 7 864,0-9 4,0 4-216,0-5-218,5-1 0,2 1-1,5 0 0,-4 4-33,1-1 1,-1 5-113,4-4 1,0 5 79,1-1 1,-1 3-241,0 1 87,1 0 1,-1 0 76,0 0 0,-1 5-88,-3 3 1,2 3 43,-6 2 0,0 3 26,-4 1 1,0 3-46,0-4 0,-5 5-11,-3-5 1,-3 1 19,-2-5 1,1 4 30,0 1 1,-1-1-32,1-3 34,0-1 14,-1 0 61,1 1 26,5-7 17,2 0 51,5-6 1,5 0-126,4 0 1,3 0 10,4 0 0,-1 0-157,6 0 0,-2 0 91,1 0 1,4 0-107,-4 0 1,3-4 69,2 0 1,0 0-79,-1 4 1,-3 0-10,-1 0 0,-5 0-489,2 0 131,2 0 109,-5 0 1,-2 1 395,-8 3 0,-30 3 0,-8 5 0</inkml:trace>
  <inkml:trace contextRef="#ctx0" brushRef="#br0">27640 16589 8258,'-7'0'-291,"-4"-6"1,8 5 281,-5-3 1,5 1 834,-1-1-512,3 3-104,1-5-212,0 6 0,1 0 95,3 0 0,3 0-71,5 0 0,1 0 112,-1 0 0,4 0-243,1 0 0,5 4 12,-2 0 1,3 0-139,2-4 1,0 2-110,-1 2 0,1-3-57,0 3 1,-2-2-41,-3-2 441,4 0 0,-22 0 0,2 0 0</inkml:trace>
  <inkml:trace contextRef="#ctx0" brushRef="#br0">27627 16798 8249,'-8'0'0,"0"0"-160,5 0 274,-2 0 2,5 0 1,1 0-208,3 0 0,3 0 67,5 0 1,5 0-114,-1 0 1,5 0 132,-5 0 1,6 0-413,-1 0 1,-2 0 415,1 0 0,34-27 0,-22 10 0,1-1 0</inkml:trace>
  <inkml:trace contextRef="#ctx0" brushRef="#br0">27898 16503 8245,'-5'-11'0,"-4"2"-81,-1-1 349,-3 3 125,1 0-213,5 1-374,2 6 287,5 6 1,1-1 47,3 4 1,3 1-268,5-1 1,2 0 81,2-1 1,-1 2-69,6-6 0,-2 4 11,2-4 1,5 1-30,-6-5 1,6 4 91,-5 0 0,0 1-9,0-1 1,1-2-58,-6 2 1,1-1 66,-5 1 1,-1-2 162,-3 7-157,-2-1 1,-8 4 233,-2 0 1,-3 5-56,-5-1 0,-6 2 54,-2-2 0,-4-1-116,0 6 1,1-2-166,2 2 1,-2 0 88,2-4 0,-1 3-190,2-3 0,2-1-223,6-3 1,1-1 115,3 0 0,2 0-599,6 1 886,0-1 0,60-16 0,-22 0 0,0 0 0</inkml:trace>
  <inkml:trace contextRef="#ctx0" brushRef="#br0">28797 16429 8177,'-11'-13'-908,"2"1"0,0 4 821,5 0 123,0 5 0,5-2 325,3 5 0,3 0-167,5 0 1,2 0-110,2 0 0,3 0-62,6 0 1,-4 0 3,-1 0 0,1 1-12,3 3 1,1-3 41,-1 3 1,4-2-10,-4-2 0,2 0-30,-9 0 1,3 0-34,-3 0 35,-1 0 1,-5-2-106,-3-2 87,-2 3 0,-12-6-2,-2 3 1,-4 3 6,-5-3 1,-3 2-2,-9 2 1,-1 0-9,-3 0 0,-2 2 16,2 2 0,-3-2 248,-1 7 1,-4 3-70,0 4 1,0 6-131,4-1 1,5 2-48,-1 2 0,5 3-99,0 1 1,9 0 69,6-5 0,6 1-26,7 0 1,0-2-131,0-3 0,6-2 25,2-6 0,7-3 91,2-1 0,3-5-8,-4 1 0,6-3 106,-1-1 1,-3 0-54,-2 0 1,2 0 15,-2 0 1,1-5 30,-5-4 1,0-2 16,1-1 0,-5 0 24,0 0 0,-5-1 8,1 1 1,-3 0-60,-1-1 1,-4 1 12,0 0 0,-6 1-24,2 3 1,-4 1 33,-5 3 1,4 2-862,-4-2 0,0 4 809,0 4 0,-16 25 0,1 11 0</inkml:trace>
  <inkml:trace contextRef="#ctx0" brushRef="#br0">29104 16786 8177,'0'-19'-469,"0"2"458,-5 3 1,2 3 402,-5 3 1,4 3-172,-5 5 1,1 0 107,-4 0 1,-4 1-425,-1 3 1,-1 7 129,2 6 0,2-1-131,-2-4 0,2 2 113,2 2 0,0-2-114,-1 3 1,5-2 43,0 1 0,5-2-75,-1 2 0,3-2-62,1-2 1,0-4 104,0 0 0,1-1-138,3 1 0,3 2 90,5-6 1,1 0-49,-1-4 0,4 0 133,1 0 0,3-4-1,-3 0 1,0-6 8,0 2 0,-4-3 13,4-1 1,-3-4 6,-2-1 1,0 1 133,0 3 0,-1 1-61,-2 0 1,0 0 347,-5-1 11,0 6-173,-4 2-148,0 5 0,-4 1-13,0 3 1,-1 5 4,1 7 1,2-2-149,-2 2 0,3-2 118,1-2 0,0 5-145,0-1 0,0 0 110,0-3 0,4-5-182,0 0 0,6-1 67,-2 1 0,3 2-54,1-6 1,0 0 96,1-4 0,3 0-11,0 0 1,2-6 51,-1-2 0,-4-3 7,4-1 0,-4-2 76,0-2 0,2 1-91,-3-6 0,3 6 321,-7-1-273,-2 2 318,5 2-288,-10 5-19,5 2 1,-11 6 21,1 3 1,0 3 3,4 5 1,-4 0-103,0 1 0,0-1 74,4 0 1,0 1-97,0-1 0,4-4 71,0 0-8,6-5 1,-3 7 77,5-6 0,0 0 3,0-4 1,5-6 18,-1-2 0,1-3 157,-5-1 0,-1-2-103,-3-2 0,3 2 78,-3-2 1,-1-2-304,1 2 0,-5-5 115,1 5 0,-2-5-155,-2 5 1,0 4-423,0 3-393,0 1-91,0 1 1014,-6 2 0,-6 38 0,-7 8 0</inkml:trace>
  <inkml:trace contextRef="#ctx0" brushRef="#br0">29621 16909 8177,'0'-7'299,"0"-4"1,1 8-64,3-5 1,-1 5 15,5-1 0,-3-3-116,3-1 1,-4 1-170,4-1 0,0 1 49,5-1 0,-1-3 143,0 3 1,-4-3-221,1-1 0,-5 3 6,4 1 1,-4 1-59,4-1 127,-5-3 0,2 9-89,-5-7 0,-1 7-121,-3-3 200,-3 4 1,-7 7-49,-2 2 0,2 3 44,-2 1 0,4 4-98,3 1 0,0 1 25,5-2 1,-4-1-16,3 6 1,1-6 6,4 1 0,0 2-121,0-2 0,6 1 72,2-5 1,3-1-159,1-3 0,5 2 161,-1-6 0,5 4-25,-5-4 1,5 0-348,-5-4 1,4-1 498,-3-3 0,16-20 0,-1-8 0</inkml:trace>
  <inkml:trace contextRef="#ctx0" brushRef="#br0">30199 16404 8176,'0'-12'-549,"0"0"621,0-1 0,0 5 556,0 0 0,2 5-365,2-1 1,-1 3-295,5 1 1,4 0-207,5 0 0,0 0 143,0 0 0,-2 0-408,5 0 1,-3 0 239,3 0 0,-5 1-85,2 3 1,-5-1-80,-4 5 426,3-5 0,-37 13 0,-3-2 0</inkml:trace>
  <inkml:trace contextRef="#ctx0" brushRef="#br0">30126 16540 8176,'-6'-7'-260,"5"-4"1095,-10 9-516,9-3 1,-2 5-344,8 0 1,3 0 137,6 0 0,-1 0-305,0 0 1,5 1-136,-1 3 1,2-2-161,-2 2 0,-2-3 486,2-1 0,31 0 0,6 0 0</inkml:trace>
  <inkml:trace contextRef="#ctx0" brushRef="#br0">30975 16392 8321,'-19'-7'0,"-3"2"35,5 5 1,1 0 191,4 0 1,-2 2-1,-3 6 0,4 1-170,-4 7 1,4-1 85,0 2 0,5-2-50,0 5 1,5-3 86,-1 3 0,3-4-508,1 5 0,5-6 206,3 1 1,3 2-91,2-1 1,3-2 87,1-7 1,4 1 67,0-5 1,2 5 13,2-5 1,-5 0 2,1-4 1,-1 0 13,5 0 1,-6 0-24,-3 0-203,4 0 238,-7-6 1,4 0 17,-9-7 1,-3 1-55,-5 0 1,-5-1 1,-3 1 1,-5-2-85,-3-2 0,1 2 85,-6-2 0,1-2 48,-5 2 1,2-2-45,3 2 1,-4 0 97,4-4 0,2 4-91,2-5 1,-2 2 0,1-2 1,2 0 77,7 4 1,-1-3 29,5 3 1,-1-3-26,5 3 1,0 1 2,0 4 0,2 3 38,2 1 0,-1 1 390,5-1-520,0 3 1,4 5 53,1 0 1,-1 0-11,0 0 1,-1 1 0,-3 3 1,3 3-16,-2 5 1,-4 1-11,-1-1 1,2 4-2,-2 1 1,0 3-143,-4-3 1,0 3 96,0-3 1,-2 3-216,-2-4 0,3 5 60,-3-5 1,-2 5-378,2-5 598,-5 1 0,-4-5 0,-6 0 0</inkml:trace>
  <inkml:trace contextRef="#ctx0" brushRef="#br0">31270 16478 8288,'-5'-12'-392,"3"-1"114,-9 7 243,10 0 0,-9 7-370,6 4 1,0-3-125,4 6 529,0-5 0,6 19 0,0-1 0</inkml:trace>
  <inkml:trace contextRef="#ctx0" brushRef="#br0">31381 16306 8288,'-4'-13'0,"0"1"0,0 4-353,4 0 1,0 4-1056,0-5 1402,5 7 1,2-8 87,5 6 1,2 0 526,2 4 1,-1 0-289,6 0 0,-1 0-313,5 0 0,1 0 34,3 0 0,-2-1-9,6-4 0,-6 4-2,2-3 1,-7 3-47,-2 1 0,-5 0 66,2 0 0,-8 1 115,-1 3 0,-5-1 84,1 5 1,-2 0-108,-2 4 0,-2 2 146,-2 3 1,1-2-66,-5 5 1,1-3-36,-1 3 1,-1 1-90,4 3 1,-3-3-4,4-1 1,-4 1-64,4 3 0,0-5-211,4-2 0,0 1 39,0-2 0,0 0-545,0-3-556,0-1 877,5 0 0,1 1-100,2-1 1,3-5-19,-3-3 1,-1-3 479,1-1 0,0 6 0,10-21 0,1 0 0</inkml:trace>
  <inkml:trace contextRef="#ctx0" brushRef="#br0">32008 16343 8288,'0'-20'0,"0"4"0,0 7 28,0 0 1,5 1 142,-1-4 0,1 1-14,-1 3 1,-1 1-4,5 3 0,-4 2-65,4-2-20,1 3 0,-3 6-188,-1 4 1,-4-3-55,-1 3 0,0 0 165,0 8 0,0-4 22,0 4 1,0-4-52,0 0 1,-1-1-42,-4 0 1,4 1-93,-3-1 27,3 0 1,1 0 71,0 1 0,0-5-9,0 0 1,0-4 56,0 4 0,1-5-4,3 1 1,-1 2 59,5-2 0,0 1-56,5-1 0,-1-2 63,0 2 0,0-1-46,1 1 0,-1 1 26,0 3 1,-3 2 126,-1-6-63,0 6 1,-1-3 66,-3 5 1,-3-4-71,-1 0 1,-1-1-20,-3 1 0,-7 2-3,-5-6 1,-5 4-114,5-4 1,-6 2 104,1-2 0,2-3-112,-1 3 0,5-2-18,-2-2 1,3 0-191,2 0 0,0 0-225,0 0-379,5 0 873,1 0 0,50-17 0,11-3 0</inkml:trace>
  <inkml:trace contextRef="#ctx0" brushRef="#br0">32451 16355 8288,'0'-12'0,"0"-1"0,0 5-193,0 0 0,0 4 37,0-4 412,-5 5 0,2-3-87,-5 6 1,4 6-172,-4 2 0,1-1 39,-1 1 1,-2 0 9,6 5-11,0-1 1,4 0-106,0 1 1,0-5 72,0 0 1,0-4-30,0 4 0,5-4 2,4 5 0,2-5 42,1 4 1,0-5 6,0 1 0,1 1 28,-1-1 0,0 4 9,1-3 1,-1 3 13,0-4 1,1 5 100,-1 0 0,0 0-126,1-1 0,-1 3 38,0-2 1,-5 2-9,-3 1 0,2 0 83,-2 0-257,0 1 0,-10-1 13,-2 0 1,-3-5-123,-1-3 0,-2 2 92,-2-2 0,-2 0-138,-3-4 1,0 0-163,4 0 0,1 0 125,3 0 0,1 0-135,0 0 1,0 0 418,-1 0 0,6-5 0,24-41 0,10-14 0</inkml:trace>
  <inkml:trace contextRef="#ctx0" brushRef="#br0">32488 16355 8288,'0'-19'28,"4"-3"185,1 6 0,0-1 10,-1 5 0,-1 4-1,5-1 1,2 3-31,6-3 1,-2 0-149,2 5 1,2 0 115,-2 4 1,5 0-175,-5 0 0,5 0-718,-5 0 0,1 1 732,-5 3 0,-11 8 0,-2 7 0</inkml:trace>
  <inkml:trace contextRef="#ctx0" brushRef="#br0">31873 16343 8247,'0'-9'-1132,"0"1"1630,0 5 0,0-3-121,0 2-374,0 2 47,6-9-244,0 10 0,7-5 96,-1 6 0,-4 0 98,0 0 0,12 6 0,6 1 0</inkml:trace>
  <inkml:trace contextRef="#ctx0" brushRef="#br0">31073 17130 8380,'0'-12'-576,"0"0"1,0 3 389,0 1 983,0 0-33,0-4-278,0-1-300,0 1 0,0 4 205,0 0-428,0 5 1,0-1 126,0 8 1,0 3 64,0 5 0,-4 6-60,0 2 0,-2 4-153,2 0 1,-1 1 92,-3-1 0,1 2-179,3 3 1,1-3 31,-5 3 1,5-3 105,-1-2 1,3 0-86,1-4 0,0 2-4,0-6 0,0 1-336,0-5 241,0 1 0,5-7 38,3-2 1,-1 2 173,1-2 1,-1-1-99,1-7 0,3-2 31,-2-2 1,3-7-43,4 3 1,-2-5 7,2 1 1,-2 1 20,-2-6 0,1 2-8,-1-1 0,-4-2 65,0 5 1,-4 1-4,5 4 1,-7-1 6,2 1 0,-2 4 41,-2 0-8,0 5 1,-2-3 18,-2 6 0,2 0-24,-7 0 1,5 2-14,-4 2 1,1-1-9,-1 5 1,-3 0-9,3 4 0,1 1-2,-1-1 0,1 2-5,-1 2 0,2-2 5,6 2 1,0-2-5,0-2 1,0 0 2,0 1 1,2-5 0,2 0 0,3-1 0,5 1 0,4 2-117,1-6 0,5 4 57,-2-4 0,3 0-109,2-4 1,0 0 75,-1 0 0,-3-4-13,-1 0 0,-1-6 104,2 2 1,1-3-68,-6-1 0,1 0 76,-5-1 0,-1 0-64,-3-4 0,2 4 300,-6-4 116,0 4-14,-4 0 1,-1 6-139,-4 3 1,3 3 375,-7 1-415,1 0 0,-3 5-28,3 4 1,1 2-88,3 1 1,3 0 17,-3 0 0,2 1-195,2-1 1,0 0 19,0 1 1,2-5-223,2 0 0,1 0-30,3 5 0,5-5-142,-1 0 0,0-5 498,5 1 0,29-14 0,8-3 0</inkml:trace>
  <inkml:trace contextRef="#ctx0" brushRef="#br0">31590 17155 8273,'-12'-6'0,"-1"-2"0,2-3 0,3-1 0,-3 0 768,4-1-116,1 6-896,0 2 1,6 6 151,0 3 92,0 3 0,17 22 0,3 4 0</inkml:trace>
  <inkml:trace contextRef="#ctx0" brushRef="#br0">31701 17216 8273,'-13'0'-397,"7"2"305,2 2 0,2 3 482,2 5 1,0 2-106,0 2 0,0 3 25,0 6 0,2 1-108,2 3 1,-2-3-270,7 2 1,-5-2 60,4-1 1,-5-1-66,1 1 1,-2-2 42,3-2 1,-4-3-635,3-6 302,-3 0-75,-1 0 121,0-5 252,0-1 0,-4-12 19,0-2 0,-1-3-45,1-1 1,2-2 24,-2-2 1,3-3-28,1-6 0,0 0-105,0 1 0,1-5 52,3 0 0,-1-5 47,5 1 0,-1 3 100,1 2 1,3-2-122,-3 1 1,3 1-109,2 8 217,-1-3 1,0 10 197,1 1 0,-1 5 25,0 7 1,0 0 127,1 0 0,-5 6-122,0 2 1,-1 3-148,1 1 0,-2 0 14,-6 1 1,0-1-13,0 0 0,0 1-162,0-1 1,-6 0 58,-2 1 0,-3-1-140,-1 0 0,-1 1 22,1-1 0,0 0-149,0 0 1,1-3 98,2-1 1,-2-1-308,3 1 502,3-3 0,21-10 0,12-2 0</inkml:trace>
  <inkml:trace contextRef="#ctx0" brushRef="#br0">32144 17155 8256,'-6'-7'-265,"4"-3"-65,-7 6 0,5 0 328,-4 4 212,0 0 1,-4 0-108,-1 0 0,2 2-30,3 2 1,-1 3-162,4 5 1,-3-4-18,4 0-12,0 0 0,4 5 91,0-1 1,0-4-107,0 0 0,0-3-81,0 3 170,6-5 0,0 6 25,7-5 1,-5 4-31,0-3 1,-1 0 131,1-1 0,3-3-134,-3 4 364,-2 1-30,5-4-187,-10 9 1,4-9 26,-5 7-9,0-7-255,0 9 184,-5-9 0,-2 7-348,-5-5 1,4 0-140,-1-4 443,7 0 0,-15 0 0,4 0 0</inkml:trace>
  <inkml:trace contextRef="#ctx0" brushRef="#br0">32771 16798 8256,'0'-18'-147,"0"-2"0,0 2-784,0 1 1150,0-2-141,0 11 82,0-3 0,0 13 503,0 2 0,-5 7-293,-3 5 1,-3 6-157,-1-2 0,-5 4-141,1 0 1,-6 6-1,1 3 0,-3 4 269,-5 4 1,2 1-133,-6 4 0,4 1-27,-4-1 0,2 6-103,-2 1 1,-3 4-37,4-3 0,2-2-399,1-7 0,4-3 210,5-5 0,-1-3-228,9-5 0,-2-2 55,10-10 0,-1-1-394,1-4 490,2 1 1,-2-6-152,8-3 0,-1-3-141,5-1 1,-4 0 281,4 0 0,1 0 232,3 0 0,0-1 0,1-3 0,15-20 0,5-9 0</inkml:trace>
  <inkml:trace contextRef="#ctx0" brushRef="#br0">32685 17241 8313,'-8'0'-901,"0"0"1115,5 0 1,-6 1-60,4 3 0,-3 3 189,4 6 0,-4 3-66,4 0 1,-4 5-266,4-5 0,-5 2 5,5-1 0,0-4-118,4 4 1,0-4 128,0 0 1,0-1-20,0 0 0,0-4-310,0 1 0,1-5 56,4 4 1,-3-5-95,7 1 0,-1-3 63,4-1 0,0 0-30,1 0 0,-1-5 90,0-4 0,1 3 215,-1-3 0,0 1 0,1-4 0,-3-5 0,-1 1 0,2-2 0,-3 2 0,1 2 0,0-2 0,-3 2 204,-1 2 351,-4 0 195,4-1-485,-5 1 1,-1 6 40,-3 6 1,1 2-130,-5 6 0,1 2 21,-1 6 0,-2-2-268,6 2 1,-4 2 120,4-2 0,-2 1-160,2-5 0,3 0-15,-3 1 0,1-1-28,-1 0 1,3-4 129,-3 1 1,2-5-242,2 4 167,0-5 1,2 2 62,2-5 0,-2-1-105,7-3 1,-1-3 91,4-5 1,-4-2-81,1-3 1,-1 2 46,4-5 1,2 3-6,2-3 1,-6 4 54,2-5 0,-2 6-3,2-1 1,0 3 353,0 5-240,1-3 338,-1 10-321,0-5 0,-1 12 30,-2 2 1,-4 3-68,-5 1 0,0 1 4,0-1 1,1 0-36,3 0 1,-2 1-11,2-1 0,-3-4 53,-1 0-57,0 1 1,0 3-682,0 0 0,0-4 66,0 1 598,0-7 0,-16-2 0,-5-6 0</inkml:trace>
  <inkml:trace contextRef="#ctx0" brushRef="#br0">32808 17143 8286,'0'-13'-776,"0"1"1,0 0-40,0-1 808,0 6 1,2 2-15,2 5 1,-1 0 20,5 0 0,-6 1 0,3 3 0,1 14 0,1 8 0</inkml:trace>
  <inkml:trace contextRef="#ctx0" brushRef="#br0">33128 16909 8286,'7'-13'0,"4"1"0,-4 4 0,5 0 0,-4 5 686,1-1-407,-1 2 0,0 7-342,0-1 1,-5 5 80,1-1 1,-3 3-38,-1 2 1,-5-1 69,-3 0 1,-2 1 45,2-1 0,-3-1-43,3-3 0,1 3-34,-1-3 1,4 2 15,-5-2 1,7 3 7,-4-4 1,6 1 21,0 0 0,2-5-139,2 1 0,3-3 9,5-1 0,6 0-117,2 0 1,-1 0-8,2 0 0,-1 0-619,5 0 807,0 0 0,10-11 0,3-2 0</inkml:trace>
  <inkml:trace contextRef="#ctx0" brushRef="#br0">28243 15937 6330,'-7'0'-41,"1"5"54,6 3 0,0 3 77,0 1 0,0 6 164,0 3 0,-4 2-138,0 2 0,0 1 138,4 2 1,0 5-102,0 8 0,0 2-50,0 2 0,0 2-18,0-1 1,0 6-158,0 1 0,0 8 189,0-3 1,4 6-54,0-2 0,5 1-206,-7-29 1,0 1 0,2 1 0,1 1 176,-1 0 0,0 0 1,0 1-1,-1 0 10,1-3 1,0 0 0,0 1 0,1 0-85,1 1 0,0 0 0,0 2 0,0-1 73,0-1 1,1 0 0,-1 1 0,0-1-51,6 28 1,-6-30 0,0 0-103,7 31 0,-7-31 0,0 0 148,6 30 1,1-5-102,-1-6 0,-1-5-191,-3-4 0,3-3 37,-3-5 1,-1-9 349,1-4 1,-5-7-540,1-1 842,3-8-848,-6-2 526,5-6 1,-6-6-248,0-2 0,1-3 150,3-1 0,4-31 1,2-14-1,3-4 1,0 0-1</inkml:trace>
  <inkml:trace contextRef="#ctx0" brushRef="#br0">28255 15863 8319,'-7'-9'-607,"3"1"0,3 4 209,1-4 482,0 0 1,0 0-5,0-1 1,2 5 7,7-4 0,-1 5-71,8-1 1,3-1 39,2 1 0,8-5 19,3 5 1,5-4-19,4 4 1,5-6 0,7 2 1,-1 1-321,5-1 0,9 1 263,-31 3 1,0 0 0,2-1 0,-1 1-13,30 0 0,-29-1 0,1 0 0,-1 1 0,0 0 0,3 0 0,-1 1-47,-2-1 1,0 0-1,4 2 1,-1 0 60,-3-3 0,0 1 0,4 2 0,0 0-247,0-2 0,0 0 1,2 2-1,1 0 232,-1-2 1,1 0 0,1 2 0,0 0-40,-2-2 1,0-1 0,2 2 0,0 0 34,2-1 1,1-1 0,1 0 0,1 1-225,-2 2 1,-1 0 0,2-2 0,0 0 236,-4 2 0,0-1 0,3-1 0,-1 0 4,-2 2 0,0 0 0,2-2 0,0-1 11,-1 0 0,-1 1 0,-2 1 0,0 0-19,-2-2 1,0 1 0,0 2-1,0 0 12,2-2 0,0 0 1,2 1-1,0-1-7,0 0 1,0 0 0,1-1 0,-1 0 8,-2 3 0,0 0 0,2-2 0,0 0-7,0 2 1,0 0 0,2-2-1,-1 0 0,-2 2 1,-2 0 0,1-1-1,-2 0-108,-4 1 0,0 0 1,0 1-1,-1-1 128,1-2 1,0 0 0,0 2 0,-1 0-4,-1-2 0,0 0 0,32 0-4,-6-4 0,5 3-12,-1-3 1,-30 7 0,0 0 16,31-4 1,-5 0 56,-3 1 0,-5-2-93,4 2 0,-6 3-19,-2-3 0,-6 1 383,-11-1 1,-1 3-346,-7-3 1,1-2 597,-1 2 0,-4 0-542,-4 4 1,-7-4 370,0 0 0,-5-5-344,4 5 263,-5 0 0,6 3-300,-5-3-20,1 2-35,-5-3-45,0 5-63,0 0 119,5 0-17,-4 0 44,5 5 1,-5-3-7,3 2 1,-2 3 3,2 1 0,1-1 14,-1 1 0,5 0 4,-5 4 0,4 1-13,-4-1 1,4 4-6,-4 1 1,4 3-23,-3-3 0,3 5 22,-4-2 0,0 5-43,-4 4 0,1-4 55,3 4 0,-2 3-1,2 0 1,-3 4-45,-1 1 0,0 4 1,0 0 1,0 8-3,0-4 1,0 6 21,0-6 1,6 3-44,2 1 1,-1 3-78,1-3 1,0 3 74,4-7 1,1-1 18,-1 1 0,0-1 2,1 1 0,-1-2 7,0-7 0,1 3 0,-1 2 0,4-3 0,1 3 0,-1 1 0,-4-1 0,1 2 0,-1-2 0,0 3 0,1 5 0,-5-1-29,0-3 1,-5 1 26,1-5 0,1 4-2,0-3 1,-3-6-37,-6-3 1,-1 0-10,-4 4 1,-1-1 36,1-4 1,-2 3-7,-1-7 0,4 1-48,0-4 1,5-1 41,-1 1 1,1-5 37,-1 1 0,3-6-100,-3 1 0,2-2-116,2-2 1,-4-4 44,0 1 1,-4-5-154,4 4 1,-7-4 309,-2 4 0,-26-16 0,-13 0 0</inkml:trace>
  <inkml:trace contextRef="#ctx0" brushRef="#br0">28267 18250 8319,'-6'-7'-619,"-1"2"524,3 5-4,2 0 251,-3-6-191,5 5 0,0-6 96,0 3 12,5 3 0,2-5 17,5 6 0,5-4-35,-1 0 1,6-1 40,-1 0 0,3 4-15,5-3 1,2-2-34,6 2 1,4-4 35,0 4 0,7-4-76,1 4 1,2-4-226,6 3 1,1-3 193,3 4 1,0-4 30,-4 4 0,3-4-17,-2 4 1,0-2-7,0 2 1,1 3-99,-6-4 0,4 3-16,-3-2 1,7 2 106,-3-2 1,4-1-118,-4 1 1,2-5 118,2 5 0,3-5-3,1 1 0,0 1 3,-5-2 0,1 5 1,-1-4 1,1 1 16,-1-1 1,-3-1 12,-1 4 0,0-3 28,5 4 0,2-4-41,-2 4 1,2-4 8,-7 4 1,4-2-4,0 2 1,1 3-1,-1-3 0,-5-2-3,-2 2 0,0 0 2,0 4 0,3-4 5,-4 0 0,1-2 1,-5 2 0,4 3 6,1-3 1,3-2-12,-4 2 0,-3-4 109,-5 4 1,0-4-99,4 3 1,4 0 4,1 1 1,0 1-6,0-5 0,-2 5 2,5-1 1,-2-1-15,-2 0 1,-1 1-43,-11 4 1,4-4-14,-4 0 1,4-1 53,-4 1 1,0 2-16,-4-2 0,-2-1 10,1 1 1,-1-2-2,6 2 0,-3 3 5,-1-3 1,-4-2 211,0 2 0,-1-2-206,5 2 1,-5 3 37,-4-3 0,-2 1-29,-1-1 0,-6 3-11,-2-3 14,-4 2 1,-5-2 28,1 0-19,-7 0 1,4 3-18,-6-4-2,0 4 1,1-4-61,3 5 1,-2-2-325,2-2 59,3 3 1,-1-5-112,7 6 430,-1 0 0,22 0 0,6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29953 17044 6445,'7'0'282,"-1"0"-121,-6 0 394,0 0-361,5 0-135,-4 0-7,5-5 5,-6 3-32,0-3-178,0 5 214,0 0-139,0 5 0,-1-2 84,-4 5 0,3 0-61,-6 5 0,3 3 9,-3 1 0,0 3-3,-4-4 1,-1 6-19,1-1 0,0-2-137,-1 1 1,-4-3 203,-4 3 0,-40 1 0,24-9 0,1 1 0</inkml:trace>
  <inkml:trace contextRef="#ctx0" brushRef="#br0">30126 16786 8161,'0'-13'-1505,"0"1"1865,0 0 38,0 5-162,0 1-90,0 6 183,0 0 1,0 6-208,0 2 0,0 4 14,0 5 1,0-4-218,0 4 0,0 1 34,0-2 0,0 5 43,0-5 0,0 5-104,0-5 0,0 4-245,0-3 1,-2 3-554,-2-3 906,3 5 0,-27-3 0,1 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3704 1157 7765,'8'-7'-678,"1"3"1,-5-2 631,4 2 1,0 0 289,4 4 1,6-4 33,3 0 0,2-2-138,2 2 0,5 3-31,2-3 0,4 3-51,1 1 0,0 0-5,0 0 1,-4 0-78,-1 0 0,-4 0 109,0 0 0,-6 0-192,-1 0 1,-10 0-12,1 0-79,-8 0 187,2 0 0,-9 0-15,-5 0 1,-1 0 53,-7 0 0,-3 0 11,-2 0 1,-2-5 129,-1 1 0,-7 0-86,-1 4 0,0-4 77,-1 0 0,5 0-13,-5 4 1,0 0 92,-4 0 1,0 0-135,0 0 1,0 5 11,0 4 1,1 3 15,-1 4 1,1-1-18,3 6 1,3-1-180,6 5 1,6 0 98,5-1 1,3 5-315,5 0 1,7-1 43,6-3 1,3 0-64,1-1 1,5-3 93,-1-1 1,6-6 55,-2-2 1,4-1 132,0-7 0,-3 4-62,-1-3 1,-1-1 128,2-4 0,1-4-62,-6-1 0,1-4 135,-5 1 1,-5-3 35,-3-2 0,-3 1 40,-1 0 1,0 0-111,0-1 0,-5 1-21,-3 0 1,-3-1-81,-2 1 1,-3 1 70,0 3 1,-5-2-212,5 6 0,-5 0 53,5 4 1,-5 0-390,5 0 1,1 1 28,7 4 0,-2 1 454,6 7 0,22 26 0,9 8 0</inkml:trace>
  <inkml:trace contextRef="#ctx0" brushRef="#br0">4049 1612 7781,'0'-12'13,"0"4"1,0-1 769,-6 1-471,5-4 1,-5 0 288,6-1-374,0 6 1,2-2-291,2 5 1,-1 0 76,5 4 0,0-4 130,4-1 0,-3 1-97,-1 4 1,0 6-174,4 2 0,-4 3 39,1 1 1,-7 1-150,3-1 0,0 2 34,-1 2 1,0 2 128,-4 2 1,-5 2 8,-3-5 1,-3 3 53,-2-4 1,1 5-1,0-5 0,-1 5-1,1-5 0,0 1 3,-1-5 1,1-1 201,0-3-194,0 3 0,3-10 61,1 4-38,5-4 19,-2-1 1,6 0-45,3 0 1,3 0-3,6 0 0,-1 0-34,0 0 1,2-4-108,2 0 0,-1-2-179,6 2 1,-5 1 79,5-5 0,-1 4-239,5-4 0,-1 4 155,1-4 0,1 1 328,3-1 0,13-20 0,9 1 0</inkml:trace>
  <inkml:trace contextRef="#ctx0" brushRef="#br0">4935 1280 7921,'-6'-7'-454,"5"2"1287,-5 5-223,6 0 150,0 0-815,6 0 0,1 0 80,5 0 1,0 0-27,1 0 0,0 0-65,4 0 0,-2-2-315,5-2 0,-3 3-214,3-3 0,-5 2 255,2 2 1,0 0-26,0 0 365,-1 0 0,-9 0 0,-1 0 0</inkml:trace>
  <inkml:trace contextRef="#ctx0" brushRef="#br0">4947 1452 7921,'-12'0'-133,"-1"6"-66,1-5 1,5 6 970,3-3-189,3-3-525,1 5 1,1-2-25,3 0 0,3 0-123,5-4 0,2 0 137,3 0 0,0 0 34,4 0 1,2-1-676,-2-3 1,-2 2-595,1-2 1187,-5-3 0,25-5 0,0-7 0</inkml:trace>
  <inkml:trace contextRef="#ctx0" brushRef="#br0">6707 1132 7989,'0'-12'0,"0"-5"-90,0 1 1,0 0-108,0 3 1,0 1 507,0 0 1,0-1-10,0 1 0,-1 0-70,-4-1 0,4 5 137,-3 0 45,3 5-221,1-2 0,0 6-202,0 3 0,0 7 53,0 6 0,0 5-76,0-2 1,-5 7 144,1 2 1,0 5-40,4-1 1,0 1-287,0-1 1,0 3 93,0-3 0,0-2-158,0 2 0,0-5 21,0 5 1,0-5 23,0 0 0,0-6-155,0-1 87,0-6 128,0 3-79,0-12 138,0 0 215,0-17 0,-1 7 49,-3-8 1,1-2-114,-5-3 0,4-4 148,-4 0 0,5-2-36,-1-2 0,-2-4-65,2 1 1,0-9-33,4 4 0,0-9-5,0 5 1,6-4 76,2 0 1,3-3-70,1-5 0,4 5 75,1 3 1,3 4-75,-3 4 0,5 4-125,-2 9 1,-1 2 62,2 6 1,-6 5-136,1 3 0,-2 3 112,-2 1 0,0 1-128,1 3 1,-2 3-28,-3 5 1,1 1-199,-4-1 1,3 0-97,-4 0 1,0 5-14,-4-1 489,0 6 0,-16 19 0,-5 11 0</inkml:trace>
  <inkml:trace contextRef="#ctx0" brushRef="#br0">6756 1317 7989,'-12'-6'-76,"5"5"76,-4-5 1083,10 1-810,-5 4 1,8-5-182,2 6 0,2-1-96,7-3 0,0 2-238,4-2 0,2 3-94,6 1 1,-1 0 182,1 0 0,-1 0-463,1 0 1,0 0 615,-1 0 0,23 11 0,5 2 0</inkml:trace>
  <inkml:trace contextRef="#ctx0" brushRef="#br0">7150 1354 7989,'-6'-13'-1434,"5"1"1478,-4 0 1135,5-1-829,5 7 1,2 0-227,5 6 1,-4 2-43,1 2 1,-3 2-154,3 7 1,0-1 45,-5 0 0,2 1-24,-2-1 1,-3 4 56,3 1 0,-4 1-224,-4-2 1,2-2 251,-7 2 1,1 2-66,-4-2 1,0-1 218,-1-7 0,1 3-48,0-2 1,-1 0 124,1-1 0,4-2 187,0-6-196,5 5-364,-8-3 1,11 3 71,0-5 0,7 0-279,9 0 0,3-4 120,6 0 1,0 0-399,-1 4 1,5-4 236,0 0 1,3 0-396,-3 4 749,0 0 0,6 0 0,4 0 0</inkml:trace>
  <inkml:trace contextRef="#ctx0" brushRef="#br0">6485 1932 7965,'-24'0'-8,"-1"0"1,2 0 296,2 0-219,4 0 0,11 0 302,6 0 1,7 0-83,9 0 0,4-4-56,4 0 0,6 0-118,3 4 0,4-2-85,4-2 0,3 3 26,5-3 1,-4-2-142,0 2 1,0-1-31,5 1 1,4 2-129,4-2 1,0-1 138,0 1 1,1 0-68,-6 4 0,2 0-157,-10 0 1,-3 0 93,-17 0 1,1 0-340,-10 0-625,-5 0 1197,-5 5 0,-1 2 0,2 5 0</inkml:trace>
  <inkml:trace contextRef="#ctx0" brushRef="#br0">7150 2031 7941,'-12'0'0,"-1"0"0,1 0-22,0 0 1,-1 5-62,1 3 1,0 9 681,-1 3 1,1 5-224,0 3 0,0 0-144,-1 5 0,1-1-105,0 5 0,-1-1-79,1-3 0,4 1 15,0-5 0,3-1-102,-3-3 1,4 0 104,-4-1-389,5-5-322,-2-1 201,5-11 307,0-2 33,0-16 1,5 2-90,3-12 1,-1 4 105,1-8 0,1 3 7,3-7 0,0-1 45,1 2 1,0-7 20,4 3 1,-4 0 16,4-1 1,-2 1 5,1-5 1,-1 4 165,6 0 0,-6 6 3,1-2 1,2 4 216,-2 5-118,1 7-12,-5 8 1,-5 6-65,-3 3 1,-3 7-67,-1 6 0,0 1-139,0-2 0,0 3 118,0 6 1,0 1-204,0 2 1,0-2 86,0 3 0,0-3-70,0-1 1,0-1-35,0 1 1,5-5-156,-1 1 1,1-1 25,-1 5 0,-2-6-178,2-2 1,1-4-757,-1 0 414,0-1 755,2 0 0,-10-16 0,2-4 0</inkml:trace>
  <inkml:trace contextRef="#ctx0" brushRef="#br0">7015 2326 7941,'-6'-12'0,"3"3"0,-5 1 0,4 0 57,-4-4 1,5 3-268,-1 1 846,3 6 0,2-8-261,3 6 1,3 0-323,5 4 1,2 0 15,2 0 1,3-4-170,6 0 1,0-1-105,-1 5 1,5 0-225,0 0 1,-1 0 7,-3 0 0,4 0 420,-1 0 0,1 6 0,-4 1 0</inkml:trace>
  <inkml:trace contextRef="#ctx0" brushRef="#br0">7421 2572 7954,'0'-8'448,"0"0"-448,0-1 357,0-3 1,0 0 548,0-1 0,1 5-554,3 0 0,-1 1-150,5-1 0,0 1-273,5 3 1,-1 3 97,0-3 1,0 2 161,1 2 1,-5 0-163,0 0 1,-4 4-457,4 0 1,-5 6 213,1-2 0,-2 5-12,-2 3 0,-2-1 100,-2 5 1,-1-3 72,-3 3 0,-3-3 28,2 3 1,-2-5 19,-1 2 1,1 1 97,3-2 0,-3 0-97,3-3 0,2-5 240,2 0-199,-3-5 1,6 4 56,-3-3-101,3-3-6,1 5 0,5-8-174,3-2 0,3 1 66,2-5 0,3 4-329,0-4 1,5 4 152,-5-4 1,6 3-132,-1-3 1,2 0 96,2-4 1,3-1 331,1 1 0,22-11 0,1-3 0</inkml:trace>
  <inkml:trace contextRef="#ctx0" brushRef="#br0">8257 1772 7954,'-5'-12'-975,"4"4"1166,-3-1 1017,2 7-875,2-4 0,2 6 15,2 0 0,2 0-226,7 0 0,-1 0-125,0 0 1,2 0-169,2 0 0,0 0-57,4 0 1,-1 0-304,2 0 1,1 0-200,-6 0 0,4 0 50,-3 0 680,-1 6 0,-9 0 0,-1 7 0</inkml:trace>
  <inkml:trace contextRef="#ctx0" brushRef="#br0">8294 1957 7954,'-12'0'118,"0"0"152,-1 0 1,5 0 95,0 0 370,5 0-825,-2 0 76,5 0 0,5 1 41,4 3 0,1-2-139,3 2 1,3-3-938,1-1 1048,4 0 0,42-5 0,-23 1 0,0 1 0</inkml:trace>
  <inkml:trace contextRef="#ctx0" brushRef="#br0">11211 960 7960,'0'-12'0,"1"-1"0,3 1 0,-2 4-89,2 0 1,-3-1 146,-1-3 1,0 4 425,0 0 1,4 4 394,0-5-165,1 7-343,-5-4-186,0 6 1,-5 1-244,1 4 0,-5 1 102,1 7 0,1 0-166,-1 4 0,-1-4 77,-3 4 0,0 1-135,-1-2 1,5 0 49,0-3 1,4-1-15,-4 0 1,5 1 53,-1-1 0,1-1 71,-1-3-6,3 3 0,-3-5 8,8 2 0,3-3 29,5-5 0,1 0-23,4 0 0,-2 0-29,5 0 0,1 0 25,4 0 1,-2 0-4,-3 0 1,4 0 11,-4 0 0,2 2-3,-2 2 0,0-2 30,-4 7 1,-2-1 95,2 4 1,-6 0-63,-2 1 0,-5 0-63,1 4 1,1-3-5,-1 2 0,-1-2-3,-7-2 1,-3 0-11,-5 1 0,-6-1-71,-3 0 0,-2-4 76,-1 1 1,-2-5-233,-3 4 0,2-5 50,-6 1 0,5-2 104,0 3 1,-2-4 12,1 3 1,2-4-669,6-4 0,3 1 753,6-5 0,16-44 0,4-15 0</inkml:trace>
  <inkml:trace contextRef="#ctx0" brushRef="#br0">11248 935 7960,'0'-12'228,"5"1"60,4 3 0,-3-2-291,3 6 0,-1-1 64,4 1 1,6 2-121,2-2 1,4 3 69,0 1 1,5 0-338,0 0 0,3 0-18,-3 0 0,5 0 344,-1 0 0,30 5 0,-27-1 0,-1-1 0</inkml:trace>
  <inkml:trace contextRef="#ctx0" brushRef="#br0">12048 800 7960,'-7'-12'34,"-4"5"0,8 1 141,-5 6 31,5 0 1,-6 6 264,5 2 1,0 8-253,4 5 0,0 3-63,0 5 1,-5-1-156,1 4 1,0-3-11,4 4 1,0-4-113,0 3 1,0-4 114,0 0 0,0-2-123,0-1 0,0-2 38,0-2 1,0-7-442,0-6 251,0 0 1,2-1 56,2-3 0,-2-3 93,7-1 1,-5-5 85,4-3 1,-4 1 146,4-1 0,0-5-88,5-3 1,-5-1-13,0 5 1,0-6 47,5-2 1,-1 1-60,0-2 0,1 2 6,-1-2 1,3 0-6,-3 4 1,2 1 417,-10 3-263,6 1 129,-9 5 1,3 2-35,-8 5 0,-3 5-40,-5 4 1,-5 3-86,1 4 1,0-1 17,3 6 1,2-5-182,3 5 1,-3-5 89,3 5 0,3-6-138,0 1 0,0-2-41,1-2 0,0 0-42,4 1 0,4-1 87,0 0 0,10-3 14,-2-1 1,4-6-47,1 3 0,2-4-146,6-1 0,-1 0 110,1 0 0,-1-1-54,1-4 0,0-1 225,-1-7 1,1 0-122,-1-4 1,1 2 175,0-5 0,-5 3-38,1-3 0,-5-1-23,5-3 0,-6 0 31,1 4 0,-4 2 157,-3 6 0,-4-1 60,-5 1 334,5 5 85,-3 2-407,-2 5 0,-6 5-107,-2 4 0,-1 3-53,5 4 0,-5-1 4,5 6 0,-4-5-42,4 5 1,-4-5-158,4 5 1,-1-6-38,5 1 1,0 2 57,0-2 1,0 1-218,0-5 1,2 0-388,2 1 284,3-1 0,5-4 95,0 0 1,1-5-57,-1 1 1,0-2-14,1-2 0,-1-2-425,0-2 786,1 3 0,10-43 0,3-4 0</inkml:trace>
  <inkml:trace contextRef="#ctx0" brushRef="#br0">12602 935 7886,'-6'-16'-180,"-2"-1"1,-3 1 119,-1 4 0,1-1 1072,2 1-320,-1 5-299,8-4-370,-3 10-259,5-4 1,1 6-417,3 3 1,3-1 130,5 5 521,1 0 0,21 21 0,5 4 0</inkml:trace>
  <inkml:trace contextRef="#ctx0" brushRef="#br0">12786 997 7793,'-8'5'-122,"0"3"1,5 5 121,-1 3 0,3 3 962,1 6 0,0 1-316,0 3 1,0 2-238,0 6 1,0 0-142,0 0 1,0 0-181,0 0 1,4 0 89,0 0 0,4-2-125,-4-2 1,2-7-136,-2-6 0,-3-5-718,3 2 242,3-3-462,-6-8 503,5 0 224,-6-6 1,0-6 236,0-2 1,-4-4-37,0-5 1,-5 0 24,5-4 0,-4-6-10,4 2 1,-4-4 17,4 1 0,-2-4 57,2-5 1,3 5-10,-3-1 1,2 0-77,2-4 1,6-4-3,2 0 1,1 0 190,0 4 1,6 1-44,-3 4 0,3 3-9,-3 8 0,1 8-48,-1 5 0,-4 5 14,0-1 1,1 4 35,3 4 1,-1 3 114,-3 5 1,2 0 18,-6 1 1,4 3-94,-4 0 0,0 2 13,-4-1 1,0-4-72,0 4 1,0 0 13,0 0 0,-5-1-24,-4-3 0,-1-1-112,-3 0 0,1 3 3,0-2 1,-1 2-196,1-7 0,0-1-497,-1 1 256,1 0 158,0-1 84,5-2 0,1-6-91,6-3 1,6-2 368,2-2 0,32-21 0,13-7 0,5-2 0,-1 0 0</inkml:trace>
  <inkml:trace contextRef="#ctx0" brushRef="#br0">13340 837 7870,'0'-7'146,"-6"2"166,-2 5 1,1 1-61,-1 3 0,-4 3-206,-5 5 1,-4 0-4,0 1 1,-1 3-140,2 1 0,2 0 53,6 0 0,-1-4-125,1 4 0,5-4-55,3 0-20,3-1 1,2 0 46,3 1 1,3-5 80,5 0 0,1-4 74,-1 4 0,0-5-2,1 1 0,-1 2 160,0-2-43,0 5 1,-1-6 489,-2 5-120,-4-5 271,1 8-535,-5-4 0,-1 4-63,-8-3 0,-3 2-108,-2-6 0,0 4 100,-4-4 1,2 4-598,-5-4 0,3 4 42,-3-3 446,-1 4 0,-15-7 0,-7-2 0,-3 2 0,-1 1 0</inkml:trace>
  <inkml:trace contextRef="#ctx0" brushRef="#br0">10608 1772 7940,'-12'0'-2127,"-1"0"2254,1 0 0,4 0 465,0 0-275,5 0 72,-3 0-312,1 0 17,4 0-24,-5 0 89,6 0 1,1 0-168,4 0 0,-3 0 22,7 0 1,-1 0-97,4 0 0,2 0 102,2 0 1,-1 0 2,6 0 0,-1-1 51,5-3 0,5 2 12,3-2 1,2-1-52,2 1 1,10-2 11,2 2 0,8 1-289,1-5 0,3 5 287,5-1 0,2-1-75,-31 3 0,0 0 1,-2-2-1,0-1 17,0 3 1,0 0 0,29-2-11,1 4 0,-29-2 0,0 0 13,-2 0 1,1 0-1,1 0 1,-1 0-8,31 2 1,2-4 12,-31 2 1,0 0 0,0-1 0,0 0-2,0 1 0,0 0 1,0 1-1,0 1 29,0-2 1,0 0-1,2-1 1,1-1-224,1 0 0,0 0 1,3 0-1,-1 1 201,1-1 1,-1 0 0,1 0 0,-1 1-6,-4-1 0,0 0 0,0-2 1,0 1-3,-2 1 0,0-1 0,4 0 0,0 0-34,0-2 0,0 1 1,0 0-1,0 1 36,-4 1 0,0 0 0,31-7-287,-2 3 0,1-3 268,-2-1 0,0-1 78,-8 1 0,3 4-69,-2 0 0,-5-1 155,-4-3 0,-2 4-14,-10 0 1,2 4 259,-6-5 0,-3 7-283,-1-2 1,-3 1 393,-1-1 1,-6 2-429,-3-2 0,-2 3 745,-2 1-731,0 0 0,-3 0 20,-1 0-338,-5 0 122,2 0 79,-5 0 1,-1 0-504,-3 0 1,1 0 221,-5 0 1,3 0 18,-3 0 1,-4 0 293,-4 0 0,-17 0 0,0 0 0</inkml:trace>
  <inkml:trace contextRef="#ctx0" brushRef="#br0">11568 2203 7897,'0'-8'77,"0"-1"1,0 5 461,0-4-238,-6 5-149,5-2 0,-10 12-75,3 5 0,1 2 65,-1 6 1,0 1-308,-5 3 0,1 5 95,0 0 0,-5-1 5,1-3 1,-1 0 44,5-1 1,1 1-55,3 0 1,-2-6 7,6-3 1,-4-6 21,4-2 105,0-5-46,4 2 59,0-5 1,0-5-61,0-4 1,4-2-59,0-1 0,6-2 18,-2-2 0,3-3-10,1-6 1,0 1 28,1-1 1,-1 0-7,0 1 0,5-1 43,-1 1 1,1 3-7,-5 1 1,-1 5 397,-3-2-230,3 4-21,-4 6 1,1 3-74,0 8 0,-5 7 15,1 5 1,-3 6-71,-1-2 0,0 8-88,0 0 0,0 1 78,0-4 1,0-1-96,0 1 1,0 0-153,0-1 1,5 1 72,-1-1 1,0 0-197,-4-4 1,0-2-222,0-6-320,5 1-9,-3-1 887,3-5 0,-5-2 0,-11-38 0,-3-8 0</inkml:trace>
  <inkml:trace contextRef="#ctx0" brushRef="#br0">11408 2277 7923,'-8'-11'-693,"-1"3"120,1-3 1417,1 4-413,2 0-302,5 1 0,1 6-159,3 0 1,7 0 3,6 0 1,5 0-279,-2 0 1,7 0 97,2 0 0,5-1 206,-1-3 0,16 1 0,9-1 0,5-2 0,0 0 0</inkml:trace>
  <inkml:trace contextRef="#ctx0" brushRef="#br0">12971 2215 7631,'-13'-12'-973,"1"1"817,0 3 1,4-2 354,-1 6 0,1-4 386,-4 4 0,-2-5-216,-2 5 0,2-1 5,-2 1 1,2 2-237,2-2 0,-5 3 41,1 1 1,0 4-214,3 0 1,1 6 24,0-2 1,-1 0 1,1 4 0,1-2 9,3 6 1,-2-2-174,6-2 0,0 5-15,4-1 0,0 2-81,0-2 1,0-2-332,0 3 371,0-4 1,6-1 30,2 1 1,3-6 89,1-3 0,2-3-11,2-1 0,-1-1 50,6-3 0,-2-5 127,1-7 1,4 2-66,-4-2 0,-1-3 145,2-2 1,-5-2 63,5-2 1,-5-1-136,5-2 1,-6-2 123,1-3 0,-6-1-55,-2 5 0,-6 0 62,3 5 0,-4 0 161,-1 4 364,0 2-485,-6 11 1,4 2 96,-6 5 0,3 0-366,-3 0 1,4 5 72,-4 3 1,4 7-86,-4 2 1,4 3-3,-5-3 0,7 3-25,-3-3 1,3 5 0,-2-2 0,2-1-164,-2 2 1,3-2-71,1 1 0,0 4 90,0-4 1,0-1-228,0 2 0,1-6 35,3 1 1,3-2-83,5-2 0,2-1 218,3-3 0,-2 2 267,5-6 0,1 0 0,31-26 0,6-5 0</inkml:trace>
  <inkml:trace contextRef="#ctx0" brushRef="#br0">13254 2227 7919,'-13'0'-393,"1"0"0,4 0 92,0 0 1,4 5 670,-5-1 0,5 4-152,-4-4 0,5 6-5,-1-2 0,3-1-102,1 1 0,0 0 38,0 4-148,0 1-7,5-1 0,2-1 39,6-3 1,-1 2-12,0-6 1,0 0 2,1-4 1,-5 0-22,0 0 0,-1-6 267,1-2 1,2 1-53,-6-1 1,1 0-148,-1-4 0,-2-1-34,2 1 1,-3-4-9,-1-1 0,-1 1-13,-3 3 1,1 2-169,-5 3 1,0-1 36,-5 5 0,1 0-220,0 4 0,-1 0-654,1 0 626,0 0 0,0 5-10,-1 3 1,6 3-98,3 1 469,-3 1 0,28 10 0,1 3 0</inkml:trace>
  <inkml:trace contextRef="#ctx0" brushRef="#br0">13586 2055 7915,'0'-19'0,"4"1"-131,0 6 1,0 4 770,-4 0 999,0 5-718,0-8-586,0 9 1,0-2-266,0 8 0,0-1 105,0 5 0,-4 2 52,0 6 0,-5-1-59,0 6 1,0-1-27,1 5 0,-3 4-95,2-1 1,-1 7-202,-3-3 1,0 4-55,-4 1 0,3 0 118,-2 0 1,2 5-237,2 3 1,0 2 119,-1-2 1,1 1-216,0-5 1,0 0 142,-1-4 1,5 3-110,0-3 1,5-7-118,-1-9 1,3-6-744,1 1 500,0-2 747,5-2 0,2-11 0,5-2 0</inkml:trace>
  <inkml:trace contextRef="#ctx0" brushRef="#br0">13635 2547 7879,'7'-12'-8,"4"0"1,-8 1 57,5 3 568,-5 2-126,8 6-514,-5 0 0,5 6 146,-2 2-159,2 3 0,-10 1 128,3 0 0,-3 1-196,-1-1 0,0 0 60,0 1 1,-1-1-49,-3 0 0,-2 1 46,-2-1 0,-3 0-4,3 0 345,-3 1 1,-1-1-75,0 0 1,1-3 98,2-1-155,-2-5-96,5 7 1,-3-8 36,1 2-200,6-3 1,-3-1 61,10 0 1,-3 0-154,6 0 0,5 0-40,3 0 0,2 0-182,-2 0 1,-1-4 14,6 0 0,-1-1 97,5 1 1,0 1-574,-1-5 867,1-1 0,27-19 0,7-5 0</inkml:trace>
  <inkml:trace contextRef="#ctx0" brushRef="#br0">14054 2043 7879,'0'-14'0,"0"-2"0,0 2 267,0-2 0,0 2 78,0 2 0,0-1-124,0 1 0,1 5 221,3 3-96,-2 3-200,3 1 16,-5 0 1,4 5-127,0 3 0,2 3-17,-2 2 0,-1 0 75,5 4 0,-4 2-162,4 6 1,-1-1-35,1 1 1,2 3-7,-6 1 1,4 9 108,-4-1 1,0 9 4,-4-1 0,0 8-427,0 4 0,-5 8 301,-4 0 0,-8 2-18,5-34 0,-1 0 0,-14 28 27,9-30 0,-1 0 0,-15 28-458,-7-10 1,1-8 161,-1-12 0,-3-5 89,-5-3 0,-4-3-290,-1-6 608,1-5 0,8 2 0,0-5 0,-2-1 0,-1-1 0</inkml:trace>
  <inkml:trace contextRef="#ctx0" brushRef="#br0">12700 2043 7878,'0'-14'0,"0"-2"0,0 2 0,0-2 0,0 2 0,-1 3 0,-3 3 0,2 2 678,-9 1 1,8 4-198,-5-4 0,4 10-254,-4 3 0,0 3-48,-5 1 0,1 6-149,0 2 0,-2 9-27,-2 4 0,2 6 101,-2 2 0,2 7-33,2 2 0,-1 4-409,1 8 0,1 5 241,7-32 0,0 0 0,1 0 0,0 1-1,3 33 1,0-2-28,0-5 1,10-2-4,2-3 1,9-7-404,-1-9 0,5-8 23,4-5 1,2 1-136,6-4 1,1-8 233,3-8 0,7-7 409,6 2 0,2-2 0,1-5 0,9-5 0,-31 1 0,1 0 0</inkml:trace>
  <inkml:trace contextRef="#ctx0" brushRef="#br0">14435 1809 7885,'0'-19'0,"4"1"-228,0 6 1,2-1 78,-2 1 1,-1 0 654,5 0 0,-4 5-154,4 3 1,-4-2 270,5 2-430,-1 0-226,4 4 1,0 0 59,1 0 226,-1 0-323,0 5 0,-1 2 16,-3 6 1,-2-5-63,-6 0 1,0 2 54,0 6 1,-6-2-25,-2 2 1,-3-2 12,-1-2 1,0 0 33,-1 1 0,1-1 27,0 0 1,4-4-23,-1 1 52,1-1 0,-4 3-44,-1-3-36,7 3-5,-5-10 29,9 10 0,-2-9-23,8 2 0,3-3-12,5-1 0,6 0-9,3 0 0,-2 0-13,1 0 0,1 0 40,4 0 0,-2-1-7,-3-3 1,4 2 126,-4-2 1,-2 3-113,-2 1 0,-2 0 198,-2 0-257,1-6-6,-1 5-235,-5-5 175,-2 6 171,-5 0 0,-33 11 0,-8 3 0</inkml:trace>
  <inkml:trace contextRef="#ctx0" brushRef="#br0">15912 1329 7946,'-8'0'-149,"0"0"266,5 0 679,-8 0-166,9 0-467,-3 0 1,6 0-48,3 0 0,1 0-110,7 0 0,-1 0-69,9 0 0,1 0 119,3 0 0,1 0-415,0 0 0,-1 0 190,1 0 0,2 0-248,-2 0 1,1 0 13,-10 0 403,6 0 0,-30 11 0,-2 3 0</inkml:trace>
  <inkml:trace contextRef="#ctx0" brushRef="#br0">15924 1588 7966,'-12'0'0,"4"0"0,0 0 0,3 0 89,-3 0-1,5 0 281,-2 0 1,6 0-82,3 0 0,3 4-183,6 0 1,3 4-2,0-4 1,6 0-278,-1-4 0,6 0-28,2 0 0,4 0-48,-5 0 0,5 0-42,-4 0 1,4 0-831,-5 0 1121,7 0 0,13-22 0,9-5 0</inkml:trace>
  <inkml:trace contextRef="#ctx0" brushRef="#br0">18275 1132 7865,'-7'-8'-304,"3"0"1,-2 4-61,2-5 616,-5 7-66,2-9 0,-6 9 174,1-2 1,0 3-151,0 1 1,-1 5-84,1 4 0,-4 6-31,-1 1 0,-3 7 30,3 2 1,1 0-88,4 3 1,-1 4 31,1 1 1,0 1-165,-1-1 1,2 2 21,3-2 1,3-2-101,5 2 0,0-6-14,0 2 1,0-4 110,0-5 0,5 1-48,3-9 1,3 3 36,2-7 0,0-2 59,4-2 1,-4-3 6,4-1 1,-2 0 9,1 0 9,-2 0 0,4-4 3,-6 0 0,-1-5 92,-3 0 1,2-2-64,-6-1 0,0-2 161,-4-2 1,0 2-102,0-2 0,-1 1 39,-4-2 1,-1 4-41,-7-4 1,1 4 10,0 0 0,-1 5-73,1 0 1,0 5-156,-1-1 1,-3-1 24,0 1 1,-1 0-575,5 4 70,-6 5 1,4 2 221,-2 5 1,8-4 382,4 1 0,2-1 0,41 15 0,9 3 0</inkml:trace>
  <inkml:trace contextRef="#ctx0" brushRef="#br0">18459 1514 8131,'-7'0'-488,"2"0"718,5 0-331,0 0-251,-5 0-480,3 0 295,-3 0 537,5 0 0,16 11 0,5 2 0</inkml:trace>
  <inkml:trace contextRef="#ctx0" brushRef="#br0">18718 1243 7865,'4'-12'0,"0"-1"0,6 2 0,-2 3 0,-1-1-458,1 4 0,0-3 148,4 4 0,1 0 881,-1 4 1,0 0-207,0 0 1,1 0-85,-1 0 1,0 1-320,1 4 1,-5 0 75,0 3 0,-5 3-91,1-3 1,-3-1 178,-1 1 1,0 1-245,0 3 0,-5 0 1,-3 1 1,1-5 70,-1 0 0,-1 0 20,-3 4 1,4-3-2,0-1-6,5 0 8,-8 4 26,10 1 1,-5-1-6,6 0 0,2-5 7,2-3 1,2 2 19,7-2 0,-1 1 5,0-1 0,1-2 37,-1 2 0,0 1 11,1-1 0,-1 5-30,0-5-11,1 5 0,-5-3 65,0 2 0,-5 3 122,1-3 1,-3-1-54,-1 1 0,-1-4-46,-3 4 1,-3-3 64,-5 3 1,-5-6-96,1 3 0,-6-4-8,1-1 0,-2 0-32,-2 0 1,2 0-108,3 0 0,-4 0 10,4 0 0,1 0 52,-2 0 1,10 0-448,-1 0 1,4-1-119,0-4-1150,2 4 836,6-4 871,6 5 0,44-6 0,17-1 0</inkml:trace>
  <inkml:trace contextRef="#ctx0" brushRef="#br0">19259 1255 7865,'-5'-7'0,"2"-2"-172,-5 5-43,5-6 0,-4 7 426,3-5 619,3 5-540,-5-2-171,6 5 1,6-4-213,2 0 0,3 0 68,1 4 0,5 0-40,-1 0 1,6 0 60,-2 0 0,0-4 38,0-1 0,-4 1-3,5 4 0,-5 0-7,5 0 206,-6 0 1,3 0 36,-6 0 1,-5 2 26,-3 2 1,-3 4-46,-1 8 1,-5 4 71,-3 4 0,-3 5-54,-2 0 0,-3 5-25,0-1 0,-5 1-78,5-1 1,-5 5-167,5-5 1,3 1-183,5-5 0,1-5 123,-1 1 1,3-2-998,5-6 777,0-1 0,0-8 82,0 0 1,1-5-410,3 1 1,2-4 607,2-4 0,14-36 0,-2-13 0</inkml:trace>
  <inkml:trace contextRef="#ctx0" brushRef="#br0">20576 1009 7821,'0'-12'33,"0"-1"0,0 5 190,0 0 0,0 4 711,0-4-286,0 5-86,-5-2-396,3 5 0,-7 2-104,4 7 0,-3 0 110,4 12 1,-5 5-11,0 6 0,-2 4-216,-1 1 0,0 1 50,0 3 0,1-1-21,2 5 1,0-5-25,5 1 1,-2-4-136,2-5 0,3 3-124,-3-7 1,2-5-112,2-6 247,0-3-169,0-8 28,6 0 1,-3-7 180,5-4 1,-4-1 39,4-7 0,-1 0 11,1-4 1,3 2 97,-3-5 0,7-5-47,2-4 0,-1 1 19,-4 3 0,2-4-20,2 1 0,-2-5-18,3 4 0,-4 2 90,0 6 0,-7 3-79,-2 6 18,3 0 34,-5 5 0,-1 3 117,-5 8 0,-6 3-12,2 5 1,-3 0-56,-1 1 1,0 0-4,-1 4 0,5-4-23,0 4 1,1-2-43,-1 1 1,-2-2 18,6 2 1,0-2 0,4-2-40,0 1 0,0-1-233,0 0 84,6 1 1,4-2 39,7-3 0,1-3-97,-2-5 1,3 0 36,6 0 0,-5 0-5,1 0 0,-1-4 73,5 0 0,-2-6 103,-2 2 1,1-3-31,-6-1 1,5-4 161,-5-1 0,0 1-78,-3 3 1,-2 1 166,-3 0 0,-1 0 294,-3-1-93,-3 6 1,3-2 29,-8 5 0,1 1-77,-5 7 1,0-1-140,-4 5 1,-1 2-70,1 6 0,4-2-106,0 2 1,4-2 19,-5-2 1,7 0-214,-3 1 1,4-1 3,1 0 1,0 1-162,0-1 0,6-1-215,2-3 0,4-1 218,4-3 0,0-3-103,4 3 1,1-2 81,3-2 0,-1-4-118,-2 0 447,2-6 0,7-19 0,9-10 0</inkml:trace>
  <inkml:trace contextRef="#ctx0" brushRef="#br0">21068 1169 7821,'-5'-14'0,"-3"-2"0,-3 2 95,-2-2 0,5 4 584,0 3-459,0-2 214,-5 5-346,7-1-363,-5 1-227,9 6 1,-2 2 191,8 2 0,-1 1 310,5 3 0,11 9 0,7-3 0</inkml:trace>
  <inkml:trace contextRef="#ctx0" brushRef="#br0">21154 1169 8348,'-6'0'736,"-1"1"-468,3 4 0,2 1 158,-2 7 0,3 4-183,1 4 1,0 4-42,0 3 0,0 2-24,0 3 1,0 3-77,0-3 0,1 2 31,3 2 1,-2-1-168,2-4 1,1-1-31,-1-7 0,0 1-119,-4-1 1,2 0-231,2-4 0,-3-6-189,3-6-340,-2 0 344,-2-1 254,0-2 0,-2-5 146,-2 0 0,3-5 217,-3-3 0,1-3-17,-1-1 0,1-6-75,-5-3 0,5-3 158,-1-5 1,3 2-23,1-6 1,0-1-71,0-7 1,4 2 30,0-2 0,6-1 67,-2 1 0,3 1 74,1 7 0,0-1-52,1 5 0,-1 2-72,0 7 1,1 6 1,-1 6 1,0 5-26,0-1 1,1 3-4,-1 1 0,-1 1-30,-3 3 6,3 3 0,-5 5-43,2 0 47,-3 1 18,-5 5 1,-1-5-9,-3 4 1,-2-4 30,-2 0 1,-7-1 5,3 0 1,-3 1-73,2-1 1,-3-1-8,0-3 1,-5 3-285,5-3 1,-1-1 130,5 1 1,0-4-1,-1 4-311,1-5 42,0 3 0,6-6 459,6 0 0,50-33 0,-17 12 0,1 1 0</inkml:trace>
  <inkml:trace contextRef="#ctx0" brushRef="#br0">21548 1132 7821,'12'0'97,"-5"0"206,-1 0-221,-6 0 1,-2 2-113,-2 2 0,-3 2 100,-5 7 0,0-5-198,0 0 1,-1 0-144,1 5-87,0-1 272,-1 0 0,5 1-122,0-1 1,5-4-22,-1 0 170,3-5 0,6 7-1,3-6 1,1 1 8,3-1 1,-3-2 103,8 2 0,-3-1-33,-2 1 0,0-3 236,0 3 96,1-3 315,-1 5-121,-5-5-218,-2 10 1,-6-9-147,-3 2 1,-3 1 9,-5-1 1,-1 4-264,1-3 1,0 0 92,0-1 0,-5-2-353,1 2 0,3-2-370,5 2-286,0-2 256,-4 3 42,5-5 689,1 0 0,30-11 0,18-5 0,-1-1 0,0 0 0</inkml:trace>
  <inkml:trace contextRef="#ctx0" brushRef="#br0">22323 849 7821,'0'-12'54,"0"0"0,0-1 108,0 1 0,-1 5 731,-3 3-261,3-3-233,-5 6 1,1-1-146,-4 6 1,-1 10-58,-3-2 0,1 9-32,0-1 0,-2 5-84,-2 4 0,-4 2-29,-4 6 0,-1 6 129,1 2 1,-7 3-443,-1 1 1,-4 10 324,18-29 0,-1 1 0,1 1 0,-1 0-109,1-1 1,-1 0-1,-13 25-106,-1-3 1,3 1-78,1-5 1,2-4 34,10-12 1,5-3-149,4-6 0,4 0-16,-5-4 0,7-6-184,-2-6-51,2 0 0,6 1 151,0-1 0,6-6 309,-2 3 1,4-4-133,5-1 1,-2-6 263,5-2 0,1-3 0,25-34 0,-20 19 0,0-1 0</inkml:trace>
  <inkml:trace contextRef="#ctx0" brushRef="#br0">22262 1391 7814,'0'-9'-7,"0"1"7,0 5 0,-1-2 173,-4 5 1,4 1 267,-3 3 1,-1-1-207,0 5 0,0 5-108,1 3 0,1 2-192,-5-2 1,5-2 19,-1 2 0,-1 2-91,0-1 1,1 3 92,4-4 0,0 1-225,0-5-100,0 1 0,6-1 124,2 0 1,-1-5-12,1-3 0,0-3 68,5-1 0,-1 0 187,0 0 0,1-5-24,-1-3 0,0-3 126,0-1 0,1-2-105,-1-3 1,0 4 32,1-4 0,-5 4 216,0 0-119,0 1 131,-1 0-113,-1 5 51,-6 1 1,0 12 26,0 2-142,0 3 0,0 1 33,0 1-19,0-1 54,0 0-131,0 1 52,0-7 1,5 0 42,3-6 1,3-1 7,2-4 1,3 3 14,0-7 1,5 3 126,-5-3 1,5 0 2,-5 5 1,1-4 18,-5 3-178,0 1 0,0 4 49,1 0 0,-5 4-182,0 1 1,-5 4 172,1-1-645,3 3-119,-6 2-425,5-1 60,-6 0 361,0-5-560,0-1 1181,0-6 0,-17-28 0,-3-6 0</inkml:trace>
  <inkml:trace contextRef="#ctx0" brushRef="#br0">22348 1169 7846,'-11'-12'-156,"3"-1"-59,-3 1 1,10 4 489,-3 0 993,-3 5-1279,5-2 1,-2 5 32,8 0 1,-1 0-406,5 0 1,-4 4 70,5 0 1,-1 4-280,4-4 591,0 6 0,12-4 0,2 7 0</inkml:trace>
  <inkml:trace contextRef="#ctx0" brushRef="#br0">22766 984 7846,'6'-8'0,"2"0"0,3 1-184,1-1 1,1-2 272,-1 6 1,0 0 333,1 4 0,-5 0-5,0 0 1,0 2-173,5 2 0,-7 3-269,-2 5 0,-2 0 49,-2 0 0,0 2-86,0 3 0,-6-4 150,-2 4 0,-3 0-90,-1 0 1,-4 3 12,-1-3 0,1 1 26,3-2 1,1-6 122,0 2 0,1-3-59,3 4 0,-2-5 79,6 0 0,-2-5 28,2 1-113,3-3 1,-3-1-43,8 0 1,7 0-9,5 0 0,6 0-266,-1 0 1,3-4 75,5 0 1,-2-4-374,6 4 0,-1-4 220,1 3 1,1 1-477,-6 4 1,5-4-9,-4 0 780,5 0 0,-2-7 0,4-3 0</inkml:trace>
  <inkml:trace contextRef="#ctx0" brushRef="#br0">13832 3581 7934,'-4'-8'0,"0"0"0,-4 4 10,4-5 1,-2 7 273,2-2 93,3 2 37,-5 2-472,6 0 135,0 0 1,6 0-17,2 0 0,3 4-3,1 0 1,5 5-150,-1-5 0,6 1 107,-2-1 1,4-2-164,0 2 1,1-3 54,-1-1 0,1 4 105,0 0 1,-2 0-17,-3-4 0,0 0-20,-4 0 0,-2 0-261,2 0 354,-8 0 7,-2 0-53,-6 0 0,-6-1 12,-2-3 0,-4 1 82,-5-5 0,-2 5-101,-5-1 1,-1-1 78,0 1 1,-3-1 2,-1 5 0,-5 0-9,1 0 1,-1 2-65,1 2 1,-4 3-9,0 5 1,0 2-29,-4 2 1,8-1-17,5 6 0,2-2-24,1 1 0,6 4-136,2-4 0,9 2-8,4-1 0,3-2 85,1-3 1,1-2-69,3 2 1,3-6 133,5-2 1,1-4 16,-1 4 0,4-5 108,1 1 0,-1-3-86,-3-1 1,0 0-23,4 0 1,-4-1 114,4-3 0,-8 1 188,0-5 0,-5 4-42,4-4 0,-5 0 3,1-5 1,-3 5-176,-1 0 0,-1 0-8,-3-5 0,-3 1-15,-6 0 0,1 1-157,0 3 1,-1-2-215,1 6 0,-4 0-48,-1 4-375,1 0 487,4 0 1,1 5 266,3 3 0,24 42 0,11 10 0</inkml:trace>
  <inkml:trace contextRef="#ctx0" brushRef="#br0">14029 4073 7934,'0'-12'76,"0"0"1,1-1 169,4 1 0,-3 4 16,6 0 0,-3 1 305,3-1 1,-4 2-233,4 6 0,-4 0 103,4 0-678,1 0 0,2 2 186,-3 2 0,1 3-29,-5 5 1,1 1 149,-5 4 0,0-2-338,0 5 1,-2-5 53,-2 2 1,1 1-2,-5-2 0,0 5 128,-4-5 1,3 0 76,1-3 0,1-1-44,-1 0 1,-3-1 6,3-3 1,1 2 346,-1-6 77,5 0-50,-2 2-290,5-5-35,0 5 1,1-8-46,3-2 0,3 3-147,5-3 0,2 1-260,2-1 0,2 2 186,3-2 0,2-1-143,-2 1 1,2-4-58,1 3 467,6-4 0,3-2 0,4-1 0,6-5 0,-1 1 0</inkml:trace>
  <inkml:trace contextRef="#ctx0" brushRef="#br0">14743 3926 7934,'0'-13'-551,"0"1"429,0 0 0,5 5 317,4 3 0,1 2-285,3 2 1,-1 0-207,0 0 0,5 0 296,-1 0 0,22 22 0,2 6 0</inkml:trace>
  <inkml:trace contextRef="#ctx0" brushRef="#br0">14718 4147 7934,'-8'0'139,"0"0"154,0-5 545,1 3-367,-4-3-307,9 5 1,-2 0-63,8 0 1,-1 0-132,5 0 0,5 0-372,3 0 1,6 0 217,-1 0 1,2 0-1023,1 0 1205,1 0 0,38-6 0,-27 3 0,0 0 0</inkml:trace>
  <inkml:trace contextRef="#ctx0" brushRef="#br0">17143 3323 7910,'0'-13'-361,"0"1"0,0 0 614,0-1 767,0 7-824,0-5 0,-2 9 148,-2-2-211,-3 3 1,-6 1 34,-4 0 0,2 5-147,-5 4 0,3 3 23,-3 4 1,-5 3 35,-4 6 0,1 4-7,3-1 1,-4 8-119,1 1 0,-1 1 130,4 7 0,5-5-22,-1 1 0,12-3-3,0-1 1,7 0 3,2 0 0,5-10-150,3-2 1,9-9-136,3 1 0,4-9-95,0-4 1,2-3 96,3-1 0,-3 0 120,3 0 0,-3-5-16,-2-3 1,-1-3 53,-2-1 0,1-1 118,-6 1 0,-1-4-97,-7-1 0,-2-1 152,-6 2 0,-1 1 9,-4-6 0,-1 2 99,-7-1 0,-3 2-116,0 6 0,-6-1-37,1 1 1,-6 1-81,-2 3 0,0-2 86,5 6 0,-5 0-275,0 4 0,2 1 67,6 4 1,4 1-317,4 7 1,7-1-6,1 0 0,4 1-121,1-1 1,7 0 576,5 1 0,0-1 0,21-5 0,7-2 0,0 1 0,1 0 0</inkml:trace>
  <inkml:trace contextRef="#ctx0" brushRef="#br0">17179 3790 7702,'0'7'1326,"0"4"-1580,-5-10 196,4 10 0,-5-8-320,6 5-248,0-5 0,0 4 626,0-3 0,6-3 0,0 5 0</inkml:trace>
  <inkml:trace contextRef="#ctx0" brushRef="#br0">17413 3581 7910,'0'-12'0,"6"-1"0,2 1 173,3-6 1,1 6 52,1 0 1,3 1 98,0 7 1,2 0-100,-1 4 1,-4 0-73,4 0 0,-4 0-33,0 0 0,-2 5-164,-3 3 1,-3 3 131,-5 2 1,0-1-158,0 0 0,-5 5-162,-3-1 0,-3 0 81,-2-3 0,1-1 3,0 0 1,-1 1-7,1-1 104,0 0 1,-1-1-2,1-3 33,5 3 0,0-8 8,3 5 15,3-5 12,-4 2 0,10-5-22,3 0 0,3 0-4,1 0 1,1 0-3,-1 0 1,4 5 7,1-1 0,-1 4-8,-3-4 0,3 6-10,0-2 69,1 3 0,-6 1 4,-3 0 1,2 1 7,-6-1 0,0 0 134,-4 1 1,-6-1-113,-2 0 0,-3-1 116,-1-3 0,-2 2-232,-2-6 1,1 0 110,-6-4 1,5 4-208,-5 0 1,5 0-27,-5-4 0,6 0-45,-1 0 0,-2 0-300,2 0 0,1-1 207,6-3 1,0 1-336,5-5 1,0 4 10,4-4 616,0-1 0,21-11 0,12-5 0,2-1 0,-1-1 0</inkml:trace>
  <inkml:trace contextRef="#ctx0" brushRef="#br0">17918 3544 7910,'0'-12'-430,"0"0"0,0 3 1108,0 1 156,0 5 222,0-8-482,0 10-347,5-4 0,2 5-438,5 0 0,1-4 179,-1-1 0,0 1-108,1 4 0,3 0 66,0 0 1,6-4-18,-1 0 1,2 0 65,2 4 1,-5 0-14,1 0 0,-5 0 177,5 0 332,-6 0-335,2 0 1,-6 6 172,-2 2 1,-4 3 33,-5 1 1,-1 6-101,-3 2 1,1 3-30,-5 2 0,-1 1-55,-3 3 1,0-3-8,0 2 0,3 3-272,1-3 0,4 2 77,-4-1 1,5-7-359,-1 3 1,3-5 204,1 1 0,0-4-1073,0-4 767,0-1 0,1-1-55,3-3 0,-1-2-134,5-6 691,-5 0 0,8-22 0,-4-6 0</inkml:trace>
  <inkml:trace contextRef="#ctx0" brushRef="#br0">19272 3323 7920,'0'-13'-247,"0"1"-371,0 0 746,0-1 0,0 5 875,0 0-649,0 5 0,-2-1 52,-2 8 0,1 5-196,-5 7 1,1 7-1,-1 6 0,-3 5-113,3-1 1,-2 2 76,2 2 1,-3 3-256,3-3 0,1 3 46,-1-8 1,4-2-122,-4-1 0,5 0-124,-1-4 60,2 2 0,2-13-302,0 2 349,0-8 0,2-2 75,2-6 1,3-2 27,5-2 1,0 1-25,1-5 1,-1 0 13,0-4 1,1-2 7,-1-2 1,4 1 20,1-6 1,-1 5 10,-4-5 0,1 5-33,-1-5 0,3 2-5,-3-1 1,3 2 68,-6 5 0,-4 1-116,-1 0 260,3 0 1,-7 5-25,0 3 0,-1 2 76,-8 2 1,0 6-68,-8 2 1,4 7 64,-4 1 1,0 2-117,0-1 0,1-2-11,4 5 0,-1-5-61,1 2 0,5-4 8,3 0 1,-2-1-280,2 0 229,0 0 0,10 1-116,2-1 0,3-4 125,1 0 0,5-5-21,-1 1 0,6-2-16,-2-2 1,4 0-53,0 0 1,1-2-113,-1-2 1,0 1 141,-4-5 0,6-1 148,-5-8 1,5 4-76,-6-4 1,2-1 93,-1 2 0,0-6-4,-4 2 1,-1 2 369,-3 1 400,-1-2-341,-5 6-196,-2 0 1,-10 8-71,-3 5 0,-3 5-48,-2 4 0,-3 3-28,-1 4 0,1 2-141,4 3 1,1 2-104,3-3 1,-2-2 55,6-2 0,0 2-57,4-1 1,0-1 36,0-4 0,0 1-331,0-1 0,1-4-15,3 0 0,5-5-138,7 1 0,-2-2 134,2-2 1,2-2-121,-2-2 0,5-1 523,-5-4 0,2-6 0,-2 3 0,-3-3 0,-1 3 0,0-6 0,-5-39 0,-1 20 0,0 1 0</inkml:trace>
  <inkml:trace contextRef="#ctx0" brushRef="#br0">19788 3470 7920,'-5'-19'-177,"2"3"249,-5 8 0,0-3 87,-5 2 0,5 3 68,0-3 1,1 5 310,-1-4-83,-3 5-493,4-2 1,-1 5-290,0 0-320,5 0 76,-2 5 1,5 2 274,0 6 1,1-1-328,3 0 623,3 0 0,33 12 0,6 2 0</inkml:trace>
  <inkml:trace contextRef="#ctx0" brushRef="#br0">19936 3495 7920,'0'-7'777,"0"2"1,-1 6-240,-3 3 1,2 8-155,-2 9 1,1 2-158,-1 2 1,3 5-25,-3 3 0,1 6 25,-1 2 0,3 4-148,-4-3 1,4 3-6,1-4 0,0 4-147,0-4 1,0-4-4,0-4 1,0-6-110,0 2 1,0-5-632,0-3 368,0-4-101,0-4 148,0-6-3,0-2 246,-5-16 0,2 2 38,-5-12 0,4 2 24,-5-2 1,5-6 28,-4 2 0,5-7 20,-1-1 1,3-3-36,1-1 0,0-4 34,0 0 0,5-4-43,4 4 1,2-4 125,1 4 1,1 0-15,4 4 0,-3 2 70,2 2 0,-2 8-76,-2 9 74,6 8 1,-5 2-29,4 6 1,-5 6-54,-4 2 0,3 3 83,-3 1 1,-2 0-75,-2 1 0,2 0 33,-2 4 0,-2-4-44,-6 4 0,2 1-5,-7-2 1,1 2-14,-4-2 1,-2-2-6,-2 2 0,2-2-84,-2-2 1,-2 0 52,1 1 1,1-1-519,4 0 340,-6 1 0,4-6-602,-2-3 93,8-3 734,2-1 0,23-5 0,-2-2 0,25-17 0,10-8 0,0-2 0,0 1 0</inkml:trace>
  <inkml:trace contextRef="#ctx0" brushRef="#br0">20281 3520 7905,'6'-9'-11,"-1"1"248,1 5 373,-4-8-413,3 10 0,-6-3-84,-3 8 0,1-1 262,-5 5-496,0 0 1,-3 5-115,2-1 126,-1 0 0,4 0 64,-2 1 0,1-5-353,3 0 231,3 0 97,-5 5 0,7-2-105,4-3 1,-3 1 66,6-4 1,1 3 130,3-4 0,0 1-10,1-1 0,-1-2 143,0 2 1,1 1-66,-1-1 1,-4 2 161,0-2 0,-4-3-36,5 3 1,-7-1-81,2 1 0,-4-2 58,-4 2 1,2-1-59,-7 1 0,-3-3-220,-4 3 1,-2 2-32,1-2 0,4 0-173,-4-4 1,0 4-37,0 0 1,1 0-163,3-4 1,3 1-500,1 4 984,-2-4 0,48-28 0,6-14 0</inkml:trace>
  <inkml:trace contextRef="#ctx0" brushRef="#br0">20957 3163 7905,'0'-13'0,"0"1"0,0 0 0,0-1 0,0 5 1132,0 0-327,0 5-512,0-2 1,-1 6-128,-3 3 1,1 0-101,-5 9 0,4-2 70,-4 9 0,0 5-8,-5 4 0,-3 6 1,-1 2 0,-4 3 36,0 9 0,-2-1-383,-2 9 1,9-26-1,-2 1 257,0 3 1,-1 0 0,-1 1 0,-1 0-89,0 1 1,1 0 0,1-1 0,0 1-33,-2-2 0,1-1 1,-1 1-1,1 0-85,1-4 0,1 0 1,-11 21 37,13-16 0,3-4-20,5-8 0,-1 0-536,4-4 395,1-2 1,8-6-166,1 1 1,4-7 114,-1-1 0,1-4 212,3-1 1,-3 0-186,8 0 0,2-1 312,2-4 0,3-3 0,5-8 0,-1-12 0,3-7 0,4-5 0,1 1 0</inkml:trace>
  <inkml:trace contextRef="#ctx0" brushRef="#br0">21081 3655 7905,'0'-8'911,"0"0"-824,-6 5 1,3-1 91,-5 8 1,1 3-81,-1 5 1,-3 0-39,3 1 0,-2 3-161,2 0 1,-1 6 156,4-1 1,-3-2-79,4 1 1,-1 0-178,1 0 0,2 2 56,-2-6 0,3 1-205,1-5 1,4 0 125,0 1 1,6-6-66,-2-3 1,3 1 59,1-1 1,0 0 86,1-4 0,-1-4 46,0 0 0,1-5-2,-1 0 0,4-3 137,1-4 0,-1 2-72,-4-2 1,1-2 84,-1 1 1,3 0-60,-3 0 1,3 5 117,-6 0 1,-3-1 104,3 5 210,-7 3-327,4-1 1,-8 7 66,-2 4 0,2 0 35,-7 3 0,5 3-103,-4-3 0,5-1 13,-1 1 1,2-3 107,-3 3-12,4-6-96,-4 4-66,10-6 0,2 0 40,5 0 1,5-6-2,-1-2 1,5 1 126,-5-1 0,2 4-121,-2-4 1,-2 5 68,2-1 0,-2 3-53,-2 1 1,-1 1 94,-3 3 1,-1 3-141,-3 5 0,-2 2-123,2 2 0,-3-2 87,-1 2 1,0 2-155,0-1 0,0 3-835,0-3 479,0-1-924,0-4 506,0 1 460,-5-7 1,3-6 439,-2-8 0,-14-46 0,8 20 0,0 1 0</inkml:trace>
  <inkml:trace contextRef="#ctx0" brushRef="#br0">21105 3520 7905,'-4'-13'0,"0"1"-672,0 0 427,4-1 1,0 5 575,0 0 1,1 5-158,3-1 0,3 3-154,5 1 0,1 0-167,-1 0 0,-4 4-196,0 0 0,1 4 343,3-4 0,0 17 0,1-1 0</inkml:trace>
  <inkml:trace contextRef="#ctx0" brushRef="#br0">21499 3323 7897,'8'-4'0,"0"-1"0,-4 0-162,5 1 0,-5 3-307,4-4 1,-4 4 1497,4 1-699,0 0 1,-1 6-230,-3 2 0,2-1-56,-2 1 1,-1 0 0,-7 4 1,1 1-28,-5-1 0,-1 4 28,-3 1 0,0-1 14,0-4 0,-1 1-37,1-1 1,1-4 206,3 0-130,-3 1 213,9 3-274,-3-5 1,6-2 7,3-5 0,5 0-85,7 0 0,-1 0-194,6 0 1,-1 0-296,5 0 1,1 0 253,2 0 0,-2 0 272,3 0 0,24-5 0,6-2 0</inkml:trace>
  <inkml:trace contextRef="#ctx0" brushRef="#br0">13365 3286 7863,'-9'-2'-1029,"1"-2"753,5 3 704,-2-10-179,5 10-164,0-10 0,0 8-44,0-5 3,0 5 1,1-7 34,3 6-11,-2-5-40,3 7 0,-1-4 14,0 1-8,1 4 8,-5-4-21,0 5 0,0 1 106,0 3 0,0 3-63,0 5 0,-2 5 9,-2-1 0,3 6 17,-3-2 0,-2 9 5,2 4 0,-1 4 35,0 4 1,3 9-52,-6 12 0,3 6-322,1-29 1,0 0-1,2 6 1,0 1 280,-2 2 0,0 2 0,2 1 0,0-1-68,-2 0 1,0-1 0,2 0 0,1 0 38,-1 0 1,0 1 0,1 0 0,0 1-84,1-2 1,0 0-1,0-2 1,0-2 48,0-4 0,0 0 0,0-3 1,0-1-89,0 0 1,0 0 0,2-1-1,0-1 2,3 27 1,0-4-156,-1-8 0,-2-7 127,2-2 1,-2-4 80,2-4 1,-2-3-201,2-5 1194,-3-6-1423,5-1 536,-5-11 0,9-9-294,-6-10 0,1-2 134,-1-6 0,-1-6 111,5-7 0,-5-4 0,1-4 0,-2-8 0,0 3 0,2-11 0,0 0 0,1-7 0,0 0 0,-1 0 0</inkml:trace>
  <inkml:trace contextRef="#ctx0" brushRef="#br0">13500 3286 7863,'0'-7'-924,"1"-3"529,3 6 389,-2 0 118,9-1-43,-4 3 1,5-3-32,0 5 1,2-4 3,2 0 0,3 0 70,6 4 1,1-2-78,3-2 0,8 1 37,8-5 1,4 4-43,4-4 1,3 0-312,6-5 0,5 5 292,-32 4 1,0 0-1,33-4-3,-33 2 0,0-1 0,29-1-29,2 0 0,-1 4-14,-3-4 1,2 4-23,-7-5 0,4 5 56,0-4 1,5 0-13,-1-4 0,2 3-44,-1 1 1,0-1 29,-30 1 0,2-1 0,-1 2 0,1 0 22,3-1 1,0 0-1,-1 1 1,-1 0 2,-2 1 0,0 0 0,4 0 1,1 0-215,1 0 0,0-1 0,4 1 0,-1 0 230,0 0 1,-1 0 0,0 0-1,0 1 52,-2 1 0,0 0 0,1-2 1,0 1-57,1 0 1,0 2 0,0-1-1,1 1 38,2-2 1,-1 2-1,-1 1 1,-1-1-19,-1 0 1,-1-2 0,0 1 0,0 0 23,0-2 1,0 0-37,3-1 0,-1 1 1,-4 3 0,0 0 0,5-3 0,-1-1 22,-4 1 0,0 0-20,1 0 0,1 0-30,2-3 0,1 0 0,0 2 0,0 2 27,1-2 0,0 1 0,0 2 0,-1 0 1,-1 0 0,0 0 0,0 0 0,-1 1-14,3-1 1,1 0-1,-3 1 1,1 0-4,-1 3 0,0 0 0,1 0 0,-1-1 7,-4-1 1,0 0-1,1 1 1,0 1-3,1-3 0,1 1 0,0 1 0,1 1 1,-2 0 0,0 0 1,1-2-1,-1 0-4,-4 0 1,0 0 0,3 0 0,0 0 0,-2 2 1,2 0-43,3-3 0,0 0 39,-7 3 1,0-1 0,6-2-1,0 0-1,-7 3 1,0 0 0,2 0-1,0 0-160,0 0 0,0 0 1,0 0-1,1 0 155,1 0 1,0 0-1,-1 2 1,-1 1 4,-2-1 1,0 0-1,0 0 1,0 1 0,0-1 0,0 0 0,2-1 0,0 0 7,0 1 0,0 0 1,-2-1-1,-1 0-5,-1 2 0,0-1 0,35-1-2,-33 1 1,0 0-1,2-1 1,0 1 0,0 0 0,0 0 0,0-1 1,0-1-15,-2 2 1,-1 0-1,1-1 1,0 0 13,0-1 0,0 0 0,1 1 0,1 2-11,-2-1 0,0 0 0,1 0 0,0 0 6,32-2 1,-34 0-1,0 0-1,1 0 1,0 0 0,0 2 0,-1 0-1,-1 0 1,-1 0-2,33 2 1,-5-4 1,-1 0 5,1 0 1,4 4-5,-1 0 0,-3 1-202,-5-5 0,5 0 204,3 0 0,5 0-20,-4 0 0,-1 0-11,-3 0 0,-5 0-5,1 0 1,-4 0 195,0 0 0,-2 0-173,-11 0 0,0 0 21,-4 0 0,-2 0 392,-2 0 0,-7-2-317,-5-2 1,-6 3 306,1-3 0,-2 2-332,-2 2 1,0-1 260,1-3 1,-5 2-172,0-2 140,0 3-167,4-4 34,-5 3 10,-1-3-50,-6 5-257,0 0 147,5 5 0,-3 2 84,2 5 0,-3 1-74,-1-1 0,1 2-11,4 2 0,-4-1 25,3 6 0,-3 0-39,-1 8 0,0-2 46,0 6 0,-1 0-2,-3 4 0,-3 5 20,-5 4 0,-1 7-311,1 4 0,-6 5 254,-2 3 1,10-29 0,1 1 13,-2 2 1,1 0 0,1 0 0,-1 0-13,0-2 1,0 0 0,-2 0 0,2-1 35,1 1 1,1 0 0,-2 0 0,1-1 13,3-1 0,0 0 0,-8 32 12,10-6 1,-4-5 5,4-3 0,0 1-35,4-5 0,0-4 22,0-12 0,0 2-107,0-2 1,0 1 100,0-1 1,4-3-196,0-5 1,1-5-120,-1 1 1,-2-2 0,2 2-335,-3-4-29,-1-4-306,0-6 934,0-2 0,-22-16 0,-5-3 0</inkml:trace>
  <inkml:trace contextRef="#ctx0" brushRef="#br0">13315 5046 7853,'-7'0'-211,"1"0"-267,2 0 216,2 0 297,-3 0 1,3 0 40,-2 0 24,3 0 1,-5 0-105,12 0 1,1 0 3,5 0 1,0 4 10,1 0 0,4 0 17,4-4 0,2 0 31,2 0 0,5 0-36,3 0 1,2 0 29,2 0 1,6-2-23,2-2 1,2 3 8,3-3 0,3-2-198,0 2 1,5-4 161,-5 4 1,6-4-14,-2 4 0,4-4-14,0 3 1,1-3-16,-1 4 1,-3-1 34,-1 1 1,5 2-3,3-2 0,-30 1 0,0 1 23,31-2 0,1-1 5,-2 5 0,2-1-233,-32-1 1,0 0-1,33 1 213,-2-4 1,-2 4 8,6 1-35,0 0 28,-2 0 0,-1 0-14,-5 0 0,3 0 10,1 0 1,-31 0-1,1 0-7,34 0 0,-3 0 18,-2 0 0,2-4-1,-1 0 0,-29 2 0,1 0-12,-1 2 0,0 0 1,-1 0-1,0 0 5,34 0 1,-2-4-28,-33 2 0,0 0 1,3-1-1,-1 0 23,-2 1 0,0 0 0,2 1 0,0 1-14,29-4 1,-31 1-1,-1 0 11,32-1 0,-31 1 0,0 1-6,30-3 1,1 4-10,-4-3 46,5 3-34,-5-5 1,8 5 8,-8-3 0,1 1 4,-10-1 0,6 2-175,-2-2 0,2-1 187,-2 1 0,4-4-13,-4 3 1,5-3-1,3 4-1337,4-5 1334,-1 7 1,-1-7 19,-6 5 1,5-5-82,0 5 0,-31 0 0,-1 0 51,32 0 1,-2-4 14,-6 4 1,2-2-9,-3 2 1,2 3 134,-1-3 1,-4-2-125,-5 2 0,-1 0-3,-3 4 0,6-4 104,-6 0 1,6 0-98,-6 4 0,-1 0 5,1 0 1,-1 0 137,1 0 1,1-2-141,-5-2 1,6 3-55,-2-3 826,3 2-775,-5 2 1,4 0 31,-6 0 1,4 0 224,-4 0 1,4 0-256,-4 0 0,0 0 145,-4 0 0,4 0-148,0 0 1,6 0-29,-2 0 0,3 0-6,1 0 0,0 0-78,0 0 0,1 0 59,-1 0 0,-1 0-29,-3 0 1,1 0 40,-5 0 1,8 0-8,-3 0 0,3 0 12,-8 0 1,5 0 9,-1 0 1,3 0-14,2 0 1,-7 0 6,-2 0 1,2 0 13,-2 0 0,4 0-3,-4 0 1,4 0 10,-4 0 0,0 0 13,-4 0 0,4 0 8,0 0 1,0 0 320,-4 0 1,1 0-337,3 0 1,-2 0 23,2 0 1,-3 0-33,-1 0 1,0 0-14,0 0 0,2 0 9,-2 0 1,3 0 0,-7 0 0,-2 2-2,2 2 1,-3-3 4,-1 3 0,-1-2 5,-7-2 0,-3 4 2,-2 0 1,2 0-10,-2-4 0,1 0 2,-5 0 1,0 0 343,1 0-265,-1 0 1,-4 0 46,0 0 35,-5 0 6,8 0 74,-10 0 11,5 0-121,-6 0-1384,0 0 459,0-6 792,0 5 0,-28-10 0,-6 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6018 7187 7817,'-6'-7'589,"5"-4"-328,-5 10-279,6-5 1,2 2-21,2 0 1,3 0 127,5 4 0,2 0-74,2 0 0,-1-4 61,6 0 1,1 0-114,6 4 1,0-2-4,4-2 0,0 3 60,1-3 1,1 1-9,-5-1 1,3 2-97,-3-2 0,-2 3-40,-6 1 0,1 0 80,-6 0 1,-3 0-172,-5 0 194,-5 0 1,1 0-6,-8 0 1,-3 0 23,-6 0 0,-3 0 10,0 0 0,-6 0 55,1 0 1,-6 0-26,-2 0 0,-1 0 104,1 0 1,2 0-82,-6 0 1,0 0 12,-4 0 0,0 5-32,1 4 1,-7 7 12,-2 5 1,-3 2-204,-1 1 1,4 5 200,0 0 1,11 4-182,1-5 1,7 4 87,5-8 0,9 2-120,8-9 0,4-1 29,4-3 1,3-5 10,5 0 0,2-4 60,2 4 0,-1-5-2,6 1 1,-2 2 210,1-2 0,4 0-141,-4-4 0,2 0 67,-1 0 0,0-2-94,-4-2 0,-1-1 217,-3-3 0,-1-3-15,0 2 0,-1-1 3,-3-3 1,-2-3-89,-6-1 0,-4 1 95,0 4 1,-7-2-204,-2-2 1,0 6 113,-8-2 0,5 4-331,-5-1 0,1 0 93,-5 5 0,5 0-150,-1 4 1,6 1 92,-1 3 1,2 3 189,2 5 0,16 33 0,4 9 0</inkml:trace>
  <inkml:trace contextRef="#ctx0" brushRef="#br0">6288 7507 7817,'0'-13'0,"2"1"39,2 0 1,-1 0 0,5-1 0,-4 2 356,4 3 0,0-1-89,5 4 0,-5 1-228,0 4 1,0 0 77,5 0-175,-7 0 84,5 0 1,-9 6-194,2 2 1,-3 3-18,-1 1 0,0 1-46,0-1 0,0 4 36,0 1 1,-4-1 34,0-4 0,0 1 81,4-1 1,-4 0 14,0 1 12,0-1-62,4 0 55,0 1 0,1-3 87,3-1 0,-1-2 111,5-3 0,-5-2 60,1 7-114,3-7-4,0 9 1,3-4-76,-1 5 1,-4-3 17,-5-1 1,0-4 61,0 4 33,0 0 1,0 5-58,0-1 0,-5-4 7,-4 0 1,-1-4-80,-3 5 0,-3-5-7,-1 4 1,-4-5-149,0 1 1,-2-3 110,-2-1 1,2 0-173,2 0 0,0 0-165,4 0 1,1 0-161,3 0 1,7-1 100,1-3 409,4-3 0,27-9 0,14-2 0,1-2 0,0 0 0</inkml:trace>
  <inkml:trace contextRef="#ctx0" brushRef="#br0">7187 7236 7884,'0'-12'51,"0"-1"-110,0 1 1,1 4-24,3 0 0,3 5 113,5-1 1,1 3 135,-1 1 1,2 0-223,2 0 1,-1 0-104,6 0 1,-2 0-236,1 0 0,2 1 393,-5 3 0,-1 19 0,-4 10 0</inkml:trace>
  <inkml:trace contextRef="#ctx0" brushRef="#br0">7175 7445 7884,'-6'-7'-511,"5"2"463,-5 5 423,6 0 0,6 0-286,2 0 1,3 0-259,1 0 0,2 0-283,2 0 1,-1-1 38,6-4 413,-1 4 0,32-15 0,7 2 0</inkml:trace>
  <inkml:trace contextRef="#ctx0" brushRef="#br0">9180 6781 7876,'0'-13'0,"0"1"-200,0 0-43,0-1 1,0 1 600,0 0-230,0 0 1,0-1 542,0 1-146,0 5-27,6-4-196,-5 10-338,5-5 0,-6 8 112,0 2 1,0 4-50,0 8 0,0 1 37,0 7 0,0-2-32,0 7 1,0 2-25,0 2 1,0 3-156,0 1 1,0-2 32,0-2 0,0 3 89,0-3 0,0 1-84,0-1 0,0-3 24,0-6 0,4-1-210,0-2 138,0 2-24,-4-9-39,0-2 152,0-6 1,0-8 123,0-2 0,0-3-70,0-5 0,-1 4 94,-3 0 1,1-5-56,-5-3 0,4-2 19,-5 2 1,5-3-2,-4-6 0,5 0-27,-1 1 1,1-6 2,-1-3 0,3-3-7,-3-1 1,4-4-48,4 0 1,0-4 41,8 4 0,-2-4 67,6 4 0,-2 6-67,-2 6 0,2 7 1,2 1 0,-2 8-57,3 0 1,0 5-4,0 4 1,3 3-30,-3-3 0,3 2-148,-3 2 1,-1 4-487,-4 0 355,1 6 0,-3-3-258,-1 5 618,2 1 0,-21 21 0,2 5 0</inkml:trace>
  <inkml:trace contextRef="#ctx0" brushRef="#br0">9168 6990 7877,'-4'-8'239,"0"0"47,0 5 1,0-4 189,0 3-239,0 2 1,5-3-125,3 5 1,-1 0 73,5 0 0,0 0-78,4 0 0,5 0-181,-1 0 0,2 0-477,-2 0 1,2 0 318,3 0 1,2 0-501,-3 0 1,0 0 92,0 0 637,1 0 0,20 11 0,4 3 0</inkml:trace>
  <inkml:trace contextRef="#ctx0" brushRef="#br0">9636 7039 7883,'5'-12'0,"-2"1"55,5 3 1,-4-2 146,4 6 1,1-4 156,3 4 0,0-2-127,1 2 1,-1 3 13,0-3 0,5 2-290,-1 2 0,0 6 79,-3 2 1,-5-1-292,0 1 0,-5 0 174,1 5 1,1-1-216,0 0 1,-3 0 140,-6 1 1,-3 3-26,-5 1 1,0-1 3,-1-4 1,1 1 110,0-1 0,0-4 53,-1 0 0,1-1 158,0 1 0,3 2 93,1-6 0,4 0 95,-4-4-188,5 6-100,-2-5 1,6 6-13,3-3 1,-1-3-100,5 3 0,2-1 100,6 1 0,-2-1-108,2 5 1,-1-1 72,2 1 0,-4 3 58,4-3 1,-8-1-54,-1 1 0,-1 1 116,1 3 0,-2-4-14,-6 0 0,0-4 78,0 5 1,-1-5-52,-4 4 0,-5-5 145,-7 1 1,-6-3-186,-2-1 0,1 0 37,-5 0 0,3 0-212,1 0 1,5 0-44,-1 0 1,2 0-256,-1 0-216,2 0-725,6 0 1321,5 0 0,18 0 0,9 0 0</inkml:trace>
  <inkml:trace contextRef="#ctx0" brushRef="#br0">8885 7667 7890,'-14'0'-51,"-2"0"1,2-2-253,-2-2 624,2 3 587,2-5-613,5 6-144,2 0-87,16 6 1,2-5-14,12 3 0,1-1-148,3 1 1,3-2 118,9 2 1,3-3-69,5-1 1,5 0-164,-1 0 0,7 0 128,2 0 1,3-4 63,-30 2 1,0 0-1,32-2-16,-5 4 1,-1-2-43,1-2 1,-6 3 73,-3-3 1,-8-2-178,-4 2 0,-9 0-173,-8 4-48,1 0 40,-17 0 9,3 0 1,-16 2-214,-4 2 636,-7 2 1,-19 10 0,-9 3 0,-6 0 0,0 1 0</inkml:trace>
  <inkml:trace contextRef="#ctx0" brushRef="#br0">9427 7913 7292,'0'-12'-358,"0"3"1283,0 1-175,0 5-463,0-2-114,0 5 0,-2 3-104,-2 5 0,1 1 31,-5 12 1,0 0-130,-4 3 0,-1 6 112,1 3 1,-2 3-115,-2 0 0,2 3 65,-2 2 0,-3-3-124,-2 3 1,2-3 55,-1-1 0,5-4 19,-2 0 0,5-7-72,4-1 0,1-8 25,3-8-168,2-4 206,-3-5 0,6-1-2,3-3 1,-1-3-1,5-6 1,0-4 11,5-4 0,0-4-1,4-3 1,-2 0-2,5-4 0,0-5-104,0-4 0,3-2 64,-2 2 1,1-3-237,-2-5 0,6 0 274,-5 0 1,5 5 83,-6 3 1,-2 10-170,-2 6-8,-2 6 374,-7 12 0,-2 3-82,-5 8 0,0 3 92,0 5 1,0 2-106,0 2 1,0-1 31,0 6 0,0 3-184,0 5 1,0 0-25,0-5 0,0 2 9,0 3 0,0-2 0,0 6 1,0-5-99,0 0 1,0 0 111,0 0 1,0-2-35,0 3 0,4-7-282,1-2 0,0-4-385,-1 0 0,-3-2 256,4-2 1,-3-4 429,2 0 0,-13-16 0,1 0 0</inkml:trace>
  <inkml:trace contextRef="#ctx0" brushRef="#br0">9291 8221 7890,'-12'-6'46,"0"-2"1,-1 1-69,1-1 125,0 5 452,5-2-483,1 5 1,12 0-44,2 0 0,7 0-113,1 0 0,6-2 103,-1-2 0,6 3-187,2-3 0,5 2 112,-1 2 1,2 0-315,2 0 0,-4 0 13,0 0 1,-2 0-20,2 0 0,3 0 376,-3 0 0,8 11 0,2 3 0</inkml:trace>
  <inkml:trace contextRef="#ctx0" brushRef="#br0">9808 8430 7919,'0'-13'0,"-4"5"0,0 0 535,0 0-239,4-4 0,5-1 158,3 1 1,-1 4-239,1 0 1,2 5-50,6-1 1,-2-2-52,3 2 0,-2 0 73,1 4 1,-2 0-239,2 0-10,-2 0 1,-2 1-228,0 3 173,-5 3 1,-1 6-108,-6-1 0,-2 0-15,-2 1 1,-1 3 80,-4 0 1,-1 1 32,1-5 1,-2 0 32,-1 1 1,1-1 98,3 0-31,-3 1 32,4-1 0,-1-1-35,0-3 14,5 3 24,-2-4 0,6 0 6,3-3-31,3 3 0,5-2-5,0 3 1,1 2 5,-1-6 0,0 6 14,1-2 1,-1 3 1,-1 1 102,-3 0 71,3 1 0,-10-1 14,4 0 0,-5-4-89,-5 1 1,-1-3-16,-7 3 1,0-3-4,-4-1 1,2-4-137,-5 3 1,1-3 131,-2-1 1,-1 0-279,6 0 0,-1 0-83,5 0 246,-6-5 1,5-2-283,-4-5 0,9-1-769,4 1 1083,3 0 0,33-39 0,-11 21 0,-1 0 0</inkml:trace>
  <inkml:trace contextRef="#ctx0" brushRef="#br0">10965 7162 7914,'0'-12'-505,"0"4"1388,0-1-186,0 7-481,0-4 0,5 6-49,4 0 1,1 0-243,3 0 0,-1 0-101,0 0 1,1 0-119,-1 0 0,4 0 123,1 0 0,-1 4-65,-3 0 0,-1 2-389,0-2 1,0-3 624,1 4 0,-12 7 0,-2 2 0</inkml:trace>
  <inkml:trace contextRef="#ctx0" brushRef="#br0">10916 7384 7914,'-9'0'59,"1"0"1,4 0 400,-4 0 52,5 0 1,-2 0-192,5 0-94,0 5 1,5-2-230,3 5 1,3-5 85,2 1 1,-1 1-315,0 0 1,5-1 39,-1-4 0,5 0-123,-5 0 0,6 0-104,-2 0 1,-1 0 416,2 0 0,10-6 0,8-1 0</inkml:trace>
  <inkml:trace contextRef="#ctx0" brushRef="#br0">13734 6572 7959,'0'-13'0,"-6"1"-136,5 0 0,-5-1-430,6 1 828,0 0 0,0-1-85,0 1 1,0 0 76,0-1 1,6 1-186,2 0 0,-1 4-7,1-1 0,0 1-8,5-4 0,-1 0-14,0-1 0,5 5-41,-1 0 1,2 4 72,-2-4 1,-2 5-46,2-1 1,2 4 33,-1 4 1,-2 3 3,-7 5 0,1 6-4,-5 2 1,1 9-4,-5 4 1,-6 1-200,-2-1 0,-4 2-93,-5-2 0,2 3 120,-5 1 1,-1-2-110,-4-2 0,2 1 176,3-5 0,-4-2-23,4-6 0,2 1 142,2-6 0,6-5 148,2-7 325,5-3-140,-2-1-330,5-5 1,5 2 11,3-5 1,3 5 1,2-1 1,-1 3-141,0 1 0,5 0 58,-1 0 1,6 0-112,-1 0 0,-2 0-30,1 0 1,1 0-144,3 0 1,5 0 43,0 0 1,-1 0-163,-3 0 1,1 0-74,3 0 1,-3 0 157,2 0 0,-2 0 310,-1 0 0,16-11 0,4-3 0</inkml:trace>
  <inkml:trace contextRef="#ctx0" brushRef="#br0">14509 6424 7959,'-5'-12'0,"-4"-1"0,3 1 288,-3 0 1,5 1 175,-4 2-98,5 4-218,-2 5 0,5 1-129,0 3 0,0 5 79,0 7 1,-2 2-100,-2 2 1,3 8-60,-3-4 1,2 4 97,2-4 1,0 1-187,0 0 0,0 3 64,0 1 1,0 0 16,0-5 1,0 1 54,0-1 0,0 0-150,0-4 1,0-2-253,0-6 7,0 1 209,0-1 101,0-5 1,5-3 54,-1-8 0,1 1 97,-1-5 1,-1-2-34,5-6 1,0 1-63,5-6 0,-1 2 138,0-1 1,2-8-104,2 4 0,-2-4-2,2 4 0,2-5 68,-1 0 0,-2 5-65,-7 3 0,1 6 339,-4-1-199,-1 2-81,-4 7 0,-6 3-15,-2 8 1,-4 7 108,-5 6 0,4 4-106,-4 0 0,4 1-13,0-2 0,1 4-32,0-4 1,1-1-23,2 2 1,4-5 8,5 5 0,-4-5-6,0 5 1,1-6 2,7 1 0,3-6-22,5-2 1,5-1-76,-1 1 0,6-3 56,-1-5 0,0 0-100,0 0 0,6 0 109,-2 0 0,2-5-6,-2-3 1,-5-3 34,1-2 0,-1 0 14,5-4 0,-5 4-44,1-4 1,-6-2 14,1-1 0,1 0 31,-5 0 1,3 4 98,-7-5 0,2 6-20,-2-1 0,-2 6 262,-6 2-172,0 5 128,0-2 1,-2 6-75,-2 3 0,3-1-208,-3 5 1,-3 0 85,-1 5 0,2 3-148,2 0 0,-1 1 67,1-5 0,-2 4-103,2 1 0,3-1 30,-4-3 0,4 0-114,1 4 1,0-4 19,0 4 1,6-5 65,2-4 0,-1 3-321,1-3 1,0-1-2,4 1 0,5-5-445,-1 1 853,6-2 0,30-24 0,-19 8 0,0 0 0</inkml:trace>
  <inkml:trace contextRef="#ctx0" brushRef="#br0">15124 6485 7959,'-5'-17'-152,"-2"3"-37,-5-2 0,1 2 349,3 2 1,-2 3 76,6 1 145,0 5-190,4-2-857,0 5 361,0 0 0,1 5-400,3 4 704,3 2 0,16 12 0,3 3 0</inkml:trace>
  <inkml:trace contextRef="#ctx0" brushRef="#br0">15284 6535 7959,'-7'1'-52,"3"3"0,-1 3 601,1 5 0,0 6-171,4 2 0,0 9 17,0 4 1,0 4-144,0 4 0,4 1-32,0 3 0,1 3-94,-1-3 1,-1-1-9,5 1 0,-5-1-154,1 1 0,-1-8-4,1-8 0,-3-3-187,4-2 1,-4-4-446,-1-4 311,0-2-63,0-8 109,0 0 308,0-17 0,-1 3-93,-4-9 1,3 2 28,-6-1 1,3-5 2,-3-7 1,4 0 0,-4-4 0,5-1-29,-1-4 1,3-4-102,1 0 1,0-6 153,0 2 0,4-3-24,0-1 0,5 1 127,0 3 1,2 3-32,1 5 0,4 1 71,1 3 0,-1 9-68,-4 7 0,1 9 66,-1 4-41,0 3 1,-1 2-37,-2 3 1,0-1 112,-5 5-120,6 0 0,-8 5 123,7-1 1,-7 0-106,3 1 1,-4-1-23,-1 0 0,-1 1-20,-4-1 1,-1 0-116,-7 0 1,1 2 25,0 3 1,-1-4-207,1 4 1,-2-4 117,-2 0 1,2-2-57,-2-3 0,6 3-535,2-3 171,0-3 607,1 6 0,2-9 0,43-19 0,10-10 0</inkml:trace>
  <inkml:trace contextRef="#ctx0" brushRef="#br0">15813 6436 7959,'13'-12'-262,"-1"-3"-394,0 2 999,-5-2 927,-1 9-919,-6-1 1,0 3-120,0 8 0,-6-1-284,-2 5 0,-7-4 82,-1 4 0,-5 0-131,5 5 1,-2-1-16,1 0 0,4 0-20,-4 1 0,5-1 50,4 0 1,-2-3-55,6-1 0,0 0-110,4 4 0,0 1 117,0-1 1,1-4 40,4 0 0,1-1 3,7 1 1,0 3 27,4-3 1,-4-1 96,4 2 0,-3-5 230,-2 4 1,-1-4-67,-3 4 0,2-4-113,-6 4 1,0-3 477,-4 3-318,0 0 0,-6 4-306,-2 1 1,-7-5 123,-1 0 0,-5-1-491,5 1 0,-6 3-6,1-3 1,2-1-660,-1 1 1091,-1-5 0,-31 13 0,-7-2 0</inkml:trace>
  <inkml:trace contextRef="#ctx0" brushRef="#br0">12995 7273 7940,'-8'-7'-236,"0"3"0,4-1-311,-4 0 1,4 1 588,-5 4 0,5 0-21,-4 0 117,5 0 0,-4 0 42,3 0-60,3 0-66,-4 0-2,5 0-17,0 0 1,4 2-34,0 2 6,5-3 1,-2 5-4,5-6 0,5 0 23,-1 0 0,2 0 0,-2 0 0,8 0 85,4 0 1,5 0-80,-4 0 1,11-4 60,1-1 1,6 1-51,7 4 1,2-4-327,5 0 1,6 0 314,3 4 0,-34 0 0,1 0-49,0 0 0,-1 0 0,-1-2 0,0 0 25,0 0 1,0 0 0,31-2-9,3 4 1,-32 0 0,0 0-13,2 0 1,0 0 0,0 0 0,0 0-5,-2 0 0,0 0 0,0 0 0,0 0 0,-1 0 0,1 0 1,4-1-1,1 0 14,-2-1 0,2 0 0,1 2 0,0-1-6,-4-1 0,0 0 0,2 1 0,0 0 5,-2 1 0,0 0 0,4 0 0,0 0-1,-2 0 1,0 0 0,2 0-1,0 0 2,-4 1 0,0-2 1,1 0-1,-1-2 0,0 1 1,0 0 0,3-1 0,0 1-205,0-1 1,2 2 0,0 0 0,1 0 203,-4 0 0,0-2 1,-1 0-1,0 1-20,1 0 1,0 0 0,2-1 0,-1 0 17,1 1 0,0 0 0,-1 1 0,-2 1 7,-4-2 1,-2 0 0,33-1-204,-5-1 0,-2 1 193,-3-5 0,-6 4-27,-6-5 0,-5 5 218,1-4 0,0 4 257,-5-4 1,-1 5-244,-11-1 0,0-1 699,-4 0-739,-2 1 222,-6-1-349,-5 4-119,-2-5 1,-6 6-40,-3 0 0,-3 0-130,-5 0 1,-2 0-68,-2 0 1,1 0 321,-6 0 0,-43 0 0,24 0 0,1 0 0</inkml:trace>
  <inkml:trace contextRef="#ctx0" brushRef="#br0">13820 7864 7946,'-12'0'-785,"1"1"849,2 3 1,-2 7 269,3 5 0,-3 8-258,-1 0 0,-4 1 10,-1 4 0,1 1-100,3-2 0,3 5 87,1-4 0,-2 2-53,3-6 0,3 1 6,1-10 0,2 1-178,2-5 91,0 0-20,0-5 70,0-1 0,4-8-6,0-2 1,6-3-7,-2-5 1,3-2 19,1-2 1,5-3 0,-1-6 0,1 1 1,-5-1 1,4 0-1,1 1 0,3-1-11,-3 1 1,1-1-4,-2 0 1,-2 2 141,2 3 1,-4 2-22,-3 6 38,1 5 1,-4 3-108,2 8 1,-2 3 106,-6 5 1,0 6-118,0 2 1,0-1 6,0 2 0,0-1-38,0 5 1,0 0-23,0-1 1,0-3-6,0-1 0,0-5-18,0 2 0,1 0-155,3 0 1,-1-5 5,5-4 1,-4-1-10,4 1 0,-5-1-147,1-3-348,3-2 397,-6 3 0,5-10 305,-6-4 0,-22-29 0,-5-8 0</inkml:trace>
  <inkml:trace contextRef="#ctx0" brushRef="#br0">13648 7901 7941,'-6'-7'28,"-1"-4"1,0 8 107,3-5-97,-3 5 0,7-2-6,0 5 0,6 0-19,6 0 1,2 0-3,2 0 0,3 0-50,6 0 0,1 0 70,3 0 1,-3 0-319,2 0 1,3 0-69,-3 0 354,1 0 0,34 5 0,-27-1 0,0-1 0</inkml:trace>
  <inkml:trace contextRef="#ctx0" brushRef="#br0">15444 7765 7941,'-12'-4'0,"0"0"0,3 0-272,1 4 0,0 5 255,-4 4 0,-1 6 436,1 1 1,1 6-274,3-2 1,-2 4-62,6 0 1,-4-3-44,4-1 1,0 1 40,4 3 1,0 0-144,0-4 1,1 2 60,3-6 0,2 1-95,2-5 0,3-1 48,-3-3 1,3 2 6,1-6 0,1 0 90,-1-4 0,0-1-47,1-3 1,3-3 39,0-6 0,1 1 98,-5 0 0,-4-5-77,1 1 1,-3-6-17,3 2 1,-3-8-51,-1 0 1,-4-1-15,3 4 1,-3 1-19,-1-1 1,-4 0 12,0 1 0,-7 5-107,-1 2 1,-2 5-25,-6 4 1,3 2 56,-3 6 0,3 2-265,-3 2 0,4-2 102,-5 7-1,7 3-499,2 4 757,5 1 0,18 17 0,3 6 0</inkml:trace>
  <inkml:trace contextRef="#ctx0" brushRef="#br0">15678 7962 8121,'0'7'-426,"0"-2"0,0-5 1</inkml:trace>
  <inkml:trace contextRef="#ctx0" brushRef="#br0">15838 7753 7941,'0'-12'0,"0"-1"0,4 1-114,0 0 1,6 3 196,-2 1 1,3 4 200,1-4 1,5 5-156,-1-1 1,2-1-34,-2 1 0,-2-1-39,2 5 1,-2 0-8,-2 0 1,1 0 1,-1 0 1,0 2 53,1 2 0,-5 1-53,0 4 1,-4 3 52,4 0 0,-5 1 111,1 3 1,-2 2-155,-2-2 1,0 6 8,0-2 0,0 2-44,0-1 0,0 2-153,0-2 0,0-2 81,0 1 1,-2-1-107,-2 2 1,3-3-342,-3-6 0,-2 0-157,2 1-753,-6 4 1401,9-3 0,-4-13 0,5-9 0</inkml:trace>
  <inkml:trace contextRef="#ctx0" brushRef="#br0">16380 7765 7941,'-13'0'0,"1"0"0,0 0-199,-1 0 1,5 0 251,0 0 0,4 0 281,-4 0 1,4 2-223,-5 2 1,7-2 6,-3 7-67,4-1-276,1 4 288,0 0 0,6-1-112,2-2 0,3 2-198,1-3 1,0-3 158,1-1 0,-1 2 67,0-2 0,5 4 122,-1-4 0,0 4-113,-3-4 0,-1 5 230,0-5 0,1 5-41,-1 0 0,-5-3 45,-3 3-146,3-1 0,-6 4-26,3 0 0,-2-3-21,-2-1 0,-6-4-157,-2 4 0,-7-1 92,-2 1 1,-3-1-168,4-3 0,-6-3-439,1 4 1,2-4 640,-1-1 0,-23-33 0,-9-8 0</inkml:trace>
  <inkml:trace contextRef="#ctx0" brushRef="#br0">16429 7691 7941,'1'-11'9,"3"3"0,-1-1 158,5 5 11,0-6 0,6 7 0,2-5 0,-2 5-148,3-1 1,2 3-294,1 1 0,-1 1-266,2 3 0,-5-2 529,5 2 0,10 14 0,8 2 0</inkml:trace>
  <inkml:trace contextRef="#ctx0" brushRef="#br0">16958 7531 7941,'0'-12'0,"0"0"0,-1 4 687,-4-1-79,4 7-422,-4-4 1,1 12 15,-1 2 1,0 4-1,1 5 0,1-1-163,-5 9 0,0-4 95,-5 8 0,1 3-144,0 0 1,-1 5-14,1 4 1,-4 3-156,-1 5 0,-5 2-122,2 2 0,1 2 66,-2 2 0,2 2-427,-1-5 0,2-3 279,6-5 1,1-8-177,2-5 0,0-6 558,5 2 0,-4-2 0,3-6 0,1-6 0</inkml:trace>
  <inkml:trace contextRef="#ctx0" brushRef="#br0">16909 8110 7941,'7'-19'-602,"-2"1"1079,0 6-253,2 5 0,6 1-27,-1 6 1,-4 2-140,0 2 1,-5-2-127,1 7 0,2 0 100,-2 8 1,0-4-12,-4 4 1,-4-2-16,0 1 0,-6-2-170,2 2 1,1-1 60,-1 2 1,0-4 86,-5 4 1,5-4-24,0 0 1,4-2 101,-4-3 294,5 3-261,-8-4-31,10 0 0,-4 2-43,10-5 0,1 0 1,7-4 1,0-1-111,4-3 1,-2 2-188,5-2 1,1 2-281,3-2 0,1 2 36,0-2 518,-1-3 0,23-11 0,5-8 0</inkml:trace>
  <inkml:trace contextRef="#ctx0" brushRef="#br0">17352 7605 7937,'0'-12'0,"0"0"-139,0-1 0,0 1-474,0 0 780,0 5 0,1-3 83,3 6 158,-2 0-216,9 4 1,-9 0-22,6 0 0,-5 1-19,1 4 1,2-3 5,-2 6 1,4 1-123,-4 3 0,4 0 102,-4 1 1,2 4-131,-2 4 1,2 2 43,2 2 1,-1 1 22,-3 2 1,-3 4-19,3 5 1,-2 1-12,-2 3 0,-2 3-41,-2 5 0,-4 6-286,-9 2 1,-2 5 237,8-29 1,-2-1 0,-2 1 0,-2 0-105,-1 0 1,-1 0-1,1-1 1,-2 0-140,-2-5 1,-1-1-1,-2 1 1,-1 0 124,-2-2 0,-1-1 1,-2-2-1,-1-2-98,1-1 1,0-1 0,-1-2 0,0-2 258,-25 7 0,-2-5 0,-1-8 0,-2-4 0,-2-2 0</inkml:trace>
  <inkml:trace contextRef="#ctx0" brushRef="#br0">15075 7581 7937,'-5'-11'0,"-4"2"0,-2 0-77,-1 5 1,0 0-109,0 4 0,-1 1 515,1 3 0,0 8-3,-1 9 1,0 2-151,-4 2 0,4 5 7,-4 3 1,-1 8 86,2 4 1,0 4-331,3 4 1,2-1 78,3 6 0,-1 1-120,4 6 1,1-2 71,4 3 1,7-5-193,6-3 0,0-4 60,8-4 0,3-2 22,5-3 0,5-4 7,-1-9 0,8-1-171,4-7 0,8-1 66,5-2 0,-2-9-130,1-8 1,2-2 40,7-2 0,1 0-19,3 0 0,-34-2 0,0-2 344,-1 0 0,0 0 0,33-6 0,-33 5 0,0 0 0,0-1 0,1-1 0,0 0 0,0-1 0</inkml:trace>
  <inkml:trace contextRef="#ctx0" brushRef="#br0">17659 7298 7937,'0'-13'-1515,"0"1"2359,0 0-605,6-1 1,1 2 18,5 3 0,0-1-143,1 5 0,-1-5-17,0 5 1,5-1-49,-1 1 0,5 2 24,-5-2 1,0 3 109,-3 1-153,4 0 1,-3 1-17,3 3 0,-9-1 37,-4 5 6,-3 0 1,-1 5-136,0-1 0,-5 0 120,-3 1 1,-3-1-138,-2 0 0,1-1 2,0-3 1,1 3 33,3-2 1,-3-3 18,2 3 19,4-1 1,-5 0-14,6 0 22,0-5 0,4 4 174,0-3-159,0-3 1,6 5 50,2-6 1,4 0-47,5 0 1,-4 0-5,4 0 0,2 0-5,1 0 1,2 0-6,-1 0 0,2 0-1,-3 0 1,4 0 4,0 0 1,-3 0-7,-1 0 1,-5-2-16,2-2-181,-4 3 195,-6-5 5,-1 6 0,-6-1-35,0-3 0,-2 3 1,-2-4 0,-3 4-34,-5 1 1,0 0-9,0 0 1,3 0-251,1 0 1,1 1-505,-1 4 833,-3-4 0,10 15 0,-5-2 0</inkml:trace>
  <inkml:trace contextRef="#ctx0" brushRef="#br0">12097 9882 7875,'-1'-8'0,"-3"-1"0,2 5 0,-2-4-52,-3 5 150,6-2 128,-5-1-107,6 5 1,2-4-123,2 5 0,3 1 97,5 3 0,4-3-137,1 4 0,5-4 43,-2-1 0,3 1 17,2 3 0,0-2-12,-1 2 1,5-3-73,0-1 1,-1 0-25,-3 0 0,0 0 57,-1 0 0,-5 0-80,-2 0 0,-8 0 80,0 0 30,-7 0 1,2-4-22,-8 0 0,-4-1 21,-8 0 1,1 4 6,-6-3 1,-1-1 10,-6 0 0,2 1 12,-3 4 1,-1 0-23,1 0 1,-4 0 67,5 0 1,-8 0-66,-1 0 1,-1 6 66,-7 2 1,4 7-64,-4 1 1,5 6 4,-1-1 0,0 2-9,4 2 0,3 1-3,9 2 1,7-2-166,6 3 0,1-4 95,7-5 1,1-2 39,7-6 0,3 1-41,6-1 0,-1-1-97,0-3 0,6-2 155,2-6 0,0 0 109,0 0 0,5 0 25,3 0 0,0-2-71,-8-2 1,3 1 13,-2-5 1,-3 0 127,-2-4 1,-2 3 1,-2 1 0,-5 0 40,-3-4-104,-3-1 1,-6 1-101,-3 0 0,-5-1-4,-3 1 0,-2 5-46,-2 3 1,-3-1-175,2 1 1,-2 0-222,-2 4 0,2 0 170,2 0 1,0 5-319,4 3 0,5 3 559,4 1 0,21 23 0,2 4 0</inkml:trace>
  <inkml:trace contextRef="#ctx0" brushRef="#br0">12528 10263 7875,'4'-12'0,"0"0"-227,5-1 382,-2 1 1,6 5 282,-1 3 1,-4 3-188,0 1 1,-4 0-43,5 0 1,-5 0-349,4 0 142,-5 5-122,8 2 0,-10 5 74,3 1 0,-3-5-5,-1 0 0,-1 0-18,-3 5 0,3-5-134,-3 0 0,-2 0 126,2 5 1,-2-5-93,2 0 1,3-4-147,-3 4 124,-3 1 55,6 3-19,-5 0 160,6 0-79,0 1 1,0-5 187,0 0 1,2-4 103,2 4 0,-2-3-94,7 3 1,-5-6 72,4 3 0,-4 0-84,4-1 1,-4 4 275,5-4-248,-7 6 0,8-7 95,-6 5-86,0-5 0,-4 4 157,0-3-187,0-3 0,-1 4-3,-3-5 0,1 0-136,-5 0 1,-1 0 75,-3 0 1,0 0-249,0 0 1,-1 0 74,1 0 0,-4 0-189,-1 0 0,1 0-161,3 0 0,5 0-877,0 0 1342,0 0 0,17-21 0,6-7 0</inkml:trace>
  <inkml:trace contextRef="#ctx0" brushRef="#br0">13315 9931 7937,'0'-8'-97,"0"0"67,0 5 513,0-8-181,0 10-106,0-5 1,6 6-136,2 0 1,3 0-115,1 0 0,2 0 5,2 0 0,2 0-234,3 0 1,2 0-55,-3 0 0,2 4 155,-1 0 1,1 0-705,-6-4 885,0 6 0,-25 12 0,-6 8 0</inkml:trace>
  <inkml:trace contextRef="#ctx0" brushRef="#br0">13278 10128 7937,'-12'0'0,"4"0"-105,0 0-33,5 0 450,-8 0 122,10 0 1,-3 1-271,8 3 0,2-2-114,7 2 1,3 1-307,1 0 0,4-1 118,0-4 0,4 0 138,3 0 0,12-5 0,6-1 0,7-1 0,0 0 0</inkml:trace>
  <inkml:trace contextRef="#ctx0" brushRef="#br0">15617 9476 7924,'0'-13'0,"0"1"-11,0 0 1,0 4 15,0-1 66,0 1 1,0 0 33,0 0 65,0 5 0,-6 11-116,-2 9 0,-3 7 41,-1-3 0,-5 6-169,1 2 0,-5 0 38,5-5 1,-5 1 24,5-1 0,-5 5 13,5 0 0,0-5-1,3-3 1,5-2-61,0 2 1,5-4 59,-1-4 0,3-1-33,1 0 0,5-3 13,3-1 0,3-1-7,2 1 1,3-3 18,0-5 1,6 0-131,-1 0 1,2 0 41,2 0 0,-5 0 29,1 0 1,-1-1-41,5-3 1,2 1-11,-2-5 1,1 0-35,-10-5 0,5-3 68,-5 0 1,1-2 142,-5 1 0,-1 2-86,-3-5 0,2 3 91,-6-3 0,0 3 16,-4-3 1,0 5-104,0-1 0,0 6 45,0 2 1,-2 1 68,-2-1-38,3 2 259,-10 6 0,6 2 413,-4 2 1,0-2-434,5 7 1,-2 3-98,2 4 0,1 6-142,-5-1 0,1 2 76,-1 2 1,-1-1-128,4 1 0,-3 4-170,4-1 0,-1 1-14,1-4 0,1 3-19,-5 1 1,5 0-59,-1-5 1,2 1 44,2 0 1,-4-5-160,0 1 1,0-6-212,4 1-63,0-2 645,6-7 0,17-24 0,10-10 0</inkml:trace>
  <inkml:trace contextRef="#ctx0" brushRef="#br0">15998 9845 7924,'-1'-8'-123,"-3"0"0,2 3 65,-2-3-27,3 6 104,-5-9 21,5 9-217,-5-3-53,6 5 1,2 4-130,2 0 1,-1 4 358,5-4 0,33 17 0,12-1 0</inkml:trace>
  <inkml:trace contextRef="#ctx0" brushRef="#br0">16478 9611 7924,'0'-7'193,"0"-4"501,-5 10-589,-2-4 1,-6 6 122,1 3 0,0 3-270,-1 5 1,3 0 29,1 1 0,-2-1 29,3 0 1,1 1 101,-1-1-241,5 0 1,-2 1-50,5-1 0,0-4 85,0 0 0,5-1-3,4 1 0,2-1 74,1-3 1,2-1-6,2 5 0,-2-4 74,2 5 0,-1-7 4,1 2 1,-2 3 113,3 1 0,-5-1 11,-4 1-131,3 1 1,-6 3 11,4 0 0,-4 1-43,-5-1 0,0-4 40,0 0 1,-5-1-134,-4 1 0,-3 2 48,-4-6 1,1 4-152,-6-4 1,1 2-314,-5-2 0,2-3 210,2 3 0,-2-2-774,3-2 1052,-4 0 0,-11-17 0,-4-3 0</inkml:trace>
  <inkml:trace contextRef="#ctx0" brushRef="#br0">16453 9611 7924,'6'-18'-1048,"1"5"850,5-4 1,-4 8 410,0 1 1,5 3 30,3-3 1,2 5-166,-2-1 1,3 3-216,6 1 0,0 0-476,-1 0 612,-5 0 0,27 11 0,0 3 0</inkml:trace>
  <inkml:trace contextRef="#ctx0" brushRef="#br0">17032 9513 7924,'4'-13'0,"0"1"0,4 4-270,-4 0 1,6 5 39,-2-1 1,3-2 789,1 2 1,2 0-211,2 4 1,-2 4-200,2 0 0,-2 6-105,-2-2 1,-1 3-82,-2 1 1,0 1 110,-5-1 0,0 0 44,-4 1 1,-5 0 64,-3 4 1,-7-4-355,-2 4 1,-1-4-547,2 0 0,2-1 388,-2 0 0,2 1 113,2-1 1,0-4 212,-1 0 1,5-5 184,0 1 1,5-1 115,-1 1-299,3-3 95,1 5 0,1-2-46,3 0-55,3 6 0,5-3 18,1 5 1,-1-1-22,0-3 1,-1 3 79,-3-3 1,3 3 8,-2 1 1,-4 1 335,-1-1-97,-2 0-70,-2 1 0,-2-2-31,-2-3 0,-7-3-204,-5-5 1,-6 0 29,1 0 0,-1 0 31,2 0 1,-2 0-147,6 0 0,-5 0-270,5 0 1,-5 0-439,5 0-287,-1-5 1065,5 3 0,38-20 0,10 2 0</inkml:trace>
  <inkml:trace contextRef="#ctx0" brushRef="#br0">18447 9463 7925,'4'-8'-432,"0"0"172,0 0 1435,-4-4-532,0 5-519,0 1 1,-1 8 4,-3 2 0,0 4-15,-9 8 0,4-1-36,-8 6 0,4-1-144,0 5 1,1-2 71,0-2 1,0 6-104,-1-2 1,1-1-143,0 1 0,3-7 49,1 6 1,5 1 62,-1 0 1,3 1-3,1-10 1,0 0-112,0-3 1,1-2 195,3-3 1,3-3-15,6-5 1,0 0 126,4 0 0,-4-5-127,4-3 0,1-5 53,-2-3 1,6 1 23,-2-6 0,0 1 0,0-5 1,-4 1-33,5-1 1,-6 0 7,1 1 1,-6 1-33,-2 2-33,-5 3 377,2 6 0,-6 5-90,-3 3 1,-3 8-95,-5 4 1,-1 5-38,1 3 0,0 2-5,0 2 0,1 2-26,2-5 0,0 3-116,5-4 0,-4 5 47,3-5 0,1 1-119,4-5 1,0 0 25,0 1 1,0-1-83,0 0 1,6-1 61,2-3 1,4-2 58,5-6 1,-2 0-47,5 0 1,-1-1 82,2-4 0,2-1 11,-2-7 1,1-3 29,-2 0 0,3-2 19,-2 1 0,-2 2 44,1-5 1,-3 3-49,3-3 0,-6 5 202,-2-2-101,1 4 471,-7 0-378,1 7 1,-5 2-85,-6 8 0,-5 0-32,5 8 1,-5-2-6,1 6 0,1-2-166,-2-2 1,3 4 94,-3 1 0,0-1-86,5-3 0,0-1 78,4 0 0,0-4-286,0 1 0,0-1-57,0 4-37,0-5 1,5 2 65,3-4 1,7-1-32,2-4 0,5 0 107,-2 0 0,-1-2 8,2-2 0,-1 1 133,5-5 0,0 0 70,-1-4 1,-3-1-61,-1 1 1,-5-4 112,2-1 0,-4-3 41,0 3 1,-1-4 16,0 0 0,-4 3 212,1 2 1,-7 2 34,2 2 1,-2 0 614,-2-1-151,0 6-483,-6 2 1,4 6-89,-7 3 1,3 3-22,-3 6 1,0 3-123,5 0 0,-4 6 36,3-1 0,-3 3-137,4 5 1,-4-3-2,4 3 1,0 2 47,4 2 1,0 1-142,0-1 0,0 3 39,0-4 0,0 3-71,0-3 1,0 3 57,0-7 0,0 0-144,0-8 1,0 2 24,0-6 0,0 1-477,0-5 220,0-5 94,0-2 366,-6-5 0,5-5-162,-3-3 0,-2-9 3,2-3 0,0-3 117,4-2 1,0-1 188,0-3 1,0-4-182,0-8 0,0 2-60,0-6 1,6 4 31,2-4 0,4-1-31,4-3 0,-2 5 151,3 3 0,0 9-129,0 3 0,3 4 143,-3 5 1,-1 7-28,-4 9 0,5 3-25,-1 1 0,1 5 19,-5 4 0,0 2 77,1 1 0,-3 4-25,-1 1 0,-3 1-76,-1-2 0,-4-1 12,3 5 1,-8-4 1,-4 0 0,-3 3-47,-1 2 0,-2-4 50,-3 0 1,2-2-146,-5 1 1,1-2-74,-2 2 1,-2-6-159,2-2 0,2-4 70,-1 4 0,-1-5-198,-3 1 457,-1-2 0,-5-22 0,-3-10 0,-3 0 0,0-1 0</inkml:trace>
  <inkml:trace contextRef="#ctx0" brushRef="#br0">18755 9537 7925,'0'-12'0,"0"0"-548,0-1 1,0 5-287,0 0 881,5 5-127,-4-8-82,10 10 162,-4-5 0,11 23 0,1 3 0</inkml:trace>
  <inkml:trace contextRef="#ctx0" brushRef="#br0">19678 9599 7925,'0'-12'-55,"0"-1"3,0 1 1,-2 1 255,-2 3 0,3-3 172,-3 3 1,1 2-189,-1 2 1,1-1-1,-5 0 1,0 1-1,-5 4 1,1 2-53,0 2 0,1-1-109,3 5 0,-2 0-45,6 4 1,-4 1-298,4-1 0,0 0 98,4 1 1,0-5-84,0 0 0,1 0 124,3 4 1,-1 1-21,5-1 1,0-4 45,4 0 1,1 1 124,-1 3 1,0-4 23,1 0 0,-1-4-7,0 5 1,-3-2 189,-1 1-96,0 3 0,-1-9-100,-3 7 298,-3-7-239,-1 9 1,-9-9-58,-4 2 1,-2 1-1,3-1 1,0 0-256,-1-4 179,-4 0 0,3 0-179,-2 0 1,2 0-60,2 0 64,5 0 1,1-5 261,6-3 0,22-20 0,5-4 0</inkml:trace>
  <inkml:trace contextRef="#ctx0" brushRef="#br0">20182 9254 7925,'2'-18'-319,"2"-2"1,-3 2 444,3 2 1,2 2 868,-2 2-51,0 5-358,-4-4-411,0 10-5,0-5 1,0 8-315,0 2 1,-4 3 111,0 5 0,-6 6 144,2 2 0,-7 7-24,-2 2 0,-3 5-43,3-1 1,-4 7-80,0 1 1,-6 9-208,-2 0 1,-7 8 208,18-27 1,0 0-1,-3 4 1,-1 1-189,-2 3 1,-1 0 0,0 2 0,1 0 110,-1-2 1,0 0 0,3-2 0,1-2-14,0-1 1,1-2 0,-13 24-109,4-7 1,9-2 71,3-10 1,8-3-176,0-9 1,7-6-447,-2-3 743,2 3 0,8-6-371,2-1 1,3-5 608,1-7 1,5 0-203,-1 0 0,11-17 0,-1-3 0</inkml:trace>
  <inkml:trace contextRef="#ctx0" brushRef="#br0">20256 9747 7925,'-5'-9'-506,"-4"1"0,2 5-353,-1-1 1345,6 3 0,-8 6-171,6 4 0,0 3 2,4 4 0,-4-1-231,0 6 0,-1-6-53,5 1 1,0 3-27,0 2 0,0-3-1,0-2 1,0 2-13,0-2 1,0 1-101,0-5 1,2 0-182,2 1 1,-1-5 57,5 0 1,-4-4 38,4 4 0,0-5 109,5 1 1,-1-4-17,0-4 0,1 1 42,-1-5 1,2 4 16,2-4 1,-2-2 76,2-6 0,-2 2-53,-2-2 186,0 2-138,1 2 329,-1-1-220,-5 7-2,-2 0 1,-5 8-29,0 2 0,-1 1 232,-3 3-211,2 3 31,-8-4 161,8 0-245,-3-2 0,6-5-137,3 0 1,3-1 44,5-3 1,1-3 33,-1-5 0,0-1-41,1 1 0,3 0-18,0 0 1,1-1 119,-5 1 0,0 1-7,1 3 0,-1 1 78,0 3 0,-4 3-103,1-4 1,-7 5 143,3 5 0,0 1-107,-1 7 0,0 0-30,-4 4 0,0-4-171,0 4 0,0 1-7,0-2 151,0 0 0,2-3-24,2-1-1444,-3 0 500,5-5 176,-6-1 760,5-6 0,-4-39 0,5-9 0</inkml:trace>
  <inkml:trace contextRef="#ctx0" brushRef="#br0">20318 9599 7939,'-6'-12'0,"-2"-1"0,1 2 110,-1 3 99,5-3 292,-2 10-529,5-5 1,5 6-211,3 0 0,3 0 45,2 0 0,-1 2-190,0 2 1,0-3 85,1 3 297,-1 3 0,17-6 0,4 5 0</inkml:trace>
  <inkml:trace contextRef="#ctx0" brushRef="#br0">20761 9427 7939,'6'0'-862,"5"0"1648,-9 0-514,3 0 0,-5 5-10,0 3 0,0-1-13,0 1-112,0 0 0,-1 5-66,-3-1 0,2-4 32,-2 0 1,3-3-85,1 3 23,0-5 1,5 6-156,4-5 0,7 0 102,4-4 0,4 0-118,0 0 0,8 0-164,5 0 1,0-1-546,4-3 838,2 2 0,-8-5 0,1-2 0,6 2 0,0 0 0</inkml:trace>
  <inkml:trace contextRef="#ctx0" brushRef="#br0">10694 9574 7837,'0'-18'-324,"-4"3"-40,0-5 1,-4 3 363,4-3 0,-1 5 67,5-1-10,0 2 1,0 2-21,0-1 1,2 5-73,2 0 0,-1 4 1,5-4 9,-5-1 0,6 1 14,-5 0 0,6 5 0,-7-6-14,5 5 1,-5-1 14,2 5 1,-4 0-2,3 0 55,-2 0 1,3 2-41,-5 2 0,0 3 186,0 5 1,0 2-31,0 2 0,-1 5-43,-3 7 1,2 4-26,-2 5 0,2 1 3,-2 3 1,2 3-77,-2 5 0,3 10-190,1 2 1,-2-26 0,0 1 176,0 1 0,-1 0 0,1 5 0,-1 1-276,1 4 0,0 0 0,1 4 0,-1 0 263,-2 0 0,0 0 0,1 3 0,-1 0 7,0 0 1,0-1-1,-1-1 1,0 1-2,3 0 0,0 1 0,-2 0 0,-1 1-6,0 1 1,1-1-1,2-3 1,-1 0-2,1-4 0,0-2 0,-1-4 0,0 0 28,1-1 1,0 0 0,0-2 0,0 0-145,2 30 1,4-4 80,0-16 1,6-1 54,-2-3 1,2 0-153,-2-8 1,3-7-24,-3-10 1,3-6 166,1-2-214,1 1 1,-1-13 462,0 0 0,-3-7-588,-1-10 400,0-7 0,4-40 1,-6 25-1,1 0 0</inkml:trace>
  <inkml:trace contextRef="#ctx0" brushRef="#br0">10694 9402 7848,'8'0'-516,"0"0"1,1-4 257,3 0 0,2-2 357,2 2 0,3 3-38,6-3 1,1 2 7,3 2 0,7-4-77,10 0 0,3 0-9,4 4 0,-1-1-180,6-3 0,-1 2 205,4-2 1,1-1-54,0 1 1,-1-2 15,1 2 0,3 1-4,1-5 1,0 4 12,-5-4 0,6 4-167,-32 0 1,0-1 0,2 2 0,1 0 182,-1-1 1,0-1 0,1 0-1,0-1 0,-3 2 0,0 0 1,1 1-1,1-1 4,-1 0 1,1 0-1,2 1 1,-1-1-1,-1 0 0,0 0 0,1-1 0,0-1 77,-2 2 0,-2 0 0,35-3-74,-35 3 0,1 0 0,0 1 1,0-1 40,2 0 1,0 0-1,-2 0 1,0 1-29,0 1 0,-1 0 0,32-1-8,-31-1 0,0 0 1,-1 2-1,1 0 0,2-2 0,0 0 0,0 2 0,0 0 1,0-2 0,0-1 1,0 3-1,0 0-30,0-2 0,0 0 0,1 0 0,2 0 27,-2-2 1,1 0 0,1 1-1,-2 1-22,-1 0 0,0 0 1,1 2-1,-1 0 15,2-2 1,0 0-1,1 0 1,0 1 44,1-1 1,0 0 0,-3-2 0,-1 1-42,-2 1 1,0 0 0,0 0 0,1 1 55,2-1 1,2 0-1,0 0 1,0-1-24,3-1 1,1 0 0,-4 0 0,0 1 6,-1 1 1,0 0-1,-1-1 1,1-1-16,0 2 1,0 0-1,0 0 1,1 1 7,1-1 1,0 0-1,-1 2 1,-1 1-66,-2-1 1,0 0 0,0-1 0,0 1 25,0-1 1,0 1 0,4 0 0,1-1-7,1 1 0,0 0 0,-1 1 0,0 0 3,-3 0 0,0-2 0,0 1 0,1-1-6,-1 1 0,0 0 0,4-2 0,0 0 8,-2 1 1,0 1 0,3 0 0,0-1-4,-3 1 1,0 0-1,-1 1 1,0-1 1,1-2 0,0 0 0,0 2 0,0 0 0,2-2 1,1 0 0,-1 2 0,0 0 2,0-3 1,0 1-1,0 2 1,0 0 0,0-2 0,0 0 1,2 2-1,0 0 1,1-2 0,-1 0 0,0 2 1,0 0-2,-2-3 1,0 1 0,0 3-1,0 0 0,0-1 1,0 0 0,2-1 0,1 0 7,-1 1 1,0 0-1,0 0 1,0 0 1,-2 2 0,0 0 0,0 0 0,0 0-9,0 0 1,1 0 0,1-2 0,0 0 1,0 0 1,0 0 0,2-1-1,0 2-265,-1 0 1,-1 2 0,0-2-1,0 0 222,-2-1 0,0 0 1,4 1-1,0-1 12,1-2 0,-1 0 0,0 3 0,0-1 20,-4 1 1,0-2-1,0 1 1,-1-1-4,-1 1 0,0 0 1,3-1-1,1 2 2,-2 1 1,0 0-1,0-2 1,-1 0-1,-1 0 1,0 0 0,-2-3 0,0 1 16,2 2 1,0 0 0,-1-1 0,0 1 9,2-1 0,-1 2 1,-2 0-1,1 0-124,-3-1 0,0 0 0,0-1 1,-1 1 108,1 0 1,0 0 0,2-1 0,0 0 8,0 1 1,0 0-1,-2 1 1,0-1-11,-2-2 1,0 0 0,33 0-1,-33 0 0,0 0 1,0 2-1,0 0 1,26-7 0,2 5-1,-10-4 0,6 4-2,-1-4 0,-1 1 80,-4-1 1,-1 1-51,-11 3 0,0 1-27,-4-5 1,-1 5 384,-3-1 1,1-1-345,-5 1 1,-1-1 437,-3 5 1,2-4-454,-2 0 0,1 0 317,-10 4 0,1 0-258,-5 0 214,0 0-107,-5 0-118,-1 0 52,-6 0-37,0 6-73,5 0 1,-2 5-5,5-2 1,-5 2-8,1-3 1,-1 3 6,1 1 0,-3 0-12,3 1 1,2-1 84,-2 0 1,0 5-62,-4-1 0,0 6 2,0-2 0,4 5 69,0 4 1,0 2 17,-4 6 1,0 4-92,0 0 1,-1 7-2,-3 1 1,1 2-318,-5 6 0,-1 5 317,-3 3 0,4-31 0,0 1 34,0 0 1,-1-1-1,-1 1 1,-2 0-37,2 4 0,0 0 1,-1 3-1,-1 0-197,-1-1 1,1 0 0,2 0-1,0 1 189,-1-3 1,1 0 0,0-1 0,1 1 3,-1 2 0,-1 0 0,2-4 0,1 1-51,1-1 0,1 0 0,0 30-110,1-10 1,0 2 160,1-6 0,0-1 6,4-7 1,0-2-110,0-6 1,0-2 89,0-2 0,0 0 25,0-9 1,0 2-190,0-9 1,0 3 667,0-3-705,0 5 0,0-9-211,0 4-658,0-4 506,-6 0 560,-1-7 0,-26-10 0,-12-8 0,-2-2 0,0 1 0</inkml:trace>
  <inkml:trace contextRef="#ctx0" brushRef="#br0">10608 11556 7829,'-7'0'-1499,"-4"0"1468,10 0 287,-5 0-220,6 0-5,0 0 0,6 0-32,2 0 0,3 4-16,1 0 0,2 0 44,2-4 0,-1 0-24,6 0 1,-1 4-4,5 0 0,1 0 0,3-4 1,2 0 1,6 0 0,1 0 5,3 0 1,-1 0 1,5 0 0,0-4-3,5 0 0,-1 0-4,0 4 0,0 0-139,0 0 1,6-4 141,3 0 1,2 0 0,1 4 0,1 0 1,-1 0 1,2-2-329,3-2 1,2 3 315,-31-1 1,0 0 0,33 0 9,-1 2 1,1-1-10,-33-1 1,0 0-1,2 1 1,0 0 4,0-1 1,0 0 0,0 1 0,0 1-3,-2 0 0,0 0 1,2 0-1,0 0 4,-1 0 1,2 0-1,1-2 1,0 0 0,-2 0 0,0 0 0,0-1 0,1 2-3,-1 0 0,0 2 1,-1-1-1,0 0 0,3 0 1,0 0-1,0 0 1,-1 0 13,1 0 1,0 0-1,-1-2 1,-1 0 1,-2-1 0,0 1 0,2 0 0,0 0 11,0 2 1,0 0 0,4 0-1,0-1-20,-2-1 0,0 0 1,1 1-1,0 0 30,-3-1 1,0 0 0,0 1 0,1 0-20,1-2 1,0 2 0,3 0-1,1 0 2,-2-1 1,0 0 0,0-1 0,-1 1-5,-1 0 0,0-1 0,0 1 0,0-1-2,2 1 1,0 0 0,2 1 0,0-1-216,0-2 1,1 0 0,-1 2 0,0 1 206,-2-1 0,0 0 1,0-1-1,0 1-26,0 0 0,0 0 0,2-1 0,0 1 29,1 2 1,-1 0 0,0-1-1,0-2-17,-2 1 1,0 0 0,0 0-1,0 0 11,0 2 1,0 0 0,2 0 0,1-1-23,-1-1 1,0 0 0,0 1-1,0 0 14,-2-1 0,0 0 0,0 1 0,0 1 0,0 0 0,1 0 1,0-1-1,0 0-5,0-1 1,-1 0-1,-1 2 1,0-1-1,-2-1 0,-2 0 1,0 1-1,1-1 6,2 0 0,0 0 0,-1 1 0,1 1 1,0-2 0,0 0 0,-1 1 0,-1 0-142,-2 1 1,0 0 0,0 0 0,1-1 142,1-1 1,0 0 0,0 1 0,0 0 0,0-1 0,0 0 1,0 1-1,0 1 0,30 0 1,-33 0 0,0 0 0,33 0 1,-31-2 0,0 0 0,-4 0 1,1 0-1,2-1 1,0 2-2,29 1 0,-1-2-1,-3-2 1,4 3-1,-1-3 0,2 1 0,-1-1 0,-3 2 15,2-2 1,2 2 0,-1-2 1,-3 2 27,-2-2 1,-2 3 7,7 1 1,1 0-38,-2 0 1,-3 0 2,-5 0 0,-3 0-51,3 0 1,-1 0 51,2 0 0,2 0-25,-3 0 1,2 0-5,-2 0 1,4 0-9,-4 0 0,-2 0 7,-2 0 1,3 0 3,2 0 0,2 0 4,1 0 1,-5-2 2,-2-2 0,-4 3-1,-1-3 0,3 2 2,-2 2 0,2 0 0,-7 0 1,3 0-1,1 0 0,-1 0 263,-3 0 1,-3-1-257,-5-3 0,0 3 416,0-4 1,0 4-394,0 1 1,0-1 338,0-3 0,0 2-362,-1-2 0,5 3 186,1 1 1,-6 0-193,-3 0 0,-1 0 13,1 0 1,-3 0-21,-6 0 0,-5-4 13,-2 0 1,-4-1-4,0 5 0,-1 0 30,0 0 0,-3-4 84,-1 0 1,0 0-79,4 4-10,1-5 1,-1 3 155,0-2-149,0-3 1,-3 6 17,-1-3-20,-5 3-203,2 1-142,-5 0-1361,0 0 1095,-5 0 575,3 0 0,-25-6 0,0-1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12095" units="cm"/>
      <inkml:brushProperty name="height" value="0.12095" units="cm"/>
      <inkml:brushProperty name="color" value="#57D200"/>
    </inkml:brush>
    <inkml:brush xml:id="br3">
      <inkml:brushProperty name="width" value="0.09071" units="cm"/>
      <inkml:brushProperty name="height" value="0.09071" units="cm"/>
      <inkml:brushProperty name="color" value="#3165BB"/>
    </inkml:brush>
  </inkml:definitions>
  <inkml:trace contextRef="#ctx0" brushRef="#br0">4258 3606 7786,'7'-6'-1637,"-2"5"1912,-5-5-215,6 1-128,-5 4 1,6-5 72,-3 6 1,-3-1-28,3-3 53,3 2 19,-5-3 8,9 5-20,-5 0 0,7 0-29,-1 0 1,0 0 18,1 0 0,0 0 0,4 0 0,-2 0 4,5 0 1,5 0 3,4 0 1,5 0 3,-1 0 0,4 1-17,4 3 1,2-2-4,7 2 0,0-3-181,4-1 0,0 0 188,4 0 1,6 0-54,-3 0 0,4 0 38,-4 0 0,-3 0 5,-1 0 1,-1-4-91,2 0 0,-4-2 49,-5 2 1,-1 3-85,-3-3 1,2-2 58,-6 2 0,0-1 17,-4 1 1,-4 1 8,0-5 1,-6 4-7,2-5 1,-3 7-13,-2-2 1,-5 1 4,-2-1 1,-4 2 315,0-2-334,-6 3 48,4 1-34,-10 0 35,-1 0-51,-7 0 0,-5 0-6,-1 0 1,1 0 41,0 0 0,-5 0 20,1 0 0,-2 1 0,2 3 0,2-2 0,-31 14 0,-1-2 0</inkml:trace>
  <inkml:trace contextRef="#ctx0" brushRef="#br0">4652 3643 7786,'-18'0'0,"-3"0"0,0 0 0,0 0 0,-1 0-459,6 0 0,3 0 105,5 0 539,0 0-129,1 0 24,2 0-65,5 0 1,5 0 3,3 0 0,3 0 8,2 0 1,4 1 0,4 3 0,2-3-35,2 4 0,5-4 9,3-1 0,4 0-2,4 0 1,0-1 6,8-4 0,-3 4 4,8-3 0,7 1-283,5-1 1,1 1 274,-32-1 1,0 0 0,-1 2 0,1 0 7,2-2 1,0 0 0,1 2 0,1 0-3,-2-2 0,0 0 0,-1 2 0,-1 1-24,26-3 1,-1-2-108,-2 2 1,-5-4 122,-8 4 1,-6-2 3,-7 2 1,-4 3-5,0-3 1,-3-2-42,-4 2 33,-4 0 616,-4-1-605,-7 3 350,0-3-346,-6 5-182,0 0 174,0 5 0,5 8 0,2 6 0</inkml:trace>
  <inkml:trace contextRef="#ctx0" brushRef="#br0">3064 5033 7799,'-12'0'-248,"0"0"1,3 0-344,1 0 0,0 0 473,-4 0 120,-1 0 1,1 0 227,0 0-228,-1 0 0,5 0 25,0 0-16,5 0 72,-8 0 3,10 0 33,-4-5-48,5 3 1,0-3-75,0 5 63,0 0-27,5 0-22,2 0 0,5 0 2,0 0 1,1 0-31,-1 0 0,0 1 11,1 3 1,0-2-1,4 2 1,-2-3 2,5-1 1,-3 0-6,3 0 1,1 0-1,3 0 1,1 0 1,0 0 1,3 0 3,1 0 0,1 0 0,-1 0 1,-2 0 1,6 0 0,0 0 0,4 0 0,-2-4 0,-2 0 0,3 0 0,-4 4 0,7 0 0,-2 0 0,2 0 0,-6 0 0,3 0 0,1 0 0,0-1 39,-1-4 0,1 4-38,0-3 1,0 3-1,0 1 1,4 0 2,0 0 0,0 0-1,-4 0 1,-4 0-6,0 0 1,2-2 4,2-2 0,3 3-12,-7-3 1,2 2 3,2 2 0,4-4 0,0 0 1,2-1 3,-2 1 1,-2 2-2,6-2 1,-1-1 0,1 1 0,2-5 1,-6 5 0,1-4 0,-1 4 0,2-2-1,2 2 0,-4 3 2,-8-3 1,2 1 0,-2-1 1,2 3-1,2-3 1,-5 2 7,-3 2 0,1 0 2,-2 0 0,5-1-9,-4-3 0,1 2 2,-1-2 0,-2 3 15,6 1 1,-4 0-15,3 0 0,-4 0 12,0 0 0,-2 0-17,-1 0 1,4-4-2,-1 0 1,1 0-1,-4 4 1,-2 0 0,-2 0 0,4 0 21,-4 0 0,4-2 0,-9-2 1,6 3 37,-2-3 0,0 2-47,0 2 0,-5 0 31,2 0 0,-4 0 6,-1 0-35,6 0 0,-4 0 31,2 0 1,-2 0-1,-2 0 0,1 0-23,-1 0 1,-4 0 22,0 0 39,-5 0-22,8 0 117,-10 0-63,5-5 5,-6 3-124,0-3 1,0 4-11,0-4-61,0 4-273,-6-4-96,5 5 228,-4-6-370,5 5 584,0-5 0,16 1 0,4-2 0</inkml:trace>
  <inkml:trace contextRef="#ctx0" brushRef="#br0">14324 6005 8325,'0'-8'-951,"0"0"0,2 5 759,2-1 0,-1 1 263,5-1-48,-5 3 1,8-4-9,-3 5 0,-1 0-2,1 0 0,0 0 2,4 0 1,1 0-6,-1 0 0,0 0 7,0 0 1,5 0 1,-1 0 1,5-5-1,-5 1 1,5 0 0,-5 4 0,6 0 28,-1 0 0,0 0-27,0 0 0,2 0-13,-2 0 1,3 0 14,5 0 0,-2 4-42,6 0 0,-4 1 36,4-5 1,0 0-46,3 0 1,5 1 28,0 3 0,6-3-7,-2 3 1,4-2-170,5-2 1,0 0 173,4 0 1,-4 4-6,-4 0 1,3 0 4,0-4 0,9 0 1,-5 0 1,2 0-2,-6 0 1,-1 0 44,6 0 1,2 0-33,1 0 0,5 4 3,-4 0 0,1 0-320,6-4 1,0 0 314,0 0 0,-3 0-20,-9 0 0,4 0 20,-4 0 0,2 0-169,-2 0 1,-2 0 156,-6 0 1,-6-4-5,-7 0 1,-1 0 4,-11 4 0,-2 0 145,-10 0 1,-3 0-119,-1 0 631,-5 0-800,2 0 1,-6 4 244,-3 0 1,-5 5-351,-7-5 248,-3 5 0,-39 9 0,26-5 0,-1 0 0</inkml:trace>
  <inkml:trace contextRef="#ctx0" brushRef="#br0">6412 6670 8253,'-13'-6'-601,"1"5"-91,0-3 1,3 3 491,1 1 1,4 0 233,-4 0 1,4 0-11,-4 0 0,3 0-26,-3 0 0,4 0 1,-4 0 3,5 0 0,-4 0 15,3 0-8,3 0-9,-5 0 0,1 0 0,4 5 0,-5-4 0,8 5 0,2-6 0,-3 0 9,10 5 1,-4-3 1,5 2 0,-4-3-8,0-1 0,1 2 1,3 2 1,0-3 36,1 3 1,3-2-34,0-2 1,2 0 26,-1 0 1,-2 0-15,5 0 0,1 0 2,3 0 0,1 0-7,0 0 1,-1 0 19,1 0 1,3 0-21,1 0 1,4 0 0,-4 0 1,1 0-10,-2 0 1,3 0 9,1 0 1,3 0-43,-7 0 0,6 0 39,-1 0 0,3 0-1,1 0 1,0 0-16,0 0 1,0 0-3,-1 0 1,5 0 3,0 0 1,2 0-2,-2 0 0,-3 0-11,3 0 1,2 0 14,-2 0 1,0 0-9,-4 0 1,4 0 5,0 0 0,4 0-6,-4 0 1,0 0 1,-4 0 1,4 0 0,0 0 1,0 0-1,-4 0 0,1 0 1,3 0 0,-3 0 0,3 0 0,2 0-1,-2 0 1,0 0-1,-4 0 1,0 0-1,-1 0 1,0 0 0,-3 0 0,-3 0 0,-5 0 0,-1 0 0,1 0 0,2 0 12,-2 0 0,1 0 1,-10 0 1,5 0 29,-5 0 1,5 0-37,-5 0 1,0-5 64,-3 1 0,-1 0-56,0 4 1,-4 0 95,1 0-55,-7-5 92,9 3-127,-9-3-10,3 5-95,-5-6 129,0 5-300,0-4 248,0 5-835,0 0 841,0 5 0,11 7 0,3 8 0</inkml:trace>
  <inkml:trace contextRef="#ctx0" brushRef="#br0">2104 11211 5891,'0'-7'191,"0"2"-166,0-1-6,0 5 0,0-6 10,0 3 2,0 3-29,0-5 1,0 5 29,0-3 50,0 2-56,0-3-1,0-1 47,0 5 13,0-5 2,0 6 14,0-5-293,0 4 220,0-5-85,0 6 61,0 0 24,0 6 1,0-4 4,0 7 0,0-1 9,0 4 1,0 0-27,0 1 0,2 3 22,2 0 0,-3 6-15,3-1 0,2 3-6,-2 5 0,0-1-9,-4 4 1,4 1-2,0 4 0,4 0-1,-4 0 1,1 1-5,-5 3 1,4-1 29,0 5 0,0-4-20,-4 4 0,1-5 59,3 1 0,-2-3-35,2-1 0,-1 0 6,1 0 0,-3-2-20,3-2 0,-1 1 2,1-5 1,-3 4 9,3-4 0,2-1 0,-2-3 0,1-2-41,0-2 1,-4 2 32,3-3 1,-1-2-67,1-1 1,-3-4 55,3 0 0,-2-1-26,-2 0 0,4-4-41,0 1-21,0-7-41,-4 4-236,0-6-211,0 0 560,0-6 0,0-17 0,0-10 0</inkml:trace>
  <inkml:trace contextRef="#ctx0" brushRef="#br0">2104 11211 6843,'-6'0'-461,"0"0"516,6 0 20,0 0-60,6 0 0,-4 0 6,6 0 1,1 0-21,3 0 0,2 0-2,2 0 0,3 0-19,6 0 1,1 0 28,3 0 1,-2 0-21,6 0 1,4 0 2,4 0 1,5 0 0,-1 0 1,-1 0 2,1 0 0,-1 0 4,1 0 0,6 0 0,-6 0 0,5 0 0,-5 0 0,-1-4 0,1 0 0,5 0 0,3 4 0,0 0-125,-4 0 0,1-2 124,-1-2 0,0 3-6,0-3 1,1 2-7,-1 2 0,1-1-2,4-3 1,-4 3 12,4-4 1,-4 4 0,-1 1 1,5-4 6,-1 0 0,4 0-10,-3 4 0,0-4 6,0 0 1,-4-1-4,4 5 0,0 0 1,0 0 1,0 0 12,0 0 1,-2-4-8,5 0 0,1 0-6,3 4 1,-3 0-1,-1 0 0,-4 0 0,5 0 0,-1-4 1,5 0 1,-5 0-12,1 4 1,-1 0-228,5 0 1,-1 0 229,1 0 1,-5 0-3,0 0 0,-3 0-1,3 0 0,3 0 9,2 0 0,1 0 0,-10 0 0,6-4 5,-2 0 1,2 0-8,-1 4 0,0 0 5,-4 0 0,3 0 3,-4 0 0,9 0 1,-5 0 1,2 0-5,-5 0 1,2 0-2,5 0 0,1 0-1,-1 0 0,-3 0 0,-1 0 0,-1 0-7,2 0 0,4 0 7,-4 0 1,3 0-4,-7 0 1,5-5 0,-2 1 1,2 0 1,-2 4 0,2 0 5,-6 0 1,2-4 0,-2 0 0,3 0 5,6 4 1,-5 0 1,1 0 0,-5 0-10,5 0 0,-2-4 2,1 0 1,-2 0-6,-6 4 1,2 0-1,2 0 0,2 0-2,2 0 1,-2 0-1,-6 0 1,0 0-128,0 0 0,5-2 133,-1-2 1,0 3 2,-3-3 0,-3 2-6,-1 2 0,4 0 1,-5 0 0,2-1 37,-6-3 1,-3 2-33,3-2 1,1 3 0,-1 1 1,0 0 110,-4 0 0,0-1-109,0-3 1,3 2 225,-3-2 1,1 3-238,-9 1 0,0 0 134,-5 0 1,1-2-131,-1-2 0,-4 3-15,-4-3 1,-2 2 8,-2 2-2,0 0 3,1 0 0,-5 0 0,0 0-22,-5-5-2,2 4-69,-5-5 81,0 6-554,0 0 568,-5 0 0,3 0 0,-3 0-82,5 0 417,0 0-152,0-5 13,0 3-19,0-3-52,0 5-128,0 0 50,5 0 21,-3 0 1,3 1-54,-5 3 1,4 3 131,0 5 1,2 1-107,-2-1 1,-3 2 0,3 2 0,2 3-37,-2 6 0,0 1-14,-4 3 0,4 2 19,0 6 1,0 1-15,-4 3 0,0-1-42,0 5 0,-4-1 44,0 1 1,-4-1 1,4-3 0,0-3 2,4 3 0,-4 0 25,0-4 0,-1 1 16,5-9 0,0 0 4,0-5 0,2 5 41,2 0 0,-3-1 12,3-3 0,2-2-63,-2-2 0,4 2 13,-4-3 0,0 0-88,-4 0 0,0-5 38,0 2 1,4 0-101,1 0 1,-1-1 17,-4-4 0,0-3-385,0-1 214,0 0-222,0 4 475,0 1 0,0-12 0,0-2 0</inkml:trace>
  <inkml:trace contextRef="#ctx0" brushRef="#br0">2412 12392 8296,'-8'0'-317,"0"0"0,4 0-397,-5 0 0,5 0 476,-4 0 0,4 2 238,-4 2 0,4-3 0,-5 3 0,5-2 0,-4-2 0,4 0 10,-4 0 1,4 0 13,-5 0 1,5 0 2,-4 0 1,4 0-16,-4 0 0,4 0 20,-4 0 58,5 0 14,-8-6 19,4 5 17,0-10 48,-4 10-144,10-10 0,-6 9-30,3-2 0,3 1 55,-4-1-5,4 3-83,1-5-25,0 6-56,0 0 118,6 0-79,-5 0 56,10 0 1,-4 0-3,5 0 0,-4 0 4,0 0 1,1 0 0,3 0 0,0 0 2,1 0 0,3 5 0,0-1 0,5 0 0,-5-4 0,10 1 0,-1 3 0,4-2-1,-1 2 1,4-3-1,5-1 1,4 0-51,0 0 1,5 0 32,-1 0 1,3 0-5,1 0 1,5-1-149,-1-3 0,2 1 163,-2-5 1,-1 4 18,5-5 1,-5 7-24,2-3 0,-4 0 27,0 1 0,0-2-19,4 2 0,-3 3 6,7-3 1,-6 3 4,1 1 0,-2-5-4,-2 1 1,6 0-5,2 4 0,-2-1 0,-2-3 0,2 2-9,-2-2 1,5 3 7,-5 1 0,0 0-11,-4 0 0,1 0-5,-1 0 1,4-1-3,1-4 0,-1 4 9,-4-3 1,0 3-3,1 1 1,-1 0 6,0 0 1,-4 0-1,0 0 0,-4-2-58,4-2 0,3 3 62,2-3 0,1 2 13,-5 2 0,-3 0-14,2 0 0,1 0 1,3 0 0,-4 0 5,0 0 0,0 0 1,4 0 1,1 0-5,-1 0 0,-1-1 0,-3-3 1,3 2-2,-3-2 1,1 3-1,-1 1 0,2 0 0,-6 0 0,5 0 0,0 0 0,1 0 0,3 0 0,-5-1 0,0-3 0,-1 2 0,1-2 0,5 3 0,-5 1 0,5 0 0,-9 0 0,5 0 0,-1 0 0,2-2 0,-2-2 0,1 3 0,-5-3 0,5 2 0,-5 2 0,5-4 0,-1 0 0,-1 0 0,1 4 0,-4 0 0,4 0 0,-1-4 52,1 0 0,-1 0-28,-3 4 1,-3-2-16,3-2 0,2 3 3,-2-3 0,4 2-6,-4 2 0,5 0 6,-1 0 1,2-4-15,-2 0 0,1 0 4,-5 4 0,5 0-3,-5 0 0,5 0 7,-1 0 1,-2 0-2,-2 0 0,2 0-11,3 0 0,0 0 10,-1 0 1,2 0 12,-6 0 0,5-4-11,-1 0 0,3 0 18,1 4 0,1 0-24,-1 0 1,-4 0 0,0 0 1,-1 0-3,1 0 1,1 0-3,-5 0 1,0 0 14,-4 0 0,4-4-7,0 0 0,-1 0 184,-7 4 0,7 0-184,-4 0 1,4 0 75,-3 0 1,-4 0-69,0 0 1,-5 0-1,5 0 1,-1 0 11,0 0 1,-1 0-1,-7 0 1,1-5 47,-1 1 1,4 0-55,-4 4 1,4 0 39,-8 0 1,3-4 23,2 0 1,-2 0 8,-2 4 1,1 0-35,-6 0 0,5 0 1,-5 0 0,5 0-47,-5 0-18,0 0 0,-3 0-122,-1 0 182,-5 0-201,4 0 138,-10 0-32,5 0-159,-6 0 0,-2 0-218,-2 0 0,-3 0 418,-5 0 0,-22-11 0,-6-3 0</inkml:trace>
  <inkml:trace contextRef="#ctx0" brushRef="#br0">898 9365 7730,'-5'-7'-619,"4"-4"1,-5 9 748,6-7-131,0 7 47,0-9 1,0 8-70,0-5 60,0 5 1,0-4 185,0 3-96,0 3-59,0-5 0,1 6-72,4 0-3,-4 0 107,4 0-54,-5 0 0,0 6 30,0 2 0,0 4-43,0 5 0,0 2-8,0 5 0,0 1-39,0 0 0,0 1 7,0 2 1,0 0 46,0 4 1,0-4-5,0 0 1,0 3-150,0-3 1,0 0 112,0-8 0,0-2-32,0-6 1,0 1 36,0-1 10,0-5 69,0-2-34,0-5 1,0-5-47,0-4 0,0-1 2,0-3 1,0 1-114,0 0 1,-1-5 110,-3 1 1,3-6-27,-4 1 1,3-2 9,-2-1 1,2-2 5,-2-3 1,-1 3 27,1-3 1,-2 2 110,2-2 0,3 3-103,-4-3 0,4 3 16,1 2 0,0-1-50,0 1 0,4 0 36,0 4 1,6 2-151,-2 6 0,3-1 133,1 1 0,2 1-148,2 3 1,-2 1 34,3 3 1,-2 3-81,1-3 1,-2 2 78,2 2 0,-2 4-24,-2 0 1,-1 6-103,-3-2 0,2 3 111,-6 1 1,0 2 113,-4 3 0,-11 7 0,-3 8 0</inkml:trace>
  <inkml:trace contextRef="#ctx0" brushRef="#br0">935 9550 8191,'-12'0'246,"0"0"-606,5 0 1,1 1-30,6 3 221,0-3 0,2 5 135,2-6 1,3 0 33,5 0 1,0 0-78,1 0 1,-1 0 102,0 0 1,0 0-114,1 0 0,0-4 73,4 0 0,-3-4 17,2 3 1,-2-3-64,-2 4 0,4-4-116,1 4 1,-1-4 132,-4 3 42,1-4 0,15-9 0,5-8 0</inkml:trace>
  <inkml:trace contextRef="#ctx0" brushRef="#br0">1354 9340 8191,'0'-12'-747,"0"0"1,0 4 655,0-1 823,0 1-311,0-4-71,0 5-510,0 2 199,0 5 1,0 6 15,0 7 0,0 0 39,0 8 1,0-1-120,0 5 0,0 0 52,0-1 0,0 1-24,0-1 0,0 5-32,0 0 0,0-4-6,0-5 1,0-1-91,0 2 1,0 1 127,0-6 1,0 0-187,0-3 0,0-5 13,0 0-171,0-5 296,0 2 0,0-6-11,0-3 1,0-3-21,0-5 1,0-1-1,0 1 0,4-6 44,0-2 0,1-3-23,-1-2 0,-1 0 109,5 1 0,-5-5-92,1 0 1,2 1-2,-2 3 1,5 0 39,0 1 0,-4 0 103,-1 4 0,3-1 65,1 9 317,-2-3-237,5 8-137,-5 0-79,7 2 73,-1 5-71,0 5 0,-3 2-6,-1 6 0,-6-1-7,3 0 0,-4 0-21,-1 1 0,0 0-1,0 4 1,-4-2-39,0 5 0,-6-3 59,2 3 1,1-5-60,-1 2 0,4-4 52,-4 0-18,-1 5 0,3-5-50,1 4 7,-1-9 44,4 3 0,-2-10-1,8 3 1,-1-2 6,5-2 0,2 0-6,6 0 0,-2 0 45,2 0 1,-1 0-41,2 0 0,-4 0 77,4 0 0,-3 1-38,-2 3 1,0 2 7,0 2 1,1 3 15,-1-3 0,-4-1 88,0 1 148,-5 0-191,3 4 16,-6 1 0,-2-2-55,-2-3 0,-3 1-139,-5-4 0,0 3 75,-1-4 0,0 4-115,-4-4 1,4 4 8,-4-4 0,-1 2-204,2-2 0,-4-3-141,3 4 1,1 0 98,3-1 0,1 0-116,0-4 461,5 0 0,-4 0 0,59-38 0,-20 14 0,0 0 0</inkml:trace>
  <inkml:trace contextRef="#ctx0" brushRef="#br0">1944 9303 8191,'0'-12'-297,"0"0"198,-5 0 99,4 5 0,-5 1 0,6 8 0,0 2 0,0 7-20,0 5 0,1 5-4,4-5 1,-4 6-49,3-2 1,-3 0-13,-1 0 1,0-4 84,0 5 0,0-5-23,0 5 0,0-6-95,0 1 1,0 2 86,0-1 0,2-1-241,2-4 45,-3 1-339,10-1 419,-4 0 146,5-5 0,1-34 0,-1-14 0</inkml:trace>
  <inkml:trace contextRef="#ctx0" brushRef="#br0">1944 9340 8191,'-6'-17'-641,"-4"2"449,6-6 0,-4 5-101,4-5 1,-1 10 307,5-1 1,0 6 407,0-2 0,6 6-357,2-3 1,3 0-84,1 1 1,2 0 74,2 4 0,2 0-25,3 0 0,2 0 123,-2 0 0,-2 0-82,1 0 1,-1 0 18,2 0 0,-3 1-15,-6 3 1,0 3 23,1 5 0,-3 1-70,-1-1 1,-4 6-14,-5 2 0,0-1-7,0 2 1,-1 2-146,-3 2 1,-3 2 37,-5-6 0,-1 2 90,1 1 1,-6 1-158,-2 0 0,-5-5 57,-4 1 0,2-6-144,-6 1 1,6 2-3,-2-2 1,-1 5-89,1-5 0,1 1 339,3-5 0,-22-11 0,-5-2 0</inkml:trace>
  <inkml:trace contextRef="#ctx0" brushRef="#br0">972 10042 8191,'-12'0'0,"0"0"0,3 0 0,1 0 0,4 0 0,-4 0-257,5-6-28,-2 5 1,11-4 110,7 5 0,0-5 175,8 1 0,-1-1 17,5 1 0,5 1 29,3-5 0,3 1 18,0-1 0,5-3-44,1 3 1,4-3 72,-1-2 1,8 1-218,5 0 0,1-1 213,-2 1 0,-1 0-18,-2 0 1,-5-1 6,0 1 0,-1 1-252,-7 3 1,-2-2-18,-6 6 0,0-4-10,-8 4 0,-3 0 69,-10 4 0,-4 0-229,0 0 264,-5 0 0,-2 5 183,-5 3 0,-9-1-192,0 1 1,-6 1 104,3 3 0,-6 0 0,-19 12 0,-11 1 0</inkml:trace>
  <inkml:trace contextRef="#ctx0" brushRef="#br0">960 10202 6899,'-7'0'-362,"2"0"398,5-6 0,1 5 27,3-3 1,7-2 3,5 2 0,6-4 57,-1 4 0,7-6-74,5 2 0,4-3 102,4-1 1,4-4-76,9-1 1,2-1-257,5 2 1,1 2 244,-1-2 1,0 1-116,-4-2 1,2 4 35,-6-4 0,-5 8-23,-7 1 1,-3 1 25,-1-1 0,-5-2 21,-4 6 1,-7-4-58,-5 4 55,-2-1-61,-7 5 587,-2 0-559,-5 0-101,-5 0 51,-2 0 0,-1 0-216,0 0 129,5 0-431,-3 0 134,6 0 458,0 0 0,28-10 0,6-4 0</inkml:trace>
  <inkml:trace contextRef="#ctx0" brushRef="#br0">2191 12515 8298,'6'-5'-835,"0"-2"489,-1-5 184,-3-1 1,4 3 233,-1 1 98,-4-2-341,4 5 0,-5-3 109,0 1 63,0 5 1,0-3 67,0 1 111,0 4-125,0-10 244,0 10-167,0-10 9,0 10-16,0-10-10,0 9 7,0-3-14,0 5-220,0 0 1,0 5 163,0 3 0,0 3-34,0 2 0,0 0 47,0 4 0,2 2-26,2 5 0,-3 2-18,3 3 1,-2-1 2,-2 4 0,4 3-8,0 6 1,4-2 43,-4 6 0,4-5 3,-3 1 0,3-3-67,-4-1 1,4-1 36,-4-3 1,6-3-111,-2-6 0,-1 1 100,1-1 0,-1 0-70,1-4 1,-1-2 34,-3-6 1,-3 1-3,3-1 0,2-4-7,-2 0 1,0-4 9,-4 5-44,0-7 49,0 4-98,0-6-39,0 0 56,-5-6 0,2 5-34,-5-3 51,5-3 0,-8 2-82,3-4 0,1 0 96,-1 5 0,4-4-27,-5 3 1,5-3 70,-4 4 0,1-5 8,-1 0 0,-3 3-16,3-3 1,1 2 17,-1-1 0,0-1 31,-5 5 1,5-6 13,0 2 0,1 1 121,-1-1 0,-3 4-151,3-5 1,1 5 230,-1-4-212,5 5 0,-4-2 51,3 5-76,3 0 0,-5 1-6,6 3 0,0 1 65,0 7 1,4-3-7,0 8 1,6 1-105,-2-2 1,-1 5 63,1-5 1,1 4-58,3-3 1,0 3 53,0-3 0,1-1-14,-1-4 1,4 1 46,1-1 0,-1-5-7,-3-3 0,-1 1 15,0 0 0,5-3 123,-1-6 0,2 1-124,-2-5 1,-2-4 20,2-4 1,2-2 77,-2 1 1,-1 2-157,-6-5 1,0 3-196,-5-3 1,5 4 184,-5-5 0,0 6-254,-4-1-151,0 2 193,0 2-124,0-1 0,-2 6 70,-2 3 0,3 4 3,-3 4 1,-2 3 272,2 6 0,-5 21 0,2 5 0</inkml:trace>
  <inkml:trace contextRef="#ctx0" brushRef="#br0">1723 13660 8282,'-4'-12'-150,"0"-1"1,-5 5 205,5 0 0,-1 4-305,1-4 195,2 5-38,-3-3 82,5 6 0,0 2-99,0 2 1,0 3 207,0 5 0,0 4-3,0 1 1,0 5-60,0-2 1,0-1-8,0 2 0,1 3-21,3 5 1,-2 0 17,2-5 1,1 1 1,-1 0 0,1-1-15,-5 1 1,4-5-118,0 1 1,0-6 100,-4 1 1,4-2-42,0-2-320,0 1 296,-4-6 85,0-2 1,0-6-29,0-3 1,0-3 2,0-6 1,0 0-56,0-4 1,0 2-1,0-5 1,0-1 53,0-3 1,0-1-9,0 0 0,0 1 33,0-1 0,-1-4-41,-3 1 1,2-5 128,-2 4 1,3 0-95,1 5 1,0-1 17,0 1 0,1 0-10,3 4 1,-1 2 0,5 6 1,-1 0-17,1-1 1,3 2-3,-3 3 1,3-2 10,2 6 1,-1 0-4,0 4-235,6 0 0,-4 0 128,2 0 1,-4 6-268,-3 2 241,2 3 1,-10 1-397,3 1 519,3-1 0,-17 27 0,2 8 0</inkml:trace>
  <inkml:trace contextRef="#ctx0" brushRef="#br0">1735 13795 8282,'-8'4'-1026,"0"0"820,5 1 248,-2-5 154,5 0-109,0 0-98,5 0 1,2-2 50,5-2 0,2 3-106,2-3 0,-2-2 94,2 2 0,2 0-4,-1 4 0,0-4-217,0 0 1,-4 0 192,4 4 0,7 0 0,2 0 0</inkml:trace>
  <inkml:trace contextRef="#ctx0" brushRef="#br0">2080 14078 8282,'-2'-8'-970,"-2"0"964,3 0 44,-10-5 425,4 1-190,0 0-335,2 5 71,5 1 0,0 8-13,0 2 0,0 3 71,0 5 0,4 4-1,0 1 0,4 3-39,-4-3 0,5 5-38,-5-2 1,4-1-98,-4 2 1,6-2 87,-2 2 0,-1 0-158,1-4 1,-1 3-38,1-3 0,1-1-184,-5-4 1,5 1 398,-5-1 0,0-11 0,-4-2 0</inkml:trace>
  <inkml:trace contextRef="#ctx0" brushRef="#br0">4344 11974 6125,'7'0'-120,"-2"0"178,-5-6 5,0 5 83,0-4-94,0 5 140,0 0-111,0-6-38,0 5-27,0-5 0,0 5 29,0-3-14,0 2 16,0-3-6,0 5-17,0-5 27,-5 3 151,4-9-121,-5 10 17,6-5-57,0 1-23,0 4-72,0-5 0,0 5 92,0-3-102,0 2 100,0-3 2,0 5 57,0 0-41,0 5 1,0 2 9,0 5 1,0 2 8,0 2 0,0 0-19,0 4 1,0 5-11,0 3 0,0 7 2,0-3 1,1 4 0,4 1 0,-4 4-48,3 0 0,1 4 48,0-4 0,0 0 2,-1-4 0,-1 0-36,5 0 0,-5-4 1,1-1 1,1-4-59,0 0 1,3-2 69,-4-1 0,1-4-40,-1-1 1,-2-5 13,2 2 0,1 0 44,-1 0 0,1-1-43,-5-4 1,1-1 17,3-2-49,-3 2 1,5-10-131,-6 10 164,0-10-233,0 5 182,0-6-1756,0 0 1803,0-6 0,5-39 0,2-15 0</inkml:trace>
  <inkml:trace contextRef="#ctx0" brushRef="#br0">4344 11986 8341,'0'-12'0,"-1"0"-175,-3-1 0,2 5-489,-2 0 419,3 0 336,-5-5-172,5 7 131,-10 0 0,4 12-12,-5 2 0,4 4 28,-1 4 1,5 2-4,-4 3 1,1 2-52,-1-2 1,-1-2 12,4 1 1,-3-5-9,4 2 0,-1-1 36,1-4 1,2 3-32,-2-6 0,3-3 65,1 3 257,0-7-346,0 4 6,0-6 0,1-6-21,3-2 1,-2-7-12,2-1 0,2-2-103,3 2 0,-2 2 146,1-3 0,-4 0-61,4 0 1,-4 2 8,4 7 1,-1-3-1,1 3 1,3 1 25,-2-1 12,1 5 0,3-2-7,-1 5 1,0 1 4,1 3 0,-1 3-2,0 5 0,1-2 6,-1 2 1,-1-5-117,-3 9 0,3-7 94,-3 7 1,2-5-421,-2 5 1,3-2 438,-3-2 0,-8 17 0,-1 4 0</inkml:trace>
  <inkml:trace contextRef="#ctx0" brushRef="#br0">4196 13217 8350,'-5'-7'-1551,"4"-4"1374,-10 4 429,9-5 0,-3 4-82,5 0 1,-6 5-37,5-3 39,-5 6-238,6 0 0,0 2 95,0 2 1,0-1 43,0 5 1,0 1-33,0 8 0,5-4-5,-1 4 0,0 2-110,-4 1 1,0 0 119,0 0 1,0-1-122,0 2 1,4 2 102,0-2 1,0-2-96,-4 1 0,0-5 33,0 2 0,1-4-6,4 0 0,-4-1 10,3 0 1,-3-4-3,-1 1 1,2-7-149,2 2 134,-3-2 192,5-2-171,-6 0 1,0-2 4,0-2 0,-2-2 6,-2-7 1,3 0 10,-3-4 0,-2 2-28,2-5 1,0 3-7,4-3 1,-1-1 49,-3-3 1,2-1-34,-2 0 1,3 1 125,1-1 1,0 0-111,0 1 0,0 1 28,0 2 1,4-1-20,0 6 1,6-1 0,-2 5 0,1 0-8,0-1 0,1 5-4,-1 0 1,2 5-191,1-1 1,0 3 105,1 1 0,-1 0-166,0 0 0,-4 5 115,1 4 0,-7-3 140,2 3 0,-2-1 0,-2 4 0,-17 28 0,-3 6 0</inkml:trace>
  <inkml:trace contextRef="#ctx0" brushRef="#br0">4159 13352 8350,'-6'-5'-852,"-5"3"471,9-9 368,-3 10 70,5-4-31,5 5 1,4 0 11,7 0 1,-2 0-1,2 0 1,-1 0-267,1 0 1,0 0 81,4 0 1,-4 0-94,5 0 1,-6 0 238,1 0 0,9 0 0,1 0 0</inkml:trace>
  <inkml:trace contextRef="#ctx0" brushRef="#br0">4529 13697 8331,'0'-13'0,"-2"3"-568,-2 1 1,3 3 16,-3 1 468,2 4 124,2-10 0,-1 8 44,-3-5 216,3 5-259,-10-2 0,8 5 24,-5 0 0,4 0 41,-5 0 2,1 0 1,-4 5-54,0 4 0,1 2 4,2 1 0,-2 6-18,3 2 0,1-1-8,-1 2 1,5-1-6,-1 5 1,3-5-4,1 1 1,0-6-29,0 1 1,0 2 79,0-1-75,5-1 1,2-5 12,6-3 0,0-2-3,4-6 0,-4 0-23,4 0 1,1-2-6,-2-2 0,2 1-96,-2-5 1,-2 1 112,2-1 1,-2-3-137,-2 3 0,-1 1 112,-3-1 0,3 1-125,-3-1 22,-2-3 55,-1 10 1,-3-9-143,2 6-262,-3 0 325,5 4 40,-6 0 109,0 0 0,0 5 0,0 2 0</inkml:trace>
  <inkml:trace contextRef="#ctx0" brushRef="#br0">7531 10276 8337,'0'-9'-650,"0"1"-811,0 6 1217,0-9 1,-1 5 243,-3-2 0,3 1 0,-4 3 0,4 1 0,1-5 91,0 5-83,0-8 68,0 5 1,0-3-54,0 1 0,0 4 38,0-4 28,0 5-37,0-8 0,1 6 55,4-4-72,-4-1 1,4 7 19,-5-5 0,0 3 17,0-3 111,0 6-101,0-9-13,0 4 1,2-1 44,2-1 10,-3 7-50,5-9-21,-6 9 0,0-5-89,0 3 122,0 3-225,0-4 189,0 5-82,0 0 0,0 5-6,0 3 71,0 3 1,0 6 4,0-1 0,0 4 38,0-3 1,0 5-53,0-2 1,-2 8 74,-2 0 0,3 7-60,-3-3 1,2 4-34,2 1 1,-4 4 19,0 0 0,0 4-8,4-4 0,0 4-31,0-4 0,4 4 36,0-4 0,4-4-62,-3-4 0,0-2 51,-1 2 0,-1 1 69,5-5 0,-5 0-63,1-4 0,-1-1-14,1 1 0,-3-2-7,3-2 1,-1-2-2,1-3 0,-3-1 5,4 6 0,-4-6-2,-1 1 1,0-2-23,0-2 1,0 0 24,0 1 1,0-1-66,0 0 60,0 1 1,0-5-51,0 0-50,0-5-17,0 2 77,0-5-999,0 0 892,-6 0 150,5 0 0,-4-49 0,5-13 0</inkml:trace>
  <inkml:trace contextRef="#ctx0" brushRef="#br0">7556 10177 8390,'0'-12'0,"0"0"0,0-1-769,0 1 0,0 0 387,0-1 0,-1 1 476,-3 0 1,2 4-8,-2-1 0,3 1 142,1-4-149,-6 5 1,3-3 7,-5 6 0,4 0-51,-4 4 1,4 2 5,-4 2 1,-1 3 5,-3 5 0,0 4-9,0 1 1,1 5-76,2-2 1,-2 2 74,3-2 0,-1 4-22,0-4 0,0-2 12,5-2 1,-4-2-8,4-2 0,-1-3 156,5-1 237,0-5-423,0 2 70,0-5 0,0-10-127,0-2 1,6-3 120,2 3 1,-1-5-77,1 1 0,-4-5-11,4 5 0,-1 0-22,1 3 0,2-3-1,-6-1 1,4 5-1,-4 4 0,2 1 40,-2-1 1,-1 1-10,5 3-100,-5 3 102,8 1 0,-6 6 46,3 7 0,3-1-70,-3 0 0,3 1-3,2-1 1,-1-1-48,0-3 1,1 2-13,-1-6 1,0 4-147,1-4 0,3 0 116,0-4 1,2 0-76,-1 0 1,-4-1 210,4-3 0,2-25 0,0-11 0</inkml:trace>
  <inkml:trace contextRef="#ctx0" brushRef="#br0">7888 9685 8407,'0'-19'0,"-1"1"-893,-3 6 1,2 4 178,-2-1 952,3 1-23,1 1-252,0 2 213,0 5 92,0 0 0,0 7-113,0 5 0,0 2-33,0 6 1,-4-3-14,0 3 1,0 1-35,4 3 1,0 5-88,0 0 0,-4-1 24,-1-3 1,1 0-8,4-1 0,0 1-3,0-1 1,0 0-22,0-4 1,0-1-25,0-2-4,0-4 14,0 5 42,0-11 64,0-2-68,0-5 0,0-5-12,0-3 1,0-3-18,0-1 0,0-2-4,0-3 0,0 2 35,0-5 0,0-1-2,0-3 1,0-1-182,0 1 0,0-5 85,0 0 1,4-5 60,1 1 1,0 2 24,-1-2 0,-1 4 11,5-4 0,-5 6 14,1-2 1,1 5 119,-1 3 0,1 3-91,-5 6-20,5 0 1,-2 5-16,5 3 1,-4 2 39,4 2-134,1 0 1,3 0 37,0 0 1,-1 2-113,-3 2 1,3 3 62,-3 5 1,2 0-114,-2 1 1,2-1 23,-6 0 1,4 1 97,-4-1 1,4 4-62,-4 1 0,1-1 143,-5-4 0,-11 12 0,-3 2 0</inkml:trace>
  <inkml:trace contextRef="#ctx0" brushRef="#br0">7876 9783 8459,'-12'0'-649,"-1"0"0,1 0 264,0 0 837,5 0-345,1 0-20,6 0 38,0 0-49,6 0 1,1 0-36,5 0 1,0 0 33,1 0 0,3 0-183,0 0 1,5 0-41,-5 0 0,1 0-170,-5 0 1,5 0 160,-1 0 1,0 0-317,-3 0 473,-1 0 0,11 11 0,3 3 0</inkml:trace>
  <inkml:trace contextRef="#ctx0" brushRef="#br0">8159 10091 8459,'-4'-8'-1066,"0"0"0,0 4 1425,4-5 0,-2 5-85,-2-4 0,3 4-145,-3-4-34,2 0 1,4-5-8,2 1 1,-1 0-19,5-1 1,0 5 37,4 0 1,1 1-55,-1-1 0,0-2 35,1 6 1,-1 0-229,0 4 109,0 0 0,-1 6-53,-2 2 0,0 4 48,-5 4 0,0 0-12,-4 4 1,-1 1 3,-3 3 0,1-1 28,-5-2 1,0 2-37,-5-2 1,1-2 39,0 1 0,-2-3 52,-2 3 1,2-6 118,-2-2 30,2 1 5,2-7 35,-1 1-90,7-1-58,0-6 0,6-2-193,0-2 172,0 3 1,6-9-173,2 6 0,3 0 68,1 4 0,0-4-13,1 0 0,0 0 6,4 4 0,-4 0-3,4 0 1,-4-2 34,0-2 0,-1 3 5,0-3 0,1 2 33,-1 2 0,0 0-48,1 0 52,-1 0 0,-4 0-34,0 0 11,-5 0 0,4 0-1,-3 0 7,-3 0-329,5 0 294,-6 0-629,0 0 126,-6 0-59,5 0 145,-4 0 445,5 6 0,10-5 0,4 5 0</inkml:trace>
  <inkml:trace contextRef="#ctx0" brushRef="#br0">9845 12146 8503,'-7'-7'-2105,"2"1"1622,5 1 485,0 4 15,0-10 0,0 8-16,0-5 1,0 4 331,0-4-293,0 5 58,0-8 0,0 4-56,0-5 1,4 4 14,0 0 1,0 4-3,-4-5 0,4 5-6,0-4 1,0 4-22,-4-4 9,0 5 0,2-4 17,2 3 15,-3 3-183,5-5 159,-6 6 4,0 0 30,0 6 0,0 1-56,0 5 0,-2 6 53,-2 2 0,3 3-45,-3 2 1,2 1 43,2 3 0,0 2-18,0 6 1,0 0-4,0 0 1,0 5-46,0 3 0,0 2-15,0-2 1,0 2-9,0-6 0,2 4-11,2-4 1,-2 0 6,7-4 1,-5-6 25,4-2 1,-4-1-58,4-3 1,-5 2 37,1-6 0,2-3 3,-2-2 1,1-2 4,-1-2 1,-2 0 2,2 1 0,-3-5-9,-1 0 6,0-5-90,0 8 81,0-10 14,0 5-12,0-6 0,-1-4 25,-3-1 0,2 0-78,-2 1 30,-3-3 1,2-5 9,-3-1 1,-3 1-3,3 0 1,1 4-23,-2-1 1,1 1 21,-4-4 1,4 0 42,0-1 0,1 1-42,-1 0 0,-3 1 57,2 3 0,0-3 18,1 2 1,-2 3 71,6-3-109,-6 7 0,8-8 23,-7 6-46,7 0 1,-5 9 23,3 4 1,2 3-35,-2 4 1,3-1 42,1 6 0,0-5-1,0 5 0,4-5 12,0 5 0,6-6 13,-2 1 0,3 2 52,1-2 1,0-1-70,1-7 1,3 2 66,1-6 0,0 0-50,0-4 1,-2 0 32,5 0 0,-5 0-34,2 0 1,1-7-1,-2-5 0,4 0-45,-3-5 1,3 0-9,-3 0 0,-1-1-24,-4 2 1,-3 1-19,-1-6 0,-1 6-248,1-1 1,-3 2-124,-5 2-211,0 0-75,0 5 705,0 1 0,0 6 0,-21 28 0,-7 6 0</inkml:trace>
  <inkml:trace contextRef="#ctx0" brushRef="#br0">10325 13094 8503,'0'-13'-2422,"0"1"2831,0 0-100,0 0 0,1 1-72,3 2 0,-2 3-13,2 1-103,-3 4 0,-1-6-176,0 3 221,0 3-154,0-5 1,0 12 68,0 2 0,0 3-31,0 1 0,0 5 25,0-1 0,0 6-1,0-2 1,0 5-43,0 4 1,0-3 6,0 2 1,0-2-107,0-1 0,0 4 125,0 0 0,0-1-162,0-3 1,4-2 71,0-2 0,1 0-192,-5-4 1,0 3 121,0-3 0,1-1-204,3-3 1,-3-5-9,3 0 0,-2-4-79,-2 4 197,0-5 196,0 2 0,0-14 0,0-3 0,5-53 0,-1 28 0,-1 0 0</inkml:trace>
  <inkml:trace contextRef="#ctx0" brushRef="#br0">10362 13241 8503,'0'-12'0,"0"0"0,0-5-703,0 1 1,-2 0 351,-2 3 0,3 0 405,-3-4 0,3 4-29,1-4 0,0-1 0,0 2 0,0 0 210,0 3 0,4 1-113,0 0 0,5-5-24,-1 1 0,3 1-31,2 7 0,-1-6 85,0 6 1,2-6-85,2 6 1,-2 1 0,3-1 1,-4 5-35,-1-1 0,-3 3-8,-1 1 0,-1 5-33,1 3 1,2 5-20,-6 3 0,0-2-33,-4 2 0,0 3 76,0 2 1,0-2-74,0 1 0,0-3 51,0 3 1,-2-3 1,-2 3 1,3-5 5,-3 2 1,-2-4-3,2 0 0,-5-2 17,0-3 0,-2 3-15,-1-3 1,0-1-6,0 1 1,-1-4 8,1 4 1,-4-4-159,-1 5 0,1-7 144,3 2 1,-3 2-298,0-2 1,-1 4 24,5-4 1,0 6-177,-1-2 454,6-2 0,13 4 0,8-3 0</inkml:trace>
  <inkml:trace contextRef="#ctx0" brushRef="#br0">31184 1477 8359,'0'-13'0,"0"1"-270,0 0 1,0 4-902,0-1 750,0 7 399,0-9-85,0 9 146,0-9-61,0 10-53,0-4-18,0 5 93,5 0 0,30 5 0,11 2 0</inkml:trace>
  <inkml:trace contextRef="#ctx0" brushRef="#br1">4443 12971 8545,'0'-7'-1744,"0"1"889,0 1 704,0 4 147,0-5-3,5 6 7,-4 0 0,16 22 0,-4 5 0</inkml:trace>
  <inkml:trace contextRef="#ctx0" brushRef="#br1">4516 13081 6101,'0'7'-172,"0"4"139,0-4 1,0 5-37,0 1 69,0-6 0,0 36 0,0 5 0</inkml:trace>
  <inkml:trace contextRef="#ctx0" brushRef="#br1">4529 13303 6040,'0'7'-42,"0"0"17,0-3 0,0-1 31,0 5 0,0-4-6,0 4 0,0 17 0,0 7 0</inkml:trace>
  <inkml:trace contextRef="#ctx0" brushRef="#br1">4492 13931 8469,'0'12'-336,"0"0"0,1-1-420,3-3 1,-2 3 503,2-2 0,-3-3 252,-1 3 35,0-1-32,0 4 0,1 0 15,4 1-19,-4-1 0,4 0-1,-5 1 1,2-2 1,2-3 0,-3 8 0,5-2 0</inkml:trace>
  <inkml:trace contextRef="#ctx0" brushRef="#br1">4578 14275 5782,'0'13'0,"11"15"0,3 5 0</inkml:trace>
  <inkml:trace contextRef="#ctx0" brushRef="#br1">4652 14521 8469,'0'13'-1524,"-4"-1"1143,0 0 1,-1-4 282,5 1 1,0-1 45,0 4-5,0 0 57,0 6 0,-11 29 0,-2 12 0</inkml:trace>
  <inkml:trace contextRef="#ctx0" brushRef="#br1">4935 16710 5900,'0'6'-4,"0"10"3,0 5 0,0-5-10,0 5 0,0-6 59,0 1 0,1-2 86,3-2-59,-2 6 0,3-4 51,-5 2 49,6-2 0,-5-2 120,3 0-165,-3-5-23,-1 4-94,0-10-40,0 10-7,0-9 1,0 5-330,0-3 248,0-3 115,0 5 0,11-6 0,3 0 0</inkml:trace>
  <inkml:trace contextRef="#ctx0" brushRef="#br1">4627 14374 8449,'-5'-7'-375,"3"0"33,-2 3 1,3 1 261,1-5 1,0 4 209,0-4-193,0 5 1,0-4 147,0 3-325,0 3 235,0-5-100,0 6 1,4 6 74,0 2 1,4-1-163,-4 1 0,6 1 94,-2 8 1,-1-4-98,1 4 195,-5-3 0,13 31 0,-2 8 0</inkml:trace>
  <inkml:trace contextRef="#ctx0" brushRef="#br1">4689 14632 8372,'-13'0'-2175,"1"0"2681,0 0-605,5 0 0,1 6 51,6 2 0,0 3 38,0 1 1,0 6-39,0 2 0,5 1 48,-1 3 0,0 42 0,-4-24 0,0 1 0</inkml:trace>
  <inkml:trace contextRef="#ctx0" brushRef="#br1">4664 15100 8372,'-12'0'-1775,"-1"0"1775,1 5-354,5 2 1,2 7 298,5 2 1,0-2 54,0 2 0,0 2 0,0-2 0,0 5 0,0-5 0,1 6 0,3-1 0,-2-4 0,20 18 0,-2-3 0</inkml:trace>
  <inkml:trace contextRef="#ctx0" brushRef="#br1">4676 15629 8307,'0'12'-1578,"0"0"1183,0 1 1,0-1 315,0 0 0,0 1 79,0-1 0,0 0 0,0 1 0,0 3 0,0 0 0,0 5 0,0-5 0,0 5 0,0-5 0,0 6 0,0-1 0,4 1 0,1-2 0,4 9 0,-2-3 0</inkml:trace>
  <inkml:trace contextRef="#ctx0" brushRef="#br1">4750 16281 8287,'0'12'0,"0"2"-787,0 2 0,0-2 394,0 3 0,0-4 314,0 0 1,2-1 78,2 0 0,-3-4 0,3 1 0,-2-1 52,-2 4 1,0 0 9,0 1 0,0-1-33,0 0 1,0 1 4,0-1 0,0 0-74,0 1 1,0 0 60,0 4 0,0-4-66,0 4 0,0-2-5,0 1 0,0-2 50,0 2 0,5-2 0,2-2 0</inkml:trace>
  <inkml:trace contextRef="#ctx0" brushRef="#br1">4812 16798 8249,'-2'11'0,"-2"-3"0,3 3-255,-3-3 1,2 3-879,2 2 1016,0-1 1,0 0 331,0 0 0,0 1-205,0-1 1,0 0 40,0 1 1,0-1-122,0 0 1,0 1 47,0-1 1,0 0-9,0 0 1,0 1 73,0-1-44,0 0 0,6-5 0,1-1 0</inkml:trace>
  <inkml:trace contextRef="#ctx0" brushRef="#br1">2486 15370 5915,'-7'-5'-162,"2"4"162,5-5 4,0 6 1,-6 0 124,5 0-124,-5 0 1,6-1 40,0-3-9,0 2-18,0-3 1,-1 5 10,-3 0-6,2 0-12,-3 0-10,5 0 223,0 0-203,-6 0 54,5 0-40,-4 0 4,5 0 366,0 0-384,5 0 0,-2 0 4,5 0 1,-4 0-6,4 0 1,-4 0 0,5 0 0,-1 0-2,4 0 1,0 0-1,1 0 1,-1-4-25,0 0 0,2 0-3,2 4 1,-2 0-1,3 0 0,0 0-9,0 0 1,1 0-6,-2 0 0,-2 0 20,2 0 0,-2 0-7,-2 0 1,4 0 13,1 0 0,-1 0 1,-3 0 0,3 0-6,0 0 1,2 0 1,-1 0 0,-2 0 28,5 0 1,-4 0-24,5 0 0,-5-2-12,5-2 0,-2 3 10,2-3 1,-2 2-10,-3 2 0,-1-1 5,6-3 1,-2 2-2,1-2 0,-1 3 8,-2 1 0,-2 0 3,5 0 0,-5 0-11,2 0 0,-2 0 0,1 0 1,-1-1 1,6-4 0,-6 4 1,1-3 0,2 3 6,-2 1 0,2 0-8,-1 0 0,0 0-2,4 0 1,1 0 2,-6 0 0,5 0 2,-5 0 1,5 0-13,-5 0 0,6 0 8,-2 0 1,0 0-14,0 0 0,1 0 7,3 0 1,-3 0-2,-1 0 1,1 0-7,3 0 0,1 0-1,0 0 0,-2 0 9,-3 0 0,5 0-2,0 0 1,-1 0 3,5 0 1,-4-4-7,-5-1 0,3 1 17,-2 4 1,1 0-6,-2 0 0,-1 0 3,-2 0 0,-4 0-5,4 0 1,1 0-1,-2 0 0,0 0-2,-3 0 0,-1 0 0,0 0 0,5 0 25,-1 0 0,1 0-23,-5 0 0,0 0 42,0 0 1,1-4-23,-1 0 1,4 0 4,1 4 0,-1 0-17,-3 0 0,-1 0 2,0 0 1,1 0-31,-1 0 1,2-1 29,2-3 1,-2 2-35,2-2 1,-2 3 23,-2 1 1,-2 0-16,2 0 1,-7 0 10,8 0 0,-4 0-1,4 0 0,0 0 2,4 0 0,-4 0 1,4 0 0,-2 0 0,1 0 0,-1 0 0,6 0 0,-2 0 28,1 0 0,2-2-26,-5-2 1,5 3 53,-2-3 1,3-2-47,2 2 0,-1 0 22,1 4 0,0-1-29,-1-3 1,1 2 1,0-2 0,-1 3-11,1 1 0,1 0-5,2 0 0,-2-2 3,3-2 0,-3 3-7,-1-3 1,-1 2-13,1 2 1,-2 0 21,-2 0 1,2 0-1,-3 0 1,0 0 2,0 0 1,1 0-1,3 0 1,0 0 0,-4 0 0,3 0 1,-2 0 0,2 0 1,2 0 0,-2 0 1,-3 0 1,5 0-1,0 0 0,-1 0-3,5 0 0,-3 0 2,-1 0 0,-1 0-1,1 0 1,-1 0 0,1 0 0,0 0-1,-1 0 0,1 0 0,-1 0 0,2 0-13,3 0 0,-3 0 11,3 0 1,-3-1 1,-2-3 1,1 3-2,0-3 0,1 2 0,2 2 0,0 0 30,4 0 1,-3-4 4,4 0 0,-6-2-31,2 2 0,-2 3 7,2-3 0,-2 3-18,6 1 1,-4 0 16,4 0 0,-4-2-20,3-2 0,0 3 11,1-3 1,2 2-1,-2 2 0,-2-1-8,2-3 1,-1 2 3,1-2 0,-2 3 33,-2 1 1,-2 0-28,6 0 1,-2 0-2,2 0 0,-1 0 2,-4 0 1,0 0 3,4 0 1,-4 0-10,1 0 1,-4 0-3,0 0 1,0 0-22,-1 0 0,1 0-10,0 0 0,-2 0 4,-3 0 0,5 0 19,0 0 1,-5 0 11,5 0 0,-3 0-11,2 0 0,1 0-6,-1 0 1,1 0 17,0 0 0,-1 0 3,1 0 0,-1 0-15,1 0 0,0 0-1,-1 0 1,-3 0-3,-1 0 1,1 0-4,3 0 0,-3-4 16,-1 0 0,-3 0 2,3 4 0,1 0 1,3 0 0,-3 0-12,0 0 1,-5-2 24,4-2 0,-3 3-11,3-3 0,1 2 3,3 2 1,-3 0-4,-1 0 0,1-1-4,4-3 0,-5 2 0,1-2 0,-1 3 0,5 1 0,-1-1 16,1-3 1,0 2-16,-1-2 1,1 1 53,-1-1 0,1 3-52,0-3 1,-1 2 0,1 2 0,-1-1 1,1-3 0,1 3-3,3-4 1,-7 4-14,2 1 1,-2-4 15,3 0 1,-1 0-12,1 4 1,0 0 2,-1 0 1,-3-4-4,-1 0 0,1-1 6,3 5 0,-4-1-1,-4-3 0,2 3 0,-2-3 1,6 2-1,-2 2 0,-2-4 43,-1 0 0,0 0-39,0 4 1,1-4 0,-2 0 0,-2 0-2,2 4 0,-2-2-1,-2-2 1,2 3 9,2-3 1,-2 2-2,2 2 1,-2-4-3,-2 0 1,2 0-3,2 4 0,-2-1-16,2-4 0,-2 4 13,-2-3 1,5 3-2,-1 1 1,1-2-3,-5-2 0,0 3-2,1-3 0,0 2-1,4 2 1,-8 0 1,3 0 0,-2-1-3,2-3 1,1 3 4,-1-4-3,0 4 0,1 1 2,-1 0 0,-4 0-1,0 0 1,1-5 0,-1 3 0,0-2 0,-4 3 63,4 1-27,-5 0 1,4 0 31,-3 0-43,-3-6-10,10 5 0,-8-5 18,5 6 18,-5 0-30,8 0 1,-8 0-3,5 0 0,-4-1 14,4-3 0,-4 3 6,4-4 1,-4 4 0,5 1 1,-5 0-15,4 0 1,-4 0 9,4 0 0,-4 0-4,5 0 0,-5-1-6,4-3 0,-4 2 6,4-2 1,-4 3-26,5 1 1,-5 0 15,4 0 1,-4 0-5,4 0 0,-4 0-33,4 0 0,-3 0 2,3 0 0,-4 0 11,4 0 0,-4 0 11,4 0 0,-4 0-29,5 0 0,-5-4 32,4 0 85,-5 0 38,8 4-58,-10 0 0,6 0-6,-3 0 9,-3 0-2,5 0-37,-6 0 0,0-2-60,0-2 83,0 3-282,0-5 62,0 6-265,-6 0-282,5-5 459,-10 3 1,4-3-78,-5 5 1,0 0-106,-1 0 425,1 0 0,-55 11 0,27-4 0,-1 0 0</inkml:trace>
  <inkml:trace contextRef="#ctx0" brushRef="#br1">4627 15284 7831,'-7'0'-1774,"2"-5"1878,5 3-75,-6-3 1,5 4 25,-3-3 1,3 2-4,1-3-41,0 5 1,0-2 7,0-2 28,0 3 2,0-5-25,0 6 18,0-5-97,-6 4 42,5-5-7,-5 6 3,1 0 0,3-1 28,-2-3-22,-3 2 0,5-3 10,-7 5 0,5 0 13,-4 0 0,4 0 29,-4 0 1,4-4 6,-4 0 1,3-1-28,-3 5 1,4-4 27,-4 0-46,0 0 1,-5 0 16,1 0 0,1-2 4,3 2 1,-3 2-7,3-7 1,1 5 48,-1-4-41,0 5 1,-5-8 4,1 3 0,4 1 10,0-1 0,3 4 3,-3-4 1,4 4-25,-4-4 40,5-1-55,-8-3 1,10 4 19,-3 0 1,1 4 11,-1-5-43,3 7 1,-5-5-18,6 3 6,0 2-4,-5-3-12,3 5 40,-3-6-70,5 5 59,0-4-104,0 5 53,-6 0-10,5 0 9,-4 0-5,5 0 33,-6 0 1,5 1-27,-3 3-34,2-3 2,2 5-68,0-6 120,-5 0 1,3 1-317,-2 3 258,3-2 92,1 3 0,16 12 0,5 3 0</inkml:trace>
  <inkml:trace contextRef="#ctx0" brushRef="#br1">4566 15235 5795,'-7'0'157,"1"0"-116,6-5-11,0 3-16,0-3 0,-1 5 67,-3 0 18,2 0-16,-3 0 7,5 0 39,0 0-59,0 5-43,5-3 0,-2 3-3,5-5-9,-5 6 0,8-4-18,-3 6 1,-1-5 10,1 1 0,1 2-32,3-2 1,0 4 14,0-4 1,1 4-3,-1-3 0,4 3 12,1-4 0,3 4 7,-3-4 1,3 4 22,-3-4 1,0 5-28,0-5 1,-3 4-5,2-4 0,2 2 3,-2-2 0,1-3 0,-5 3 0,2 2-2,2-2 1,-2 1-4,2-1 1,-2-2 0,-2 2 0,0 1-2,1-1 1,-1 4-3,0-3 0,-4 3 2,1-4 0,-1 1 1,4-1 0,-4-2-70,1 2 26,-7 3 0,8-5-126,-6 7-50,0-7 226,-4 9 0,-33-9 0,-8 3 0</inkml:trace>
  <inkml:trace contextRef="#ctx0" brushRef="#br2">2867 14583 8861,'-8'0'-882,"0"0"1,1-2 429,-1-2 0,-3 3 359,3-3 1,1 3 104,-1 1 1,4-5-7,-5 1 0,5 0-15,-4 4 25,5 0 13,-8-5-29,10 3 1,-4-3 0,5 4 6,0-4-3,0 4 4,0-4 1,-2 5 42,-2 0 48,3-6-99,-5 5 74,6-5-38,0 1 33,0 3 1,-1-3-34,-3 5 38,2-5-59,-3 3 1,5-5 7,0 3-29,0 3 37,0-5-41,0 6 0,0-1 42,0-3-65,0 3 24,0-5 16,0 6 21,0 0 2,5 0 0,-2 0 35,5 0-49,-5 6 0,8-5 5,-3 3 0,-1 2 1,1-2 0,-1 1-5,1-1 0,3-1 14,-3 5 0,3-4-31,2 4 1,-1-3-2,0 3 0,2-1-5,2 1 1,-2 3 4,3-3 0,-4-1 10,-1 1 1,5-1 3,-1 1 0,1 3-9,-5-3 1,0-1 1,1 1 1,3-4 8,0 4 0,1-1-5,-5 2 0,2 0 4,2-5 0,-2 4 12,2-3 1,-1 4-2,2-1 0,-4-1-12,4 1 1,-2-4 3,1 5 0,-1-5-2,6 4 1,-5-1-3,5 1 0,-5 2-6,5-6 1,-5 1 4,5-1 1,-1-1 0,5 5 0,-5-5 9,1 1 0,-5 1-8,5 0 1,-1 3-11,5-4 0,-5 1 7,1-1 0,-5-2-21,5 2 0,-2 1 14,1-1 1,0 2-5,-4-2 0,-2-3 13,2 4-14,3 1 0,-5-4 0,2 2 0,-2 1-2,-2-1 1,1 2-37,-1-2 33,0-3 1,0 9 1,1-6 1,-5 1 0,0 0 0,-1-3-4,1 7 0,3-7 6,-3 2 1,-1 2-13,1-2 14,1 0 1,3 0-1,0 0 1,-4 2-2,1-2 3,-1-3 0,4 6-1,0-3 0,1-3 9,-1 4 0,-4-3-6,0 2 1,1-2 4,3 2 1,-1-1-4,-3 1 1,3-3 14,-3 3 0,3-1-13,1 1 1,1-3-14,-1 4 1,-4-3 9,1 2 0,-1-2-7,4 2 0,-1-1 0,-3 1 0,3-3 0,-3 3-4,3 3 1,2-4-3,-1 5 2,0-5 0,0 6 1,1-5 1,-1 5-6,0-5 0,-3 4 3,-1-4 1,0 1 3,4-1 0,-1-1-3,-3 5 0,3-3 4,-2 3 0,2-6 0,1 3 0,-4 0 0,0-1 0,0 0 5,5-4 1,-1 4-2,0 0 0,-1 2 0,-2-2 0,1-3-1,-1 3 0,2-1 1,1 1 0,0-2 1,1 2 1,-1-3-2,0-1 0,-2 4-1,2 0 0,-7 2-6,8-2 1,-4-3-8,4 3 1,-1-1-10,0 1 21,1-2 1,-1 7-9,0-5 1,-4 2 2,1-2 0,-1-3-3,4 3 0,-4-1 12,1 1 0,-1-2-1,4 2 0,-4 1-5,0-1 0,1 0 4,3-4 0,0 4-4,1 1 0,-1 0 2,0-1 1,0-3 2,1 4 0,-1-3-4,0 2 0,2-2 2,2 2 1,-2 1-4,3-1 1,-2 5 2,1-5 0,-2 1-4,2-1 1,-1-1 1,2 5 0,-2-5 2,5 1 1,-5 2-4,2-2 0,0 4 0,0-4 0,1 1-1,-2 0 1,-1-3 1,5 6 1,-3-3-1,3 3 1,-3-5 0,3 1 1,-5 1-2,2-1 1,1 4-3,-2-4 0,2 2 2,-2-2 1,-1-3 6,6 4 0,-6 0-7,1-1 0,-1 4 0,2-4 0,-4 2 2,4-2 1,-4-1-4,0 5 0,3-5 25,0 1 1,1 1 2,-5-1 0,5 2-6,-1-2 0,2-1-14,-2 5 1,-2-5-5,2 1 1,-2 1 9,-2-1 1,1 2-28,-1-2 1,0-1 22,0 5 1,1-6-29,-1 3 1,0 0 5,1-1 4,-1 6 1,0-8 4,1 7 1,-1-7 1,0 3 0,1 0 7,-1-1 1,-1 2-1,-3-2 1,4-3-3,1 3 1,-1 2-3,4-2 0,-2 4 0,-2-4 1,2 1 1,2 0 0,-2-3-3,2 7 1,2-7 6,-1 2 1,0 2 0,0-2 1,-2 4-6,5-4 0,-3 4-2,3-3 1,-3 4 20,3-1 0,-3-1-17,3 1 1,-3-4 4,3 5 1,1-3-10,3 3 1,-3 2-6,-1-3 1,-1-1 0,2 1 1,3-4 1,1 4 1,-4 0-1,3 5 1,-2-5-1,3 0 0,-1-4-4,1 4 0,-1-1 5,1 1 0,0 3-2,-1-2 0,1-3 3,0 3 1,-2-5-1,-3 4 1,4-4-3,-4 4 1,3-1 2,2 1 0,0 2-1,-1-6 0,2 4-1,3-4 0,-2 6 9,6-2 1,-6-1-8,2 1 0,-2-4-1,2 4 1,-2-4 0,6 5 1,-4-5 0,4 4 1,-6-1-9,2 1 1,-2 3 4,2-3 0,-3-1-1,3 1 0,1-1 0,-2 1 1,3 2-2,-3-6 1,0 6 0,4-2 1,-4-1-1,0 1 0,4-1 0,1 1 1,-3 3-1,-1-3 1,-2-1 1,2 1 0,-2 0-2,6 4 1,-6-3 0,2-1 0,-3-4 0,-2 4 0,1 0-1,0 5 0,-1-5-3,1 0 0,-1-4-1,1 4 0,0-1 5,-1 1 1,1 3-3,0-2 0,-2-3 1,-3 3 0,4-5-1,-4 4 1,-2-4 0,-2 4 0,2-4 0,-2 5 1,2-5 5,-1 4 1,-4-5-5,4 1 1,-4-2-2,0 3 1,-1-4 23,0 3 1,-4-3 3,1-1 0,-5 4 35,4 1 0,-4-1-48,4-4 141,-5 0-93,8 0 2,-10 0-27,10 0 1,-8 0-106,5 0 58,-5 0-4,8 0 18,-4 0 0,1 0-17,0 0-5,-5 0 15,8 0 0,-8 0 52,5 0 1,-4 0-42,4 0 0,-4 0 2,4 0 0,-4 0 13,5 0 0,-5 0 1,4 0 1,-4 0-7,4 0-2,0 0-27,5 0-12,-1 0 3,0 0 0,-3 0 26,-1 0-74,-5 0-163,2 0-345,-5 0 293,0 0 0,-5 0 184,-4 0 0,-2 0-311,-1 0 409,0 5 1,-50-3-1,25 0 1,0 1-1</inkml:trace>
  <inkml:trace contextRef="#ctx0" brushRef="#br2">8910 16490 11633,'-9'0'-2563,"1"0"2605,6-5-167,-4 3 1,6-4-165,0 2 196,0 2 0,0-5-10,0 3 71,0 3-182,0-5 39,0 1-32,0 4 127,0-10 69,0 9 1,1-3 36,4 5 116,-4 0 0,6 0 114,-3 0-129,-3 0 1,10 0 31,-3 0 0,-1 0 1,1 0 0,1 0-2,3 0 0,2 0 2,2 0 0,-2 1-59,2 3 1,3-1-138,2 5 0,-2-4-70,1 4 0,1-3 68,4 3 0,-1-1-51,1 1 1,-2 3 19,-3-3 1,4-1 4,-4 1 0,3 0-9,2 5 1,0-5 35,-1 0 0,-3-4 7,-1 4 1,-1-4 5,2 5 0,-3-7 44,-6 2 1,0-1-32,1 1 1,-1-2 78,0 2-73,-5-3 0,0-1-44,-3 0 57,-3 0-11,5 0 1,-12 0-21,-2 0 1,0 0-25,-4 0 0,2 0 120,-6 0-73,2 0 1,-26-5-1,-6-2 1</inkml:trace>
  <inkml:trace contextRef="#ctx0" brushRef="#br2">8688 16527 8967,'8'0'13,"1"0"0,-5 0 5,4 0 1,-4 0 23,4 0 1,0 0-6,5 0 0,3 0 2,1 0 1,3 0-10,-4 0 0,8 0 3,0 0 1,2 2-18,7 2 0,-4-2-14,4 7 1,4-5-29,4 4 1,1 0 20,-1 4 1,-3-3-72,3-1 1,-1 0 31,1 4 1,-4 1-16,0-1 1,0-4 7,-4 0 1,-2 1 19,2 3 1,-7-4 6,-2 0 1,0-4 0,-8 5 0,0-5-34,-3 4 1,-1-4-11,0 4-67,1-5 141,-1 2-86,-5-5 363,-2 0-203,-5 0-29,0 0 0,-4-1-68,0-3 0,-5 3 27,0-4 0,2 3-35,-1-2 0,0 2-41,-4-2 0,4 3-22,-1 1-96,1 0 165,-4 0 0,0-6 0,-1 0 0</inkml:trace>
  <inkml:trace contextRef="#ctx0" brushRef="#br1">3889 14989 8295,'7'-6'-2111,"-2"5"2143,-5-4 0,0 3 29,0-2-38,0 3-9,0-5-13,0 1 26,0 4 1,0-6 79,0 3-83,0 2 1,0-5 173,0 3-76,0 3-52,0-5 0,0 5-13,0-3-14,0 3-62,0-5 95,-5 6-43,3 0 13,-3 0 27,-1 0 0,4 0 10,-7 0 1,5 0 113,-4 0-110,5 6 1,-6 0 6,5 7 0,-5-5 0,5 0 1,-5 2-22,1 6 1,2-2-36,2 2 0,-1 2 37,0-2 0,1 6-158,4-1 0,0-2 76,0 1 1,0-5-12,0 2 1,0 1 12,0-2 1,0 0-5,0-3 0,0-1-53,0 0 1,2-3 71,2-1-125,-3 0 0,6 3 108,-3-3 0,-3-1-542,4-3-104,1-3 86,-4 5 567,9-6 0,-10-6 0,5 0 0</inkml:trace>
  <inkml:trace contextRef="#ctx0" brushRef="#br1">3273 14854 7604,'0'-7'-503,"0"-4"0,0 8 627,0-5 19,-5 5-73,4-2 1,-6 3 23,3-2-7,2 3-24,-9-5 1,9 6-9,-7 0 1,5 2 4,-4 2 0,4-1 6,-4 5 1,4-1 7,-4 1 1,3 7-14,-3-3 0,4 3-42,-4-2 0,4 4 8,-4 4 1,5-2-6,-1 1 0,2-3-36,2 3 0,0 1 54,0 3 1,0-3-81,0 0 0,2-5 62,2 4 0,-1-5-75,5 2 0,-1-3 49,1-2 1,3-1-4,-3-3 0,3 2 11,1-6 0,1 0-5,-1-4 1,0 0 33,0 0 0,1 0-28,-1 0 1,-1-6 25,-3-2 1,3-3-15,-3-1 1,2 0 44,-2-1 1,2-3-53,-6-1 0,1 0 0,-1 0 0,-2 2-2,2-5 0,-3 3 0,-1-3 0,-1 3-61,-3-3 0,1 3 64,-5-3 0,0 5-93,-5-2 0,2 4 72,3 1 1,-3 1-42,3 2 0,-3 0 47,-1 5 0,-1-2 1,1 2 0,4 3-4,0-3 0,0 4 2,-5 4 0,2-2 28,3 7 1,-1-1-28,4 4 1,0-4 19,1 1 0,2-1-13,-2 4 1,3 0-2,1 1 1,0-1-5,0 0 0,5 1 0,2-1 2,6 0 0,-1-4 0,0 1 0,1-5-34,-1 4 1,2-5 30,2 1 0,-2 1-214,2-1 0,2 0 60,-2-4 0,5 0-197,-5 0 0,5 0 69,-5 0 0,5 0 285,-5 0 0,0 0 0,-3-16 0,-1-4 0</inkml:trace>
  <inkml:trace contextRef="#ctx0" brushRef="#br1">5956 15334 8199,'8'-2'-1526,"1"-2"762,-7 3 611,9-5 159,-9 6 1,7-1 8,-5-3 126,0 2 24,-4-3-38,0 5 194,0-6-156,0 5 0,0-6-23,0 3 34,0 3-38,0-5-10,0 1-14,0 3 21,0-8-81,0 8 65,0-3-53,0-1 31,0 5-4,0-5 12,0 6-136,0 0 136,0 6 1,0-3-66,0 5 1,0 0-9,0 4 1,0 5-15,0-1 1,0 5 3,0-5 0,0 6-40,0-2 0,0 4-13,0 0 1,0 1-21,0 0 0,0-1 47,0 1 0,0-1-14,0 1 1,-4-6 13,0-2 1,-4-2-16,4 1-26,-6-2 0,8 2-5,-7-8 1,5 2-160,-4-6-333,5 0-180,-2-4 203,5 0 519,0 0 0,16-11 0,5-3 0</inkml:trace>
  <inkml:trace contextRef="#ctx0" brushRef="#br1">6473 15518 8193,'0'-7'-701,"0"0"406,0 3 125,0 3 1,0-6 221,0 3 96,-5 3-181,3-5 178,-3 6-210,5-5 187,0 3-68,0-3 10,0 5 0,-4 1-3,0 3 1,-1-1 23,5 5 0,-1 1 18,-3 3 1,3 0-73,-3 0 0,2 1 37,2-1 0,0 4-56,0 1 1,0 1 47,0-2 0,0-1-27,0 6 1,0-5-28,0 5 0,2-6-9,2 1 1,-2 2 21,7-2 0,-5 1 6,4-5 1,0-1 4,4-3 1,1 2 3,-1-6 0,0 0-59,1-4 0,0 0 42,4 0 0,-4 0-46,4 0 0,-4-6 46,0-2 0,-1-3 14,0-1 1,1 0 13,-1-1 1,-4 0 12,0-4 0,-5 3-47,1-2 1,2-2-2,-2 2 1,0-5 2,-4 5 0,0-6 1,0 2 1,0 0-55,0 0 1,-4 1 51,0-2 0,-6-1-51,2 6 0,1 0 34,-1 3 0,0 1 2,-5 0 1,5 3-3,0 1 1,0 6 1,-5-3 0,5 0-15,0 1 0,4 0-24,-4 4-126,0 0 152,-5 0 0,2 1-1,3 3 0,-3 2 13,3 2 0,1 3 6,-1-3 0,4 2 45,-4-2 1,3 3 13,-3-3 1,6 3 23,-3 1-31,4 1 1,1-1 27,0 0-50,0 0 1,0 1-36,0-1 0,1-4 7,4 0 1,-3-3-13,6 3-22,1-6 1,3 4 35,0-6 0,1 0-69,-1 0 1,0 0 60,1 0 1,-1 0-218,0 0 0,0 0-48,1 0 1,-2-1-49,-3-4 0,3 4-22,-3-3 337,-3-3 0,-5-5 0,-6-7 0</inkml:trace>
  <inkml:trace contextRef="#ctx0" brushRef="#br1">7741 15174 8155,'-6'-13'-1188,"5"6"1090,-10-4 71,9 10-20,-3-4 10,5 5 0,1 0-54,3 0-246,-2 0 265,9 5 0,-9-2-210,7 5 282,-7-5 0,15 19 0,-3-2 0</inkml:trace>
  <inkml:trace contextRef="#ctx0" brushRef="#br1">7765 15247 8110,'-7'-6'-1183,"1"0"910,1 6 273,4 0 0,-4 0 0,5 1 0,0 4 0,1-4-195,3 3 136,-3 3 0,6-2-7,-3 4 1,-2 1-6,2-1 1,-3-2-263,-1 1 333,6-6 0,-5 20 0,5-1 0</inkml:trace>
  <inkml:trace contextRef="#ctx0" brushRef="#br3">7765 15272 5750,'-5'-7'0,"3"2"0,-3 3 43,5-2-40,0 3 34,0-5 0,0 5-16,0-3 9,0 3 25,0-5 7,0 6 69,0-5-87,0 3 26,0-3 1,1 1-2,3 0 8,-2-1-14,3 5 2,-5-5-29,0 4-5,0-5 1,0 5 22,0-3-26,0 2 1,2-3-14,2 5 32,-3 0-2,5-6 15,-6 5 0,0-4 47,0 5 58,0 0-236,0-6 87,0 5-12,0-5-15,0 6 1,1 0-27,3 0-5,-3 0 39,5 0 7,-6 6 0,0-4-4,0 7 0,0-5 113,0 4-93,0 0 0,0 4 4,0 1 1,0-1 9,0 0 0,0 1 6,0-1 0,0 0-16,0 1 1,0 3 0,0 0 0,0 5-9,0-5 0,0 5-5,0-5 1,0 6 10,0-1 0,0-2-12,0 1 1,0-3-3,0 3 1,0 1 0,0 3 1,0-3-1,0-1 0,0-3-5,0 3 1,-4-3-2,0 3 1,0-5 22,4 2 0,0-4 0,0 0 0,0 0 20,0 4 1,0-4-28,0 4 1,0 1 7,0-2 1,0 0 4,0-3 1,0 3-1,0 1 1,0-1-5,0-4 1,0 5-3,0-1 0,0 2-19,0-2 1,4-2-4,0 2 0,0-2-15,-4-2 1,0 1 28,0-1 0,0 0-21,0 1 1,4-1 22,0 0 0,0 0 0,-4 1 1,0-5 1,0 0 0,4 0 8,0 5 0,0-5 29,-4 0 8,0-5-85,0 8 38,0-10-6,0 10-27,0-10-8,0 5-19,0-6 14,0 0 26,0-6-78,0 5 0,0-6-114,0 3-323,0 3 361,0-10 0,0 8-438,0-5 371,0 5 1,0-4-196,0 3 416,0 3 0,0-6 0,0 3 0,-11-8 0,-2-8 0</inkml:trace>
  <inkml:trace contextRef="#ctx0" brushRef="#br3">7691 16047 7518,'-6'-5'-157,"-1"3"-17,3-2 0,2 2-47,-2-2 247,-3 2 48,6-9 1,-5 8 74,6-5-9,-5 6 1,4-9-79,-5 9-31,6-3 157,0 5-61,6 0-15,-5 0 1,9 5-42,-6 3 0,4-1 6,-4 1 0,4 1-26,-4 3 0,6 0 1,-2 1 0,-1-1-14,1 0 0,0 1-13,5-1 0,-5 0-43,0 0 1,0-3 59,5-1 0,-1-5-127,0 1 1,-4 1 69,1-1 1,-1 0-7,4-4 0,-4 0 11,0 0 1,-3-1-3,3-3 1,-6 1-3,3-5 0,0 0 15,-1-5 1,0 1-52,-4 0 1,0 0-72,0-1 0,0 5-199,0 0 1,0 0-174,0-5 83,0 1 1,-1 1 409,-3 3 0,2-3 0,-14-18 0,2-10 0</inkml:trace>
  <inkml:trace contextRef="#ctx0" brushRef="#br3">7864 15309 8342,'0'-12'-493,"-2"1"-556,-2 2 907,3-1 1,-6 8 243,3-2-9,3 3-31,-10 1 0,5 1 41,-2 3 0,-3 3-38,3 5 0,-3 1-40,-1-1 1,3 0-5,1 1 1,1-1-8,-1 0 0,-3 0 12,3 1 0,2-5 10,2 0-14,-2 0 0,3-1 3,-5-3-20,5 3 22,-3-5 0,6 2-118,0-8 71,0-3 1,0-7-9,0-2 1,2 2 4,2-2 1,-1 0-8,5 0 1,-4 2 17,4-2 0,-4 2-5,4 2 0,-1 0 34,1-1-17,3 1 1,-5 4 6,2 0 0,3 5-2,-4-3 0,4 12-38,-3 2 0,2 0 30,-6 5 1,4-4-132,-4 8 0,1-4 117,0 0 1,-4 3-358,3 0 374,3 6 0,0 8 0,5 9 0</inkml:trace>
  <inkml:trace contextRef="#ctx0" brushRef="#br3">8393 15530 8342,'-7'-1'-131,"3"-3"1,-3 3 118,6-5-242,-10 6 0,8 1 183,-5 4 1,5 1 178,-1 7 1,-1 0-68,0 4 0,0 2-2,1 6 1,2-5-9,-2 1 1,-1-5-3,1 5 1,0-2-13,4 1 0,-2-1 4,-2-2 0,3-4-122,-3 4 0,2-4-101,2 0 169,0-6 1,0-1-58,0-1 93,0-4-4,0 4-1,0-10 1,0-2-4,0-5 0,0 2 1,0-2 0,4 2 3,1-6 0,0 1-143,-1-2 0,-1 2 82,5-5 1,-1 4-14,1-5 1,2 5 67,-6-5 1,4 2-7,-4-2 1,4 4 12,-4 4 0,6 1-39,-2 0 0,-2 4 245,-2-1-222,3 7 157,-1-4-120,7 6 1,-2 1 3,-3 4 1,1-3 28,-4 7 0,3-1 3,-4 4 0,1 0-18,-1 1 0,-1-1-15,5 0 0,-4 1 62,5-1 0,-5 0-51,4 0 1,-4 1-34,4-1 1,-1 0-1,1 1 0,2-1-5,-6 0 0,4-3 11,-4-1 0,2 0-10,-2 4 1,-3-4-66,3 1 0,-1-7 68,1 2-46,-2 3 38,3-5 1,-6 3 26,-3-5 1,1 0-28,-5 0 3,-1 0 1,-3 0 66,0 0 1,0 0 12,-1 0 0,-3 0-54,-1 0 1,0 0 5,0 0 0,2 0-26,-5 0 0,3 4-4,-3 0 0,3 2-29,-3-2 0,1-3-3,-2 3 0,3 2-9,6-2 1,0 0-33,-1-4 1,5 4-99,0 0 20,5 0 0,-2-2-229,5 2 0,7-3 382,5 3 0,44-13 0,-20 2 0,1 0 0</inkml:trace>
  <inkml:trace contextRef="#ctx0" brushRef="#br3">8750 15875 8338,'-2'-11'-1303,"-2"3"977,3-3 1,-5 4 886,6-5-317,0-1 1,2 3-161,2 1 0,-1 0 18,5 5 0,0-5-4,4 5 1,1-4 16,-1 4 0,0 0 0,1 4 1,-1-4-248,0 0 161,0 0 0,1 5-204,-1 3 137,-5 3 1,-2 9 28,-5 1 0,0 1-24,0-2 1,-1-1-22,-3 5 1,-2-3 33,-2 3 0,-3-3 6,3 3 0,-1-5 13,0 2 0,-2-4 1,3 0 0,-1-1 60,0 0 0,-2-1-48,3-2-6,3 1 0,-2-8-2,3 2 2,2-3-4,-3-1 1,6 0-4,3 0 1,-1 0 9,5 0 1,2-1-7,6-3 0,-2 1-12,2-5 1,-2 5 9,-2-1 1,2-1 0,3 0 0,-4-3 16,4 4 0,-4-4 0,0 4 0,-1-2 222,0 2 0,1 2-133,-1-7 1,0 7 288,0-2-268,1-3 1,-5 4-139,0-5 100,-5 5-3,2-2-81,-5 5-2741,0 0 2353,-5 0 0,2 1 382,-5 3 0,-11-3 0,-7 5 0</inkml:trace>
  <inkml:trace contextRef="#ctx0" brushRef="#br3">2634 14509 7731,'0'7'-1769,"0"-2"1737,0-5 324,0 0-255,0-5 53,0 3-48,0-3 0,0 5-10,0-5 3,0 3-1,0-3-13,0 5 0,0-2 47,0-2-28,0 3-3,0-5 42,0 6 248,0 0-301,0 6 1,0-3-7,0 5 1,4-4-2,0 4 1,0 0 17,-4 5 0,0 0-15,0 4 1,1-2 7,3 5 0,-2-3-8,2 3 1,-3 1 35,-1 3 0,2 1-43,2 0 1,-3-1 0,3 1 1,-3-1-2,-1 1 0,0 0-4,0-1 0,5 1 2,-1-1 0,0 1-9,-4 0 0,0-2 7,0-3 1,0 2-40,0-5 0,4 0 36,0 0 1,0-3-4,-4 2 0,1-2-1,4-2 0,-4 2 4,3 2 0,-3-2 3,-1 2 0,4-2-13,1-2 1,-1 0-3,-4 1 0,4-5-5,0 0 1,0 0 13,-4 5 0,0-5 117,0 0-114,0-5 0,0 4 109,0-3-31,0-3 12,0 5-91,0-6 1,0 1-5,0 3 1,1-3-29,3 3-24,-2-2-84,3-2 0,-5 1 119,0 3-212,0-2 59,0 3-202,6-5 239,-5 6-39,5-5-226,-6 4 185,0-5 210,0 0 0,-11-16 0,-3-4 0</inkml:trace>
  <inkml:trace contextRef="#ctx0" brushRef="#br3">2634 14534 7434,'0'-9'-1024,"0"1"1103,0 5-111,0-2 79,0 5 0,-2 0 50,-2 0 39,3 0-19,-10 0-5,4 5-64,-5 2 0,1 6-25,2-1 1,3-4-9,2 0 0,2-4-11,-2 5 1,-1-5 16,0 4-18,1-5 1,4 4 61,0-3-22,-5-3-53,4 4 31,-5-5 1,7-4 3,4 0 0,-4-5-32,3 0 1,1 3-17,0-3 1,0 1 2,-1-4 1,-1 4-38,5 0 32,-5-1 1,6 1 24,-4 0 0,0 5 0,-1-1 0,-1 1 0,5-1 0,-4 3 0,4-3 0,-4 2 0,5 2 0,-5 5 0,4-1 0,-4 5-46,4-1 0,-1-1-99,1 1 1,2 1-105,-6 3 1,1 0-101,0 1 349,-4-1 0,-1 17 0,-7 3 0</inkml:trace>
  <inkml:trace contextRef="#ctx0" brushRef="#br3">2584 15112 7873,'-7'-8'-1517,"3"0"1570,-2 5 256,4-8-227,-3 10 45,5-5-37,0 6 274,0 0-282,5 6 0,-2-4 6,5 7 0,-1 0-16,1 7 1,3-2-9,-3 3 1,-1-4-40,1 0 1,-1 3 51,1 0 1,3 1-135,-2-5 1,-3 0 107,3 1 1,-3-1-125,3 0 1,0-3 229,-5-1 24,6-6-14,-3 4-62,5-6 1,-1-7-99,-3-5 0,3-2 56,-3-6 1,-1 3-106,1-3 0,-4 3 101,5-3 0,-3 3-254,3-3 1,0 5-52,-5-2 0,5 0-81,-5 0 0,0 5-136,-4 4-287,5-1 750,-3 3 0,-8 17 0,-8 9 0</inkml:trace>
  <inkml:trace contextRef="#ctx0" brushRef="#br3">2006 14878 8392,'-12'-7'-1654,"1"-4"1241,2 3 0,-1-3 330,1-1 1,2 4 215,-1 0 0,6 3 233,-3-3 1,3 6-273,-2-3 0,1 4-39,-5 1 17,5 0 0,-7 6-1,6 2 0,-4 3 71,4 1 0,-4 6-74,4 2 1,-2-1-50,2 2 1,-1-1-11,-4 5 1,3-2-9,1-2 1,3 2 20,-6-2 0,5-4-2,-1 0-112,2 2 0,2-5 112,0 2-196,0-8 164,0-2 16,0-6 0,0-6-29,0-2 1,4-4-1,1-5 0,3 2-11,-4-5 0,4 1-5,-4-2 1,4-2-108,-4 2 1,5-2 118,-5-2 0,4 2-13,-4 3 1,2-4-22,-2 4 0,-2 2 52,7 2 1,-7 2 23,2 2 5,3-1 0,-4 5-10,5 0 0,-4 5 15,4-1 0,-3 4 40,3 4 0,0 3 14,4 5 0,1 1-48,-1-1 0,-1 2 4,-3 2 0,3-2-25,-3 2 1,3 2 13,1-2 0,-1 2-21,-2-1 1,2-4 8,-3 4 1,1-4-5,0 0 0,0-1-29,-5 0 1,4 1 37,-4-1-77,6 0-15,-9 0 67,5-5 1,-7-1-1,-4-6 1,-1 0 5,-7 0 1,1 0 12,0 0 0,-5 0 4,1 0 0,-6 0 40,1 0 1,2 0 12,-1 0 0,-1 0 68,-3 0 1,0 0-103,4 0 1,-2 0-18,6 0 1,-5 1-33,5 3 0,-1-2-6,5 2 0,4-3-30,0-1-101,5 6 1,-3-4-434,6 7 185,0-7 402,6 9 0,44-20 0,17 0 0</inkml:trace>
  <inkml:trace contextRef="#ctx0" brushRef="#br3">2326 14891 8392,'-6'-13'0,"1"5"-540,-3 0-742,2 5 1175,6-2 1,0 6 460,0 3 1,0 3-191,0 5 0,4 1 91,0-1 1,5 4-165,-5 1 0,5 0-43,0 0 1,-3-4 21,3 4 1,-3 1-24,3-2 0,0 2-161,-5-2 0,5-2 47,-5 2 0,1-2-213,-1-2 0,-2 1 72,2-1 1,-2 0 207,2 1 0,-8-1 0,3 0 0</inkml:trace>
  <inkml:trace contextRef="#ctx0" brushRef="#br3">2141 15752 8125,'6'-7'0,"-5"-4"0,5 4 0,-6-1-544,0 0 1,4 4 310,0-4 0,0 4 233,-4-5 1,0 5 54,0-4 0,0 4-1,0-4 1,0 4 70,0-5 0,0 5-2,0-4 123,0 5-175,0-8 0,0 9 53,0-7 0,-1 7 58,-4-2 9,4 2-115,-4 2-47,5 0 0,-5 2 124,1 2 1,-5 4-78,1 8 0,-3 1 39,-2 7 1,1 0-34,0 8 1,-5 1-54,1 4 1,-2 0 9,2 0 0,2 4-94,-2 0 0,2 0 78,2-4 1,-1-6-23,1-2 1,4-3-50,0-1-282,5-6 33,-3-1 220,6-12 1,0-1-7,0-10 0,0 3 34,0-6 1,2-1 27,2-3 0,-1 0-72,5-1 1,-4-4-1,4-4 1,0-2-29,5-2 1,-1-1-10,0-2 1,1-2 10,-1-3 0,0-3 37,1 3 0,3-2 126,0-2 0,1 1-128,-5 3 0,-4 8 158,0 4 0,-3 6 15,3-1 367,-5 7-232,2 4-23,-5 10 1,0 2-67,0 5 1,0 2 160,0 3 1,0-2-48,0 5 1,0 1-128,0 3 0,0 1-64,0-1 1,0 1 69,0 0 1,0-1 15,0 1 0,0-5-61,0 1 1,1-5-159,3 5 0,-1-6-236,5 1 1,-1-2 109,1-2 0,3 1-323,-2-1 282,2-5 0,1 2-1,0-5 1,-4 1-129,1-5-295,-7 0-27,4 0 508,-6 0 0,-2 0 185,-2 0 0,-3 0 0,-5 0 0,0 0 0,-22-28 0,-6-6 0</inkml:trace>
  <inkml:trace contextRef="#ctx0" brushRef="#br3">1957 16035 8125,'-13'5'0,"1"-3"4,0 2 129,-1-3 167,7-1-318,0 0-58,6 0 1,0-1 111,0-3 0,2 2-124,2-2 1,2 3 57,7 1 1,3-4 59,1 0 0,4-4-20,0 3 0,2-4-208,2 1 0,-5 1 88,1-1 1,-1-1-71,5-3 1,0 1 23,-1 3 1,-3-3-100,-1 3 0,1-2-38,3 2 1,-5-3 292,-2 3 0,-2 1 0,1-1 0,-7 5 0,1-8 0,-10 4 0</inkml:trace>
  <inkml:trace contextRef="#ctx0" brushRef="#br3">10017 14989 5752,'0'-7'0,"0"2"0,0 5 0,0 0 0,0-6 0,17 5 0,3-5 0</inkml:trace>
  <inkml:trace contextRef="#ctx0" brushRef="#br3">10190 14620 8007,'0'-13'-2114,"0"1"1973,0 0 141,0 0 0,0 5 0,0-4 0,0 9 25,0-9-12,0 10 0,-2-4 36,-2 5-43,3 0 0,-5-2 33,6-2-35,0 3-4,0-5 0,0 6-43,0 0 1,0 6-1,0 1 1</inkml:trace>
  <inkml:trace contextRef="#ctx0" brushRef="#br3">10251 15038 8007,'0'12'0,"0"-3"-702,0-1 0,0-4 0,0 4 561,0-5 178,0 8 5,0-10-29,0 10 3,6-9 123,-5 3-112,4-5 61,-5-5 1,2 2-62,2-5 1,-3 4 132,3-5 0,-2 5-71,-2-4 1,0 4 107,0-4 0,1 4-75,3-5 1,-2 5 158,2-4 228,-3 0-156,-1-4-45,0-1-229,0 1 1,0 4-170,0 0 139,0 5 0,0-4-278,0 3 348,0 3-93,0-5 1,0 7-29,0 4 0,0 1 18,0 7 1,0 0 15,0 4 0,0 2-33,0 5 1,-4 2 3,0 3 1,0-1-8,4 4 1,0 0-10,0 1 1,0-2-2,0-2 0,0-6 19,0 6 0,0-11-124,0 2 1,0-5 106,0-3 0,1-1-133,3-2 1,-2-3 109,2-2-12,-3-2 47,-1 3 1,0-10 0,0 2 59,0-5-11,0 0 1,0-5-27,0 1 0,-4 0-10,0-1 0,0-3 10,4 0 1,-4-5-19,-1 5 1,1-6-15,4 1 1,0-2-3,0-2 0,0-1-4,0-2 0,0 2 95,0-3 1,6 3-73,2 1 0,-1 2-28,1 3 0,0 1 31,5 2 1,3 4-150,0-4 1,1 9 83,-5 4 1,0 2-148,1 2 1,0 0 49,4 0 0,-4 0 30,4 0 1,-5 2-17,-4 2 1,3-1-128,-2 5 0,0-4-94,-1 4 169,3 0 1,-8 5 188,5-1 0,-5 0 0,2 1 0,-32 4 0,-7 2 0</inkml:trace>
  <inkml:trace contextRef="#ctx0" brushRef="#br3">10325 15149 8007,'-12'0'0,"-1"0"0,1 0-944,0 0 623,-1 0 731,7 0-376,0 0 0,7 0 13,4 0 1,1 4 37,7 0 1,-1 0-60,0-4 0,1 4-114,-1 0 0,4 1 88,1-5 1,3 0-208,-3 0 1,3 0 10,-3 0 0,0 0 11,0 0 1,-4 0 127,4 0 1,-2-5 56,1 1 0,-8 0 0,-2-12 0,-13-5 0</inkml:trace>
  <inkml:trace contextRef="#ctx0" brushRef="#br3">25905 9599 7441,'0'-12'-1053,"0"3"1255,0 1 136,0 5-235,0-8 1,0 9 201,0-6-103,0 5 9,0-3-125,0 1 13,0 3 3,0-3-70,0 5 0,0 1 85,0 3 1,-5-1 1,1 5 0,-4 2 17,4 6 0,-4-1-55,4 6 0,-6-1 43,2 5 0,1 1-8,-1 3 0,1-2-53,-1 6 1,-2-4-4,6 3 0,-4 1-107,4 4 1,0-4 82,4 0 1,0-6-88,0 2 0,5-3-38,3-2 0,3-3 90,2-1 0,3-9-12,1 2 0,0-5-28,0 0 1,-2-2-108,5-6 1,-5 0 64,2 0 1,-4 0-126,0 0 0,-1-2 48,0-2 0,1-1-106,-1-4 1,-4-1-56,0 1 1,1-2 44,3-1 0,-1 0 0,-3-1 0,3 1 145,-3 0 0,3-5 129,1 1 0,-5-17 0,-1 0 0</inkml:trace>
  <inkml:trace contextRef="#ctx0" brushRef="#br3">25855 9894 7841,'-12'0'0,"-2"-4"-162,-2 0 0,6-1-740,-2 0 818,8 4 655,-2-4-299,6 5 1,2-5-120,2 1 0,4 0-41,9 4 0,-2-4-83,5 0 1,-3-1 2,3 0 0,1 4-59,3-3 1,-3-1-121,-1 0 1,-1 0 1,2 1 1,2 3-184,-2-4 1,-4 0-113,0 1 1,1 0 439,-2 4 0,6 0 0,-3 0 0</inkml:trace>
  <inkml:trace contextRef="#ctx0" brushRef="#br3">26237 9894 7841,'-12'0'-1012,"3"4"891,1 0 1,4 6 509,-4-2 1,5 3-158,-1 1 1,-2-3 74,2-1 0,-1 0 19,1 4-199,2 1 0,-3-1-130,5 0 14,0-5-209,0 4 315,0-10-425,0 5 174,0-6 1,0-2-11,0-2 1,5-2 4,4-7 0,-3 1 47,3 0 0,0-6 25,8-3 1,-4 2 7,4-1 0,-4 5 111,0-2 1,-1 2 28,0-1 0,1 6 346,-1-2-277,0 2 1,1 4 119,-1 1 1,-4 4 22,0 1 1,-4 1-116,5 4 0,-5 5-88,4 7 1,-5 1 57,1-2 1,1 3-232,-1 6 1,2-5 54,-2 1 1,-3-2 87,3 1 0,-1 0-580,1-4 1,-1-2-53,5 2 1,-4-4 132,4-3 0,-3-3 118,3-1 0,0-4-254,4 3 575,1-8 0,15-30 0,5-13 0</inkml:trace>
  <inkml:trace contextRef="#ctx0" brushRef="#br3">26864 9697 7841,'0'-12'-149,"0"4"-313,0 0 690,0-1-182,0 3 0,-1 0 749,-3 6-501,3 0 0,-6 6 15,3 2 1,1 4-2,-5 4 0,4-1-91,-5 6 0,5 0-95,-4 3 0,4 5-55,-4 0 1,5-1 63,-1-3 0,3-1-149,1 1 0,0 1-92,0 3 0,0-7-17,0 2 0,5-7-111,3-1 0,3-2 89,2-2 0,-1-1-40,0-3 0,0-2 64,1-6 0,-1 0 39,0 0 1,1-2-14,-1-2 0,4-3 19,1-5 0,1-6-124,-2-2 0,-2 1 73,2-2 1,-2-3 111,-2-5 0,-4 0-20,0 4 1,-1 1 107,1-1 1,-1 5-76,-3-1 1,-2 5 150,2-5 1,-3 5-125,-1-5 1,-4 6 29,0-1 0,-6 5 12,2-1 1,1 6-36,-1-6 1,1 2-45,-1-2 0,-3 4 29,3 0 0,1 1-37,-1-1 1,1 1-57,-1 3 38,-3 2 0,4-3 21,-5 5 0,4-4-5,-1 0 0,1 0 15,-4 4 1,0 4 33,-1 0 1,1 5 91,0 0 0,-2 3-62,-2 4 0,2-1 125,-2 6 0,3-2-153,5 1 0,-1 4 37,4-4 1,1 2-146,4-1 0,0-2 133,0-3 1,7-2-224,5 2 0,2-6-74,7-2 1,3-5-82,5 1 1,5-4 51,-1-4 1,3-3-113,0-5 0,-3-5 187,0 1 1,-6-6 200,2 1 0,-8-35 0,-4-9 0</inkml:trace>
  <inkml:trace contextRef="#ctx0" brushRef="#br3">26323 9980 6192,'7'0'294,"-2"0"-205,-5 0 35,0 0-12,0-5-28,0 3-10,0-8 0,-1 4 66,-3-2-67,2-3 1,-7 8-19,5-5 0,-4 4 6,3-4 0,-4 5 18,1-1 0,-3 2 87,-2 2 9,1-5-107,-6 4 0,3-1-27,-5 6 1,5 5-1,-2-5 0,4 5-3,0-1 0,1 8-10,0 0 0,1 0-8,3-3 1,-2 3-9,6 0 1,-2 5-82,2-5 0,3 1 56,-3-5 0,3 4-88,1 1 1,1-5-71,3-4 154,3 1 0,5 2-48,0-3 0,1-3 19,-1-5 14,0 0 1,1 0 7,-1 0 0,2 0 2,2 0 0,-2-5-15,2-3 1,-2 1-4,-2-1 1,2-2-7,2-6 0,-2 2 16,2-3 1,-2 2 19,-2-1 1,1 1-22,-1-6 1,0 6-3,1-1 0,-7 2 71,-2 2 1,2 0 285,-2-1 140,0 7-149,-4 0-200,0 6 1,-1 0 55,-3 0-119,2 0 0,-7 6 12,5 2 1,-5 3-8,5 1 1,-1 4-33,1 1 1,1-1-104,-5-3 0,5-1 58,-1 0 0,3 0-116,1 1 1,0-1-101,0 0 1,0 1-37,0-1 0,0-4-64,0 0 0,1-1 136,3 1 1,-1 2-366,5-6 446,0 0 1,5-4 118,-1 0 0,0 0 0,17-27 0,4-7 0</inkml:trace>
  <inkml:trace contextRef="#ctx0" brushRef="#br3">26508 10017 7841,'-6'-7'-837,"3"2"604,-5 5 400,5 0-21,-8 0 1,6 5 198,-3 4 1,1 0-191,3-1 1,2 3-45,-2-2 0,-1 1-164,1 3 155,0-1 0,2 0-230,-2 1 106,3-6 37,-5 3-64,6-8 16,0 3 0,2-6 37,2-3 1,-1 1-8,5-5 1,-4-4-32,4-5 1,0 1-81,5 3 0,-2-3-18,-3 0 0,3-1 63,-3 5 0,-1 1 97,1 3 24,0-3 103,4 4 1,-3 0-72,-1 3 0,-5 4 147,1 4 0,-3 4-187,-1 9 0,4-4 29,0 4 0,0 1-238,-4-2 1,2 5 65,2-5 1,-1 0-69,5-3 0,-4-1-150,4 0 0,0-3-488,5-1 805,-1-6 0,22-23 0,6-14 0</inkml:trace>
  <inkml:trace contextRef="#ctx0" brushRef="#br3">27824 9697 7145,'13'0'215,"-1"0"0,0 0-206,1 0 0,3 0-74,0 0 1,6 0-112,-1 0 0,2 0-2,2 0 1,-2 2 177,-3 2 0,15-3 0,-3 5 0</inkml:trace>
  <inkml:trace contextRef="#ctx0" brushRef="#br3">27861 9857 7825,'-12'0'-1029,"0"0"387,5 0 411,1 0 303,6 0 0,2 0 115,2 0 0,3 0-161,5 0 0,6 0 51,2 0 1,3 4-222,2 0 0,4 1 66,0-5 78,5 0 0,3-5 0,6-1 0,7-1 0,-1 0 0</inkml:trace>
  <inkml:trace contextRef="#ctx0" brushRef="#br3">29510 9365 7825,'0'-8'-614,"0"0"588,0-1 1,0 1 78,0 0 343,0 5-182,0-2 55,-5 16 1,2 1-42,-5 9 0,0 2-100,-5-3 1,0 4-83,-4 0 0,4 1-5,-4-1 0,4 1 22,0 0 1,1-1-25,0 1 0,-1-1-128,1 1 1,0-2 15,-1-2 1,5-3-161,0-6 13,5 0 91,-2-5 100,5-1 23,0-6 0,0-2-4,0-2 0,1 1 3,3-5 1,-1 0-144,5-4 1,0-6 126,5-3 0,3-2-102,0-2 0,5 5 103,-5-1 0,5 1 2,-5-5 0,5 1 3,-5-1 0,5 2 98,-5 2 0,1 4-3,-5 4 0,0 1-17,1 0 105,-7 5 0,1 1-83,-3 6 0,-2 2-33,2 2 0,-3-1-27,-1 5 1,0 1-25,0 8 0,4-4-1,0 4 1,5 1-102,-5-2 0,4 2 93,-4-2 0,5-1-15,0 6 0,0-2-72,-1 1 0,2 0 78,-6-4 0,6-1-91,-2 5 0,-1-4 38,1 0 0,-4-2-7,4-2 1,-5 0-8,1 1 36,-3-1 0,-1-4 113,0 0-73,0-5-25,0 2 1,-5-5 11,-3 0 1,-7 0 392,-2 0 1,-5 5-130,2-1 1,-3 0-3,-2-4 0,-1 0-139,-3 0 1,-1 0 7,-2 0 0,-4 0-27,3 0 1,2 0-13,-2 0 1,6 0-107,-2 0 0,4 0 71,5 0 0,2 0-269,6 0 0,-1 0-498,1 0-301,5 0 166,-4 0 868,10 0 0,12-17 0,9-3 0</inkml:trace>
  <inkml:trace contextRef="#ctx0" brushRef="#br3">30003 9660 7843,'0'-8'0,"0"0"0,-2 4 0,-2-4 126,3 5 289,-5-3-254,6 1-75,0 4 0,0-3 51,0 8 1,0-2 110,0 7 0,-1 0-277,-3 8 1,2-2 108,-2 5 0,2-4-276,-3 5 1,4-5-92,-3 5 0,3-5-62,1 5 0,-4-6 165,-1 1 1,1-2-75,4-2 258,0 6 0,11-4 0,3 3 0</inkml:trace>
  <inkml:trace contextRef="#ctx0" brushRef="#br3">29043 10091 7843,'-7'0'0,"-3"-1"-1143,6-3 660,0 2 638,4-3-196,0 5 0,5 0-1,4 0 1,3 0 89,4 0 1,5 0 151,8 0 0,-1 0-56,9 0 1,-1 0-115,9 0 0,6 0 94,6 0 0,3 1-322,2 3 1,-1-2 245,1 2 0,-1-3-19,1-1 1,-6 0 8,-3 0 1,-4 1-49,-3 4 0,-4-4 7,-5 3 0,-7-3-6,-5-1 47,-1 0 138,-10 0-136,-2 0 229,-6 0 1,-8 0-195,-2 0 70,3 0-84,-10 0-40,4 0 1,-5 0-721,-1 0 699,7 0 0,-22-5 0,1-2 0</inkml:trace>
  <inkml:trace contextRef="#ctx0" brushRef="#br3">29289 10583 7843,'-8'0'-171,"-1"0"1,5-1-225,-4-3 0,4 2 450,-4-2 0,4 3-23,-5 1 108,7 0 1,-8-1 66,6-3-133,0 2 1,3-3 62,-4 5 7,4 0 4,-4 0 26,5-6-116,0 5 1,0-6 5,0 3 1,1 1-37,3-5 0,2 4-12,2-4 1,3 4-10,-3-5 0,4 3 14,5-3 0,-4 0-8,4 5 0,-4-2 3,0 2 0,3 3 2,0-3 13,1 2 1,-5 2-10,1 0 1,-5 6 123,0 2 0,-5 4-106,1 5 0,-4-2-56,-4 5 1,-3 1 36,-5 3 1,-1 1-2,1 0 0,-6 1-31,-2 2 0,0-2-13,0 3 0,1-4-35,-2-5 0,4 2 56,4-6 1,1 1 127,0-5 1,1-4-112,2 0 198,-1-5-153,8 3 19,-3-6-61,5 0-6,0 0-4,5 0 0,2 0 18,5 0 0,1 0-45,-1 0 1,2 0 30,2 0 1,2-2-2,2-2 1,5 3-30,0-3 0,-1 2 1,5 2 1,1 0-247,-1 0 0,1-1-403,-2-3 1,-2 3 71,3-4 1,-4 4 304,-5 1 0,2-1 290,-5-3 0,4 2 0,-12-14 0,2 2 0</inkml:trace>
  <inkml:trace contextRef="#ctx0" brushRef="#br3">29867 10780 7843,'6'-7'0,"-5"1"-269,3 1-30,-3-1 0,4-3 308,-1 1 1,0 4 584,-4-4-266,0 5-234,0-8 0,-2 8 100,-2-5 1,2 6 15,-7-3-108,1-1 0,-4 4-43,0-2 0,-1 3-2,1 1 0,-4 0-14,-1 0 1,-1 1-14,2 3 0,2-1 2,-2 5 1,1-4-19,-2 4 1,4 1-64,-4 3 1,4 0 49,0 1 0,5-1-37,0 0 1,5 1 3,-1-1 0,-1 0-113,1 0 1,-1 1 28,5-1 1,6-1-90,2-3 0,0 3 89,5-3 0,-4-2 47,8-2 0,-2-1 63,1 1 1,-2-3-33,2 3 0,2-4 8,-2-4 1,2-1 47,-2-4 1,-2-3 16,3 0 0,-2-2-42,1-6 1,-1-1-1,6-3 0,-5-5 12,4 0 1,-4-4-18,0 5 0,-2-5 207,-2 4 0,-1 0-66,-3 5 1,-2 5 62,-6 2 0,0 8 245,0 0 248,0 7-532,0-4 0,-6 12-58,-2 2 0,1 4 46,-1 5 0,0 2 3,-5 5 0,2 2-141,3 3 0,-1-2 51,4 6 0,1-5 1,4 0 0,0-2-272,0-1 0,0-1-278,0 1 0,4-4 126,1-1 0,8-3-225,0 3 1,6-9 593,-3 1 0,50-24 0,-29 4 0,0 1 0</inkml:trace>
  <inkml:trace contextRef="#ctx0" brushRef="#br3">25068 12023 7843,'0'-12'-126,"0"0"0,0-1-189,0 1 0,0 0 433,0-1 222,0 1 1,0 0-120,0-1 1,0 5 459,0 0-466,0 5 82,0-2-317,0 5 103,0 0 1,0 5 183,0 3 1,0 9-133,0 3 0,-4 4-125,0 0 1,-1 5-14,5 0 0,-4 3-63,0-3 1,0 1-34,4-1 0,-4-3 112,0 3 1,0-3-311,4-2 0,0-3 86,0-1 1,0-5-277,0 2 1,0-4 84,0 0 0,0-5-488,0 0 599,0-5 0,1 2 291,3-5 0,-2 0 0,-13-38 0,-10-10 0</inkml:trace>
  <inkml:trace contextRef="#ctx0" brushRef="#br3">24883 12220 7843,'-12'-5'0,"0"2"-426,-1-5 171,6 5 255,2-3-37,5 6 178,0 0 1,5 0-35,4 0 0,3 0-40,4 0 1,3 0-2,6 0 1,1 0-29,3 0 1,-1-4 16,9 0 1,-2-4 5,6 4 1,-2-6 0,2 2 1,-1 1-126,5-1 1,-5 0-198,1-4 1,-8 3 165,-5 1 1,-2 1-214,-1-1 112,-6-3 46,-7 4 265,-6-5 0,-8 1-110,-2 3 1,-3-2 193,-5 6 0,0-1 11,0 1 0,-5 2 38,1-2 1,-1 3-148,5 1 1,-4 0 19,-1 0 0,1 0-151,3 0 1,0 4 118,-4 0 0,4 6-168,-4-2 0,4-1 43,0 1 1,5 0-44,0 4 0,4 1 44,-4-1 0,4 4-118,-5 1 0,7-1 104,-3-3 0,4-1-90,1 0 1,1 0-199,4 1 232,1-1 0,7-1-30,-1-3 1,4-1 44,1-3 1,-1-2-4,-3 2 0,0-4 30,4-4 0,-2 1 7,5-5 1,-5-1 2,2-3 1,0 0 6,0-1 1,-1 0 102,-3-4 0,-1 4-69,0-4 1,0 4 124,1 0 1,-5 5-45,0 0 1,-4 5 182,4-1-162,-5 3 24,3 1-93,-6 0 1,0 5 2,0 3 1,0 3-119,0 2 0,0-5 111,0 0 0,0 0-240,0 5 0,1-3 56,3-1 0,-1 2 166,5-3 0,11-3 0,7 1 0</inkml:trace>
  <inkml:trace contextRef="#ctx0" brushRef="#br3">25720 12072 7069,'-1'-6'225,"-4"1"167,4 4-70,-4 1 10,5-5 20,0 3 23,0-3-59,0 5-124,0 0-88,0 5 1,-4 2-108,-1 5 1,0 1 91,1-1 0,3 0-90,-4 1 1,0 3 25,1 0 1,-2 1-133,2-5 0,3 0-48,-3 1 0,1-1 58,-1 0 1,3-3-22,-4-1 0,4-4-1,1 4 2,0-5-11,0 2 59,0-5 0,1-5-33,4-3 1,0-3-9,3-2 0,7-3-2,-2 0 1,2-6 45,-3 1 0,4 2 78,1-1 1,3 3-81,-3-3 0,3 5 135,-3-2 0,0 5-30,0 4 0,-4-2 161,4 6-112,-3 0 0,-2 4 169,0 0 0,-4 7-47,1 5 0,-7 0-126,2 5 1,-1 2-180,1 1 0,-2 0 107,2 0 1,-3-5-292,-1 1 1,0 2 108,0-1 0,1-1-367,4-4-166,-4 1-198,4-1 903,1 0 0,6-21 0,7-6 0</inkml:trace>
  <inkml:trace contextRef="#ctx0" brushRef="#br3">26421 11974 7843,'0'-12'0,"0"3"0,0 1-167,0 0 0,0 0-835,0 0 1763,-5 5-546,4-3 1,-6 8 107,3 2 0,1 3-70,-5 5 0,4 4-142,-5 1 1,5 3-23,-4-3 1,4 5 62,-4-2 1,5 2-53,-1-1 1,1 2-130,-1-3 0,3-1-62,-3 2 0,2-6 80,2 1 0,2-1-88,2 2 1,-2-5-44,7 0 94,-1 1 0,4-11 0,1 7 1,-1-7-11,0 3 1,2-5 50,2-5 0,-2-1 2,2-7 1,2-3-66,-2-1 1,1-4 48,-5 0 0,2-4-86,2-3 1,-6 0 76,2-4 0,-4 3-3,1-4 1,-3 4 25,-2-3 1,-2 4 4,2-1 0,-7 3-42,-1 2 1,-5 1-2,0 2 1,-2 3 286,-1 6 1,0 1-68,-1 3 1,0 1-143,-4 3 1,4 3-8,-4-4 1,4 5-4,0 5 1,0 1-24,-4 7 0,4-1-16,-4 0 1,3 5 52,2-1 0,0 6-1,0-1 1,3-2 61,1 1 0,5-3-74,-1 3 1,3-5-6,1 2 0,0 0 1,0 0 1,1-1 0,3-4 1,3 1-28,6-1 1,-1-4-113,0 0 0,5-5 26,-1 1 0,5-2-166,-5-2 1,6 0-203,-2 0 0,2 0 176,-1 0 1,3 0-211,1 0 0,0-4 494,3-1 0,9-20 0,1-3 0</inkml:trace>
  <inkml:trace contextRef="#ctx0" brushRef="#br3">27000 11974 7843,'-4'-12'185,"0"-1"-695,0 6 94,4 2 647,0 0 0,5 3-145,3-2 0,3 3-164,1 1 0,1 0-56,-1 0 1,4 4-191,1 0 0,-1 0 128,-3-4 196,-1 5 0,17 2 0,3 6 0</inkml:trace>
  <inkml:trace contextRef="#ctx0" brushRef="#br3">27000 12097 7843,'-12'0'0,"-2"4"-220,-3 0 36,4 0 7,-5 2 0,11-3 337,3 5 148,3-6 1,2 4-217,3-6 1,3 1-46,5 3 0,2-2-1,2 2 1,-1-3-94,6-1 0,-1 0-680,5 0 727,0 0 0,11-7 0,7-2 0,3-1 0,1-1 0</inkml:trace>
  <inkml:trace contextRef="#ctx0" brushRef="#br3">28993 11629 7843,'6'-12'-373,"-5"0"-653,5-1 844,-6 7 533,0 0 1,-2 6-141,-2 0 1,-3 6 96,-5 2 1,0 8-85,-1 5 0,0-2-141,-4 1 0,2 1 130,-5 4 1,1-1-22,-2 1 1,-1-1-110,6 1 1,-5 0-12,5-1 0,-5-3-131,5-1 0,0-5 81,3 2 1,1-4-186,0 0 79,5-1 108,1-5-202,6-2 136,0-5 7,0 0-9,0-5 0,6-2-80,2-5 1,-1-1 52,1 1 1,2-6-109,6-2 1,-2 1 23,2-2 1,2 1 79,-2-5 0,2 0 49,-1 1 1,-2 3-25,5 1 1,-3 1 100,3-2 0,-5 2-68,2 3 0,-4 6 179,-1-2-104,1 8-27,-1-2 1,-4 6 10,1 0-36,-7 6 1,5 0-36,-3 7 0,-1-1 27,5 0 0,-5-4-2,1 1 0,1-1-41,0 4 0,3 1-86,-4-1 1,1 0 124,-1 0 0,-1 1 4,5-1-2,-5 0 1,7 1-18,-6-1 0,1 0 45,-1 1 0,-2-5-31,2 0 0,-3 0 0,-1 4 20,0 1 0,0-5-1,0 0 1,0-4 24,0 5 1,0-5 55,0 4-64,-5-5 1,2 6-13,-5-5 0,4 0 13,-5-4 0,5 4 4,-4 1 0,4-1 25,-4-4-9,0 0 0,-5 0 1,1 0 0,0 0-16,-1 0 0,0 0 7,-4 0 0,0 0 50,-4 0 1,-2-2-47,2-2 0,-2 1 78,-2-5 1,1 5-117,-1-1 1,1 3-10,-1 1 1,0 0-17,1 0 1,3 0-144,1 0 1,5 0 105,-2 0 0,8 0-299,1 0-189,5 0 1,-3 1-13,6 3 554,6-2 0,44 3 0,17-5 0</inkml:trace>
  <inkml:trace contextRef="#ctx0" brushRef="#br3">29350 11937 7860,'0'-12'-1791,"0"-1"1839,0 1 0,2 4-35,2 0 0,-2 5 214,7-1 0,-1 2-19,4 2 1,1 0-47,-1 0 1,2 0-96,2 0 0,-2 0 52,2 0 0,-6 0-81,-2 0 0,0 5 34,4-1 1,-5 5-128,-3-1 0,-2 3 92,-2 2 1,-2-1-150,-2 0 0,-3 1 99,-5-1 1,0 0-18,-1 1 1,0-1 38,-4 0 1,4-1 0,-4-3 1,4 3 34,0-3 0,5-2 284,0-2-217,0 3-26,1-6-116,1 5 1,16-6-5,2 0 1,9 0-124,-1 0 1,3 0 66,2 0 1,4 0-124,-1 0 0,7 0 55,-3 0 1,0 0-163,1 0 1,-6 0 118,2 0 1,-5 0 200,-3 0 0,-3 0 0,-39-6 0,-8-1 0</inkml:trace>
  <inkml:trace contextRef="#ctx0" brushRef="#br3">28415 12306 7892,'-12'0'0,"-2"4"-1009,-2 0 806,2 1 1,-2-4 246,7 3-100,-2-3-370,10 5 520,-4-6 353,5 0 160,0 0-262,5 0-173,-4 0-78,5 0 1,-2 1 0,0 3 0,2-2-8,-2 2 0,-2-3-9,7-1 1,-5 0-6,4 0 1,0 0 8,4 0 1,1 0-3,-1 0 0,2 0-20,2 0 0,-1 0-46,6 0 0,-1 0-7,5 0 0,5 0 17,3 0 0,8 0-13,4 0 1,4 0-1,4 0 0,5 0-423,7 0 1,4 0 358,-32 0 1,0 0 0,0 0-1,-1 0 51,1 0 0,0 0 1,3 0-1,0 0-63,1 0 0,0 0 1,-2-2-1,1 0 32,-1 0 1,0 0 0,-1 0 0,-1 0-6,0 2 1,0 0-1,0-1 1,1 0-11,1-1 1,0 0 0,-3 2-1,-1-1-27,2-1 1,0 0 0,29-1 5,-1-1 0,-6 3-17,-1-3 1,-11 2 187,3 2 0,-13 0-88,-1 0 0,-5 0 199,1 0 1,-4-1-20,0-3 1,-2 2-9,-1-2 0,-2 3-62,-2 1 1,-3 0 825,-6 0-853,0 0 1,-4 0 97,1 0-203,-7 0 161,4 0-307,-6 0-3144,0 0 2992,-6 0 0,5-1 306,-3-4 0,-3 4 0,-16-26 0,-10-1 0</inkml:trace>
  <inkml:trace contextRef="#ctx0" brushRef="#br3">28870 12823 7892,'-8'7'43,"0"-3"0,4-3 36,-4-1 0,4-1-406,-5-3 375,1 3 0,-3-6 44,3 3 0,1 2 71,3-2 91,3-3-244,-5 6 1,6-6 12,0 3-31,0 3 1,0-6 78,0 3 1,2 1-24,2-5 1,4 4 66,8-5 0,-1 7-50,6-2 1,-5-2 32,5 2 0,-2-4-20,1 4 0,2 0-8,-5 4 0,-1-4 18,-4-1 1,1 1-138,-1 4 81,0 0 1,-1 6-171,-3 2 124,-2 3 1,-6 5-10,0 1 0,-6 1-1,-2-2 0,-4-2 30,-4 2 0,2 2-77,-3-2 0,0 1 29,0-5 0,1 0-4,4 1 0,-1-3-25,1-1-15,0 2-27,-1-5 55,7 1 1,1-1 55,10-6 1,1 4-32,7 0 1,3 0 137,0-4 1,6 4-52,-1 0 1,2 2-33,2-2 0,-2-1 1,-3 5 1,4-1 0,-4 1 1,-2 3 0,-2-3 1,-2 2-2,-2-2 0,-1 3-18,-2-3 1,-4-1 0,-5 1 37,0-5 1,-7 6 33,-5-5 1,-6 2 105,-7-2 0,-1-3-179,-2 3 0,-4-2-10,-5-2 1,5 0-5,-1 0 0,5 0 45,0 0 1,2 0-120,1 0 0,2 0 82,2 0-797,4-6 289,10 5-151,1-5 0,13 5 189,5-3 0,8 3 471,8-4 0,4 4 0,5 1 0,8-11 0,7-5 0,4-1 0,0 0 0</inkml:trace>
  <inkml:trace contextRef="#ctx0" brushRef="#br3">29781 12995 7887,'12'-5'-128,"-5"2"51,-3-5 1,2 4 3,-2-4 1,0 4 123,-4-5 0,0 5 101,0-4 0,-1 4 0,-4-4 1,3 4-12,-6-5 0,-1 7 49,-3-2 0,0-2 5,-1 2 0,1 0-77,0 4 0,-2 0-10,-2 0 0,1 0 11,-6 0 0,1 1 31,-5 3 0,0-1-114,1 5 1,1 1 54,2 3 1,-1 4-147,6 1 0,-5-1 28,5-4 0,1 5-116,7-1 1,-2 1 41,6-5 1,0 4 98,4 1 0,0-1-130,0-4 1,5-3-141,3-1 0,8-4 84,0 4 0,2-5 111,-2 1 0,-1-3 112,6-1 1,-5 0-57,5 0 1,-2-1 13,1-3 0,3-3-47,-2-5 0,-2-2-87,2-2 1,-2-4 45,1-4 0,2-2 38,-5-3 0,4 2-18,0-6 1,-2 2-15,2-2 0,-6-1 263,1 5 0,-6 0 83,-2 5 0,-5 4 124,1 4 1,-3 6 185,-1 2 36,-5 5-325,-2-2 0,-6 6-53,1 3 1,0 5-141,0 7 1,-1-1 96,1 6 0,0-5-161,-1 5 0,2-1-26,3 5 0,-1-1-72,5 1 0,-2-5 45,2 1 1,3-1 34,-4 5 1,5-4-301,5-1 0,-1-4 117,8 5 0,-2-6-395,6 1 1,3-2 46,2-2 0,-1-5-96,5-3 0,-3-2 168,6-2 0,-2 0 456,-1 0 0,0-6 0,10-28 0,3-12 0</inkml:trace>
  <inkml:trace contextRef="#ctx0" brushRef="#br3">25646 14411 7945,'6'-20'0,"-5"-1"-55,3 4 0,2-3-50,-2 3 0,4 1 303,-4 4 1,1-1-35,0 1 1,-3 4 93,6-1-78,-5 7-15,3-4-19,-6 6-180,0 0 0,0 6 141,0 2 1,-6 4-14,-2 5 1,-4 2-67,-5 5 0,-1 1-11,-2 0 1,-3 1 22,2 2 0,2-2 31,-1 3 0,0-3-131,0-1 1,1 3 64,2 1 0,4 0-109,-4-5 0,4-4 63,0-4 0,5-2-52,0-2 19,5 0 3,-2-5 42,5-1 11,0-6 0,1-6 121,3-2 0,-1-4-136,5-5 0,0-1-87,5-2 0,-1-7 106,0 2-151,6-8 72,-4 7 0,5-8 57,-3 5 0,-2-4-16,2 5 1,-1-2 52,2 1 0,-5 8 23,0 1 1,1 5 208,-5 3 1,-1 5-49,1 3-140,-5 2 0,8 2-33,-3 0 0,-1 6-13,1 2 0,4 7-27,5 1 0,-1 2-17,-4-1 1,2-2-16,2 5 1,-2-1 38,2 2 0,-2 2-121,-2-3 1,1 0 60,-1 0 1,0 1-108,1 3 1,-1-3 73,0-1 1,-4-3-144,1 3 287,-1-5-190,-1 3 217,-2-6 36,-5-5 1,-5-1 239,-4-6 1,-1 0-87,-3 0 1,-3 0 26,-1 0 1,-4 0-48,0 0 0,-2 0 34,-2 0 1,-4 0-212,1 0 1,-1 0 98,4 0 1,-3 0-130,-1 0 0,0 0 4,5 0 1,-1 0-119,0 0 0,6 0-34,3 0 0,2 1-463,2 3-144,5-3-380,2 5-385,5-6 1500,5 0 0,7 0 0,35-6 0,12 0 0</inkml:trace>
  <inkml:trace contextRef="#ctx0" brushRef="#br3">26151 14546 7945,'0'-12'0,"-2"1"-85,-2 2 0,3 3 85,-3 2 450,2 2 1,2-2-149,0 8 0,0 0 93,0 9 0,0-2-151,0 9 0,0-4-222,0 5 1,0-1-15,0 5 0,0-4 94,0-1 1,0-1-448,0 2 0,0 1 164,0-6 1,0 5-515,0-5 0,0 0-4,0-3 699,0-1 0,-16-5 0,-5-2 0</inkml:trace>
  <inkml:trace contextRef="#ctx0" brushRef="#br3">25265 15014 7945,'-13'0'-165,"1"0"1,4-5-207,0 1 0,4 0 366,-5 4 1,5 0 672,-4 0-374,5 0-86,-2 0-290,5 0 260,0 0-91,5 0 0,3 4-38,9 0 1,2 1-4,6-5 0,5 4 9,3 0 0,8 0-8,4-4 1,8 0 66,4 0 1,5-4-294,4 0 1,-30 1-1,1 0 205,4 1 1,0 0 0,-1 1 0,0-1 11,-1-2 0,0 0 1,-2 3-1,0-1-79,-2 0 1,-1 0 0,33 0-139,-5-3 0,-13 4-8,-8-3 0,-14 3 21,-10 1-198,-3 0-75,-8 0 62,-6 0 604,-7 0 0,-5 0-329,0 0 0,-2 1-82,-2 3 1,1-1-22,-6 5 0,5-4 205,-5 4 0,1 1 0,-9 6 0,-5 4 0,-2 1 0,-1-1 0</inkml:trace>
  <inkml:trace contextRef="#ctx0" brushRef="#br3">25474 15506 7945,'-11'-12'0,"3"-1"0,-2 1-82,6 0 1,0-1 80,4 1 1,0 0 258,0-1 1,5 1-71,4 0 0,2-1-82,1 1 0,6 4 25,2 0 0,-1 4 7,2-5 1,-5 7-78,5-2 1,-5 2 12,5 2 0,-10 2-166,1 2 1,-4 3 99,0 5 1,-2 6-106,-6 2 0,0 3 46,0 2 0,-7 4-45,-5-1 1,-2 7 37,-7-3 0,5-2-19,-5-1 1,1 1 35,-5-1 0,1 4 1,-1-4 1,5-1 22,-1-3 0,5-6-2,-5-3 0,8-6 465,0-2-137,1-5 46,11 2-140,-5-5 30,12-5 1,4-1-141,7-2 1,1-1 23,-2 5 1,-1-2-52,6 2 0,-2 1-115,1-5 1,4 4-217,-4-4 1,3 4-11,2-5 0,0 7-322,-1-2 1,1-2 162,-1 2 0,1-4-97,0 4 0,-5 0 519,1 4 0,-6-6 0,2-1 0</inkml:trace>
  <inkml:trace contextRef="#ctx0" brushRef="#br3">26065 15666 7945,'-6'-13'0,"5"5"19,-3 0 0,1 1 149,-1-1 464,2-3-335,-9 4 1,9 0-92,-6 3 0,3 3-31,-3 1 0,4 0 0,-4 0 0,0 1 0,-5 3 0,5-1-193,0 5 1,0 1-283,-5 3 1,1 0 149,0 0 1,0 1-13,-1-1 1,2 0 77,3 1 0,-1 0-94,4 4 1,0-8 90,1 4 1,2-4-439,-2 4 322,3-1 0,6-1 191,4-3 0,2-1 0,1-3 1,2-3-23,2 3 1,-1-4 13,6-4 0,-5-3 8,4-5 1,-3-2 116,3-2 0,0-3-70,0-6 0,2 1-32,-6-1 1,5-5 138,-5-3 0,1-1 26,-5 1 0,-1-1 227,-3 5 1,2 1 180,-6 3-240,0 6 1,-5 2 381,-4 9 223,4 3-855,-10 5 1,8 5 89,-5 3 0,4 5-125,-4 3 1,5-1 77,-1 6 0,-1-2-278,0 1 0,1 4 0,4-4 0,-4 2 11,0-2 0,0 2-94,4-5 1,0 5-269,0-2 0,6-2-11,2-2 1,-1-2-249,1-2 0,5-3-620,8-1 1379,-3-6 0,20-16 0,7-10 0,2-3 0,0-1 0</inkml:trace>
  <inkml:trace contextRef="#ctx0" brushRef="#br3">27012 14767 7945,'0'-12'0,"0"0"0,0 0-34,0-1 1,1 2-83,4 3 1,1-1 365,7 4 0,0 1-90,4 4 0,2 0-311,6 0 1,1 0-15,2 0 1,-2 2-121,3 2 0,-3-1 114,-1 5 171,-1-6 0,-21 15 0,-6-3 0</inkml:trace>
  <inkml:trace contextRef="#ctx0" brushRef="#br3">27000 14927 7945,'-8'0'606,"-1"0"1,5 0-526,-4 0-30,5 0 28,-2 0 151,5 0 1,5 0-522,4 0 0,7 0-43,4 0 0,4 5 334,0-1 0,10-2 0,6 0 0,3-2 0,0 0 0</inkml:trace>
  <inkml:trace contextRef="#ctx0" brushRef="#br3">28760 14324 7945,'0'-12'-592,"0"0"346,0 0 0,0 3 485,0 1 273,0 5 369,0-8-658,0 10 1,0 1-110,0 8 0,-6 5-63,-2 3 1,-3-1-2,-1 6 1,-1-1-8,1 5 0,0-1-91,-1 1 0,1-1 7,0 1 0,-5 0 60,1-1 0,0 1-125,3 0 0,-3 1 20,-1 2 0,0-6-51,0 3 1,8-7 98,-4 2 0,4-5-30,-3 1 156,5-7-135,1-4 154,6-5 1,0-5-114,0-4 0,2-1 45,2-3 1,7-5-54,5-2 0,6-5-86,-2-3 1,4 0 55,0-5 1,2 1-121,3-5 1,-3 0 130,3 0 0,-3 0-20,-2 0 0,1 4 172,0 0 1,-6 12-8,-3 0 0,-6 7 363,-2 6-250,-5 3-146,8 5 1,-10 5-52,3 3 1,-3 3-26,-1 2 1,0 0-21,0 4 0,2 0 54,2 4 0,-3 2-189,3-2 1,-1 2-10,1 2 1,-3-2 61,4-3 0,0 5 8,-1 0 0,4-5-5,-4 5 0,6-5-29,-2 1 0,2 2-9,-2-3 0,3-2 53,-3-1 0,2-8 19,-2-1 0,-1-3-10,-3 3 115,-3-6 139,5 4 0,-6-7-85,0-4 1,-6 4 91,-2-3 1,-3 1-32,-1-1 0,-6 3 56,-2-3 1,-4 2-20,0 2 0,-1 0-7,0 0 1,-1 0-17,-2 0 0,0 0-42,-4 0 0,3 2-181,-4 2 0,0-1 102,-4 5 1,6-6 55,2 3 1,5 0-218,3-1 0,3 0 24,6-4-714,0 6 303,5-5-821,1 5 794,6-6 0,6 0-276,2 0 800,3 0 0,34-17 0,8-3 0</inkml:trace>
  <inkml:trace contextRef="#ctx0" brushRef="#br3">29178 14644 7945,'0'-12'0,"0"0"0,0-1 0,0 1 0,0 0-152,0 0 0,0 3-694,0 1 1330,5 0 1,2-3-163,6 3 0,-1 2-196,0 6 1,1 0-55,-1 0 1,0 0-14,0 0 1,1 2-3,-1 2 1,0-1 60,1 5 0,-6 0-206,-3 4 1,-3 2 71,-1 2 1,0-1-71,0 6 1,-5-2 76,-4 2 0,-6 2-50,-1-3 1,-2-1 56,2 2 0,1-5 108,-6 5 1,6-6 9,-1 1 0,2-2-18,2-2 0,3-4 0,1 1 141,6-7-162,-4 4 1,9-6-139,5 0 0,2 0-218,10 0 0,1-4-15,3 0 1,1-5-314,-1 5 1,1 0 234,0 4 0,3-4 372,1 0 0,5-5 0,-2 2 0</inkml:trace>
  <inkml:trace contextRef="#ctx0" brushRef="#br3">28157 15087 7945,'-9'0'0,"1"0"0,0-4-390,-4 0 156,5 0 516,1 4 1,8 0-28,2 0 1,3 0-118,5 0 0,10 0-62,2 0 1,11 0-3,2 0 1,9 0-93,7 0 1,6 0-254,-1 0 1,9-1 288,-31-1 0,1 0 0,0 1 0,0 0-5,2-1 1,0 0-1,-1-1 1,-1 1-10,0 0 0,0 0 0,0-1 0,-1 0 5,-1 1 1,-1 0-1,31 1-82,-12-3 0,-5-2 68,-11 2 1,-6 0-199,-2 4 102,-8-6-347,-9 5 89,-7-4 568,-5 5 0,-5 0-539,-3 0 1,-3 0 154,-2 0 0,0 4-143,-4 0 1,2 5 317,-5 0 0,-14 8 0,-7 4 0,-6 2 0,1 0 0</inkml:trace>
  <inkml:trace contextRef="#ctx0" brushRef="#br3">28550 15407 7945,'-8'-12'-111,"0"0"1,5-1-279,-1 1 1,3 4 810,1 0 0,1 1-207,3-1 1,3-3 107,5 3 0,5 1-93,-1-1 1,6 5-138,-1-1 1,2 1-47,1-1 1,0 2 1,-4-2 0,2 4-67,-6 4 1,-3-1-129,-5 5 0,-5-3 71,1 3 1,-3 1-121,-1 8 1,-5-4-46,-3 4 1,-5 1 119,-3-2 0,2 2-15,-2-2 1,1-2 87,-2 2 1,5-2 6,0-2 1,-1 1 35,5-1 1,1-4 27,-1 0 127,5 0-179,-2 5 0,6-2 113,3-3 1,3-1-42,6-3 1,3-1 10,0 5 0,5-4-28,-5 4 1,5-4 5,-5 4 1,5-1 24,-5 1 0,1 3 93,-5-2 0,-1-3-119,-3 3 1,-1-5 6,-3 4 0,-3-4 48,3 4 0,-8-4-38,-4 5 1,-4-7-14,-5 2 0,-2-1-17,-5 1 1,-1-2-7,0 2 1,1-3-29,-1-1 1,-1 0-111,-3 0 0,8 0-181,-4 0 0,4 0 81,1 0 1,1 0-804,2 0 503,9 0 525,-3 0 0,39 0 0,6 0 0</inkml:trace>
  <inkml:trace contextRef="#ctx0" brushRef="#br3">29178 15567 7915,'0'-8'-742,"0"0"142,0 0 651,0-5 1104,0 1-814,-5 0 0,2 1-2,-5 3 1,3 2-391,-3 6 114,0-5 1,-4 3-139,-1-2 0,1 4 3,0 4 0,-2-1 104,-2 5 0,1-1-46,-6 1 1,6 3-124,-1-3 1,-2 5 44,2 3 1,-1-2-105,5 2 1,1-2 96,3-2 1,-2 1-110,6-1 0,0 0-2,4 0 1,0 1 122,0-1 0,5-4-11,4 1 0,2-5-22,1 4 0,0-5 92,0 1 0,5-3-24,-1-1 1,2-1 99,-2-3 1,0-3-58,4-6 1,-5 1 92,1 0 0,4-5-27,0 1 0,-1-6-74,2 2 0,-6-8 58,1 0 0,2-3 59,-2 3 1,1-2 148,-5-3 1,-1 3 15,-3 5 0,2 5 655,-6-1-157,0 6 92,-4 3-345,0 6-222,-5 6 0,2 3-384,-5 5 0,4 0 113,-5 9 1,5 1-126,-4-2 0,4 6 10,-4-2 0,4 2-51,-5-1 0,7 2 93,-2-2 1,1-2 33,-1 1 0,2 1 20,-2 3 1,3-5-74,1-2 1,1-3-260,3-2 1,-1 0-11,5 0 0,-1 1-599,1-1 943,3-5 0,23-29 0,13-12 0</inkml:trace>
  <inkml:trace contextRef="#ctx0" brushRef="#br3">24711 17081 7915,'-18'0'0,"7"0"-13,-5 0 255,5 0-37,-7 0-43,6 0 0,4-4 148,-1 0-162,7 0 0,-3 4-147,10 0 1,1 0 78,7 0 1,-1 0 86,0 0 1,6 4-197,3 0 1,3 0 22,5-4 0,-2 1-80,6 3 1,-4-2 30,4 2 1,-2-3-286,2-1 1,-3 0 75,-5 0 0,-1 4-56,1 1 0,-6-1 67,-3-4 1,-3 1 252,-5 3 0,-57-3 0,-20 5 0</inkml:trace>
  <inkml:trace contextRef="#ctx0" brushRef="#br3">24563 17303 7915,'-19'0'-631,"3"0"409,7 0 808,4 0-432,5 0 1,10 1 116,2 3 0,7-3-149,-3 3 0,10 2-48,-1-2 0,4 0-204,-1-4 0,0 4-56,5 0 1,-5 0-180,5-4 0,-4 0 83,4 0 1,-5 0-129,5 0 0,-5 0 410,0 0 0,9-32 0,1-9 0</inkml:trace>
  <inkml:trace contextRef="#ctx0" brushRef="#br3">24945 17007 7915,'-6'-12'0,"-1"0"0,-5-1 0,1 1-22,3 0 0,-3 3 231,3 1 595,2 5-240,1-2-521,5 5 0,0 5-105,0 4 1,1 2 70,3 1 1,3 0-87,5 1 0,1-1 110,-1 0 0,6 0-178,2 1 1,-1 3-51,2 1 0,0-2-38,3-7 0,1 3 105,-1-3 0,5-1 25,0 1 0,1-5-17,-1 1 1,-3 1-24,2-1 1,-2 1 41,-1-5 0,-6 0-86,-3 0 338,-7 0-83,-4 0 0,-8 0 97,-5 0 1,-6 5-34,-10 3 0,-2 3 133,-3 1 0,-1 5-82,-3-1 1,-2 6-33,2-1 1,-3 2 136,-1 2 1,6-5-89,2 1 0,5-1-440,3 5 1,-1-5 41,6 1 0,5-6-11,7 1 0,4-2-76,4-2 0,3-4 285,5 1 0,24-9 0,11-3 0,4 2 0,0 0 0</inkml:trace>
  <inkml:trace contextRef="#ctx0" brushRef="#br3">26877 16847 7925,'0'-24'0,"-2"0"0,-2 4 0,2 2-98,-7 6 1,5 5-235,-4 3 1,4 2 788,-4 2 0,4 6-204,-5 2 1,-3 4 10,-4 5 1,-5 3-78,5 9 0,-6-2-40,1 6 0,-3-4-62,-5 4 1,7-2 42,-2 2 1,2-3-37,-3-5 0,0 1-149,1 2 1,3-3-32,1 0 1,3-2 86,-3-7 0,5 1-141,-2-5 0,4-1-51,0-3-151,7-2 289,0-6 15,6 0 0,0-6-56,0-2 0,2-3-7,2-1 1,3-2-68,5-2 0,4 1 102,1-6 0,3 1-126,-3-5 1,4-4 99,0 1 0,2-5-13,2 4 0,-1-5 46,1 1 1,0-1 82,-1 1 0,1-1 9,-1 5 0,-3 4 454,-1 5-375,-4 10-65,-4-1 0,-5 13 260,-3 2 1,-3 3-69,3 5 0,-2 4-129,-2 1 0,1 5-75,3-2 0,-3 5-21,4 4 0,-4-3 3,-1 2 1,0-2-100,0-1 1,0-1-2,0 1 0,0 0 64,0-1 1,0-3-115,0-1 0,0-1 68,0 2 1,4-7-40,0-6 1,0 0-62,-4 4-209,0-5 188,0-1-24,0-6 371,0 0-94,0-6 0,-1 5-12,-3-3 0,-3 2-12,-5 2 0,-5-4 33,1 0 1,-2 0 157,2 4 1,-2 0-153,-3 0 1,-2 0 82,3 0 0,-4 0-207,0 0 0,0 0 110,4 0 0,-3 0-224,2 0 1,3 0-6,2 0 1,2 4-257,2 0-7,0 0-541,-1 2 463,7 1 504,6 0 0,56-2 0,-19-5 0,-1 0 0</inkml:trace>
  <inkml:trace contextRef="#ctx0" brushRef="#br3">27098 17143 7925,'0'-13'123,"0"1"1,0 4-911,0 0 988,0 5 976,0-3-808,0 6 0,-5 6-132,-3 2 0,1 4-30,-1 5 0,1 0-123,-1 4 1,-2 2-80,6-2 0,-4 2 212,4 2 1,-2-5-89,2 1 0,3-2-61,-4 1 0,4-1 37,1-2 1,0-3-1139,0 2 1,0-2 142,0-2 0,1-4-595,4 0 1485,-4-5 0,26-25 0,1-12 0</inkml:trace>
  <inkml:trace contextRef="#ctx0" brushRef="#br3">27849 16946 8127,'-8'-6'0,"0"-2"254,5-3-259,-3 4 180,6-4 1,2 10-85,2-3 1,7 2-43,5 2 1,7 2-90,2 2 0,0-3-143,3 3 1,-2 2-115,-1-2 1,0 4-339,-1-4 1,-1 4 634,-2-3 0,-20 10 0,-9-2 0</inkml:trace>
  <inkml:trace contextRef="#ctx0" brushRef="#br3">27861 17155 7989,'0'-7'382,"0"2"-106,0-1-178,0 5 1,6-5-210,2 6 1,4 0 121,5 0 1,2 2-12,5 2 0,31-10 0,13-3 0,-18 4 0,-1 0 0,0 0 0</inkml:trace>
  <inkml:trace contextRef="#ctx0" brushRef="#br3">29252 16613 8090,'-8'-8'-457,"-1"0"1,7 4 807,-2-4 1,-2 4-132,2-5 0,0 5-30,4-4 0,0 4 396,0-4-417,0 0 0,0-5-145,0 1 0,5 1 77,4 3 1,2-2-141,1 6 0,2-4 183,2 4 1,-2-4-216,2 3 1,-2 1 53,-2 4 0,2 0 31,2 0 1,-6 0-31,2 0 0,-4 2-6,0 2 1,-2 4 51,-6 8 0,0 0-42,0 4 0,-3 1-4,-5 3 1,0 1 43,-9-1 1,-2 1-140,-1 0 0,-4 1 53,0 2 0,2-2 28,-3 3 1,9-3-34,-5-1 1,4-6-98,4-3 363,-2-2-155,14-2 132,-5-5 1,12-2-39,2-5 0,3 0-33,1 0 1,2 0-68,2 0 1,-1-1 12,6-3 1,-5 3-246,5-4 0,-2 4 67,2 1 0,2-4 124,-3 0 0,-1 0-38,2 4 0,-5-4-521,5 0 0,-6-1-221,1 5-832,3 0 1611,-5 0 0,-23 6 0,-13 1 0</inkml:trace>
  <inkml:trace contextRef="#ctx0" brushRef="#br3">29030 17069 8066,'-12'0'238,"0"0"1,-1 0-63,1 0 1,4 0-1,0 0 0,5 1 250,-1 3-214,2-2 1,2 4-78,0-2 0,2-2 108,2 2 0,4-3-170,9-1 1,-2 4 103,5 1 0,5-1-314,3-4 1,7 0 43,-3 0 1,0 0-13,1 0 1,-2-4 8,2-1 1,3 1-178,-4 4 0,-2 0-238,-1 0 0,-3-4 218,-1 0 1,-6 0-728,-3 4 186,-2 0 834,-2 0 0,-6 4 0,-6 0 0,-7 4 0,-10-3 0,-2 4 0,-5-1 0,-39 20 0,27-12 0,-1 0 0</inkml:trace>
  <inkml:trace contextRef="#ctx0" brushRef="#br3">29215 17266 8006,'0'-7'23,"0"-4"1,0 8 77,0-5 1,1 5 276,3-1 0,-1-1-73,5 0 1,-4 1-41,5 4 0,-1-4-33,4 0 1,0 0 5,1 4 1,-1 0-81,0 0 1,2 0 12,2 0 1,-2 0 33,3 0-312,-4 0 1,0 4-653,-1 0 507,-5 6 0,-2-3-68,-5 5 0,0 0 107,0 1 0,-5-1-45,-4 0 0,-1 1 111,-3-1 1,1 0-5,0 0 1,-1-3 126,1-1 0,1 0-48,3 4 1,-2-3 127,6-1 0,-4-4-26,4 4 1,0-4 214,4 4-238,0-5 1,1 7 212,3-6-205,3 0 1,5-3 21,1 3 1,-5-2 169,0 2 0,0-1-29,5 1 0,-5-3-21,0 3 25,0 3-95,5 0 0,-5 1-32,0 0 1,-5-4-6,1 5 1,-3-5 43,-1 4 1,-1-4 9,-3 4 1,-2-4-134,-2 4 1,-4-5 97,-1 1 1,1-1-347,-4 1 1,2-3-43,2 4 0,-5-3-29,1 2 0,-2-2 16,2 2 332,2-3 0,-15-17 0,3-5 0</inkml:trace>
  <inkml:trace contextRef="#ctx0" brushRef="#br3">30310 16749 7972,'0'-13'-752,"0"1"1,2 4 1365,2 0 1,-3 0-312,3-5 0,-3 1-128,-1 0 1,0 3 342,0 1-1,0 0-297,0-4 1,0 3 246,0 1-433,0 6 1,0-3 49,0 10 0,-5 1 68,-3 7 1,-4 0-23,-5 4 1,3 2-143,-2 6 1,-2 0 132,2 4 0,-6-3-23,1 3 1,2-3-429,-1-2 0,5 0 171,-2-4 0,4 2-30,0-5 1,2-1 3,3-4 1,1-4-406,3 1 221,3-7 242,-5 4 1,8-8-10,2-2-1,1-2 12,4-7 0,3-3 126,0-1 1,1-3-95,3 4 0,3-8 65,2 0 0,0-1-34,0-4 1,2-1 76,-2 2 0,-2-7 28,1 3 1,0 1 162,0 3 1,-2 3-24,-6 5 0,0 2 497,1 6-440,-6 5 1,-1 3-80,-2 8 0,-2 3-17,2 5 0,-3 6-39,-1 2 0,2 3-160,2 2 0,-3 4 158,3-1 1,2 1-67,-2-4 1,1-1-110,-1 1 0,-2 0-84,2-1 1,-3-3-235,-1-1 1,4-5 182,0 2 1,1-4-8,-5 0-37,0-1-65,0 0 0,-2-5-21,-2-3 149,3-2 123,-10-2 0,4 0 139,-5 0 0,-1-2 78,1-2 1,-4 1-72,-1-5 0,-5 5 60,2-1 1,1-1-54,-2 1 1,1 0 150,-5 4 1,0 0-46,1 0 1,3 0-136,1 0 1,1 0-61,-2 0 0,2 0-180,3 0 0,3 1-436,1 3 1,1-1 272,7 5 0,0-4-120,4 4 1,1-1-79,3 1 542,9 3 0,44-9 0,-21 0 0,1 1 0</inkml:trace>
  <inkml:trace contextRef="#ctx0" brushRef="#br3">30544 17044 7972,'0'-12'0,"0"4"0,0-1 10,0 1 0,0 0 261,0 0 76,0 5 0,5-7-236,4 6 1,-2 0-131,1 4 0,0 0 97,4 0 1,1 0 96,-1 0-172,0 0 0,0 2 95,1 2 0,-6-2-170,-3 7 1,-3-1-4,-1 4 0,0 0 50,0 1 1,-1-1-6,-3 0 0,-3 2-14,-6 2 0,1-2 19,0 3 1,0-4 14,-1 0 1,0 3 29,-4 0 1,8-3 17,-4-5 0,4-1 219,-4 1-124,7 3 217,-5-10-256,9 5 0,-2-6 10,8 0 0,0 0-94,9 0 0,-4 0 72,8 0 1,-2-4-212,1-1 0,-1 0-99,6 1 1,-6 3-105,1-4 0,2 3-24,-2-2 1,5 2-130,-5-2 0,1 3 76,-5 1 0,4 0 409,1 0 0,10-11 0,-1-3 0</inkml:trace>
  <inkml:trace contextRef="#ctx0" brushRef="#br3">31565 16909 7866,'-5'-13'-521,"4"5"229,-4 0 526,4 5-253,1-2 20,0 5 0,6 0 23,2 0 0,3 0 119,1 0 1,0 4 60,1 0 1,3 0-68,0-4 0,6 1 59,-1 4 1,6-4-10,2 3 1,5-3-127,-1-1 1,8 0-1,4 0 0,-1-4-2,1 0 0,0-1 38,4 1 0,0 2-24,1-2 0,-7-1-219,-2 1 1,-4-2 10,-4 2 0,1 1-126,-5-5 1,-2 4 101,-6-4 0,-3 4 131,-6-5 1,-4 7 50,0-2 0,-5 1 309,1-1-225,-2 2-80,-8-3 0,3 5-662,-5 0 424,0 0 0,-4 0-169,-1 0 0,5 4 94,0 0 1,1 2-156,-1-2 441,-3-3 0,10 10 0,1-10 0,7 5 0</inkml:trace>
  <inkml:trace contextRef="#ctx0" brushRef="#br3">32698 16687 7820,'12'-7'-97,"-4"-4"0,0 3 244,1 3 1,3-5 271,0 6 0,0 0-270,1 4 0,-5 1-143,0 3 1,0-1-88,5 5 0,-5 1 56,0 3 1,-5 0-45,1 1 1,-3-1 91,-1 0 0,0 0-19,0 1 0,-1 0 50,-3 4 1,-2-4-19,-2 4 0,-3-3 20,3-2 0,-3 0 17,-1 1 0,4-1-66,-1 0 0,2 0 41,-1 1 0,-3-2-111,3-3 1,3 3 134,1-3-197,-3-3 74,5 6-14,-3-9 59,5 3 8,5-5 1,6 0-127,6 0 1,0 0 71,0 0 0,-2-5-262,5-3 0,1 1 16,4-1 1,1-1 42,2-3 1,-2 2-53,3-2 307,2 8 0,-3-15 0,3-6 0,5 5 0,-1-1 0</inkml:trace>
  <inkml:trace contextRef="#ctx0" brushRef="#br3">32907 16564 7820,'-2'-12'-432,"-2"0"0,2 1 53,-7 2 1,7-2 309,-2 3 1,1 3 101,-1 1 201,2 2 0,-4 2-124,1 0 1,3 0 79,-7 0 1,5 0-83,-4 0 1,0 6 135,-4 2 1,-1 3 3,1 1 1,-2 1-53,-2-1 1,1 2-2,-6 2 0,6-1-74,-1 5 0,-3 1-1,-2 4 0,-2 1-44,-2 2 1,5 4-134,-1 5 1,2 0 83,-1-1 1,-2 1-130,5 0 1,2 0 46,7 0 0,3-5 77,5-4 1,0 2-54,0-1 1,5-4-13,3-5 1,7-5 3,2 2 1,1-8-17,-2-1 1,3-1-120,6 2 0,-1-4 130,1-5 1,1 0-11,3 0 0,1-4 150,3 0 0,2-7-93,-2-1 0,0-2 75,4-7 0,-7 1 12,7-5 1,-4 1-7,-1-1 1,4-5-53,-3-3 1,-5 0-14,-3-4 0,0 2 53,-5-10 1,-6 0-12,-2-5 0,-8 2 212,0 3 0,-5-1-81,-7 5 0,-3 1 0,-14 7 0,3 3-78,-6 6 1,0 5-114,0 2 0,0 3-20,-5 2 0,7 5-252,2 3 0,-1 4 199,5 4 0,1 3 51,-2 5 1,6 6-2384,-1 3 2404,-4 2 0,-10 34 0,11-24 0,0 0 0</inkml:trace>
  <inkml:trace contextRef="#ctx0" brushRef="#br3">32784 16847 7820,'0'-7'-891,"0"-4"714,0 10 1,1-9 74,3 6 1,-2-1 90,2 1 60,-3 2 1,-1-3-7,0-1-10,0 5 1,4-6 12,0 3 26,0 3 1,-4-6-36,0 3 1,2 3 115,2-4-101,-3 4 0,5 0 63,-6-3 13,0 2 7,0-3-44,0-1 13,0 5-47,0-5 45,0 6 134,0 0 0,0 6-192,0 2 0,-2 3 5,-2 1 0,1 2-34,-5 2 0,4-1 40,-4 6 1,1-5-111,-1 5 0,-3-1 67,3 5 0,1 0-18,-1-1 1,1-1-20,-1-2 1,1 2-10,3-2 1,2-3-1,-2-2 0,3-6-37,1-2-127,0 0 165,0-1-80,0-2 55,0-5-13,5 0 58,-3 0-55,3-5 152,-5-2-96,6-5-63,-5-1 1,5 1 57,-6 0 1,4-1-3,0 1 0,0 0-9,-4-1 1,1 0 8,3-4 0,-2 2 19,2-5 0,1 3 8,-1-3 1,2-1 19,-2-3 0,-1-1 7,5 1 0,-4-1 76,4 0 0,-4 5-18,4-1 0,-3 6-23,3-1 1,-6 2-13,3 2 0,0 4 83,-1-1-89,0 7-26,-4-4 0,2 6-67,2 0 109,-3 0-124,5 0 1,-6 2 88,0 2 9,0 3 1,-2 6-38,-2 4 1,3-2 75,-3 5 1,-2-3-64,2 3 0,-6 1 3,2 3 1,1 1-24,-1-1 0,4 0-6,-4-4 0,1 5-66,-1-1 0,-3-3 76,3 4 1,2-5-38,2 1 1,-1 1-35,1-6 0,0 0-7,4-3 1,0-5-70,0 0-23,0-5 77,0 2-21,0-5 110,0 0 1,1-4 50,3 0-32,-3-6 0,6 5 9,-3-3 0,-2-3-18,2 3 0,1-5-2,-1-3 1,5 2-21,-5-2 1,5-3 12,-1-2 1,-1-2-7,1-2 0,1 1-15,3-1 0,0 0 8,1 1 1,-5-1 41,0 1 1,0 5 91,4 2 1,-5 3-51,-3 2 0,2 4 102,-2 0-150,0 5 58,-4-2-167,0 5 0,0 1 74,0 3 0,0-1-11,0 5 1,-1 1 47,-3 8 1,1-2 4,-5 5 0,4 1-15,-5 4 1,1-4 16,-4 4 1,1-3-25,3 7 1,-3-3 10,3-2 1,-3 5-61,-2 0 0,2-1 31,3-3 0,-1-4-13,5-1 0,-5-5-29,5 1 1,0-2-62,4-2 44,0-5-1,0-1 80,0-6 0,1 0-60,4 0 120,-4 0-72,4-6 1,-3-1 4,2-5 1,-3 4-56,3 0 1,2-2-8,-2-6 0,1 2 39,0-2 0,-4-2-9,3 2 0,1-6 48,0 1 0,3-2-43,-4-2 1,4-1 127,-4-2 0,2 2-116,-2-3 1,-2 4 124,7 5 0,-7-4-46,3 4 0,-4 2-17,-1 2 1,0 6 195,0 2 197,0 5-619,0-2 70,0 5 28,0 0 1,0 5 38,0 3 0,0 3-35,0 2 0,-4-1 67,0 0 0,-2 2 91,2 2 1,-1 2-75,-4 3 0,-2 2 16,3-3 0,-1 5-14,1 4 1,-3-3 11,2 2 0,3-2-74,-3-1 1,2-2 59,-1-2 0,-1 1-163,5-6 1,-2 1-59,2-5 153,3 0 0,-5-4-38,6 1-31,0-7 395,0 4-243,0-17 1,0 3-20,0-9 1,0 4 14,0 0 1,4 1-54,0 0 0,1-2-11,-5-2 1,0-4-9,0-4 1,4-1-11,0 1 0,0-1 54,-4 0 0,4-3-23,0-1 0,0-4 56,-4 4 1,0-3-54,0 3 0,4 1 142,0 8 0,0-2-109,-4 6 29,0-1 289,0 5-263,0 5 1,0 3-137,0 8 1,0 3 63,0 5 1,0 1 8,0-1 0,0 4 1,0 1 1,0 5 129,0-2 1,-5 7-127,-3 2 0,-2 1 25,2-1 1,-3-3 1,3 3 1,1 1 24,-1-2 1,1 5-54,-1-4 0,-2-2 33,6-6 1,0 2-159,4-2 0,-4-4 15,0 0 1,0-8 39,4 0 0,1-7-73,3 2-18,-3-2 132,10-2 10,-9 0 16,9-6 0,-9-1-30,7-5 0,-7 0-1,3 0 1,0-1 10,-1 1 1,2-2 6,-2-2 1,-2-3 3,7-6 1,-5 0-17,4 1 1,-5-5 22,1 0 1,1-5 2,-1 1 1,6-1 5,-2 1 1,-1-2-22,1 2 0,-4 3 208,4 1 0,-5 9-115,1 3 1,-2 4 276,-2 0-199,0 7-102,0 0 1,0 17 1,0 3-17,0 10 1,-4 2-33,-1 3 1,-4 1 22,1 3 1,-2 7 8,2-4 1,-3 4-17,3-3 1,-3 0-111,-1 0 0,3 1-45,1 3 0,1-4-168,-1 0 1,-2-6 77,6-6 0,0-2-149,4-2 1,0-3 371,0-6 0,11-33 0,3-7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1772 1034 7769,'0'7'-286,"0"-2"1,-1-1 275,-3 0 1,2 2 177,-2-2 1,3-1 76,1 5 4,-6-6-51,5 9 37,-10-4-11,10 0-4,-5 4-334,6-10 161,0 5 1,6-12-82,2-2 0,-1-3 9,1-1 0,0-4 75,4-1 0,1-6-123,-1-2 0,-4 1 53,0-5 0,-5 3-56,1 1 1,-2 1 71,-2-1 1,0 2 8,0 2 0,-6 5 50,-2 8 1,-4 1 15,-5 3 0,2 4-61,-5 0 0,-1 9 17,-3 8 1,-1 9-27,0-2 1,2 9 8,3 0 1,-2 4-8,5 4 1,1-1-31,4 5 1,3-6-11,1 2 0,5-4-17,-1-4 0,8-3-5,5-5 0,6-6-7,1-3 0,6-3 40,-2-5 1,4-3-136,0-5 1,1 0-19,0 0 1,-1-1-89,1-3 1,5-3 36,3-5 0,2-2-107,2-2 0,-4-2 337,0-3 0,1-3 0,7-1 0,-8 1 0,0-5 0,-2 1 0,-2 0 0,-5 2 0,-3-3 0,-6 3 0,1 1 0,-6 6 39,-2 3 1,-5 2 145,1 2 1,-4 4 427,-4 0-445,-3 5 0,-5-3-27,-1 6 0,1 2 305,0 2-275,0-3 0,-1 6-86,1-3-44,5-3 0,-3 6-91,6-3 115,0-2-135,-1 3 10,3-5 54,-3 0 0,5-1-33,0-3 0,-1 1 55,-3-5 0,2 4 104,-2-4-100,-3 5 0,4-3-4,-5 6 1,0 0 61,-4 0 0,-1 2 17,1 2 1,-4 4-59,-1 8 0,0-1 2,0 6 1,3-1-33,-2 5 1,4-2-95,4-2 0,2 2-72,6-2 1,0-4 35,0 0 0,1-5 86,4-4 0,5-2-46,7-6 0,3-2-111,-3-2 1,3-3 139,-3-5 0,3-2 0,-3-2 0,-1 2 101,-4-2 1,1 6-50,-1 2 0,-4 4 351,0-4-226,-5 5 1,3 7 135,-6 9 1,-2 13-34,-2 2 1,-1 6-116,-4 3 1,0 7-41,5 5 0,-4 2-142,3 6 0,-3-5-2,4 2 0,0-8 84,4-1 0,0-4-217,0 4 0,0-10 21,0-3 0,6-10 125,2-5 0,3-9 49,1-4 0,0-4-4,1-4 1,3-4-3,0-9 0,6-2 160,-1-5 0,-2-7-93,1-1 0,-3-4-45,3-1 1,0-2 4,0-7 0,2 1-209,-6-8 0,5-3 78,-5-2 1,5-3 118,-5-5 1,1 9 34,-5-1 1,-1 13 10,-3 8 0,-3 11 307,-5 10-243,0 8 0,-1 8 163,-3 8 0,1 4-76,-5 5 1,1 2-75,-1 5 0,-2 5-133,6 0 0,-5 5 274,1-1 1,2-3-314,2-1 1,1 1-99,-1-1 0,3-1-96,-3-3 0,2-1 37,2 1 0,2-6-54,2-2 1,-1-4 7,5 0 0,1-2 146,8-3 0,-4-4-4,4-8 0,2 0 17,1-9 1,0 2 6,0-9 0,-3 2-7,3-7 1,-4 4 10,5-8 1,-6-1 159,1 1 0,-2-4-28,-2 5 1,-1-3 48,-2 3 0,0 6-13,-5-3 1,0 9 282,-4-1 223,0 9-182,0 3 0,-1 6-185,-3 3 1,1 3-101,-5 5 0,4 2-50,-4 2 0,5 0-127,-1 4 1,-2-4-46,2 5 0,0-6 25,4 1 1,0 2 71,0-1 0,0-1-155,0-4 0,1 1-214,4-1 1,1-1 108,7-3 0,-1 2-29,0-6 0,1 0 88,-1-4 0,4 0 59,1 0 1,3-6 200,-3-2 1,3-3-106,-3-1 1,3-4 168,-4-1 0,1-5 4,-5 2 0,0-4 28,1 0 0,-5-1-23,0 1 0,-5 4 500,1 4 324,-3 2-626,-1 2 1,-1 7-108,-3 5 1,-2 5-29,-2 7 1,-3 6-195,3 3 1,1 2 3,-1 2 0,5-2-21,-1-3 0,3 2-41,1-5 1,0 3-265,0-3 0,1-1-336,3-4 0,0-1 293,9-3 1,-4-2-322,8-6 1,2 0-23,1 0 709,4-11 0,1-19 0,2-8 0,2-9 0,0 1 0</inkml:trace>
  <inkml:trace contextRef="#ctx0" brushRef="#br0">3150 788 7769,'-5'-13'0,"-3"1"0,-3 0 0,-2-1 0,1 7-220,0 1 1,0 4 156,-1 1 1,5 0 490,0 0-468,5 0 1,-2 1-161,5 4 0,1-3-249,3 6 1,-1-3 448,5 3 0,22 0 0,10 4 0</inkml:trace>
  <inkml:trace contextRef="#ctx0" brushRef="#br0">3273 714 7769,'-6'0'194,"-5"0"0,5 5 135,-2 3 1,-3 10 311,3 7 1,2 1-416,2 7 0,-1 4-28,1 4 0,-4 6-195,3 3 0,1-5 64,4 4 0,0-8 135,0 0 1,6-3-90,2-1 0,3-7-216,1-5 0,1-2-321,-1-6 0,2-5-361,2-4 0,2-5 244,2 1 0,3-8 226,-2-4 1,2-5 97,2-3 1,-1-3 18,1-6 1,-4 1 115,-1-1 0,-4-4-45,5 0 0,-6-3 233,1 3 0,-6 0 82,-2 5 1,-5 4 304,1 4 536,-3 2-748,-1 8 0,-5 6 83,-3 8 0,-3 8-80,-2 5 1,3 2-110,1 2 0,0-1-77,5 1 1,-5-5-171,5 1 1,0-2-17,4 1 1,2 0-231,2-4 0,-2-4-295,7 1 0,0-2 248,8-7 0,-2 0-307,5-4 1,1-2 671,3-2 0,28-41 0,-22 15 0,-1 0 0</inkml:trace>
  <inkml:trace contextRef="#ctx0" brushRef="#br0">3556 788 7841,'-12'0'0,"0"-2"0,0-2 0,3 3 17,1-3 241,5 2 921,-8 2-1250,10 0-546,-4 0 1,10 0 616,3 0 0,25-5 0,7-2 0</inkml:trace>
  <inkml:trace contextRef="#ctx0" brushRef="#br0">4036 689 7820,'-12'-7'0,"0"2"0,0 5-181,-1 0 0,2 7 69,3 5 0,-3 11 487,3 10 0,-3 3-84,-1 1 1,3 5-179,1 3 0,1 3-58,-1 1 0,-1-4-5,5 0 1,-1-5-14,5 1 0,-4-8 13,0-4 0,0-3-206,4-2 60,0-5 121,0-6-17,0-8 1,0-6 6,0-3 1,4-3-16,0-6 1,2 1 5,-2 0 1,-1-5 14,5 1 0,-4-6-4,4 2 1,0-4-58,5 0 1,-1-1 46,0 1 1,5-1-36,-1 0 0,5 5 72,-5-1 0,6 10 0,-2-1 1,0 8-36,0 0 0,1 8 2,3 4 1,-5 4 127,-2 5 0,-4 3-99,0 9 0,-2-3-67,-3 3 1,-3-7 65,-5-2 0,0-1 0,0 2 1,-5-2-54,-3-3 1,-5-3-11,-3-1 0,-3 0-85,-6-3 0,-4-3-190,1 3 1,-2-5-36,1 4 0,3-5 104,-3 1 0,5-3-729,3-1 959,-2 0 0,20-5 0,-1-2 0</inkml:trace>
  <inkml:trace contextRef="#ctx0" brushRef="#br0">4283 1304 7820,'9'-12'-107,"3"0"0,3-5-159,-2 1 0,3-6 578,1 2 0,0 0-26,0 0 1,-2-1 14,5-3 0,-5-1-85,2 1 0,-4-1-151,0 0 1,-1 2 92,0 3 1,-5 2-41,-3 6 89,-2 5-196,-2 1 0,-4 8 28,-1 2 1,-4 4-12,1 8 0,-2-1-110,2 6 1,-2-2 78,6 2 1,-4 2-107,4-3 0,0 4-8,4 0 1,0-3-62,0-1 0,0-3 67,0 3 0,0-5 23,0 2 0,5 0 5,4 0 1,3-5 1,4-4 1,3-4-83,6 5 1,0-7 47,-1 2 1,5-8-6,0-4 1,1-4 40,-2-5 1,-6 0 117,3-4 0,-5-2-30,1 2 0,-3-3-27,-6-5 0,0 7 66,1-2 1,-7 3 161,-1 0 0,-4 4 211,-1 4 0,-1 2 135,-4 3-178,-1 3 1,-7 10-134,1 3 0,0 3-129,-1 2 0,5 3 11,0 1 1,4 4-91,-4 0 1,5-2-20,-1 2 1,3-6-221,1 1 0,0 2-130,0-2 0,1 2 157,3-2 0,3-2 11,5 2 1,2-6-21,2-2 0,3-1-168,6 1 1,0-2 168,-1-6 1,2 0 39,3 0 1,-3-6 141,3-2 1,-3-7-66,-2-1 1,1-6 162,-1 1 0,-4-3-100,-4-5 1,-2 3 167,-2-3 1,-1-2-43,-3-2 0,-2 3 165,-6 1 1,0 9-12,0 3 0,-5 4 6,1 0 1,-5 6-89,1 3 0,1 3 131,-1 1 1,1 1-253,-2 3 0,-1 5 60,1 7 0,2-2-212,-1 2 0,6 3-56,-3 2 0,0-2-49,1 1 0,0 0 70,4 0 1,0-1-67,0-2 0,0-2 63,0 5 0,5-5-123,3 2 0,3-4-25,2 0 1,-1-2 112,0-3 0,5-3-86,-1-5 1,5 0 75,-5 0 0,5 0 31,-5 0 1,4-5 30,-3-3 0,1-5 73,-2-3 0,-2 1-16,2-6 1,-2 1 152,-2-5 0,0 1 88,1-1 1,-5 0-79,0 1 0,-5 0 163,1 4 1,1 1-58,0 2 0,-1 8 273,-4-3-3,0 7-162,0 0-373,0 16 1,-2 1 104,-2 9 0,3-2-247,-3-3 1,2 2 54,2 3 1,0 0-273,0-4 1,4 1 76,1-2 1,4-2-36,-1 2 1,3-4-31,2-3 1,0 0-108,4-5 0,0 0 492,4-4 0,2 0 0,-2 0 0,2 0 0,2 0 0,-5-5 0,1-3 0,-6-20 0,2-4 0</inkml:trace>
  <inkml:trace contextRef="#ctx0" brushRef="#br0">5747 1083 7820,'0'-7'752,"-5"2"-318,3 5 3,-3 0-100,-1 0-11,5 0-73,-5 0-323,6 0-33,0-6 0,0 3 100,0-5 0,4 4-56,1-4 1,4 4 20,-1-4 1,3 1 51,2-1 0,-1 1 18,0 3 0,1 2 3,-1-2 0,0 3 13,0 1 0,1 1 8,-1 3 1,0-1-91,1 5 1,-5 0 79,0 5 0,-4-2-112,4-3 1,-4 1-62,5-4 79,-7 4 1,5-8 37,-3 4 1,-1-4-11,5-1 0,-4 0 59,5 0 0,-5-6 10,4-2 0,0-4 1,4-4 1,1 2 122,-1-3 1,0 4 29,1 0 0,-5 1-81,0 0 1,0 4-23,5-1 0,-5 7-9,0-2 1,-4 2 18,4 2 1,-4 7-66,5 5 0,-5 1-106,4 3 0,-5 2 3,1-2 0,1 5-183,-1-5 1,0 2-252,-4-2 1,0-6 216,0 2 1,0-6-587,0 2 535,0-5 1,-1 2 325,-3-5 0,-31-25 0,-13-15 0,-6-1 0,0-1 0</inkml:trace>
  <inkml:trace contextRef="#ctx0" brushRef="#br0">5107 726 7833,'-12'-5'0,"4"2"0,-1-5 0,1 5 41,1-8-204,2 10 87,10-5 0,2 6-20,5 0 96,1 6 0,21 0 0,6 7 0</inkml:trace>
  <inkml:trace contextRef="#ctx0" brushRef="#br0">7347 886 7790,'-6'7'250,"1"0"-763,-3-3-827,2-3 1340,6 5 311,0-6-79,6 0 1,0 0 91,7 0 1,0 0-207,4 0 0,-3-6-47,2-2 1,-1-3-64,1-1 1,-2-1 131,2 1 1,-2 0-32,-2 0 1,1-1-127,-1 1 0,-1 0-119,-3-1 0,-2 1 233,-6 0-35,0-1 1,-2 2-69,-2 3 1,-3 3 37,-5 5 0,-6 0-33,-2 0 0,1 5 30,-2 3 1,5 5 7,-5 3 1,5-1-31,-5 6 1,6-2-8,-1 1 1,6 4-68,2-4 1,5 3-125,-1 2 0,4 0-40,4-1 1,9-3 78,7-1 1,3-5 48,2 2 0,1-4-54,3 0 0,2-7-114,6-1 1,1-4 107,3-1 0,-2-1 163,2-4 0,1-5 0,-1-7 0,4-5 0,-4 2 0,-1 1-89,-7-2 0,-7-4 89,-6-3 0,-1-1 13,2 4 0,-5 1-28,-8-1 1,-2 2 212,-6 2 1,-6 0 28,-2 4 0,-7 5 108,-1 4 1,-5 5-109,5-1 0,-5 2-57,5 2 1,-5 0-64,5 0 0,0 2 31,3 2 0,1-3-284,0 3 183,-1 3 0,7-4-285,1 5 149,4-5 1,2 6-26,4-4 0,3-1 24,8-4 0,-2 4 53,2 0 1,-1 1 21,2-1 0,-4-1 9,4 5 0,-3 1 179,-2 3 0,-1 6-47,-3 2 0,2 5 206,-6 4 0,0 3-98,-4 9 1,-2 3 99,-2 5 1,-3 6-335,-5 2 1,-4 4 4,-1 0 1,2-6 29,7-6 1,-2-7 64,6-9 1,0-3-222,4-5 117,0-6 1,2-7-226,2-7 130,3-4 1,5-2-32,0-4 0,5-3 327,-1-8 1,5-1-333,-5-7 1,6 1 14,-2-10 1,4 0 29,0-4 0,1-1-89,-1-3 0,1-3-86,0-5 0,-6-1 173,-3 1 1,2-5 34,-2-4 1,-1 3 120,-6 2 0,0 9 11,-5 7 1,0 7 502,-4 10-68,0 8-336,0 6 1,0 7 111,0 4 0,0 1-69,0 7 1,0-1-235,0 0 0,-4 6 164,0 3 0,0 2-233,4 1 0,0 1 61,0 0 0,0-2-130,0-3 0,0 4 44,0-4 1,0-1 25,0 2 1,4-6-33,0 1 1,6-2 77,-2-2 0,3-4-26,1 1 1,1-7 11,-1 2 1,0-6-7,1-2 0,3-10 60,0 2 1,1-9 17,-5 1 1,4-5 7,1-4 1,-3 2-48,-2-6 0,-7 4 144,8-3 0,-5 3-76,0-4 1,2 10 207,-6-2 1,0 9 322,-4-1 110,0 9-489,0 3 1,-4 12-20,0 5 0,-5 3-65,5 10 0,-4-4-87,4 8 0,0-3-262,4-1 0,0-1-20,0 1 0,0 0-158,0-1 1,3-3 54,5-1 0,0-5-110,8 2 1,4-5 120,0-4 0,5-2-31,3-6 1,0 0 197,5 0 1,-5-6 187,5-2 0,-4-4 0,4-5 0,-6 2 0,2-5 0,-7-1 0,-2-3 0,-5-2-37,2-3 1,-5 3 27,-4-3 1,2 3 84,-6 2 1,0-1 120,-4 0 0,-2 6 265,-2 3 1,2 6-157,-7 2 1,1 5 510,-4-1-502,0 3 0,-1 2-217,1 3 1,4-1 112,0 5 0,1 0-258,-1 5 1,-2-1 19,6 0 1,-4-3-18,4-1 1,-5 0-71,5 4 1,0 1 20,4-1 0,-1-4 73,-3 0-6,2 1 0,-3-1-49,5 0-83,0-5 0,1 2-520,3-5 441,-2 0 0,7-1 83,-5-3 1,5 1 61,-5-5 1,1 0-22,-1-5 0,-2 1 141,2 0 201,-3-1 1,-1 1-14,0 0 0,0 3-78,0 1 0,0 4 320,0-4-338,0 5 0,-5-2 56,-4 5 0,-2 5 47,-1 3 0,0 3-105,0 2 1,-2 4-114,-3 4 1,8 2 36,-3 2 0,2-2-154,-2-2 0,5 2 174,3-3 1,2-1-27,2 2 0,0-6-149,0 1 1,2-6-209,2-2 0,3-5 94,5 1 0,0-3-18,1-1 0,-1-4 102,0 0 1,1-5 42,-1 0 1,0-3 5,0-4 1,1 1-8,-1-6 0,0 5 118,1-5 1,-5 5-40,0-5 1,-1 1 140,1-5 0,2 2 34,-6 2 1,0 4 78,-4 4 248,5 1-292,-3 0 0,3 6 4,-5 6 1,-4 6-95,0 6 0,-1 4-36,0 1 0,4 5-11,-3-2 1,3-1-124,1 2 0,0-2 45,0 2 0,0 0-187,0-4 0,4-1-12,0-3 1,5-1 77,0 0 1,2-4-41,1 1 0,4-7 111,1 2 0,3-2-9,-3-2 1,3-10 43,-4-2 0,6-4 97,-1-1 0,-2-2-48,2-6 0,-6-3 150,1-1 0,-1-5 23,1 1 1,-2-3-94,3-1 0,-8-4 44,-1 0 0,0-4-50,5 4 1,-5 0 12,0 4 0,-5 11 80,1 6 1,-3 5 551,-1 2-493,0 7 1,-4 6 111,0 8 1,-5 8-318,0 5 0,-2 2 98,-1 2 0,4 3 62,0 1 1,0 7-167,-5 1 1,6-5-261,3 5 0,-1-3 75,1 3 1,-4 0-14,3 0 0,1-1-120,4-3 1,0 1 89,0-6 1,6 1 5,2-4 1,3-6 89,1-3 0,2-2-86,2-2 1,-1-5 79,6-3 1,-1-2-34,5-2 0,-4-7 73,-1-6 0,1 0 14,3-8 1,-3 5 71,-1-5 1,-5 1-65,2-5 0,-2 1 123,1-1 1,-4-1-3,1-3 0,-1 3 101,-4-2 0,-1 2-83,1 1 1,-5 2 108,1 2 1,-3 8 79,-1 4 18,0 7 0,-1-4-128,-3 6 1,1 6-68,-5 2 0,1 8-175,-1 5 0,-3-2 106,3 1 1,2 1-120,2 4 0,-1-1 52,1 1 1,0-5-225,4 1 1,0-5-22,0 5 1,1-5-7,3 5 0,3-8 3,5 0 1,1-1 113,-1-4 1,6-2 92,2-2 1,-1-3-57,2-1 1,-1 0 120,5 0 0,-5-5-26,1-4 0,-2-2 143,2-1 0,-2 0-68,-3 0 0,-2-1 117,2 1 0,-6 4-42,-2 0 299,-5 5-123,2-3-241,-5 6 1,0 6-20,0 2 1,2 3-29,2 1 0,-3 1-9,3-1 0,-1 0-12,1 0 1,-1 1-149,5-1 1,0-4 104,4 1 1,1-7-31,-1 2 1,0-2 161,1-2 1,3-2-99,0-2 1,2-4 184,-1-8 0,-4 1 37,4-6 0,-8 5 152,-1-5 0,-3 1-76,3-5 0,-5 2-83,1 2 0,-3-1-73,-1 6 1,-5 0 40,-4 3 1,-6 5-476,-1 0 0,-2 5 185,2-1 1,2 4 111,-2 4 1,1 3-190,-2 5 0,5 2 217,0 2 0,-6 47 0,11-23 0,0 0 0</inkml:trace>
  <inkml:trace contextRef="#ctx0" brushRef="#br0">10202 1034 7826,'8'0'-847,"0"0"0,-4 0 957,5 0 1,-5-4 672,4 0 0,-4-6-371,4 2 1,-1 1-189,1-1 0,3-1-32,-3-3 1,2 0-1,-2 0 1,3-1 33,-3 1 1,2 0-9,-2-1 0,2 5-127,-6 0 0,1 5-2,-1-1 0,-1 3-237,5 1 30,-5 0 0,7 1-9,-6 3 1,4 3 45,-4 5 1,4-3-77,-4-1 0,6-1-85,-2 1 200,3 3 0,1-10-26,1 3 0,0-2 44,4-2 0,-2-2-77,5-2 0,-3-4 83,3-9 1,-3 2 3,3-5 0,-4-1-31,5-3 1,-6-1-3,1 1 1,-2-5-48,-2 0 1,-3 5 54,-1 3 0,-5 6-129,1-1 80,-3 2 30,-6 7 1,-2 2-40,-6 5 1,5 1-76,0 3 0,4 7-91,-4 5 0,5 2 53,-1-1 0,2-2 56,2 5 0,0-3 14,0 3 1,0-5 138,0 2 0,2-2-149,2 1 0,-1-2 256,5 2 0,-4-4 78,4-3 0,-1 2 75,1-3 0,-2-1 314,-6 1 151,5-6-403,-3 9 1,-2-9-68,-9 2 0,-2-3-2,-1-1 1,-6 0-27,-2 0 1,-3 2-115,-2 2 0,0-3-296,1 3 1,-2-2-597,-3-2 1,7-5-772,-2 1 1551,2-5 0,-25-20 0,-5-11 0</inkml:trace>
  <inkml:trace contextRef="#ctx0" brushRef="#br0">9808 406 7809,'-10'-8'0,"-2"0"1,3-6 295,-8 6 602,4-3-433,0-1-227,1 5-692,0 1 1,3 6 139,1 0 314,5 6 0,-18 22 0,0 12 0</inkml:trace>
  <inkml:trace contextRef="#ctx0" brushRef="#br0">9168 665 7871,'-8'-7'25,"0"3"-14,5 2 1033,-2-3-731,5 3 1,5-3-359,3 5 0,10-1-186,7-4 1,6 4-269,10-3 0,3-3 499,5-1 0,-2-4 0,11-3 0,1-2 0,5-1 0,1 1 0,-1-1 0</inkml:trace>
  <inkml:trace contextRef="#ctx0" brushRef="#br0">12257 431 7817,'0'-8'-1083,"0"-1"745,5 7 0,-2-9 800,5 2 0,-5 3-165,1-3 0,2 1 25,-2-4 0,1 0-181,-1-1 1,-2-3-59,2-1 0,-3-3 18,-1 4 0,0-6 34,0 1 0,-1 2 14,-3-2 1,-3 6-44,-5-1 0,-1-2 118,1 2 1,-4 4-113,-1 3 1,-1 7-40,2-2 0,1 4 59,-6 4 1,5 4-190,-4 8 1,6 5 68,2 7 1,-1 4 40,5 5 0,3 4-19,0 0 1,4 9-25,1 0 1,6 8-405,2 4 0,3 4 411,-5-32 0,0 1 0,0 1 0,0-1 6,7 31 1,-8-30 0,1-1-27,-2 0 0,0 0 0,5 26-191,-5-3 1,1-12 191,-5-5 0,0-4-11,0-4 0,0-4-114,0-9 125,0 4 0,-5-11-542,1 4 637,-5-9 1,6-3-406,-5-5 0,4 0-18,-4 0 0,1-5-228,-2-3 1,-1-5 170,1-3 0,0-3 387,1-6 0,-7-7 0,-3-4 0,1-4 0,0 1 0</inkml:trace>
  <inkml:trace contextRef="#ctx0" brushRef="#br0">11851 984 7817,'0'-12'247,"0"0"-254,0 0 1,5 1 393,4 2 0,6 3-126,1 1 0,10 4-189,-1-3 0,3 1-111,1-1 1,2 3-226,6-3 0,0 2-25,0 2 0,-4 0-342,0 0 0,-2-4 631,2 0 0,8-5 0,-3 2 0</inkml:trace>
  <inkml:trace contextRef="#ctx0" brushRef="#br0">12417 726 7817,'0'-12'0,"0"-1"0,0 1 187,0 0 480,0 5-11,5 2-206,2 5 1,6 5-225,-1 3 1,-4 9-122,0 3 0,-1 7-234,1 2 1,2 4 111,-6-4 0,1-1-128,0-3 1,-4 1 24,3 3 1,-3-7 13,-1 2 0,5-7 68,-1-1 1,0-6-205,-4-2 254,0-5 0,0 1 93,0-8 1,1-5-93,3-7 1,-2 1 49,2-6 1,2 1 116,3-5 1,2-1-156,1-2 1,-4 2-1,0-3 0,1-1-28,3 1 0,0 0-144,0 5 0,5 5-812,-1 2 1,2 4 399,-2 0 1,0 6 125,4 3 1,-5 3 432,1 1 0,4 0 0,4 22 0,8 5 0</inkml:trace>
  <inkml:trace contextRef="#ctx0" brushRef="#br0">12885 763 7817,'0'10'-153,"0"2"0,-5-3 202,1 8 1,0-3 244,4-2 0,-1 6-1,-3 2 1,2-2 220,-2-2 1,3-1-276,1 2 0,4-4-37,0 4-56,6-4 0,-3-2-124,5-2 0,0-4-37,1-5 0,3 0 51,0 0 1,1-1-35,-5-3 0,4-7 26,1-6 0,-2-3-10,-7 3 0,2-5-14,-6 2 0,0-3-9,-4-2 0,0 1 5,0-1 1,-6 0-113,-2 1 0,-7 3-232,-1 1 1,-2 6 132,2 2 1,-2 1-118,-3 7 1,-2 0 42,3 4 0,2 1-494,1 3 0,4 4-54,0 9 833,7-4 0,6 32 0,6 2 0</inkml:trace>
  <inkml:trace contextRef="#ctx0" brushRef="#br0">13192 935 7817,'2'7'732,"2"-3"-410,-3-2 25,5 3 0,-6-4-161,0 5-294,0-6 0,4-6 231,0-2 0,4-3 57,-4-1 0,6-6-449,-2-2 1,3-4 117,1 0 0,0-1-30,1 1 0,-1 0 78,0 4 0,-1 2 420,-3 6 80,3-1-281,-4 7 0,0 7-106,-3 11 0,-2 2 17,-2 6 1,0 1-4,0 4 0,1-2 60,3-3 0,-3 2-207,3-5 0,-1-1 23,1-4 0,-1 1-61,5-1 0,-4-5 78,5-3 1,-1-3 40,4-1 0,0-5 32,1-3 1,-1-5 22,0-3 0,5 1 11,-1-6 1,1 1 12,-5-5 0,4 1 15,1-1 0,-2 2 38,-7 2 0,3 3 340,-3 6-75,-3 0-76,1 5 1,-6 4 49,0 11 1,0 2-112,0 11 1,0-1-73,0 5 0,0-1 44,0 1 1,4 0-223,0-1 1,2-3-21,-2-1 1,-2-5-143,7 2 1,-1-9-374,4-4 1,5-3 278,-1-1 1,6-1-245,-2-3 0,4-4-60,0-9 592,1-2 0,-2-23 0,0-12 0,3-2 0,0-1 0</inkml:trace>
  <inkml:trace contextRef="#ctx0" brushRef="#br0">15580 468 7794,'-7'5'0,"-4"2"0,3 5 0,-2 2-12,2 2 1,-2 3-17,6 6 1,-4 5 323,4 3 1,-4-2-112,4 2 0,0 0-157,4 4 0,0-1-42,0-4 1,0-2 61,0-5 0,0-4-134,0-1 0,1-6 177,3-2-372,-3-5 191,5-7 0,-6-1 59,0-4 0,-2-3 9,-2-8 1,2 1 5,-7-6 0,5 1 105,-4-5 1,5-4-99,-1 1 0,3-6 136,1 1 1,0-4-53,0-4 1,0 2 61,0-2 1,1-2-46,3-2 0,-1 2 88,5 2 0,2 7-108,6 1 0,-1 6-8,6-2 1,-6 13-34,1 3 1,2 9-6,-2 0 1,5 3-349,-5 1 0,5 1-10,-5 3 0,1 3-147,-5 5 0,4 2 229,1 3 0,-5-4-597,-4 4 847,-5 2 0,-19 33 0,2-19 0,0-1 0</inkml:trace>
  <inkml:trace contextRef="#ctx0" brushRef="#br0">15444 701 7819,'-8'0'0,"0"0"0,0 0 379,-5 0-153,7 0 505,0 0-518,6-5 1,6 4-178,2-3 0,4 2 18,4 2 0,5-1-90,8-3 1,-3 2-490,2-2 0,2 1 254,-1-1 1,4 3-453,-4-3 0,4-2 723,-5 2 0,4-7 0,3-4 0,1 2 0,1-1 0</inkml:trace>
  <inkml:trace contextRef="#ctx0" brushRef="#br0">16010 468 7822,'0'-9'0,"0"1"0,-1 5 119,-3-1 1,3 2 530,-4-2-199,4 2 1,0 2-138,-3 8 1,2 5-353,-2 3 0,3-1 111,1 6 1,0 3-214,0 5 0,0 0-2,0-5 1,0 1-16,0 0 1,4-1-83,0 1 0,0-5-320,-4 1 1,4-5-136,0 5 0,2-8 694,-2 0 0,-3-17 0,5-10 0</inkml:trace>
  <inkml:trace contextRef="#ctx0" brushRef="#br0">16035 517 7822,'0'-14'-248,"0"-2"1,0 1 313,0-6 1,0 6 126,0-1 460,0-3 1,4 5-197,0-2 1,6 3-193,-2 5 1,3-2-195,1 6 0,5 0-207,-1 4 1,5 2 82,-5 2 1,4 3-91,-3 5 0,-1 2 136,-3 2 0,-5-1-83,0 6 0,-5-1-183,1 5 1,-8-2 59,-4-3 1,-3 4 148,-2-4 0,0 2-2,-4-1 1,4-4 97,-4-4 0,2-1-128,-1 0 180,2 1 0,-2-5 41,7 0 129,-2-5-240,10 2 1,1-6 12,8-3 1,3 2-30,2-2 0,3 3-10,0 1 1,5 0-8,-5 0 0,5 0 13,-5 0 1,5 4-8,-5 0 1,0 6 63,-3-2 0,-1 3 120,0 1 0,-5 0 8,-3 1 0,-2-1 69,-2 0 1,0 1 11,0-1 1,-2-4-26,-2 0 1,-4-1-215,-8 1 1,2 2 46,-2-6 0,-2 1-12,1 0 1,0-4-127,0 3 1,4-3-284,-4-1 1,3 0-435,2 0-482,0 0 378,0 0 1,5-5 26,3-3 864,8-3 0,17-12 0,8-5 0,5-2 0,-1 0 0</inkml:trace>
  <inkml:trace contextRef="#ctx0" brushRef="#br0">16527 480 8246,'7'5'2155,"-1"6"-1760,-6 6 1,0 5-381,0-2 1,0 3 124,0 2 0,0 4-313,0-1 0,1 5 154,3-4 0,-3 0-159,3-5 1,-2 0-184,-2-4 0,0-2-908,0-6 345,0-5-329,5-2 673,-3-5 580,3-5 0,-16-29 0,-2-13 0</inkml:trace>
  <inkml:trace contextRef="#ctx0" brushRef="#br0">16527 517 7822,'4'-12'0,"0"-1"0,1 1-241,-5 0 1,4-1 252,0 1 0,1 4 428,-1 0 1,3 5-172,5-1 1,2 2 97,3 2 0,-2 0-300,5 0 1,1 2 68,3 2 0,-2 3-16,3 5 0,-8 0 42,8 1 0,-7 0-11,2 4 1,-5-2-20,2 5 0,-4-5-18,0 2 1,-6 0-40,-3 0 0,-3 3-122,-1-3 1,0 3-3,0-3 1,-9-1 36,-4-4 0,-9 5-289,-2-1 1,-1 1 78,-4-5 1,-1 0-26,2 1 1,-2-1-95,1 0 0,4-4-193,1 1 0,-1-3 534,4 3 0,-2 7 0,-1-2 0</inkml:trace>
  <inkml:trace contextRef="#ctx0" brushRef="#br0">18299 578 7741,'-12'0'2,"-4"4"-2,-1 1 1,-1 3-6,2-4 1,2 7-272,-2 1 0,4 0-277,3 5 0,0 1 726,5-2 1,0 6 329,4-2 1,0-2-220,0-1 1,1 0-132,3 0 1,2-1-14,2-3 0,7-7-88,-3-2 1,3 2 50,-3-2 0,6 0-45,3-4 0,-2-5-104,1-4 0,-3-1 101,3-3 1,-5 1-11,2 0 0,-5-5-95,-4 1 0,2-5 55,-6 5 1,0-6-98,-4 1 0,0-2-1,0-1 0,-5 0 33,-4 4 1,-2-2-15,-1 6 1,-6 1-113,-2 6 1,1 0-29,-2 5 1,1 0-140,-5 4 0,2 1-63,2 3 1,4 3 415,4 5 0,5 0 0,0 1 0,49 10 0,8 3 0</inkml:trace>
  <inkml:trace contextRef="#ctx0" brushRef="#br0">18792 357 7753,'0'-12'-58,"0"-2"28,0-3 1,-2 8 454,-2-3 1,1 3-77,-5 1 1,0 3 32,-4 5 0,-1 0-111,1 0 0,-2 1-42,-2 3 0,2 4-75,-2 9 1,2-2-113,2 5 0,0 5 76,-1 4 1,5 5-151,0-1 1,5 4-150,-1 4 0,-1-2 123,0 6 1,1 1-95,4 3 0,-1-1 19,-3-3 1,3 1-211,-4-5 1,3 2 36,-2-2 1,2-9-118,-2 1 0,3-9 37,1-4 0,0-9-705,0 1 531,0-8 560,5 2 0,-3-44 0,3-10 0</inkml:trace>
  <inkml:trace contextRef="#ctx0" brushRef="#br0">18459 812 7753,'-5'-7'-284,"3"-4"0,-3 9-69,5-7 424,0 7 0,5-8-147,4 6 1,7 0-1,5 4 0,3-1-319,5-3 395,-3 2 0,11-3 0,5-1 0,1 3 0,0-1 0</inkml:trace>
  <inkml:trace contextRef="#ctx0" brushRef="#br0">20108 455 7325,'-5'13'0,"-2"0"207,-5 4 0,-2 6 313,-2 6 1,1 5-290,-6-1 1,5 1-136,-5-1 0,6 1-7,-1-5 0,2-1-4,2-3 1,-1-6-196,1-3 84,5-2 1,-2-6-321,5 1 216,0-7 1,4 2-46,0-8 0,0-3 15,0-5 0,1 0-50,3 0 0,3-2 105,5-3 1,0-3-4,1-9 0,-1 2 19,0-6 0,5 4-4,-1-3 0,5-3 92,-5-6 0,6 4 7,-2 0 1,0 2 141,0 6 0,-1 0-30,2 5 1,-3 10 115,-6 6 0,0 7-128,0 5 1,-3 4 68,-1 8 0,-5 8-1,1 4 1,1 6-59,-1-1 0,4 0-182,-3 4 0,3-7-24,-4 7 1,4-7-37,-4 3 0,6-4 36,-2 3 1,-3-4-114,0 1 0,0-8 68,-1 0 1,0-6-94,-4 1 0,0-2-692,0-2 478,0 1 442,-5-7 0,-35-16 0,-13-11 0</inkml:trace>
  <inkml:trace contextRef="#ctx0" brushRef="#br0">19899 775 7723,'-14'0'-152,"-2"0"30,2-5-280,-3 3 393,10-8 0,8 8 15,11-2 1,2 1-64,7-1 0,3 3 18,5-3 1,5 2-1,-1 2 0,2-1-82,2-3 1,0 1 120,0-5 0,28-6 0,-30 5 0,1-1 0</inkml:trace>
  <inkml:trace contextRef="#ctx0" brushRef="#br0">20638 541 7728,'5'-12'171,"-4"0"-90,5 0 439,-6 5 594,-6 1-824,0 12 0,-5 5-99,2 5 1,0 2-238,5-2 0,0 3 79,4 6 1,-5 0-159,1-1 0,0 5 68,4 0 0,0-1-73,0-3 0,0-2-139,0-2 1,0 2-85,0-3 0,0-2-140,0-1 1,0-4 190,0 0 0,0-5-598,0 0 900,6-5 0,-5 2 0,5-10 0,-6-51 0,0 19 0,0 0 0</inkml:trace>
  <inkml:trace contextRef="#ctx0" brushRef="#br0">20601 677 7728,'0'-25'0,"0"1"-24,0-1 0,0 0 123,0 1 1,0-5-12,0 0 0,0-1 102,0 2 0,4 6 40,0-3 1,4 5-21,-4-1 1,6 3-1,-2 6 1,3 1-208,1 3 1,5 2 71,-1 6 1,4 0-292,-3 0 1,5 2-77,-2 2 1,-2 1-217,-2 3 0,2 3 252,-1-2 0,-2 3-93,-7 4 0,1-2-105,-4 2 454,-1 4 0,-37 15 0,-8 10 0</inkml:trace>
  <inkml:trace contextRef="#ctx0" brushRef="#br0">20588 665 7739,'-8'0'-46,"0"0"1,4 0 45,-4 0-259,5 5 299,-3-4 0,8 5 235,2-6 0,4 0-193,8 0 1,-1 0-38,6 0 1,0-4-303,3 0 0,1 0 100,-1 4 1,2-5 170,3 1-14,-3 0 0,13-8 0,7-3 0,0-2 0,1 0 0</inkml:trace>
  <inkml:trace contextRef="#ctx0" brushRef="#br0">21179 677 7739,'8'0'0,"0"0"0,-4 0-67,5 0 1,-1 0-28,4 0 0,1 0 638,-1 0 1,0 0-176,0 0 0,2 0-585,3 0 1,-2 0-29,5 0 0,-5 0 244,2 0 0,-15-11 0,-3-3 0</inkml:trace>
  <inkml:trace contextRef="#ctx0" brushRef="#br0">4356 1797 7671,'-6'0'-734,"0"0"703,6 0-107,0 0 247,6 0-107,-5-6 1,10 5 11,-3-3 0,-1 2-2,1 2 0,0 0 12,5 0 0,-1 0-7,0 0 1,5 0 1,-1 0 0,6-1 1,-2-3 0,4 3 0,0-4 1,5 4-7,0 1 0,5 0 28,-1 0 0,2 0-21,2 0 1,-4 0-40,0 0 0,0 0 34,4 0 1,-1 0-45,1 0 0,0 0 22,0 0 1,2 0-3,2 0 0,-3 0 2,3 0 0,-3 0 3,-1 0 0,1 0-9,3 0 0,-6 0 11,1 0 1,-1 4-1,2 0 1,1 0 23,3-4 0,-3 0 3,3 0 1,-1 0-25,1 0 1,-1 0 1,5 0 0,-6 0-5,2 0 0,3 0 9,1 0 1,0 0-97,5 0 1,-8 0 83,7 0 0,-4 0-23,0 0 0,3 0 16,-3 0 1,3 0 3,1 0 1,-3 0-10,-1 0 1,1-4 2,8 0 1,-8 0-31,3 4 0,-2 0 35,2 0 0,2-1-119,2-3 1,-3 2 110,4-2 1,-4-1 86,0 1 0,0-1-78,4 5 1,-4 0 41,3 0 1,-2-4-28,-2 0 0,0 0-2,1 4 1,-1 0-2,0 0 0,-1 0 5,-3 0 0,4 0-98,1 0 0,-5 0 83,4 0 0,-7 0-80,3 0 0,-4 0 82,5 0 0,-1 2-6,4 2 0,-4-3 8,0 3 1,-2-3 3,6-1 0,-7 0-8,7 0 0,-6 0 8,2 0 0,-3 0 19,8 0 0,-8 0-19,7 0 1,-4 0-21,0 0 1,5 0 14,-1 0 0,-4 0-16,4 0 0,-2 0 8,2 0 1,1 0-2,4 0 1,-8 0-13,4 0 1,-4 0 12,3 0 1,5-1-1,-1-3 1,0 3 9,-4-3 0,1 2 20,-1 2 1,1-4-20,4 0 1,-8 0 1,4 4 0,-4 0-4,3 0 1,0-4 3,1 0 0,-1 0 11,0 4 1,0-5-1,1 1 1,-1 0-14,0 4 0,0-1 2,0-3 1,1 2-7,-1-2 0,0-1 3,0 1 0,1-2-1,-1 2 0,0 3 1,0-3 1,2-2-3,2 2 1,-6-4 21,2 4 1,-3-2-19,4 2 1,4 2-4,4-7 1,-4 7 4,0-3 0,-4 0-8,0 1 1,0-4 2,4 4 1,-4-2-1,3 2 0,-2 1 6,-2-5 1,0 5-2,1-1 0,-1-1 21,0 1 1,-4 0 4,0 4 1,1-5-31,3 1 0,-1-1 10,-3 1 0,3 2-19,-3-2 0,3 2 8,1-3 1,0 4-3,0-3 0,-4-1 3,0 0 0,1 1-5,3 4 1,0-4 15,0 0 0,1 0-11,-1 4 1,0-4-1,0 0 1,0 0 2,1 4 0,-1-2 15,0-2 1,0 3-15,1-3 1,-1 2 0,0 2 0,0 0-3,0 0 1,5 0-1,-1 0 1,0 0-11,-3 0 0,-1-4 10,0 0 1,0 0-13,1 4 1,0 0 8,3 0 1,-2 0-3,2 0 0,-1 0 2,2 0 1,-8 0-1,3 0 1,-6 0 0,2 0 0,0 0 0,4 0 0,0 0 3,1 0 0,-1 0 1,0 0 0,0 0 25,1 0 0,-5 0-25,0 0 1,-4 0-7,4 0 0,0 0 6,4 0 0,1 0 0,-1 0 1,0 0 2,0 0 1,0 0-1,1 0 0,-2 0-4,-3 0 1,3 0-5,-3 0 0,8 0 3,4 0 0,-2 0 20,-2 0 0,-2 0 34,-2 0 0,0 0-31,1 0 0,-1 0 1,0 0 0,-1 0-12,-3 0 1,4 0-1,1 0 1,-3 0 1,3 0 0,-3 0-4,-5 0 1,5 0 3,3 0 0,-5 0-4,4 0 0,-3-4-27,4 0 1,-1 0 25,0 4 1,-4 0-3,0 0 0,-4 0-6,5 0 1,-1-2 0,4-2 0,0 3-14,0-3 1,-4 1 13,1-1 1,-5 3 8,4-3 0,-6 2-10,2 2 1,-1-4 40,1 0 0,-1 0-39,5 4 1,-4-4 1,4 0 0,-4 0-2,4 4 0,-4-5 1,4 1 0,-5-1 1,1 1 0,1 2-2,-1-2 0,2 2-1,-2-2 1,-2 2-3,7-2 1,-7 3-16,2 1 1,3-2 13,1-2 0,-3 3 0,-1-3 1,-2 2-4,-2 2 0,1-1-3,3-3 1,-3 3 1,3-4 1,-2 4-1,-3 1 0,3 0 135,2 0 1,-4 0-133,0 0 0,4 0-2,-4 0 0,2 0-9,-2 0 1,0 0-1,0 0 0,0 0-9,0 0 0,1 0-5,3 0 1,-4 0 20,0 0 1,0 0-8,-4 0 1,2 1 21,2 4 0,-1-4-10,-3 3 0,1-3 2,-6-1 1,7 0-4,-3 0 1,0 0 3,1 0 1,-5 0 7,5 0 0,-4 0-1,4 0 1,-5 0 23,5 0 1,-5 0-30,0 0 0,0 0 109,0 0 0,-2 0-95,3 0 0,-7 0 79,-2 0 1,-3 0-41,3 0 1,-5 0 9,2 0 0,-8 0 21,0 0 1,-5 0 283,4 0-18,-5 0-109,2 0-38,-5 0 206,0 0-560,-5 0-201,3 0 117,-3 0-440,5 0 224,0 0-165,0-5 45,0 4 565,0-5 0,0-10 0,0-5 0</inkml:trace>
  <inkml:trace contextRef="#ctx0" brushRef="#br0">3384 2634 7791,'-7'0'-420,"2"0"1,4 0 720,-4 0 20,4 0-47,-10 0-69,10 0 145,-10 0-144,9 0-158,-8 0 127,8 0-181,-3 0 65,5 0 1,1 0-18,3 0 0,4 0-68,9 0 0,2-5 74,6 1 0,5-1-14,2 1 1,5 1-42,4-5 1,-2 4 8,2-4 0,-2 5-83,2-1 0,-8 1-185,0-1 0,-10 2 110,-2-2 0,-10 3-30,1 1 0,-8 1-30,0 3 1,-4-1 66,-4 5 1,-3 1-49,-5 3 0,-6-4 73,-2 0 0,0 1-39,0 3 1,-1 0 67,-3 0 0,5-1 33,2-2 0,0 0 62,0-5 0,1 2 0,3-2 0,1-3 0,0 3 0,-11-13 0,-3-5 0</inkml:trace>
  <inkml:trace contextRef="#ctx0" brushRef="#br0">3286 2769 7810,'-7'0'173,"-3"-1"133,6-4-253,0 4-138,4-4 0,0 3 73,0-2 1,2 3 12,2-3 1,2 1 72,7-1 1,5 2 32,2-2 0,-1 3-62,2 1 0,-1-4-149,5 0 1,-1 0 119,1 4 1,-4 1 7,-1 3 1,-5-1-157,2 5 0,-4 2 97,-1 6 0,-1-1-94,-2 6 1,-4-5 66,-5 5 1,-5-1-103,-4 5 0,-3 5 93,-4 3 0,-3 1-10,-6-1 1,-4 5 4,1-5 0,-3 5-5,3-5 1,2-3 158,-3-1 1,4-9-80,5-4 0,2-6 588,6-2-57,5-5-36,2 2-412,5-10 1,1 4 29,3-3 1,3 2 23,5 2 1,5 0-7,-1 0 1,6-4-17,-2 0 1,4 0-41,0 4 0,5 0-38,0 0 1,1-2-146,-2-2 0,0 3-210,5-3 0,-5-2-23,5 2 0,-6-1-201,2 1 0,-4 2 165,-5-2 378,4-3 0,-5-5 0,5-7 0</inkml:trace>
  <inkml:trace contextRef="#ctx0" brushRef="#br0">4221 2806 7765,'0'-12'0,"0"-1"0,0 1 26,0 0 0,0 3 309,0 1 59,0 5-84,0-2-273,0 16 0,-1 1 59,-3 9 1,2 2-154,-2-3 0,3 5 165,1 4 0,-2-3 41,-2 3 1,3-2-190,-3 2 1,2-3 50,2 2 1,0-2-177,0-1 0,0-5-74,0 1 116,0-1 0,0 0-43,0-4 151,0-8-124,0-2 4,0-6 0,0-6 145,0-2 0,2-8-25,2-5 0,-1-2-1,5-2 0,-4-1 18,4-3 0,-1-1 5,1-2 1,3-4-9,-3 3 0,3-4-1,2-4 1,-1 7 106,0-3 0,0 13-65,1-1 1,-5 10 146,0 3-125,0 5 0,3 12 10,-2 3 1,0 13-2,-5 4 1,4 6 5,-3-2 1,0 4-62,-1-5 1,-3 6-18,4-1 1,0-1-69,-1 1 0,2-5 103,-2 5-2,-3-6-105,5 3 0,-1-5 0,2-2 1,1-2 11,0-5 1,-4-2-34,5-2 1,-1-5 0,4-3 1,-4-2 79,0-2 1,1-6 3,3-2 0,-4-4 50,0-5 0,1-1-70,3-2 0,0-7 109,1 2 0,-1-7-48,0 4 1,0-6 37,1 1 1,-5-7 3,0-1 0,0 0-2,5 4 1,-5 6 37,0 2 1,-4 8 367,4 5-243,-5 8-137,3 2 1,-6 8-148,0 2 1,1 7 90,3 5 1,-3 6-81,4-1 1,0 2 49,-1 1 0,0 1-99,-4 0 0,4-1 81,0 1 1,5-1-16,-5 1 0,4-2-168,-4-2 0,4 2 103,-4-2 0,6-2-358,-2 1 1,-1-6 47,1-2 0,0-1-47,5-7 1,-1 0 168,0-4 0,1 0 274,-1 0 0,0 0 0,11-32 0,3-9 0</inkml:trace>
  <inkml:trace contextRef="#ctx0" brushRef="#br0">5144 2597 6115,'0'-7'0,"0"1"0,0 6-296,0 0 312,0-5 2,0 3-3,0-3-19,0 5 26,0 0 1,0-5 1,5 3 4,-3-3 4,3 5-14,-5 0-26,0 0 3,0-6 2,0 5-5,0-5 16,0 6 0,0 0 8,0-5-8,6 4 2,-5-5-16,5 6-7,-6 0-245,0 0 258,5 0 0,-4 0 0,5 0 0,-1 6 0,2 0 0</inkml:trace>
  <inkml:trace contextRef="#ctx0" brushRef="#br0">5193 2572 7242,'-7'0'100,"2"-5"106,5 3 0,-1-3 33,-4 5 211,4 0-129,-4-6-153,5 5 0,0-6 156,0 3 25,0 3-281,0-5 224,0 6-574,0 0 329,5 0 0,-2 6-12,5 2 0,-4 8-2,4 5 0,-1 2-45,1 2 0,3 5 63,-2 2 0,1 5-129,3 4 1,-5 4 113,0 9 1,-5-2-521,1 5 1,-4-3 244,-4 3 0,-4-9-32,-9 1 0,-2-8 64,-5 0 1,-7-3 36,-1-1 0,-9-5 170,-5-4 0,3 3 0,-2-3 0,-5 0 0,-6-2 0,-7-2 0</inkml:trace>
  <inkml:trace contextRef="#ctx0" brushRef="#br0">3200 2597 7798,'-11'-13'0,"2"1"0,0 4-551,5 0 0,-6 1 351,2-1 1,1 2 377,-1 6 0,4-4-24,-4 0 0,4 0 198,-5 4 1,5 0-169,-4 0 1,0 5 82,-4 3 1,-1 5-43,1 3 1,0 3-32,-1 6 0,0 5-23,-4 3 1,4 5-50,-4 7 0,3 0-6,2 9 0,0 3-340,0 5 0,5 1 179,4-29 0,2 1 0,-1 30-91,2 0 0,3-7 74,5-5 1,6-1-201,10 1 1,5-8 216,0 0 1,5-10 14,-1-7 1,2-2-134,2-1 1,0-7-163,0-6 0,2-1 14,2-7 1,0 0-116,8-4 0,-3-5 426,8-4 0,-4 0 0,-1-2 0,1-1 0,-1-3 0</inkml:trace>
  <inkml:trace contextRef="#ctx0" brushRef="#br0">5538 3569 7759,'0'-8'-477,"0"-1"1,-2 5 836,-2-4-235,3 5 0,-6-6 167,3 5 1,1 0-69,-5 4 1,4-5 27,-4 1 1,4 0-101,-5 4 1,1 2 0,-4 2 0,0 3 12,-1 5 1,1 0-5,0 0 0,-2 6-181,-2 3 1,6 2 12,-2 2 0,4-1 79,-1 1 1,4 1-52,5 3 0,0-8-116,0 4 1,0-4 21,0-1 0,5-2-63,4-6 1,2-1-136,1-3 1,1-1 92,4-3 0,2-2 124,6 2 1,-1-4-131,1-4 0,-1-3-266,1-6 0,1 1 103,3 0 1,-3-6-79,2-2 1,3-4 424,-3 0 0,-5-8 0,-1-5 0,1-2 0,0-1 0</inkml:trace>
  <inkml:trace contextRef="#ctx0" brushRef="#br0">6190 2904 7867,'-7'-1'0,"3"-3"359,3 2 1,-3-4 315,0 1-591,-1 4 1,7-4-27,2 5 1,-1-2-153,5-2 1,0 3 72,4-3 1,2 2-175,2 2 1,-2 0-339,2 0 1,2 0 240,-1 0 0,0 0-113,0 0 1,-3 0 404,2 0 0,-2 0 0,-2 0 0</inkml:trace>
  <inkml:trace contextRef="#ctx0" brushRef="#br0">6153 3052 7867,'-12'0'-248,"4"4"-140,-1 0 1,7 2 660,-2-2 0,2-2-129,2 7 1,2-7 66,2 2 0,2-2-94,7-2 0,5 0-106,2 0 0,3 0 6,2 0-17,5 0 0,12-14 0,8-5 0,6-1 0,0-1 0</inkml:trace>
  <inkml:trace contextRef="#ctx0" brushRef="#br0">9710 2523 7895,'-2'-13'-813,"-2"1"407,3 0 799,-5 0 124,1-1 106,3 1-358,-3 5-1,5 2-229,0 5 220,0 0-228,0 5 0,-4 6 93,0 5 1,0 6-86,4-1 1,-4 8-11,-1 3 1,0 4 3,1 1 0,3 0-13,-4 0 0,3 1-121,-2 3 0,2-7 121,-2 3 1,3-4-102,1 0 0,0-3-49,0-6 1,4-4 53,0-4 0,0-6-107,-4-2 139,6-6 27,-5 4 57,4-12 0,-5 0 17,0-7 1,-1 1-54,-3 0 1,1-5 7,-5 1 1,4-6 22,-4 2 0,5-4-18,-1 0 0,1-5-17,-1 0 1,3-6 2,-3-2 0,4-2-5,4-6 0,-2 4 16,7-4 1,-1 0 9,4-4 1,4 6 23,1 7 0,1 4-35,-2 7 1,-2 6 2,2 3 1,-1 4 2,2 3 1,-8 5-133,3 8 1,-2-1 43,2 5 1,1 1-132,-1 3 0,-4 0 36,0 0 0,-4 1-101,5-1 1,-7 5-2,3-1 1,-4 2 64,-1-2 1,0-1-12,0 6 1,0-5 215,0 5 0,-17 15 0,-3 10 0</inkml:trace>
  <inkml:trace contextRef="#ctx0" brushRef="#br0">9611 2806 7895,'-8'0'-231,"0"0"0,1 1 320,-1 3 23,2-2 286,6 3 1,0-4-91,0 4 0,6-4-227,2 3 1,3-3-23,1-1 0,5 0-139,-1 0 0,6 0 156,-2 0 0,4-4 41,0 0 1,1-1-222,-1 1 1,0 2-38,-4-2 1,3-1 140,-2 1 0,2-17 0,2 1 0</inkml:trace>
  <inkml:trace contextRef="#ctx0" brushRef="#br0">10091 2781 7895,'0'-12'213,"-5"5"117,3-4 402,-3 10-329,5-5 0,0 12-161,0 2 1,0 4-255,0 5 0,0 2 117,0 5 0,0 1-233,0 0 0,0-1-87,0 1 1,0-1-108,0 1 0,0-4 111,0-1 0,0-1-46,0 2 1,4 1-294,0-6 0,4-4-176,-4-3 140,6-1 586,-3-1 0,5-24 0,0-10 0</inkml:trace>
  <inkml:trace contextRef="#ctx0" brushRef="#br0">10522 2350 7929,'-2'-8'-894,"-2"0"1471,3 5-187,-5-8-98,6 10 0,0-6-264,0 3 145,0 3-126,0-5 67,0 6 0,5 2-39,-1 2 0,5 3 37,-1 5 1,-1 6-17,2 2 1,-3 5-15,3 3 1,1 0 17,-1 5 0,2 4-209,1 4 0,-5 5 128,-3-1 0,1 4-303,-1 5 1,-1-5 157,-7 0 0,-4-5-338,-9-7 0,2-4 43,-5 0 0,-1-10-48,-3 1 1,-5-7 468,0-1 0,-21-8 0,-2-2 0</inkml:trace>
  <inkml:trace contextRef="#ctx0" brushRef="#br0">9427 2350 7882,'-13'-5'0,"1"-2"0,0-5 0,3 4-732,1-1 684,0 7 0,-4-4 354,-1 6 0,1 2-183,0 2 1,-1 7-47,1 5 1,-1 7 230,-4 2 0,2 1-67,-5 7 1,3 5 56,-3 7 1,5 3-97,-2 1 1,5 2-420,4 2 1,2 3 134,6 6 0,0-2-212,0-3 1,11-1 17,6-2 1,6-8-128,6 3 1,2-8 98,6 0 0,1-8 45,3-4 1,3-7-110,5-2 0,2-10 368,2-2 0,-4-5 0,6-3 0,1 0 0,0 0 0</inkml:trace>
  <inkml:trace contextRef="#ctx0" brushRef="#br0">11223 2314 7928,'0'-9'0,"0"1"-911,0 5 630,0-8 0,0 9 1512,0-6-408,0 5-496,-5-3 0,-1 8-134,-2 2 1,-3 3 12,3 5 1,-2 7-91,2 6 0,-3 1 109,3 7 0,-3 3-265,-1 5 0,1 5 33,3-5 1,-2 5-192,6-1 1,0 3-7,4 1 0,1-5-106,3-3 1,3-7 34,6-1 0,4-6-33,4 2 0,-2-4-33,1-5 1,1-3 109,4-9 0,1 1-158,2-4 0,2-1 389,3-4 0,30-22 0,-30 8 0,0 0 0</inkml:trace>
  <inkml:trace contextRef="#ctx0" brushRef="#br0">11580 2474 7928,'0'-14'0,"0"-3"0,-4 4-269,0-4 1,0 8 276,4 1 348,0-1 1,1 3-251,3 1 1,-1 0-20,5 1 87,0 0 1,5 5-71,-1 3 1,0 2-37,1 2 0,-5 4 5,0 1 1,-1 0-201,1 8 1,2-1 66,-6 5 1,0-5-72,-4 1 1,0-1 99,0 5 1,0 1-17,0 3 0,-6-7-84,-2 2 0,-3-3 95,-1-1 1,4 2 103,0-6 1,-1 1-62,-3-5 1,4-5 152,0-3 0,5-1-6,-1 1 1,1-3 4,-1 3 0,3-4-72,-3-4-25,2 3 0,2-6-110,0 3 0,6 3 64,2-3 1,-1 2-249,1 2 0,4-1 57,5-3 0,0 2-300,0-2 1,3 3 46,9 1 0,-2 0 428,6 0 0,33-6 0,-27 3 0,0 0 0</inkml:trace>
  <inkml:trace contextRef="#ctx0" brushRef="#br0">12257 2584 7928,'-12'-5'0,"-1"-3"0,-3-2-169,0 2 1,-1-2 111,5 6 1,-2 0 674,-2 4 1,2 0-213,-2 0 1,2 1-193,2 4 0,-1 1-102,1 7 1,0-1-157,-1 0 1,5 2-103,0 2 1,5-2 96,-1 2 1,-1 2-201,1-1 1,0 3 119,4-3 0,0-1-148,0-4 1,4 1-207,0-1 359,5 0 0,-2-1 32,5-3 0,-3-2 11,-1-6 0,0 0 145,4 0 0,-1-2-72,-2-2 0,1-2 133,-1-7 1,2 0-88,1-4 1,0-2 42,1-6 0,0 1-69,4-1 1,-4-4 10,4 1 1,-4-6 4,0 1 0,-1-7-2,0-1 1,-1 0 357,-3 4 0,-2 7-144,-6 5 0,0 2 157,0 7 0,0 3 228,0 5-566,0 6 1,-4-3 68,0 10 0,-2 1-89,2 7 1,1 0 11,-5 4 1,5 2-196,-1 5 1,-1 1-63,1 0 1,-2-1 46,2 1 1,3 0-69,-3-1 1,2 1 52,2-1 1,0 1-74,0 0 1,0-1 71,0 1 1,2-1-58,2 1 0,3-4 1,5-1 1,0-5-170,1 2 0,0-5 19,4-4 1,-2-1 380,5-3 0,1-3 0,36-39 0,-24 11 0,0-1 0</inkml:trace>
  <inkml:trace contextRef="#ctx0" brushRef="#br0">12589 2252 7928,'-5'-18'0,"2"5"0,-5-4 0,5 8-338,-1 0 591,3 1 691,1-4-246,0 5 134,0-4-587,5 10-54,2-5 0,4 8-105,-3 2 1,3 1 109,-3 3 0,-1 7-69,1-2 1,0 3-13,5 1 1,-5 2-141,0 5 1,-1 5 80,1 0 1,2 5-140,-6-1 1,0 2 105,-4 2 1,0 2-142,0 2 0,-1-2-365,-3 6 1,-3-5 244,-6 1 1,-4-7-76,-4-1 1,1-4-212,-5 4 0,3-6-756,-7 2 1280,3-9 0,-42-8 0,28-9 0,1 0 0</inkml:trace>
  <inkml:trace contextRef="#ctx0" brushRef="#br0">15198 2449 6539,'0'-7'-280,"0"2"1,0 3 189,0-2 81,0 3-8,0-5 19,0 6 0,0-1-1,0-3-23,0 2 24,0-3 0,0 4-9,0-3 9,0 2 1,0-3 2,0 5 3,0 0-44,0-6 5,0 5-13,0-5 39,0 6 1,0-1 4,0-3 93,0 3 4,0-5-31,0 6-24,0 0 1,2-4 239,2 0-245,-3 0 0,4 2 153,-5-2-81,0 3 0,0-6 230,0 3-237,0 3 1,0-6 7,0 3 0,2 2 64,2-2 9,-3-3-118,5 6 1,-6-6 108,0 3-203,0 3 175,0-5-168,0 6 505,0 0-333,0 6 0,-2 5-32,-2 5 1,3 7-59,-3 2 1,-2 1 11,2 7 1,-1 0-28,1 3 0,2 1-123,-2 0 1,3 0-48,1 0 0,0-4 84,0 0 1,0-10-259,0 2 183,0-9 0,0 2-57,0-6 21,0-5 1,1-2 44,3-5 108,-2 0-116,3-5 200,-5-2 1,0-5-121,0 0 1,-4-1 103,0 1 1,0 0-75,4-1 1,-4 0 10,0-4 1,-2 2-3,2-5 0,3-1-5,-3-3 0,2-1 3,2 0 1,0-1-11,0-2 1,0 0 125,0-5 1,0 2-11,0-2 1,6-1-25,2 5 0,-1 1-26,1 3 0,0 4 14,4 1 0,1 5-85,-1-2 0,4 5-5,1 4 1,1 1-133,-2 3 0,-1 3 95,6-3 0,-6 2-157,1 2 0,2 0-200,-2 0 188,1 6 0,-6 1 52,-3 5 1,1 0-145,-5 0 0,1-3 66,-5-1 0,0 4 250,0 5 0,-28 21 0,-6 1 0</inkml:trace>
  <inkml:trace contextRef="#ctx0" brushRef="#br0">15198 2597 7881,'-12'0'-73,"0"0"1,3 0-379,1 0 1209,5 0-478,-2 0 1,6 0-142,3 0 0,3 0-33,6 0 0,-1-4-188,0-1 0,6 1 60,2 4 1,0 0-105,0 0 0,1 0-86,3 0 0,-3 0-245,-1 0 0,1 0 457,3 0 0,28 0 0,7 0 0</inkml:trace>
  <inkml:trace contextRef="#ctx0" brushRef="#br0">15518 2806 7881,'-8'-4'-181,"0"0"-306,5-6 690,-2 3 231,5-5 0,1 5-143,3 3 0,3-2-125,5 2 0,0 0-106,1 4 1,-1 0-11,0 0 1,1 6-137,-1 2 0,0-1-81,1 1 1,-5 0 63,0 5 0,-4 0 56,4 4 0,-5-4-147,1 4 1,-3-4 126,-1 0 1,0 0 13,0 4 1,-1-5-8,-3 0 0,1 1 51,-5-5 0,4-1 236,-4 1 515,5-5-252,-8 2 244,10-5-158,-10 0-536,9 0-122,-3 0 0,6 0-219,3 0 0,-1 0-23,5 0 1,2 0-191,6 0 0,-1-4 88,6 0 0,-1-4-590,5 4 1016,0-1 0,38-16 0,-27 7 0,0 0 0</inkml:trace>
  <inkml:trace contextRef="#ctx0" brushRef="#br0">15973 2264 7881,'0'-8'-143,"0"0"-177,0 0 840,-5-5-335,4 1 0,-5 4 51,6 0 230,0 5 397,0-2-831,0 5 1,2 0 167,2 0-149,-3 5 1,10 3 92,-3 9 1,2-2-150,-2 5 0,3 1 37,-3 3 0,2 1-128,-2-1 0,3 2-16,-3 3 1,-1 4 24,1 8 1,-5-1-12,1 5 0,-3 0-195,-1 4 0,-5 0 26,-3 1 0,-5-3-137,-3-1 0,-3-1 79,-6-8 0,3 2-54,-2-6 0,2-8 90,-7-5 0,2-5 289,-2-2 0,-35-12 0,25-2 0,0 1 0</inkml:trace>
  <inkml:trace contextRef="#ctx0" brushRef="#br0">15050 2166 7881,'-8'-6'-410,"0"-2"0,1 1 381,-1-1 91,-3 5 0,8-2 194,-5 5 1,4 0-115,-4 0 1,1 1 170,-1 3 0,-3 7-89,3 6 0,-2 5-55,2-2 1,-3 9-98,3 4 1,1 4-5,-1 4 0,1 2 17,-1 7 0,2 0-386,6 4 0,-4 3 181,0 9 0,1-8 103,7 4 0,-1-9-270,5 1 1,5-8-1,3-1 0,6-7 1,-2-1 0,4-5 39,0-8 0,6 1-81,3 0 1,4-8-22,4-4 349,3-6 0,5-7 0,0 0 0,1-3 0,-1-5 0,0-6 0</inkml:trace>
  <inkml:trace contextRef="#ctx0" brushRef="#br0">16564 2191 7883,'-1'-11'0,"-3"2"0,2-2 127,-2 3 252,3 3 48,1-6-96,-6 9-174,5-8 1,-9 10-2,6 0 0,-1 2-120,1 11 0,-3-3 88,-5 11 1,-1 1-45,1 7 0,2-1-116,-2 9 0,3-3 103,-8 7 0,5 3-157,4 1 1,-2 3 42,6 1 0,-4 1-201,4-1 1,0-5-1,4-3 1,5-2-1,3 2 1,5-8 89,3 0 1,-1-7-123,5-6 0,-2 2-89,7-5 1,-3-2 54,6-7 1,-2-3 313,-1-5 0,38-21 0,-27 7 0,0 0 0</inkml:trace>
  <inkml:trace contextRef="#ctx0" brushRef="#br0">16896 2314 7883,'-4'-9'-760,"0"1"355,0 5 849,4-8-252,0 5 0,0-3 156,0 1-177,0 6-147,0-9 27,6 9 1,0-7-4,7 5 0,-5-1 71,0 5-68,0 0 0,5 0-82,-1 0 1,-4 0 71,0 0 0,-5 2-1,1 2 1,-2-1-40,-2 5 0,0 0-5,0 4 1,0 1-9,0-1 0,-5 2-12,1 2 0,-5-2 10,1 2 1,1-2-7,-1-2 1,3 0 6,-3 1 1,4-1 13,-4 0 1,5-3-22,-1-1 0,-1-4-6,1 4 12,-1-5 1,5 4 6,0-3 0,2-3-3,2 3 0,-1-2-3,5-2 1,0 4-4,4 0 0,-3 1 23,-1-1 0,0-1-15,4 5 1,-1-4 113,-3 5 0,3-1-62,-2 4 1,-3-4 24,3 0 0,-7 1-30,2 3 0,-2 0 57,-2 1-7,0-1 1,-2-1 6,-2-3 0,-3 2-39,-5-6 0,-2 0-7,-2-4 0,2 0-125,-2 0 1,-2 0 72,2 0 1,-2 0 37,2 0 0,2 0-376,-2 0-133,2 0 1,3-2-211,3-2 0,2 2 35,6-7 648,0 7 0,49-31 0,-18 16 0,0 0 0</inkml:trace>
  <inkml:trace contextRef="#ctx0" brushRef="#br0">17413 2461 7883,'0'-8'-385,"0"0"0,0 4-59,0-4 1121,0 5-401,0-8 0,0 8 312,0-5-218,0 5-125,-5-2-166,-2-1 0,-5 5-106,-1-3 0,5 2 126,0 2-202,0 0 0,-5 0 115,1 0 0,0 0-155,0 0 0,3 5 9,1-1 0,0 5 128,-4-1 1,3 2-117,1-2 1,4 3 48,-4-3 0,1 5-133,-1 3 1,1-2 117,3 2 1,3-2-100,-4-2 0,3 0 134,-2 1 0,2-1-37,-2 0 0,4-1 130,4-3 1,-1 2-63,5-6 0,-4 0 60,4-4 1,1 0-32,3 0 1,-2-1 108,2-3 1,-7-3-76,8-5 1,-4-1 100,4 1 1,-1-6-5,0-2 0,0 1-99,1-2 1,-5 1 47,0-5 1,0-4-28,5 1 1,-5-3 144,0 3 1,-5 3 9,1 0 1,-1 2 125,1 7 0,-3-1 116,3 5 194,-2 5-688,-2 2 144,0 5 0,-5 1-135,1 3 0,0 3 82,4 5 0,0 1 1,0-1 1,0 4-119,0 1 1,0 5-164,0-2 1,0-1-227,0 2 1,0-2 194,0 2 0,0 2-109,0-3 1,2-1 126,2 2 1,-2-5-59,7 5 0,-1-5 4,4 5 1,2-8-79,2 0 0,-2-1 371,2-4 0,25-13 0,6-3 0</inkml:trace>
  <inkml:trace contextRef="#ctx0" brushRef="#br0">17758 2178 7866,'0'-12'0,"0"0"0,-4-1 90,0 1 0,-2 0 235,2-1 1,3 5 319,-3 0-201,2 5-313,2-2 39,0 5 0,2 0-97,2 0 1,-2 1 20,7 3 0,-3 3-112,3 5 0,2 2-32,-3 2 1,1 4-23,0 4 0,0 1 19,-5-1 0,4 1-58,-3 0 1,-1 5-31,-4 3 0,0 3 99,0 5 0,-11-1-188,-6 5 0,-6-4 65,-6 4 0,-2-5-617,-6 1 1,-9-4 781,-4-4 0,-9-12 0,-10-1 0,20-7 0,1-1 0,0 1 0</inkml:trace>
  <inkml:trace contextRef="#ctx0" brushRef="#br0">13598 2732 7905,'-8'-8'-283,"0"0"-551,5 5 890,-2-3 0,6 6 485,3 0 1,4 0-333,9 0 0,3 0-166,9 0 0,-3 0 289,3 0 1,2 0-124,2 0 1,3 0-145,0 0 0,0 0-103,-3 0 1,2 2-222,-2 2 0,-3-3 24,-1 3 0,-3-2-257,-1-2 0,-6 0-122,-3 0-56,-2 0 670,-7 0 0,-29-11 0,-12-3 0</inkml:trace>
  <inkml:trace contextRef="#ctx0" brushRef="#br0">13894 2535 7905,'-6'-12'-1231,"5"5"1314,-10 1 611,10 6 0,-5 3-325,6 5 0,0 1-19,0 7 1,0 3-131,0 2 0,0 3-121,0 5 1,4-3-84,0 3 1,4 2-128,-3 2 0,0-3-19,-1-1 0,-1 1 48,5-1 0,-5-1-443,1-3 1,1-2 176,0-2 1,-1 1-728,-4-6 1075,0-5 0,5-11 0,2-7 0</inkml:trace>
  <inkml:trace contextRef="#ctx0" brushRef="#br0">18952 2523 7409,'-7'-6'-291,"0"5"360,3-3 13,2 2 1,-3 1 400,5-3-414,0 3-1,0-5-6,0 6 0,5 0-4,4 0 1,3 4-4,4 0 0,-1 0 4,6-4 0,-1 0 1,5 0 0,0 0-71,-1 0 1,1 5-14,-1-1 1,0 0 12,-4-4 0,2 0-122,-6 0 0,1 0 22,-5 0 0,-4 0 81,1 0 107,-7 0-123,4 0 43,-17 0 0,3 1-13,-9 3 0,4-2 8,0 2 0,1-3 16,0-1 10,-1 0 1,1 0-692,0 0-79,5 0 234,1 0 518,6 0 0,55-11 0,14-3 0</inkml:trace>
  <inkml:trace contextRef="#ctx0" brushRef="#br0">20182 2166 7894,'-5'-12'0,"3"3"-295,-2 1 0,-1 4 160,1-4 789,0 5-271,-2-8 106,5 10-292,-5-5 0,6 12-72,0 2 0,0 3 38,0 1 0,0 5-68,0-1 0,0 7-33,0 2 0,0 1 19,0 7 0,0-6-118,0 2 1,4 2 47,0 2 0,1-1-120,-5 0 1,0-3 55,0 4 1,4-7-68,0-2 0,0 1-70,-4-4 65,0-4-206,0 1 108,0-11 295,0-2 1,-4-14-63,0-3 1,-5-8-61,5 4 0,-4-6 7,4 2 0,-4-4 54,4 0 0,0-6-15,4-3 0,0 1-99,0 0 0,0-3 63,0-6 0,0 3-17,0-3 1,5 3 31,3 1 1,5 4 18,3 0 0,-2 11 20,2 2 1,-1 6-43,2 6 0,-2 1 34,5 3 1,-5 3-24,2-3 0,0 8 106,0 4 1,-1 1-98,-4 0 0,-1 2 57,-2-3 1,0 3-46,-5 1 0,0 2-6,-4 2 1,0-2 3,0 2 1,-4-2-6,0-2 0,-5 1-2,0-1 1,-6 0 1,-1 0 0,-2-1-10,2-2 1,1 2-57,-6-3 0,6 1-137,-1-1 0,2 2 64,2-6 0,-1 4-196,1-4 0,4 1-496,0-5 834,5 0 0,47-28 0,-13 11 0,-1 0 0</inkml:trace>
  <inkml:trace contextRef="#ctx0" brushRef="#br0">20945 1895 7894,'0'-12'0,"-1"0"0,-3-1 0,1 5 0,-5 0 0,4 5 0,-5-1 0,5-1 332,-4 0-190,0 1 0,-4 6 69,-1 2 1,-3 3-88,0 5 0,-1 2 7,5 2 1,-2 3 53,-2 6 0,1 3-5,-6 1 1,6 9-228,-1-1 0,1 4 12,-2 0 0,8 3-78,-4 5 0,5-3 65,0-1 1,3 0-172,5 4 1,0-5 87,0-3 1,5-4 24,3-4 1,3-3-112,1-6 1,5-1 72,-1-2 0,6-3-176,-1-6 1,2-1 43,1-3 1,1 2 117,0-6 0,3-1 158,1-7 0,3-13 0,3-6 0,1-4 0,1 1 0</inkml:trace>
  <inkml:trace contextRef="#ctx0" brushRef="#br0">21327 2043 7894,'-6'-7'0,"3"-3"-536,-5 6 87,6 0 691,-4 4 0,2 6 12,0 2 1,-2 3 8,2 1 0,3 0-152,-3 1 1,1 0-36,-1 4 0,3-3 6,-4 2 1,3-2 5,-2-2 1,2 0-75,-2 1 1,3-5 80,1 0 1,0-4-214,0 4 45,0-5 65,0 2 15,0-5 0,1 0-10,3 0 1,-1-1-45,5-3 0,-4 3 55,5-4 0,-1 0-60,4 1 1,0 0 53,1 4 1,-5-4 104,0 0 0,0 0-104,5 4 1,-1 1 155,0 3 0,-1-1-77,-3 5 0,3 0-32,-3 4 0,-1 1-36,2-1 1,-7 0 1,2 1 0,2-1-4,-2 0 0,0 1-105,-4-1 0,0 0 93,0 0 0,-4-3-35,0-1 0,-6-4-134,2 4 0,-3-5-68,-1 1 1,-5 2-181,1-2 0,-2 0 19,2-4 1,-2 0 397,-2 0 0,-37-28 0,-3-6 0</inkml:trace>
  <inkml:trace contextRef="#ctx0" brushRef="#br0">21265 2117 7894,'0'-13'0,"1"5"-346,4 0 1,1 4 195,7-4 1,-1 4 350,0-5 0,2 7-168,2-2 1,-1 2-37,6 2 0,1-4-325,7 0 1,-3 0 327,2 4 0,31 5 0,7 2 0</inkml:trace>
  <inkml:trace contextRef="#ctx0" brushRef="#br0">22114 2252 8454,'0'-12'478,"0"-1"0,-1 1-342,-3 0 0,-3 4-16,-5-1 0,2 3-35,-2-3 0,2 3-4,-6 1 0,-2 4-144,2-3 0,-6 3 100,1 1 0,2 0-51,-1 0 0,3 4-44,-3 0 1,5 5-83,-2 0 1,5 2 2,4 1 1,-3 1-125,3 4 1,2-3-51,2 2 1,3-2 85,1-2 1,1 0-12,3 1 119,3-1 1,5-1 76,1-3 0,0-3-91,4-5 1,-4 0 200,4 0 1,-4 0-24,0 0 1,3-5 63,0-3 1,2-4-73,-1-5 0,-4 2-4,4-5 0,-4-1-15,0-4 1,-1 1-7,0-1 0,1 1 14,-1-1 0,-1-5 41,-3-3 0,-1 3 139,-3 1 0,-3 3-59,3 2 1,-4 5 202,-4 2 0,2 5 162,-7 4 185,7 2-701,-9 6 1,5 6 110,-2 2 0,-1 4-93,4 5 1,0 0 75,1 4 0,2 2-218,-2-2 0,-1 2-43,1 1 0,0 1-105,4 0 1,0-5 93,0 1 0,0-2-50,0 1 0,0 2-159,0-5 0,5 3 107,3-3 0,-1-1-4,1-4 1,1-4-39,3 1 0,0-2 21,1 1 0,-1-3 303,0-5 0,28-44 0,-17 17 0,0 0 0</inkml:trace>
  <inkml:trace contextRef="#ctx0" brushRef="#br0">22373 1871 7853,'0'-13'-41,"0"1"1,0 0 40,0-1 16,0 6 257,0 2 98,0 5 0,4 5-161,0 4 0,5 3 86,0 4 0,2-1-242,1 6 1,-4-1 71,0 5 1,1 1-134,3 3 1,-4-2 88,0 6 0,-1-6-34,1 2 1,-2 1-31,-6-1 0,0 5-128,0-1 0,-2 2-60,-2 2 1,-3-4 58,-5 0 0,-4-4-72,-1 3 0,-5-1 82,2-3 0,1 1-323,-2-9 1,6 0 106,-1 0 0,1-9-174,-2 1 0,8-8 491,-4 1 0,4-20 0,-3-6 0</inkml:trace>
  <inkml:trace contextRef="#ctx0" brushRef="#br0">23062 2006 7802,'0'-12'0,"0"-1"0,0 5-324,0 0 1,1 5 57,3-1 0,3 3 756,5 1 0,2 0-244,3 0 0,2 0-137,5 0 0,1 0-496,-1 0 0,1 1 161,0 3 0,-5-1-345,1 5 571,-6-5 0,-3 13 0,-6-2 0</inkml:trace>
  <inkml:trace contextRef="#ctx0" brushRef="#br0">22988 2203 7802,'-12'0'-78,"-1"0"-1,1 0 555,0 0-345,5 0 0,7 4 118,8 0 0,3 0-171,1-4 0,6 0-189,3 0 1,6 0-47,2 0 1,5 0-238,-1 0 0,-2 0 11,2 0 1,-4-1 382,4-3 0,16-14 0,8-8 0</inkml:trace>
  <inkml:trace contextRef="#ctx0" brushRef="#br0">23837 2018 7690,'-8'0'-214,"0"0"0,4 0 81,-5 0 288,1 6 1,-3 1 282,3 5 0,-2 4-105,6 1 1,-4-1-148,4-4 1,0 5-239,4-1 1,0 5 34,0-5 1,1 2-77,3-2 1,5-2 13,7 2 0,-1-6 83,6-2 0,-5-1-115,5 1 0,-1-1 52,5-3 0,-5-3 13,1 4 1,-5-5 18,5-5 1,-6 3 126,1-6 0,-2-5-4,-2-3 0,-1-6 96,-3 1 1,2-2-97,-6-1 1,0-2 19,-4-3 1,0 2-6,0-6 1,-1 5 109,-4 0 0,3 2-146,-6 1 0,-5 5 32,-3-1 0,-1 7 3,5 2 0,-4 5-228,-1 7 1,-3 0-319,3 0 1,-3 7-10,3 5 1,1 2 208,4 7 0,-1-1 236,1 5 0,-6 27 0,-1 6 0</inkml:trace>
  <inkml:trace contextRef="#ctx0" brushRef="#br0">8774 4836 7814,'0'-12'0,"0"0"-147,0-1 0,0 5-505,0 0 561,0 0 281,0-4 1,2 1 162,2 2 0,-3 3 288,3 1-84,-2 4-313,-2-4 1,0 5-197,0 5 0,-2 2 78,-2 5 1,1 2-108,-5 2 1,1-2 90,-1 2 0,-3-1-178,3 2 0,1-4-33,-1 4 1,4-3 1,-4-2 1,4 0 64,-5 0 0,7-3-7,-2-1 1,1-1 15,-1 1 0,2-1-14,-2-3 36,3-3 1,2 5 1,3-6 1,-1 0 57,5 0 0,2 0-55,6 0 1,-1-4 0,6 0 0,-5-5-31,5 5 1,-5-1-8,5 1 0,-2 2 37,1-2 0,4 3-7,-4 1 1,2 0 91,-2 0 1,2 5-94,-5 3 1,1 5 4,-2 3 1,-2-1 12,2 6 0,-6-2 171,-2 1 1,-5 4-103,1-4 0,-3-1-225,-1 2 1,0-6 136,0 1 1,-1-2-17,-3-2 0,-3 1 38,-6-1 0,0-4-34,-4 0 1,2-5 30,-5 1 0,-2-1-10,-7 1 0,3-3-143,-3 3 0,3-2-10,2-2 1,-1 0-128,1 0 0,0-2-28,4-2 1,-2 2 118,6-7 1,-1 5-141,5-4 0,5 0 327,3-4 0,24-45 0,-6 24 0,0-1 0</inkml:trace>
  <inkml:trace contextRef="#ctx0" brushRef="#br0">8799 4849 7814,'0'-19'0,"0"1"-314,0 5 1,0 5 238,0 0 1,1 5 422,3-1 1,3-1-216,6 1 0,3 0-101,0 4 1,6 0-191,-1 0 1,2 0 109,2 0 1,-1 0 62,1 0-15,-1 0 0,23 10 0,5 4 0</inkml:trace>
  <inkml:trace contextRef="#ctx0" brushRef="#br0">9353 4775 7913,'0'-7'442,"0"-4"220,0 10-244,0-5 1,0 8-148,0 2 1,0 3-143,0 5 0,0 1 21,0 4 0,0 2-121,0 6 1,0 1 115,0 2 0,4-2-89,0 3 1,1 1-41,-1-1 0,-2 4-164,2-5 1,-1 5-37,1-4 1,-3 0 83,3-5 0,-2-5-392,-2-2 113,0 2-25,0-5 131,0 3 117,0-10 0,0-3 224,0-8-160,-6-3 1,1-5 118,-4 0 1,0-2-53,5-2 0,-4 1 92,4-6 1,-5 5-111,5-5 1,-1-3 6,1-5 0,2-4-5,-2 4 1,3-5 3,1 1 1,1-2 115,3-2 0,3 4-101,5 0 0,1 5 65,-1-5 1,0 9-68,1 0 1,3 7 5,0 1 0,2 6 22,-1 2 0,-2 6 4,5-3 1,-5 4 16,2 1 1,-4 4-8,0 0 0,-1 6 120,0-2 1,-1 3-79,-3 1 1,2 1 15,-6-1 0,0 0-56,-4 1 0,0-1 5,0 0 1,-1 0-4,-3 1 0,-3 3-7,-5 1 0,-1-1-133,1-4 1,-2 1 71,-2-1 1,2 0-168,-2 0 1,-2-3 50,2-1 0,-1-1-236,5 1 0,0 3 116,-1-3 0,5-1-303,0 1 585,5-5 0,14-3 0,10-7 0</inkml:trace>
  <inkml:trace contextRef="#ctx0" brushRef="#br0">9980 4922 7966,'4'-8'0,"1"0"0,0 5 52,-1-1-34,3-3 0,5 6 233,1-3 1,-1 3-62,0 1 1,0 0-512,1 0 0,-1 0 121,0 0 0,5 0-75,-1 0 1,1 0 274,-5 0 0,0 5 0,1 2 0</inkml:trace>
  <inkml:trace contextRef="#ctx0" brushRef="#br0">9980 5107 7966,'-7'0'-709,"1"0"304,2 0 713,2 0 90,-3 0 702,5 0-737,0 0-423,5 0 0,2 0-282,5 0 0,1 0 166,-1 0 1,4 0-781,1 0 956,5 0 0,30-11 0,13-3 0</inkml:trace>
  <inkml:trace contextRef="#ctx0" brushRef="#br0">11679 4701 7794,'-5'-8'0,"1"0"0,-4-1 0,4-3 0,0 0-171,4-1 0,0 5 233,0 0 533,0 0-490,5-4 0,2 1-41,6 2 0,3 4-10,0 5 0,2 0 1,-1 0 0,-4 0-89,4 0 1,-4 5 63,0 4 0,-1 2-119,0 1 0,-5 6 57,-3 2 0,-2 3 2,-2 2 1,-2 1 13,-2 3 1,-3-2 1,-5 6 1,-2-4 1,-2 3 1,-2-4 6,-2 0 0,-4-2 93,4-1 0,2-4-79,2-1 1,2-9 311,2 1 0,3-8 169,1 0-228,6-2 0,-4-4 0,6-2-269,0 3 0,6-9 30,2 6 1,0-1 89,4 1 0,-2 2-37,6-2 0,3 2-85,2-3 0,-2 4-38,2-3 1,0-1-90,8 0 1,-3 1-39,3 4 1,-2-4-820,2 0 1,-3-1 408,3 1 0,1 1-202,-2-5 786,1-1 0,-1-8 0,2-5 0,2-1 0,1-1 0</inkml:trace>
  <inkml:trace contextRef="#ctx0" brushRef="#br0">12331 4676 7816,'0'-12'0,"0"0"-166,0-1 0,0 1 336,0 0 1,0 4 1035,0-1-489,0 7-488,0-4 0,-4 8-133,0 2 1,0 4 119,4 8 0,-5-1-129,1 6 1,0-1 72,4 5 1,0 0-226,0-1 0,-1 2 58,-3 3 1,2-3-143,-2 3 0,3-3-3,1-2 0,0 1-70,0-1 1,0 0 99,0-4 1,1-2 32,3-6 1,-2 1-129,2-1-191,-3 0 86,5-5 236,-5-2 0,5-6 137,-6-3 1,0 1-94,0-5 1,-5-2 7,1-6 1,-1 1 1,1-5 0,2 2-3,-2-7 0,-1 3 105,1-6 0,0-3-91,4 3 0,-5-6 104,1 1 1,0-3-65,4-1 0,0 4 154,0 1 0,4 4-19,0 0 0,6 6-97,-2 1 1,3 6-50,2-1 1,-1 3-10,0 5 0,2 3-51,2 5 0,-1 0-209,6 0 0,-5 0-138,5 0 0,-5 5 141,5 3 0,-6 3-209,1 2 1,-2-1 205,-2 0 0,0 2 261,1 2 0,-39 36 0,8-19 0,0 0 0</inkml:trace>
  <inkml:trace contextRef="#ctx0" brushRef="#br0">12331 4873 7827,'-8'-7'70,"-1"3"244,7 3-171,-4 1-56,6 0 0,2 0-116,2 0 0,3 0 84,5 0 0,6 0-410,2 0 0,3 0 168,2 0 1,0 0-661,-1 0 847,6 0 0,35-6 0,-26 3 0,-1 0 0</inkml:trace>
  <inkml:trace contextRef="#ctx0" brushRef="#br0">12823 4849 7944,'0'-7'1372,"0"1"1,0 16-1013,0 2 0,0 7-331,0-2 1,0 3 51,0-3 1,4 5-72,0-2 0,0-1-14,-4 2 1,4-2-281,1 1 1,-1 2-481,-4-5 1,4-1 343,0-4 0,0 1-435,-4-1 1,4-4 854,0 0 0,17-27 0,-1-3 0</inkml:trace>
  <inkml:trace contextRef="#ctx0" brushRef="#br0">13254 4590 7911,'-4'-8'0,"0"0"341,-1 5 467,0-8-258,4 10-207,-5-5 0,6 8 28,0 2 1,0 0-147,0 8 0,0-2-269,0 6 1,0 2 127,0-2 1,0 6-253,0-1 1,0 2 101,0 2 1,0-2-479,0-3 1,4 4 134,0-4 0,0-1-40,-4 2 1,0-5-54,0 5 0,2-6-532,2 1 1034,-3-2 0,10-24 0,-4-5 0</inkml:trace>
  <inkml:trace contextRef="#ctx0" brushRef="#br0">13106 4849 7911,'-5'-7'-121,"3"-4"1,-7 8-171,5-5 1,-1 4 218,5-4 569,0 5-236,0-3 1,2 5-134,2-3 0,3 3-377,5-4 1,5 4 128,-1 1 0,6 0-290,-2 0 410,4 0 0,38-5 0,-25 1 0,-1 1 0</inkml:trace>
  <inkml:trace contextRef="#ctx0" brushRef="#br0">14361 4504 7830,'0'-8'-90,"0"0"1,0 4-149,0-5 1,0 5 322,0-4 0,0 4 325,0-4 0,4 4-111,1-5 0,4 5-138,-1-4 0,3 1-33,2-1 1,3-1-6,0 4 1,5 1-84,-5 4 0,5-4 10,-5 0 1,1 0-135,-5 4 0,0 5 100,1 4 0,-7-2-118,-2 1 0,2 0 18,-2 4 1,0 2 31,-4 2 0,-4-2 21,0 2 0,-6-2 13,2-2 1,1 1 1,-1-1 0,0 0 16,-4 1 0,3-2 1,1-3 0,5 3 0,-3-6-1,2 3-22,2 3 21,-3-9-1,5 9 1,4-9-20,0 7 0,4-5-4,-4 4 1,6-4 14,-2 4 1,3 0-2,1 5 0,1-2 19,-1-3 0,-1 3-17,-3-3 0,2 3 55,-6 1 1,4 1-49,-4-1 0,0-4 98,-4 0 1,0-4-83,0 5 1,-5-5 190,-4 4 0,-3-5-95,-4 1 1,-3-3-56,-6-1 0,0 0-36,1 0 0,-1 0-14,0 0 0,1 0-44,-1 0 0,5 0 71,-1 0 1,8-1-373,0-3 1,1 2-484,4-2 206,2-3 1,2 5 133,8-7 483,-2 7 0,52-26 0,8 1 0</inkml:trace>
  <inkml:trace contextRef="#ctx0" brushRef="#br0">14866 4516 7849,'0'-8'-204,"0"0"-245,0 5 613,0-2 294,0 5 1,0 5-246,0 3 1,0 3-18,0 2 1,0 3-101,0 0 0,0 6-47,0-1 1,0 2-29,0 2 0,0-5 42,0 1 1,0-1-153,0 5 1,0-6 62,0-3 0,0-2-199,0-2 45,0 1 151,0-1-12,0-5 10,-6-2 0,5-6-13,-3-3 0,1-3 40,-1-5 0,3-1 6,-3 1 1,-2-6-34,2-2 0,0-3-2,4-2 0,-1-4 28,-3 1 0,2-7-4,-2 3 1,3-4 95,1-1 1,1 4-93,3 0 1,-1 7-2,5 2 1,0-1 55,5 5 0,-1 3 132,0 5 1,1 1-194,-1 7 1,4 0-193,1 4 1,3 0-216,-3 0 1,0 1 160,0 3 1,-2 3-205,5 5 1,-5 1-49,2-1 509,-4 0 0,0 17 0,-1 4 0</inkml:trace>
  <inkml:trace contextRef="#ctx0" brushRef="#br0">14915 4664 7849,'-7'0'0,"-4"0"122,5-5 270,-1 3 129,1-3-201,6 5-624,0 0 0,6 0-39,2 0 1,4 0-590,5 0 932,-4 0 0,22 4 0,8 3 0,1 0 0,0-1 0</inkml:trace>
  <inkml:trace contextRef="#ctx0" brushRef="#br0">15272 4775 7849,'0'-8'16,"0"-1"1,0 5 16,0-4 197,5 5 1,2-6 25,6 5-59,-1 0 0,0 5-134,1 3 0,-1 3-189,0 5 1,-1 1 117,-3-1 0,2 1-130,-6 4 0,0-3 109,-4 2 1,0 2 13,0-2 0,-4 2 35,0-2 0,-6-2-52,2 2 1,-3-2-8,-1-2 0,1 1 139,3-1 1,-3-4 202,3 0 0,1-5 227,-1 1 94,5-2-622,-3 3 64,6-4 1,2 5-361,2-6 0,4-1 120,8-4 0,-1 4-425,6-3 0,-1-1 252,5 0 0,0 0 347,-1 1 0,17-8 0,9-5 0,3-3 0,0 0 0</inkml:trace>
  <inkml:trace contextRef="#ctx0" brushRef="#br0">17069 4479 7792,'-8'0'0,"-1"0"0,5-1-276,-4-3 0,4 3 73,-4-3 420,5 2 1,-4 2-69,3 0 186,3 0-226,-5 0-56,12 0 0,2 0 44,8 0 0,3 0 17,6 0 0,5 0-99,3 0 1,8 0 49,4 0 0,3-4-30,1 0 0,7 0-334,6 4 1,2-4 301,-27 2 1,0 0 0,0-1 0,1 0 15,3 1 1,0 0-1,1 1 1,-1 1-14,-2-2 1,0 0 0,4-1 0,-1 0-258,1 1 0,0 0 0,-2 0 0,0 0 255,2 2 1,1 0-1,-3 0 1,0 0-96,0 0 0,0 0 0,-1 0 0,0 0-19,0 0 0,-2 0 0,28 0-144,-1 0 0,-10 0 197,-1 0 1,-9-4-8,-4 0 0,-10 0 62,-6 4 0,-6 0 283,-7 0 1,-4 0-222,1 0 840,-7 0-660,4-6 292,-12 5-512,-1-10 13,-5 9 1,1-4 43,3 2-1582,-3 2 1505,4-3 0,0 5 0,2 0 0</inkml:trace>
  <inkml:trace contextRef="#ctx0" brushRef="#br0">19431 4184 7817,'13'-12'-268,"-1"1"223,0 3 1,1-3 179,-1 3 0,2 2 247,2 2 0,-2 3-130,2 1 1,-2 0-114,-2 0 1,0 0-80,1 0 0,-2 5 12,-3 3 0,1 3-123,-4 1 0,-1 2-41,-4 3 0,-2-4 109,-2 4 1,-3 0-112,-5 0 1,0 3 64,-1-3 0,1-1-14,0-4 0,0 1 94,-1-1 0,1 0 85,0 1 0,1-5-83,2 0 0,0-4 258,5 4-250,-6-5-107,9 3 0,-5-5 36,6 3-130,0-3 1,2 5-13,2-6 1,3 0-53,5 0 0,2 0-156,2 0 1,2 0 71,2 0 1,8-4-81,-4 0 0,8 0 74,-3 4 1,5-6 293,-1-2 0,29-19 0,-26 10 0,0 1 0</inkml:trace>
  <inkml:trace contextRef="#ctx0" brushRef="#br0">19739 3975 7817,'-18'-6'0,"3"-2"-196,-5-8 1,3 6 78,-3-2 1,5 8 118,-2 0 0,0 1 124,0-1 0,-3 3 219,3-4 0,0 5-144,0 5 1,2-3-37,-5 6 1,3 1-25,-3 3 1,5 0 7,-2 1 1,2 3-33,-1 0 1,2 6 62,-2-1 0,-2 3-13,2 5 1,-2-2-137,1 6 0,2 0-107,-5 4 1,5 0 80,-2 0 0,8 1-141,1 3 1,1-3-36,-1 3 0,2-2 61,6-2 0,0-5 33,0 1 0,6-1-74,2 1 1,3-3 135,1-6 1,4-3-11,1-1 1,5-5 54,-2 2 1,5-4-54,4 0 0,-2-5 3,6 0 0,-1-5 33,5 1 0,4-3-22,0-1 1,7-1 47,2-3 0,-5-7-46,4-5 0,-8-6 28,0 1 1,-3-6-19,-1-2 1,-1-5 2,-4 1 1,-6-2 14,-5-2 1,-6-6-2,1-2 0,-3-3 26,-5-1 0,-3-2-79,-5-2 1,0 1 70,0-5 1,-5 9-4,-3-1 1,-7 9 282,-2 3 1,-9 1-48,2 8 1,-5 0 38,0 8 0,-2 2-171,-6 6 1,0 0-181,0-1 0,2 6 46,2 3 0,-1 3-78,5 1 0,0 1-197,4 3 1,1 5 113,-1 7 1,6-1-597,3 6 1,1 0 280,-2 8 1,8-3 470,-4 3 0,9 24 0,-1 6 0</inkml:trace>
  <inkml:trace contextRef="#ctx0" brushRef="#br0">2510 7064 7752,'0'-7'-1732,"0"0"2001,0 3 1,0 1 206,0-5 99,0 5-450,0-8 1,0 5 47,0-7-95,0 1 1,0 0 7,0-1 0,2 1-31,2 0 0,-3-1 10,3 1 1,-2 0 8,-2-1 0,-2 1-5,-2 0 1,-1 0-1,-3-1 1,-3 2-9,2 3 1,-6 3 4,-1 5 0,-6 1-83,2 3 0,-4 4 82,0 9 0,-5 2-39,0 5 0,5 5 25,3 0 0,5 5-132,-5-1 0,10 2 76,-1 2 1,8-1-92,0-3 0,3 1 105,1-5 1,5-1-6,3-3 0,3-6-236,1-2 1,1-8 5,-1-1 1,4-5 126,1 1 1,1-4 27,-2-4 0,-1-3 113,6-5 1,-5-5-60,5 1 0,-5-6 19,4 2 0,-3-8 21,3 0 0,-5-7 6,2 3 1,1-4 60,-2-1 1,-4 4-90,-4 1 0,-1 4 394,2-1-102,-4 9 120,-5 8-238,0 6 1,-4 12-69,0 2 0,-4 7-37,3 1 0,1 6-75,4-1 0,-4 2 42,0 2 0,0-5-155,4 1 0,0-2-88,0 1 0,4 2 48,0-6 1,6 1-157,-2-5 1,3 1 69,1-1 1,1-1 20,-1-3 1,0-1-57,1-3 0,3-3-68,0 3 1,2-2 90,-1-2 0,-4-6 256,4-2 0,7-36 0,2-9 0</inkml:trace>
  <inkml:trace contextRef="#ctx0" brushRef="#br0">2904 6744 7787,'-5'-13'0,"3"5"-38,-2 0 0,2 1-159,-3-1 316,4 3 744,-4 5-519,5 0 1,0 1-139,0 3 1,1 3-89,3 5 0,-1 2-99,5 2 0,-4 3-49,4 6 0,-1 1 47,1 3 1,2 1 26,-6 3 0,2 4-60,-2-1 1,-3 7-146,3 6 1,-4 4-63,-4 1 1,0-1 203,-8-4 0,1 2-902,-10 2 1,1-8 390,-5 0 1,-4-10-28,1-7 557,-7-2 0,1-5 0,-5-3 0,-1-5 0,-1-3 0</inkml:trace>
  <inkml:trace contextRef="#ctx0" brushRef="#br0">2104 6731 7787,'-19'-6'0,"-3"0"-13,6 6 0,0 0-22,3 0 0,0 10 423,-4 2 1,5 10-145,0 3 1,-1 5-19,5 7 0,-2 5-94,2 3 0,-1 4-350,5 5 0,-1 2 135,5 5 1,6 1-176,2-1 0,4-6 65,5-6 1,-2-6-200,5-11 0,2-2 87,7-5 0,-3-7-119,3-6 1,-2-5 423,2-7 0,1 0 0,3 0 0,-3 0 0</inkml:trace>
  <inkml:trace contextRef="#ctx0" brushRef="#br0">5206 6793 7764,'0'-12'3,"0"-1"-2,0 1 1,0-4-314,0-1 0,0 1 290,0 4 0,0-1 263,0 1 1,0 0-62,0-1 0,0 1 13,0 0 0,0 4 14,0-1 1,0 5-53,0-4 0,1 5 211,3-1-204,-3 3 0,5 2-91,-6 3 1,0 9 41,0 7 1,0 3-99,0 2 1,-4 6 46,0 6 0,-5 2-114,5 6 0,-5-6 92,1 2 1,1-1 13,-1 1 1,3-3-5,-3 3 0,5-4-79,-1-4 1,3 1-97,1-5 1,1-4-16,3-5 0,3-9 61,6 1 0,-1-8 86,0 1 1,1-4 34,-1-1 0,4 0 64,1 0 0,0-6-67,0-2 1,-2 1-126,5-1 1,-3 1 81,3-1 1,-3-1-353,3 5 0,-5-5 6,2 5 0,-4-4-109,0 4 0,-1-2 109,0 2 0,1 3-19,-1-3 0,0-2 369,0 2 0,-3-1 0,-1 1 0,0-3 0,4-33 0,1-6 0</inkml:trace>
  <inkml:trace contextRef="#ctx0" brushRef="#br0">5624 6965 7793,'0'-12'0,"0"0"-197,0-1-294,0 1 1575,0 5-664,-6 2 0,0 6-142,-7 3 0,5 3-137,0 5 1,4 5-147,-4-1 0,4 6 98,-5-1 0,7 2-146,-3 1 0,4 1 25,1 0 1,0-5 81,0 1 0,0-5-162,0 5 0,4-6 11,0 1 0,6-4-31,-2-3 0,3 0-23,1-5 1,2 0 123,2-4 1,-2 0 8,2 0 1,-2-5-8,-2-3 1,-3-7 36,-1-2 1,-1-5 91,1 2 1,-3-3-30,-5-2 1,0 0-53,0 1 0,-1-1-20,-3 1 1,-2 3-38,-2 1 1,-7 4-9,3 0 0,-3 4 0,3 4 1,-1-2-123,1 6 0,0 0-52,-1 4 1,2 5-278,3 3 0,3 3-89,5 2 0,0-1 582,0 0 0,49 12 0,12 2 0</inkml:trace>
  <inkml:trace contextRef="#ctx0" brushRef="#br0">6104 6953 7793,'-1'-8'-52,"-4"0"1,4 3 763,-3-3-148,-3 6-406,0-4 0,-5 6-18,0 0 0,-2 1-110,-2 4 0,1-3 12,-6 6 1,6 5 24,-1 3 1,2 1-31,2-5 0,-1 2-132,1 2 0,5-2-189,3 2 0,1 2 124,-1-2 1,3 2-109,-3-2 0,4-2 70,4 3 0,3-4 56,5 0 1,0-5 105,1 0 1,-1-4 5,0 4 0,2-5-5,2 1 0,-1-4 23,6-4 0,-5-3 102,5-5 0,-5 0-67,5-1 1,-6-3 100,1-1 1,-2-3-71,-2 3 0,-1-3 146,-3 4 0,2-1 173,-6 5 11,0 0-171,-4-1-84,0 6 0,-1 7-189,-3 9 0,2 2 96,-2 1 1,3 4-401,1 1 1,0 3 179,0-3 1,1-1-289,3-4 1,3 5 171,5-1 1,2-1 5,2-7 1,4-1 137,4-3 0,2-2 156,3 2 0,-3-8 0,3-5 0,1-3 0,-2-4 0,2 1 0,-1-6 0,-3 1 0,3-5 0,-9 0-27,-3 1 0,-5-1 33,-4 1 1,-2-1 139,-6 0 1,-2 6 66,-2 3 0,-4 2 237,-8 2 0,1 1 118,-6 3 1,5 2-202,-5 6 1,1 4-15,-5 0 1,0 7-130,1 2 1,3-1-184,1 4 1,3 2 56,-3-1 0,6 3-81,2-3 0,1 4-22,7 0 1,-2 2-270,2 2 0,3-1 132,-3 1 1,7-2 85,1-2 0,7-2-321,1-3 1,0-3 129,5-1 0,0-4-34,0-4 0,5-2 97,-2 2 1,-1-8 98,2-5 1,-5-3 33,5-4 0,-2-3 112,1-6 0,2-5 5,-5-3 1,-1-4-69,-4-4 1,5-3 85,-1-5 0,-1-2-238,-7-2 1,2 3 375,-6-4 0,2 9 2,-2 4 0,-3 10 3,3 6 1,-4 7 23,-4 10 1,1 3 189,-5 5 0,5 1-308,-1 3 0,-1 7 64,1 5 1,-4 6-217,3-1 1,-3 6 193,4 2 0,-1 1-324,1-1 1,2 2 34,-2 6 0,3-4 95,1 0 0,-4-2-180,0 2 0,-1 2-232,5-2 1,2-3-47,2-1 0,3-3 157,5-1 0,0-5-241,1 1 0,4-12 176,4-1 1,2-5 384,2-3 0,21-22 0,6-5 0</inkml:trace>
  <inkml:trace contextRef="#ctx0" brushRef="#br0">7396 6633 7865,'0'-12'389,"0"-1"679,0 1-802,-5 0 1,2 5 57,-5 3-162,5 3 1,-7 7 3,6 7 0,-4 2 0,4 9 0,-2-2-46,2 7 1,3 1-154,-3-1 0,1 5-225,-1-1 1,3-2 96,-3 2 0,2-2 14,2 2 0,0 1-149,0-5 0,4 0 100,0-5 0,2-3 40,-2-1 0,-3-9-94,3 2 0,-1-9-64,1 0 227,-2-3 1,3-2-31,-5-3 1,0-3 24,0-5 0,-1-6 169,-3-3 1,1-2-75,-5-1 0,5-7 96,-1-1 1,-2-1-10,2-4 0,0 1-46,4-9 0,0 1 43,0-1 0,0-7 99,0 3 0,4-1-83,0 4 0,6 4 139,-2 5 0,3 6-118,1 2 1,1 6-33,-1 6 1,0 2-84,1 11 0,3 0 16,0 4 1,5 1-147,-5 4 0,5 1 73,-5 7 0,2-1-75,-2 0 0,-3 2 193,-1 2 0,-5-1-85,-7 6 0,0-5 20,0 5 0,-1-1 0,-4 5 0,-3 0 8,-8-1 0,-2 1-61,-2-1 0,-4 1-134,4 0 1,-2-5-2,1 1 1,-2-5-168,3 5 0,2-5-52,1 5 0,4-6 402,0 1 0,7 9 0,0 1 0</inkml:trace>
  <inkml:trace contextRef="#ctx0" brushRef="#br0">7876 7175 8399,'0'-7'344,"0"1"0,4 12-100,0 2 0,0-1 250,-4 1 0,0 1-287,0 8 1,0-3-273,0 2 1,0-1-385,0 1 0,-5-1 449,-3 6 0,-31 21 0,-7 10 0</inkml:trace>
  <inkml:trace contextRef="#ctx0" brushRef="#br0">9808 6805 7739,'0'-12'1,"0"4"-305,0 0 1,0 4 181,0-5 1,0 5 287,0-4 1,0 4-39,0-4 1,0 4 222,0-5-82,0 7 16,0-9-151,0 4 1,-1 0 3,-3 3 1,1 3-59,-5 1 1,-1 0 1,-3 0 0,0 0-90,0 0 1,-1 1 82,1 3 0,-2 3-10,-2 5 0,2 2-22,-2 2 1,-2 3-12,2 6 1,-1 0-74,5-1 1,0 5 97,-1 0 1,5 5-65,0-1 0,5-3-143,-1-2 0,4-2 165,4-1 0,4-2-22,9-2 1,-2-3-146,5-6 0,-3-5 27,3-3 1,1-3-81,3-1 1,1-1 139,0-3 1,3-3 5,1-5 1,1-5 1,-1 1 1,-3-7-6,2-2 1,0-1 74,0-7 1,-2-4 157,3-4 1,-4-4-127,-5 4 1,2-7-186,-5-1 0,-2 0 142,-7-5 0,-3 9 51,-5 4 0,0 6 105,0 6 1,0 2 352,0 10-316,-5 6 0,-2 6 15,-5 5 0,1 5-145,3 4 1,-3 1 17,2 3 1,3 5 113,-3 2 1,5 3-297,-4 2 0,4-5 159,-4 1 0,5-1-50,-1 5 1,3 0-404,1-1 0,0 1 163,0-1 1,0 1-2,0 0 0,0 3 63,0 1 0,4 0-101,0-5 0,5-3 169,0-1 1,-3-4-11,3 0 1,-1-4 31,4-4 1,0-2 139,1-6 0,-1 0-93,0 0 0,-1-1 142,-3-4 0,3-1-69,-2-7 0,-3 1-17,3 0 1,-5-1-10,4 1 1,-5 0 10,1-1 1,1 5 35,-1 0 143,0 0-123,-4 1 43,0-4-74,0 10-46,0-5 75,0 6-1044,0 0 853,-5 0 2,4 0 21,-5 0 182,6 6-53,0-5-21,0 5 6,0-6-138,0 0-39,0-6 48,0 5-28,0-5 162,0 6 62,0 0 2,0-5-10,0 3 0,0-3 35,0 5-43,0 0-20,6 0-71,-5 0 57,4 0-5,-5 0 832,0 0 1,0 5-809,0 4 1,0-3 4,0 3 1,0 0-104,0 8 0,0-2 11,0 5 1,0-3 15,0 3 1,0-3 7,0 3 0,0-4-86,0 5 1,0-6 19,0 1 1,6-6 0,2-2 1,3-5 41,1 1 1,1-3 5,-1-1 0,2-1-3,2-3 1,-1-3 37,6-5 0,-6-6 12,1-3 0,2-2 5,-2-1 1,1-2 102,-5-3 0,-1 2-100,-3-6 0,-2 4 2,-6-4 0,0 6 20,0-2 1,-2 7 7,-2 2 0,-3 6-87,-5 2 1,0 1 56,-1 7 1,0-4-188,-4 3 0,4 1-22,-4 4 0,4 4-128,0 1 0,2 4 105,3-1 1,-2 3-90,6 2 1,-1-1-232,1 0 0,2 2 226,-2 2 0,3-2 288,1 2 0,5-2 0,35 15 0,13 4 0</inkml:trace>
  <inkml:trace contextRef="#ctx0" brushRef="#br0">10669 6768 7766,'6'-12'0,"-3"1"-126,5 3-252,-5-3 658,8 4 112,-10 0 0,3 2-151,-8 5 0,1 0 101,-5 0 0,0 5-335,-5 4 0,4 1 22,-3 3 1,6-1-92,-6 0 0,2 1 112,-2-1 1,4 0-147,0 1 1,5-1 158,-1 0-164,-3 6 1,5 0-77,-2 2 0,4-2 50,4-6 0,-1 1-70,5-1 0,2 0 85,6 1 0,-2-1 54,2 0 1,-2 1 31,-2-1 0,1 0 5,-1 0 0,-4 1-1,0-1 1,-5-4 16,1 0 0,-2-3 295,-2 3-185,0-5 1,-2 2 360,-2-5-285,-3 0 0,-5-4 251,0 0-310,-1-6 0,1 5-33,0-3 1,5-3-34,3 2 1,-2 3-10,2-3 1,0 5-45,4-4 0,2 0-175,2-4 0,3-1-94,5 1 0,4 0 24,1-1 0,9 0-23,-2-4 0,5 2 132,0-5 1,1-1 21,3-3 1,-1 3 187,-7 1 0,1 4-108,-10 0 0,1 2 714,-5 2-510,-5 0 0,-3 5 357,-8 3 1,-3 2-201,-5 2 1,0 2-25,-1 2 0,0 0-52,-4 8 1,3-2-68,-2 6 1,2-1-77,2 2 1,0-4-195,-1 4 1,7 1-20,2-2 1,-2 0-245,2-3 1,1-1-213,7 0 0,5 1 88,7-1 0,-1-1-113,5-3 1,2-2 147,7-6 0,-2 0-228,6 0 663,0 0 0,-2-14 0,2-5 0,3-2 0,-1 1 0</inkml:trace>
  <inkml:trace contextRef="#ctx0" brushRef="#br0">12208 6756 7839,'0'-12'-209,"1"1"-52,3 3 0,-1-3 395,5 3 0,-5-3-28,1-2 0,-3 1 83,-1 0 1,0-1-63,0 1 0,0 4 26,0 0 1,-4 4-48,0-5 0,-7 7 3,-1-3 0,-2 4-50,-6 1 1,3 4-88,-3 0 1,3 6 63,-3-2 0,3 7-152,-3 2 0,5-1-24,-1-4 0,2 2 92,2 2 0,5-2-87,3 2 1,-2-2-17,2-2 0,0 1-123,4-1 1,1-4 108,3 0 0,3-5 20,6 1 0,-1-2 91,0-2 0,5-2 111,-1-2 1,2-3 129,-2-5 0,-2-4-54,2-1 0,-2 1 0,-2 3 1,1 1 104,-1 0 0,-4 4 426,0-1-189,-5 1-302,8 1 1,-10 7 98,3 9 0,-2 8-112,-2 8 0,0 5-175,0 7 0,0 1 30,0 3 0,0 4 28,0 9 1,0-2-136,0 5 1,0-5 62,0 1 1,0-3 0,0-5 0,0-3-169,0-5 1,-2-5-1,-2-4-190,3-7 499,-5-9-82,6-6 1,-1-8 121,-3-2 1,1-4 18,-5-9 1,0 4-105,-4-4 1,-1-2-241,1-1 0,4 1 136,0-2 1,1 1-390,-2-5 1,0 4 143,5 1 0,0 4-375,4-5 1,0 1 231,0-5 0,5 4 425,3 1 0,9 5 0,16-7 0,8-1 0,5-1 0,1 1 0</inkml:trace>
  <inkml:trace contextRef="#ctx0" brushRef="#br0">12700 6682 7839,'0'-12'-22,"0"-2"11,0-2 0,0 6-51,0-2 0,0 7-138,0-4 0,-5 7 795,-4-3 0,-3 4-209,-4 1 0,1 0-43,-6 0 0,5 1-137,-5 4 0,2 1-36,-2 7 1,0-1-89,4 0 1,-1 5-152,2-1 0,6 5 59,-2-5 1,4 2-299,0-2 0,-2-1-162,6 6 0,0-2 194,4 1 1,0-2-18,0-5 0,1-1 26,3 0 0,3-1-83,6-3 0,3-2 125,0-6 0,5 0 152,-5 0 1,5-6-11,-5-2 0,2-3 170,-2-1 0,-2-5-55,2 1 0,-2-4 92,-2 3 1,1 1 53,-1 3 0,-4 0-99,0-4 1,-5 8 614,1-4-169,-2 9-365,-2-1 1,0 6-37,0 3 1,0-1 29,0 5 1,0 2-523,0 6 1,0-2 6,0 2 144,5-2 1,2-2-19,5 1 1,1-5-136,-1 0 1,4-5 183,1 1 1,5-3 185,-2-1 0,2-1 0,-1-3 0,2-3 0,-3-5 0,-1-5 0,2 1 0,-6-6-46,1 1 1,-2 2-10,-2-1 1,-1-1 329,-3-3 1,-2 5 343,-6 2 1,0 3 271,0 2 317,0 0-156,0 0-673,-6 5 1,4 3-250,-6 8 1,3 3 88,-3 5 1,6 6-101,-3 2 0,0 3 50,1 2 0,0 5-101,4 3 1,0 2-22,0 2 1,-4 6-185,0 2 0,-1 3 73,5 1 1,0 0-48,0 0 1,0-4 12,0 1 0,0-8 110,0-1 0,2-7-181,2-10 1,-3-2-141,3-6-95,-2-5 308,-2-1 1,0-20 8,0-2 1,-2-9 6,-2 5 1,3-5-38,-3-4 1,2-4 50,2-8 1,0 2-147,0-6 1,2 0 54,2-5 1,-1 0-81,5-4 1,0 5 167,4 0 0,2 0 120,2 4 1,-2 4-90,3 4 1,-5 7 147,-4 9 1,3 7-65,-3 6 1,-1 5-52,1-1 1,-4 3 96,5 1 1,-5 5-59,4 4 0,-4 2-15,4 1 0,-1 0 155,1 1 0,2-1-103,-6 0 1,0 2-65,-4 2 0,0-2 0,0 2 1,0 2 9,0-2 1,-1 5 8,-4-5 1,-1 2-135,-7-1 0,1-4-55,0 4 0,-5-4-177,1 0 0,-2-1 34,2 0 1,2-1-156,-2-3 1,2 2-84,2-6 544,-1 0 0,23-20 0,5-5 0</inkml:trace>
  <inkml:trace contextRef="#ctx0" brushRef="#br0">14238 6375 7839,'0'-9'0,"0"1"0,0 4 0,0-4 72,0 5-65,0-2 1,-5 5 354,-3 0 1,-3 11 606,-2 5 0,0 7-595,-4 6 0,-2 2-173,-5 6 1,-1 2-182,0 2 1,-3-2 60,-1 6 1,4-5-246,5 1 0,5-7 23,-2-1 0,5-11-349,4-1 157,2-12 130,6-3 1,2-6 102,2 0 0,-1-6 21,5-2 1,0-4-90,4-5 1,1-2 96,-1-6 0,4-1 36,1-2 0,5-1-74,-2-8 0,-1 7-6,2-7 0,-1-1 96,5-3 1,-1 0 103,1 4 1,-4 3-83,-1 5 0,-5 3 146,2 14 1,-8-2 375,-1 10-340,-5 0 0,3 13 66,-6 4 0,4 3-64,0 0 0,4 2-92,-4 3 1,4 2-45,-4-2 0,6 3-137,-2 5 0,-1-3 82,1 3 0,-1-8-92,1 0 1,3 1-210,-3 7 1,-1-8 103,1 4 1,-4-4-117,5-1 1,-5-1-145,4-2 234,-5-4 90,2 5 0,-10-7-19,-3-3 0,-5-2-3,-3-6 1,-3 4 37,-6 0 0,-5 0 443,-3-4 1,-1 1-151,1 3 0,-2-1 155,2 5 0,-3-5-98,-1 1 1,2 2 25,2-2 1,3 4-263,5-4 0,1 2-121,-1-2 1,10-3-138,3 3 0,6-3-810,-2-1 1075,5 0 0,20-16 0,10-4 0</inkml:trace>
  <inkml:trace contextRef="#ctx0" brushRef="#br0">15543 6473 7827,'-8'-1'-408,"-1"-3"169,7 2 914,-4-3-390,6 5 1,6 0-173,2 0 1,8 0-98,5 0 0,2 0-4,2 0 0,5-2-181,2-2 0,3 3 79,-3-3 0,8 2-400,-3 2 1,-3-4 45,-5 0 444,-3 0 0,-7-1 0,-1-2 0</inkml:trace>
  <inkml:trace contextRef="#ctx0" brushRef="#br0">15592 6621 7833,'-12'0'0,"-1"0"0,1 0-202,5 0-75,2 0 1,6 0 394,3 0 0,4 4-68,9 0 0,2 0-200,6-4 1,5 0 59,2 0 1,3 0-11,-3 0 0,3-4 49,-7 0 51,1 0 0,18-13 0,5-3 0</inkml:trace>
  <inkml:trace contextRef="#ctx0" brushRef="#br0">15912 6362 7856,'-12'-1'0,"-1"-3"0,1 1 370,0-5 0,-1 5-66,1-1 1,4-1-98,0 0 14,5 1 0,-3 6 0,6 2 0,2-1-356,2 5 1,3-4-80,5 4 1,4 0-9,1 5 1,6-5 148,2 0 1,-1-4-78,5 4 0,3-5-45,0 1 0,3 2-3,-3-2 0,3 0 92,-7-4 0,5 4 45,-4 0 0,-2 0 27,-6-4 1,-4 4 97,-4 0 1,-5 6 152,0-2 0,-7 3-66,-1 1 0,-5 1 28,-7-1 0,-6 2 29,-3 2 0,-2-2 62,-1 2 1,-2 3-122,-3 2 0,3-2-119,-3 1 0,5-5-307,3 2 1,3-3 162,6-2 0,4 0-1045,0 0 848,5 1 0,-1-2-134,8-3 0,8-3-120,9-5 565,2 0 0,23-11 0,9-5 0,5-1 0,0 0 0</inkml:trace>
  <inkml:trace contextRef="#ctx0" brushRef="#br0">17253 6178 7856,'6'-13'-758,"-5"1"596,5 5 616,-6 2 1,-2 5-129,-2 0 1,-3 7 152,-5 5 1,0 2-233,-1 6 1,-3 2-114,0 7 1,-6-2-138,1 6 0,2-6 106,-1 2 1,3 2-45,-3 2 0,0-1-23,0 0 1,-2-4-151,6 1 1,1-9 25,6-4 0,0-2-183,5-2 54,0-5-132,4-1 173,5-17 0,-2 3 109,5-9 1,0-2-95,5-1 0,0-4 8,4 0 1,-2-2 33,5-3 1,-3-2 17,3-6 1,1 2 5,3-1 1,-1 1 152,-2-6 1,2 4 116,-2 5 0,-2 1 14,1 7 0,-9 6-74,2 6 1,-8 5 193,3 7 1,-5 1-39,1 3 0,2 3 20,-2 6 1,0 4-81,-4 4 1,4 2-3,0 2 0,4-1-94,-4 1 1,2 0-180,-2-1 0,-3 1-358,3-1 1,2 1 199,-2 0 1,0-1-92,-4 1 1,0-1 70,0 1 1,0-6-46,0-2 0,0-4 50,0 0 1,0-5-132,0 0 170,0-5 185,0 2 1,-1-5 28,-3 0 1,1 0-68,-5 0 0,-1-1 250,-3-3 1,-2 2-1,-2-2 1,-2 3 103,-2 1 1,-3 0-121,2 0 0,-8 0 22,-4 0 0,3 4-95,2 0 1,-2 4-21,1-4 1,2 2-86,6-2 0,1-1 169,7 5-518,-2-5 0,14 3-56,-3-1 0,4-4-222,4 3 1,4-3 160,8-1 461,-2 0 0,42-5 0,4-2 0</inkml:trace>
  <inkml:trace contextRef="#ctx0" brushRef="#br0">17536 6547 7856,'7'-12'0,"3"-1"35,-6 1 1,5 0 71,0-1 1,2 7-108,1 1 0,0 4 0,0 1 0,1 0 724,-1 0 0,0 0-254,1 0 0,-2 6-296,-3 2 1,-1 0-116,-3 4 0,-3-2-201,3 6 1,-4-2 221,-4-2 0,1 1 30,-5-1 1,-4 1-484,-4 4 0,-2-3 132,1 2 0,4-2 124,-4-2 1,4-1 61,0-3 0,1 3 215,0-3 0,-1-1-46,1 1 1,4-5-24,0 1 8,5-3-239,-3-1 0,8 0-46,2 0 1,7 0 51,5 0 0,6 0-458,-1 0 0,6-4 239,2 0 0,5-4-692,-1 4 1045,2-6 0,1 0 0,3-3 0,4-3 0,-1-1 0</inkml:trace>
  <inkml:trace contextRef="#ctx0" brushRef="#br0">18115 6362 7843,'0'-12'-950,"0"0"726,0-1 1,5 7 461,3 1 1,3 4-258,2 1 1,-1 0-106,0 0 1,5 0-24,-1 0 0,5 1 147,-5 4 0,6 12 0,-3 9 0</inkml:trace>
  <inkml:trace contextRef="#ctx0" brushRef="#br0">18029 6584 7843,'-7'0'-1560,"-4"0"1410,9-6 166,-3 5 0,10-4 354,4 5 1,6 0-526,1 0 0,6 0 74,-2 0 0,9 0-350,4 0 431,3 0 0,4-10 0,6-2 0,3-2 0,0 0 0</inkml:trace>
  <inkml:trace contextRef="#ctx0" brushRef="#br0">19025 6190 7843,'0'-12'0,"-1"5"256,-3 3 51,3-3-38,-10 6 0,4 1-93,-6 8 1,5 4 63,0 4 1,0 0-171,-4 4 1,-2 1 55,-3 3 0,4 5-197,-4 0 1,4-1 126,0-3 0,1 4-125,0-1 0,-1 1-18,1-4 0,4-6-11,0-3 0,5-2 50,-1-2-219,3-5 103,1-1-74,0-6 0,5-2 127,3-2 0,0-4 43,5-9 0,-4 2 66,8-5 0,-2 3-30,1-3 0,-2-1 8,2-3 0,2-1 6,-2 1 1,6-6 22,-1-3 0,1 3 37,-2 1 0,2-1 131,-5 1 1,3 5 49,-4 3 1,1 7 125,-5 2-206,0 5 0,-3 7-87,-1 0 1,-5 2 16,1 2 0,1 2-28,-1 7 0,2 3-23,-2 1 1,-3 3-37,3-3 1,2 3-157,-2-4 0,0 6-39,-4-1 1,4-2 130,0 1 1,4-3-111,-4 3 0,2 0 54,-2 0 0,-1 2 25,5-6 0,-4 1 3,4-5 1,-5 0-2,1 1 1,-1-2 36,1-3 45,-3-3 0,3-3 126,-8 2 0,2-3-44,-7 3 1,-4-2 89,-8-2 1,-3 0 2,-5 0 1,2 0 26,-6 0 0,0 4-102,-4 0 1,0 5 34,0 0 0,2-3 146,2 3 0,-1-5-81,5 4 1,4-4-194,5 4 224,5-5-206,-3 2 0,33-21 0,7-4 0</inkml:trace>
  <inkml:trace contextRef="#ctx0" brushRef="#br0">11691 7913 7880,'-7'-7'-1083,"2"0"1348,5 3 68,0 3-189,0-5 1,1 6-74,3 0 1,3-4-2,5 0 1,1 0-25,-1 4 0,4-1 34,1-3 1,3 2-131,-3-2 1,3 1 93,-4-1 0,5 3-15,-5-3 1,1-2 6,-5 2 1,-4-1 25,1 1 19,-7 2-39,4-9 1,-8 9-96,-2-7 1,-7 7 90,-5-3 0,-6 4-6,2 1 0,-4 0-2,0 0 1,-1 0-31,0 0 0,1 6 44,-1 2 1,-4 3-6,1 1 1,-1 0-30,4 1 0,1 0 6,-1 4 1,2-2-28,2 5 0,4-1-14,4 2 0,7 1-69,1-6 1,4 5 30,1-5 1,1 1-14,4-5 1,3 0 38,8 0 1,-1-3-3,6-1 0,-5-5-3,5 1 0,-5-3-3,5-1 1,-5 0 50,4 0 0,-4 0-30,0 0 1,2-1 34,-2-3 0,-4 1-27,-3-5 1,-3 4-7,3-5 0,-4 5 47,-5-4 0,0 4 120,0-4 1,0 4-81,0-5-25,-5 7 0,-2-8-8,-5 6 1,-1 0-7,1 4 0,-5 0 12,1 0 0,-2 1-12,2 3 1,1 2 51,-6 2 1,5 3-61,-5-3 1,6 7 4,-1 2 1,0 0-24,3 0 0,0-2-6,8 5 1,-3-3-32,4 3 0,0-5 51,4 2 1,6-4 10,2 0 0,3-5 19,1 0 1,4-1 10,1 1 1,1-1-33,-2-3 1,2-2 10,2 2 1,2-3-72,-5-1 0,3 0 18,-4 0 1,5 0-343,-5 0 0,5-4 151,-5 0 1,1-4-121,-5 3 1,2 0-23,2 1 1,-2 3 351,2-4 0,-2-7 0,-2-2 0</inkml:trace>
  <inkml:trace contextRef="#ctx0" brushRef="#br0">11974 8208 7813,'-6'-7'736,"5"2"-166,-4 5 1,3 1-169,-2 3 0,3 3-202,-3 6 0,2 0-74,2 4 0,0-2-135,0 5 0,0 1-7,0 3 0,0-3-190,0-1 0,4 1 39,1 3 0,0-4-80,-1-4 1,-3-1-481,4 1 1,-3-6-544,2 2 1270,-2-2 0,9-14 0,-4-4 0</inkml:trace>
  <inkml:trace contextRef="#ctx0" brushRef="#br0">12195 8430 7950,'6'-7'-1048,"-3"-3"1431,5 6 1219,-5 0-656,8-1-607,-5 3 1,3-3-162,-1 5 0,-5 5-44,1 4 1,-2-3-156,2 3 0,-2-1 31,2 4 1,-3 0-196,-1 1 0,-1 3 94,-3 0 0,1 1-132,-5-5 0,0 1-427,-5-1 0,1 0 322,0 0 1,-1 1-366,1-1 1,0 0-73,0 1 765,-1-7 0,1-6 0,0-6 0</inkml:trace>
  <inkml:trace contextRef="#ctx0" brushRef="#br0">12577 8270 9660,'-7'5'124,"0"2"-81,3 5 0,1 1 115,-5-1 1,1 2-151,-1 2 1,-3 3-171,3 6 1,-2-5 111,2 1 1,-3-5-188,3 5 0,1-6 49,-1 1 0,5-2 115,-1-2 1,2-5-252,-3-3-347,4-2 506,-4-2 0,5-7 41,0-6 1,4 0 139,0-8 1,5 2-100,0-1 0,1-8 154,3 4 0,-1-4-72,0 4 1,-3-1 155,-1 0 1,0 2 11,4 3 1,-3-2 414,-1 5-397,0 1 1,0 5 228,0 3-195,-5 2 1,7 12-81,-6 2 0,4 3-82,-4 1 0,4 5 11,-4-1 0,5 5-151,-5-5 0,4 4 134,-4-3 0,4 1-116,-4-2 0,2-1-30,-2 6 1,-3-6-193,3 1 0,2-2-829,-2-2 790,0 6 1,-4-4 325,0 2 0,-16-2 0,-5-2 0</inkml:trace>
  <inkml:trace contextRef="#ctx0" brushRef="#br0">12454 8454 7950,'-1'-11'-260,"-4"3"268,4-3 1,-4 9 1,5-7 1,1 7 51,3-2 0,4 1-43,9-1 1,-2 2-286,5-2 0,1 3 34,3 1 0,2 0 38,3 0 0,-3 0 57,3 0 0,1-4 137,-1 0 0,-1 0 0,35-13 0,-27 7 0,1 0 0</inkml:trace>
  <inkml:trace contextRef="#ctx0" brushRef="#br0">12909 8319 7950,'4'-8'-497,"0"0"1,5-1 399,-5-3 0,0 4 123,-4 0 0,4 4 609,0-5 959,0 7-1129,-4-4 0,-1 6 89,-3 0-504,2 0 1,-3 6 120,5 2 0,-2 3 59,-2 1 1,3 4-98,-3 1 0,3 5-163,1-2 1,0-1-95,0 2 1,0-2-140,0 2 0,0 2 10,0-3 1,1-2 109,3-1 1,-3 0-111,3 0 1,-1-5-151,1-4-42,-2 0 287,3-1 1,-4-1 26,4-6 0,-4-2 20,3-2 1,-3-3 5,-1-5 0,0-4 133,0-1 0,0-5-65,0 2 1,0-3 64,0-2 1,2-4-40,2 1 0,-3-1 9,3 4 1,-2 5 49,-2-1 1,0 5 360,0-5-207,5 6 0,-2-2-23,5 4-107,0 6 0,5-2-39,-1 5 1,0 1-144,1 7 1,-5-1 120,0 5 0,0 0-22,4 5 0,-5-1-30,-3 0 0,-1 2-10,1 2 0,-2-2-16,2 2 1,-4 2-3,-4-1 1,1 0-2,-5 0 0,4-4 40,-5 4 1,5-4 51,-4 0 0,4-1-36,-4 0 1,5-3-10,-1-1 80,3-5 31,1 7-69,0-8 1,5 7 6,3-5 0,-1 1 40,1-5 1,0 0 5,5 0 0,-1 0 157,0 0 0,-3 4-11,-1 0 1,-5 1 234,1-1-267,-3-2 1,-2 7 176,-3-5 1,-5 5-201,-7-5 0,-2 4-142,-2-4 0,-8 1-5,4 0 1,-4-3-267,4 7 1,0-7-475,4 2 0,-3 2-5,2-2 729,3 0 0,17-20 0,9-5 0</inkml:trace>
  <inkml:trace contextRef="#ctx0" brushRef="#br0">14337 7876 8342,'12'0'864,"0"0"-722,1 0 1,4-1-159,4-3 1,4 2-76,3-2 0,0 3-289,4 1 0,-4-2 287,0-2 0,-2 3 95,-1-3-2,-6 2 0,-28 13 0,-13 3 0</inkml:trace>
  <inkml:trace contextRef="#ctx0" brushRef="#br0">14374 8036 7815,'-13'0'-1071,"7"0"1586,0 0-386,6 0 0,6 0 130,2 0 0,9 0-152,8 0 1,2 0-218,10 0 1,-1-1-65,9-4 1,-4 3-242,4-6 0,0 3-247,5-3 611,-1 6 0,-12-11 0,2-2 1,3 1-1,0 1 0</inkml:trace>
  <inkml:trace contextRef="#ctx0" brushRef="#br0">15321 7630 7903,'0'-23'0,"4"6"-16,0-7 1,6 3 33,-2 1 1,3-2 410,1 5 1,5 1-89,-1 4 1,5-1 43,-5 1 1,6 4-165,-1 0 0,0 5-172,0-1 0,1 2 58,-6 2 0,5 4-141,-5 1 0,1 4 103,-5-1 1,-1 7-86,-3 2 1,-3 1-247,-5-2 0,-1-1 99,-3 5 1,-3 1 66,-5 4 0,-6-5-48,-2 1 1,0-1-76,0 5 0,4-5-3,-5 1 0,6-5 92,-1 5 0,-2-6 23,1 1 1,2-2 8,7-2 0,-3 0-223,3 1 1,1-1-190,-1 0 81,5 1 0,-2-1 429,5 0 0,38 6 0,10 1 0</inkml:trace>
  <inkml:trace contextRef="#ctx0" brushRef="#br0">15592 8196 7903,'-6'12'-59,"5"-4"-22,-3 1 0,1-7 1316,-1 2-374,3 3-831,-5-5-153,1 3-95,4-5 358,-5 0 89,6 0-702,0 0 330,6 0 0,0 0-57,7 0 1,-5 0-8,0 0 1,-4 0 92,4 0 1,-5 2 55,1 2 36,3-3 0,-6 10 26,4-3 1,-4-1 9,-1 1 1,-6-1-20,-2 1 1,0 3 4,-4-3 1,2-1 226,-6 1 1,-2-3-68,2 3 1,-5-6 331,5 3 1,-1-4-63,5-1 0,0 0 76,-1 0 1,2-6-228,3-2 0,-1-3-202,4-1 1,1 0 70,4-1 0,2 1-166,2 0 1,3-1-798,5 1 0,4 0 424,1 0 1,1 5 390,-2 3 0,25 8 0,11 3 0</inkml:trace>
  <inkml:trace contextRef="#ctx0" brushRef="#br0">3926 9587 7869,'-6'-13'-434,"5"1"252,-10 0 1,8 5 444,-5 3 119,5 2 1,-6 4-221,5 2 0,-5 3-68,5 5 1,-5 6-52,0 2 1,-1 3 47,-3 2 1,1 1-2,0 3 0,-1-2-43,1 6 1,0 0-158,-1 4 0,1-5 109,0 1 1,-1-5-116,1 0 0,4-2 61,0-1 0,4-6 60,-5-3 53,7-2 1,-8-6-48,6 1 66,0-7 0,4 2-18,0-8 1,0 2 84,0-7 1,0 1-128,0-4 0,4-5-5,0 1 1,6-6-18,-2 2 1,3-4-14,1 0 0,0-6-40,1-3 1,0 1 67,4 0 0,-3-1-35,2-4 0,2 4 48,-2 0 1,1 6 20,-5-2 0,-1 9 5,-3 3 1,2 8 68,-6 1-81,5 5-7,-2 3 0,1 7 6,0 5 1,-3 4-8,3 1 1,-4 1-14,4-2 1,-4-2-27,4 2 1,-4 3-11,5 2 1,-1-2-11,4 1 0,-4-1-90,1 2 1,-1 2 65,4-2 1,-4 2-101,1 2 1,-3-5 7,3 1 0,2-5 82,-3 5 0,-3-6-34,-1 1 0,-1-6 82,1-2 1,-3-4 18,4 4 0,-5-4 129,-5 4 1,3-5-48,-6 1 0,-2 2 94,-6-2 0,1 1-86,-6-1 0,1-1 64,-5 5 1,-1-5-115,-3 1 1,7 2-12,-2-2 0,2 1 46,-3-1 1,2-2 2,2 2 0,4-3-377,4-1 238,1 0 1,4-1-141,0-3 0,6 1-269,2-5 0,6 5-1008,6-1 1475,0-3 0,50-5 0,-25 2 0,0 1 0</inkml:trace>
  <inkml:trace contextRef="#ctx0" brushRef="#br0">4258 9980 7869,'5'-7'-7,"-3"-3"-59,9 3 427,-10 0-230,5 1 1,-6 8 503,0 2 1,0 3-254,0 5 0,0 6-195,0 2 0,0 4-61,0 0 1,0 1-111,0-1 0,0 1-164,0 0 0,0-1 107,0 1 0,0-1-75,0 1 0,0-4 20,0-1 0,0-1-491,0 2 1,0-8-469,0-4-245,0-1 704,0-1 596,0-2 0,10-32 0,4-7 0</inkml:trace>
  <inkml:trace contextRef="#ctx0" brushRef="#br0">4627 9894 7869,'0'-12'130,"0"0"0,0 3-466,0 1 1,4 4 57,0-4 0,5 4 138,-5-4 1,5 5 307,-1-1 1,3 2 462,2 2 0,-1 0-698,0 0 1,5 0-626,-1 0 1,1 0 691,-5 0 0,0 22 0,0 6 0</inkml:trace>
  <inkml:trace contextRef="#ctx0" brushRef="#br0">4627 10054 7869,'-12'0'0,"0"0"0,3 0 381,1 0-205,5 0 1635,-8 0-1425,10 0 1,-3 0-536,8 0 1,3 0-32,5 0 1,2 0-324,2 0 1,1 0 179,7 0 0,-2-1 323,7-3 0,15-8 0,9-5 0,4-3 0,-1 0 0</inkml:trace>
  <inkml:trace contextRef="#ctx0" brushRef="#br0">6387 9550 7831,'0'-17'-168,"0"1"1,4-1-240,0 5 0,2 0 336,-2-1 0,1 1 313,3 0 1,3 1-135,-2 3 0,1-2 50,3 6 0,0-4 26,4 4 1,-3 0-70,2 4 0,-2 0-82,-2 0 0,-4 1 45,0 3 0,-1 0-153,1 9 0,-2-4 25,-6 7 0,0 4-95,0 0 1,-2 3 66,-2 2 0,-4 4 6,-8-1 0,2 3-85,-2-3 1,-2-2 103,1 3 1,0-3 116,0-1 1,4-5-108,-4 1 0,5-6 299,4 1 1,1-6 115,3-2-209,2-6 0,-2 4 18,8-6 1,3 0 123,6 0 1,3-4-178,0 0 1,6-4-40,-1 3 1,3-3-210,5 4 0,-2-4 51,6 4 0,-4-4-296,4 4 1,-5-2 79,5 2 0,-5 3-43,0-4 0,-3 3-61,-5-2 389,4 2 0,-27 2 0,0 7 0</inkml:trace>
  <inkml:trace contextRef="#ctx0" brushRef="#br0">6276 10103 7835,'0'-6'775,"0"0"0,6 5-590,2-3 0,8 2-169,5-2 0,7-1 3,5 1 0,3-5-100,1 5 0,5-5 164,3 0 1,-1 3-2,1-3 1,-5 7-184,1-2 1,-8 2 85,-5 2 0,-3 0-534,-5 0 1,-3 2 212,-9 2 0,-2 3 336,-6 5 0,-22 11 0,-6 3 0</inkml:trace>
  <inkml:trace contextRef="#ctx0" brushRef="#br0">6596 10263 7835,'0'-12'-9,"-4"4"27,0 0 1,0 4 430,4-5 1,4 5-141,0-4 1,6 5-156,-2-1 0,4-1-41,5 1 0,-4 0-77,4 4 0,-4 0-5,0 0 0,-1 0-175,0 0 1,-1 5-234,-3 3 252,3 3 1,-9 3-61,2 2 0,-3-2 87,-1 2 1,-1-1 57,-3 2 0,1-4 14,-5 4 1,4-3 4,-5-2 1,7 0 44,-2 0 0,2 1 55,2-1 0,0 0 253,0 1-205,0-1 1,6 0-87,2 1 1,-1-5-17,1 0 1,0-4 12,4 4 1,-3-1 1,-1 1 1,-1 3 5,1-3 0,-1-1 24,-3 2-42,-3-1-10,5 4 1,-12-1 238,-2-3 1,-7 2-51,-1-6 0,-6 1-106,1-1 1,-2-2-90,-2 2 0,1-3-151,-1-1 1,0 0-80,1 0 1,-1 0-315,1 0 0,4-1 68,4-3 1,4 1-801,4-5 1264,2 5 0,39-24 0,8-1 0</inkml:trace>
  <inkml:trace contextRef="#ctx0" brushRef="#br0">8134 9488 7827,'0'-12'-390,"0"4"153,0-1 1,-1 7 256,-3-2 1,1 8 313,-5 4 1,0 8-168,-5 5 0,-3 2 7,0 2 0,-1 1-69,5 2 0,0-2-57,-1 3 0,1-3-46,0-1 1,-1-1 70,1 1 1,4-5-42,0 1 0,5-6 44,-1 1 13,3-8-36,1-2-22,0-6 0,0-6-37,0-2 0,4-7-90,0-1 0,1-6-7,-1 1 1,2-2 64,2-1 1,3-1 23,-3 0 1,3-5-69,1-3 0,1 2-71,-1-2 0,0 2 132,1-2 0,-1 3 92,0 5 1,0 6-12,1 3 1,-1 3-74,0 5 1,1 3 49,-1 5 1,0 1-35,1 3 1,-5 3 13,0 5 0,0 2 4,5 2 1,-5 2-19,0 3 1,-1 2-4,1-3 1,3 4-18,-3 0 1,-1-3 19,1-1 0,-1 1 0,1 3 1,3 1-109,-3 0 0,2-5 62,-2 1 1,3-2-27,-3 1 0,-1-1 19,1-2-4,1-3-36,-3 3 2,0-10 96,-6-1 0,-6-6 13,-2 0 1,-4 0 43,-5 0 1,2 0-69,-5 0 1,-1 0 162,-3 0 1,-2 1-72,-3 3 0,3-1-43,-3 5 0,-1-4-7,2 4 0,-5-4-11,4 5 1,0-5-47,5 4 1,5-5-138,2 1 1,9-1-436,4 1 290,3-3 300,6 4 0,57-10 0,-22 2 0,0-1 0</inkml:trace>
  <inkml:trace contextRef="#ctx0" brushRef="#br0">8565 9808 7827,'8'-12'0,"1"-1"0,-1 5-100,4 0 0,2 5 335,2-1 1,-2 3 537,2 1 1,2 0-565,-2 0 1,-3 1-305,-5 3 1,-1 3 22,1 5 1,-3 1-174,-5-1 0,0 2 200,0 2 1,-5-2 99,-3 2 0,-3-1-65,-2 2 1,1-4-252,0 4 0,0-4-91,-1 0 0,1-1 252,0 0 1,-1-1 401,1-3-77,0 3 1,1-8 196,3 5 0,1-5 374,3 1-229,2-2-657,-3-2 1,10-2-143,3-2 0,5 1-164,3-5 1,-1 5 55,6-1 1,1-1-240,6 1 0,-2-2 181,3 2 0,2 3 398,2-3 0,19 2 0,6 2 0</inkml:trace>
  <inkml:trace contextRef="#ctx0" brushRef="#br0">10497 9476 7813,'-7'-6'105,"1"5"229,1-3-20,4 2-201,-4 2 38,5 0 0,5 0-122,3 0 0,5-4-99,3 0 0,3 0 86,6 4 1,3 0-93,1 0 1,4 0-40,-4 0 0,3 0-236,-3 0 0,4 0-234,-4 0 0,-2 0 17,-6 0 568,2 0 0,-31 11 0,-2 3 0</inkml:trace>
  <inkml:trace contextRef="#ctx0" brushRef="#br0">10546 9623 7815,'-19'0'-488,"3"0"491,2 0 0,6 0 22,0 0 1,5 2 86,-1 2 0,8-3 249,4 3 0,3-2-262,1-2 0,6 0-35,3 0 1,2 0-233,2 0 0,-1 0-56,1 0 0,1 0-62,3 0 0,-3-4 89,2 0 1,2-2-51,-1 2 0,4 1-207,-4-5 454,-1 5 0,-3-24 0,0 0 0</inkml:trace>
  <inkml:trace contextRef="#ctx0" brushRef="#br0">10903 9402 7815,'-12'-6'0,"0"0"0,-1-7 0,1 1-170,0 0 0,-1 4 85,1-1 0,0 5 564,0-4 0,-1 5 230,1-1-25,5-3-400,-4 6-133,10-5-278,-5 6 1,12 5 108,2-1 1,4 1 149,5-1 0,0 2-79,4 2 0,2-1-269,-2-3 0,2-3-8,2 3 0,-1 2-83,1-2 1,-1 0 164,1-4 0,-4 4 131,-1 0 1,-1 0-22,2-4 0,-3 4 1,-6 1 0,0 0 124,0-1 1,-5-1-60,-3 5 0,-2 0 131,-2 5 1,-7-1-73,-5 0 0,-2 6-36,-7 2 0,-3 0-4,-5 0 0,0 1 28,5 3 1,-1-1-31,1-2 0,0 1-22,4-6 0,-2 2-1093,5-2 769,1-2 1,5 4-322,3-6 1,2-4 615,6 1 0,22-18 0,6 1 0</inkml:trace>
  <inkml:trace contextRef="#ctx0" brushRef="#br0">13598 9242 7815,'0'-12'-57,"0"-1"1,0 5-57,0 0 0,4 4 338,1-4 1,-1 4 886,-4-5-547,0 7-131,0-4-327,0 6 0,0 6-3,0 2 1,-6 3-114,-2 1 1,-3 6 83,-1 2 0,-1 4-189,1 0 1,0-3 54,0-1 0,1 1-66,2 3 0,-2-3-64,3-1 1,-3-3 130,-1 3 0,4-5-41,0 2 0,3-4 23,-3 0-219,6-1 287,-4-5 8,6-2 1,0-6-10,0-3 1,6-3 13,2-5 0,3-6-24,1-3 1,4-3 3,1-5 0,1 2-60,-2-6 0,-1 0 64,6-4 1,-5 4-45,4 1 1,-5 4 78,2-1 0,-3 4 138,-2 0 1,-1 10-110,-3 3 67,3 7 0,-8 1-23,5 8 0,-4 5-37,4 7 0,-1-1 89,1 6 1,3-1-72,-3 5 1,3-5-190,2 1 1,-5-1 37,0 5 1,0-5-49,5 1 0,-1-2 59,0 2 0,-1 0-119,-3-4 0,3 3 32,-3-3 1,2-1 69,-2-4 1,2 1-94,-6-1 0,1-4 8,-1 0 6,-2-5 117,3 3 1,-10-6 129,-3 0 1,-5 0-105,-3 0 0,-3 0 99,-6 0 1,-1 0-96,-3 0 0,2 0 22,-6 0 1,0 1 199,-3 3 1,1-2 22,-2 2 0,5 1-123,-5-1 0,1 0-88,7-4 0,2 4-2,7 1 1,2-1-286,6-4-580,5 5 415,1-4 1,12 9 147,2-6 0,8 0 281,5-4 0,23-9 0,12-4 0,4 0 0,0-1 0</inkml:trace>
  <inkml:trace contextRef="#ctx0" brushRef="#br0">14164 9328 7870,'0'-7'553,"0"-4"-930,0 10 1903,0-5-1026,0 6 1,0 6-342,0 2 1,0 4-88,0 5 1,0 1-176,0 2 0,0 3 114,0-2 1,0 2-77,0 2 0,0-1-66,0 1 0,0-4-286,0-1 1,0-4-218,0 5 0,0-6 50,0 1 0,5-2 55,-1-2 0,1-5 529,-1-3 0,9-24 0,6-8 0</inkml:trace>
  <inkml:trace contextRef="#ctx0" brushRef="#br0">14509 9303 7882,'0'-12'-185,"1"4"-147,3 0 0,-1 4 303,5-5 1,1 5 305,3-4 0,6 4-78,2-4 1,3 5-159,2-1 1,0 3-619,-1 1 0,0 0 577,-4 0 0,3 16 0,-4 5 0</inkml:trace>
  <inkml:trace contextRef="#ctx0" brushRef="#br0">14509 9427 7882,'-12'0'83,"-1"0"0,7-2-119,1-2 387,4 3 1,7-5-155,2 6 1,4 0-305,4 0 0,0 0 66,4 0 0,5 0-130,3 0 1,2 0 116,-1 0 54,-3-5 0,43-2 0,-33 1 0,0 0 0</inkml:trace>
  <inkml:trace contextRef="#ctx0" brushRef="#br0">16380 8996 7906,'0'-18'0,"5"4"-136,3-2 1,-1 1-227,1-1 1,0 2 474,5-3 0,3 8 423,1 1 0,0 1-187,0-1 1,-2 1-155,5 3 1,-5 2-235,2-2 0,-4 7 105,0 1 1,-6 6-164,-3-2 0,-3 7 23,-1 1 0,-1 6-8,-3-1 0,-3 1 44,-6-2 1,1 3-171,0-2 1,-5 2 190,1 2 0,-2-2-18,2-3 0,2 2 163,-2-5 1,2 3-42,2-3 1,4-1 54,-1-4 1,7 1 8,-2-1 217,2-5-263,2-2 1,7-5 7,5 0 0,2 0-198,6 0 0,2-1 95,7-3 1,-2 1-297,6-5 1,0 4 75,4-4 1,0 5-52,0-1 1,-2-2-165,-2 2 1,-1 0-576,-4 4 1000,-7 0 0,-3 0 0,-13 0 0</inkml:trace>
  <inkml:trace contextRef="#ctx0" brushRef="#br0">16220 9500 7906,'-13'0'453,"1"0"-142,5 0 0,3 0 215,8 0 0,8 0-267,9 0 1,4 0-217,3 0 0,0-1-140,4-3 1,3 3 88,6-4 1,-3-1 2,3-3 1,1 4-40,-1 1 0,6-2-153,-2 2 0,-4-1-137,-4 1 0,-2 2-262,-6-2 0,-4 3 68,-5 1 156,-5 5 372,-2 2 0,-46 33 0,-15 6 0</inkml:trace>
  <inkml:trace contextRef="#ctx0" brushRef="#br0">16540 9759 7906,'-7'0'-94,"1"-6"545,6 0 1,0-3-97,0 1 0,6 5-143,2-1 0,3 2-98,1-3 0,5 4-119,-1-3 0,6 3 71,-2 1 0,-1 0-142,2 0 1,-6 1 4,1 3 0,-2 2-191,-2 2 1,-5 3 117,-3-3 0,-2 3-87,-2 1 0,-2 0 65,-2 1 1,-3 0 69,-5 4 0,-2-4-16,-2 4 0,2-3-16,-2-2 0,4-4-44,3 0 393,-1 0-46,3 5 0,0-5 133,3 0 1,8-5-108,4 1 1,4 2-143,5-2 0,-2 1-62,5-1 0,1-1-12,3 5 0,-3-4 16,-1 4 1,0-3 10,0 3 1,-2-1 50,-6 1 1,-1 3 2,-3-3 0,2-1-49,-6 1 1,-1-5 116,-7 1 1,-5 1 212,-7-1 1,-3 2-178,-6-2 1,1-3 26,-1 3 0,0 2-19,1-2 1,-2 0-141,-3-4 1,7 1-644,-2 4 0,6-4 312,-3 3 0,6-3-996,-1-1 902,2 0 1,7-1-157,3-3 0,4 1 543,4-5 0,24-8 0,11-4 0,5-3 0,0 0 0</inkml:trace>
  <inkml:trace contextRef="#ctx0" brushRef="#br0">17819 9144 7904,'0'-13'75,"0"1"158,0 0-144,-5 5 0,-2 1 32,-5 6 0,2 6-29,-2 2 0,2 4-33,-6 5 0,1 2-73,-2 5 1,2 2 19,-5 3 1,4-2-7,-5 6 1,6-5 25,-1 0 0,-2-2-117,1-1 0,1 0 53,4-1 1,-1-5 47,1-2 0,5-8-13,3-1 2,3-5 67,1 3 1,4-16-34,0-2 0,6-5-57,-2 1 1,3 1-7,1-6 0,2 1-9,2-5 1,-2-3-16,2-1 1,2-1-21,-2 1 1,6-2 45,-1-6 1,-2 5 133,1 4 1,-3 2-38,3 1 0,-5 3 402,2 6-386,-4-1 0,0 16-5,-1-3 0,-4 4 23,0 4 1,-5 3 8,1 5 1,3 0-167,1 1 0,-1 3 72,1 0 1,-4 2-246,5-1 0,-5-2 62,4 5 0,-1-5-14,1 2 1,-1 0 109,-3 0 1,-1 1-3,5-2 0,-5-1-1,1 6 0,1-6-3,-1 1 1,4-2 18,-3-2 0,0 0 8,-1 1 0,-2-5-11,2 0 1,-3-4 21,-1 4 97,0-5 1,-1 3-35,-3-6 1,-5 4 145,-7 0 1,1 1-124,-6-1 0,-3-2 103,-5 2 1,-5 1-83,1-1 0,2 5 38,-2-5 0,0 1 163,-4-1 0,1-2-139,4 2 1,2-2-154,5 3 1,2-4-192,2 3-531,3-3 137,6-1-65,5 0 671,7 0 0,29-5 0,11-2 0</inkml:trace>
  <inkml:trace contextRef="#ctx0" brushRef="#br0">3224 12343 7841,'-8'4'-67,"0"0"1,4 6-72,-4-2 1,1-1 121,-2 1 80,-1 0 0,4 5 62,-2-1 1,-2 0-35,6 1-11,-5-1 1,7 0 69,-2 0 20,-3-5-61,6 4 13,-5-9 0,8 2-13,2-8 0,-1-3 20,5-6 0,1-4-33,8-4 1,-2-3 2,5-5 0,1-3 8,4-4 0,1-3-90,2-2 0,-2-4-248,3-8 1,-2-3 120,2-6 1,-7-1 33,-9 30 1,-2 1 0,5-30-4,-4 1 1,-5 5 8,-7 6 0,0 7 46,0 2 1,-6 13-23,-2 8 0,-3 10-28,-1 6 0,-1 3 22,1 1 1,-2 5-37,-2 3 0,2 9-4,-2 3 1,-2 5 296,2 4 1,-1-2-254,5 6 1,1-5-66,3 5 0,-2 4 51,6 4 1,0 2-64,4-2 1,0-3 51,0 3 0,6-1 99,2 1 0,3-7-5,1 3 1,0-9 130,1 1 1,-1-3-133,0-1 1,-1-6-16,-3-3 1,2-6 105,-6-2 1,2-1 85,-2 1-103,-3-2 0,3-5-5,-8 3 1,-3-3-31,-5 3 1,0-2-52,-1-2 0,-3 0 24,-1 0 0,-4 4-23,0 0 1,2 0-84,-2-4 0,6 0-249,-1 0 1,2-1-90,2-3-13,0-3 1,5-5 80,3-1 1,9 0 342,8-4 0,16-5 0,9-2 0,5-6 0,0 1 0</inkml:trace>
  <inkml:trace contextRef="#ctx0" brushRef="#br0">3729 11802 7851,'0'-13'0,"0"1"0,0 0 0,0-1 70,0 1 0,0 4 59,0 0 1230,-6 5-943,5-2 1,-5 6-200,6 3 0,0 4-94,0 9 0,0 2-159,0 5 1,0 1 129,0 0 1,0 3-62,0 1 0,0 5-182,0-1 1,-4-2 53,0 2 0,0 0-382,4 4 1,-1-1 57,-3-4 1,2 3-120,-2-7 0,3 1 226,1-4 0,0-6-388,0-3 105,0-2 595,0-7 0,0-40 0,0-15 0</inkml:trace>
  <inkml:trace contextRef="#ctx0" brushRef="#br0">3606 12146 7851,'-4'-12'253,"0"0"1,-1 3-110,5 1 1,0 4-115,0-4 1,2 1 110,2-1 0,4 2 38,8 6 0,-2-4 41,3 0 1,2 0-182,1 4 1,-1 0-771,2 0 0,-1 0 335,5 0 0,0 0-54,-1 0 0,1 0 185,-1 0 0,1 4 265,0 0 0,-1 11 0,1-1 0</inkml:trace>
  <inkml:trace contextRef="#ctx0" brushRef="#br0">4024 12060 7851,'-4'-8'-150,"0"0"-228,-6-1 1243,9-3-230,-4 0 96,5 5-549,0 2 0,5 10-161,3 3 0,3 3 147,1 1 0,1 5-169,-1-1 0,0 5 0,1-5 1,-2 5-132,-3-5 1,3 5-20,-3-5 0,2 5 48,-2-5 0,-1 0 23,-3-3 1,-3 3 60,3 0 19,-3 1 107,-1-5 60,0-5 0,-1-1-75,-3-6 1,1-10 22,-5-2 0,4-5-58,-4 1 1,5 1 8,-1-6 0,3 1-181,1-5 0,0 2 56,0 2 1,1 0-322,3 4 1,3 1 59,5 3 1,0 1-59,1 0 0,5 5-23,2 3 1,-1 2-116,2 2 1,1 2 515,6 2 0,-2 1 0,3 4 0,-3 2 0,37 1 0,-27-3 0,0 1 0</inkml:trace>
  <inkml:trace contextRef="#ctx0" brushRef="#br0">4603 12072 7851,'10'-12'-1103,"-1"0"1170,-4-1 0,-1 1 441,0 0 1,0 4 457,-4-1-240,-5 7-480,-2-9 1,-5 9-27,0-2 1,-1 3-97,1 1 0,0 4 12,-1 0 0,1 6-134,0-2 0,-1 4 132,1 5 0,0-4-23,-1 4 1,5-2-618,0 1 0,4-2 176,-4 2 1,5 2 5,-1-2 0,3 5 122,1-5 0,0 2-29,0-1 1,5-5 100,3 0 0,-1 0-16,1-3 1,5-4 93,3-1 0,2-2 9,-2-2 1,-2-2 135,2-2 1,-2-3 45,-2-5 0,1 0 58,-1-1 0,-1-3-116,-3 0 0,3-6 60,-3 1 1,-2-1-36,-2 2 1,-2-2 145,3 5 1,-4 0-23,3 0 0,-3 8 81,-1-4-306,0 9 102,0-1-176,0 5 0,0 5 61,0 4 0,0 1-176,0 3 0,0-1 125,0 0 1,0 1-16,0-1 1,2 4-212,2 1 0,-1-1-288,5-3 1,-4-5 81,4 0 0,0 0 127,5 4 1,-1-3 81,0-1 0,1-5 282,-1 1 0,0-3 0,22-12 0,6-3 0</inkml:trace>
  <inkml:trace contextRef="#ctx0" brushRef="#br0">4984 12097 7559,'-8'7'-383,"0"-3"0,4 1 398,-5 0 0,7 0 133,-3-1 1,0-1-97,1 5 0,-2-5-27,2 1-92,3 3-90,-5 0 1,2 1-84,0 0-293,0-5 533,4 2 0,2-5 0,2 0 0,-2 0 0,7 0 0,-7 0 0,8-5 0,-6-4 0,4 3 0,-4-3 0,0 5 0,-4-4 0,6 0 0,-5-4 0,5-1 707,-6 1 113,0 5 13,0-4-239,0 10-144,0-10-315,0 10 1,0-4-213,0 10 0,0-3-140,0 6 0,-2 1 144,-2 3 0,3 4-88,-3 1 0,-2 5 68,2-2 1,0-1 47,4 2 1,0-6-17,0 1 0,0 2-130,0-2 1,1 1 93,4-5 0,1-1-100,7-3 0,-1-1 52,0-3 1,1-2 58,-1 2 1,2-4 29,2-4 0,-2-3 16,2-5 0,-1-5 2,2 1 0,-8-2 8,3 2 1,-2 0 95,2-4 1,-1 4-46,-3-5 0,2 6 9,-6-1 0,2 2 25,-2 2 157,-3 5-168,5 1-27,-6 6 0,0 2-10,0 2 1,-5-1-23,1 5 0,0 0-10,4 4 1,-4-4 17,0 1-3,0-1 0,3 0-3,-4 0-6,4-5 264,-4 8-237,5-10 0,1 5 196,3-6 1,-1-2-36,5-2 0,-1 2 77,1-7 0,3 3 216,-3-3 69,3-2-262,1 5 0,1-1-110,-1 3 1,-4 2-94,0 2 0,-3 4 88,3 0 1,-4 6-263,4-2 1,-4 3-107,4 1 0,-5-3-119,1-1 1,2 0 15,-2 4 0,1-5-837,-1-3 690,-2-2 464,3-2 0,-5-55 0,0-13 0</inkml:trace>
  <inkml:trace contextRef="#ctx0" brushRef="#br0">5009 11814 7851,'-6'-7'0,"5"-4"0,-6 6 583,3-3 1,2 1 146,-2 3 242,3 2-782,1-9 1,0 9-593,0-7-156,-5 7-36,3-4 1,-5 6 14,3 0 0,2 0 579,-7 0 0,-15 49 0,-9 13 0</inkml:trace>
  <inkml:trace contextRef="#ctx0" brushRef="#br0">6928 11691 7851,'7'-7'106,"4"0"-16,-3 3 1,3 1 13,2-5 0,0 4 112,4-4 1,-2 4-232,5-4 1,-5 3 93,2-3 0,-5 4-138,-4-4 80,3 5 0,-5-4-98,2 3 1,-4 3 60,-8-3 1,-4 2-28,-9 2 0,-2 0 34,-6 0 1,-3 5 6,-1-1 0,-5 9 32,1 0 1,-3 3-26,0 0 1,0-1 125,3 6 1,-1-2-128,5 2 1,1 1 6,3-6 0,10 4-31,3-3 0,8-1-5,-1-3 1,5-5 8,5 0 1,1-1-13,7 1 1,3-1-6,0-3 0,6-3-95,-1 3 0,2-1 21,2 1 0,-1-2 66,1 2 0,-2-3 20,-2-1 0,-2 0-1,-3 0 1,-6-4-12,2 0 33,-2 0 5,-3-2 1,-3 5 114,-8-3 0,-5 2-119,-7 2 0,1 0 78,-6 0 1,-1 2-63,-6 2 1,0 4 139,-4 9 0,3-2-56,-4 5 1,4-3-31,-3 3 0,6-1 45,1 2 0,6 1 12,7-6 0,5 0-158,3-3 1,2-1 66,2 0 0,6-1-109,2-3 1,4-1 106,5-3 0,2-2-110,5 2 0,1 1 50,0-1 1,-1 1-17,1-5 0,-1 0-39,1 0 0,0 0-113,-1 0 0,1-5-4,-1 1 0,-3 0-163,-1 4 0,-4-4-227,0 0 0,-1 0 11,1 4 576,-2 0 0,4-6 0,-6 0 0</inkml:trace>
  <inkml:trace contextRef="#ctx0" brushRef="#br0">7236 12035 7851,'0'-8'260,"0"0"-101,0 5 1059,0-2-501,0 5-345,6 0-210,-5 5 1,8 6-114,-4 6 1,0 0 45,-1 0 1,-3-2-167,4 5 0,-3 0-274,2 0 0,-2 2 199,2-6 1,-3 2-371,-1-1 0,2-4 51,2 4 1,-3-4-129,3 0 0,-1-2 213,1-3 1,-3 3 379,4-3 0,7-30 0,1-7 0</inkml:trace>
  <inkml:trace contextRef="#ctx0" brushRef="#br0">7691 11937 7851,'0'-8'-360,"0"0"-128,6 5 0,1-7 873,5 6 0,0 0-165,1 4 0,-1 0-183,0 0 1,5 0-189,-1 0 0,5 0-210,-5 0 0,0 0 81,-3 0 280,-1 0 0,0 17 0,1 3 0</inkml:trace>
  <inkml:trace contextRef="#ctx0" brushRef="#br0">7667 12109 7851,'-13'0'0,"3"2"0,1 2 0,2-3-99,3 3 90,3-2 1,-4-1 68,5 3 0,5-3 13,3 4 0,3-4-360,1-1 1,6 0 116,3 0 1,2-1-527,2-4 696,-1 4 0,39-21 0,-27 12 0,1 0 0</inkml:trace>
  <inkml:trace contextRef="#ctx0" brushRef="#br0">10497 11334 7800,'0'-12'3,"0"-2"-2,0-2 1,0 6-240,0-2 1,0 2 234,0-2 792,0 0-550,0-1 0,0 5 175,0 0-234,0 5-199,0-2 0,0 6 97,0 3 0,-1 3 42,-3 5 1,-2 6-152,-2 3 1,-4 3-6,-1 5 1,1-2 25,-4 6 0,-3-2-2,-2 2 0,2 3-91,-2-3 0,2 1 74,-1-1 1,-2 1-8,5-5 0,-3-1 16,4-3 1,3-6-17,5-3 0,5-6-211,-1-2 238,3-5 0,1 1 55,0-8 0,5-3-71,4-5 1,1-5 3,3 1 1,3-6-26,1 2 1,4-8-11,0 0 0,-2-7-77,2 3 1,-2 0 88,1-1 1,4-1-27,-4-7 1,-1 3 9,2-3 0,-6 4 143,1 4 0,-2 4-79,-2 9 1,-4 6 357,1 6-196,-7 5 1,4 3-101,-6 8 1,1 3 81,3 2 1,2 3-32,2 0 1,3 6-157,-3-1 0,-1-2 45,1 2 1,0-2-116,5 1 1,-3 2 67,-1-6 0,2 5-112,-3-5 0,3 5 81,1-5 0,-1 5-44,-3-5 1,3 5 46,-3-5 1,-2 5-28,-2-5 1,1 0 101,0-3 0,-1-1-118,-4 0 154,0 1 1,-6-2-35,-2-3 1,1 1 106,-1-5 1,-4 2-96,-5-2 0,-1-3 12,2 4 1,1-4 72,-6-1 0,1 0-83,-5 0 0,1 0 134,-1 0 1,-4 0-67,1 0 0,-1 0-41,4 0 0,1 0-40,-1 0 0,5 0-5,-1 0 1,6 0 102,-1 0 4,2 0-1125,2 0 1,6 0 65,6 0 948,11 0 0,47 0 0,-22 0 0,0 0 0</inkml:trace>
  <inkml:trace contextRef="#ctx0" brushRef="#br0">11137 11469 7810,'0'-12'0,"0"4"837,0 0-21,0 5-562,0-3 0,0 8-33,0 2 0,0 0-81,0 8 0,-1-2 2,-3 6 1,2 3-125,-2 2 1,1-2-219,-1 2 1,3-1 165,-3 5 0,3-5-438,1 1 1,0-5 255,0 5 1,0-6-333,0 1 1,0 2 134,0-2 0,0-3-253,0-5 666,0 0 0,0 4 0</inkml:trace>
  <inkml:trace contextRef="#ctx0" brushRef="#br0">9993 12122 7820,'-13'0'-116,"2"-2"-139,3-2 375,-3 3 276,10-5-120,-10 6-232,10 0 1,-4 0-9,10 0 1,1 0 26,7 0 0,6 0-6,5 0 0,2-1-23,7-3 1,6 2-12,6-2 0,4-1-36,4 1 1,9-2-164,-28 4 0,1 0 1,2 1-1,0-1 153,2-1 0,0-2 0,1 2 0,1-1 28,2 1 0,0-2 0,0 0 1,0 1-8,0 2 0,0 0 0,0-3 0,-1 0-14,-1 1 0,0 0 0,0 0 0,-1 1-58,-1-1 1,0 0-1,-4 0 1,0 1 59,0-1 1,-1 0-1,25-6-95,-6 6 1,-7-4 110,-5 4 1,-10 0 14,-6 4 166,-12 0 0,-7-2-25,-6-2 19,0 3 0,-2-5 366,-2 6 1,2 0-400,-7 0 0,3-1-49,-3-3 0,-2 2-216,3-2 0,1 3-326,-1 1 1,4 0 10,-4 0-966,5 0 1402,-2 0 0,21 0 0,5 0 0</inkml:trace>
  <inkml:trace contextRef="#ctx0" brushRef="#br0">10780 12368 7834,'0'-8'-503,"0"-1"0,0 5 654,0-4 109,0 5 362,0-2-488,0 5 1,-4 1-43,0 3 1,-6 4-45,2 9 1,1 2-10,-1 6 1,0-1-2,-4 1 0,-2-1 49,-2 1 1,2 0-109,-2-1 0,2 2 29,2 3 0,-1-3-87,1 3 0,1-5 45,3-3 0,-2 1-50,6-6 42,0 1-9,4-11 115,0 0 1,5-6-65,4 0 0,2-2 20,1-2 0,6 2-6,2-7 1,-1 1-78,2-4 1,-2 4 7,2 0 1,2-1-124,-3-3 0,-1 4 51,2 0 1,-5-1 13,5-3 0,-6 4 131,1 0 1,-2 1-88,-2-1 1,-3-2 87,-1 6 1,-4-4-128,4 4 499,-5-6 120,2 9 40,-5-10-407,-5 9 0,2-3-23,-5 5 1,4 0 87,-4 0 0,3 4-33,-3 0 0,4 6-65,-4-2 0,4 4 7,-4 5 1,1-2-156,-1 5 0,-2-3-9,6 3 0,-6 1-73,2 3 0,1-3-37,-1-1 0,5 1-173,-1 3 1,3-3 18,1-1 0,0-5-140,0 2-87,0 2 0,1-5-70,3 2 607,3-8 0,38-19 0,9-9 0</inkml:trace>
  <inkml:trace contextRef="#ctx0" brushRef="#br0">11297 12712 7834,'0'-12'0,"0"0"0,0-1-486,0 1 1,0 0 406,0-1 1,-4 5 715,0 0 0,-6 5-307,2-1 1,-3-1 121,-1 1 0,0 0-231,-1 4 0,1 1-100,0 3 1,-5 4-78,1 9 1,-2-2 93,2 5 0,2-3-165,-2 3 1,2 1-1,2 3 0,1-3-106,2-1 0,0-3 15,5 3 0,-2-3-79,2 3 0,3-5 52,-3 2 1,4-5-68,4-4 0,-1 3 15,5-3 0,0-2 99,4-2 0,1-3-10,-1-1 0,4-1 59,1-3 0,0-3 20,0-5 0,-3-1-7,2 1 0,2-6 93,-2-2 0,5-5-58,-5-4 1,2-2 14,-2-6 0,-2-1 37,2-3 1,1-2-57,-5-2 1,2 3 178,-10 5 1,4 5 81,-4 4 484,0 7-126,-4 3 90,-5 12-503,-2 6 1,-4 10-113,3 7 0,-2 3-124,6-3 0,-4 5 65,4-2 1,-4 8-139,4 0 0,-5 1 43,5-4 1,0-1-134,4 1 0,0-1-49,0 1 0,0 0-13,0-1 0,0-5 93,0-2 0,1 1-74,4-2 1,-3 0-242,7-3 1,-1-6 158,4-3 1,0-3-183,1-1 0,-1 0 505,0 0 0,22-27 0,6-8 0</inkml:trace>
  <inkml:trace contextRef="#ctx0" brushRef="#br0">13155 11617 7802,'-7'0'26,"1"0"158,2 0 451,2 0-204,-3-5 51,-1 3-159,5-3-218,-5 5-2,6 0 1,2 0-182,2 0 0,3 0 3,5 0 1,0 0-102,1 0 0,0 1-375,4 3 1,-2-2 264,5 2 0,-5-2-108,2 3 1,0-4-60,0 3 453,-1 3 0,2 0 0,1 5 0</inkml:trace>
  <inkml:trace contextRef="#ctx0" brushRef="#br0">13106 11839 7802,'-12'0'0,"-1"0"67,1 0 0,4 0 250,0 0 178,5 0-183,-2 0 69,5 0-343,5 0 0,6 0-172,5 0 1,6 0-92,-1 0 1,3 0-303,5 0 1,-3 0 526,3 0 0,15-12 0,9-4 0,4-1 0,-1 0 0</inkml:trace>
  <inkml:trace contextRef="#ctx0" brushRef="#br0">15309 11113 7802,'0'-13'0,"0"1"0,4 4-51,0-1 0,0 5-270,-4-4 1089,0 5-272,0-2 213,0 5-500,0 0 1,0 5-71,0 4 0,0 6-49,0 1 1,-4 5-119,0-5 1,0 6 93,4-2 1,0 4-224,0 0 1,0-3-16,0-1 1,0 1 58,0 3 1,0-3-269,0-1 1,0 0-16,0 0 0,0 2-110,0-6 1,0 2 171,0-1 1,0-4 333,0 4 0,-16-9 0,-5-3 0</inkml:trace>
  <inkml:trace contextRef="#ctx0" brushRef="#br0">14915 11617 7802,'-12'0'-104,"0"0"346,-1 0 394,1 0-505,5 0 1,3 0-42,8 0 0,0 0-14,8 0 0,-1 0 47,10 0 1,1 0-203,7 0 1,-1 0 117,9 0 0,-1 0-65,9 0 1,0-1 50,4-3 0,2 2-164,2-2 1,2-1 107,2 1 1,2-1 39,-6 5 0,6-4-127,-1 0 1,-5 0 91,-4 4 1,-7 0-315,-9 0 0,-3 0-3,-5 0 0,-11 2-129,-6 2 0,-5-2 151,-3 7 1,-7-1 320,-6 4 0,-48 17 0,21-13 0,1 1 0</inkml:trace>
  <inkml:trace contextRef="#ctx0" brushRef="#br0">15235 11925 7802,'0'-7'312,"0"1"0,-1 6-231,-3 0 0,1 0 134,-5 0 1,-1 7-1,-3 6 0,0 0-287,0 8 0,-5-1-65,1 5 1,-6-1-67,1 1 1,4 0 133,0-1 0,-1 1-47,2 0 1,0-5 59,3 1 1,6-6 69,3 1 1,3-6-63,1-2 0,0-4 64,0 4 0,7-5-39,5 1 1,2-3 21,6-1 0,1 0-7,3 0 0,1-1-45,0-3 0,-1 1-110,1-5 0,4 0 48,-1-5 1,1 5 72,-4 0 0,-1-2-50,1-6 1,-2 2 31,-2-2 1,-4 1 92,-4-2 0,-2 4-54,-3-4 0,-1 4 7,-3 0 186,-3 1 80,-1 0 1,-7 4 148,-5-1 1,4 7-138,0-2 0,3 2 336,-3 2-438,0 6 1,-3 0-116,3 7 1,-2-1 71,6 0 1,-4 6 29,4 3 0,-4-2-154,4 1 1,-2 1 21,2 3 1,3 1-155,-3 0 0,-2-1 27,2 1 1,0 0-35,4-1 0,-4 1 83,0-1 1,0 0-224,4-4 1,0 2-150,0-6 1,0 1-167,0-5 0,0-4 144,0 1 455,0-7 0,16-13 0,5-9 0</inkml:trace>
  <inkml:trace contextRef="#ctx0" brushRef="#br0">15764 12220 7802,'0'-12'-27,"0"-1"1,-1 5 36,-3 0 1,1 1 281,-5-1 1,4 3 377,-4 5 0,-1-5-501,-3 1 1,4 0 43,0 4 0,-5 2-1,-3 2 1,-1 3-145,5 5 1,-4 0-207,-1 0 1,1 1 95,4-1 1,-1 4-65,1 1 0,4 1-7,0-2 0,4-2-63,-5 2 1,7-2 60,-3-2 0,4 0-118,1 1 0,0-1-19,0 0 1,1-3 30,4-1 1,-3-4 70,7 4 0,-1-5 70,4 1 0,0-3-2,1-1 1,0-1 25,4-3 0,-4-3 136,4-5 0,1-2-109,-2-2 1,5 1 93,-5-6 0,4-1-18,-3-7 0,3-2-54,-3-6 0,3-4 22,-3 0 1,-1 0 35,-4 4 0,-1 4 120,-2 0 0,-4 12 134,-5 0 425,0 6-88,0 3-241,-5 5 0,2 7-312,-5 8 0,3 4 100,-3 5 1,4 1-124,-4 2 1,5 7 115,-1-2 0,-1 2-39,1-2 1,-1 1-245,5 3 0,-4-7-186,0 2 0,0-1-124,4 6 1,0-7 197,0 3 1,6-9-365,2 0 1,-1-1 138,1 2 0,0-8-38,4 4 1,1-9 475,-1 0 0,22-41 0,6-11 0</inkml:trace>
  <inkml:trace contextRef="#ctx0" brushRef="#br0">17069 10989 7802,'0'-12'-1303,"4"0"1153,0 0 0,1 3 150,-1 1 0,-2 0 202,2-4 1,1 3 65,0 1 1,0 4 5,-1-4-188,-3 0 0,5-1 79,-6 1 1,1 6 28,3-3 0,-2 4 56,3 1-130,-10 0 0,-2 1-77,-5 4 1,-2 1-3,-2 7 1,2-1 76,-3 0 1,0 6 15,0 3 1,-3 3-17,3 5 0,-3 0-57,3 8 1,-3-2-89,4 10 1,-5 2-201,5 6 1,-2 6 184,9-25 1,1 2 0,-4 29 38,6-28 1,0 0 0,0-2-1,1 0-75,2 0 0,2 0 1,-2 32 42,7-6 0,3-5 29,5-3 0,2-7-55,2-5 0,3-5 51,6-3 1,0-3 8,-1-5 1,-3-2-10,-1-2 0,1-2-111,3-3 0,-4-6 9,-4 2 1,-1-8 177,1 0 0,-2-2-291,3-2-11,-4 0 48,0 0 1,-5-6 66,0-2 1,-5-3-136,1-1 0,-3 0-10,-1-1 1,2 0 265,2-4 0,-3 3 0,4-36 0,-5-3 0</inkml:trace>
  <inkml:trace contextRef="#ctx0" brushRef="#br0">16121 11014 7802,'0'-12'-247,"0"-1"71,0 1 175,0 0 1,0 4 287,0-1-26,0 7 1,0-4-85,0 1-50,6 3 0,-4-3 27,7 5 0,-5 4-25,4 0 1,0 6-86,4-2 1,-3 7 76,-1 1 1,0 10-47,4-1 0,1 8 43,-1 0 0,0 3 1,0 6 0,-1 3-48,-2 8 0,0 4-424,-5 9 1,0 2 302,-3-31 0,-2 0 0,1 3 0,0 0 24,0 1 0,0 0 0,0-2 0,-1 1-79,-1-1 1,0 0-1,-1-4 1,-1 0-108,-8 30 0,-2-1-14,-2 2 0,-3-10-3,-6-3 0,-1-3-272,-3-9 1,-2 0-2,-6-4 0,-1-2 237,-3-2 1,2-3 264,-2-5 0,2-5 0,-2 1 0,2-8 0,-2 0 0,2 2 0,0-7 0,0-3 0,-1-2 0,-1-3 0</inkml:trace>
  <inkml:trace contextRef="#ctx0" brushRef="#br0">14337 11272 7823,'0'-12'0,"0"0"-462,0 0 1,4-1 230,0 1 0,0 0 388,-4-1-92,6 1 0,-5 0 251,3-1-131,-3 7 176,-1 0-271,0 6 0,-1 0 4,-3 0 1,1 4 12,-5 0 1,1 10-7,-1-2 0,-3 9-3,3-1 1,-3 5 5,-1 4 1,-1 3 0,1 9 1,0 3 4,-1 5 0,1 6-313,0 3 0,3 9 229,5-31 1,0 1-1,3 1 1,0 0-58,-2 3 0,1 0 0,1-2 0,1 0-24,0 2 0,0 0 0,0-2 0,1 0 25,1 2 0,1 0 1,0-6-1,2-1-78,11 32 1,2-9-78,2-7 0,8-7-35,-4-2 1,8-8 7,-3-4 1,3-3-33,-3-1 1,7-6 95,1-3 0,-1-4 15,5-3 1,3 0-229,1-5 0,5-5 168,3-7 0,3-9 193,6-3 0,-27 6 0,2-1-640,2-1 1,0-1 639,5-3 0,1-1 0,0 0 0,1-2 0,4-2 0,0-1 0,2-3 0,0 0 0</inkml:trace>
  <inkml:trace contextRef="#ctx0" brushRef="#br0">17364 11113 7823,'0'-13'0,"0"1"0,0 0 0,0-1 0,0 1-116,0 0 0,4 3-212,0 1 1,6 4 440,-2-4 0,3 5 65,1-1 1,-2 3 25,2 1 0,-6 1-126,6 3 1,-2 3-26,2 5 1,-5 2-68,-3 2 0,-3 4 43,-1 4 1,-1-2-16,-3 3 0,0-8-112,-9 8 1,4-3 61,-8 3 0,4-5 43,0 1 1,0-6 8,-4 1 0,4 0-27,-4-3 1,8 2 11,0-7 559,1-3-126,-4 1-332,5-6 77,2 0-236,15 0 0,-1-1 74,7-4 0,-1 4-170,2-3 0,-2 3-71,5 1 0,-1-2-28,2-2 1,2 3 29,-3-3 1,2 2-113,-1 2 0,2 0 88,-2 0 0,1-4-214,-2 0 460,-2 0 0,-11-1 0,-2-2 0</inkml:trace>
  <inkml:trace contextRef="#ctx0" brushRef="#br0">17130 11580 7823,'-12'6'0,"-6"-4"-33,-2 7 1,2-7-164,1 2 523,9 3 1,3-4 188,5 5-231,0-5 1,9 6-86,4-4 0,7-1-205,1-4 1,2 0 4,2 0 1,5 0-93,2 0 1,4 0 115,1 0 1,-4 0-66,0 0 0,-1 0-78,5 0 1,0-4-76,0-1 1,-1 0 30,-4 1 0,3 3-14,-7-4 1,-3 4-656,-4 1 458,-6 0 0,-3 1 50,-8 4 1,-3 1 323,-1 7 0,-38 10 0,-10 3 0</inkml:trace>
  <inkml:trace contextRef="#ctx0" brushRef="#br0">17389 11826 7823,'-9'0'370,"1"0"-19,6 0 0,-4-5-133,6 3 0,1-7-1,4 5 1,1 0-204,7 4 0,-1 0-24,0 0 1,1 0-35,-1 0 0,0 0 19,1 0 1,-3 1-179,-1 3 1,0-1 101,-5 5 1,5 0-44,-5 5 1,0-1-25,-4 0 0,0 0 82,0 1 0,-4 3 51,0 1 1,-6-1-10,2-4 1,1 2 11,-1 2 0,1-6 4,-1 2 77,2-2 1,6 2-29,0 0 0,0-3 5,0-1 0,2-1-8,2 1 0,3 1 3,5-4 0,0 4 3,0-1 0,1-1 9,-1 1 0,0-1-13,1 1 1,-1 3 5,0-2 0,-4-3 516,1 3-135,-7-1-326,4 4 0,-12-1 36,-2-3 0,-3 2 79,-1-6 1,-4 4-149,-1-4 0,-3 0-10,3-4 0,-5 2-76,2 2 0,2-3-188,2 3 1,1-2-315,-2-2 1,8 0 236,-4 0 1,5-6-345,0-2 0,2 1 647,6-1 0,50-39 0,-20 17 0,1 0 0</inkml:trace>
  <inkml:trace contextRef="#ctx0" brushRef="#br0">18336 11445 7823,'0'-13'-459,"0"1"380,0 0 727,0 5-482,0 2 1,-1 6 98,-3 3 1,-2 3-189,-2 5 1,-3 2 0,3 2 1,-3 2-106,-1 3 1,-1 2 23,1-3 0,0 4-57,-1 0 1,3 1 102,1-1 1,-2-3-33,3-1 0,1-5-276,-1 2 137,5-3 85,-2-2 33,5-5 1,0-3 40,0-8 0,1-3-35,3-5 0,-1-1 13,5 1 0,-1-6-5,1-2 1,3-4 1,-2 0 0,1-1-38,3 1 1,0-1-8,4 0 0,-3-1-33,2-2 1,-2 2 51,-2-3 0,3 8 132,-3 5 0,3 2-20,-6 2-80,1 0 0,-1 5-5,-1 3 1,-4 7 8,4 1 1,-4 5-33,4-1 0,-3 3-2,3 2 1,-4 0-90,4 4 0,-1-2 91,1 5 0,2-3-19,-6 3 1,5-3-8,0 3 1,-3-3-116,3 3 0,-5-4 102,4 5 1,-4-6-6,4 1 1,-4-2 1,5-2 1,-7 1-2,2-1 0,-1-4 149,1 0-133,-2-5 0,2 7 215,-8-6 0,-3 0-56,-6-4 0,1 0 38,0 0 0,-6 0-14,-2 0 1,-4 0 115,0 0 0,-1 4-131,0 0 1,-1 0 10,-2-4 1,5 0-67,-6 0 0,11 2-99,-2 2 0,4-3-578,4 3 102,0-2-137,5-2 563,2 0 1,48-17-1,12-3 1</inkml:trace>
  <inkml:trace contextRef="#ctx0" brushRef="#br0">18804 11100 7830,'0'-12'109,"-1"0"328,-4-1-125,4 1 0,-4 0 139,5-1-9,0 7-307,5 0 0,-2 6 273,5 0-204,0 0 1,4 1-27,1 4 1,0 1-141,4 7 0,-3 0 112,2 4 0,-1 1-144,1 2 0,-2 7 101,2-2 0,2 4 30,-1-1 0,-2 0-24,-7 5 0,3 1 10,-3 7 0,-2 3-68,-2 5 0,-3 0 67,-1 0 1,-5 2-466,-4 2 0,-3-2 14,-4 2 1,-8-4-320,-4-4 0,-7 3-307,3-3 0,-3-2 394,3-2 0,-5-4 561,0-4 0,3 1 0,-7-6 0,0 0 0,2-2 0,4-2 0</inkml:trace>
  <inkml:trace contextRef="#ctx0" brushRef="#br0">20404 11334 7564,'-7'0'1460,"1"0"-1235,6 0 1,2 0-153,2 0 1,3 0-32,5 0 0,2 0-155,2 0 0,-1 0-10,6 0 1,-1 0 85,5 0 1,3 0-499,1 0 1,0 4 11,-4 0 1,-1 0 522,1-4 0,-6 6 0,-1 1 0</inkml:trace>
  <inkml:trace contextRef="#ctx0" brushRef="#br0">20404 11543 7825,'-13'-5'611,"7"3"-658,0-3 332,6 5 0,7 0-191,5 0 0,2 1-337,6 3 1,2-2-350,7 2 0,-2-3 98,6-1 494,-5 0 0,8 2 0,7 2 0,0-1 0,0 1 0</inkml:trace>
  <inkml:trace contextRef="#ctx0" brushRef="#br0">23099 10879 7809,'7'-13'0,"-2"5"-341,-5 0 0,4 4 1,0-4 271,0 5 332,-4-3 0,-5 6 400,-3 0 0,-3 6-389,-2 2 1,1 4-177,0 5 0,-5-2-75,1 5 1,-5 1 116,5 4 1,-2 3-195,2 1 1,2 0-54,-2-5 0,-2 2-13,2 3 0,-1-7 64,5 2 0,4-3-42,0-1 0,3-3-20,-3-9 7,5 3 83,-2-10 5,5 5 0,5-12 39,4-2 0,-2-3-81,1-1 0,1-6-4,8-2 1,-4-4-15,4 0 1,2-2-12,1-3 0,2 2 22,-1-6 1,2 2-13,-2-2 0,6-3 63,2 3 0,-2 3-48,-7 2 0,2 3 204,-5 4 1,-1 8-62,-4 5 57,-5 5 1,0 3 3,-3 8 1,-2 7-42,2 1 1,-2 5-55,3-5 0,-4 6-14,3-1 1,2 2-22,-2 2 0,1-2-114,-1-3 1,-1 2-32,5-5 1,-4 5 74,4-2 1,-1-2-101,1-2 1,3-2 16,-2-2 0,-3 1-100,3-1 30,-1 0-18,-1 0 139,4-5 145,-10-1 86,4-6 0,-10 0-50,-3 0 1,-4 0 104,-5 0 1,2 0-37,-5 0 0,-1 4 39,-4 0 1,-1 0-5,-2-4 0,2 4-70,-3 0 1,-1 4-140,1-3 0,1 3 63,3-4 1,2 4-220,2-4 0,3 2-62,6-2-746,0-3 985,5 10 0,29-10 0,12 5 0</inkml:trace>
  <inkml:trace contextRef="#ctx0" brushRef="#br0">22557 11432 7817,'-12'-4'-80,"0"0"1,-1 0-225,1 4 391,0-5 504,5 3-458,1-3 0,12 6 71,2 3 1,9-2-211,3 2 1,5 1 64,3-1 0,4 0-182,5-4 0,2 5 47,6-1 1,-3 0 42,7-4 0,3 0-240,5 0 1,6-2 258,-28 0 0,0 0 0,30 1 28,-28-1 0,0 0 0,30-4 6,-32 4 0,0 0 0,29-6-14,2 4 0,-10 0 15,-7 4 1,-6 0-221,-11 0 0,-7 1-64,-9 3-8,-7-2 0,-5 7 46,-8-5 1,-3 2-22,-6-2 1,-3-1 145,0 5 1,-6-1 375,1 1 0,-6 3-276,-2-3 0,-5 9 0,-4 4 0,-2 3 0,0-1 0</inkml:trace>
  <inkml:trace contextRef="#ctx0" brushRef="#br0">23136 11752 7817,'-13'0'0,"1"-4"0,0 0 0,-1 0-184,1 4 0,-2-4 123,-2 0 0,1 0 61,-6 4 0,5 5 295,-4 3 0,3 5 435,-3 3 1,1 3-484,-2 6 0,-1 0-355,6-1 1,-2 2-16,2 3 0,6 1 154,-2 3 0,3 1-160,1-5 0,3-1 27,5-3 0,0-2-28,0-2 1,1 1 115,3-6 1,3-4-145,5-3 1,1-3 32,-1 3 1,4-3 30,1-1 0,1-4 153,-2 3 0,2-3-64,2-1 0,-2-4 128,-6 0 1,2-5-47,2 0 1,-6-2-31,2-1 1,-6 0 17,2 0 1,-5-1 14,1 1 1,-3 0-91,-1-1 0,-5 1-12,-3 0 0,-3 1-261,-2 3 1,1-2 78,0 6 0,-1-4-172,1 4 1,-2-1-173,-2 5 283,2 0 1,-3 2 264,4 2 0,28 30 0,7 13 0</inkml:trace>
  <inkml:trace contextRef="#ctx0" brushRef="#br0">23431 12097 7817,'0'-12'-422,"0"-1"1,0 1 438,0 0 1,-4 4-14,0-1 1,-6 3 724,2-3 0,1 0-356,-1 5 0,0 0-246,-5 4 1,-3 0-81,0 0 1,-2 1 69,1 3 0,4-1-38,-4 5 1,2 2 66,-1 6 1,6-2-190,-2 2 1,3-1 3,-4 1 1,5-2-153,0 3 1,5 0-50,-1 0 0,3-1-31,1-4 1,0 1 1,0-1 0,5 0 70,3 1 0,0-5 56,5 0 1,-4-5 6,8 1 1,-4-3-13,0-1 1,3 0 110,1 0 0,3-5 235,-4-3 1,5-7-150,-5-2 0,5-6 26,-5-2 1,5-1-6,-5-6 0,1-1-75,-5-4 1,0 0 83,1 0 0,-3-4-72,-1 0 0,0 5 270,-5 8 1,0 7 72,-4 5 0,0 2 52,0 2 0,-1 5 227,-3 3-318,3 2 0,-6 8-348,3 2 1,2 3 104,-2 1 0,1 6-17,-1 3 1,3 2-55,-3 1 0,3 1-136,1 0 1,0-1-8,0 1 1,0 0-112,0-1 1,0 1 5,0-1 1,1-3-116,3-1 0,3-5-220,5 2 0,0-3 196,1-2 1,0-5-375,4-3 764,-3-3 0,25-23 0,1-5 0</inkml:trace>
  <inkml:trace contextRef="#ctx0" brushRef="#br0">14361 13648 7838,'-1'-7'-544,"-3"3"1022,3-3-323,-5 5 0,6-4 4,0 1-88,0 4 1,6-4-6,2 5 0,3-4-90,1-1 0,2 0 71,2 1 0,-2 3-85,2-4 1,-1 3 87,2-2 1,-4 2-21,4-2 0,-8-1-43,-1 1-156,1-1 181,3 0 1,-5 2-3,-3-5 0,-4 5-44,-4-1 0,-4-1 47,-9 1 1,2 0-89,-5 4 1,-5 0 78,-4 0 1,-1 1 7,1 3 0,2 3-16,-6 5 1,1 2 129,-5 2 1,4-1-106,0 6 0,6-1 10,-2 5 0,3-1-22,1 1 1,8-4 23,4-1 0,6-3-89,7 3 0,0-5 49,0 1 0,6-2-13,2-2 1,4-1-5,5-2 1,-2-3-9,5-1 0,1-4-3,3 3 0,-3-3-4,-1-1 1,-3 0-22,3 0 0,-3 0-8,3 0 0,-5-4 86,2 0 1,-4-4-49,0 4 1,-5-6 62,0 2 1,-5 1-47,1-1 16,-3 0 20,-1-4 1,-5 1 12,-3 2 0,-5 4-27,-3 5 1,1 0-5,-6 0 0,5 0 92,-5 0 0,1 5-85,-5 4 0,5 3 118,-1 4 1,5-2-101,-5 2 1,6 4 7,-1 0 0,4-1-34,3 2 0,4-2-2,5 1 1,0 2-24,0-5 1,7 3-19,5-3 0,2-5-36,6-4 0,1-1 65,3 1 1,1 2-198,0-6 1,-1 0 111,1-4 1,0 0-68,-1 0 0,1 0-4,-1 0 1,-3 0-164,-1 0 0,-3-1-21,3-4 350,1 4 0,3-21 0,1 2 0</inkml:trace>
  <inkml:trace contextRef="#ctx0" brushRef="#br0">14657 13955 7838,'0'-12'452,"0"0"757,0 5-826,0 1 1,0 8-129,0 2 0,0 4-217,0 8 0,1-1 65,3 6 1,-2-1-208,2 5 1,-2 0 97,2-1 1,-1 0-13,5-4 1,-3 3-35,3-2 0,-4 1-347,4-2 0,-4 2-20,4-6 1,-4 1-183,5-5 1,-3 1-34,3-1 0,2-1 315,-3-3 1,-1-3 318,1-5 0,6-21 0,5-7 0</inkml:trace>
  <inkml:trace contextRef="#ctx0" brushRef="#br0">15038 13943 7861,'0'-12'0,"0"3"-63,0 1 30,0 0 1,2-3 183,2 3 1,-2 1-123,7 3 1,-1 3-33,4-4 1,0 4-133,1 1 0,3 0-233,1 0 0,3 0 93,-4 0 275,6 0 0,-3 11 0,6 3 0</inkml:trace>
  <inkml:trace contextRef="#ctx0" brushRef="#br0">15014 14041 7861,'-13'0'124,"1"0"0,4 0 41,0 0 79,5 0-61,-8 0 96,10 0 0,-1 2-188,6 2 0,10-3-206,-2 3 1,5-2-64,-1-2 1,3 0-281,6 0 0,4 0 458,-1 0 0,34-6 0,3-1 0</inkml:trace>
  <inkml:trace contextRef="#ctx0" brushRef="#br0">16859 13500 7856,'0'-12'0,"2"-1"0,2 1 0,-3 0-86,3-1 372,-2 7 431,-2 0-612,0 6 1,-2 1-11,-2 4 0,2 5-33,-7 7 1,1 5 78,-4-2 0,0 8 0,-1 0 0,0 2-109,-4-1 1,4-2-188,-4 6 1,3-1 111,2 1 0,0-2-64,0-2 1,1-3 68,2 2 1,0-7 57,5-5-186,0-2 155,4-7 1,1-2-31,3-5 0,3-2-6,5-7 0,1 0-4,-1-12 0,4 5-13,1-5 0,0 1-10,0-5 0,-2-5 56,5-3 0,-5 2-20,2-2 1,1 4-68,-2-3 1,0 0 98,-3-1 1,-1 5 94,0 7 0,1 1-57,-1 7 0,-4 0 68,0 8-82,-5 1 1,7 6 1,-6 2 1,4 7-3,-4 5 1,6 2 9,-2-2 1,-1-1-49,1 6 1,0-5 23,4 5 1,-1-5-122,-2 5 0,0-5 49,-5 5 1,6-6-7,-2 1 0,-1 2-1,1-2 0,-1 1-10,1-5 1,3 0 5,-3 1 0,-1-5-8,1 0 0,-5-4-116,1 4 158,-3-5 202,-1 3-97,0-6 108,-5 0 1,-6 0-65,-5 0 1,-1 0-11,5 0 0,-6 0 132,-2 0 1,-2 0-71,1 0 0,-2 0-172,2 0 1,-2 1 99,-1 3 1,3-1-195,1 5 0,0-5-67,0 1 0,2 3-161,6 1 0,0-3-214,-1-1 4,6 3 548,2 0 0,32 0 0,7-2 0</inkml:trace>
  <inkml:trace contextRef="#ctx0" brushRef="#br0">16453 14041 7856,'-12'-5'-399,"0"4"373,-1-5 631,7 1-440,0 3 0,8-3-35,2 5 0,2 0-56,7 0 1,6 0 0,6 0 1,2 0-36,10 0 0,-2 0-93,10 0 1,5 0 21,3 0 0,7 0-287,2 0 1,5-2 331,-31 0 1,2 0 0,-1 2-1,1-1-10,1-1 0,0 0 0,-2-1 0,1 0-6,1 1 0,0 0 1,-2 0-1,0 0-31,32 2 0,-7 0-211,-9 0 0,-3 0 113,-5 0 0,-8 0 70,-9 0 0,-7 0-310,-5 0 46,-8 0 191,-2 0 0,-8 0 359,-2 0 1,2 0-366,-7 0 1,1 0 98,-4 0 0,0 0-259,-1 0 0,1 0 300,0 0 0,-22 11 0,-6 3 0</inkml:trace>
  <inkml:trace contextRef="#ctx0" brushRef="#br0">16859 14374 7856,'-5'-13'-61,"-3"1"0,1 4-82,-1 0 0,0 5 320,-5-1 1,1 2 324,0 2 1,-2 2-264,-2 2 0,1 0-117,-6 8 1,2-1-108,-2 10 0,-2-1 128,3 5 1,2-1-122,1 1 1,5 1 110,4 3 0,-2-2-273,6 6 1,0-2-74,4 2 0,0-3-27,0-5 1,6 0 47,2-1 0,3-1 42,1-2 0,0-7 132,1-6 0,3-1-48,0 1 1,2-3 56,-1-5 0,-4 0 28,4 0 1,-2 0 26,1 0 1,-2-5 12,2-3 1,-6-2 151,-2 2 0,-4-7-67,4 2 1,-5-2-61,1 3 1,-2-2-133,-2-2 0,-6 2 104,-2-2 0,-2 1-117,2-1 0,-4 6 59,0-2 0,-1 2-272,-3-2 0,2 4-42,2-1 1,0 7-27,-1-2 1,5 2-165,0 2 1,5 2 505,-1 2 0,3 2 0,1 7 0,27 21 0,7 6 0</inkml:trace>
  <inkml:trace contextRef="#ctx0" brushRef="#br0">17216 14632 7856,'4'-8'0,"1"0"0,-1-1 0,-4-3 0,0 4 194,0 0 1,-2 5 338,-2-1 1,-3 1-299,-5-1 0,-4 3-14,-1-3 0,-3 2-134,3 2 1,-3 4 79,3 0 0,-3 6-228,4-2 1,-1 3 86,5 1 1,-1 1-154,1-1 0,1 0-61,3 1 0,1-1-58,3 0 0,3 1-60,-3-1 0,4 0 138,4 1 1,-2-1-45,7 0 0,-1-1 8,4-3 0,0 2 35,1-6 1,3 0 94,1-4 0,0 0 23,0 0 0,-2-1 6,5-3 1,-3-3 122,3-6 1,-3-4-48,3-4 1,-5-2 77,2-2 1,0-5-35,0-3 0,-1-2-25,-3-2 0,-3 0 138,-1 0 0,-4 6 19,-5 2 1,0 3 105,0 1 0,0 10-22,0 3 1,-5 8 143,-4 0 1,3 2-153,-3 2 0,1 10-104,-4 2 0,4 9-54,0-1 1,3 4 98,-3 0 1,5 5-269,-1 0 0,3 1 45,1-2 1,0 0-194,0 5 1,0-6-82,0 2 0,5-3-165,4-2 1,3 1 99,4-1 1,-1-4-194,6-4 0,-5-8 17,5-4 1,-1-2-95,5-2 608,0-6 0,-4-27 0,-1-12 0,2-5 0,1-1 0</inkml:trace>
  <inkml:trace contextRef="#ctx0" brushRef="#br0">13721 13303 7874,'-1'-12'-764,"-3"-1"1,3 5 546,-4 0 0,4 4 102,1-4 341,0 5-133,0-8 214,0 10-45,0-5-60,0 6 136,0 0-170,0 6-35,0 0 1,0 11-66,0-1 1,-1 8-3,-3 0 0,2 2 45,-2 7 1,1 5 10,-1 7 0,3 9-89,-3 3 1,3-22-1,0 1-223,1 3 1,0 0-1,0 3 1,0 1 156,0 2 0,0 0 0,3 1 0,0 1-224,1 2 1,0 1-1,1-1 1,1 0 218,0 0 0,0 1 1,1-3-1,0 1 53,1 2 1,0-1-1,-1-7 1,0 0-77,1 2 1,1-1 0,-2-5 0,-1 0-137,0-3 1,1 0 0,9 28 120,0-6 0,-3-10 56,-5-2 1,-1-7-6,1-5 0,1-2 43,-4-2 0,-1-8 644,-4-1-726,5-5 1032,-3-3-1053,3-5 138,-5-1 1,0-12-448,0-2 0,-4-4 216,0-5 0,0-3 178,4-9 0,-3-31 0,0-15 0,1 19 0,0 1 0,-1-1 0</inkml:trace>
  <inkml:trace contextRef="#ctx0" brushRef="#br0">13697 13229 7886,'0'-8'-384,"0"0"-480,-6 0 576,5-5 289,-5 1 45,6 5 0,2 0-39,2 3 0,3 3 142,5-3 1,6 2-126,2 2 1,4-1 91,0-3 0,5 2-15,0-2 1,10-1 21,2 1 1,7-2-13,6 2 1,3 2-329,9-7 0,-2 7 213,-30 0 0,2-1 0,1 1 0,1-1 39,3 1 1,0 0 0,-1-1 0,1 0-68,-1 1 1,2 0 0,-2 2-1,2-1-186,1-1 1,0 0 0,0 1 0,1 0 197,1 1 1,1 0-1,-1 0 1,1 0 6,1 0 0,0 0 0,1 0 0,0 0-7,-3 0 1,0 0 0,4 0 0,0 0 4,0 0 1,0 0 0,-2 0 0,-1 0-3,1 0 1,0 0-1,-1 0 1,-1 0 4,0 0 1,0 0 0,-1 0 0,1 0 8,2 1 1,0-2 0,-2 1 0,0-1-45,2-1 0,1 0 1,-3 1-1,0 1 41,2-2 0,0 0 1,1-1-1,0 0-242,3 1 0,0 0 0,-3-2 0,0 0 227,2 2 0,-1 0 0,-3-2 0,-1-1-2,2 3 0,1 0 0,-1-2 0,1 0 16,4 2 1,-1 0 0,-4-1 0,0 1-1,0-1 1,1 1-1,-3 2 1,0-1-8,0-1 1,0 0-1,-1-1 1,1 1 2,2-1 1,0 1-1,-4 0 1,-1 0-74,1 2 1,0 0-1,-6-1 1,0-2 104,0 1 1,0 0 0,-2-1-1,1 1-11,1-1 0,0 2 1,27-1 76,-2-2 1,-5-1-52,0 1 1,2-2-9,-5 2 0,-2 3 311,-7-4 0,1 3-287,-5-2 1,0 2 506,-4-2 0,-7 3-488,-5 1 1,-2 0 690,-7 0-636,1 0 473,-5 0-418,-5 0 133,-2 0-181,-5 0 127,0 0-150,0 5-50,0-3 1,0 9-2,0-3 1,0-1-6,0 1 0,0 0-1,0 4 0,0 1-5,0-1 1,0 2-4,0 2 0,2 3-58,2 6 1,-3-1 62,3 1 1,-1 5-27,1 3 1,-2 4 13,2 4 0,-3 4 22,-1 8 1,0 3-365,0 6 1,0 5 296,0 3 0,-2-33 0,0 1-199,0 3 1,0 0 0,-2-2 0,0 0 216,2 4 1,0 0-1,-3-4 1,1 0-32,2 0 0,0 0 0,0-1 0,-1-1 27,0 0 0,2 0 0,-1 30-153,-2-6 0,4-5 200,4-6 1,-1-5-1,5 0 1,-5-5-8,1 1 0,-3-7 272,-1-1 1,0-6-317,0 2 1,0-3 376,0-2 0,5-5-655,-1-2 0,0-3 282,-4-2-539,0 0-320,5-5-419,-3-2 728,3-5 543,-5 0 0,-5-16 0,-2-4 0</inkml:trace>
  <inkml:trace contextRef="#ctx0" brushRef="#br0">13771 15370 7902,'-7'-5'-528,"-4"-2"-93,9 0 139,-3 2 282,5 5 317,0 0 0,5 0 320,4 0 1,3 0-213,4 0 0,-1 0-127,6 0 0,-1 4-66,5 0 1,1 0 112,3-4 1,4 0-55,8 0 0,-2 0-56,6 0 0,5 0-11,3 0 0,4 0-209,-3 0 1,3 0 160,-4 0 1,2 0-1,-2 0 1,-2 0 42,2 0 1,-2 0-105,-2 0 0,-2 0 44,2 0 0,-8 0-128,4 0 1,0 0 131,0 0 1,0-1-2,5-3 1,-8 2 31,7-2 1,-2 1 4,2-1 1,2 2 5,2-7 0,-1 7-196,5-2 0,-3-2 231,3 2 1,2-4-32,6 4 1,-6-4-1,3 3 1,-3 0-19,2 1 0,2 2-2,3-2 0,-3-1-14,2 1 1,-2 0-4,-1 4 0,-1-4 6,1-1 0,-2 1 8,-3 4 0,3 0 1,-2 0 0,-1-4-5,5 0 0,-5 0 56,5 4 0,-2 0-34,-7 0 1,6 0 5,-1 0 1,-8-4-1,-1 0 0,-4 0-63,1 4 0,1-2 72,-1-2 1,-4 3 1,-1-3 0,1-2-15,-1 2 1,2-1 0,-2 1 1,-3 2 228,3-2 0,-3-1-220,-1 1 0,0 0 64,0 4 1,-1-5-59,-3 1 1,2-1 177,-2 1 0,0 2-192,4-2 0,-7-1 85,7 1 1,-5-2-126,1 2 0,3 3 43,-3-3 0,1-2-50,-1 2 1,1 0 25,-5 4 0,3-1-4,-3-3 1,0 2 10,-5-2 1,1 1 0,0-1 1,-1 3 10,1-3 0,-6 2 3,-3 2 0,2 0 50,-1 0 0,-1-4-53,-4 0 1,1 0 82,-1 4 0,4-4-67,1 0 0,-1 0 37,-4 4 1,-1-2-18,-2-2 1,1 3 2,-1-3 0,0 1 111,-1-1 12,3 3-122,-4-5 1,0 5 85,-3-3 1,-2 2 15,-2-3-8,0 5-917,0 0 0,-11-6 0,-3 0 0</inkml:trace>
  <inkml:trace contextRef="#ctx0" brushRef="#br0">5464 16281 7877,'-1'-7'-199,"-4"3"-277,4-3 669,-4 6 0,5-6 98,0 3-115,0 3-51,0-5-8,0 6 207,0 0-196,5-5-69,2 3 1,1-7-179,0 5 182,-5-6 1,4 3-157,-3-5 1,-3 4 77,4 0 1,-4-2-86,-1-6 0,0 2 60,0-3 0,0-2 6,0-1 1,-6 2 63,-2 2 0,1-2 97,-1 1 1,1 1-70,-1 4 0,-3 1 335,3 3-269,-3 2 0,-1 6-44,-1 0 0,2 3 6,3 5 1,-3 3 7,3 14 0,1-2-2,-1 10 1,5 1 41,-1 7 0,2 3 5,-3 5 0,4 6-366,-3 2 1,3 7 253,1 2 0,0 0-75,0-5 1,0 2 120,0 3 0,0-13-112,0 0 1,4-12 32,0-4 1,0-4-128,-4-4 1,0-9 87,0 1 1,0-6-104,0-3 1,0-4 118,0 1 0,-1-5-71,-4 4-402,4-5 1,-6 2-10,3-5 0,3-1 67,-3-3 0,2-3-102,2-6 546,0 1 0,-5-39 0,-2-9 0</inkml:trace>
  <inkml:trace contextRef="#ctx0" brushRef="#br0">5144 16663 7877,'-5'-7'-459,"3"-4"0,-3 8 499,5-5 0,5 5 91,3-1 1,3 1-108,2-1 1,0 3 21,4-3 1,2-2-122,5 2 1,2-4-3,3 4 0,3-6-58,5 2 1,-5-3 116,1-1 1,-1 0-19,0-1 1,0 1 18,-3 0 0,-9 3 72,1 1 0,-6 5 36,-3-1 128,-5 3 0,-2 8-6,-5 5 0,-1 2 143,-3 6 0,-2 5-93,-2 4 1,-3-1-72,3-3 0,2 1-181,2 3 0,3-6 72,1 6 0,0-12-20,0 4 0,1-6-13,3-3 1,5 1-134,7-1 0,-2-5 69,2-3 1,2-4-87,-2-4 0,6-4 33,-1-9 0,-2 2 78,1-5 0,-5-1 42,2-4 1,-8 1-5,0-1 0,-7 1 12,2-1 1,-2 0-90,-2 1 0,-6-5-99,-2 0 1,-4 5 81,-5 3 0,2 8-142,-5 0 1,-1 5-68,-3 4 1,1 3 48,2-4 1,3 8-65,6 1 1,0 6-2,-1-2 1,6 4 269,3 5 0,30 18 0,9 10 0</inkml:trace>
  <inkml:trace contextRef="#ctx0" brushRef="#br0">6055 16503 7877,'0'-13'-740,"-6"1"878,5 5 1,-5 3 483,6 8 1,0 3-205,0 5 0,0 2-155,0 2 0,0-1-130,0 6 1,0-1-79,0 5 0,2-4-2,2-1 1,-3-4 66,3 5 1,2-5-212,-2 5 0,0-6-24,-4 1-23,5 4 1,-3-7-97,2 4 230,3-9 60,-6-3 1,9-6-20,-6-3 0,1-4 101,-1-9 0,-1 1-81,5-9 0,0 2 12,5-10 0,-2 6-44,-3-2 0,3-1-92,-3 1 0,4 1 3,5 3 1,-4 6 82,4 2 0,-5 4-453,-4 0 1,3 7 148,-2 1 1,0 5 284,-1 5 0,20 23 0,-1 12 0</inkml:trace>
  <inkml:trace contextRef="#ctx0" brushRef="#br0">7507 16527 6811,'0'-7'-109,"0"-4"1,4 9 209,0-6 1,0 3 244,-4-3-201,0 5 286,0-7-139,0 3-94,0 0 0,4 0 134,0 3 182,0 3-323,-4 1 1,0 10 97,0 7 1,0 10-100,0 2 0,-1 7 12,-3 5 0,3 2-355,-4 7 1,0 4-117,1 4 0,0-4 235,4 0 0,0-5 6,0-4 1,0-4-183,0-8 1,0-4-99,0-9-79,0-8 359,0-6-17,0-6 0,0-2 151,0-2 0,0-2 89,0-7 0,0 0-184,0-4 0,0-2-49,0-6 1,0-5-5,0-3 1,0-2-29,0-2 0,4-5-133,0-3 1,6-5-232,-2-3 0,3-2 286,1-2 0,4-2 222,1 6 1,1 5-59,-2 7 0,-2 9 34,2 8 0,-2 6-35,-2 10 0,0 2 153,1 6 1,-1 0-66,0 0 1,5 6 85,-1 2 1,2 3-140,-2 1 1,-2 2 136,2 2 1,-6-1-260,-2 6 0,-5-5 59,1 5 1,-3-5-69,-1 5 1,0-5 64,0 5 1,-5-5-18,-3 5 1,-5-2-40,-3 1 1,-3 2 3,-6-6 1,-1 1-147,-2-5 1,2 1 105,-3-1 0,4-1-226,5-3 0,-4-3 73,4-5 1,6 0-308,2 0 568,8 0 0,0-1 0,8-3 0,4 1 0,8-5 0,18-3 0,6-3 0,7-2 0,-1 0 0</inkml:trace>
  <inkml:trace contextRef="#ctx0" brushRef="#br0">8294 16404 7862,'4'-16'0,"1"-1"0,-1 1-192,-4 4 0,0-1 63,0 1 1,-6 5 623,-2 3 0,-3 3-195,-1 1 1,-6 0 131,-3 0 0,-2 1-180,-1 3 0,-5 7-257,0 6 1,0 0 141,5 0 0,1 0-1,2 4 1,-1 2-189,6-2 1,4-2-66,3 1 1,2 1-93,-1 4 1,3-5 20,5 1 0,1-2-109,3 1 1,0-2 67,9-6 0,-2-1-19,9-3 0,-3-2 106,3-6 1,-1 0 51,2 0 0,2-7 82,-3-5 0,4-2-111,0-6 1,-3 3 206,-1-3 1,-3-1 30,3-3 1,-5-1 3,2 0 1,-4 5-31,0-1 0,-6 6 120,-3-1 0,-3 6 294,-1 2-377,0 5 0,0-1 28,0 8 0,-1 3-42,-3 5 0,1 5-1,-5-1 0,5 5-40,-1-5 1,2 6-121,2-1 0,0-2 59,0 1 0,0-5-135,0 2 0,6 0-120,2 0 1,3-2 71,1-7 1,5 2-7,-1-6 1,5 0 41,-5-4 1,6-1-65,-2-4 1,0 3 74,0-7 1,-4-3 105,5-4 0,-6-2-41,1 2 0,-2 1 139,-2-6 1,1 1-106,-1-5 1,-1 4 20,-3 1 1,2 5 143,-6-2 1,1 4-24,-1 0 438,-2 1-365,3 5 0,-6 2-10,-3 5 1,1 1-80,-5 3 1,5 7-3,-1 6 0,-1 3-41,0-3 1,-3 3-24,4-3 1,0 3-166,4-4 1,0 5 27,0-5 1,0 1-111,0-5 1,6 0 39,2 1 0,3-1-56,1 0 1,0-5-4,1-3 1,4-2 59,4-2 1,-2 0 91,2 0 0,-1-6 3,5-2 1,-5-7 157,1-2 1,-1-4-96,5 0 1,-5-6 128,1-2 1,-6-4 31,1 4 1,-1-9 25,2 1 1,-5 2-47,0 2 1,-1 6 127,-7-2 1,0 4-12,-4 5-85,0 2 110,0 11 1,-4 3 53,0 8 0,-4 3 41,4 5 1,-6 2-194,2 2 1,-1 3-146,0 6 0,-2 0 52,3-1 0,3 1-163,1 0 1,-2-1 91,2 1 0,0-1-101,4 1 0,0-4-217,0-1 1,0-1 130,0 2 0,1-4-288,3-4 1,3-1 14,6 0 1,-5-3-172,0-1 1,4-5 131,5 1 1,-1-3-303,-4-1 791,1 0 0,21-49 0,-14 18 0,0 0 0</inkml:trace>
  <inkml:trace contextRef="#ctx0" brushRef="#br0">8996 16416 7862,'-6'-8'131,"-2"0"1,1 0-88,-1-4 0,4 3-44,-4 1 315,5 5 560,-2-2-766,5 5 1,5 0-217,3 0 0,5 0-289,3 0 1,-1 0 192,6 0 0,3 0 203,5 0 0,17 0 0,8 0 0,2 0 0,1 0 0</inkml:trace>
  <inkml:trace contextRef="#ctx0" brushRef="#br0">10903 16244 7862,'-12'-12'0,"0"0"0,3-5-62,1 1 0,0-1 0,-4 5 0,-1 0 231,1-1 1,3 5 264,-4 0 1,4 1-193,-8-1 1,2-2-97,-1 6 1,-1 0-1,-7 4 0,5 0-8,-10 0 1,4 10-84,-7 2 1,3 9 93,-4-1 0,6 3-68,-2 2 1,3 4-14,1-1 0,6 2-21,3-1 0,3-3-19,5 3 1,3-5-126,5-3 1,0 2-199,0-2 0,9-8 112,4 0 1,3-5-86,1 0 1,2-1 22,5-3 1,-3-3 33,-1 4 1,1-10 101,3-3 0,1-3-12,0-1 0,-5-4 41,1-1 1,-6-1 122,1 2 1,-1 1-75,2-6 1,-8 5 131,3-4 1,-6 4 18,2 0 0,-5 2 49,1 2 113,-3 5-213,-1 2 0,0 6-28,0 3 1,0 3-58,0 5 1,0 2-6,0 2 1,0 0-49,0 4 0,6-5-184,2 1 0,3-2-164,1-2 1,1 1 81,-1-1 1,2-1 12,2-3 0,-1 2 322,5-6 0,-4 0 0,23-20 0,1-5 0</inkml:trace>
  <inkml:trace contextRef="#ctx0" brushRef="#br0">11088 15961 7862,'0'-14'68,"0"-2"0,-6 2 644,5-3-425,-4 10 0,5 3-121,0 8 1,0 3 14,0 5 1,5 6 10,3 2 1,2 3-69,-2 2 1,3 4 2,-3-1 1,3 7 20,1-3 0,-5 4 2,-3 1 1,2 0-200,-2 0 1,0 5-12,-4 3 1,-11-1-153,-5 1 1,-8 0-387,-4 5 0,-5-5-125,-8 0 1,1-6 292,-5 2 0,4-8-99,-4-4 1,5-4 214,-1-5 0,8-3 314,5-9 0,3-3 0,5-5 0,0-4 0,4 0 0,-3 0 0</inkml:trace>
  <inkml:trace contextRef="#ctx0" brushRef="#br0">10116 15973 7873,'-6'-17'0,"3"3"354,-5-2-109,0 2-75,-4 7 0,1 7-72,3 8 0,-3 9 171,2 3 1,0 5-78,1 4 0,-3 6-30,3 6 0,-2 6-77,2-2 1,1 3-136,3 1 1,2 5-147,-2 4 1,4 1-24,4-2 1,3-2-271,6-6 0,6 0 221,5 1 0,2-12-129,7-5 0,1-7-3,7-6 400,3-2 0,5-7 0,3-3 0,6-4 0,5-3 0</inkml:trace>
  <inkml:trace contextRef="#ctx0" brushRef="#br0">12540 16207 7873,'-1'-11'-114,"-3"3"-234,2-3 219,-3 10-55,5-5 1,0 12 421,0 2 1,0 3-55,0 1 1,1 5-132,3-1 0,-2 2-44,2-2 0,-2-2-2,2 2 1,-2-2-41,2-2 1,-3 1 95,-1-1 14,0 0-95,0 1 0,4-5-83,1 0 134,-1-5 0,-4 1 107,0-8 1,0-3-123,0-5 0,0-1 0,0 1 0,1-6-26,3-2 1,-1 1-27,5-2 1,0 2 4,5-2 0,-1-1 63,0 6 0,0 0 5,1 3 0,-1 5-12,0 0 1,2 5 5,2-1 0,-2 8-1,3 4 1,-4 5 2,0 3 1,-1 3-19,0 6 0,-1-1-3,-3 1 1,3 0-122,-3-1 1,-1-3 109,1-1 1,-3-5-66,3 2 0,-5-4 37,1 0-31,-3-6 13,-1-2 49,0-5 0,1-5-17,3-4 1,-2-6 81,2-1 0,1-5 113,-1 5 0,5-6-92,-5 2 0,5-4-25,0 0 0,2-1-17,1 1 1,4 0-141,1 4 0,3 2 173,-3 6 1,3 1 175,-4 3 0,5 2-148,-5 6 0,1 6-34,-5 2 1,3 8-96,-3 5 1,3 2 91,-6 2 0,0-5-224,-1 1 0,2-2-80,-6 1 0,4 2-19,-4-5 0,5 3-41,-5-4 0,4 1-594,-4-5 12,6 0 576,-4 1 0,7-6 296,-1-3 0,0-19 0,1-6 0</inkml:trace>
  <inkml:trace contextRef="#ctx0" brushRef="#br0">13365 16306 6987,'0'-8'-244,"0"-1"520,5 7-51,-4-9 1,10 4-115,-2-6 1,-3 3-19,3 1 1,-1-2 90,4 3 1,0-7-85,1-1 1,-5-1-1,0 5 1,-5 0 36,1-1 1,-3 1 11,-1 0 0,0 0-43,0-1 1,-1 6 0,-3 3 0,-3 3-111,-5 1 1,-1 0 105,1 0 1,0 7-162,-1 5 0,5 2 80,0 6 1,1-3-176,-1 3 1,1 1-32,3 3 1,3 1-48,-3-1 0,4 1 101,4 0 1,-2-1-111,7 1 1,0-5-122,8 1 0,-2-6 53,5 1 1,2-6 43,7-2 1,-1-5 264,9 1 0,-7-8 0,7-4 0,-2-5 0,1-3 0,-11-7 0,-2-6 0,3-4 0,-1 0 0</inkml:trace>
  <inkml:trace contextRef="#ctx0" brushRef="#br0">13832 16232 7873,'2'-8'-273,"2"-1"234,-3 7 105,4-4 167,-5 6-41,-5 0 17,-2 6-115,0 1 1,0 1 102,3 0-203,3-5-37,-4 8 115,5-10-82,0 4 1,4-6 70,0-3 1,5 1-7,0-5 0,1 1-7,3-1 1,-5-3 1,0 3 1,0-2-59,5 2 62,-1-3 1,0 10-6,1-3 0,-5 2-35,0 2 1,-5 6-5,1 2 0,1 4-24,-1 5 0,2-2-10,-2 5 0,-3-3 6,3 3 1,-1-5-12,1 2 0,-1-4-11,5 0 0,-4-1-14,5 0 1,-5-5 34,4-3 0,0-2-1,4-2 1,1-6 34,-1-2 0,0-4-16,1-5 0,-1-1 1,0-2 1,1-3 1,-1 2 1,0-1 3,0 2 1,-1-2-28,-2 5 1,2-3-4,-3 4 0,-1 3 7,1 5 5,0 5 1,0-2 34,0 5 1,-4 5-25,5 3 1,-5 3 1,4 2 0,-5 0 0,1 4 0,3-2 5,1 5 0,-1-5-129,1 2 0,-4-4 110,4 0 1,-4-1-121,5 0 0,-1-1 60,4-2 0,-4 0-155,0-5 0,1 4 96,3-3 0,2-1-48,2-4 0,-2-2 112,2-2 0,-2-4-2,-2-8 1,5 1 23,-1-6 0,2 5 127,-2-5 1,-2-1-22,2-7 0,-1 2-31,2-6 0,-4 1 53,4-5 0,-4 0-41,0 0 1,-1 0 114,0 0 1,-3 10 13,-1 2 0,-6 13 225,3-1 0,-4 8 79,-1-3-299,0 5 0,-1-1-107,-4 8 1,4 3-4,-3 5 1,-1 6-59,0 2 1,0 1 28,1 3 1,1-2-179,-5 7 1,5-2 62,-1 2 0,-1-3-97,0 3 1,0 1 62,1-1 0,3 3 92,-4-3 1,4-4-39,1-5 1,0-3 27,0 3 1,0-9 61,0 1-13,0-7 107,6 0 0,-1-6-65,3-3 0,3-3 131,-3-6 1,5 0-179,3-4 0,-1 2 39,6-5 0,-5 5 18,5-2 1,-5 4-65,4 0 1,-4 2-136,0 3 0,-2 3 151,-2 5-111,0 0 1,-1 5 65,-3 3 0,-2 7 12,-6 2 1,0 5 4,0-2 0,-2-1 3,-2 2 0,-2-6 27,-7 1 1,1-1-27,0 2 0,-2-5 6,-2 0 1,0-1-2,-4-7 0,-1 5-121,-3-5 0,3 4-110,1-4 1,1 0-220,-2-4 1,2 0 7,3 0 1,6 0 438,-2 0 0,40-38 0,8-10 0</inkml:trace>
  <inkml:trace contextRef="#ctx0" brushRef="#br0">15001 16220 7873,'6'-13'0,"5"1"-160,5 0 0,2-1-201,-2 1 1,-1 0 388,6-1 1,-5 1 385,5 0 1,-5-2-271,5-2 0,-6 2 27,1-2-35,-8 2 0,2 2-21,-6-1 0,0 5 173,-4 0 0,-5 5-144,-4-1 1,3 3-38,-3 1 0,1 0 31,-4 0 1,-5 4-7,1 0 0,0 7 40,3 1 0,-3 1 19,0 3 0,-1-1-343,5 1 1,1-1 68,3 6 1,-3-2 6,3 2 0,-2-2-50,2-3 0,1-1-276,3 6 0,2-6 159,-2 1 0,4-2 27,4-2 1,1-4 9,7 1 0,-3-3 35,8 3 0,1-4 111,-2-5 0,6 0-11,-2 0 1,2-5 120,-1-4 1,2-3-78,-2-4 1,2 1 101,1-6 0,-3 1-110,-1-5 1,-5 0 26,2 1 1,-3 3 365,-2 1 0,-1 5 62,-3-2-131,-3 4 0,-5 4 8,0 1 0,-5 7 3,-3 1 1,-2 5-75,2 8 1,-3 3-125,3 0 0,-2 5-9,2-5 0,-1 5-220,4-5 1,1 5-18,4-5 0,0 1-228,0-5 1,2 0-38,2 0 0,3 1 131,5-1 1,6-5-987,2-3 1264,3-3 0,14-9 0,6-5 0,3-1 0,1 0 0</inkml:trace>
  <inkml:trace contextRef="#ctx0" brushRef="#br0">16306 16084 7873,'-6'-7'211,"5"-4"12,-10 5 0,10-3 223,-4 1-382,4 0 0,1-4-2,0-1 1,1 5-95,4 0 0,-3 0 105,7-5 0,-1 5 5,4 0 0,0 4 37,1-4 0,-1 5-1,0-1 0,1 3-304,-1 1 0,0 0 46,0 0 1,-3 1 56,-1 3 0,-5 4 70,1 9 0,-3 2-16,-1 5 1,-5 1 27,-4 0 0,-2 3-9,-1 1 1,-6 5-10,-2-1 1,-2 1-1,1-1 0,-2-3 50,3-5 0,2-2-28,2-3 344,2-2-71,7-11-171,2-1 1,10-8 12,3-2 0,5 1 157,3-5 0,-1 1-268,6-1 0,-2-1 104,1 4 0,3-3-245,-2 4 0,2 0-137,2 4 1,-5-1-163,1-3 0,-6 2 115,1-2 0,2 3-70,-2 1 0,1 0-92,-5 0 484,0 5 0,-5 2 0,-1 5 0</inkml:trace>
  <inkml:trace contextRef="#ctx0" brushRef="#br0">17487 15986 7873,'6'-7'-392,"-5"1"1,6 2 208,-3 0 392,-3 0 1,5 10-54,-6 2 1,-2 0 170,-2 4 0,2-2-166,-7 6 0,2 2-41,-1-2 0,-3 6-38,3-1 0,1-2-1,-1 2 0,4-2 1,-4 1 0,5-2-41,-1-6 1,3 2-166,1 2 1,0-6 47,0 2 0,1-4-125,3 1 0,3-4-89,5-5 0,1 0 96,-1 0 1,0-5-1,0-4 1,2-2 55,3-1 1,-4 0 59,4 0 1,-4-5-29,0 1 0,-1-5 13,0 5 1,-4-1 46,1 5 1,-5 1 133,4 3 0,-4-2 51,4 6-217,-5 0 158,2 4 1,-5 2-81,0 2 15,0 3 119,0 5 12,0 0-4,0 0 268,0-5-10,6-1-275,1-6 1,5 0 56,0 0 0,2-6-42,2-2 1,-2 1 89,2-1 0,0 5-40,0-1 1,-2 3 6,2 1 1,2 0-122,-2 0 0,-1 1-134,-7 3 1,3 4 47,-2 9 1,-3-3-127,3 2 0,-7-2-613,2-2 550,-2 6 1,-2-5-467,0 4 222,0-9 0,-2-3 443,-2-5 0,-13-16 0,-9-4 0</inkml:trace>
  <inkml:trace contextRef="#ctx0" brushRef="#br0">17487 15752 7873,'-5'-12'0,"-1"-1"316,-2 1 1,-2 0 63,6-1-1784,-5 7 958,7 0 1,-2 6 223,8 0 0,3 6 64,6 2 1,-1 3 157,0 1 0,27 7 0,11 2 0,4 2 0,0 0 0</inkml:trace>
  <inkml:trace contextRef="#ctx0" brushRef="#br0">19296 16023 7873,'-8'0'-262,"0"0"262,0-6-317,-5 5 354,1-5 448,5 12-236,-4 1-214,10 5 1,-5-4 27,6 0-22,0-5 0,6 3-23,2-6 1,-1 0 45,1 0 0,4-6-108,5-2 0,0-7 105,0-2 1,-2-3 4,5 4 0,-3-5-9,3 5 1,-5-1 10,2 5 0,-4 0-18,0-1 0,-5 6 58,0 3-68,0 3 1,1 6 15,-1 4 0,-4 6-125,4 1 0,-5 6 55,1-1 1,3 0 25,1 0 1,-1 2-15,1-2 0,0-4 1,5 0 0,-1-5-263,0-4 1,2 2 32,2-6 0,-2 0-59,2-4 0,2-5 155,-1-4 0,3-6 86,-4-1 1,5-6 6,-5 2 0,1 0 102,-5 0 0,-4-1-51,0-3 1,-1 3-34,2 1 0,-3 5 198,-2-2 1,-2 8-19,2 1 16,-3 5 1,-1-1-13,0 8 1,0 3-47,0 5 1,0 2-114,0 2 1,0 2 9,0 2 1,0 4-16,0-4 0,6-2 55,2-2 1,-1 2-145,1-2 1,2 1 32,6-5 0,-2-1-40,2-3 1,2-1 85,-2-3 1,2-2-12,-2 2 1,-1-8 67,6-5 0,-6-3 7,1-4 1,-3 1-20,-5-6 1,2 5 11,-6-5 0,0 1 4,-4-5 1,-4 5-34,0-1 0,-7 2 4,-2-2 0,0 0-28,-8 4 0,1 5-84,-5 4 1,-1 5 59,-3-1 0,3 2-114,-2 2 0,6 0 28,1 0 1,6 6-164,-1 2 1,3 3-133,5 1 1,3 2 156,5 2 1,1-2 257,3 3 0,9-4 0,44 0 0,-21-7 0,0 0 0</inkml:trace>
  <inkml:trace contextRef="#ctx0" brushRef="#br0">20379 15703 7873,'12'-13'0,"-1"-3"0,-2 0 777,-4-1-66,-5 5-444,0 5 0,-1 6-44,-3 5 0,2 7-93,-2 1 0,-1 2 93,0 6 0,-3 1-190,4 3 1,-4 2 126,4 3 0,-4-3 1,4 3 0,-2-3-223,2-2 0,3 1 59,-3 0 1,2-2-669,2-3 1,-1 4 159,-3-4 0,2-2-79,-2-2 0,3-2-279,1-2-308,0 1 1177,0-1 0,-11-44 0,-3-10 0</inkml:trace>
  <inkml:trace contextRef="#ctx0" brushRef="#br0">20182 15887 7873,'0'-12'0,"0"0"138,0-1-117,0 1 1,6 1-18,2 3 1,4 2 2,5 6 1,3 0-1,9 0 1,2 0-123,6 0 1,4 2-211,0 2 1,7-3 324,1 3 0,11 3 0,9 0 0</inkml:trace>
  <inkml:trace contextRef="#ctx0" brushRef="#br0">22114 15604 7873,'-18'-5'0,"3"-2"35,-5-5 1,4 3-36,-5 1 0,6 6 0,-1-3 0,1 4 257,-2 1 0,-1 6-65,-2 2 1,2 4 79,6 4 1,-1 2-83,1 3 1,1 2-50,3-3 0,3 8-77,5 1 0,0-1-102,0-3 1,5-1 70,3 1 1,4 0-213,5-1 0,-2-3 86,5-1 0,1-6 44,4-2 0,-1-1-302,1-7 1,-1 0 114,1-4 0,-4 0-153,-1 0 0,-1-5 91,2-3 1,1-3 156,-6-1 0,0-5 43,-3 1 1,-1-6 86,0 1 1,-3 2-89,-1-1 1,-6 5 22,3-2 0,0 4 341,-1 0 0,0 5-12,-4 0-152,0 5 0,0-1-104,0 8 1,0 3 118,0 5 0,2 1-64,2-1 0,3 0-41,5 0 1,2 1-9,2-1 1,-1-5-21,5-3 0,1 1-10,4 0 0,-1-3 28,1-6 0,-2-4 78,-2-8 1,0 1 2,-4-6 0,-5 1 144,-4-5 0,-5 0-74,1 1 1,-5 0 92,-7 4 0,-2-2-114,-10 6 1,-1-1 6,-4 5 1,-3 5-280,-1 3 1,-4 3 92,4 1 1,1 0-84,3 0 1,2 6 16,2 7 1,4 0-473,4 8 1,6-1 585,3 5 0,25 27 0,6 7 0</inkml:trace>
  <inkml:trace contextRef="#ctx0" brushRef="#br0">22619 15703 7868,'-13'-6'17,"1"5"0,0-5 166,0 6 1,-1 0-53,1 0 0,4 6-153,0 2 1,5 3 36,-1 1 0,1 1 104,-1-1 0,3-4-192,-4 0 1,4 1 11,1 3 1,0-4-1,0 0 0,1-5-33,4 1 1,-3-3 80,6-1 1,1 0-52,3 0 1,4-1 73,1-3 0,1-3-28,-2-5 0,-2-2 21,2-2 1,2 2-30,-2-2 0,1 3 21,-5 5 1,2-3-5,2 3 8,-2 3 0,3-1 1,-4 6 0,-1 0 38,0 0 1,-3 7 5,-1 5 0,0 2 2,4 6 1,1 1-28,-1 4 1,0-2-102,1-3 0,-1 2 94,0-5 1,0-1-1,1-4 0,0-1-45,4-3 1,-3-2-100,2-6 1,-1-1-21,1-4 0,-2-3 61,2-8 0,-3-2 118,-5-2 0,3-4-66,-3 4 1,-1-2 131,1 1 1,-4 0-65,4 4 1,-3-5 105,3 2 0,-6 6 19,3 2-106,1 2 0,-3 3 96,5 3 0,-4 3-85,5 1 1,-1 5-118,4 4 1,0 1 29,1 3 1,-1-1-147,0 0 1,5 2 105,-1 2 0,2-2-139,-2 3 0,-2-4 71,2 0 0,-2-1-105,-2 0 1,1 0 54,-1 1 0,0-5 15,1 0 0,-1-5 171,0 1 0,1-3 0,15-12 0,5-2 0</inkml:trace>
  <inkml:trace contextRef="#ctx0" brushRef="#br0">23653 15653 7868,'-6'-12'-66,"5"4"-2,-3 0 251,2 0 76,-3 1 0,2 1-94,-5 6 1,5 7 86,-1 5 0,-2 2-92,2 7 0,0-1-73,4 5 0,0 1-6,0 2 1,0 0 35,0 5 0,0-1-96,0 5 1,0 0 60,0 0 0,0 0-101,0 0 0,0 0 25,0 0 1,-4-2-147,0-2 1,0-3-99,4-5 1,0-2-103,0-2-258,0-9 412,0-7 1,-1-6 141,-3-3 0,2-3-55,-2-5 0,3-7-2,1-6 1,-4-1 132,-1-7 0,1 0-52,4-3 0,2-3-67,2-2 0,3-3 65,5-5 0,0-1-149,1-4 1,-1 4 170,0-4 1,5 5-4,-1 4 0,0 4-1,-3 8 1,-1 9 96,0 7 0,-3 9 79,-1 4 0,0 4-36,4 4 0,-4 4 78,1 9 0,-1 2-76,4 5 1,-1 1 110,-3 0 0,2-1-221,-6 1 0,0-1-123,-4 1 0,0 0 154,0-1 1,0-3-19,0-1 0,-5-3-197,-4 3 1,-1-5 41,-3 2 1,0-8 19,-4-1 1,2-3 4,-5 3 1,3-6-135,-3 3 0,5-4 67,-2-1 1,-1 0-188,2 0 1,4-4 122,4 0 1,5-6-244,-1 2 463,2-3 0,35-18 0,8-4 0</inkml:trace>
  <inkml:trace contextRef="#ctx0" brushRef="#br0">23960 15826 7868,'6'-8'-114,"2"-1"0,4 1-163,5-4 0,-2 0 293,5-1 1,-3 0 183,3-4 1,1 3-64,3-2 1,1-2 152,-1 2 1,0-2-352,-4 2 1,-2 2 138,-6-2 121,1 2-72,-7 2 0,0 3 5,-6 1 1,-6 6-67,-2-3 0,-3 5-10,-1 5 1,-4-3 35,-1 6 0,1 1 16,3 3 0,1 0-121,0 1 0,-1 0 58,1 4 1,4-4-151,0 4 1,4-4-24,-5 0 1,7-1-57,-2 0 0,2 1 142,2-1 1,0 0-27,0 1 0,2-1 17,2 0 1,3-1-5,5-3 0,2-1 11,2-3 1,-1-2 1,5 2 1,1-3 31,4-1 0,-1-5-33,1-4 0,-1-2-1,1-1 1,-4-4 3,-1-1 1,1-5-6,3 2 1,-5-3 29,-2-2 0,1 5 2,-2-1 0,-1 1 140,-7-5 0,2 6-91,-6 2 1,0 4 167,-4 0 1,-1 7 160,-4 1-278,-1-1 1,-7 4-38,1-2 0,1 4 10,3 4 1,-3 2 32,3 2 0,1 3-2,-1-3 1,1 7-39,-1 2 0,-2 0-67,6 0 0,0-4-104,4 4 0,-4 1-7,0-2 0,0 2-161,4-2 1,1-2 10,3 2 1,-1-2-28,5-2 1,0 1 142,5-1 1,-1 0 34,0 0 0,6-3-8,2-1 1,0-5 26,0 1 1,1-3-12,3-1 1,-3-1 4,-1-3 0,-1-3-4,2-6 0,1 5 36,-6 0 0,1-4 79,-5-5 0,0 1 0,0 4 0,-1-1 0,-2 1 0,0 0 0,-5-1 0,4 5 0,-3 0-7,-1 0 0,-4 0 7,0-1 0,0 7 0,-11 2 0,-3 6 0</inkml:trace>
  <inkml:trace contextRef="#ctx0" brushRef="#br0">24834 15617 7868,'18'-13'0,"-9"1"-81,4 0 0,-4-1-98,3 1 0,-3 4 288,-1 0 7,-5 5 0,1-4 100,-8 3 1,-3 3-118,-6-4 0,0 4 15,-4 1 0,2 4-21,-5 0 0,3 6-2,-3-2 1,1 3-32,-2 1 1,2-3-3,3-1 1,2 0-68,-2 4 0,6 1 84,2-1 0,5 0-172,-1 0 0,3 1 79,1-1 0,1-1-69,3-3 0,3 3 46,5-3 1,6 2-130,3-2 1,2 2-39,1-6 0,1 4 96,0-4 0,-1 6 68,1-2 0,-5-3-6,1-1 0,-6 2 114,1-2 1,-2 0-172,-2-4 283,-5 6-101,-1-5 1,-8 4 131,-2-5 0,-8 0-126,-9 0 1,-2 0-25,-2 0 0,-3 0-42,-1 0 1,-4 5 39,4-1 0,1 1-157,3-1 0,5-2-8,-1 2 0,6-3-119,-1-1 1,6 4 19,2 0-128,5 0 0,-1-4 55,8 0 0,8 0-12,9 0 0,4-1 294,3-3 0,0-3 0,4-5 0,-3 2 0,4-2 0,-6 2 0,6-8 0,3-3 0,0 1 0,0 0 0</inkml:trace>
  <inkml:trace contextRef="#ctx0" brushRef="#br0">25166 15629 7868,'23'-12'-110,"-3"-5"56,4 1 1,-5 1 183,-6 7 247,-7-3-354,0 9 1,-9-3 51,-5 5 0,0 1 45,-9 3 0,-2-1-15,-1 5 1,-4 0-121,0 5 0,1-1 92,2 0 1,-1-4-152,6 1 0,-1-1 95,5 4 0,0 0-12,0 1 1,5-5-119,3 0 0,2 0 26,2 5 1,2-5-16,2 0 0,4-4 90,8 4 0,2-3-128,3 3 0,2-4 57,-3 4 1,-1-5 29,2 1 1,-6 3 40,1 1 1,-2-1 1,-2 1 1,-1-4 102,-2 4 1,0-4-70,-5 5 0,0-5 347,-4 4-7,0-5-172,0 8 0,-5-6-136,-3 3 0,-3-2 11,-2-6 1,1 4-170,0 0 1,-1 0 106,1-4-361,0 0 0,0 0 131,-1 0 0,5 0-323,0 0 1,4 0-180,-4 0 723,5 0 0,41-16 0,17-5 0</inkml:trace>
  <inkml:trace contextRef="#ctx0" brushRef="#br0">25338 15777 7868,'14'-6'-199,"3"-2"0,-2 1-250,5-1 0,1 0 296,3-5 1,1 1 148,-1 0 1,1-1 331,0 1 0,-1 0-88,1-1 1,-2 1-71,-2 0 1,-4 1 23,-4 3 1,-6-3-22,-2 4 1,-12-1 134,-5 0 0,0 5-119,-5-1 1,-2 2-35,-1 2 1,-4 2-41,0 2 1,3-1 2,1 5 0,1-4-115,-2 4 1,2 0-32,2 5 1,4-1-157,-4 0 1,4 0 99,0 1 0,7-4-105,1 4 1,4-4-64,1 8 1,1-4-167,4 0 1,7-1-56,8 0 1,5-1 149,4-3 1,2 2 82,6-6 0,1 4 240,3-4 0,-2 0 0,2-4 0,-2-1 0,2-3 0,-1-4 0,5-9 0,-5 0 11,1-4 1,-4-2-47,-4 2 0,-3-2 425,-6-2 0,-10 2 66,-6 3 152,-5-4 0,-9 11-215,-2-4 1,-8 9 29,-5 4 1,-3 3-57,-5 1 1,2 5-229,-6 3 1,5 3 14,0 2 1,2-1-108,1 0 1,5 2-6,-1 2 1,6-2-167,-1 2 1,3 2-234,5-1 1,3 3 200,5-3 1,0 3-273,0-4 1,2 1 181,7-5 0,-1-4 34,8 1 1,3-7 114,2 2 1,-2-4-5,2-4 1,-1-3 38,5-5 1,-1-6 162,1-2 0,-2-3-72,-2-2 0,3-5 160,1-3 0,-5-2 88,5-2 0,-5-4-84,1 0 0,-3 4 107,-6 4 1,-5 11-29,-3 1 1,-3 11-100,-1 1 0,-1 7 526,-3-2 1,-3 8-232,-5 4 0,4 8-395,-1 5 1,1 3 82,-4 5 1,1-2-443,3 6 1,2-4 47,6 4 0,0-5-124,0 5 0,2-5 186,2 0 0,4-3-48,8-5 0,3 4 224,6-4 0,11-16 0,7-6 0,4 0 0,-1 1 0</inkml:trace>
  <inkml:trace contextRef="#ctx0" brushRef="#br0">27197 15494 7877,'0'-13'-1665,"1"2"1781,3 3 1,4 3 66,9 5 1,2 0 97,6 0 0,5 0-275,2 0 0,3 0-133,-3 0 1,3 0-64,-7 0 0,1 0 190,-4 0 0,-34 5 0,-7 2 0</inkml:trace>
  <inkml:trace contextRef="#ctx0" brushRef="#br0">27123 15666 6801,'14'0'80,"2"0"0,-1 0-210,6 0 0,0 0 94,8 0 1,3 0-196,4 0 1,-3 0 230,0 0 0,3-18 0,5-8 0,4-1 0,1-1 0</inkml:trace>
  <inkml:trace contextRef="#ctx0" brushRef="#br0">27504 15334 7877,'-17'-6'-114,"3"1"57,-2-4 0,6 0-497,2 5 82,5 0 715,-2 4 1,11 0-84,7 0 0,3 4-105,5 0 1,6 1 0,-2-1 0,2-1 8,-2 5 0,3-1-17,1 1 0,1 3 8,-1-2 1,-7 1-91,2 3 0,-2-1 60,3 0 1,-8 1-116,-4-1 0,-2 2 61,-7 2 1,-1-2 91,-8 2 0,-7 2-74,-8-2 1,-5 5-23,-4-5 0,-2 6 57,-6-1 0,1 1 164,4-2 1,-3 2-324,7-6 0,-1 2 113,4-2 1,2-2-336,3 3 1,7-4-6,9 0 362,3-1 0,45-5 0,10-2 0</inkml:trace>
  <inkml:trace contextRef="#ctx0" brushRef="#br0">28833 15272 7877,'-6'-5'241,"-5"3"0,5-2-501,-2 8 0,-2 8 200,6 9 0,-4 2 376,4 2 1,-4 5-184,4 3 1,-5-2 51,5 2 1,-1 4-184,1 4 0,2-1 52,-2-8 1,2 3-124,-2-7 1,2 1 99,-2-4 0,3-6-324,1-3-67,0-2-55,0-7 366,0-2 1,0-6-17,0-3 1,1-3-32,3-5 1,-2-2 25,2-3 1,-3 2 62,-1-5 0,0-1-46,0-3 0,1-1 134,3 1 0,-2-5-110,2 0 1,1-5 76,-1 1 1,6-2-50,-2-2 0,2 0 10,-2 0 1,3 0 74,-3 0 0,3 1 155,1 4 1,1 2-9,-1 5 1,0 6-115,1 2 0,-1 5-165,0 4 1,2 2-46,2 6 1,-1 6-161,6 2 1,-6 3 154,1 1 1,2 2-119,-1 2 1,-1-1 5,-4 6 1,-5-5-492,-3 5 701,-2-6 0,-13 25 0,-3-1 0</inkml:trace>
  <inkml:trace contextRef="#ctx0" brushRef="#br0">28809 15494 7877,'-8'-7'-607,"-1"3"1,7 1 66,-2-1 205,2 2 494,2-3 1,6 5-165,2 0 1,8 0 588,5 0 0,1 0-484,-2 0 1,3 1-471,-2 3 1,6-2 369,2 2 0,22 8 0,1 2 0</inkml:trace>
  <inkml:trace contextRef="#ctx0" brushRef="#br0">29227 15678 7877,'8'-18'0,"1"6"0,-1 0-122,4 4 1,0-2-256,1 2 1,0 2 476,4 6 0,-3 0 540,2 0 0,-2 6-521,-2 2 0,-4 3-134,0 1 0,-5 0-91,1 1 0,-2 3 48,-2 1 0,-6 3-132,-2-3 0,-3 3 153,-1-4 1,-2 5-76,-2-5 0,2 1 182,-3-5 0,0 0-74,0 1 1,1-1 561,4 0-126,-1-5-48,1 4-144,5-10-104,2 5 1,6-6-64,3 0 0,3 0-84,5 0 0,2 0-250,2 0 1,3 0 109,6 0 1,0-1-335,-1-4 1,1 3 125,0-6 1,3 3-34,1-3 0,5 4 392,-1-4 0,9-12 0,6-7 0,5-3 0,-1 0 0</inkml:trace>
  <inkml:trace contextRef="#ctx0" brushRef="#br0">29978 15457 7877,'0'-13'-966,"1"5"382,3 0 698,3 5 0,10-2-120,-1 5 1,5 0 113,-5 0 1,6 1-293,-2 3 1,-1-1 183,2 5 0,5-5 0,5 2 0</inkml:trace>
  <inkml:trace contextRef="#ctx0" brushRef="#br0">29929 15617 7877,'-13'0'-1040,"1"0"1082,5 0 440,2 0 0,5 1-274,0 3 0,3-3-145,5 4 0,1 0-395,12-1 1,-1 2 16,5-2 1,4-3 28,-1 3 0,7-3 181,-3-1 105,4 0 0,4-9 0,6-3 0,3-2 0,0 0 0</inkml:trace>
  <inkml:trace contextRef="#ctx0" brushRef="#br0">30802 15407 6872,'-12'0'515,"0"0"1,0 6-215,-1 2 1,5 3-190,0 1 0,5 1 22,-1-1 0,-2 0 0,2 1 0,0 3-245,4 0 0,0 1 81,0-5 0,0 0-8,0 1 1,6-1 18,2 0 0,-1-4-102,1 1 1,0-7 63,5 3 0,0-3 29,4 2 1,-2-2 55,5 2 1,-3-4 122,3-4 1,1-3-81,3-5 0,1-1 125,-1 1 0,1-6-94,0-2 1,-5-4-12,1 0 0,-6-1 58,1 1 1,-2-1 2,-2 0 0,-5 1-1,-3-1 0,-4 2-88,-4 2 1,-4 4-79,-9 4 0,2 1-102,-5 0 0,-5 5 109,-4 3 0,1 2-187,3 2 1,0 0 50,1 0 0,1 0-425,2 0 0,-1 6 194,6 2 1,-2 3-827,2 1 1201,2 1 0,-4 15 0,6 5 0</inkml:trace>
  <inkml:trace contextRef="#ctx0" brushRef="#br0">11334 17684 7877,'-8'0'0,"0"0"0,5-1-365,-1-3-439,-3 2 934,0-3 1,-1 3 90,0-2 172,5 3-139,-8-5-122,4 6 1,-1 0 135,0 0 45,5 0-139,-2 0 77,-1 0-237,5 0 0,-3 0 91,8 0 1,3 0-128,5 0 0,2 0 60,2 0 0,3 0 20,6 0 1,-1 0-65,1 0 1,0 0-20,-1 0 1,1 0-76,-1 0 1,1 0 67,0 0 0,-1 0-548,1 0 1,-6 0-253,-3 0 29,-2 0 593,-2 0 0,-6 6 210,-6 2 0,-6 2 0,-6-2 0,-6 3 0,-2-3 0,-3 3 0,-14 2 0,-6 3 0,-3 0 0,-1 0 0</inkml:trace>
  <inkml:trace contextRef="#ctx0" brushRef="#br0">11272 17856 7887,'-12'6'-1,"0"-5"56,0 3 0,3-2 35,1-2 240,5 5-281,-2-4 73,5 5 1,5-6-81,4 0 1,3 0-23,4 0 1,3 0-120,6 0 0,4 0 55,0 0 1,1-4-174,-2 0 1,0 0-152,4 4 1,-4 0 156,1 0 1,-3 0-165,-2 0 1,1-4 374,-1-1 0,0 1 0,-4 4 0,-2 0 0,-22-16 0,-4-5 0</inkml:trace>
  <inkml:trace contextRef="#ctx0" brushRef="#br0">11654 17549 7887,'-7'-6'-265,"-4"-1"-66,3-5 0,-3 0 802,-1-1 0,1 5 330,3 0-478,-3 5 79,9-2-431,-3 5-27,5 5 1,5 2-68,4 5 0,1-1 125,3-2 0,-1 2-83,0-3 0,5 1-9,-1-1 1,5 2 44,-5-6 1,6 4-55,-2-4 1,0 5 57,0-5 1,-3 1-70,3-1 1,-4-2 92,5 2 0,-6-3-19,1-1 1,-2 4-180,-2 0-245,-5 0 1059,-1-4-452,-6 6 0,-7 1 26,-5 5 1,-2 0-20,-7 1 0,1 3 64,-5 1 0,1 4-131,-1 0 1,0 2-109,1 2 0,-1-5 19,1 1 1,3-1-196,1 5 0,5-5-16,-2 1 1,3-6-180,2 1 1,5-2-32,3-2 0,3 1 423,1-1 0,60-5 0,-22-4 0,-1-1 0</inkml:trace>
  <inkml:trace contextRef="#ctx0" brushRef="#br0">12946 17536 7887,'0'-12'-200,"0"0"-51,0-1 1,0 5 304,0 0 434,0 0 51,6-4-378,-5-1 1,6 6 109,-3 3-3,-3 3-135,5 1 1,-8 5-47,-2 4 1,2 6 15,-7 1 0,2 2-27,-1-2 1,-1-2-31,5 2 1,-6 2-9,2-2 1,2 1 145,2-5-199,-3 0 0,6 1 81,-3-1-166,3-5 188,1 4-51,0-10 0,5 5-64,3-6 0,3 0-84,2 0 0,3 0 14,0 0 0,5 0 98,-5 0 1,5 0-107,-5 0 0,5 0 40,-5 0 0,0 5 38,-3 3 1,-1 3-12,0 2 1,-1-1 8,-2 0 1,0 5 19,-5-1 0,0 5 8,-4-5 0,0 2 27,0-2 0,-5-6-36,-3 2 0,-7-2 107,-2 2 1,-3-1-52,3-3 1,-5 2-31,2-6 0,-3 1-59,-2-1 0,0-2-99,1 2 1,1-3 0,2-1 1,-1 0-208,6 0 0,-1 0-327,5 0 393,0-5 1,5-2-235,3-5 1,2-1 515,2 1 0,22-20 0,11-9 0,1-2 0,1-1 0</inkml:trace>
  <inkml:trace contextRef="#ctx0" brushRef="#br0">13032 17536 7887,'0'-19'165,"0"3"1,0 6 331,0 2 1,0 0-220,0-4 1,6 3-55,2 1 1,4 5-239,5-1 1,2 2-255,5-3 0,-2 4-354,3-3 0,-3 4 291,6 4 0,-2-1-214,-1 5 1,0-4 174,-1 4 370,-5-5 0,5 13 0,-5-2 0</inkml:trace>
  <inkml:trace contextRef="#ctx0" brushRef="#br0">13525 17450 7887,'0'-7'-888,"0"-4"498,0 5 0,0-3 1573,0 1-855,0 5 1,0-1-257,0 8 1,0 5 448,0 7 1,0 3-136,0 6 1,0 1-134,0 3 0,1-2-108,3 6 1,-3-1-43,3 5 1,-2 0 83,-2 0 1,0 0-292,0 0 1,0-4-55,0 0 1,0-10-270,0 2 286,0-4-214,0-1-30,0-8 261,0-7 1,0-6 76,0-3 1,0-3-38,0-5 0,0-2 3,0-2 1,-4 2 15,0-2 1,0-4 6,4 0 1,-5-5-10,1-3 1,0 0-4,4-5 0,0 3-66,0-7 1,4 3 58,0-7 0,5 3 231,-5 1 0,5 4-67,-1 0 1,2 6 106,-2-2 1,3 9-51,-3 3 1,3 8-10,2 1 1,-5 5-80,0-1 0,0 2 18,5 2 0,3 6 5,0 2 0,2 3-19,-1 1 0,-8 1-136,3-1 0,-2 2 105,2 2 1,-5-1-102,-3 6 1,-2-6 56,-2 1 1,-2 2-5,-2-2 0,-3 5-30,-5-5 0,0 2-143,-1-2 0,-3-2 51,0 2 0,-6-2-162,1-2 0,2 1 0,-1-1 1,5 0-109,-2 1 0,3-1-302,2 0 713,0-5 0,0-1 0,21-23 0,6-3 0</inkml:trace>
  <inkml:trace contextRef="#ctx0" brushRef="#br0">14140 17598 7887,'12'-6'-187,"0"-2"0,2 1 124,3-1 1,-4 5 119,4-1 0,-4 2-42,0-3 0,3 4 0,0-3 0,1 3-173,-5 1 1,0 1-252,1 3 0,-5-3-54,0 4 463,-5 1 0,-20 7 0,-10 6 0</inkml:trace>
  <inkml:trace contextRef="#ctx0" brushRef="#br0">14103 17795 7887,'-8'0'0,"0"0"0,3 0 0,-3 0-376,5 0-731,-2 0 2063,5 0 0,7 0-424,5 0 1,2 1-616,6 3 1,-3-2 14,3 2 1,1-3-226,3-1 1,1 0 112,0 0 1,-1 0 179,1 0 0,7-7 0,4-2 0,4-2 0,-1 1 0</inkml:trace>
  <inkml:trace contextRef="#ctx0" brushRef="#br0">15789 17573 7887,'-4'-12'0,"0"0"0,-5-1 0,5 1 0,-1 0-8,1-1 1,2-3 59,-2 0 0,3-1 303,1 5 1,5 0-126,4-1 1,6 1-239,1 0 0,6 3 107,-2 1 1,8 6-6,1-3 1,-1 4-63,-3 1 0,-2 1 78,-2 4 0,-1 7-213,-8 8 0,2 4-42,-10 0 0,0 6 13,-4 3 0,0-1 36,0 0 0,-7 0-85,-5 1 0,-2 2 40,-6-2 1,-1 1 33,-3-1 0,-5-3 94,0-5 1,-1-1-57,2 1 1,3-7 273,0-6 0,2-5 60,7-7 649,-1 0-563,10-6 0,2 0-7,5-7 1,1 5-244,3 0 0,3 4 102,6-4 1,4 5-292,4-1 1,2 1 70,2-1 1,3 2-266,1-2 0,0 3 92,-4 1 0,3 0-284,1 0 0,4 0 53,-5 0 0,3 0-81,-3 0 0,0 0 201,4 0 1,-4 0-3,1 0 0,-4 0 303,0 0 0,0 0 0,16-27 0,4-8 0</inkml:trace>
  <inkml:trace contextRef="#ctx0" brushRef="#br0">16552 17549 7887,'0'-13'0,"0"1"148,0 0-2,0-1 1,0 5 226,0 0 327,0 5-509,0-2 1,0 16-183,0 5 1,0 2 66,0 2 0,0-3-124,0 3 1,0 0 86,0 0 0,0 3-135,0-2 1,0 1 40,0-2 0,0 2-29,0-6 1,0 5-21,0-5 0,0 5 87,0-5 1,0-3-211,0-5 0,0 0-135,0 4-45,0-5 108,0 4 339,0-10 1,0 4-35,0-10 0,0-1 58,0-7 0,0 1-66,0 0 0,-4-2 12,0-2 1,0-4 147,4-4 1,0-1-86,0 1 1,0-5 66,0 0 0,0-5-107,0 1 1,1-2 156,3-2 1,-1 4-49,5 0 1,-1 6 56,1-2 1,3 3-91,-3 1 0,3 8-4,1 4 0,1 2-230,-1 7 0,0 0 72,1 4 0,3 2-391,0 2 1,1 3 23,-5 5 1,0 0-142,1 0 0,-1 5 172,0-1 0,-3 6 389,-1-1 0,-6-4 0,-18 34 0,-11 2 0</inkml:trace>
  <inkml:trace contextRef="#ctx0" brushRef="#br0">16613 17684 7887,'-12'-1'0,"0"-3"0,4 2 0,-1-2 105,7-3-168,-4 6-68,6-5 464,6 6 0,5 2-104,5 2 0,6-3-424,-2 3 1,4-1 79,0 1 0,1-2-243,-1 2 1,2-2 102,3 2 1,-3-2-168,3 2 0,-3-3 422,-2-1 0,1 2 0,0 2 0,-6-3 0,4-1 0,-4-7 0</inkml:trace>
  <inkml:trace contextRef="#ctx0" brushRef="#br0">17118 17684 10136,'-7'16'234,"3"1"1,3 1-46,1-2 1,0-1-100,0 6 1,0-5-224,0 4 1,0-3-151,0 3 1,0-3-181,0 3 1,0-5-359,0 2 1,0-4 354,0 0 1,0-1-274,0 0 739,0 1 0,16-17 0,5-5 0</inkml:trace>
  <inkml:trace contextRef="#ctx0" brushRef="#br0">18570 17549 7887,'-5'-7'399,"3"1"-72,-3 1-288,-1 4 1,5-6 267,-3 3-288,2 2 0,4-3 58,2 5 1,-1 0-174,5 0 1,4 0-21,5 0 1,4 0 81,0 0 1,2 0-113,2 0 0,4 0 65,-1 0 0,1 4-177,-4 0 1,-1 1 63,1 0 0,-5-4-68,1 3 1,-6 1-140,1 0 0,-6 3 401,-2-4 0,-5 0 0,-52 7 0,-20 3 0</inkml:trace>
  <inkml:trace contextRef="#ctx0" brushRef="#br0">18558 17721 7887,'-7'0'169,"-4"0"74,10 5 1,1-3-297,8 2 0,4-3 64,5-1 1,2 0-185,5 0 0,6 0 94,3 0 0,4 0-173,4 0 0,-3 0-53,3 0 0,-2 0-66,-2 0 1,-2 0 210,-2 0 1,-3 0 159,-5 0 0,-17-11 0,-4-2 0</inkml:trace>
  <inkml:trace contextRef="#ctx0" brushRef="#br0">18976 17438 7887,'-12'-12'0,"0"-1"-68,-1 1 0,2 4-93,3 0 1,-1 3 365,4-3 480,1 6-160,4-9-392,0 9 0,0-2-198,0 8 0,2-1 36,2 5 0,1 0 99,3 5 0,5-1-39,-1 0 1,0 1-148,5-1 1,1 0-38,-2 1 1,6-1 30,-2 0 0,0-4-38,0 1 0,-4-1 86,5 4 1,-1-4-94,5 0 0,-2-5 107,-2 1 0,2-2-11,-2-2 1,-4 0 22,0 0 35,-4 0 1,-4 0 144,-1 0 352,-5 0-198,-9 0 1,-6 4-70,-9 0 0,-2 5 8,3 0 1,-4 6-64,0 1 1,-2 5-24,-3-5 1,3 6-53,-3-2 0,3 4-118,2 0 1,3-2 37,1 3 0,5-7-165,-2 6 0,4-6-226,0 2 0,5-5 171,0 2 1,5-3-927,-1-2 797,3 0 1,1 0 28,0 1 0,4-5 313,0 0 0,22-22 0,1-1 0</inkml:trace>
  <inkml:trace contextRef="#ctx0" brushRef="#br0">20785 17401 7887,'0'-7'-1401,"0"-4"1493,0 10 92,0-10 0,0 8 44,0-5 106,0 5-233,0-8 1,0 9 107,0-7 84,0 7-128,0-9 0,0 8 105,0-5-29,0 5 8,0-2-118,0 5 0,0 1-134,0 3 1,0 4 49,0 9 0,-4 2-11,0 5 1,-1 1-10,0 0 0,4 3-128,-3 1 0,3 5 17,1-1 1,0-3 73,0-1 1,0 1-121,0-1 0,0-2 71,0-7 0,0 2 33,0-5 0,0-5-56,0-4-13,0-5-45,0 2-35,0-5 1,0-5 364,0-3 1,0-3-31,0-1 0,-5-2 64,1-3 1,0 2-103,4-5 1,0-2-104,0-7 0,0 2 0,0-6 1,0-1-104,0-7 0,6 1 61,2-5 0,3 4-108,1-4 0,-2 4 191,2-4 0,-2 11-72,6 1 1,-6 7 24,-2 5 0,0 8-14,4 5 1,1 5 2,-1-1 0,4 6 4,1 3 0,1 4 2,-2-1 1,-2 3-33,2 2 1,-2 3-14,-2 0 1,-1 2-62,-3-1 0,2 0 80,-6 4 0,0 2-87,-4-2 1,0 0 64,0 0 0,0 2-2,0-2 0,-6-3 47,-2-2 1,-4-1 9,-4 1 0,0-6 4,-4 2 0,4-4 19,-5 1 0,2 0-171,-2-5 1,0 5 124,4-5 0,-3 0-288,3-4 0,1 4-246,3 0 32,1 0 7,0-4 215,5 0 1,7 0 287,8 0 0,47-11 0,12-3 0</inkml:trace>
  <inkml:trace contextRef="#ctx0" brushRef="#br0">21585 17450 7887,'6'-12'-279,"-5"0"-154,10-1 1,-8 6 623,5 3 0,-4 3-123,4 1 0,-4 0-119,4 0-153,1 0 102,3 0 0,-1 5-51,-3 4 153,3-4 0,-15 22 0,3 1 0</inkml:trace>
  <inkml:trace contextRef="#ctx0" brushRef="#br0">21499 17635 7989,'-8'0'-562,"0"0"486,5 0 460,-3 0 0,8 0-289,2 0 0,3 0-117,5 0 0,6 0-164,2 0 0,1 1-679,3 3 865,-2-2 0,19-2 0,8 0 0,1-4 0,0 1 0</inkml:trace>
  <inkml:trace contextRef="#ctx0" brushRef="#br0">22926 17155 7913,'0'-18'-140,"0"3"-35,0-5 1,0 4 211,0 0 0,0 1 197,0-1 1,2 2-29,2-2 0,0 3-66,8 5 1,-2-3-37,6 3 0,3 1-1,2-1 1,-2 5 138,2-1 1,-1 3-75,5 1 1,-6 0-241,-3 0 1,-2 6 28,-2 7 1,-4-1-118,1 4 0,-7 4 85,3 0 1,-5 3 21,-5 2 1,-1 0-64,-7-1 0,-3 1 31,-1-1 1,-3 1 6,4 0 0,-5-2 102,5-3 1,-5 2 20,5-5 1,-5-1-6,5-4 0,3-3 260,5-1 160,0-5-261,1 2 0,2-6-215,5-3 0,5 1 99,3-5 1,3 5-130,2-1 1,4-2 62,4 2 0,2-1-292,2 1 1,-1 2 7,1-2 1,0 3 5,-1 1 1,2 0-20,3 0 1,-7 0-232,2 0 1,-2 0 152,3 0 0,-6 0 358,-3 0 0,-13 16 0,-4 5 0</inkml:trace>
  <inkml:trace contextRef="#ctx0" brushRef="#br0">22803 17561 7913,'-16'0'0,"0"0"0,-5 0 201,5 0 1,-1 0 168,5 0-318,0 0 1,5 1 258,3 3-194,2-2 0,12 5 9,2-3 1,10-3-4,3 3 0,2-2-36,10-2 0,-3 0-124,7 0 1,3 0-2,1 0 0,3 0 74,1 0 0,0-5 23,1 1 0,3-1-209,0 1 0,2-2 86,-2-2 1,-4 1 45,1 3 1,-11 3 2,-6-3 0,-10 2-694,2 2 293,-14 0-11,0 0 0,-12 0 138,-4 0 1,-1 6 66,-7 2 0,-4 3 110,-4 1 0,-2 1 112,-2-1 0,-4 0 0,1 0 0,-5 1 0,4-1 0,-5 6 0,-14 6 0,-9 8 0</inkml:trace>
  <inkml:trace contextRef="#ctx0" brushRef="#br0">23123 17844 7913,'-8'-4'-300,"0"0"1,4 0 77,-4 4 0,4 0 400,-5 0 0,5 0-61,-4 0 1,4 0 109,-4 0 0,1 5-19,-1 3 0,-3 3-17,3 2 1,-2-1-85,2 0 1,-3 1 7,3-1 0,2 0-68,2 0 0,1 1 66,-1-1 0,3-4-139,-3 0 1,2-3 22,2 3 1,6-4 23,2 4 0,3-5-28,1 1 1,2-3-16,2-1 0,4 0 25,4 0 1,-3 2-6,-1 2 1,-1-3 35,2 3 1,2-2 4,-2-2 0,-4 1-69,0 3 1,-4-1 35,0 5 0,-2-4-2,-3 4 1,1 1-12,-4 3 0,-1-4-8,-4 0 1,0 0 43,0 5 1,-6-5-3,-2 0 1,-3 0-9,-1 5 0,-2-5-6,-2 0 1,2-1-108,-2 1 0,-2 2 67,1-6 0,-3 4 33,3-4 0,-3 2-233,4-2 1,-5-3-337,5 3 1,-2-1-79,1 1 0,4-3 641,-4 3 0,4-19 0,0-5 0</inkml:trace>
  <inkml:trace contextRef="#ctx0" brushRef="#br0">23185 17955 7913,'12'-14'0,"0"-2"0,2 6-116,3-2 1,-2 4-209,5-1 1,1 3 392,3 1 1,1 4-49,-1-3 1,1 3-522,0 1 0,-1 0 500,1 0 0,-2 0 0,-2 0 0,-4 5 0,-4 2 0</inkml:trace>
  <inkml:trace contextRef="#ctx0" brushRef="#br0">24489 17081 7913,'-12'-12'-94,"0"-1"58,5 7 112,1 0 1,8 6 7,2 0 1,3 0-22,5 0 1,6 0-6,2 0 1,4 4 8,0 0 1,6 0 6,3-4 0,3 0 3,1 0 1,-1 0-41,1 0 0,0 0-88,0 0 0,-7 0 49,-5 0 0,-2 0-130,-6 0 0,-5 0-29,-4 0 159,-5 0 1,1 0 8,-8 0 0,-3 0-39,-5 0 1,-6 0 30,-3 0 1,-2 0-11,-1 0 1,-5 0 30,0 0 1,-5 0-5,1 0 0,-2 0 3,-2 0 0,-2 2 1,-2 2 1,-1-1-3,-3 5 1,1 0 95,3 4 1,1 5-55,-5-1 0,11 5 23,1-5 1,6 6-40,2-2 1,6 0-61,3 0 1,8-1 6,3 2 1,5-3-122,5-6 1,5 0 115,7 0 0,5-1-19,-2-2 0,5 0-15,4-5 1,-3 0 18,2-4 1,0 0-3,0 0 1,-6 0 28,3 0 1,-5-1 9,1-3 0,-3 1 25,-6-5 0,-1 0 87,-3-5 0,-2 1-80,-6 0 1,0 0 11,0-1 0,-2 1-42,-2 0 0,-7-2 27,-5-2 1,-2 6-198,2-2 0,-4 3 58,-4 1 0,-1 1 86,1 3 0,-1 3-243,0-3 0,2 2-261,3 2 1,2 6 175,6 2 0,1 3 344,2 1 0,5 1 0,8-1 0,22 7 0,10 2 0,4 2 0,1 0 0</inkml:trace>
  <inkml:trace contextRef="#ctx0" brushRef="#br0">25006 17413 7937,'0'-12'171,"-4"0"230,0-1 14,0 7 37,4 0-161,0 6 0,-4 6-95,0 2 1,0 4-1,4 4 1,0 4-49,0 4 0,0-3-101,0-1 1,-5 1-63,1 3 0,0-3-282,4-1 0,0 0 160,0 0 1,0 2-8,0-6 1,0 1-420,0-5 49,0 6 0,0-5-213,0 4 0,0-8 727,0 0 0,0-1 0</inkml:trace>
  <inkml:trace contextRef="#ctx0" brushRef="#br0">25757 17056 7945,'0'-8'-375,"0"0"1,1 4 208,3-4 0,-2 4 338,2-5-64,-3 1 171,5-4 1,-5 4 156,3-1-224,-3 7-1,-1-4-105,0 6 0,0 2 46,0 2 0,-4 3-4,0 5 1,-5 2-109,1 2 0,-8 3 59,0 6 1,0-1-16,3 1 1,-3 0-93,0-1 1,-1 2-129,5 3 1,0-7 104,-1 2 1,1-3-51,0-1 0,1 2-177,2-5 154,-1-1 83,8-4-129,-3-5 5,5-1 98,5-12 0,2-5 6,5-5 1,1-2-7,-1 2 0,2-3 2,2-6 0,-1 0 27,6 1 1,-6-2-16,1-3 0,2 2 38,-2-6 0,6 0 9,-1-4 1,-4 0 102,0 0 1,-4 6-38,0 2 0,-1 9 391,0 3-141,-5 3-194,-1 8 1,-6 6 51,0 8 0,0 4-48,0 5 0,0 3-48,0 9 1,0-2 24,0 6 0,0-6-206,0 2 0,0-3 43,0-1 0,0 3-62,0 1 0,1 0 40,3-5 1,-1-3-162,5-1 1,-4-3 89,4 3 1,-5-5-259,1 2-362,3-4 233,0 0-291,0-6 175,-2 4 642,-5-10 0,0 4 0,0-10 0,-33-18 0,-8-10 0</inkml:trace>
  <inkml:trace contextRef="#ctx0" brushRef="#br0">25695 17266 7945,'-12'0'-236,"0"-4"-59,-1-1 0,1 0 350,0 1 507,0 2 154,5-3-518,1 0 1,8 3-284,2-2 0,3 3 161,5 1 1,6 0 40,2 0 0,3 4-336,2 0 0,1 0-89,3-4 1,-2 4 49,6 0 0,-2 0 82,2-4 1,1 4-600,-5 1 775,0-1 0,17-4 0,6 0 0</inkml:trace>
  <inkml:trace contextRef="#ctx0" brushRef="#br0">26286 17278 7945,'0'-12'-397,"0"5"1145,0 1 1,0 8-308,0 2 0,0 7-164,0 5 0,-4 2-186,0-2 1,-4 3-122,4 6 0,-5-4 117,5-1 1,-4 1-82,4 3 1,-2 1-86,2-1 0,3 0-373,-3-4 1,3 2-309,1-6 0,0 5 321,0-5 1,0 1 438,0-5 0,10-21 0,4-7 0</inkml:trace>
  <inkml:trace contextRef="#ctx0" brushRef="#br0">27307 17229 7945,'-6'0'-150,"-1"0"150,3 0 0,2 0 0,-3-2 726,5-2-457,0 3 1,0-6-292,0 3 0,1 3 16,3-4 0,3 3 28,5-2 1,2 2-49,3-2 0,-2 3-169,5 1 0,-3 0 6,3 0 1,-4 0-230,5 0 0,-2 0-130,2 0 1,0 4 547,-4 0 0,-1 4 0,-3-4 0,-1 0 0,-49 7 0,-12 3 0</inkml:trace>
  <inkml:trace contextRef="#ctx0" brushRef="#br0">27344 17303 7945,'-12'0'-220,"0"0"1,-1 0-45,1 0 1025,0 0-539,0 0 0,5 1-412,3 3 239,8-3 1,7 9 39,5-6 1,5 2-295,-5-2 0,7-2 91,2 7 1,-1-5-59,5 4 0,3-4 89,0 4 0,1-5-756,4 1 839,-8 3 0,6-8 0,4-2 0,-3 2 0,0 0 0</inkml:trace>
  <inkml:trace contextRef="#ctx0" brushRef="#br0">28477 17044 7940,'-2'-14'-447,"-2"-2"1,3 5 726,-3-5 1,2 9 0,2-5 1,0 2-15,0-2 1,0-1-63,0 1 1,2 1-34,2 3 1,-2-3-60,7 3 0,-3 1-120,3-1 1,2 1 77,-3-1 0,7 2-133,1 6 1,2-4 129,-2 0 0,0 0 1,4 4 0,-5 4-226,1 0 0,-2 6 23,-2-2 1,-1 7 20,-2 1 0,-4 5 2,-5-5 1,0 6-83,0-1 0,-5 0 139,-4 0 1,-3 2-12,-4-2 1,1-2 35,-6 1 0,1-3 9,-5 3 0,4-5 25,1 2 1,4-5-45,-5-4 1,6 2 554,-1-6-182,7 0 65,-2-4-335,10 0 1,1 0-11,8 0 0,3 0-16,2 0 0,3 0-115,0 0 0,5 0-64,-5 0 1,6 0 66,-1 0 1,2 0-203,2 0 1,-2 0 79,-3 0 1,4 0-216,-4 0 1,2 0 52,-2 0 0,2 0 25,-5 0 1,-1 0 332,-4 0 0,-5 0 0,-18 0 0,-9 0 0</inkml:trace>
  <inkml:trace contextRef="#ctx0" brushRef="#br0">28169 17463 7939,'-12'0'0,"-1"-2"-258,1-2 146,5 3-1,2-5 99,5 6 0,7 0 89,5 0 1,6 0 120,6 0 1,2 2 336,3 2 1,-2-3-371,6 3 1,1-2-274,7-2 0,-1 0 105,5 0 1,-1 0 77,1 0 1,3 0-163,-3 0 1,3 0 14,1 0 1,-5-2 198,-3-2 0,-8 1-145,-5-5 1,-3 5-11,-5-1-181,-2 3-441,-11 1 193,-2 0 0,-14 0 162,-3 0 1,-3 5-28,2 4 0,0 0 324,-4-1 0,-16 10 0,-8 3 0,-5-1 0,-1 1 0</inkml:trace>
  <inkml:trace contextRef="#ctx0" brushRef="#br0">28575 17696 7939,'-1'-8'-75,"-3"0"-133,2 5 500,-3-8 1,3 10 164,-2-3-381,3 2 1,-9 4 1,6 2 1,-1-1-8,1 5 1,1 0-9,-5 4 0,4 1 54,-5-1-187,7 0 0,-4 1 86,6-1 1,0 0 12,0 0 1,0-3-19,0-1 0,0-4 5,0 4 1,0-4-55,0 4 0,6-5-142,2 1 0,0 2 208,4-2 0,-2 1-17,6-1 0,-2-2 67,-2 2 0,5-1-56,-1 1 0,5-1 4,-5 5 1,0-6-53,-3 3 0,-1 0-6,0-1 0,-3 4 25,-1-4 1,-5 2-9,1-2 1,1-1-17,-1 5 1,0-4 20,-4 4 1,-1-5-11,-3 1 1,-3 2 24,-5-2 0,-1 1 10,1-1 1,0-2-99,-1 2 1,0 1-125,-4-1 0,4 0 74,-4-4 0,2 4-99,-1 1 1,2-1-599,-2-4 830,2 0 0,-15-6 0,-3-1 0</inkml:trace>
  <inkml:trace contextRef="#ctx0" brushRef="#br0">28637 17758 7908,'5'-12'183,"-2"-1"147,5 1 1,-1 0-371,1-1 1,7 5-414,-3 0 1,9 5 215,-1-1 0,4 1 237,0-1 0,10-1 0,6-2 0,3-3 0,0 1 0</inkml:trace>
  <inkml:trace contextRef="#ctx0" brushRef="#br0">29879 17044 8409,'-8'-1'-367,"0"-3"1,4 2-1099,-4-2 1569,5 3 1,-2-1 674,5-2-436,0 3 0,1-5-199,3 6 0,7 0 3,5 0 0,5 0-65,-5 0 1,6 0 0,-1 0 1,3 0-3,5 0 0,-7 0 5,2 0 0,-7 0-195,-1 0 1,-2-4 93,-2 0 104,1 0-101,-7-1-113,0 3 0,-12-7 57,-2 5 0,-8 0-156,-5 4 1,-2 0 211,-2 0 1,-1 0-20,-2 0 1,2 4-2,-3 0 0,-1 4 59,1-4 0,-4 6 15,5-2 0,-1 3 3,4 1 1,-1 0 123,-2 1 1,7-1-152,1 0 0,2 1 3,6-1 1,-3 0-46,6 1 0,4-1 44,1 0 1,2 0-5,2 1 1,6-1-32,2 0 0,3-3-36,1-1 1,2-4 45,2 4 1,-1-5-3,6 1 1,-2-1 1,2 1 0,1-3 0,-6 3 1,6-2-30,-2-2 0,-2 0 29,-2 0 1,-2-2-59,-2-2 52,1 3 1,-2-6 23,-3 3-55,-3 2 0,-10-7-3,-3 5 1,-5 0 31,-3 4 0,1 0-2,-6 0 1,1 0 30,-5 0 1,1 4-33,-1 0 1,0 5 35,1 0 0,3 2-33,1 1 1,1 0 162,-2 1 0,3 3-99,6 0 1,0 1 15,-1-5 0,7 0-27,2 1 0,4-1 3,4 0 1,4 1 33,8-1 0,-1 0 7,6 1 0,-1-5-118,5 0 0,4-4-17,-1 4 1,2-5-311,-1 1 1,-3-3 107,3-1 1,2 5-65,2-1 0,-1 0-148,0-4 465,-4 0 0,24-11 0,0-3 0</inkml:trace>
  <inkml:trace contextRef="#ctx0" brushRef="#br0">30187 17401 8286,'0'-12'-68,"0"-1"-77,0 1 1631,0 0-440,0-1-729,0 7 0,0 2-160,0 8 0,0 2-172,0 7 0,0 0 109,0 4 1,0 1-107,0 2 1,-1 3-199,-3-2 1,2-2 97,-2 2 1,3-2 139,1 1 1,0 3-295,0-2 0,0-3-2144,0-2 2410,0 3 0,16-5 0,5 4 0</inkml:trace>
  <inkml:trace contextRef="#ctx0" brushRef="#br0">30802 17093 8286,'0'-19'0,"0"3"0,0 2-98,0 2 0,0-1 317,0 1 1,0 4 841,0 0-691,0 5-547,0-2 320,0 5 0,-4 1 57,0 3 0,-1 3 0,1 5 1,1 5-184,-5-1 1,0 5-336,-5-5 0,5 6 153,0-2 1,4-1 155,-5 2 1,5-5-57,-4 5 0,5-2 138,-1 2 1,2 0 6,-2-4 1,2 1-63,-2-2 0,4-2-173,4 2 1,-1-2 41,5-2 0,0-4 43,5 0 0,-1-1 4,0 2 1,1-4-91,-1-5 0,4 0 120,1 0 0,3 0-13,-3 0 1,0 0-17,0 0 0,-2 0-24,5 0 1,-1 0-214,2 0 1,1-4 3,-6 0 1,6-4 55,-1 3 0,0-4 242,0 1 0,13-20 0,-1-4 0</inkml:trace>
  <inkml:trace contextRef="#ctx0" brushRef="#br0">30753 17044 8286,'-1'-11'-428,"-3"3"1,2-3 145,-2 3 0,3 1 509,1-1 1,0 4 108,0-5-4,0 7 1,5-8-225,4 6 0,2 0-93,1 4 0,4 0 27,1 0 0,0 0-108,0 0 0,-2 0-152,5 0 0,-3 0 87,3 0 0,-5 0-107,2 0 0,-4 0-65,0 0 0,-5 0-317,0 0 620,-5 5 0,-25 8 0,-12 6 0</inkml:trace>
  <inkml:trace contextRef="#ctx0" brushRef="#br0">30778 17118 8286,'-8'0'-1360,"-1"0"1472,1 0 1115,-4 0-501,5 0-264,-4 0-231,10 0 1,-3 0-126,8 0 0,-2 1-384,7 3 1,-1-2 69,4 2 0,5-3-70,-1-1 1,6 4 36,-2 0 0,4 1-317,0-5 1,1 4 557,-1 0 0,13-2 0,6 0 0,3-2 0,1 0 0</inkml:trace>
  <inkml:trace contextRef="#ctx0" brushRef="#br0">31319 17413 8286,'0'-7'-685,"-1"2"2177,-3 5-750,2 0-546,-3 0 1,4 1-55,-3 3 1,2-1-6,-2 5 1,-1 2-226,0 6 0,0-2 87,1 2 0,3 2-429,-4-1 1,4 3 238,1-3 0,0 0-516,0 0 0,0-4 188,0 4 1,1-4 518,4 0 0,18-1 0,10 0 0</inkml:trace>
  <inkml:trace contextRef="#ctx0" brushRef="#br0">31848 17069 8286,'-4'-13'0,"0"1"0,0 0-352,-1 5 0,-2 1-353,-5 6 0,-1 7 876,1 6 0,0 0 345,-1 8 1,-3-1-313,-1 5 0,0 0-211,0-1 0,4 1 194,-4-1 0,2 1-136,-1 0 1,3-1-44,1 1 1,0-5-29,4 1 0,1-6-66,-1 1-53,5-2-93,-3-7 0,8-2 175,2-5 0,-1-5 9,5-3 1,0-3-42,4-2 0,1-4 31,-1-4 0,0-2-65,1-2 1,0 1 93,4-1 0,-2-1 4,5-3 0,-3-1-12,3-3 0,-5-1-5,2 6 1,0-7 228,0 2 0,-1 5-132,-4 3 1,-1 6 699,-2 7-82,-4-1-347,1 7-185,-5 0 1,4 12 38,-5 2 0,4 7 8,1 1 0,-1 5-7,-4-5 1,1 6-163,3-1 0,-2 2-250,2 1 1,-3 1 14,-1 0 1,0-3 92,0 2 0,0-3-197,0 3 0,1 1 81,3-5 1,-2 4-31,2 0 0,-3-1-94,-1-2 1,0-3 4,0-6 1,0 0 357,0 1 0,-5-12 0,-2-2 0</inkml:trace>
  <inkml:trace contextRef="#ctx0" brushRef="#br0">31738 17229 8286,'0'-18'-216,"0"4"-293,0-2 670,0 2 191,5 7 1,3-2-506,9 5 0,-2 0 145,5 4 0,-3 0 79,3 0 0,1 1-141,3 3 1,1-1-231,0 5 0,-1-4 200,1 4 100,-1-5 0,17 8 0,5-4 0</inkml:trace>
  <inkml:trace contextRef="#ctx0" brushRef="#br0">32218 17167 8286,'0'-8'-127,"0"0"194,5 0 0,-4-1 902,4 1-153,-4 5-494,-1-2 0,0 16-272,0 5 0,0 2 30,0 3 1,0-1-250,0 5 1,0-1 22,0 1 0,0 0-328,0-1 1,4-3-465,0-1 0,0 1 938,-4 3 0,6 6 0,1 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7175 1071 7925,'-6'-13'-112,"5"1"0,-6 4-447,3 0 840,2-1 721,-3-3-362,5 5 27,0 2-617,0 5 0,0 5 77,0 3 0,0 9-4,0 3 0,0 4-31,0 0 0,0 5-18,0 0 0,0 5-28,0-1 0,4 2-159,0 2 1,0 4-53,-4 0 1,2 2 94,2-2 0,-3-7-57,3 3 1,2-9 20,-2 1 0,0-3 53,-4-1 1,4-10-52,0-3 1,0-8 143,-4 2 102,-5-17 1,2 1-121,-5-10 0,4-2 17,-5-7 1,3 2-38,-3-6 1,3 0 8,1-4 0,4-5 0,-3-3 0,3-3-29,1-1 0,0-2-184,0-2 0,1 1 175,3-6 1,3 8-1,5 0 0,1 8 139,-1 9 1,0 4-113,0 9 1,1 8 27,-1 8 0,0 4-13,1 4 0,0 3-5,4 5 1,-2 1 26,5 4 0,-5 1 167,2 2 0,1 3-179,-2-2 1,-4 2-9,-4 2 0,-5-5-119,1 1 1,-2 1 66,-2 6 0,-2-2 23,-2 3 0,-4-4-21,-8-5 0,-4 3-10,-4-2 1,-1 1-20,1-2 1,-5-3-7,0-9 1,-1 3-61,1-3 0,5-2-174,-1-2 1,2-3 9,6-1 0,1 0-713,4 0 1005,5 0 0,29-22 0,12-5 0</inkml:trace>
  <inkml:trace contextRef="#ctx0" brushRef="#br0">7851 1181 7925,'2'-8'0,"2"0"0,-1 4 232,5-4 1,-4 5-93,4-1 0,0-2 87,5 2 0,-1-1-106,0 1 0,1 2-61,-1-2 1,4 3-380,1 1 0,3 0-1188,-3 0 1507,-1 0 0,13 11 0,3 2 0</inkml:trace>
  <inkml:trace contextRef="#ctx0" brushRef="#br0">7938 1341 7925,'-13'0'1473,"1"0"-1103,0 0 0,5 2 162,3 2-417,2-3 1,8 5-169,2-6 0,4 0-597,5 0 0,3 0 427,9 0 0,-2-4 223,6-1 0,8-8 0,6-5 0,5 1 0,1 0 0</inkml:trace>
  <inkml:trace contextRef="#ctx0" brushRef="#br0">6178 1095 7455,'-7'-1'998,"3"-3"-325,2 2-447,2-3-116,0 5 0,0-1-69,0-4 1,0 3 227,0-6-263,6 5 241,1-8-189,5 4 1,-4-4 98,0 3-103,-5-3 0,4 5 100,-3-2 7,-3-3-232,5 10-390,-6-10-51,-6 10-32,0-5 1,-5 8 1,2 2 1,3 1 541,2 3 0,-14 36 0,-8 4 0</inkml:trace>
  <inkml:trace contextRef="#ctx0" brushRef="#br0">5895 1538 7933,'-7'0'1797,"-4"0"-1553,10 0 0,-6 0 1,3 0 140,2 0-608,-3 0 241,5 0-928,5 0 377,2 0 1,5 0-724,1 0 768,-1 0 488,0 0 0,44-16 0,-22 6 0,-1-1 0</inkml:trace>
  <inkml:trace contextRef="#ctx0" brushRef="#br0">6325 1464 9638,'6'7'151,"-5"-1"0,6-6 24,-3 0-96,-2-6 0,7 4-30,-5-7-3,6 7-401,-9-9 148,10 9-1064,-10-3 1271,5 5 0,-17 33 0,-3 8 0</inkml:trace>
  <inkml:trace contextRef="#ctx0" brushRef="#br0">10165 923 8145,'-4'-8'-417,"0"0"0,-4 3 208,3-3 0,1 4 674,4-4-251,-5 0 0,3-5-123,-2 1 1,3 4 95,1 0 1,0 0 166,0-5 0,1 1-130,3 0 0,3-1-74,6 1 1,-1-4 17,0-1 1,1 1 0,-1 3 1,4 1-136,1 0 0,0 1 8,0 3 0,-2-2-55,5 6 0,-5 0 65,2 4 0,-5 1-143,-4 3 0,2 9 41,-6 7 1,0 3 88,-4 2 1,0 1-198,0 3 0,-5-2 35,-4 6 1,-6-2-85,-1 2 1,-6 1-20,2-5 1,-5 5 20,-4-1 1,3-3 147,-2-1 0,2-7 98,1-2 1,4-9 148,1 2-189,5-4 1,1-2 350,6-3 1,5-4 112,-1-4-132,3 3 0,2-9-95,3 6 1,-1 0-265,5 4 0,0 0 92,5 0 1,0 0-34,4 0 0,2 0-75,6 0 0,3-4 78,1 0 0,1-1-190,-1 5 1,2-1 81,6-3 0,0 3-43,0-3 1,-4 1-79,0-1 0,-2 2-166,2-2 1,-4 1-369,-9-1 197,3 3 0,-9-4 49,2 5 0,-7 1 153,-5 3 0,-8 1 328,-5 4 0,-45 18 0,20-13 0,1-1 0</inkml:trace>
  <inkml:trace contextRef="#ctx0" brushRef="#br0">9993 1477 8145,'-14'1'-411,"-2"3"1,-2 2 351,-3 2 0,3 3 59,6-3 0,5-1 1718,3 1-553,3-5-793,1 8 1,5-9-122,4 7 0,3-7-120,4 3 1,3 0 44,6-1 1,1 0-156,3-4 0,2 0 138,6 0 0,0 0-31,0 0 0,1-4-189,3 0 0,-2-4 37,2 4 0,-3-5-244,-1 5 1,-4-4 132,-1 4 1,-8 0-1393,0 4 432,-7 0 511,0 0 0,-10 5 88,-3 4 0,-8-3 53,-4 3 0,-3 0 443,-1 8 0,-33 7 0,-9 8 0</inkml:trace>
  <inkml:trace contextRef="#ctx0" brushRef="#br0">10374 1674 8145,'-7'0'270,"0"4"150,3 0 0,2 1-132,-7-1 1,5-1-289,-4 5 0,4 1 23,-4 3 1,1 0 18,-1 0 0,-2 1 27,6-1 1,-4 0-174,4 1 1,0-1-52,4 0 1,1 1 124,3-1 0,3-1-98,5-3 0,2 3 137,2-3 0,-2-1 17,2 1 1,2-1 47,-1 1 1,3 3 8,-3-3 0,0 3 9,0 2 1,-4-1 154,4 0 0,-4 1-146,0-1 0,-5 0 22,0 1 1,-5 3-168,1 0 1,-3 1 80,-1-5 0,0 0-178,0 1 1,-5-1 47,-3 0 1,-7-1-102,-2-3 1,-5 3 15,2-2 0,-3-4-230,-2-1 0,0-1 27,1 1 1,-1-3-104,1 3 1,-1-4 87,0-4 1,5-2 395,-1-7 0,21-23 0,7-11 0,-2-4 0,0 1 0</inkml:trace>
  <inkml:trace contextRef="#ctx0" brushRef="#br0">10337 1846 8108,'0'-7'-210,"2"-2"210,2 4 0,-2-3 452,7 4 1,-5 0-49,4 4 0,0-1-178,4-3 1,2 2-114,3-2 0,-2 3-167,5 1 0,2-2-97,7-2 1,-2 3-909,6-3 1059,-6 2 0,25-14 0,0-5 0</inkml:trace>
  <inkml:trace contextRef="#ctx0" brushRef="#br0">11765 689 8033,'7'-12'0,"-1"4"-539,-1-1 1,-4 5 2,3-4 483,3 0 1,-6-4 687,3-1 0,-1 5-224,1 0 1,-3 4 180,4-4-267,-4 5-19,-1-8 0,-1 10-170,-4-4 1,3 4 26,-6 1 1,-5 1-25,-3 4 0,-2 1-21,2 7 0,-3 6 27,-6 5 0,0 2-5,1 7 1,-5 6-114,0 6 1,-5 5-246,1 8 0,2 0 155,14-23 1,1 0-1,2 0 1,2 0-25,-1 2 0,1 0 1,2 0-1,3 0-59,2 0 0,1-1 1,-1 33 20,5-4 1,7-7-174,5-5 1,2-6 220,6-2 1,-1-10 16,2 2 0,2-12 56,-2 0 1,2-5-42,2 1 1,-1-4 124,1-4 1,-5-2 7,1-3 0,-1-1 303,5-3 0,-6-3-356,-3 3 257,-2-2-288,-2-2-8,-5-6 79,-1 5-38,-6-5 0,-2 2-158,-2 0 1,2 0 120,-7 4 0,1-4-449,-4 0 0,4 0-23,-1 4 0,5 0-189,-4 0 0,4 0 661,-4 0 0,5 5 0,-2 2 0</inkml:trace>
  <inkml:trace contextRef="#ctx0" brushRef="#br0">12860 775 7945,'0'-12'0,"5"-4"-93,4-1 0,-3-5-130,3 2 1,-5 3 442,4 5 0,-5 0 503,1 4-216,3-3 1,-6 2 82,3 1-95,-2 5-225,-2-2-271,-6 16 0,-1-1-73,-5 10 0,0-4 114,-1 5 1,0-1-46,-4 5 1,4 0-54,-4-1 0,-1 5-55,2 0 1,-5-1 7,5-3 1,0 0 46,3-1 0,1-3 75,0-1 1,-1-5-11,1 2-14,5-4 24,2-6 32,5-1 0,5-12-32,3-2 0,3-4-25,2-5 1,-1-2-14,0-5 1,2-1-9,2 0 0,-1-1-12,6-2 1,-5 2-106,5-3 1,-5-1 128,5 1 1,-5-4-20,5 5 0,-6-1 171,1 4 0,-2 8-66,-2 4 283,0 1-255,1 11 1,-5 2-18,0 11 0,-4 2-13,4 6 0,-3-3-122,3 3 1,-1-3-18,1 3 0,3 1 50,-3 3 1,2-3-186,-2-1 1,3-3 30,-3 3 0,1-3 101,0 3 0,0-5-78,-5 2 1,5-4-74,-5 0 0,4-1-39,-4 0 351,0 1-109,-4-1-32,0-5 1,0 0 133,0-3 1,-5-3-5,-4 3 0,-6-1 72,-1 1 0,-6-3-83,2 3 1,-4 2 134,0-2 1,-2 4-101,-3-4 0,3 5-39,-3-5 0,-1 1 29,1-1 0,-1-1-15,2 5 0,3-5-200,0 1 1,2 1 107,7 0 0,-2-1-332,2-4 1,6 4-488,-2 0-431,8 0 455,-2-4 813,17 0 0,19 0 0,15 0 0</inkml:trace>
  <inkml:trace contextRef="#ctx0" brushRef="#br0">12417 1292 7945,'-14'0'0,"-2"0"0,2 0 0,-2 0 0,2 0-21,2 0 1,0 4-15,-1 0 1,5 0 870,0-4-235,5 0-300,-2 6-114,5-5 0,1 5 0,3-6 0,3 1-173,5 3 0,2-2 107,2 2 1,3-3-173,6-1 1,5 0 23,3 0 1,2 0 104,2 0 1,4 0-155,0 0 1,11-1-170,2-3 0,2-3-120,5-6 0,-1 5 361,-25 4 1,0 0 0,31-4 13,-31 2 1,0 0 0,29-3-2,1 1 1,-3 5 33,-5-1 1,-2 2 71,-6-3 0,-6 4-252,-6-3 0,-11 3 29,-10 1 1,-6 4-79,-2 0 0,-5 1 24,1-1 0,-8-2-169,-5 2 1,0-1 338,1 1 0,-7-2-157,2 7 1,-3-5-198,-1 4 0,-2-4 22,-5 4 1,-1-1 323,0 1 0,1 3 0,-1-3 0,1 3 0,-13 7 0,-6 4 0,-3 1 0,-1 1 0</inkml:trace>
  <inkml:trace contextRef="#ctx0" brushRef="#br0">12983 1526 7945,'-12'0'0,"-1"0"0,1 0-39,0 0 1,-5 4-61,1 0 1,0 4 310,3-4 1,-4 6 258,-4-2 1,2 9-224,-2 3 0,5 3-112,-5 2 0,2 1-89,-1 3 0,-2 1 74,5 3 1,5 1-86,4-5 1,5 3 15,-1-3 0,3 0-183,1-5 0,5-4-14,3-4 1,5-2 64,3-2 1,-1-1-22,6-3 0,-2-2 95,1-6 1,4 0 1,-4 0 1,2 0 49,-1 0 0,0-6 10,-4-2 1,-1-3-4,-3-1 1,-3-1 95,-1 1 0,-4 0-9,-5-1 0,0 0-77,0-4 1,-1 6-118,-3-5 0,-3 9 22,-5-5 1,-1 2-69,1-2 0,-2 4 108,-2 0 0,2 5-33,-2-1 0,2 1-1831,2-1 1324,-1 2 1,5-2-58,0 8 589,5-2 0,20 31 0,10 1 0</inkml:trace>
  <inkml:trace contextRef="#ctx0" brushRef="#br0">13291 1821 7902,'7'-12'0,"2"4"58,-5 0 1,0 4 305,-4-5 408,0 7 1,-1-8-249,-3 6 0,-3 0-414,-5 4 1,-5 0 56,1 0 1,-5 1-231,5 3 0,-5-1 90,5 5 0,-2 0-23,2 5 1,2-4-49,-2 4 1,3-4-190,5 8 0,-1-4-33,5 0 0,-2-1-83,2 0 0,3 0 88,-3 1 1,4 0-36,4 4 0,2-8 107,7 4 0,-1-5 42,0 0 1,2 2 74,2-6 0,0 0 10,4-4 0,-4 0 175,5 0 0,-5-6-112,5-2 0,-2-3 142,2-1 0,0-7-9,-4-6 0,5-1-133,-2-7 1,-2 5 135,-2-5 1,-2 4-73,-2-4 0,-1 5 105,-2-5 0,-4 7 48,-5 1 0,0 6 514,0 7-415,0 5 0,-1 2 71,-3 5 1,1 1-182,-5 3 0,-1 3-213,-3 5 0,4 5-124,0-1 0,4 6 35,-5-2 1,7 4-36,-2 0 0,2-1 27,2-2 1,0 2-275,0-2 1,0-2 25,0 1 0,6-5-57,2 2 0,4-4 42,5 0 1,-2-6-139,5-3 0,1-3-252,3-1 756,1 0 0,27-44 0,-23 17 0,1 0 0</inkml:trace>
  <inkml:trace contextRef="#ctx0" brushRef="#br0">13931 529 7896,'-7'-5'-199,"-4"-2"-49,9-5 1,-7-1 636,5 1 830,0 5-789,4-4 0,0 8 196,0-5-398,0 5 0,1-2-11,3 5 0,3 1 14,5 3 1,5 3 12,-1 6 0,5 4-19,-5 4 1,5 2-81,-5 2 0,4 5-149,-3 3 1,-1 8 90,-3 4 0,-2 10-295,-3 6 1,-3 7 199,-4-29 1,-2 0 0,-1 1 0,-3 1-302,0 2 1,-2 0 0,0-1 0,-1 0 117,-4 1 1,-1 0 0,3-6-1,-1 0 9,-3 2 0,-1-1 1,-1-5-1,0-3-709,-16 32 0,-4-9 279,-1 1 1,0-11-973,0-6 1584,6 0 0,-7-7 0,5 3 0,3-4 0,2-3 0</inkml:trace>
  <inkml:trace contextRef="#ctx0" brushRef="#br0">15530 984 7940,'-4'-12'-247,"0"0"1,-1 4-855,1-1 976,2 1 1,-5-4 203,3 0 0,3 3 136,-3 1-123,3 0-21,1-4 1,0-1 0,0 1 0,1 4 4,3 0 1,-3 4-5,3-5 1,2 5 12,-2-4 1,1 4 92,0-4 0,-3 1-57,7-1 0,-5-2 91,4 6 0,-4-4-55,4 4 1,-4-6 97,4 2-47,-5 3 0,3-2 417,-6 3-562,5 2 0,-4-2 91,4 8 1,-5 4-64,-5 9 1,0 2 44,-3 6 0,-7 5-94,2 2 1,-2 0 22,3 1 0,1 0-87,3 3 1,-3 0 49,3-3 1,2 1-121,2-5 0,-1-1 104,1-3 0,1-2-30,7-2 0,3-3 66,5-6 1,2-4-34,2 0 0,3-5-48,6 1 1,0-2 5,-1-2 0,6-2-92,3-2 1,-1-3 3,0-5 0,-3 1-220,4 3 0,-6-3-30,2 3 1,-4-3 117,-5-2 0,2 5-303,-6 0 1,2 0 188,-1-5 0,-5 5 17,0 0 1,1 4 343,-5-4 0,-3 0 0,-1-5 0,-19-15 0,-5-5 0</inkml:trace>
  <inkml:trace contextRef="#ctx0" brushRef="#br0">15530 812 7965,'-1'-12'0,"-3"0"18,3-1 231,-5 1 29,6 0 1,4 3-166,0 1 1,10 6 3,-2-3 1,9 0-53,-1 1 0,-1-2-108,2 2 1,-1 3-340,5-3 1,0 2 203,-1 2 0,-3 0-412,-1 0 0,-5 0 590,2 0 0,-14 11 0,-5 3 0</inkml:trace>
  <inkml:trace contextRef="#ctx0" brushRef="#br0">15555 972 7965,'-12'0'0,"-1"0"0,5 0 530,0 0-87,5 0-163,-2 0 1,6 0-132,3 0 0,4 0-159,9 0 1,2 0-8,6 0 0,1 0-250,2 0 0,0 0 8,5 0 0,-5 0-326,5 0 1,-4 0-449,4 0 1033,-6 0 0,25 0 0,0 0 0</inkml:trace>
  <inkml:trace contextRef="#ctx0" brushRef="#br0">16244 1009 7965,'8'0'-256,"1"0"457,-7 0 0,8 1 438,-6 4 1,0 1-225,-4 7 1,0-1-10,0 0 0,0 2-174,0 2 1,-4 4-1,0 4 1,-4-3-451,4-1 1,-5 1 198,5 3 1,-4 0-222,4-4 0,-1 2-150,0-6 1,4 2-403,-3-1 1,3-8-364,1 3-129,0-2 1284,5-3 0,46-35 0,-18 8 0,1-1 0</inkml:trace>
  <inkml:trace contextRef="#ctx0" brushRef="#br0">16983 825 7965,'0'-13'0,"1"5"-155,3 0-349,-3 5 551,5-2 0,-10 10 428,0 3 0,-6 5-145,2 3 0,-7 3 139,-2 6 0,1-1-217,4 1 0,-1 1-114,1 3 1,-4-3-38,-1 2 0,1 2-75,4-1 0,-1 0-114,1-5 1,0 1-221,-1 0 1,5-6 126,0-3 0,5-6-438,-1-2 172,3-5 183,1 2 122,0-16 0,5-2-85,3-12 0,3 0 122,2 1 0,-1-6 16,0-3 1,5-3 7,-1-1 1,5-4 5,-5 0 0,6 0 215,-2 4 0,0 1-73,0-1 0,-5 5 70,1 3 1,-2 10 152,-2 7 1,-3 4 121,-1 4 0,-4 4-130,4 0 1,-5 5 5,1 7 1,2 1-156,-2-1 0,1 4 31,-1 1 0,-2 5-277,2-2 0,1 2 74,-1-1 1,2 2-56,-2-3 1,-3 2-167,3-1 1,-1 2-99,1-2 0,-3-2 25,4 1 1,-4-1-204,-1 2 0,0-2 121,0-3 1,0-2 414,0 2 0,-11-7 0,-3-4 0</inkml:trace>
  <inkml:trace contextRef="#ctx0" brushRef="#br0">16835 1108 7965,'-12'-6'-163,"5"-1"237,-4-5 0,11 1 163,0 3 1,1 2-184,7 6 0,2-4 0,6 0 0,-1 0-592,6 4 1,1 0 238,6 0 1,0-4-203,5 0 501,-1 0 0,4 1 0,4 0 0,2 0 0,0-1 0</inkml:trace>
  <inkml:trace contextRef="#ctx0" brushRef="#br0">17450 923 7932,'-4'-8'679,"0"0"-437,0 5 1,3-3 584,-4 6-499,4 0 0,-4 7 101,5 5 1,-5 2-129,1 7 0,0-1-250,4 5 1,-1-1-7,-3 1 0,2 0-239,-2-1 0,3 5-530,1 0 0,0-5 389,0-3 1,0-5-691,0 5 1025,0-6 0,11-3 0,3-6 0</inkml:trace>
  <inkml:trace contextRef="#ctx0" brushRef="#br0">11199 3704 7885,'-2'-11'-297,"-2"3"0,3 1 187,-3 3 1,2 1 414,2-5 1,-1 4 243,-3-4-241,3 5 0,-6-6 160,3 4-84,2-4-208,-3 2 1,3 0 180,-2 3-379,3 3 76,-5 1 1,6 5 31,0 3 1,0 5 35,0 3 0,0 5-126,0 7 1,0 0 74,0 4 1,0 5-86,0 4 1,0 0 13,0-4 0,0 4-141,0 0 1,5 0 62,-1-4 0,4-1-117,-4-3 1,1-3-92,0-6 0,-4-3-150,3-1 23,-3-10 280,-1 6-12,0-14 100,0-2 1,-1-7 139,-3-5 0,1-1-17,-5 1 1,1-2-62,-1-2 0,-3-3 77,3-6 1,1-5-88,-1-3 0,5-2 16,-1-2 1,3 0-20,1 0 0,0-1-2,0-3 0,0 2 59,0-2 1,1 4 6,3 5 0,4-3-56,9 7 1,-4 4 4,4 8 0,-2 4-7,1 4 1,-1 2 21,6 6 0,-5 0-82,5 0 1,-5 6 89,5 2 0,-5 3-4,4 1 1,-5 2-36,2 2 1,-9-2-2,-4 2 0,-2 3 13,-2 2 1,0-2-1,0 1 1,-2-4-33,-2 0 1,-4 2 32,-9-2 1,2 1-22,-5-5 0,4 0 9,-5 0 1,0 1-17,-3-1 1,-1-1 0,1-3 1,-1 2-1,0-6 1,5 4-181,-1-4 0,6 0 44,-1-4 1,6 0-1493,2 0 1152,5 0 1,-1 0 488,8 0 0,42-22 0,14-5 0</inkml:trace>
  <inkml:trace contextRef="#ctx0" brushRef="#br0">11937 3840 7905,'-7'0'-477,"2"-2"243,5-2 1091,0 3-320,0-5-70,0 6 1,1 0-188,3 0 0,4 0-171,9 0 0,-2 0 57,5 0 1,-3 0-1,3 0 1,1 0-390,3 0 0,1 0-769,0 0 1,-1 0 334,1 0 1,-5 0-7,1 0 663,-6 0 0,-8 6 0,-9 1 0</inkml:trace>
  <inkml:trace contextRef="#ctx0" brushRef="#br0">11986 4061 7905,'-7'0'363,"-4"0"-37,10 6 59,-4-5-260,5 4 0,5-1-218,3 1 1,5-1-91,3-4 0,3 0-236,6 0 1,-1 0 418,1 0 0,9-7 0,6-3 0,3 0 0,0 0 0</inkml:trace>
  <inkml:trace contextRef="#ctx0" brushRef="#br0">14632 3433 8003,'0'-8'-59,"0"0"1,0 4-144,0-4 692,0 5-175,0-2-134,-5 5 1,-2 1-18,-6 3 0,1 8-20,0 9 0,-6 2-9,-2 2 0,0 3-6,0 1 1,-1 5-42,-3-1 0,3-1-151,1 0 1,3-3-1,-3 4 1,6-6 86,2 2 0,0-9-25,3-3 0,4-3 85,1-2-243,2 0 97,2-5 48,0-2-20,0-5 0,2-5 0,2-3 0,-1 1 33,5-1 1,0-5-43,4-3 0,1-2 66,-1 2 0,0-3-17,1-6 1,3-1-226,0-3 0,2 3 116,-1-2 1,-2-2 61,5 1 0,1-4 16,3 4 0,-3-3 6,-1 3 0,-3 4 6,3 5 0,-5 6 16,2 2 89,-4-1 0,-2 13-90,-3 0 1,2 3 91,-6 9 1,4-2-41,-4 6 1,5 4 7,-5 0 1,5-1-54,0 2 0,-3-1-6,3 5 1,-3-1-6,3 1 0,2-2 25,-3-2 0,-1 2-133,1-2 1,0-2 114,4 1 0,1-1-88,-1 2 0,-4-5 31,0-7 1,1 1-14,3-1 1,-4-4-79,0-1-16,-5 3 152,8-6 1,-11 5-38,0-6 0,-1 0 153,-8 0 0,-4 0-83,-8 0 0,1 0 146,-5 0 1,3 0-68,-7 0 0,-1 0-35,2 0 1,-5 1-69,4 3 0,-5-2-1,1 2 1,2 1-75,-2-1 0,7 1 57,1-5 1,2 4-406,7 0 1,3 0-126,5-4 546,5 5 0,36-9 0,15 3 0</inkml:trace>
  <inkml:trace contextRef="#ctx0" brushRef="#br0">13771 4233 8003,'-9'0'-626,"1"0"1,4 0 803,-4 0-112,5 0 501,-2-5-364,-1 3-153,5-3 9,-5 5 1,8 0-8,2 0 1,3 0-13,5 0 0,2 0-1,2 0 1,5 4 19,7 0 1,5 0-34,8-4 1,4-1-5,9-3 0,7 1-193,-27-1 1,2 0 0,3 2 0,1 0 226,3-2 0,0 0 0,2 2 0,1 0-33,1-3 0,0 1 0,1 2 1,1 0-1,-2-2 0,0 0 1,2 2-1,-1 0-20,2-2 0,-1 0 0,-4 2 0,-1 1-5,-1-1 0,0 0 0,-2-1 0,0 0-44,0 1 1,0 0-1,-3 0 1,-1-1-45,-1 1 0,-2 0 0,25 0-96,-2-2 0,-8 2 49,-8-3 0,-1 4 42,-11-3 1,-6 3 33,-7 1 1,-7-2-105,-5-2 162,-3 3 1,-2-5 453,-3 6 1,-3 0-522,-6 0 0,0-1 188,-4-3 1,4 2-305,-4-2 1,0 3 80,0 1 0,-5 1 32,2 3 0,-2-1-123,1 5 0,-2-1-356,3 1 552,-4 3 0,-17 9 0,-8 5 0,-4 6 0,-1-1 0</inkml:trace>
  <inkml:trace contextRef="#ctx0" brushRef="#br0">14374 4541 7983,'0'-12'0,"0"-1"-102,0 1 1,0 0-174,0-1 1,1 3 761,3 1 1,-3 2 473,4 3 207,-4 3-816,4-4 1,-3 11-114,2 7 0,1 0-90,-1 8 0,1-1-125,-5 5 1,1 1-78,3 3 0,-3-3 93,4 2 1,-4 2-87,-1-1 0,4 0 35,0-4 0,0 0-183,-4 4 1,0-3-135,0 3 0,2-4-248,2-5 0,-3 2 128,3-6 0,-3 5-234,-1-5 0,0-3 273,0-5 1,2-1-170,2 1 578,-3-3 0,27-43 0,-1-10 0</inkml:trace>
  <inkml:trace contextRef="#ctx0" brushRef="#br0">14767 4590 7983,'-6'0'-155,"-5"-5"1,8 3 295,-5-2 1,5 4 206,-1 4 0,-2-1-327,2 5 0,0 1 74,4 3 1,-1-4-1,-3 0 0,2 0-190,-2 5-187,3-1 1,2 0 124,3 1 1,-1-5 105,5 0 0,1-4 2,3 4 0,0-4 9,0 5 0,1-7 131,-1 3 1,0 0-108,1-1 0,-1 4 210,0-4 1,1 2 43,-1-2 0,0-1 29,1 5 0,-5-4-78,0 4 1,-1-4-39,1 5 0,2-1-38,-6 4 1,1-4 27,-1 0 0,-2 1-147,2 3 1,-4-4 45,-4 0 0,1 1-145,-5 3 1,-1-4 7,-3 0 0,-2-4-203,-2 5 0,1-5-261,-6 4 0,6-5 221,-1 1 0,-2 1-78,2-1 0,-1 0 81,5-4 1,0 0 336,0 0 0,-1-5 0,1-35 0,0-13 0</inkml:trace>
  <inkml:trace contextRef="#ctx0" brushRef="#br0">14767 4627 7969,'0'-8'0,"0"0"0,2 1-108,2-1 0,-1-2-160,5 6 0,-4-4 268,4 4 0,2-5 164,6 5 0,-1-1-261,6 1 1,-5 2 48,5-2 48,-1 3 0,43 6 0,-27-1 0,0-1 0</inkml:trace>
  <inkml:trace contextRef="#ctx0" brushRef="#br0">15641 4738 7185,'-7'0'931,"2"0"1,5-1-731,0-4 1,-1 4-261,-4-3 255,4-3-168,-10 0 1,8-5 171,-5 0 1,0 3-3,-4 1 0,-1 0-72,1-4 1,0 4-10,-1-1 0,-4 7-124,-4-3 1,2 4 100,-2 1 1,1 0-90,-5 0 0,2 7 110,3 5 0,-2 1-25,5 3 1,1 2-99,4-2 0,1 5-137,2-5 0,4 5-188,5-5 0,0 5 76,0-5 0,1 0-95,3-3 1,3-1 80,6 0 1,-1-1 17,0-3 0,5-1 62,-1-3 0,2-2 165,-2 2 1,2-4-30,3-4 1,0 0 50,-4-9 0,3 2-23,-3-9 1,5-1 152,-2-3 0,-1-6 8,2-3 0,-1-4-98,5-4 1,-6-3 71,-3-5 1,2 1-100,-1 3 1,-5-2 402,-4 6 0,-5 6-99,1 6 0,-3 9 12,-1 3 0,-1 8 831,-3 0-354,2 7-660,-8 2 0,4 7 66,-2 5 1,-2 2-256,6 2 1,-4-1 67,4 5 0,-4 2-86,4 7 1,-2 1-6,2 3 1,3 1-27,-3-5 1,2 1 35,2-1 1,0 1-128,0 3 1,0-2-243,0-2 1,2-3 187,2 2 1,1-7-442,3-5 1,7-2 43,-2-2 1,2-5-155,-3-3 0,4-2 792,1-2 0,27-50 0,-21 20 0,0-1 0</inkml:trace>
  <inkml:trace contextRef="#ctx0" brushRef="#br0">16859 3680 7932,'0'-9'-309,"0"1"210,0 0 335,0-4 1,0 3 798,0 1-516,0 5-129,0-2-331,0 5 0,0 1 121,0 3 1,0 3-4,0 6 1,-4 4-61,0 4 0,-1 4-19,1 3 0,1 0-102,-5 4 0,4-3 74,-5 4 1,5-2 55,-4 2 1,5 1 4,-1-5 0,-1 1-39,1-1 0,0-9-117,4 1 0,5-6-63,3-3 1,3-4-288,2 1 1,-1-7 167,0 3 1,5-4-96,-1-1 0,2-4 112,-2 0 0,-1-6 4,6 2 1,-5 1 14,5-1 0,-5 0-147,5-5 0,-6 5 65,1 0 0,-2 1-68,-2-1 0,0-3 24,1 3 0,-2 1-38,-3-1 0,1 4 335,-5-5 0,6 7 0,-14-15 0,3 4 0</inkml:trace>
  <inkml:trace contextRef="#ctx0" brushRef="#br0">16859 3704 7932,'0'-12'0,"0"0"0,-4 3 209,0 1 531,0 0-566,4-4 1,2 1 9,2 2 1,2 3-90,7 2 1,0 2-20,4-2 0,2 3-256,6 1 1,-3 0 80,2 0 1,-2 0-202,7 0 0,-3 0-95,-2 0 0,2 0 395,3 0 0,2 16 0,6 5 0</inkml:trace>
  <inkml:trace contextRef="#ctx0" brushRef="#br0">16970 3901 7953,'-8'0'-25,"0"0"-34,5 0 12,-8 0 23,10 0 1,-3 0 0,8 0 0,3 0 219,5 0 1,0 0 320,1 0 1,4 0-745,4 0 0,2 0 227,2 0 0,27 0 0,6 0 0</inkml:trace>
  <inkml:trace contextRef="#ctx0" brushRef="#br0">17475 3913 8037,'5'-6'1763,"-3"0"-1286,3 6 0,-5 1-178,0 4 1,0 1-199,0 7 1,0 0 129,0 4 1,0-2-325,0 5 0,-4-1-79,0 2 1,0 2-86,4-2 0,0-2-33,0 1 0,-4-5-359,0 2 0,0-2 227,4 1 1,0-6-669,0 2 1090,5-2 0,24-25 0,10-7 0</inkml:trace>
  <inkml:trace contextRef="#ctx0" brushRef="#br0">17930 3766 7953,'-12'0'455,"1"1"-311,3 3 1,-3 3 260,3 5 0,-3 5-172,-2-1 0,2 6-169,3-1 1,-4 6-13,0 2 0,3-1 65,-3-3 0,2 4 0,-2-1 0,1-3-130,3-5 1,-2-5-452,6 2-375,0-3 412,4-8 185,0 0 36,6-17 0,-4-1-176,7-9 1,-1-2 181,4 2 1,0-3 99,1-5 1,0 0 31,4-8 1,-3 7-46,2-7 1,2 3 195,-2-3 0,2-1-100,-2-3 1,-2 8 267,2 0 0,-2 6 92,-2 2 1,-1 10 537,-2 3-601,-4 8 1,-1 0 37,0 8 1,0 7-79,-4 5 1,0 6 114,0-1 0,0 2-258,0 2 0,0-1 71,0 1 0,0-1-282,0 1 0,0 0-38,0-1 1,0 1-31,0-1 1,0 1 97,0 0 1,-1-2-85,-3-3 1,2 2-348,-2-5 0,3 3 217,1-3 0,0-5-384,0-4 0,0-4-13,0 4 695,5-5 0,-3-14 0,3-9 0</inkml:trace>
  <inkml:trace contextRef="#ctx0" brushRef="#br0">17819 3938 7926,'-6'-5'0,"-4"2"-84,6-5 0,0 3-380,4-3 557,0 6 235,5-4 0,6 2-466,6 0 1,4 0 14,0 4 1,2 0-101,2 0 0,-1 0-67,1 0 290,0 0 0,6-7 0,6-3 0,3 0 0,-1 0 0</inkml:trace>
  <inkml:trace contextRef="#ctx0" brushRef="#br0">18336 3803 7926,'0'-7'1715,"0"1"-1185,0 6 0,-1 2-269,-3 2 0,2 3-27,-2 5 0,2 4 25,-3 1 1,4 3-182,-3-3 1,3 5-208,1-2 0,0-1-507,0 2 0,0-5 361,0 5 0,0-6-675,0 1 1,1-2 37,3-2 912,-3 0 0,-22-16 0,-14-4 0</inkml:trace>
  <inkml:trace contextRef="#ctx0" brushRef="#br0">16749 3963 7910,'-7'0'-1327,"1"-6"1370,6 5 0,2-5 18,2 6 0,3-1-160,5-3 0,0 2-344,1-2 443,-1 3 0,39-4 0,9-2 0</inkml:trace>
  <inkml:trace contextRef="#ctx0" brushRef="#br0">10706 3409 8014,'0'-8'-183,"0"-1"1,0 5-541,0-4 388,0 0 341,0-4 1,0 3 57,0 1 0,0 4 53,0-4-4,0 5 11,0-8-4,0 10-40,0-5 39,0 1-283,0 4 252,0-5-75,0 6 43,0 0-38,0 6 1,0-4 22,0 6 1,0-3 2,0 3 1,2 0-11,2 4 1,-3 1 3,3-1 1,-2 4 34,-2 1 1,0 9-29,0-2 1,0 9-1,0 0 0,0 8 12,0 4 1,0 6 1,0 6 1,-4 2-235,2-25 1,-1 2 0,-1-2-1,0 1 171,2 2 1,0 0-1,-1 0 1,1 0 18,0 0 0,0 0 0,0 0 1,1 1-5,-3 1 0,0 0 0,2-1 0,1-1 0,-1 2 1,0 0-1,1-3 1,0-1 69,1 35 0,0-4 10,0 3 0,0-6 8,0-1 0,5-6-93,-1-7 0,4 0-10,-4 1 1,6-3 71,-2-1 0,-1-5-129,1-9 1,-4 4 65,4-3 1,-4-5-161,4-3 1,-3-2 91,3-6 0,-6-1 257,3-4 1,0-3-450,-1-1-80,0-5-3,-4 2 105,0-10 0,0-2-88,0-6 0,0 0 153,0-4 1,0 0 167,0-4 0,0-2 0,2-18 0,2-8 0,-1-8 0,1 0 0</inkml:trace>
  <inkml:trace contextRef="#ctx0" brushRef="#br0">10608 3200 8014,'-12'-13'-1411,"5"6"1464,1-3-29,6 8 1,0-5 8,0 3-4,0 3 51,0-5 0,2 6-19,2 0-31,3-5 0,5 4-14,0-4 1,5 4-2,-1 1 1,5-4-12,-5 0 0,6 0-9,-2 4 1,9-2-26,4-2 0,4 3 44,4-3 1,3 2-9,5 2 1,6-1-230,2-3 0,3 3 186,2-3 0,-1 2 21,1 2 0,5-1 9,-33-1 0,1 0 1,1 1-1,0 0-8,-2-1 0,1 0 0,2 1 0,-1 1-9,33 0 1,-32-2-1,0 0-146,2 0 0,0 0 0,-1-1 0,-1 2 159,2 1 1,0 0-1,-1-2 1,0-1 8,-2 1 1,1 0 0,1 0-1,1 0-7,2 2 0,0 0 0,-3-2 0,1 0 11,2 0 1,0 0 0,-2-1-1,0 1 0,0-1 1,0 1 0,-1 2 0,0-1 2,3-1 1,0 0 0,-2-1 0,0 1 1,2-1 0,0 1 0,0 0 0,0-1 0,2 1 1,0 0 0,-2 1-1,0 0 12,0 0 0,0-2 1,0 2-1,0 0 1,2-1 1,1 0-1,-1 1 1,0 0-221,0-1 1,0 0-1,1-1 1,-1 1 211,3 0 0,-1 0 1,-4-3-1,1 1 11,1 2 0,0 0 0,1-1 0,0 1-11,1-1 0,0 2 0,1 0 0,0 0 1,-1-1 0,0 0 1,-1 1-1,1-1-13,2 0 0,0 0 0,-2 2 0,0-1-3,2-1 0,1 0 1,-3 1-1,0 0-1,2 1 1,0 0 0,-2 0-1,-1 0-2,1 1 1,0-2 0,1 1-1,0-1 12,-1-1 1,0 0 0,1 1-1,0 1-1,-1-2 0,0 0 0,-1 1 0,0 0 21,1 1 0,0 0 1,-1 0-1,-1 0-23,1 0 1,-2 0 0,0 0 0,0 0 50,1 0 0,0 0 1,-2 0-1,0 0-42,2 0 1,0 0 0,0 0 0,0-1 0,-2-1 0,0 0 0,2 1 0,-1 0-3,1-1 0,0 0 1,-2 1-1,0 1-3,0 0 1,0 0 0,0 0-1,-1 0-2,1 0 1,0 0-1,1 0 1,1 0-4,-2 0 1,0 0 0,1 0 0,-1 0-27,0 0 1,0 0 0,1-2-1,0 0 25,-3 0 1,0 0 0,2-1-1,0 2-150,-2 0 1,0 2 0,0-1 0,0 0 144,-2 0 0,-1 0 1,3 0-1,0 0-2,0 0 1,0 0 0,1-1 0,0 0 2,-1-1 1,0 0 0,30 1 0,-34-1 0,0 0 0,31 0 6,-1 2 0,-2 0-5,3 0 0,-5 0 103,-3 0 0,-3 0-96,-6 0 1,0 0-7,0 0 1,-1 0 1,-3 0 1,-2 0 272,-7 0 1,0 0-246,-3 0 0,-3 0 424,-5 0 0,-2 0-375,-3 0 0,2 0 263,-5 0 1,-1 0-321,-4 0 1,1-1 382,-1-3-300,0 2 10,1-3-96,-1 5 1,-4 0-6,0 0 26,-5-6-11,2 5 1,-3-4 8,2 5 70,-3 0-44,5 0-141,-6 0 60,0 0-20,5 0 34,-3 0-9,3 0-23,-5 0 29,6 0 25,-5 0-17,4 5 1,-1-2 1,1 5 0,-1-4 12,-4 4 0,0 1 2,0 3 0,4 2 1,0 2 0,0 2-10,-4 2 0,0 8 19,0-4 1,0 9-17,0 0 0,0 4 123,0 4 0,-1 3-109,-3 5 1,1 3-112,-5 5 0,1 1 147,-1 7 0,-3-2 7,2-1 0,-2 5-19,5-32 1,0-1-1,-1 29 33,3-1 0,1-3-4,-1 2 0,3-3-3,-3-1 0,3-5-129,1 1 0,0-4 33,0-3 0,0 1-56,0-1 0,0-4 97,0-1 1,0-3-13,0-1 0,1 0-3,3 0 0,-3-5-8,3-4 1,-2 2-92,-2-1 1,0-4 324,0-5 1,0-1-693,0 2 368,0-3 1,0-6-214,0 0 1,-2-5-274,-2-3 291,-2-3 1,-8 4-77,-3-1 0,4 0 35,-4-4 1,2 0 327,-1 0 0,-3 4 0,-6 0 0,-16 0 0,-4-4 0</inkml:trace>
  <inkml:trace contextRef="#ctx0" brushRef="#br0">10916 5316 7983,'-9'0'-551,"1"0"0,4 0 227,-4 0 1,4 0 395,-4 0-67,5 0 1,-4 0 215,3 0-188,3 0 15,-5 0 234,6 6-271,0-5 0,1 6 17,4-3 1,-3-3 41,6 4 0,-3-4-1,3-1 0,0 1-40,4 3 1,1-2-1,-1 2 0,6-3-18,2-1 0,1 0 18,3 0 1,-2-1-14,7-3 1,2 1 7,2-5 0,4 4 2,4-5 0,3 5-16,5-4 1,6 4-196,2-4 1,-1 5 179,2-1 0,-6-1-6,1 0 1,3 0 2,1 1 1,-2 3-7,-1-4 1,-3 4-14,3 1 0,-1 0 25,9 0 1,-8-4-7,8 0 1,-7 0 4,2 4 1,2 0 0,6 0 1,-2-4 0,3 0 1,-2-1-301,2 5 0,-2 0 327,6 0 0,-5 0-25,5 0 1,-4 0 1,4 0 1,-5 0 2,5 0 1,-6 0-5,2 0 1,-2 0 3,2 0 1,-2 0-30,6 0 0,-2-1 21,-33-1 1,0 0 0,32 1-2,-6-3 0,8 2 6,-32 2 1,0 0 0,-3-2-1,1 0 5,2 0 0,0 0 0,29-2 3,-1 4 0,4-4-8,-34 2 0,0 0 0,32-4 23,-2 2 0,4 3-22,-35-1 0,1 0 0,0-1 0,0 0 22,2 1 0,0 0 1,30-3-17,-30 2 0,0 1 0,-2 1 0,1 0 0,1-3 1,0 0 0,-2 2 0,1 1-10,1-1 1,0 0 0,28-4-3,-30 4 1,0 0-1,0 0 1,0 0 14,34 2 0,0-4-6,-34 2 0,0 0 0,29-2-2,1 4 1,-2 0 33,-1 0 1,1-4 3,2-1 1,-2 1-30,3 4 0,-3 0 2,-2 0 1,2 0 9,3 0 0,-3 0-2,2 0 0,0 0-15,0 0 1,0-4-5,-30 2 1,-1 0 0,26-2-42,2 4 1,-7 0-130,2 0 0,-4-1 138,5-3 0,-6 2 43,1-2 1,2 3 1,-2 1 0,2 0-35,-2 0 0,-6 0 0,2 0 1,-3 0-33,4 0 1,0 0 47,4 0 0,-8 0-3,3 0 1,-4-4-16,1 0 0,3-1-2,0 5 1,-5-4 4,1 0 1,-1 0 31,-3 4 1,5-4 3,-1 0 1,-2 0-18,-2 4 1,-3-4 177,-1 0 1,1 0-176,3 4 1,-3-5 212,3 1 0,-6 0-225,-3 4 0,-3-4 184,4 0 1,-6-1-171,2 0 1,-3 4 30,-1-3 1,-5 1 4,1-1 1,-2 3 12,1-3 0,-2-2 30,-6 2 1,1 0-58,-1 4 1,-1-1 157,-3-3-41,-2 2 5,-1-3 50,-4 5 6,5 0-90,-6 0-629,0 0 284,-6 0 1,5-2-277,-3-2 214,3 3-64,1-5 0,-2 6-220,-2 0 572,3 0 0,-27-11 0,1-2 0</inkml:trace>
  <inkml:trace contextRef="#ctx0" brushRef="#br0">2693 7375 7849,'0'-8'-57,"0"1"67,0-1 1,0-3 155,0 0-201,0 0 0,0 0 42,0-1 1,0 1 292,0 0-171,0 0 0,0 0 43,0-1 1,4 1 174,0 0-87,0 5-47,-4-4-116,5 9 0,-4-3-24,2 8 0,-1 2-94,-2 5 0,0 5 80,0 3 1,-2 6-61,-1 1 1,2 5 10,-3-1 1,-1 2-117,1 1 0,-1-3 58,1 0 0,3-4-130,-3 4 0,3-5 88,1 1 1,0-4 26,0-3 0,-4-3 42,1-5 0,-1-3-3,4-1 3,0-5-76,0 3 58,0-14 0,0 1-39,0-7 1,0 3-137,0 1 1,0-1 30,0 1 0,0 0-122,0 0 0,0 0 67,0 0 0,0 3 238,0 1 0,5 4 0,1-2 0</inkml:trace>
  <inkml:trace contextRef="#ctx0" brushRef="#br0">2683 6928 7683,'0'-8'0,"0"0"0,0 4-460,0-4 1,0 4-98,0-5 683,0 7 0,-2-8 342,-2 6 213,3 0-373,-5 4-124,6 0 1,-1 9-56,-3 4 1,3 7 39,-3 1 0,2 7-83,2 5 0,-1 4-18,-3 4 0,2 3-17,-2 5 1,-1 2-144,1 2 1,0-2 17,4 2 0,-5-2 88,1-2 0,0-5-124,4-3 1,0-10 26,0-6 1,0-2 92,0-7-226,0-5 130,0-5 33,0-6 1,0-2 2,0-2 153,6-3 0,-5-6-137,3-4 1,-1 2-2,1-5 0,-1-1 31,5-3 1,0-2-20,4-3 0,1 3 46,-1-3 0,0 3-27,1 2 1,0-1 1,4 0 0,-4 6 17,4 3 0,-3 4 6,-2 3 1,0 4-7,0 5 1,1 5 4,-1 4 1,0 3-9,1 4 1,-5 2 2,0 3 0,-1 2 119,1-3 1,2 0-111,-6 0 1,0-1 91,-4 2 1,0 1-41,0-6 1,0 4 13,0-3 1,-1 1-23,-4-2 0,-1-4 14,-7 1 1,1-1-38,0-4 1,-5-1 20,1 1 1,-5-1-246,5 1 1,-5-2-1,5-6 1,-2 4 6,2 0 1,1 0-15,-6-4 1,10 0-517,-1 0-35,2 0 326,-2 0 0,7-1 411,5-3 0,27-25 0,13-11 0</inkml:trace>
  <inkml:trace contextRef="#ctx0" brushRef="#br0">3200 7039 7714,'0'-8'0,"0"0"0,-2 1-458,-2-1 46,3-3 769,-5 4-282,6 0 462,0 2 0,2 5-258,2 0 0,-1 5 103,5 3 1,-4 5-95,4 3 0,0 3-54,5 6 1,-5 1-79,0 2 1,-4 5-43,4 8 0,-5 3-110,1 5 0,-3 2-279,-1 2 0,-5-1-42,-3 6 0,-7-6 124,-2 1 1,-5-8-118,2-4 1,-1-3 61,-3-1 1,2-5-119,-7-4 0,3-6 75,2-1 1,-5-6-5,0 1 0,-1-2-1,1-2 0,3-1 74,-2-3 1,0 2 270,0-6 1,3 0-50,0-4 0,1-1 0,3-3 0,2-5 0,-1-7 0,10-9 0,-1-6 0</inkml:trace>
  <inkml:trace contextRef="#ctx0" brushRef="#br0">2424 6916 7714,'-5'-7'179,"-2"2"0,-5 5-23,-1 0 1,1 0-108,0 0 0,-1 3 124,1 5 0,0 3 36,0 13 1,-5 1-128,1 12 0,-1-2 108,5 10 0,0 6-108,-1 6 0,2 4-250,3 0 0,3-1 73,5-2 1,1-2 65,3-3 0,4-9-175,9-3 0,2-4 123,6-8 1,-1-1-39,1-3 0,1-7-374,3-6 1,-2-1 164,6-7 0,0 0-230,3-4 0,5-1 558,1-3 0,-1-3 0,-12-13 0,0-5 0,3-2 0,1 0 0</inkml:trace>
  <inkml:trace contextRef="#ctx0" brushRef="#br0">5304 7125 7758,'0'-8'0,"0"0"-69,0 0 0,0-5-71,0 1 0,1 4 574,3 0-88,-2 5-198,3-8 1,-5 8 109,0-5 1,0 5 0,0-2-116,0 5 1,-1 5 44,-3 4 1,2 1-52,-2 3 1,-2 3-105,-3 1 0,2 4 11,-1 0 0,6 2-142,-3 2 1,0-1 66,1 1 0,0-4-108,4-1 1,0-4 14,0 5 1,4-6-136,0 1 1,6-2-15,-2-2 0,4 1-126,4-1 0,-1-5-128,6-3 0,-5-4 256,5-4 0,-1-3 271,5-5 0,16-28 0,4-6 0</inkml:trace>
  <inkml:trace contextRef="#ctx0" brushRef="#br0">5735 6818 7758,'-2'-14'2,"-2"-2"1,1 2 159,-5-3 375,0 9 31,-4 3-21,-1 5 0,3 5-325,1 3 1,0 5-60,5 3 1,0 3-3,4 6 1,0 1-38,0 3 1,0-2-146,0 6 1,0 0 59,0 4 0,1-1-124,3 1 0,-3 4-41,3 0 0,2 6-79,-2-2 1,0 2-193,-4-2 1,4-3 156,0-5 0,0 0 13,-4 0 0,0-3-61,0-5 1,0-2-93,0-11 1,0 1-17,0-5 1,-1-5 10,-3-3 0,3-4 385,-3-4 0,2-3 0,2-60 0,0 27 0,0-1 0</inkml:trace>
  <inkml:trace contextRef="#ctx0" brushRef="#br0">5624 7273 7784,'-7'-12'138,"3"-1"0,-1 5-46,0 0-707,1 0 1,10-3 187,2 3 0,4-2 427,5 6 0,-2-2 206,5 2 1,-3 3-54,3-3 0,-1 3-370,2 1 0,1-2-22,-6-2 239,1 3 0,-5-21 0,0 1 0</inkml:trace>
  <inkml:trace contextRef="#ctx0" brushRef="#br0">5279 6867 7784,'-20'-4'0,"-1"0"0,2-6 186,-1 2 1,2 2 240,6 2-204,5-3-44,1 6 1,12-4-373,2 5 1,7-2 71,1-2 1,6 1-63,-1-5 1,-2 4 170,1-4 1,0 0 37,0-5 1,-2 2-25,-6 3 0,-1-3 139,-3 3 0,2-3 3,-6-1 1,-1 5-32,-7 3 1,-3-2-72,-5 2 0,-6 0 3,-3 4 0,-2 7-137,-2 5 1,-1 6-39,-2 7 1,6-1-284,-3 1 0,10 1 155,3 3 258,5-9 0,34 14 0,8-8 0</inkml:trace>
  <inkml:trace contextRef="#ctx0" brushRef="#br0">7310 6731 7751,'-1'-8'4,"-4"0"0,3 5-81,-7-1 247,7 3 1,-5 2 213,3 3 1,2 9-175,-2 7 0,3 5-36,1 3 0,0 4-70,0 5 1,0 0-5,0 0 0,0 0-140,0 0 1,0-1 121,0 1 0,0-1-158,0-3 1,4-3-51,0-6 1,0 1 12,-4 0 0,0-10-21,0-3 82,0-8 87,0 2 0,0-8 6,0-2 1,0-7-44,0-5 0,-4-6 15,0 1 1,0-3-98,4-5 1,0-2 95,0-6 1,0-2-126,0-2 1,0 2-5,0-6 1,4 4-101,0-5 0,6 1 164,-2-4 0,2 5 5,-2 3 0,7 10 157,-3 6 1,3 6-105,-3 7 1,1 5 71,-1 3 1,0 4-54,1 4 1,-1 3 157,0 5 0,1 2-51,-1 2 1,-1-2-80,-3 2 1,2 3-29,-6 2 0,0-3 0,-4-2 1,0 2-72,0-2 0,-2 6 82,-2-1 1,-3-2-131,-5 1 0,-2-5-44,-2 2 1,1 1-125,-5-2 1,0 0 120,0-3 0,-2-1 63,6 0 0,-1-3-471,5-1 0,1-4-293,3 4 843,2-5 0,34-14 0,6-10 0</inkml:trace>
  <inkml:trace contextRef="#ctx0" brushRef="#br0">8344 6781 7811,'0'-7'-1075,"0"0"1147,0 3 379,0 3 603,0-5-697,0 6 1,0 1-100,0 4 1,-2 1-159,-2 7 0,1 3 25,-5 1 0,4 6-7,-4 1 0,5 1-17,-1 4 1,3-3-146,1-2 0,0 1 43,0 0 0,0-1-132,0 1 0,0-5 71,0 1 1,5-6-108,3 1 1,-1-6-100,1-2 0,1-5 95,3 1 0,0-3 15,1-1 1,-3-5 57,-1-3 1,2-8-16,-3 0 1,3-6 53,1 2 1,0-4 8,1 0 0,-5-5 2,0 0 0,0-1 20,5 2 0,-1 2 83,0-3 0,1 4-96,-1 5 1,1 1 66,4 2 1,-3 9-55,2 0 1,-2 5 7,-2 3 1,4 1 136,1 4 1,-1 1 200,-4 7 0,1 0-83,-1 4 1,0-4-63,1 4 0,-5 1-80,0-2 1,-5 2-8,1-2 0,-3-1-1,-1 6 0,-1-6-39,-3 1 1,-3-2-87,-5-2 1,-5 1 58,1-1 1,-6 0-103,2 0 1,0-3 12,0-1 0,-1-5-178,-3 1 1,-1 1-205,1-1 0,3 0 94,0-4 1,6-4-350,-1 0 709,-3-5 0,-6-53 0,10 22 0,-1-1 0</inkml:trace>
  <inkml:trace contextRef="#ctx0" brushRef="#br0">8344 6596 7899,'-13'-18'0,"5"9"-85,0-4 0,4 8 206,-4-3 593,5 5-736,-3-2-326,6 5 1,2 0 85,2 0 262,-3 0 0,43 5 0,4 2 0</inkml:trace>
  <inkml:trace contextRef="#ctx0" brushRef="#br0">10546 6658 7791,'0'-9'-140,"0"1"0,0 4-175,0-4 0,-1 4 422,-3-4 0,1 5-12,-5-1 156,0-3 1,-6 4-13,-2-5 1,1 5-90,-6-1 0,1 3-12,-5 1 0,-1 5 6,-3 3 0,2 5-49,-6 3 0,4 3 13,-3 6 0,6 0-41,1-1 0,2 1-19,6-1 0,1 2-139,4 3 1,5-3 39,3 3 0,2-7-168,2-2 1,6-5 19,2 2 0,7-4-65,2 0 1,4-7 81,0-1 0,2-4 49,2-1 1,3-6 15,1-2 0,1-4 12,-1-4 1,-3-4 124,3-4 0,-3-6-59,-2-3 1,2-4 110,3-4 0,-3-3-236,3-5 0,-9-2 138,-3-2 0,-4 2 139,0-2 1,-7 5 183,-2 7 1,-2 7-128,-2 14 0,-6 3 56,-2 9 0,1 2 188,-1 6 1,0 2-119,-4 2 0,-1 7-226,1 5 0,4 6 217,0-1 0,1 2-328,-1 2 1,-2 3 45,6 1 1,0 1-119,4-1 0,-4-3 28,0 2 0,-1 0 16,5 1 1,2 1-102,2 2 1,-1 0-31,5-3 0,0-3-3,4 2 1,2-3 93,2-5 1,-2-2 14,3-6 1,2-5-54,1-3 0,-1-2 49,2-2 1,-2-7 57,2-5 0,2-2-46,-3-7 1,-2 1 156,-2-5 0,-2 1-66,-2-1 1,1 5 138,-1-1 0,-4 6 132,0-1 136,-5 7-202,3-2-133,-6 10 0,0 1 45,0 8 1,0 3-7,0 2 0,0 3-197,0 0 1,0 2 10,0-1 1,4-4-103,0 4 0,10-4 47,-2 0 0,4-1-75,1 0 0,-2-5 91,5-3 0,1-2 21,3-2 1,0 0 138,-4 0 0,3-7-121,-2-6 1,-3 0 191,-2-8 0,-6 5-35,-2-5 1,-5-3 69,1-5 0,-3-1-22,-1 1 1,-5 3 72,-4-3 0,-2 4-70,-1 0 0,-2 6-9,-2 2 1,1 5 130,-6 4 1,5-2-92,-4 6 0,-1 0-128,-4 4 0,2 6 20,3 2 0,-4 3-120,4 1 1,1 4 73,-2 1 0,6 5-149,-1-2 1,6 3 70,2 2 1,5 0-105,-1-1 0,3 1 5,1-1 1,1 1-123,3 0 0,7-6 40,6-3 0,3 1 83,-3-5 0,4 3 54,0-7 1,2-2 7,2-2 0,-1-3 10,1-1 0,4 0 27,-1 0 0,5-9 14,-4-4 1,1-7 130,-1-1 0,-3-3-94,3-5 0,-4 2 118,0-6 1,0 4 66,-1-4 1,-5 6 75,-2-2 1,-5 5-70,-4 3 1,-2 3 336,-6 6-315,0 5 0,-2 2 158,-2 5 1,2 0-198,-7 0 1,1 5 21,-4 3 0,4 3-253,0 2 1,1 0-35,-2 4 1,-1-2-40,1 5 0,4-3 133,1 3 0,2-3-8,2 3 0,0-5-69,0 2 0,0 0-93,0 0 0,2-1 31,2-4 1,1 1-401,4-1 1,3-5 169,0-3 0,0 1 249,5 0 1,-2-1 174,1-4 0,-1-6-126,6-2 1,-5-3 106,5-1 0,-5-6 84,5-3 0,-6 2-83,1-1 1,-2 1 112,-2-2 1,-1 2 82,-3 3 238,3 2-152,-9-4-212,3 11-51,-5 2 1,0 6 62,0 3-79,0 3 1,0 5-107,0 1 0,1-1-94,4 0 0,-3 1 36,6-1 1,-3-1-108,3-3 0,0 3 51,4-3 1,1-1-49,-1 1 0,0-5 75,1 1 1,3-3 74,0-1 1,2 0 18,-1 0 1,-4-4 134,4 0 0,-4-7-91,0-1 1,-1-2 139,0-6 0,-1 2 57,-3-7 0,3 4-58,-3-8 1,-1-3-29,2 0 1,-3-4-35,3-1 0,0 0-1,-5 0 0,2 6 115,-2 2 0,-3 9 529,3 3 1,-2 9-424,-2 3 1,-4 6-341,-1 3 1,0 4 146,1 9 0,1 0-66,-5 4 1,5 2-20,-1-2 1,-1 2-111,1 2 0,-1-1 9,5 1 1,-4-1-55,0 1 0,0-5 83,4 1 1,0-5-59,0 5 123,0-6 1,0 3-10,0-6-6,0-5 73,6-2 72,0-5 1,7-5-83,-1-3 0,4-3 91,1-2 1,5-3-115,-2 0 1,3-1 0,2 5 1,0 1-31,-1 3 0,-3-2 42,-1 6 0,-3 0-16,3 4 1,-9 5-11,1 4 0,-3 6-14,-1 1 1,-3 6-2,-5-2 0,0 4 15,0 0 1,-5 1-162,-3 0 1,-5-5 84,-3 1 0,2-6-122,-2 1 0,1-6 62,-2-2 0,4-5 160,-4 1 0,0-3-48,0-1 0,1-1 88,3-3 0,0-3-41,-4-6 0,2 1 18,-5 0 1,5-1-92,-2 1 0,2 0 41,-1 0 1,6-1-9,-2 1 100,2 5 184,-2-4-419,5 10-62,2-5 1,6 10 98,3 1 1,5 4-80,7-1 0,-1-1 106,6 1 0,-1-5-47,5 1 0,-1-2-106,1-2 1,-1 0 66,1 0 0,1 0 202,3 0 1,-3-7 3,2-6 0,0 0 65,1-8 1,-3-1-14,2-6 1,2 0 138,-1-5 0,0-3-93,-5-5 0,1-6 45,0 2 1,-6 4-27,-3 4 1,-4 1-64,-3 8 1,-4 4 683,-5 8-66,0 8-275,0 2 1,-5 8-247,-4 2 1,-2 4-191,-1 8 0,0 0 98,0 4 1,-1 1-146,1 3 1,0 1 4,-1-1 1,1 2 52,0 3 0,4-3-193,-1 3 0,5 1-50,-4-1 0,5-1-91,-1-3 1,3 0 50,1-1 1,5-1-83,3-2 0,3 1-103,2-6 0,5-4 139,2-3 1,3-7 3,2 3 0,-1-4 50,1-1 1,1-6 76,3-2 0,-5-4 57,1-5 1,-2 4 117,-6-4 1,0 0 73,0 0 0,-8 2 155,4 7 407,-9-3-329,1 4 83,-5 0-233,0 2 0,2 5 372,2 0-56,-3-6-305,5 5 1,-5-4-73,3 5 0,-1-2 3,5-2-58,0 3 1,5-10 50,-1 3 0,-1 1-82,-3-1 1,2 3 36,-6-3 1,5 0-2,-1-4 1,-2 4 68,-2-1 0,-1 5 15,1-4 0,-3 4 101,3-4-6,-2 5 1,-8-2-198,-2 5 0,0 0 87,-5 0 0,4 5-122,-7 3 1,2 5 46,2 3 0,-1-2-148,1 2 1,0 2 12,-1-2 0,5 1-202,0-5 0,5 2 12,-1 2 0,3-2-59,1 2 1,1-2 43,3-2 0,7 0 64,6 1 0,6-5-31,1 0 1,6-5 9,7 1 1,6-3 233,2-1 0,3-1 21,1-3 0,-1-4 150,-3-9 0,3 2-56,-3-5 0,-4-1 127,-4-3 0,-6-1-87,-6 0 0,-6 1 61,-3-1 1,-7 6-50,-5 3 1,-3 6-7,-1 2 1,-5 5 597,-4-1 1,-1 3-260,-3 1 1,-3 0-223,-1 0 0,-4 5-92,0 3 0,3-1-153,2 1 1,-2 0 77,2 5 0,-2-1-106,1 0 0,8 1-141,-3-1 1,2 3 63,-2-3 0,4 7-259,-1-6 0,5 2 84,-4-3 1,5 0-68,-1 1 0,4-2 218,4-3 0,-1 1 74,5-4 1,0-1 56,5-4 1,0-6-80,4-2 0,1-4 236,2-5 1,3-2-60,-2-5 0,2-7 144,2-1 0,-2-5-27,-3-4 0,4 1 55,-4-5 0,-2 5-47,-2-1 0,-3 10 87,-5 6 1,-3 6 48,-5 7 0,-1 5 187,-3 3 1,0 8-346,-9 4 1,4 8 36,-7 5 0,0 8-18,0 4 1,2-2 0,-2 2 0,6-2-1,2 2 1,4 1-246,-4-5 0,5 4-34,-1-5 1,3 1-667,1-4 0,4-1 351,0 1 0,5-6-932,0-2 1,6-8 537,1-1 0,2-5 108,-2 1 0,-1-4 665,6-4 0,0-28 0,0-14 0,5-4 0,0-1 0</inkml:trace>
  <inkml:trace contextRef="#ctx0" brushRef="#br0">14878 6768 7886,'0'-6'-419,"0"-1"184,0 3 1122,0 2-273,0-3-343,0 5 0,0 1-169,0 3 1,0 3-32,0 5 1,0 5-15,0-1 1,-1 2-93,-3-2 1,2-1 45,-2 6 1,-1-5-139,1 5 0,-6-5-253,2 5 0,-2-6 151,2 1 0,-3-1-58,3 2 0,-3-8-33,-1 4 1,4-8-524,-1 3 843,1-5 0,1 2 0,25-31 0,14-19 0,2 1 0,0-1 0</inkml:trace>
  <inkml:trace contextRef="#ctx0" brushRef="#br0">15641 6473 7861,'18'-8'0,"2"0"0,0-6-707,0 6 0,-9 2 707,1 2 0,-8 3-103,2 1 1096,-6 0-620,0 0 1,-6 1 81,-2 3-270,-3 3 1,-1 5-104,0 1 1,-1-1 141,1 0 1,1 1-107,3-1 0,-2 0-182,6 1 0,-5 3 81,1 0 0,1 1-126,-2-5 1,7 5-119,-2-1 1,1 2 86,-1-2 1,2-2 27,-2 2 0,3-2 20,1-2 0,0 0 1,0 1 1,5-2 68,4-3 1,2-3 19,1-5 0,0 0 18,0 0 0,1-5 23,-1-3 0,0-3 24,1-2 0,-1 1-63,0 0 0,1-5 30,-1 1 0,-4 1-17,0 7 1,-4-3 98,5 3 0,-7 1-102,2-1 1,-1 5 12,1-1-3,-2 2-14,3 2 1,-3 0 11,2 0-11,-3 6-119,10 1 1,-8 4-1,5-3 0,-4 1-86,4-4 0,-4-1 145,4-4 0,-3 4-7,3 0 1,-4 0 42,4-4 1,-4 0 11,4 0 1,-3-4 17,3 0 0,-6-2-50,3 2 0,-3 1 220,2-5-132,-2 0-6,3-4-29,-5-1-13,0 1 1,0 4-2,0 0-2,0 5-10,0-2-1,0 5-85,0 0 81,0-6 17,0 5-5,0-5 5,-5 6 8,3 0 8,-3 0-11,5 0-278,0 0 116,-6 0 99,5 6-23,-4-5-67,5 5-11,0-1 89,0-4 0,-4 6-28,-1-3-239,1-2 216,4 3-256,0 1 375,0-5 0,0 4 0,0-5 0,0 0 0</inkml:trace>
  <inkml:trace contextRef="#ctx0" brushRef="#br0">15863 6608 7560,'0'-6'162,"0"-5"299,0 9-61,0-3-164,0 5-51,0 0 1,0 5-41,0 3 1,0 1-133,0 3 1,0-2-3,0 6 0,-4-2-100,-1-2 0,1 2 147,4 2 1,0-2-94,0 2 0,4-2 6,1-2 0,0 0-61,-1 1 0,2-5-67,2 0 0,3-5 89,-3 1 1,7 1-14,1 0 0,1-1 88,-5-4 0,2-6 0,2-2 0,-2-4 15,2-5 0,2-2 99,-2-6 0,0 0-47,-8-4 0,3-3 152,-3-5 0,-3 1-78,-1-1 1,-2 1-64,-2 3 1,0-1 17,0 5 1,-2 5-21,-2 3 1,-2 10-20,-7-1 0,1 8-120,0 0 0,3 2-441,1 2 197,0 0 0,1 2-198,3 2 0,3 3-216,1 5 1,0 2 11,0 2 702,0-2 0,38 20 0,10-1 0</inkml:trace>
  <inkml:trace contextRef="#ctx0" brushRef="#br0">16515 6215 7889,'0'-13'-22,"0"1"0,0 0 164,0-1 1,-1 5 681,-4 0-560,4 5 0,-6-2 205,3 5-378,3 0 0,-9 9-150,6 4 1,-4 7-35,4 1 1,-2 6 146,2 2 0,3 5-156,-3-1 0,-2-2 109,2 2 0,-1 0-101,1 4 0,2-4-38,-2-1 0,1-3 79,-1 4 1,3-6-64,-3 2-75,2-3 0,2-7 6,0-2 0,2-9 123,2-4 1,-1-3 117,5-1 0,0-5-116,4-3 1,1-8 165,-1 0 1,0-6-56,1 2 1,0-4-29,4 0 1,-2-2 15,5-3 0,-3 5 89,3-1 0,-5 2 48,2 6 0,-2 2-84,1 7 1,-6-2-47,2 6 1,-2 0 11,2 4 0,-4 6-119,0 2 0,0 7 48,5 1 1,-5 5-13,0-5 0,0 5-119,5-5 0,-1 2-257,0-2 1,1-2 14,-1 2 0,0-2-145,1-2 1,3-1-50,0-2 580,1-4 0,39-21 0,-23 5 0,1 1 0</inkml:trace>
  <inkml:trace contextRef="#ctx0" brushRef="#br0">17204 6362 7889,'-5'-12'0,"-2"-2"0,-6-2 0,-3 6 0,0-2 0,-1 8 0,5 0 0,-4 2 742,-1 2 0,-3 2-173,3 2 0,-3 3-448,3 5 0,1 2 44,4 2 0,-1-1-286,1 6 0,4-5 104,0 5 0,5-5-53,-1 5 0,2-5-127,2 4 1,0-4-127,0 0 1,2-1 32,2 1 0,3-3-31,5-1 1,-4 0 45,0-4 1,2-2 75,6-2 1,-2-3 231,2-1 0,-2 0-59,-2 0 0,1-5 36,-1-3 1,0-3-31,1-1 0,-1-5 163,0 1 1,-4-2-93,1 2 0,-3 2 116,3-3 0,-2 4 129,-3 0 0,-3 5 120,3 0-352,-3 0 18,-1 1 0,0 3-14,0 8 0,0 3 35,0 5 1,0 2-195,0 2 0,0-2 4,0 2 1,0-2-105,0-2 0,6 1 39,2-1 1,3 0-67,1 1 0,1-7 57,-1-2 1,4-2 73,1-2 0,5-2 99,-2-2 0,2-2-26,-1-7 1,0-5 132,-4-2 1,5-7-53,-2-2 1,-2-5 102,-2 1 1,-2-4-73,-2-4 1,-1 1 92,-2-5 0,0 11 65,-5 1 1,0 7 43,-4 6 1,-4 2 597,0 6-193,-5 5-446,2 1 1,-6 13-113,1 5 0,4 2-198,0 7 0,4-1 80,-5 5 0,7-1-191,-2 1 0,1 0 48,-1-1 1,2 1 53,-2-1 0,3 2-233,1 3 0,1-7-32,3 3 1,-1-8-99,5 4 1,-1-5 10,1 5 1,3-10-113,-3 1 0,5-4-85,3 0 0,-2-1 206,2-3 0,-1-2 403,2 2 0,-4-8 0,11-47 0,-5-16 0</inkml:trace>
  <inkml:trace contextRef="#ctx0" brushRef="#br0">17536 6325 7889,'-5'-12'0,"-2"0"-133,-5-1 1,4 3 360,-1 1 425,7-2-332,-4 10-195,6-4 1,6 5-139,2 0 1,7 0 72,1 0 0,6 4-303,-1 0 1,2 4-102,1-4 1,2 2-112,3-2 0,-1-3 154,4 3 0,0-3-295,1-1 595,2 0 0,8-6 0,6-4 0,7 0 0,0 0 0</inkml:trace>
  <inkml:trace contextRef="#ctx0" brushRef="#br0">18349 6128 7866,'6'0'-1131,"0"0"1649,-6 0 0,0 6-93,0 2 1,-4 4-20,0 5 1,-6 1-221,2 2 1,1 3-46,-1-2 0,4 2-49,-4 2 1,5-1-120,-1 1 0,-2-2 10,2-2 1,0 1 83,4-6 0,4 0-244,0-3 1,6-6 65,-2-3 0,3 1-84,1-1 0,1 0 37,-1-4 1,0-5 117,0-3 1,5-3-17,-1-2 0,5-3 13,-5 0 0,2-6 7,-2 1 0,-1-2 5,6-2 1,-5 2 56,5 3 0,-5-2-48,5 5 0,-5 1 193,5 4 1,-6 5-33,1 3 0,-2 2 74,-2 2 0,0 2-69,1 2 0,-1 3 49,0 5 0,-1 2-75,-3 2 0,2-2 6,-6 2 1,0 2-144,-4-2 1,0 1 70,0-5 0,0 0 25,0 1 0,-4-5-29,0 0 1,-7-1-34,-1 1 1,0 2-161,-5-6 1,-1 1 48,2-1 0,-6-2-13,2 2 1,-4-3 105,0-1 1,3 0-778,1 0 0,1 0 325,-2 0 0,3-4-158,6 0 0,0-4 262,-1 4 1,5-6 350,0 2 0,22-30 0,1-9 0</inkml:trace>
  <inkml:trace contextRef="#ctx0" brushRef="#br0">18410 6042 7860,'6'-12'0,"-5"0"197,3-1 154,3 7 0,-4-5-104,5 2 0,-4 4 248,4 1-88,-5-3 36,8 0-302,-10 0-89,5 2-349,-6 5-51,0 0 267,-6 0 1,-1 4-522,-5 0 1,1 6 262,3-2 0,-3 1 339,3 0 0,13 7 0,3-2 0</inkml:trace>
  <inkml:trace contextRef="#ctx0" brushRef="#br0">20650 5993 7220,'12'0'277,"0"0"1,1 0-187,-1 0 0,2 0 81,2 0 1,-2-4-146,2 0 0,-2 0 59,-2 4 114,0 0-47,1 0-97,-6-6 8,-2 5 0,-10-6-10,-4 3 1,-3 3-20,-4-3 0,-3 2 7,-6 2 1,-1 0 43,-3 0 1,3 2-27,-2 2 0,0-2 38,0 7 1,2-3-44,-3 3 1,3 2-112,1-3 1,5 4 45,-1 5 1,6-4-12,-1 4 0,8-4-24,3 0 0,4-1-155,1 0 1,1 0 70,4 1 0,-3-2-81,6-3 1,1 2 122,3-6 0,0 4 11,1-4 0,-1 0 26,0-4 1,1 0 9,-1 0 0,0 0 158,0 0-69,1 0 19,-1 0-2,-5 0 49,-2-5 1,-6 3 3,-3-2 0,-3 3-57,-5 1 1,-5 0 78,1 0 1,-6 1-91,2 3 1,-5 3 139,-4 5 1,3 5-94,-2-1 0,3 5-53,4-5 0,4 5-12,4-5 0,2 4-121,3-3 1,3-1 77,5-3 1,1-1-146,3 0 0,7 1 80,6-1 0,4-1 40,0-3 0,2 2-20,2-6 1,-1 0-65,1-4 1,0 0-96,-1 0 1,2 0 64,3 0 0,-3 0-143,3 0 1,-5 0 10,-3 0 1,2-4-449,-3 0 729,-2-1 0,0-5 0,-6-4 0</inkml:trace>
  <inkml:trace contextRef="#ctx0" brushRef="#br0">20810 6498 7845,'1'-11'-125,"3"3"567,-2-3 0,9 9-131,-3-2 0,3 3-134,1 1 1,0 0-79,1 0 1,-1 5 4,0 3 1,-4 3-66,1 2 1,-7-1-184,2 0 1,-2 1 72,-2-1 1,0 0 85,0 1 0,-2-1-170,-2 0 220,-2 0 0,-7 1 180,1-1 0,0-4 153,-1 0 322,1-5-342,0 8-98,-1-10 6,7 5-231,0-6-357,6 0 0,10 0-118,2 0 1,4 0-301,1 0 0,2 0 110,6 0 0,5-1 610,2-4 0,31-7 0,-27 3 0,-1-1 0</inkml:trace>
  <inkml:trace contextRef="#ctx0" brushRef="#br0">22287 6092 7837,'-13'0'0,"1"1"0,0 3 0,1-1 0,2 5 0,-1 2 18,1 6 1,0-1 35,1 6 1,-2-5-101,6 4 0,0 0 36,4 0 1,0 2-12,0-6 1,0 5 17,0-5 0,1 1-6,3-5 1,3-4-156,5 0 1,1-5 35,-1 1 1,2-2-88,2-2 0,-1-2 63,6-2 0,-5-3 38,5-5 1,-6-2 30,1-2 0,-1 1-6,1-6 1,-2 5 72,3-5 0,-5 2-47,-4-1 1,2 2 315,-6 6-231,5-1 181,-7 1 0,3 7-48,-5 5 1,-4 1 4,0 7 0,-4 0-115,4 5 0,-2 2 77,2-3-98,3 9 1,-5-13-20,6 8 1,0-6-42,0-2 73,0-5-69,0 2 0,6-5 44,2 0 0,3-5 90,1-4 1,5-1-59,-1-3 1,2 1 5,-2 0 1,-1-2 33,6-2 0,-5 6 112,5-2 1,-6 3-74,1 1 1,-2 3 151,-2 5 0,-1 1-95,-3 3 0,3 4-55,-3 9 1,-2-2-202,-2 5 0,1 0 64,-1 0 0,1 2-60,-5-6 1,0 5-43,0-5 1,4-3-270,0-5 0,0-4-942,-4 4 930,0-5 1,0 1 394,0-8 0,-13-24 0,-7-11 0,0-5 0,-1 0 0</inkml:trace>
  <inkml:trace contextRef="#ctx0" brushRef="#br0">22225 5858 7856,'-5'-7'0,"2"-4"0,-5 3 0,3 2-368,-3 2 357,6 3 419,-4-5-225,6 5-80,6-4 0,0 5-12,7 0 1,-5 0 88,0 0 0,-4-2 58,4-2-144,-5 3 0,4-9-69,-3 6 0,-3-1 17,4 0 1,-5 4-10,-5-3 0,3-1-38,-6 0 0,-1 1-148,-3 4 0,0 0-78,-1 0 0,1 2-277,0 2 0,-1 3-588,1 5 1096,5 0 0,40 17 0,15 4 0</inkml:trace>
  <inkml:trace contextRef="#ctx0" brushRef="#br0">23972 5845 7856,'7'-6'404,"-1"-5"-194,-6 9 232,0-9 105,0 10-273,0-4 0,0 10-182,0 3 1,0 5 82,0 3 1,0 3-252,0 6 0,-4 1 84,0 2 0,-1 0-79,5 5 1,0-5 79,0 5 0,0-4-407,0 4 0,0-6-30,0 2 1,5-5-170,-1-3 0,1-3 182,-1-6 0,-1-1 415,5-3 0,0-19 0,5-9 0</inkml:trace>
  <inkml:trace contextRef="#ctx0" brushRef="#br0">23837 5944 7856,'-8'-17'0,"0"1"0,5-2-395,-1 2 0,3 6 100,1-2 0,2 4 263,6 0 1,2 1-3,11 3 1,3 2 284,5-2 1,6 4 38,2 4 0,2-1-149,6 5 1,-6 0-20,2 5 1,-2 0-95,-2 4 1,-2-2 276,-2 5 1,-4 1-137,-9 4 1,-2-1-190,-6 1 0,-5-2 32,-3-3 0,-2 4-135,-2-4 0,-2-2 48,-2-2 0,-8-1 11,-9 2 0,-2-3 23,-2 2 0,1-6 11,-1-2 1,-5-4 20,-3 4 0,-1-5 28,1 1 0,-1-1 12,5 1 1,-5-3-68,1 3 1,3-2-11,2-2 1,7 0-22,5 0 1,1 0-351,-2 0-454,9 0 871,-8 0 0,69-17 0,10-3 0</inkml:trace>
  <inkml:trace contextRef="#ctx0" brushRef="#br0">24612 5907 7856,'-5'-7'-252,"4"-4"0,-6 10-91,3-3 1254,2 2-598,-9 2 1,6 6-28,-3 2 1,-3 8-181,3 5 1,1-2-39,-2 2 1,7-1-15,-2 5 0,1 1 36,-1 2 1,2-3-114,-2 0 0,7-1 0,1-3 0,6 1-102,-2-2 0,3-2 35,1-6 0,5 1-176,-1-1 1,5-5 26,-5-3 0,6-3-153,-2-1 1,4 0-1,0 0 0,1-5 89,-1-4 0,-3-1 303,-1-3 0,-6-21 0,-2-10 0,4-3 0,0 0 0</inkml:trace>
  <inkml:trace contextRef="#ctx0" brushRef="#br0">24612 5919 7856,'-8'-8'71,"0"0"0,4 4 403,-4-4-420,5 5 1,-1-3-232,8 6 1,3 0-61,5 0 1,5 0 140,-1 0 1,6 0-143,-2 0 1,-1 2-45,2 2 0,-2-3 282,2 3 0,18 3 0,1 0 0</inkml:trace>
  <inkml:trace contextRef="#ctx0" brushRef="#br0">24563 6104 7856,'-12'-7'0,"0"2"0,3 0 0,1 1 65,5 0 0,-1 4 13,8 0 0,5 0-60,7 0 0,-1 0-1,6 0 1,-5 2 11,5 2 0,-1-3-5,5 3 1,1-2-25,2-2 0,37-11 0,-26 4 0,0 0 0</inkml:trace>
  <inkml:trace contextRef="#ctx0" brushRef="#br0">25523 5809 7856,'6'-13'0,"-4"1"0,6 0 0,-1-1-143,2 1 1,3 0-264,0-1 1,0 5 490,5 0 0,1 4 465,-2-4 0,5 5-129,-5-1 0,4 2-155,-3 2 1,3 0-43,-3 0 1,3 6-68,-3 2 1,-1 3 5,-4 1 1,-3-3-51,-1-1 1,-5 0-156,1 4 1,-3 5-11,-1-1 0,-5 1 134,-4-5 1,-2 4-75,-1 1 0,-2 3 53,-2-3 0,1 4-14,-6 0 0,5-2-39,-4 2 1,5-5 17,-2 5 0,3-5-8,2 4 0,0-5-141,0 2 0,1-3-635,2-2 0,3 2 337,1 2 1,4-2-329,-3 2 0,3-2-5,1-2 754,0 0 0,32 23 0,9 4 0</inkml:trace>
  <inkml:trace contextRef="#ctx0" brushRef="#br0">25831 6510 7856,'0'7'596,"0"0"-380,0-3 226,0-3-339,0 10 177,0-10-211,0 10 0,0-8 124,0 5-254,0-5-19,0 3 0,0-5-112,0 3-34,0-3 156,0 5-99,0-6 86,0 0-96,5 0 113,2 0 0,5-4-1,1 0 1,-5 0 79,0 4 1,-4 0 5,4 0 0,-4 0 40,5 0 100,-7 0 1,5 0 152,-3 0-226,-2 0 0,2 0 224,-8 0-123,-3 0 0,-10 4 55,1 0 0,0 0-87,3-4 0,1 0 79,0 0-263,-6 0 1,4 0 156,-2 0-201,2-6 0,3 4 83,3-7 0,3 5-713,5-4 0,0 4 2,0-4 0,1 4 701,3-5 0,36-4 0,13-6 0</inkml:trace>
  <inkml:trace contextRef="#ctx0" brushRef="#br0">5612 8737 7739,'-7'-5'0,"0"4"0,3-4-93,2-1-31,-3-1 1,5-1 281,0-1 1,0 5 168,0-4 0,4 4-257,0-4 0,6 1 40,-2-1 0,7-3-106,1 3 1,2 1 26,-1-1 1,0 5-80,4-1 1,2 2 87,-2 2 1,-4 0-30,0 0 0,-3 2 37,-2 2 1,-1 4 7,-3 8 1,2 4-27,-6 4 1,-2 2 15,-6 3 1,-4-2-103,-8 6 1,-3 0 60,-6 4 0,-5 0-83,-3 0 0,3 0 61,1-1 1,-1-4-16,1-3 0,1-3 49,3-2 0,6-6 9,3-6 81,7-5 278,4-7-337,5 0 0,1 0 19,3 0 0,3 0 97,5 0 1,1-4-148,-1 0 0,5 0-5,-1 4 1,6-2-9,-2-2 0,-1 3-18,2-3 1,-2 1-65,2-1 1,2 3-185,-3-3 0,4-2-134,0 2 0,-3 0 24,-1 4 1,-1-4-153,2 0 1,1-2 252,-6 2 0,1 1 271,-5-5 0,-5-11 0,-2-7 0</inkml:trace>
  <inkml:trace contextRef="#ctx0" brushRef="#br0">6128 8762 7739,'0'-12'0,"0"-1"-7,0 1 123,0 0 273,0 5 398,0 1-485,0 6 0,0 6-123,0 2 1,0 9-1,0 3 0,0 3-85,0 2 1,0 0-136,0-1 1,0 1 57,0-1 1,0 1-138,0 0 0,0-1-23,0 1 1,2-1 66,2 1 1,-3-4-74,3-1 0,-2-5 86,-2 2 1,0-4-196,0 0 75,0-1 46,0-5 158,0-2 4,0-5 24,0-5 0,-2-2-68,-2-5 0,-1-2-37,-3-3 1,1 2 11,3-5 1,1 2-3,-5-7 1,4 4 16,-5-8 0,7 2-13,-2-2 1,2-3 35,2-5 1,0 5 1,0-1 0,4 1 7,0 0 1,6 1 87,-2 7 1,3 1-71,1 2 1,5 3-26,-1 6 0,2 5 1,-2 3 0,0 3 7,4 1 0,-5 0-4,1 0 0,2 1 58,-1 3 0,-1 2 4,-4 2 1,-3 3-5,-1-3 1,-5 3 93,1 1-124,-3 1 0,-1-1 13,0 0 1,-4 0-23,0 1 1,-6-1-22,2 0 0,-3-1-15,-1-2 1,-1 1-26,1-1 1,0 2-131,0 1 0,-5-4-198,1 0 0,-1-4 129,5 5 1,0-3-287,-1 3 1,1 0 526,0-5 0,10-5 0,4-6 0</inkml:trace>
  <inkml:trace contextRef="#ctx0" brushRef="#br0">6965 8860 8655,'13'-6'-26,"-1"2"0,-4 2-39,0 2 1,1 0 12,3 0 1,4 0-207,1 0 1,-1 0 32,-4 0 1,1 0-131,-1 0 0,0 0 85,1 0 1,-1 0 269,0 0 0,-5 0 0,-18 17 0,-9 3 0</inkml:trace>
  <inkml:trace contextRef="#ctx0" brushRef="#br0">6965 9057 7743,'-12'0'-93,"1"2"48,3 2 298,2-3 332,6 5-453,0-6 0,2 0-37,2 0 0,3 0-160,5 0 0,0 0-2,1 0 0,4-4-107,4-1 0,-2 0-8,2 1 0,-2 1-212,1-5 0,2 5-405,-6-1 799,6 3 0,-8-10 0,4-3 0</inkml:trace>
  <inkml:trace contextRef="#ctx0" brushRef="#br0">9673 8664 7857,'-7'0'-815,"0"0"752,3 0 148,3 0 0,-6 0 101,3 0 13,2 0-62,-9-6-16,4 5 0,-3-6 1,1 3 1,2 2 35,3-2 37,3-3-134,-10 1 1,10-7-9,-3 1 1,2 4-74,2 0 1,0-1 60,0-3 1,6 1-26,2 3 1,3-3-10,1 3 1,2-2-82,2 2 0,-1-3 52,6 3 0,-5 2-6,5 2 1,-5 2 40,5-2 1,-6 2 5,1-2 1,2 4 77,-2 4 1,-3 3-78,-5 5 1,-1 2 26,1 2 0,-3 4-30,-5 4 0,-1 2-2,-3 3 1,-4-2-20,-9 6 0,-2 0-101,-6 4 1,-3 4 51,-1 0 1,-4-4-148,4-5 1,1-6 265,3-1 0,2-2-108,2-6 1,4-6 197,4-7-94,1-3 298,5-1-278,2 0 0,5-1 22,0-3 1,5 2 22,3-2 1,-1 1-20,1-1 0,1 3-44,3-3 0,4 3-1,1 1 1,3-5-3,-3 1 1,5 0-114,-2 4 1,-1-4-183,2 0 0,-1 0 107,5 4 1,-5 0-83,1 0 1,-1-1-2,5-4 0,-2 4-135,-2-3 1,1 3-11,-6 1 0,2 0 120,-2 0 0,-2 0-53,2 0 0,-2 0 288,-2 0 0,1 0 0,-1-6 0,0-1 0</inkml:trace>
  <inkml:trace contextRef="#ctx0" brushRef="#br0">10448 8664 7857,'5'-13'0,"1"5"0,2 0-77,3 0 313,-10 1 110,5 1 0,-7 6-106,-4 0 0,-1 6-116,-7 2 0,1 7 4,0 1 0,-2 6-90,-2-1 0,2 1-8,-3-2 1,2 3 112,-1-2 0,2 2-213,-2 2 0,2-5 16,2 1 0,0-5-64,-1 5 0,1-6 81,0 1 1,4-2-9,-1-2 0,7-4-41,-2 1 2,2-7 29,2 4 43,0-6 0,2-6-117,2-2 0,-2-3 68,7-1 1,-1-6-87,4-2 1,0-2 68,1 1 1,0-6-7,4 2 1,-4-2 43,4 2 1,-2 1 3,1-1 0,-2 0 111,2 1 1,-2 3-67,-2 1 316,1 5-114,-1 3-23,0 6 1,-1 12-100,-3 2 1,-1 4-5,-3 4 0,-1-1-47,5 6 0,-4-6 0,5 1 0,-5 2-111,4-1 1,-4-1 66,4-4 0,-1 1 24,1-1 0,3 0-43,-3 1 0,3-1-159,2 0 0,-5-1 88,0-3 1,-1 3-87,1-3 29,3-2-190,-10 5 399,5-10 0,-8 5-64,-2-6 0,-2 4 101,-7 0 1,-5 0 2,-2-4 1,-5 1 94,-3 3 1,0-2-72,-5 2 0,6 1 101,-2 0 0,-2 0-170,-2-1 0,3-3 9,1 4 0,7-3-180,2 2 0,5-2 114,-1 2 1,3-1-1102,5 1 16,3-3-168,5 5 1259,5-6 0,40 0 0,15 0 0</inkml:trace>
  <inkml:trace contextRef="#ctx0" brushRef="#br0">9205 9242 7881,'-8'1'0,"0"3"0,-1-2-9,-3 2 96,5-3 136,-4-1 1,9 0 224,-7 0-1,7 0-317,-4 0-464,6 0 142,0 0 155,6 0 122,1 0 1,5 0-79,0 0 1,6 0 69,2 0 1,5-1-62,4-3 0,2 2 5,6-2 0,7-1-9,5 1 1,11-2-210,-25 4 0,0 0 0,4 1 0,1-1 214,3-2 0,0 0 1,4 3-1,1 0-289,5-1 1,0-1-1,-4 1 1,0-1 262,2 1 0,0 0 0,-2 0 0,-1 0-59,1 1 1,1 2 0,-3-1-1,0 0 44,1 0 1,-2 0 0,-6 0-1,-2 0-199,0 0 0,-2 0 0,24 0 41,-6 0 1,-8-4 83,-1 0 1,-11-1 67,-1 5 1,-11 0-4,-6 0 1,-3-1 724,-5-3-545,-3 3 1252,-5-5-1344,-5 1 1,-2 3 160,-5-2 1,0-1-245,-1 1 0,1 0-94,0 4 1,-1 0-25,1 0 0,-4 0-223,-1 0 1,-3 5 42,3 3 1,-5 2 325,2-2 0,-11 11 0,-5 6 0,-4-1 0,1 0 0</inkml:trace>
  <inkml:trace contextRef="#ctx0" brushRef="#br0">9870 9550 7870,'0'-13'-374,"0"1"1,0 4 319,0 0 1,0 3 53,0-3 0,0 6 0,0-4 0,1 6 0,3 0 0,-3 1 454,4 4 0,-4 3 652,-1 8 0,0 2-658,0 2 0,0 4-97,0-4 1,0 5-307,0 4 1,0-8-316,0 4 1,0-3 13,0 3 1,0-1 158,0 1 1,0-2-89,0-3 0,0 2-97,0-5 0,0-1-207,0-4 0,0 1-302,0-1 210,0 0 1,0-3 29,0-1 551,0-5 0,0-14 0,0-10 0</inkml:trace>
  <inkml:trace contextRef="#ctx0" brushRef="#br0">10079 9611 7668,'-7'-7'119,"1"2"8,6 5 0,0 1-33,0 3 6,0-2-27,0 9-37,6-5 0,1 5 59,5-2 1,-4-3-20,0-1 1,1-4 9,3 3 1,0 1 104,1 0 1,-1 0-81,0-1 1,2-1-24,2 5 1,-2-4-20,2 4 1,-2-4 25,-2 5 0,1-2-12,-1 1 0,-1 3-17,-3-3 1,2 3-12,-6 1 0,0 2 0,-4 2 1,0-2 4,0 2 0,0-2 7,0-2 1,-1-4 7,-4 1 0,3-2-69,-7 1 6,1 3 0,-4-6-105,0 3 0,-1-2-23,1-6 1,-4 4-222,-1 0 0,-1 0 8,2-4 1,2 0-117,-2 0 1,2 0 11,2 0 0,0-1 81,-1-3 0,5 1-260,0-5 612,5-1 0,3-25 0,7-5 0</inkml:trace>
  <inkml:trace contextRef="#ctx0" brushRef="#br0">10116 9562 7850,'0'-12'0,"-2"3"0,-2 1-746,3 0 558,-5-4 603,12-1 0,1 5-253,5 0 1,6 5-130,2-1 1,4-1-252,0 1 0,1-1-272,-1 5 0,2 0 490,3 0 0,35 6 0,-25-3 0,0 1 0</inkml:trace>
  <inkml:trace contextRef="#ctx0" brushRef="#br0">10805 9808 7850,'0'-7'-622,"0"0"867,0 3-60,0 3 340,0-10-366,0 4 0,4-5-110,0 0 1,0 3 65,-4 1 1,0 0 0,0-4 1,0 3-2,0 1 1,-4 0 8,0-4 0,-6 3 3,2 1 0,-3 6-30,-1-3 1,-2 4 9,-2 1 0,1 0-74,-6 0 0,2 6-143,-1 2 1,-2 3 71,5 1 1,-3 0-103,3 1 0,1 0 83,4 4 0,1-4-94,3 4 0,-2-4-107,6 0 0,0 0 47,4 4 0,0-8 5,0 4 1,1-5 79,3 0 0,3 2 26,5-6 1,1 4 39,-1-4 1,0 0 11,1-4 0,0-4 22,4 0 0,-4-7 137,4-1 1,1-2 59,-2-6 1,2 2-121,-2-7 1,-1 2 123,6-10 0,-6 4-30,1-3 0,-2-3 74,-2-6 0,-1 7-78,-3-3 1,-2 9 85,-6-1 1,0 8-5,0 5 0,0 6 187,0 2 0,-2 5-207,-2-1 1,2 8-3,-7 5 0,3 3-171,-3 4 0,-2-1 11,3 6 0,1 3-88,-1 5 1,1 0 79,-1-4 0,-1 1-96,4 2 1,1-2-2,4 3 1,0-4-154,0-5 0,0 3-236,0-2 1,6-2 209,2 1 0,3-9 35,1 2 0,1-5-302,-1 0 1,6-2-1224,2-6 1733,3 0 0,5-27 0,2-12 0,3-2 0,-1 0 0</inkml:trace>
  <inkml:trace contextRef="#ctx0" brushRef="#br0">11949 8639 7768,'0'-12'-96,"0"-1"0,0 1-144,0 0 0,0 4 549,0-1 213,0 1 1,4 0 93,1 0-416,-1 5 0,-3-2 144,3 5-172,-3 0 1,5 1-1,-6 3 0,0 3-86,0 5 0,0 6-108,0 2 0,0 0 45,0 0 0,0 5-51,0 3 0,-4 2-25,0-1 0,-2-3 40,2 3 1,3-3 172,-3-2 0,-2 2-65,2 3 0,0-7-392,4 3 0,0-5 76,0 1 1,5-2 12,4-3 0,2-6 93,1 2 1,0-6 43,1 2 0,4-5-14,4 1 0,-2-3-101,1-1 1,-3 0-119,3 0 1,1-4 63,4 0 0,-6-4-32,-3 3 0,2-4-28,-2 1 0,1-3 30,-5-2 0,-1-3 270,-3 0 0,-8-12 0,-7 2 0</inkml:trace>
  <inkml:trace contextRef="#ctx0" brushRef="#br0">11937 8664 7790,'0'-9'0,"0"1"0,0 0-695,0-4 42,0 5 439,0-4 0,5 8 390,4-5 0,3 5 148,4-1 0,4 3-254,4 1 0,1 0-113,-1 0 0,5 0-165,0 0 0,0 1 2,-5 3 1,-3-2 205,-1 2 0,-10 3 0,1-1 0</inkml:trace>
  <inkml:trace contextRef="#ctx0" brushRef="#br0">11999 8811 7790,'-13'0'0,"1"0"0,0 0 0,3 0 0,1 0 0,0 6-4,1-5 1,2 10 1,10-8 140,3 5 0,3-5 234,2 1 0,0 1-428,4-1 1,-2 0-324,5-4 0,1 0 90,3 0 1,5 0 101,0 0 0,0 0 187,-5 0 0,23-10 0,5-4 0</inkml:trace>
  <inkml:trace contextRef="#ctx0" brushRef="#br0">12675 8824 7834,'0'-9'344,"0"1"157,0 5-362,0-2 1,0 6 171,0 3 0,-4 3-186,0 6 0,-1 0-217,1 4 1,2-4 60,-2 4 1,3 2-216,1 1 0,-4 0 150,0 0 1,-1-5-121,5 1 0,0 0-336,0 0 0,0-2 239,0 2 1,0-6-358,0-2 670,0-5 0,17-9 0,3-8 0</inkml:trace>
  <inkml:trace contextRef="#ctx0" brushRef="#br0">13131 8639 7926,'-7'1'756,"3"3"1,-3 3-602,-1 6 1,-3 4-78,-2 4 1,5 2-99,0 2 0,0-1 59,-4 1 0,1 0-9,2-1 0,-2-1 67,3-2 0,1 1-38,-1-6 0,6 1-515,-3-5 0,4-4-105,1 0 68,0-5 373,0 3 0,0-8 17,0-2 1,1-4-37,4-9 1,1 2 1,7-5 0,-1-2 66,0-7 0,2-2-17,2-6 0,2-1 120,3-3 0,2 1 6,-3-5 0,0 4 91,0-4 0,-1 6-61,2 3 0,-4 5 112,-4 11 1,-1 4 25,0 7 1,-3 4 194,-1 5 0,-5 1-96,1 3 1,-2 5-40,2 7 0,-2-1-157,2 5 0,-3 0-10,-1 0 0,4 5-146,1-1 1,-1-3 125,-4 3 0,0-2-122,0 3 1,1 0 42,3-1 1,-3 1-123,4-1 0,-4 0-191,-1-4 0,4 2 103,0-6 1,0 1-209,-4-5 0,2 0-13,2 1 0,-3-5-743,3 0 1174,-2-5 0,-8-3 0,-1-7 0</inkml:trace>
  <inkml:trace contextRef="#ctx0" brushRef="#br0">13081 8799 7834,'-12'-12'-293,"5"-1"256,2 6 1,6 2 171,3 5 0,3 0-144,5 0 1,6 0 6,3 0 0,2 0-102,2 0 0,-1 0-169,1 0 1,4 0 189,-1 0 0,5 0 83,-4 0 0,38-5 0,-31 1 0,0 1 0</inkml:trace>
  <inkml:trace contextRef="#ctx0" brushRef="#br0">13734 8750 7834,'0'-7'3077,"0"1"-2686,0 17 0,0-2-293,0 7 0,0 3 85,0 2 1,0 2 0,0 1 0,0 2-118,0 3 0,0-3-208,0 3 0,0-3-183,0-2 1,0 0-444,0-4 0,1-2-280,3-6 1,-2 1-179,2-1 1226,-3 0 0,4-21 0,2-6 0</inkml:trace>
  <inkml:trace contextRef="#ctx0" brushRef="#br0">2461 11125 7021,'-7'-6'27,"2"5"235,5-10 0,0 8-175,0-5 1,0 4 96,0-4-151,0 0 1,0-5 49,0 1 0,0 0-114,0-1 1,-1 1 46,-4 0 0,3-1-11,-6 1 0,3-4 41,-3-1 1,-1 5-17,-8 4 1,2 1-52,-5-1 1,-1 2-5,-3 6 0,-7 6 88,-1 2 1,0 8 79,-1 5 0,2 4 0,-2 3 1,7-2-85,6 3 1,3 1-115,-3-1 0,10-1 113,2-3 1,5-2-107,3-2 0,0 1-12,0-6 1,10-1-111,2-7 0,5 2 85,-1-6 0,-1 0-55,5-4 1,0 0 88,0 0 1,3-5-1,-2-4 0,2-2 72,2-1 0,-2-1-32,-3-4 1,2 2 11,-5-5 0,-1 3 16,-4-3 0,-1 0 7,-2 0 0,0-2 63,-5 6 16,0-1 100,-4 5 0,-5 5-50,-3 3 0,1 3-97,-1 1 1,-1 7 21,-3 5 0,4 0-18,0 5 0,4 2-28,-5 1 1,7-1-113,-2 2 1,2-6-39,2 1 1,0 2 70,0-2 1,6 1-83,2-5 1,4-1 107,5-3 0,-2 2-126,5-6 0,-1 0 88,2-4 1,2-1-11,-2-3 0,2-3 63,1-6 0,1-4 5,0-4 1,-5-2-42,1-2 0,-6-1 1,1-2 0,-2-4 179,-2-5 1,0 0 11,1 0 0,-2-5 26,-3-3 0,1 3-166,-4 1 1,-1 4-17,-4 4 0,0 3 79,0 5 0,0 10 245,0 3-247,-6 8 1,-1 0 94,-5 8 0,1-2-215,3 7 1,-3 0 119,3 8 1,-2-2-81,2 5 0,-2-3 30,6 3 0,-4 1-107,4 3 1,-4 1 34,4-1 1,0 1-148,4 0 0,0 3-36,0 1 1,0 1 59,0-1 1,0-3 9,0 3 0,5-3 100,3-2 0,3-3-13,2-1 0,-1-6 13,0-2 0,2-1 97,2-7 1,-2 0-57,2-4 1,2 0 134,-2 0 0,5-7-98,-5-5 1,6-2 84,-1-6 0,1 4 29,-2-5 0,3 1-118,-2-5 1,-2 0 58,2 1 1,-6-1-3,1 0 1,-4 6 9,-3 3 1,0 1 73,-5-2-67,0 9 0,-4-4-23,0 8 1,-1 2 0,-3-2 1,1 3-125,-5 1 0,4 1 67,-4 3 0,4-1-87,-5 5 1,2-3 34,-1 3 1,-1-4-129,5 4 1,-5-4-40,5 4 20,-5 1 1,6-1 90,-5 0 0,5-4-116,-1 4 132,3-5 0,-4 4-78,1-3 284,0-3-168,4 5 153,0-6 135,0 0-87,6-6-122,-5 5 239,5-5-135,-6 6-61,0 0-6,5 0-45,-4 6 0,6 1-104,-3 5 1,-1-4 15,5 0 1,-4 1 11,5 3 0,-5 0 27,4 1 0,-1-1-35,1 0 50,3 1 1,-6-1 1,4 0 1,-4-4 38,-5 1 0,1-5-55,3 4 220,-2-5-153,3 2 0,-9-4 10,0 4 0,-5-4-53,0 3 0,3-3-13,-3-1-77,1 0 1,-4-1-500,-1-3 31,7 3 1,0-6 559,6 3 0,38-36 0,-14 13 0,0 1 0</inkml:trace>
  <inkml:trace contextRef="#ctx0" brushRef="#br0">3212 11014 7783,'-11'1'47,"3"4"1,1-3 26,3 6 0,1 1 101,-5 3 1,5 0 247,-1 1 1,3 0-342,1 4 0,0-4 47,0 4 0,0 1-95,0-2 1,0-4 20,0-4 1,5 1-135,3 3 0,3-5 187,2-3 0,-1-3-231,0-1 1,5 0-38,-1 0 0,5-1 123,-5-3 1,0-3 64,-3-5 0,-1-5 4,0 1 0,1-2 170,-1 2 1,-5-2-102,-3-3 1,-3-1 65,-1 6 0,-1-4-41,-3 3 0,-3 1-42,-5 3 1,-5 5-82,1 0 1,-6 5-177,1-1 0,2 3-85,-1 1 1,3 5 118,-3 4 1,5 1-654,-2 3 0,8 3 792,1 1 0,38 21 0,5 2 0</inkml:trace>
  <inkml:trace contextRef="#ctx0" brushRef="#br0">4356 11236 8863,'0'-7'349,"0"1"-161,0 6 0,0 2 29,0 2 1,0 3-1,0 5 1,0 2-381,0 2 0,-1-1-233,-3 6 1,-3-1-493,-5 5 1,-1-1 350,1 1 537,-6-1 0,-28 23 0,17-21 0,-1 0 0</inkml:trace>
  <inkml:trace contextRef="#ctx0" brushRef="#br0">6399 10756 7765,'0'-9'-1000,"0"1"992,0 5 1,0-3 598,0 2-256,0 2-109,0-3 0,-1 5-175,-3 0 52,2 0 0,-3 1-16,5 3 1,-4-1-30,0 5 1,-4 4-8,3 5 0,-4 1-1,1-2 0,1-1-92,-1 6 0,3-6 94,-3 1 1,4-2 53,-4-2-91,5 0 84,-2 1-3,5-1 15,0-5-53,5-2 1,6-5-46,6 0 1,-1 0-8,-4 0 1,5-4 11,-1 0 0,6 0-5,-1 4 1,2-4 66,1 0 0,0 0-47,-4 4 1,3 1 5,-2 3 1,-3 3-4,-2 5 1,0 2-11,-3 2 0,2 3-29,-7 6 0,-3-4-9,0-1 1,-4-1-42,-1 2 1,-6 2 63,-2-3 1,-3-2-47,-1-1 0,-4-4 3,-1 0 0,-5-5-7,2 0 0,-2-1-34,1 1 1,-2-1-142,3-3 0,-4-3 50,0 4 0,3-4-189,1-1 0,5 0-125,-2 0 0,0 0 161,0 0 1,-1-6 316,2-2 0,-3-41 0,-6-11 0</inkml:trace>
  <inkml:trace contextRef="#ctx0" brushRef="#br0">6424 10793 6442,'-7'0'236,"2"0"1,5-2-185,0-2 1,1 3 4,3-3 0,-1 2 78,5 2 1,0 0-86,4 0 0,5-1 116,-1-3 1,6 2-85,-1-2 0,2 3 3,2 1 0,-1 0-43,1 0-1,-1-4-1,1 0 0,-6 0-83,-2 4 0,0 0 99,0 0 0,-5 0-240,-4 0 1,-4 0-91,5 0-169,-7 0 49,4 0-75,-12 5 265,-1-4 0,-5 9 204,0-6 0,5 2 0,3-2 0,2-3 0,2 5 0</inkml:trace>
  <inkml:trace contextRef="#ctx0" brushRef="#br0">7051 10719 7780,'0'-13'-846,"0"5"1232,0 0 13,0 5 238,0-2-375,0 5 1,0 3-52,0 5 0,0 1-75,0 12 0,0 1-1,0 6 0,0 2-95,0 3 0,0 3 79,0-3 0,0 2-127,0 2 1,0-4-43,0 0 0,0-6-42,0 2 1,5-3 76,-1-2 1,0-4-87,-4-4 1,1-2 80,3-2-187,-2-5 68,3-2-50,-5-5 0,0-1 131,0-3 11,0-3 0,0-5-16,0-1 0,0-3-23,0 0 1,-4-5-2,0 5 0,0-8 34,4 0 1,0-1 3,0-4 1,0-1-7,0 2 1,0-7-8,0 3 0,1-3 124,3 3 1,-1-3-113,5 7 0,0-1 146,5 4 1,-1 6-46,0 3 1,1 4-29,-1 3 0,2 4-23,2 5 1,-2 0 5,2 0 0,-2 1 9,-2 3 1,0 3-8,1 5 0,-5 1 114,0-1 0,-4 0-72,4 1 0,-5-1 10,1 0 0,-2 1-18,-2-1 0,-2 0 10,-2 1 1,-3 0-46,-5 4 1,0-4-8,-1 4 0,-3-4-75,0 0 1,-5-5-165,5 0 1,-5 0-110,5 5 0,-1-7 88,5-1 0,0 0-538,-1-1 798,7 0 0,0-4 0,28-16 0,5-5 0</inkml:trace>
  <inkml:trace contextRef="#ctx0" brushRef="#br0">7544 10805 7780,'12'-6'0,"0"5"-215,1-3 0,-1-2 103,0 2 1,5 0 585,-1 4 1,2 0-244,-2 0 0,-2-4-254,2 0 1,-1 0-103,2 4 0,-8 0-297,4 0 0,-4 1-503,4 3 925,-1-2 0,-22 20 0,-5-2 0</inkml:trace>
  <inkml:trace contextRef="#ctx0" brushRef="#br0">7568 11063 8034,'-7'0'0,"2"0"1419,5 0-853,0 0-580,5 0 0,0 0-258,7 0 0,-1 0 166,9 0 1,-3 0 145,3 0 1,1 0-41,3 0 0,45-11 0,-30 5 0,1-1 0</inkml:trace>
  <inkml:trace contextRef="#ctx0" brushRef="#br0">9254 10645 7821,'0'-12'0,"0"-1"0,0-3-182,0-1 0,0 1-305,0 4 1,2 5 877,2 3 1,-2-2-157,7 2 1,-1 0-62,4 4 1,0 0-109,1 0 0,3 6 42,1 2 0,-1 4-109,-4 4 1,-1 4-4,-3 4 0,2 2 77,-6 3 0,0-3-155,-4 3 1,-1 2 45,-3 2 0,-3-2-68,-5 2 1,-5-1-10,1 0 1,-6 3 86,1-7 1,0 0 58,0-8 1,3-2 43,6-6 1,0-5 421,-1-3-380,7-2 0,0-4 53,6-2 1,4-3-68,0-5 1,10 4-1,-2 0 1,5 1-83,-1-1 0,-1-2 71,6 6 1,-1-4-196,5 4 1,-2-1-78,-3 5 1,4 0-136,-4 0 0,-1 0-52,2 0 0,-2 0-179,2 0 1,0 0 191,-4 0 0,3 0 352,-3 0 0,21-5 0,2-2 0</inkml:trace>
  <inkml:trace contextRef="#ctx0" brushRef="#br0">9845 10682 7821,'0'-8'-101,"0"-1"1,-4 5 190,0-4-34,0 5 1,2-2-1,-2 5 1,3 5 90,-3 4 0,1 1 0,-1 3 1,3 5-89,-4 2 1,4 3-84,1 2 0,-1 0 36,-3-1 1,2 1 2,-2-1 0,3 1-21,1 0 0,0-2-31,0-3 0,0 2 10,0-5 1,0 0 28,0 0 0,0-8-238,0 4 171,0-9-21,0 1 73,0-5 1,0-1 5,0-3 1,0-3 3,0-5 0,-2-5 6,-2 1 0,3-5-6,-3 5 1,1-7 9,-1-2 1,3-1 14,-4-7 1,4 5-20,1-5 0,4 4 126,0-4 1,6 2-73,-2-2 1,3 0 18,1 9 1,1-4-68,-1 8 0,4 3-4,1 5 1,1 1 7,-2 7 0,-2 0-7,2 4 0,-2 0-182,-2 0 1,0 5 38,1 3 1,-2 3-135,-3 2 1,1-1-36,-5 0 1,5 1 11,-5-1 1,0 2 129,-4 2 1,0-2 163,0 2 0,0 2 0,0-2 0,-22 6 0,-5-3 0</inkml:trace>
  <inkml:trace contextRef="#ctx0" brushRef="#br0">9870 10916 7821,'-9'0'-162,"1"0"1,5-2 54,-1-2 394,-3 3-220,6-5 121,-4 6 0,5-1-130,0-3 1,5 2-52,3-2 0,3 3 54,2 1 1,3 0-1,0 0 1,6-4-375,-1 0 0,2 0 23,2 4 290,-6 0 0,42 0 0,6 0 0</inkml:trace>
  <inkml:trace contextRef="#ctx0" brushRef="#br0">10337 10928 10031,'0'12'453,"0"2"-292,0 2 0,0-1-113,0 6 1,0-1 45,0 5 0,0 0-190,0-1 0,0 1 67,0-1 1,4 1-204,0 0 1,1-6-114,-5-3 0,4-2-597,0-2 1,1-1 941,-1-3 0,3-35 0,5-14 0</inkml:trace>
  <inkml:trace contextRef="#ctx0" brushRef="#br0">11359 10497 7842,'0'-8'-815,"0"0"929,0 5 1,-2-7 950,-2 6-464,3 0-305,-5 4 0,6 2-18,0 2 0,0 3-122,0 5 0,0 4-95,0 1 0,0 5 130,0-2 0,4 3-252,1 2 1,-1-5-97,-4 1 0,1-2-64,3 2 1,-3 0-239,4-4 0,-4 3 215,-1-3 0,4 1-396,0-2 1,0-2 9,-4 2 630,0-8 0,-16-2 0,-5-6 0</inkml:trace>
  <inkml:trace contextRef="#ctx0" brushRef="#br0">11199 10743 7842,'-6'-12'-801,"5"4"1290,-3 0-300,2 5 0,4-3-54,2 6 0,4-1-64,8-3 0,-1 3-34,6-4 0,4 4 6,3 1 0,2 0 0,-1 0 0,-2 0 0,6 0 0,-4 0 290,4 0-333,0 0 0,0-4 0,3-3 0,3 0 0,0 0 0</inkml:trace>
  <inkml:trace contextRef="#ctx0" brushRef="#br0">12159 10522 7842,'0'-13'-80,"0"1"-40,0 0 1,0 0 119,0-1 0,0 1 0,0 0 0,0-1 0,0 1 0,5 0 0,2 1 0,5 3 0,-4-2 0,1 6 0,-1-2 948,4 2 1,2 3-415,2-3 1,-4 4-249,1 4 1,-1-1-589,-4 5 0,-1 0 124,1 4 1,-5 1-53,1-1 1,-2 2 64,-2 2 0,-2-2 129,-2 2 0,1-2 17,-5-2 0,0 0 1,-4 1 1,1-1 48,2 0 15,-1 1-40,3-1 0,-4-4 5,3 0-96,2-5 88,6 3 1,1-2-13,4 0 0,-3 0 5,6-4 0,1 0-3,3 0 0,0 1 28,1 3 0,-1-1 4,0 5 0,1-1 75,-1 1 0,0 3-84,0-2 1,-3 1 120,-1 3 0,-5-1 12,1 0 0,-3 1-27,-1-1 1,0 0-7,0 1 1,0-1 82,0 0 0,-4-4-95,0 1 0,-6-7-3,2 2 0,-3 2-107,-1-2 1,-2 0 103,-2-4 1,2 0-231,-2 0 0,2 0-133,2 0 1,-1 0-150,1 0 1,0 0-313,-1 0 131,1 0 0,0-4-223,0 0 333,5-6 1,1 8 484,6-7 0,39-21 0,8-9 0</inkml:trace>
  <inkml:trace contextRef="#ctx0" brushRef="#br0">12688 10497 7800,'0'-12'101,"1"4"363,3-1-318,-2 7-74,3-4 1,-5 12 301,0 2 0,0 3-135,0 1 1,0 6-259,0 2 0,0 4 73,0 0 1,0 1-142,0 0 0,-4-1 176,0 1 1,0-2-32,4-2 0,0 0-201,0-4 1,0 3 41,0-3 1,0-1-215,0-4 210,0 1 1,0-5-227,0 0 319,0-5 0,-2 2-23,-2-5-5,3-5 0,-5-2-4,6-5 1,-4-1 45,0 1 0,-1 0-34,1 0 1,2-6 76,-2-3 1,3-2-52,1-2 0,0-1 13,0-2 1,0 0 10,0-4 1,0 3 2,0-4 0,5 4 41,3-4 0,-1 6 127,1-2 0,1 5-128,3 3 0,0 4-14,1 4 0,-1 2-117,0 3 1,1 3 18,-1 5 0,0 0-353,0 0 286,1 0 0,-1 5-109,0 3 1,-3 3-31,-1 2 1,-4-1-179,4 0 0,-5 0 133,1 1 0,-3 0 302,-1 4 0,-22 24 0,-5 11 0</inkml:trace>
  <inkml:trace contextRef="#ctx0" brushRef="#br0">12712 10633 7842,'-8'0'-279,"0"0"232,0 0 31,-5 0 438,7 0 782,-5 0-760,9 0-381,-3 0 0,10 4-244,3 0 1,3 0 98,2-4 1,-1 0-403,0 0 1,5 1 137,-1 3 1,6-2-34,-1 2 1,-2-3 378,1-1 0,44 0 0,-24 0 0,0 0 0</inkml:trace>
  <inkml:trace contextRef="#ctx0" brushRef="#br0">13032 10805 7842,'0'-8'-434,"0"-1"530,0 7 0,2-8 175,2 6 0,1-1 51,3 0 0,3 4-158,-2-3 0,1 3-57,3 1 1,-1 1 24,0 3 0,1-1-139,-1 5 0,0 0 6,1 5 0,-2 0-82,-3 4 0,-1-4-46,-3 4 0,-3-4 98,3 0 1,-4 3-35,-4 1 0,1-1 81,-5-4 0,-1 1-6,-8-1 0,3 0 31,-2 0 0,2-1 94,2-2 0,0 2-69,-1-3 1,5-3 246,0-1-297,5-2 1,-8-2-218,10 0 87,-4 0 84,10 0 0,2 0 9,5 0 1,2-2-33,2-2 1,-2 1-62,2-5 1,2 6-130,-1-3 1,0 0 220,0 1 1,-2-2 0,5 2 0,-3 3 97,3-3 0,-3-2-17,3 2 0,-3-1-18,3 1 1,-5 2-31,1-2-5,-2 3 0,-2 1 45,1 0-77,-6 0-410,-2 0 127,-5 0-168,0 0 248,-5 0 1,-2 0-222,-6 0 0,5 0 450,0 0 0,0 5 0,-15 2 0,-3 5 0</inkml:trace>
  <inkml:trace contextRef="#ctx0" brushRef="#br0">4443 12589 7798,'0'-12'-562,"0"4"438,0 0 0,0 3 270,0-3 0,0 4-55,0-4 403,0 5-216,0-2-109,0 5-77,-6 0 0,5 1 0,-3 3 0,-2 3-107,2 5 0,-6 2 73,2 2 1,1-1-106,-1 6 0,0-5 100,-4 5 1,3-6-33,1 1 0,0-1 72,-4 2 1,5-4-41,-4 5-17,10-5-175,-5-7 171,6 0 1,2-6-64,2 0 1,-2 0 46,7 0 1,3-2-40,4-2 1,2 2 16,-2-7 0,4 5-1,4-4 0,-1 4 19,-2-4 0,2 5-4,-2-1 1,2 3 125,2 1 0,-5 0-113,1 0 0,-6 5 13,1 3 0,-2 3-3,-2 2 1,-1 0 13,-3 4 0,-1-2-24,-3 5 1,-2-1-3,2 2 0,-3 1-37,-1-6 0,-1 5 38,-3-5 0,-3 2-48,-6-2 1,5-6 39,0 2 1,-2-2-1,-6 2 0,2-4-10,-2 0 1,1-4-2,-2 5 1,2-7 5,-5 3 1,3-4-2,-3-1 0,4 0-183,-5 0 0,5 0 54,-5 0 1,6 0-223,-1 0 1,-2 0-50,1 0 0,1-1-32,4-4 0,4 3-25,-1-7 451,7 7 0,7-42 0,9-4 0</inkml:trace>
  <inkml:trace contextRef="#ctx0" brushRef="#br0">4369 12577 7811,'-7'-6'0,"1"0"0,6-7 18,0 1 1,6 4-10,2 0 0,7 5 105,2-1 1,4 1-93,0-1 1,2 3 3,2-4 1,1 4-29,2 1 0,-2 0-75,3 0 0,-7 0-140,-1 0 1,-6 1 63,1 4 1,-4-3-73,-3 7 1,0-5 26,-5 4 1,0-4 39,-4 4 1,-4-4 68,0 4 0,-5-1 89,0 1 0,-29 9 0,-8-3 0</inkml:trace>
  <inkml:trace contextRef="#ctx0" brushRef="#br0">5673 12343 7811,'-1'-8'0,"-3"0"0,2 4 0,-2-5 0,1 7-281,-1-2 1,3 1-38,-3-1 533,-3 2-181,0-3 0,-5 5 0,0 0 0,3 0-28,1 0 1,0 1-6,-4 3 1,-5-2-15,1 2 0,-1 1-8,5-1 0,-4 5 23,-1-5 1,-3 4-6,3-4 1,-3 4 21,4-4 0,-1 2-8,5-2 0,-5-3 69,1 3 1,4-2 36,3-2 16,1 0-31,-4 0 8,5 0-41,2 0 29,5 0-136,0 0 51,5 0 5,-3 0 1,4 0 50,-2 0-19,-2 0-22,3 0 0,-1 1 68,0 3-27,1-2 20,-5 3 0,4-4-52,0 4 0,0-3 29,-4 6 1,0-3-37,0 3 1,0 0-1,0 4 0,0 1 25,0-1 0,0 6-1,0 2 1,0 3-40,0 2 0,0 5-6,0 3 1,0 7-52,0 1 0,0 5 66,0-1 1,0 3-71,0 1 1,0 1 34,0-1 0,0 0-9,0 0 0,0-4 18,0 0 0,0-1-7,0 1 0,1-2 52,3-6 0,-1-3-43,5 3 1,-5-9 2,1 5 1,-1-1 3,1-4 1,-3 1-13,3-4 1,-1-1 5,1 1 1,-2-2-1,2-2 0,-3 2 7,-1-3 1,0 0-4,0 0 0,0-5 3,0 2 1,0-2 1,0 1 1,0-2-19,0 2 1,0-2 7,0-2 0,0 0-2,0 1 1,0-5-14,0 0 0,0-4-5,0 4 1,0-3 11,0 3-1,6-6 1,-5 5-21,3-3 0,-1-2 8,1 2-2,-3-3 45,5-1 8,-6 0-26,0 0 6,5 0-6,-3 0 0,3 0 12,1 0 0,-4 0-14,6 0 0,-3 0-3,3 0 1,-4 0-3,4 0 0,0 0 0,5 0 0,-1 0-9,0 0 0,5 0-2,-1 0 1,5 0 10,-5 0 1,6-4-4,-2 0 1,2 0 6,-1 4 1,2-4-7,-3 0 0,4-4 5,0 3 0,-3 1-4,-1 4 1,-5-1-393,2-3 224,-4 2-123,0-3-6,-6 5 29,-2 0 1,-6 0 14,-3 0 1,1-4 256,-5 0 0,-22-22 0,-10-2 0</inkml:trace>
  <inkml:trace contextRef="#ctx0" brushRef="#br0">6670 12454 7805,'-4'-12'-1013,"0"-1"995,-6 1 1,7 0 576,-5-1-182,6 1-273,-4 0 0,6-1 35,0 1 1,4 4-88,0 0 0,6 4-8,-2-5 0,-1 7 16,1-2 0,0-2-77,5 2 1,-1 0 50,0 4 1,0 0-112,1 0 1,-1 5-10,0 4 0,-3 2 112,-1 1 1,-5 4-72,1 1 1,-3 5 4,-1-2 0,-4 3-9,0 2 1,-7-1 22,-1 1 0,-1 0 0,-3-1 1,1-3 132,-2-1 1,4-3-112,-4 3 0,4-9 173,0 2 1,2-8 134,3 3-80,-3-5 0,9 2-38,-7-5-136,7 0 1,-3-4 65,10 0 0,-3 0 14,7 4 1,-1-4-390,4 0 0,0 0 123,1 4 0,0 0-19,4 0 0,-4 0-54,4 0 0,1 0-143,-2 0 0,5 0 63,-5 0 1,6-2-117,-2-2 1,4 3-107,0-3 511,1 2 0,21-14 0,6-4 0</inkml:trace>
  <inkml:trace contextRef="#ctx0" brushRef="#br0">7248 12417 7825,'-6'-7'-437,"-5"2"422,4 5 0,-4 5 249,3 3 1,-3 3-67,2 2 0,3 0-118,-3 4 1,5-2-49,-4 5 1,4-3-7,-4 3 1,5-5-8,-1 2 0,1-4 16,-1 0 1,3-5-60,-3 0 51,2 0-85,2-1 86,0-2 0,2-5 6,2 0 0,-3-5-4,3-3 1,2-5 2,-2-3 0,5 2-9,0-2 1,-3-3 8,3-2 0,-5-2-10,4-2 1,0 1 7,4-1 0,-3 5-2,-1-1 1,0 2 58,4-1 1,-3 2 144,-1 6 1,-4 1-166,4 2 0,-4 3 51,4 1-68,1 4 25,3 1 1,-1 7-57,-3 5 0,3 1-2,-3-1 1,-1 1-10,1 4 1,-4-3 0,5 2 0,-5-1 2,4 1 0,-5-2-11,1 3 0,1-2-9,-1 1 1,2-2-172,-2 2 0,-3-2 100,3-2 1,-2-4-152,-2 0 225,0 1 20,0-3-120,0 5 7,0-9 272,0 3 0,-6-5-13,-2 0 1,-3 0 76,-1 0 0,-1 0 3,1 0 1,-4 0-125,-1 0 1,-5 0-55,2 0 0,1 0-92,-2 0 0,6 2-54,-1 2 1,2-3-237,2 3 0,0-1-56,-1 1 1,6-1-3,3 5 407,3-5 0,56 8 0,13-5 0</inkml:trace>
  <inkml:trace contextRef="#ctx0" brushRef="#br0">6313 12909 7825,'-7'0'-765,"-4"0"0,4 0 588,-5 0 1,4 0 176,0 0 0,4 0 199,-5 0 1,5 0-102,-4 0 0,4 0 103,-4 0 0,4 0-48,-4 0 0,3 0 220,-3 0-146,5 0 44,-7 0-99,8 0-15,-3 0-67,5 0-261,0 0 1,5 0 207,3 0 1,5 0-43,3 0 0,3 0 45,6 0 1,5 0 0,3 0 0,8 0 7,4 0 1,8-1 15,5-3 1,9 1-291,-31-1 0,1 0 0,5 2 0,1 0 255,4-2 0,1-1 1,0 3-1,1 0-54,0-2 0,0 0 0,0 2 0,-1 0 46,-1-2 0,1 0 0,1 2 0,0 0-79,0-2 0,0 0 1,-2 2-1,-1-1 38,2-1 0,-1 0 0,-3 2 1,-1 0-21,-2-2 0,0 0 1,2 2-1,-1 0 17,0-2 1,-2 0 0,-3 2 0,0 0-183,-2-3 0,0 1 0,25 0 173,-3-4 1,-5 4-11,2-4 0,-9 4 74,-4-5 0,-8 7-65,-5-2 0,-2-2 86,-1 2 0,-6-1-36,-3 0 1003,-2 4-987,-2-4 179,-5 5 1,-1-2-306,-6-2-14,0 3-218,-6-5 1,-1 6 85,-5 0 0,0 2-120,0 2 0,-1-1 359,1 5 0,0-6 0,-23 15 0,-4-3 0</inkml:trace>
  <inkml:trace contextRef="#ctx0" brushRef="#br0">6768 13241 7825,'0'-8'-28,"0"0"0,-1 5-89,-3-1 482,3-3 344,-5 6-384,6-4-159,0 5 0,0 1-24,0 3 0,0 4 23,0 9 0,0-2-115,0 5 0,0 1 69,0 3 0,0 1-206,0 0 0,0 3-52,0 1 0,0 0-38,0-5 0,0 1-7,0 0 0,0-1-159,0 1 1,0-2 32,0-3 1,0-2 78,0-5 0,4-1-766,0 0 740,6-5 0,-3-2 257,5-5 0,14-26 0,4-13 0,4-2 0,-1 0 0</inkml:trace>
  <inkml:trace contextRef="#ctx0" brushRef="#br0">7088 13291 7825,'-8'-4'-1222,"0"-1"1151,0 1 1,-5 4-54,1 0 0,4 6 615,0 2 1,0 3-231,-5 1 1,5 1-98,0-1 1,5 0-155,-1 1 1,3-1-1,1 0 1,0 0 0,0 1 0,1-1 104,3 0 1,3-1-215,5-2 0,2 0-22,2-5 0,-1 2 64,6-2 1,-2-2 79,2 7 1,-4-5 6,-4 4 1,3-4 10,0 4 1,1-4 118,-5 5 1,-1-5 28,-3 4-146,3 0 0,-9 4 27,2 1-46,-3-1 0,-2 0-87,-3 1 1,-1-1-7,-7 0 1,1-4-183,-9 1 1,3-2 40,-3 1 0,-1 3-141,-3-3 1,-1-3 38,0-1 1,-3-1 311,-1 1 0,-16-24 0,0-2 0</inkml:trace>
  <inkml:trace contextRef="#ctx0" brushRef="#br0">7101 13291 7814,'5'-7'0,"-2"-4"0,5 3 0,0 1-298,5-1 1,-1 4 194,0-5 1,1 7 342,-1-2 0,4-2-267,1 2 0,5 0-221,-2 4 1,-1 0 247,2 0 0,43 11 0,-24-4 0,-1-1 0</inkml:trace>
  <inkml:trace contextRef="#ctx0" brushRef="#br0">7901 13475 7637,'-5'-8'-329,"1"0"1,-1 4 126,1-4 0,2 3 460,-2-3 1,-1 4-80,1-4 0,-6 5 78,2-1 1,-3-1-62,-1 1 0,-1-1 1,1 5 1,-4 0-62,-1 0 1,-5 0-7,2 0 1,-3 2-19,-2 2 1,-1 3 16,-3 5 1,5 0-62,-1 1 1,1 3-25,3 0 1,7 2-123,2-1 0,4-4 44,0 4 0,1 1-198,3-2 0,2 4-1,-2-3 0,8-1 8,5-3 0,1-2 90,3-3 0,3 1 7,1-5 0,0 5 33,0-5 1,1 0 2,2-4 0,3-2 102,-2-2 0,-2-3-44,1-5 1,-3-4 106,3-1 0,-3-5-78,3 2 1,-5-7 93,2-2 1,-2-5-78,1 1 1,-2-7 13,2-1 1,-6-1 90,-2 1 1,-1 3-60,1-3 0,-2 8 192,-6 4 0,0 4 129,0 5 336,0 8-72,-6 6-450,-1 6 1,-1 6-98,0 2 0,4 8-108,-4 5 0,5 2 61,-1 2 0,-2-1-122,2 1 0,0 3 93,4 1 0,0 0-123,0-4 1,0 1-205,0 2 1,0-2 172,0 3 0,4-7 109,0-2 1,6-1-11,-2 2 0,3-3-42,1-6 0,1-1-467,-1-3 1,0-1 192,1-3 0,0-3-874,4 4 1225,-4-4 0,16-34 0,-3-8 0</inkml:trace>
  <inkml:trace contextRef="#ctx0" brushRef="#br0">9340 12183 7671,'0'-12'21,"0"5"369,0-4-147,0 10 4,0-5-89,0 6 1,-1 2 2,-3 2 0,3 7-60,-4 5 0,0 6 9,1-2 0,-4 5 14,4 4 0,-5-3-46,5 2 1,-4 3-112,4-3 1,-4 2 68,4-1 1,0-3-114,4 3 1,0-5-37,0-3 1,0-2 93,0-3 0,5-3-64,3-1 79,3 0 0,1-6-103,1 2 0,-1-3 51,0-5 0,5 0-109,-1 0 1,2 0-16,-2 0 0,-1-4-107,6 0 0,-5-5-184,5 0 1,-5-1 163,5-3 0,-6 0 65,1-4 0,-2 3 242,-2-2 0,-5-30 0,-1-8 0</inkml:trace>
  <inkml:trace contextRef="#ctx0" brushRef="#br0">9254 12195 7766,'-12'-6'-1093,"5"-5"968,2 4 0,5-1-61,0-1 1,5 7 551,3-2 0,7 1-196,2-1 0,5 2-38,-2-2 1,5 3-182,3 1 0,-4 0-174,4 0 0,-4 0-80,4 0 1,-6 0 96,-1 0 1,-5 0 205,5 0 0,-28 22 0,-3 5 0</inkml:trace>
  <inkml:trace contextRef="#ctx0" brushRef="#br0">9340 12331 7766,'-8'1'-126,"0"3"0,4-2 81,-4 2-20,5-3 406,-3-1-193,6 0-99,0 0 0,6 0-15,2 0 1,3 0-1,1 0 1,5 0-61,-1 0 0,6 0-114,-1 0 1,3 0-7,5 0 1,-2 0-660,6 0 805,-6-5 0,15-3 0,7-2 0,1-3 0,0 0 0</inkml:trace>
  <inkml:trace contextRef="#ctx0" brushRef="#br0">9943 12343 7443,'-1'11'610,"-3"-3"0,3 3-495,-4-3 0,3 3 60,-2 2 0,2 3 130,-2 0 1,-1 6-200,1-1 1,-2-2-111,2 2 0,3-2-225,-3 1 0,-2-2 134,2-6 1,0 2-481,4 2 0,0-6-92,0 2 79,0-2 0,1-3 40,3-3 548,3-3 0,44-34 0,-21 13 0,0-1 0</inkml:trace>
  <inkml:trace contextRef="#ctx0" brushRef="#br0">10448 12146 7766,'0'-7'120,"-4"1"-120,0 1 0,-2 4 294,2-3 0,1 8 114,-5 4 0,0 5-137,-4 3 0,2-1-123,-2 6 0,6 3-133,-6 5 1,3 0-3,-4-5 0,1 2-89,0 3 1,3-4 145,1-1 0,1 1-254,-1-5 0,-1-2 6,4-2 1,-3-2-163,4-2 94,0-5-268,4-1 298,0-6 1,0-2 69,0-2 1,1-3-11,4-5 1,-3-4 39,6-1 1,1-6 4,3-2 0,0-1 32,1-6 0,0 0 6,4-1 0,-4-2 119,4 2 0,-2-3-81,1 0 0,-2 4 321,2 3 1,-2 5-26,-2 3 1,-4 3 461,1 6-510,-1 5 0,-1 3 76,-3 8 1,-1 5-14,1 7 0,-3-1-76,3 5 0,-3 1-150,-1 4 0,0-1 64,0 1 1,5-1-231,-1 1 0,1-2 51,-1-2 0,-2 2-167,2-2 1,1 0 5,-1 0 0,2 1 35,-2-6 1,-1 1-106,5-5 1,-5 0-639,1 1-278,2-1 1212,-4 0 0,3-16 0,-5-4 0</inkml:trace>
  <inkml:trace contextRef="#ctx0" brushRef="#br0">10350 12405 7766,'-11'-9'-404,"2"1"468,-2 6 24,10-9-23,-4 9 0,10-3 14,3 5 1,5 0-283,3 0 0,3 0 73,6 0 0,-1-4-145,1 0 0,0-1 84,-1 5 1,1 0 119,-1 0 71,1 0 0,22-11 0,4-2 0</inkml:trace>
  <inkml:trace contextRef="#ctx0" brushRef="#br0">10817 12282 7766,'7'-6'215,"-2"5"0,-5-6 590,0 3-469,0 2 0,0-2-125,0 8 1,0-1 26,0 5 0,0 2 0,0 6 1,0-1-89,0 6 0,0-1-124,0 5 1,-4 0 71,0-1 0,0 1-175,4-1 0,0 0-340,0-4 0,0 3 232,0-2 0,0-3-403,0-2 1,0-2-82,0-2-302,0 0 239,0 1 732,6-6 0,0-29 0,7-12 0</inkml:trace>
  <inkml:trace contextRef="#ctx0" brushRef="#br0">10928 11888 6897,'0'-13'-450,"5"1"738,-3 0-257,9 0 1,-4 3 0,5 1 0,-1 4 81,-3-4 0,3 5-56,-3-1 0,7-1-12,2 0 0,-1 1 2,-4 4 0,5-4 40,-1 0 0,2 0 17,-2 4 1,-2 0-1,2 0 1,-2 0 103,-2 0-22,6 0 1,-4 0 94,2 0 18,-2 6-179,-2 0 0,-4 7 10,1-1 0,-7 0 89,2 1 1,-2-1-32,-2 0 1,1 5-31,3-1 0,-2 6-28,2-2 1,-3 4-5,-1 0 1,1 8 50,4 5 0,-4 1 71,3 7 1,-3 2-345,-1 6 1,0 3-159,0 5 1,0 1 189,0-1 0,5-3 83,-1-1 1,1 2-117,-1 7 1,-1-7-56,5 2 0,-4-6 85,4 2 1,-3-3 22,3 3 1,-4-11 13,4 0 0,-5-7 63,1-2 0,1 0 11,-1 0 0,1-6-18,-5-2 1,4-3-18,0-1 0,0-6-12,-4-3 0,0-2 503,0-2-527,0 1 1,0-5-13,0 0 9,-6-5 0,0 2-5,-7-5 1,0 0 24,-4 0 1,-1-1-186,-2-3 1,-3 2 101,2-2 0,-3-3-205,-5-1 0,3 3-21,-3 1 1,3-2 33,2 2 1,3-4-23,0 4 0,2 0-125,-1 4 1,-2-4 57,6-1 1,-1 1 373,5 4 0,10-5 0,4-2 0</inkml:trace>
  <inkml:trace contextRef="#ctx0" brushRef="#br0">12552 12417 7397,'7'-6'-225,"0"5"569,-3-3 0,-1 3-100,5 1 0,0-4-193,5-1 0,3 1-12,0 4 0,6 0 9,-1 0 1,2 0-160,2 0 1,-1 0-243,1 0 1,-1 0-145,1 0 1,-6 0 50,-2 0 446,-4 6 0,-17 1 0,-4 5 0</inkml:trace>
  <inkml:trace contextRef="#ctx0" brushRef="#br0">12589 12589 7799,'-12'0'-142,"0"0"-212,-1 0 768,1 6-30,0-5 189,5 5-431,1-1 1,8-4-154,2 3 1,0-2 87,8-2 0,-2 0-84,6 0 1,3 0-45,2 0 1,2 0-218,2 0 1,-1 0-302,1 0 0,0 0 58,-1 0 511,1-6 0,32-11 0,-24 4 0,0 0 0</inkml:trace>
  <inkml:trace contextRef="#ctx0" brushRef="#br0">14854 12146 7535,'-9'-7'-303,"1"3"0,5 2 543,-1-3 0,2 4 337,-2-3-271,2 3-60,-3-5-100,-1 5-76,5-5 1,-5 5 92,6-3 7,0 2-229,0-3 125,0 0 1,0 2-46,0-5 0,2 3 5,2-3 0,-1 4-5,5-4 1,-4 1 30,4-1 1,-1-3-57,1 3 0,3 1 37,-3-1 0,7 1-5,2-1 0,-1-2 14,-4 6 1,2-4-11,3 4 1,-4-4-29,4 3 1,0 1 27,0 4 1,-1 2-11,-4 2 0,-1 0 9,-2 8 0,0-2 10,-5 6 1,0 5-46,-4 3 1,-1 1-10,-3 4 1,-3-2-3,-5 2 0,-5 2-81,1 6 1,-6-4-72,2 0 0,-2-6 91,1 2 1,-2-3 32,2-2 1,4 0-10,0-4 1,1-6-11,4-6 1,-3-5 292,6 1 169,4-3 92,-6-1-314,10 0 0,-5-1-59,6-3-26,0 2 1,1-3-164,4 5 1,-3 0 80,6 0 0,1 0-58,3 0 1,0 0 29,1 0 0,-1 0-106,0 0 0,5 0 60,-1 0 1,5 0-108,-5 0 1,6 0 114,-2 0 0,2 0 49,-1 0 1,2 0-1,-3 0 0,4 0-30,0 0 0,-5-1 2,-2-4 1,-2 4-9,1-3 1,-6 3-28,2 1 147,-8 0-121,2 0 107,-6 0-387,0 0 305,-6 0 0,4 0-281,-7 0 42,7 0-358,-9 0 106,9 0-250,-9 0 148,10 0 611,-4 0 0,5 0 0,10-17 0,4-3 0</inkml:trace>
  <inkml:trace contextRef="#ctx0" brushRef="#br0">15887 12011 7573,'0'-8'-666,"0"-1"871,0 7 363,0-9-341,0 9-151,0-3 0,-4 6 7,0 3 1,-1 3 0,1 6 1,2-1-25,-2 0 0,-1 6-1,0 2 0,-3 2-10,4-1 0,-4 2-14,4-2 1,-2 2-86,2 1 0,3 1 79,-3 0 1,2-5-11,2 1 0,0-5-20,0 5 1,2-6-4,2 1 1,3-6 36,5-2 0,-4-4 6,0 4 1,1-5-14,3 1 1,0-3 6,1-1 0,3 0-31,0 0 0,1 0 24,-5 0 1,5 0-3,-1 0 1,4-4-28,-3 0 1,1-5-79,-2 0 0,-2 4-124,2 1 1,-2-3 59,-2-1 0,0 2-46,1 2 0,-5-1 61,0 1 1,-4-6-233,4 2 0,-3 1 72,3-1 0,-6 0 290,3-5 0,-26-21 0,-6-6 0</inkml:trace>
  <inkml:trace contextRef="#ctx0" brushRef="#br0">15826 11999 7795,'0'-13'-201,"0"1"-363,0 0 659,0-1 1,1 6-67,3 3 0,3 3 68,5 1 1,2 0-64,2 0 0,0 0-78,4 0 1,-4 0-91,5 0 0,-6 0-213,1 0 1,2 0 170,-1 0 0,-1 1 176,-4 3 0,-10 3 0,-4 6 0</inkml:trace>
  <inkml:trace contextRef="#ctx0" brushRef="#br0">15875 12109 7795,'-8'0'-300,"0"0"289,-1 0 139,3 0 56,-5 0 54,9 0 0,2 0-249,8 0 0,1 0 79,3 0 0,-1 0-203,9 0 0,-3 0-92,3 0 0,1 4-109,3 1 0,1-1 178,0-4 0,-1 0 158,1 0 0,32 5 0,9 2 0</inkml:trace>
  <inkml:trace contextRef="#ctx0" brushRef="#br0">16416 12245 8480,'-6'8'325,"2"0"1,1-4-205,-1 4 1,2 1-23,-2 3 0,-1 2 77,1 2 1,-2-1-78,2 6 0,3-6-68,-3 1 1,1-1-254,-1 1 1,2-2-339,-2 3 0,3-4 81,1-1 0,0 1-61,0-1 0,0-4 263,0 1 1,1-7 276,3 2 0,25-24 0,11-8 0</inkml:trace>
  <inkml:trace contextRef="#ctx0" brushRef="#br0">16835 12085 7795,'-7'0'-209,"-4"0"0,4 5 498,-5 3 0,4 5 148,0 3 0,-1-1-301,-3 6 0,0-1-53,-1 5 1,-2-1-117,3 1 0,-3 0 14,7-1 1,-3 1-74,-1-1 1,1-4 135,2-4 1,0-2-143,5-2 1,0-4-201,4 0-121,0-5 330,0 3 35,0-17 1,4 2-69,0-7 0,5-3 60,0-2 1,6-2-16,1-1 0,2-7 25,-2-1 0,-1-4-31,6-1 0,-5 0 65,5 0 0,-5 0 75,5 0 0,-6 6 4,1 2 0,-2 9 404,-2 3 198,-5 4-410,-2 6 0,-5 8-35,0 12 1,0 0-46,0 8 0,0-5-6,0 5 0,0-1-85,0 5 0,5-1-115,-1 1 1,0 0-46,-4-1 1,0-3 31,0-1 0,4 1-133,0 3 1,0-3 52,-4-1 0,4-5-194,0 2 1,4-3 66,-3-2 0,0 0 2,-1 0 1,-3-3-451,4-1 253,1-5 1,-4 3 447,2-1 0,-25-26 0,-6-1 0</inkml:trace>
  <inkml:trace contextRef="#ctx0" brushRef="#br0">16749 12306 7795,'-13'-5'-198,"7"3"1,-1-7-37,3 5 433,2 0 1,-2 4-68,8 0 0,-1 0-126,5 0 1,5 0-223,3 0 1,4 0 71,-3 0 0,5 0-154,-2 0 1,3 0 73,2 0 1,0 0 223,-1 0 0,13-5 0,6-1 0,3-1 0,1 0 0</inkml:trace>
  <inkml:trace contextRef="#ctx0" brushRef="#br0">17327 12269 7795,'-7'0'504,"0"0"-103,3 0-25,3 0 1,-4 6-50,5 2 1,-5 3-124,1 1 1,0 5-125,4-1 0,-1 5-171,-3-5 0,2 6 32,-2-2 0,3 4-180,1 0 1,0-3-353,0-1 1,0-5 191,0 2 1,0-4-429,0 0 827,0-1 0,11-16 0,3-4 0</inkml:trace>
  <inkml:trace contextRef="#ctx0" brushRef="#br0">18078 12023 6927,'-6'-7'977,"5"2"-907,-4 5 1,6 0 0,3 0 0,-1 0-31,5 0 0,0 0 4,4 0 1,1 0 3,-1 0 0,2 0 26,2 0 0,-2 0-37,2 0 0,-2 0-131,-2 0 1,0 0-158,1 0 241,-1 0 19,0 0-1,-5 0 1,-1-2-7,-6-2 0,-2 3-17,-2-3 1,-4 1 25,-8-1 1,1 3-7,-6-3 0,1 2 28,-5 2 0,0 0 1,1 0 0,-2 2-6,-3 2 0,3-2 4,-3 7 0,2-1-8,-2 4 0,5 2 11,-1 2 0,2-1-49,6 6 1,1-6-4,4 1 1,3 2-12,1-2 1,6 1 12,-3-5 0,10 0-6,3 1 0,0-5 10,4 0 0,-2-1-5,6 1 1,2 2-135,-2-6 0,5 0 75,-5-4 0,6 4-63,-1 0 1,-2 0 56,1-4 1,-3 0 34,3 0 1,-3 0-6,3 0 1,-5-1 3,2-3 0,-4 2 26,0-2 1,-5-1 153,0 1-57,-5-6 0,2 7-43,-5-5 0,-5 6 49,-3-3 1,-5 4-72,-3 1 0,1 0 148,-6 0 0,5 0-48,-5 0 1,1 0-38,-5 0 0,2 6 75,3 2 0,-4-1-78,4 1 1,1 0-46,-2 4 0,6 1 48,-1-1 1,2 4-130,2 1 1,5-1 13,3-4 1,2 1-56,2-1 1,0-4 69,0 0 1,2-1-18,2 1 1,4 2-1,8-6 0,0 4 6,4-4 1,-4 1-82,5-5 0,-5 0 90,5 0 0,-5 1-166,5 3 1,-1-3 93,5 4 0,-5-4-155,1-1 1,1-4 8,7 0 1,-8-2-11,4 2 1,-3 1 255,2-5 0,1 5 0,5-18 0,2 0 0</inkml:trace>
  <inkml:trace contextRef="#ctx0" brushRef="#br0">18545 12343 7726,'-6'0'655,"0"0"0,6 6-114,0 2 0,-4 3-255,0 1 0,0 6-157,4 2 1,-2-1-128,-2 2 1,3-1 115,-3 5 0,3-2-106,1-2 0,0 2-41,0-2 0,0-4-304,0 0 1,0-4-343,0 0 1,1-5 311,3 0 1,-1-1-329,5 1 1,-4-2-14,4-6 704,0 0 0,16-22 0,2-6 0</inkml:trace>
  <inkml:trace contextRef="#ctx0" brushRef="#br0">19468 11912 7686,'0'-6'679,"0"-1"-31,0 3 120,-5 2-495,4-3 0,-5 6-19,6 3 1,0 3-91,0 5 0,-4 5-110,0-1 1,0 6 40,4-1 0,0 2-177,0 1 1,0 1 52,0 0 1,0-1-173,0 1 1,1 0-328,3-1 1,-1-1 257,5-2 0,-5 1-160,1-6 1,2 1 129,-2-5 1,1-4-845,-1 0 1144,-2-5 0,-2-19 0,-7-12 0</inkml:trace>
  <inkml:trace contextRef="#ctx0" brushRef="#br0">19222 12134 7811,'-8'-6'0,"0"-2"0,1 1 571,-1-1 1,1 5 270,3-1-892,3-2-34,-5 4 1,12-3-41,2 5 1,8 0 66,5 0 0,2 0-201,2 0 1,5 0 104,2 0 0,4 0-96,1 0 0,0 4-76,0 0 0,0 0-74,0-4 399,-1 0 0,23-5 0,6-2 0</inkml:trace>
  <inkml:trace contextRef="#ctx0" brushRef="#br0">21007 11777 7821,'0'-8'-584,"0"0"267,0-1 377,0-3 116,0 0 1,5 0 253,3-1 0,3 5-224,2 0 1,-1 1-57,0-1 1,6-2 15,3 6 0,2-4-34,1 4 0,5 0-107,0 4 0,-2 0 30,-6 0 1,1 1-142,-6 3 0,-1 3 134,-7 5 1,-2 1-107,-6-1 0,0 4-2,0 1 1,-10 3-101,-2-3 0,-5 3-3,1-3 1,-3 3 123,-6-4 1,5 5 43,-1-5 0,2 1 19,-1-5 1,-2-4 103,5 1 0,1-5-77,4 4 30,5-5-64,1 2 1,8-5 7,2 0 0,3 0 60,5 0 0,6 0-49,2 0 0,-1 4 31,2 0 1,-2 6-40,1-2 1,4-1-53,-4 1 1,-2 0 35,-2 5 1,-2 3 1,-2 0 0,-1 2-11,-3-1 0,2-4-14,-6 4 1,0-4-24,-4 0 0,-5-1 40,-3 0 1,-3-4 58,-2 1 0,-3-5-58,0 4 0,-6-5 47,1 1 1,-2-3-44,-2-1 1,-3 0 3,-1 0 1,-4 0-32,4 0 1,-3 0-83,3 0 0,0-1-64,4-3 0,1 2 36,-1-2 1,7 1-605,6-1 151,0 3 221,10-4 0,-2 5-27,8 0 1,5 0 384,7 0 0,26-7 0,12-3 0,6 0 0,0 0 0</inkml:trace>
  <inkml:trace contextRef="#ctx0" brushRef="#br0">21757 11826 7861,'6'-12'-97,"-5"4"189,3 0 1,-1 5 430,1-1-302,-2-3 1,3 4 269,-5-5-145,0 5-202,0-2 100,0 5-268,0 0 0,0 5 18,0 3 0,-1 5 102,-3 3 0,1-1-99,-5 6 1,3-1 34,-3 5 0,4-1-79,-4 1 0,5 0 69,-1-1 0,-1 1-82,1-1 1,-1 1 56,5 0 1,0-2-24,0-3 0,2 2 4,2-5 1,1-1 5,4-4 0,2-1 3,-3-2 1,7 0 19,1-5 0,5 0-170,-5-4 1,5 0-22,-5 0 1,6 0-140,-2 0 1,0-1 63,0-3 0,1 1-143,3-5 0,-1 0 75,-2-5 1,2 1 24,-2 0 1,1-5 301,-2 1 0,-2-2 0,-6 2 0,-5-9 0,-2-6 0</inkml:trace>
  <inkml:trace contextRef="#ctx0" brushRef="#br0">21794 11814 7861,'-12'-12'-129,"0"-1"1,5 5 832,3 0-435,2 5 1,4-2-260,2 5 1,3 0 34,5 0 1,0 0-103,1 0 1,3 0 20,0 0 0,6 0-173,-1 0 0,1 0 107,-2 0 1,3 4-126,-2 0 1,1 0-332,-2-4 0,2 0 558,-5 0 0,-1 6 0,-4 0 0</inkml:trace>
  <inkml:trace contextRef="#ctx0" brushRef="#br0">21794 12035 7861,'-11'-1'124,"3"-3"-63,-3 3 1,6-6 320,-3 3-170,2 2-87,6-3 0,1 5-151,4 0 0,3 0-181,8 0 1,-1 0-40,6 0 1,1 4-279,6 0 1,-2 0 523,3-4 0,30 11 0,6 3 0</inkml:trace>
  <inkml:trace contextRef="#ctx0" brushRef="#br0">22311 12257 7861,'4'-12'480,"0"-1"156,6 1 1,-3 0-502,5-1 1,0 7 41,1 2 1,-1-2 43,0 2 1,1 0-106,-1 4 1,0 1-159,1 3 0,-1 3 105,0 5 0,-4 1-117,1-1 0,-7 2-337,2 2 0,-2-1 173,-2 6 1,-2-2-35,-2 1 1,-3-1 13,-5-2 0,0-3 224,0 2 0,-1-1-68,1 1 0,0-6 210,-1 2 0,5-3 179,0-1 71,0 3 74,1-10-194,-4 4-340,10-5 73,-5 0 0,12 0-139,2 0 1,3 0-64,1 0 1,2 0-276,2 0 1,-1 0 124,6 0 0,0 0-47,8 0 0,-1 0 408,4 0 0,23-5 0,9-2 0</inkml:trace>
  <inkml:trace contextRef="#ctx0" brushRef="#br0">23529 11789 7861,'-6'-6'-784,"-5"0"824,4 6 0,-5 1 279,-1 4 0,1 3-78,0 8 0,-1-1-162,1 6 1,0-1-107,-1 5 1,1-1 60,0 1 0,-1 0-79,1-1 0,0 1 60,0-1 1,1-3-15,2-1 1,3-4-37,1 0 0,4-2-363,-3-2 92,3-5 145,1-2-43,0-5 121,0-5 1,5-6-8,3-6 0,3-4 19,2 0 0,-1-2-1,0-2 1,5-4 18,-1 1 1,4-6 0,-3 1 1,1 1 120,-2-1 1,-1 2-120,6-2 1,-8 3 291,0 6 0,-1 6-71,-4 5 0,-2 5 159,-2 4-162,-3 3 1,-1 1 66,0 8 1,0 7-81,0 1 0,0 2-33,0-1 1,0 2-57,0 5 0,0 1-143,0 0 0,1-1-35,4 1 1,-3-2 91,6-2 1,-3 2-71,3-3 1,-4 4-51,4 0 1,-1-5-140,1-2 0,2 0-12,-6 0 1,4-1-117,-4-3 0,2-2 407,-2-3 0,3-3 0</inkml:trace>
  <inkml:trace contextRef="#ctx0" brushRef="#br0">23345 11986 7861,'-7'-8'0,"3"0"0,-3 0-113,6-5 0,-5 5-228,6 0 1,6 5 232,2-1 1,7 3 185,1 1 1,10 0-138,-1 0 0,4 4-35,-1 0 1,4 4 93,5-4 0,27 17 0,-28-11 0,-1 0 0</inkml:trace>
  <inkml:trace contextRef="#ctx0" brushRef="#br0">23776 12134 7861,'5'-12'200,"2"-1"21,5 1 1,-4 5 68,1 3 0,-1 3-69,4 1 1,0 0-200,1 0 1,-1 5-25,0 3 1,-3 5-162,-1 3 0,-6-1 88,3 6 0,-4-1-94,-1 5 0,0-5 55,0 1 0,-4-2-4,0 1 0,-6 2 137,2-5 1,-2-1-50,2-4 0,-3 1 545,3-1-127,-3-5 179,-1-2-268,5-5-155,2 0-248,5 0 0,1 0 72,3 0 1,3 0-65,5 0 1,2-1 40,2-3 1,-1 3-456,6-4 0,-1 3 184,5-2 1,-1 2-285,1-2 1,4-1-63,0 1 672,5-1 0,14-11 0,9-4 0</inkml:trace>
  <inkml:trace contextRef="#ctx0" brushRef="#br0">24452 11789 7861,'0'-12'-266,"0"0"222,0-1 0,0 5-84,0 0 0,2 5 199,2-1 1,7 1 180,5-1 1,5 3-147,-5-3 0,7 3-35,2 1 1,0 0-58,3 0 1,2 0-95,-1 0 1,-2 0-3,-6 0 1,1 0 200,-6 0-420,1 0 123,-10 0 252,-2-6 1,-6 3-107,-3-5 0,-7 5 65,-6-1 0,-5-1 13,2 1 0,-8 0 105,0 4 1,-2 0-112,1 0 1,2 0 15,-6 0 1,4 4 96,-4 0 1,6 5-78,-2 0 1,7 2-39,2 1 1,2 0 28,2 0-124,-1 1 1,12-1 21,-3 0 0,2 1-23,6-1 0,6-4-16,2 0 0,3-1-81,1 1 0,0 2-19,1-6 1,3 4 67,0-4 0,5 2 5,-5-2 0,2-3 43,-1 3 1,-4-2-36,4-2-40,-4 0 5,0 0 117,-7 0 122,0 0 1,-7 0 23,-4 0 1,-6 4-28,-5 0 0,-6 1 75,2 0 0,1-3-29,-2 7 1,1-1 70,-5 4 1,0 4-74,1 1 1,3 1-30,1-2 1,6-2-64,2 2 0,1 2-124,7-2 1,0 1 0,4-5 0,1 0 111,3 1 0,3-1-22,5 0 0,5-4-35,-1 1 0,6-7-76,-2 2 1,4-2 12,0-2 1,2 0-141,3 0 1,-2 0-115,6 0 1,-4-2 99,4-2 0,-7-1-160,-2-3 1,-1-3 42,-6 3 0,-1 1 343,-3-1 0,-7 3 0,-2-3 0,-35 11 0,-10-2 0</inkml:trace>
  <inkml:trace contextRef="#ctx0" brushRef="#br0">24846 12195 7861,'7'-12'0,"3"4"-190,-6 0 0,4 4 84,-4-5 1,6 3 672,-2-3 0,-1 0-186,1 5 0,-4-4-100,4 3 1,0 0-127,5 1 0,-5 2 161,0-2-82,0 3-230,5 1 0,-2 1-95,-3 3 1,-3-1 27,-5 5 1,0 1-53,0 3 0,-1 0 13,-3 1 1,-2-1-3,-2 0 0,-3 2 62,3 2 0,-3-2-92,-1 2 1,-1-2 128,1-2 0,0 1-19,-1-1 1,1-4 163,0 0 0,4-4-90,-1 5 1,7-5 213,-2 4-189,2-5-33,2 2 1,6-5-42,2 0 1,8 0-107,5 0 1,2 0-29,2 0 0,1 0-243,2 0 0,-2 0-299,3 0 0,1 0 267,-1 0 1,5 0 407,-1 0 0,13-11 0,5-2 0</inkml:trace>
  <inkml:trace contextRef="#ctx0" brushRef="#br0">9267 14201 7861,'0'-12'-86,"0"0"0,4 4 351,0-1 3,5 7 0,-2-4-159,5 6 0,1-4-185,-1 0 1,0 0 117,1 4 0,0 0-9,4 0 0,-4 0-99,4 0 1,-2-4 72,1 0 1,-6 0-218,2 4 187,-2 0 1,-3-2-40,-3-2 55,-3 3 1,-2-6-1,-3 3 0,-5 2 5,-7-2 0,1 3-1,-6 1 0,1 0 59,-5 0 0,-1 0 9,-2 0 0,0 1 116,-5 3 0,5 3-90,-5 6 0,4 0 16,-4 4 1,5-2-41,-5 5 1,7-1-60,1 2 1,5 2 22,3-2 0,9-2-9,0 1 1,5-5-10,3 2 1,6-4-98,2 0 0,4-5-1,5 0 1,-2-5 80,5 1 1,1-3-79,3-1 0,-3 0 71,-1 0 1,-1 0-81,2 0 0,1 0 78,-6 0 0,1 0-5,-5 0 1,0-4 9,1 0 0,-5-1 2,0 0 0,-5 3 35,1-6 0,-4 3-43,-4-3 1,-3 6 42,-5-3 1,-1 0-26,1 1 0,-2 0 3,-2 4 0,1 0 38,-6 0 0,5 1 4,-5 3 0,5 2 44,-5 2 1,2 3-72,-1-3 0,-2 3 6,6 1 0,-1 5 4,5-1 1,0 2-64,-1-2 0,5 2 57,0 3 0,5-2-40,-1-3 1,3-1 2,1 6 0,1-6-9,3 1 0,-1-2 92,5-2 1,0 0-66,5 1 1,-1-2-1,0-3 1,5 1 8,-1-4 1,2 3 5,-2-4 0,-1 0-151,6-4 0,-5 0-216,5 0 0,-1 0 6,5 0 0,-5 0-168,1 0 0,-1-1-245,5-4 752,5 4 0,23-37 0,-21 17 0,1 1 0</inkml:trace>
  <inkml:trace contextRef="#ctx0" brushRef="#br0">9599 14509 7861,'0'-12'704,"0"-1"291,0 7-152,0 0-601,0 6 0,0 10-67,0 2 0,0 3-92,0-3 0,0 6 139,0 3 0,0 2-1,0 1 1,0-3-693,0-1 0,4 0 284,0 0 0,0-1-115,-4-2 1,4-4 124,0 4 1,2-4-517,-2 0 1,-1-1 87,5 0 1,-4-3-554,4-1 1158,0-5 0,16-9 0,2-8 0</inkml:trace>
  <inkml:trace contextRef="#ctx0" brushRef="#br0">10054 14423 7861,'0'-8'0,"0"-1"0,0 1 0,0-4 0,2 4 731,2 0-443,2 5 0,7-7-197,-1 6 0,2 0 87,2 4 0,-2 0-838,2 0 0,2 1 145,-2 4 515,1-4 0,-5 26 0,0 1 0</inkml:trace>
  <inkml:trace contextRef="#ctx0" brushRef="#br0">10054 14607 7861,'-1'-8'-39,"-3"0"39,2 5 596,-3-2-492,10-1 1,2 5-337,5-3 0,5 3-296,-1 1 1,6 0 527,-1 0 0,16-5 0,9-1 0,4-1 0,0 0 0</inkml:trace>
  <inkml:trace contextRef="#ctx0" brushRef="#br0">12294 13943 7830,'-8'-7'0,"-1"3"0,1 3-13,-4 1 1,0 6 24,-1 7 1,0 5 162,-4 6 1,4 1 240,-4-1 1,4 1-450,0 0 1,1 1 4,0 2 1,-1-2-53,1 3 0,4-3 45,0-1 1,5-6-139,-1-3 153,-3-2 0,6-6-71,-4 0 128,4-5 0,1 1 10,0-8 1,1 1-39,4-5 0,-3 0 5,6-4 0,-3-5-19,3 1 1,-4-5-39,4 5 0,0-6-12,5 1 1,-1-2 40,0-1 0,1-1-10,-1 0 0,2-1 47,2-2 1,-2 6 4,2-3 0,-2 9 6,-2-1 0,0 5-36,1 4 96,-1-3 1,0 11-67,1 0 0,-5 5-10,0 8 0,0-1 13,4 0 1,-3 2-80,-1 2 0,0-2 24,4 2 1,1 2-87,-1-1 0,0-1 67,1-4 1,-1 1-13,0-1 0,0 0-108,1 1 1,-1 3 64,0 0 0,1-2-79,-1-2 0,-1-6 108,-3 6 1,-2-2 49,-6 2 0,0 0-20,0 1 1,-3-5 85,-5 0 0,-2-1 0,-10 1 0,-2 3 181,-7-3 1,3-1 78,-3 1 1,-2-4-109,-2 5 0,2-5 64,-2 4 1,4-4-96,-4 4 1,6-5-59,-2 1 0,3-1-20,2 1 1,4-3-75,4 3-95,2-2 0,6-2-660,0 0-70,5 0 1,-1 0 132,8 0 676,3 0 0,33-6 0,6-1 0</inkml:trace>
  <inkml:trace contextRef="#ctx0" brushRef="#br0">11728 14571 7830,'-12'0'-419,"-1"0"514,1 0 563,0 0-519,5 0 1,3 0 62,8 0 1,3 0-133,5 0 0,6 0 11,2 0 1,5 0-145,4 0 1,3 0 79,9 0 1,-1 0-68,5 0 1,0 0 58,4 0 0,8-2-354,4-2 1,1 3 314,3-3 1,2-2-8,-1 2 1,-1-4-34,-3 4 0,-6-2-3,-3 2 0,-12 3 51,-4-3 1,-8 2-10,0 2 0,-13 2-442,-4 2 0,-7-1 164,-1 5 1,-3-4-24,-1 4 0,-5 0 332,-4 5 0,-3-3 100,-4-1 1,-42 24 0,22-16 0,0 0 0</inkml:trace>
  <inkml:trace contextRef="#ctx0" brushRef="#br0">12208 14866 7830,'0'-8'1,"0"-1"1,0 1 1,0-4 176,0 5 74,-6 2 1,4 5-142,-7 0 0,5 1-36,-4 3 1,0 4-1,-4 9 1,-1 1-95,1 2 0,0 3-155,-1-2 1,0 2 107,-4 2 1,4-2 17,-4-3 1,3 2 0,2-5 1,4 0 11,0 0 1,1-8 129,-1 4 1,1-5-83,3 0 1,2-1-4,-2-3 0,4-3 17,4 4 0,3-4-52,6-1 0,0 0-23,4 0 0,-2 0-135,5 0 1,-3 0 11,3 0 0,1 0 73,3 0 1,1 0-7,-1 0 1,-3-4 27,-1 0 0,1-6-11,4 2 1,-2 1 42,-3-1 1,-2 0 14,-6-5 1,1 1 8,-1 0 1,-1-1 92,-3 1 0,-2 0-39,-6 0 0,0 2 119,0-2 1,-2 6 129,-2-6 1,1 4-87,-5 0 0,0-2 20,-4 6 0,1-2 120,3 2 284,-3 3-336,4-5-68,-5 6-245,5 0 0,0 6 83,3 2 1,2 4-129,-2 5 1,3-2 83,1 5 0,0-3-99,0 3 0,1 1 93,3 3 0,-2 1-238,2 0 0,1-5 69,-1 1 1,5-1 114,-5 5 1,4-5-336,-4 1 0,4-6 105,-4 1 1,5-2-460,-5-2 1,5 1 736,-1-1 0,25-11 0,7-2 0</inkml:trace>
  <inkml:trace contextRef="#ctx0" brushRef="#br0">12749 15149 7830,'0'-12'-90,"0"-1"-181,0 1 1347,0 0-275,0-1-305,-5 1-247,-2 5 1,-5 2 81,-1 5 0,5 0-279,0 0 0,0 0-231,-5 0 1,0 5 189,-4 3 0,4-1 29,-4 2 0,4 3-91,0 4 1,0 1 60,-4-5 0,8 2-29,-4 2 0,5-2-43,0 2 1,-2-2-117,6-2 0,0 0 150,4 1 1,0-1-283,0 0 0,0-3 30,0-1 1,6-4-57,2 4 1,3-5 155,1 1 0,2-3 38,2-1 1,-2-4 69,2 0 0,3-10-1,2 2 0,-2-4 127,1-1 0,0-3-39,0-9 1,2 2 88,-6-6 0,5-1-52,-5-7 0,1 2 109,-5-2 1,-4 7 48,0 1 0,-5 7 181,1 2 1,-4 5-19,-4 6 0,1 6-102,-5 3 1,4 3 119,-4 1 0,4 1-54,-4 3 1,4 3-336,-5 6 1,5 4-31,-4 4 0,5-2-84,-1 2 0,-1-1 17,1 5 0,0-1 64,4 1 1,0-1-7,0 1 0,0-4-44,0-1 1,4-3-617,0 3 1,5-1 133,0 2 0,-3-5-47,3-8 0,-1 3 139,4-3 0,0-2 471,1-2 0,21-24 0,6-8 0</inkml:trace>
  <inkml:trace contextRef="#ctx0" brushRef="#br0">15247 14509 7775,'0'-8'2,"0"0"0,0 4-487,0-5 344,0 7 560,0-9 252,0 9-199,0-9-109,0 10-115,0-5-113,6 12 1,-5 1 12,3 5 0,-1 0-103,1 1 1,-2-1-40,2 0 0,-4 5-149,-4-1 1,1 1-12,-5-5 0,-1 6-209,-3 2 0,0-2-316,-1-2 1,-3 2 678,0-1 0,-39 21 0,25-18 0,0-1 0</inkml:trace>
  <inkml:trace contextRef="#ctx0" brushRef="#br0">16724 13844 7454,'-7'-6'-613,"-4"-5"1008,10 9-158,-4-9-75,5 10-75,0-4 0,5 5-1,3 0 0,0 0-2,5 0 1,-2-5 14,9 1 0,-3 0-98,3 4 1,-1-1 70,2-3 1,2 2-139,-3-2 1,2 2 60,-1-3 1,1 4-6,-6-3 1,1 1-34,-5-1-15,0 3-44,-5-5 111,-2 1 1,-14 3-76,-3-2 0,-9 3 59,1 1 0,-5 0-5,-4 0 0,2 1 3,-6 3 0,4-1 85,-3 5 1,0-1-12,-1 1 0,-2 3 14,2-2 0,3 6-24,1 1 1,2 0 7,-2-3 1,9 3-68,-1 1 1,10-1 7,3-4 0,5-3-6,-1-1 0,8-1 31,4 1 0,5 1-124,3-5 0,3 1-13,6-5 0,-5 4 30,1 0 1,-1 0-15,5-4 0,0 0-9,-1 0 0,-1 0 48,-2 0 1,1 0-8,-6 0 1,5-2 148,-5-2 0,1 2-73,-5-7 24,-5 7 1,-2-9 1,-6 9 10,-3-2 0,-4-1 3,-9 1 0,-2 0-1,-6 4 0,1 4 46,-1 0 1,-4 4-72,1-4 1,-2 6 121,1-2 1,3 3 4,-3 1 0,3 2-29,2 2 0,3-1-73,1 6 1,9-5-5,-2 5 0,9-5-97,0 5 0,3-6 71,1 1 0,5-2-56,3-2 1,5-1 3,3-3 1,2 2-11,2-6 0,4 1-36,-4-1-1,-1-2-106,2 2 0,-1-3 72,5-1 0,-5 0-44,1 0 0,0 0 90,3 0 0,1-4-22,-1 0 1,0-1-191,-4 1 1,2 1 41,-6-5 1,1 5-180,-5-1 1,0-2 411,1 2 0,-1 0 0,-22 15 0,-5 3 0</inkml:trace>
  <inkml:trace contextRef="#ctx0" brushRef="#br0">16933 14263 7802,'0'-12'0,"0"-1"-170,0 1 1,0 4 214,0 0 1,2 3 364,2-3 0,3 6-202,5-3 0,-4 4-43,0 1 0,1 0-108,3 0 1,0 4-127,0 0 0,1 10 31,-1-2 1,-5 5 97,-3-1 1,-3-2-188,-1 2 1,0 2 18,0-2 1,0 1 45,0-5 0,-5 2 87,-3 2 0,1-6 133,-1 2 1,-1-2-27,-3 2 0,4-4-84,0 0 1,1-4 27,-1 5 0,1-7 256,3 2 141,2-2-380,-3-2-247,5 0 1,1 0 74,3 0 0,-1 0-94,5 0 0,2 0 51,6 0 1,-2 0-85,2 0 0,-1-2-227,2-2 0,1 3 38,2-3 0,3 2-93,-2 2 1,2-4 487,2 0 0,-5-1 0,1 1 0,-1 2 0,32-36 0,-22 18 0,-1-1 0</inkml:trace>
  <inkml:trace contextRef="#ctx0" brushRef="#br0">17659 14115 7679,'0'-12'-123,"0"0"123,0-1 0,0 5 655,0 0-408,6 5 1,1-6-215,5 4 1,0 0-24,1 1 0,-1 3-140,0-4 0,5 4 56,-1 1 1,5 0-119,-5 0 1,4 4-62,-3 0 1,1 4-704,-2-3 956,-2 4 0,-24 14 0,-12 10 0</inkml:trace>
  <inkml:trace contextRef="#ctx0" brushRef="#br0">17635 14263 7802,'-7'0'684,"1"-1"-134,6-4-217,0 4-187,0-4 1,2 5-105,2 0 0,3 0 137,5 0 0,2 0-237,2 0 1,-1 0-1832,6 0 1889,-1 0 0,43 11 0,-27-5 0,1 1 0</inkml:trace>
  <inkml:trace contextRef="#ctx0" brushRef="#br0">20342 13561 7802,'-4'-8'0,"0"0"0,-2 5-95,2-1 1,2 3-229,-7 1 0,1 0 747,-4 0 0,0 7-196,-1 5 1,-4 2-21,-4 6 0,3 1-119,2 3 0,-2 2-41,2 3 0,-1-3-50,5 3 0,0 1 25,-1-2 1,2 0-17,3-8 1,-1 4-161,5-4 1,-2-2 36,2-2 53,3-8 1,-5-1-65,6-3 147,0-2 1,0 2 111,0-8 0,4 1-85,0-5 0,0 0 109,-4-5 0,5 1-239,-1 0 1,5-6 122,-1-3 0,3 2-151,2-1 0,-1-5 80,0-4 0,2 1-60,2 3 1,-2-1 65,2-3 1,2 3-7,-1-2 0,3 6 24,-3 1 1,-1 6 141,-4-1 1,1 8-75,-1 4 1,-4 2-46,0 2 0,-4 2 81,5 2 1,-5 3-66,4 5 0,-5 1 2,1 4 0,1-3-35,-1 2 1,4 2-10,-3-2 0,0 1-34,-1-5 1,2 4-3,2 1 1,1-1 15,-4-4 0,3 1-86,-4-1 1,4 0 27,-4 1 1,6-1 51,-2 0 0,-3 1-41,-1-1 24,3 0 14,-5 0 96,3 1-17,-5-6 1,0-1 25,0-1 0,-5-4 126,-4 3 0,-3-3 42,-4-1 1,-3 0-119,-6 0 1,-1 4 47,-3 1 0,2-1-57,-6-4 1,4 4 35,-3 0 0,3 0-78,-4-4 0,10 4-20,-2 0 1,9 0-237,-1-4 1,5 2-31,4 2-429,2-3 1,6 6 294,0-3 0,3-3-130,5 4 0,2 0 485,10-1 0,50-5 0,-27-3 0,0 1 0</inkml:trace>
  <inkml:trace contextRef="#ctx0" brushRef="#br0">20711 13869 7802,'0'-18'0,"4"9"123,1-4 1,0 5 266,-1 0 1,2-3-151,2 3 0,3 2-36,-3 2 1,3 3-64,1 1 1,0 0-116,1 0 0,-1 5-45,0 4 1,-3-1 93,-1 4 0,-5-2-312,1 6 0,1-2 53,-1-2 0,-1 0-36,-7 1 0,1 3 69,-5 1 1,0-1 72,-5-4 0,1 1 174,0-1 1,-2 0-80,-2 0 1,2-3 95,-2-1 1,6-4 28,2 4 47,0-5 0,-3 4 4,3-3-280,2-3 87,6 5 0,1-6-131,4 0 1,1 0-45,7 0 1,3-4-193,0-1 1,6 1-21,-1 4 1,2-4-44,2 0 430,-1 0 0,8-8 0,5-3 0,2-2 0,1 0 0</inkml:trace>
  <inkml:trace contextRef="#ctx0" brushRef="#br0">21142 13869 7802,'-1'-12'0,"-3"-1"0,2 1-826,-2 0 467,3 5 0,2-3 627,3 6 0,3 0-151,5 4 0,2 0-148,2 0 1,4 0-131,4 0 0,1 4 161,-1 0 0,15 1 0,7 0 0,4-2 0,0 1 0</inkml:trace>
  <inkml:trace contextRef="#ctx0" brushRef="#br0">21782 13672 7805,'0'-12'-251,"0"0"0,4-1 703,0 1 752,0 5-513,-4 2-475,0 5 1,0 1-214,0 3 0,-5 3 69,-3 5 0,-3 5-174,-2-1 0,1 6 88,0-2 0,-1 0-74,1 0 0,0 1-41,0 3 1,-1-3 61,1-1 1,-2-1-28,-2 2 0,6 1 47,-2-6 1,2 1-21,-2-5 1,5 0 24,3 1 0,1-7-227,-1-2 219,3-2 26,-5-2 0,8-2-4,2-2 1,1 0-3,4-8 1,2 2-33,-3-6 1,4 1 0,4-1 1,0-4-4,4-4 0,-4-1 29,5 1 0,-1-1 48,5 0 1,-4-3 6,-1-1 1,-1 0 112,2 5 0,-2-1-100,-3 0 0,-3 6 132,-1 3 0,-1 6 109,-7 2 37,0 5 1,-4-1-191,0 8 1,0-1 0,0 5 1,0 5-107,0 3 0,0 2 50,0-2 0,1-1-149,4 6 0,-4-5 23,3 5 0,-1-2 22,1 1 0,-3 2-8,3-5 1,2 4-110,-2 0 1,1-3 20,-1-2 1,2 2 31,2-2 0,2 1-48,-6-5 1,5 0-48,0 1-22,-4-1 147,6 0 1,-8-5-78,5-3 135,-5-2 1,1-2 137,-8 0 1,1 0 49,-5 0 1,-6 0-46,-6 0 0,-4 0 61,0 0 0,-1 0-160,0 0 1,-3 0-44,-1 0 1,-5 0 1,1 0 0,3 0-149,1 0 0,5 4-251,3 0 1,-1 1 163,6-1 0,-1-1 247,5 5 0,16-5 0,4 2 0</inkml:trace>
  <inkml:trace contextRef="#ctx0" brushRef="#br0">19751 14386 7466,'-6'-6'-918,"0"5"1154,6-4 0,-1 5-76,-3 0 22,2 0-139,-3 0 96,5-6-82,0 5 0,1-5 10,3 6 0,-1 0-101,5 0 0,2 0 65,6 0 0,2 2-11,3 2 1,7-3 47,1 3 0,6-2-23,7-2 1,7 0 66,8 0 0,5 0-429,3 0 0,5 0 354,-31 0 0,0 0 1,-1 0-1,-1 0-36,2 0 1,0 0 0,1 0 0,1 0-7,0 0 1,0 0 0,2 0 0,0 0-12,2 0 0,0 0 0,-3 0 1,0 0-71,1 0 1,0 0-1,-1-1 1,1 0-189,2-1 0,0 0 0,-1 1 0,1 1 188,2-2 1,0 0 0,-3 1-1,0 0-14,-1 1 1,0 0 0,-3 0-1,-1 0-242,31 0 0,-3 0 346,-6 0 1,-5 0-99,-2 0 1,-9 0 127,-4 0 1,-3 0 9,-1 0 0,-6 0 414,-2 0 0,-4 0-373,-5 0 1,-2-1 402,-6-3 0,1 3-240,-1-4 57,-5 4 0,0 1-209,-3 0 8,-3 0-206,5 0 22,-12 0 0,-1 0-183,-5 0 0,0 0 127,-1 0 0,1 0-80,0 0 1,-5 4-208,1 0 423,0 0 0,-46 7 0,25-4 0,0 0 0</inkml:trace>
  <inkml:trace contextRef="#ctx0" brushRef="#br0">20761 14669 7828,'5'-12'0,"-4"-1"-418,4 1 292,1 0 1,1-1 390,5 1 1,5 4-66,-1 0 1,5 5-6,-5-1 0,6 1-103,-1-1 0,-2 3 0,1-3 1,-1 2-6,2 2 1,-3 4 12,-6 0 0,-5 6-158,-3-2 1,-3 3 43,-1 1 1,-1 1-80,-3-1 1,-4 4 95,-9 1 1,2 1-96,-5-2 1,3-2 84,-3 2 0,5-1-17,-2 2 0,2-4 18,-1 4 1,6-5 8,-2-4 1,4 3-3,0-3 1,2-1 4,6 1 55,0 1 0,7 2-51,5-3 0,2 1 89,6-5 0,1 6-99,4-2 1,-1 2 1,1-2 1,-2 3-35,-2-3 1,-2 4-8,-3 5 0,-6-4 21,2 4 0,-8-3 17,0-2 0,-2-3 115,-2 4 0,-2-8-70,-2 8 0,-4-8 12,-9 3 1,-2-5 7,-5 1 1,-1-1 109,0 1 0,-1-3-154,-2 3 1,0-2-4,-4-2 0,3 0-158,-4 0 0,6-2 50,-2-2 1,7 3-185,2-3 1,6 1-1,2-1 0,1 1-266,7-5 188,0 5 0,9-6 353,3 5 0,27-8 0,12-2 0,4 0 0,-1 0 0</inkml:trace>
  <inkml:trace contextRef="#ctx0" brushRef="#br0">21400 14940 7828,'0'-13'0,"0"5"0,0 0 0,-4 4 91,0-4 1,-4 4 211,4-5 0,-6 7-126,2-2 0,-3-2 23,-1 2 0,-4 0-195,-1 4 0,-1 0 79,2 0 0,-3 1-70,-6 3 1,5-1 26,-1 5 0,5-4 25,-5 5 0,5-5 0,-5 4-181,6 0 0,-1 4-197,8 1 211,2-1 1,6 0-356,0 1 220,6-1 1,5 0-9,5 1 1,2-5 93,-2 0 1,2-5 9,3 1 1,2-3 44,-3-1 1,2 0 7,-1 0 1,2-1 139,-3-3 0,2-3-34,-1-5 0,1-2 86,-6-3 0,5-2-6,-5-5 1,5-6 9,-5-3 1,0-1-19,-3 1 1,-1-3 154,0 3 1,-5 2-10,-3-2 1,-2 10 160,-2-2 0,-2 10-31,-2 3 1,1 5 90,-5 7 0,0 0-231,-4 0 1,-1 6 5,1 2 0,1 8-121,3 5 1,-3 2 111,3 2 1,1-1-281,-1 1 0,4 4 15,-5-1 0,7 1 87,-2-4 0,2-1-23,2 1 0,2-1-33,2 1 0,2-2-658,7-2 0,0-3 98,4-6 1,-2-4-86,5 0 1,-3-5 80,3 1 574,1-3 0,20-22 0,4-7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686"/>
    </inkml:context>
    <inkml:brush xml:id="br0">
      <inkml:brushProperty name="width" value="0.09086" units="cm"/>
      <inkml:brushProperty name="height" value="0.09086" units="cm"/>
      <inkml:brushProperty name="color" value="#FF0000"/>
    </inkml:brush>
  </inkml:definitions>
  <inkml:trace contextRef="#ctx0" brushRef="#br0">15212 3966 8415,'0'-13'-73,"0"0"1,0-1 0,0-2-1732,0-1 1803,0 0 1,0 5 0,-1 0 0,-2 2 0,-3 2 167,-1-2 0,-2 4-88,-3 2-56,-1-3 0,0 5 1,-1-2-1,-3 3 0,-4 1 1,-3 0-1,-3 0 39,-3 0 0,-3 0 0,-5 0 0,-1 0-34,-4 0 1,-5 4-1,-6 0 1,2 1-17,-2 0 1,-6-3-1,1 3 1,-4 0 1,0-1 0,-1 4 0,0-2 0,0 0 3,1-1 1,-1 5-1363,0-1 1293,0-4 0,2 5 1,3-4-1,2 0 1,2-1-727,-1-2 818,7-1 1,5-1-1,6 2 1,-1 1 0,1-1 13,0-2 0,5-1 1,2 2-1,3 1-29,2 1 1,-1 1-8,10 0 0,0-4 9,5 3 1,3-2 1281,1-2-1337,5 0 1139,-3 0-978,17 5-21,-8-3-8,14 9-80,-10-4 1,2 6 0,-2 0 0,-1 0 0,-2-1 84,1 1 0,-2 1-61,6 3 0,-6 3-11,1 6 0,-1 3 0,0 2 0,1 2-21,-1 3 1,-2 2-23,-1 4 0,0-1-2,0 6 1,0-2-1,0 5 1,0 0 21,0 2 0,-1 2-11,-4-3 1,4 6 1,-3 2 0,1 3 1,0 2-1,-3 0 19,-1 0 0,3 1-351,-4 3 1,3 1 339,1-33 0,0 1-32,3 0 0,-1 1 0,-8 27 0,6 3 0,1-3 1,0-3-5,-1-2 1,2-9 14,-2-9 1,3-2 15,1-2 1,1 0 0,2-1 0,3-4 58,1-8 0,-3-1-19,5-7 0,-5 5-4,4-5 0,-3 0 1,2-5-1,0 0 324,0-4 1,1 4-348,5-4 0,-4-1-35,-1 2 20,6-6 0,2 4 1,4-5-1,-1 3 1,1-2-10,3-2 1,5 3-90,2 0 1,10 1 24,-2-5 1,3 0 0,-1 0 0,2 0-30,5 0 1,11 0 43,2 0 0,5-5 27,-6 1 1,9-4 0,-32 5 0,1 1 0,0 0 0,1 0-7,0-1 1,0 1 0,34 0-181,-35 0 1,-1 0 0,34-1 230,-34 1 1,1 0 0,2 1-1,0 0 1,-3-1 0,0 0-1,33 1-10,-2 1 1,-8 0-185,1 0 1,-2 0 176,2 0 0,-9-5 0,-9 1 1,-4 0-7,-4-2 0,0 3 163,-8-5 0,-4 4-132,-9-5 2,0 6 0,-5-4 1,0 3 128,-3-4 1,-1 0-1026,-4 0 749,0-1 1,0-3 0,0-1 116,0 0 0,-5-22 0,-2-6 0</inkml:trace>
  <inkml:trace contextRef="#ctx0" brushRef="#br0" timeOffset="1">14574 3864 8323,'-4'-13'-169,"0"0"-933,1 0 978,2 6 1,2 2-1,5 6 99,6 3 1,7-2 26,6 2 0,2 2-1,3-2 21,3 0 1,6 0-1,4 1 1,4-3 0,2 0 13,2-2-38,0 0 0,-4 0 1,-2 0-1,-1 0 0,-1 0 1,-1 0-1,-1 0-89,-4 0 1,-4 0-1,-9 0 1,-2 1-46,0 3 1,-7-2 0,2 4 0,-3-2 135,-1 0 0,-6 0 0,-1-4 0,-6 0 0,-4-1 15,-1-3 0,0 1 402,1-6 72,2 1-306,-4-5 1,5 6 0,-2 1 292,-1 1-206,0 3-115,4-3 82,0 5-52,0 0-250,0 5 0,0-2 1,0 6-1,1 0 67,3 3 0,-2 2 37,2 3 0,2-1-1,-2 5 1,4 0-1,-3 6 1,-1 1 45,2 2 0,-5 7-71,3 1 1,-2 6 9,-2 7 1,0 2 0,0 0 0,0 4 20,0 1 1,0 0 16,0 2 1,4 2 9,0-2 0,0 0 1,-4 3-1,0-1 63,0 3 0,0 2-326,0-3 1,0-2 233,0-3 1,0 8 0,0-5 0,-1 1-113,-3-2 0,-2-7 112,-2 1 1,-4-4-90,4-4 0,1-4 0,0-4 1,1-1 11,3 0 0,-3-1 48,2-3 1,0-3-12,4-5 1,0-1 0,0 1 0,0-2-7,0-3 1,0-1 15,0-3 1,0-7 481,0 3-560,0-4-245,0-1 23,0-3-404,0-5-1555,0 0 1849,-6 0 398,-1 0 0,-6 6 0,-56 7 0,27-3 0,0-1 0</inkml:trace>
  <inkml:trace contextRef="#ctx0" brushRef="#br0" timeOffset="2">14931 6222 8244,'-12'-5'0,"-1"2"-297,0-6 1,0 7 633,1-3-298,5 4 0,7 1 0,10 0 1,5 1-223,6 4 1,5-4 179,4 3 1,2 2 0,8-2 0,1-1-214,1-2 1,2-1 110,-1 0 0,-3 0 1,2 0-1,-4 0-324,-4 0 0,-4 0 319,-9 0 0,2 0 110,-6 0 0,-28-5 0,-12-2 0</inkml:trace>
  <inkml:trace contextRef="#ctx0" brushRef="#br0" timeOffset="3">22148 4170 6688,'-7'-2'-409,"3"-2"0,3 1 399,1-5 0,0 3 1,0-3 9,0 5 0,-5-4-3,1 3 0,0-3 0,4-6 3,0 6 8,0-5 0,0 10 0,0-7-2,0-1 0,0 3-7,0-1 1,-1 5-1,-2-3 1,-3 2-2,-1 0 1,3-1-3,-5 5 14,6-5 0,-8 2 1,3-4-1,-4 0 0,-1 1 61,1 0-17,-1-4 1,0 8 0,0-6 34,1 3-71,-1-5 1,0 3-1,2-6 17,2 0 0,-1 5 61,6-1-1,-6 1 1,9-5 0,-3 0 0,2 1 62,2-1 0,0 4-6,0 1-23,0-1-9,0-3 0,0 3-114,0 1 29,0 5-91,0-3 1,0 7 0,0 4-1,0 3 114,0 4 1,0 2-40,0 3 1,0 3 0,0 5 0,0 1 1,0 0-1,0 4 32,0 4 1,0 0-19,0 4 0,0-1 0,0 11 0,0 3 36,0 3 1,0 3-70,0-2 0,-1-1 18,-3 6 0,2 3 0,-2 5 0,2-1 122,2-2 0,-4-1-321,0 0 1,1-29 0,0 2 219,1-1 1,0 0-20,1 36 1,-9-6 0,5 0 0,1 4 0,0 0-2,2-33 1,0 0 0,-3 28 22,5-1 0,2-4-61,2-1 1,2 1 0,4-9 0,-2-8 30,2-6 0,1-1 3,2-7 0,0 1-17,0-4 1,-5-6 0,-1-3 0,0-3 618,0-2-1017,-4-4 12,9 3 209,-11-10 1,5-1 1,-6-11 0,0-7 0,0-2-967,0-3 1143,0-7 0,2-11 0,1-7 0,1-6 0,-1-1 0</inkml:trace>
  <inkml:trace contextRef="#ctx0" brushRef="#br0" timeOffset="4">21817 3838 8213,'-1'-11'-295,"-2"1"0,-2 1 0,3-1 282,0-1 0,2 3 1,2 0-1,2 3 84,4 2 0,9 2-144,5 1 0,7 1 1,5 2-1,5 1 67,3-1 0,9-2 207,9-1-191,8 0 0,-31-1 1,2-2-1,4 0 1,1 0-1,1 0 0,2-1 1,1 0-1,1-2 1,2 1-1,-1-1 0,1 0 1,0 1 38,0 0 1,0 1 0,4-2 0,1 1 0,-1 1 0,0 1 0,-1-1 0,0-1-99,-2 1 0,1 0 1,-2 2-1,1 0 1,1-2-1,0 0 0,1 1 1,0-1 55,-1 1 1,-1-1-1,-2 3 1,-1-1 0,-6 0-1,-1 0 1,-1 1 0,-1 1-11,-1 0 0,0 0 0,0-2 0,1 0 1,-1-1-1,-2 1 0,33-1 9,-8 2 1,1 1-149,-4 0 136,3 0 0,-9-1 1,-6-2-1,-8-1 1,-5 1-64,-4 1 1,-4 2 0,-5 0-1,-4 0-67,-3 0 1,-6 0-29,1 0 0,-6 2 4,1 2 0,-3-1 0,-1 5-174,0 2 1,0-3 333,0 2 151,0-1 1,0 11 0,0 1 0</inkml:trace>
  <inkml:trace contextRef="#ctx0" brushRef="#br0" timeOffset="5">24839 3685 8257,'6'-7'0,"-5"-4"-18,3 2 0,2-2 1,-2-2 642,-1 0-485,4 6 0,-4-3-408,5 6 27,-5 0 207,9 4 1,-10 0 0,6 1 0,-1 3-1,-2 5-53,1 2 1,2 2 0,-2 1-1,0 3 90,-1 4 1,4-1 16,-5 2 1,5-1 0,-5 6 0,-1 1 41,-2 2 0,3 5 12,1-1 1,-1 7-46,-4 2 1,0 9 0,0 1-1,0 3 53,0 5 0,-1 6-39,-4 1 0,4 0-63,-3-4 1,-2 5 0,3-32 0,0 0 0,0 1 0,1 2 62,-1 0 1,0 0 0,-1 1 0,-1-1-146,3-1 1,0-1-1,-2 0 1,0 0 170,2 0 0,-1 1 0,-1 1 1,0 0-1,2 0 0,0 0 0,0-2 1,-1-1-100,-2 32 1,3-4 42,-2-1 0,3-1-311,1-4 268,0-8 0,0-7 0,0-6 0,0 0 1,0-1-109,0-3 0,-5-4 77,1-9 1,-1 2 0,2-5 0,-2 1-63,3-1 1,-4-1-109,2-4 1,-5 0 94,5-1 0,-5 1 0,4-1 1,-2-3-830,-3 0 1091,-2-1 1,-51-17 0,24 1 0,1 0 0</inkml:trace>
  <inkml:trace contextRef="#ctx0" brushRef="#br0" timeOffset="6">21817 6184 8447,'-1'-8'-1155,"-2"-1"564,-2-1 813,1 5-213,4-1 1,6 6 0,2 1 0,4 4 0,2 2 36,3 0 2,-3 4 0,10-8 1,-3 4-1,5-1 0,4-2-6,4 2 6,2-5 1,8 5-1,5-6 1,6 0-1,9 0 1,8 0-1,-33 0 1,0 0 3,1 0 1,1 0 0,1-2 0,1-1-1,-2 1 1,0 0 0,1 0 0,1 0-27,2-1 1,0 0 0,0 3 0,0-1 0,1-1 0,1 0 0,-1 1-1,-1 0-294,-1 1 0,1 0 1,2 0-1,1 0 296,1 0 1,0 0-34,4 0 0,0 0 1,-3 0-1,-1 0 0,2 0 1,-1 0-1,-1 0 0,0 0 1,-2 0-1,0 0-58,1 0 0,-1 0 73,6 1 0,-1-2 1,-8-1-1,-1 0 1,2 0-1,-1 0 1,-4 0-1,-1 1 1,-2 0-1,-1-1 72,32-2 20,2 2-80,-16-3 1,6 5-1,-19 0 1,-3-2 37,-3-2 1,-6 3 20,1-4 0,-9 4-2,-4 1-35,-3 0 1,-1 0 0,-2-1 96,-2-4 977,-4 4-1047,-5-5 1,0 5-27,0-3 0,-1 2-275,-3-2 1,1 2-1701,-6 2 1439,1 0 491,-5 0 0,-17-11 0,-4-3 0</inkml:trace>
  <inkml:trace contextRef="#ctx0" brushRef="#br0" timeOffset="7">19496 8352 7777,'-12'-13'-53,"3"6"0,1 1 0,-2 2 0,-2 1 0,1 5 0,1 5 377,2 4 0,3 8 0,-2 3 0,2 5 429,2 3-705,1 5 1,2-1-1,0 7 1,0 3 0,0 2-1,0 0 1,0 0 118,0-4 1,5-6-420,-1-2 247,0-6 1,-4-2-1,-1-11 43,-4-5 0,-2-14 1,-5-12-1,-1-5-50,0-6 1,0-11-1,1-2 1,-1-5-69,0-8 1,5-5-26,-1-10 118,6-3 1,0 34 0,1-1 0,1 1 0,2 1 0,0-34 0,5 4 0,6 6 0,7 6 210,1 9 1,8 15-168,-3 9 0,8 11 0,-2 6 1,0 2 195,1 2 0,2 10-95,-5 3 0,-3 7-321,-5-3 122,-5 11 0,2-7 0,-7 9 1,-2-3-1,-5 0-227,-2 3 1,-8 1 113,-3 3 130,-8 3 0,2-10 0,-6 2 1,-2 0-1,-1-2 0,-2-2 0,5 2-79,0-10 0,0 0 1,-4-4-1,4-2-328,4-2 1,3-4-860,1-5 906,6 0 1,3-1 0,8-5 383,5-6 0,30-29 0,10-13 0</inkml:trace>
  <inkml:trace contextRef="#ctx0" brushRef="#br0" timeOffset="8">19815 8365 7777,'7'5'0,"-3"4"0,-2 2 0,-2 2 0,0 4 26,0 0 1,0 6-1,1-2 1,2 3 289,1 1 1,1 4 312,-5-4 0,4 2 0,1-8-64,3 0 1,0-3-521,5 1 1,4-8 0,0-5 0,-2-4-23,0-4 1,-3-9-431,1-8 0,-4-5 253,-1-4 0,-5-2 0,1-7 1,-2 3 166,-2 2 1,-6 2 162,-3 7 0,-2 5-56,-2 3-148,1 3 1,-5 7 0,-2 3 0,1 2 0,-2 4-317,0 2 1,4 3-395,-1 6 0,8-1 442,0 1 0,6 4 0,-1 0 0,3-1 296,1-2 0,68-35 0,-26 6 0,1 0 0</inkml:trace>
  <inkml:trace contextRef="#ctx0" brushRef="#br0" timeOffset="9">20172 8301 7777,'6'-7'412,"-5"1"1,5 9-86,-6 5 0,0 2 932,0 12-1102,0-1 1,0 10-1,0 2 1,0 2-1,0 2 1,0 3-1,0-2-100,0-3 0,0 1-753,0-7 1,0 1 0,1-6-515,4-2 0,-3-10 711,7-7 1,-5-7 498,5-6 0,-7-7 0,-3-44 0,-3-20 0,-1 23 0,0 0 0,1 0 0</inkml:trace>
  <inkml:trace contextRef="#ctx0" brushRef="#br0" timeOffset="10">20185 8161 7777,'-6'-7'0,"-1"-3"-69,-6 5 1,1-3-913,-1 4 670,6-1 260,1 5 1,16 5-1,4 0 1,5 1 0,2 0 50,-1-4 0,16-3 0,8-2 0,2 0 0,-1-1 0</inkml:trace>
  <inkml:trace contextRef="#ctx0" brushRef="#br0" timeOffset="11">20516 8097 7777,'0'-7'329,"0"1"-154,0 6 1,-1 7 750,-3 6-762,-3 0 1,-6 11-1,0-3 1,0 3-1,1 2-131,-1-1 0,0 2 1,0 1-1,1 2-257,-1-2 1,6-1 103,3-1 0,2-6 1,4-3-318,2-3 0,4-7 158,9-3 0,2-4 209,2-4 0,3 1 0,-3-5 0,2-1 156,-2 2 1,-2-3 187,-7 6 1,1 0 99,0 4 1,-5 0 0,-1 1 98,-1 3 0,-2 3-166,-4 6 0,-5 4 13,-4 0-340,-2 0 0,-2 0 1,0 2-1,1-1 0,-1 0-630,0-2 0,2-2 339,2-1 1,-2-2-2048,2-2 1707,4-4 1,5-16 650,8-6 0,4-11 0,13-18 0,8-9 0,1-6 0,1-1 0</inkml:trace>
  <inkml:trace contextRef="#ctx0" brushRef="#br0" timeOffset="12">20835 8084 7777,'4'-13'155,"1"1"233,5 5 233,-9-5-432,5 11 0,-6-3 0,0 8 0,-2 4 0,-1 4 315,-1 0 1,-6 5-509,2 0 0,-2 6 22,1-2 1,-2-1-1,4 1 1,-2 2-221,1 1 1,5 0-178,-1-3 0,2 2 101,2-6 0,2 0 0,2-4 0,5 0-211,2-1 1,2 0 303,-1-4 0,3-1 329,2-2 1,-3-4-1,3 3 1,-3-1 499,-1 1-55,-6-2 182,4 9-599,-10-4 0,4 2 0,-10-1 1,-3 2-1,-3 1 220,-2 2 0,0-4-167,0-1 0,1 1-670,-1 3 1,0-4-1,0-4-725,1-3 1,3-2 1169,1-3 0,22-43 0,1-16 0</inkml:trace>
  <inkml:trace contextRef="#ctx0" brushRef="#br0" timeOffset="13">21065 8135 7777,'12'0'-5,"1"0"0,-2 2-20,-2 2 0,-3 4 227,-6 9 0,0 3 0,0 6 1,0-1 324,0 1 1,0 1-330,0 2-148,0-2 0,1 7 0,2-7 0,3-3 1,1-1-1,3-5 0,1-5 29,2-7 0,-1-5-153,1-1 1,1-7 0,2-6 0,1-7 32,-1-4 0,-2-7 68,-2-3 1,-3-3 0,-2-2-1,-1-2 52,-3-2 0,-3 6-2,-5 8 0,-2 2 14,-6 1 1,-1 8 0,-1 5-1,-4 7-146,-1 5 1,3 2-119,-4 4 1,6 2-685,-2 5 531,2 1 1,3 1 0,0 2-1,4 2 1,4 2 325,2 3 0,13 18 0,4 6 0</inkml:trace>
  <inkml:trace contextRef="#ctx0" brushRef="#br0" timeOffset="14">21447 8224 7777,'7'13'672,"-2"0"0,-3-2 66,3-2 0,-4 2-127,3-2 0,-2 2-476,-2 2 0,1-2-104,3-3-14,-2-2 1,5-9-1,-3-4 1,3-7 0,3-6-1,1-7-268,4-5 0,0-1 0,-2 1 0,1 0-64,3 4 0,-3 1 7,3 2 285,-3 5 1,-2 6-1,-2 7 1,-2 1 0,1 4-133,-2 5 9,4 4 1,-8 10-1,4 2 1,0 1 0,0 1-392,3-1 1,1 2-1,2-6 1,0-3-693,0-3 1229,5-8 0,30-24 0,13-14 0</inkml:trace>
  <inkml:trace contextRef="#ctx0" brushRef="#br0" timeOffset="15">22097 7842 7777,'13'-30'118,"0"0"0,-5 6 633,1 7 215,-6 3-659,2 7 0,-6 1 0,-2 8 1,-2 3 218,-3 8 1,0 1-444,-5 8 0,-1-1 0,-2 4 0,-1 1-74,2-1 0,1 5-9,1 0 1,2 0-433,2-5 323,-2-5 1,9 4-1,-2-4 1,3 0-1,1-3-320,0-3 1,5-3 272,4-2 1,4-4 111,4-5 1,-3 0 0,4 0-1,-1 0 160,0 0 1,0-4-1,-4 0 1,0 0-1,-2 2 1,-1-1 430,-2-1-166,-5 0-325,9 4 0,-11 1 1,2 2-1,-6 3-233,-5 1 1,-5 1 72,-4 5 0,1-4-449,-5-1 0,1-5 0,-3 1 0,4-2-1754,0-2 2307,-3 0 0,-4-57 0,10 22 0,-1-1 0</inkml:trace>
  <inkml:trace contextRef="#ctx0" brushRef="#br0" timeOffset="16">21983 7370 7777,'-6'-20'0,"-1"-2"772,-6 5 1,0 5 78,1 8 0,5 8-595,2 5 1,4 6 31,1 2-325,0 12 1,0-8 0,0 10 0,0 0 0,1 3-967,4 3 1,-3 1 1002,7 1 0,11 22 0,7 5 0</inkml:trace>
  <inkml:trace contextRef="#ctx0" brushRef="#br0" timeOffset="17">23054 8059 7775,'-2'7'1095,"-2"-3"1,4-4-896,0-4 1,2-3 0,6-8-1,2-2-168,1-4 0,2-4 1,1-5-1,2-5-287,1-7 1,0 1 128,-4-5 0,-1 5 0,0-1 0,-4 7-78,-4 5 145,-2 9 84,-2 8 0,0 9 0,0 10 1,0 6-1,0 10 0,0 6 1,0 6-58,0 3 0,0 1 1,0-1-1,0-2-262,0-1 1,5-5 173,4 0 60,2-2 1,2-8 0,0-5 0,1-6 0,2-3-30,1-7 70,5-9 0,-6-10 0,4-9 0,0-5 0,-2-5 56,0-3 1,-1-3-1,-4 3 1,0 2-34,0 1 1,-5 4-15,1 2 126,-7 8 0,4 12 1,-6 8 68,0 5 0,0 5-141,0 13 0,0-1 0,2 5 0,0 0-129,3-1 1,5 3-60,-2-6 1,-1 4-46,2-4 0,-1 0 0,5-4 0,0-1-151,-1 1 1,1-6 15,0-3 0,4-2-428,0-2 752,0-6 0,24-52 0,-17 20 0,0 0 0</inkml:trace>
  <inkml:trace contextRef="#ctx0" brushRef="#br0" timeOffset="18">23844 7549 7775,'-4'-13'0,"0"0"0,-2 2 95,2 2 1,3-2 476,-4 2-407,-2 4 0,2-7 0,-5 5 0,1-1 0,-1-1 167,-1-1 1,-6 5 0,-2 1 0,1 2-84,0 2 0,-5 0 70,2 0-231,-3 0 0,-3 10 1,-2 4-1,0 5 1,0 5 66,2 4 1,3 5-1,2 5 1,2 0-75,1 0 1,8 1-186,7-1 0,2-1 1,4-2-1,2-4-308,5-4 0,8 0 233,4-10 1,3-4-27,1-5 0,5-5 1,0 0-1,0-6-263,1-5 1,0-9 246,3-5 0,1-3 117,-5-5 0,0-2 0,-5-7 0,-1 0-102,-2-4 0,0-1 704,-5-2 1,-5 2-259,-8 5 1,-3 8 0,-1 6 0,-1 8 247,-3 7 0,1 4-27,-6 6 0,1 2-280,-5 2 0,0 4 1,2 8-1,1 2 3,2 2 0,3 1-283,-3 5 1,5-1-54,-1 1 0,2-2 0,2-1 1,0-4-80,0 0 0,6 2 14,3-4 1,2 0 0,2-4 1,4-6 0,1-3 0,2-2-241,3-2 1,1-6 250,1-3 0,1-9 124,-1-7 1,5-8 0,0-10-1,-2-3 47,-1-4 0,-2-7 49,1-2 1,-6-8 138,-3-1 1,-5 5-1,-3 4 1,-5 4 457,-2 6 1,-2 5 590,0 10-298,0 8 0,-6 9-523,-3 9 0,4 8-227,1 8 0,-2 5-113,2 4 1,-2 7 0,3 9-1,-1 2-91,1 5 0,-3 6-289,2 1 1,-2 7-916,2 1 995,3 1 1,-5-10 0,6 0 0,2-1 0,2-1-499,4 0 0,9-7 411,5-8 1,2-7 87,1-5 1,2-9 0,1-5-1,2-6-113,-1-5 1,-3-14 328,0-3 0,2-9 0,-2 0 1,2-3-1,-8-1 1,0 0 579,-3-1 1,0 1-459,-4 0 1,1 9 850,-10 4-382,6 8 0,-10 6-125,0 11 0,-2 7-276,-6 10 1,4 3 0,-3 5-1,1 1-143,3-1 0,2 1 1,1-1 0,0-1-100,0-3 0,0 2 1,0-6-1,1-1-452,3-2 0,3-3 102,6-2 0,4-4 113,0-5 0,4-1 0,-2-3 0,1-6-58,2-6 0,1-4 408,-2-5 1,3-1-49,-2 1 1,0-5 0,0 0 0,-5 3 153,-3 5 1,-6 3 458,1 7-406,-6-1 88,2 6 1,-5 2-1,0 10 1,0 5-1,-1 5 248,-3 6 0,2 2-522,-2-2 0,2 3 58,2-2 0,0 0 0,0 1 0,2-3 19,2-2 0,3-1-387,6-4 1,1-2 110,3-2 0,3-3 0,7-8 0,3-3-12,4-8 0,-2-6 133,2-6 1,-5-6 201,0-3 0,-7-3 1,-5-1-1,-5-1 92,-3 1 1,-4 5 132,-5 4 1,-7 3-27,-5 5 1,-4 4-1,-8 8 1,-3 5 81,0 3 1,-5 6-382,-2 4 1,1 2-226,-1 2 0,6 1 1,-2 2-1,3 1-212,1-2 0,2 2-641,3-4 0,3 3-76,5-8 1137,0-2 0,29-34 0,6-15 0</inkml:trace>
  <inkml:trace contextRef="#ctx0" brushRef="#br0" timeOffset="19">24686 6822 7777,'-20'-6'570,"-4"-1"-159,3-6 1,2 6 0,2 2-1487,3-1 1425,7 4-1265,1-3 512,12 10 0,0-2 403,2 6 0,-2 16 0,-6 9 0</inkml:trace>
  <inkml:trace contextRef="#ctx0" brushRef="#br0" timeOffset="20">24227 7141 7777,'-13'-6'0,"2"3"0,2-5 0,4 3 566,5-3 0,2 4 0,7-5 0,8 1 63,6 0 1,8-3-307,3 3-634,8-4 1,-1 0-1,5-1 1,-1 0-1,-1 0-2015,0 1 2326,4-1 0,14-11 0,-25 10 0,-1 1 0</inkml:trace>
  <inkml:trace contextRef="#ctx0" brushRef="#br0" timeOffset="21">27848 5623 7844,'0'-13'962,"0"1"-521,0 5-272,0 1-139,0 6 1,2 0-1,2 0 292,4 0-375,4 0 1,0 0 0,1 0-1,0-1 1,0-2-52,-1-2 125,1-4 0,0 6 0,0-6 0,-1-1 0,1-1 0,-1-2 83,-4 0 0,-2 1 1,-6-1-1,-2 2-22,-2 2 1,-3 3-1,-7 6 1,-5 0-21,-6 0 1,-2 2-64,-7 2 19,0 3 1,-4 7-1,-1 3 1,1 5 0,0 3-39,0 5 23,-1-3 1,7 5 0,4-3-1,3 2 1,7-1-37,4-3 0,4 1 1,10-8-1,0 1-108,0 0 0,6-5 66,2 1 1,8-3-19,1-1 1,5-5 0,1-1 0,4-1-105,3-3 0,-1-2 120,-3-1 0,4 0 32,-1 0 0,1-4 0,-4-2 0,-1-1 69,1-3 1,-2-1 20,-3-2 0,-4 0 9,-8 1 0,-4-1 191,-5 0 0,-7 6-74,-6 3 0,-4 4-108,-4 4 0,-7 3 1,1 7-1,-4 3 30,-5 5 1,4-3-29,-2 3 0,4 3-38,-4 5 0,6 0 0,-1-5 0,7 1-85,5-1 0,7-1 89,1-2 0,6 0-85,-1-5 0,8-4 0,6-6 0,6-1-41,5-3 1,3 2 91,2-1 0,3-1 4,1-7 0,6 1 1,-4-5-1,2-2-15,0-2 1,-7 1 76,-1 3 0,-2-4-96,-7 4 1,0 1-260,-5-2-317,-4 6-95,-3-2 0,-6 5 704,-3 0 0,30-6 0,4-1 0</inkml:trace>
  <inkml:trace contextRef="#ctx0" brushRef="#br0" timeOffset="22">28192 6082 7844,'-4'-13'-134,"0"1"1,1-1 978,2 0 1,1 5 429,0-1-1018,0 1 1,0 2 27,0 6 0,0 6-293,0 6 55,0 1 0,0 1 0,1 2 0,2 2 0,1 1 0,-1-1 1,-2-1-319,-1 2 310,6-5 1,-4 4-1,3-5 1,-1 0-1,1-1 1,-1 0 0,0-2 34,0-2 1,6-5 0,-1 1-1,2-2-52,2-2 1,1 0 0,2-2-1,1-2-132,-2-4 1,4-2 58,-2 1-187,0-8 0,0 11 1,0-8-1,-2 2 1,-1 2-1,-1 0-552,0 3 1,0-3 82,-1 5 0,-3 1 707,-1 4 0,1 6 0,4 1 0</inkml:trace>
  <inkml:trace contextRef="#ctx0" brushRef="#br0" timeOffset="23">27466 6847 7844,'-9'0'-319,"1"0"1,-2 0-87,-2 0 801,5 0 0,-4 0 1,2 0 305,-2 0 0,0 2-359,2 2 1,2-3-174,3 4 1,4-4-1,0-1-89,7 0 1,6 0 0,4-1 0,4-2 10,3-1 0,13-6 1,6 0-1,8-4-33,8-3 1,8-6-1,-28 12 1,2 1-1,2-2 1,1 0-29,1-1 1,2 0 0,5-2 0,1 0-1325,2 0 1,0 1 1249,1-2 0,-1 2 0,-4 1 0,0 2 0,-1-1 0,0 1 0,0 0 0,0 1 0,-3-1 0,0 1 0,-1-1 0,-1 2 0,-3 0 0,-2 1-147,-2 0 1,-1 2 189,33-2 1,-12-3 0,-4 4 0,-8 0 0,-7 3 322,-8 2-254,-4-3 1,-6 3-1,-1-2 1,-3 1 665,-6-1-406,-4 2-133,-7-3-187,0 5 0,-1 0 1721,-3 0-2223,2 0 1,-8 1-420,6 3 1,-6-2 911,2 2 0,-9 3 0,-3 0 0</inkml:trace>
  <inkml:trace contextRef="#ctx0" brushRef="#br0" timeOffset="24">28116 7230 7806,'-9'0'326,"1"0"-185,5 0 1,-1 0 0,8-2 245,5-2-334,2 3 1,3-5 0,2 6 0,2-1-1,2-2 48,3-1-108,1-1 0,-3 1 0,-1-2 0,-2 1 0,-2-1 1,-2 2-1,-1 0-18,-1-1 1,-3 1 0,-2 3 110,-1-4 1,-3 4-35,-8-3 0,-2 2 0,-7 2 0,-2 0 13,-1 0 1,-4 0 0,3 0 0,-2 0-39,-3 0 1,-5 6-1,-2 2 1,2 2-6,1-1 1,1 6 0,0-2 0,-3 1 16,-1 1 0,2 2 15,7 0-38,-3 0 0,10 1 1,-3 2-1,2 0 1,4-2-5,3 0 1,2-3 0,6 2 0,1-3-37,4-1 0,2-1 32,5 1 0,5-4 0,2-2 1,1 0-147,2 0 1,2-4 55,2 1 1,-1-3 56,1-1 0,-1-1 0,1-3 0,-1-3 8,1 0 0,-6-5 27,-3 4 36,3-4 0,-8 0-16,1-1 0,-7 4 30,-10 1 1,-4 5-36,-4-1 1,-7 2 0,-2 4-1,-3 1 29,-2 1 1,1 6-37,-1-2 1,1 4 41,-1 0 1,1 3 0,-1 0 0,1 4 84,-1 0 1,5-2-103,0 5 1,5-1-40,-1 4 0,9-1 1,4-1-1,2-3-11,2-2 0,6 4 24,2-5 0,8-5-20,1-3 0,6-5 1,-2 3-1,3-1-36,1-3 1,5-2 39,0-1 1,5-1 22,-1-4 1,3-2-1,1-5 1,1-1 37,-1 0 1,-1-4-51,-3 0 0,-4 0-218,-9 4 1,-3 5-437,-5-1-58,-6 7 223,-7-4 0,-7 6 1,-6 1 476,0 4 0,-5 7 0,-2 8 0</inkml:trace>
  <inkml:trace contextRef="#ctx0" brushRef="#br0" timeOffset="25">25732 7166 7844,'-8'-1'-151,"4"-4"939,3-3-641,1 2 0,0-1 0,1 4 1,3-2-1,6-2 0,6-2 1,4 1-1,1 0 0,0 1 13,2 0 1,1 3-282,2-4-145,-1 5 0,1-4 0,-1 4 0,-1-1 0,-3 1 0,-4 1 0,-2 2-1886,-3 0 2152,-5 0 0,-41 23 0,-15 5 0</inkml:trace>
  <inkml:trace contextRef="#ctx0" brushRef="#br0" timeOffset="26">25732 7332 7844,'-8'-6'28,"3"5"1,6-6 664,3 2 0,5 4-383,8-3-351,3-3 0,5 1 0,1-4 0,1 2 0,1-2 0,3-2 1,0 0-558,1-1 598,3 0 0,20-22 0,-21 14 0,-1 1 0</inkml:trace>
  <inkml:trace contextRef="#ctx0" brushRef="#br0" timeOffset="27">26726 6745 7844,'-13'0'985,"1"0"-77,-1 0 0,6-1-303,3-3-473,2 2 0,8-3 0,2 5 1,5-2-1,4-1 194,4-1-314,3-6 0,2 7 1,1-4-1,1 0 0,2 1-1156,-2 1 839,-1-5 1,-1 7 0,-1-4 0,-1 1 0,-1 2 0,-3 0 304,-2 0 0,-24-6 0,-9 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5292" units="cm"/>
      <inkml:brushProperty name="height" value="0.05292" units="cm"/>
      <inkml:brushProperty name="color" value="#FF0000"/>
    </inkml:brush>
    <inkml:brush xml:id="br2">
      <inkml:brushProperty name="width" value="0.09071" units="cm"/>
      <inkml:brushProperty name="height" value="0.09071" units="cm"/>
      <inkml:brushProperty name="color" value="#FF0000"/>
    </inkml:brush>
  </inkml:definitions>
  <inkml:trace contextRef="#ctx0" brushRef="#br0">2117 1206 6620,'0'-8'472,"0"0"1,0-1-161,0-3 0,0 3-64,0-4 0,0 4-129,0-8 0,4 4 1,0 0 0,4 1 12,-4 0 0,6-3 39,-2 2 1,3-2-196,1 7 0,1-2 79,-1 2 0,-4 3-108,0 5 94,0 0 0,3 7-76,-2 5 1,-4 6 50,-5 6 0,0 2-90,0 3 1,-7 2-18,-5 6 0,-2 2 103,-6 2 1,1 1-21,-2 3 0,-2 2-20,2-6 0,-2-6-185,-2-6 0,6-4 146,3-5 0,2-3 560,2-9-207,5-3 276,-4-5-350,10 0 1,-5-1-62,6-3 0,2 2-138,2-2 0,-1 3 130,5 1 1,1 0-78,8 0 1,-2 0-21,5 0 1,-3-4-134,3 0 1,-1-2 99,2 2 1,2 3-141,-2-3 1,2-2 98,1 2 1,-3-1-151,-1 0 0,0 4-279,0-3 0,2 1 178,-6-1 1,1 3-324,-5-3 1,0 2 198,1 2 0,-6 2-109,-3 2 0,-3-1 512,-1 5 0,-55 33 0,21-15 0,0 1 0</inkml:trace>
  <inkml:trace contextRef="#ctx0" brushRef="#br0">1871 1871 7854,'-17'0'0,"1"0"0,-1 0 65,5 0 1,4 0 331,0 0-100,5 0 104,-3 0 1,8 0 69,2 0 1,3 1-137,5 3 0,6-3-147,2 3 0,-1-1-35,2 1 1,1-2-185,7 2 0,-2-3 51,6-1 0,-6 0-112,2 0 1,-2 0 91,2 0 1,-3 0-111,3 0 0,-3-4 82,-2 0 1,1-4 2,-1 4 0,0 0-955,-4 4 0,-2 0 435,-6 0 1,0 0-1045,1 0 1589,-6 0 0,-35 38 0,-13 10 0</inkml:trace>
  <inkml:trace contextRef="#ctx0" brushRef="#br0">2092 2141 7854,'-12'-7'-123,"4"-2"0,-1 5 1455,1-6-861,1 3 0,2-5-74,5 0 1,1 4-135,3-1 0,-1 7-147,5-2 1,5-2 11,3 2 1,0 0 21,-3 4 1,-1 0-232,0 0 0,1 1 88,-1 3 0,0 3-148,1 5 0,-7 1-36,-2-1 1,2 4-157,-2 1 1,-1 5 129,-7-2 1,1 4-15,-5 0 1,0-3 162,-5-1 1,2-1-8,3 2 1,-3 1 30,3-6 1,2 0 118,2-3 0,3-5 2,1 0 0,0-4-57,0 5 0,5-7 80,4 2 0,2-2-92,1-2-1,0 0 87,1 0 0,3 4-49,0 0 0,5 1 7,-5-1 0,-1-1 31,-7 5 0,2-3 13,-6 3 1,4 0-47,-4 4 1,-1-4 11,-7 1 0,0-1 14,-8 4 1,-3 0 81,-10 1 0,0-1 126,1 0 1,-2 1-46,-3-1 1,2-4 27,-6 0 1,6-1-102,-2 1 1,3-2-24,1-6 0,2 4 20,3 0-243,2 0-1032,5-4 1098,7 0 0,22-11 0,11-2 0</inkml:trace>
  <inkml:trace contextRef="#ctx0" brushRef="#br0">3643 1501 7824,'0'-12'-248,"-4"4"-64,-1 0 0,1-1 250,4-3 0,0 0 63,0 0 0,0 3 1224,0 1-405,0 0-112,0-4-237,0-1-257,0 6-21,0 2-246,0 5 0,0 1 160,0 3 1,0 5-12,0 7 1,-4 3-207,0 6 0,-4 4 48,4-1 0,-4 6 40,4-1 1,-5 3 59,5 1 1,-1 0-108,1 0 1,2-2 30,-2-2 1,3-3 21,1-5 0,4-2 50,0-3 1,6 2 7,-2-5 1,3-5-22,1-4 0,4-5 10,1 1 1,3-3-12,-3-1 1,3-1 14,-3-3 1,3 1-92,-3-5 0,4 1 79,0-1 1,-3-3-12,-2 3 0,-2 1-22,-2-1 1,3 4-682,-3-5 1,4 5 137,-8-4 1,-1 4-20,1-4 1,-4 4 41,4-4 530,-5-1 0,-25-19 0,-12-5 0</inkml:trace>
  <inkml:trace contextRef="#ctx0" brushRef="#br0">3581 1464 7856,'-8'-11'0,"0"3"0,5-3-36,-1 3 292,2 3 172,2-6 0,6 9-242,2-2 0,3 3-111,1 1 1,5-4 19,-1 0 1,2 0 0,-2 4 0,-1 0-487,6 0 0,-6 0 205,1 0 0,2 0-379,-1 0 1,3 0-16,-3 0 580,-1 0 0,-9 21 0,-2 7 0</inkml:trace>
  <inkml:trace contextRef="#ctx0" brushRef="#br0">3643 1735 7863,'-13'0'78,"1"0"0,4 0 318,0 0-175,5 0 632,-3 0-594,17 0 1,-2 0-299,7 0 1,3 0 82,2 0 1,-2 0-77,1 0 0,1 0-100,3 0 0,1-1-348,0-3 0,-1 2-257,1-2 0,-1 2 49,1-3 688,0 4 0,21-15 0,6 2 0</inkml:trace>
  <inkml:trace contextRef="#ctx0" brushRef="#br0">4356 1637 7863,'-6'-7'-138,"-1"3"428,3 8 0,2 3 437,-2 5 1,3 4-678,1 1 0,-4 5 37,0-2 1,-1 8 53,5 0 1,-4 1-1,0-4 1,0-5-798,4 1 0,0-2 162,0 1 0,0 2-45,0-5 0,4-5-193,0-4 732,6 0 0,8-12 0,8-4 0</inkml:trace>
  <inkml:trace contextRef="#ctx0" brushRef="#br0">4959 1341 7860,'0'-8'-472,"0"0"330,0 0 0,-4 0 595,0-1 141,0 7 1,0-2-316,0 8 1,-4 4-86,4 8 1,-6 3-59,2 6 0,-4 5 6,-5 3 0,3 7-99,-2 1 1,-2 0 41,2-4 1,-1-1-146,5 1 0,0 3 114,0-3 1,3-3 5,1-9 1,5-5 9,-1 1-218,-3-6-302,6-3 240,-4-6 0,6-8-9,3-2 0,-1-7-49,5-5 1,-1-6-13,1 1 0,3-2 143,-3-2 0,7-5-7,2-2 0,-1-5-163,-4-4 0,5-2 149,-1-2 0,5-3 43,-5 3 1,2 3 104,-2 1 0,-2 5 174,2 7 0,-6 8-114,-2 12-84,-5 4 0,2 8 505,-5 5 0,0 4-161,0 9 1,0 6 291,0-2 1,0 2-219,0-2 1,-4 3-191,0 1 0,0 0-111,4-5 1,0 5-190,0 0 0,0 0-110,0-5 1,0 1 93,0-1 1,0 1-169,0 0 0,0-5 65,0 1 0,1-5-159,3 5 0,-1-6 24,5 1 1,-5-6 34,1-2 1,2-4-233,-2 4 557,5-5 0,-2-9 0,6-7 0</inkml:trace>
  <inkml:trace contextRef="#ctx0" brushRef="#br0">4787 1772 7860,'-7'-1'209,"3"-3"12,-3 2 1,6-5 159,-3 3-233,3 3 0,2-5-120,3 6 1,3 0-16,5 0 0,5-4-184,-1 0 0,4 0-4,-3 4 0,3 0-187,-3 0 0,5-4-40,-2 0 0,3 0 156,2 4 1,0-4 245,-1 0 0,12-6 0,2 3 0</inkml:trace>
  <inkml:trace contextRef="#ctx0" brushRef="#br0">5242 1649 7860,'-6'0'935,"0"0"1,6 1-703,0 4 1,0 1-69,0 7 0,0 0-113,0 4 1,0-2 168,0 5 1,2-3-1,2 3 1,-3-3-976,3 3 0,-3-5 421,-1 2 1,5-2-84,-1 1 1,0-2-92,-4 2 0,4-6 507,0-2 0,6-11 0,-4 2 0</inkml:trace>
  <inkml:trace contextRef="#ctx0" brushRef="#br0">5759 1243 7819,'-7'-12'-1239,"-3"-1"1788,8 1 70,-3 0 13,5-1-271,0 1 25,0 5-224,0-4 0,1 10 172,3-3-129,-2 2 136,8 2-308,-3 0 1,4 2 52,-3 2 0,3 4 23,-2 9 1,2 2 2,1 5 1,0 8 4,0 5 0,-1 2-93,-2 11 0,2-1-466,-3 12 1,3 8 407,-5-31 1,0 2 0,-2-1 0,-1 0-84,-1-2 1,0-1 0,-2 1 0,0 0-399,-2 0 1,0 0 0,-6 30-69,-9-5 0,1-8-147,-9-9 1,-2-2 729,-10-6 0,1-2 0,1-2 0,-2-4 0,-3-3 0</inkml:trace>
  <inkml:trace contextRef="#ctx0" brushRef="#br0">3298 1304 7875,'0'-12'-362,"-4"0"-46,0 0 1,-2 3 68,2 1 331,3 0 0,-6 0 0,3 0 0,1 5-8,-5-1 1052,5 2-714,-8 2 1,5 2-177,-7 2 0,1 4-7,0 8 1,3 5 24,1 8 0,-4 3 43,-5 9 1,1 5-11,4 7 1,-1 4-375,1 9 0,4-30 0,0 2 250,-1 2 0,1 2 0,0 1 0,1 0-100,3 2 0,0 0 0,-1-1 0,1 0 6,1 1 1,1 0 0,1 0 0,0-1-3,2-3 1,2 0-1,0-3 1,2-1-46,11 21 1,5-9-305,8-8 1,1-4-73,3-4 0,3-5 185,1-7 1,3-5-250,9-8 0,7 2-16,10-6 524,-31-2 0,1 0 0,32-2 0,-30-1 0,1-1 0,2-1 0,0-2 0,3-2 0,0 1 0</inkml:trace>
  <inkml:trace contextRef="#ctx0" brushRef="#br0">6645 1120 7851,'0'-12'0,"0"3"-338,0 1 1,0 4 181,0-4 1,0 4 651,0-4-65,0 5-86,0-3-206,0 6 1,-1 0 8,-3 0 1,1 0-50,-5 0 0,4 6 14,-4 2 0,-1 3 34,-3 1 1,-4 6-16,-1 3 1,0 7 31,0 5 0,-1 8-42,-2 4 0,-3 9-292,2 3 0,10-24 0,-1 1 197,-1 2 0,1 2 0,0 1 0,1 1-59,0 3 1,1 0 0,1 0 0,1 0-12,1 0 1,1 1 0,1-2-1,-1 0-98,2 0 0,0-2 0,1-1 0,1-1 5,2 28 0,1-6-48,3-11 0,7-5-61,6-3 0,4-4 42,0-5 1,2-7 98,2-9 0,-1-2-55,1-2 0,4-1-114,-1-2 1,3-4 187,-3-5 0,2 0 334,3 0 0,3-7-249,-3-5 0,3-2 0,3-6 0,-2-2 0,-3-1 0</inkml:trace>
  <inkml:trace contextRef="#ctx0" brushRef="#br0">7507 1218 7851,'-4'-16'0,"0"-1"0,-1 1 0,5 4-236,0 5 197,0 1 0,0 8 690,0 2 1,-4 3-230,0 5 0,-4 6-247,4 2 0,-6 9-53,2 4 1,-3 2-6,-1 2 1,0 2-47,-1 2 1,1-3-120,0 3 1,-5 0 21,1-4 1,4 1-76,3-9 1,5-6-86,-4-6 214,5-4-104,-2-6 1,5-3-8,0-8 0,4-4 43,0-9 1,6 2-7,-2-5 1,3-5-79,1-3 0,0-7-38,1 3 0,-1-1 73,0-4 1,1 7-72,-1-7 0,0-1 81,1-3 0,-1 4 90,0 4 1,0 5-32,1 0 1,-5 7 286,0 5-165,-5 2 92,8 7 1,-10 7-113,3 9 0,-2 3 5,-2 4 0,0 2 101,0 3 0,0 2-118,0-3 0,0 4-68,0 0 0,0 1-4,0-1 0,0 5-26,0 0 0,5 0 43,3-5 0,-1-1-11,1-2 1,1 2-95,3-2 1,0-4 52,1 0 1,3-1 29,0-3 0,1 2-50,-5-7 0,0-3-70,1-1 94,-1-2-5,0 3 11,-5-3 1,-3 3-10,-8-5 1,-4 0 119,-8 0 0,0 4-102,-4 0 0,-2 4 195,-7-3 1,3 4-36,-2-1 1,-2 3-54,1 2 0,0-5-94,5 0 1,-5 0-15,0 4 1,0-3-250,5-1 1,1-4 84,2 4 1,3-5-722,6 1 299,5-3-350,2-1 955,16 0 0,24-16 0,17-5 0</inkml:trace>
  <inkml:trace contextRef="#ctx0" brushRef="#br0">6818 2031 7846,'-9'0'-306,"1"0"-354,0 0 615,-4 0 286,-1 0 0,5 0 187,0 0-317,5 0 0,-4 0 86,3 0 28,3 0-197,-5 0 58,12 0 0,1 0 5,5 0 0,5 4-43,-1 0 0,10 0-28,-1-4 0,7 0 31,1 0 0,8 0 17,4 0 1,10 0-49,7 0 0,2 0-192,-28 0 0,2 0 0,-2-1 0,0 0 144,5-1 1,0 0 0,1 2 0,1-1 48,0-1 1,0 0-1,-1 1 1,-1 1-62,-3 0 0,-2 0 0,1-1 0,-1 0-89,-1-1 1,0 0 0,30 1 104,-7-3 1,-4-2 16,-5 2 1,-3-1-23,-1 0 1,-3 3 15,-1-6 1,-1 5 10,-11-1 1,-2 1 261,-7-1 558,4 2-429,-11-3 295,0 5-322,-8 0-93,-5 0 115,0 0-911,-5 0 387,3 0 1,-5 0-460,3 0 1,2 0-387,-7 0-283,7 0 939,-9 0 0,5 1 329,-2 3 0,-8 3 0,2 6 0</inkml:trace>
  <inkml:trace contextRef="#ctx0" brushRef="#br0">7630 2584 7846,'0'-7'-275,"0"2"0,-2 4 878,-2-3-318,3 2-211,-4-3 0,3 1-4,-2-1 1,1 0 71,-5 1-78,5 3 1,-8-9-76,3 6 0,-3-2 96,-1 2 0,0 3-94,-1-3 0,1 2 57,0 2 1,-5 0-4,1 0 1,0 5-20,3-1 0,-3 5-7,-1-1 1,1 3 25,4 2 0,4-2-34,-1-3 0,5 3-156,-4-3 0,5 3-1,-1 1 9,3 1 0,1-1 95,0 0 0,0-4-15,0 1 0,5-7 14,3 2 0,-1-1-66,2 1 180,-1-2 0,4 3-59,0-5 0,-1-5 104,-3-4 0,3-2-11,-2-1 1,2 0-24,1 0 0,0-6-52,0-3 0,1-3 6,-1-5 1,0 2 12,1-6 0,-1 0 6,0-4 1,-1-3 73,-3 3 0,-1-1-89,-3 9 1,-2 2 239,2 7 1,-3 2 270,-1 6-257,-5 5 0,2 1-199,-5 6 0,4 2 21,-4 2 1,3 7-116,-3 5 0,1 6 81,-1-2 0,-3 5-92,3 4 0,1-2 90,-1 6 0,5-6-169,-1 2 1,-1 1 41,1-1 0,-1 4-76,5-5 0,2 1 153,2-4 0,-1-2-4,5-3 1,0 2-337,4-5 1,2-5 89,2-4 0,0-5-719,4 1 0,-1-3 379,2-1 0,2-1-7,-3-3 0,4-7 567,0-5 0,1-12 0,2-5 0,3 0 0,-1-1 0</inkml:trace>
  <inkml:trace contextRef="#ctx0" brushRef="#br0">8467 1218 7831,'-6'-7'-694,"3"-3"347,-5 1 312,6-2 0,-8-1 35,6 0 0,-2 4 433,2-1 1,3 5 314,-3-4-311,-3 0 0,6 0 159,-3-1-333,2 7 1,2-5 4,0 3-266,0 2 141,6-3 0,0 9-13,7 0 0,-1 6-123,0-2 0,1 4 43,-1 5 0,2 2-6,2 5 1,-1 2 56,6 3 0,-6 4 18,1 8 1,-2 8-112,-2 9 1,-8-24 0,-1 3-184,-1 1 1,0 2 0,-1 4 0,-1 1 158,1 1 0,-2 2 1,-3 4-1,-1 1-214,-1 1 0,-1-1 0,-2 0 0,-2-1 35,1-4 1,-1-2 0,1-1-1,-1-1 25,1-4 0,-1-2 0,0 0 0,-1-2-337,-9 22 1,-2-7 210,-2-14 0,1-5-86,-1-3 0,1-3 102,-1-2 0,0-5-92,1-2 0,-1-4 372,1 0 0,-1 2 0,0 0 0,1 0 0,-1 1 0</inkml:trace>
  <inkml:trace contextRef="#ctx0" brushRef="#br0">7482 2621 7821,'0'-7'-1199,"0"1"1444,0 1-22,0 4-16,0-10 1,0 8 12,0-5 4,0 5-47,0-7-91,0 3 1,0-2 9,0 1 0,-1 4 17,-3-4 1,2 4 40,-2-4-116,-3 5 0,5-7-2,-7 6 0,5-1 31,-4 1 1,4 2-2,-4-2 0,0 3-111,-5 1 0,5 0 56,0 0 0,0 0-12,-5 0 0,1 0 43,0 0 0,-1 4-7,1 0 1,0 6 17,0-2 1,-1 3 1,1 1 0,1 0-4,3 1 0,-3-1 5,3 0 1,1 5-41,-1-1 0,5 1 34,-1-5 0,-2 0-118,2 0 0,0 1 59,4-1 0,1 0-13,4 1 0,1-2 2,7-3 1,-1 1-10,0-5 1,2 5 15,2-5 0,-1 0-7,6-4 1,-1 0 9,5 0 0,-4 0-41,-1 0 1,-1-1-158,2-4 0,1 4 39,-6-3 0,5-3-107,-5-1 1,0 1 35,-3-1 0,-1 4-140,0-4 1,1 3-21,-1-3 400,-5 6 0,-2-15 0,-5 3 0</inkml:trace>
  <inkml:trace contextRef="#ctx0" brushRef="#br0">9390 1637 7768,'0'-7'219,"0"1"752,0 1-341,0 4-300,0-5 1,1 6-156,3 0 1,-1-1-1,5-3 1,0 2-584,5-2 1,-1 3 242,0 1 1,5 0-642,-1 0 0,2 0 205,-2 0 0,-2 0-311,2 0 912,-2 5 0,-2 2 0,1 5 0</inkml:trace>
  <inkml:trace contextRef="#ctx0" brushRef="#br0">9414 1784 7773,'-12'0'36,"0"0"871,-1 0-272,6 0-516,2 0 154,5 0-136,0 0 0,5 5-96,4-1 1,3 0-157,4-4 1,-1 0 38,6 0 1,-5 0-171,5 0 0,-2 0 246,2 0 0,18-11 0,1-3 0</inkml:trace>
  <inkml:trace contextRef="#ctx0" brushRef="#br0">11322 1403 7787,'-8'-12'-136,"-1"-1"0,2 1-285,-1 0 0,-1-1 277,5 1 389,-1 0 1,5-1 302,0 1 1,2 4-223,2 0 1,-1 4-179,5-5 1,0 7-100,4-2 0,1-2-76,-1 2 1,4 0 49,1 4 1,-1 0 13,-3 0 1,3 1 9,0 3 1,-3 3-50,-5 6 1,-1 0-113,1 4 0,-3 2 70,-5 5 0,0 2 8,0 3 1,-5 1 16,-3 3 0,-3 3-7,-2-4 1,-4 0 12,-4 1 0,2-2 6,-1 2 1,0-4 44,0-9 1,2 1 227,6-9 45,-1 3 0,5-14 104,0 3 87,5-2-356,-2-2 1,6-4-56,3 0 0,-1-1 58,5 5 1,0-1-5,5-3 1,-1 3-63,0-3 0,2 2-129,2 2 1,0 0-122,4 0 1,-4-1-23,5-3 1,-2 2-22,2-2 1,0 3-271,-4 1 1,3 0-498,-3 0 0,3 0 543,-3 0 0,3-4 55,-3 0 0,-1 0 379,-4 4 0,1 0 0,-1-22 0,0-6 0</inkml:trace>
  <inkml:trace contextRef="#ctx0" brushRef="#br0">11826 1415 7818,'0'-12'1,"0"0"1,2-1 134,2 1 1,-3 0 700,3-1-58,-2 1-558,-2 0 0,1 1 297,3 3-74,-3 2-422,5 6 1,-5 0 78,3 0 1,-2 6 118,2 2 1,-3 3-205,-1 1 0,0 0-336,0 1 0,0 4 192,0 4 1,0 2 98,0 2 0,-4-1-41,0 1 1,0-4 112,4-1 0,-4 1-128,0 3 0,0-1 108,4-2 0,0 1-143,0-6 1,0 5 14,0-5 0,4 1-56,0-5 0,4 0 75,-4 0 0,7-5-14,1-3 1,1 2-19,3-2 1,2 0-98,-2-4 1,6-5-121,-1-4 0,2 3 68,1-3 0,-3 0-193,-1-8 1,0 4 99,0-4 1,3 2 359,-2-1 0,-3 2 0,-1-31 0,-4-1 0</inkml:trace>
  <inkml:trace contextRef="#ctx0" brushRef="#br0">11888 1354 7870,'-6'-13'-133,"5"1"1,-5 4 132,6 0 392,0 5 0,6-3-105,2 6 0,3-1-435,1-3 0,5 3-91,-1-3 1,6 2-112,-1 2 0,2 0 231,1 0 0,1 0 113,0 0 6,-1 0 0,12 6 0,2 0 0</inkml:trace>
  <inkml:trace contextRef="#ctx0" brushRef="#br0">11974 1563 7899,'-12'0'7,"-1"0"-157,1 0 297,5 0 555,-4 0-505,10 0 1,1 0-82,8 0 1,3 0-303,1 0 0,5 0 83,-1 0 1,6 0-395,-1 0 1,6 0 219,2 0 0,-1 0 277,-3 0 0,38-11 0,-27 4 0,0 0 0</inkml:trace>
  <inkml:trace contextRef="#ctx0" brushRef="#br0">12552 1551 7987,'-5'-7'123,"3"1"1,-4 6-128,2 0 2,2 0 0,-3 6 754,5 2 1,-4 3-267,0 1 1,-1 5-498,5-1 1,-4 6-76,0-2 0,0 0-15,4 0 1,0-4-88,0 5 1,0-5-348,0 5 1,4-6 42,0 1-46,6-2 538,-3-2 0,16-16 0,3-4 0</inkml:trace>
  <inkml:trace contextRef="#ctx0" brushRef="#br0">12946 1366 7997,'-7'0'501,"0"-4"-28,3 0-336,3 0 1,-6 8 184,3 0 0,1 5-111,-5 0 1,4 7-64,-4 5 0,0-2-112,-5 1 1,5 1-182,0 3 0,0 0 1,-5-4 0,5 3 163,0-2 0,1 1-220,-1-2 1,-2-2 26,6-6 1,0 1-244,4-1 87,-5-5 87,3-2 134,-3-5 1,9-5-8,0-3 1,2-5-10,-2-3 0,2-3 3,7-6 0,-1-1 19,0-3 1,2 2-2,2-6 1,-2 5 122,3-5 0,0 4-72,0-4 0,0 6 161,0-2 0,-8 9 107,4 3 0,-4 4 490,4 0-424,-7 6 0,1 2 374,-3 5-365,-2 0 1,3 5-117,-5 4 1,0 2-76,0 1 0,4 0 47,0 0 1,2 1-204,-2-1 1,-3 0-32,4 1 1,0 3-41,-1 0 1,2 5 116,-2-5 1,-2 2 15,7-1 1,-7-4-492,2 4 1,2 0 205,-2 0 1,4-1 4,-4-3 1,0 3-60,-4 0 0,2 1-607,2-5 941,-3 0 0,-12-5 0,-9-1 0</inkml:trace>
  <inkml:trace contextRef="#ctx0" brushRef="#br0">12922 1600 7997,'-6'-7'-509,"5"0"629,-3 3 1046,2 3-959,2-5 0,2 5-283,2-3 0,-2 2-94,7-2 0,3 3 81,4 1 1,2 0-306,-1 0 0,-2 0 184,5 0 1,-1 0-78,2 0 0,2 0 287,-3 0 0,20 0 0,5 0 0</inkml:trace>
  <inkml:trace contextRef="#ctx0" brushRef="#br0">13438 1600 9501,'0'-7'2955,"0"2"-2665,0 15 1,0-1-30,0 7 0,-4 2-87,0-2 1,0 6-122,4-1 0,0 2 182,0 1 1,0 1 0,0 0 0,0-2-472,0-3 0,0 2 93,0-5 0,0 3-1013,0-3 1,0-1 204,0-4 0,0-3-1234,0-1 2185,0-5 0,6-9 0,0-8 0</inkml:trace>
  <inkml:trace contextRef="#ctx0" brushRef="#br0">14411 1009 7910,'0'-7'-613,"0"-4"645,0 4 490,0-5 0,-2 5 25,-2 3-226,3-3-225,-5 6 0,1-4 68,-3 5 1,1 0-99,-1 0 0,-1 5 87,-3 3 0,-2 5-4,-2 3 1,1 3-18,-6 6 1,2 5-11,-1 3 0,-3 8-56,2 4 0,-2 8-453,-2 5 0,2 7 427,12-30 0,1 0 0,-1 2 1,1 0-51,1 1 1,1 2 0,0-1 0,1 1-23,2 1 0,2 0 0,0-2 1,0 0-262,3 31 0,2-1-66,2-7 1,7 1 147,5-10 0,6-9-55,-1-7 1,2-4-21,1-1 1,1-3-58,0-8 1,-1-5 79,1-8 1,0 2-87,-1-6 1,5 0 348,0-4 0,2-4 0,2 0 0,5 0 0</inkml:trace>
  <inkml:trace contextRef="#ctx0" brushRef="#br0">15321 1157 7979,'0'-17'0,"0"1"0,0 0 0,0 3 0,6 1 0,-5 0 0,5 5-340,-6 1 1,0 12 531,0 2 0,0 4 801,0 5 0,-6-2-612,-2 5 1,-3 1-189,-1 3 1,-1 1 9,1 0 1,0-1 52,-1 1 0,1-1-383,0 1 1,4-4 58,-1-1 0,3-5-234,-3 2 0,-2-1 19,3-4 72,3 3 56,-1-8 84,6 0 0,0-3 85,0-8 1,0-3-11,0-5 0,6-2-89,2-2 1,-1-2 89,1-3 1,2-3-176,6-1 0,-2-1 88,2-7 1,-2 5 32,-2-5 1,2 6 44,2-2 1,-4 0-3,1 5 0,-1 0 46,-4 8 1,-1 8 183,1-1 0,-4 3 58,5 2-227,-7 5 0,8 10 42,-6 5 1,4 2-28,-4-2 1,4-1-80,-3 6 1,4-2-13,-1 2 1,-1 0-26,1-4 1,1-1 22,3-3 0,0 3-1,1 0 1,-1 1-5,0-5 1,0 0-14,1 1 1,-1-1-143,0 0 1,-1-3 102,-3-1 0,2-4-34,-6 4 100,0-5 4,-4 8 1,-5-9 38,-3 7 0,-3-7 134,-2 3 1,-4-3 51,-4 2 1,2-2-114,-2 2 1,1-3 104,-5-1 1,1 4-78,-1 0 1,0 2-108,1-2 1,-1-3-9,1 3 1,3 2-160,1-2 1,5 1 183,-2 0 1,8-4-18,0 3 0,5 2-2488,-4-2 1763,5 0 1,-1 0 701,8 0 0,31 0 0,11-4 0</inkml:trace>
  <inkml:trace contextRef="#ctx0" brushRef="#br0">14755 1661 7979,'-12'0'-270,"0"-1"225,-1-3 0,5 3 103,0-4 464,5 4 804,-2 1-1070,5 0 0,1 0-319,3 0 0,0 0 115,8 0 0,-1 0-79,10 0 0,1 0 27,7 0 1,2 0-6,6 0 0,7 0-162,5 0 1,6 0-37,6 0 0,-26-2 0,1 0 216,1 0 1,0 0-1,4 0 1,0 0 0,0 1 0,0 2 0,3-1 0,1 0-203,0 0 1,0 0 0,1 0-1,0 0 168,-5 0 1,0 0-1,-2 0 1,-2 0-21,25 0 1,-7 0-109,-6 0 0,-1 0 157,-7 0 0,-6 0-183,-6 0 1,-7 0-27,-2 0 0,-5 1 187,2 3-513,-9-2 639,-2 3 0,-12-5-363,-2 0 1,-4 1 38,-5 4 0,-2-3 212,-6 6 0,-18 6 0,-9 3 0,-5 2 0,0 1 0</inkml:trace>
  <inkml:trace contextRef="#ctx0" brushRef="#br0">15297 2006 7979,'-7'-6'0,"-3"4"0,6-6 0,-5 5 0,6-3-125,-5 6 1,3 2-224,-3 2 0,0 3 848,-4 5 1,-1 4-179,1 1 1,-2 5-360,-2-2 1,2-1 66,-2 2 0,-2-2-4,2 1 0,-2 2-11,2-5 1,2 3 0,-2-3 0,2-1-131,2-4 142,5 1-106,1-1 90,6-5 0,7 2-21,5-5 0,2 1 4,7-5 0,-1 0-1,5 0 1,1 0-9,2 0 0,-2 0 13,3 0 0,1-5-112,-1 1 1,0-1 95,-5 1 0,5 1 24,0-5 0,-2 1-25,-6-1 0,0-3-32,-4 3 0,-1-3 30,-3-2 0,-5 5 72,0 0 6,-5 0 0,1-4 135,-8-1 0,1 5-76,-5 0 0,0 5 177,-5-1 1,5-2-112,0 2 0,0 0 74,-5 4 1,5 0-20,0 0 1,4 0-19,-4 0-134,5 6 1,-4 1 8,3 5 1,3 2-121,-4 2 0,4-1 60,1 6 1,-4-5-120,0 4 1,0 0 73,4 0 1,0 3-125,0-2 0,1 1-208,3-2 1,-2 3 118,2-2 0,-2-2-415,3 2 0,-4-6-235,3 1 224,3-2 650,0-2 0,43-21 0,10-7 0</inkml:trace>
  <inkml:trace contextRef="#ctx0" brushRef="#br0">15850 2227 7961,'0'-19'129,"0"3"135,0 2-174,-5 2 0,-2 1 0,-5 3 0,4 2 620,-1 6 1,1 0-222,-4 0 0,-2 2-330,-2 2 0,2 3 73,-2 5 0,-2 0-330,2 1 1,-1 3 10,5 0 0,-1 5 2,1-5 0,0 5 9,0-5 0,3 1-72,1-5 0,5 4-222,-1 1 301,3-1 1,2-4-229,3 1 0,-1-5 76,5 0 1,2-5-50,6 1 0,-2-3 116,2-1 1,2 0 64,-1 0 0,0-5-3,0-3 1,-4-3 116,4-2 1,1 0-66,-2-4 1,0 2 9,-3-5 0,-1-2 93,0-7 0,-3 2-98,-1-6 1,-1 0 70,1-4 1,3 0-59,-3 0 1,-3 6 296,0 2 0,-4 5 439,-1 3 206,0 3-319,0 6-250,0 5 1,-1 3-207,-4 8 0,4 3 21,-3 5 0,-1 1-133,0-1 1,0 6 80,1 2 1,1 4-155,-5 0 0,5-1-36,-1-2 0,1 6-30,-1-2 0,3 1 59,-3-6 1,2 4-100,2-4 1,0 3-6,0 2 1,0-2-264,0-2 0,4-4-220,1-4 0,4 3 243,-1 1 0,1-6 32,3-7 0,-3 1-33,8-1 392,-3 0 0,25-42 0,8-10 0</inkml:trace>
  <inkml:trace contextRef="#ctx0" brushRef="#br0">16367 935 7938,'0'-12'0,"-1"4"-1469,-3 0 1469,2-1 0,-9-3 99,10 5 1,-4 0 863,5 3-104,0 3-585,0-5 0,1 6-25,3 0 1,-1 0-116,5 0 0,0 5 87,5-1 0,-1 4-61,0-4-1,0 6-27,1-2 1,-1 3 8,0 1 0,5 0-4,-1 1 0,5 4-48,-5 4 0,2 2 55,-2 2 0,-2 9-36,2 3 0,-2 4-8,-2 0 0,-1 4-159,-2 8 1,-4 7-247,-5 6 0,-1 1 124,-3-1 0,-5-2 106,2-29 0,-2 0 0,0-1 0,-1 0-3,-2 1 0,-1 0 0,-11 28-14,-1-6 0,0-6-163,1-2 1,-1-1 149,0-7 1,2-6 57,3-6 0,-4-3-31,4-1 0,2-2 10,2-3 1,-2-3 183,2-9 1,-1 3-153,5-3 0,0 2 253,-1-2 0,1-1-238,0-3 0,3-3-8,1 3 1,4-2-1807,-4-2 731,5 0 293,-2 0 811,5-6 0,22-17 0,5-10 0</inkml:trace>
  <inkml:trace contextRef="#ctx0" brushRef="#br0">17339 1588 7952,'-8'-5'0,"0"1"0,5 0 323,-8-1 626,10 3-774,-4-3 0,10 1-72,3 0 0,5 0 11,3 4 1,3-2 47,6-2 0,3 3-93,1-3 1,4-2 82,-4 2 1,5 0-182,-1 4 1,1-4-27,-1 0 0,-2 0-70,-2 4 1,-5 0-9,1 0 0,-2 0-561,-6 0 247,-1 0-93,-9 0 108,-2 0 0,-6 0 57,-3 0 0,0 0 13,-8 0 0,2 0 362,-6 0 0,0 0 0,0 0 0,1 0 0,-5 0 0,-23-22 0,-9-6 0</inkml:trace>
  <inkml:trace contextRef="#ctx0" brushRef="#br0">17561 1378 7952,'-1'-19'30,"-4"3"1,4 2 152,-3 2 1,1 1 211,-1 3 196,3-3 0,-5 9-209,6-3-191,0 5 0,0 5 55,0 4 0,0 7 0,0 4 0,0 4-94,0 0 1,2 6 78,2 3 0,-3 1-237,3-1 0,-2 3-24,-2-3 0,0 2-29,0 2 0,0 0 137,0 0 1,4-6 1,0-2 0,0 1-1468,-4-1 0,4-2 622,0-6 0,0-4 766,-4-4 0,-16-39 0,-5-10 0</inkml:trace>
  <inkml:trace contextRef="#ctx0" brushRef="#br0">11088 1108 7871,'-6'-13'0,"4"1"0,-7 0 0,5 3-398,-4 1 0,4 4 238,-4-4 417,5 5 0,-6-4-76,4 3-85,-4 3 0,2-3-29,-5 8 0,4-1-2,-1 5 1,1 0 70,-4 4 1,-5 2-50,1 2 1,-2 4 109,2 4 1,1 6-100,-6 3 1,5 7-7,-5 1 1,1 7-219,-5 1 1,5 7 224,-1 10 0,13-31 1,1 2-146,-1 2 1,0 0 0,3 1 0,2-1 124,0 0 1,1 0 0,2-1 0,0-1-61,2 2 0,1 0 0,2-1 0,2-2-151,2 0 1,2-2 0,22 27-798,4-7 0,8-10 707,0-8 1,3-1-60,1-11 0,6 1-961,3-13 1242,-4 3 0,5-13 0,-3 2 0,4-3 0,5-1 0</inkml:trace>
  <inkml:trace contextRef="#ctx0" brushRef="#br0">13623 1071 7925,'-6'-13'0,"5"5"-430,-3 0 1,3 4-47,1-4 321,0 5 117,-6-8 1,5 8-38,-3-5 447,2 5-243,2-2 1168,0 5-756,0 0-493,0 5 1,4-2 60,1 5 0,3 0-70,-4 5 0,4 0 70,-4 4 1,6 2-59,-2 6 1,3 1 93,1 2 1,0 4-26,1 5 1,-5 6 130,0 7 1,-1 6-461,1 9 0,2 4 264,-8-33 0,0 2 0,0-2 1,-1 1-122,-3 0 0,0 0 0,-2 0 1,-1 0-178,-2 0 0,-2 0 0,0-3 0,-1 0-62,-2 0 0,-1-2 0,-13 25-522,-3-3 0,2-1 392,-6-4 0,6-4 435,-2-12 0,-1 0 0,1-3 0,2 3 0,1 0 0</inkml:trace>
  <inkml:trace contextRef="#ctx0" brushRef="#br0">19604 1181 7940,'0'-8'-1168,"0"0"1279,-6 5-88,5-8 994,-5 4-380,6-5-371,0 0 1,6 1-130,2 3 0,3-2-34,1 6 0,2-4-8,2 4 1,0-4 21,4 3 1,1 0-2,3 1 0,-1 2-36,-2-2 1,1 3-149,-6 1 0,5 5 86,-5 4 1,-5 2-114,-7 1 0,-2 2 81,-2 2 1,-2 3 37,-2 6 0,-7-5-180,-5 1 1,-5-1 39,5 5 1,-6-2 74,1-2 0,4-4 23,0-4 0,4-1-13,0 0 81,1 1 202,5-6-223,2-2-6,5-5 0,5 0 36,3 0 0,3 0-5,2 0 0,3 1-54,0 3 1,5-2 23,-5 2 1,2 3-69,-2 1 1,-2 3 55,3 1 0,-4 1-5,0-1 1,-1 0-8,0 0 0,-1 1 12,-3-1 0,2 4 123,-6 1-120,0-1 1,-4-3 118,0-1 1,-1-5-98,-3-3 0,-3 1 45,-6-1 1,0 1-65,-4-5 0,2 0-83,-5 0 1,-1 0-22,-3 0 1,0 0-218,4 0 0,-3 0 0,2 0 0,2 0 80,-1 0 0,4 0-276,0 0 1,2 0-296,2 0-61,5 0 855,2 0 0,59-22 0,-19 8 0,-1 0 0</inkml:trace>
  <inkml:trace contextRef="#ctx0" brushRef="#br0">20527 1034 7940,'0'-14'-258,"0"-2"1,-2 2-51,-2-2 930,3 2-254,-10 2 0,4 1 82,-5 2 0,0 4-176,-1 5 0,1 1-42,0 3 0,-1 3-69,1 6 0,-4 4-4,-1 4 0,-5 3-17,2 5 0,-2 7 76,1 5 0,-2 5-163,3-1 0,-2 5-170,1 3 0,-1 3 261,6 6 1,5-1-314,7 1 1,3-6 75,1-3 1,5 0-50,3-3 1,7-8-25,2-9 1,5-6-177,-2 2 0,7-5-95,2-3 1,1-3-222,-1-6 0,2-4 301,6 0 0,0-5 100,0 1 255,6-2 0,-4-2 0,6 0 0,-1 0 0,-4 0 0,-5 0 0</inkml:trace>
  <inkml:trace contextRef="#ctx0" brushRef="#br0">21130 1157 7914,'-2'-11'0,"-2"3"0,3-3-298,-5 4 1,6-1-893,0-1 2844,0 7-586,0-4-834,0 6 0,-4 2-94,0 2 0,0 4 2,4 8 1,-1-1 26,-3 6 0,2-1 21,-2 5 0,-1 4-190,1-1 1,0 5-217,4-4 1,-5 4 65,1-5 1,0 3 78,4-3 0,0-2-42,0 3 0,4-4 107,0-5 0,6-2-14,-2-6 1,3-4-4,1 1 0,2-3 5,3 3 1,-4-4-97,4-5 0,2 0 100,1 0 1,2 0-217,-1 0 0,1-4 59,-6 0 0,2-2-192,-2 2 1,-2 3 13,2-3 0,-2-2-9,-2 2 0,0-4 78,1 4 280,-1-6 0,-11-7 0,-2-9 0</inkml:trace>
  <inkml:trace contextRef="#ctx0" brushRef="#br0">21130 1181 7940,'-7'-12'0,"-4"-6"-237,10 5 237,-5-5 0,8 7 0,2 3 0,2 2 156,7 6 0,0 0 268,4 0 1,-2 0-336,5 0 1,-3 0-211,3 0 1,-1 0-329,2 0 1,2 0 199,-2 0 0,-2 0-133,1 0 0,-5 2-5,2 2 387,-4-3 0,-17 15 0,-4-2 0</inkml:trace>
  <inkml:trace contextRef="#ctx0" brushRef="#br0">21142 1354 7940,'-12'-7'390,"-1"1"132,7 1 361,0 4-651,6-5 1,6 6-53,2 0 0,3 0-340,1 0 1,6 0 103,2 0 1,5 1-380,4 4 1,-3-4 105,2 3 329,4-3 0,1 6 0,4 3 0,5 0 0,0 0 0</inkml:trace>
  <inkml:trace contextRef="#ctx0" brushRef="#br0">21647 1551 7940,'0'-13'29,"0"1"1,0 4-30,0 0 490,0-1 145,0-3 0,5 5-397,3 3 1,-1 3-315,1 1 1,1 1-19,3 3 0,-1 3-237,-3 5 1,2 5 152,-6-1 0,4 2-57,-4-2 1,0-1 91,-4 6 1,-1-5 37,-3 5 0,-2-6 122,-2 1 1,-3-1 11,3 2 1,-3-4 229,-1 4 1,-1-5-37,1-4 0,4 2 118,0-6 0,3 4 98,-3-4-224,5 0-222,-2-4 104,5 0 1,5 0-396,4 0 0,2 0-46,1 0 0,4 0-197,1 0 0,5-1 124,-2-3 0,3 3-159,2-4 0,4-1 576,-1-3 0,1 4 0,29-28 0,-26 16 0,1 0 0</inkml:trace>
  <inkml:trace contextRef="#ctx0" brushRef="#br0">22274 1317 7898,'0'-13'0,"0"1"0,0 0 0,0 0 0,6-1 0,-5 1 0,5 5 787,-6-4 1,0 11-254,0 0 1,-2 2-316,-2 6 0,3 4 6,-3 4 1,1 2-1,-1-1 1,1 0-415,-5 4 0,4 2-447,-4-2 0,5-2 233,-1 1 0,-2-3 224,2 3 0,-4-5 100,4 2 0,-4-4 50,3 0-25,1-1-119,-1 0-53,4-5 1,-5-3 150,6-8 0,1-3-2,4-5 0,1-6 86,7-2 1,-1-5-65,0-4 1,1-2 54,-1-6 1,2 4-34,2 0 0,-2 1 130,2-5 0,-2 0-116,-2 0 1,0 7 616,1 5-78,-1 0 141,0 12-471,-5 0 1,3 9-50,-6 8 0,4 1-7,-4 7 1,0-3-7,-4 8 1,4 1-179,0-2 0,2 6 72,-2-2 1,-3 4-135,3 0 1,-2-3 1,-2-1 1,4 4-54,0 0 1,0 4-50,-4-8 0,0-1 60,0 2 1,0-2-298,0 1 0,4-2-203,0-6-688,0 1 1340,-4-1 0,6-5 0,-16-13 0,2-7 0</inkml:trace>
  <inkml:trace contextRef="#ctx0" brushRef="#br0">22250 1415 7864,'-13'-12'0,"5"4"0,0-1 0,5 1-344,-2-4 255,5 5 0,5 0 584,3 3 0,5 3-201,3-3 1,2 2-182,2 2 0,5 0-46,0 0 0,-1 2 0,5 2 1,-2-3-399,2 3 1,-3 2-46,3-2 376,-3 5 0,-7 15 0,-1 9 0</inkml:trace>
  <inkml:trace contextRef="#ctx0" brushRef="#br0">22643 1452 7858,'13'-12'-885,"-1"4"1029,0-1 0,-3 7 486,-1-2 0,0 2-283,4 2 0,1 0-131,-1 0 1,0 0-222,0 0 0,1 2 71,-1 2 1,-5 3 118,-3 5 1,1 0-231,0 0 0,-1 1-333,-4-1 1,0 0 264,0 1 1,-6-1 120,-2 0 1,-3-4 91,-1 1 1,-1-1-84,1 4 0,0-4 112,0 1 0,3-5 531,1 4-383,0-5 0,-3 3 94,3-1-479,2-4 132,6 4-61,0-5 1,2 0-46,2 0 0,3 0-257,5 0 0,0 0-71,1 0 0,3 0-229,0 0 0,6 0-176,-1 0 1,1-1 814,-2-3 0,11-10 0,5-6 0,1-3 0,0-1 0</inkml:trace>
  <inkml:trace contextRef="#ctx0" brushRef="#br0">23086 1095 7853,'0'-12'0,"-1"-4"-308,-3-1 1,3 1-140,-4 3 808,-1 1 1,4 0-140,-2-1 1,3 5 227,1 0 0,1 4-133,3-4 1,-1 5-180,5-1 1,-4 3 58,5 1 0,-5 0 124,4 0 0,0 0-159,4 0 0,-3 5 114,-1 3 1,0 3-223,4 1 0,1 2-34,-1 3 1,-4 2-104,0 5 0,0 6 56,5 3 0,-2 3 115,-3 1 1,-3 5-47,-5 3 0,0 4-199,0 5 1,-1 2-20,-3 5 0,-7 1 74,-5-1 1,-6 1-210,1-1 1,-2-4 106,-2-4 0,-3-8-498,-1-4 1,0-4 280,5-4 1,0-9-162,4-7 1,-2-5 581,6-4 0,-4 2 0,8-6 0,3 0 0</inkml:trace>
  <inkml:trace contextRef="#ctx0" brushRef="#br0">24452 578 7941,'0'-12'-188,"0"0"1,0-1-677,0 1 831,0-6 782,0-1-449,0-5 1,0 4 21,0 4-36,0 2 0,0 6 110,0 0-96,-5 5-106,-2-2 0,-5 10 88,0 3 0,-2 9-312,-3 3 0,2 5 108,-5 4 0,-1 4 28,-3 8 0,-1 2 13,1 7 0,-1 3-300,0 0 1,11-20-1,0 1 200,-1-1 1,1 0-1,-1 6 1,1 1-55,2-1 0,0 0 0,-1 2 0,1 1-211,-1 1 0,1 1 0,2-2 1,1 0 102,1 0 1,0-2 0,1 0 0,1 0 12,2-3 1,0 0-1,1-1 1,1 0-219,2 34 0,7-5 146,5-7 0,6-8 22,6-4 1,1-7 134,0 2 0,3-4-115,1-4 1,0-3 294,-5-5 0,5-2-291,0-3 0,4-3 275,-5-9 0,1-2-418,-4-6 0,5 0-427,2 0 726,4 0 0,-2-3 0,0-3 0,1-2 0,-3 0 0</inkml:trace>
  <inkml:trace contextRef="#ctx0" brushRef="#br0">25351 603 7915,'-2'-16'-316,"-2"-1"-162,3 1 0,-6 5 566,3 3-61,3 2 1,-6 12 332,3 2 0,1 4-164,-5 5 0,0-1-156,-5 9 1,-3-2 55,-1 10 0,0-5 159,0 5 1,4-4-110,-4 4 0,3-6 11,2 2 0,-3-1-238,3-3 0,-3 1 72,7-10-66,2 1 109,-5-10 13,10-2-9,-5-5 1,10-5 21,1-3 0,3-8-82,-4 0 0,5-6-13,0 2 1,2-4-68,1 0 1,0-2 104,0-3 0,2-1-133,3-3 0,-4-2 85,4 2 0,-4 3 46,0 1 0,-1 3 22,0 1 195,6 1-184,-4 5-23,3 6 0,-6 15 40,-2 10 1,0 2-17,-5 6 0,4-3-53,-3 3 1,3-1-8,-4 2 0,4 1-11,-4-6 1,2 5-21,-2-5 1,-1 5-9,5-5 1,-6 2-39,3-2 0,-3-2 75,2 2 0,-2-2-155,2-2 94,-3 1 81,-1-1-89,0 0 248,0-5-70,0-2 1,-1-5 331,-3 0-351,-3 0 0,-7 5 23,-2-1 1,2 0 32,-2-4 1,-2 4 16,2 0 0,-6 1-79,1 0 1,-1 0 21,2 3 1,-3-1-6,2-3 1,-2-1-74,-2 5 0,2-4-140,2 4 0,2-4 99,3 5 0,6-7-344,-2 3-910,2 1 577,4-4 717,0 3 0,66-10 0,-22 1 0,-1 1 0</inkml:trace>
  <inkml:trace contextRef="#ctx0" brushRef="#br0">25585 948 7883,'6'-13'0,"1"1"-322,-3 0 0,2-1 67,2 1 0,3 4 58,-3 0 0,3 1 515,1-1 1,1 2 775,-1 6 0,0 0-555,1 0 1,-1 0-215,0 0 0,-1 6-574,-3 2 1,2 3 171,-6 1 0,0 2-163,-4 2 1,0-1 67,0 6 1,0-6-13,0 1 1,-5 2 131,-3-2 0,-2 1-8,2-5 1,-3 0 154,3 1 1,-3-5-76,-2 0 1,5-4 187,0 4 1,4-5 127,-4 1 33,5-2-116,-8-2-224,10 0 0,-4 0 12,10 0 1,-3 0-7,7 0 1,-1 0-146,4 0 0,2 0-272,2 0 1,-2-5-365,2 1 1,2 0 314,-2 4 0,6 0 431,-1 0 0,35-16 0,9-5 0</inkml:trace>
  <inkml:trace contextRef="#ctx0" brushRef="#br0">26089 861 7870,'-7'-12'-588,"2"4"477,5 0 0,1 5 369,3-1 1,3 3-240,5 1 1,2 0-61,3 0 0,-2 0 189,5 0 1,1 0-97,3 0 1,5 0-53,0 0 0,12-3 0,7 0 0,1 0 0,1-1 0</inkml:trace>
  <inkml:trace contextRef="#ctx0" brushRef="#br0">26864 591 7872,'2'-13'0,"2"1"0,-3 0 0,5-1 0,-6 7 1462,0 0-970,0 6 1,-2 6-485,-2 2 0,2 3-26,-7 1 0,1 6 123,-4 2 1,0 0-19,-1 0 0,-3 1-142,-1 3 0,1-1 85,4-2 0,-1 2-141,1-2 1,0 1 8,-1-2 1,5 2 93,0-6 1,4-1-196,-4-6 121,5 2-30,-2-10 95,5 4 1,1-6-3,3-3 0,-1-3-56,5-5 0,0-2-10,4-2 1,1 1-6,-1-6 1,4 1 48,1-5 1,1 0-13,-2 1 0,2-5 9,2 0 0,2-3 44,-5 3 0,3-4 50,-3 4 1,3 1 171,-4 3 1,1 7 69,-5 6 274,1 0-364,-1 10 0,-4-2-91,0 8 0,-5 4-107,1 9 1,2-4 61,-2 4 0,4 1-104,-4-2 1,4 2 49,-4-2 1,6 2-134,-2 3 0,-1-2 75,1-3 0,-4-2-11,4 2 1,-1 2 10,1-2 0,2 1-21,-6-5 1,2 0-78,-2 1 0,-3 3 121,3 0 0,2-3-279,-2-5 158,0 0 20,-4 5 44,0-7 1,-6 0 0,-2-6 0,0 4 300,-4 0 1,2 0-86,-6-4 1,-2 0 2,1 0 0,-4 0-53,0 0 0,-2 0-25,-2 0 0,-4 4 16,1 0 0,-1 0-41,4-4 1,2 5-164,3-1 0,-2 4-286,5-4 0,1 0-445,4-4 1,3 4 26,1 0 831,6 0 0,2-4 0,6 0 0</inkml:trace>
  <inkml:trace contextRef="#ctx0" brushRef="#br0">24908 1440 7839,'-8'-4'0,"-1"0"-737,7 0 316,-9 4 270,9 0 941,-3 0-455,5 0 0,1 0-168,3 0 1,3 0-83,5 0 1,2 0 15,3 0 1,6 0-12,5 0 0,7 0 48,-3 0 0,10-2-90,3-2 1,9 3-30,8-3 0,6 2-277,-29 2 1,0 0 0,1 0-1,1-1 292,1-1 0,2 0 1,3 1-1,2 0-51,0 0 1,0-2 0,1 1-1,0-1 41,-3 1 0,0 0 1,2-2-1,-1-1-5,-1 3 0,1 0 0,2-2 1,0 0-9,-1 2 1,0 0 0,-1-2 0,0-1-16,-5 0 0,0 1 1,2 1-1,0-1-71,0 0 0,0 0 0,3 1 0,-1-1-46,-2 1 1,0-2-1,-2 0 1,-1 1 10,-3 1 0,0 2 0,-4-2 1,-1 1-184,32 2 0,-10 0 445,-7 0 0,-5 0-51,-7 0 1,-6 0 117,-2 0 0,-3-4 22,-1 0 1,-6 0-123,-3 4 1,-2 0-83,-2 0 0,-4-4 715,1 0-1191,-7 0 377,4 4-139,-6 0 0,-1 0 0,-4 0 1,3 0-331,-7 0 0,1 1 531,-4 3 0,-39 9 0,-9 6 0</inkml:trace>
  <inkml:trace contextRef="#ctx0" brushRef="#br0">25966 1772 7839,'0'-12'-514,"1"4"359,4-1 1,-3 3 362,6-3 1,-3 0 25,3 5 66,0 0 0,4-1-77,1 1 0,-1 0-112,0 4 1,-1 6-51,-3 2 1,2-1-140,-6 1 1,0 2 115,-4 6 0,0-2-10,0 2 1,-1 2-101,-3-2 0,-2 5 5,-2-5 0,-3 5-25,3-5 0,-3 0 84,-1-3 0,3-1-12,1 0 0,4 1 35,-4-1 1,5 0 28,-1 1 4,3-7 1,2 4 8,3-6 0,3 4 6,5-4 0,1 1-32,-1-5 0,0 1-28,1 3 0,-1-1 28,0 5 0,0-4-48,1 4 1,-2-4 38,-3 5 0,1-5 9,-4 4 115,-1 0-67,-4 4 0,-6-1-21,-2-2 1,-3 0 14,-1-5 0,-6 0-85,-3-4 1,-2 4 57,-1 0 1,0 1-229,4-5 1,-3 4 59,2 0 1,-2 0 102,-2-4 0,6 0-239,3 0 0,6 0-936,2 0-18,5 0 1212,9 0 0,46-17 0,-16 7 0,0 0 0</inkml:trace>
  <inkml:trace contextRef="#ctx0" brushRef="#br0">26532 1957 7837,'0'-13'-239,"0"1"-117,0 0 0,0 4 1604,0-1-839,-5 7 0,-2-8-59,-5 6 1,-2 0-157,-3 4 0,4 0-53,-4 0 0,-2 4-86,-1 0 1,2 6-136,2-2 0,-2 3 96,1 1 0,1-1 16,4-3 1,1 3-210,3-3 1,-2 3 46,6 2 0,0-1-108,4 0 0,0 1-137,0-1 159,0 0 0,4 0 24,0 1 0,6-6 69,-2-3 0,4-3 15,4-1 1,-1 0 3,6 0 0,-5-1 122,5-3 1,-2-5-63,2-7 1,2 1 138,-3-6 1,4 0-86,0-8 1,1-3 141,-1-5 1,-3 1-56,-1-1 0,-5 0 75,2 0 0,-5 5-5,-4 4 1,-2 3 194,-6 5 1,0 6-14,0 6 0,-2 5 103,-2-1 1,-1 4-173,-3 4 1,-3 3-94,3 5 1,1 2-123,-1 2 0,1 3 33,-2 6 1,0-1-72,5 1 1,-4 0 10,3-1 0,1 1-166,4 0 0,0-1-52,0 1 0,2-1-123,2 1 0,-1 0-202,5-1 1,1-5 137,8-2 1,-2-4-242,5 0 0,1-6 239,3-3 1,1-3-111,0-1 0,1-5-125,2-4 604,-2-2 0,2-11 0,2-6 0,-1-2 0,1 0 0</inkml:trace>
  <inkml:trace contextRef="#ctx0" brushRef="#br0">27775 357 7899,'-8'-4'-865,"0"0"640,5-6 1,-4 5 180,3-4 0,3 3 977,-3 1-631,2 4 1,2-6 317,0 3-256,0 3 211,0-5-221,0 6 320,0 0-627,6 0 0,0 0 51,7 0 1,-5 0-95,0 0 0,0 4 28,5 1 1,3 4 59,1-1 0,0 3-87,0 2 1,-2 3 26,5 0 1,1 8-7,3 0 0,1 6 3,0 7 0,-1 6-7,1 2 1,-2 9-441,-2 8 1,-1 1 410,-13-29 1,-2 2-1,1 0 1,-2 1-37,-3 2 0,-2 0 0,0 2 0,-1 0-22,-1-1 1,-2-2-1,-1 2 1,-2-2-55,-3 0 1,-2-2-1,0 1 1,0-1 37,-2-1 0,1-1 1,1 2-1,0-2-159,-16 28 0,3-5 87,2-12 1,-1-4 100,1-8 1,0 1 5,4-5 1,-3-2 154,2-6 1,-2 1-54,-2-6 0,5 5-75,-1-5 1,6-4 335,-1-4 0,2-1-276,2 2 1,-1 1 351,1-1-558,0-4 148,0 6 1,-1-10-239,1 4 142,5-4 0,0-1-376,3 0 187,3 0 117,-5 0-74,6 0 259,0 0 0,11-6 0,3 0 0</inkml:trace>
  <inkml:trace contextRef="#ctx0" brushRef="#br0">5292 3913 7891,'-9'0'0,"1"0"-406,0 0 1,-4 0 316,-1 0 1,5-4 193,0 0 0,5-1 10,-1 1 0,-1 1 157,1-5 1,0-1-189,4-3 0,0 4 0,0 0 1,0-2 106,0-6 0,1 2-56,3-2 1,3-2 47,5 1 0,-1-3-50,-3 4 0,7-5-44,-2 5 1,2-1-143,-3 5 0,0 0 94,1-1 1,3 1-22,0 0 1,1 5-17,-5 3 0,0 2-56,1 2 0,-1 0 26,0 0 0,-3 2 20,-1 2 0,-4 4 30,4 8 0,-5 5-2,1 8 0,-3 2-60,-1 6 0,-5 1 52,-3 3 1,-7 3-174,-2 5 1,-3 1-28,3-1 1,-5-1-23,2-3 0,1 1 99,-2-5 0,8-5 29,0-7 1,1-10 109,4-7 151,2 0 0,1-12 252,5 0-155,0 0-114,0-11 1,0 9 83,0-7 0,1 7-136,3-2 1,-1-2-69,5 2 0,-4-1-145,4 0 1,1 4 111,3-3 1,0-1-95,1 0 1,3 0 40,0 1 1,2 2-140,-1-2 1,-2 3-13,5 1 1,-3-4 92,3 0 1,-4 0 36,5 4 0,-5 0-124,5 0 0,-6 0-536,1 0 145,3 0 221,1 0 0,-1 0 98,-3 0 1,-6 0 258,-2 0 0,-5 0 0,2 0 0,-49 16 0,-10 5 0</inkml:trace>
  <inkml:trace contextRef="#ctx0" brushRef="#br0">5095 4541 7891,'-13'0'108,"1"0"1,0 0 168,0 0 1,3 0-128,1 0 0,5 1-73,-1 3 131,3-2 0,2 3-23,3-5 0,-1 4 0,5 0 1,2 1-32,6-5 1,2 4-147,3 0 0,2 0 193,-3-4 0,5 0-149,4 0 1,-2 0-205,6 0 1,-6 0 57,2 0 0,1-4 20,-1 0 1,4-5 69,-5 5 0,2-4-94,-1 4 1,-7-4-20,3 4 0,-5-4-70,1 3 1,-4 1-51,-4 4 1,-5 0-633,0 0-158,-5 0 676,2 0 0,-5 6 83,0 2 1,-1 3 267,-3 1 0,-3 1 0,-5-1 0,-1 0 0,-21 28 0,-6 6 0</inkml:trace>
  <inkml:trace contextRef="#ctx0" brushRef="#br0">5464 4750 7887,'-7'-1'943,"3"-3"-611,3 2 43,1-3-189,0 5 170,0-6-179,0 5 1,5-4 29,3 5-229,3 0 0,2 0-24,-1 0 0,-1 5-127,-3 3 1,2-1 52,-6 1 0,4 1-6,-4 3 0,4 0-50,-4 0 1,0 1 108,-4-1 0,0 0-5,0 1 1,0-1 38,0 0 19,0 1 1,0-1-6,0 0 1,0-4-18,0 1 53,0-7 0,2 8-27,2-6 0,-1 4 89,5-4 0,-1 6-77,1-2 0,3-1 0,-3 1 0,3-4 62,1 4 0,-4-1 202,1 1 1,-3 3-42,3-2 0,0 2-101,-5 1 0,5-4-11,-5 0 1,0-4 102,-4 5-116,0-1 1,-2 3 0,-2-3 0,-4 1-122,-8-4 1,1 3 60,-6-4 0,2 1-108,-2-1 1,-2-2 65,3 2 0,-4-1 39,0 1 1,-1-3-360,1 3 0,3-2-453,1-2 0,0 0 369,0 0 0,6-4-347,6-1 753,5 1 0,20-23 0,10-7 0</inkml:trace>
  <inkml:trace contextRef="#ctx0" brushRef="#br0">6424 4319 7854,'-12'0'-225,"3"0"-56,1 0 0,4 0 372,-4 0 484,5-5-197,-2 4-209,5-5 0,1 6-53,3 0 0,-1 0 0,5 0 0,0 0-84,5 0 1,3 0 79,0 0 0,2 0-75,-1 0 1,-2 0 16,5 0 1,-4 0-121,5 0 1,-6 0 26,1 0 1,2 0-162,-1 0 0,-1 0 7,-4 0 1,1 0-146,-1 0 0,-4 0-294,0 0 8,1 0 55,3 0 569,0 0 0,6-22 0,1-5 0</inkml:trace>
  <inkml:trace contextRef="#ctx0" brushRef="#br0">7064 3901 7856,'0'-19'94,"0"1"127,0 6 1,0 0 220,0-1 11,0 1-227,0 0 1,0 3 225,0 1 1,0 5-451,0-2 0,0 6 88,0 3 1,1 3 131,3 6 0,-2 0-131,2 4 1,-3-2-62,-1 5 1,4 1-134,0 3 1,0 1-83,-4 0 1,0 3 24,0 1 1,0 0-123,0-5 0,2 1 23,2 0 1,-3-1-125,3 1 1,-2-2-150,-2-2 1,4 0 157,0-4 1,0-1-473,-4-3 846,5 4 0,-9-8 0,3 1 0</inkml:trace>
  <inkml:trace contextRef="#ctx0" brushRef="#br0">6965 4467 7864,'-12'0'-111,"0"0"0,-1 0-664,1 0 731,0 0 612,5 0 1324,1 0-1382,6 0 1,2 0-263,2 0 0,3 0-149,5 0 1,2 0-113,2 0 1,3-4 54,6 0 1,0 0-134,-1 4 0,1-2 29,-1-2 1,1 3-128,0-3 0,3 3-322,1 1 0,0-5 49,-5 1 1,-3 0-149,-1 4 1,0 2 246,0 2 1,1-2 57,-9 7 0,3 0 305,-7 8 0,-30 40 0,8-21 0,-1 1 0</inkml:trace>
  <inkml:trace contextRef="#ctx0" brushRef="#br0">7199 4750 7864,'-12'-8'-396,"0"0"264,-1 5 132,1-8 0,4 6 478,-1-4 734,7-1-937,-4 8 0,6-5-141,0 3 1,6 3-18,2-3-240,3 2 1,1 8 194,1 2 1,-1 3-54,0 1 1,-1 1-358,-3-1 1,-1 2 137,-3 2 1,-2-1 116,2 6 1,-3-5 41,-1 4 0,0-3 0,0 3 1,-4-3 255,0 3 0,-6-5 84,2 2 0,1-4 176,-1 0-327,0-1 0,0-4 68,-1 0-55,7-5-176,-4 3 0,8-6 18,2 0 1,3 0-163,5 0 1,1-4-27,4-1 0,-3 0 47,2 1 0,3 1-334,2-5 1,-2 5 137,1-1 1,-3-1-277,3 1 1,-1-5-68,2 5 677,-3-5 0,10-20 0,5-11 0</inkml:trace>
  <inkml:trace contextRef="#ctx0" brushRef="#br0">7778 3680 7864,'0'-13'-172,"0"1"0,0 0-214,0-1 0,0 1 342,0 0 1,0 4 521,0-1-135,0 1 0,0 0 150,0 0-230,0 5 137,0-8 31,0 10-233,0-5 11,0 6 654,0 0-795,5 6 1,-2-4-261,5 7 1,0-1 76,4 4 1,1 2 132,-1 2 0,4 3 18,1 6 1,1 4 21,-2-1 0,-2 8-84,2 1 0,2 5 85,-2 7 0,-1 12-362,-6 4 1,-6-29 0,-1 1 316,-2 1 1,0 2-1,0 0 1,-1 0-147,-1 3 1,0 0 0,-4 4 0,-1-1-264,-2 0 1,-2-1-1,-1 2 1,-1-1 198,-1-5 0,-1 0 1,0-1-1,-1-1 56,-2 0 0,-1 0 1,1 0-1,-1-1-161,1-3 0,-1-1 0,1 1 0,-1-1-141,-18 19 0,0 0 442,1-3 0,-7-7 0,2 5 0,-3-5 0,3-4 0,0-3 0</inkml:trace>
  <inkml:trace contextRef="#ctx0" brushRef="#br0">4812 3827 7934,'0'-8'0,"0"0"0,-2 0-415,-2-5 1,3 5 207,-3 0 0,2 4 547,2-4-57,-5 5-96,4-8-186,-10 10 1,8-5-8,-5 6 0,4 6 44,-5 2 0,1 3 12,-4 1 1,0 0 129,-1 1 0,1 4-123,0 4 1,-2 4 102,-2 3 1,2 4-62,-3 5 1,0 5 19,0 3 0,-5 10-375,2 6 1,1 6 300,8-30 0,1 0 0,1 2 0,-1 0-19,0 0 1,0 0 0,0 3 0,2-1-57,1 0 0,2 0 0,-1 1 0,1-1 39,0-2 1,1-1 0,1 1-1,1-1-114,2 28 1,1-2-191,3-7 1,5 2 299,7-5 0,-1-7-34,6-6 0,-2-1-1,1 1 1,8-4 41,-4 0 0,4-4 54,-4-5 0,1-3 13,-1 0 0,5-2-66,0-7 0,0 1 330,-5-5 1,1-4-383,-1 0 1,0-5 279,-4 1 1,-2-2-427,-6-2 152,0 0 1,-3 0-258,-1 0 91,-5 0-45,2 0 1,-6 0-125,-3 0 1,1 0-131,-5 0 498,-1 0 0,-25-6 0,-5-1 0</inkml:trace>
  <inkml:trace contextRef="#ctx0" brushRef="#br0">9045 3864 7853,'0'-7'-861,"0"2"0,1 3 861,4-2 0,-4 3 0,4-4 0,-5 5 0,6-6-389,-5 5 389,5-5 0,-6 5 0,0-3 0,0 2 0,0-3 0,0 5-2,0 0 2,0-6 0,0 5 0,0-4 0,0 5 0,0-2 0,0-2 0,0 3 0,0-5 0,0 6 0</inkml:trace>
  <inkml:trace contextRef="#ctx0" brushRef="#br0">9094 3741 7856,'7'-5'-515,"0"3"258,-3-2 59,-3-3 1,5 5 223,-6-7 106,5 7 137,-3-9-125,3 9 212,-5-9-192,0 10 18,0-4-51,0-1-22,0 5-6,0-5-60,0 6 1,0 2 20,0 2 0,0-2 51,0 7 1,0-1 8,0 4 1,-1 5-47,-3-1 0,1 6 7,-5-2 0,5 8-111,-1 0 1,-2 7 107,2-3 1,-4 8-146,4 1 0,0 0 70,4-4 1,-4-1 26,0-4 1,0 3-46,4-7 0,4 0-109,0-8 1,5-2 84,0-6 27,2 1 0,1-7 143,0-2 0,1-2-115,-1-2 0,1 0 9,4 0 1,-3-2 44,2-2 1,-1 2-65,1-7 1,-1 5-27,6-4 0,-6 4-119,1-4 0,-2 4 101,-2-4 0,5 3-126,-1-3 1,-1 4 112,-7-4 0,3 5-30,-2-1 0,0 1-317,-1-1 1,-1 3 93,-3-3 0,-1 1-247,5-1 402,-5 3 1,7-6-154,-6 3 186,0 2 1,0-9 111,0 3 0,0 3 0,-15-17 0,-3 1 0</inkml:trace>
  <inkml:trace contextRef="#ctx0" brushRef="#br0">9144 3815 7881,'-6'-12'0,"-1"-1"0,0 1-71,3 0 60,3 5 290,1 1 345,0 6-579,5 0 0,2 0 28,6 0 0,-1 0-4,0 0 0,0 0-29,1 0 1,3 0-108,1 0 0,-1 0 17,-4 0 0,5 0-192,-1 0 0,0 0-20,-3 0 0,3 0-125,1 0 0,-1 0 134,-4 0 0,1 0 43,-1 0 0,-4 4 210,0 1 0,-10 15 0,0 1 0</inkml:trace>
  <inkml:trace contextRef="#ctx0" brushRef="#br0">9217 4061 7881,'-12'0'0,"0"1"0,-1 4 0,1-4 0,0 10 152,5-10 29,2 5 0,10-5 176,3 3 0,3-3-217,1 4 1,1-4-42,-1-1 1,6 0-57,2 0 0,-1 0-157,2 0 0,-1 0-209,5 0 1,-4 0 146,-1 0 1,-1 0-118,2 0 1,2 0-72,-2 0 1,-2 0-97,1 0 0,-3 0 460,3 0 0,-5 0 0,14 5 0,-3 2 0</inkml:trace>
  <inkml:trace contextRef="#ctx0" brushRef="#br0">9808 4098 7881,'0'-7'-91,"0"2"632,-5 5 731,3 0-950,-3 0 1,5 6-217,0 7 1,0 0 12,0 8 0,0-5-145,0 5 0,0-5-34,0 5 0,0-1 153,0 5 0,0-5-469,0 1 1,0-6-38,0 1 0,0 2-168,0-1 1,0-1 156,0-4 0,4-3-551,0-1 975,0 0 0,7-23 0,3-7 0</inkml:trace>
  <inkml:trace contextRef="#ctx0" brushRef="#br0">10411 3840 7881,'0'-13'5,"0"1"334,0 0 109,0 5-90,0-4-255,0 9 58,0-3 1,-1 12-134,-3 5 1,-3 2 117,-6 6 1,1 2-98,0 7 0,0-2 70,-1 6 0,-3-4-123,-1 4 1,1-2-59,4 2 0,-1 1 29,1-5 1,0-1 101,-1-3 0,3-2-146,1-2 0,0-3-521,5-6 265,0-5 190,4-2 98,0-5 0,0-5-5,0-3 1,4-3-145,0-2 0,5-3 93,0 0 0,1-6-6,3 1 1,0-6 39,4-2 0,-3-5-7,2 1 1,-1-1 67,1 1 0,-1-7 6,6 3 0,-6-1-24,1 5 0,-2 1 106,-2 7-1,-1-1 488,-3 10-151,-2 5-191,-1 5 1,-3 12 15,2 2 0,-3 4 38,-1 5 1,2 2-189,2 5 0,-3 1-76,3 0 0,2-1 57,-2 1 1,1-1-26,-1 1 1,-1 0-148,5-1 1,-4 1 93,5-1 1,-5 0-210,4-4 1,-1 3-45,1-2 1,2-3-325,-6-2 360,5-2 1,-3-2-84,2 0 0,-1-5-237,-3-3-436,-3-2 977,5 3 0,-28-9 0,-6 3 0</inkml:trace>
  <inkml:trace contextRef="#ctx0" brushRef="#br0">10276 4159 7881,'-13'-1'0,"1"-3"0,0 3 0,-1-3 0,7-3-531,-5 5 1,11-3 623,0 5 0,1 0-137,7 0 1,6 0-35,6 0 1,0 0 815,0 0 1,3 0-677,2 0 1,6 0-690,-6 0 1,2 0 335,-2 0 0,4 0 291,-1 0 0,34-11 0,4-3 0</inkml:trace>
  <inkml:trace contextRef="#ctx0" brushRef="#br0">10817 4036 7881,'-5'-6'1468,"3"0"-1145,-3 6 0,3 6-106,-2 2 1,3 4-82,-3 5 0,3-2 1,1 5 0,-5-1-45,1 2 1,0 2-129,4-3 0,0 0-223,0 0 1,0-1 170,0 2 1,4-2-212,0-3 1,2-2-502,-2 2-505,-3-2 814,10-2 491,-9-5 0,9-23 0,-5-12 0</inkml:trace>
  <inkml:trace contextRef="#ctx0" brushRef="#br0">11777 3729 7870,'0'-13'0,"0"1"-192,0 0 1,0 0 346,0-1 868,0 6-324,0-4-331,0 10 1,-1-4-296,-3 5 0,2 5 88,-2 3 1,-1 5-139,1 3 0,-6 3 100,2 6 0,-2 1-132,2 2 1,-3-2-43,3 3 0,-3 1-63,-1-1 0,-1 4 41,1-5 0,0 5-42,-1-4 0,5-2 104,0-6 1,1 1-56,-1-6 0,1 1-274,3-5 308,3-5 24,-5-2 105,6-5 1,0-1-101,0-3 0,2-3 9,2-5 1,-2-5 22,7 1 1,-5-6-148,4 1 1,-1-6 30,1-2 1,3-4-70,-3 5 1,3-5 103,1 4 0,1-8-9,-1 5 0,0-1 177,1 8 0,-1 2-102,0 2 0,0 4-68,1 4 44,-1 6 1,-1 7 159,-3 9 0,3 2 2,-3 1 0,-1 6-31,1 2 0,-4 2-87,5-1 0,-2 2-50,1-3 1,3-1-2,-3 2 1,-1-5-10,1 5 0,0-5-34,4 5 1,1-6 58,-1 1 1,0 2-176,1-2 1,-2 1 29,-3-5 0,3 0 48,-3 1 0,-1-1 32,1 0 0,-4-3-72,4-1-8,-5-6 67,2 4 0,-6-6 133,-3 0 0,-7 4-50,-5 0 0,-6 0 271,1-4 0,-2 4-49,-2 0 0,-3 5 53,-1-5 0,-4 5-177,4 0 1,-3-3-59,3 3 1,0-5-111,5 4 0,0-5-254,4 1 1,-2-2-188,6 3 507,-1-4 0,21-7 0,4-7 0</inkml:trace>
  <inkml:trace contextRef="#ctx0" brushRef="#br0">9550 4689 7869,'-13'0'-589,"1"-6"0,0 5 461,-1-3 1,5 1 106,0-1 0,0 3 404,-5-4 1,5 4 271,0 1-511,5-5 0,-4 3 108,3-2 18,3 3-159,-4 1 0,6 0-51,3 0 0,0 0-107,8 0 0,-2 0 68,6 0 1,4 0-150,0 0 1,9 0 132,4 0 1,2-4 28,2 0 0,10-1-58,2 5 1,10-4-286,2 0 0,7-1 293,-29 2 0,0 2 0,4 0 1,1 0-222,2-1 1,2 0 0,0 1 0,1 1 225,0 0 1,0 0 0,1 0-1,-1 0 19,0 0 1,0 0 0,2 0-1,1 0-49,-1 0 1,0 0 0,-1 0 0,-1 0 18,-2 0 0,0 0 0,-3 0 0,0 0-4,-1 0 0,0 0 0,1 0 0,-1 0-134,-3 0 1,-2 0 0,2-2 0,0 0 137,25-2 1,4-2-13,-8 2 0,2 3 65,-10-3 0,-5-2 13,-7 2 1,-8-1-10,-4 0 1,-3 4 653,-2-3-636,-4 3 0,-8-1 1269,-8-2-1214,-3 3 670,-1-5-701,0 6-185,-5 0 0,-2 0-564,-5 0 444,-1 0 1,0 0-44,-4 0 0,8 2-270,-4 2 1,4 3 540,-3 5 0,-6 0 0,-1 17 0,-6 4 0</inkml:trace>
  <inkml:trace contextRef="#ctx0" brushRef="#br0">11211 5316 7869,'-12'-7'0,"3"-2"-298,1 5 1,4-4 268,-4 3 1,4-4 454,-4 1 0,1 1-217,-1-1 0,-3-1-53,2-3 0,-1 1 2,-3 3 1,1-3 3,0 3 1,-5 1-179,1-1 0,-1 5 99,5-1 0,-2 3-143,-2 1 0,1 0 40,-6 0 0,5 1-64,-4 3 1,3-1 41,-3 5 0,0 4 19,0 5 0,2 1-28,6-2 0,1 2-7,3 2 1,-3 2 16,3-6 0,2 2-82,2-1 0,3-4-22,1 4 0,5-1 103,3-4 1,3 4-35,2-8 1,0-3 58,4-1 1,-2 2 1,5-2 1,-3 0 23,3-4 1,-3-6 17,3-2 1,-1-3 68,2-1 0,-2 0-98,-3-1 0,-2-4 13,2-4 0,2-2 53,-2-2 0,1-3 112,-5-1 0,1-9-103,-1 1 0,-1-3 95,-3 3 1,-3-3 57,-5 4 0,0-3-88,0 11 1,0 0-38,0 8 0,0 6 13,0 6 1,-1 5 503,-3-1-320,3 3 1,-6 2-102,3 3 0,2-1-167,-2 5 1,-1 2-218,1 6 1,-2-1 100,2 6 0,3-1-49,-3 5 1,1-1 93,-1 1 0,2-1-12,-2 1 1,3 0-188,1-1 0,0 1 96,0 0 0,5-5 50,4 1 0,-3-1-65,3 5 0,-1-6-170,4-3 0,5-2-142,-1-2 1,6-5 132,-2-3 0,4-2-167,0-2 1,1-2-54,-1-2 558,6-3 0,-4-15 0,2-6 0,4-2 0,0-1 0</inkml:trace>
  <inkml:trace contextRef="#ctx0" brushRef="#br0">12454 3544 8011,'0'-7'-913,"0"1"783,0 1 279,0 4 45,0-10 444,0 10 857,0-10-467,0 9-290,0-3-278,0 5-1,0 0-542,5 5 1,2 6 83,5 6 1,1 5 2,-1-2 1,0 5 104,1 3 0,-1 4 15,0 5 1,5 5 34,-1 3 0,-1 9-248,-7 3 1,2 7 185,-6 2 1,-2-31 0,0 1-64,-2 34 0,-1-32 0,-1 0-171,-1 1 0,-2 0 1,1 2-1,-1-1 55,-5-3 1,-1 0 0,1 1 0,-2 0-32,-2-2 1,0-2-1,0 2 1,0-1-24,-2 0 1,-1 0-1,1 0 1,0 0-133,-3-4 0,1-1 0,-19 29-323,0-10 1,-4-1 159,0-3 1,-6 2-301,2-6 0,1-4 250,-1-4 1,0-6 480,-4 2 0,-6-3 0,5 2 0,-6 1 0,-3-2 0,26-13 0,0-2 0,-2 1 0,-1-1 0</inkml:trace>
  <inkml:trace contextRef="#ctx0" brushRef="#br0">8910 3495 7900,'-6'-7'0,"1"-4"-139,-3 3 0,1 1-136,3-1 0,1 1 207,-5-1 242,5-3 4,-8 10 1,8-5 168,-5 6 29,5 0-302,-8 0 1,5 6-6,-7 2 1,1 4 48,0 5 0,3 2-1,1 5 0,-4 6-28,-4 3 0,-2 4 15,1 4 1,2 4-124,-5 9 1,1 8-174,9-25 1,-1 0-1,-1 1 1,1-1 179,0 4 1,1 1-1,1 0 1,1 2 19,-1 1 1,1 0-1,1 2 1,1 0-59,-1-1 1,1-1-1,2 0 1,0 0 39,0-2 1,0 0 0,2-1-1,1 1-9,-1-2 1,0 0 0,3 1 0,2-1-26,1-2 0,0 0 0,2-2 0,1-1-157,9 29 1,3-6 159,6-2 0,1-5 22,2 2 0,0-9 92,5-4 1,-5-3-79,5-1 1,-1 3 24,0-3 0,-2-2 3,-5-6 0,4-5 8,0 1 1,-1-2-40,-3-6 0,-2-1 422,-2-4 1,0-1-440,-4-2 0,-4-3 166</inkml:trace>
  <inkml:trace contextRef="#ctx0" brushRef="#br0">9154 5711 6040,'2'-26'0</inkml:trace>
  <inkml:trace contextRef="#ctx0" brushRef="#br0">14152 4135 7775,'-1'-11'5,"-3"3"1,2 1 0,-2 3-203,3 2 1,2-3 221,3 5 0,3-4 350,5 0 1,2 0-203,3 4 1,2 0-97,5 0 1,-2 0-256,3 0 1,-3 0 85,6 0 0,-2 1-297,-1 3 1,-2-3 145,-2 4 0,1 1-452,-6 3 695,0-4 0,-14 17 0,-4-2 0</inkml:trace>
  <inkml:trace contextRef="#ctx0" brushRef="#br0">14201 4332 7818,'-16'0'0,"0"0"0,-1 0 0,5 0 120,5 0 19,2 0 0,6 0 50,3 0 0,4 0-123,9 0 1,-2 0-56,5 0 1,1 0-91,3 0 0,1 0-157,0 0 1,3 0 29,1 0 1,0-4-722,-5 0 927,6-1 0,18-11 0,10-4 0</inkml:trace>
  <inkml:trace contextRef="#ctx0" brushRef="#br0">19998 738 8064,'0'-16'-317,"0"0"1,0-1-977,0 5 1378,0 0 117,0-1 101,0 6-179,0 2 0,0 6 104,0 3 1,-2 5-196,-2 7 0,1 3-1,-5 6 0,0 6 110,-4 6 0,-2 7 258,-2 9 1,-5 7-522,7-27 1,-1 0-1,2 5 1,-1 1 185,-2-1 1,-1 2 0,1 5 0,-1 2-380,-1 2 0,-1 1 0,-1 4 0,-1 0 345,1-3 0,-1 1 0,3-1 0,1 0-145,2-7 1,1-2-1,3 0 1,2-2-68,0-4 1,1-2 0,-4 26-49,4-11 0,2-10 16,6-11 1,0-6 51,0-1 658,0-6-933,0-3 867,6-6 1,-4-6-432,7 0 0,-1-11 0,4-3 0</inkml:trace>
  <inkml:trace contextRef="#ctx0" brushRef="#br0">26249 1784 8005,'0'-8'-1662,"0"0"1525,0 0 0,0-5 215,0 1 1,0 4 18,0 0 0,0 4-12,0-5-1,0 1-42,0-4 1,4 4 168,0 0-122,0 5 0,1-4 256,-1 3-166,0 3-102,-4-5 1,0 7 2,0 4 0,-2-1 3,-2 8 1,-4-1 213,-8 9 1,-3 6-131,-6 7 1,-5 8 5,-3 4 0,-3 13-357,18-28 0,0 1 0,-3 4 0,1 0 168,-1 0 0,0 0 0,-1 1 0,-1 2 24,3 0 0,-1 2 0,1-2 0,-1 1-89,2 1 0,1-2 0,2-1 0,1-1 31,-14 25 1,7-6-209,2-6 0,5-2-4,-2-10 0,5-3 39,4-9 0,-2-6-18,6-3 1,-4-2 10,4-2 0,-2-5-267,2-3 709,3-3 0,-4-6 0,5-2 0</inkml:trace>
  <inkml:trace contextRef="#ctx0" brushRef="#br0">16663 3643 7982,'0'-17'-150,"0"1"1,1-1-188,3 5 0,-3 0 430,4-1 1,0 5-50,-1 0 1,0 4 601,-4-4-151,6 5-506,-5-2 74,5 5 0,-6 1-91,0 3 1,0 3 135,0 5 0,0 5-22,0-1 1,-2 7-20,-2 2 1,1 1-36,-5 7 0,4-5 13,-4 5 0,4 0 29,-5 4 0,7-2-139,-2-2 0,2 3 90,2-3 0,0 2-105,0 2 0,2-1 93,2-4 1,3-6-14,5-5 0,2-6-22,2 1 1,2-3-27,2-5 0,4-3 11,-4-5 0,2 0 35,-2 0 0,4-4 22,-4 0 0,2-5-13,-1 0 0,0 3 4,-4-3 0,5 1-124,-2-4 1,-2 4 62,-2-1 1,-2 3-270,-2-3 0,1-2-207,-1 3 236,0-3 0,-1-1 65,-3 0 1,2-1-47,-6 1 0,4 4 271,-4 0 0,1 0 0,-5-5 0,-11-16 0,-3-3 0</inkml:trace>
  <inkml:trace contextRef="#ctx0" brushRef="#br0">16773 3643 7982,'-11'-20'-154,"3"4"0,-1 7-193,5 0 0,-2 2 1143,2-1-447,3-3 1,-4 9-222,10-7 1,1 7-31,7-2 0,3 1-126,1-1 1,4 2 80,0-2 0,2 2-161,2-3 1,-1 4 207,1-3 0,-2 3-48,-2 1 1,2 0-363,-2 0 1,0 0 116,0 0 0,1 0-613,-6 0 176,1 0 342,-5 5 1,-5 2 287,-3 5 0,-3 0 0,-34 12 0,-8 2 0</inkml:trace>
  <inkml:trace contextRef="#ctx0" brushRef="#br0">16847 3753 7982,'-13'0'0,"-4"0"0,3 2 0,-2 2 0,2-3 0,2 3 0,5-2 0,2-2 557,5 0 164,0 0 1,5 0-536,3 0 1,-1 0-453,1 0 1,5 0 270,3 0 1,5 0 79,-5 0 1,6 0-590,-2 0 0,2 0 230,-1 0 0,2 0-323,-2 0 0,2 0 163,1 0 0,-3 4 434,0 0 0,10 16 0,7 1 0</inkml:trace>
  <inkml:trace contextRef="#ctx0" brushRef="#br0">17266 4159 7982,'0'-12'-47,"-6"0"1,5 0-231,-3-1 280,2 1 1,8 0-1,2-1 0,3 7 622,1 1 0,2 0-179,2 1 0,2 0-333,3 4 0,0 0 36,-4 0 0,3 5-255,-3 3 0,3 5 95,-3 3 1,-5 3-252,-4 6 1,-5-2 128,1-2 1,-3 6-87,-1-2 0,-5-2 14,-3-3 0,-5 1 90,-3 3 1,2 0 155,-2-4 0,-2-2-105,2-6 0,-5 1 204,5-1 0,-1-1 235,5-3 137,5-2-248,-4-6-152,10 0 1,-4-2-55,5-2-29,5 3 0,3-9-15,9 6 0,-4-1-169,4 0 0,0 4-142,0-3 0,3 1-52,-3-1 0,3 3-14,-3-3 0,5 1 123,-2-1 0,3 2-35,2-2 0,0 2 62,-1-2 1,1 1 212,-1-5 0,5 3 0,0-3 0,10-11 0,0-7 0</inkml:trace>
  <inkml:trace contextRef="#ctx0" brushRef="#br0">18127 3827 7982,'-1'-20'0,"-3"-1"0,2 1 0,-2 7 0,-1 1 0,1 0 0,-1 4 670,5-1-84,0 7-540,0-4 1,0 17-109,0 6 0,-1-1 119,-3 0 1,1 3-10,-5 2 1,4 2-14,-4 2 0,4-1-156,-5 1 0,3 1 17,-3 3 1,-2-3 112,3 2 1,-1-2-126,0-1 1,-1-2 79,1-2 1,2 1-16,-1-6 1,1 0 22,-1-3 1,1-2-43,3-3 60,3-3 9,-5-10 1,6-6 29,0-5 0,2-6-38,2 1 0,-1-2 35,5-2 1,0-5-24,4-3 1,1-2 1,-1-2 1,2 0-4,2 0 1,-2-4-3,2 0 0,-1 1 75,2 8 1,-4-3 124,4 7 1,-4-1-80,0 4 1,-5 10 100,0 3 0,-4 8-3,4 0-121,-5 2 1,7 8-19,-6 2 1,1 3-42,-1 1 0,-2 5-25,2-1 1,1 5 7,-1-5 1,2 6-102,-2-1 1,-3 2 61,3 1 1,2 1-12,-2 0 1,4-1-99,-4 1 0,5-1 128,-5 1 0,4 0-128,-4-1 1,5 0-30,0-4 0,-2 3-140,1-2 1,-1-3-184,1-2-264,3-2 181,-4-2 93,-1 0-216,0-5 684,-6-1 0,0-6 0,-44-22 0,-11-6 0</inkml:trace>
  <inkml:trace contextRef="#ctx0" brushRef="#br0">18090 4024 7982,'-12'0'0,"0"-1"0,-1-3 38,1 2 0,0-7 213,-1 5-17,6 0-117,2 4 1,6 0 82,3 0 0,3 0-60,6 0 0,-1 0-145,0 0 0,6 0-49,2 0 0,0 0-171,0 0 1,1 0 48,3 0 0,1 0-184,-1 0 1,1 0 41,0 0 0,-1 1-481,1 3 799,0-3 0,10 16 0,3-4 0</inkml:trace>
  <inkml:trace contextRef="#ctx0" brushRef="#br0">18472 4086 7982,'0'-13'-381,"0"1"1,1 4 471,3 0 0,-1 4 322,5-5 0,-4 5-66,4-4 1,1 5-182,3-1 0,0 3 3,0 1 0,1 1 3,-1 3 1,3-1-225,-3 5 1,3 2 38,-6 6 0,-3-1-82,3 6 0,-7-2-52,3 1 0,-4 4 120,-1-4 1,-1 2-36,-4-1 0,-1 2 47,-7-3 1,1 2-91,0-1 0,-1 1 118,1-6 0,0 0 16,-1-3 1,5-2 38,0-3 0,4 1 369,-4-4-368,5-1 35,-2-4 319,5 0-217,0 0-173,5 0 0,-2-4 0,5-1 0,0 1-134,4 4 0,2-4 132,3 0 0,-4 0-40,4 4 1,0-1-205,0-3 1,3 2 28,-3-2 0,3 3-10,-3 1 0,3 0 13,-3 0 0,0 0-55,0 0 1,-8 0-45,4 0-168,-4 0 216,3 0-26,-5 0-423,-1 0 234,-6 0 447,0 0 0,-22-6 0,-5-1 0</inkml:trace>
  <inkml:trace contextRef="#ctx0" brushRef="#br0">19444 3753 8104,'4'-8'-797,"0"0"0,4 4 955,-4-4-39,6-1-1,-3-3 1,5 0-1,0 0 1,1-1-1,-7 6 357,0 2 0,-6 6-113,0 3 0,-1 5-214,-4 7 1,-3 3-56,-8 6 1,1-1-11,-6 1 1,5 1-13,-5 3 1,5-3-96,-5 2 1,6 2-70,-1-1 0,-2 0 102,2-4 0,-1-1-139,5 1 0,0-2-180,0-3 172,5-2 90,1-5 17,6-7 0,0-1 42,0-10 1,2-1 11,2-7 0,3 0-33,5-4 1,0 2 6,0-5 1,5-1-73,-1-3 1,2-5 66,-2 0 0,-1-1-80,6 1 1,-5-1 57,5-3 0,-5-2-55,5 2 0,-6 3 85,1 1 0,-3 9 196,-5 3 77,3 4-213,-10 6 1,5 3 107,-6 8 0,1 4-70,3 8 1,-3-1 6,3 6 0,-1-1-22,1 5 0,-1 0-118,5-1 1,-4-3 25,5-1 1,-3-3-19,3 3 0,0-1-97,-5 2 0,6 1 135,-2-6 0,-1 1-175,1-5 1,0 3 84,5-3 1,-5 3-22,0-7 1,-1-1 47,1 2 1,2-5-377,-6 4 260,0-5-33,-4 2 96,0-5 1,-2 0 5,-2 0 0,-4 0 235,-8 0 0,1-1 13,-6-3 0,2 2 21,-1-2 1,-5 3-83,0 1 0,1 0 171,-5 0 0,-1 0-170,1 0 1,-1 0-21,1 0 1,3 0 165,-2 0 0,3 0-77,5 0 1,-2 0-460,5 0-94,1 5 94,9-3 1,3 3 191,8-5 1,4 4 7,9 0 0,2 0 101,5-4 0,13 0 0,6 0 0,3 0 0,1 0 0</inkml:trace>
  <inkml:trace contextRef="#ctx0" brushRef="#br0">19948 4209 8104,'-1'-11'-163,"-3"3"1,3-3 164,-4 2 1,4 3 337,1-3 1,0 1 37,0-4 0,0 4 478,0-1-642,0 1 1,6-3-153,2 3 0,3-1-90,1 4 1,0 0 75,1 1 1,-1 3-85,0-4 0,2 4 49,2 1 0,-2 0-50,2 0 0,-2 6-61,-2 2 1,-5 3-56,-3 1 0,2 2 44,-2 2 1,0-1-86,-4 6 0,-1-2 91,-4 1 1,-1 3-10,-7-2 1,-3 1 41,0-2 0,-1 0-16,5-4 0,-5-2 27,1 2 1,0-2 111,3-2 359,1 0-183,0-5 150,-1 4-252,7-10 1,0 4-30,6-10 0,1 4-10,4-3 1,-3 3 12,6 1 1,1-4-174,3-1 0,4 0 35,1 1 0,1 2-162,-2-2 0,-2 2-3,2-2 1,2 2-157,-2-2 0,5 1 9,-5-1 0,1 3-93,-5-3 1,4 2-35,1 2 0,-1 0 476,-4 0 0,1 0 0,-1 0 0,0-11 0,1-2 0</inkml:trace>
  <inkml:trace contextRef="#ctx0" brushRef="#br0">16884 4824 8011,'-12'0'-350,"-1"0"8,1 0 0,4-1 306,0-3 0,4 2 271,-5-2-312,7 3 167,-9 1 0,8-4 72,-5 0 12,5-1-92,-2 5 30,5 0 13,0 0 0,5 0-106,3 0 1,-1 0-139,1 0 1,2 0 125,6 0 0,-1 0 32,6 0 0,-1 0-11,5 0 0,1 0 6,3 0 0,-1 0 30,9 0 0,0 0 10,13 0 0,1 0-14,11 0 1,0 0-305,-1 0 1,6 0 276,3 0 0,-32 0 0,0 0-9,1 0 0,0 0 0,1 0 1,0 0-39,-1 0 0,0 0 0,-1 0 0,0 0 33,3 0 0,0 0 0,1 0 1,1 0-13,0 0 0,0 0 0,4 0 0,-1 0-7,-3 0 0,0 0 0,4 0 0,-1 0-249,-1 0 0,0 0 0,5 0 0,-1 0 242,-2 1 1,0-2 0,1 0 0,-1-2-4,-4 1 1,0 0 0,-1 0-1,0 0-152,0 2 0,-1 0 1,0 0-1,0 0 164,-4 0 1,-1 0 0,0 0 0,0 0-135,25 0 1,-1 0 126,-2 0 0,-4-1-2,-4-3 1,-7 2 22,-2-2 1,-4 3 253,-4 1 1,0 0-257,-9 0 0,2-4 940,-9 0-951,-6 0 700,0 4-698,-10 0 1,3 0 323,-8 0-284,3 0 0,-10 0-22,3 0-7,-3 0 0,-6 0-663,1 0 1,-2 0 274,2 0 1,1 4-21,-6 0 0,1 5 392,-5-1 0,6 3 0,-26 13 0,-2 2 0</inkml:trace>
  <inkml:trace contextRef="#ctx0" brushRef="#br0">18816 5599 8035,'0'-12'237,"0"0"1,0 4-154,0-1 1,0 1-83,0-4 1,-4-2 101,0-2 0,-6 2-50,2-2 1,-4 2-86,-5 2 0,2 1 66,-5 3 0,4-2 14,-5 6 0,1-4 14,-5 4 0,0-1-37,1 5 0,3 6-18,1 2 0,-1 3-4,-3 1 0,0 5-20,4-1 1,2 2-7,6-2 1,-3 2-19,2 3 1,0 1-154,9-6 1,-1 4 57,5-3 0,0 3 91,0-3 1,2-1-124,2-4 1,1 1 42,4-1 1,2 0 75,-3 1 1,3-6 4,1-3 0,4-3 102,1-1 0,-1 0-51,-3 0 1,3 0 115,0 0 1,5-5-10,-5-4 0,5-3-93,-5-4 1,6-4 117,-1-4 0,0-2-94,0-3 1,2-4-5,-2-8 1,2 2 3,2-6 1,-5-2-124,1-6 1,-6 4 141,1-1 1,-6 7-37,-2 6 1,-5 9 390,1 4 0,-4 9 274,-4 2 106,2 6-589,-9 7 1,9 0-164,-7 0 0,7 6 161,-3 2 1,0 7 120,1 2 1,-6 4-629,2 0 1,1 4 157,-1 3 0,5-2 21,-1 3 0,-1 1 46,1-1 1,0 4 9,4-5 0,0 1 69,0-4 1,0 3 17,0 1 0,5 0-270,3-5 0,0 0 39,5-4 1,-4 2-361,8-6 0,-2-1 168,1-6 0,-1 0-81,6-5 0,-5 0 33,5-4 0,-5-1 447,5-3 0,5-19 0,5-10 0</inkml:trace>
  <inkml:trace contextRef="#ctx0" brushRef="#br0">21351 4209 8068,'-7'0'239,"2"-6"-247,5 5 0,1-5 127,3 6 1,1 0 11,7 0 1,3 0-9,9 0 0,2-1-22,3-3 0,-1 3-11,4-4 0,1 4-128,4 1 0,0 0 31,0 0 0,-2 0-7,-2 0 1,1-4 82,-5 0 1,3 0-119,-8 4 0,2 0 154,-9 0-23,-1-6-410,-4 5 230,-5-5 0,-3 6 5,-8 0 1,1 0-19,-5 0 1,4 0-182,-4 0 1,0 0 117,-5 0 1,1 0-397,0 0 451,0 0 1,-1 0-61,1 0 179,0 0 0,5 11 0,1 3 0</inkml:trace>
  <inkml:trace contextRef="#ctx0" brushRef="#br0">23763 3433 7977,'0'-8'0,"0"0"0,0 0 0,0-4 0,0-1 0,0 1 0,0 0-556,0 5 232,6 1 1707,-5 6-954,5 0 0,-6 6-455,0 2 0,0 7 3,0 1 1,0 6 67,0-1 1,0 2-25,0 2 0,-2 3 34,-2 1 0,3 4-84,-3-4 1,-2 1 100,2-2 1,0 0-132,4 5 1,0-2 27,0 2 1,1-3 20,3-5 1,-1-1-14,5 1 0,-1-2-12,1-2 1,3-5 20,-2-8 0,2 2-3,1-6 1,-4 4 13,0-4 0,0 0 3,5-4 17,-1 0 1,0 0-17,1 0 1,0-4 0,4 0 1,-4-6-34,4 2 1,1 1-5,-2-1 0,6 0-37,-2-4 0,0-1-151,0 1 0,-1 4 0,2 0 0,1-1 90,-6-3 0,4 4-103,-3 0 1,3 0 50,-3-5 1,-1 2-148,-3 3 0,-3-3 56,-1 3 0,2-3 276,-3-1 0,-3-1 0,-32-15 0,-14-5 0</inkml:trace>
  <inkml:trace contextRef="#ctx0" brushRef="#br0">23788 3458 7977,'-18'-12'0,"0"-1"0,-2 1 0,3 0-54,9 0 1,3 3 271,5 1-51,0 5 1,1-6-47,3 5 1,3 0 2,5 4 1,5 0-124,-1 0 1,2-5 69,-2 1 0,2 0-107,3 4 0,2 0 82,-3 0 1,0 0-382,0 0 1,-4 0 140,5 0 1,-5 0 92,5 0 0,-6 2 101,1 2 0,-7 8 0,-4 7 0</inkml:trace>
  <inkml:trace contextRef="#ctx0" brushRef="#br0">23788 3655 8047,'-12'-6'0,"1"4"-695,2-6 765,-1 5 1142,3-8-510,0 9-494,1-3 1,12 5-246,2 0 1,3 0 99,1 0 0,6 0-301,3 0 0,2 0 101,1 0 1,1 0-488,0 0 0,3 1 100,1 3 1,0-1 523,-5 5 0,23 12 0,5 6 0</inkml:trace>
  <inkml:trace contextRef="#ctx0" brushRef="#br0">24317 3827 8047,'6'-12'0,"-1"0"-114,3-1 1,3 2 343,-3 3 0,5-1 367,3 4 0,-1-3-246,6 4 0,-5 0-125,5 4 1,-6 6-332,1 2 0,-2 3 98,-2 1 0,-5 4-339,-3 1 1,-3 5 206,-1-2 0,0 3-153,0 2 0,-5-4 81,-3-1 0,-7 1-23,-2 3 0,-3-1 215,3-2 0,-5 1-91,2-6 1,1 1 390,-2-5 1,6 3-21,-1-3 1,2 2 95,2-10 0,4 0-29,-1-4-67,7 0-289,-4 0 1,8 0-91,2 0 0,2 0-18,7 0 1,3 0 100,1 0 1,3-4-344,-4 0 0,6 0 19,-1 4 0,3-4-89,5 0 1,-3 0 191,3 4 1,1-5 44,-1 1 0,5-4 211,-1 4 0,24-27 0,-25 14 0,0-1 0</inkml:trace>
  <inkml:trace contextRef="#ctx0" brushRef="#br0">25142 3532 8047,'-5'-12'-260,"1"-1"358,-5 1 1,6 4 468,-5 0-464,5 5 0,-4-1-9,3 8 0,1 4 23,-5 8 1,1-1-22,-1 6 0,-3-1-125,3 5 0,1 4 72,-1 0 0,0 3-117,-4-3 0,-1 0 17,1-5 1,4 5 20,-1 0 1,1 0-12,-4-5 0,0 1-165,-1-1 0,5-4-144,0-4 251,5-2 235,-2-8-137,5 0 0,0-12 121,0-2 0,0-8-110,0-5 1,4 1 19,0-5 0,6 2 0,-2-10 0,3 4 6,1-3 1,0-1-48,1-4 0,0-4 25,4 0 0,-4-4 208,4 4 1,-4 4-73,0 4 1,-1 6-105,0-2 0,-5 12 88,-3 5 67,3 8 314,-6-1 1,5 11-141,-6 7 1,4-1-483,0 4 0,4 4 2,-4 0 0,5 3 51,-5 2 0,4 0 85,-4-1 0,6 5-13,-2 0 0,-1-1-38,1-3 1,-4 1-94,4 3 1,-4-3-139,5 2 0,-7-3 65,2-5 0,-1 2-259,1-5 0,-2 3 28,2-3 1,-2-5-623,2-4 675,-2 0 1,3 1 369,-5-1 0,-22-27 0,-5-3 0</inkml:trace>
  <inkml:trace contextRef="#ctx0" brushRef="#br0">24957 3803 8047,'-11'-6'0,"3"-2"-375,-3 2 86,10-4 1006,-5 8-523,6-3 0,6 5-66,2 0 1,7 0-152,1 0 1,6 0 1,-1 0 0,2 1-116,1 3 1,1-2-231,0 2 0,1-2-174,2 2 1,-2-2 540,3 2 0,19 3 0,4 0 0</inkml:trace>
  <inkml:trace contextRef="#ctx0" brushRef="#br0">25388 4000 8017,'0'-13'0,"0"1"0,0 0 0,0 3 0,0 1 0,1 0 710,3-4 0,-1 1-215,5 3 0,0-3-315,5 2 1,3 4-10,0 1 1,2 2-105,-1 2 1,-4 0 133,4 0 0,-4 2 0,0 2 0,-2 3-353,-3 5 0,1 0 122,-5 1 0,1 3-344,-5 0 1,0 1 157,0-5 0,-6 5-178,-2-1 1,-3 0 166,-1-3 1,-1 3 123,1 1 1,0-1 25,-1-4 1,-3 1 2,0-1 0,3-4 253,5 0-120,0-5 610,-4 8-254,5-10-530,1 5 109,6-6 0,2 0-14,2 0 1,3 0-89,5 0 0,4 0-236,1 0 0,5-2 30,-2-2 0,3 3-141,2-3 1,1 1-126,3-1 1,-3 1 579,2-5 0,4 5 0,21-19 0,11 2 0</inkml:trace>
  <inkml:trace contextRef="#ctx0" brushRef="#br0">26323 3532 7952,'0'-19'-18,"0"2"1,-1 4-4,-4 0 0,4 5 543,-3 0-213,3 5 58,1-2-155,-6 5-225,5 5 1,-10 6 149,3 6 1,1 0-2,-1 0 1,-1 1-328,-3 2 0,0 3 83,0-2 1,-1 2 59,1 2 1,0-1 24,-1 1 0,5-1 5,0 1 0,1-4 29,-1-1 1,-3-5-26,3 2-29,2-4 0,-1-2 52,3-3 110,3-2 0,-5-8-99,6-2 0,2-2 2,2-7 1,-1 0-16,5-4 1,-4 2 1,4-5 0,0-1 24,5-4 0,-1-3-1,0-1 0,1-1-51,-1 1 1,0 2-26,1-6 0,-1 6 26,0-2 0,0 3 22,1 1 1,-2 6 141,-3 3 0,3 4 12,-3 3-37,-3 4 1,2 6-119,-3 3 0,-1 5-18,5 7 1,-4 2-11,5 2 1,-5 4-22,4-4 0,-1 3-9,1 2 1,3-2 43,-3-2 1,3 2-41,1-3 1,1 4 34,-1 0 0,0-1-111,1-2 0,-1 1 99,0-6 0,1 5-149,-1-5 0,-4-1 28,0-7 0,-1 3-74,1-2 48,3-4 71,-9 1 1,2-6 220,-8 0 0,0 0-62,-9 0 1,2 0 113,-9 0 0,-1-5-32,-3 1 0,-5 0 186,0 4 1,-4 0-88,5 0 0,-7 0-56,3 0 0,-4 0-31,-1 0 0,6 0-39,2 0 0,3 0-346,1 0 1,6 4 135,3 0 0,8 2-652,4-2 0,2-1 11,2 5 741,0-5 0,33 2 0,8-5 0</inkml:trace>
  <inkml:trace contextRef="#ctx0" brushRef="#br0">23837 4566 7923,'-7'-6'0,"-2"3"61,5-5 1,-6 5 170,2-1 0,1-1-206,-1 1 0,5-2 295,-1 2-270,3 3 117,1-5-323,0 6 103,0 0 69,5 0 1,6 0 51,5 0 0,2 0-115,-1 0 0,6 2 57,6 2 1,5-3-25,-1 3 0,3-2 14,5-2 1,9 0 42,7 0 0,5 0-300,3 0 1,-29-1 0,1 0 249,1-1 1,2 0 0,3 2 0,1-1-5,-1-1 1,0 0 0,2-1-1,1 0-219,-1 1 1,0 0 0,-1-2 0,1 0 228,2 2 0,0 0 1,2-2-1,1 0-73,1 2 1,0 0 0,3-3-1,0 0-240,-1 1 0,1 0 0,0-1 0,1 0 211,0 1 0,1 0 0,1-1 0,-1-1 52,0 2 1,-1 0 0,-3 1 0,-1 0 21,-6 1 1,0 0 0,-1 1-1,-1 1-109,1 0 0,-1 0 0,-3-2 0,-1 0 127,-2 0 0,0 0 0,26-2 151,-10 4 1,-8 0-195,-4 0 1,-1 0 533,-7 0 0,-2 0-465,-15 0 0,1-2 1779,-5-2-1445,0 3 410,-5-5-655,-1 6 42,-6 0 1,-2-1-210,-2-3 1,2 2-121,-7-2 0,1 3-293,-4 1 0,-6 0 184,-2 0 0,0 5-458,0 4 749,-6 2 0,-11 7 0,-7 3 0,-5 3 0,0-1 0</inkml:trace>
  <inkml:trace contextRef="#ctx0" brushRef="#br0">25412 5230 7904,'-7'0'-486,"2"-5"0,5 2 550,0-5 0,0 4 192,0-5-229,0 1 1,0-4 184,0 0-176,-5-1 1,-1 1 85,-2 0 1,-3 1-23,3 3 0,-5-2-6,-3 6 0,1-4 19,-6 4 1,1-1 8,-5 5 1,-1 0-28,-2 0 1,2 6-6,-3 2 1,3 4-121,1 5 0,2-2 29,3 5 0,2-3-52,6 3 1,1-3 8,2 3 1,4-5-172,5 2 0,1 0 82,3 0 0,3-1-100,6-3 0,-1-2 110,0-3 0,5 1 37,-1-5 1,4 5 77,-3-5 0,3 0-28,-3-4 0,3-2 97,-3-2 1,3-2-93,-3-7 1,4 0 20,0-4 1,2-3 225,2-9 1,-1-3-71,1-4 1,0-7-141,-1-2 1,5-4-192,0-5 0,-2 4 199,-6-3 0,0 7 7,-4 5 0,-2 4-12,-7 5 356,-2 7 0,-8 13 110,-2 8 1,1 2-168,-5 2 1,4 2-90,-4 2 1,0 3-196,-5 5 1,2 6 293,3 2 0,-3 3-159,3 2 0,-1 0-50,0-1 0,0 5-48,5 0 0,0-1-132,4-3 1,-5 4-112,1-1 1,0 5-8,4-4 0,6 0 103,2-5 1,3 1-256,1 0 0,2-2 82,2-3 1,-2-2-38,2-6 1,2-1 28,-2-2 0,2-4-162,-1-5 1,-4 0 2,4 0 1,-2-5 425,1-4 0,3-45 0,-6 20 0,-1 1 0</inkml:trace>
  <inkml:trace contextRef="#ctx0" brushRef="#br0">25880 4824 7935,'1'-12'-197,"3"-1"-10,-2 1 1,5 1 479,-3 3-18,-3-3-19,5 10 1,-8-5-91,-2 6 0,-3 2-84,-5 2 0,-6 7 75,-2 5 0,-9 10 21,-4-1 1,-4 7-91,-4 1 1,-4 8-217,19-18 0,-1-1 1,0 2-1,-1 0 187,-1 1 1,1-1 0,-3 3 0,1 0-49,1-1 0,1 1 0,0 2 0,0 0-195,-1-3 0,1 1 0,1 1 0,2 0 53,-2-3 0,0-1 0,-18 23-560,4-10 1,3-2 276,1-2 1,1 0 433,4-9 0,-3 4 0,7-8 0,0 3 0,2 2 0,2 0 0</inkml:trace>
  <inkml:trace contextRef="#ctx0" brushRef="#br0">19161 5156 7902,'0'-12'-842,"0"0"631,0-1 1,0 1 701,0 0 38,0 5-364,-6-4 1,4 10-44,-7-3 1,5 2-1,-4 2 0,0 2 47,-4 2 1,-6 4-43,-3 8 1,-2 3 10,-2 6 1,-9 9-54,-3 3 0,-9 8-354,-3 0 1,23-18 0,1 0 325,-3 1 1,-1 1 0,-1 1-1,-1 0-2,1 1 0,-1 0 0,-1-1 0,1 1-165,4 0 0,1 0 1,-3-1-1,2 0-102,2-1 1,0-1-1,-2 0 1,0-1-399,-18 22 0,-2-6 355,6-6 0,3-2-104,-3-6 1,2 4-141,3-5 499,-1 1 0,2 0 0,1 0 0,-3-2 0,-1-1 0,-3-1 0</inkml:trace>
  <inkml:trace contextRef="#ctx0" brushRef="#br0">11642 4972 7895,'0'-18'3,"0"0"-502,0-2 1,0-2 248,0 5 1,0 1 435,0 4-32,0-1-77,-6 1 36,5 0 7,-5 5 50,6 1 14,-5 6-11,4 0-110,-10 0 1,4 6 1,-6 2 1,1 4-10,0 5 1,-5-1-4,1 9 0,-10-2-29,1 10 0,-7 4-6,-1 4 1,-8 11-244,18-26 1,1 1 0,-3 3 0,0 0 212,-1 3 1,-1 0 0,-1 3 0,0 2-67,-3 2 1,1 2-1,-1 0 1,1 1-201,1 0 0,1 0 1,0-3-1,1 0 270,2 0 0,1-2 0,0-1 0,0-1-10,1-3 0,1-1 0,1 1 1,1-1-155,-13 21 1,3-4 90,5-4 81,1-5 0,-5 9 0,0-5 0,2-2 0,1 1 0</inkml:trace>
  <inkml:trace contextRef="#ctx0" brushRef="#br0">7974 7728 7973,'-12'0'-445,"5"0"1039,-4 0-320,10 6 1,1-5-105,8 3 0,4-2-112,5-2 1,2 0 69,6 0 1,1 0-141,2 0 0,8-2 81,5-2 0,1 1-70,-1-5 0,-1 4 79,5-4 1,-1 4-47,1-4 1,-3 3-106,-5-3 0,-5 6-127,-4-3 0,-18 3 155</inkml:trace>
  <inkml:trace contextRef="#ctx0" brushRef="#br0">8639 7678 7031,'0'5'-213,"-1"3"-139,-4 5 1,-1-1 351,-7 0 0,-12 11 0,-6 5 0,-2 2 0,-1 0 0</inkml:trace>
  <inkml:trace contextRef="#ctx0" brushRef="#br0">8467 7851 7939,'-9'0'-492,"1"0"344,0 0 0,-4 0 148,-1 0 0,1 2 243,0 2 1,1 7 381,3 5 0,-6 7-347,6 2 0,-6 5-253,6 7 0,-3 0-19,-1 0 0,1 4 125,3 0 1,2 4-205,6-4 0,0-1-4,0-7 1,1 1-42,4-6 0,1 0 44,7-8 0,-1 2 46,0-5 1,1-1 6,-1-4 0,0-5 5,1-3 0,3 2 52,0-2 0,1 0-34,-5-4 1,0-6 120,1-2 1,-1-3-59,0-1 1,-5-2 95,-3-2 1,2 1-63,-2-6 1,-1 2 102,-8-1 0,3 1-83,-7 2 1,1 3 13,-4-2 0,-4 4-67,-1 4 1,-3-2-116,3 6 1,-3 0-276,3 4 1,-5 0 147,2 0 1,1 1-509,-2 3 0,6 3 318,-1 5 0,4 2 366,3 2 0,31 9 0,12 7 0</inkml:trace>
  <inkml:trace contextRef="#ctx0" brushRef="#br0">9488 7175 7858,'0'-13'-1250,"-1"2"1483,-3 3 1,2 1 331,-2 3-202,3 3-47,1-10-148,0 9 0,0-4 60,0 2-7,5 2-194,-3-3 1,3 6 100,-5 3 0,0 0 62,0 9 0,0-3-75,0 11 0,0 0-114,0 3 0,0 6 43,0 3 1,-1 3-9,-3 0 1,1 6-66,-5-1 1,5 1 66,-1-1 0,2-3-124,2 3 1,0-4 39,0-4 1,2-7 27,2-6 1,3-6 28,5-2 1,0-1-10,1-7 0,0 5-78,4-5 1,-4 0 53,4-4 0,1-1 30,-2-4 0,6 3-4,-2-7 1,0 5-151,0-4 0,1 1 84,3-1 0,-3-1 38,-1 4 0,-3-3-189,3 4 1,-3-5-271,3 0 0,-5 3 127,2-3 1,-4 5-32,-1-4 0,-1 0 113,-2-4 0,0 3 274,-5 1 0,-11-33 0,-6-12 0</inkml:trace>
  <inkml:trace contextRef="#ctx0" brushRef="#br0">9550 7175 7877,'-6'-13'0,"-1"1"-215,-5 0 0,4 1 144,0 2 1,5 3 300,-1 2-28,2 2 118,2-3 1,6 5-218,2 0 1,3 0-49,1 0 0,2 0-109,2 0 1,-1 0 69,6 0 0,-5 0-315,5 0 1,-1 0 148,5 0 0,-2 0-115,-2 0 0,1 0-35,-6 0 300,6 0 0,-8 5 0,3 2 0</inkml:trace>
  <inkml:trace contextRef="#ctx0" brushRef="#br0">9599 7445 7883,'-19'-5'0,"1"3"0,6-3-486,5 5-800,1 0 1997,17 0 0,-3 0-342,9 0 1,2 0-357,2 0 1,2 0-12,1 0 1,2 0-1,3 0 1,-3 0-51,3 0 1,1 0-777,-1 0 824,-1 0 0,13 0 0,4 0 0</inkml:trace>
  <inkml:trace contextRef="#ctx0" brushRef="#br0">10202 7494 7883,'0'-6'71,"0"-5"1,-2 9 1243,-2-2-521,3 3-543,-4 1 1,5 1-84,0 3 0,0 3-113,0 5 0,0 2-159,0 3 1,0 2 101,0 5 0,0 1-59,0 0 0,0-1 16,0 1 1,0-1-418,0 1 1,0-2 12,0-2 1,4 5-101,0-6 0,0 5 131,-4-9 1,0 1-17,0-5 0,1-1 434,3-3 0,-2-2 0,20-34 0,-2-6 0</inkml:trace>
  <inkml:trace contextRef="#ctx0" brushRef="#br0">10669 7211 7942,'-1'-11'225,"-3"3"45,3 3 0,-6 10-117,3 3 1,-2 5 158,-2 3 1,-3 3-269,3 6 1,-3 4 88,-1-1 1,-1 1-202,1-4 0,1-1 114,3 1 0,-3 0 61,3-1 0,-2 1-306,2-1 0,-3-4-83,3-4 0,2 2-144,2-2 202,-3-5-35,6 0 105,-4-10 61,5-1 0,0-8-18,0-8 1,4 1-8,0-6 1,4 1 217,-4-5 0,6-1-27,-2-3 0,3-2-116,1-6 0,0 0 1,1 0 1,0 0-11,4 0 0,-4-2 39,4 2 1,-3 3 153,-2 9 1,-4 7 279,0 6 64,0 0 0,1 12-225,-1 0 1,-5 6 15,1 11 1,1 2-147,-1 6 1,2 1 21,-2 2 0,-1-2-226,5 3 0,-4 1-36,4-1 1,-4-1-27,4-3 0,-3 0 55,3-1 1,-1 4-223,1-4 0,1 2 161,-5-9 0,5-1-84,-5-4 0,4 1-231,-4-1 1,4-4 125,-4 0 1,2-5-568,-2 1 898,-3-2 0,5-2 0,-23-28 0,-3-6 0</inkml:trace>
  <inkml:trace contextRef="#ctx0" brushRef="#br0">10546 7482 7883,'-12'-7'-408,"1"0"-705,3 3 1943,2 3-596,6-4 1,2 3 85,2-2 1,3 3-128,5-3 1,2 2-283,2 2 1,3 0-64,6 0 1,1-4-165,3 0 0,-2 0 118,6 4 1,-4-4 197,3 0 0,11-3 0,7-1 0,6 1 0,0 0 0</inkml:trace>
  <inkml:trace contextRef="#ctx0" brushRef="#br0">11100 7507 7883,'0'-13'435,"0"5"739,0 0-164,0 5-272,0-2-513,0 5 0,0 5-47,0 4 1,0 3-91,0 4 1,0 3 135,0 6 0,0 4 0,0-1 0,0 3-367,0-3 0,0 2 41,0 3 1,0 1-860,0-5 0,0 0 480,0-5 0,0 1 38,0 0 0,4-6-446,0-3 300,1-2 0,-4-3-84,3-3 673,-3-3 0,16-43 0,-4-10 0</inkml:trace>
  <inkml:trace contextRef="#ctx0" brushRef="#br0">11777 7076 7888,'0'-12'722,"0"-6"-41,0 4-516,0 2 10,0 7 0,-4 10 40,0 3 1,-6 9-63,2 3 1,-3 3-6,-1 2 1,0 5-13,-1 3 1,1-2-105,0 2 0,-5 0-90,1 4 0,-1-6 51,5-2 0,0 1-98,-1-1 0,1 0 1,0-5 1,4-5 19,-1-2 0,5-8-52,-4-1-5,5-5 68,-2 3 0,5-8 7,0-2 1,0-3-42,0-5 1,4-4-119,0-1 1,4-5 90,-4 2 0,6-5 60,-2-3 1,3 0-3,1-5 0,1 1-23,-1-5 1,0 0 91,1 0 1,-1 0-75,0 0 1,1 6 22,-1 2 1,-1 4 312,-3 5 38,3 7 0,-6 9-199,4 8 0,2 5-62,-3 7 1,-1 3 113,1 6 0,0-1-90,4 1 0,1 4-152,-1-1 0,2 1 25,2-4 0,-2-2-83,2-3 0,-2 4 74,-2-4 1,2-2-1,2-2 1,-2 1 60,2-5 0,-2 6-39,-2-10 1,-4 2-27,1-6 7,-7-3 44,9 5 150,-9-6-126,-2 0 0,-9 4 202,-7 0 0,1 1-61,-5-1 1,-1-1-19,-4 5 0,-3-1-65,-1 1 1,-1 3 30,1-2 0,-1-3 48,-3 3 1,-1-3 58,5 3 0,-1 0-144,2-5 0,3 2-105,0-2 1,2-3-215,7 3 1,-1-2-7,5-2 179,5 0-74,2 0 0,7-4 177,7-1 0,26-15 0,17-1 0</inkml:trace>
  <inkml:trace contextRef="#ctx0" brushRef="#br0">12491 7175 7958,'-7'-7'2836,"1"1"-2605,6 6 1,6 0-182,2 0 1,3 0 72,1 0 0,2 0-465,2 0 1,0 0 240,4 0 0,1 0-700,3 0 1,-3 0 106,-1 0 0,1 0-686,3 0 1380,-5 0 0,10 6 0,-3 1 0</inkml:trace>
  <inkml:trace contextRef="#ctx0" brushRef="#br0">12515 7359 7947,'-8'0'0,"0"0"98,0 0 0,0 0 449,-1 0-96,7 0-5,-4 0 1,16 4-302,2 0 0,4 0-2,1-4 1,-2 2-194,5 2 0,1-3-1009,4 3 1,-1-2 1058,1-2 0,27-6 0,7-1 0</inkml:trace>
  <inkml:trace contextRef="#ctx0" brushRef="#br0">15137 6990 7845,'0'-12'0,"0"-1"0,0 1 0,0 0-385,0-1 427,0 1 1,0 0 380,0-1 0,0 5 40,0 0 64,0 5-408,0-8 1,1 10-78,3-3 0,-3 4 74,4 4 0,-4 3-74,-1 5 0,0 5-30,0-1 0,-1 10 91,-4-1 0,3 6-171,-6-2 0,3 5 33,-3-1 0,1 2-11,-1 2 0,1 0 9,3 0 1,3-1-158,-3-4 0,2 3 113,2-7 0,2 1-67,2-4 1,3-6 146,5-3 0,0 1-44,1-5 1,-1 2 88,0-10 1,5 0-68,-1-4 0,5 0 18,-5 0 0,6 0-48,-2 0 1,0-4-104,0 0 0,-1-5 67,2 5 1,1-4-153,-6 4 1,2-6-12,-2 2 0,-2 1 32,2-1 0,-2 0-94,-2-4 0,1 3 92,-1 1 0,0 0 222,0-4 0,1-1 0,-12-26 0,-2-8 0</inkml:trace>
  <inkml:trace contextRef="#ctx0" brushRef="#br0">15198 6941 7845,'-12'-13'-106,"0"1"0,1 0-613,2-1 1104,4 7 1,5-1 48,0 3-387,0 2 1,1-3 51,3 5 1,3 0 178,6 0 0,3 0-235,0 0 1,5 0-178,-5 0 1,6 0 15,-1 0 1,-2 0-239,1 0 0,1 1 150,3 3 1,-3-2 66,-1 2 139,-4-3 0,-4 16 0,-7 3 0</inkml:trace>
  <inkml:trace contextRef="#ctx0" brushRef="#br0">15149 7273 7861,'-12'-6'26,"-1"4"-13,1-6 0,4 5 409,0-1 694,5 2-405,-3-3-498,6 4 0,2-5-215,2 6 0,3 0 65,5 0 1,6 0-384,2 0 1,4-1-58,0-3 1,2 2-242,3-2 0,1 3 173,3 1 0,1 0 445,-5 0 0,21 16 0,2 5 0</inkml:trace>
  <inkml:trace contextRef="#ctx0" brushRef="#br0">15666 7507 7861,'0'-13'-198,"0"1"0,1 0 1177,3 0-249,-2-1-426,9 1 0,-5 4 120,7 0-212,-1 5 0,0 1-272,1 7 1,-1 4-387,0-1 0,1 3 211,-1 2 0,-5 3-40,-3 0 1,-3 5 59,-1-5 1,0 2 72,0-2 1,-1-2 19,-3 3 1,-2 0 69,-2 0 0,-3-1 213,3-4 0,-3 1-10,-1-1 1,-1-1 173,1-3 1,4 2-68,0-6 1,4 0 226,-5-4-294,7 0 96,-4 0-551,6 0 81,0 0 1,7 0-83,5 0 1,2-4 1,6 0 0,1-4-202,4 3 1,-1 0 84,1 1 1,5-2-52,3-2 0,2-3 431,2 3 0,22-19 0,-27 10 0,0 1 0</inkml:trace>
  <inkml:trace contextRef="#ctx0" brushRef="#br0">16552 7015 7918,'-4'-13'0,"0"1"969,-6 0-291,9 5-675,-10 1 1,9 8 133,-2 2 0,2 3-6,-3 5 0,3 4-138,-6 1 0,3 9 86,-3-2 0,1 4-164,-1-4 0,-3 2 58,3 3 1,1-2-95,-1 6 1,0-6 74,-5 2 0,3 1-106,1-1 0,-2-2 28,3-6 0,1-3-77,-1-6-27,5 0 107,-2-5 43,5-1 0,0-13-13,0-6 0,1 0-8,3-8 0,-1 1 123,5-5 0,1-1 168,3-3 0,0-2-110,0-6 1,1 0-87,-1 0 1,0 0 71,1 0 0,-1-4-81,0 0 1,1 6-2,-1 6 0,-4 9 222,0 3 0,-4 5 748,5 4-763,-7 2 1,4 12-151,-6 2 1,4 7 15,0 1 1,4 6 42,-4-1 1,5 2-35,-5 2 1,4 3-143,-4 1 1,4 0 25,-4-5 0,4 5-41,-3 0 0,3 1-164,-4-1 1,4-4 138,-4 4 1,4-4-83,-4-5 0,6 4-223,-2-4 0,-1-4 111,1-3 0,-4-2-217,5-7 0,-5 4-294,4-4 819,-5 0 0,-14-42 0,-10-10 0</inkml:trace>
  <inkml:trace contextRef="#ctx0" brushRef="#br0">16478 7298 7943,'-12'-7'254,"-1"-4"404,7 9-180,0-9-106,6 10 0,1-4-531,4 5 1,1 0 96,7 0 0,3 0-255,1 0 1,4 0 169,0 0 1,4 0-351,3 0 1,0 0 93,4 0 403,-4 5 0,40 7 0,-32-2 0,1 0 0</inkml:trace>
  <inkml:trace contextRef="#ctx0" brushRef="#br0">16909 7519 7918,'0'-14'0,"0"-2"0,0 2 237,0-2 0,0 2-121,0 2 0,5 4 254,3 0 0,3 3-74,2-3 0,-1 5-147,0-1 0,1 3-63,-1 1 1,0 1-132,0 3 1,1-1 67,-1 5 0,-1 1-166,-3 3 1,2 4-117,-6 1 1,0-1 84,-4-4 0,0 5 120,0-1 1,-4 5-54,0-5 1,-6 2 76,2-2 0,-2-2 40,2 2 1,-3 2 40,3-1 51,-3-1 1,0-4 192,3 1 1,-2-5 335,6 0-137,0-5-507,4 2-26,0-5 1,2 0-131,2 0 0,4 0 80,8 0 1,-1 0-130,6 0 1,-1-1-182,5-3 0,4 2-325,-1-2 1,7-2 723,-3-3 0,31-7 0,-27 6 0,-1 1 0</inkml:trace>
  <inkml:trace contextRef="#ctx0" brushRef="#br0">18053 6891 7876,'2'-12'-18,"2"0"1,-3 0 99,3-1 228,-2 1 73,3 0 131,-4 5-68,5-4-392,-6 9 0,-2 2 110,-2 9 0,2 3-111,-7 4 1,1 4 18,-4 4 0,0 2-106,-1 3 0,0 1 48,-4 3 1,4 1-81,-4-5 0,3 3 7,2-3 1,0 5 78,0-1 0,-1-4 38,1-4 0,1-2-153,3-7 1,-2 1-313,6-5 249,0-5 128,4-2 0,0-6 21,0-3 1,5-7 0,4-6 0,2-5 2,1 2 1,0-5 8,1-3 1,-1 0-1,0-5 1,2-1-3,2-7 0,-1 3 9,6-3 0,-6 3-7,1 1 0,-1 1-16,2 3 0,-4 1 220,4 7 0,-8 7-116,0 10 0,-5 5-55,4-1 0,-1 8 2,1 4 0,3 5-70,-3 3 1,4-1 32,5 6 0,-4-1-14,4 5 0,-4-1-20,0 1 1,3 0-118,1-1 1,-1 1 47,-4 0 0,1-5 70,-1 1 1,0-2-112,1 1 0,-3 3 49,-1-2 1,0-3-279,-5-2 159,6-2 98,-9-2 89,5 0 19,-6-5 1,-2-1 114,-2-6 1,-3 0-85,-5 0 0,-6 0 146,-2 0 1,-3 1-71,-2 3 1,-4-2 122,1 2 0,-5-2 30,4 3 1,-4-4 5,5 3 1,-5-1-75,4 1 1,-1-3-3,1 3 0,5-2-116,-1-2 0,2 0 82,6 0-724,1 0 306,9 0-644,2 0 0,6 1 396,3 3 0,4-3-646,9 4 1163,2-4 0,14-1 0,8 0 0,2 0 0,0 0 0</inkml:trace>
  <inkml:trace contextRef="#ctx0" brushRef="#br0">18632 7310 7919,'5'-12'118,"-2"1"59,5 2 1,-4-2 50,4 3 1,1 1 382,3-1 1,0 6-235,0-3 1,1 4-151,-1 1 1,0 0-292,1 0 0,-2 1 94,-3 4 0,1-3 156,-5 6 0,5 1-358,-5 3 1,0 0-506,-4 1 0,0 3 447,0 0 1,-6 1-43,-2-5 1,-3 5 124,-1-1 0,2 0 32,-2-3 1,3 0 1,-8 4 0,3-4 89,2 4 0,0-8 180,0 0 1,3-3 10,1 3 1,4 0 366,-4-5-159,5 0 9,-2-4-440,5 0 1,1 0 117,3 0 0,3 0-309,5 0 1,6 0-82,2 0 0,1 0-207,4 0 0,-4-4 101,8 0 1,3-4 433,0 4 0,20-17 0,6 1 0</inkml:trace>
  <inkml:trace contextRef="#ctx0" brushRef="#br0">19431 7125 7919,'-1'-8'23,"-3"0"-135,3 5 751,-5-8-481,6 10 766,0-5-696,6 6 0,5 2-324,5 2 0,2-3-51,-2 3 1,2 2-116,2-2 0,4 0-57,-4-4 0,2 1-742,-1 3 1061,2-2 0,12-8 0,11-7 0</inkml:trace>
  <inkml:trace contextRef="#ctx0" brushRef="#br0">21167 6707 7919,'0'-12'-792,"1"-1"396,3 1 979,-2 0-51,8-1-181,-8 1 1,5 5 184,-3 3-219,-3 3-175,5 1 0,-6 5-96,0 3 1,0 7 68,0 2 1,-2 6-2,-2 2 1,1-1-172,-5 5 1,4 2 33,-4 2 0,4-1-11,-4 1 0,3-2 60,-3 2 0,4 2-134,-4-2 1,5 3-41,-1 1 0,3-6-58,1-2 0,0 1 118,0-1 0,0-5 35,0-3 1,5-8 36,3 0 0,1-2-21,3-7 0,-2 4-2,6-4 1,-1 0 22,1-4 1,4-1 11,4-3 1,2 1-83,3-5 1,-2 0-145,6-5 0,3 1-147,0 0 0,4-1 79,-7 1 0,2 0 151,2-1 1,-5 1 146,-3 0 0,-9-11 0,-2-3 0</inkml:trace>
  <inkml:trace contextRef="#ctx0" brushRef="#br0">21204 6731 7919,'-11'-17'-207,"4"3"216,-5-2 111,5 7-30,7-2 1,5 10 137,3-3 1,3 3-205,2 1 0,4 0-8,4 0 0,2 0 49,2 0 0,-1 0 0,1 0 0,0 0-629,-1 0 1,5 4 85,0 0 478,-1 0 0,8 7 0,2 3 0</inkml:trace>
  <inkml:trace contextRef="#ctx0" brushRef="#br0">21179 7051 7924,'-12'-5'268,"-6"-2"-178,4-5 1230,-4 0-395,12 5-886,6 1 0,8 5-97,8-3 0,-1 2-191,6-2 1,3 3-87,5 1 0,1 0-336,-1 0 1,-2 0 168,6 0 1,0 0 501,4 0 0,16 11 0,5 3 0</inkml:trace>
  <inkml:trace contextRef="#ctx0" brushRef="#br0">21831 7322 7924,'4'-12'0,"0"0"0,5-1 0,-5 1-228,5 0 0,-2-1 789,5 1 0,1 1-9,-1 3 1,0-2 1,1 6 1,-1 0-359,0 4 0,1 1-300,-1 4 1,-4-3-72,0 7 0,-5 0 143,1 8 1,-3-4-328,-1 4 1,0 0 105,0 0 0,-1 1-60,-3-2 0,-3-1 144,-5 6 0,0-6 92,-1 1 1,1-2 47,0-2 0,-1 3 167,1-3 1,0 3-34,-1-6 1,5-3 82,0 3 0,4-7 477,-4 2-224,5-2-441,-2-2 70,5 0 1,6 0-284,7 0 1,3 0-149,5 0 0,3-4-182,1 0 1,1-5 190,7 5 1,-1-1-416,5 1 767,0 2 0,9-12 0,5-4 0,5 0 0,0 1 0</inkml:trace>
  <inkml:trace contextRef="#ctx0" brushRef="#br0">22680 6731 7924,'0'-19'0,"0"2"33,0 4 247,6 1-5,-5 5-140,5 2 0,-6 10 71,0 3 0,-2 5-41,-2 3 1,-1-1-1,-4 6 0,-1-1-124,1 5 1,0 3-200,1 1 0,-3 0 152,2-5 0,-2 1-85,-1 0 0,0-1 58,0 1 0,1-2 5,2-2 0,-2 2-310,3-3 80,-3-2-64,-1 0 257,5-6 70,2-5 0,5-7-49,0-8 0,0-3 3,0-1 0,1-6 15,3-3 0,3-3 14,5-5 1,1-2-4,-1-6 0,4 0 4,1 0 0,5-6-11,-2-2 1,-1-1-8,2 1 0,-2 0 189,1 8 0,-2 3 192,-5 9 63,-1 6-325,0 6 0,-5 13-11,-3 9 1,-3 7 179,-1 5 1,5 2-37,-1 1 0,1 5-201,-1 0 1,-2 5 55,2-1 1,1-2-149,-1 2 0,4-6 38,-3 2 1,3 1-173,-4-1 0,5 0 5,0-5 0,-2 1-7,1 0 1,-1-5-288,1 1 60,3-6 1,-4 1-92,5-8 0,-4-2-20,0-6 544,-5 0 0,-25-39 0,-12-8 0</inkml:trace>
  <inkml:trace contextRef="#ctx0" brushRef="#br0">22606 6978 7924,'-5'-7'0,"0"-4"-39,-4 3 1,0 1-73,5-1 0,0 3 929,4-3-501,0 6 0,1-4-182,3 6 0,7 0-184,5 0 1,6 0-262,-1 0 0,3 0 164,5 0 1,-2 0-11,6 0 0,-4 0-97,4 0 1,-2 0-734,2 0 986,3 0 0,17 16 0,11 5 0</inkml:trace>
  <inkml:trace contextRef="#ctx0" brushRef="#br0">23136 7076 7924,'0'-8'0,"0"0"0,1 5 0,3-1 0,-1 2-188,5 2 0,-4 0 133,4 0 0,-4 6 521,5 2 1,-5 7-284,4 2 0,-5 0-298,1 0 0,-3-2 92,-1 5 1,0-3-82,0 3 0,-4-3 122,0 3 0,-6-5-30,2 2 1,-3-4 162,-1 0 1,0-1-72,-1 0 0,5-1 133,0-3 0,4-1 72,-4-3 156,5-2-380,-3 3 1,8-5-112,2 0 1,4-4-260,9 0 0,-2-4 138,5 4 0,1-2-468,3 2 1,5 1 270,0-5 0,1 4 368,-2-4 0,14-6 0,8-2 0,6-4 0,0 0 0</inkml:trace>
  <inkml:trace contextRef="#ctx0" brushRef="#br0">24206 6744 7924,'0'-17'0,"0"1"0,-1-3-509,-3 7 93,2-4 88,-3 15 451,5-4 0,-4 10 433,0 3 0,-6 7-291,2 2 0,-3 5-21,-1-2 0,-1 8-237,1 0 1,0 1-2,0-4 0,-1-1-43,1 1 0,0 2 75,-1-2 0,1 2-80,0-6 1,-1 2 17,1 1 0,1-4-8,3-4 0,-2-6-9,6-2 23,0-5 61,4 2 0,0-6 3,0-3 1,0 1-40,0-5 0,4-5 3,0-3 1,6-5-50,-2 5 0,3-6-2,1 2 1,1-8-12,-1-1 1,0-3 34,1 3 1,3-5-9,0 1 1,5-1 58,-5 1 0,5 3 127,-5 5 1,1 2-111,-5 3 1,0 3 20,1 9 1,-5 2-49,0 6 1,-4 2 32,4 2 0,-4 7-65,5 5 0,-5 6 52,4-1 1,-4 2-148,4 1 1,-4 1 13,5 0 0,-5-1-53,4 1 0,-4 0 114,4-1 1,-1 1 2,1-1 1,-1-4-195,-3-4 1,2 2 93,2-2 1,-1 1-291,-3-5 131,-3 0 135,10 0 0,-10-3 28,4-1 1,-4-5 189,-1 2 1,-1-5-87,-4 0 0,-1 0 59,-7 0 0,0 0-32,-4 0 0,2 0-14,-5 0 1,-1 0 102,-3 0 0,-1 0 91,0 0 0,-3 4-136,-1 0 1,-4 0-53,4-4 0,1 0-8,3 0 1,6 0 20,2 0 1,4 0-16,0 0-51,7 0 51,0 0 0,34-5 0,6-2 0</inkml:trace>
  <inkml:trace contextRef="#ctx0" brushRef="#br1">15309 17081 24575,'0'0'0</inkml:trace>
  <inkml:trace contextRef="#ctx0" brushRef="#br2">10104 10483 6148,'-38'26'0</inkml:trace>
  <inkml:trace contextRef="#ctx0" brushRef="#br2">10005 10596 7796,'-12'0'0,"3"0"-101,1 0 0,0 0 127,-4 0 1,-1 5 53,1 3 1,-2 7-1,-2 2 0,2 6 643,-2 2 1,2 1-351,2 6 1,4 1-227,0 4 1,1 0-24,-1 0 1,2-4-129,6 0 1,0-6-111,0 2 1,6-5 71,2-3 0,4-3-92,4-6 0,-1 0 42,6 1 0,-5-3 98,5-1 0,-5-4-65,5-5 0,-2 0-118,1 0 1,2-1 137,-5-3 1,-1 1 38,-4-5 0,-3-5 157,-1-3 1,-5 0-91,1 3 0,-8-3-36,-5-1 1,-3 1 61,-4 4 1,-1-1 130,-7 1 0,2 4-220,-7 0 1,3 5-134,1-1 1,1 3-28,-1 1 0,2 1-304,3 3 0,3-1-56,9 5 81,2 0 0,17 0 435,6 1 0,19-9 0,10-3 0,4 2 0,0 0 0</inkml:trace>
  <inkml:trace contextRef="#ctx0" brushRef="#br2">11285 9833 7790,'-6'-13'0,"4"1"-286,-7 0 1,5 4-135,-4-1 278,5 7 134,-2-4 149,5 6 0,0 1-11,0 4 1,0 7 233,0 8 0,0 4-51,0 0 1,0 2-94,0 3 1,0-2-132,0 6 1,0-1 32,0 0 0,0 3-170,0-7 0,0 6 36,0-1 1,0-3-48,0-1 0,0-3 22,0-1 1,1-5-43,3 1 66,3-6 1,7 1 3,2-8 0,-1-2 52,6-6 1,-5 0-31,5 0 0,-1-6-33,5-2 0,4 1-38,-1-1 0,5 0-114,-4-4 0,1-1 42,-1 1 0,-2-2-105,6-2 0,-6 6 116,2-2 0,-7 2 4,-2-2 0,-5 0-337,2 0 1,-4-1 451,0 1 0,-39-22 0,-10-6 0</inkml:trace>
  <inkml:trace contextRef="#ctx0" brushRef="#br2">11334 9857 7790,'-1'-13'0,"-3"-4"0,-2 4-497,-2-4-603,2 3 1242,6 2 0,2 4 82,2 0 0,3 5 90,5-1 1,4-2-234,1 2 0,3 0-52,-3 4 0,3 0-136,-3 0 0,3 0-201,-3 0 1,3 0-1,-3 0 0,3 0 308,-4 0 0,-5 33 0,-5 8 0</inkml:trace>
  <inkml:trace contextRef="#ctx0" brushRef="#br2">11359 10128 7807,'-13'0'-240,"1"-4"240,0 0 0,5 0 0,1 4 338,6 0 0,6 0-122,2 0 0,4 0-242,5 0 0,2 0-22,6 0 0,-1-4-215,1-1 0,-1 1 44,1 4 1,4 0-211,-1 0 0,3-4-151,-3 0 580,-2 0 0,26-1 0,0-2 0</inkml:trace>
  <inkml:trace contextRef="#ctx0" brushRef="#br2">12146 10103 7807,'-7'-1'-77,"3"-3"0,2 3-310,-3-4 636,4 4 0,-6 1 1236,3 0-1120,3 0 0,-9 6-149,6 2 0,0 3-202,4 1 1,-4 6-64,0 2 0,0 4-105,4 0 0,0-3 136,0-1 1,0 1-156,0 3 0,0-3 71,0-1 0,0-1 35,0 2 1,0-2-606,0-2 1,0-4-255,0 4 926,0-4 0,11-11 0,2-4 0</inkml:trace>
  <inkml:trace contextRef="#ctx0" brushRef="#br2">12700 9697 7807,'0'-8'-256,"0"0"1,-1 4 409,-3-4 348,2 5-335,-9-3 1,4 13 154,-5 6 0,3 4-249,-4 8 1,8 0 60,-8-1 0,4 2-148,-3 3 1,-2-2 25,-3 6 0,4-4-73,-4 4 0,8-6 87,1 2 1,-1-3-32,-3-2 0,1-3 19,3-1 0,1-9-23,3 1 0,3-6-504,-3 2 342,2-5 0,2 1 57,0-8 0,0-3 32,0-5 1,4-2-9,0-2 1,6 1-7,-2-6 0,3-1-6,1-7 0,1 2 16,-1-6 0,0 0-8,1-3 1,3-3 60,0-2 0,2 3 2,-1-3 0,-4 7 285,4 1 0,-4 10 251,0-2-20,-1 9-353,0 3 0,-3 15 81,-1 10 1,-6 2-63,3 6 0,0-1 43,-1 2 0,2 4-98,-2-1 1,-3 1 27,3 3 1,2-6-441,-2-1 1,1-1 152,-1 5 0,-1 0-18,5-1 1,-5-3-59,1-1 0,2-1-99,-2 2 0,1-3 2,-1-6 1,-2 0-518,2 1 376,-3-1 477,-1 0 0,-11-16 0,-3-4 0</inkml:trace>
  <inkml:trace contextRef="#ctx0" brushRef="#br2">12589 9993 7807,'-5'-7'0,"-1"0"-36,-2 3 1,1 1-180,3-5 298,3 5 1,-5-4 145,6 3 0,6 3-137,2-3 1,4 2-112,5 2 1,-2-4-124,5 0 0,2 0-44,7 4 0,-3-4-223,3 0 1,1-2 408,-2 2 0,6 1 0,5-1 0,0-2 0,1 0 0</inkml:trace>
  <inkml:trace contextRef="#ctx0" brushRef="#br2">13131 9808 7807,'-7'0'230,"-4"0"453,10 0 0,-9 1-314,6 4 1,0 1-154,4 7 0,0 3-122,0 0 0,0 5-125,0-5 0,0 6-253,0-1 0,1-2-32,3 1 0,-1-3-326,5 3 0,-5-5 642,1 2 0,3 2 0,0 0 0</inkml:trace>
  <inkml:trace contextRef="#ctx0" brushRef="#br2">11322 10669 7807,'-18'0'-221,"4"0"-56,-2 0 1,1-4 278,-2 0 0,8 0 157,-3 4 103,2 0 356,-2 0-269,5 0-244,1 0 1,8 0-120,2 0 0,0 0 71,8 0 0,-1 2 36,10 2 1,1-3-18,6 3 0,9-3-60,8-1 0,9-4 1,3 0 1,9-1-278,-32 3 1,1 0-1,8-1 1,1 0 219,4-1 0,2 0 1,2-1-1,1 0-307,6 3 0,1 0 1,0-2-1,-1 0 308,3 2 0,-1 0 0,1-2 1,1 0 10,1 2 1,-1 0 0,-6-3 0,-1 0 20,0 1 1,-1 0 0,-4-1 0,-1-1-197,-2 0 0,-1 0 1,1 0-1,-1-1 195,-1 1 0,-1 0 1,-3 0-1,-1 0-104,-4 0 1,0-1-1,30-3 102,-10 1 1,-2 0 8,-6 5 1,-11-2 390,-5 2 1,-7 3-391,-5-3 1324,-3 2-1535,-12 2 641,0 0 1,-12-4-474,-2 0 1,-7 0 137,-1 4 0,-6 0-400,1 0 0,-6 1 116,-2 3 0,-4 3-74,5 6 1,-6-1 47,1 0 1,0 5 214,-4-1 0,-2 7 0,-5 3 0,-8 1 0,0 0 0</inkml:trace>
  <inkml:trace contextRef="#ctx0" brushRef="#br2">11839 11125 7807,'0'-17'0,"0"1"0,0-5 0,0 5 0,0 0-109,0 3 1,0 5 239,0 0 1,1 1 604,3-1-524,-3-3 1,6 10 150,-3-3-317,-2 2 1,3 4 115,-5 2 1,0 4-134,0 8 1,0-1 129,0 6 0,0 3-211,0 5 0,0 1-23,0-1 0,-4 1 24,0 3 1,-1 1 48,0-5 0,4 5-86,-3-1 1,1-3 83,-1-2 0,3-2-21,-3-1 0,4 0-12,4-1 0,-2-5-5,7-2 0,-1-3-81,4-2 0,0-5 52,1-3 0,-1-3-85,0-1 1,5 0 59,-1 0 1,6-5-104,-1-4 0,-2 3 49,1-3 0,-5 1-122,2-4 0,-2 0-18,1-1 1,-2 1-59,2 0 1,-1-5 347,2 1 0,-4-1 0,5-28 0,-6-8 0</inkml:trace>
  <inkml:trace contextRef="#ctx0" brushRef="#br2">11863 11039 7807,'-5'-18'-100,"-2"6"-325,-5-1 97,5 1 226,1 11 148,6-10 1,2 9 338,2-2 0,4 3-124,8 1 1,-1 0-125,6 0 0,-5 0-134,5 0 0,-1 0-58,5 0 0,-5 4-77,1 0 1,-2 0-102,2-4 0,-2 2-931,-3 2 1164,-2-3 0,-13 26 0,-9 1 0</inkml:trace>
  <inkml:trace contextRef="#ctx0" brushRef="#br2">11851 11248 7807,'-12'-6'-66,"3"5"157,1-3 0,5 1 435,-1-1-109,3 3-102,1-5 1,1 5-131,3-3 0,5 2-33,7-2 1,-1 3-610,6 1 1,-1 0 252,5 0 1,1-4-521,2 0 0,-2 0 724,3 4 0,24 0 0,6 0 0</inkml:trace>
  <inkml:trace contextRef="#ctx0" brushRef="#br2">12171 11592 7807,'-12'-5'0,"-1"4"-139,1-3-33,0-3 1,5 0 143,3-5 1,2 3 165,2 1 0,2 0 223,2-4 1,3-5-174,5 1 0,0-1 44,1 5 1,-1 0-66,0-1 0,0 3-44,1 1 1,-1 0 27,0 5 0,1-5 35,-1 5 0,0 0-36,1 4 1,-5 2-82,0 2 0,-1 3-116,1 5 0,-2 4-2,-6 1 0,0 5-203,0-2 1,-2 3-106,-2 2 0,1 0 162,-5-1 1,0 5 107,-4 0 0,-1-1 20,1-3 1,0-2 15,-1-2 0,1 2 31,0-3 1,4-2 5,-1-1 0,5-5 34,-4-4 7,5 3 61,-2-10 1,6 5-95,3-6 0,3 0-30,5 0 0,5-4 41,-1 0 0,5-5-336,-5 5 0,6-5 25,-1 1 1,3 1 34,5-1 1,-3-1 22,3-3 0,1 4 248,-2 0 0,4-8 0,3-4 0,2-3 0,-1 0 0</inkml:trace>
  <inkml:trace contextRef="#ctx0" brushRef="#br2">12971 11174 7807,'-13'-12'0,"1"1"599,0 3 1,4 1-264,-1 3 0,5 2-175,-4-2 1,4 4-24,-4 4 0,5 3-117,-1 5 1,-2 2 29,2 3 0,-4 0-165,4 4 1,-4 2 31,4-2 0,-2 3 169,2 5 0,1-3-335,-5 3 1,4-3 59,-4-2 0,4-3-35,-4-1 0,5-1 94,-1 2 1,-2-3-64,2-6 1,-1 0 63,1 1 64,2-7 0,-3-2-18,5-8 1,0-2 26,0-7 0,1-5 106,3-2 0,-1-7-91,5-2 1,-4-5 19,5 1 1,-3-3 139,3-1 1,2-4-81,-3 0 0,-1 0-45,1 4 1,-1 2-8,1 2 1,3 3 13,-3 5 1,-3 6 396,0 3-8,1 8 0,-3 4-146,5 8 1,-5 7 34,1 5 1,2 6-268,-2-2 0,4 4 52,-4 0 1,6 2 22,-2 3 1,-3-3-41,-1 3 0,2-3-114,-2-2 1,4-2-28,-4 3 1,4-8-35,-3 8 0,3-4-139,-4-1 0,1 3-317,-1-2 1,-2-3 184,2-2 0,1-2-148,-1-2 1,1-4 545,-5 0 0,-28-16 0,-6 0 0</inkml:trace>
  <inkml:trace contextRef="#ctx0" brushRef="#br2">12872 11408 7807,'-8'-2'-90,"0"-2"0,1 2-161,-1-7 0,1 7 285,3-2 0,3 1 818,-4-1-677,4 2 1,2-3-29,4 5 0,1 0-242,7 0 0,0 0 69,4 0 1,-2 0-349,5 0 1,2 0 21,7 0 0,-3 0-448,3 0 800,-3 0 0,36 16 0,-25-5 0,-1-1 0</inkml:trace>
  <inkml:trace contextRef="#ctx0" brushRef="#br2">13303 11494 7803,'0'-12'0,"0"-1"0,0 1 0,0 0 0,1-1 0,3 1 0,-1 0 0,5 0 0,-1 3 0,1 1 0,3 5 0,-2-1 0,2 3 0,1 1 0,0 0 978,0 0 0,1 5-609,-1 4 1,-5 3-552,-3 4 1,-3-2 173,-1 2 0,0 4-28,0 0 1,-4-1-374,0 2 1,-10-2 178,2 1 1,-3 4 113,3-4 1,0-1 48,-1 2 1,1-6 40,0 1 0,1-1 85,2 2 1,0-8 517,5 4-149,-6-9 325,9 1-631,-5-5 1,8 0 6,2 0 0,3-4-363,5 0 1,2-4 117,2 4 0,3-6-483,6 2 1,1 1 53,3-1 0,-2 4-168,6-5 1,0 5 712,3-4 0,17-7 0,8-5 0,-17 4 0,0 1 0,1-1 0</inkml:trace>
  <inkml:trace contextRef="#ctx0" brushRef="#br2">14607 10300 7769,'0'-7'-292,"0"-3"554,0 8 0,2-5-135,2 3 1,3 3 101,5-3 0,0 2-290,1 2 1,3 0 48,1 0 1,3 0-482,-4 0 0,6 0 222,-1 0 0,-3 4 271,-2 1 0,-8 26 0,-2 3 0</inkml:trace>
  <inkml:trace contextRef="#ctx0" brushRef="#br2">14583 10534 7769,'-12'0'-406,"5"0"186,1 0 109,6 0 1,6 0 633,2 0 0,4-1-220,5-3 1,2 2-470,5-2 0,2 1-181,3-1 0,3 3 347,4-3 0,29-3 0,-30 4 0,1-1 0</inkml:trace>
  <inkml:trace contextRef="#ctx0" brushRef="#br2">17832 9500 7750,'0'-12'-837,"0"0"647,5 5 193,-3-4 146,3 10 1,-6 1 258,-3 8 0,-3 4-181,-6 5 0,1-2-117,0 5 0,-5 2 15,1 7 1,-2-2-55,2 6 1,-2-3-3,-3 7 1,-2-3-8,3 7 0,-2-3-155,1-1 1,-2 2 19,3 2 0,2-5-99,1 1 0,4-7 71,0-9 0,2-3 50,3-6-52,3-5 101,5-2 0,0-6 110,0-3 1,4-3-109,0-5 0,4-2 12,-4-2 0,6-1-17,-2-7 1,3 2 21,1-7 1,1 2-4,-1-2 1,2-2-45,2-6 1,-2 4-96,2 0 0,-1 0 109,2-4 0,0 2 0,4 2 0,-2 3 77,-3 5 84,-2 6 1,4 3-141,-6 7 53,-5 4 1,3 10 27,-6 4 1,5 3-19,-1 4 1,-1-2-42,1 2 0,-1 2-22,2-1 1,1 5-94,-1-2 0,2-1-20,1 2 0,-1-5 101,-3 5 1,3-5-11,-3 5 0,3-1-8,1 5 0,-1-2-147,-2-3 1,2 4 19,-3-4 1,-1-2 46,1-2 0,-5-2-16,1-2-3,-3 1 75,-1-1 133,0-5 0,-5-2-26,-4-5 1,-2 0-43,-1 0 0,-6 0 144,-2 0 1,-3 0 37,-2 0 0,-4 2 14,0 2 0,-3-3-73,3 3 0,-5-2 113,1-2 1,-1 4-224,1 0 0,3 0 77,5-4 1,1 0-118,-1 0 1,6 4 108,2 0 1,8 0-901,1-4 288,5 0 0,-1 0-946,8 0 1460,3 0 0,60-16 0,-27 6 0,0-1 0</inkml:trace>
  <inkml:trace contextRef="#ctx0" brushRef="#br2">18361 10153 7790,'0'-9'0,"0"1"0,0 4-677,0-4 103,0 0 420,0-5 1,4 1 453,0 0 0,6 5 682,-2 3 1,3-2-627,1 2 1,-2-1-88,2 1 1,-2 2-223,6-2 1,-6 3-142,-2 1 1,0 0 264,4 0-98,1 5 0,-3 2-473,-1 5 1,-4 1 181,-5-1 1,0 0 9,0 1 1,-1 0 135,-3 4 0,-3-2-11,-5 5 0,-1-5 52,1 2 0,-4 1 2,-1-2 0,1 0-20,3-3 1,1-1 99,0 0 99,-1 1 1,3-5 170,1 0 327,4-5-173,5 2-211,0-5 1,1 0-196,3 0 1,-1 0-151,5 0 0,5-4-158,3 0 1,2 0 94,-2 4 0,3-4-476,6 0 1,-3 0 274,2 4 0,-2-2 345,7-2 0,13-3 0,4-5 0</inkml:trace>
  <inkml:trace contextRef="#ctx0" brushRef="#br2">19308 9820 7788,'-6'-1'-238,"1"-3"-498,-1 3 513,4-5 1,-2 6 36,8 0 1,3 0 454,5 0 0,2 0 431,3 0 1,2 0-756,5 0 1,2 0 7,3 0 0,-2 0-470,6 0 1,0 0 516,4 0 0,3-2 0,6-1 0,3-1 0,0 1 0</inkml:trace>
  <inkml:trace contextRef="#ctx0" brushRef="#br2">21253 9476 7825,'-6'-13'-123,"4"3"61,-7 1 0,7-2 161,-2 3 60,-3 3 0,4-1 101,-5 6 0,4 0 62,-5 0-195,1 0 1,-4 6 12,0 2 0,-5 7 6,1 1 0,-1 6-28,5-1 0,-4 2 42,-1 2 0,0 1-202,0 2 1,3-2-17,-2 3 0,2-3 93,2-1 0,0-1-123,-1 1 0,3-5-234,1 1 1,0-10 24,5 1 172,0-2 152,4-4-36,0 0 0,0-7 3,0-4 1,4-1 23,0-7 155,5 1-238,-2-6 0,5 3 35,1-5 0,-1-5-88,0-4 1,5-1 53,-1 2 1,6-4-12,-1-5 0,-2 0 30,1 0 1,1 0-22,3 1 0,-3 4-32,-1 3 0,-5 9 16,2 3 0,-8 9 342,0 4 1,-5 3-82,4 1 0,-5 1-80,1 3 1,1 4-71,-1 9 0,6-2-32,-2 5 0,-1-3-109,1 3 1,-1-3 111,1 3 1,3-3-58,-3 3 1,-1 1 41,1 3 0,-4-3-54,5-1 0,-2 1 4,1 3 0,3-3-6,-3-1 1,-1-3 18,1 3 1,-1-3 1,1 3 0,2-5 29,-6 2 0,4-8 5,-4 0 0,0-5 20,-4 4 24,0-5 76,0 2 1,-5-5-63,-4 0 0,-3 0 222,-4 0 1,1 0 31,-6 0 1,-4 0-12,-3 0 0,-2 0-62,1 0 1,3 1 45,-3 4 1,2-4-159,-2 3 1,5-1-157,-1 1 1,2-3-109,6 3 1,1-2 45,4-2-1416,-1 0 789,6 0 734,2 0 0,32-6 0,8-1 0</inkml:trace>
  <inkml:trace contextRef="#ctx0" brushRef="#br2">13475 12885 7858,'0'-18'0,"0"3"-164,0-6 0,0 5-294,0-5 1,4 6 457,0-1 0,2 6 365,-2 2 0,-3 0-112,4-4-246,1 5 1,-4 0 736,2 3-121,-3 2-486,-1-3 0,0 10-90,0 4 1,-1 3 11,-3 4 1,-3 4 23,-5 4 1,-1 2-53,1 3 0,-4 2-50,-1 6 1,-5 0 30,2 0 1,1 0 3,-2 0 0,1 1-60,-5 3 1,4-3-166,1 3 1,5-8 97,-1-4 0,2-3-118,2-1 0,3-8 131,1-4-24,5-6 213,-2-7 1,5-6-71,0-2 1,4-3 142,0-1 1,4-2-93,-4-2 1,6-4-246,-2-4 0,3-2 127,1-3 1,2-2-136,3-6 1,-4-4 87,4 0 1,0-6 20,0 2 0,5-3 113,-2-1 1,-2 5-54,-2 3 0,2 8 187,-1 5 0,-1 11-34,-4 5 1,-4 8-98,1 0 1,-5 9 33,4 8 0,-4 0 104,4 8 0,1 1-127,3 6 1,-1-2 1,-3 3 1,3 1-111,-3-1 0,3 1 56,1-1 0,-3-2-92,-1 6 0,0-5 109,4 5 1,-4-1-105,1 1 1,-5-2 9,4-2 0,-4-3-130,4 2 0,-5-7 153,1-5 0,-1-2-61,1-2-67,-3-5-1,5-1 214,-6-6 0,-2 0-88,-2 0 1,0-4 315,-8-1 1,2 0-68,-6 1 0,-3 2-97,-2-2 1,-2-1-23,-2 1 0,1 0-4,-1 4 1,-4 0-29,1 0 0,-5 0-14,4 0 1,1 0-59,3 0 1,-1 0 54,-3 0 0,9 1-110,-1 3 0,6-2-184,3 2-463,5 2 356,2 1 1,5 2-148,0-1 1,9-1 520,3 1 0,42-3 0,6-5 0</inkml:trace>
  <inkml:trace contextRef="#ctx0" brushRef="#br2">13980 13451 7860,'-8'-13'-13,"-1"1"1,7 0 106,-2-1 1,2 1 175,2 0 1,0 0 104,0-1 0,2 1-95,2 0 0,3 3-311,5 1 0,0 1 62,0-1 1,2 1-26,3 3 0,-4 3 0,4-3 1,-4 2-113,0 2 1,-1 6 175,0 2 0,-1 4-74,-3 5 0,2-2-263,-6 5 0,0 1-14,-4 3 0,0 1 104,0 0 1,-5-1 122,-4 1 1,-1 0-11,-3-1 1,1-2-11,0 3 0,-2-8 149,-2 8 1,0-9-120,-4 1 1,5-4 470,-1 0 170,2-1 108,2-5-259,5-2-195,1-5-217,6-5 0,6-1 115,2-2 0,7 1-239,1 3 0,5 3-28,-5-3 0,6-2-151,-1 2 1,-2 0 51,1 4 0,1-1-99,3-3 0,1 2 101,0-2 0,-1 3-35,1 1 0,0-1-198,-1-4 0,1 4 105,-1-3 0,-3 1 343,-1-1 0,-5 3 0,14-16 0,-3 4 0</inkml:trace>
  <inkml:trace contextRef="#ctx0" brushRef="#br2">15014 13032 7860,'0'-7'-165,"0"-4"0,0 9 54,0-6 601,0 5 0,1-4-152,3 3 0,-1 3-34,5-4 0,0 4-204,4 1 1,1-1-115,-1-3 1,2 2 146,2-2 0,2 3-14,2 1 1,4 0-1016,-4 0 0,-1 0 405,2 0 1,-5 4-87,5 0 0,-6 1 30,1 0 547,-2-4 0,-46 32 0,-10 1 0</inkml:trace>
  <inkml:trace contextRef="#ctx0" brushRef="#br2">14989 13266 7860,'-12'0'0,"3"0"0,1 0 312,0 6 1,0-5 62,0 3 393,5-3-216,-3-1-427,6 0 0,2 0 96,2 0 1,-1 0-260,5 0 1,0 0 15,4 0 1,1 0-5,-1 0 1,4 0-107,1 0 1,1 0-298,-2 0 0,-2 0-122,2 0 0,2-1 227,-2-3 0,1 3-175,-5-4 0,0 4 156,1 1 0,-1 0 343,0 0 0,0-5 0,1-2 0,-1-6 0</inkml:trace>
  <inkml:trace contextRef="#ctx0" brushRef="#br2">14201 10288 7822,'-4'-12'7,"0"-1"1,0 1-4,4 0 1,-4 2 24,0-2 1,0 6 183,4-6 0,0 3-458,0-4 0,0 1 166,0 0 1,0 3 77,0 1 134,0 0-13,0-4 6,0-1-19,0 7-225,0 0 177,0 6 0,0 6 70,0 2 0,-2 8-73,-2 5 0,-3 2-1,-5 2 0,-2 1-51,-2 2 0,2 0-4,-2 4 1,-2 1 19,2 4 1,-5-4-5,5 0 0,-5-5-94,5 5 0,0-5 94,3 0 1,1-7-45,0-5 0,5-6 40,3-2 221,2-5-181,2 2 0,2-14-72,2-4 0,3-7 1,5-1 0,0 1-12,1-5 0,-1 3-136,0-6 1,5 0 18,-1 0 1,2 0 56,-2-5 0,-2 5 35,2-5 0,2 4 21,-2-4 0,1 6 5,-5-2 0,-4 9 6,1 3 109,-1 4 0,0 6 2,0 3-27,-5 2 1,4 8 92,-3 2 0,-3 4-129,3 5 1,-1-4 61,1 4 1,-1 1-67,5-2 0,-5 6 5,1-2 0,1 0 18,-1 0 1,5-4 3,-5 5 1,5-6-152,0 1 1,-3 2 69,3-1 1,-3-1-5,3-4 1,2-3 29,-3-1 0,3-1 2,1 1 0,0-1 5,1-3 1,-1-3 0,0 3 0,1-2 0,-1-2 17,0 0-16,-5 0 0,-2 1 146,-5 3 1,-5-3-56,-3 4 1,-4 0-36,-5-1 1,-2 6-18,-6-2 1,-1 1 12,-2 0 0,0 2 12,-5-3 1,5 1 3,-5 0 0,0 1 44,-4-1 1,6 0-63,2-1 1,4 2-50,5-6 1,-2 4-69,6-4-281,-1 1 134,5 0-253,5-4-120,2 5 12,5-6 0,4 1-277,0 3 851,5-2 0,20-13 0,11-10 0</inkml:trace>
  <inkml:trace contextRef="#ctx0" brushRef="#br2">20613 12245 7788,'0'-13'0,"0"1"-605,0 0 0,0-1-65,0 1 1713,0 0-729,0 0 0,0 3-163,0 1 253,0 5 79,-6-2 0,1 10-291,-3 4 1,-3 2-72,3 1 0,-2 6-96,2 2 0,-3 7 53,3 2 0,-2 4-106,2-4 0,-2 4 76,6-5 0,-1 2-13,1-1 1,2-3-64,-2 3 0,3-3 82,1-2 0,1-3-139,3-1 1,3-1 65,5 2 1,1-5-72,-1-7 1,2 2 53,2-3 0,-1-3 25,6-1 1,-2-2-178,1-2 1,5 0-235,0 0 0,-5 0-39,5 0 0,-3-6 161,2-2 1,1-3-32,-1-1 0,0-5 106,-4 1 0,-2 0 225,-6 3 0,1 1 0,-34-28 0,-8-6 0</inkml:trace>
  <inkml:trace contextRef="#ctx0" brushRef="#br2">20551 12257 7800,'-4'-12'-91,"0"-1"1,-1 5-364,1 0 977,2 5-280,-3-8 0,10 9-102,3-7 1,5 7-127,3-2 0,-1 2-165,6 2 1,-1 0 90,5 0 1,-1 0-96,1 0 0,1 0-303,3 0 1,-5 0 92,1 0 364,0 6 0,-6 6 0,5 7 0</inkml:trace>
  <inkml:trace contextRef="#ctx0" brushRef="#br2">20613 12442 7811,'-12'-7'19,"-1"-4"84,6 9 432,2-3-105,5 5-449,0 0 0,10 0 125,2 0 0,4 0-1,1 0 1,2 0 0,5 0 0,1 0 0,0 0 0,1 0-380,2 0 0,-2 0 120,3 0 1,-2 0 153,2 0 0,8 5 0,7 2 0</inkml:trace>
  <inkml:trace contextRef="#ctx0" brushRef="#br2">21191 12503 7554,'-7'0'0,"1"0"478,2 0 131,2 0 1,-7 6-264,4 2 0,0 3-117,1 1 0,1 2-374,-5 2 0,5-1 108,-1 6 0,1-5-375,-1 5 0,3-6 131,-3 1 1,2 2-47,2-2 1,0 5-89,0-5 0,0 1-567,0-5 982,0-5 0,17-7 0,3-7 0</inkml:trace>
  <inkml:trace contextRef="#ctx0" brushRef="#br2">21671 12269 7811,'0'-12'-220,"0"0"-551,0-1 927,0 7 380,-5 0 0,2 7-82,-5 4 0,0 5-209,-5 7 1,1 5-257,0-2 1,2 4 42,-2 0 1,2 1 38,-6-1 1,2 1-53,2 0 1,0 3-118,-1 1 0,1-3-65,0-1 0,3-9 26,1 5 0,1-6-9,-1-3 1,1-4-6,3 0 44,3-5 28,-5 2 0,6-10-23,0-3 0,5-3-11,-1-1 1,5-6 28,-1-3 0,3-2 166,2-2 0,-1-3-74,0-1 0,5-5-42,-1 1 0,2-3-11,-2 0 0,-1 0-9,6 3 1,-6 3 43,1 5 1,-2 2 229,-2 3 48,1 2 81,-7 11 0,1 3 16,-3 8 1,-2 3-94,2 5 1,-3 6-250,-1 3 1,2-2 9,2 1 1,-3 1-61,3 3 0,-1 0 13,1-4 1,-3 3-144,3-2 0,-1 1 8,1-2 0,-2 2-148,2-6 0,1 6-110,-1-1 1,2-3 122,-2-2 0,-3-2 85,3-2 0,-1 0-72,1 1 1,-2-5 270,2 0 0,-3-16 0,-1 0 0</inkml:trace>
  <inkml:trace contextRef="#ctx0" brushRef="#br2">21560 12540 7811,'-12'-12'-142,"5"-1"142,2 1 0,5 5 0,7-2 267,5 5 1,2-1-74,6 5 0,1-4-556,3 0 1,1 0 175,0 4 0,3-4-632,1 0 818,5-6 0,25-2 0,-24 3 0,1-1 0</inkml:trace>
  <inkml:trace contextRef="#ctx0" brushRef="#br2">22163 12319 7811,'0'-9'136,"0"1"1,-1 5 31,-3-1 878,3 3-683,-5 1 0,5 1-153,-3 3 0,2 3 57,-2 6 0,-1 4 160,1 4 0,-5-2-270,5 1 0,0 1-197,4 4 0,0-1-468,0 1 0,-4-5 327,0 1 0,0-2-286,4 1 1,0 4 158,0-4 1,0-2-114,0-2 421,0 4 0,0-7 0,0 5 0</inkml:trace>
  <inkml:trace contextRef="#ctx0" brushRef="#br2">20354 13020 7811,'-6'-6'0,"-4"4"-481,6-6 516,0 5 820,-2-3-391,5 6-328,-4 0 0,10-4-145,3 0 0,5 0 123,3 4 0,4 0-123,9 0 1,4 0 111,8 0 1,10-4-27,10 0 0,-27 1 1,2 0-358,4 1 0,2 0 1,2 2-1,1-1 279,5-1 0,2 0 0,4-1 0,0 0-336,6 1 1,0 0 0,-4 0 0,1 0 366,1 2 0,-1 0 0,-1-2 0,0 0-102,-2 0 1,-1 0 0,1 0-1,0 0-171,-4 2 0,-1 0 0,-3 0 1,-1 0 250,-3 0 1,-1 0-1,-5 0 1,-1 0-239,28 0 0,-3 0-46,-5 0 0,-9 0 572,-11 0 1,-10-2-297,-6-2 1335,-11 3-1392,1-4 1377,-11 5-1235,0 0 0,-6 0 131,-2 0 0,-3-5-316,-1 1 0,-1 0-218,1 4 1,0 0 97,-1 0 0,1 2-59,0 2 0,-5 1 279,1 3 0,-17 25 0,0 1 0</inkml:trace>
  <inkml:trace contextRef="#ctx0" brushRef="#br2">21068 13352 7811,'0'-12'-273,"0"4"-34,0 0 0,0 3 293,0-3 0,0 4 262,0-4 0,0 4 149,0-4 1,0 3 180,0-3-382,0 6-38,0-4-244,0 6 276,0 0-64,0 6 0,0 4-50,0 7 1,-4 5-122,0-2 1,-6 4 74,2 0 0,-3 5 33,-1 0 0,4 3-121,0-3 0,3 1 81,-3-1 1,6-3-83,-3 3 0,4-3 49,1-2 0,0-1 21,0-2 1,6-1-26,2-7 0,4 2-9,4-7 1,0-1 11,4 1 0,1-5 7,3 1 0,1-3-113,-1-1 1,2-1 113,3-3 0,-4-2-147,-1-2 0,1-3-49,-5 3 1,-2-3-145,-1-1 0,-4 4-254,0-1 238,-1 1 0,-4-4 139,0-1 1,-5 1 219,1 0 0,-13 0 0,-5-1 0</inkml:trace>
  <inkml:trace contextRef="#ctx0" brushRef="#br2">21154 13303 7811,'-6'-19'0,"1"2"0,0 8 0,1 1 0,0 4 0,4-5 0,0 7 0,1-4 105,3 6 0,3 0 178,5 0 0,1 0-221,-1 0 0,0 0-125,1 0 1,-1 0-271,0 0 0,1 0 149,-1 0 1,0 4-263,0 0 1,-3 2 161,-1-2 1,-1-1 283,1 5 0,-3-5 0,-21 18 0,-5 0 0</inkml:trace>
  <inkml:trace contextRef="#ctx0" brushRef="#br2">21068 13488 7811,'-12'0'509,"0"0"1,3 0-359,1 0 0,4 0 282,-4 0-42,5 0-264,-2-6 1,6 5-135,3-3 0,4 2-1,9 2 0,-2 0-210,5 0 1,5 0-45,4 0 1,1 0-391,-2 0 0,0 0 235,5 0 417,-6 0 0,30 6 0,2 1 0</inkml:trace>
  <inkml:trace contextRef="#ctx0" brushRef="#br2">21573 13684 7811,'0'-12'85,"0"4"171,0 0-256,0 0 0,0-5 0,1 6 524,3 3-328,3 3 1,5 2-126,1 3 0,-1-1-116,0 5 1,-3 5 68,-1 3 0,-6 2-401,3-2 0,-4-1 182,-1 6 1,0-5-77,0 5 1,-1-5 87,-4 5 1,-1-6 18,-7 1 0,1-2 222,0-2 0,-1 0 398,1 1 1,0-2-174,-1-3 0,1 1 120,0-4 0,4 0 182,-1-1-156,7-3-447,-9 5 0,9-7 133,-2-4 1,8 4 45,5-3 1,2 1-204,1-1 1,2 3-263,2-3 1,2 1-17,2-1 1,3 2-224,-2-2 0,4-1-229,3 1 1,-2-2 12,3 2 759,-3-3 0,20-16 0,6-3 0</inkml:trace>
  <inkml:trace contextRef="#ctx0" brushRef="#br2">22213 13475 7811,'-6'-12'215,"5"0"377,-10-1-428,10 7 0,-6 0 272,3 6-333,2 6 1,-7 4 6,5 7 1,-2 1-193,2-2 0,1-1 56,-5 6 1,4-5-59,-4 5 0,4-2 65,-5 1 1,5 2-138,-4-6 1,4 5 45,-4-5 1,1 5 25,-1-5 1,1 1-121,3-5 0,2-4-44,-2 0 156,3-5 49,1 3 1,0-8 92,0-2 1,1-8-64,3-9 1,3-2 19,6-2 0,0-5 32,4-2 1,-4-4 13,4-1 0,1-1-19,-2-3 1,6 3-28,-2-3 1,-2 4 319,-1 4 0,-8 7-126,-1 5 1,-5 10 24,1-1 168,-2 8 0,-2 0-66,0 8 1,0 3-331,0 5 0,0 2 104,0 2 0,1-1-172,3 6 0,-3-1 70,3 5 1,-2-5 15,-2 1 1,0-1-193,0 5 1,0-5-138,0 1 0,4 0 143,0 3 0,0-3 16,-4-1 1,0-3-120,0 3 0,0-5-223,0 2 92,0-4 1,0-1-223,0 1 129,0-6 86,0-2 411,0-5 0,-5-11 0,-2-3 0</inkml:trace>
  <inkml:trace contextRef="#ctx0" brushRef="#br2">22163 13623 7743,'-12'-7'156,"5"-4"168,-4 4 0,10-1 607,-3 0-231,3 5-804,1-8 1,5 10-68,3-3 1,5 2-71,3 2 1,-1 0 103,5 0 0,1 0-74,4 0 1,-1 0-22,1 0 0,-1 0-309,1 0 1,0 5 83,-1-1 457,1 5 0,10 14 0,4 10 0</inkml:trace>
  <inkml:trace contextRef="#ctx0" brushRef="#br2">22594 13635 7811,'0'-12'-164,"0"0"1,0 3 108,0 1 1,4 4 299,0-4 1,2 5 392,-2-1-206,3 3 0,5 1-276,0 0 0,1 0-181,-1 0-66,0 5 1,1 2 73,-1 5 0,-5 5-178,-3-1 0,-3 1 53,-1-5 1,0 2 98,0 2 1,-1-2-46,-3 2 0,-3 2 68,-5-2 1,-1 1 187,1-5 1,0 0-46,-1 1 1,1-1 137,0 0 0,1-4 188,3 1-182,-3-7-111,9 9-231,-3-9 96,5 3 0,7-5-158,5 0 0,2 0-287,6 0 0,-1 0 206,2 0 1,2-4 30,-2 0 0,6 0 38,2 4 0,3-4 149,-3 0 0,22-11 0,1 1 0</inkml:trace>
  <inkml:trace contextRef="#ctx0" brushRef="#br2">24305 12355 7811,'0'-12'0,"0"0"0,5 0 255,-3-1 1,3 5 121,-5 0-189,0 5 0,0-4 310,0 3-123,0 3 0,0-3-91,0 8 0,-4 3 113,0 5 0,-2 2-271,2 2 0,2 3 90,-7 6 1,7-1-1,-2 1 1,1 1-56,-1 3 0,2-3-139,-2 2 0,3-2-294,1-1 0,0 1-267,0 3 1,0-7-51,0 2 1,0-6-379,0 2 1,0-5 97,0 2 869,0-3 0,-11-24 0,-3-5 0</inkml:trace>
  <inkml:trace contextRef="#ctx0" brushRef="#br2">24083 12577 7811,'-1'-12'0,"-3"-1"0,2 5-131,-2 0 1,3 0-247,1-5 0,0 5 346,0 0 0,1 5 316,3-1 0,1-1-211,7 1 0,-1-1-48,9 5 0,1 0-106,3 0 1,6 0 65,3 0 1,3 0-255,1 0 1,0 0 107,0 0 1,4 0-258,0 0 417,0 0 0,17 0 0,7 0 0</inkml:trace>
  <inkml:trace contextRef="#ctx0" brushRef="#br2">25019 12269 7811,'0'-12'-146,"0"0"-220,0-1 293,0 1 73,0 0 1930,0 5-719,0 1-1008,0 6 0,0 2 13,0 2 1,0 3-69,0 5 1,0 6 67,0 2 1,-5 4-1,1 0 1,-1 1-301,1-1 0,2 5-345,-2 0 0,3 1 171,1-1 0,-4-3-154,0 2 0,0 0 77,4 0 0,0-6 91,0 3 0,0-5 9,0 1 0,1-3-728,3-6 353,-3 0 1,6-1 609,-3-3 0,9-40 0,6-16 0</inkml:trace>
  <inkml:trace contextRef="#ctx0" brushRef="#br2">25745 11556 7835,'0'-13'-552,"0"1"712,0 0 1,0 3 387,0 1-345,0 5 1,0-3 427,0 2-555,0 2 36,0-3 1,1 5-6,3 0 0,-3 1 37,4 3 1,0-1-5,-1 5 0,6 0-173,-2 5 0,-1-1 102,1 0 0,0 2-13,4 2 0,-1-1 36,-2 6 1,1 3-55,-1 5 0,2 5 50,1-1 0,0 5-8,1 8 0,-1 1-289,0 15 1,-4 5 284,-3-27 1,-1 2 0,-3-1-1,0 0-281,1 4 1,0 0 0,-1 2 0,0-1 234,-1 1 0,0 1 0,-3 1 1,-1 1-74,-1 4 1,-2-1 0,-1-5 0,-2 0 26,-2 1 1,-1 0 0,1-6 0,-2-1 49,0-2 0,0-2 0,0-2 0,0-1-258,-2 1 1,-1-2-1,-14 19-301,-2-4 1,-2-8 250,2-4 0,-4 0 123,-4 0 0,3-4-54,-3 0 0,-2-6 31,2 2 0,-5-2-318,0 2 0,0-4 158,1-1 0,-2-1 334,6-6 0,-1 1 0,1-5 0,-1 2 0,2 0 0,4 2 0</inkml:trace>
  <inkml:trace contextRef="#ctx0" brushRef="#br2">17697 12144 8984,'-2'2'9,"-20"28"85,2 3 1,-5 7-18,0 1 1,1 11-242,-5 1 0,14-21 0,0 0 155,0 3 0,1 0 1,-1 4-1,2 0 47,0 2 0,1 0 0,0 1 1,-1 1-294,1 0 1,0 0-1,2-1 1,2 1 182,1-2 1,2 0-1,-1-2 1,1 0-46,2-4 0,2-1 0,2 33-160,7-5 0,6-6 243,6-3 0,1-7-68,8-5 1,2-2 65,2 2 0,1-8 17,-1 0 0,2-6-16,-2-2 0,-1-5 290,0 1 1,0-10-278,1 1 1,-5-6 383,-26-5-328</inkml:trace>
  <inkml:trace contextRef="#ctx0" brushRef="#br2">8331 7051 7859,'0'-8'-916,"0"0"457,-5 0 367,3-4 200,-3-1 236,5 1-303,0 0 1,0 3 44,0 1 147,0 5-137,0-7 140,0 8-110,0-9 170,0 10-239,0-5-31,0 6 1,0 6 69,0 2 0,0 3-28,0 1 1,0 7-6,0 6 0,-1 4-5,-3 4 1,2 2-28,-2-2 1,-1 7 33,0 1 1,0 4-125,1-4 1,3 0 79,-4-4 1,4-2-95,1-2 1,0 1 52,0-5 0,4-6-13,0-6 1,2-5-136,-2-4 1,-1-2 44,5-6 1,-4 0 89,4 0 0,-4 0-188,4 0 0,-5-2-580,1-2 801,3-3 0,0-54 0,-1 24 0,0 0 0</inkml:trace>
  <inkml:trace contextRef="#ctx0" brushRef="#br2">9882 9919 8356,'-7'-13'-529,"-3"5"-66,6 0 0,0 0 551,4-4 0,-4 3 477,0 1 1,0 4-5,4-4-156,0 0-1,0-5-136,-6 1 1,5 4 135,-3 0-162,3 5-22,1-3 53,0 6-120,0 0 0,-4 6-266,-1 2 1,1 4 313,4 5 1,-4-2-40,0 5 0,-4 2 98,4 7 1,-4-2-76,4 6 0,-5-4 7,5 4 0,-4-5-32,4 5 1,-4-5-5,4 0 1,0 0-37,4 0 1,0-6-28,0 3 1,0-9-42,0 1 1,0-4 88,0 0-361,0-1 207,0-5-250,0 4-64,0-10-364,0 5 260,5-6-18,-4 0 581,10-6 0,-15-6 0,3-7 0</inkml:trace>
  <inkml:trace contextRef="#ctx0" brushRef="#br2">9254 10473 8356,'-8'0'0,"0"0"0,4 0-200,-4 0 0,3 0-603,-3 0 576,6 0 111,-4 0 192,6 0 205,0 0-218,6 5 0,-4-2 5,6 5 0,5-4-28,3 4 1,6-5-8,-1 1 1,7 2 37,5-2 1,3 0 2,1-4 0,6 0-11,7 0 0,6 0-323,9 0 0,4-4 282,-33 2 0,1 0 0,1-3 0,0 1 17,1 2 1,0 0 0,29-6-69,-2 4 1,-6-4-69,-11 4 1,2-5 75,-10 5 1,-6-4-2,-6 4 1,-5-1-6,-3 0 0,-3 4 8,-6-3 7,0-3 715,-5 6-698,-1-10 342,-6 10-326,0-5 0,-6 6-212,-2 0 1,1 0-215,-1 0-350,0 0 82,-5 0 673,7 6 0,0 11 0,6 9 0</inkml:trace>
  <inkml:trace contextRef="#ctx0" brushRef="#br2">19075 12515 8279,'0'-12'0,"0"0"0,0-1-196,0 1 0,0 4-670,0 0 858,0 0 748,0-5-273,0 1-238,5 0-97,-4 5 14,5-4 15,-6 10-37,0-5 1,1 12-35,3 2 0,-2 3-189,2 1 0,-3 2 133,-1 2 1,0 3 166,0 6 1,0-1-125,0 1 0,0 1-93,0 3 1,0-3 104,0 2 1,0 2 3,0-1 1,2 0-50,2-4 0,-3-2-135,3-3 1,-2 4-142,-2-4 1,4-2-77,0-2 71,0-2 0,-4-2-118,0 1 282,5-7 1,-3 1-315,2-3-363,-3-2 102,5 3 339,-5-5 1,4 1 308,-5 4 0,-21-10 0,-7 4 0</inkml:trace>
  <inkml:trace contextRef="#ctx0" brushRef="#br2">18828 13020 8279,'-12'0'-233,"0"0"1,2 1-292,-2 3 0,7-2 175,-8 2 349,9-3 415,-7-1 0,10 2 206,-3 2-510,2-3 1,8 6 30,2-3 1,4-3 18,5 4 0,2-4-96,5-1 0,2 0-1,3 0 1,4 0 31,8 0 1,-3 0-12,3 0 1,3-6 12,1-2 0,3 1-9,1-1 0,1 1-123,-1-1 0,-1-1 120,-3 4 0,-4-3-200,-8 4 1,-9 0 104,-7 4 0,-4 1-288,0 4 1,-7-3 12,-2 6 0,-4-3-123,-4 3 1,2-1 131,-7 1 0,0 3-31,-8-3 1,2 3 52,-5 1 1,4 5 252,-5-1 0,2 0 0,-2-3 0,-1 3 0,6 1 0,-11 10 0,1-1 0</inkml:trace>
  <inkml:trace contextRef="#ctx0" brushRef="#br2">19235 13451 8250,'-7'-13'0,"-4"1"-470,9 0-641,-8 5 1160,8-4 515,-9 10 1,8-5-318,-5 6 0,4 4-163,-4 0 1,4 6 1,-4-2 1,1 7-2,-1 2 1,-3 4 36,2 0 1,0 2-95,1 2 1,-3 5 12,3 3 0,-2-2 37,2 2 0,-2 0-5,6 4 1,-4 1-129,4 3 1,0-4 54,4 0 1,1-2-130,3-6 0,3 0 60,5-5 0,5-6 55,-1-5 1,2-3 57,-2-5 0,-1-1 11,6-4 0,-1-6-8,5-2 0,-5-7 13,1-1 0,-5-5 33,5 5 0,-10-6-50,1 1 0,-8 2 9,0-1 0,-2 3 2,-2-3 1,-2 5 40,-2-2 0,-3 5-42,-5 4 0,-2-2-97,-2 6 1,1-4 89,-6 4 1,2 1-4,-1 7 1,-3-1-276,2 5 1,2-1-391,-2 1 0,6 7 295,-1-3 1,6 3-96,2-2 0,5-1 422,-1 0 0,36 17 0,9 4 0</inkml:trace>
  <inkml:trace contextRef="#ctx0" brushRef="#br2">12294 15260 8197,'0'-19'-372,"0"2"0,0 3 417,0 2 163,0 0 382,0 0-425,0 5 1,-1 1-72,-4 6 0,4 6-1,-3 2 1,3 3 213,1 1 1,0 7-73,0 6 1,-5 1 32,1 7 0,-4 1-95,4 7 1,-1-1-5,1 5 1,2-6-150,-2 2 0,-1 3 93,0 1 0,-3-1-206,4 1 1,0-9 46,4 1 1,0-9-195,0 1-127,0-3 236,0-7 153,0-7 14,6-6 1,-5-7 35,3-4 0,-1-3 14,1-8 1,-3 1-51,3-6 1,-1 1-57,1-5 0,-2-1-13,2-3 1,1-2 11,-1-6 1,4-1-180,-4-3 1,2 0 48,-2-8 1,2 5 73,2-10 0,3 8 114,-3-3 1,1 1-71,0 7 1,2 5 21,-3 8 0,-1 7 106,1 5 0,0 7 156,4 5 1,1 3-167,-1 1 0,0 1-55,1 3 1,-1 7 67,0 6 1,0 1-60,1-2 1,-1 3-12,0 6 1,-3 1-40,-1 2 1,-5 0 18,1 5 1,-3-5-19,-1 5 0,0-4-100,0 4 0,-5-6 118,-4 2 0,-3-7-14,-4-2 0,-4-5 109,-4 2 1,3-5-113,1-4 0,-1 2 94,-3-6 0,-2 0-123,-3-4 0,7 0 0,-2 0 1,3 0-76,1 0 0,2 0-255,5 0 0,1-4 55,0 0 0,5-2-720,3 2 720,3 3 1,1-6-11,0 3 0,5 2-465,3-2 788,9-3 0,18-8 0,9-4 0,6-4 0,0 0 0</inkml:trace>
  <inkml:trace contextRef="#ctx0" brushRef="#br2">13537 15469 8197,'-8'-4'0,"-1"0"79,7 0 0,-4 2 261,6-2 348,0 3 672,0-5-1286,0 6 1,2-1 79,2-3 0,3 2-217,5-2 0,0 3 90,0 1 0,1 0 110,-1 0 0,4 0-359,1 0 0,1 0-481,-2 0 1,-2 0 442,2 0 1,-1 0 12,2 0 0,-8 4-1199,3 0 655,-2 6 791,-3-3 0,-29 21 0,-12 5 0</inkml:trace>
  <inkml:trace contextRef="#ctx0" brushRef="#br2">13537 15641 8197,'-12'0'0,"-1"0"21,1 0 0,0 4 140,-1 0 1,5 5 83,0-5 0,5 5 124,-1-1 1,3-1-167,1 2 0,0-5 2,0 4 0,5-5 20,3 1 1,7 1-1,2-1 1,5 0-456,-2-4 0,3 0 96,2 0 0,4 0-36,-1 0 0,1 0-208,-4 0 0,-1 0-986,1 0 1364,0 0 0,5-5 0,1-2 0</inkml:trace>
  <inkml:trace contextRef="#ctx0" brushRef="#br2">16416 15210 8100,'-4'-12'-161,"0"0"0,-4 4-515,4-1 737,-6 1 0,5-4 378,-3 0 0,-2 3-81,6 1 1,-1 0-173,0-4 1,4 4 210,-3-1-201,3 1 0,1-4-200,0-1 0,5 5 56,3 0 1,3 4-71,2-4 0,-1 5 86,0-1 0,5 3-114,-1 1 0,0 0 26,-3 0 1,-2 5 29,-3 3 0,1 9-89,-4 3 0,-1 3 65,-4 2 0,0 5-106,0 3 0,-7 2-1,-6 2 0,0 4-96,-8 0 1,1 2 155,-5-2 0,2-7-2,2 3 0,-2-10 121,3-2 1,2-2-117,1-6 1,4-7 722,0-5-110,7-4-186,0-1 1,6-1-150,0-4 0,6 3-67,2-6 0,3 5-15,1-1 1,6-3-18,2-1 0,4 1-74,0-1 0,1 4-189,-1-5 0,1 5 114,0-4 1,-1 5-246,1-1 0,0-1-320,-1 1 0,1 0 101,-1 4 1,-4 0-314,-4 0 1,2 0 804,-2 0 0,22 0 0,2 0 0</inkml:trace>
  <inkml:trace contextRef="#ctx0" brushRef="#br2">17376 15235 8078,'-6'0'-391,"0"0"1,6 0 0</inkml:trace>
  <inkml:trace contextRef="#ctx0" brushRef="#br2">17339 15174 8078,'0'-9'0,"0"1"0,0 4 0,0-4 0,0 4 0,0-4 0,0 5 0,2-7-253,2 6-328,-3-5 834,10 2 581,-9-6-622,9 1 0,-10 4-71,3 0 1,-1 5 5,1-1 0,-3 1 110,3-1-273,-2 3 91,-2-5-329,0 6 251,0 0 0,0 6-16,0 2 0,0 4 204,0 5 0,-4-2-80,-1 5 1,-3 1 2,4 3 1,-5 5-84,0 0 1,3 3 3,-3-3 1,5 5 9,-4-1 1,4-1-16,-4 0 0,5-3-7,-1 4 0,3-10-122,1 2 1,0-5 95,0 1 0,0-3-23,0-6 58,5 0 0,2-1-16,5-3 1,0-2 12,1-6 0,0 0-2,4 0 1,-2 0-22,5 0 0,-3 0-16,3 0 0,-3-4-8,3 0 1,1-5-12,3 5 1,-3-4-99,-1 4 1,-3 0 11,3 4 1,-3-4-184,3 0 1,-5 0-80,2 4 0,-8-4 61,-1-1 0,1 1-347,3 4 398,0 0 1,-4-4 270,1 0 0,-7 0 0,9-1 0,-31-19 0,-2-8 0</inkml:trace>
  <inkml:trace contextRef="#ctx0" brushRef="#br2">17327 15210 8078,'-5'-12'-460,"-4"0"321,-1 0 1,1 1 138,1 2 0,5 3 0,-1 1 0,4 4 0,4-3 0,3 3 202,6 1 0,-1 0 299,0 0 1,5 0-305,-1 0 0,6 0-220,-2 0 1,4 0 119,0 0 1,-1-2 9,-2-2 0,2 3-31,-2-3 1,2 2-84,2 2 1,-6 0-155,-3 0 0,-2 2-65,-2 2 1,0-3-676,1 3 571,-6 3 330,-2 0 0,-21 22 0,-5 3 0</inkml:trace>
  <inkml:trace contextRef="#ctx0" brushRef="#br2">17499 15383 8078,'-12'0'142,"0"0"1,4 0 213,-1 0-265,7 0 227,-4 0-303,6 0 0,0 1 97,0 3 0,6-2-72,2 2 1,7-3-172,1-1 0,5 0-80,-5 0 0,6 0-147,-1 0 0,2 0 48,1 0 1,-3 0-105,0 0 1,-1 0 155,5 0 1,-1 0 257,1 0 0,-1 0 0,28-5 0,7-2 0</inkml:trace>
  <inkml:trace contextRef="#ctx0" brushRef="#br2">17992 15383 8078,'5'-7'297,"-3"1"612,3 6-654,-5 0 0,0 2-49,0 2 0,0 3-182,0 5 1,0 2 114,0 2 1,-1-1 59,-3 6 0,2-1 10,-2 5 1,3-5-78,1 1 0,0-1-307,0 5 1,0-5-255,0 1 0,0-2 46,0 2 0,0-2-766,0-3 1149,5-2 0,18 4 0,10-6 0</inkml:trace>
  <inkml:trace contextRef="#ctx0" brushRef="#br2">18595 15272 8040,'0'-18'0,"1"5"242,3-4 447,-2 3-292,3 8-232,-5 0 0,-1 12 147,-3 2 1,1 4-94,-5 5 0,-1 2-276,-3 5 0,1 5 39,3 0 1,-3-1-82,3-3 1,-3 0 71,-1-1 0,-1 5-132,1 0 0,0-1 55,-1-3 1,1 0 7,0-1 1,3-5-107,1-2 1,1-4-43,-1 0 185,3-6 0,5-3-8,0-8 0,0-3 17,0-6 0,1-4-46,3-4 0,4-6-2,9-2 0,-3-5-6,2 1 1,-1-2 43,1-2 1,-2-2 12,2-2 1,2 2-33,-1-6 0,3 5 269,-3-1 1,-1 8-92,-4 4 1,2 3 319,2 2 1,-6 9 71,2 2-61,-8 9-207,2 4 1,-2 7 139,0 5 0,4 6-140,-4 3 0,6-2 5,-2 1 1,-1 1-53,1 4 0,-4-1-230,4 1 0,-3 3-288,3 1 1,-4 0 75,4-4 1,-1-1-32,1 1 0,2-1-189,-6 1 0,1-2 216,-1-2 0,-2 1 45,2-6 0,1 0-179,-1-3 0,0-5-1121,-4 0 1525,0-5 0,0 2 0,-10-21 0,-4-5 0</inkml:trace>
  <inkml:trace contextRef="#ctx0" brushRef="#br2">18595 15444 8040,'-2'-12'619,"-2"0"-139,3-1-543,-5 1-3,6 0 1,6 4-80,2-1 0,8 7 78,5-2 0,2 2-185,2 2 1,1-1 134,3-3 0,2 2-34,6-2 0,0 3 73,0 1 0,0 0-175,0 0 0,-1-4-137,1 0 1,-5-2 389,-3 2 0,7-7 0,-3-5 0,-3 3-20,-17 5 1,-2 4 116,-3-4 0,1 4 314,-5-4 558,1 5 432,0-8-506,-4 10-494,5-5 1,-6 7-152,0 4 1,-4 1 6,0 7 1,-2 0-92,2 4 0,1-2-112,-5 5 1,5-1-70,-1 2 1,-1 2-294,1-2 0,0 1-587,4-2 1,-2 3 437,-2-2 0,3 1 457,-3-2 0,8 4 0,3-5 0</inkml:trace>
  <inkml:trace contextRef="#ctx0" brushRef="#br2">19899 15026 8040,'4'-8'0,"0"-1"0,6 1 6,-2-4 1,2 4 152,-2 0 108,3 5 0,-10-4 267,3 3-247,-2 3-119,-2 1 1,-2 8-152,-2 8 0,-3-1 156,-5 6 1,-2-1-180,-2 5 1,1 1 69,-6 2 1,5-2-159,-5 3 0,5-3-10,-4-1 1,3 3 112,-3 1 0,3 1-60,-3-1 0,5-4 76,-2-1 0,4-1-274,0-6 241,1-1 1,4-9-25,0-3 41,5-2 1,-3-4 5,6-2 1,6-3-172,2-5 1,0-6 97,5-2 1,-4-4 46,8 0 0,-4-6-98,0-3 1,3-3-155,0-1 0,5 1 187,-5-1 0,1 0 52,-5 0 1,4 0 194,1 0 1,-1 6-79,-3 2 0,-1 8-122,0 5 156,-5 8 1,0 2 112,-3 6 1,-3 6-118,3 2 1,3 8-68,1 5 0,3 2 19,2 2 1,0 1-10,4 2 1,-2-2-220,5 3 0,-3-3 45,3-1 1,-1-1 98,2 1 0,2-1-4,-2 1 1,-2-6-114,1-2 1,-5 0 45,2 0 0,-4-1-133,0-3 1,-5-3 178,0-1 1,-5-2-27,1-3 209,-3-3 1,-6 6-71,-3-3 0,-7-3 18,-2 3 1,-6 3-26,-2 1 0,-1-1-16,-6 1 1,-1-3-97,-4 3 1,4-1-208,0 1 1,2 1 11,-2-5 0,-1 2-242,5-2 0,0-3 101,5 4 376,-1-4 0,0-1 0,1 0 0</inkml:trace>
  <inkml:trace contextRef="#ctx0" brushRef="#br2">16367 16133 8040,'-8'0'-1350,"0"0"1098,5 0 261,-8 0 0,8 0 10,-5 0 367,5-5 557,-2 4-576,0-5-451,3 6 259,-3 0-91,10 0 0,3 0-20,9 0 1,-2 0 0,5 0 1,6 0 10,7 0 0,8 0-25,4 0 0,9 0-16,3 0 1,-22-2 0,3 0-279,2 0 1,2 0 0,3-2 0,3 0 264,4 2 1,2 0 0,0-3-1,0 0-349,5 1 0,1 0 0,0 0 0,1 1 355,2-1 1,1 0 0,-1 2 0,1 0-62,4-2 1,-1-1 0,-3 3 0,-1 0 31,3-2 0,0 0 0,-1 2 0,1 0-49,0-2 1,-1 0 0,1 2-1,-1 0-303,3-2 1,0 0-1,-4 2 1,0-1 329,4-1 1,0 0 0,-4 2 0,0 0 21,2-2 1,-1 0-1,-1 1 1,0-1-6,2 0 1,-1 0 0,-6-1 0,-2 0-189,1 3 1,-1 0 0,-5-2-1,-1 0 194,-2 2 1,0 0-1,-2-3 1,-1 0 65,-2 1 1,-2 0 0,-4 1 0,-1 1-61,-1 0 0,-2 0 0,23-4 517,-7 2 0,-8-1-516,-9 0 1095,-3 4-1181,-11-4 1,-7 3 487,-7-2 1,-10 3-505,-3-3 1,-7 2 216,-1 2 1,-7 0-315,-2 0 0,0 4-164,-3 1 1,-4 4 111,-1-1 1,-2 0 243,-2 5 0,0-9 0,-15 13 0,-10 4 0,-4-4 0,0 0 0</inkml:trace>
  <inkml:trace contextRef="#ctx0" brushRef="#br2">18213 16650 8040,'0'-12'0,"2"0"-53,2-1 0,-3 5-44,3 0 0,-1 0 791,1-5-74,-3 7-363,10-5-19,-9 4-225,9 0 143,-10 2 1,4 6-2,-5 3 0,0 3-6,0 5 0,0 2-22,0 2 1,0 3-63,0 6 0,0 0 4,0-1 1,0 1-143,0-1 0,0 5 116,0 0 0,0 0-232,0-5 0,0 1 59,0-1 0,0 1-54,0 0 1,0-5-125,0 1 1,0-6-121,0 1 0,5-2 25,-1-2 0,0-4-588,-4 1 320,5-7 671,2 4 0,5-6 0,17-33 0,4-8 0</inkml:trace>
  <inkml:trace contextRef="#ctx0" brushRef="#br2">18545 16650 8040,'0'-12'-153,"-1"5"-239,-3 3 489,3-3 161,-10 6 1,8-3-163,-5 8 1,4 3 21,-5 5 0,7 0 143,-2 1 0,1 3-201,-1 0 1,2 2-3,-2-1 1,4-4-4,4 4 0,-1-4 7,5 0 0,-4-1 26,5 0 1,0 1-48,8-1 0,-4-4 1,4 0 0,-2-4-85,1 5 1,-1-5-114,6 4 0,-6-4 224,1 4 0,2-4 117,-2 5 0,1-7-161,-5 2 1,-4 2 34,0-2-51,-5 5 0,7-2 112,-6 6-199,0-7 0,-8 5 62,0-2 1,-6-3-16,2 3 1,-3-5-75,-1 4 1,-1-4-180,1 4 0,-4-5 17,-1 1 1,1 2-184,4-2 1,-5 1 40,1-1 1,-5-2-72,5 2 1,-2-3 480,2-1 0,-9-44 0,-6-10 0</inkml:trace>
  <inkml:trace contextRef="#ctx0" brushRef="#br2">18545 16687 8040,'0'-12'0,"2"0"0,2-1 0,-3 1-483,3 0 490,3-1 0,0 2 288,5 3 1,2-1-252,2 5 1,-1-1-53,6 5 1,-5 0-176,5 0 1,4 2 127,3 2 1,5-1 54,-4 5 0,27 11 0,3 7 0</inkml:trace>
  <inkml:trace contextRef="#ctx0" brushRef="#br2">19321 16859 8040,'-8'-1'0,"-1"-3"0,7 3 0,-9-10 0,9 4 0,-5-1-103,3-1 0,3 5-148,-3-4 0,1 5 641,-1-1 193,3-3 0,-9 5-398,6-6 1,-6 5-70,2-1 0,-3 2 155,-1 2 1,0 0-95,-1 0 1,-3 0-270,0 0 1,-6 6 58,1 2 1,2 3 109,-1 1 0,3 1-62,-3-1 0,6 4-117,2 1 1,-1 3 36,5-3 1,3 0 56,1 0 1,2-4-199,2 4 1,6 1-36,2-2 1,3 0-8,1-3 1,4-2 34,1-3 1,5 2 43,-2-6 1,4 0 77,0-4 1,-3 0 93,-1 0 1,1-7-56,3-5 0,1-2 23,0-7 1,-5-3 140,1-5 0,-5-9-91,4 1 1,0-8 133,0 0 0,-1-3-183,-2-1 0,-4-2 246,4-2 0,-8 7 92,0 1 1,-7 11 89,2 5 1,-2 9-139,-2 4 0,-2 7 72,-2 5 1,2 4-207,-7 4 1,2 3 87,-1 5 0,-3 6-211,3 3 0,-1 6 207,0 2 0,0 5-268,5-1 0,0 1-74,4-1 0,0 2-66,0-2 0,0 3 34,0 1 0,5-5-80,3 1 1,3-5-298,1 0 1,1-6 242,-1-1 0,5-6 17,-1 1 1,4-8-36,-3-4 314,5-2 0,2-19 0,8-3 0</inkml:trace>
  <inkml:trace contextRef="#ctx0" brushRef="#br2">11765 14989 8142,'-7'-12'-137,"-4"-1"1,5 1-131,-2 0 1,-1 4 81,5-1 342,0 7-287,4-4 252,0 6-179,0 0 99,0 6-30,0 0 1,0 7 34,0-1 1,0 0-10,0 1 0,0-1 68,0 0 0,0 2-66,0 2 1,0-1 122,0 6 0,0 1-96,0 6 1,1 0 37,3 5 0,-3 5-26,3 7 1,-2 10 1,-2 6 0,1 2-275,1-28 1,0 0-1,-1 3 1,0 0 215,0 5 1,2 1 0,0 2 0,-1 1-15,0 4 1,0 0-1,2-1 1,1 0-285,-3 1 0,0 1 1,0-2-1,1 1 236,-1 0 1,0 0 0,-1 0 0,1-1 54,2 4 1,0-1 0,-2-5 0,0 0-31,2-1 1,0 0 0,0-2 0,-1-1-153,1-1 1,0 0 0,2-2-1,-1-1 148,-1-1 1,1 0 0,6 29-177,1-6 0,4-5 180,1-4 0,-1-2 12,-4 2 1,2-7 328,2-5 0,-2-3-326,3-1 0,-4 0 532,0 0 1,-5-10-604,0-2 0,-1-9 359,1 0 1,2-6-715,-6-2 549,5-5-430,-7 2 0,4-5 90,-1 0 1,-4-5 20,3-3 0,-3-9 196,-1-3 0,6-4 0,-3-9 0,1-7 0,2-3 0,0 0 0</inkml:trace>
  <inkml:trace contextRef="#ctx0" brushRef="#br2">11765 14804 8113,'0'-8'-1621,"0"0"1483,0 5 0,0-4-16,0 3 145,0 3 1,1-5 107,3 6 0,-1 0-88,5 0 1,0 0 7,5 0 1,0 0-9,4 0 0,-2 0 3,5 0 1,1 0 57,3 0 1,5 5-65,0-1 1,6 0 44,2-4 0,2 0-14,6 0 0,0 0 3,4 0 1,2-2-181,2-2 0,3 3 196,6-3 0,-1-2-23,1 2 1,1 0 3,2 4 0,-2-4-29,3 0 0,-2 0-275,2 4 0,-2 0 214,6 0 0,-2-4 46,-33 2 0,0 0 1,1-1-1,0 2-8,34 1 1,-33-1 0,0 0 12,2-1 0,0 0 0,0 1 0,1 1-2,1-2 0,0 0 1,1-1-1,-1 0 31,-2 1 0,0 0 1,3-2-1,1 0-218,0 2 0,0 0 0,-2-1 0,0 0 194,2 1 1,0 0-1,-1 1 1,0 1 28,1-2 1,0 0-1,1-1 1,0 0 2,1 1 0,0 0 1,-3-2-1,-1 0-28,2 2 1,0 0-1,-1-1 1,0 0-4,1 1 1,0 0 0,1 2 0,-1-1-10,3-1 0,-1 0 1,-2-1-1,0 0 13,0 1 1,0 0 0,0-1 0,0 1-5,-2-1 0,0 2 0,2 0 0,0 0-25,2-1 0,1 0 0,-3 1 0,1 1-1,1 0 0,0 0 1,-1-2-1,0 0 16,-1 0 1,0 0-1,1-1 1,1 0 1,2 1 0,0 0 0,-2 1 0,-1-1 1,3-2 1,0 0 0,-2 2-1,-1 0 1,-1-2 1,0 0-1,2 2 1,1 0-1,-1-2 0,0-1 0,0 3 0,-1 0 0,-3-2 1,0 0-1,1 3 1,-1-1 45,-2 1 1,0-2-1,3 1 1,0-1-42,-1 1 1,0 0 0,0-2 0,1 0 40,-1 1 0,0 1 0,1-2 0,1 0-23,-2 2 0,0 0 0,0-2 1,0 0 1,2 2 0,0 0 1,-3-2-1,-1 0-10,4 2 1,1 0 0,-3-3 0,1 1-2,1 2 0,0 0 0,0-2 1,0 0-2,0 2 1,0 0-1,0-2 1,-1 0 2,-1 2 0,0 0 1,2-3-1,-1 0-16,-1 1 0,0 0 0,2 0 0,0 1 13,2-1 1,0 0-1,-3 2 1,-2 0-25,1-3 0,0 1 0,0 3 0,-1 0 7,-1-1 1,0 0-1,3 0 1,-1 1-3,1-1 1,-1 0-1,-2 1 1,1 0 10,-1-1 0,0 0 0,0 1 1,1 1-4,-1 0 1,0 0-1,3-2 1,-1 0-19,1 0 0,-2 0 0,-2-1 0,0 2 13,-1 0 0,-1 2 1,2-1-1,0 0-3,1 0 1,0 0 0,0-1 0,0 0 3,-2-1 0,-1 0 0,34 1-169,-35-1 0,0 0 0,29 0 172,2 2 1,-2 0-1,2 0 0,-8 0 1,4 0 1,-7 0 5,2 0 1,-4 0 10,5 0 1,-6 0 3,1 0 0,-6 0 40,-2 0 1,-4 0 209,4 0 1,-5 0-200,1 0 0,-3 0 334,-1 0 1,-4-1-330,-1-3 0,-6 3 278,-1-4 0,-2 4-293,-6 1 0,-1 0 392,-4 0-363,1 0-111,-1 0 99,-5 0-45,4 0 28,-10 0-76,5 0 26,-6 0-10,0 0 0,-2 4 23,-2 0-16,3 6 0,-5-3 4,6 5 0,-4 4-9,0 1 1,-1 5-9,1-2 1,1 3 51,-5 2 0,1 6 113,-1 6 0,-3 2-122,2 6 0,0 0-2,1 4 0,-3 6-317,3 2 1,1 3 305,-2 2 0,5 1-14,-4 2 0,6-30 0,0 0-187,-2 4 0,0 0 1,2-1-1,0 1 169,-2 2 1,0 0 0,2-3 0,1 0 17,-1 1 0,0 0 0,-1 2 0,0 0 5,1 2 0,0 0 0,0-2 0,0-1-25,2 1 0,0 0 0,0 0 0,1-1-1,1-1 1,1 0-1,-1 2 1,1 1 15,1-1 1,0 0 0,2-1 0,-1 0-3,-1-1 1,0-1 0,2 0 0,-1 0-24,1-1 0,1 0 0,-2-2 0,1 1 17,-2 1 0,0-1 0,5 26-194,-5 4 0,5-8 187,-5 0 1,5-2 0,-1-3 1,-2-8-69,-2 1 1,-3-5 13,-1 0 1,0-3 100,0 3 0,0-8-71,0-5 1,0-2 58,0-1 1,0-5-279,0 1 0,0-2 17,0 2 1,-1 1-194,-3-6 0,-4 0-154,-9-3 578,-2-1 0,-23-11 0,-12-6 0,-2 1 0,-1 0 0</inkml:trace>
  <inkml:trace contextRef="#ctx0" brushRef="#br2">12195 17844 8051,'-12'-4'0,"0"0"0,-2-4 0,-2 3 0,6-3 71,-2 4 0,6-4 11,-2 4-503,5 0 376,-2 4-220,5 0 270,0 0-170,5 0 1,2 0 138,6 0 0,-1 0-56,0 0 0,1 0 70,-1 0 0,2 0-8,2 0 0,2 0 18,2 0 0,3 0-10,-2 0 0,4 0 13,3 0 0,1 0 33,8 0 1,-3 0-18,7 0 1,3 0 48,1 0 1,3 0-50,1 0 1,4 0-157,1 0 1,3 0 155,-4 0 0,8 0-22,0 0 0,-3 0 8,3 0 0,-2 0-3,2 0 1,6 0-306,3 0 0,-3 0 299,-1 0 1,2 0 9,2 0 0,0 0-3,-33 0 0,0 0 1,-2-1-1,1 0-10,3-1 1,0 0 0,-3 2-1,0-1 14,1-1 0,0 0 0,-1 1 0,0 0 0,5 1 0,0 0 0,-4 0 1,-1 0-6,1 1 0,0-2 0,-2 1 0,1-1 0,1-1 0,0 0 0,0 1 1,1 1-3,1-2 1,0 0 0,-2 1 0,1 0 2,1 1 1,0 0 0,-1-2-1,0 0 0,1 0 1,0 0 0,0 0 0,-1 0-1,3 2 1,0 0 0,-3-2 0,1 0-4,-1 0 0,2 0 1,-1-1-1,1 0 18,-1 1 1,0 0 0,1 1 0,0 1 5,2-2 1,-1 0-1,-3-1 1,0 0-5,3 1 1,0 0 0,0-2-1,-1 0 3,-1 2 0,0 0 0,3-2 1,1 0-204,0 1 0,0 1 0,-2-2 1,0 0 195,2 2 0,0 0 0,-3-1 1,-1 1 9,2-1 1,0 2 0,0-1 0,0 1-10,2-3 0,0 0 1,0 2-1,-1 1-6,-1-1 0,0 0 1,1-1-1,0 0-26,-3 1 1,0 0-1,2 0 1,1 0-8,-1 2 1,0 0 0,-3-2 0,-1 0 21,0 0 1,0 0 0,-1 0 0,-1 0-1,2 2 0,0 0 0,0-1 0,1 0 11,1-1 1,0 0-1,-3 2 1,-1-1-136,2-1 0,0 0 0,-1 0 0,-1 1 154,2-1 1,0 0-1,0 1 1,0 1-22,0-2 0,0 0 1,-1 0-1,0 1 1,-1-1 0,0 0 1,1 1-1,-1 0 2,31-3 0,-31 3 0,1 1 3,33 0 0,0-4-1,-34 2 0,0 0 0,29-2 2,1 4 1,2-2 0,-1-2 1,0 3-1,-5-3 0,1 1 26,-1-1 0,-2 2-23,3-2 1,-9 2-7,4-3 0,-1 4 9,-2-3 0,5 3-1,-2 1 0,-2-4 8,-2-1 0,-2 1-1,-2 4 1,1-4-7,4 0 0,-8-1 0,3 1 1,-3 2 223,-1-2 0,3-1-197,-3 1 1,1-1 47,-1 5 0,2-4-57,-6 0 0,5 0-52,-1 4 1,-2-4 10,-2 0 0,-1 0-11,1 4 1,-2-4 38,6 0 1,-1-2-8,1 2 0,-1 3-18,-3-3 0,-1-2 10,5 2 1,-2-4 84,3 4 1,-4-2-71,-5 2 0,5 1 24,3-5 1,-2 4-29,-2-4 1,-3 4 382,-1-4 1,-4 5-378,0-1 0,-6-2 292,2 2 1,-3-1-291,-2 1 0,0 2 143,-4-2 0,-1-1-175,-2 1 1,-8-5 83,4 5 1,-4-1-46,3 1-27,-5 2 1,3-5 9,-6 3-267,0 3 256,-4-4-9,0-1 1,-5 5-196,-4-3 0,-2-2-799,-1 2 0,-4-1 186,-1 0 808,-5 4 0,-35-21 0,21 12 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9033 1452 7813,'5'-7'0,"-2"-2"0,5 5 0,0-6-475,5 2 0,-1 1 166,0-1 1,1 4 679,-1-5 0,0 3-134,1-3 1,-1-1-80,0 1 0,0 2-110,1-1 0,-5 1 48,0-1 91,-5-3 1,2 4 32,-5-5-125,0 5 0,-5-2-41,-3 5 1,-3-2-91,-2 2 1,-4 3 96,-4-3 1,-2 2-30,-2 2 1,1 6 23,-1 2 1,-4 0 1,1 4 0,-2-2-26,1 6 0,3-1-4,-3 2 1,7-2-82,2 5 0,3-3 93,-3 3 1,6-1-139,2 2 1,5-3 115,7-6 1,0 0-115,0 1 0,1-1 38,3 0 1,5-4-129,7 1 1,-1-5 114,6 4 1,-6-5-12,1 1 0,2-3 95,-2-1 1,5 0-67,-5 0 1,1 0 117,-5 0 1,0-4-73,1 0 1,-5-1 22,0 0 105,-5 4 61,2-10 0,-6 10-113,-3-3 1,-3 2-23,-5 2 0,-6 0 5,-3 0 0,-2 6 14,-2 2 0,-3 4-44,-1 5 1,-4 2 71,4 5 1,-1 2 91,2 3 1,3-3-187,0 3 0,6-3 6,7-2 1,4 1 65,0 0 0,6-2 3,2-3 1,3-2-18,9-6 1,-1 1-68,10-1 1,-5-5-233,5-3 1,-5 1 49,5 0 1,-5-1 42,4-4 0,1 0 55,4 0 0,-5 0-9,1 0 0,-1 0 47,5 0 1,-2-4-12,-3-1 1,4-3-366,-4 4 0,3-1 431,2 1 0,0 13 0,-1-1 0</inkml:trace>
  <inkml:trace contextRef="#ctx0" brushRef="#br0">9156 1981 7813,'0'-12'-66,"0"0"185,0-1 1,0 5 220,0 0 1,0 4 49,0-4 0,1 4 192,3-5-510,3 7 0,5-4 64,1 6 1,-1 0-209,0 0 0,-3 2-11,-1 2 1,-1 2-16,1 7 1,-1-1 73,-3 0 1,-3 5-88,3-1 0,-4 6 8,-4-1 1,-3-1 85,-5 5 0,0-8-9,-1 8 1,-3-3 19,0 3 1,-2-5 123,1 1 1,4-6 2,-4 1 1,8-4 82,0-3-188,7 2-100,-4-5 1,8 1-22,2-3 1,3-4 81,5-4 0,4 3-331,1-3 1,5-3 110,-2-1 1,5 1-387,3-1 1,0-1 628,5-3 0,21-11 0,11-3 0</inkml:trace>
  <inkml:trace contextRef="#ctx0" brushRef="#br0">9882 1723 7813,'0'-8'-84,"0"-1"1,0 5-215,0-4 1,0 4-88,0-4 0,0 5 967,5-2 0,4 1-268,7-1 0,-2 1-637,2 4 1,-2 0-41,-2 0 1,4 2 362,1 2 0,-1 19 0,-3 10 0</inkml:trace>
  <inkml:trace contextRef="#ctx0" brushRef="#br0">9820 1994 7813,'-6'0'801,"0"-6"-498,6 5 0,1-5-373,4 6 1,1 0-129,7 0 0,4 0-223,4 0 1,2-4 420,2 0 0,18-3 0,10-1 0,3 1 0,1 0 0</inkml:trace>
  <inkml:trace contextRef="#ctx0" brushRef="#br0">12638 1083 7852,'0'-18'0,"5"4"-104,-1-2 1,0 2-419,-4 2 628,0 0 0,0 4 715,0-1-298,0 7 0,0-2-138,0 8 1,-6 2-378,-2 7 1,-1 5 65,0 2 0,-2 5-166,3 3 0,-3 0 45,-1 5 0,-2-1 29,-2 5 0,2 0 7,-2 0 0,2 1-156,2 3 1,-5-2-10,1 2 1,0-4-49,3-5 0,1-1 156,0-7 1,3-5-21,1-2 106,6-9-57,-4-3 0,6-10-5,0-3 0,0-5 17,0-3 1,4 1 10,0-6 0,6 0 14,-2-8 1,3 2-12,1-6 1,1 0-60,-1-4 0,4-4 39,1 0 0,0 0 115,0 4 1,-3 0-66,2 0 0,2 6 95,-2 2 1,5 8-58,-5 5 0,0 8 11,-3 4 1,-2 4-40,-3 4 1,3 3 9,-3 5 1,-1 4-70,1 1 0,-4 5 58,4-2 0,-3-1-182,3 2 0,-4-1 88,4 5 1,-1 1-55,1 3 0,3-3 50,-3 2 1,2 0-98,-2 0 0,3-2 68,-3 3 0,2-3-93,-2-1 0,1-5 92,-4 1 0,3-6-54,-4 1 331,0-2-150,-4-2 1,-1-5 59,-3-3 0,-7-2-29,-6-2 1,-5 4 180,2 0 1,-3 0-138,-2-4 1,-4 4-12,0 0 0,-5 1 285,1 0 0,-2 0-45,-2 3 1,0 3 2,0-3 1,4-1-111,1 1 1,6-3-177,1 3 1,6-4-126,7 4-592,5-5 530,1 2 0,12-3 141,2 2 0,8-3 0,42-1 0,-22-3 0,0-1 0</inkml:trace>
  <inkml:trace contextRef="#ctx0" brushRef="#br0">13057 1612 7852,'0'-12'0,"0"0"0,1 1 166,3 2 1,-1 0-112,5 5 1,0-5 306,5 5 0,-5-1-43,0 1 0,0 2-148,5-2 0,-1 4-71,0 4-195,1 3 1,-5 7-138,0 2 1,-5-2 130,1 2 0,-3 2 10,-1-1 0,-5 3 6,-3-3 0,-3 4-20,-2 0 0,1 1 63,0-2 0,-1 2 44,1-5 0,-4 0 81,-1 0 1,2-8 222,7 4 1,-3-5-117,3 0 0,2-1 318,2-3-298,-3-3-78,6 5 0,-3-8-244,8-2 1,-1 3-89,5-3 0,4 1-149,5-1 1,5 3-10,-2-3 1,3-2-279,2 2 0,0-4 100,-1 4 536,6 0 0,29-13 0,-23 7 0,-1 0 0</inkml:trace>
  <inkml:trace contextRef="#ctx0" brushRef="#br0">13598 1526 7944,'-4'-8'0,"0"0"0,0 3 0,4-3 133,0 6 0,0-5 209,0 3 1,1 2-307,4-2 1,7 3-177,8 1 0,-1 0-374,2 0 0,4 0 210,3 0 1,2 1 303,-1 3 0,11-3 0,6 0 0,7 1 0,0 1 0</inkml:trace>
  <inkml:trace contextRef="#ctx0" brushRef="#br0">14521 1181 7969,'-5'-12'0,"2"4"-236,-5 0 1,4 4 355,-4-5 393,5 7 0,-4-4-265,3 6 0,1 7-5,-5 5 1,4 2-82,-4 6 0,4 1 110,-5 4 1,1 1-166,-4 2 1,1-2-16,3 3 0,-3 2-118,3 2 0,-3-1-31,-2 1 1,1-5-128,0 5 1,-1-6 85,1 2 1,4-4-63,0-5 0,4-2 60,-5-6-208,7-5 153,-4-1 0,6-8 73,0-2 1,0-3 18,0-5 1,2-4 26,2-1 0,3-5 11,5 2 0,0-9-25,0-4 1,1-2-6,-1-2 1,6 0 139,2 0 0,-1-5-70,2-4 0,-1 4 112,5 1 0,-2 4 9,-2 4 1,-2 5 305,-3 7-342,-2 3 0,0 11-38,-6 3 1,-5 4 17,1 4 0,-1 3 21,1 6 1,-3 3-103,3 0 0,2 6 77,-2-1 1,4 2-355,-4 2 1,1-3 45,0 2 1,-4-2 154,3 7 1,-1-2 12,1 2 1,-3-3-4,3 3 0,-2-2 35,-2 2 1,4-5-12,0 1 1,0-2-20,-4-7 1,4 5 25,0-5 0,0-3-201,-4-5 224,0-5-2,0 2 8,0-5 0,-1 0 89,-3 0 1,-4 0 66,-9 0 1,2 0-88,-5 0 0,-1 0 96,-3 0 0,-1 0-57,0 0 0,1 1-170,-1 4 0,0-3 76,1 7 1,-1-5-490,1 4 0,5-4 93,2 4 1,3-4 388,2 4 0,-6 17 0,-1 8 0</inkml:trace>
  <inkml:trace contextRef="#ctx0" brushRef="#br0">12478 2043 7855,'-13'0'-148,"-4"0"0,4 0-185,-4 0 0,4 0 162,0 0 0,1 0 9,0 0 106,-1 0-1,1 0 1089,0 0-408,0 0-153,-1 0-263,6 0 48,2 0-56,5 0-314,0 0 0,5 0 96,4 0 0,3 4-95,4 0 1,3 0 100,6-4 1,6 0-14,6 0 0,6 0 30,6 0 1,6 0-330,2 0 0,12-4 349,-31 2 1,1 0 0,4 0 0,1 0-266,4 2 1,2 0 0,1-2 0,1 0 233,-1 0 1,0 0 0,3-1 0,0 2 15,0 1 0,-1 0 0,0-2 0,0-1-40,-1 2 1,-1-2-1,1-1 1,-1-1 35,-4 1 0,0 0 0,2-2 1,0 1-61,3-2 1,-1 1 0,-4 2 0,-1 0 43,-1 0 1,0 0 0,-3 0-1,-2 0-146,-3-2 0,0-1 0,0 3 0,0 0 100,0 0 0,0 0 0,27 0-249,-2-4 1,-13 5 305,0-1 1,-8 1 416,0-1 1,-8 3-320,-4-3 0,-3 2 453,-2 2 1,-5 0-508,-2 0 0,-5-1 664,-4-3-625,-2 2 416,-6-3-470,0 5 0,-2 0-487,-2 0 308,3 0 1,-10 0-100,3 0 0,1 4-98,-1 0 1,1 6-391,-1-2 736,-3 3 0,-7 17 0,-8 5 0</inkml:trace>
  <inkml:trace contextRef="#ctx0" brushRef="#br0">13894 2683 7855,'-7'-13'-403,"-4"1"1,10 0 274,-4 0 0,4-1 477,1 1 1,0 4-106,0 0 0,0-1 100,0-3 1,4 4-155,0 0 0,6 3-92,-2-3 0,3 6-37,1-3 0,1 4-5,-1 1 1,0 0-57,1 0 0,-5 0 100,0 0 1,-4 4-200,4 0 1,-5 6-38,1-2 0,-3 4 0,-1 5 1,-1-4 70,-3 4 0,-1 1-5,-4-2 0,-2 2 2,3-2 0,-1-2-6,0 2 0,0-2 55,5-2 0,0-4-61,4 1-54,-6-1 138,5 4 1,1-1 8,8-3 1,3 2 8,1-6 0,5 4 10,-1-4 0,2 6 47,-2-2 1,2 3-77,3 1 1,-2 1 144,-3-1 1,-4 0-57,1 1 0,-2 0 95,-7 4-91,0-4 1,-6 5 3,-2-6 0,-2 1-14,-7-1 0,-5-4 1,-2 0 1,-3-5-24,-2 1 1,-1 2-30,-3-2 1,3 0-132,-2-4 0,6 0 31,1 0 1,5 0-202,-5 0 1,8-1-35,0-4 0,2 3-255,7-6 1,0 3 554,4-3 0,33-11 0,8-7 0</inkml:trace>
  <inkml:trace contextRef="#ctx0" brushRef="#br0">14497 2794 7915,'-2'-7'0,"-2"3"0,3-3 0,-10 1 781,3-2 1,1 3-261,-1 5 1,-1 0-282,-3 0 1,0 0-20,0 0 1,-5 0-1,1 0 0,-1 1-273,5 3 0,0 3-389,-1 5 0,1 1 226,0-1 0,1 0-46,3 0 1,-2 2 77,6 3 1,-4-4-96,4 4 1,0-4 25,4 0 0,0 0-40,0 4 0,1-5 87,3 0 0,3 1 43,5-5 1,1-1 140,-1 1 1,0-5-32,0 1 0,5-3 130,-1-1 1,2-4-49,-2 0 1,-1-10-17,6 2 1,-6-5 125,1 1 1,2-3-79,-1-6 1,-1-3 120,-4-1 1,1-5-27,-1 1 1,-1-3 123,-3-1 1,-2 2 82,-6 2 1,0 4 74,0 9 0,0 2-111,0 6 0,-2 1 56,-2 3 0,1 2-65,-5 6 1,4 6-128,-4 2 1,4 3-276,-4 1 1,3 6-35,-3 2 0,4 4-73,-4 0 1,5 1 95,-1-1 0,3 1-90,1 0 0,0-5-184,0 1 0,0-1-252,0 5 1,5-5 315,3 1 1,3-6 303,2 1 0,37-8 0,10-2 0</inkml:trace>
  <inkml:trace contextRef="#ctx0" brushRef="#br0">10940 4996 7744,'0'-7'-1492,"0"2"1527,0 0 1,2 3 584,2-2 1,3-1-341,5 1 1,2-2-176,2 2 1,-1 3-28,5-4 0,0 0 0,0 1 0,2-4-173,-6 4 0,2-2 103,-1 2 0,-8 3-119,3-3 117,-7-3-13,0 5 1,-12-7 15,-5 5 0,-2 0-4,-6 4 1,-1 1 27,-3 3 0,-5-1-17,0 5 1,-1 0 3,1 4 0,2 2 36,-6 3 1,2-4 137,-2 4 1,3 2-172,5 1 1,2-1-4,2 2 0,4-6-33,4 1 0,7-2-16,1-2 1,4 1-87,1-1 1,6-5 68,2-3 1,7 1-25,1 0 0,6-1 46,-1-4 0,-2 0-51,1 0 1,-1 0 49,2 0 0,1 0-1,-6 0 1,5-2 32,-5-2 7,1 3 0,-5-9 13,0 6 1,-5-1 217,-3 1-141,-3 2 0,-6-3-86,-3 5 1,-3 0 2,-1 0 1,-6 1 28,-3 3 0,-3 4 20,-5 9 0,3-2 16,-3 5 1,-1 1 2,1 3 0,1 1-44,3 0 0,5-1-2,-1 1 0,10-2-84,-1-2 0,8 1 90,0-6 1,8-1-62,4-7 1,4 2 41,5-6 1,-1 4-110,9-4 1,-6 0-4,10-4 1,-6 0-126,5 0 1,-2 0 31,-1 0 1,0 0-117,-1 0 0,2 0-221,3 0 0,-6 0 180,6 0 0,-10 0-149,6 0 481,-3 0 0,-3 6 0,-1 1 0</inkml:trace>
  <inkml:trace contextRef="#ctx0" brushRef="#br0">11162 5612 7748,'0'-9'0,"0"1"0,0 0 0,1-4 264,3-1 1,-1 5-36,5 0 1,-4 5 246,4-1 1,1-1-145,3 1 0,0-1-272,1 5 0,-1 0 144,0 0 0,0 6 0,1 2 0,-1 3-381,0 1 0,-3 1 153,-1-1 1,-5 0-372,1 1 0,-3-1 187,-1 0 0,0 1 47,0-1 0,-5 0 111,-4 0 1,0 1 68,1-1 1,-3 0 44,2 1 0,3-5 313,-3 0-287,1-5 0,0 4 14,0-3-225,5-3 163,-2 5-220,5-6 1,1 0-81,3 0 1,3 0-75,5 0 0,2-4-36,2-1 0,-1-3-95,6 4 1,3-4 105,5 4 1,5-6 356,-1 2 0,25-14 0,6-4 0</inkml:trace>
  <inkml:trace contextRef="#ctx0" brushRef="#br0">12097 5156 7748,'0'-12'0,"0"4"0,0 0-171,0 5 0,1-7 147,3 6 0,3-4 196,6 4 1,-1 0-146,0 4 1,2 0-37,2 0 0,-1 0 0,6 0 0,-1 0-5,5 0 14,-6 0 0,15 16 0,-1 5 0</inkml:trace>
  <inkml:trace contextRef="#ctx0" brushRef="#br0">12109 5329 7827,'-12'0'0,"4"0"103,0 0-103,-1 0 1011,3 0-326,0 0-631,6 0 0,6 0-108,2 0 1,3 0-167,1 0 0,4 0 71,1 0 1,3 0-109,-3 0 1,5 0-874,-2 0 1130,3 0 0,9-7 0,5-3 0,2 0 0,1 0 0</inkml:trace>
  <inkml:trace contextRef="#ctx0" brushRef="#br0">15481 4578 7823,'0'-14'0,"0"-2"0,-1 2 0,-3-2 0,2 2-190,-2 2 1,3-1-39,1 1 686,0 0 10,5 0-331,2-1 1,4 5 17,-3 0-78,3 5 1,-5-1 145,2 8 0,2 3-104,-6 5 0,1 5-180,-1-1 0,-2 6 92,2-2 0,-3 8-46,-1 0 0,0 7 27,0-3 0,0 4-17,0 1 0,0 0-37,0 0 0,0 0-126,0 0 1,-4 0 2,0-1 0,0-4 143,4-3 0,0-5 1,0-3 0,0-3-54,0-6 85,5 0 1,2-5-40,5-3 1,1-3 22,-1-1 0,0 0 30,1 0 0,3-1-3,0-3 1,5 3-25,-5-3 1,5-2-5,-5 2 1,5-2-37,-5 2 0,6 2 33,-1-7 1,-2 5-348,1-4 1,1 5 91,3-1 0,-3-3 42,-1-1 0,-1 1 40,2-1 1,-2 4 182,-2-4 0,-4 4 0,4-4 0,-4-1 0,-22-25 0,-6-5 0</inkml:trace>
  <inkml:trace contextRef="#ctx0" brushRef="#br0">15629 4529 7823,'-6'-13'-192,"-2"1"0,-1 0-335,0-1 0,0 5-6,5 0 533,0 0 0,4 0 831,0-1 0,1 7-384,3-2 1,3 1-326,5-1 1,2 2-101,2-2 0,3 2-99,6-3 0,0 4-88,-1-3 1,1 3-297,0 1 1,-1 0 278,1 0 1,-5 0 181,1 0 0,-12 16 0,2 5 0</inkml:trace>
  <inkml:trace contextRef="#ctx0" brushRef="#br0">15653 4726 7823,'-12'0'-79,"0"0"-158,0 0 387,-1 0 334,1 0 5,5 0-157,2 0-284,5 0 0,6 0 64,7 0 1,0 0-305,8 0 1,1 0-176,7 0 1,-2 0-216,6 0 1,0 0 581,3 0 0,29-6 0,-30 3 0,1-1 0</inkml:trace>
  <inkml:trace contextRef="#ctx0" brushRef="#br0">16429 4824 7843,'-7'0'75,"0"0"260,3 0 122,3 0 0,-5 6-297,6 2 0,-4 3-242,0 1 0,0 2 71,4 2 0,0-1-112,0 6 0,0-5-271,0 5 1,0-5 189,0 4 0,1-3-405,3 3 1,2-5-32,2 2 640,3-4 0,23-17 0,13-4 0</inkml:trace>
  <inkml:trace contextRef="#ctx0" brushRef="#br0">17093 4492 7905,'0'-13'0,"0"1"0,0 4 0,0 0-121,0 5 69,0-2 1,0 6 129,0 3 1,0 4-67,0 9 0,-4-4 543,0 4 0,-5 2-305,0 1 0,-2 4-210,-1 0 1,0 1-26,-1-1 0,1 1-131,0 0 0,0 5-18,-1 3 1,-3-3 35,-1-2 1,1-2-127,4-1 1,1-2 92,3-2 1,-2-4-198,6-4 57,0-6 24,4-2 157,0-16 0,4 2 128,0-12 0,6 5 78,-2-5 1,3 1-91,1-5 0,2-4-50,2 1 0,-1-7 2,6 3 1,-6-4 76,1-1 0,3 0-74,2 0 0,-2 0 291,1 0 0,-5 7 19,2 6 1,-3 2 1,-2 10 1,-1 1 111,-3 7-223,3 2 0,-10 2-62,3 8 0,-1 3 44,1 2 0,-1-1-174,5 0 1,-4 5 74,4-1 1,-3 6 14,3-2 0,-4 2-155,4-1 1,-4 2-202,4-2 1,-3 3 104,3 5 1,-4-4-56,4-1 0,-4 1-111,4-5 0,-4 4 67,5 0 1,-7-1-138,2-2 1,2-2 71,-2-3 1,0-2-266,-4 3 600,0-4 0,-22-17 0,-5-4 0</inkml:trace>
  <inkml:trace contextRef="#ctx0" brushRef="#br0">16983 4775 7905,'-2'-8'94,"-2"-1"1,1 5-95,-5-4 0,5 5 0,-2-3 143,5 1-52,0 4 1,5-4-65,4 5 0,3 0-1,4 0 1,3 0-12,6 0 0,1 1 15,3 3 1,-2-3-856,6 4 1,0-4 85,4-1 739,0 0 0,27 0 0,-29 0 0,1 0 0</inkml:trace>
  <inkml:trace contextRef="#ctx0" brushRef="#br0">17586 4738 9974,'0'8'578,"0"0"1,0 5-387,0 3 0,0 6-139,0-2 0,0 2-134,0-1 0,0 2-293,0-2 0,0 2-101,0 1 1,0 0-1060,0-4 1534,0 3 0,5-3 0,2 4 0</inkml:trace>
  <inkml:trace contextRef="#ctx0" brushRef="#br0">19013 4369 7718,'-5'-7'230,"2"1"-168,-5 6 164,-1 0 0,-3 10-96,0 2 0,4 5-54,-1-1 1,1 3 42,-4 6 0,0 4 11,-1-1 1,1 2-186,0-1 1,-1-3 87,1 3 0,0-3-92,-1-2 0,3 1 61,1 0 0,-2-2-45,3-3 0,3-6 60,1-6 0,1-5-213,-1 1 163,2-3 1,-3-1 13,5-5 0,1-6 7,3-5 1,-2-1-62,2 5 1,3-6-8,1-2 0,3-5 23,1-4 1,0 2 28,1-6 0,0 0 22,4-4 1,-3 5 30,2-1 1,2 1 10,-2-1 1,1 3 21,-5 6 0,0 5 347,0 2-170,-5 9-129,4 3 1,-9 10 4,2 3 0,1 5-29,-1 3 1,6-1-105,-2 5 0,-1 1 14,1 4 0,0-5-142,5 1 0,-1-1 112,0 5 1,1-1 15,-1 1 1,2-5-108,2 1 0,-2-2 95,2 2 0,-1 1-115,1-6 0,-2 0 104,3-3 0,-4-1-26,0 0 62,-7 1 0,4-5-15,-6 0-15,0-5 0,-5 4-5,-3-3 1,-5-3 140,-7 3 0,1-1-48,-6 1 0,1-3 52,-5 3 1,-3 2 134,-1-2 1,-5 1 189,1 0 0,1-4-183,0 3 0,0 2-95,-1-2 1,-2 0-7,2-4 1,3 1-74,1 3 0,5-2-216,3 2 1,3-3 68,6-1 1,4 0-1268,0 0 642,5 0 1,-1-1 702,8-3 0,36-14 0,13-8 0</inkml:trace>
  <inkml:trace contextRef="#ctx0" brushRef="#br0">14977 5796 7824,'-13'-8'-1759,"1"0"1925,5 5 1,-2-4-32,5 3 0,-2 3-152,2-3 0,3 1 324,-4-1 497,4 2-502,1-3-155,0 5-173,0 0 0,1-4 77,4 0 0,1 0-79,7 4 1,3 0 59,1 0 1,6 0-61,1 0 0,2-4 18,7-1 1,0 1 1,4 4 0,3-4 29,5 0 1,0 0 4,8 4 1,5-1-320,3-3 1,6 2 300,-30 0 1,0 0-1,-1 1 1,0 1-20,34 0 0,-34 0 1,1 0 21,32 0 1,-32 0 0,0 0-3,2 0 1,0 0 0,-3 0-1,-1 0 1,2 0 0,0 0 0,-1 0 0,-1 0-2,2 0 0,0 0 0,2 0 1,1 0-5,1 0 1,0 0-1,-1 0 1,0 0-1,-1 0 0,0 0 0,-1 0 1,0 0-7,1 0 1,0 0-1,1 0 1,1 0-1,2 0 1,0 0 0,-2 0-1,0 0 5,0 0 1,0 0 0,-2-2 0,0 0 0,2 0 0,0 0 1,0-1-1,0 1-2,2 2 0,0 0 0,-2-1 0,-1-2 6,-1 1 0,0 0 0,0 0 0,1 0 2,-1 2 1,0 0-1,3-2 1,1 0-6,0 0 1,0 0 0,-3 0 0,1 0 1,0 2 1,0 0 0,0 0 0,0 0 63,0 0 1,0 0-1,1 0 1,1 0-56,0 0 0,0 0 0,-3-1 0,0 0 56,0-1 0,-2 0 0,0 2 1,0-1-81,-2-1 1,1 0 0,1 1-1,0 1-4,1-1 0,-1 2 0,-2-1 0,0 0 36,1 0 1,-1 0 0,30-2-5,0-2 1,-2 3-34,2-3 0,-5 2-38,1 2 1,-6 0-123,-7 0 1,0 0 170,0 0 1,-5-4 136,-3 0 0,-3 0-107,-1 4 1,-1 0 4,-3 0 1,-5 0-1,-7 0 1,-3-4 37,-6 0 715,0 0-735,-5 4 68,-1 0 0,-8 0-81,-2 0 0,-3-4-483,-5-1 0,-2 1 121,-2 4 0,-3 0-4,-6 0 1,1 0-65,-1 0 1,-1 2 391,-3 2 0,-24 10 0,-13 6 0,18-5 0,-1 1 0,0-1 0</inkml:trace>
  <inkml:trace contextRef="#ctx0" brushRef="#br0">17093 6387 7885,'-7'0'-1352,"1"0"1353,2 0 0,2-1 489,-2-4 0,1 3-282,-1-6 0,3 3-141,-3-3 0,-2 0 184,2-4 0,-4-1-96,4 1 1,-4-2-1,4-2 1,-5 2-37,5-2 0,-5 1 24,0-2 0,-1 4-31,-3-4 1,-3 5-16,-1 4 1,-4-2 10,0 6 1,2 0 24,-2 4 1,-3 1-122,-5 4 1,-1 1 67,1 7 0,3 0-229,-2 4 0,6-2-9,1 5 0,6-3-99,-1 3 0,3-3 121,5 3 0,3-3 10,5 3 0,0-3 33,0 3 0,1-4-16,3 5 1,4-7-272,9-2 0,-3 0 105,2-4 1,3-2 245,2-2 0,-2-3-18,1-1 0,1-1 138,3-3 0,0-3-64,-4-5 1,3-2 135,-2-2 1,2 1 90,2-6 1,-5 2-82,1-2 1,-6 0 4,1 4 0,-6 1-41,-2 3 0,-4 3 486,4 1-339,-5-2 1,1 10-99,-8-3 1,1 4 26,-5 4 0,4 4-48,-4 9 0,4 2-197,-5 5 0,5 1 111,-4 0 1,5-1-86,-1 1 1,-1 1 49,1 3 0,0-2-176,4 6 0,0-5 36,0 5 0,0-4-58,0 4 1,4-6-68,0 2 0,1-5 0,-1-3 0,-1 1 2,5-6 0,-5 1-482,1-5 84,3-5 181,-6-2-285,5-5 424,-6 0 0,0-1 37,0-3 0,0 1 76,0-5 1,0 0 183,0-5 0,0 1 0,0 0 0,5-28 0,2-6 0</inkml:trace>
  <inkml:trace contextRef="#ctx0" brushRef="#br0">17696 6535 7892,'6'-7'-110,"-5"-4"0,5 8 151,-6-5 1,0 4 346,0-4 1,0 3-66,0-3 0,-2 4-130,-2-4 0,3 4-41,-3-4 0,-3 1-4,-1-1 1,-3-2-46,-2 6 0,5-4 97,0 4 0,-2 0-228,-6 4 0,2 0 36,-2 0 1,-2 0-78,2 0 1,-5 1-2,5 3 1,-6 3-21,1 5 0,0 0 88,0 1 1,3 3-114,6 1 0,-4 3-7,-1-4 0,2 5 72,7-5 0,-2 6-177,6-1 1,0-2 49,4 1 1,0-5-45,0 2 0,6-3 47,2-2 0,3-4 76,1 0 0,0-5 12,1 1 0,0-3 5,4-1 1,-4 0 163,4 0 1,1-6-89,-2-7 0,2 1 99,-2-4 1,-2-4-70,2 0 1,2-7 98,-2-2 1,2-5-9,-1 1 0,-4-3 84,4-1 0,-4 1-67,0-1 1,-2 0-13,-3 0 0,-3 5 190,-5 4 0,0 7 206,0 5-139,0 7 0,-1 4 275,-3 5-574,-3 0 1,-5 10 11,-1 2 0,5 7-91,0-3 1,0 6 112,-5-1 1,5 2-136,0 2 1,5-1 95,-1 1 0,-1 0-67,1-1 1,0 1-578,4-1 0,0 1 297,0 0 1,1-2-285,3-3 1,3-1 138,5-2 0,0-3-24,1 2 1,3-6 57,1-2 1,0-6-30,0 3 413,2-4 0,10-16 0,5-8 0,2-1 0,0 0 0</inkml:trace>
  <inkml:trace contextRef="#ctx0" brushRef="#br0">18619 6190 7919,'0'-12'-349,"0"-1"1,0 1 174,0 0 0,0 4 462,0-1 0,-1 3 54,-3-3 0,2 3 417,-2 1-246,3 4-101,1-4 1,-1 5-322,-3 0 0,2 5 85,-2 3 0,-1 5-160,0 3 0,-3 3 119,4 6 0,-4 1-126,4 2 1,-4 0 38,4 5 0,-5-5-46,5 5 1,-4-4 0,4 4 0,0-6-106,4 2 0,0 1 116,0-2 0,1 0 9,3-8 0,3 2-450,5-5 0,1-1 176,-1-4 1,4-5-35,1-3 1,3-2-75,-3-2 0,5 0-61,-2 0 1,-1-6 113,2-2 1,-2-3 51,1-1 0,4-6 255,-4-3 0,3-40 0,-10 25 0,-1-1 0</inkml:trace>
  <inkml:trace contextRef="#ctx0" brushRef="#br0">18619 6215 7918,'-5'-13'0,"-1"5"-50,-2 0 108,-3 0 234,10-5 15,-5 7 0,8-4-377,2 6 0,3 0 108,5 4 0,4 0-261,1 0 1,5 0 99,-2 0 1,-1 0-152,2 0 1,-1 0-66,5 0 339,-6 0 0,15 11 0,-1 2 0</inkml:trace>
  <inkml:trace contextRef="#ctx0" brushRef="#br0">18545 6375 7903,'-12'-6'-50,"1"3"50,3-5 735,-3 5-453,10-2 1,-5 4-203,6-3 0,6 2-69,2-2 1,4 3-188,5 1 0,2 0-40,5 0 1,5 0-287,0 0 0,5 4 157,-1 0 345,2 0 0,6 6 0,4 2 0,5 2 0,-1-1 0</inkml:trace>
  <inkml:trace contextRef="#ctx0" brushRef="#br0">19001 6596 7918,'0'-7'-1578,"0"-4"2405,5 5 1,-2-1-301,5 3 1,-4-2 309,4 2-723,1 0 0,3 9-181,0 4 1,1-1 40,-1 4 1,-4-2-133,0 6 0,-5 2 39,1-2 0,-2 6 71,-2-1 1,0-2-69,0 1 1,-7-1 39,-6 2 0,0 2 68,-8-2 1,6-4 98,-1 0 0,-2-3 210,2-2 0,-1-1-51,5-3 1,4-1 38,-1-3-92,7-3-70,-4 5 1,6-8-370,0-2 1,6 3 118,2-3 0,4 1-229,5-1 1,-2 3-47,5-3 1,1-2-125,3 2 0,1-4 126,0 4 0,1-6-48,2 2 0,-2-2 444,3 2 0,19-14 0,4 2 0</inkml:trace>
  <inkml:trace contextRef="#ctx0" brushRef="#br0">19715 6313 7867,'-6'-12'-50,"5"-1"182,-3 1 1,1 5 633,-1 3-419,2 3 1,-4 1-124,1 0 0,4 7-246,-3 5 1,-1 2 108,0 6 1,-3 1-142,4 3 1,-4 2 9,4 3 1,-6-2-4,2 6 0,1-4 65,-1 4 1,1-5-44,-1 5 1,-2-5-106,6 0 0,-4-3 88,4-5 1,-2 1-364,2-9 144,3 3 172,-4-13 0,5 2 27,0-8 0,1-3-21,3-6 1,-1-4-42,5-4 1,-1 1 32,1-5 0,3 2 81,-3-10 0,3 4-53,1-4 1,1 1 123,-1-5 1,0 0 8,1 0 0,-1-1 91,0-3 1,1 8-126,-1 0 1,-5 11-8,-3 6 0,-1 6 1024,1 2-418,-3 5-589,4 3 0,-5 11 101,0 6 0,0 0-161,0 0 1,5 2 8,-1 5 1,1 1-117,-1 0 1,-2-1 103,2 1 0,-2 0-34,3-1 0,-4 1-186,3-1 1,-1 1 75,1 0 1,-3-1-191,3 1 0,-2-5 64,-2 1 0,4-2-211,0 1 1,0-2 104,-4-5 0,0-1 393,0 0 0,-5-16 0,-2-4 0</inkml:trace>
  <inkml:trace contextRef="#ctx0" brushRef="#br0">19628 6645 7918,'-12'-5'0,"1"2"0,3-5 0,1 5 143,3-1 0,3 1 618,-3-1-554,2 3 0,4-5-117,2 6 0,2 0-154,7 0 1,5 0-127,2 0 1,3 0-253,2 0 0,1 0 89,3 0 1,-3 0-178,2 0 0,2 0 530,-1 0 0,33 11 0,3 3 0</inkml:trace>
  <inkml:trace contextRef="#ctx0" brushRef="#br0">20158 6608 7910,'8'-8'0,"0"0"0,-4 4 173,4-4 70,0 5 78,5-2 0,-1 5-92,0 0 1,-3 0-269,-1 0 1,-4 1 50,4 3 0,-5 3 51,1 5 1,-3 0 68,-1 1 0,0-1 0,0 0 1,-1 1-171,-3-1 1,1 0-11,-5 1 0,0 0 172,-5 4 0,1-4-50,0 4 1,-1-8 294,1 0-295,0-1 1,0 3 7,-1-3 0,6-1-25,3-3-266,3-3 57,1 5 1,3-6 73,5 0 0,0 0-205,8 0 0,4 0 99,0 0 0,3-2-123,2-2 0,4 3-63,-1-3 0,3-2-169,-3 2 1,2-1 538,3 1 0,19-9 0,0-6 0</inkml:trace>
  <inkml:trace contextRef="#ctx0" brushRef="#br0">9882 4504 7741,'0'-8'6,"0"0"0,-4-1-74,0-3 0,-5 0 4,5 0 0,-1-1-107,1 1 1,2 4 180,-2 0 1,3-1-51,1-3 1,0 0 114,0-1 0,0 5 68,0 0-120,0 0 0,0 0 120,0-1-269,0 7 123,0-4-15,0 6 1,0 6 59,0 2 0,0 4-10,0 5 1,1 2 21,3 5 0,-2 8 104,2 5 0,-3 2-1,-1 11 0,0-3-374,0 11 0,0 7 222,0-26 0,0 0 0,1 2 0,0 0-241,1 6 1,0 1 0,-1 1-1,0 2 287,3 2 0,1 0 0,-3 3 0,0 0-324,2 4 1,0-1-1,0-2 1,0 0 299,2 2 0,0 1 1,1-3-1,-1-1-141,0 0 0,0-1 1,0 0-1,0 1 19,1 0 1,-1-1 0,0-4 0,0-1-169,0-1 0,0 0 1,0-3-1,1-2 251,-1 2 1,0-1 0,-2-1 0,0 1 1,0 0 1,0 0 0,0-4 0,-1 0-18,1 0 1,0 0 0,2-3-1,-1 0 15,0-1 0,-1 0 0,-1 0 0,0 0 216,1 0 0,1 0 0,3 27 347,4-2 1,0-9-376,1 0 1,-5-6-97,0-2 0,0-9 398,5 1 0,-2-10-552,-3-3 0,3 0 543,-3-8 0,3-1-479,1-7 0,0-2 317,1-6 0,-1-7-1144,0-5 0,1-6 536,-1-7 0,0-6 301,1-6 0,-5-3 0,0-9 0,-1 1-204,1-9 0,2-1 204,-6-3 0,5-1 0,-9-2 0,6 0 0,1-1 0,-3-3 0,-3 33 0,0-1 0</inkml:trace>
  <inkml:trace contextRef="#ctx0" brushRef="#br0">9870 4283 7790,'0'-13'0,"0"-5"1,0-2 1,0 2 56,0 2 0,0 2 60,0 2 1,1 4-158,3-1 1,-1 3-135,5-3 0,0 4 126,4 5 0,1 0 24,-1 0 1,5 0-4,-1 0 1,4 0-114,-3 0 1,5 0 125,-2 0 1,3 0-46,2 0 1,1 0-97,3 0 0,2 0 114,6 0 1,0 0 38,0 0 1,1 0 27,3 0 0,3 0 107,5 0 0,2 0-283,2 0 1,-1 0 174,6 0 0,0 0 45,8 0 1,-3 0-359,3 0 1,2 0 247,2 0 1,-34-2 0,1 0 47,2 0 1,0 0-1,-1-1 1,0 2-54,0 1 0,2 0 0,0-2 0,0-1 43,1 2 1,0-2 0,3-1 0,0 0-229,3 2 1,0 0 0,-2-2 0,-1 0 216,3 2 0,0 0 0,1-3 0,-1 0-8,0 1 1,0 0 0,3 1 0,0-1-237,3 0 0,1 0 1,-4 0-1,1 0 248,2-2 0,0-1 0,0 3 0,0 0 5,-2 0 0,0 0 1,4 2-1,0 0-2,0-2 1,0 0 0,-1 0-1,-1 1-18,2-1 0,1 0 0,-2-1 0,0 0 19,1 3 0,1 0 1,-1-3-1,2 0-1,0 1 0,1 0 1,-3 1-1,0-1 5,1 0 1,-1 0 0,1 1-1,0-1 2,-1 0 1,1 0-1,0-1 1,1 1-177,5 2 1,-1-1 0,-4-1 0,-1-1 172,3 1 1,1 0 0,-4 0 0,0 1 21,3-1 1,1 0 0,0 0 0,0 1-14,4-1 1,-1 0 0,-3-2-1,0 1 39,2 0 1,0 1 0,-2 0-1,0-1-35,1 1 1,1 0 0,0-2 0,0 1 4,2 0 1,-1 2-1,-3-1 1,-1 1-4,1-2 1,-1 2-1,1 0 1,-1 1-1,1-2 0,-1 0 0,2 2 0,0 0 7,1-2 1,-1 0-1,-1 2 1,-1 0 1,1-2 0,-1 0 0,0 0 0,1 1-1,1-1 1,1 0 0,0-2 0,0 1-6,2 0 1,0 1-1,-5 1 1,1 0-41,-1-2 1,1 1 0,-2 2-1,1 0 36,-2-2 1,1 0 0,3 2 0,0 0-20,0-2 1,1 0-1,-3 0 1,-1 1 0,2-1 0,-1 0 0,0-1 0,0 0-5,-2 3 0,1 0 0,1-2 0,1 0 3,-3 2 1,1 0 0,-1-1 0,0 0-4,-1 1 1,-1 0-1,-1 1 1,-1-1 4,0-2 1,0 0 0,-1 3 0,-1-1-94,2 1 1,1-2 0,-4 1-1,1-1 94,0 1 0,0 0 0,-1-1 0,-1 0 3,-2 1 0,0 0 0,0 2 1,1-1-11,-1-1 1,0 0-1,-5 1 1,1 0 44,2 2 0,0-2 0,-6 0 0,0-2-47,-2 1 1,0 0-1,0 0 1,1 0 10,-1 2 1,0 0 0,31 0-1,2 0 0,-6-4 14,-2 0 0,-2 0 322,-3 4 0,-3 0-330,-9 0 0,-3 0 596,-5 0 1,0 0-561,0 0 1,-6 0 535,-2 0 1,-7 0-551,-2 0 1,-5 0 330,2 0 1,-3 0-345,-2 0 1,0 0 195,0 0 1,-3 4-157,-1 0 91,-5 0-104,2-4 1,-5 1 40,0 4-13,0-4-4,0 4 1,0 1 1,0 1-30,0 5 1,-1-4-78,-3 0 0,2 1 71,-2 3 0,-1 0-1,1 1 1,-2 3-10,2 0 0,3 2-4,-3-1 0,1 2-53,-1 5 1,2 1-14,-2 0 1,-1 5 50,1 2 1,-2 4 2,2 1 0,3 1-12,-3 3 0,-2 4 14,2 9 1,-4-2-213,4 5 0,-4 0 194,3 5 1,-3 1-4,4 3 1,-1-4 4,1 4 1,2 1 1,-2-1 1,3-30 0,1 0 88,0 1 1,0 0 0,0 31-30,0 2 0,1-2-228,3-2 1,-3-30 0,1-1 192,2 0 1,0 0-1,0 32 31,4-1 1,-3 1-21,3-2 1,-1 2-4,1-1 0,1-2-15,-6-29 0,-2 0 0,5 30-10,-4-30 1,0 0 0,-1 31-32,1-31 0,0 0 0,4 30 43,-4-30 0,0 0 0,2 33 33,-4 2 0,1-34 0,0-1-36,3 31 1,-3-2-206,3-7 0,-3 2 210,-1-5 0,5 4 12,-1 0 1,0-3 41,-4-2 1,0-3 6,0 0 1,4 3-99,0 0 1,0-1 5,-4-7 1,0-1 23,0-3 1,0-3 195,0 3 0,0-2-244,0-2 0,0-6 312,0-2 0,-4-5-450,0-3 1,-2-3 267,2-6 1,-1 0-247,-3 1 1,-3-5-26,2 0 1,3-5 36,-3 1 1,1-3-79,-4-1 0,0 0 43,-1 0 1,1-1-260,0-3 0,-6-3 439,-3-5 0,-7-7 0,-5-2 0,-3-2 0,-1 0 0</inkml:trace>
  <inkml:trace contextRef="#ctx0" brushRef="#br0">10030 7593 7749,'-9'0'0,"1"0"0,4 0-737,-4 0 553,5 0 0,-2-1 69,5-4 111,0 4 1,1-4 14,3 5 1,3 0-14,5 0 1,5 0 0,-1 0 0,6 0-11,-2 0 1,5 0-1,4 0 1,-2-4 55,6-1 1,0 1-45,4 4 0,1 0 25,3 0 0,4-1-19,8-3 0,-2 2-105,2-2 1,-1 3 112,2 1 1,-1 0 3,8 0 1,-6 0-4,7 0 1,-3 0-3,2 0 1,6 0-302,3 0 0,-6 0 302,2 0 0,-5-4-10,-26 2 1,0 0 0,0-1 0,0 0 0,2 1 1,0 0 0,-1 2-1,0-1 0,-1-1 0,0 0 1,1 1-1,0 0 0,34 1 0,-33 0 0,0 0-1,2 1 0,0-2 0,-4 0 0,1-2 6,1 1 1,0 0-1,-2 0 1,1 0 0,0 2 0,2 0 0,0 0 0,0 0-8,3 0 1,0 0 0,-4-2 0,0 0 2,4 0 1,0 0 0,-4 0 0,0 0 8,2 2 0,0 0 1,1-2-1,1 0-8,0 0 1,0 0 0,-1-1-1,0 1-9,1 2 0,0 0 0,-2-1 1,0-2 8,2 1 0,0 0 1,-1 0-1,0 0-180,3 2 1,0 0 0,-4-2 0,1 0 183,3 0 0,0 0 0,-1-1 1,0 0 0,1 1 0,0 0 0,0 2 0,0-1-2,0-1 1,0 0 0,0-1-1,-1 0 0,-1 1 1,0 0 0,1 0 0,1 0-9,-2 2 1,0 0 0,0 0-1,0-1 1,2-1 0,0 0 0,-4 1 0,1 0 0,3-1 1,0 0 0,-1 1 0,0 0 2,1-2 1,0 1 0,0 2-1,0-1-5,0-1 1,0 0 0,0 1-1,0-1 3,0 0 0,0 0 0,0 1 0,1 1-1,-1-2 1,0 0 0,0 1 0,1 0-7,2 1 1,-2 0-1,-2 0 1,-2-1-2,2-1 1,-1 0 0,0 1 0,0 0-2,0-1 1,0 0-1,-1 1 1,0 1-4,1 0 1,0 0 0,-2-2 0,-1 0 2,1 0 0,0 0 1,0 0-1,1 0 3,-1 2 1,0 0 0,1-1 0,1 0-1,0-1 0,0 0 1,-5 2-1,0-1 0,3-1 0,0 0 1,-2 1-1,-1 0 1,1 1 0,0 0 0,0 0 1,1 0 0,1 1 0,0-2 0,-4 1 0,1-1-124,1-1 0,0 0 1,-2 1-1,1 1 126,1-2 0,0-1 1,-2 3-1,1-1-2,1 1 0,-1 0 0,30 0-26,4 0 1,-5 0 15,1 0 0,-2 0-3,6 0 0,-6-1 4,2-3 0,-3 2-3,-2-2 1,1 3-29,0 1 1,-1-4 34,1 0 0,-1-1 48,1 5 1,-4-1-48,4-3 1,-9 3-8,5-3 1,-2 2 13,-3 2 1,6-1 0,-2-3 0,-1 2-3,2-2 0,-5 2-1,5-3 1,-5 4-2,4-3 1,-5 1 0,2-1 0,-2 3 21,1-3 1,-1-2-21,5 2 1,-5-1 0,2 0 0,-5 4 18,-4-3 1,3-1 2,-3 0 1,-1 1 213,1 4 0,-4-4-226,4 0 1,-4-1 10,4 1 1,-5 2-11,1-2 0,-3 1 393,-1-1 0,1 2-392,3-7 1,-2 7 296,2-3 1,-6 0-296,2 1 1,-6-2 191,11 2 0,-11 2-180,6-7 1,-4 7 38,0-2 1,-2-2-48,-2 2 1,-3-1-3,2 0 1,-2 4-3,-1-3 1,0-2 4,-1 2 0,-1 0 15,-2 4 0,1-4-16,-6 0 1,5 0 81,-5 4 0,2 0-50,-2 0 1,-2 0 4,2 0 1,-1-4-36,2 0 0,-3 0-2,2 4 1,-2 0-21,-2 0 1,0 0-30,1 0-3,-1 0-16,0 0-13,0 0-98,-5 0-242,-1 0-545,-6 0 666,0-6 0,-6 5 281,-2-3 0,-25-20 0,-6-3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677"/>
    </inkml:context>
    <inkml:brush xml:id="br0">
      <inkml:brushProperty name="width" value="0.09086" units="cm"/>
      <inkml:brushProperty name="height" value="0.09086" units="cm"/>
      <inkml:brushProperty name="color" value="#FF0000"/>
    </inkml:brush>
  </inkml:definitions>
  <inkml:trace contextRef="#ctx0" brushRef="#br0">21294 3685 8134,'0'-13'-64,"-1"1"1,-2-3 0,-1 0-1,1-2 1,1 1 0,2 2-169,0 1 1,0 1 0,2-1 0,2 0 206,5 0 0,2 6-46,2 3 50,-6 3 45,4 1 1,-8 1-1,4 3 47,-1 5 0,-2 3 1,-4 4-1,0 2 44,0 2 0,0 3 0,0 7 0,0 5 96,0 6 0,0 6-25,0 8-188,-6 3 1,5-21 0,1 1 0,-3 3-1,0 1 1,1 3 0,0 2 0,0 3-1,0 2 1,0 1 0,1 1 0,0 2-1,0-1 44,1 0 0,0 0 0,1 2 1,0 0-99,1 0 0,0 0 0,-1-3 0,1-1 1,2-6-1,0-1 0,1-1 0,0-1 30,1-1 1,0-1-1,0 1 1,0-1 38,1-3 0,-1-1 0,0-1 0,1-2-162,6 25 139,-1-4 1,1-6-1,0-3 1,-2-5-1,-1-3-41,-1-5 1,-6-3-94,1-6 0,-3-1 1,-1-2-1,0-5-152,0-3 1,0-6-219,0 1 566,0-6 1,-17-15 0,-4-9-1</inkml:trace>
  <inkml:trace contextRef="#ctx0" brushRef="#br0" timeOffset="1">21243 3621 8209,'0'-12'-46,"0"-1"0,0-1 0,0-2 1,0-1-576,0 1 589,6 8 1,1-2 0,7 6 0,3 0 0,4-1 0,5 1 0,4 0 81,4-2 0,8 3 1,6-4-1,8 0 43,7 0 0,2 3-51,-29 0 1,1-1-44,1 1 1,2 0 0,-1-1 0,1 1 0,2 0 0,1 0 0,1-1 0,0 1 0,2 0 0,0 0 0,3 0 0,1-1-1,1 0 1,0 0 1,0 0 1,0-1 0,2 0 0,0-1 0,-2 1 0,0 0-1,4-1 1,-1 1-109,3-1 0,0 1 0,2 0 0,1-1 0,-1 1 1,1 0-1,-1-1 0,-1-1 120,1 0 1,-1-1 0,0 2 0,0 0-1176,1-1 1,1-1 1184,-2-1 1,0 0-1,-3 5 1,-1 0 0,-5 0-1,-2-1 1,-3 2-1,-1 1 1,-4 1 0,-2 0-1,33-2 1,-8-1 52,-7 2 1,-1 2-66,-11 1 0,-1 0 1,-4 0-1,-1 0-37,-3 0 0,-3-1 100,-5-4 1,-6 4 24,-3-3 0,-3 2 0,-1 2 722,-1 0-798,1 0 1358,0 0 1,-5 0-1385,1 0-63,-1 6 27,0 1 1,-3 6-1,-5 0 1,0-1 9,0 1 0,4 4 25,1 0 1,-1 6 38,-4-2 0,0 7 0,0 3 0,0 1 37,0-1 1,0 8-17,0 0 0,0 12-7,0 0 1,0 8-1,0 2 1,0 4-1,0 3 0,0-29 0,-1 0-55,-2-1 1,1 1-1,2 3 1,-1 1-35,-1-1 1,0 1-1,1 0 1,0 2 0,1 0-1,-1 0 1,0 1-1,-1-1 54,0 0 1,0-1 0,-1 0 0,0-1-161,1-5 1,0 0 0,1 0 0,0 1 142,-1-1 0,0 0 0,1 0 0,1-1 0,0 34 1,0-6-126,0-4 0,0-7-28,0 1 1,-2 1-103,-2-5 0,1-5 0,-5-10 1,-2-2-217,-2 1 1,-2-4 224,-3-1 1,-4-3 248,-9-2 0,5-2 0,-6-3 0,-2-3 0,0 0 0</inkml:trace>
  <inkml:trace contextRef="#ctx0" brushRef="#br0" timeOffset="2">20810 5636 8226,'0'-13'-281,"0"0"1,0 1 0,1-1 280,3 0 0,3 6 0,2-3 0,-1 6 0,2 1 0,2 0 0,2 0 0,1-1 0,2 1-184,6 2 1,-9 1 0,5 0-1,-2 0 1,0 0 0,-2 0 0,-1 0 224,-1 0 1,0 0 0,0 0-1,-1 0 52,1 0 1,0 0 0,1 0 0,2 0-1,1 0 0,5 0 0,1 0 0,5 0-18,6 0 1,5 0-1,5 0 1,7 0-53,7 0 1,10 0 0,-32 0 0,1 0-1,3 0 1,1 0-4,3 0 0,1 0 0,3 0 0,1 0 0,5 0 0,1 0 1,2 0-1,2 0-489,1 0 0,2 0 0,2-2 0,1 0 489,-4 0 0,1-1-16,4-2 0,0 1 0,-1 2 0,1 1 0,3-3 0,0-1 0,-1 1 0,0 0 0,-3-1 0,0 1 0,-2 0 0,-1 0 0,-2-1 0,0 1 66,-1 1 1,0-1 0,1-1 0,-1 0-62,-1 3 0,-1 0 0,-1-2 0,0-1 0,-6 2 0,0 1 0,-1-1 0,0 0-173,-2 0 1,-1 0 0,1-1 0,-1 0 178,-4 2 0,1 0 7,-3-3 0,-1 0 0,25 2 1,-2-4-1,-2 0 0,-8 1 58,-8 0 0,-7-2-37,-12 4-24,-5-1 1,-3 0 46,-8-4 0,-5 4 554,-8 0 0,-4 0-851,-4 0 0,-7-3 1,-2 4-1,-3 1 364,-2 1 0,-5 2-133,-3 0 0,-14-5 0,-4-2 0</inkml:trace>
  <inkml:trace contextRef="#ctx0" brushRef="#br0" timeOffset="3">13733 10762 8349,'0'-9'-633,"1"1"0,2-2 0,3 0 621,1 2 1,-4 0-111,1 4 138,-3 3 1,4-6-1,0 4 5,2-1 51,-4-1-20,9 5 1,-11-1 0,5-2 0,-1-1 33,4 1 1,-2 0 0,1 0-65,2-1 1,2 0-1,0 4 1,3 0 5,2 0 1,2-4 0,8-1 0,3 3 4,4 0 0,10 1 60,7-4-83,6 4 1,9-5-1,5 5 1,-33 0 0,1-1-1,1 0 1,0 0 6,3 0 1,1 1-63,-2 0 0,1 1 0,8-1 1,1 2-1,0-1 0,0 0 1,3 0-1,0 0 0,1 0 1,0 0 31,1 0 1,-1 0 4,1 0 0,0 0 1,1 0-1,0 0 1,0 0-1,0 0 1,0 0-1,-1 0 1,-2 0-1,0 0 5,0 0 1,-1 0 0,-2 0 0,0 0-269,1 0 0,0 0 0,-2 0 0,0 0 259,-2 0 0,0 0 9,-4-3 0,-1 0 0,-3 2 0,-1 1 0,-4-3 0,0 0 0,31-1 0,-8-1 30,-8 3 1,-7-1-20,-10-2 0,-4 4-17,-9-3 1,-2 2-53,-7 2 1,-6 0 204,-6 0 0,-3-4-298,-10 0 1,2 0 0,-10 4-1,-3 0 550,-5 0 0,-2 4-396,-3 0 0,-3 6 0,-29-9 0,25 2 0,1 0 0</inkml:trace>
  <inkml:trace contextRef="#ctx0" brushRef="#br0" timeOffset="4">14154 10800 8307,'-24'-6'-239,"2"4"0,-7-5 0,2 1 0,1 3 1,2 0-5,3-1 0,2 3 0,5-5 0,-1 2 448,-2-1-98,5 1 0,1 0 1,2-2 355,-2-1-435,4 4-3,1-2 1,8 6-1,2 2 2,5 1 0,8 5 1,4-5-1,6 0 23,7 2 0,7-5 0,15 3 1,8-2-24,7-2 0,-29-1 0,2 0 1,5 0-1,0-2 0,6 0 1,2-1-9,6 1 0,2-1 1,5-1-1,1 0-1149,-22 3 0,1 1 1,0 0 1128,2-1 1,1 1-1,-1 0 1,0 0-1,0 1 1,0 1 0,1-1-1,-1-1 1,0 2-1,-1-1 1,-1 0 0,0 1-1,19 0 1,-1 1-1,-3 0 1,-1 2 0,-3-2-1,0 1-59,-1 0 1,0 0 0,1-1-1,0 0-21,-3-2 1,-1 0 0,-3 0 0,0 0 0,-6 0 0,0 0 0,-1 0 0,1 0 89,-2 0 0,0 0 0,-2 0 1,0 0 6,-3 0 1,-2 0-1,0 0 1,-2 0 10,26 0 1,-6 0 0,-6 0 0,-8 2 22,-8 2 0,-5-3 34,-9 3 1,-7-2-46,-5-2-25,-7 0 0,3 0 1499,-10 0 0,-2 0-1602,-5 0 0,-1 4 57,0 0 0,-4 6 0,-1-3 0,-2 2-619,-3-1 651,5 1 0,-23 9 0,0 2 0</inkml:trace>
  <inkml:trace contextRef="#ctx0" brushRef="#br0" timeOffset="5">16997 10813 8280,'-11'-30'-410,"2"0"1,-1 2 204,6 7 1,-6 4 327,2 8 0,-5 5 1,-3 8-1,-2 6-123,-2 6 0,-24 26 0,17-15 0,0 0 0</inkml:trace>
  <inkml:trace contextRef="#ctx0" brushRef="#br0" timeOffset="6">24240 4080 8482,'0'-8'-802,"1"1"1,2 0-78,1 0 913,0 4-29,2-9 43,-5 11-112,5-5 0,-6 8 64,0 2 0,-11 9 0,-3 7 0</inkml:trace>
  <inkml:trace contextRef="#ctx0" brushRef="#br0" timeOffset="7">24138 5126 7821,'0'-9'-1986,"0"1"1990,0 5-2,0-3-1,0 6 1,0 2 14,0 2-16,0-3 1,4 7-1,0-4 2,-1 4-4,-2-2 4,-1 0-2,0-6 0,-11 11 0,-3 3 0</inkml:trace>
  <inkml:trace contextRef="#ctx0" brushRef="#br0" timeOffset="8">24138 5126 8482,'0'-9'-1689,"0"1"803,0 5 886,0-3 0,17 18 0,4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606"/>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22737 8050 6384,'0'-7'-95,"0"1"1,0 5 164,0-3 1,1 2 0,3-2 107,4 3-159,-2 1 1,5 0-1,-3 0 1,4 0-5,0 0 0,-4 0 6,1 0-16,-7 0 1,4 1 3,-6 3 11,0-2 0,0 9 1,0-3 21,0 3 1,-6 0-25,-2-2-8,3 2 0,-7-4 1,4 5 26,-3 1-48,-1-1 0,-1-4 0,2 1 0,1-1 1,2 0 6,-2 1 1,3-2-1,0 2 1,0-2-13,0-1 11,5 4 1,-8-8-1,6 7 27,0-6 1,4 4 0,-2-5 25,-2 2-41,3 6 1,-5-7-1,6 5 1,-1-4-1,-2 5-4,-1 1 1,-2-4-9,2 3 2,3-1 0,-6 3 0,4-1 0,-1-2-7,1 2 0,0-3 9,-1 1 0,3-4-6,-4 5 0,3-5 0,-1 4 5,-1 2 1,-5-3-3,5 1-11,0-5 1,3 8-32,-4-2 32,4-4 1,-4 2-9,5-3 1,-2-2-22,-2 2 41,-3 3-13,-5 0 0,0 1 0,3-1 1,0 0-4,0 0 1,2-3 20,-2 4-4,1 1 1,-4 2-1,-1-2 1,2 0 11,3 1 1,-2-4 0,6 3 0,-5-5-3,5 4 0,-4-4 0,2 3 0,1 0-6,-1 0 0,2-3-1,4 5 1,-4-5 1,0 4 1,0-4 0,4 5 14,0 1 72,-6-5-83,5 6 0,-5-4 0,6 6 3,0-1 1,0-4 101,0 1-113,-6-1 0,4 5 0,-5-1 0,1 1 16,3-1 1,-2-4 5,1 1 0,-2-1-9,2 5 0,1-1 1,-5 1 79,-2-1 1,3 1-79,-1-1 1,4 1 8,-5-1 1,5-1 0,-3-1-1,2-2 163,2 2-113,-4 1 17,6 2 0,-9-1 85,6 1-39,-6-1-61,9-5-86,-5-1 0,5-2-13,-3 0-19,2 0 0,-3-2-220,5 2 76,0-3-257,0 5 96,0-6-403,0 0 750,-6 0 0,-1-6 0,-5-1 0</inkml:trace>
  <inkml:trace contextRef="#ctx0" brushRef="#br0" timeOffset="1">22099 9112 8164,'-12'0'0,"-1"0"0</inkml:trace>
  <inkml:trace contextRef="#ctx0" brushRef="#br0" timeOffset="2">6412 17012 6780,'0'-13'-332,"0"1"1,0-1 0,0 1 331,0-1 0,17-38 0,4-10 0</inkml:trace>
  <inkml:trace contextRef="#ctx0" brushRef="#br0" timeOffset="3">1587 3675 7702,'0'-8'-187,"0"-1"1,-1 1-1,-2 0 270,-1-1 1,-1 2 0,2-2-1,-3 0 1,1-1 0,-2-1 351,0-1 0,-2-1 80,-3 1-412,-6-1 0,3 2 0,-5 2 1,1 2-1,-1 1 0,-2 3 1,-3 3 12,-4 4 1,3 9-58,-4 8-80,-2 8 0,6 0 1,-2 7-1,6 3 1,5 0-1,3 0 1,3-2-108,3 1 0,2-6 0,8-3 0,2-4 70,4-4 0,3-3 0,3-7 0,2-3 45,0-4 0,7-4 1,-3-4-1,4-5 203,1-7 1,0-3-195,0-6 81,0-6 1,-4-2 0,-2-9-1,1-4 1,-2-4 144,0-4 0,3-3-154,-5-5 0,-3-5 0,-6-1 1,0 1 51,0 4 1,-5 10 18,3 15 1,-5 8 352,-5 9-298,4 8 1,-9 13-395,6 9 1,-1 3-30,0 5 197,4 8 0,-9 7 0,6 7 1,0 2-1,0 5-143,0 3 1,-1 1 16,5 0 1,0 0-15,0 0 1,0-2 0,2-2 0,2-5 17,4-7 1,8-3 61,0-6 1,5-7-3,-4-6 124,5 1 1,-3-13-1,5 0 1,-2-7-1,-1-6 8,1-3 0,1-4-48,-3-5 1,3-1-30,-7-3 21,7-3 0,-10-6 0,4 1 0,-3 1 0,-2 1 157,1 2 1,-2 6-42,-3 2 103,-2 6 0,-7 13 41,-4 6 0,3 7-212,-7 10 1,6 2-20,-1 6-29,3 0 0,1 2 0,0 1 0,0 1 0,0-2-93,0 0 0,0-2-34,0 0 1,5-2-223,4-2 244,2 3 1,3-14 0,1 1 0,3-4 0,2-5-164,2 0 0,0-9 143,-1-6 0,2-2 243,-2-10 1,2 2 0,-1-11 0,-3-1 21,-1-1 0,-1-1 42,-5-1 0,-3 5 349,-1 0-222,-5 10 0,2 0 0,-5 10 138,0 1 1,-1 10-311,-3 7 0,2 4-121,-2 4 1,2 5-1,-1 1 1,-1 2-239,1 0 1,1 4 139,2 4 1,0-4-928,0-4 688,0 0 0,2 4 1,2-2-1,4-2 1,3-5-737,2-7 0,4 1 1075,-1-6 0,6 0 0,15-34 0,7-17 0,7-2 0,-1 0 0</inkml:trace>
  <inkml:trace contextRef="#ctx0" brushRef="#br0" timeOffset="4">2637 3325 7969,'-12'-8'64,"-1"-1"1,1 6 128,-1-1 1,1 3 185,-1 1 0,1 5 1,-1 5-1,1 4 181,-1 3 1,1 6-507,-1 2 1,1 2-1,1 5 1,2-2-31,5-2 0,-1 3-175,1-2 2,-1 5 0,11-7 1,2 2-1,3-4 1,2-4-306,-1-5 1,6-3 211,3-5 1,-1-2-207,1-6 356,-1-6 1,5-2 0,0-10 0,0-7 0,0-7-32,0-4 1,-4-9 214,0-5 0,-1-4-58,0-4 1,-2-3 0,-6 4 0,-3 0 370,0 3 0,-7 5-16,3 7 1,-4 12 496,-1 13-631,-6 9 1,4 2 0,-5 8-1,0 2 211,0 4 0,4 8-593,-1 0 1,-2 8-11,2 1 89,0 0 0,0 15 0,0-2 0,1 3 0,1 4-512,2 1 0,0 4 16,0-9 1,0 5 289,0-4 1,6 2 0,4-6 0,4-8-114,2-6 1,6-8 208,-1-7-18,3-4 104,1-5 1,0-7-1,-1-6 1,-2-11 135,-1-8 1,2-6-13,2-3 1,-1 2 120,-8-3 0,-2 5 0,2 3 0,-5 5 877,-3 3-404,-5 12-87,2 3-365,-5 16 0,-4 4 0,-1 9 107,-2 7 0,4 1-335,-1 8 0,2-5-6,2 4 1,0-5 0,0 1 0,0-3-380,0-1 0,7-5-266,6-4 1,1-3 188,7-5 1,-3-2-1,5-8 1,4-3 495,-1-8 0,3-25 0,2-14 0,2-6 0,0 1 0</inkml:trace>
  <inkml:trace contextRef="#ctx0" brushRef="#br0" timeOffset="5">3375 2887 7969,'-29'-4'0,"0"0"0,-5 0-339,5 4 1,-3 0 294,7 0 0,-3 0 0,9 1 0,-2 3-51,0 5 0,5 6-153,-5 2 1,5 1 0,0-2 247,2 5 0,-5 15 0,-2 7 0,-3 5 0,0-1 0</inkml:trace>
  <inkml:trace contextRef="#ctx0" brushRef="#br0" timeOffset="6">2887 3275 7970,'-12'-7'1083,"-1"-4"-541,1 9-499,5-9-88,1 10 1,8-5 0,2 6 0,4 0 0,6 0 0,6 0-251,5 0 0,8-1 1,2-3-1,6-6-40,9-5 0,2-5 0,6-6 0,2-3 335,1-5 0,-30 16 0,0-1-707,1-1 0,-1-2 707,-2 0 0,-1 0 0,20-23-331,-10 4 1,-12 3 0,-10 5 315,-7 4 680,-3 8 1,-8 4-159,-2 9 0,-3 2 67,-5 6 1,-1 2 0,1 2-1,1 6 336,2 5 1,-2 4-734,3 6 1,-3 6 198,-2 2 0,5 5 0,1 2 0,0 3-540,0 2 0,4 5-355,-1 4 0,3 1 220,1-1 0,0-2 0,1 3 0,5-2-587,6-3 0,2-3 886,7-9 0,13-37 0,8-9 0,6-1 0,-1 0 0</inkml:trace>
  <inkml:trace contextRef="#ctx0" brushRef="#br0" timeOffset="7">3875 3462 7970,'5'-12'-119,"-2"-1"269,6 1 1,-3-1 142,3 1 1,3-6 0,-1-3-1,5-3 157,-1-1 1,3-5-293,-1-4 1,-1-2 0,-5 0-1,-2 2 146,-5 0 0,-3 12 16,-1 1-218,0 6 1,-5 4 0,-4 2 0,-3 7 0,-5 6 0,-4 8 0,-1 8-2,1 3 1,-1 4-80,6 2-56,-7 3 0,9 1 1,-2 1-1,2 0 1,3 1-610,2-2 539,4-2 1,5-5-1,1 1 1,3-2 0,6-6-446,5-4 93,10-2 0,5-6 0,6-3 0,4-3 0,3-3 456,4-7 0,-8-7 0,7-7 0,1-2 0,5-4 0,-1 0 0,0 0 0</inkml:trace>
  <inkml:trace contextRef="#ctx0" brushRef="#br0" timeOffset="8">4775 3287 7972,'-20'6'-146,"2"-1"0,6 5 0,-1-1 663,1 0 1,1 2 100,2 2-257,-2-1 1,10 1-1,-3-1 1,2 1 724,2-1-1061,0-5-28,6-7 0,2-11 0,7-7 0,2-1 1,0-4-1,-1-2 0,1-2-117,-2-2 0,3-1 0,-1 7 0,-3 2 49,-4 4 0,1 3 1,-4 2-1,1 1-41,0 2 0,-3 4 1,2 8-1,-2 4-100,-2 5 1,2 9 162,0 0 14,4 8 0,-6-3 0,5 3 0,2-2 0,1-4 0,0-2 0,-1-4 14,-2-3 0,2-7 123,7-3 0,-2-3 0,5-3 1,-1-7 192,0-7 0,2-8-75,4-5 1,-1-3-112,-3-6 1,1-2-1,-4 1 1,0 4 106,0 4 0,-5 3 77,-5 7-248,-5 3 0,2 12 0,-5 6 38,0 7 1,4 10 10,1 4 1,3 4-162,-4 4 0,6-1 1,-2 4-1,5-2-1351,3-2 0,0-6 751,4-1 0,3-6-532,6 2 1011,-3-9 1,12-4 0,-2-8 0,6-5-1,1-7-23,0-5 0,-3-8 211,-7-4 0,-4 0 14,-8-5 0,1 3 0,-6-5 0,-5 4 38,-6 3 1,-5 9 158,-4-1 0,-3 10 207,-5 2 1,-5 6-1,0 7 1,1 2 402,-2 2 1,0 4-562,-3 9 0,-1 2-136,5 6 0,-4 5 0,3 0 0,0 2-149,0 3 0,1-1-31,5 0 1,1 2-20,2-3 1,0 2-1,4-3 1,4-7-220,4-7 1,4-4 221,5-2 0,2-5 148,3-3 1,-2-5 0,6-6 0,1-7 186,2-4 0,-1-8-66,-2-8 1,1-2-143,-5-1 0,4-1 1,-3 1-1,0 1-16,0 2 1,-5 5 204,-5 8-221,-5 3 1,2 13-1,-5 5-179,0 7 0,0 9 42,0 5 1,0 8 58,0 5 1,0-2-1,0 1 1,0 0-32,0-1 1,0 3-177,0-6 0,6-1-54,2-7 195,3-3 1,3-7-1,1-3 1,3-4 0,2-4 19,2-4 1,2-8 122,1-9 1,0-8 61,0-5 1,0-7-1,-2-5 1,0-3 125,-3-1 1,0-5-29,1-4 0,-3 8-652,-6 1 972,-5 8 1,-1 6-1,-8 13 405,-2 9 0,1 8-583,-5 10 0,4 3-286,-4 6 0,3 6 1,-3 6-1,0 7-54,1 4 1,-4 2-166,2-1 1,4 5 162,1 0-387,2-1 0,2-2 0,0 2 0,2 0-1086,2-1 1088,3-6 718,5-4-667,6-5 1,2-1 87,5-3 0,5-9 0,4-8 0,2-2 264,1-2 0,12-33 0,2-9 0</inkml:trace>
  <inkml:trace contextRef="#ctx0" brushRef="#br0" timeOffset="9">6175 3112 7972,'-14'-4'0,"-3"0"34,3-6-124,-4 3 1,13 0-1,5 3 1,7 3-147,4 1 0,7-2 235,3-2-110,2 3 1,8-6 0,2 4 0,3-1 0,2 1 110,-1 2 0,29 1 0,-30 0 0,0 0 0</inkml:trace>
  <inkml:trace contextRef="#ctx0" brushRef="#br0" timeOffset="10">6550 3400 7972,'-2'-13'0,"0"1"0,-3-1 0,3 1 0,0-2 0,2-3 161,6 3 1,1-9 0,5 2 0,1-3 0,-1-1 1958,1 0-1991,-1 0 1,-1 0-1,-1 2 1,-3 2-1,-1 4 1,-4 3-47,0 2 1,-4 5 0,-2 4 0,-4 6-143,-3 5 1,-2 8-88,1 0 18,-1 12 1,1-7 0,-1 8-1,2-1 1,1 0-514,2 1 494,5 5 1,-2-3 21,5 2 1,0 2 0,0-7-34,0-5 1,7 1-36,5-7 139,6-6 1,9-6-1,0-7 1,4-7 0,1-7-18,3-7 1,-3-3 322,1-3-214,-5-3 1,2-7 0,-6-1-1,-3-2 1,-5 3-53,-2 4 1,-3 5 37,-2 5 269,2 0 0,-11 11 1,0 6 460,-7 5 0,-4 13-249,-2 2 1,1 10-401,-1 3 1,1 0-1,-1 6 1,1-2-392,-1 0 0,6 0 151,3-4 0,3 0-148,1 0 0,0-1 1,1-3-1,3-5-171,5-2 1,7-7 296,5-3 1,3-2 6,1-2 129,0-6 1,4-6-1,1-10 1,2-6-1,2-6 126,-2-2 0,-2-1-25,-5-1 1,-4 1 0,-2-1 0,0 4 436,-4 4 0,-7 7 58,-4 10 0,-4 6-303,-4 3 0,1 3 0,-5 4 0,-2 5 145,-1 9 1,-5 5-445,-1 3 0,2 4 22,6 0 0,0 5 0,4-4 1,3 2-534,0 3 1,2-5-68,0-1 0,7-2 37,6-2 1,5-6-1,8-2 1,2-5-490,1-3 0,7-5 583,2-8 0,-1-5 159,5-7 0,-5-8 315,-3-5 0,-10-19 0,-1-11 0,0-2 0,0 0 0</inkml:trace>
  <inkml:trace contextRef="#ctx0" brushRef="#br0" timeOffset="11">7600 2925 7972,'-18'-17'-466,"-3"1"1,1 0 398,0 8 1,-1 2 66,-4 6 27,0 0 1,4 6 0,1 2-1,4 5 1,3 2-413,4 2 0,6 5 385,-1-1 0,47 13 0,12 5 0</inkml:trace>
  <inkml:trace contextRef="#ctx0" brushRef="#br0" timeOffset="12">7750 3062 7972,'11'-8'333,"-3"0"0,2 4 1371,-6-5-942,0 6-493,-4-2 0,-7 5 0,-5 1 1,-8 5-1,-3 5 48,-2 4 1,-4 7 0,-2-1 0,0 4 122,1 4 0,1-1-403,4 6 0,1-3 78,3 3-247,-2 2 0,14-10 1,1 3-1,5-2 0,3-4-736,0-2 1,11-4 661,6-9 1,5-4 0,5-8 0,2-4-245,4-3 1,2-9 153,-2-5 1,2-1 325,-6-7 0,4-6 1,-3-6-1,-3 0 109,0-1 0,-4 1 18,-2-1 1,-4 1 333,-9 7 0,2 5-121,-6 12-41,-5 8 0,-2 9-143,-5 8 1,1 3 0,-3 7 0,2 3-180,-2 4 0,-1 2-196,-2 2 1,2 5 112,3-1 0,-2 4 0,6-4 0,1-1-282,2-2 0,1-1-40,0 0 1,1-1 190,3-3 1,3-7 0,7-7 0,3-2 3,4-2 0,2-4 50,2-8 1,0-5 245,0-11 0,4-5 1,1-5-1,-3-5 94,0-6 1,-2-3-120,0-1 0,-4-5 66,-1-4 1,0 0-1,-1 0 1,-6 8 288,-8 8 1,-3 8 606,-2 14-517,0 3-435,0 11 0,-4 7 0,-2 9 0,-1 2 1,-3 4-221,-1 6 0,-1 1 83,-1 12 1,-3 0-159,-1 8 0,-4 1 1,4 4-1,3-2-515,5-2 0,-1 4-129,6-1 0,-4 1 416,3-1 0,3-3 1,6-7-451,4-3 627,9-8 1,2-4 13,6-8 1,6-4 165,2-9 1,7-7-1,3-5 1,2-9 87,2-7 0,-3-8 0,2-5 0,-5-7 11,0 2 1,-3-5-1,-5 1 1,-5 7 120,-6 7 1,-9 7 0,-9 8 1,-3 7 185,-1 6-166,-5 5 0,0-1 0,-6 7 0,-3 2 0,1 2 359,-1 3 1,0 1-288,-3 1 1,3 6-293,-2 3 1,2-1 0,1 1 0,2-1-363,3 0 0,-2 2 262,6-5 1,0 1 144,4-2 0,0-2 1,1 3-1,3-3 223,5-2 1,2-3 327,1-1 0,1-1-65,-1 1 1,1 2 0,-1-4 440,1 1 1,-5-5 74,0 2-736,-5 3 0,3-4 0,-8 4-103,-2-1 0,-3 2-350,-5-4 1,-1 2-472,1-2 0,-1-3 0,1 3 1,-1-2-2423,1-2 3102,-1 0 0,40-39 0,9-10 0</inkml:trace>
  <inkml:trace contextRef="#ctx0" brushRef="#br0" timeOffset="13">8800 3050 12326,'-7'-6'-327,"1"5"1,12 12-1,1 10 1</inkml:trace>
  <inkml:trace contextRef="#ctx0" brushRef="#br0" timeOffset="14">6525 12462 6793,'-2'-7'-377,"0"1"1,-3 1 394,3-3 7,-5 2 35,5-5 0,-3 8 16,5-5 0,0 4-29,0-5 0,0 5 97,0-4-99,0 5 0,0-4 0,0 3 112,0-4-82,0 2 1,0-1 0,0 3 276,0-4-264,0-4 0,0 4 5,0 0 0,0 4-90,0-5 151,0 7-117,0-4 1,0 7 6,0 4-1,5 1 1,-2 7-1,5 1 1,2 3 0,1 3 125,2 4 1,-1 5-105,1 0 0,5 7-16,3 2 0,2-1 1,2 6-1,0-1 22,0 0 1,0 4-60,0-5 1,0-3-31,0-5 0,-1-5 0,-2 1 0,-2-4-28,-2-4 1,-2-3-74,-3-6 0,-1 1-43,1-1 31,-6-5-307,-2-1 221,-5-6 14,0 0 0,-4-1 96,0-4-68,-6 4 0,7-9 0,-5 5 0,-2-2-79,-1-3 1,-1-1 166,-1-2 1,1 1 86,-1-1 0,1 1 0,-1-1 0,-5-21 0,-1-7 0</inkml:trace>
  <inkml:trace contextRef="#ctx0" brushRef="#br0" timeOffset="15">6587 12537 8109,'-5'-13'0,"-2"-3"-231,-6-1 1,6 0-1,2 6 1,1 2-469,-1 0 1109,1 1-360,4 1 83,6 1 1,-3 6-1,5 2 1,2 2 129,1 4-175,1 3 1,1 8 0,-1 3 0,1 4-1,-1 5 70,1 1 1,1 2 0,2 7 0,5 2 16,3 1 1,1-2-119,0 4 1,5-1-21,4 5 1,2-1 0,0-3-1,-3-6-134,-4-5 0,-2-6-304,-2-8-16,0 2 213,-6-14 1,-6 1-182,-9-15 0,-4-2 385,-4-5 0,-26-28 0,-10-8 0</inkml:trace>
  <inkml:trace contextRef="#ctx0" brushRef="#br0" timeOffset="16">1862 12074 7953,'-12'0'-171,"-2"-4"0,-1 0 0,-2 1 0,2 2 0,1 1-639,1 0 810,1 0 1,4 0 0,-1 0 0,0 0 0,-3 0 55,0 0 14,-1 0 1,1 0 0,-1 0 0,1 0 391,-1 0 0,1-6-276,-1-2 0,7-3 1,0 0-1,2 1 269,0 2-417,-1 5 0,7-3 1,1 8-1,1 2-35,-1 4 0,4 8 0,1 2 0,2 1-96,-2 3 1,3-2 0,-3 1 0,3-1-116,2 0 0,4-2 43,-1-6 150,1-5 1,0 3 0,1-6 0,1-1-1,2-4-102,-2-8 111,5-5 1,-9-12-1,5-3 1,-2-6-1,-4-4 30,-5-2 1,1-2 78,-6 1 0,0 3 1,-4-1-1,0 5 161,0 6 1,-1 8-8,-3 4 0,1 9 28,-5 4 0,5 4 0,-1 7 1,2 8 71,2 9 1,0 15-242,0 2 1,0 8-35,0 5 0,5 3 0,0 7 0,2 1-147,3 2 0,-5-31 0,1 0-129,0 0 0,0-1 0,7 34 123,-7-33 1,0-1 0,3 29-1,-2-3 1,-2-9-157,-2-9 1,-2-11 247,-1-7-66,0-6 72,0-12 0,-1-2 1,-3-5-1,-4-1 158,-4-3 0,0 1-137,-1-5 1,0-1 70,-4-3 0,2-1 0,-5 1 0,2-2-582,3-3 0,1 2-355,1-6 0,2 0 339,3-4 1,2-5 478,6-3 0,18-18 0,11-16 0,2-2 0,-6 13 0,-1 0 0,0 0 0,0-1 0</inkml:trace>
  <inkml:trace contextRef="#ctx0" brushRef="#br0" timeOffset="17">2262 11899 8031,'0'-6'1056,"-5"-6"-750,3 11 1,-3 1 11,5 8 1,0 9-1,0 4 1,0 4 55,0 4 0,0 3-604,0 5 71,0 1 0,0-1 0,0 1 0,0-2 0,0-1 1,0-3-1,1-2-2126,3-2 1720,-2-7 0,9-10 565,-3-11 0,-1-31 0,-3-16 0,3-4 0,-1-1 0</inkml:trace>
  <inkml:trace contextRef="#ctx0" brushRef="#br0" timeOffset="18">2237 11725 8031,'-12'-13'0,"-1"1"0,1 0-58,-1 4 1,5-2-85,0 6 1,6 0-202,2 4 1,6 0-102,6 0 1,2 0 443,3 0 0,25 17 0,10 4 0</inkml:trace>
  <inkml:trace contextRef="#ctx0" brushRef="#br0" timeOffset="19">2537 11999 8117,'0'-12'492,"0"-1"1,2 1-210,2-1 0,-1 0-340,5-4 49,-5-8 1,8-1 0,-4-5-1,0 2 1,-3 0 104,-3 1-38,-1-4 0,0 11 0,0 0 0,-1 6 0,-3 4 0,-4 3 151,-4 3 0,0 10-60,-1 3-124,1 14 1,1 0-1,1 10 1,3 0 0,2 0-31,2 3-42,1 1 1,2-3 0,2 1 0,1-1 0,2-1-54,2-3 0,6-7 0,5-2 0,1-4-75,3-4 1,2-6 124,1-6 1,0-6-89,0-7 0,4-6 0,0-11 0,-2-3-20,-5-3 0,1-7 86,-2-3 1,-3-11 23,-1-1 0,-4-7 1,-4 2-1,-2-5 61,-1-1 1,-4 32 0,0 1 273,-2-30 0,0 10-58,0 10 0,-4 13 0,-2 8 0,-1 8 414,-2 8 0,2 3-222,-2 6 0,6 1-295,-1 4 0,-1 6 0,1 8 1,-1 5 68,0 6 0,3 5-309,-2 3 1,-1 5-19,1 2 0,-1 0 0,5 1 0,2 1-428,2 2 0,-1 1 205,5 0 0,0-6 77,5-2 1,4-4-1,1-1 1,1-5-460,3-7 0,6-12 201,1-8 1,7-5 534,2-5 0,10-35 0,-19 13 0,-1 0 0</inkml:trace>
  <inkml:trace contextRef="#ctx0" brushRef="#br0" timeOffset="20">3387 11425 8031,'-12'-13'0,"-1"-2"0,1 2 0,-5-2 0,1 7 154,-1 2 0,4 1 0,1 6 0,-1 3 0,-1 4 1020,-2 4 0,2 4-701,-3 1-365,3 11 0,2-6 0,-1 10 1,2-2-1,3 0-91,4 0 0,-2-4-89,2 4 1,1 0 0,6-1-1,3-2-207,1-5 0,5-4-81,5-6 1,-1 0 204,-3-4 1,5-4 0,1-9-1,2-8-40,0-6 0,-2-6 28,2-5 1,2-1 142,-7-7 0,1-5 0,-5-4 0,-1-6 14,-2-5 1,-4-3 106,-5-2 1,0 5 88,0-1 1,0 4-1,-1 2 1,-3 11 541,-5 10-247,-2 12-157,-1 2 0,1 16 0,2 6 1,4 7-78,-1 6 0,5 3-141,-3 5 1,-2 4-270,2 0 1,0 7 0,4 0 0,0 6-148,0 2 0,1-4 42,3 2 1,3-3 4,6-1 1,-1 3-1,2-1 1,2-3-287,0-7 1,6-9 343,-1-4 1,3-5 89,1-4 0,0-5 1,0-11-1,0-9-15,0-5 0,-2-9 115,-2-2 0,2-3 89,-7-1 0,-1-1 0,-5 1 0,-3 2 203,-1 6 1,-2 1 225,-4 11-211,0 6 1,-2 6 0,-2 6 0,-4 3 42,-3 4 1,3 9 17,-1 4 1,5 3-190,-4 1 0,5 0 0,-1 0 0,2-2-394,2-2 1,2 1-143,2-5 1,3 0-10,5-5 0,1-4 0,1-1 0,1-1-948,2-3 0,5-9 351,-1-6 978,2-1 0,1-35 0,0-16 0,2-2 0,0 1 0</inkml:trace>
  <inkml:trace contextRef="#ctx0" brushRef="#br0" timeOffset="21">3825 10950 8059,'-25'-13'0,"-3"5"-57,3-1 0,-1 7-103,9-3 51,6 4 57,5 7-172,6 1 1,6 9-1,4 1 1,4 0 0,4 1 223,1 2 0,9 21 0,4 9 0,5 4 0,-1 0 0</inkml:trace>
  <inkml:trace contextRef="#ctx0" brushRef="#br0" timeOffset="22">3950 11375 8059,'-7'0'692,"1"0"1,6-2-93,0-2 1,0-3-414,0-5 0,5-2 92,-1-3-295,11 3 0,-7-10 1,9 5-1,-2-2 1,1 2-85,0 1 1,1 2 0,-5 8 0,2 4 14,3 3 0,-3 1-313,2 0 0,0 5 185,0 3 1,-2-1 0,4 2 0,-1-1-234,0-1 0,5 3 146,-1-6 0,2-1 180,2-8 1,0-1-1,2-8 1,-1-3 60,-1-4 1,1-4-18,-9-4 1,0-3 353,-5-5 0,-1-1 0,-2 2 0,-5 3 217,-3 3 0,-2 4-206,-3 1 1,-3 7 403,-6 5-561,1 7 1,-1 6 0,1 0-1,-1 1 1,1 4-27,-1 8 0,1 1-12,-1 7 0,5 0-249,0 4 1,5-2 0,-3-1 0,2-1-234,0 1 1,0-4 62,4-1 202,0 3 1,1-8-1,2 2 1,3-6 200,1-2 0,2-5 8,8-9 0,-3-2-14,2-11 1,2 1-1,-1-7 1,0-1 386,1-1 0,-8-3-77,2 7 0,-6-3 154,2 8 1,-5 2 306,1 1-864,-3 9 0,-1 9 96,0 11 1,0 12 0,-1 9-1,-2 5-42,-1 4 0,0 2-89,4 6 0,0 6-14,0 2 1,0 4 0,0 5 0,0 3 190,0-1 0,1-2-151,3-9 0,-1-4 422,5-8-252,-5 3 0,7-22 1,-6-2-1,-1-8 413,-2-5-385,-1-5 1,-1-1-472,-3-6 95,-3-6 1,-6 5 0,1-3-1,-1 2 1,-1 2-1564,-2 0 1,0 0 1820,-4 0 1,-15 10-1,-7 3 1,-5 1-1,0-1 1</inkml:trace>
  <inkml:trace contextRef="#ctx0" brushRef="#br0" timeOffset="23">1625 13024 8048,'-14'-12'168,"-1"-1"0,-2 2 1,0 3 170,-1 4 0,6 5 1,-1 8-1,6 9 1,3 9-1,0 11-61,1 6 0,2 9-113,1 1-146,0 6 0,0-2 0,1 6 0,4 0 0,3-4-328,3-3 195,1-3 1,1-10 0,-1-3 0,1-8 0,-2-8 127,-3-7 1,-2-11 0,-6-7 116,0-7 1,0-10 0,0-3 0,0-4-144,0-1 0,0-6 0,1-3 0,4-5-106,3-3 0,3 0-167,1 5 273,1 5 1,-1 1 0,1 8 0,1 2-1,3 6 1,3 5 0,4 6-24,1 2 1,0 9 68,0 6 0,3 5 0,-2 8 0,-4 2-44,-2 1 0,-8 0 26,-3-4 1,-7 0-17,3 0 1,-10 0 0,-4 0 0,-7 0 8,-4 0 1,-8 0-117,-1 0 0,-5-1-154,5-3 1,-4-3-1,2-6 1,1 1-325,-1-1 0,8-5-504,6-2 1089,3-10 0,24-23 0,12-12 0,-1-4 0,1-1 0</inkml:trace>
  <inkml:trace contextRef="#ctx0" brushRef="#br0" timeOffset="24">2037 13487 8048,'9'-13'0,"-1"1"0,0-1 127,5 1 0,-1 1 207,1 2 0,-5-2 1,1 2-17,0-7 1,-2-2-281,2-3 0,-7 3 1,3 6-1,-5-1-54,-5 1 1,-2-1 42,-5 1 1,-1 1 61,1 2 1,-1 0 0,1 5-1,-1 1 2,1 1 0,-1 2-60,1 0 1,-1 7-85,1 6 31,-1-1 0,2 11 0,2-4 0,2 3 0,1 5-156,3-1 1,2 5-106,1-2 0,1 1 128,3-1 1,1-2-1,6 1 1,4-5-302,3-2 0,3-7-80,4-2 0,5-5 214,4-7 1,3-12-1,4-10 322,0-13 0,-8-20 0,-2-11 0,-9 17 0,0 0 0,-1 0 0</inkml:trace>
  <inkml:trace contextRef="#ctx0" brushRef="#br0" timeOffset="25">2412 12949 8048,'0'-36'-129,"0"3"1,-5 4-515,-3 8 1765,-4 3-839,0 11 1,5 7-1,3 8 1,1 5-1,0 2-121,-1 2 0,0 9-314,4-1 1,0 7 266,0-3-114,0 6 1,0-3 0,0 5 0,0 1 0,0-1-246,0 1 0,4 2 2,0-2 0,2 1-283,-2-10 443,-3-6 1,6 0 0,-3-8 254,5-4 1,1-14-218,-2-9 0,4-11 314,1-2 0,-1 0 0,5-5 0,-2 2 115,2 3 0,-3-3-99,3 8 0,-4 6-228,0 1 1,4 8 0,-1-2 0,1 1-398,1 3 0,-3 7-19,6 5 1,-4 2 150,4 1 0,4 1 207,4-1 0,5-12 0,5-4 0,2 0 0,-1 0 0</inkml:trace>
  <inkml:trace contextRef="#ctx0" brushRef="#br0" timeOffset="26">3037 12849 8048,'-13'-11'266,"-4"3"0,-1-2 438,-3 6 1,-1 0-179,5 4 1,-4 0 115,5 0-550,-1 6 0,0 5 0,1 7 1,0 1-1,2 5 82,2 4 0,1-2 0,1 4 1,3 0-172,2-1 1,0 4-103,5-4 1,6-1-250,2-7 0,3 1 0,3-5 0,2-3 22,0-5 1,2-3-376,-1-6 1,-2 0-10,6 0 599,-6-11 0,3 1 0,-5-12 0,-1-3 0,1-4 103,-1-3 0,0-2 106,-4-3 1,-1 1 139,-3 3 1,-3-2 0,4 6-1,-4 1 265,-1 1 1,0 8 242,0 2-609,0 9 0,0 4 0,-1 8 1,-2 6-15,-1 5 1,-1 6-197,5 8 0,0-1-1,0 5 0,5-5 0,0 2 0,1 0-407,-1-1 0,5-4 264,-2-4 1,3-6 22,2 2 0,-1-5 1,1-4-1,1-3-189,2-4 0,-2-8 270,3-6 0,-2-5 103,2-7 1,-3-9 0,2-5 0,-3-4-79,-5-4 0,3-2-129,-2-1 0,-4 6 117,-1 2 0,-2 9 1,-2 5-1,0 6-344,0 5 444,0 9 0,-6 19 0,-1 9 0</inkml:trace>
  <inkml:trace contextRef="#ctx0" brushRef="#br0" timeOffset="27">3375 12599 8048,'-6'-6'804,"4"-4"1217,-7 6-1621,6-1 0,-2 12 1,5 5-1,0 6 251,0 5 0,0-1-535,0 8 0,0 0 0,0 1 0,0-1-41,0 1 1,4 2-545,0-4 1,5-1 0,-4-6-1,1-2-980,-1-2 1,5-6 756,-2-3 1,2-8-1,0-1 692,-2-7 0,0-28 0,-2-13 0,4-4 0,-1 1 0</inkml:trace>
  <inkml:trace contextRef="#ctx0" brushRef="#br0" timeOffset="28">3325 12337 8048,'-21'0'0,"0"0"0,2 0-320,-2 0 1,3 0-320,5 0 0,5 6 639,0 2 0,16 31 0,0 8 0</inkml:trace>
  <inkml:trace contextRef="#ctx0" brushRef="#br0" timeOffset="29">3237 12612 8048,'-8'-13'0,"-2"1"0,1-1 770,-3 1 391,7 5 0,-1 3-756,6 8 1,6 9-259,2 7 0,-1 4 0,2 2 0,0 4-25,2 3 0,2-1 77,-1 1-264,1-5 0,-1 4 0,1-4 0,-1 1 0,1-1 0,-1-3 0,1-5-592,-1-3 472,1-3 265,-1-7 0,-1-7 0,-1-11 1,-1-7-1,0-9 0,2-5 0,0-5 254,-2-3 0,1-8-289,-6 3 1,4-4-1,-4 0 1,-1 4-350,-2 3 0,-1 4-116,0 5 1,0 2-1566,0 6 707,0 12 0,2 1 575,2 12 703,3 6 0,16 12 0,4 8 0</inkml:trace>
  <inkml:trace contextRef="#ctx0" brushRef="#br0" timeOffset="30">3675 12437 8048,'0'8'1601,"0"1"0,0 3-966,0 5 1,0 5-481,0-1 1,0 7-1,0 2 1,0 1-74,0-1 1,0-1-93,0-4 0,0-1 1,0-3-1,1-6 489,3-5-479,3-5 0,23-43 0,3-11 0</inkml:trace>
  <inkml:trace contextRef="#ctx0" brushRef="#br0" timeOffset="31">3650 12087 8048,'-25'0'0,"0"0"0,1 0-91,3 0 32,-2 0 0,10 6 1,1 2-257,6 3 1,15 1-170,3 1 0,9-2 484,0-3 0,12-1 0,7-2 0,4-2 0,0 0 0</inkml:trace>
  <inkml:trace contextRef="#ctx0" brushRef="#br0" timeOffset="32">3812 12274 8048,'0'14'-81,"0"3"1,-4 2-121,0 6 0,0 0 755,4 0 1,-4 0-1,0 2 1,1 1 179,1 1 1,2 0-494,0-4 0,5-1-155,-1-4 1,5 3 0,0-5-1,2-2-124,1-2 0,2 0-64,3-10 0,2-2 40,6-11 0,0-2 1,0-14-1,0-5-220,0-5 0,-5-8 219,-4-3 1,-2-3 40,-1-1 63,-6 6 0,-2-3 0,-6 5 0,-3 2 0,-5 4 127,-2 7 0,-7 5-130,-3 11 1,-2 7-97,-2 1 0,-4 5 0,0 5 0,1 4-318,1 7 1,7 3-366,-1 6 1,3 0 27,1 0 713,0 6 0,27 34 0,-6-26 0,0 1 0</inkml:trace>
  <inkml:trace contextRef="#ctx0" brushRef="#br0" timeOffset="33">4175 12312 8048,'0'-13'0,"0"1"1095,0 5-588,0 1-321,5 6 1,-2 6 0,6 2 0,-1 5 0,0 4-262,1 3-1,-1-2 0,0 5 0,1-7 0,-1 1-21,-1 1-216,4-4 1,-8 3-1,4-10 1,-2-9 567,-2-9 1,-2-7 69,-1-7 0,-4-7 1,0-4-1,1-6 209,2-2 1,1-6-295,0-4 1,0 4-1,0 5 1,1 4 185,3 4 0,3 7-557,6 9 0,4 4-64,-1 9 1,5 2 0,-3 6-1,0 2-860,0 2 1,0 3 29,-1 5 0,-3 5 324,2 0 701,4-1 0,-6 14 0,4 3 0</inkml:trace>
  <inkml:trace contextRef="#ctx0" brushRef="#br0" timeOffset="34">11150 12824 6172,'0'7'0,"0"5"0,0-6 0</inkml:trace>
  <inkml:trace contextRef="#ctx0" brushRef="#br0" timeOffset="35">11162 13574 5782,'0'13'-8,"0"-1"0,0 1 9,0-1-5,0-5 4,0 4 0,0 13 0,0 9 0</inkml:trace>
  <inkml:trace contextRef="#ctx0" brushRef="#br0" timeOffset="36">11112 13762 8016,'-6'-7'-621,"5"1"0,-4 5 421,5-3 1,1 2 199,3-2 0,53-3 0,-19 4 0,-1-1 0</inkml:trace>
  <inkml:trace contextRef="#ctx0" brushRef="#br0" timeOffset="37">12937 14112 6772,'-7'-6'-650,"1"5"689,6-5 0,6 5-6,2-3-23,-2 2 1,5-3-1,-3 5 20,3 0-32,2 0 1,-1-4 0,2 0-1,2 1 1,2 0 0,1 0-1,3-1-30,2 1 0,1-2 0,-1 1 1,-2-1-146,-1 0 1,-1 3 176,5-2 0,0 3 0,0 1 0</inkml:trace>
  <inkml:trace contextRef="#ctx0" brushRef="#br0" timeOffset="38">12912 14187 8015,'-7'-1'-852,"3"-4"1,4 4 852,4-3 0,3-2 0,7 2 0,1 0-53,2-2 1,5 5 0,-1-5 51,2 1 0,47-2 0,-30 1 0,0-1 0</inkml:trace>
  <inkml:trace contextRef="#ctx0" brushRef="#br0" timeOffset="39">12937 14149 8015,'-4'-8'-815,"0"0"0,6 5 832,11-1 0,5 1 0,7 0 0,1-1 0,4 0-17,3-2 0,9 3 0,8-1 0,3-2 0,0 0 0</inkml:trace>
  <inkml:trace contextRef="#ctx0" brushRef="#br0" timeOffset="40">6725 13012 6513,'0'-7'-519,"0"1"519,0 6 0,-2-4-130,-2 0 121,3-6-10,-5 3 28,6 1-1,0 0 38,0 0 21,0 5-4,0-5-59,0 6-48,0 0 1,-5 23-1,-2 4 1</inkml:trace>
  <inkml:trace contextRef="#ctx0" brushRef="#br0" timeOffset="41">6750 13049 7323,'0'-6'-1398,"0"0"1398,0 0 0,0 5 0,5-5 0,2 6 0</inkml:trace>
  <inkml:trace contextRef="#ctx0" brushRef="#br0" timeOffset="42">7175 16549 7772,'0'9'480,"0"-1"-439,0-5 0,1 2 0,3-6 161,5-3-182,2-3 1,0-6 0,-1-1-1,-2-1 1,2-3-40,1-1 64,-4 3 0,0-7 0,-5 3 0,3 1 1,-3 1 115,0 0-96,-2 4 0,-2-4 1,-2 7-1,-4 2 1,-3 5-1,-3 3 1,-1 1 154,-2 0 1,-1 5-176,1 4 1,2 7-1,-5 5 1,2 4-9,3 4 1,1 3-26,2 6 1,5-5-1,3 0 1,2 1-155,2-2 1,2 1-74,2-8 0,3 1 103,5-9 1,6 0 0,3-6 0,3-1-41,1-2 0,0-5 62,0 1 0,1-8 33,3-5 0,-2-7 0,2-5 0,-3-3 5,-1-1 1,0-5 171,0-4 0,0-6-10,0-2-76,-5-5 1,-1 3 0,-4-8 0,2 0-1,-3-3 4,-4 3 1,-1 7 181,-4 8 0,-1 6 67,-4 10-140,-6 3 0,-1 11 0,-5 5 0,-1 4 212,1 7 0,-1 3-339,1 5 0,-1 2 89,1 6-117,-1 6 0,2 1 1,1 4-1,3-1 0,0-2-117,1 2 1,3 1-99,-1 1 0,2 1-43,2-1 1,2-3 0,2-2 0,4-2-246,3-2 1,3-3 212,3-4 1,2-3 98,6-6 0,-4-5 1,1-3-1,3-5-54,3-7 0,1-2 170,-4-11 0,-1-1 33,-3-7 1,2-2 0,-3-4-1,-1 4 169,-2 0 0,-5-2 39,-3 3 0,0-1-58,-4 6 143,-1 2 1,-4 11 0,-2 1-1,-2 2 1,-4 5 312,-3 3 1,-2 2-307,1 3 1,-5 5 139,0 7-316,-5-2 0,8 10 1,-1-5-1,4 2 0,3 0-158,-2 1 0,3 0-5,-1-1 1,5 1-125,-1-5 0,2 0 0,2-3 0,2 0-137,2-2 0,3 2 140,5-10 0,1 4-102,-1-3 267,1-1 1,1-6 0,1-2 0,2-5-1,-2-5 81,-1-3 0,0-5-12,2 1 1,-6 1 257,2 0-81,-2 4 1,1-2 0,-1 6 332,-2-1-416,-5 6 0,3 3 69,-6 8-182,0 3 1,0 10 0,0 0-1,0-1 1,0 1-118,0 0 0,4-1-154,0-3 1,4-5-96,-3 0 247,4-5 1,-2 3 0,7-6-1,1 0 1,2-2-199,-2-2 1,3-7 235,-1-6 0,1-5 65,-1 1 0,-3-6 0,4-4 0,-2 1 11,1-1 0,-4 2-42,-5 4 1,-5 1 70,1 3 0,-4 9 0,-4 8 28,-5 2 0,-2 8-117,-1 2 0,-5 9 28,0 4 1,2-2-1,5 1 1,3-1 39,2 0 0,1-3-40,4 0 12,0 4 1,0-6-1,1 2 1,3-3-33,5-5 0,6 2 107,2-6 1,3 0 68,-3-4 1,0 0 0,-5 0 0,1 0 586,-1 0-5,-5 0-542,4 0 1,-11 0 0,2 2 0,-7 0-49,-1 3 0,-3 0 67,-3-1 0,-5-2-439,0 2 1,1 1 0,2 0 0,-1-3 255,-2 0 0,6-58 0,5-13 0</inkml:trace>
  <inkml:trace contextRef="#ctx0" brushRef="#br0" timeOffset="43">8412 16087 8962,'0'12'1187,"-4"2"-583,0 3-479,0 2 0,4 12 0,0 2 0,0 5 0,0 2-386,0 2 59,0 5 0,0-12 1,0 1-1,0-6 1,1-6-1659,3-6 1605,3 1 1,6-10 0,1-2 254,2-9 0,20-49 0,-13 17 0,0 0 0</inkml:trace>
  <inkml:trace contextRef="#ctx0" brushRef="#br0" timeOffset="44">8612 16249 7773,'-7'-5'0,"0"5"337,3 0 0,3 1 1117,-3 7-1331,2 6 0,2 2 1,0 4-1,0 3 1,0 0-1,0 2 1,0 0 23,0 0 1,2-4-500,2 0 1,-2-2-1,7 2-543,1-4 1,1-5 64,1-3-81,6-4 911,-4-10 0,6-33 0,0-15 0,1-5 0,-1 0 0</inkml:trace>
  <inkml:trace contextRef="#ctx0" brushRef="#br0" timeOffset="45">8700 16049 7773,'-6'-12'0,"-5"3"-11,-6 1 1,1 1-11,3-1 128,1-3 0,-1 9 1,2-3-1,1 1-225,2-1 1,4 3 0,-3 6-858,1 4 975,2 3 0,10 18 0,1 5 0</inkml:trace>
  <inkml:trace contextRef="#ctx0" brushRef="#br0" timeOffset="46">8475 16212 7773,'-13'0'968,"1"-4"-718,-1-1-721,6 1 615,-4 4 0,12 0-118,4 0 0,3 0 0,13 0 0,2 0-435,5 0 0,4 0 144,6 0 0,-1 0 1,2 0-1,1-1 265,2-3 0,-6 1 0,3-1 0,1-2 0,-1-1 0</inkml:trace>
  <inkml:trace contextRef="#ctx0" brushRef="#br0" timeOffset="47">9037 16137 7773,'-8'1'674,"-1"3"1,1-1-369,-4 5 0,-2 2-68,-3 7 0,2 2 0,-6 6 0,0 2 133,2 2 1,-4 3-361,7 5 0,1-3-69,6-1 1,4-9-1,6-1 1,3-3-313,5-5 0,7-3-432,5-3 1,4-4 394,4-5 407,-2-5 0,6-19 0,3-9 0,1-5 0,0 1 0</inkml:trace>
  <inkml:trace contextRef="#ctx0" brushRef="#br0" timeOffset="48">9450 16287 7773,'-13'7'132,"5"2"0,1-3 0,0 1 1,1 3-1,-1 2 133,0 5 0,5-3 1,-2 2-1,2-2 0,2 0 178,0 3 0,2-5-629,2 1 0,4-8 88,9-9 23,-3-3 1,5-9 0,-4-2 0,3-3 0,0-4 0,0-3 0,-2 0-23,-2 2 0,1 1 0,0 0 0,-2 1 43,-2 3 1,1 3 0,-6 7 146,1 3 0,-4 8-19,1 8-62,-3 9 0,-1 2 0,0 8 0,1 0 0,2 3 0,3-3 1,-1 0-43,1-2 0,2-2 0,-1-2 0,3-4-170,4-3 1,1-7 148,-2-3 1,3-4-1,2-4 1,2-6-78,2-5 0,-3-5 129,2-5 0,-4-4 0,2-1 0,-1-2-26,-2-3 0,0 4 27,-3 2 1,1 4 93,-10 4 0,0 3 58,-4 6 0,0 10-16,0 7 0,0 8-114,0 4 0,0 5 0,0 1 1,0 3-30,0 3 1,0 0-16,0-4 0,0-4-14,0 0 1,0-6-1,1 3 1,4-1-178,3 0 1,-1-6 134,1-7 0,1-3 45,3-1 1,1-1 0,0-3 0,3-6-7,0-5 1,2-1 38,-1-4 0,-3-5 56,3-5 1,-3 3-1,-2 4 1,1 4 92,-1 1 0,-4 1 231,1 5-116,-6 5-188,2 1 1,-5 12-1,0 4 1,0 5 0,0 6 6,0 2 1,0 1-59,0-3 1,0 2-81,0-2 1,6-3 0,1-1 0,2-3 96,4-2 0,-3 1-240,6-1 0,2-5 10,-1-3 0,4-4 0,-3-4 0,1-4 101,3-3 1,-3-7 232,-3-3 1,-6-3-76,-2-1 1,-5 0-1,1 0 1,-2 0 216,-2 0 0,-6 6-78,-2 2 1,-9 5-219,-4 3 0,-2 4 0,-2 5 1,0 0-481,0 0 0,1 4 241,3 0 0,3 6-80,6-2 1,0 3 0,4 2-1,4-1 325,3 1 0,36 2 0,18-1 0,3 3 0,0-1 0</inkml:trace>
  <inkml:trace contextRef="#ctx0" brushRef="#br0" timeOffset="49">10800 16237 9555,'-10'0'586,"-3"0"1,2 1-401,-10 3 1,1-1-92,-5 5 0,0 5 0,0 4 1,0-1-140,0 2 1,1-2-52,3 4 1,3-3-1,7 3 1,3-1-685,3 0 0,5-5 505,5-1 1,3-2-1,9-7 1,3-1-252,4-2 1,5-3 282,0-7 1,5-1 0,-4-10 0,1-3 124,-1 0 0,0-8-126,-5-2 498,-6-9 0,5 1 0,-5-7 0,-1 0 0,-4 2 414,-4 1 0,-8 9-239,3 7 1,-4 4 82,-1 4-121,-6 3 0,4 11 0,-7 3 1,0 4 279,-2 4 0,2 3-535,1 6 0,5 1-112,-1 2 0,-2 5 0,2 7 0,0 1-112,-2-1 0,5 2-142,-3 0 0,1 3 27,-1-4-19,3 6 0,-5-9 0,6 3 0,1-2 1,4-4-526,3-2 0,3 0 375,2-8 0,3 0 143,1-8 1,5-1 0,-1-4-1,3-2 124,1-2 0,-5-4 83,1-9 1,-1-2-17,0-6 0,0 4 1,-6 0-1,0 0 104,-3 2 1,-3-3 194,0 5 0,-1 0 271,-2 5 0,-4 3 450,3 1-630,-8 5 0,1 3-241,-5 9 0,4 2 0,-3 3 1,1 1-123,3 2 1,1 3-50,-3-3 0,4 4-94,-3-4 1,4-1 0,3-3-1,2-1-8,2 1 1,2-2-316,3-3 0,2 2 241,3-6 1,-2 0 0,4-5 0,1-3-57,-1-5 0,1-3 108,0-5 0,3 2 282,-7-6 1,2 0 0,-4-4-1,0 0 259,-3 0 0,-2 2-69,-1 2 0,2 3 449,-6 5 213,0 1-762,-4 5 1,-4 3-119,0 8 0,-2 4 0,3 9 1,-2 2-119,-2 1 0,4 2-31,-1-5 1,-2 3-94,2-3 0,0 4 0,4-3 0,0 0-111,0 0 1,1-1-76,4-5 1,-3-1-18,7-2 209,-1-4 1,5-1 0,-1 1 0,2-4 0,1-4-125,2-5 0,4-3 244,-5-2 1,2-9 0,-1-4 0,3-5 98,-1-4 1,-1-1-91,-5-1 1,0-6 15,4-3 86,-3-3 1,0-1-1,-7 2 1,-2 2-1,-2 6 551,-1 5 1,-2 2 105,0 8 0,-6 4 1,-2 12-36,-3 5 0,-5 4-493,4 4 0,-4 5-83,8 7 1,-3 5 0,-1 8 0,0 5 1,4 2 1,-3 1-259,3 1 0,1 3 31,-2 1 0,7 4 0,-3-4 1,4-2-336,1-1 0,0 2 85,0 1 1,1-2 165,4-6 1,3-5 0,7-7 0,3-2-419,2-2 0,1-7 276,4-7 1,4-3 59,0-1 1,4-7 0,-2-4 0,-1-7-46,1-5 1,-2 0 156,-4-6 0,-4-3 61,0-1 0,-6-2 0,2 0 0,-5 4 154,-4 0 1,2 2 398,-6 4 1,1 1-185,-5 3 0,-6 5 0,-2 7 0,-3 5 523,-2 3 1,1 2-353,-1 3 0,1 3-218,-1 6 0,1 3 0,-1 4 0,1 2-70,-1 5 1,5 0-66,-1-2 1,5 0-191,-4 0 0,5 0 1,-1 0-1,3 0-229,1 0 1,1-1 92,3-3 0,3 1 56,6-5 0,0-6 0,4-7 1,3-3-147,-1-1 0,9-1 159,-3-3 1,3-5 127,-3-7 0,0-5 1,1-8-1,2-5 48,1-2 0,-4 0 111,-4 3 1,-6-2 55,2 6 0,-4-4 1,-1 5-1,-4 4 507,-4 6-436,-3 10 1,-2 2 0,-3 6 0,-3 6 1,-6 4-1,1 3-112,-1 4 0,1 5-24,-1-1 0,5 3-372,0 1 142,-1 0 1,3-4-1,1-1 1,4 1 0,1-1-218,0-4 0,0-2 181,0-1 0,1-1 0,4-1 0,3-2-249,3-5 0,7-3-25,3-1 0,-2-1-143,2-3 346,-6-3 234,9-6 0,12-38 0,-13 20 0,0 1 0</inkml:trace>
  <inkml:trace contextRef="#ctx0" brushRef="#br0" timeOffset="50">12462 16049 7773,'0'-12'0,"-1"1"239,-4 2 1,3 0 26,-7 4 0,5 1 0,-4 6 366,-2 2 1,-1 3-487,-2 5 1,5 2-1,1 1 1,0 4-154,0 0 1,5-4-55,-3 2 1,4-2 0,1 0-305,0 2 1,1 0 255,4-5 1,1-3 0,7-2-1,-1-2-154,1-2 0,1-2 234,3-1 1,-4 4-1,4 1 1,-3-3 176,-2 0 0,1-1 132,-1 3 0,1-1-160,-1 5 1,0-3 0,-3 2 0,-2 0 64,-1-1 1,-2-1 171,-4 3-225,0 0 1,-6 5 0,-3-2 0,-5-1 19,-3-2 0,-4-4-184,5 4 1,-7-3 76,3 3 1,2-5 0,-1 2-46,1 1 0,-12-5 0,-9 5 0</inkml:trace>
  <inkml:trace contextRef="#ctx0" brushRef="#br0" timeOffset="51">12849 16149 7773,'-6'-1'1905,"1"-3"0,5 2-1782,5-2 0,6 3 0,7-1 0,3 0 144,5-3-419,-1 1 0,11 4 0,-4-1 0,1-2 1,-1-1-473,-1 1 1,-2 0 0,-4 1-1,-1-3-1722,-4 3 2346,-7 0 0,-35 8 0,-13 1 0</inkml:trace>
  <inkml:trace contextRef="#ctx0" brushRef="#br0" timeOffset="52">12874 16324 10090,'20'0'307,"4"-4"1,-2 0-1,4 1-592,3 2 0,6-1 0,0-2 0,2-3 285,1 0 0,30-9 0,-2 2 0</inkml:trace>
  <inkml:trace contextRef="#ctx0" brushRef="#br0" timeOffset="53">13924 15699 7745,'-1'-7'14,"-2"2"293,-1-1 1,7 3 0,9-3-1,8 0 256,3 3-528,2 2 0,6 1 1,2 0-1,5 0 1,3 0 26,5 0-89,-3 0 0,0 0 0,-6 0 1,-3 0-1,-3 0 0,-5 0-134,-6 0 1,-11-2-1,-6 0 87,-6-3 1,-9 1 0,-9 3 0,-4-2 31,-4-1 0,-3 0 0,-6 4 0,1 0 172,-1 0 0,-3 0 0,-2 1 0,0 2 138,0 1 0,1 6 1,4-2-1,1 3 64,-1 2 0,4-1-263,5 1-32,5-1 0,13 5 0,2 1 0,5 0 0,3 0-230,1-3 132,11-1 1,-1-1 0,11-1 0,1-1 0,3-1-355,4-2 351,-3-5 1,5 3 0,-6-6 0,0 0 0,0 0-27,0 0 0,-4-4 134,0-1 0,-8-4 1,1 0-1,-5-2 269,-4-1 1,-1-5-99,-4 0 0,-1 1-146,-3 3 1,-4-2 0,-8 1-1,-2 3-5,-1 0 1,2 5-206,-4 2 0,0 3-747,-4 1 594,0 0 0,6 5 0,4 4 0,4 3 0,4 3 294,1 2 0,24 33 0,10 4 0</inkml:trace>
  <inkml:trace contextRef="#ctx0" brushRef="#br0" timeOffset="54">13799 16212 7755,'-12'0'32,"-1"0"1,1 0-1,-1 0 260,1 0 1,-1 4 0,1 0 0,-1-1 0,1-2 1270,-1-1-1175,6 0 1,3 0-182,8 0 0,6 0-111,11 0 1,3 0 0,13 0 0,6 0-73,4 0 0,9-4 0,2-1 0,3-2-96,2-3 1,5 3 0,-33 3 0,1 0-1,0-1 1,0 0-88,-1-1 1,1 1 0,0 0-1,0 1 1,31-2 0,-3-1-347,-5 0 1,-14 4 163,-12-1 42,-11 2 0,-5 4 0,-10 0-671,-7 3 706,-6 4 0,-8-6 0,-2 4 0,-5 0 264,-3 0 0,-23 7 0,-6 5 0</inkml:trace>
  <inkml:trace contextRef="#ctx0" brushRef="#br0" timeOffset="55">14024 16487 7797,'-5'-4'41,"5"-1"161,7 3 1,5 0 0,4 2 0,2 0 0,1 0 0,3-1 32,2-3 1,-3 2-243,0-2 0,-2 3 0,2 1 1,-4 0-194,-4 0 91,0-6 116,-1 5 0,-6-5 1,-6 6-1,-8 0 1,-8 0-1,-4 0 236,-4 0 0,-5 4-203,0 1 70,-6 4 1,7-3 0,-4 4 0,0-2 0,2 2 0,-1 1-1,5 3 216,3 2 0,1-2-61,6 3-300,-1-3 0,10-2 0,3 1 0,5-1-118,8 1 1,0-6 0,12-2 0,1-1-155,2 1 0,5-1-55,0-4 245,0 0 0,-4 0 0,0 0 0,0 0 0,-1-2-569,-3-2 625,-3 3 1,-7-6 0,-4 4 212,-7-1 1,-7 0-37,-10 4 0,-2 1 75,-6 3 1,-6 3-1,-2 6 1,-3 1 112,-2 2 0,5 0 31,0 4 1,1 1-141,-2 4 0,9 0 0,9 0 0,3 0 37,5 0 0,2-5-261,6-4 0,7-2-21,6-1 1,6-5 0,10-1 0,5-1-231,2-4 0,1-2 183,1-4 1,-1-3-224,1-5 1,2-2 0,-1-1-1,-4-3-491,-3-2 0,-4 3 217,-8-3 0,-3 4 594,-9 0 0,-35 7 0,-15 4 0</inkml:trace>
  <inkml:trace contextRef="#ctx0" brushRef="#br0" timeOffset="56">6612 13299 7851,'0'-8'-1772,"0"0"1721,0-2 1,0 3 69,0-1 29,0 5-12,0-3 0,0 5 19,0-3-31,0 2 9,0-3 1,2 1 2,2 0 0,-3-2 10,3 2-20,-2 2 1,-1-7-14,3 5 5,-2-6-26,3 8 1,-3-3 0,0 4 72,3-4-28,-1 4-37,-4-5 19,0 6 9,0 0-12,0 6 0,0-3-6,0 5 1,0-4-1,0 5 42,0 0 1,0 2-37,0 2 0,0-1 23,0 1 0,0-1 0,0 1 0,0-1 18,0 1 1,0-1-49,0 1 0,-4 1-8,-1 2 6,1-2 0,4 6 0,0-5 0,0 2 0,0-2-44,0-1 1,0 3 40,0-1 1,0 1-2,0-5 1,0 5 0,0 0-1,0-2 59,0-1-45,0-2 0,0 1-2,0-1 0,0 1 0,0-1 0,0 1 0,0-1 15,0 1 1,0-1-12,0 1 1,0-1 0,0 1 8,0-1 0,0 1-41,0-1 0,0 1 20,0-1 0,0 1 0,0-1 0,0 1 20,0-1 0,0 1 16,0-1 1,0 1-35,0 5 1,0-8 0,0 2 0,0-1 0,2 0 57,2 2-51,-3-1-15,5 1 0,-6-1 0,0 1 0,0-1 0,0 1 12,0-1 0,0 1-4,0-1 0,0 2-1,0 3 1,0-3 0,0 3 0,0-4 33,0 0 0,0 1-13,0 2 0,0-2-8,0 3 1,0-3 0,0-2 0,0 1 17,0-1 0,0 1 11,0-1-30,0 1 0,0-1 0,0 1 0,0-1 53,0 1-46,0-1 1,0 1 9,0-1-46,5 1 0,-3-1 1,2 1-1,-3-1 0,-1 1 16,0-1 1,0 1 23,0-1 0,0 1-29,0-1 0,0 1 0,0-1 0,0 1-7,0-1 12,0 1 1,0-1 5,0 1 20,0-1 0,0-3 0,0-1 0,0 2-12,0 1 1,0 1-77,0 1 60,0-1 0,0-3 0,0-1 0,0 2-7,0 1 1,0 1-18,0 1 0,0-5 20,0 1 1,-4-1 0,0 4-1,1 1 17,2-1 0,1-3 3,0-1 0,-4 0-21,-1 5 4,1-1 1,4 1 0,0-1 0,-1 1 14,-3-1 20,2 1 1,-3-1-38,5 1 1,0-1 0,-2 1 0,-2-1 1,3 1 4,-3-1 1,2-3-6,2-1 0,0 0 0,0 5 18,0-1 0,-1 1-21,-3-1 1,2 1 0,-2-1-12,3 1 11,1-1 0,0 1 8,0-1-7,-6 1 1,5-1 0,-3 1-1,2-1 17,2 1 0,-1-1-23,-3 1 1,2-1 5,-2 1 0,3-5 0,1 1 0,0 0 2,0 2 0,0 2-9,0-1 0,0 1 0,0-1 1,0 1 0,-4-1 1,-1 1 0,1-1 5,4 1 1,0-5 0,0 1 0,0 0 2,0 2 1,-4 2-25,0-1 1,0 1 19,4-1 1,-2-1 0,0-1-1,-3-1 8,3 0 0,0 2 0,2 2 0,-4-1-8,0 1 0,0-1 0,4 1 0,-2-1-2,-2 1 0,3-1 3,-3 1 1,2-1 3,2 1 0,-4-1 0,0 2 0,1 1-6,2 2 1,-3 0-2,-1-5 1,1 1-2,4-1 21,0 1 0,0-1 1,0 1-1,0-1 21,0 1 0,-4-1-19,0 1-55,0-1 36,4 1 1,0-1 0,0 1 0,0-1 11,0 1 0,0-1 1,0 1 1,0-1 5,0 1 1,0-1-1,0 1 1,0-1-25,0 1 0,0-1 16,0 1 1,0-1-58,0 1 1,0-1-1,0 1 1,0-1 49,0 1 7,0-1 0,0 1 18,0-1-19,0 1 0,-4-5 1,-1 0-1,3 2 45,0 1 1,2 6-43,0 0 0,0-1 60,0-3 0,-1-1 0,-2 1 0,-1-1-69,1 1 0,2 3-10,1 1 0,0 0 1,0-5-1,0 1-8,0-1 1,-4 1-6,-1-1 0,1 5-19,4 0 48,0-1 1,0 1 0,0 0-1,0-2 1,0 0 38,0 2 0,0-2 107,0 6 1,0-6-131,0 2 1,0 1 0,0-1 0,0-2 39,0-1 0,0-2-39,0 1 1,0-1-1,2 1 1,0-1 25,3 1 0,-1-5-71,-4 0 0,1-3 11,3 3-97,-2-5-152,3 2-5,-5-5-416,0 0 113,0-5 1,0-2 562,0-6 0,6-44 0,1-11 0</inkml:trace>
  <inkml:trace contextRef="#ctx0" brushRef="#br0" timeOffset="57">6550 13187 8330,'0'-13'-1360,"0"1"138,0-1 1220,0 1 0,0-1 0,1 2 0,2 2 0,2 2 34,2 1 0,-2 1 170,3 0 117,-5 4-214,8-5-102,-10 6 1,9 2 0,-6 2 6,-1 4 1,-2 5 0,-1 2 20,0 2 1,0-1 0,-1-2 0,-2 2 27,-1 0 0,0 6-6,4-1-37,0-3 0,0 6 1,0-3-1,0 2 0,0 2 11,0 0 0,0 0 0,0 2 0,0 1 8,0 1 0,1 0-37,3-4 1,-2 4 0,3 2-1,-1-1 12,1 1 1,0-1 5,-1-1 0,-2-2-37,2 2 28,3 3 1,-6-6 0,3 4 0,-2-4 0,-2-1 11,0 0 1,0 0 84,0 0-91,0 0 0,0 0 1,0 0-1,-2 0 1,0 0 17,-3 0 0,1-1-32,4-4 1,0 4-1,0-3 1,0 1 2,0-1 0,0-2-31,0-2 1,2-2 24,2 6 1,-3-4 0,3 2-1,-1 1-10,1-1 1,-2-4 6,2 2 0,-3 1 7,-1-1 0,0 4 0,0-3 0,0 0 5,0 0 0,0 3-5,0-5 0,0 5 14,0-4 0,0 5 0,0-1 1,0 1-6,0-1 0,0 1-6,0-5 1,0 4-1,0-5 1,0 6 0,0-2-1,0-1 5,0-2 1,0-3-3,0-2 0,0 1-2,0-1 0,0 1 0,0-1 1,0 1 20,0-1 1,0 1 2,0-1 0,0 1-20,0-1 1,0 2 0,0 2 0,0 0 14,0-1 0,0 4-12,0-3 1,-1 2-17,-3-1 0,2-2 1,-2 5-1,3-2 60,1-3 1,-4 3-57,-1-1 1,1 1 0,4-2 1,0-2 0,0 3 0,-1-3 2,-3-2 1,2 5 4,-2 0 0,3-1 2,1-3 1,0-5 0,0 2 0,0 2 3,0 4 0,0 0-13,0-3 0,0-1 9,0 1 0,-4 4 0,-1-1 0,3-1 1,0-1 0,2-1-9,0-1 0,0 5 33,0 0 0,0-1 0,0-3 1,0-1-17,0 1 1,-4 3-2,0 1 1,0 1-27,4-1 1,0-3 0,0 2-1,0 0 1,0 0 1,0-2 6,0 3 1,-4-2-3,-1 2 0,1-3 1,4 2-1,0 0 6,0 0 1,-1-2-11,-3 3 1,2-2 9,-2 2 1,3-3 0,-1 2 0,0-2 3,-3-1 1,0 3-7,1 1 1,2 0-11,-2-5 1,-1 5-1,0 1 1,3 0-114,0 0 0,-2-1 111,0-5 0,0 2 5,4 3 0,0-3 0,-2 2 0,0-2-23,-3-1 4,1-1 1,4 1 10,0-1 1,-4 1-1,0-1-66,1 1 0,2-5 82,1 0 0,0-3-6,0 3 1,0-4 0,-2 3 0,0 0 0,-3 0 2,1-4 1,4 8-6,0-3 0,0-1 0,0 1-30,0 2 7,-5 1 0,3 2-23,-2-1 0,3 1 0,1-1 40,0 1 1,-4-1 13,-1 1 0,1-5 16,4 0 1,0 1 0,0 3-14,0 1 1,0-5 24,0 0 6,0 1 0,0 3 1,0 1-1,0-1 29,0 1 1,-4-1-76,0 1 1,0-1 8,4 1 0,0-1 1,0 1-1,0-1 17,0 1 1,0-1 15,0 1 1,0-1-32,0 1 0,0-1 0,0 1 0,0-1 48,0 1 0,0-1-33,0 1 0,0-1 5,0 1 0,0-1 0,0 1 0,0-1 243,0 1-232,0-1 1,0 1-2,0-1 1,0 1 0,0-1 0,0 1 49,0-1 1,0 1 121,0-1 0,0 1-200,0-1 0,0 1 0,0-1-118,0 1 140,0-1-40,0 1 0,0-5-39,0 0-8,0-5-370,0 3-137,0-6-357,0 0 925,0-6 0,2-27 0,1-13 0,1-5 0,-1-1 0</inkml:trace>
  <inkml:trace contextRef="#ctx0" brushRef="#br0" timeOffset="58">6612 13424 8306,'0'-8'-268,"0"0"0,-1-1-212,-3 2 0,2 1 0,-3 3 0,1-3 533,-1-1 0,1 3-16,4-4 0,-4 4 1,0-5 9,1 0 1,2 2-16,1-2-5,0 6 0,0-8 0,0 3 0,1-3 0,2-2 9,1 1 1,2 4 0,-4-1-16,3 0 0,-1 2 0,-3 0 1,2 0 25,1 0 0,0 3 0,-2-3-29,2 1 0,-1 2-103,5 4 109,-5 0-43,2 0 0,-3 1 1,0 3-1,3 5 1,-3 2 1,0 1 0,-2 5 20,0 0 1,0 4 0,0-3 0,0 0 10,0 0 0,0 4 64,0-1 0,-2 2-40,-2 2 0,3 0 0,-3 0 0,2 0 18,2 0 1,0 0-25,0 0 1,0 0-32,0 0 0,0 0 1,0 0-1,0 0 22,0 0 0,0 0-6,0 0 1,0 0-30,0 0 0,0 0 1,0 0-1,0-1 54,0-3 0,0 5-38,0-5 1,0 5 6,0-5 1,0 3-1,0 1 1,-1-1 9,-3-4 0,2 4 28,-2-3 1,3-2-49,1 2 0,0-4 1,0 2-1,0-1-6,0-2 0,0-1 2,0 1 1,0-2 0,0 3 0,0-2 1,0 1-1,0 0-8,0-1 1,4-1 3,0-1 1,0 1 54,-4 2 0,0-2 0,0 3 0,0-2-5,0 2 0,0-3-7,0 2 0,0-2-12,0-1 0,0 4 1,0-1-1,0-1 17,0-1 1,0-1-81,0-1 1,0 1 38,0-1 0,0 1 0,0-1 0,0 1-15,0-1 1,-4 1 14,0-1 1,0 1 16,4-1 0,-2 1 0,0-1 1,-3 1 17,3-1 1,0-3-6,2-1-49,0 0 30,0 5 1,0-1-1,0 1 1,0-1 12,0 1 0,0-1-35,0 1 0,-1-1 0,-2 1 0,-1-1 23,1 1 0,2-1 23,1 1 1,0-1 6,0 1 1,-4 1 9,-1 2 1,1-2-78,4 3 1,0-3 26,0-2 1,0 1 0,0-1 0,0 1-10,0-1 0,0 1 9,0-1 1,0 1 4,0-1 1,0 1 0,0-1-1,0 1 28,0-1 1,0 5 3,0 0 1,0-1-50,0-3 22,0-1 1,0 1-1,0-1-30,0 1 1,0-1 19,0 1 0,0-1-7,0 1 1,0-1-1,0 1 1,0-1-4,0 1 1,0-1 9,0 1 0,0-1-1,0 1-2,0-6 0,0 4 0,0-3 0,0 3 0,0 2 0,0-1 1,0 1 3,0-1 30,0 1 1,0-1-1,0 1 1,0-1 0,0 1-20,0-1 0,0 1-4,0-1 0,0 1 1,0-1-10,0 1 0,0-1 1,0 1 1,0-1-7,0 1 5,0-6 0,0 4 0,0-3 0,0 3 19,0 2-19,0-1 1,0 1 0,0-1-5,0 1 0,0-1-16,0 1 22,-5-1 20,3 1 1,-3-1 0,5 1 0,0-1-17,0 1 1,0-1-1,0 1 1,-4-1 0,-1 1 60,3-1-63,0 1 1,1-1 28,-3 1-26,2-6 0,-3 4 1,5-3 22,0 3-46,-6 2 0,5-5 0,-3 0 10,2 2 1,2 1-7,0 2 1,0-1-1,-1 1 1,-3-1 8,2 1 1,-3-1 0,5 1 0,0-1 0,0 1 0,0-1 0,0 1 0,-4-1-55,-1 1 1,1-1 75,4 1 0,0-1 0,-1 1 0,-2-1 27,-1 1 1,0-1 62,4 1-104,0-1 1,0 1 0,0-1 0,0 1-3,0-1 1,0-3-5,0-1 0,0 0-40,0 5 1,0-5 0,0 0 23,0 2 0,0 1-2,0 2 1,0-5 7,0 0 0,-4 1 0,-1 3 3,3 1 0,0-5 9,2 0 1,0 1 0,-4 3 1,0 1 0,1-1 0,2-3-4,1-1 0,0-4 1,0 4 0,0-3 0,0 3 1,0 2-3,0-5 8,0 6 0,0-8 37,0 5-42,0 1 0,0-1 0,0 0 1,0-3 37,0 3-38,0 0 1,0 1-2,0-1 0,0-4-15,0 4 15,0 1 0,0-1-33,0 0 1,0-3-10,0 3 0,0-4 35,0 4-12,0-5 0,0 4 8,0-3 13,0 3 1,0 2-4,0-1 0,0-4 3,0 4 1,0-3-11,0 3 9,0-5 0,0 8 0,0-3 0,0-1-2,0 1 0,0-5 0,0 8 0,0-2 60,0 2 1,0 1-54,0 1 1,0-5-1,0 0 22,0 2-71,0 1 67,5 2 0,-3-1 83,2 1-6,-3-1 0,-1 1 0,0-5-36,0 0 1,0-3 19,0 3 39,0-5 1,0 4-38,0-3-85,0-3 5,0 5 1,0-5 77,0 3-49,0-2 1,-1 3-67,-3-5-78,2 0-8,-3 0 70,5 0-414,0 0 1,22-94 0,-8 35 0,0 0 0</inkml:trace>
  <inkml:trace contextRef="#ctx0" brushRef="#br0" timeOffset="59">9637 16974 8436,'-7'-5'-2054,"2"-2"2075,-1 0 77,5 1 76,-5 6-91,6 0-69,0 0 0,6 0 0,2 0 1,3 0-1,2 0 0,0-1 10,4-3 1,-2 2-1,6-2 1,3 3-5,4 1 1,4 0 0,6 0 0,4-2-2,4-2 1,7 3-1,4-3 1,2 2 19,5 2 1,3 0-83,0 0 44,2 0 1,-33 0 0,0 0-1,0 0 1,1 0 0,-1 0-1,1 0 1,34 0 0,-2 0 0,-3 0 7,-2 0 0,-3 0-7,-3 0 1,-2 0 0,-8 0-1,-2 0 52,-4 0 1,-1 0-42,-3 0 0,-3-4-12,-10 0 1,0-2 0,-2 4 0,-2-3-6,-4 3-75,-3 0-132,-8 2 54,0 0-30,-23 0 1,6 0-14,-14 0 117,3 0 1,-4 0-1,-2 2 1,-3 0 82,-1 3 0,-23 10 0,-10-1 0</inkml:trace>
  <inkml:trace contextRef="#ctx0" brushRef="#br0" timeOffset="60">9762 17062 8400,'-12'0'-404,"-1"-4"0,1-2 0,-1 0 14,1 1 0,0-1 1,3 4 433,0-3 0,5 1 176,-4 4-120,5-5 0,-4 3 0,4-3 255,-1-1-262,0 5-88,4-5 0,6 6 1,2 0-1,3 0 0,3 0-26,3 0 0,-3 0 0,4-1 0,0-2 6,2-1 0,5 0 28,5 4-5,2 0 0,6 0 1,4 0-1,5 0 0,8-2 1,7 0-1,7-3 20,-32 4 0,0 0 1,1-2-1,0 0-21,2 1 1,0 0-1,-2 0 1,1 0-1,3 2 1,0 0 0,-1 0-1,0 0-136,-2 0 1,-1 0 0,2 0 0,-2 0 126,29 0 0,0 1-15,-5 3 1,3-2 0,-2 2 0,-8-1-6,-6 1 0,-6-3 47,-5 3 0,-4-2 26,-5-2 0,-1 0 0,-11 0 0,-2 0 116,-1 0 1,-1 0-82,-1 0 2,-5 0 0,0 0 0,-4-2 532,1-2-575,0 3-35,-4-5 0,-6 6 0,-2 0-323,-3 0 1,-3 0-30,-3 0 1,-1 0 187,-2 0 0,-3 4 0,7 1 0,0-1 154,3 1 0,-6-9 0,0 3 0</inkml:trace>
  <inkml:trace contextRef="#ctx0" brushRef="#br0" timeOffset="61">11325 16999 8400,'0'-12'-1186,"0"-1"594,0 6 253,-6 2 205,-1 5 0,-5 0 134,-1 0 0,-27 11 0,-7 3 0</inkml:trace>
  <inkml:trace contextRef="#ctx0" brushRef="#br0" timeOffset="62">6812 13087 8330,'-8'0'-2535,"0"0"2547,5 0 26,-3 0 13,6-6-44,0 5-7,0-5 0,-5 18 0,-2 1 0</inkml:trace>
  <inkml:trace contextRef="#ctx0" brushRef="#br0" timeOffset="63">6600 13249 7718,'0'7'-1400,"0"-1"1449,0-6 1,0-1-21,0-4 1,0 3 28,0-7-55,5 1 0,-3-5 0,3 1-2,1-1 0,-1-3 0,4-1 0,-4 2-10,1 1 1,-1 0 0,5-3 0,-2-2-12,2-1 1,-3-2 0,0 4 0,0 0-15,0 0 0,-3-3 0,3 5 1,-1 0 20,-4 2 1,0 6-67,-2 0 21,0 5 1,0-4-147,0 3 169,0 8 6,0-3 1,0 8 0,-2-1 28,-2 2 0,-8 23 0,-8 7 0</inkml:trace>
  <inkml:trace contextRef="#ctx0" brushRef="#br0" timeOffset="64">6612 13149 6357,'0'-7'-73,"0"2"1,0 4 126,0-4 7,0 4-27,0-5 0,0 1 15,0-3-91,6 2 1,-5-1 0,5 4-142,-1-1 138,-3 0 1,5 4 0,-5-1 44,3-4 0,10 4 0,-1-5 0</inkml:trace>
  <inkml:trace contextRef="#ctx0" brushRef="#br0" timeOffset="65">6575 13224 6852,'-2'-7'-672,"0"2"786,-3-1 1,1 4 27,4-7-147,0 1 1,0 0 0,2 1-1,0 0-4,3 0 0,0 3 39,-1-5-65,-2 1 1,5-5-1,-3 2 1,3 2-1,1 0 1,-1-2-1,0-3-167,0-2 1,1-1 201,5 4 0,5-21 0,1-7 0</inkml:trace>
  <inkml:trace contextRef="#ctx0" brushRef="#br0" timeOffset="66">6587 13162 8330,'0'-8'0,"0"-1"-340,0 0 1,0 2 0,0-2 0,0 0 0,2-3 236,2 0 0,3-1 91,5 1 1,1-5 0,1-1-1,1-1-44,2-3 1,5-2 59,-1-1-97,2-6 1,2 4 92,0-7 0,-2 3 0,1-4 0,3-5 0,-1 0 0</inkml:trace>
  <inkml:trace contextRef="#ctx0" brushRef="#br0" timeOffset="67">6537 13149 8330,'0'-12'-69,"0"4"1,0-1-1,0 0-1577,0-3 1646,0 5 0,28-20 0,7-1 0</inkml:trace>
  <inkml:trace contextRef="#ctx0" brushRef="#br1" timeOffset="68">6750 12849 11563,'-7'9'-2508,"3"-1"2496,-3-5 374,5 2-624,-3-5 168,5 0 0,0-1-75,0-3-23,0-3 117,0 0 0,0 0 1,1 4-113,3-1 120,-2-6-216,3 9 339,-5-5 1,0 5 75,0-3-108,0 3 42,0-5 0,2 6 163,2 0-102,-3 0-88,5 0 0,-6-1-108,0-4 88,0 4 0,1-5-45,3 6 141,-2 0 34,3 0 13,-5 0 34,0 0-153,6 0 55,-5 0 89,5 0-94,-6 0 63,0 0-322,0-5 174,0 4-523,5-5 55,-3 6 233,3 0-605,-5 0 174,0 0 553,-5 0 0,2 1 102,-5 4 1,16-15 0,0 1 0</inkml:trace>
  <inkml:trace contextRef="#ctx0" brushRef="#br0" timeOffset="69">6762 12749 8387,'-7'2'-2242,"2"1"2052,-1 1 1,5 1 211,-3 0 146,-3-4 5,5 4-141,-3-5-13,5 0 305,0 0-283,0-5-1,0 4-39,5-11 0,-3 10 0,3-7 0,-1 0 0,2-1 0,1 0 0,1 0-31,-1-3 0,4 0-18,-2-4 14,2-2 1,3-2-1,1-7 1,3-2 0,1-2-1,4-3 1,0-2-80,2-5 0,4-1-139,1-3 252,4-3 0,7 2 0,6-6 0,-12 14 0,1-1 0,0 0 0</inkml:trace>
  <inkml:trace contextRef="#ctx0" brushRef="#br0" timeOffset="70">13324 12762 8355,'-29'0'0,"-4"0"0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496"/>
    </inkml:context>
    <inkml:brush xml:id="br0">
      <inkml:brushProperty name="width" value="0.09086" units="cm"/>
      <inkml:brushProperty name="height" value="0.09086" units="cm"/>
      <inkml:brushProperty name="color" value="#FF0000"/>
    </inkml:brush>
  </inkml:definitions>
  <inkml:trace contextRef="#ctx0" brushRef="#br0">22901 14485 8123,'0'-18'-7,"0"-1"0,0-3 0,0 2 310,0 1 647,0 2-820,0 10 0,0 17 0,0 13 164,0 7 0,0 4-194,0 4 0,1 0-85,3 0 1,-2 1 0,4-1-1,-2 0-101,0 0 0,2-1 105,-2-3 1,2-3-45,2-5 125,3-6 0,-3-6 0,4-7 0,1-1 0,0-5 353,0-4 0,4-11-202,0-11 0,4-7-179,-4-6 0,5-2 0,0-2 0,0-5-179,0-2 0,0-2-110,-5 0 1,0 5-26,-4 4 0,-4 9 0,-2 6-1052,-2 5 467,0 12 1,-5 0 408,0 14 0,1 3 0,2 6 0,3 0 418,1-1 0,24 12 0,10 3 0</inkml:trace>
  <inkml:trace contextRef="#ctx0" brushRef="#br0" timeOffset="1">23424 14460 7812,'0'8'989,"0"1"0,0-1-589,0 5 0,0 0-238,0-1 1,0 5 0,0 2 0,0 1 117,0 2 0,4 1-311,0-2 1,0 3 0,-4-4 0,2 1-2001,2 1 1624,-3-7 1,11 2 406,-4-8 0,15-26 0,4-12 0</inkml:trace>
  <inkml:trace contextRef="#ctx0" brushRef="#br0" timeOffset="2">23564 14256 8087,'-6'-19'0,"-1"1"-316,-6-3 0,2 6 0,1 8-423,2 2 792,5 0 0,-3 7 1,6 2-1,0 5 5,0 2 0,6 2-58,2-1 0,43 35 0,-20-19 0,1-1 0</inkml:trace>
  <inkml:trace contextRef="#ctx0" brushRef="#br0" timeOffset="3">23883 14319 8087,'-7'-7'452,"-5"2"1,9 5 417,-5 0-711,-1 0-120,-3 5 1,3 4 0,2 6-1,0 2 1,1 0-408,1 2 259,0-5 0,5 4 0,0-5 1,0 0-1,2 0 0,2-1 1,5 0-246,2-4 0,6 2 234,0-6 131,0 1 0,-4-5 0,-1 0 0,1 1 0,0 2 615,0 1-288,-1 0 1,-3-4-1,-2 2 890,-1 2-966,-2-3 0,-4 7 0,-2-4 1,-2 4 17,-4 4 0,-8-1-248,-1-3 1,-6 4-560,2-4 264,-3 4 0,3 0 0,1 1 1,2 0-1,2 0-1397,2-1 0,3-3 1660,2-1 0,54-27 0,19-4 0</inkml:trace>
  <inkml:trace contextRef="#ctx0" brushRef="#br0" timeOffset="4">24252 14383 8072,'0'-20'223,"0"6"686,0 6 41,0-1 0,-1 8-679,-3 5 0,1 10 0,-6 5 1,1 2-411,1 6 1,-3-2 78,6 5 0,-1-2 0,5 1 1,0-1-124,0-4 0,0 2-49,0-5 0,6-3 0,3-1 0,3-4-196,5-5 0,3-2 173,6-6 0,-1-6 194,1-2 0,-1-9 1,1-4-1,-2-5 63,-3-4 1,2-1-2,-6-3 1,-2 5 0,-5 6 0,-3 3 352,-1 2-139,-2 1 1,-5 5 0,-3 5-59,-5 7 1,2 2-110,-2 6 1,2 1 0,-3 3 0,3 1-20,2 0 0,-4 0-106,5-1 1,0 1 0,2 0-333,-2 0 283,3-1 0,-5-3 32,6-1 0,6-5 0,2 1-127,3-2 0,-2-6 18,-1-1 0,0-5 0,1 3 0,-1-1-180,-3-1 0,4 5-11,-5-4 1,0 3 393,-4-3 0,0 5 0,-5 9 0,-3 8 0</inkml:trace>
  <inkml:trace contextRef="#ctx0" brushRef="#br0" timeOffset="5">24584 14383 7945,'0'-13'168,"0"6"0,0 0 58,0 3 76,-6 3-176,5-5 0,-10 7 0,2 4 0,-1 3 0,0 3 558,2 2-578,-1 6 0,-4-4 0,1 6 0,-1 3 0,0 3 0,2 3 0,2-2 4,5-1 1,3-1-1,1-1 1,1-1-142,3-2 0,3 0 0,8-5 0,2-2-38,4-6 0,3-3-108,1-6 146,1 0 1,1-6-1,1-3 1,3-7-1,1-7 1,-3-5 0,-3-6 104,-4-3 0,-7-3-29,-3-2 1,-5 2-1,-7-1 1,-2 6 158,-7 5 0,-1 5-87,-11 3 1,-5 1-103,-3 8 0,-1 3 1,4 10-1,1 2-431,-1 2 1,1 3-51,-1 6 1,11 5-250,2 4 0,9 2 0,0 1 715,2 1 0,36 33 0,-13-25 0,1 0 0</inkml:trace>
  <inkml:trace contextRef="#ctx0" brushRef="#br0" timeOffset="6">25005 14651 8072,'8'-2'0,"1"-2"0,-5 3 356,4-3 381,1 2-454,4 2 1,-1 0 0,1 0 0,0 0 0,0-1 53,-1-4 0,-3 4 1,-1-5-1,4 2-302,3 0 0,0-10-99,2 1 1,-5-3 0,-2 2 0,-3-3-331,-1-4 1,-2-3 99,-4-2 0,0 2 218,0 3 1,-5-2 0,-4 6-1,-2 2 64,-2 1 0,-5 7 178,-4 2 1,2 5-43,-1 5-83,0 2 1,-3 7 0,1 1 0,3 4 0,2 2 150,2 6 1,4 0-347,3 7 0,3-2 6,6 2 1,2 3 0,2-4 0,6-1-59,6-2 0,3-3 166,7-1 0,1-11 47,3-2-28,8-3 0,2-4 0,2-6 0,-1-10 0,2-9 55,3-6 0,3-14 130,-3 1 1,-2-10-1304,-5-3 1269,-7 0 1,-1-13 0,-5 2 0,-2-5 0,-4 1 273,-8 1 0,0 2-228,-8 4 0,0 9 260,-4 12 0,-1 12 0,-3 14 312,-5 6 0,-4 6-694,-4 4 0,2 9-116,-6 8 1,-1 9 0,-3 4 0,-1 4-24,1 5 0,1 4-9,2 8 0,0-3 20,5 3 1,0 4-1,5-1 1,4 0-826,4-3 1,8-4 442,4-4 1,11-5 214,6-8 0,2-4 0,9-9 0,2-5-180,3-6 1,7-5 104,-1-5 1,3-7 143,1-5 1,-2-8 0,-1-10-1,-4-4-51,-4-3 0,-5-1 556,-9 0 0,-6-5-65,-3 1 0,-3-4 0,-3 8 1,-2 5 475,-5 5 1,-4 8-113,-4 3 0,-1 5-286,-7 3 1,0 3 0,-9 8-1,0 2 4,1 5 1,-4 3-137,3 5 0,-3-1-335,-2 5 1,6 0 0,2 5-1,1-1-377,0 1 1,0-1 158,4 1 1,2 4 15,2-1 1,-1 1 0,6-4-1,1-2-92,2-3 1,2-3 329,3-5 1,5-6 10,8-3 0,3-4 0,5-4 0,2-6 275,3-5 1,1-7 15,3-7 1,-3 2-35,-5-3 1,-1 3 0,-1 3 0,-2 3 164,-5 4 1,-7 4-91,-2 5-200,-5 2 1,3 9 0,-8 4-1,-1 7-70,-1 4 1,-4-1 26,3 5 1,-3-3-113,4 3 0,-1-4 0,5-5 1,0 0-22,0-1 1,2 0 53,2-4 0,7-2-17,6-6 1,6 0 0,-2-3 0,3-4 24,2-6 0,1-8 44,2 0 0,-2-9-68,3-4 1,-7-1 0,-3-1-1,-2 4-193,-2 0 0,-6 0 90,-2 6 88,-5-2 1,1 19-1,-8 1-204,-5 5 0,2 10 130,-1 6 1,1 1 205,-2 7 0,-1 1 1,5 3-1,-1 1 50,0-1 0,2-1-83,4-3 1,0 2 48,0-6 1,1 4-1,4-4 1,3-1 242,4-2 1,0-1 193,1 0 1,0-2-226,0-3 0,-1 2 0,1-5 0,-2-1 910,-2 2-673,-3-5-404,-6 10 0,-5-8 1,0 4-1,-2-1-702,-3-3 0,-2 2 40,0 0-586,-1-1 0,1-10 1150,4-2 0,15-24 0,9-10 0,1-3 0,1-1 0</inkml:trace>
  <inkml:trace contextRef="#ctx0" brushRef="#br0" timeOffset="7">26892 14115 8072,'0'-12'796,"0"-1"1207,0 0-1301,0 6-409,0 7 0,0 9 0,-2 9 0,0 6 1,-4 6 108,-1 2 1,3 8-1,-5 7 1,1 2-253,1 2 1,-5 0-874,4 0 0,-2 5 0,0-1 0,3-3-418,1-4 0,3-9 486,8-10 655,7-7 0,42-27 0,14-10 0</inkml:trace>
  <inkml:trace contextRef="#ctx0" brushRef="#br0" timeOffset="8">27172 14472 8047,'-12'-7'0,"-1"-3"0,0 6 0,6 0 666,-4 4 0,9 1 1,-2 4-1,3 3 0,-1 5-246,-2 4 0,3-2 0,-4 7 0,4 0-315,1 2 1,0 2-256,0-1 0,1-3 0,2-3 0,1 1-1097,-1 0 0,3-4 1247,-2 1 0,34-71 0,-16 18 0,-1 0 0</inkml:trace>
  <inkml:trace contextRef="#ctx0" brushRef="#br0" timeOffset="9">27287 14064 8047,'-13'-24'0,"1"4"702,-1-5-436,0 5 0,0 9 0,1 2 0,0 4 469,4-1-811,-4 5 1,10-5-1,-5 7 1,1 4-1165,3 3 1240,2 3 0,-33 42 0,12-22 0,1 0 0</inkml:trace>
  <inkml:trace contextRef="#ctx0" brushRef="#br0" timeOffset="10">26815 14345 8047,'-5'-11'854,"-4"2"1,-2-2-22,-2 2 1,2 2 702,2-1-1190,4 5 1,12-3 0,5 6 0,8 0-309,4 0 1,12 4-1679,2 1 1265,9-1 0,-2-4 1,6 1-1,0 2 375,0 1 0,-7-1 0,3-1 0,3-2 0,0 0 0</inkml:trace>
  <inkml:trace contextRef="#ctx0" brushRef="#br0" timeOffset="11">27644 14421 8046,'-13'0'287,"1"0"1,-1 0 281,0 0 0,-4 0 0,-1 3 0,-2 4 538,-3 6 1,3 4-701,-1 0 0,1 1 0,-2 7 0,2-1 209,1 3 0,4-1-484,6-4-166,4 2 1,5-6 0,1 3 0,3-4 0,6-4 0,6-4 0,6-5-1204,7-3 1,5-3 451,8-7 1,-1-1-1,6-10 785,1 2 0,-5-15 0,4-8 0,3-1 0,0 1 0</inkml:trace>
  <inkml:trace contextRef="#ctx0" brushRef="#br0" timeOffset="12">28945 14077 8013,'-6'-30'108,"-1"1"0,-1 2 0,-1 4 692,-1 6-543,-1 9 1,2 9 0,1 12 0,-1 8 0,1 9-1,1 7 1,0 5 89,0 3 1,2 6 0,-2 5 0,2-3-256,2 0 1,-3 2 0,2 2 0,1-2-168,2-3 0,1-3-26,0-11 43,0-11 1,0-3-1,0-14 1,1-7-1,3-13 156,5-13 1,2-8-41,2-7-128,5-1 0,2-3 1,6-2-1,-1-1 1,1-2-567,-1 2 619,1 1 0,-2 12 0,-2 7 0,0 8 0,-1 7 70,-1 6 0,-2 15-31,-5 10 1,-6 13 0,-3 10 0,-2 2 100,-2 2 1,-6 0-183,-3-1 0,-6 1 44,-2-6 1,-6 4-1,2-8 1,-3-7-178,-2-7 1,-1-3 127,-2-8 0,-3 1-28,-2-9 1,3-3-1,6-6 1,1-6-588,2-5 1,5-5 288,9-6 0,2 1-558,6-1 1,6 1 947,2-1 0,19 8 0,9 0 0,2-2 0,0 0 0</inkml:trace>
  <inkml:trace contextRef="#ctx0" brushRef="#br0" timeOffset="13">29187 14625 8013,'18'0'204,"-3"0"148,2 0 1,-2-4-70,2 0-150,3 0 1,1-2 0,1-3-1,-1-2 1,0-2 603,0 1 0,-4-3-716,5-2 1,-3-2-1,3-7 1,-5 1-172,-3-1 1,-3-1-2,-2-3 0,-4-1 78,-5-3 0,0 5 1,-1 7-1,-5 5 48,-7 3 1,-1 7 96,-7 3 0,0 5-32,-5 8 0,-3 5 0,-1 13 0,0 1 81,-1 2 1,4 10-186,-3-2 1,8 4-134,0 1 0,7 2 0,-2 6 0,4 0-279,4 0 1,5-1 174,8-4 1,11-4 40,10-13 0,12-6 0,10-14 0,2-7-376,2-4 0,9-11 636,-1-8 0,6-11-259,-5-6 0,-29 15 0,-1-2 259,0-2 0,-1-1 0,2-3 0,-1-1 0,-2 2 0,0-1 0,-1 0 0,-1 0 0,1 1 0,-1-1 0</inkml:trace>
  <inkml:trace contextRef="#ctx0" brushRef="#br0" timeOffset="14">30029 14166 8013,'11'-36'0,"-3"2"0,-2 4 220,-6 9 237,0 2-288,-6 12 1,4 1-1,-7 6 1,1 2-1,-1 2 8,1 5 1,3 3-106,-3 5 0,4-1 0,-3 5 0,-1 2 79,1 1 1,3 7 34,-4 3 1,1 4-643,-2 5 0,-2 2 0,2 6 1,-2 0-239,-2 0 1,0-1 401,1-4 1,-1 3 259,0-7 0,6-6 1,3-11-1,4-8 176,4-7 0,5-6 43,8-8 1,-2-5 192,6-8 1,1-4 0,2-7 0,-2-2 206,0 2 1,-3 1-285,3 1 1,-4 7-167,-5 2 1,4 0 0,0 4 17,-2 6 0,-5 4-194,-1 3 1,-5 7-106,5 6 1,-7 1 0,4 7 0,-2 2-473,1 1 0,5 1 315,-2 1 1,8-6-155,1-3 1,7-5 0,1-3 0,8-5-168,4-2 1,1-5 621,0-6 0,2-5 0,2-11 0,-2-2 0,0-3 0,-8-3 0,-6 1 0,-9-4 68,0 7 0,-4-5 178,-5 4 1,-7 6-1,-8 8 1,-4 6 644,-7 6 0,-5 3-364,-3 1 1,-1 1-168,-2 3 0,2 8 0,-4 6 0,1 2 103,0 3 0,5 1-275,3 1 1,3 2-182,-3 3 0,4-3 0,5 2 0,2-2-170,2-1 1,4-1 41,5 1 1,7-3 19,5-6 1,7-2 0,8-11 0,1-1-195,2-1 0,5-8 80,-1-3 1,3-8 48,1-4 1,-1-4 0,-1-5 0,-4-4 35,-1-3 1,-2-1 223,-8 0 0,-3 5 49,-5 3 0,-1 5 44,-4 4 0,-4 8 128,-8 9 0,-3 9-256,-6 8 0,0 3 1,1 8-1,-1 3-25,0-1 1,2 7-144,2 1 1,-1-1-113,6 1 1,0-6 0,4 2-1,1-5-94,4-4 1,3 2 206,9-6 1,3-6 60,5-6 1,5-4 0,1-1 0,2-3 93,2-5 0,-2-4 10,1-13 1,-1 1 202,1-10 0,-8 0 0,-4-4 1,-1-1 251,-1 1 0,1-3-128,-8 3 1,-2 4 87,-7 13 1,-2 2 0,1 8 724,-6 2-1108,1 4 1,-8 10-370,6 4 1,-4 4-1,3 4 1,1 4-80,-1 3 1,3 3-62,-2 3 0,2-4-95,2 4 0,0-3 1,0-1-1,2-2-579,2-3 0,-1 3 442,5-3 0,5-7 313,4-1 1,6-4 0,-2-1 338,3-4 0,11-14 0,7-6 0,2-2 0,1 0 0</inkml:trace>
  <inkml:trace contextRef="#ctx0" brushRef="#br0" timeOffset="15">31189 14574 8013,'-9'0'-1020,"1"2"1147,-2 2 1,4 3 0,2 6-1,3 0 1467,1-1-1304,0 1 1,1 4 0,3 0 0,5-3 0,2-4 478,2-6 1,4-4-140,0-4-481,0-3 1,0-13 0,1-4 0,1-6 0,1-2 0,-2-4 0,0-2-84,-2-4 0,-2 2 0,-2-2 1,-3 3-716,0 5 0,-6 5 0,1 7-574,-3 5 0,-1 10 1,0 9 1222,0 9 0,6 30 0,1 13 0</inkml:trace>
  <inkml:trace contextRef="#ctx0" brushRef="#br0" timeOffset="16">31610 14421 8013,'-9'0'687,"1"0"0,5 6-67,-1 3 0,1-2 536,-1 1-1108,2 6 0,-8 2 1,5 5-1,-1 2 0,-1 1 1,1 1-1,0-1-925,4-2 1,-4 2-333,2-3 624,-1-3 585,5 1 0,40-63 0,-15 15 0,0 0 0</inkml:trace>
  <inkml:trace contextRef="#ctx0" brushRef="#br0" timeOffset="17">31712 14154 8013,'-14'-17'145,"-3"0"1,2 0-22,-2 4 1,3 2 328,1 2-556,6 3 0,-3 8 0,6 2 0,1 6 0,3 6-580,5 5 0,6 3 683,6 1 0,28 24 0,3 4 0</inkml:trace>
  <inkml:trace contextRef="#ctx0" brushRef="#br0" timeOffset="18">31814 14536 8013,'-13'20'0,"5"0"0,-1-3 148,6-3 1,-2 9 0,5-5 0,0 0-1,0 1 1393,0-4-1311,0 0 1,5-7 0,4-1 0,2 0-1,2-1 400,0 0 0,5-4-455,3-6 0,-1-4 0,1-9 0,1-5 111,-3-2 1,1-5-103,-3-1 1,-3-10-175,3 2 0,-8-3 1,-5 4-1,-2 2-73,-2 1 1,0 5-131,0 0 1,-6 7-144,-3 5 0,-3 7 0,-5 3 0,-5 2-354,-2 2 0,0 11 87,3 5 1,-3 8-582,3 1 0,1 3 1184,-1 5 0,14 3 0,4 6 0,-3 5 0,0 0 0</inkml:trace>
  <inkml:trace contextRef="#ctx0" brushRef="#br0" timeOffset="19">32235 14498 8013,'0'-13'1968,"0"6"-1535,0 1-249,0 18-175,0 2 0,4 10 0,1-1 0,1-2 0,0 2 1,-2 1-1,0 0-88,1-3 0,0-3 1,-2-5-1,1 0 274,-1 0 0,0-2 149,1-3 0,-1-5 0,6-11 0,-1-11 45,-1-8 1,6-7 0,-2-7 0,6-3-110,3-1 0,1-6 1,6-4-1,2 2-11,0 5 0,1 10-247,-4 8-129,-1 3 1,-5 13 0,-3 6-1,-3 6 1,-3 8-2312,-2 7 1258,-3 5 1160,-1 8 0,-9 22 0,3 6 0</inkml:trace>
  <inkml:trace contextRef="#ctx0" brushRef="#br0" timeOffset="20">15008 4348 7983,'-6'-17'0,"-2"0"0,1-4 182,-2 4 0,5-4 0,-3 2 1,1 1-1,3-1 0,3 2 1120,5-1-1224,2 4 0,3 0 1,1 6-1,3 3 0,0 2 1,0 4-1,-1 6 1,0 8-1,0 3 9,-1 5 1,1 2-268,0 5 23,0 3 1,-5 3 0,-1 0 0,-1-4-1,-2 0 1,0-3 0,1 0-67,-2-4 1,-2-2-1,-1-10 470,0-1 1,0-6 0,-1-6-59,-4-7 0,4-14 0,-3-6 1,2-4-176,2-5 0,0-5 80,0-1-152,6-7 1,-3 10 0,5-4 0,1 5 0,-1 5-1,1 8 1,1 8-46,1 7 1,2 4 75,-1 6 0,1 7 0,0 6 0,0 8 0,-1 8 1,5-1-104,0 6 1,0-6-1,-4 4 1,0-3-38,0 1 1,-1-2 123,1-6 0,0-4 24,0-5 1,-1-2 0,1-2 0,0-5-34,0-3 0,-1-11 114,1-2 0,0-11-19,0-2 0,-1-2 0,0-7 1,-2-2 3,-2-1 0,-1-1-19,2 0 1,1 1 96,-6 3 1,0 4 0,-4 9 400,0 4-423,0 8 1,0 5-136,0 8 1,4 9 0,1 8-1,-1 4-93,2 0 0,-1 1 168,4-1 0,2 1-110,-2-1 0,2 3 0,2-1 1,-1-4-718,1-3 288,0-3 0,4-6 4,0-2 302,0-4 0,0-7 0,1-7 0,2-8 0,3-7-168,1-6 1,0-2 325,-3-7 1,-1 1 0,-4 0 0,1 1 141,-2 3 0,-6 4-119,-5 9 332,-2 3 0,-2 8 0,0 5 98,0 10 1,1 6-109,3 6 0,-2-1-203,2 5 1,2 0 0,-1 3-1,2-1-100,3-2 1,2-1 82,0 1 0,1-4-29,0-8 1,0 1-1,-1-6 1,2-1 243,3-2 0,-2-7-14,2-2 0,-3-9-69,-1-4 1,-2-8 0,-3-2-1,-3-1 277,-4-4 0,-2 1-339,-4 1 0,-3-3-58,-9 3 0,1 7 0,-5 3 1,-2 4-42,-1 4 0,0 8-293,3 4 1,1 2-247,3 2 0,3 6 0,-3 4 1,4 4-727,5 3 0,2 6 422,6-2 1,1 3-370,4 2 1148,7-1 0,33-17 0,15-7 0,6 1 0,0 0 0</inkml:trace>
  <inkml:trace contextRef="#ctx0" brushRef="#br0" timeOffset="21">16564 3749 7983,'0'-13'442,"0"0"1,0 1-324,0-1 1,-5 4 217,1 1-15,-6 5 0,7-3 0,-5 6 1,-2 2-1,-1 3 292,-2 8 1,0 1-608,0 8 1,-2-1 0,1 4 0,4 1-8,3-1 0,-2-1-50,5-2 1,0 2 283,4-3-239,0-3 1,1 1 0,3-6 0,5-2 0,3-3-174,5-3 0,-1-5-400,5-5 0,-1-7 1,3-11-1,-2-5 226,2-6 1,-1-9 328,0-4 0,-4-4 198,-5-4 0,-2-6 0,-1-4 0,-3 4 697,-1 3 0,-2 4-128,-4 7 0,-6 11-37,-2 10 0,1 8-231,-2 9 1,2 9-636,-1 9 0,1 2 81,2 2 0,4 5 0,-3 5 1,2 5-432,2 6 1,0 3 281,0 1 0,0 1-143,0-1 1,2 3-1,2-1 1,4-4-186,4 1 0,1-6 253,-1-1 136,7-3 62,-5-7 0,10-3 1,-4-9-1,1-3-283,0-4 174,6-7 296,-6-1 0,9-11-48,-8-3 1,-3-5-1,1-2 1,-1-3 143,-4-2 0,-5 0 159,-1-1 0,-7-1-107,3 5 0,-4 1 0,-1 4 0,0 4 455,0 4 0,-1 4-290,-4 5 0,3-2-180,-7 6 0,5 0 1,-3 5-1,0 3-69,0 5 0,0 3-458,-2 5 1,-1-1 1,6 5 0,-5 1 1,5 3-1,1 1-166,2-1 1,1 1 185,0-1 0,0-4-69,0 1 0,6-3 0,2 3 0,5-7-40,4-5 1,-2 0 389,7-6 0,-1-1-22,4-7 1,1-5 0,1-8 0,1-5 130,2-7 0,0-3-5,-5-6 0,-5-1 142,-3 1 0,-3 0 0,-1 0 0,-2-1 587,-2 1 0,-4 7-91,-5 5 685,0 1-1150,0 11 1,-4 2-308,0 12 1,0 7-75,4 10 0,-5 3 1,1 6-1,1 1-263,2 2 1,1 3-125,0 2 1,0-2 232,0-2 0,6-3 1,2 3-1,3-5-330,2-4 1,0-2-17,0-6 0,4-6 263,0-3 0,7-4 1,0-6-1,4-7 349,0-6 0,-3-22 0,0-10 0,2-5 0,0 1 0</inkml:trace>
  <inkml:trace contextRef="#ctx0" brushRef="#br0" timeOffset="22">17698 3354 7983,'0'-13'26,"0"0"1,0-1 0,0-2-1,0-1 943,0 2-721,0-5 0,0 4 1,0-4-1,0 2 1,-1 1-1,-3 0 1,-3 0 1185,0 1-1398,-5 8 0,5 2 0,-6 6 1,1 2-1,-1 3 0,-1 9 0,-2 9-231,-1 6 0,0 7 0,4 1 1,2 4-14,3 0 1,-2-5 0,5-4-1,3 0-287,0-4 0,2-3 24,0-3 418,6-4 1,1-11-1,6-3 1,-1-2-1,3-4 1,0-2 0,2-6 728,-1-5-547,4-5 0,-6-10 0,3-1 1,-3 0-1,-3-2 249,-2 1-287,2 3 1,-8-3-1,4 5 1,-1 1 407,-4 6-489,0 5 0,-2 11 0,-2 6-157,-2 10 0,3 13 0,-5 1 1,2 2-148,0 3 1,-1-2 119,5 5 1,0-6 44,0 2 1,2-5-1,2-4 1,5-4-33,2-2 1,6-4 117,0-3 0,6-2 97,-2-6 0,-1-11 1,1-6-1,2-9 145,1-8 0,0-1 30,-3-12 0,2-4-160,-6-4 1,0-10 0,-5-1 0,1-3 6,-6 32 0,-1 0 0,5-31 32,-2 5 1,-4 4 288,-5 8 0,0 9 0,-1 9 1409,-3 15-694,2 9-630,-3 9-380,5 6 0,-5 7 0,1 8 0,1 5 0,1 3-404,-3 5 0,4 5 87,-3 3 0,2 3 0,2 6 0,0 0-354,0 0 0,2-4 149,2 0 1,3-4 80,6 3 0,-1-6 0,1-2 0,1-7-371,3-4 1,-2-11 209,2-3 0,1-5-408,-1 1 395,0-4 513,1-10 0,2-48 0,-7 18 0,0 1 0</inkml:trace>
  <inkml:trace contextRef="#ctx0" brushRef="#br0" timeOffset="23">18043 3149 7983,'-19'-5'0,"5"-2"286,-3-6 1,7 4-1,3 1 232,1-2 0,2 3-357,4-2 1,6 5 0,2-3-1,5 0-276,4 0 0,4 0-917,9-2 770,3-2 1,5 4 0,0-4 261,0 2 0,29 20 0,-30 0 0,0 0 0</inkml:trace>
  <inkml:trace contextRef="#ctx0" brushRef="#br0" timeOffset="24">18336 3239 7983,'-7'-9'559,"3"1"1,2-1-128,2-3 1,0-1-1,2-1 1,2-3 532,4-5 1,2-6-671,-1-2 1,2-5-1,-2-1 1,2-5 213,2-5 1,-2 0-366,-2-1-92,-4 6 1,-1-3-1,1 8 1,-2 3-1,-2 8 88,-1 6-271,0 11 0,-4 3 0,-2 11 0,-1 7-265,-3 7 1,0 5-774,2 5 893,-4 2 0,7 11 0,-5 1 0,3 1 0,1 3-547,3 2 1,2-5 496,1-2 0,5-5 238,4-4 1,6 1-1,4-6 1,2-5-135,6-6 0,-1-9 255,3-5 0,2-4-45,-1-4 80,0-9 1,-5-11 0,1-7 0,-1-3 0,0-4 370,-4-4 1,-3-1-250,-5 0 0,-2 5 1,-1-2-1,-3 8 238,-1 5 0,-2 4 569,-4 10-718,-5 6 0,2 1 0,-6 8 0,1 4-513,1 6 0,-3 2 73,5 8 0,-3-1-79,4 4 1,-5 1 0,5-1-1,1 1-190,2-1 0,1 0 99,0-4 0,1 1 137,3-5 0,3 0 0,6-5 1,1-4 52,3-3 0,3-4 302,6-1 0,-1-7-1,1-6 0,3-5 0,0-9 0,-4-2 93,-2 0 0,-3-7-68,1 2 1,-3-1-99,-5 1 0,-4 4 1,-2 9-1,-1 4 1123,-4 3-847,0 7 1,-4 1-530,-2 6 0,1 1 0,-4 4 0,0 5-332,0 5 1,4 1 294,-1 5 0,3-1 34,1 1 1,-5 2 0,1-5 0,1 1-295,2-1 0,2-1 343,3-4 0,-1-6 66,6-3 0,-5-3 0,5-1 1,0 0 278,3 0 0,5-9-34,0-4 0,0-8-95,-4-1 1,4-6 0,0-3-1,-2 0 354,-1-1 1,-5 3-168,-1 3 0,-5 2 450,1 3 0,2 2-284,-2 7-390,1 5 1,-5 12-50,0 12 0,0 7 0,0 6 0,0 4-122,0 3 1,0 11-149,0 3 0,0 9 134,0-1 1,0 9 0,1 4-1,0-35 1,1 0 19,0-1 0,0 0 1,2 32 258,-4-8 0,0-9-5,0-9 1,2-3 0,1-7 0,1-6 639,-1-8-57,-2-4-255,-1-7 1,-1-1-252,-4-6-690,-2 0 0,-5 0-1242,-1 0 0,-4 1 1707,0 4 0,-23 7 0,-1 8 0</inkml:trace>
  <inkml:trace contextRef="#ctx0" brushRef="#br0" timeOffset="25">16372 5164 7983,'-7'-6'-807,"3"-2"0,3-3 1284,1-2-290,0-6 0,4 4 1,0-6-1,-1-1 0,-2 1 1,-1 0-1,0-2 908,0-1-921,-5 4 0,-7 2 0,-8 7 0,-2 2 0,-7 6 0,-2 7 0,-4 11 306,-2 9 1,-3 8-123,-2 11-309,2 2 1,2 5 0,8-2 0,5-1 0,3-1-1,7 0 1,5-4 157,6-2-386,2-7 0,4-7 0,2-7 0,6-4 0,5-5 0,7-3 0,2-4-174,1-1 1,2-9 231,3-6 139,-3-11 1,8-5 0,-5-6-1,0-5 1,0-6 0,-1-10-1,-2-7 33,-15 28 1,-1-1-1,-1-2 1,-2-1-38,-1-1 0,-1-1 0,0 3 0,-1-1 1,0-2-1,-1 1 0,-2 2 0,0 1 25,0-31 0,-8 17 237,-3 17 0,2 15 0,-1 8 230,-2 4 1,0 8-292,1 8 1,0 8-181,4 4 0,1 5 0,3 3 1,-2 5-69,-1 3 0,-1 7-18,5 3 1,2 2-32,2 2 0,-1 0 0,5-1 0,2-3-323,2-5 0,2 1 185,3-5 1,-2-3 106,7-9 0,-1-8 0,4-5 0,-1-7-53,-2-5 1,2-7 43,-3-2 1,3-10-9,2-8 0,-1-4 0,-1-5 0,-1 1-49,-2-2 0,-7-5 117,-1-1 1,0-3 132,-5 6 0,-2 0 1,-2 9-1,-2 3 291,-2 4 0,-2 6 142,-2 9 1,1 2-307,-5 6 1,0 10 0,-1 4 0,0 5 79,-1 3 0,3 2-277,-1 2 1,5 4-16,-2-1 1,4 1 0,1-4 0,1-1-193,4 1 0,-2-5-132,5 0 1,5-4 55,4 4 1,1-11-1,-1-1 1,4-6-124,4-3 1,0-2 190,1-2 0,3-10 167,1-12 0,0-5 1,-5-9-1,-1-1 109,-2-1 0,0-6 77,-5 1 1,-4 3 204,-4 2 0,-7 3 0,3 7 1,-4 6 385,-1 8 0,-1 5-290,-4 5 0,3 2-232,-7 6 1,5 7 0,-3 4 0,0 6 83,0 3 1,0 1-411,-2 5 1,3-1-117,6 1 1,0-1-1,0 1 1,0-1-323,0 1 1,5-2 66,-1-3 1,10-2-173,-1-7 1,8 0 0,0-4 0,5-5-386,4-6 1,2-5 694,6-9 1,5-5 350,-1-7 0,-7-14 0,1-9 0,1-6 0,0 0 0</inkml:trace>
  <inkml:trace contextRef="#ctx0" brushRef="#br0" timeOffset="26">17431 4616 7983,'0'-30'0,"0"0"0,0 5 157,0 4 1,-2 5-1,-2 0 1,-6 7 735,-6 4 0,2 4-430,-3 1 1,-3 1-102,-1 4 1,1 3 0,1 9-1,0 4 48,4 3 1,0 2-233,3-1 1,3 5-101,1 0 1,5 4 0,-1-3 0,2 0-31,2 0 0,6-1-438,2-4 1,5-5 107,4 0 0,3-7 0,7-1 0,1-7-259,2-5 1,5-4 319,-1-5 0,3-6 1,1-13-1,1-4-81,-1-8 0,-1-10 493,-3-11 0,-3-2-27,-6-2 0,-5 0 1,-4 1-1,-5-1 494,-2 0 1,-7 7-59,3 6 1,-5 13-217,-5 13 0,-2 6 0,-4 9 0,1 3 365,2 2 0,1 2-515,-2 7 0,2 3-331,3 6 0,-2 5 0,-4 3 0,3 5-223,1 4 1,-2 4 3,4 8 1,-1-1-34,5 6 1,0-6 0,0 2-1,0-4-334,0 0 0,6-1 361,3 0 1,2-5 156,2-4 1,5-3-1,5-5 1,4-5-154,2-6 1,3-6 159,-3-8 0,-2-9 125,3-8 1,-3-8 0,-2-2-1,0-3 26,-4-5 0,-3 0 40,-5-3 1,-2-1 83,-2 5 1,-4-2-1,-5 11 1,0 2 401,0 4 1,0 5 544,0 5-730,0 6 1,-1 3 0,-2 8 0,-1 4-357,1 4 1,2 5-55,1 0 0,0 5 10,0 0 0,0 2 0,0 1 0,0-1-317,0-3 1,5 2-336,4-6 1,-2 4 274,1-4 1,1-1 0,4-8 0,1-3-772,3-4 0,-2-1 1214,7 0 0,-3-28 0,0-12 0,4-2 0,1-1 0</inkml:trace>
  <inkml:trace contextRef="#ctx0" brushRef="#br0" timeOffset="27">18055 4042 7984,'-31'-13'387,"-3"1"0,-3-1-223,-1 0 0,6 6 0,2 3 0,3 2 93,1 2 0,5 0 1,1 0-1,2 2-657,2 2 0,4 3-49,3 6 43,3 0 1,6-1 0,0 2 0,0 3 405,0 5 0,12 30 0,2 9 0</inkml:trace>
  <inkml:trace contextRef="#ctx0" brushRef="#br0" timeOffset="28">17749 4386 10032,'15'-1'74,"2"-3"1,5-5-151,12-8 0,6-7-73,11-6 1,-21 10 0,1-1 0,1 0 0,0 0 0,0-3 0,1-2-394,0-1 0,-1-1 0,-3 1 0,0 0 339,-1-3 0,-1 1 249,20-25 0,-10-2 0,-13 11 0,-10 7 0,-8 8 1004,-5 7 1,-2 2 1464,-3 8-1237,-4 4-1047,-4 9 0,3 5 0,2 4 1,0 5-1,1 6-174,1 5 0,-5 9 0,3 0 0,-2 3 375,1 1 0,5 5-817,-1-1 0,2 5 0,2-4 0,0-1-602,0 2 1,6-9 8,2 4 0,5-5 431,4 0 0,3-9 1,5-9 546,1-6 0,14-22 0,8-10 0,4-3 0,-1 0 0</inkml:trace>
  <inkml:trace contextRef="#ctx0" brushRef="#br0" timeOffset="29">18731 4208 7986,'-13'-6'587,"1"-1"0,3-1 245,1-1 540,5 6-1174,-3-8 1,6 4 0,0-6 0,2 0 0,2 1 0,3-3 0,1 0 241,1-2 0,-1-4-243,5 4-97,-6-6 0,0 7 0,-4-4 0,1 2 0,-1 2 373,-1 2-342,-2 2 1,-2 4 0,-2 4 0,-6 6-296,-5 6 94,0 1 0,-4 16 1,3-1-1,0 6 1,4 1-64,2 0 0,5 3-66,-3-4 0,5 0-28,-1-5 1,4-3 0,4-3 0,5-2-156,2-5 0,7-1-349,4-7 0,7 1 244,5-5 1,5-7 486,3-6 0,11-18 0,7-8 0,-14 10 0,-1-1 0,1 0 0</inkml:trace>
  <inkml:trace contextRef="#ctx0" brushRef="#br0" timeOffset="30">5929 13236 8378,'-13'-5'-72,"2"0"0,1-1-1064,2 0 1030,-1 2 1,1 4 0,1-1 272,1-4 71,2 4 0,2-5 116,-2 6-56,3 0-352,-5 0 0,7 5 57,4-1 0,3 4 1,9-3-1,3-3 11,0 0 1,10-2 25,-1 0-41,1 0 1,13 0 0,-1-2 0,6 0-1,5-3 1,2 2 0,4 2 63,4 1 1,5 0-56,0 0 1,-2 0-1,-5 0 1,-3 0 8,-1 0 1,5 0-146,-6 0 0,2 0 142,-12 0 0,3 0 0,-1 0 1,-3 0 1,-1 0 1,-6 0-9,-4 0 0,-4 0-23,4 0 1,-6 0 0,1 0 0,-5-1 17,-3-4 13,-5 4-6,2-5 325,-11 6 1,-3-4-59,-8 0 1,1-2-209,-5 2 0,4 2-282,-5-2 1,1 3 0,-5 1-35,0 0 0,0 0 43,1 0 0,-1 0-131,0 0 1,0 4-1,1 2-113,-1 1 1,-1-3 447,-3 5 0,2-7 0,-20 15 0,1-2 0</inkml:trace>
  <inkml:trace contextRef="#ctx0" brushRef="#br0" timeOffset="31">7982 13134 8342,'-7'-6'-292,"-4"-1"0,4-6 187,-6 0 187,6 6 1,3 2-1,8 5 1,4 0-1,5 0 1,4-2 260,4-2-291,9 2 1,-2-3-1,6 3 1,3 0-1,3-3 221,2 2-310,1 2 1,-5 0 0,0-2-1,-1-1 1,-3 1-48,-4 1 59,-3 2 0,-7 0 0,-6 0-170,-8 0 1,-8 0 162,-11 0 35,-5 0 0,-3 0 1,-9 2-1,-4 1 0,-3 1 1,-1 0-1,0 0 94,-1 1 0,1 3-61,0-4 1,-5 6 0,1-3 0,2 2 122,5-1 1,-1 1-116,7 4 0,-5 4-59,4 0 0,6 0 0,7-3 0,4 1-56,5 2 1,2 0 31,6-4 1,1 0-8,4 0 1,2-1-1,7 0 1,1-2-25,2-2 1,6-5 210,-2 1 0,3-2-79,2-2 0,-1 0 0,1 0 0,-1-2 173,1-2 1,-2-3-8,-3-6 1,2 0-77,-6 1 0,-2-3 0,-6 0 0,-3-4 40,-1 0 1,-3 3-65,2-1 1,-7-1-356,-1 1 31,-6 5 1,1 2 0,-6 6-1,-2 1 1,1 2-614,2 1 0,1 5 356,1 4 1,-1 4 0,2 2 0,2 4 452,5 1 0,2 1 0,42 27 0,-15-21 0,0 0 0</inkml:trace>
  <inkml:trace contextRef="#ctx0" brushRef="#br0" timeOffset="32">8314 13376 8342,'-9'0'-663,"1"0"412,5 0 1,-7 1 488,6 3 1,-1 4-1,5 4 1,0 1-93,0 0 1,0 0-54,0-1 0,0 1 0,2 0 1,2-2 115,5-2 0,-1 1-166,5-6 0,-3 0 0,8-4 0,1 0 20,2 0 0,1-1-131,0-4 0,2-3 138,-3-9 0,-1 1 0,0-5 0,-2 0 56,-2 1 1,-3-4-53,-5 3 1,2 1 250,-6-1-158,0 5 0,-4 2 1,0 5 22,0-1 0,-4 6-486,0 4 227,-6 6 0,7 11 1,-4 1-1,0 3 1,1 5-24,1 2 0,0 8 72,5-2 0,-4 7 0,0 4 0,1 3-67,2 5 0,1 2 83,0 0 0,-2 2 22,-2 2 1,3-3-1,-4-8 1,4-4-8,1-5 0,0 1-27,0-10 0,0-6 12,0-7 0,-6-4 0,-2-5 63,-4-4 1,3-2 130,-4-2 1,3-6-85,-7-2 0,-2-4 0,1 0 0,0-1 24,-1 0 0,1-4-47,1 0 1,3-4-461,-3 4 271,8-6 1,-1 8-1,6-7 1,1 0 0,2-1-554,1 2 0,10-3 279,2 2 1,15-3-1,4-5 1,9-2 379,7-1 0,-5 9 0,9-2 0,2-1 0,4 0 0,0 0 0,0-1 0</inkml:trace>
  <inkml:trace contextRef="#ctx0" brushRef="#br0" timeOffset="33">9053 13401 8342,'-5'-12'0,"-4"-1"0,-2 0 300,-2 0 0,4 6-140,1 3 0,-1 3 0,-3 1 0,-1 1-37,0 3 1,-5 3-256,-3 6 1,1 1 0,0 2-1,1 1 182,4-2 1,5-2-129,1-4 1,7 2 171,-3-3-129,4 4 1,2-4 0,4-1 0,3 0 0,3-1-173,2 0 197,6-2 1,0-3 0,6 2 0,-3 2 0,-1-3 102,2 0 1,-4-2-107,-2 0 394,2 5-151,1-3 0,-4 4 1,-5-5 299,-4 3 0,-4 2-343,-7 2 1,-9-1-1,-10-4 1,-5 3-76,-6 1 0,-6 0-139,2 2 0,-2 1-367,11-6 1,-4 4 0,6-2-1,5 1-530,2 3 0,4-3 924,8 2 0,25 10 0,11 8 0</inkml:trace>
  <inkml:trace contextRef="#ctx0" brushRef="#br0" timeOffset="34">8951 11680 8342,'-13'0'-371,"1"0"1,-1 1-964,0 4 1160,6-4 243,-4 5-48,9-6 1,-3-2-126,5-2-30,5 3-72,-3-5 193,3 6 13,-5 0 0,-5 6 0,2-5 13,-6 3 20,7-2 1,-5 2 76,2 0 68,4 0 236,-5-4-362,6-5 0,0 2 0,-1-6 498,-3 0-238,2-3-123,-4-1 1,6 1 619,0-1-587,0 0-289,0 6 0,0 3 0,0 9 136,0 8 0,0 1-160,0 8 0,-1 0 116,-3 8 0,2-2 0,-2 6 0,3 2 23,1 1 0,0 0-100,0-3 1,0-3 46,0-6 0,0-1 0,0-2-6,0-5 5,0-9 92,0-2 0,0-8 0,0-3 0,0-8-86,0-7 1,0-4 35,0-2 0,0 0-53,0-4 0,4-1 0,0-6 1,-1 0 2,-2-3 1,-1 3 33,0 3 1,-1 0 0,-2-2-1,-1 2 123,1 4 0,-3 4-78,2 5 1,-1 4 480,0 9-606,4-4 1,-5 16 66,6 1 1,0 10-24,0 7 0,0 2 1,0 3-1,0 2 5,0 5 0,0 3-10,0 1 1,2 1 1,2-1 0,-3 0 0,4 0 0,-4 1 14,-1-1 0,4-4 16,0 0 1,1-10-39,-5 2 1,1-9-70,3 0 85,-2-9 0,3-4 69,-5-8 1,0-7-1,0-8 1,0-1 1,0-2 1,0-7-72,0 0 1,-4-7-57,0 2 1,0-3 0,4-2-1,0-2-12,0-2 0,-5 1 61,1 3 0,0 1 17,4 0 1,-4 5 0,-1 5 0,3 5 135,0 6 132,-3 3-291,3 7 1,-4 8-1,6 12 1,0 7-89,0 4 1,5 6 113,-1 0 0,4 6 6,-3 3 1,3-1-1,-2 5 1,0-4-16,-1-1 1,1 5 0,-2-1 0,-1-3-31,5-5 0,-3-3 0,2 0 0,-2-7-196,-2-4 152,4-3 54,-5-10 0,3-3 0,-5-8 218,0-4 0,0-8-226,0-1 1,0-6 25,0 2 1,0-7-1,0-3 1,-1-2 0,-3-2 1,2-1 0,-2 2 1,1-3 1,-1 3 0,3-1 1,-5-1-1,2 4 21,-1 1 0,1 7 22,4 7 1,0 2 82,0 3 0,0 6 0,0 6-177,0 7 1,0 10 35,0 4 0,0 5 49,0 4 1,0-2 0,2 6 0,0 1-33,3 2 1,0-4-10,0-3 1,-4 1 0,3-2 1,-1 1 0,0-6-1,1-1 19,-1-2 1,-2-9-79,-1 0 139,0-7 0,0-3 71,0-10 1,0-2-78,0-11 0,-1-1-57,-3-3 0,2-5 1,-3-1-1,0-2-6,1-2 1,-1-2-17,0-1 0,4 1-9,-3 3 0,2-1 1,2 5-1,0 3 181,0 4-144,0 5-14,0 11 0,0 4 0,2 11 0,0 9-146,3 6 1,0 8 202,0 3 1,-3-1-32,7 1 0,-6-4 0,2 4 1,0 0-20,-1-2 0,0-1-29,-4-5 0,2-5-56,2 0 0,-3-5 0,4 1-1067,-4-3-58,-1-7 1205,6-1 0,6-40 0,8-9 0</inkml:trace>
  <inkml:trace contextRef="#ctx0" brushRef="#br0" timeOffset="35">9487 11361 8070,'-13'-6'8,"0"-1"0,2-1 325,2-1 0,5 5 1,8-3 171,5 1-461,8-4 0,4 8 0,9-7 0,4-1 0,3-1 0,1-2 0,2 0 0,1 1 0,1-1 2,-1 0 1,-1 0-119,-2 1 123,1-1 1,-8 2 0,-6 2 0,-6 5-199,-5 2 0,-13 2 1,-6 0-1,-10 0 29,-6 0 0,-3 2 0,-3 2 0,-3 3 154,-4 0 0,2 5 0,-4-4 0,0 3 93,-1 2 1,-4 0-80,7 0 83,-3-1 1,-1 7 0,-1 2 0,1 3 0,1 2 0,5-1 0,5 2 70,4 3 0,9 1-188,1 3 1,6-3 0,8-5 0,4-2-292,3-3 1,3 2 69,2-6 0,1 0 119,3-5 1,-1-4 0,5-3-1,0-1 18,-1 1 0,3-2 193,-6-8 1,0 2-36,-4-5 1,0-1 0,-1-5 0,0-1 260,-4-2 1,-2-5-80,-6 5 1,0-4 58,0 4-320,-6-6 0,-1 9 0,-6-3 0,1 3 1,-1 1-620,0 1 1,0 5 329,0 2 1,1 4-66,-1 1 1,4 1-1,2 4 1,2 4-737,2 7 1,1 0 1078,2 5 0,51 17 0,-19-14 0,0-1 0</inkml:trace>
  <inkml:trace contextRef="#ctx0" brushRef="#br0" timeOffset="36">9869 11489 8070,'-5'7'-101,"3"4"0,-8 0 250,6 6 1,-4 2 123,3-2 1,1 3 0,4 7 0,0 1 247,0 2 1,0-1-671,0-3 121,6-1 1,1 1 0,6-2-1,-1-4 1,1-6-108,0-4 0,1-7 0,2 1 1,1-3 6,-2-1 1,4-7 102,-2-5 0,0-7 1,-3-8-1,0-2 26,-1-5 1,1 1-16,-10-1 0,5 6 210,-5-2 1,0 0 0,-4 3 0,0 4 911,0 4-723,0 2 0,-1 5-44,-4 4-281,4 2 1,-9 8-1,4 2 1,1 6 0,-2 4-193,0 3 0,4 6-53,-2-2 0,4 3 0,1 1 0,0 1-230,0-1 0,1 0 183,4-4 1,-2 1 3,5-5 1,-1 5 0,3-5 0,-1-2-47,0-1 0,3-5-160,1-1 1,4-5-172,0 2 405,5-4 0,-2-8 0,6-4 200,-1-5 0,12-35 0,3-4 0</inkml:trace>
  <inkml:trace contextRef="#ctx0" brushRef="#br0" timeOffset="37">10290 11552 8061,'-6'-11'173,"-2"3"1,1-4 21,-2 4 0,6 1 372,-1-2 0,3 1 141,1-5 1,1 2-643,3 2 1,8-1 0,6 4 0,2-1-436,3-3 1,1 3-1,1-1 0,5 1 1,0-3-1,-2 3-303,-1 1 0,-6 0 206,1 2 0,-7 3-41,2-3-57,-3 2 564,-7 2 0,-29 11 0,-14 4 0</inkml:trace>
  <inkml:trace contextRef="#ctx0" brushRef="#br0" timeOffset="38">10507 11387 8033,'-13'0'22,"0"0"1,5 0 219,-1 0 0,5 0 204,-4 0 0,3 0 720,-3 0-960,5 0 0,-3 5 153,6 4-277,0 2 0,2 6 0,1 2 1,2 0-1,2 4-79,3 1 1,-3-3-73,2 1 1,-2-1 0,3 4 0,-2-1-759,2-2 0,-3 0 433,2-5 0,-5 0-151,5-4 1,-2-4 0,3-2 0,-2-2 544,2-2 0,18-58 0,-11 20 0,0-1 0</inkml:trace>
  <inkml:trace contextRef="#ctx0" brushRef="#br0" timeOffset="39">10800 11374 8016,'-7'-7'1564,"-4"-5"-844,4 11-493,-6-5 0,2 8 0,1 2 0,1 5 28,-1 2 0,3 2-406,-1-1 105,5 7 1,-3-5 0,6 3 0,0-3 0,0-1-457,0 0 364,0-1 1,6-3-1,2-2 1,5 0 0,3-1-439,1-1 561,5 0 0,-3-5 0,3 0 0,-2 0 1,-1 0 399,-4 0 0,4 0 636,-2 0-738,-6 0 0,-5 1-125,-6 3 0,-7 3 0,-5 5 1,-5-2-159,-3-2 0,-1 5-609,-4 4 0,3 0 144,1-4 1,6-1 0,-1 1 0,5 0-2005,2 0 2469,6-1 0,9-4 0,8-3 0</inkml:trace>
  <inkml:trace contextRef="#ctx0" brushRef="#br0" timeOffset="40">10443 12305 8013,'-4'-13'-174,"0"0"1,-1 2-1,1 1 746,0 1 0,1 7-452,7-3 1,-1 4 0,6 1 0,0 0 21,3 0 1,1 6-94,-1 2 1,2 3 0,2 2 0,1 0-22,-1 0 0,2 1 0,1 1 0,0 2-46,4-1 1,-5-2 0,1-1 0,-2 0-104,0-1 0,0 0 0,-4-2 0,-1-3-86,1-2 0,0 0 0,0-5-236,-1 0 171,-5 0 0,-1-6-56,-6-2-510,0-4 838,-6-1 0,-12-22 0,-9-6 0</inkml:trace>
  <inkml:trace contextRef="#ctx0" brushRef="#br0" timeOffset="41">10724 12241 8013,'0'-14'0,"0"-3"0,0 3 22,0-3 0,0 2 314,0 3 1,0 3 479,0 1-721,0 5 1,0-1 27,0 8 0,-2 3 1,-1 7-1,-1 3-89,1 4 0,-4 3-145,-1 2 0,-4 1 20,0 3 0,-1-2 1,0 6-1,0 0-479,1-1 0,-1-2 307,0-6 0,0 1 53,1-1 1,-1-1 0,1-2-1,4-5-762,4-3 972,2-7 0,14-36 0,2-13 0</inkml:trace>
  <inkml:trace contextRef="#ctx0" brushRef="#br0" timeOffset="42">10469 13210 8231,'0'-8'618,"0"-1"-389,0-1 0,5-1 0,4-2 0,1 0 0,0 1-37,-2-1 0,-1-4 0,3 0 0,-3 0-25,-1-2 0,-1 4 101,0-6-279,-4 5 1,5-7 0,-6 6 0,0 0 0,-2 2 0,0 1 0,-4 2-239,-1 1 1,3 5 188,-5 2 0,2 5 0,-3 6 1,3 9-6,1 7 0,2 5 0,4 12 0,0 2 52,0 5 1,0 3-1,0 3 1,0 4 25,0 3 1,0 5 41,0-6-85,0-2 0,6 1 1,1-6-1,1-1 0,-1-7-321,-1-7 22,4-11 1,-9-4-1019,4-5-109,-4-5 1456,-7-12 0,-35-24 0,-14-10 0</inkml:trace>
  <inkml:trace contextRef="#ctx0" brushRef="#br0" timeOffset="43">10303 13580 7979,'-9'-13'0,"1"0"0,5 1-273,-1-1 0,2 0 327,2 0 0,7 5 0,5-1 0,5-1 590,3-1 1,5-2-645,5 1 1,5 3 0,1 1 0,3-1-352,4 2 0,5-4 49,-1 2 0,-3 3 302,-2 2 0,-2-3 0,-2 0 0</inkml:trace>
  <inkml:trace contextRef="#ctx0" brushRef="#br0" timeOffset="44">10851 13223 7979,'-11'-20'301,"2"3"323,-2 3-178,10 1-198,-5 6 0,6 3 0,1 8 0,4 6 263,3 5-526,3 5 0,-2 6 0,-1-1 0,2 1 0,0-1-464,-1 1 401,2 5 0,-8-6 0,4 2 0,0-5 0,-1-4-113,-1-2 0,1 1 0,-3-3 230,1-3 542,0-7-474,-4-4 1,0-12 0,0-10 0,2-3 0,1-5 43,1-4 1,4-3-40,-3-1 0,5 4-183,-2 0 1,3 6-1,2-3 1,0 2-459,0 4 0,-1 2 103,1 10 0,0 6-90,0 3 1,1 3-1,3 2 1,3 3 515,-1 5 0,45 19 0,-29-11 0,0 0 0</inkml:trace>
  <inkml:trace contextRef="#ctx0" brushRef="#br0" timeOffset="45">11438 13083 7979,'0'-13'139,"-6"0"1,3 0 673,-5 1 0,3 3-446,-3 1 1,-1 5 0,-3-2-1,-1 4 50,0 1 0,0 6-326,1 2 1,-5 9-1,0 4 1,1 4-107,2 0 1,-2 5-125,4 0 0,-3-1 8,11-3 1,-2-1 0,4 1 0,-3-2-426,3-3 165,6-2 0,3-8 221,6-3 1,4-2-1,1-7 1,0-4-40,1-3 1,4-5 69,-2-4 0,-1-1 173,1-4 1,-6-3-1,2 1 1,-2-4 41,-3-1 1,0 2-98,-4 2 0,2 4 312,-6-1 1,1 7-180,-5-2 1,-2 8 61,-2 5 0,1 5-60,-5 8 0,3-1 0,-2 11 0,2-1-657,2 3 0,1 2 132,2-2 1,0 2 99,0-6 0,2 0 0,2-4 0,5 0-526,2-1 0,7-5 837,4-2 0,19-25 0,10-10 0,4-2 0,0 0 0</inkml:trace>
  <inkml:trace contextRef="#ctx0" brushRef="#br0" timeOffset="46">11807 13032 7979,'0'-13'0,"-4"4"0,0 1 107,-6-1 0,3-2 1,-6 2 879,0 5 1,5 4-683,-1 4 0,1 4-166,-5 4 0,0 2 1,2 3-1,1 5 85,2 2 0,3 1-382,-3 1 1,5-1 19,-1 1 0,2-2 0,2-1 0,2-4-136,2 0 1,3-2-37,6-4 0,1-2 132,3-3 0,-1-2 0,5-7 0,2-4 0,1-3 0,0-5 69,-3-4 0,3-4 135,-3-9 1,-2-2 0,-1-7 0,-1 1 165,0 0 0,-4-5-45,-5 1 0,-3-6 70,3 1 1,-5 3 0,1 1-1,-2 5 154,-2 4 0,0 9 491,0 8 178,-6 2-798,-1 8 0,-4 3-446,2 8 1,2 8 83,3 5 1,2 5 0,-3 0-1,0 3-140,1 5 0,-4-3-19,3 3 1,1 1 13,4-1 0,0 4 1,0-5-1,0 0-200,0-2 0,2 1 305,2-3 0,3 4-24,6-8 0,1-4 1,3-3-1,3-5 2,0-4 0,4 0 65,-3-5 1,3-8 100,1-4 0,-3-2 1,-2-8-1,-2 0 116,-2-2 0,-2-1 255,-2 4 0,-4-1-102,-4 5 1,-3-5 0,-1 5 858,0 2-691,0 1 1,-1 6-280,-3 4 0,1 4 0,-4 4 0,0 5 153,-1 2 1,4 3-60,-4 3 0,5-2-609,-1 2 1,2-2-1,2 1 1,0 1-262,0-2 1,0 0 260,0-3 1,6 0 103,2-4 0,4 2 0,0-6 0,3-1-63,2-1 1,-2-4 369,6-2 0,-4-5-27,5-8 1,-2-2-1,2-7 1,-2 1 340,-2-1 0,4-4 46,-5 1 0,-5 3-20,-3 5 1,-6 0 385,1-5-308,-3 12-352,-1 3 1,-4 16 0,-1 5-1,-1 4-128,0 3 1,1 6-158,0-2 0,4 2 28,-3-2 0,2 2 0,2-5 0,0 1-169,0-1 0,0-1 73,0-4 1,0 0 111,0-1 1,6-3 0,2-2 0,4-1-14,0-4 0,5-2 263,0-4 0,5-4-57,-5-9 1,5 1-1,-2-5 1,1-3 20,1-5 0,-5 2 39,4-2 1,-5-1-10,1 4 1,-5 0 0,-2 9 0,-3 1 884,-1 2-452,-2 1-508,-4 6 1,-1 6 0,-2 8 0,-3 3-59,-1 4 0,4 3-46,-1 0 0,1-2 10,-1 7 0,3-7 0,-4 2 1,4-3-245,1-1 1,1 0-180,4 0 285,2-1 0,10-5 0,0-2 1,0-4-33,1-1 1,1-1 240,2-4 1,2-2-22,-6-5 0,5-7 1,-2-4-1,0-3-20,-3-4 0,-3 0 166,-1 5 0,-6-1 85,-3 1 0,-2 0-1,-2 4 1,-2 6 233,-2 5 1,1 0-176,-5 6 0,-1-1-230,-4 5 1,1 7 0,-1 5 0,0 5 132,0 3 1,6 1-121,3 4 0,-2 1-144,2-1 1,0-1 0,4-1 0,1-3-273,3-2 0,-1-1-92,6-4 0,4-2 213,4-2 1,5 1 0,-2-6 0,1-3-457,1-3 0,-1-7 691,4-8 0,-13-19 0,-4-10 0,1-6 0,1 1 0</inkml:trace>
  <inkml:trace contextRef="#ctx0" brushRef="#br0" timeOffset="47">12292 12623 7979,'-31'-8'0,"-3"-1"0,3-5 79,11 7 0,14 0 0,16 3 0,6 2 790,5 2 1,10-4-554,7 0-763,1-6 1,16 4 0,-1-4 446,2 2 0,-12 1 0,3 0 0,0-3 0,-1 0 0</inkml:trace>
  <inkml:trace contextRef="#ctx0" brushRef="#br0" timeOffset="48">10877 14307 7979,'0'-19'-20,"-2"-1"1,-1 1 0,-2 2 0,-1 2 71,0 3 1,-4 5-1,2 2 1,-3 5-1,-4 5 625,-2 3 0,3 5-271,-3 4-384,3-3 1,1 9 0,2-5-1,1 0 1,3 1 0,1-4 0,4 0-11,0-3 0,8 1 0,4 0 0,5-2-109,7-2 0,-1-2 0,3-4 0,3 1 132,0-1 1,0-2-1,-3-1 1,-2 0 169,0 0 1,-7 4-1,2 1-36,-3-3 0,-7 6 0,-4 0 0,-6 3-99,-5 2 0,-8 0 1,-2 0-1,-2-1-282,-3 1 1,-1 4-489,-1 0 415,5-6 1,-3-1 0,6-5-1,3-4-1851,4-4 1680,5-10 1,10-12 455,4-9 0,13-8 0,12-11 0,0-2 0,4-5 0,-1 0 0,0 0 0</inkml:trace>
  <inkml:trace contextRef="#ctx0" brushRef="#br0" timeOffset="49">11106 13988 7979,'9'-20'580,"-1"3"930,-5 9-849,3 2-455,-1 12 0,-3 2 1,3 9-1,0 4 0,-1 5 253,-1 4 1,2 2-495,0 6 0,3-4-71,-4 0 0,5 5 0,-3 5 0,1-1-452,3 1 1,-3-1-353,1-5 1,-4-1 125,5-3 0,-5-4 0,3-9 784,-1-4 0,4-9 0,-15-35 0,-6-19 0,3-4 0,1 1 0</inkml:trace>
  <inkml:trace contextRef="#ctx0" brushRef="#br0" timeOffset="50">11093 14319 7979,'-12'-11'0,"-1"3"0,4-4 516,1 4-291,5-4 1,-1 0 0,8-1 0,6 0 47,6 0 1,3 5-432,7-1 152,5 1 0,2-1 1,5 2-1,0 2 1,0 2-16,1 1 1,-3 2 20,-2 0 0,9 12 0,-3 2 0</inkml:trace>
  <inkml:trace contextRef="#ctx0" brushRef="#br0" timeOffset="51">11489 14179 7979,'-13'-6'0,"0"-1"633,0-5 1,6 3 1100,3 1-1447,3 5 1,8 3 0,4 8-1,6 4 15,3 0 1,-3 3-190,4 2 1,-4-2-1,3 5 1,-2 0-368,-2 0 0,-2-3-224,-1 4 0,0-6 1,-2 2-1,-1-2-479,-2-3 937,-5 1 1,2-6 487,-10-3 0,2-12-62,-5-5-369,5-8 0,-7 0 0,5-9 0,-1-3 0,0-1-389,3 0 1,2 6 218,1-2 1,6 3-1192,2 2 946,9-1 1,3 7 0,5 3 0,2 6 0,3 6 377,4 2 0,10 2 0,6 0 0,4 0 0,1 0 0</inkml:trace>
  <inkml:trace contextRef="#ctx0" brushRef="#br0" timeOffset="52">12075 13975 7979,'0'-8'0,"-1"-1"743,-3-1 1,1 5 446,-6 0-844,1 4 0,-5 1 1,0 1-1,-1 4-39,-3 3 0,3 9-119,-3 4 1,3-1-157,1 1 1,4 1 0,2 3-1,2-1-50,2-3 1,1 2-458,2-6 1,0 4 82,0-4 94,6 0 0,1-5 0,7-4 0,2-4 1,2-2-414,2-2 1,0-6 456,1-2 1,3-9 138,-2-5 1,-4 1 0,0-3 0,-1-4 146,0-3 0,-4 2 271,-4 0 1,-6 2 86,1 1 1,1 2 922,0 3-977,-7 2 1,-3 14-219,-4 5 1,-2 7-1,4 8 1,0 4-26,2 1 1,0-3-238,0 4 1,1-4-97,4 4 1,0-5-1,0 1 1,0-3-275,0-1 0,2-1 216,2 1 1,3-2 86,6-2 0,-1-3 0,1-6 0,0 0-117,0 0 1,1-6 349,3-3 1,-2-8 8,7-4 1,-7-3 0,1-1 0,-5-1 326,-2 1 0,-1-4-12,5 4 1,-6-2 50,-3 10 0,-2 0 487,-2 4-658,0 6 0,0 7-235,0 9 1,0 2 0,0 2 0,0 1-264,0 3 1,0-3-73,0 3 1,0-3-11,0-1 0,4 0 0,2-1 1,1 0-231,3-4 0,1-2 144,2-6 0,4 0 258,0 0 0,5-2 0,0-2 0,0-6 182,0-5 0,0 1 0,-5-3 0,0 2 0,-4 3 0,-2-1 0,-2 0 0,-4 6 0,-10 3 185,-4 8 1,-2 3-1,0 6 1,1 0 864,1-1 0,1 1-554,-5 0 1,6-5-224,3 1 1,-2-1 226,2 5-146,-1-6-236,5-1 1,6-12 0,3-4 0,2-4 68,2-3 0,1-6-75,3 2 1,1-1 33,4 0 0,0 0 0,-3 3 0,-1 2 142,1 3 0,-2 0-203,-5 10 1,1-1-107,0 5 1,-6 2 0,-1 3 0,-2 7-241,0 3 1,0 4-233,-4-2 1,0-3 111,0 3 1,0 1-1,-1-2 1,-2-3-928,-1-3 0,-6-3 408,1 1 900,-2 4 0,-47-39 0,23 12 0,0 0 0</inkml:trace>
  <inkml:trace contextRef="#ctx0" brushRef="#br0" timeOffset="53">12279 13656 7979,'-18'-12'-16,"5"-1"1,2 4-347,6 1 757,1 5-309,4-3 1,3 6 0,4 0-87,6 0 0,48-5 0,8-2 0</inkml:trace>
  <inkml:trace contextRef="#ctx0" brushRef="#br0" timeOffset="54">6465 5139 6155,'-7'0'6,"1"0"88,6 0 1,-4-2 36,0-2 0,-1 1-48,5-5-3,0 5 0,0-9 53,0 4-82,0-3-35,0 4 0,0-1 284,0 4-218,0-3 1,0-1-18,0-1 1,-5 6-21,-4-1-11,-2 3-14,-2 1 1,5 0-1,-1 0 1,-1 0 42,-1 0-42,-2 0 0,4 5 0,1 2 0,-1 2 0,1-1 12,-1 2 0,2 2 0,-3 0 0,3 3-8,2 2 0,-4-2-31,5 6 0,-5-1 1,5 1 0,-4 4 1,3-4-1,1 3 2,-1 1 1,3 1-6,-2-1 1,2 1 9,2-1-6,0 1 0,0-1 0,2 1 0,2-1 1,5 0 17,2-4 0,2 1-2,-1-5 0,5 0 10,0-4-15,0 0 1,2 0 0,2-2 0,2-2 0,0-5 80,-2-3 1,0-1-68,5 0 0,-1-5 23,1-4 1,-2-4-1,-2-2 1,0-4 69,0-1 0,-2-1-30,1-4 0,-5-1 20,1 1 1,-7-1 0,-2 1 0,1-1 8,-2 1 1,-1-5-115,-6 0 1,0 0 11,0 5 0,-6-5 0,-3-1 0,-2 0 9,-2 0 0,-4 1-15,0 4 1,-4 2 60,4 3 1,0 3 0,3 5 0,-2 0-28,-1 0 1,-1 1 6,1-1 0,3 4-35,-3 1 0,-2 5 0,1-1 0,-1 2 67,1 2 0,-3 0-93,4 0 0,-4 0-73,3 0 1,-3 5 0,4 0-1,0 2 55,-1 3 0,8 2-74,-3 0 0,3 1 4,-3 0 0,6 5 0,3 4 0,3 2-481,1 1 1,1 2 31,3 3 1,3-2 551,6 6 0,22-8 0,11-1 0,3 5 0,0 0 0</inkml:trace>
  <inkml:trace contextRef="#ctx0" brushRef="#br0" timeOffset="55">6605 5904 8014,'-8'-2'-61,"-1"-1"1,1-2 546,0-2 0,3 2-315,5-3 0,10 5-59,2-1-86,10 2 1,-2-2 0,6 0-1,4 1 1,4 0-156,3-1 95,1 3 1,-4-9 0,-1 5 0,-1 1 0,0 0 0,-1-2 0,-4 1-316,-5-1 0,-3 2 242,-6 4 0,-8 0 0,-5 0 165,-7 0 1,-10 0-1,-4 0 1,-5 0-24,-3 0 1,0 1 27,-5 3-42,0 3 0,-5 6 1,-2 0-1,-2 1 0,2 2 145,1 1-93,2 5 1,4-6 0,1 5 0,4 0-1,6-1-47,9-3 1,7 2 0,7-2 0,0-2-180,0-1 1,5-1 80,4 0 0,7-5 56,1 1-15,5-1 0,-3 0 0,3-4 0,0-3 0,-1-1 148,-1 0 0,2-4-28,-5 0 0,-1-6 215,-8 1 1,4-2 0,-5-2 131,0 0 0,-1 1-297,-6-1 1,-6 0-125,-3 0 1,-2 2 0,-2 1 0,-1 3-248,-3 1 0,3 2-306,-3 4 0,3 0-23,1 0 1,2 2 0,2 2 0,5 4-55,3 4 1,1 0 614,0 1 0,0 0 0,51 11 0,12 3 0</inkml:trace>
  <inkml:trace contextRef="#ctx0" brushRef="#br0" timeOffset="56">6924 6044 7796,'0'13'755,"0"-1"1,0 1-572,0 0 0,0 4-149,0 0 1,0 0-1,0-4 1,0-1 40,0 1 0,4 0-38,0 0 1,6-2 0,-1-2 0,3-5-27,5-3 0,-1-2 62,5-3 0,-5-4 1,2-6-1,-1-1 131,0-2 1,0-6-73,-4 2 1,-6 1 0,-1 0 0,-2 2 177,0 2 0,1 2 79,-5 1-55,0 0 1,-2 6-491,-2 3 0,2 4 83,-2 4 1,-1 9 70,0 8 0,1 5 0,4 4 0,0 4-308,0 2 1,0 4 77,0 3 0,1 3-181,4 10 304,2-4 1,1 5 0,1-6 0,-1 0 0,1-2 239,-1-2 0,-1-9-5,2-8 0,1-3 92,-6-1 0,0-7 80,-4-2-61,0-8-126,0 2 1,-5-9-1,-4 2 1,-2-3 47,-2-1 0,-1-4-209,-3 0 1,3-2 4,-3 2 0,3-3 0,1-7 0,0-3-349,0-5 1,6-2 119,3-1 1,3-11-264,1-2 0,2-9 0,7 1 1,8-5-467,6-5 1,9 0 694,6-4 1,-16 29 0,0 0 306,4 1 0,-1 0 0,22-22 0,-2 4 0,-2 7 0,-6 8 0,-2 2 0,-9 5 0,-5 8 360,-13 9 106,-2 7 0,-7-4-257,-4 6 0,3 1 131,-7 4 298,1-4 1,-5 10-1,0-2 1,0 4-426,1 4 0,-1-3-132,0 3 0,5-3-167,-1-1 1,6-1-1,-2 1 1,0 0-570,1 0-27,0-1 542,4 1 1,5-1 0,4-3 0,2-1 100,2-3 1,0-1 40,0-4 1,1 0 22,3 0 0,-3 0 0,3 0 466,-3 0-324,-1 0 1,-2 2-3,-2 2 1,-4-1 0,-6 5-1,-3 2-127,-5 2 1,-2-4-140,-2 1 1,-4-1-198,0 5 0,-1 3 0,2-2 0,-1-3-674,2 0 972,0 1 0,20-22 0,3-6 0</inkml:trace>
  <inkml:trace contextRef="#ctx0" brushRef="#br0" timeOffset="57">7689 6133 8184,'-7'-5'2619,"1"3"-2804,6-4-135,-6 6 320,5 0 0,-16 12 0,3 2 0</inkml:trace>
  <inkml:trace contextRef="#ctx0" brushRef="#br0" timeOffset="58">9602 4323 8007,'0'-13'-459,"0"0"-362,0 0 907,0 6 0,-2 2 0,-1 6 0,-1 3 0,1 5 0,2 2 0,1 3 0,0 3 51,0 5 1,0-3-137,0 3 4,0-1 1,0-1-1,0-3 1,0-3 0,0-1-1,0-1 1,0 1 121,0 0 0,4-5 247,0 1 1,2-8-203,-2-1 0,-2-10 1,2-8-1,-3-2-72,-1-3 0,0-1 0,0-1 1,0-1-38,0 1 1,0-1 0,0 1 0,0 1-21,0 3 1,0 2 28,0 6-173,0 1 1,0 2-95,0 5 1,0 12 0,0 16 0,2 4-1,1 3-14,1-2 0,0 3 49,-4-1 129,0 0 1,1-6-1,2-1 1,2-4 0,-3 0 30,0-4 0,-2 0 114,0-3 192,0-5 1,0-2-7,0-10 0,0-7-244,0-10 1,0-2-22,0-1 1,0-6 0,0-3 0,0-3-6,0-1 0,0-1-44,0 1 0,0 5 81,0 4 1,0 7 0,0 5-49,0 3-193,0 7 138,0 24 1,4 6 0,0 19 0,-1-2 8,-1-2 1,-2 1 22,0-1 0,1-1-37,3-3 1,-2-3 0,3-7 0,0-3 28,-1-4 131,0-3 20,-4-7 1,0-2-1,0-11 1,0-7 238,0-7 0,0-4-404,0-1 1,0-1-8,0 1 1,-1 4-1,-2 1-378,-1 1 420,-1 2-466,5 10 1,0 3 0,0 10 456,0 6 0,23 18 0,5 10 0</inkml:trace>
  <inkml:trace contextRef="#ctx0" brushRef="#br0" timeOffset="59">9780 3634 8017,'-13'-4'-14,"2"-2"1,1 0-1,2 1-188,-2 2 0,4 0 1399,2-1-1100,2 2 1,4-3 0,2 5-1,6-2 1,5 0 0,7-4 0,3-1 57,5-3 0,8-1-25,9-2-152,3 0 0,1 0 0,-2 1 0,-1-1 0,-2 0 0,-4 0 0,-5 2-707,-6 2 603,-4 4 0,-7 1 1,-6-1 95,-8 2 1,-9 2 0,-14 1-1,-4 0-8,-3 0 1,-3 6 282,-3 2-199,-3 4 1,-5 0-1,0 2 1,-2 2-1,-1 2 1,-3 2-1,-1 4 85,-3 5 1,-2 3-21,-1 7-103,6 4 1,1-3 0,8 3 0,5-5-1,9-3 2,6-1 1,6-10-1,10 0 1,1-5-40,4-8 0,3 1 42,9-8 1,3 0 8,6-4 0,3-6 0,2-2 0,1-5-33,-1-4 0,3-1 69,-4-4 0,-1-2 5,-3 3 1,-2-3 0,-3-1 0,-5-1 290,-6 1 0,0-5-225,-6 0 0,-3 2 17,-9 6-159,-6-2 1,-12 12 0,-1-1 0,-3 7 0,-2 5-66,-1 1 0,2 7-113,6 6 0,-1 1-135,1 7 0,6 0 0,6 5 0,8-1-634,3 1 0,4-1 336,2 1 624,3-1 0,23-8 0,9-3 0,3 3 0,0-1 0</inkml:trace>
  <inkml:trace contextRef="#ctx0" brushRef="#br0" timeOffset="60">10201 3800 8084,'-6'-9'0,"-2"1"32,-4 5-3,0-3 1,0 16 0,4 4-1,2 5 471,0 3 1,5 3-361,-3 0 0,2 1 0,2 0 0,0 3-21,0 1 1,2-2-182,2-7 1,3 2 0,6-6-1,0-2 93,-1 0 0,2-8-165,3-3 1,-1-3 0,4-2 0,0-3-84,0-5 0,1-4 161,4-4 1,-3-2 63,-1-7 0,-6-4 1,2-1-1,-4 0 23,-4 0 1,-2-3 133,-3 4 1,-3 0 3,4 5 0,-4 1 0,-2 2 697,-4 5-1,4 9-829,-10 2 1,8 8-1,-4 2 1,1 6-73,3 5 1,2 5-27,1 6 1,0-5-150,0 0 1,0 1 0,0 3 0,0 1-346,0-1 0,1-1 202,3-3 1,2-2 18,3-6 1,2-1-1,-3 1 1,4-2-275,1-2 1,4-3 608,0-6 0,5 0 0,4-28 0,2-12 0,6-3 0,0 1 0</inkml:trace>
  <inkml:trace contextRef="#ctx0" brushRef="#br0" timeOffset="61">10634 3800 8084,'-5'-13'-14,"3"0"1,-3 1-50,5-1 0,0 4 119,0 1 0,5 4 1,4-4-1,4 1 83,4 0 1,2 0-131,7-1-67,5-4 0,-3 7 1,5-5-1,0 1 0,-2 1-802,0 1 672,-1-5 1,-5 10 0,-1-6-1,-3 3 188,-4 2 0,-42 2 0,-12 1 0</inkml:trace>
  <inkml:trace contextRef="#ctx0" brushRef="#br0" timeOffset="62">10877 3596 8084,'-20'0'-218,"1"0"127,7 0 0,-1 0 0,0 0 1160,0 0-922,6 5 1,2 3-1,5 6 10,0 3 1,1-3-161,3 3 1,2 3 0,4 0-1,-2 1 32,2 0 0,-3 0-327,2 5 0,-5-2-44,5-3 1,-5 3-1,3-4 1,-1 1-692,-4 1 1033,6-7 0,4-13 0,8-11 0</inkml:trace>
  <inkml:trace contextRef="#ctx0" brushRef="#br0" timeOffset="63">11195 3634 8084,'0'-13'687,"0"1"-91,0-1-12,0 6 1,-1-3-364,-3 6 1,-2 1 145,-2 7-419,-4-3 1,7 11 0,-5-4 0,3 4 0,-1 0 114,1 1 1,5 0-465,-3 0 0,4-1 0,1 1-569,0 0 769,0 0 1,4-1 184,0 1 0,6-4 1,-1-1 463,2 2-270,2-4 224,0 5-239,-1-4 1,-3 0 0,-2-1 0,-1-1 36,-4 4 0,0-2-294,-2 2 1,-2-5-176,-2 4 0,-3 1 0,-7 4 0,-2-1 269,-1 1 0,-45 17 0,27-13 0,1 0 0</inkml:trace>
  <inkml:trace contextRef="#ctx0" brushRef="#br0" timeOffset="64">10456 4641 8084,'-7'-8'-20,"1"1"0,2 0 2073,0 0-1800,-1 4 0,11-3-30,2 6-231,9 6 1,-1-3-1,5 5 1,2 2-1,0 1 1,-1 2-1,0 0-40,0 0 0,-2-5 1,0 1-1,-2 1-486,-2 1 1,-2 0 0,-1-1-680,0-1 0,-1-2 1213,1 1 0,-6-8 0,-3-8 0,-2-5 0,-2-4 0,0 1 0,0-6 0,0-4 0,0-2 0,-4-2 0,-1 5-4,-5-1 0,8 2 0,-7 3 0,1 4 0,-1 3 0,1 2 1074,-2 4 0,3 2-488,-2 6-376,6 0 1,-7 7-1,5 5 1,-2 5 0,-3 2-154,-2 4 0,0 5 0,-1 2 0,0 0-348,0 1 1,-1 0 209,-3 3-437,3 3 0,-4-6 1,5 3 521,0-4 0,0-3 0,1-2 0</inkml:trace>
  <inkml:trace contextRef="#ctx0" brushRef="#br0" timeOffset="65">10775 5113 8004,'0'-8'-133,"0"-1"0,0-1-967,0-1 1234,5-2 1,4 2 0,8 1-1,4 1 1,3-1 0,3-1-1,3 0 886,4 2-1008,-3-8 0,0 13 0,-5-7 0,-2 2-38,-3 2 42,-3 4 0,-12-7 0,-7 6 0,-9 3 0,-7 4-30,-3 5 38,-7 3 0,-1 4 0,-5 2 1,0 4-1,1 1 0,-2 1 0,1-2 65,4 2 0,-3 1 0,3 2 0,2-2-70,4-3 0,5 2 0,6-6 1,4-2 38,4-1 4,2-1-138,8-6 0,2 3 0,9-6 0,3-1 1,3-1-114,2-2 144,-8 0 1,13-2-1,-9-1 1,3-2-1,2-2-75,-1-3 0,-3 3 99,-1-2 0,-10 2 0,2-3 32,-2 2 123,-5-1 0,-2 2-79,-8 3 0,-7 2 1,-8 2-1,-1 2 67,-2 2 1,-7 5-32,0 8 1,-5 1-15,4 3 1,0 3 0,6-2-1,3 2 79,4 1 0,4-1-147,5-2 0,2-3-64,6-2 1,10-4-1,4 1 1,6-5-81,7-4 0,-2 0-38,5-5 0,3-2 39,1-2 0,1-3 0,0-6 1,-2 0-377,-2 1 1,3-5-395,-4 0 904,0-6 0,-11 3 0,0-5 0</inkml:trace>
  <inkml:trace contextRef="#ctx0" brushRef="#br0" timeOffset="66">11285 5406 8004,'0'-12'-373,"0"-1"1528,0 0-783,-6 6 1,-1-3 0,-6 6-155,0 1 0,1 3-172,-1 4 1,0 3 0,2 6 0,1 1 21,1 3 0,2-1-143,-1 5 51,-4 0 1,11 4-1,-3-3 1,2-1-1,2 2 1,0 1 0,0 2-34,0-1 1,6-4-1,1 1 1,2 0-4,-1 2 0,1 1 0,3-3 1,0-2-215,-4-2 1,2 1-94,-6-2 82,6-3 0,-8 4 0,2-5 1,-3 0-1182,-1 0 1466,0 5 0,-45-4 0,-12 5 0</inkml:trace>
  <inkml:trace contextRef="#ctx0" brushRef="#br0" timeOffset="67">11144 5802 8004,'-4'-13'363,"0"0"1,0 5-248,4-1 1,1 1-156,3-5 0,3 0 0,8 0 0,2 2-24,4 3 0,4-7 28,5 7 35,3-6 0,8-2 0,7-4 0,3-4 0,0 0 0</inkml:trace>
  <inkml:trace contextRef="#ctx0" brushRef="#br0" timeOffset="68">18871 14281 8432,'0'-18'-197,"0"-2"0,0-1 1,0-1-1,0 1 0,0 1 1,0 3-260,0 3 0,0 1 537,0 1 25,0-1 0,0 4 1,2 1-1,1-2 116,1-1 0,0 2 218,-4 1-211,0 5 0,4-9 129,1 4-483,-1 2 0,-3 6 1,2 10 105,1 6 1,1-1 78,-5 7-39,0-1 1,4 9-1,0 1 1,-1 1 0,-2 5-1,-1 4 1,0 6 74,0 3 0,0 6-62,0 4 0,0 4 0,0 5 0,0-32 0,0 1-13,0 2 1,0-1 0,0 2 0,0 1-186,0-2 1,0 0 0,0 0 0,0 0 175,1 2 1,-2 1-1,0 1 1,-2 1 0,1 2-1,0-1 1,0 1 0,0-1-4,-1-1 0,0 0 0,2 2 0,-1 0 95,-2-1 1,0 1 0,2 4 0,-1 0-70,-1-2 1,0 0 0,1 0 0,-1 0 0,-1-4 0,0 0 0,1 1 0,1 1 52,0-1 0,0 1 0,-1 3 1,0 1-14,1-4 1,1-1-1,0 2 1,0-1-69,2-6 1,0-1-1,1 0 1,0-1-1,0-2 1,2 0 0,5 34 7,4-2 1,0-5-319,1-5 0,0 1 308,0 4 0,-1-1 0,0 0 1,-2-2-8,-2-2 0,1 1-9,3 3 0,0 0 21,-4-4 1,2-6-1,-4-8 1,0 0-39,-1 1 1,4-5 11,-5 1 1,0-8-14,-4-4 1,0-4 0,0-4 0,0-2-194,0-2 0,0-5 244,0-4-1119,0-6 482,0 8 615,0-10 0,6-1 0,1-7 0</inkml:trace>
  <inkml:trace contextRef="#ctx0" brushRef="#br0" timeOffset="69">17558 17979 8243,'-17'-1'-196,"0"-4"0,2-2 0,-1-1 1,0 1-1,-1-1-31,2 1 360,6 5-52,4-4 0,6 6-66,3 0 1,3 0 0,6 0 0,0 0 50,0 0 0,1 0 0,3 0 0,4 0-21,3 0 0,3 0 0,3-2 1,4 0 7,3-3 1,7 1-1,4 4 1,6 0 0,5 0 1,9-4 0,-32 2 0,0 0 0,2 0 0,1 1-48,1 0 1,1 0 0,1 1 0,2-1 0,2 0 0,0-1 0,-1 0-1,1 0-65,0 0 0,0 1 1,2 0-1,0-1 0,0 1 1,1-1-1,0 0 0,1 0 61,1 1 1,1-1 0,-1 1 0,-1 1-1019,-1 0 0,0 0 1011,-1 0 1,1 0 0,5 0 0,1 0 0,1 0 0,0 0 0,1 0 0,0 0 0,-2 0 0,0 0 0,0 0-1,-1 0 1,1 0 0,1 0 6,0 0 1,1 0-1,4 0 1,1 0-52,0 0 0,0 0 0,2 0 0,1 0 0,-4 0 0,1 0 0,1 0 0,0 0 74,0 0 1,1 0 0,5-2-1,0 0-23,1 0 1,0-1 0,2 1 0,-1 0-90,-1 2 1,0 0 0,-20 0 0,0-1-1,1 1 1,1-1 0,0 0 0,1 0 0,1-1-1,0 0 1,1 0 62,0 0 0,1-1 1,0 1-1,1 1 0,1 0 1,-2-1-172,-2-1 1,0 0 0,0 0 0,2 2 0,0 0 0,1-1 189,-1-1 1,1 0 0,0 1 0,1 0 0,2 1 0,-1-1 0,-2 0 0,0 0 0,0-1 0,-1 1 0,0 0-1,1-1-7,-1 1 1,1-1 0,0 1 0,-2 1 0,0 0 0,0 0 14,2 0 1,0 0-1,-1-1 1,2 0-1,1 0 1,-1 0 10,-1 1 0,-1 0 1,1-1-1,-1 1 0,0-1 1,-1 1-1,-4 1 0,0 0 1,0 0-1,0 0 0,-1 0 1,1 0 5,-2 0 0,1 0 0,-1 0 1,23 0-1,-1 0 82,-4 0 1,-2 0 0,-2 0 0,-1 0-13,-6 0 1,-2 0-86,1 0 0,-2 0 0,-4 0 0,0 0 1,-2 0-1,-1 0 0,-1 0 0,-2 1 0,-4 1 1,-1-1-6,30 3 0,-9 1 247,-12-5 0,-6 0-584,-11 0 646,-6 0 1,-24-6-355,-9-3 422,-8 4 1,-42-24 0,25 15-1,0 0 1</inkml:trace>
  <inkml:trace contextRef="#ctx0" brushRef="#br0" timeOffset="70">17647 15543 8429,'-8'0'-627,"-1"0"0,12 0 847,1 0 1,12 5-1,5-1 1,5 0 153,4 2-316,2-5 1,11 5 0,1-7 0,1-4 0,3-2 7,2 0-63,-5-4 1,-5 4 0,-9-6-1,-3 2 1,-7 1 0,-5 1-98,-9-1 0,-7 5 1,-7-1-1,-7 2-66,-5-1 1,-3 1 0,-8 4 0,-4 0 108,-3 0 0,-1 0 1,0 0-1,-1 2 46,1 2 1,-4-1 210,-1 5 1,-4-4-24,5 5 1,-5 4-36,5 4-119,-7 5 0,4 0 1,-4 6-1,0 3 0,5 2 1,3 2-1,6 3 63,2 5 1,5-3-92,7 2 1,4-4 0,8-4 0,6-4-32,6-3 1,6-3 42,8-3 0,0-4-3,8-8 0,-1-3 0,12-6 1,2 0-7,3 0 1,3-6 238,-1-3 1,-8-3-137,3-5 1,-5 1-1,-2-5 1,-8-2 24,-8-1 0,-1-1-116,-9-1 1,-3 0 1,-6 1 1,-9-1 0,-9 2-1,-7 3-143,-5 4 0,-2 4 88,-3 5 1,0 2-214,-4 6 1,5 7-1,-2 6 1,8 8-562,5 8 1,6 0 810,12 10 0,33 9 0,14 7 0,-9-12 0,-1 0 0,0 0 0</inkml:trace>
  <inkml:trace contextRef="#ctx0" brushRef="#br0" timeOffset="71">25170 18119 8412,'0'-13'-247,"0"1"1,2 0 228,2 4 1,3-2 0,6 6 0,1-1 0,3 0 0,6-2 174,5 0 1,-1-3-1,4 4 1,-2-1-29,-4-3 1,2 3-231,-10-2 134,-6 7 1,-6-10 0,-11 5-1,-7 0 1,-7 3-17,-4 2 1,-7 2 0,-3 0 0,-3 0 54,-1 0 0,0 6 0,-1 3 0,1 2-5,0 2 0,0 1-17,-1 3-38,7-3 0,2 4 0,9-5 0,4 1 1,4 2-1,5 1-36,3-1 1,5-4 26,5-3 0,7 1 0,10-6 0,2-1-78,1-2 1,2-1 6,3 0 1,-3 0-77,3 0 73,-4 0 1,-6 0 0,-3 0 0,-3 0-250,-1 0 321,-6 0 1,-21 6 0,-13 2-29,-5 4 0,-4 0 279,-2 1 1,0 6-86,-1 2 0,7 2 0,2-1 0,5-1 63,3 2 0,10-3-68,7 1 1,4-5-84,1 1 1,11-3 0,8-3-1,8-2-7,7-5 1,7 2 2,1-2 1,6 0-234,-1-4 1,3-5 0,1-4-1,-3-2-408,-6-2 1,-1 0 97,-11 0 1,-4 1-670,-5-1 1137,-11 0 0,-21 0 0,-18 1 0</inkml:trace>
  <inkml:trace contextRef="#ctx0" brushRef="#br0" timeOffset="72">18910 17953 6433,'-7'6'254,"1"-3"-155,6 5-48,0-5-71,0 3 0,0-5-25,0 4-135,0-4 0,0 6-146,0-3 6,0-2 320,0 3 0,6-5 0,18-11 0,10-3 0</inkml:trace>
  <inkml:trace contextRef="#ctx0" brushRef="#br0" timeOffset="73">19012 18004 8167,'-7'0'-2283,"1"0"2302,0 0-63,5 6 195,-5-4 0,6 5 1,-1-5 146,-3 3 0,2 0 40,-2 0 16,2-4-175,2 5-130,0-6 0,0-2 0,0-2-30,0-4 0,0 0 0,2 0 0,1-3-10,1-5 0,4 2 1,-2-5-1,0 1 10,-1-3 1,4-3 0,-3-3 0,-1-2 104,1 0 1,4-3-77,-2 3-2,-2-4 0,4 1 1,-6 0-1,1 3 1,-1-1 30,0 2-75,6-5 1,-9 6 0,5-3 0,-2 3-1,2 2-43,1-1 1,-3 1 49,5-1 1,-5-1 0,3-1 0,0-2 44,0 2 0,0-3 88,2 1 0,2-4-102,-2 4 1,-2-1 0,1 1 0,2-2 38,2-1 0,-1 2-24,-3 6 1,4-1-56,-4 1 0,-1-1 0,0 2 1,0 1-25,1 2 0,-4 0 22,4-5 1,1-3-6,4-1 1,-5 0-1,1 5 1,-1-1 8,-1 1 1,4-5 17,-2 0 1,1 0 10,-2 5 0,4 1 0,-4 1 0,2 2 27,-1-2 0,1 3-57,-6-1 0,6 0 6,-2-5 1,2 1-1,0-1 1,-1 2-10,0 3 1,-1-3 2,0 3 0,-1-3 1,2-2 1,2 2 0,-3 1 0,4 2 33,1-2 0,-2-1-19,-3-1 0,4 1 1,-5 1-1,1 2-10,1-2 1,-5 3 97,5-1 0,-7 4-101,3-4 0,0 4 1,1-3-1,0 0-38,-1 0 0,4 3 15,-5-4 1,2 1 18,-2-1 1,-1-3 0,4 4 0,-1 0 63,-4 3 1,4-1-64,-2 1 0,5-5 4,-5 5 1,5 0 0,-5 3-1,0-1 46,2-2 0,-3 0-17,5 4 1,-5-1-22,1-3 1,2 3 0,-1-3 0,1 2-43,0 3 1,2-1-29,-3 0 0,0 0 53,-1 1 1,-2-1 0,4 0 0,-2 0-17,0 1 1,5-5 23,-5 0 1,4-2 13,-3 2 0,0 3 0,-2-3 0,1 2 32,-1-2 0,3 2-41,-2-2 1,5 3-36,-5 1 0,0 1 0,-3-1 0,2 0 27,2 0 0,-1 5-5,-4-1-6,5 1 0,-3-5 4,2 0-15,3 1 30,-5-1 0,5 0 10,-3 0-52,-3 1 11,11 5 12,-11-5 10,5 11 10,-6-5-17,0 6-1042,0 0 1,-2 4 758,-2 1 0,3 0-374,-4 0 286,4-4 0,-3 6 378,0-3 0,-18 20 0,1 10 0</inkml:trace>
  <inkml:trace contextRef="#ctx0" brushRef="#br0" timeOffset="74">19841 14842 7007,'-5'-8'-972,"1"-1"977,0 6-29,4-2 10,0 5-39,0 0 0,5 5 1,3 2-1</inkml:trace>
  <inkml:trace contextRef="#ctx0" brushRef="#br0" timeOffset="75">19866 14753 8222,'-13'-6'-2146,"1"-2"2253,4 2 0,-1-1 102,4 3 1,0 1 200,0-6-340,4 7 161,-5-4 1,6 4 158,0-2-99,0 3 50,0-5-349,0 6-18,0 0 1,5 2 42,-1 2 33,6-3 0,-5 11 1,5-5-1,0 1 1,3 1-1,3 1 1,1 1 55,1 2 0,2 1-110,5 3 0,-3-3 0,-1 3 1,1-1-108,3 1 1,0-3 74,1 3 0,-5-4-157,0-5 0,-5 3-4,1-2-7,-3-3 107,-7-1 0,-3-5 0,-8 0-122,-5 0 0,-2-4-131,-2 0 0,1-2 189,-1 2 1,0 1 0,0-4 160,1 1 0,-18-21 0,-4-1 0</inkml:trace>
  <inkml:trace contextRef="#ctx0" brushRef="#br0" timeOffset="76">20019 14638 8222,'-1'-13'0,"-4"1"0,4-1-523,-3 0 0,-2 5 449,2-1 1,-6 6 0,1-1 576,-2 3 0,-3 2-235,-3 3-209,3 9 0,-6 7 0,4 5 0,-2 2 0,-1 3 1,1 3-1,2 1 91,2 0 1,-3 0-209,0 4 1,5-1 0,4-3 0,1-6-321,0-5-143,4 1 78,-2-10 1,6-1 152,3-9 0,-1-4 290,6-4 0,-1-26 0,5-11 0</inkml:trace>
  <inkml:trace contextRef="#ctx0" brushRef="#br0" timeOffset="77">19751 14766 8247,'-12'-5'-214,"0"0"1,2-1-214,2 0 0,4 1 998,-5 0-230,6 4 1,-1-5-106,8 6-161,3 0 0,7 5 0,3 0 1,5 2-1,2 2 0,1-1 0,2 1-79,3 1 0,-3 5 0,4 2 0,-1-1-192,0-2 1,-1-1 0,-3 0 0,-1-1-217,1 1 1,-2 0 243,-3 0-30,3-6 1,-10 3 0,3-6 0,-2-1 197,-3-2 0,-27-12 0,-8-3 0</inkml:trace>
  <inkml:trace contextRef="#ctx0" brushRef="#br0" timeOffset="78">19930 14664 8247,'-13'-13'-323,"2"0"0,1 2-1168,1 2 1577,6 4 19,-2 5 0,6 1 27,3 3-122,-2 3 0,9 8 0,-1 0 0,4 2 0,3-1 0,0-1 1,0 1-47,0 1 1,5 0-1,-4-4 1,0-1-182,1 1 0,-2-4 162,-4-1-10,5 1 65,-4-2 0,-7-13 0,-8-8 0</inkml:trace>
  <inkml:trace contextRef="#ctx0" brushRef="#br0" timeOffset="79">20006 14689 8275,'-12'-7'0,"-1"-3"0,0 6 0,5 0 0,-1 4-246,-1 0 1,0 1 174,2 3 0,-4 3 1,5 8-1,-1 0 50,-1 2 1,2 6 29,-1-2 1,-2 2-82,6-2 1,-6 3 0,3-1 0,-2 4-163,1 2 1,3-3 233,-3-5 0,5-5 0,-3 2 0</inkml:trace>
  <inkml:trace contextRef="#ctx0" brushRef="#br0" timeOffset="80">20504 15110 8133,'0'-13'-146,"0"0"1,0 1 0,0-1-651,0 0 1001,0 0 1,0 1-1,1-1 1,2 0-1,1 0 1,0 1-1,1-1 1,-1 0 337,-1 0 1,0 1-77,1-1-277,-3 6 1,5-4 261,-6 2-599,0 3 1,-2 4 0,-2 9 0,-4 7 0,-4 4-1,1 6 45,3 5 1,-2-1 0,4 7 0,0 4 96,1 2 0,0 3 1,5-3-1,0 1 45,0-1 1,0 3 12,0-1-81,0 5 1,5-13-1,0 2 1,1-3-1,1-3 1,-1-1-1,-1-6-365,-2-5 0,-1-5 277,-2-2 0,0 1-266,0 0 1,0-5 0,-2 0 381,-2-3 0,-37-18 0,-14-8 0</inkml:trace>
  <inkml:trace contextRef="#ctx0" brushRef="#br0" timeOffset="81">20338 15492 8119,'-13'-18'53,"6"4"-62,3-3 0,2 7 19,2 1 0,6 2 0,4-3 0,6 3 48,5 2 1,3-4-73,1 5 1,5-5-313,0 5 311,5-6 0,-6 9 0,5-3 15,1 2 0,25-9 0,6-3 0</inkml:trace>
  <inkml:trace contextRef="#ctx0" brushRef="#br0" timeOffset="82">20746 15212 8083,'-4'-13'0,"-1"0"0,-3 1 0,4-1-443,-1 6 547,5 1 0,0 8 0,2 2 209,2 4 1,2 8-1,4 2 1,-2 2-156,2 3 0,-3-3-181,2 1 0,-5 0 0,3 5 0,-1-2 59,-4-3 1,4-3-224,-2-5 1,1 0 233,-5 0 0,1-2 40,3-2 1,-2-9 44,2-9 0,-3-8-51,-1-4 0,5-5 0,0-2 0,1-3 30,0-2 1,2 5-11,-4-2 1,6 5-228,-1 3 1,-2 4 0,0 5-1,0 0-499,0 1 0,2 5 223,3 2 0,-3 5-94,-1 5 1,5 2 0,4 5 495,-1 1 0,15 28 0,3 7 0</inkml:trace>
  <inkml:trace contextRef="#ctx0" brushRef="#br0" timeOffset="83">21218 15161 8071,'-5'-9'0,"1"1"0,-6 4 531,2-5 1,1 6-182,-2-1 1,1 3-1,-5 2-37,0 3 0,2 5-346,2 8 1,-1-2 0,5 5-1,-1 0-119,0 0 0,2 0 17,4 1 0,0-1 31,0-3 0,2-3 1,0 3-1,4-4-323,1-5 1,2 2 178,3-6 1,1 1 179,0-5 0,0-2 0,1-3 0,1-7 98,2-3 1,-1-7 66,-7 5 1,2-4-45,-3 4 1,2-4 0,-1 4 0,-5 1 582,-3 2-448,-1 1 0,0 5-298,0-1 1,0 8-1,-1 1-246,-3 7 1,1 4 128,-6 2 0,7 4-80,-3 0 0,4 2 0,1-4 1,0 2-142,0-1 0,1-6 448,4-2 0,2-5 0,56-20 0,-24 3 0,-1 0 0</inkml:trace>
  <inkml:trace contextRef="#ctx0" brushRef="#br0" timeOffset="84">21473 15174 8025,'0'-13'-145,"0"0"1,0 0-182,0 1 1,0 3 1243,0 1-622,0 5 0,-2-7 0,-1 7 0,-2 5-129,-2 5 1,0 4-221,-2 2 0,2 1 112,3 3 0,2 1 0,-3 5 1,0-2-14,1 2 0,0-3-200,4 1 1,0-5 128,0 1 1,1 0-1,2-3 1,3-4-246,1-3 0,1 1 53,5-4 1,6-1 83,2-7 1,-1-9 0,1-9 0,2-7 74,1-5 1,1-4 56,1-4 0,-5-4 135,0-5 1,-5 0 0,1 0 0,-4 2 204,-5 2 0,-2 4 109,-6 9 1,0 9 0,0 8-189,0 8 0,-2 4 0,-1 6 0,-2 5-38,-2 6 0,2 7-170,-3 6 0,1 1-147,-2-1 1,-2 5 0,4 3 0,-2 1-248,1 1 0,4 5-28,-5-6 0,6-2 215,-1 2 1,3-1-1,1 1 1,0-4-19,0-3 1,1-7 115,3-3 0,5-3 42,8-2 0,-3-4 1,3-4-1,-1-4 75,1-4 1,-2-4-50,6-4 0,-5-5 20,1 0 1,1-6 0,-1 2 0,-1-2-18,-2 2 0,-2-2-13,-4 6 1,-1 2 565,-3 6 117,-2-2-724,3 9 1,-5-2 60,0 8 1,0 3 0,-1 8 0,-2 0-56,-1 2 0,0 2 9,4-2 1,0-3 12,0 3 1,0-3-1,1-3 1,2-1-64,1-1 0,6-2-74,-1 1 1,2-2 0,3-6 0,2 0-463,1 0 1,1-6 367,-1-2 1,-1-5 262,5-4 1,-5 1 0,1-3 0,-3-1 165,-2 0 1,-3 4 68,-1-1 1,-5 3 690,2 1-642,-4 6 1,-2 3-196,-4 8 1,2 3-123,-5 6 0,4 1 0,-3 2 0,1 1-20,3-1 0,-3 2-169,2-1 60,0 0 0,4-4 0,0-1 1,1 0-15,4-4 0,2-2-12,5-6 1,1 0 104,0 0 1,4-6 0,1-2 0,1-5 48,-1-4 1,3-1 40,-3-4 0,3-2 39,-4 3 1,0-2 0,-4 2-1,-2 4 416,-3 3 244,-2 1-630,-6 6 1,0 3 0,0 8 49,0 5 1,0 6-25,0 2 0,-1 4-162,-4-4 0,4 2 0,-3-4 0,2 2-107,2-1 1,5-2-71,-1-1 0,6-5 69,-2 1 1,1-6-1,2 1 1,3-3-324,0-1 0,1 0 121,-3 0 0,5-5-146,0-4 372,0-2 124,-10-7 0,-18-42 0,0 22 0,1 1 0</inkml:trace>
  <inkml:trace contextRef="#ctx0" brushRef="#br0" timeOffset="85">21817 14855 8025,'-26'-13'561,"7"2"814,2 2-1347,2 4 0,10 5-12,5 0 0,7 0 0,10 0 0,4 0-40,3 0 0,3 1-311,3 3 1,-2-2 0,6 2-1,2-3 335,0-1 0,4 3 0,4 0 0,4 1 0,-1-1 0</inkml:trace>
  <inkml:trace contextRef="#ctx0" brushRef="#br0" timeOffset="86">22646 15174 8025,'-9'-2'847,"1"-2"-435,5 3 1,-3-6 11,6 2-383,0-2 0,0-6 0,2 1 77,2-1 0,-3 0 68,4 0-90,-4 6 1,-1 0 0,-1 4 0,-4 1 137,-3 3 0,-2 5-57,1 6-230,-2 7 0,10-5 0,-4 3 1,4-3-1,1-1 0,0 0 1,1-1-723,4 1 1,3 0-12,9 0 0,-1-6 786,5-3 0,26-19 0,12-8 0,7-2 0,0 0 0</inkml:trace>
  <inkml:trace contextRef="#ctx0" brushRef="#br0" timeOffset="87">21536 16895 8025,'0'-13'78,"-5"6"0,-2 4 0,0 6 45,2 6 1,3 9-1,-1 6 1,-2 6-1,3 3 1,0 1-148,2-2 1,0 4-59,0-7 58,0 7 1,0-9-1,0 1 1,0-5 0,0-6-2,0-3 105,0-1 1,0-8-1,0-5 1,0-8 0,0-8-1,0-6-5,0-7 1,-4 1-261,0-6 188,-1-6 0,1-1 1,0-4-1,1-1 1,2 3-1,1-1 1,0 1-1,0-1 1,1 6 100,3 0 0,3 5 1,6 9-1,1 4 58,3 7 1,-2 6-145,2 7 1,-2 3-189,2 6 111,-3-1 0,3 16 0,-7-3 1,-3 4-1,-1 0-388,-3 1 0,-2 3 333,-1 1 1,0 4 0,0-4 0,0-3 15,0-5 1,4 3 40,1-4 0,0-3 93,0-1 1,-3-4-1,6-3 1,-1-3 746,0-1-362,1 4-342,5-9 0,0 10 0,-1-4 82,1 0 0,-6 5-72,-2-4 1,-3 4-50,3 0 0,-4 1 1,2 0-1,-5 0-45,-2-1 0,-7 1 118,-2 0 0,-1 0-78,-7-1 0,-1-5 0,-4-1 0,-3-2 21,-1 1 1,-4-1-29,5-4 1,0 0-192,8 0 0,-2-6 0,6-2 0,3-5-562,4-4 1,5 3 724,5-3 0,51-31 0,-19 20 0,-1 0 0</inkml:trace>
  <inkml:trace contextRef="#ctx0" brushRef="#br0" timeOffset="88">21893 17290 8025,'0'-12'0,"0"-1"0,0 0 262,0 0 0,0-1 0,2-1 0,1-2 0,2 0 59,2-2 1,-2 4 0,3-7-1,4 0-270,3-2 1,-1-3-52,3-3 0,-3 3 1,-1-3-1,0 3-123,0 2 0,-2 5-285,-2 3 289,-4 3 1,-5 8 192,0 6 1,-4 10-76,0 7 1,-6 6 4,1-2 0,-1 3 1,0 2-1,3-1-7,2 1 0,0-1-101,5 1 0,0-2 52,0-3 0,0-3 0,0-3 0,2-1-45,2-2 0,3 3 87,6-11 1,5 0-86,4-4 1,6-3 0,2-4 0,-2-7-60,-1-4 0,3-4 96,0-3 1,-5-5 64,-4 0 0,-5 1 0,-1 5 0,-3 1 115,-4 2 0,-5 5 334,1-1-52,-2 3 1,-4 7 0,-2 4 24,-4 6 0,1 5-223,-2 9 0,6-1-113,-1 5 1,3 0 0,1 3 0,0-1-61,0-2 0,0-5 69,0 1 1,5 1-532,4-1 0,2-4 0,2-4 0,0-1-878,-1-1 1,7-1 387,2-6 919,-3-6 0,7-21 0,3-10 0,-1-4 0,1-1 0</inkml:trace>
  <inkml:trace contextRef="#ctx0" brushRef="#br0" timeOffset="89">22442 16704 8025,'-26'-17'0,"1"0"0,4 4 79,-1 5 1,11 5 159,-2-2 0,3 4-129,-2 1 1,4 1-195,4 4 1,3 2 0,2 6 0,3-1-462,5 1 0,7 0 56,1 0 489,5-6 0,32-7 0,14-7 0</inkml:trace>
  <inkml:trace contextRef="#ctx0" brushRef="#br0" timeOffset="90">22608 16602 8025,'-5'-13'0,"1"0"0,-4 1 46,3-1 0,1 0-46,4 0 494,0 6 1,0 3 722,0 8 1,0 9-858,0 8 1,0 5 0,0 2 0,0 5-123,0 3 1,0 0-69,0 6 0,0 2-326,0-1 0,0 5 0,0-3 0,0 1-860,0-4 0,0 2 185,0-1 0,1-8 184,4-9 1,2-7 0,6-7 0,1-4 646,3-4 0,-3-8 0,8-22 0,3-12 0,-1-3 0,0-1 0</inkml:trace>
  <inkml:trace contextRef="#ctx0" brushRef="#br0" timeOffset="91">22875 16615 8025,'0'-30'0,"0"0"0,0 6 465,0 7 1,-1 3 1101,-3 1-941,2 6 0,-3 8-126,5 12-377,0 0 1,0 11-1,0-1 1,0 4 0,0 4 21,0 1 0,0 7-51,0 3 1,0 1-381,0-5 0,0 4 1,0 2-1,-2 0-832,-2 0 0,2-3 513,-2-7 0,3 2-304,1-7 1,0 0 908,0-8 0,11-31 0,3-13 0</inkml:trace>
  <inkml:trace contextRef="#ctx0" brushRef="#br0" timeOffset="92">22467 16806 8025,'-11'-13'-189,"7"2"-238,-9 2 347,9-2 1,-1 9 0,10-2 0,5 3-41,5 1 302,5 0 0,11 0 0,5 0 1,5 0-1,5 0 229,4 0-482,7-6 0,1 0 1,6-5-1,-1 0 1,-2-5-1,-4-2 0,-9-5-178,-7-1 0,-5-3 235,-11-3 65,-5 3 0,-3-4 0,-9 6 0,-5-1 0,-6 1 393,-5-1 6,-3 6 0,-2-2 1,-1 6-1,-2 3 0,-1 5 1519,1 2-1716,2 2 0,2 4 1,0 1-1,2 4 1,2 5 125,-2 5 1,0 9-270,1 6 1,-2 5-1,4-1 1,-1 3 7,-1 2 0,2 4-283,-2 4 1,0-3-345,4-1 1,1 1 0,4-1 0,0 1-685,0 0 0,1-7 596,4-7 0,3-5-137,9-3 0,-1-4 734,5-5 0,12-31 0,6-14 0,6 0 0,0-1 0</inkml:trace>
  <inkml:trace contextRef="#ctx0" brushRef="#br0" timeOffset="93">23309 16895 8025,'0'-13'0,"-6"1"1197,5-1-518,1 0-605,7 0 1,7 1 0,2-1 0,2 0 0,0 0 0,2 1-1,-1-3-46,-1-2 0,3 3-191,-4-3 194,0-3 0,-8 6 1,-2-3-1,-1 3 1,-5 3-1,-4 2 0,-7 5 327,-5 3 0,-5 2-187,-6 3 1,-1 5-1,-1 8 1,-2 4 269,2 3 1,3 3-208,3 3 1,1-3 142,8 2-348,-2-2 0,13 0 0,-2 2 0,3-1 1,3-4-331,7-6 1,5-3 92,12-3 0,5 0 0,3-4 0,3-5-498,1-6 0,4-4-256,1-6 1,5-1 961,-1-3 0,2-20 0,2-9 0</inkml:trace>
  <inkml:trace contextRef="#ctx0" brushRef="#br0" timeOffset="94">22582 13835 8192,'0'-24'-27,"0"1"0,0 2 0,0-2 0,1 0 0,2 2 0,2 4-683,-3 3 1134,5 1-151,1 1-152,4 4 0,-3 3-18,-1 5 0,1 5-29,4 4-31,-6 2 0,4 6 1,-3 2-1,4 1 0,1 2 1,-1 4-1,1 4 70,0 4 1,0 2-102,-1 3 0,0 6 1,-2 5-1,-2 5 22,2 3 1,-4 11-1,-3-30 1,-1 0 0,1 1-1,-1 1-25,0 0 0,0 0 0,0 2 0,0-1 1,-2 0-1,0 0 0,0 0 0,1-1-2,1 1 1,1-2 0,0 0 0,1-2-1,10 25 1,3-5-41,4-7 0,-1-3 1,1-10-1,2-5 32,1-5 1,-3-2 10,1-1-48,-7 1 0,4-6 0,-7-3 1,1-3-1,-2-2 0,-1 1 0,-1 0-76,1 0 0,-3-5-75,1 1 0,-5-5 1,3 3-232,-1-1 0,-3-1 154,2 0 1,-1-4-399,1 3 664,-2-2 0,15-2 0,-3 0 0</inkml:trace>
  <inkml:trace contextRef="#ctx0" brushRef="#br0" timeOffset="95">23424 15416 8166,'-13'-1'-458,"0"-2"392,0-2 0,2-4 1,1 1 524,2 1 0,6 2-495,2 5 0,6 1 102,7 3-17,5-2 1,-1 5-1,7-4 1,4 1-1,4-1 1,4-2-1,6-1 16,4 0 0,15 0 0,9 0 1,-31 0-1,1 0-30,4 0 0,1 0 0,5 0 0,2 0 0,6 0 0,2 0 0,3 0 1,1-1-194,3-1 1,1 0 0,2 1 0,0 0 0,-3-1-1,-1 0 1,2 1 0,0 0 142,3 1 1,0 0-1,-22 2 1,1-1 0,0 1-1,1-1 1,1 1 0,-1 0-1,0 0 1,-1 0-1,1 0-43,-1 0 1,1 0 0,-1 0 0,3 1 0,-1 0 0,1-1-1005,0 0 0,1-1 1,0 0 1044,4 3 1,1 0 0,0-2-1,-3-1 1,0-1 0,0 1-1,3 0 1,0 2 0,-1-2-1,0 1 1,0-1 0,0 1-1,2-1 1,-1 1 0,1-1-1,2 0 1,0 1 0,1-1-1,1 1 1,-1-1 0,1 0-31,0 1 0,0-1 0,-1 1 0,1 0 0,-1 0 0,-1-1-24,-2 1 0,-1-1 1,0 1-1,2-1 0,0-1 1,0 1-1,1 2 1,0-1-1,0 1 0,0-1 1,0 0-1,-1 1 110,1-1 0,-1 1 1,1-1-1,-2-1 1,1 0-1,-1 1-24,-3 0 1,-1 1 0,1 0-1,0 0 1,0 0 0,0 0-1,2 1 1,0 0 0,0-1-1,0 1 1,-1-1 0,0 0 6,-1 0 1,0 0-1,0 0 1,2-1 0,1 1-1,-2 0-11,-2 1 0,-1 0 0,0 1 0,2 0 0,1-1 0,0 1-20,-1 1 1,-1 0 0,1-1 0,0 0 0,1-1 0,-2 1 0,-1 1 0,-1 0 0,-1 1 0,-2-2 0,-1 1 0,0 0 0,-1-1 0,-1 1 0,0 0 0,22 2 0,-1 1 33,-1-3 0,0 0 0,0 1 0,0-1 14,-4 1 0,-1-1 0,-2 0 0,-1-1 0,-5 0 0,-1-1 0,0-2 0,-1 0 7,0-1 1,-1-1 0,-3 2 0,-1 1-90,-3-1 0,-1 0 0,-2 0 0,-2 0 197,32-2 1,-8-4-1,-10 0 1,-7 1 319,-9 1 0,-5 1-437,-8-3 0,-5 2 2732,-3-2-2973,-9 3 930,-2 1-978,-17 0 0,-5 0 0,-12 0 0,-3 0-213,-2 0 0,-1-2 148,-4-2 0,1 3 317,3-4 0,3-2 0,0-22 0,-2-13 0</inkml:trace>
  <inkml:trace contextRef="#ctx0" brushRef="#br0" timeOffset="96">32184 15684 8166,'0'-13'518,"0"0"524,0 6-1120,0 1 1,0 8-1,0 2 78,0 5 0,-34 25 0,-9 7 0</inkml:trace>
  <inkml:trace contextRef="#ctx0" brushRef="#br0" timeOffset="97">19764 14778 8464,'1'-7'-871,"2"2"0,3 0 632,1 1 275,-4 0 1,4 2-1,-3 0 1,5-3-1,2 3 1,2 2 0,0 2 75,-1 3 0,1 3 0,0-2 0,0 1-88,-1 3 0,5 1 0,2 2 1,-1-2-38,1-2 1,2 2 0,-3-2 0,2 2-33,3 2 0,-3-5 0,-1-1 0,0 0-25,-4 0 0,0-4 0,-3 2 0,0-3-470,-4 3 147,-2-4 393,-6 5 0,-28-29 0,-8-5 0</inkml:trace>
  <inkml:trace contextRef="#ctx0" brushRef="#br0" timeOffset="98">20147 14804 8483,'0'-13'-627,"0"0"198,0 1 1,0-1 0,0 0 601,0 0 1,0 1-147,0-1 114,0 6 0,0 0-53,0 2 1,-5 5-84,1 0 0,-6 3 0,0 9 0,-4 3 5,-3 4 0,-6-2-3,2 4 0,-3 0-42,-1 5 1,0-1 0,3 1 0,2-1-31,2 1 0,1-6-229,4-3 139,0 2 1,6-4-87,3 2 0,4-9 126,4-4 0,3-2 70,6-2 1,4-6 0,1-2 44,2-4 0,24-40 0,-17 21 0,0-1 0</inkml:trace>
  <inkml:trace contextRef="#ctx0" brushRef="#br0" timeOffset="99">20032 14791 8483,'-13'0'0,"0"0"0,1-1-1190,-1-4 932,0 4 0,5-9 328,-1 6 37,6 0-64,-2 4-12,10 0 1,2 5 0,6 4-1,0 1-1,0-2 1,-1 4-46,1-4 0,0 3-6,0 2 0,4 0 1,0 0-1,-2-1-53,-1 1 0,-1 0-159,0 0 1,0-2 53,-1-2 1,0 2 178,-4-3 0,-13-19 0,-10-5 0</inkml:trace>
  <inkml:trace contextRef="#ctx0" brushRef="#br0" timeOffset="100">19917 14753 8577,'0'-20'0,"0"2"0,0 5-1649,0 0 845,0 0 871,6 6 0,-3 7 1,4 9-1,0 2 0,0 2-56,3 0-61,-5-1 1,7 5 0,-4 2-1,2-1 1,1 1-22,2-4 1,-3-1 0,7-1 70,-3 0 0,22-17 0,5-5 0</inkml:trace>
  <inkml:trace contextRef="#ctx0" brushRef="#br0" timeOffset="101">20172 14766 8577,'-6'-19'0,"4"5"-522,-7-3-523,1 3 1024,-5 1 0,0 6 1,0 3-1,1 4 0,-3 4-16,-2 5 1,3 6 15,-3 2 0,2 6 1,-1-2-1,-2 3-135,-2 2 0,4-5 156,-1 0 0,9 0 0,2 5 0</inkml:trace>
  <inkml:trace contextRef="#ctx0" brushRef="#br0" timeOffset="102">20057 14919 8578,'-14'0'0,"-3"0"0,3 0-871,-3 0 1,-1 1 870,1 3 0,11 9 0,7 7 0</inkml:trace>
  <inkml:trace contextRef="#ctx0" brushRef="#br0" timeOffset="103">24201 16946 8302,'-8'-11'-237,"1"1"0,0 3 64,0 1 1,9 2 0,4 5 0,8 2 498,8 1 1,6 5-1,3-5 1,3 0-74,6 2 1,-1-5-234,8 4 1,0-4 0,4-2 0,-1-2 119,-4-1 1,-3-5 0,-9 5 0,-6 0-283,-5-2 0,-10 3 0,-12-4-351,-8 1 1,-3 1-1,-10 2 1,0-3 258,0-1 0,-5 3 0,-5-5 1,3-1 296,5-1 0,-1-2 0,5 1 0,-1-1 495,1 0 1,1 2-283,4 2 319,6-2 1,1 8-1,8-4 441,2 1-928,3 2 1,11 10-1,4 2 1,2 4-1,1 2 22,1 3 0,-2 3 0,-2 5 1,-2 1-129,-1-1 1,-4 1-58,-6-1 1,-4 2-82,-5 3 1,-2-3 0,-5 2-1,-8-2 178,-3-1 1,-8-2-613,-3-3 1,3-2-236,5-7 1,1 1-1,-1-2 805,4-2 0,25-26 0,8-11 0</inkml:trace>
  <inkml:trace contextRef="#ctx0" brushRef="#br0" timeOffset="104">25438 16678 8189,'6'-20'0,"0"-2"-154,2 5 1,-2 4 0,-8 6 0,-2 1 700,-4 3 0,-9 2 76,-5 1-445,-2 6 1,-6 5 0,-1 7 0,0 2-1,0 3-11,3 1 1,-4 7 0,4 2 0,4 1 40,6 0 1,5-4-307,4 4 0,4-6 0,6 2 1,3-3-286,5-2 1,8-5 165,4-3 0,3 0-249,2-4 1,1 1 0,1-10 0,3-1-334,2-2 0,4-2 799,1-3 0,11-25 0,5-12 0,2-4 0,-1 0 0</inkml:trace>
  <inkml:trace contextRef="#ctx0" brushRef="#br0" timeOffset="105">25681 16857 8140,'-13'5'-812,"0"-3"895,0 9 280,6-4 1,2 6-99,5 0-220,0 0 1,1-6-78,3-3 0,5-3 1,6-1-1,2-1-149,-1-3 1,-1-3 71,2-6 0,-1 0 69,5 0 0,-5-4 1,1-1-1,-4-1-59,-5 1 1,3-3 193,-2 4 0,-3 0 64,-2 4 1,-3 0 0,-1 1 0,-1 0 152,-3 4 1,-8 2-200,-5 6 0,-1 1 66,1 4 1,-3 3 0,-5 8 0,0 2 113,4 2 0,-3 1-144,3 5 0,2-1-131,2 1 0,5-1 0,2 1 1,3-1-62,1 1 1,2-2 3,4-3 1,7 2 10,6-6 1,1 0-1,8-4 1,4-2-345,2-3 0,6-2-321,-4-6 0,5 0 7,-1 0 686,3-6 0,3-13 0,4-8 0,3-4 0,1-1 0</inkml:trace>
  <inkml:trace contextRef="#ctx0" brushRef="#br0" timeOffset="106">26063 16780 8140,'0'-18'0,"-4"-1"665,0-2 1,-1 3 845,5 5-1400,0 6 0,0 4 1,0 12-1,2 8 79,2 5 0,3 5-226,6 3 1,-5 1 0,-1 5-1,0-2-222,1 1 1,-6 2 174,3 1 0,0-1 1,0-2-1,-3-2-297,0-2 1,-2-3 182,0-6 0,-2-5 418,-2-9-196,3-2 1,-5-8-1,6-2 1,0-7-1,1-8 27,4-6 0,2-13 126,6-1 1,4-6-1,0 1 1,0 0 74,1 0 0,0 2-588,4 4 1,2 5 121,-3 3 1,-1 9-1,1 5 1,2 6-278,1 6 1,1 3 17,1 1 1,-2 5 140,-3 4 0,8 2 0,-4 2 1,2 0 330,0 0 0,-2-5 0,1 1 0,-1-7 0,1 3 0,4-4 0,-2-1 0,-4-1 0,-6-4 0,-1-3-6,-4-9 1,1 3 198,-9-3 1,-1 3-1,-4 1 1,0 0 395,0 0 0,-6 5-93,-2-1 1,-8 6-90,-1-1 0,-6 4 0,2 6 0,-3 5 38,-1 5 1,-1 8-394,1 1 1,-1 1 21,1 4 0,-1 2 0,2 1 0,1 1-220,2 0 0,6-2 54,-2 2 1,8 2-53,5-6 0,2-2 0,5-7 0,4-5-187,6-6 1,10-5 91,2-5 1,2-2 98,7-7 0,-4-1 0,2-13 0,1-3 112,0-7 0,-5 0-48,2-1 1,-3-4 103,-2-4 1,-1-1 0,-3 6 0,-5 5 644,-6 6-166,-4 1-229,-6 10 0,-6 4 0,-3 11 0,0 9-45,0 6 1,-7 5-298,4 6 0,0 0-22,4 4 1,-1-1 0,-3 5 0,0 0-739,4-2 1,-2-1-72,6-5 1,1-1 458,7 1 0,3-6 0,7-5 0,3-5 436,5-6 0,3-4 0,5-4 0,9-25 0,5-11 0,7-6 0,0 1 0</inkml:trace>
  <inkml:trace contextRef="#ctx0" brushRef="#br0" timeOffset="107">27109 16908 8140,'0'-9'-57,"0"1"232,0 5 70,0-3 0,-2 6 1,-2 2-1,-3 2 73,0 5 0,-3 2-96,6 2 1,-5-1-17,5 1 0,-5 0 1,5 0 89,1-1 7,2-5-218,1-1 1,6-7-1,2-4 1,3-3-51,2-3 0,0-6 52,0 0 0,1-5 111,3 5-206,-3 0 1,4 5 0,-5 0 0,0 4 0,0 3-275,-1 4 78,-5 1 1,3 10 98,-5 3 1,-1 7 0,-3-2 0,2 2-117,1 3 1,1-4 55,-5 3 0,4-7 101,0 2 1,6-4-1,-1-5 1,2-3-22,2-4 1,4-1 155,0 0 0,5-10-31,0-3 1,0-8 0,1 0 0,-3-3 45,-2-2 1,3 5-74,-4 0 0,-1 5 853,-7-1-164,2 3-625,-10 7 1,4 8-159,-10 12 94,4 0 1,-9 10 0,6-5 0,-1 0 0,1 2-68,0 0 1,0-4-24,4 1 0,0-3 0,1-1 0,3-2-149,5-3 0,2-2 69,2-6 0,1 0 114,3 0 1,-1-6 0,5-3 0,2-7-3,1-5 1,1-3 19,1-2 0,-5 1 100,0-1 1,-5 5 0,1 1 0,-4 2 888,-5 2-354,-2 2-106,-6 7-395,0 1 0,0 17 0,0 6 0,-2 5-99,-2-1 1,3 3-359,-4-3 186,4 3 0,1 0 0,0-1 0,0-3 0,0-2-887,0-2 1,4-2 387,0-1 0,6-6 0,-1-1 0,2-2 661,2 0 0,17-51 0,4-16 0</inkml:trace>
  <inkml:trace contextRef="#ctx0" brushRef="#br0" timeOffset="108">27899 16666 8133,'-5'-20'0,"-3"-3"127,-4 6 1,3 1 284,1 8 1,-1-2-282,-4 6 0,6 1-530,3 7 0,3 5 94,1 8 1,0-2 0,3 7 304,5 0 0,29 19 0,17 6 0</inkml:trace>
  <inkml:trace contextRef="#ctx0" brushRef="#br0" timeOffset="109">28180 16729 8133,'-9'-11'505,"1"2"0,3 0-131,-3 4 0,-1 1 126,-3 4 0,-1 1 0,-1 5 0,-2 7-1,-1 7 1,-1 2-412,1 0 1,3 6 179,-3-3-347,2 4 1,7-2 0,1 1 0,1 0-1,3-2-587,2-3 1,2-4 436,4 3 1,3-5 0,8-9 0,2-4-221,2-2 1,3-2 216,6 0 1,0-6 155,5-2 1,0-9 0,5-5 0,2-2 82,2-1 0,4-8 53,-5-5 0,1 0 42,-5-5 1,-1-1 0,-5 3-1,-6 4 154,-8 6 0,-9 10-217,-5 4 1,-4 4 68,-4 5 0,-9 3 0,-8 10 0,-2 3 293,2 4 0,-3 2-599,3 3 1,2 3 71,2 5 0,4-4 1,3 1-1,3 0-232,2 2 0,0 0 170,5-2 1,2 0 149,2-5 1,5 5-1,6-7 1,4-2 149,0-3 1,3-3-91,3 1 1,1 0 341,-1-4 0,-3-3 0,-3 3 953,0-2-930,-8-2 1,-7 0-128,-8 0 1,-9 0 0,-9 0 0,-5 0 117,-3 0 1,-5 1-924,1 4 0,-2-3-188,2 7 0,-1-2 1,4 3-1,1-2 733,3 2 0,-13 7 0,6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325"/>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9461 10622 8573,'13'-6'-171,"0"3"0,1-4 0,2 1 0,1 2 1,-2 0-1,-1-2 184,-1-1 0,-2 3 1,-5-5 152,-10-1 0,-5 5 0,-12 0 0,-3 4-162,-4 1 0,-6 0 39,-9 0 0,-2 0 1,-9 0-1,-4 1-43,-6 4 1,26-2 0,-2 1 0,-1 2 0,0 1 0,-4-1 0,-2 0-78,-3 1 1,-2-1-1,-6 2 1,-2 1-1332,-3-1 0,-1 1 1401,-1 2 0,-1 1 1,3-3-1,0 0 1,1 2-1,0 1 1,0-1-1,0-1 0,1 1 1,1-1-1,0 0 1,2 0-1,3-1 1,1-1 2,3 0 1,1-2-1,4 0 1,2 0-1,2-1 1,0 0 0,1-2-1,1 1-53,2-1 1,1-1 0,-27 4 65,13-2-81,6-2 0,12 3 36,4-5-53,13 0 1,6-4-1,14 0-456,5 1 0,8 0-21,4-1 1025,3 3 1,24-19 0,9-6 0,5 1 0,1 1 0</inkml:trace>
  <inkml:trace contextRef="#ctx0" brushRef="#br0" timeOffset="1">7676 10609 8573,'-18'-13'0,"2"2"-139,-5 2 0,0 4 1,-6 5-1,-3 1-170,-4 3 0,-13 13 387,-4 9 1,-8 8-2176,-1 0 2127,29-16 1,0 1-1,1 1 1,0 2 0,-28 21-1,3-4 1,7-5 370,8-8 0,9-4-305,10-9 0,5 1 0,12-9-5,8-3 0,13 0 62,9-2 0,10-2-137,11-2 0,4 1 1,4-4-1,5 2-70,2 2 0,1 1-169,-4 2 1,-4 5-175,-8-1 0,1 10 397,-5-1 0,-2 8 0,-4 0 0,1 3 0,3 2 0</inkml:trace>
  <inkml:trace contextRef="#ctx0" brushRef="#br0" timeOffset="2">2219 11361 8334,'-13'-25'-23,"-3"-1"0,2 2 0,3 3 0,1 4 354,3 3 1,-3 8-1,4 7 165,-1 11 0,4 10-161,-1 8-267,3 11 0,1-1 1,0 12-1,0 5 1,1 5 37,3 5 0,-1 2 1,6-1-1,1 3-192,1 0 0,-5-35 1,1 0-1762,5 28 1612,1-3 1,0-17 0,1-7 0,2-10 0,1-10-1,-2-7 1,1-8-546,1-4 1,1-11 779,4-8 0,-4-23 0,2-19 0,0-2 0,-5 13 0,1-1 0,-1 1 0,1-1 0</inkml:trace>
  <inkml:trace contextRef="#ctx0" brushRef="#br0" timeOffset="3">2588 11603 8315,'-12'0'-694,"0"2"376,4 2 1,2 5 1033,6 8-563,6 2 0,-3 13 0,5 2 0,2 4 0,0 3 749,-1 1-948,2 1 0,-4-5 0,6-2 0,-2-5 0,-1-7-162,-2-4 1,1-9 0,4-7-441,-1-2 0,0-15 648,-4-8 0,-7-27 0,-7-21 0,0-3 0,1 13 0,-1 0 0,1 0 0,0 0 0</inkml:trace>
  <inkml:trace contextRef="#ctx0" brushRef="#br0" timeOffset="4">2601 11387 8289,'-30'0'-145,"1"0"1,5 0 144,7 0-223,2 0 160,8 5 1,2 2-1,5 6 1,0 1-1,1 2-603,3 1 666,3 6 0,40 8 0,8 8 0</inkml:trace>
  <inkml:trace contextRef="#ctx0" brushRef="#br0" timeOffset="5">2818 11603 8272,'0'13'0,"0"0"29,0 0 1,0 1-1,1 1 1,2 4 305,1 1 0,5 1-258,-5 4 0,5 5 0,-5 1 1,-1 1-109,-2-1 0,1 1-100,2-6 111,-3 2 1,6-15 0,-4-3-164,1-13 0,1-11-29,-5-16 1,4-8 154,0-9 1,0-3 0,-2-2 0,1-2-75,1-1 1,2 1 25,-2 7 0,-1 5 235,5 8 1,-1 3 0,5 7-1,-1 4 264,3 7 0,2 7-61,-4 11 0,7 3-244,2 9 1,-1-1 0,0 6 0,0 4-229,-1 2 1,-3 3 28,1-1 0,-1-2-338,1 6 1,-3-5 0,3 1 0,-3-5-836,-1-4 1283,0 3 0,-1-38 0,1-3 0</inkml:trace>
  <inkml:trace contextRef="#ctx0" brushRef="#br0" timeOffset="6">3366 11527 8272,'-11'-2'-206,"2"-2"-41,4 3 1,5-6 405,0 2 1,1 3-1,3-5 1,5-1-29,2 1 0,6-3-90,0-7 1,6 2 0,-2-6 0,2-2 28,-2-1 0,2-3 16,-6-3 1,-2-2 42,-6-7-172,2 7 0,-9 1 1,0 5-1,-4 2 1,-7 3 337,-2 4 1,-6 8 55,0 5-235,-6 3 0,8 8 0,-5 5 0,1 8 1,4 6 82,1 4 1,6 2-238,4 6 1,-1 5-1,2-1 1,3-2-266,3-5 0,11 1 108,-2-6 0,10-2-32,-1-7 1,9-4 0,4-8 0,3-8 24,1-8 0,9-9 48,-1-13 0,7-5 49,-7-9 1,-2-2 0,-1-8-1,-3 0-10,-2-3 1,-11-3 55,-6 4 1,-7-1 151,-5 5 1,-4-1 0,-5 5 0,-1 10 123,-3 8 0,-3 13-132,-6 3 1,0 9 213,0 0 0,1 9 1,-1 8-1,-1 7-53,-3 4 0,4 3-183,0 3 1,2-2-116,7 6 0,-2-1 0,3 4 0,-1-2 305,1 0 0,2 4-853,1-10 0,5 1 325,4-4 1,2-2 0,3-3 0,3-5-138,4-7 0,1-4 402,3-10 0,-2-3 8,7-9 1,-5-9 0,-2-8 0,-3-2 160,-2-3 0,3 1-132,-4 0 1,-4 5-34,-4 4 0,-2 7 0,1 5-703,-4 3 225,-2 7 484,-2 13 0,-12 53 0,5-18 0,0 0 0</inkml:trace>
  <inkml:trace contextRef="#ctx0" brushRef="#br0" timeOffset="7">4246 10902 8246,'-6'-14'-75,"-2"-3"0,-3 1-53,-2-5 0,0 6 351,0-2 1,1 2-1,-1 3 1,0 0 80,0 4 1,1-2-197,-1 6 1,0-1-1,0 5 1,1 2-105,-1 2 0,-4 5-60,0 8 1,-6-2-1,2 8 1,-2 2 90,2 4 0,-2 5-12,6-5 0,-4 5 0,4-2 0,3-1-43,4 0 1,4-1 13,6-5 1,2-1 0,2-1-1,4-3-115,4-2 1,2-1 83,3-4 1,1-6 17,4-3 0,2-2 1,-2-2-1,4-2-97,-1-2 0,4-7 88,-8-6 1,2-6-25,-2 2 1,2-3 0,-8-3-1,-2-3 143,-3-4 0,-3-3-9,1-1 0,-2 4 112,-6 0 0,-1 6 1,-2-2-1,-3 4 326,-1 5-177,-1 3 0,-1 11-262,1 2 1,5 5 0,-2 6-1,4 7-404,1 7 1,1 4 154,4 1 1,0 1-1,7-1 1,-1 1-410,3-1 1,2 1 276,-3-1 0,4-1 122,0-3 1,5-2 0,-2-8-1,1-2-427,1-5 605,-1-3 0,2-28 0,2-14 0,2-1 0,0-1 0</inkml:trace>
  <inkml:trace contextRef="#ctx0" brushRef="#br0" timeOffset="8">4463 10698 8246,'-13'-17'0,"0"0"0,1-6 0,-1 2 0,6 3 1018,3 1 0,-2 3 319,2 1-1138,-1 6 1,12 1-187,6 6 1,1 0 0,8 1-1,-1 4-35,-1 3 0,4 9-199,-3 5 0,2 2 119,-2 1 0,2 1 1,-8 1-1,-2 1-246,-3 2 1,-6 4 149,5-5 0,-7 0 270,3-8 0,-4-3 0,-2-6 797,-4-4-1,-2-5-421,-5-11 1,-1-8-210,0-14 0,2-8 0,2-9 0,5-2-247,3-2 1,1 0-275,0 0 0,1 5-41,3 4 1,3 3 0,6 7 0,1 8-400,3 10 1,-1 7 9,5 7 1,-4 7-1234,4 5 1946,1 7 0,3 46 0,-12-27 0,0-1 0</inkml:trace>
  <inkml:trace contextRef="#ctx0" brushRef="#br0" timeOffset="9">3315 12955 8246,'-12'0'-53,"0"-1"1,2-2 0,2-1 496,-2 1 1,-1-3 0,-2 2 419,0 1-667,6-4 0,-4 4 0,2-4 0,-1 0 249,2 0-633,2 4-2,0-3 0,5 8 0,-3 2-30,2 4 0,2 5 0,0 3 0,0 2 95,0 2 0,2 0-73,2 1 190,-3 3 1,5-5 0,-6 2 0,1-4 0,2-3 234,2-1 1,0-9-188,-1-8 1,-1-10 0,6-18-1,-1-4-58,-1-5 1,5-6-44,-4 4 1,-1 1-1,0 4 1,-1-1-22,-3 1 1,3 5 51,-2 4 1,0 7 31,-4 5 0,-1 5 0,-4 3 24,-3 5 0,1 2 152,-2 2 0,5 2-148,-4 2 0,5-1 0,-3 5 1,2 2-29,0 2 0,-5 5-17,5 0 1,0 1-3,4-1 1,-5 2 0,1 5 0,1 0 77,2 3 0,-1 1-80,-2-2 1,3 3 169,-4 1 0,4 4 0,1-4 0,1-2-16,4-1 0,2-3-118,6-3 1,1-2-131,3-6 1,-2-6-1,7-3 1,0-6-65,2-6 0,6-8-18,0-13 0,5-10 107,-1-7 0,-3-10 0,1-5 0,-18 29 1,0-2-60,-1-2 0,-1 0 1,2-2-1,-1-1-241,-4-1 0,-1-1 0,1-2 0,-1-2 399,-1-1 0,-1-1 1,-1-2-1,-1 0 1,-1 3-1,1 0 1,-1 2-1,-1 0 327,0 3 0,-1 0 0,1-28-202,-2 9 1,-6 12 80,-3 18 0,-2 12 1,-2 14-1,2 5 427,2 8 1,-2 2-390,3 14 0,-4 4-301,0 9 1,0 10 0,2 5 0,3 3 14,2 5 0,0 1 126,5 2 1,2 0-313,2 0 0,3 2 0,7-2 0,3-6-367,4-4 0,5-9 131,4-2 1,1-12 204,3-10 1,3-8 0,-3-16 0,1-5-84,-1-9 1,6-12 115,-6-5 0,0-8 297,-9-5 0,1-4 0,-2-4 0,-3-3-127,-4 0 1,-8 1 188,-5 6 1,-3 6 38,-1 2 0,-5 2 1,-4 7-1,-2 10 513,-2 7 1,0 10-202,1 3 1,0 4 17,4 4-383,-4 3 1,5 7 0,-5 3 0,-1 6 0,1 5-10,4 6 0,-2-3-202,6-1 1,0 1-63,4-1 1,-5 4-1,1-3 1,1 0-299,2 0 1,2-2 94,3-8 0,2 2 184,3-6 1,2-6-1,-3-7 1,4-2-73,1-2 0,-1-7 462,1-6 0,4-8-138,0-13 0,0 0 0,-4-10 1,0 1 204,-1 1 1,1 1-71,0 7 1,-5 4-102,1 9 0,-5 4-53,5 8 0,-7 11-63,3 10 0,0 11-25,0 7 1,0 1-1,-2-3 1,1 2-64,-1-2 1,4-2 23,2-5 1,-2-3 27,1-5 1,1-6 0,4-2 0,-1-7 51,1-6 1,4-8 106,0-14 1,2-4-105,-2-8 0,-3-4 0,1-3 0,-3 1 4,-4 1 1,-5-4-202,1-4 1,-2 1 61,-2 7 0,0 6 0,0 11 0,0 9-208,0 5 240,-6 9 1,5 3-82,-4 8 0,4 9 0,1 8 0,0 3 134,0 2 1,4-1-78,0 1 1,6 1 50,-1 3 0,1-5 0,0 2 0,-2-6 3,2-2 0,1-2 206,2-5-158,0 1 286,0-6 1,-5-1-1,1-6 1299,1 0-1189,-5 0 0,1-1-59,-6-4 0,-2 4 1,-2-2-393,-4 6 1,-4 4-190,0 6 1,-1-5 8,0 1 1,2-5-1,1 3 1,1-1-561,-1-3 0,5-3-184,1-5 0,2-9 976,2-11 0,11-13 0,8-14 0,3-7 0,0 1 0,1-7 0,0 1 0,0-1 0,0 1 0</inkml:trace>
  <inkml:trace contextRef="#ctx0" brushRef="#br0" timeOffset="10">4641 11374 8246,'-5'-20'733,"-2"-4"277,-6 10-587,6 1 0,1 9 0,6 8 1,0 6-47,0 6 1,4 5 14,1 9-252,5 2 0,-8 8 0,7 1 0,1 3 0,0 1 16,-2 3 0,8 2-849,-3 1 0,2-4 162,-2-1 130,0-10 0,4 5 1,0-11-1,0-5 1,0-6-682,0-11 0,1-6 633,-1-7 0,-1-7 221,5-10 1,-6-12 0,2-5-1,-4-5 228,-4-4 0,1-5 58,-6 2 1,4 3-57,-3 10 568,-1 5 0,-4 3 1,0 9 521,0 4 1,-4 10-584,-1 7-312,1 6 1,6 12 0,0 3-1,4 2 1,1 0 18,3-2 1,-3 0 17,2 5 1,-1-1-407,5 1 1,-2-5 0,-1-1 0,-1-2-968,1-2 1,-1-2 627,0-1 1,2-6 15,-2-3 1,-2-3 494,1-1 0,-9-31 0,-6-17 0,3-1 0,-1-1 0</inkml:trace>
  <inkml:trace contextRef="#ctx0" brushRef="#br0" timeOffset="11">4947 11208 8246,'-31'-18'0,"4"-1"0,-2-2 0,3 4 0,5 9 881,2-4 198,7 11-1308,5 1 0,2 11 0,8 8 0,3 0-593,1 4 1,0 1 821,1 2 0,-8 16 0,-5 9 0,-2 4 0,0 1 0</inkml:trace>
  <inkml:trace contextRef="#ctx0" brushRef="#br0" timeOffset="12">4692 11667 8246,'-12'-5'0,"-5"-1"60,0-3 1,4-1-1,6 5 49,1-2 0,3 2 193,8-3 1,7 4 107,10-5-474,2 1 1,12-9-1,6-2 1,3-1 0,3-2-847,4-2 665,-1-2 0,13-1 0,-3-1 0,3-3 0,-5 0-156,-5-1 0,-3 1 236,-12 1 0,-1 5 150,-13-1 60,-8 7 0,-14 12 0,-10 2 0,-7 5 694,-5 5 0,-2 3-368,-4 9 0,-2 4 1,-2 8-1,0 2 298,0 1 1,8-3-395,4 0 1,3 3-152,1-3 0,0 1 1,2-4-1,3-2 13,3-3 0,10-3-341,3-5 0,5-2-33,4-2 0,4-3 0,7-6 0,4-3-435,0-6 1,6-1 671,5-11 0,-6-17 0,5-15 0,1-2 0,-9 10 0,0 0 0,1-1 0,-1 1 0</inkml:trace>
  <inkml:trace contextRef="#ctx0" brushRef="#br0" timeOffset="13">10277 11578 8246,'-5'-7'-268,"3"-5"1,-5 11 703,3-3 1,2 1 9,-2-1-391,3 2 0,2-3 1,3 5-1,6 0 0,5 0 103,2 0 0,1 0-174,-1 0-56,3 0 0,1 0 0,0 0 0,2 0 0,1 0 0,2 0 1,-2 0-462,-3 0 1,2-5 23,-6 1 152,0 0 0,-5 4 0,-2 1 357,-5 4 0,-35 8 0,-21 3 0,-5 5 0,0-1 0</inkml:trace>
  <inkml:trace contextRef="#ctx0" brushRef="#br0" timeOffset="14">10290 11718 8246,'-13'-5'161,"1"3"0,3-4 362,1 6-406,5 0 1,-3-1-1,7-2-54,4-1 0,-2 0 0,5 4 0,3 0-43,5 0 0,2 0 0,6-2 0,1-1-439,1-1 1,3-4 418,-4 3 0,20-16 0,9-7 0,5-1 0,0 1 0</inkml:trace>
  <inkml:trace contextRef="#ctx0" brushRef="#br0" timeOffset="15">11106 11603 8246,'-8'-7'-617,"-1"2"716,-1-1 1,5 3 0,0-5 0,4-2 303,1-2 0,0 0 0,0-1 0,1 0-174,4 0 1,-3-1-270,7-3 57,-1 3 0,-1-4 1,-1 5-1,-2 0 1,2 0-347,1 1 257,-4-1 1,-3 13-1,-9 8 1,-2 11 20,-2 5 0,-1 3 0,-1 3 1,-2 2 10,1 1 0,6-1 0,3-3 1,0 0-60,0 0 1,4-7 0,0-2 0,6-3 49,6-5 1,2-1 76,2-7-3,5 0 0,6-5 1,7-5-1,2-5 1,2-6 4,2-3 1,-3-5-1,-1-6 1,-2-2-2,-3-3 1,2-6 13,-5-5 0,2 2-20,-10-2 0,0-4 0,-4-4 0,-2 2 0,-2 5 0,-3 10 201,-6 8 0,-2 9-35,-2 4-74,3 3 0,-11 7 0,4 3 0,-4 4 99,0 4 1,3 4-239,1 9 0,-1 3 1,-2 6-1,1 1-231,1 2 1,2 4 131,-1 5 0,-2 0-153,6 1 0,-1-1 1,5 0-1,0-1-163,0-3 1,2 1 186,2-5 1,3-4-332,6-5 463,0-6 1,5 2 0,3-8 0,3-5 0,3-5-88,3-8 1,3-1 204,5-11 1,-1-4-1,-2-7 1,-2 0 1,-2-4 0,-3 1 0,-6 1 0,-4-1 0,-5 5 158,-6 0 0,-2 9 1,-5 1-1,-1 3 0,-3 6 478,-5 5 0,-3 5-371,-5 1 0,-3 10 1,-4 4-1,1 4-79,2 5 1,1 1 2,-1 1 0,2 5-182,6 0 0,1 0 0,0-5 1,2 1-172,2-1 1,5-1 38,-1-3 1,4-2-18,4-6 1,3-2-1,6-1 1,0-3-43,-1-1 0,7-6 156,2-5 0,-1-10 12,1-2 0,0-6 1,5-4-1,-1-1 49,1-2 0,-5-5-9,0 1 1,-5-2-4,1 2 1,-4 5 0,-5 7 179,-3 5-112,-4 9 1,-2 8-77,-4 8 1,-2 11 0,-6 5 0,1 4-19,-1 0 0,2-1 34,2-1 0,2 2-147,3-2 1,2 2-1,-2-8 1,4 0-40,4-3 1,3-9 126,6-4 0,1-2 17,3-2 0,-1-6 0,7-4 0,2-7-16,3-8 1,1-2 96,-8-7 0,2 0-65,-6-4 1,4-1 0,-4 1 0,-3 1 35,-4 3 1,0 5-19,-6 7 1,0 4-51,-4 5 0,-1 6 0,-2 4-24,-1 6 0,-5 10 40,5 8 1,-4 3 2,3 2 1,1-1-1,4 1 1,0-1-69,0 1 0,0-2 36,0-3 1,0 2 8,0-6 1,2 0 0,0-5-1,4 1-25,1 0 1,2-6 521,3-3 0,1-2 62,0-2 0,0 0 739,-1 0-518,-4 0-669,-3 0 0,-16 4 0,-6 2-328,-6 1 1,-2 1 204,-1 5 0,1-2-373,-1-2 0,6 2 1,2-4-1,1 0-1337,0-3 970,6-2 785,5-8 0,25-18 0,13-10 0,0-4 0,0 0 0</inkml:trace>
  <inkml:trace contextRef="#ctx0" brushRef="#br0" timeOffset="16">12368 11030 8246,'0'-13'431,"-5"0"841,3 6-993,-3 1 1,5 12 0,0 4 0,0 6 181,0 5 1,-5 9-201,1 4 1,-1 7-301,0 1-26,4 1 0,-9-1 1,6 2-1,1 0 0,1 0-1234,2-3 879,0-7 0,6 0 1,3-9-1,2-3 0,2-5-396,-1-5 0,3-2 360,2-10 1,2-10 455,7-2 0,-2-14 0,-1-1 0,-3-4 0,-2-4 0,-1-2 0,-4-1 0,-2 1 52,-2 3 1,-4 7 0,-5 7 0,0 2 576,0 2 273,0 2-568,0 7 0,-4 8 1,-2 11-1,1 5 134,-1 2 1,0 1-201,2 1 1,3 4-392,-4-4 0,4 3 0,1 1 0,0-1-197,0-2 1,0 0 2,0-5 1,0 0-310,0-4 1,1-2 625,4-2 0,30-37 0,13-15 0</inkml:trace>
  <inkml:trace contextRef="#ctx0" brushRef="#br0" timeOffset="17">12687 11017 8239,'-18'-19'0,"-3"-2"0,-2 3 977,2 1-765,2 3 1,6 2-1,1 4-155,-1 4-250,6 8-64,1 3 1,2 10-1,0 1 1,1 2-1,1 3 257,2 1 0,12 24 0,2 6 0</inkml:trace>
  <inkml:trace contextRef="#ctx0" brushRef="#br0" timeOffset="18">12521 11208 8239,'-18'-6'0,"4"1"-609,-3-4 0,3-1 1654,1 6-733,6 0-410,1 4 1,22 1 0,5 2-1,5 1 1,2-1-310,2-1 0,4-2 244,8 0 0,-1-5 1,5 0-1,-1-2-63,0-3 1,-4-2 128,2 0 1,-1-1 126,-3 0 0,-5 0 0,-13 2 0,-6 1 364,-5 2 169,-4 5 1,-9-3-247,-5 6 1,-2 2-1,-10 2 1,0 4 310,0 4 0,0 6-481,-1 3 1,3-1-45,5 1 1,0-1 0,1 3-1,0-3-147,4-2 1,2-1-35,6-4-38,0 0 0,6-2 1,4-3-1,5-3-179,6-4 0,5-2-953,4-4 1248,2-7 0,10-12 0,6-6 0,3-4 0,0 0 0</inkml:trace>
  <inkml:trace contextRef="#ctx0" brushRef="#br0" timeOffset="19">11527 12113 8239,'-13'-5'89,"5"2"0,-1-4 0,1 0 0,-1 1 150,1 0 0,5 4 0,-1 6-564,2 4 297,2 4 1,0 2-1,0 1 1,0 4-1,0-1-17,0 1 81,0-2 0,0-5 1,0 1-1,0 0 40,0 0 0,2-8 0,2-6 56,4-10 0,4-5 0,0-8 0,3-4-40,2-4 0,-2 3 1,6-5-1,1 0-137,-3 1 1,4 3 0,-6 9 0,-1 6-92,-2 5 0,-1 4-43,-1 6 156,-4 6 1,-1 8-1,-5 10 1,3 6-1,-2 2 21,-2 4 0,-1-5 0,0-1 0,0-4-56,0 0 1,4-2 39,0-3 47,6-2 0,-7-12 0,6-3 0,1-3 0,1-3 69,2-7 1,4-2-49,0-15 1,5 2-53,0-10 0,-3 4 0,1-4 0,0 0-28,0 2 0,-4-4 51,1 7 1,-3-4-39,-2 8 0,0 2 1,-2 12-241,-2 2 0,-5 5 93,1 8 0,-2 7 14,-2 6 112,0 6 0,0-2 1,0 8-1,0 0 1,0 0-83,0-2 1,0-2 70,0 1 1,0-2 31,0-3 1,4-3 0,2-6-1,-1-2 120,1-2 0,4-5-50,-2 1 0,8-4 89,1-4 1,1-7 0,-2-8 0,2-1 15,2-2 1,-4-2-128,1-2 1,-3 1 5,-1-1 0,-1 5 0,0 1 0,-4 2-33,-3 2 1,-3 8-194,3 3 92,-4 4 0,5 2 1,-5 4-1,2 3-157,1 3 0,2 6 200,-2 0 1,-1 0 24,5-4 12,-5 0 0,9 0 1,-4-1-1,3 0 1,2-4 56,0-3 1,0-4 108,-1-1 0,5-1 0,0-4 0,-1-3 200,-2-4 1,-2-2-72,-4-3 1,2-3-201,-6-5 1,-1-1-1,-7 2 1,-5 2 27,-2 0 1,-6 7-235,0-2 0,-6 8-28,2 5 0,-3 3 0,-2 1 1,2 1-398,3 3 1,3 8-166,5 5 1,4 4-32,1-4 749,5 6 0,37 25 0,-9-18 0,0 1 0</inkml:trace>
  <inkml:trace contextRef="#ctx0" brushRef="#br0" timeOffset="20">12866 11858 8239,'-2'-12'-71,"-2"-1"1,-2 0-142,-2 0 1,-3 6 1479,2 3-1017,-2 3 1,-3 2-1,-3 3 1,-5 6-1,-2 4-186,-1 3 0,3 6 0,3-2 1,0 5-18,4 4 1,-2-3-63,4 2 0,-1-2 1,9-3-1,3-2-356,0-5 1,8-5 191,2-3 1,9-4-1,5-5 1,3-2 5,5-7 1,1-2 76,3-15 0,3 2 21,-3-10 0,-3 0 0,-1-4 1,-3-2-45,-2-2 0,-5 1 517,-3-6 1,-4 0-212,-5-4 0,2-3 1,-5 3-1,-3 7 272,0 8 1,-2 10-74,0 9 1,-2 4-195,-2 5 0,3 4 0,-5 8 0,2 6-324,0 5 0,-5 5 61,5 6 1,-5 5-71,5 3 0,-4 7 1,3 3-1,1 0-344,-2 0 1,5-2 171,-3-4 1,2-4 94,2 0 0,5-1 1,0 0-1,2-8-12,3-6 1,6-5 269,1-2 1,5-4-56,0-4 1,2-3-1,1-2 1,1-5 66,-1-7 1,1-5 52,-1-8 0,-3 1-57,-1-1 1,-4-3 0,3-2 0,-2-1 8,-2 1 1,-6 1-23,-2 5 0,-5 5 374,1 3-200,-2 3 0,-4 7-135,-2 3 1,1 12-49,-5 5 0,3 7 1,-2-2-1,0 2-102,0 3 1,3-1 108,-5 0 1,6 0-118,-1-5 1,3 0-1,1-4 1,1 0-205,3-1 0,-1 0 300,6-4 1,-1-2-23,5-6 0,4 0 0,1-1 0,2-5-2,3-7 1,-3-1 46,1-7 1,0-1 14,5-3 1,-6-1 0,-3 1 0,-3-1 51,-1 1 1,-1 5-74,1 3 1,-4 3 304,-1 1-425,-5 6 1,-2 7 69,-5 9 0,-6 3-2,2 5 0,-2 3 0,0 4 1,3-1-54,1-2 0,-2-1-112,3 1 1,0 2 108,0-6 1,4 0-1,-3-4 1,4-2-44,4-2 0,3 0 203,6-4 1,0-1-33,-1-4 1,7-6 0,2-4-1,3-5-3,2-6 0,-1-5 112,1-4 0,-1 2-66,1-6 1,-2 0-1,-3-4 1,-4 1-90,-3 3 1,-5 3 44,-1 5 0,-5 2 293,1 3-39,-2 2-349,-8 12 0,-1 7-86,-6 9 0,0 6 1,1 4-1,-1-1 75,0 1 1,0 2-76,1-4 1,3 1 89,1-1 0,5-1 0,-3 4 0,2-2-45,0-2 0,-1-2 74,5-1 1,0-1 29,0 1 1,6 0-1,1 0 1,2-1-229,-1 1 1,1-1 104,3-4 0,5 3-490,0-2 1,2-3 595,-2-2 0,20-14 0,9-4 0</inkml:trace>
  <inkml:trace contextRef="#ctx0" brushRef="#br0" timeOffset="21">13822 11514 8239,'-8'0'-735,"-1"0"1833,6 0-798,-2 0 0,5-6 0,0-2-22,0-3 0,1-2-172,3 0-73,-2 0 0,9-4 0,-2-1 1,2-2-1,0-3 0,-1-1 0,-1 0-21,1 3 1,-3 1 0,0 5-1,-2-2 43,-2 1 1,0 3-6,1 5 0,-4 4-490,0 8 348,-5 3 1,-8 13 0,0 5 0,0 8 0,1 4 0,0 1 0,2 0-216,2 0 1,1 1-1,-3 0 1,3 2-192,1 2 1,2-2 149,4-7 262,0 3 0,1-10 0,4 1 1,3-5-1,5-8 0,2-5 0,4-5 86,1-4 0,29-41 0,-18 15 0,-1 1 0</inkml:trace>
  <inkml:trace contextRef="#ctx0" brushRef="#br0" timeOffset="22">14115 11565 8239,'-7'-13'70,"-4"6"329,10 2-346,-11 5 0,11 1 0,-5 3 0,2 6 68,0 6 0,-5-1-113,5 7 1,-5-5 0,5 4 0,1 0-86,2-1 0,1 3 73,0-6 0,0 4 1,0-4-1,1-1-159,4-2 0,-1-3 145,9-2 1,-4-4 0,10-5 0,-1 0-47,4 0 1,2-10 9,1-2 0,1-10 49,-1 1 7,1-3 1,-1-3 0,-1-1 0,-1-3 0,-3-1 35,-2 1 0,-1 3 102,-4 7 1,-6-2 59,-3 6 0,-4 6-91,-4 6 1,-5 11-157,-8 7 0,3 5 0,-3 8 1,3-1-82,1 1 0,-2-1 98,2 1 0,-3-1-53,8 1 1,2-5-1,1 0 1,0 0-384,1-1 432,0-1 0,10-8 21,2-2 0,3-4 1,4-5-1,0-1 103,2-3 1,7-5 68,2-8 0,3-3-139,5-5 0,2-5 1,-5-1-1,0-2 60,0-2 0,3-5-42,-4 2 0,-6 2-48,-7 11 0,-8 1 0,-5 3 38,-3 4 0,-2 8-32,-3 5 0,-5 8-79,-8 5 1,3 3 0,-4 5 0,-1 5 10,-2 2 0,3-3-68,1 0 1,-2 3 64,2 2 0,2 1 1,5-9-1,3 1-109,1-1 0,2 3 50,4-4 0,0-4 2,0-5 141,5-5 1,2 4 0,6-4 0,0 1-1,0-1 95,-1-1 0,-3-2 168,-1 0 4,-5 5 1,3-2 0,-8 4 230,-2-1 0,-7 4-454,-6-2 0,-2 2-80,2-1 1,2 2 0,-5-2 0,2 1-467,2-2 1,2 2-112,1-6 604,0 0 0,18-21 0,3-4 0</inkml:trace>
  <inkml:trace contextRef="#ctx0" brushRef="#br0" timeOffset="23">11387 7485 8099,'-7'-9'-153,"1"2"1,2 0 0,-1 0 0,1-1 0,0-1-279,0 1 0,-1 3 1,5-3 382,0-2 49,-5 4 1,3-5 0,-2 2-45,3-2 27,1 4 16,0 1 0,-6 12 0,-1 1 0</inkml:trace>
  <inkml:trace contextRef="#ctx0" brushRef="#br0" timeOffset="24">11387 7294 8099,'0'-9'-92,"-2"2"0,-1 0-830,-1 0 0,0 3 682,4-5 212,-6 6 0,5-4 70,-3 3-41,2 2 1,-2-5 0,-2 5 39,-1-3 1,-1 1-30,-5 4 0,4 0 0,1 0 1,-2 0 0,-1 0 15,-2 0-6,0 0-3,0 0 1,1 0-1,-1 0 1,0 0-1,0-1 61,1-4-48,-1 4 0,0-5 1,0 6-1,1 0-44,-1 0 0,0 0 41,0 0-36,1 0 0,-5 0 1,0 0-1,1 0 0,2 0 7,1 0 0,0 5-6,1-1 1,-1 0 6,0-4 0,0 4 0,1 2 2,-1 1 1,0-3-8,0 5 0,1-2 7,-1 1 0,0 2 1,0-4 4,1 1 1,-1 2-1,0 3 1,0-3 7,1-1 1,0-3-1,2 3 1,2 1 8,-2-2 1,3 3-5,-2-6 12,1 6 0,-1-3 1,1 6 48,-2-1-57,4 1-10,-5 0 0,8 0 0,-4-1 0,0 1 0,1 0 10,1 0 1,-1-1-50,2 1 27,2 6 1,-5-5 0,4 3 0,-1-2 0,1 1-5,2 1 1,1 0 16,0-4-9,-6-1 0,5 1 0,-3 0 1,2 0-1,2-1 25,0 1 0,0 0-13,0 0 0,0-1 1,-1 1-1,-2 0 14,-1 0 0,-1-1-25,5 1 0,0 0-3,0 0 1,0-1 0,0 1 0,0 0-3,0 0 0,0-1 3,0 1 0,2 0 1,2 0 0,-3 4 1,5 0-1,-2-2 2,1-1 1,0-1-4,0 0 1,-3 0 6,7-1 0,-5 1 0,5 0 0,-1 0 13,-1-1 0,5 0-20,-4-4 1,2 4 0,-2-4 1,4-1-1,-4 2 1,4-1 18,0-1 1,1 5-13,0-4 0,-2-1-10,-2 2 1,5-5 0,-4 3 0,0 0 3,1 0 1,0 0 2,2 2 0,4 1-13,0-6 0,0 0 0,-4-2 0,0 0 6,-1 3 0,5-1 2,0-4 0,0 0 37,-4 0 0,1 0 0,2 0 0,2-2-13,2-2 0,-3 3-8,4-3 0,-4-2-9,5 2 0,-3-6 1,4 3-1,-2-2-16,2 1 1,-3 3-44,1-3 1,-1 4 32,1-5 1,2 2-1,-6-3 1,0 2-23,1-2 1,-2 3 27,5-2 1,-5 2-6,1-1 10,-3-4 1,-1 5-1,-1-6 1,1 1-1,0-1 9,0 0 0,-1 5-1,1-1 0,0 1 0,0-5 0,-1 0-2,1 0 1,-4 1-3,-1-1 1,1 0-5,3 0 1,-3 1 0,-1-1 0,1 0 14,-2 0 1,3-4-13,-6 0 0,2 0 29,-2 5 0,-2-1 0,2 0 0,-1 0-2,1 1 0,-3-1-17,4 0 0,-4-4-9,-1 0 1,0 0 0,0 4 0,0 1 2,0-1 0,0 0-12,0 0 1,0 1 2,0-1 0,0 0 1,0 0-1,0-1 16,0-3 1,0 3 3,0-3 1,0 3-12,0 1 0,0 0 0,0 1 12,0-1 0,0 0-6,0 0 1,-1 1-15,-4-1 0,2 0 0,-4 0-1,2 1 0,0 3-5,5 1 12,-5-1 0,-1-4 0,-4 1 7,2-1 1,3 1 39,-3 4 1,4-3-16,-5 2 1,5 2 0,-5-1 17,-1-2 1,3 3-47,-1-2 0,4 5-9,-5-5 1,1 5 0,-5-4-33,0-2 1,0 4 39,1 2 0,-1-2-15,0 2 0,0-2 0,1 3 1,-1-1-3,0 1 1,-4 2 10,0 1 1,-4 0-1,4 0 1,-4 0-1,2 0 1,-1 0-1,-2 0 1,3 0 58,2 0 1,-1 0-56,1 0 1,-4 0 0,4 0 0,1 0-51,2 0 1,1 1-12,0 3 0,-4-2 1,0 2 1,0-1 0,5 0-1,-1 2-159,0 3 1,0-4 115,1 4 1,3-3-80,1 3 0,-1-4 1,-2 5-1,1 1 178,1 1 0,1 13 0,-5 3 0</inkml:trace>
  <inkml:trace contextRef="#ctx0" brushRef="#br0" timeOffset="25">11973 6197 8264,'-5'-7'-213,"-3"1"1,0 2 0,-1 0 0,1-1 964,1 0-503,-4 3-176,9-3 0,-4 3 1,8-1-1,2-1 133,5 1-179,8-4 1,2 4-1,8-4 1,3 0-1,4 2 1,3-2 0,1-1-8,0-1 1,1-1 69,-1 1-132,6-2 1,-9 4 0,2-5 0,-6 2-1,-5 3 1,-5 0-154,-3 0 263,-6 4 0,-8-2 0,-8 3-36,-5-2-28,-8 3 0,-3-5 0,-5 6 0,-2 0 0,-1 0 11,-2 0 0,-10 0 0,2 1 0,-2 4 175,1 3 1,-4 3-142,1 2 0,-1 1-13,5 3 0,0 0 0,-1 7 0,1 3 18,0 0 0,7 4-129,5-1 0,6 4 70,8-4 0,0 0 0,4-5 1,4-1-156,2-2 0,6-4 61,1-5 0,5 0 109,-2-1 1,3-5-1,4-1 1,0-2 113,2 1 0,4-1-87,-4-4 0,6-4 132,-2-1 1,-2-5 0,-1 2 0,-1-3 176,0-2 0,-4-4-173,-5 0 0,-5 0 65,2 4-218,-4 0 0,-1-4 0,-1 2 0,-5 2 0,-5 3-90,-5 0 1,-2 4-140,1 2 1,1 3-270,-5 1 1,5 0 0,-1 3 0,3 4-59,1 5 0,2 10 536,2-1 0,17 11 0,7 5 0,3 4 0,-1 1 0</inkml:trace>
  <inkml:trace contextRef="#ctx0" brushRef="#br0" timeOffset="26">12254 6478 8232,'-13'0'-216,"0"0"1,2 5 330,2 4 0,-1-2 45,6 1 0,-1 1 0,2 5 0,-2 2 25,3 1 1,0 0-26,2-5-279,0 1 0,6-4 0,2-2 0,4-2 0,2-2-90,3-1 215,-3-2 1,10-8 0,-4-3 0,1-6 0,-1-3 0,-2-4 0,-2-3 433,-2-2 1,-1-1-185,0 4 0,-6 2 1,-3 3-1,-3 4 16,-1 3 1,-1 2-90,-3 4 0,1 2 0,-6 8 0,0 2 501,-3 4 0,-1 14-194,1 3 1,3 11-873,1 2 0,3 2 0,-2 6 0,2 4-97,2 4 0,1 4 306,2 6 0,0-2 78,0-3 0,5 2 0,0-4 0,1-2 42,0-2 1,2-7 122,-4-12 0,1-4-37,-5-9 0,0-2 85,0-6 1,-2-6-43,-2-3 0,-3-3 3,-6-1 0,0 0 1,-1 0-1,-3 0-13,-4 0 0,1-5-90,-1-4 1,4 2-97,-4-1 0,5-5 0,1-6 0,3-2-535,4-6 0,5 0 170,-1-7 0,14-1 80,7-8 1,7-2 0,5-6 0,7-1-979,5-4 1383,-18 31 0,5-2 0,5-3 0,4-3 0,2 0 0,3-1 0,1 1 0,-1-1 0</inkml:trace>
  <inkml:trace contextRef="#ctx0" brushRef="#br0" timeOffset="27">12828 6388 8224,'5'-20'322,"-3"2"677,3 5-880,-5 6 1,-7 3 0,-4 8 0,-6 5-205,-3 2 0,-1 6 74,-5 0 1,1 6-38,-1-2 1,5-1-1,1 1 1,3 0-22,6-1 0,-1 3 10,8-6 1,0 4-116,4-4 0,1-4 1,4-5-1,5 1 73,5-2 1,5-1 141,5-6 0,1 0 167,0 0 0,-2 0 0,-2 0 0,-2 0 336,-1 0 0,-7 0-215,-3 0 1,-2-2 99,1-2 1,-3 2 0,-10-2 100,-3 3 1,-9 6-505,-4 4 1,-3 2-353,-2 2 0,1 0 1,-1 0-1,0-1-935,1 1 0,5 0 203,3 0 1058,9-1 0,8 1 0,7 0 0</inkml:trace>
  <inkml:trace contextRef="#ctx0" brushRef="#br0" timeOffset="28">13299 5929 8138,'-12'-1'0,"-1"-2"0,0-1 0,0 1 210,1 1 34,-1 2 1,4 0 0,4-1 255,3-3-360,5 2 1,15-9 0,5 1 0,5-5 0,8-7 338,5-2-455,4-7 1,11-2-1,0-6 1,-26 18 0,0 1-1,1-2 1,1 1 0,1 0-1,0 0 1,-1 0-1,-1 1-131,30-19 0,-11 0 0,-2 10 1,-7 5-688,-8 6 506,-16 4 1,-7 7 0,-15 4 155,-3 6 0,-8-2-60,-1 3 174,-5-2 1,6-2-1,-5 0 1,-2-2-1,1-1 1,-1-1-1,3 0 113,2-2 1,1 5 288,4-3-204,0-3 0,5 5 0,1-4 433,1 1-565,7 3 1,6-3 0,8 5-1,0 0 1,2 1 130,-1 3 1,2 3-240,-1 6 1,0 0 0,-6 1-1,-1 3-149,-1 4 1,-6 3 54,1 2 0,-3-1 129,-1 1 0,-1 4 0,-3-1 0,-5 1-1740,-2 1 1765,-2-4 0,-22-13 0,-6-9 0</inkml:trace>
  <inkml:trace contextRef="#ctx0" brushRef="#br0" timeOffset="29">14358 4769 8138,'-6'-9'28,"-3"1"183,-2-2-49,4 4 1,1 2 0,6 8 0,0 5 0,0 2 0,2 2-72,2 0 0,-1-1-113,5 1 0,-1 0 0,3 0 1,-1-1-9,1 1 0,1-2 58,2-2-149,0-3 1,-1-2 0,1 0 0,1-2 0,2-5 0,1-6 0,-2-4-80,0-4 1,-4-2 214,-3-7 85,4 1 0,-11-5 1,3 0-1,-2 2 0,-2 1 1,0 1-1,0 2 768,0 3 0,-2 7-476,-2 5 1,1 7 0,-4 0-283,2 9 0,0 9-113,5 14 0,0 4 0,0 8 0,0 5 57,0 2 1,2 8-210,2 3 1,2 2 5,2 2 0,4-2 0,-5-3 0,1-5 55,1-6 0,-5-9 68,4-9-283,-5-4 134,9-6 86,-11-13-133,-1-8 0,-7-10 1,-6 1-1,0 1-1335,1-1 1557,-1-7 0,3-26 0,1-13 0,0-6 0,-1-1 0</inkml:trace>
  <inkml:trace contextRef="#ctx0" brushRef="#br0" timeOffset="30">14727 4565 7683,'0'13'492,"2"5"0,1 3 1,1 3-444,-1 2 1,-2 1-293,-1 3 1,4-2-1,2 4 1,0 0-1079,-1-4 1321,5-7 0,9-25 0,8-12 0</inkml:trace>
  <inkml:trace contextRef="#ctx0" brushRef="#br0" timeOffset="31">14778 4386 8136,'-12'-12'0,"-5"-1"0,0 0-342,0 6 1,4-3-1,0 6-120,0 1 1,12 3 461,5 4 0,26 9 0,12 4 0,4 4 0,-1-1 0</inkml:trace>
  <inkml:trace contextRef="#ctx0" brushRef="#br0" timeOffset="32">15021 4590 10830,'-7'-1'379,"2"-3"0,4-3-481,1-6 0,0-4 0,0-2 0,0 0 45,0-4 0,1-5 0,2-4 0,1 0-129,-1-4 0,-1 5 1,-2 3-1,-2 5 221,-2 6 0,1 5 0,-5 3 25,-2 5 0,3 9 0,-2 8 0,-1 8-55,-1 8 1,4 3 0,3 8 0,2 1-54,2 2 1,0 3 0,0-3-1,2-2-134,2-1 0,3-4 56,6-2 105,5-2 0,2-17 1,5-3-1,2-7 0,3-6-78,4-6 5,3-16 1,0-5 0,-2-15 0,-2-4 0,-2-4 35,-3-4 1,-1-7 0,-14 28-1,-2-2 1,0 1 0,-2 0 7,-2-2 0,-1 0 1,-2-1-1,-1 1-76,-3-1 1,0-1 0,0 0 0,0-1 211,0 2 1,0-1 0,0 2-1,-1 1 1,-4-25 0,-3 6 375,-4 8 0,0 13-4,-1 8 1,0 8-187,0 9 1,1 5 0,-2 8-1,-2 6 200,-1 6 0,4 8-184,5 6 1,-1 7-445,-4 1 1,6 6 0,3 7 0,3 1-485,1 3 1,0-2-174,0 2 1,5-2-299,4-2 883,2 0 0,3-7 0,3-5 0,5-5 0,3-4-582,5-6 0,2-10 490,7-10 0,5-5 320,2-7 0,3-7 0,3-10 0,5-1 0,1 1 0</inkml:trace>
  <inkml:trace contextRef="#ctx0" brushRef="#br0" timeOffset="33">15875 3927 8155,'-11'-12'234,"2"-1"0,-2 6 403,2 2 0,-6 4-335,-2 1 1,-2 1 0,4 4 0,-4 5-50,-1 5 0,3 5-95,-4 6 0,6 3 1,-2 2-1,4 1 220,4-1 1,-1 4-754,6-1 0,0-3 135,4-1 1,1-7-1,4-3 1,5-3-155,5-6 1,1-4 184,5-7 0,0-7 328,5-6-133,-1-5 0,-1-13 0,-1-5 0,-3-5 0,0-6 79,-1-2 0,-3-12 31,1-3 1,-7-5-41,-5 33 1,-1-1 0,-3 2 0,0-2 0,2-3 0,-1-1 0,-1 4 0,-1 1 345,0-28 0,-6 12 110,-2 22 0,1 11 0,-2 15 27,-1 3 0,3 8-651,-1 6 1,3 5 74,-3 8 0,4 6 0,-3 5 0,1 5-427,3 4 1,-3 1-163,2 4 0,0 4 153,4 0 1,4-4-1,2-6 1,1-1-533,3-3 1,7-4 573,4-7 0,3-3 128,2-14 0,1-3 1,2-12 302,5-2 0,-2-23 0,2-10 0,2-5 0,1 1 0</inkml:trace>
  <inkml:trace contextRef="#ctx0" brushRef="#br0" timeOffset="34">17035 3328 8078,'-11'-13'-260,"1"2"1,2 2-1,-2 5 1,-2 3 360,0 1 1,-5 0 0,-2 0-1,1 1 1,-2 3 0,0 5 313,-3 2 0,4 3 40,-3 3-394,7-2 0,-4 3 0,8-5 0,1 0 0,3-1 0,1 1-50,3 0 0,3-5 0,6-1 1,5-1-62,5-3 1,11-2 0,0-1-1,3 0 49,1 0 1,3 0 0,-3 0 0,0 0 23,0 0 1,-5 0 0,-6 0 0,-2 2 61,-2 2 0,-4 3 0,-3 7-10,-5 3 0,-4-1 1,-4 5-1,-6 2-153,-6 1 1,-3 1-1,-7 1 1,1-1-307,-1 1 0,2-8-256,3-5 409,-3 0 0,10-12 1,-2 2-1,6-7 231,6-9 0,16-27 0,8-12 0,2-7 0,-1 0 0</inkml:trace>
  <inkml:trace contextRef="#ctx0" brushRef="#br0" timeOffset="35">17150 2984 8085,'0'-13'1,"0"-4"435,0 0 0,0 4 85,0 5 0,2 5-219,2-1 0,-1 8-187,5 4 1,1 9 0,2 5 0,-1 3 122,-2 5 1,2 4-418,7 8 0,-3 4-29,3 5 1,-1 4 0,0 0-1,1-1-658,-2-1 0,1-4 329,1-2 1,-2-5 75,7-8 461,-7-2 0,4-30 0,-7-4 0</inkml:trace>
  <inkml:trace contextRef="#ctx0" brushRef="#br0" timeOffset="36">17176 3481 8086,'-20'-7'430,"3"-4"-372,8 2 1,-1 2 0,6-1-34,1-2 1,12-2-141,4 0 0,12 3 113,1 1-255,8-1 1,0-5 0,7-2 0,1 1 256,-1 3 0,27-6 0,-31 11 0,0 0 0</inkml:trace>
  <inkml:trace contextRef="#ctx0" brushRef="#br0" timeOffset="37">17622 3175 8086,'-6'-7'339,"3"-4"-68,-5 2 0,5 2 1,0 0-268,6 1 1,6 3 29,8 8 1,1 2 0,5 7-1,-4 3 537,0 4 0,4 3-167,-2 2-528,-3-1 1,1 5 0,-7 0 0,1-2 0,-2 0-56,-2 2 1,1-4 0,-6-1 0,-1-6 283,-2-5 154,-1-7 0,0-3 0,-1-10 0,-3-8 286,-5-10 1,4-7-453,0-7 0,0-6-40,0-3 0,1-2 1,4-2-1,0 1-130,0 3 1,4 0-60,1 9 1,3 4-272,-4 13 0,6 7 0,-1 7 0,2 1-662,2 3 1,1 3 170,3 4 1,-1 3 897,5 6 0,17 34 0,-14-19 0,-1-1 0</inkml:trace>
  <inkml:trace contextRef="#ctx0" brushRef="#br0" timeOffset="38">18145 3111 8086,'-6'-7'-83,"5"-4"222,-5 4 1,2-6 157,-1 0 0,1 0 0,4 1 645,0-1 0,0 0-738,0 0 1,0 1 0,0-1 0,-1 2 226,-3 2-538,2-2 1,-5 9-264,3-2 0,1 10 220,-6 7 1,7 5-589,-3 7 527,4 1 1,-3 5 0,-1 2 0,3 1 0,2-2-504,4 0 1,3-7 414,6-4 1,1-5-1,3 1 1,4-4-19,3-5 1,3-5 204,3-12 1,-2-5 111,6-11 0,-1-6 0,1-5 0,-4-4 0,-4-2 0,-6 1 54,-3 7 0,-4 4 294,-4 9 1,-5 4 96,-8 8 0,1 5-103,-6 8 0,5 8-170,-5 5 0,2 5 0,-3 0 1,3 0-61,2 0 1,-4 0-9,5-5 1,0 0-59,4-4 1,0 0 282,0-1 0,1-4-107,3-4 1,1-10-157,7-7 1,-2-5 0,9-8 0,-2 1 94,0-1 0,4-3-236,-4-1 1,4 2-20,-4 6 1,-1 4 0,-6 5 0,-2 2-179,2 2 201,1 4 0,2 6-156,0 3 1,0 3-1,-1 6 1,1 0-571,0 0 0,0-1 386,-1 1 0,7-6 193,2-2 0,3-4 0,2-1 0,-1-1 218,1-4 0,-1-6 7,1-6 1,-5-6-6,0 2 0,-5-4 0,1-5 1,-4-3 129,-5 1 1,-2-4 212,-6 6 1,-2 2-75,-2 7 1,-3 0-1,-6 8 1,-1 6 416,-3 4 0,1 3-364,-5 0 0,4 7-273,-4 6 1,5 1-1,-2 7 1,1 2-134,0 1 0,0 1 149,4 1 0,5-1-230,-1 1 0,6-5 1,-1-1-1,3-2-178,1-2 1,1-2 190,3-1 0,5-6 157,8-3 0,1-4 1,5-5-1,-2-7 194,2-3 0,-3-9-161,1-2 0,-1 1 34,1-5 0,-3-1 0,-6 1 0,-2 2 260,-2 1 1,-1 7 807,2 3-733,-3 3 0,-6 8-332,0 6 1,0 11-162,0 11 0,0 2 98,0 1 1,1 6-1,2 3 1,2 3-269,3 1 1,0 6 53,5 3 1,-5 3 92,1 1 0,-1 0 0,4-2 1,-2-2 253,-2-4 0,-4-7 78,5-6 228,-6 0-190,2-16-274,-5-1-98,0-13 0,-5-7 1,-4-6-1,-4 0-496,-4 1 0,3-3-500,-3-2 1,-1-2 1104,1-7 0,7-28 0,3-14 0,2 20 0,1-1 0,0 0 0</inkml:trace>
  <inkml:trace contextRef="#ctx0" brushRef="#br0" timeOffset="39">19127 2282 8086,'-6'-7'0,"3"-3"333,-5 6 1,3 0 402,-3 4 0,5 1 21,-1 4 0,8 7-431,4 10 1,0 2 0,0 1 0,2 2-41,1 3 1,2 2-352,0 7 1,-5 5 28,1 2 1,-1 0-1,5 0 1,-2 1-500,-2-1 1,1-3-583,-6-4 1,5-11-401,-5-2 1,6-11 1516,-2-2 0,4-80 0,-6 21 0,0 0 0</inkml:trace>
  <inkml:trace contextRef="#ctx0" brushRef="#br0" timeOffset="40">19088 2563 8086,'-12'0'-1306,"-1"0"703,0 0 721,6-6 0,3 3 1,8-4 254,4 2 1,9-5-265,5 1 0,7-3 0,5-5 0,3-5-49,2-2 0,-1-1-44,0-1 0,-5-4 0,-2-1 0,-3 0 110,-2 0 0,-4 1-9,-9 5 0,-6 5 0,-3 3 376,-2 3 0,-6 8-205,-1 6 0,-5 11-146,2 11 0,-8 6 0,-1 3 0,2 2 102,1 2 0,1 6-201,0 2 1,5 3-104,-1-3 1,6 4 0,-1-6 0,3-3-208,1-3 0,1-8 73,3-1 0,3-8 325,6-9 1,4-4 0,1-6 0,2-5 184,3-6 0,1-12-105,2-10 1,0-3-67,4-2 1,-4 1 0,1 1 0,-6 3 249,-3 5 0,-1 7-143,-4 5 1,-4 5 3,-1 3-251,-5 3 1,4 14-1,-4 3 1,2 6 0,1 3-254,0 2 1,-1-2 3,0 1 0,0-5 87,4 1 1,2-3 0,-2-2 0,2-4-54,2-4 1,1-4-131,3-4 340,3-3 0,1-20 0,0-10 0,3-1 0,-1 0 0</inkml:trace>
  <inkml:trace contextRef="#ctx0" brushRef="#br0" timeOffset="41">18068 4029 7754,'-8'0'-590,"-1"0"-144,-1 0 689,-1 6 0,2-5 0,2 5 0,0-2 0,2 2 0,-2 0 45,-1-1 0,-6 22 0,-6 2 0</inkml:trace>
  <inkml:trace contextRef="#ctx0" brushRef="#br0" timeOffset="42">17902 4157 7754,'-8'0'99,"1"1"777,1 3 74,2-2-702,4 4 0,1-6 0,4 0-79,3 0 1,3 0-1,2-2 1,1-2-201,3-5 1,-1 2 0,5-1 0,0-2-164,-1-1 1,4-6 0,-4 0-1,1 1-93,1 2 0,-7 1 0,2 0 0,-3 2-1159,-1 2 720,-6-2 0,-2 14 726,-10-3 0,-2 14 0,-23 18 0,-9 7 0,-3 9 0,0 0 0</inkml:trace>
  <inkml:trace contextRef="#ctx0" brushRef="#br0" timeOffset="43">17915 4361 7855,'-6'7'411,"5"-1"1,-3-6-46,8 0 0,3-2-179,6-2 1,5-3-1,4-6 1,2 0-155,1 1 0,5-5-675,0 0 284,-1-6 0,3 7 0,0-5 1,2 0-1,-3 0-1200,-4-1 1558,2 1 0,7-33 0,-12 24 0,-1-1 0</inkml:trace>
  <inkml:trace contextRef="#ctx0" brushRef="#br0" timeOffset="44">18820 3570 7757,'0'-14'27,"0"-3"0,0 7-50,0-3-214,-5 9 414,-2-1 0,-6 5 1,-1 1-1,-2 5 1,-2 6 405,-2 8-545,-1-1 1,-1 9 0,1-3 0,0 4 0,1-1-20,3-2-20,3 2 0,3-10 1,2 4-1,5-5 0,2-3-35,2-1 1,8-6-1,4-3 1,8-4-204,4-4 0,6 1 202,0-6 1,1 1 57,-1-5 0,-3 2 1,4 1-1,-2 3 113,1 1 1,-4-2 64,-5 3 0,-5 1-25,1 4 0,-3 1 0,-3 5 1,-2 5 29,-5 5 1,-4 7-171,-4-2 1,-5 3-108,-8 2 0,1-1 0,-3 1 0,-1-1-132,0 1 1,0-5-280,-1 0 1,4-10-7,8 2 193,-2-9 1,8 2 0,-4-7 0,1-5 0,4-7 296,0-7 0,8-9 0,11-15 0,7-7 0,4-7 0,-1 0 0</inkml:trace>
  <inkml:trace contextRef="#ctx0" brushRef="#br0" timeOffset="45">19076 3341 7757,'4'-13'351,"0"0"0,0 1 1412,-4-1-1056,0 6-291,0 1 1,0 7-79,0 4 1,0 2 21,0 6-322,0 5 1,0 2-1,2 7 1,2 1-1,3 3-212,0 2 0,4-3-879,-2 4 619,2-6 0,-2 4 0,-1-3 0,2-1 1,2-2-750,0-4 0,-3-6 742,-1 1 0,-1-3 441,2-1 0,-20-23 0,-11-6 0</inkml:trace>
  <inkml:trace contextRef="#ctx0" brushRef="#br0" timeOffset="46">19050 3685 7757,'-4'-13'0,"0"1"83,-6-1 0,8 0 1,-2 0-1,4 1 29,4-1 0,5-1-104,8-3 0,7 2 0,7-2 1,0 3-423,0 2 0,5-1-637,-2 0 818,-3 0 1,3 5 232,-9-1 0,9 6 0,-7-2 0</inkml:trace>
  <inkml:trace contextRef="#ctx0" brushRef="#br0" timeOffset="47">19407 3354 7757,'-6'-8'0,"1"-3"364,-4 3 362,-2-4-268,9 5 0,-6-3 528,8 6-1012,3 5 0,10 7 0,-1 4 0,1 2 0,1 3 66,3 5 0,-3 2-172,3 1 1,-2 5 26,-3 0 1,1-5 0,-2-3 0,-1 0-51,-1 2 1,-6-4 114,1-3 0,2-3 488,-2-1-225,0-6 0,-5-8-166,-4-12 0,4-5-112,-3-8 1,1-4 0,0-1 0,-1 0 157,1 0 1,3-3-363,4 4 0,-1 0-311,6 5 1,-2 4 0,4 1-1,0 3-303,3 5 0,6 1 873,-3 7 0,6 0 0,8 15 0,9 3 0</inkml:trace>
  <inkml:trace contextRef="#ctx0" brushRef="#br0" timeOffset="48">19828 3264 7757,'0'-7'1701,"0"-4"-1488,0 4 1,-2-6-79,-2 0 0,1 2 0,-4 1 0,0 2 114,0-2 0,3 0-104,-5 1 0,5-1 72,-4 6-234,5 0 1,-4 4 0,2 0 0,-2 3-174,0 5 1,-3 2 138,6 11 1,0 1 0,2 4-1,0 3-36,-3 1 1,1 4 28,4-5 1,0 0-215,0-8 0,6 2 0,1-6 0,1-2-60,1-1 1,1-7 217,7-2 1,-3-7 136,3-6 0,1-2 1,-1-11-1,0-4 97,2-3 1,-5-4-70,3-7 0,-3-3 318,-1-1-217,0 1 1,-1 5 0,0 3 0,-2 4-1,-2 5 731,2 3-542,-4 10-393,5 6 1,-5 16 0,2 4 0,-2 3-130,-1 1 1,-3 5 63,2-2 0,-2 6-90,-2-1 1,0 2-1,0-8 1,0 0-159,0-3 1,0-3 350,0-1-24,0-6 0,1-1 0,3-8 136,5-2 0,-2-5-76,1-8 1,1-4-34,4-9 1,-1 2 0,1-6 0,0-1-33,0-2 0,-1 0 24,1 3 0,-2 3 113,-2 5 1,1 2-61,-6 3 15,0 8 0,-4 9-11,0 8 1,0 3 0,0 7-1,0 2 1,0 1 0,0 4-257,0-4 0,2 4 104,2-4 0,3 0 1,4-4-1,-1-1-21,-1-4 1,-1 2 86,5-6 0,0 5 300,0-5 1,-1 0 758,1-4 130,-6 0-837,-1 0 0,-8 2 0,-2 0 0,-4 4-607,-4 1 1,0 3-98,-1 7 0,0-3-144,0 3 0,1 2 544,-1-2 0,-17 5 0,-4-2 0</inkml:trace>
  <inkml:trace contextRef="#ctx0" brushRef="#br0" timeOffset="49">21001 2448 7719,'-13'-1'427,"0"-3"1,8 9-236,5 4 0,5 3 0,8 10 0,1 2 329,3 4-492,-3 5 1,5 4-1,-6-2 1,-2-1 0,-1 0 114,-2-1-16,1 3 0,-2-13 1,-3 1-4,-2-4 0,-2-14 1,-2-11-1,-1-6-53,-1-6 1,0-3-1,4-5 1,0-1-59,0 1 1,1-5 0,4 0 0,3 2 47,3 1 1,4 7 0,2 3 0,4 4 24,3 5 1,1 2-144,1 6 24,-1 6 1,0 7 0,-3 8 0,-2 3 0,-2 1-252,-2 1 229,-7-1 1,-4 1-1,-5-1 1,-1 1 0,-3-2 35,-5-3 0,-4 2 20,-4-6-45,-3 0 1,-5-4-1,-1-1 1,1 0 0,1-4-131,3-3 0,-2-4-263,6-1 0,0-1 1,6-4-1,2-5-687,5-5 0,8-5 824,5-6 1,8-3 298,4-1 0,3-5 0,6 8 0,-1-3 0,1 3 0,0 1 0,0 1 0,-1 5 0,-3 3 0,4 3 30,-1 1 0,0 5 1,-7-1-1,-2-1 411,-1-1 0,-2 1-67,-5-3 1,1 3-1,-1-7 1,-3 3 309,0 1 1,-6 1-360,1-1 1,-3 0-213,-1 0 0,0 1 1,-1-1-1,-3 2 97,-5 2 1,2-1-64,-1 6 1,-1 0-129,-4 4 1,5 0 0,-1 0 0,0 1-36,-3 3 1,-1 5 85,1 8 0,3-2-18,1 7 0,1-1 1,-3 4-1,3 1 33,1-1 1,2 1-12,4-1 0,0 1-247,0-1 0,1-3 0,3-2 1,6-2-565,6-2 1,4-4 432,5-3 0,2-4 6,3-5 0,2-5 0,7-5 0,-2-6-480,-3-5 1,2-9 474,-2-4 0,-2-3 303,-3-1 0,-3-4 0,-6-1 0,-6 2 0,-4 1 0,-7 2 0,1 0 0,-3 5 112,-1 4 0,0 7 1,-1 7 360,-3 5 1,1 4 1221,-6 6-1119,6 0 0,-7 2 0,6 2-136,1 4 1,1 4-384,-3 0 0,4 5 25,-3 0 1,2 6-1,2-2 1,2 3-94,2 2 1,-1-5-35,5 0 0,-1-1-143,2 2 1,4-4 0,-2-7 0,4-1-362,1-1 0,4-6 223,1 1 0,-1-10 108,1-7 1,-4-1-1,3-8 1,0-4-51,0-2 1,-9-8 300,2 2 1,-8 2 8,4-2 0,-6 0 0,1-3 0,-4 3 326,-4 4 0,1 9 275,-6 4 1,2 3 159,-1 1 0,-3 7-216,2 6 1,3 6-381,2 7 0,3 5-143,1 3 1,4 5 0,2 4-1,1 4-238,3 2 1,5 4 75,2 3-24,0 2 1,-3 12 0,2 2 0,1 3 0,-1 1-91,-2-4 0,-6-3 235,1-10 1,-2 2-9,1-5 0,2-10 1,-5-9 243,-3-5-546,0-7 125,-2-7 1,0-6 0,-2-3-632,-2-5 0,1-3-210,-5-5 1,1 0 518,-2-9 1,-1 2 0,6-11 0,1-5 483,2-5 0,1-6 0,0-5 0,12 5 0,7-11 0,1-2 0,-4 11 0,0 0 0,0 0 0,0 0 0</inkml:trace>
  <inkml:trace contextRef="#ctx0" brushRef="#br0" timeOffset="50">22467 2104 7719,'12'-2'105,"-4"-2"209,3 3-183,-3-5 1,-1 12 56,-3 2 1,-3 5-1,-1 3 1,0 2 484,0 2 1,0 0-482,0 1 0,0 3-96,0-3 0,0 2 0,0 0 0,0-3-210,0-2 1,6-2 95,2-8 0,4-2-349,1-6 299,-1 0 0,2-10 1,2-4-1,1-6 1,-3-7 56,-4-6 0,1-4 49,-2-1 1,-3 0-30,-2 0 1,-3 1 0,-2 3 0,-3 5 64,-5 7 0,-2 5-5,-2 8-191,-5 4 1,2 6 0,-4 3-1,0 6 1,2 4-753,0 3 1,2 6 287,7-2 1,0-1 324,4 1 1,1 1 0,4 2 0,1-3 260,4-4 0,36-14 0,14-5 0</inkml:trace>
  <inkml:trace contextRef="#ctx0" brushRef="#br0" timeOffset="51">22786 2129 7719,'13'0'60,"0"0"-77,-1 0 0,1 0 287,0 0 1,-5 0 0,1 0 1447,1 0-1372,1-5 0,-2 2 0,-2-6-17,-2-1 1,4-1-512,-5-2 0,2-4 148,-2 0 1,2-1 0,4 2-1,-2-1-308,2 2 1,-3 1-205,2 1 0,-1 2 117,5 2 1,0 3 0,1 8-257,3 2 1,-3 3 255,3 6 0,1 0 429,-1-1 0,6-3 0,0-2 0,4-1 0,2-4 0,1-6 0,-4-4 0,-1-6-35,1-8 0,-1 1 1,-1-10-1,-3 0 35,-4-3 0,-7-2 400,-1 2 0,-6-3-43,1 3 1,-10 3 0,-5 3 0,-6 5 563,-3 6 1,-1 9-436,-5 4 1,2 2-256,3 2 0,-3 6 0,3 4 0,-2 7-15,2 8 1,-2 1-58,6 3 0,0 3-226,4-3 1,6 5-1,3-2 1,3-1-517,1 0 1,1-1 186,3-5 0,5-5 130,8-3 0,3-9 0,5-3 0,1-5-227,-1-5 0,1-7 309,-1-10 0,-4-7 334,1-5 1,-7-5-1,2-3 1,-3-6 226,-1-6 0,-6-4 242,-3-6 0,-2 0-207,-2 1 0,-2 6 1,0 7-1,-4 12 1334,-1 11-1009,-2 7 0,-2 19-501,3 5 1,-2 9 0,5 8-1,1 9-339,-2 5 0,5 9 103,-3 3 1,2 7-52,2 1 1,5-1 0,0-6 0,2-3-1028,3-1 0,2 2 1,0-8 0,7-3-1157,2-9 2234,3-12 0,19-25 0,3-18 0</inkml:trace>
  <inkml:trace contextRef="#ctx0" brushRef="#br0" timeOffset="52">24584 1262 7842,'0'-14'-78,"0"-1"1,0-2-1,-1 1 78,-4 2 0,4-10 0,-5-3 0</inkml:trace>
  <inkml:trace contextRef="#ctx0" brushRef="#br0" timeOffset="53">24546 1084 7842,'-12'-2'393,"4"-2"0,-3 3-133,2-3 1,2 2-1,-2 2 1,1 2-21,1 2 1,-4 3-1,3 7 1,1 4-48,3 8 1,3 5 0,1 7 0,0 2-121,0 3 0,1-4 1,3 4-1,5-4-233,2 0 0,6-7 0,0-5 1,0-7 63,2-7 0,-4-9 0,6-1 0,1-6-71,-2-6 0,2-12 1,-5-6-1,-1-4 75,-2-4 0,-3-6 0,-1-3 0,-3 0 134,-1 0 1,-2-3 0,-4 5 0,0 2 290,0 5 1,-1 5 22,-3 8-362,2 10-2,-4 17 0,6 5 1,0 12-1,2 2 0,2 3-77,5 2-38,2 1 1,6-6-1,0-1 1,0-3-1,0-2-250,0-2 343,0-2 1,0-7 0,1-3 0,1-4-1,1-4 374,-1-5 0,-3-8-124,1-4 1,-7-4 107,-2-5 1,-5 2 0,2-6 0,-4 0 72,-1 1 0,-6-2-266,-2 5 1,-4 1-156,0 8 0,-1 4 1,0 7-1,0 3-318,1 2-487,-7 0 0,5 10 117,-3-1 0,9 6 1,3-2-584,4 4 0,2-4 1291,4 1 0,3-7 0,9 3 0,15-25 0,7-10 0,6-2 0,-1 0 0</inkml:trace>
  <inkml:trace contextRef="#ctx0" brushRef="#br0" timeOffset="54">25183 663 7829,'0'-13'741,"0"6"-558,0 2 1,0 6 179,0 3 1,-1 9 0,-2 10 0,-1 5 423,1 6 0,0 4-677,-1 5 1,2-2-124,-2 6 0,3-1 1,1 5-1,1 0-129,3 0 1,2-7-161,3-5 0,2-8 121,-3-10 1,4 0-1,0-8 1,1-7-181,0-8 1,0-11 121,-1-8 0,3-7 253,2-2 1,-3-10 0,3 1 0,-4-4 95,-5-1 1,6-2 6,-5 3 0,5 6 111,-6 7 1,-2 5-1,0 5-7,-1 7 1,-3 8-49,2 9 0,-2 4-76,-2 9 1,4-1 0,0 5 0,0 2 13,2 1 1,-3 0-195,5-3 1,-3 2-48,3-6 1,-4 0-1,5-4-245,1 0 0,1-6 182,2-3 0,0-3 54,-1-1 0,1-7 1,0-6-1,0-5 84,-1-2 1,1-8-15,0 2 0,0-2 0,-1 3 0,0-5 1,-2 1-1,-3 5 756,-2 6 0,4 4 284,-5 1-735,0 6 0,-4 3 0,2 8 0,1 6 187,1 5 1,0 1-458,-4 5 1,0 1-44,0 3 1,0-1 0,1-1 0,2-3-618,2-2 1,0-1-139,-1-4 0,-1-6 384,6-3 1,-1 2 0,5-3-1,0-6-543,0-9 0,-1-6 991,1-7 0,0-7 0,-4-9 0,0-7 0,1-6 0,0-1 0</inkml:trace>
  <inkml:trace contextRef="#ctx0" brushRef="#br0" timeOffset="55">25834 497 7829,'-17'-1'0,"0"-3"0,-6 2 50,2-2 0,2 3 251,2 1-243,-3 0 1,6 5-1,-1 4 1,5 2 0,5 2-430,4 0 1,2-1 5,4 1 0,3-2-41,9-2 1,3 2 405,6-2 0,33-9 0,9-2 0</inkml:trace>
  <inkml:trace contextRef="#ctx0" brushRef="#br0" timeOffset="56">26101 485 7829,'-8'0'217,"-1"0"0,5 0-66,-4 0 1,-1 1 347,-4 3 0,1 8 0,-1 6 1,0 2 111,0 2 1,1 7-527,-1 1 1,4 4 0,2-3 0,2 1 48,2 4 0,3-7-101,4-3 1,4-2-1012,9-7 719,-2 0 1,9-10 0,-3-3 0,3-4 0,2-5-594,-1-8 0,5-5 619,0-8 0,-1-5 0,-3-5 0,-1-5 138,1-5 0,-1-10 5,1-3 1,-6-9 126,-11 32 1,-1 0 0,6-35 0,-8 35 0,1 0 0,4-35 458,-3 4 1,-2 16 281,-6 17 1,-1 17-431,-4 9 0,0 6 0,-5 8 1,1 7 220,-1 6 0,-1 11-376,-2 4 0,1 7-194,-1 2 1,4 1-1,2-3 1,0 3-492,0 1 0,4 2 294,-1 4 1,-2-4-106,2-1 1,0-6 0,5-2-1,3-8 122,5-7 1,7-11 58,1-7 0,5-10 322,-1-3 0,4-15 0,0-7 0,2-4 653,3 0 0,-3-1-52,2 5 1,-2 2-457,-1 7 0,-5 4 0,-1 8 1,-2 5 41,-2 3 1,-2 8-541,-1 5 1,-5 7 50,1 6 0,-5-3 1,3-1-1,-1 0-1015,-3-1 0,2-6 1117,0-5 0,5-18 0,-3 1 0</inkml:trace>
  <inkml:trace contextRef="#ctx0" brushRef="#br0" timeOffset="57">22901 3532 7787,'-13'0'426,"0"0"-175,1 0 0,4-6 0,4-2 1,3-3-1,1-2 0,0-1 147,0-3 1,0-2-230,0-2-115,5-3 1,3 8-1,4-4 1,1 2 0,0 4-1,0 4 1,1 6-29,3 2 0,-2 5 0,5 6 0,0 8-62,0 5 0,-5 9 0,2 3 0,-2 3 0,-3 2 0,1 3 0,0-1 0,-2-4-102,-2-6 1,-4-5 62,-5-5 82,6-3 0,-5-12 1,4-6-1,-4-9 1,0-6 78,4-6 0,-4-9 61,3-4-136,-2-3 0,-2-3 0,1-2 0,2-3 0,3-1 15,1 4 1,1 2 0,5 3-1,0 5 37,0 6 1,4 12-12,0 10 0,4 5-13,-4 8 1,6 5-1,-4 13 1,3 2 23,-1 5 1,-4 3-16,4 2 0,-5-3-120,1-2 0,0-2 1,-2-8-1,-2-3-239,-2-4 0,4-4-245,-7-5 308,3-2 0,2-13 0,-2-6 0,-1-7-162,-1-4 1,-2-3 127,1-3 0,4-2 19,-4-6 1,4-6 0,0-3 0,1-1-163,0 1 1,1 3 424,3 6 0,-3 7-4,3 5 0,-3 12 0,-1 12 0,0 10-31,0 9 1,-2 11 34,-3 6 0,4 4 4,-4 5 1,4-8 0,0 2 0,1-4-5,0-5 0,0-7 0,-1-4 0,1-8 0,0-32 0,0-12 0</inkml:trace>
  <inkml:trace contextRef="#ctx0" brushRef="#br0" timeOffset="58">24099 2971 7787,'2'-9'-181,"2"1"0,-3-1 181,4-3 0,-2 0 214,1 4 0,-3-3 0,3 2 1,-2-2 863,-2-2-744,0 0 1,-2 5 0,-2 1 228,-4 1 1,-5 3-129,-4 7-294,3 3 0,-6 12 1,3 4-1,-3 5 1,0 6-1,2 3 1,1 1 238,0 0 0,1 5-317,8-1 1,2-1 0,6-5 0,0-4-74,0 0 1,10-4-247,3-7 1,8-4 0,0-8-1,5-7-581,4-4 0,-4-7 516,4-8 1,-4-4-13,-5-9 1,2 2-1,-5-8 1,-1-3-402,-3-7 1,0 1 704,-9-2 1,-1 5 55,-4-5 0,0 2 0,0-1 0,0 8 386,0 7 1,-4 10 184,-1 4 1,-5 8 516,2 5-868,2 2 1,-4 12-1,5 5 1,-1 4-1,-1 7 126,0 2 1,4 3-276,-1-1 1,2 1-90,2 3 0,2 2 0,2-7 1,5 0-226,2-2 0,2-3-40,-1-3 0,5 2-56,0-6 1,6-6 0,0-7 0,4-4-243,2-4 1,1-9 277,-4-8 0,-2-9 186,-3-4 1,2-3 0,-5-4 0,1-4 68,-1-6 0,-1-4 288,-4 0 1,-1-4-60,1-4 0,-6 0 1,-2 5-1,-4 9 613,-1 9 0,-1 9-186,-4 10 1,2 8-378,-5 9 1,4 2 0,-5 4 0,1 3 222,1 8 1,-3 3-104,5 9 0,-3-1-420,4 10 1,-1 2 0,5 5 0,0 1-134,0-1 0,0-1 26,0-2 1,6 0-76,3 1 0,2-7 0,3-2 1,2-4-626,1-5 0,5-4-145,0-9 0,2-2 485,1-6 0,1-1 0,-1-5 1,1-7-460,-1-7 0,5-5 307,0-5 661,-6-3 0,-11-33 0,-11 29 0,1 0 0</inkml:trace>
  <inkml:trace contextRef="#ctx0" brushRef="#br0" timeOffset="59">24711 2678 7787,'-12'0'0,"-5"0"-17,0 0 0,0-2 25,4-2 0,6 1 1,3-5 32,2-2 0,12-2 2,3 0 1,10-1-335,2 0 0,2-2 0,7 0 0,0 4-4,-1 0 0,2 5 118,-5 2 177,-1 2 0,-3 25 0,-1 5 0</inkml:trace>
  <inkml:trace contextRef="#ctx0" brushRef="#br0" timeOffset="60">24992 2729 7787,'-6'-13'424,"5"0"-297,-3 0 1,2-1 25,2-3 0,0 2 0,0-7 0,2 1 702,2 1 1,-1-4-493,5 3 0,-1-6-194,2 2 0,1-2 0,-6 10 0,-1 1 659,-2 2-568,-1 7 0,-1 1-147,-3 6 0,-4 7 0,-4 7 0,-1 11-117,0 7 1,2 5-73,2 1 0,-2 2-53,3 2 0,0-2 1,1 3-1,2-5-232,2-4 1,3-3 166,4-6 1,3-2 32,6-6 0,5-1 1,4-12-1,2-3-263,1-3 1,2-7 186,3-8 1,-3-7 135,3-6 1,-4-7 0,1-1 0,0-6-11,-1-1 0,1-5 206,-10 4 0,0-4-45,-5-1 1,0 6 0,-4 5 0,-3 9 622,-4 10 335,-1 5-757,0 9 1,-4 7 0,-2 10 0,0 5 146,1 7 1,-4 2-443,5 1 1,-2 1-2,2-1 1,3 1 0,-4-1 0,4 1-53,1-1 0,1-4-61,4 1 0,-3-7-11,7 2 0,-1-7 0,7-3 1,0-1-232,2-3 1,6-7 157,-2-5 1,-1-4 168,1-4 0,-1-4 0,3-7 0,-2-3-96,2-2 0,-3-1 217,1-4 1,-6 4 18,2 0 0,-7 7 1,-3 0-1,-1 6 1141,-3 2 106,-2 8-1076,-1 5 0,-4 13 0,0 5 0,1 5 164,2 2 1,1 3-288,0 3 1,0-1-223,0-2 1,1 0-1,3-3 1,3-1-510,0 0 1,5-2-12,-4-7 1,8 0-886,1-4 1136,0-1 0,-3-5 1,2-5-1,2-7 0,0-7-623,1-4 0,-2-3 842,-4-2 0,-2-4 0,-3-7 1,-3-2 156,-4-5 0,-1-3 0,0-1 0,-6 2 32,-2 2 1,-8 9 0,-2 8 0,-2 5 339,-3 3 0,-1 5 515,-1 9 1,-1 2-487,1 6 0,5 2 0,3 2 0,3 4-100,1 4 0,6 0-216,3 1 1,4 0-579,4 0 0,4-1 1,9 1-1,5 0-662,2 0 0,6-5 777,-1 1 0,5-7 378,-4 3 0,8-13 0,5-6 0,1 0 0,1 0 0</inkml:trace>
  <inkml:trace contextRef="#ctx0" brushRef="#br0" timeOffset="61">26038 1951 7787,'7'-9'0,"-3"1"0,-3 5 850,-1-3 1,-5 18 0,-5 5 55,-6 5 1,2 8-499,-3 0 1,-1 4-213,1-4 0,0 5 1,5-1-1,2 2-84,2-2 1,5 1 101,-1-5 0,2-2-347,2-7 0,6-2 0,2-8 0,4-2-854,1-5 1,4-4 647,0-4 1,4-8 159,-4-5 1,5-7 0,-2-1 0,2-8 40,-1-4 0,-6-1 227,2 0 0,-2-5-7,-3 1 1,0 1 0,-4 8 0,-4 7 251,-2 8 1,-2 4-27,0 1 0,0 7 15,0 6 0,-4 6 1,-2 8-1,0 3-95,1 5 0,-4 2-211,5 1 1,0 5-115,4 0 1,0-1-1,0-4 1,0-3-263,0-1 0,5-5 80,4 1 1,-2-4 102,1-5 0,5-2 0,5-6 1,1-3-155,-1-5 1,4-4 332,-5-13 1,4-1-22,-4-12 0,4 1 0,-4-11 1,-1-4 96,-2-7 0,-1-4-109,-1-5 0,-3-2 36,-5 34 1,0 0-1,-2-1 1,-1 0-1,3-28 1,-2 9 247,-2 12 0,-2 15 314,-2 12 1,1 9 35,-5 4 0,4 8 0,-5 6 0,1 7-116,0 8 1,-3 6-341,3 8 0,-2 5-90,1 2 1,-1 4 0,6 2 0,1 2 43,2 1 1,1-1-240,0-7 1,7 1-334,6-5 1,5-4 0,8-9 0,0-9-504,4-5 1,4-10-498,9-6 1,-4-9 1469,4-12 0,-17-7 0,-1-5 0,1-7 0,0-1 0</inkml:trace>
  <inkml:trace contextRef="#ctx0" brushRef="#br0" timeOffset="62">27427 1352 7718,'5'-13'-92,"-1"0"1,12 0 0,-2 1 0</inkml:trace>
  <inkml:trace contextRef="#ctx0" brushRef="#br0" timeOffset="63">27453 1275 7718,'-13'0'248,"0"0"-19,1 0 0,-1 0 1,0 3-1,0 4 536,1 6 1,0 12-182,4 1-572,-4 8 0,11-2 1,-3 7-1,4-1 1,4 0-1,5 0 1,2-2-92,2-6 0,4-2 0,1-13 1,3-3-108,6-7 1,-1-3-1,5-5 1,-1-5 12,-1-9 0,3-8 0,-4-4 1,2-5-21,-2-3 0,-5-3 0,-3-1 0,-2-3 132,-2-1 0,-7 0 227,0-2-76,-6 3 1,2 13-1,-6 5 1,-3 8-1,-5 6 1,-2 8 621,-2 8 0,2 12-603,2 5 0,-1 5 1,5 2-1,-1 3 10,0 2 0,2-5-237,4 2 1,2-3-64,2-2 1,3-1 0,6-2 0,-1-5-86,1-3 0,4-7 160,0-3 0,6-4 150,-2-4 1,3-9 0,2-8 0,-2-5 198,-3-3 1,2 0 140,-6-5 1,-2-4-192,-6-4 1,1-5 0,-6 6-1,-1 3 66,-2 2 1,-6 9-90,-4 2 1,-2 5-128,-2 7 0,0 6 0,0 3 1,1 4-244,-1 4 1,0 3-380,0 6 0,5 0-109,-1-1 1,7 1 0,-3 0 0,4 1 687,1 3 0,68-14 0,-26-1 0,1 0 0</inkml:trace>
  <inkml:trace contextRef="#ctx0" brushRef="#br0" timeOffset="64">28256 969 8125,'0'-7'1364,"0"3"-977,0 8 0,0 7 1,0 8-1,0 1 87,0 2 1,-4 4-601,0 4 0,-1-4 0,5 4 0,0-3-231,0-1 0,0-7 162,0-2-613,0-8 0,0-6 0,2-12-1207,2-8 2015,-2-5 0,-4-18 0,-2-8 0,-3-4 0,0 0 0</inkml:trace>
  <inkml:trace contextRef="#ctx0" brushRef="#br0" timeOffset="65">28180 714 7822,'0'-13'0,"0"-1"0,0-1 671,0-2 1,0 0-1,0 4 967,0 0-1220,0 6 1,0 3-408,0 8 1,4 4-32,0 9-163,0-2 0,1 4 1,0-3-1,1 2 1,1 1-1,-1-1 1,1-1-1117,0 2 0,-3-5 1299,5 3 0,16-14 0,9-5 0</inkml:trace>
  <inkml:trace contextRef="#ctx0" brushRef="#br0" timeOffset="66">28511 561 7822,'-5'-7'1334,"3"1"1,-8 12-935,6 2 1,0 7 249,4 6-533,0 0 1,0 16 0,0-3 0,0 4 0,0 5 0,0 3 0,0 3-301,0-3 0,0 1-1078,0-9 1001,5 3 1,1-14 0,4 2 0,-2-8-1,2-8 1,3-8 0,3-3-1086,1-2 0,1-7 1345,-1-6 0,4-31 0,1-15 0,5-7 0,0 0 0</inkml:trace>
  <inkml:trace contextRef="#ctx0" brushRef="#br0" timeOffset="67">28843 383 7822,'0'-33'303,"0"3"0,-2 6 1129,-2 7-875,3 6 0,-9 18 14,6 6 1,-1 6 0,5 11 0,0 4 196,0 3 1,0 3-455,0 2 0,0 2-191,0 3 1,0 2 0,2-3 0,1 1-49,1-1 1,1 0-731,0 0 1,-2 3 186,5-7 0,-4-5 0,5-7 468,1-3 0,7-19 0,3-4 0</inkml:trace>
  <inkml:trace contextRef="#ctx0" brushRef="#br0" timeOffset="68">25068 3927 7807,'-5'-12'281,"-2"-5"1,-6-2 0,-1 1-1,-2-2 1,-1 0-13,2-3 0,0 5 0,3 1 0,-1 3 1,-1 2-1,-2 4 19,-1 4 0,0 2-340,4 2 109,1 6 1,-1 7-1,0 8 1,0 3-1,1 2 1,0-1-1,4 2-250,4 3 0,-2-3 1,2 2-1,1-3-28,1-5 1,8-2-1,4-7 1,6 1 61,5 0 0,3-6 0,3-3 1,1-2 136,2-2 1,5 0 0,-2 0 0,-2 0 51,-5 0 0,-2 4 1,-7 0-1,-2 0 153,-1 2 1,-6 1 0,-4 6 0,-4 0-80,-4-1 1,-4 7 0,-6 1 0,-3 1-142,-4 0 1,1-4 128,-1 4-363,0-5 0,-1 1 0,3-9 0,2-5 0,4-6-341,3-5 0,7-16 1,-1-10-1,4-12 612,4-7 0,7-7 0,6-8 0,-5 31 0,-1-1-31,-1-2 0,1-1 1,3 1-1,1 0 1,-1 1-1,1 1 1,0 0-1,0 1 31,1 0 0,-1 2 0,15-30 0,0 14 0,-2 15 165,-11 23 0,-4 8 1,-6 10-1,-1 8 690,-3 7 1,2 8-362,-1 2 1,6 10 174,-1-2-524,2 9 1,-2-8 0,-1 5 0,2-1-1,0 1 144,-1 1 0,2 0-249,-3 2 0,4-4-122,1-9 1,-5-3-1,1-7 1,0-4-316,3-8 1,1-4 204,-1-8 0,1-8 1,0-4-1,1-10-122,3-6 1,-3-2 325,3-8 1,-3 1-75,-1-9 0,0 0 1,-2 1-1,-1 5 53,-1 5 1,-2 8-10,1 1 0,-1 8 166,-3 9 0,-2 5 1,2 8-1,-2 6 184,-2 6 0,4 4-256,0 5 0,5 5-19,-5 0-66,6 0 1,-7-5-1,5 1 1,2-2-1,1-2-172,2 0 1,0-8 47,0-2 1,1 0 84,3-8 1,-3 0-1,3-5 1,-2-5-252,2-7 1,-1-2 209,5-11 1,-5 2-1,1-8 1,-2-1 162,2 1 1,-4-7 13,0-3 0,0 4 6,-5 4 1,-2 9-1,-2 1 649,-2 5-556,-2 7 1,0 8-128,0 8 1,0 8 0,-2 6 0,-1 2 25,-1 2 1,0 1-58,4-2 1,4 2-122,0-6 0,6 3 1,-1-6-1,2-3-69,2 1 0,0-7 83,-1 0 1,5-5 40,0-5 86,6-2 1,-9-7-1,3-3 1,-3-4 0,-2-3 366,-4-2 0,-2-3-181,-6-1 1,0-4-47,0 4 0,-7 0 0,-5 6 0,-5 3-85,-2 4 0,-7 8-383,-4 5 1,1 4-1,3 4 1,1 5-354,-1 2 0,2 6 17,3 0 0,2 6 43,7-2 0,4 2 0,4-2 0,4-4 572,4-3 0,9-2 0,8-4 0,4-2 0,22-30 0,10-15 0,-15 13 0,0 0 0,-1 1 0</inkml:trace>
  <inkml:trace contextRef="#ctx0" brushRef="#br0" timeOffset="69">26293 3430 7807,'7'6'86,"3"1"43,-6 6 1,0-1 269,-4 1 1,0 1 0,0 2-1,0 2 46,0 2 0,0-4-322,0 1 1,4-3-127,1-1 1,0-1 0,-1 0-195,5-4 1,2-2-63,2-6 1,4-7 168,0-6 1,0-5 0,-3-9 0,2-2-27,1 0 1,0-7 219,-4 2 0,-1-1 2,1 1 1,-4 4 0,-2 7-1,-2 3 589,-2 2 45,-1 7-649,-2 5 1,0 17-1,0 5-198,0 2 0,0 6 23,0-2 1,0 0-25,0 0 8,0 2 0,0-9 1,1 5-1,3-3 0,3-4-254,0-3 1,6-7 222,0 1 1,0-4 182,4-4 0,1-5 1,-1-8-1,0-4 24,2-3 1,-5-7 139,3-3 1,-5-3 0,-3-1 0,-5-1 122,-2 1 1,-2 1-66,0 3 1,-6 0-84,-3 9 0,-3 3 1,-4 14-1,-2 4-129,-2 2 1,3 4-527,-4 2 1,4 7-149,-5 6 1,8 4 611,1-4 0,23 35 0,12 3 0</inkml:trace>
  <inkml:trace contextRef="#ctx0" brushRef="#br0" timeOffset="70">27861 2690 7794,'0'-12'0,"0"-5"0,0 0 0,0 1 275,0 2 0,-1 7 0,-2 4 0,-2 7 0,3 9 0,0 8 365,2 8 0,2 5 1,0 8-1,4 5-376,1 2 1,0 7-229,2-1-60,2 6 0,-4-7 0,6 4 0,-2-1 0,-1-5 1,-3-4-1,0-7-620,0-5 1,-2-8 444,3-11 1,-5-7 0,1-14-1,-2-6 26,-2-6 0,0-9 0,-2-9 0,-1-5 195,-1-3 1,-6-5-1,3-7 1,-1-2 24,-1-3 0,5-4-31,-5-5 12,5 31 1,0 0 0,-7-32 0,5 32 0,2 0 0,-3-34-1,0 3 1,1 9 0,0 10 344,3 14 0,8 14 47,3 8-266,3 6 1,8 8 0,1 5 0,1 5-1,0 6 120,2 3 0,0 1-208,-2 5 0,0 4 0,-7 1 0,-4 0-264,-3 0 0,-3 5-156,-4-2 1,-5 2 166,-4 3 0,-6-1 0,-5 0 0,-3-1-199,-4-3 1,-2-3 243,-1-5 0,3-6 99,-3-3 1,5-9-1,3-4 1,5-2-188,3-2 1,7-10-187,3-3 1,2-8-36,2 0 1,8-9 0,4-4 0,10-3 450,6-1 0,2-5 0,7-11 0,2-1 0,-6 10 0,-1 0 0,1 0 0,-1 0 0</inkml:trace>
  <inkml:trace contextRef="#ctx0" brushRef="#br0" timeOffset="71">28282 2155 7794,'5'-24'0,"4"3"0,-3-4 454,-1 11 1,-5 3 0,0 11 0,2 8 483,2 8 1,-3 4-680,4 5 0,-4 7 183,-1 2 1,0 2 0,0 4-1,0 1-283,0 2 1,0 5-400,0-1 0,0-2-73,0 2 1,1-2-1,2 2 1,1-6-720,-1-6 0,4-9 287,2-9 1,2-4 314,2-5 1,5-4 0,4-9-1,2-10 430,1-9 0,12-35 0,-17 22 0,0 0 0</inkml:trace>
  <inkml:trace contextRef="#ctx0" brushRef="#br0" timeOffset="72">28766 2155 7794,'-1'-9'0,"-3"1"0,1 5 477,-6-1 1,1 2-24,-5 2 1,0 2 0,1 2 0,-3 6 331,-2 6 0,3 3-581,-3 7 1,-1 5 0,1 3 0,1 3 48,2 1 0,5 0-323,1 1 0,5-1 18,-1 0 1,2-5-1,4-3 1,2-6-271,5-7 1,3-2-251,5-11 0,-1 1 321,5-5 1,-1-7 0,3-6-1,-2-7-265,2-4 1,-3-7 224,1-3 0,-6-3 218,2-1 1,2-6 0,-2-3 0,-3-1 338,-4 1 1,0 9-168,-6 8 1,0 9 389,-4 4 1,-1 6-1,-2 6-36,-1 10 1,-6 10-260,1 6 0,2 3-71,-1 2-96,5-1 1,-3 1 0,6-1 0,0 1 0,0-2-513,0-3 1,6-2 290,2-7 0,5-4-112,4-4 1,-1-3 0,5-2 0,2-3-162,1-5 1,1-8 223,1-4 1,-1-9 147,1-4 1,-5-3 0,-1-1 0,0-2-9,0-2 0,-5-2 176,2-3 1,-7 0 3,-1 9 1,-7 0-1,3 12 1,-4 6 335,-1 5-96,0 8 1,0 7-175,0 8 0,-4 5 0,0 3 0,1 2-66,1 2 0,2 1 16,0 5 0,2 2-143,2-3 0,-1 4 1,5-8-1,2 3-8,2 2 1,0-5 18,1 0 0,1-5-10,3 1 0,-1-3 1,4-1-1,-2-2 75,-2-2 1,-6-4 290,-2-5-135,-5 0 1,1 0 0,-8 0-1,-5 2 418,-2 2 1,-7-3-298,-4 4 1,0 0-193,0-1 0,-2 5 0,5-5 1,-3-1-38,1-2 1,5-1-252,-1 0 1,5-1-194,3-3 1,4-5 0,5-8 0,1-5-206,3-7 0,5-3 289,8-7 0,4-5 84,9-2 1,-2-8 0,6-3-1,0-1 28,-1-3 1,-15 30 0,0-2 112,0 0 1,-2-2 0,2 3 0,0-1 234,-1-1 1,0 0 0,8-18 0,-8 9 0,-2 14 1329,-3 10-1001,-5 8 1,-1 14-238,-6 5 0,0 2 1,-1 11-1,-2 3 183,-1 5 1,-1-1-418,5 6 0,0 0 217,0 4-337,0 6 0,0-4 0,2 1 0,1-4 0,2-3 121,2 1 0,2-4-233,4-1 0,-1-4-20,1-5 0,1-4 1,3-9-1,3-3-483,0-4 0,4-7 244,-3-2 0,3-9 296,2-4 1,-2-8 0,-3-2 0,-4-1-68,-3-4 0,2-5 321,-3-1 0,5-5-48,-9 4 1,3 2 0,-7 7-1,-3 6 1275,0 5-131,-2 5-757,0 11 1,-4 7-1,-2 10 1,0 5-135,1 7 0,-1 6-387,2 2 0,2 4 82,-2-5 1,3 5-1,1-5 1,0-4-109,0-2 1,1-3 19,3 1 0,3-3-256,6-5 1,0-6 0,1-3 0,2-4-781,1-4 1,5-3-166,0-6 1,0-6 1296,-1-7 0,-9-12 0,-3-14 0,0-2 0,0-6 0,0 0 0,0 0 0</inkml:trace>
  <inkml:trace contextRef="#ctx0" brushRef="#br0" timeOffset="73">30029 1199 7804,'-26'-13'268,"-4"-4"30,1 0 1,-1 6-102,4 6 0,7 0 0,0 0 0,2 3 114,0 0 1,4 2-350,5 0 0,4 4-442,-5 1 272,6 5 0,-2-8 0,5 7 1,0 1-1,-2 3-1735,-2 4 1943,3-3 0,-22 27 0,2 0 0</inkml:trace>
  <inkml:trace contextRef="#ctx0" brushRef="#br0" timeOffset="74">29531 1517 7818,'-8'0'0,"-1"0"-51,1 0 16,-5 0 0,7 0 299,6 0 1,12-4-164,9 0 1,10-6-1,7 0 1,8-4-270,3-3 1,9-2 52,6 2 0,4-4 1,-32 8-1,0-2 1,-1 0-1,-2 0-166,33-13 0,-4-3-99,-3 1 1,-3 2 166,-10 6 0,-9 1 1,-11 7 962,-8 3-318,-9 6 1,-11 1 3,-10 8 0,-7 3 0,-6 6 0,-1 1 423,1 3 0,-1-1-474,1 5 0,3-1 1,1 1-350,6 3 1,-4-10 0,8 5-1,2-2 1,5 0 31,3-2 0,2-5-305,3-1 1,5-6 0,9 1-1,8-4-1089,6-4 0,5-5 329,1-8 997,6-3 0,9-19 0,8-9 0,-16 13 0,0 1 0,1-1 0</inkml:trace>
  <inkml:trace contextRef="#ctx0" brushRef="#br0" timeOffset="75">27211 4259 7800,'-13'-4'-96,"-1"-1"1,-2 1 0,-1 0-1,0 0 37,-1 1 1,-1-3 0,-3 2 0,2 1-1,0 0 1,2 0 1052,-1-1 0,-2 0-17,4 4-810,-6 0 0,9 5 0,-4 4 0,1 4 0,-2 4 162,-1 4-280,5 3 0,-4 6 0,8 2 0,1 4 0,3 5 0,1 1 0,4 2 30,0-3-201,2-1 0,2-7 1,3-4-1,7-4 0,3-8 1,2-9-1,2-5-75,2-3 0,3-9 0,1-8 0,1-11 139,-1-7 0,1-9 0,1-3 1,0-4-9,-2-4 0,2-3 372,-10-6-211,0-6 0,-4 0 1,-7 32-1,-1 0 1,4-32-1,-5 7 722,-3 11-688,-1 12 1,-1 15-1,-3 9 1,-5 8 336,-2 8 1,4 5 0,1 9 0,2 3-246,0 5 1,-1 2-502,5 1 1,0 5 132,0 0 1,0 5 0,0-1-1,2 3-445,2 1 1,-1-1 95,5-3 1,1 3 234,4-3 0,1-7 0,1-3 1,4-4-215,1-5 1,-3-2 25,4-4 0,0-6 308,5-12 1,-1-1-1,1-13 1,-1-3-16,1-7 1,-7-4 42,-1-1 1,-4-2-205,-2-2 374,1 2 0,-1-3 0,-4 11 1,-4 6-1,-2 8 0,-4 5 1080,-2 5 1,-3 8-628,-6 8 1,5 9-306,-1 4 0,1 5 0,-4 2 0,2 3-12,2 2 1,5-5-284,-1 2 1,2-3 34,2-1 1,2-2 0,2-3 0,5-4-349,2-3 0,7-3-183,4-2 0,3-5 197,5-8 1,2-9 0,8-9 0,1-7-238,2-5 0,-1-4 626,-4-5 0,-10-11 0,0-11 0,-8 18 0,-1-1 0,1 0 0</inkml:trace>
  <inkml:trace contextRef="#ctx0" brushRef="#br0" timeOffset="76">27963 3634 7800,'0'-17'-76,"0"0"0,-4-4-114,-1 4 1,-4-4 1134,0 4-645,-2 0 1,-2 5-1,0 2 1,0 2-1,1-1 539,-1 2 0,4 2-300,1 5 0,4 0-252,-5 0 0,6 2 0,-2 5 0,0 9 95,1 7 1,0 1-168,4 10 1,0 5-176,0 8 1,0 3 0,0 2 0,0 2 78,0 1 1,6 5-163,2-5 1,-1 5-1778,2-5 1549,-1 0 0,6-4 0,2-1 0,1-5 0,-1-7-1333,-2-7 1,-2-5 984,1-5 0,0-2-944,0-7 1563,-6-5 0,4 5 0,-4-5 0</inkml:trace>
  <inkml:trace contextRef="#ctx0" brushRef="#br0" timeOffset="77">27797 4080 7800,'-5'-12'0,"3"-3"-152,-2-2 0,2 2 0,2-5 0,2 0 81,2 0 0,9 0 76,8-1 1,9-3-1,4 4 1,4 2 80,5 5 0,-8 2-113,3 7 1,-4 1-1,-1 8 1,-8 8 492,-6 7 1,-5 5-334,-1 5 1,-6-1-90,-3 5 1,2-10-1,-2 1 1,-1-2 26,-2-3-47,5 4 0,-3-14-52,5 2 89,-5-7 1,8-5 0,-2-9 0,1-4-1,0-4 257,-2-4 0,1-7-172,3-2 0,-4-5 24,-4 1 1,-3-3-1,-1 0 1,0 2 39,0 1 0,-10 1-33,-2-1 0,-5 8-111,0 9 1,-2 9 0,-4 4 0,2 2-236,-1 2 1,-1 10-240,2 3 0,2 4 3,6 0 0,1 3 1,0 5-1,4 1-978,4-1 1383,2 1 0,25 11 0,5 2 0</inkml:trace>
  <inkml:trace contextRef="#ctx0" brushRef="#br0" timeOffset="78">28486 3736 7487,'0'13'296,"0"0"1,0-1-143,0 1 0,0 0-124,0 0 1,0-1 43,0 1 36,0 0 1,0-8 50,0-5 0,0-9-144,0-8 165,0-12 0,0 8 0,0-10 0,0 1 0,0 0-5,0 2 1,4-2 0,2 3 0,-1 5-70,1 2 0,4 3-336,-2 4 1,5 2-290,4 2 1,-3 8 84,3 5 0,2 6-361,-2-2 1,-3 4 792,-1 1 0,14 5 0,12 2 0</inkml:trace>
  <inkml:trace contextRef="#ctx0" brushRef="#br0" timeOffset="79">28894 3494 7800,'-7'13'-133,"-5"-5"74,4 1 1,1 0 0,0 7 0,0 1 883,0-1 1,2-2-580,-3-1 1,5-1 0,-1 1-1,2 0 361,2 0-570,0-6 1,2-2 0,2-5-94,4 0 1,2-5-12,-1-4 0,2-6 0,-2-4 1,1-1-11,-2-2 0,3-2 55,-2-2 1,1 1 39,-2-1 1,4 2-1,-5 3 1,1 4 114,1 3 1,-5-2-57,5 3 1,-5 3-65,4 10 1,-3 0 0,2 2 0,-2 2-46,-2 4 0,3 5-70,-2 4 1,2-1 54,-2 5 0,-1-5 0,4 1 1,0-3-160,0-1 1,2-6-34,3-3 1,1 2 157,0-2 1,1-6-1,2-8 1,1-5 119,-2-6 1,5-3-26,1-2 1,-2-4 116,-2 1 0,-3-5 0,-1 2 0,-1 1 92,1 0 1,-2 7 205,-2 7 0,-3 3-113,-6 1 1,0 7-295,0 6 1,0 6-256,0 7 0,4 4-31,0 0 1,6 4-1,-3-4 1,2-1-319,-1-2 0,1-1 116,3-1 1,5-5 73,0-2 0,6-4 0,0-2 0,5-4 392,6-3 0,-3-9 0,8-22 0,4-10 0,2-6 0,0-1 0</inkml:trace>
  <inkml:trace contextRef="#ctx0" brushRef="#br0" timeOffset="80">29825 2894 7800,'-6'-12'0,"2"0"123,-9 4 0,2 2 0,-9 6 1,-1 3 503,-4 6 1,3 2-311,-8 14 1,-1-2-202,1 7 1,0 2-1,6 1 1,3 1-53,4 0 1,4-6 65,5 2 0,2-9-151,6-4 0,3-2 0,4-4 0,7-3 10,5-3 0,2-5 75,4-5 0,1-2-128,-1-5 1,1-1-1,-2-1 1,-1-2 45,-2-1 0,-1-6-17,1 2 0,2 1 125,-6-1 1,0 5-1,-6-2 101,-3 0 0,2 3 327,-5-2-433,-1 9 1,-8 4-1,-2 8 1,0 4-20,1 4 1,-1 0-25,2 1 0,2 4-139,-2 0 0,3-4 1,1-5-1,1 1-471,3-2 0,3-1 316,6-6 0,1-2 14,3-2 1,-3-4-1,5-9 1,-2-5 141,0-2 0,4-7-5,-4-3 1,0-4 117,-4-5 0,0-6 1,-1-9-1,0-3 288,-4-4 0,2-5 216,-6 6 0,1 5 393,-5 12 0,0 6 603,0 11-1193,0 12 1,0 14-246,0 8 1,-2 3 0,-1 6 0,-1 1-241,1 3 0,-2 4 153,0 9 1,-3-2-314,4 6 240,-6 0 0,7 6 0,-4 1 0,1 0 0,3-3-162,2-2 0,1-4 9,0 2 180,0 3 0,3-10 0,4 1 1,6-5-1,2-7-270,4-6 0,2-1-157,9-4 1,-4-2 0,4-8 0,-3-5-152,-1-5 1,3-1 550,1-5 0,0-5 4,-5-3 0,-3-7 0,-1 2 1,0-3 17,-1-1 0,-2 0 296,-5 0 1,-2 1 556,-2 3 0,-3 4 814,-6 9-1205,0 8 0,-2 7-334,-2 6 0,1 6 1,-4 3-1,0 3 37,0 5 0,3 2-42,-5 2 1,5 3-188,-5-3 1,7-1 0,-3 0 0,4-2-168,1-2 0,0 2-126,0-1 0,1-4 197,4-4 1,2-2 0,5 1 0,3-3-282,2-4 0,1-2 290,3-4 1,8-2 116,-4-6 1,3-4 0,-2-2 0,1-4-94,3-4 1,-3-6 143,2 4 0,-3-1 99,-5 4 0,-3 5 0,-6 1 828,-4 2-489,-2 7-324,-6 11 0,0 11 1,-1 6-1,-2-1 41,-2-2 1,1-2-71,4 1 1,0 0-108,0 0 0,2-2 0,2-1-16,4-2 0,4-5 185,0 2 1,3-4-41,2-1 0,-3-6 0,3-4 0,-2-4 192,2-3 1,-2-5 47,2 0 1,-5-2-147,-3-1 1,1-5 0,-6 0 0,-1 2 162,-2 1 1,-1 3 6,0 3 0,-5 4-349,-4 8 1,-4-1-1,-2 6 1,-4 3-582,-1 3 0,3 7 109,-4 8 1,4-2-162,-4 7 0,5-1 0,-1 4 0,3 1-665,1-1 1,6 0 1317,3-4 0,3 3 0,46-21 0,12 1 0</inkml:trace>
  <inkml:trace contextRef="#ctx0" brushRef="#br0" timeOffset="81">31151 2410 7800,'7'6'-4,"3"-4"31,-6 7 1,2-2 561,-2 2 1,-3 2 22,4-3 1,0-1-332,-1 2 0,2-6 28,-2 1 1,-1-3-1,4-2 54,-1-3 1,4-3-243,-2-6 1,4 0 17,0 0 1,1-4-1,0-1 1,0 0 72,-1-1 0,1 2-91,0 4 1,0 2-62,-1 3 0,-3-2 0,-1 5-235,2 3 0,2 0 101,0 2 1,-3 2-17,-1 2 1,0 3-1,1 4 1,-1-1-1736,-3-1 876,5-1 184,-3-1 0,2-1 0,-2-9 765,-2-5 0,-15-30 0,-9-12 0,-3-9 0,1 0 0</inkml:trace>
  <inkml:trace contextRef="#ctx0" brushRef="#br0" timeOffset="82">31176 1811 7845,'-31'0'0,"4"-5"-96,-3 1 1,-1 0-477,1 4 552,1 0 0,3 1 1,-1 4-1,-1 4 1,-2 6-133,2 2 0,-3 7-155,1 1 307,0 1 0,-1 16 0,-3 9 0,-4 1 0,1 0 0</inkml:trace>
  <inkml:trace contextRef="#ctx0" brushRef="#br0" timeOffset="83">30373 2308 8379,'-7'-6'1203,"1"3"-822,6-5 1,0 4-28,0-5 1,0 5 0,0-5 0,0 0-156,0-3 0,11-1-340,6 1 0,8-5 97,4 0 1,10-6 43,7 2 0,-2 3 0,9-2 0,2 0 0,4-3 0,1 0 0,-1 1 0</inkml:trace>
  <inkml:trace contextRef="#ctx0" brushRef="#br0" timeOffset="84">3366 14294 8362,'-5'-9'-8,"-2"1"0,-2-2 0,2-1 0,0-2 0,1 0 0,1 0-116,2 1 0,1-5 0,4-2 0,1-1 1020,1-2-828,6-2 0,-3-6 0,6-1 0,-1-2 1,0-2-1,-2-1 0,-3 2 52,-2 5 1,4 3 271,-5 5-307,0-3 0,-4 14 0,0 0 0,0 7 0,0 10 0,0 7 49,0 8 1,0 3-187,0 5 66,0 2 0,0 7 0,0-1 0,2-1 1,2-3-1,4-6 0,5-4-202,4-3 1,-1-5 206,5 1-49,0-9 1,6-3 0,2-11-1,3-8 1,2-10-133,2-9 1,3-8 0,-6-3 0,-1-1-72,-2-3 1,-9-6 110,-4-1 0,-8 5 96,-5 7 0,-2 5 0,-5 3 0,-4 4-9,-6 4 1,-4 8 56,0 11 32,3 5 0,-6-1 1,4 8-1,-1 6 1,0 5 242,-1 7 0,4 2-202,-3 1 1,4 6-85,4 3 1,0-1-1,4 1 1,2 2-89,2 0 0,1 1-32,0-3 0,6-3-124,2-5 0,8-2 0,4-3 0,2-5-302,5-6 1,3-5 69,0-5 0,2-11-158,7-6 623,-1-11 0,-9-3 0,3-9 0,2-1 0,2-5 0,0 0 0,1 0 0</inkml:trace>
  <inkml:trace contextRef="#ctx0" brushRef="#br0" timeOffset="85">4233 13478 8217,'-4'-13'-175,"0"0"0,-5 5-590,5-1 954,-6 1 1,3-4 0,-6 4 217,1 4 0,-1 2-343,0 2 0,-4 7 1,0 5-1,1 5 91,2 3 1,2-1-201,-1 3 1,0 2 42,0-3 1,6 2-1,3-1 1,3-2-1,1-1 1,0-2-170,0-5 1,9-3 102,4-1 0,8-5 0,1 0 0,2-6-242,1-5 1,2-9 193,3-5 0,-5 3 108,1-3 1,-2 5-1,-7-3 1,-1 2 132,-2 2-220,-1 2 323,-6 7 1,-2 3-1,-5 10 1,0 6 368,0 8 0,0 11-285,0 8 0,0 0-188,0 8 0,0 4 0,0 6 0,0-1 86,0 1 0,0 4-284,0-1 1,0-5 23,0-4 0,-1-7 1,-2-12-1,-3-6-239,-1-8 473,-1-4 0,-5-7-165,0-2 1,-4-10 0,0-3 0,0-3 116,-1-2 1,4-1-44,-3-3 1,4-2-589,4-2 0,0-4 0,4 0 1,2-4 494,2-4 0,12-17 0,9-18 0,0-1 0,-4 12 0,0-1 0,0 1 0,0 0 0</inkml:trace>
  <inkml:trace contextRef="#ctx0" brushRef="#br0" timeOffset="86">4527 13312 8255,'-7'-6'1254,"-5"5"-853,11-5 1,-5 13 204,6 6-593,0 6 0,0 6 0,0 2 0,0 3 1,0 4-1,0 3 0,2 1-732,2 0 1,-1-1 398,5-3-164,1 3 0,1-17 0,1-3 0,3-10 484,0-6 0,3-52 0,-3-28 0,-2 24 0,-1 1 0,0 0 0</inkml:trace>
  <inkml:trace contextRef="#ctx0" brushRef="#br0" timeOffset="87">4590 13083 8255,'-12'-12'0,"-5"5"-235,0-6-225,0 1 566,4 10 1,6 4-107,3 10 0,25 41 0,-7-19 0,0 0 0</inkml:trace>
  <inkml:trace contextRef="#ctx0" brushRef="#br0" timeOffset="88">4794 13274 8255,'-5'8'-48,"-4"1"1,4-1-77,0 5 1,2 0 385,-1 0 1,3-1 0,-3 1 0,2 0 285,2 0 1,0-1-409,0 1 0,0-4-369,0-1 1,2-5 167,2 1 1,-1-10 0,5-6 0,2-8-76,1-4 1,2-6 6,0 0 1,0-5 55,-1 1 158,1 3 1,0-5 0,0 8 0,-1 2 0,0 5 395,-4 3 1,4 2-378,-4 8 0,-1 2 1,0 9-1,0 4 52,0 6 1,-4 9-157,1 4 0,2-1 10,-2 5 1,1-3-1,-4-1 1,2-2-113,1-3 1,0-3 54,-4-5 96,6 0 1,0-8-1,4-5 1,-2-8 168,2-8 0,1-5-161,2-9 0,0-4 16,0-8 0,-1 2 1,3-2-1,0 2 138,2 2 0,0 1-51,-4 3 1,0 8-143,-1 9 1,1 9-1,0 4-9,0 2 1,-2 12-155,-3 3 1,4 8 127,-4 0 0,-1 4 0,1 0 0,-1 1-208,0-1 1,-3 1-294,4-1 0,0-1-81,0-3 0,2 2 1,-4-7-1,1-4-511,3-2 0,1-7 1110,2 1 0,-1-8 0,7-43 0,1-15 0</inkml:trace>
  <inkml:trace contextRef="#ctx0" brushRef="#br0" timeOffset="89">5508 12942 8007,'-7'0'134,"-4"0"183,10 0 6,-5 0 0,7 0 0,4 0 164,3 0 0,3-5-518,2-4 0,0-2 67,0-2 0,1-5 0,1-4 1,2-2 90,-1-1 0,-3-1-34,-5 1 0,2-1 5,-6 1 0,1 1 0,-5 2 0,0 5 219,0 3 1,-6 7-181,-2 3 0,-5 4-166,-4 4 0,3 10 0,-5 10 0,2 6-28,0 3 0,-3 5 79,8 5 1,-4-1-48,8-4 1,2-1 0,2-3 0,4-4-285,4-3 0,4-7 149,9-3 0,3-9 32,6-4 0,5-4 1,4-5-1,5-8-839,2-7 967,7-10 0,-15 1 0,5-9 0,1-1 0,5-4 0,1-1 0,-1 1 0</inkml:trace>
  <inkml:trace contextRef="#ctx0" brushRef="#br0" timeOffset="90">10048 7982 8315,'-12'-1'-603,"3"-2"-279,0-1 1017,6-6 1,-1 4-307,8-2 199,-2 2 0,9 4 0,-3 0 0,4-3 91,1 3-110,-1 0 0,-3 1 0,-1-2 1,2-1-1,2 1 0,0 1 0,1 2 18,0 0-27,5 0 0,-2 0 0,4 0 0,-1 0 0,1 0 0,3 0 0,2 0-89,5 0 89,-3 0 1,9 0 0,-5 0 0,1 0 0,5 0 0,4 0 0,5 0-2,-1 0 1,5 0-3,-4 0 1,0 0 0,2 0 0,1 0 19,1 0 1,4 0 2,-7 0 1,2 0-1,2 0 1,0 0 27,0 0 0,-1 0 19,-4 0 0,-2 0-49,-5 0 0,-4 0 0,-4 0 1,-7 0 57,-4 0-51,-3 0 40,-10 0 0,-1-1 137,-6-3 0,-2 2-208,-2-2-5,-3 3 1,-6-4 0,1 1-33,-1 1 0,4 2-118,1 1-165,-1 0 1,-3 0-1,-1 1-580,0 4 906,0 2 0,1 17 0,-1 3 0</inkml:trace>
  <inkml:trace contextRef="#ctx0" brushRef="#br0" timeOffset="91">8275 13057 8235,'-8'0'-1286,"-1"0"1463,1 0-341,1 0 199,1 0 0,8-1 0,2-4 18,4-3-26,4-3 0,-4-2 1,1 0-1,2-1 0,3-3 1,3-4-1,0-5 11,2-4 0,0-6 0,8-8 1,2-3-35,0-6 0,5-9 0,-17 26 1,-1-2-1,1 0 0,1-2 20,2 0 0,0 0 0,1-1 1,-1 0-1,-1 0 0,0 1 1,1-2-1,-1 0-195,0 0 1,0 1-1,0-2 1,-1 1 192,-1 3 0,0 1-22,1-2 1,1 1-1,12-26 1,-14 31-1,1 0 1,-1 1-1,-1 0 1,15-29 114,-3 3-115,5 2 0,-6 4 0,3-2 0,-2-4 0,2-4 0,2 1 0,2 0 3,0-2 1,-1 3-9,-16 27 1,0 0 0,3-3 0,-1 0 14,-2 1 0,0 0-17,3 2 0,0 2 1,11-29-1,5 4 1,-4 0-1,0 2-134,-4 5 1,-1 1 140,-2 6 0,2-5 0,2 1 0,0-1 107,0 1 0,2 2-94,-1 3 1,1-4-3,-2-5 1,4 0-1,5 0 1,1-1 4,-1-3 1,0-2-20,0-3 0,-17 30 0,-1 0-1054,19-26 1051,2 1 0,-14 10 0,2 1 0,-2 1 0,-3 2 16,-2 4 0,-3 0 14,-2 8 0,-1-7 168,5 2 1,1-3-1,4 1 1,3 0-179,1 2 1,1 0-11,-1-4 1,1-5-10,3 1 0,-2-1 1,-3 5-1,0 1 91,0 3 0,-4 3-97,-4 6 0,-2 3 1160,-6 1-1126,-1 6 1,-3-4 0,-1 6 0,1 1 43,-2-1 1,-1 4-58,-6 1 144,0 5-78,0-3 1,0 8-106,0 2 1,0-1 64,0 5-58,0-5 0,0 9 0,0-4 21,0 3 0,-5 2 0,1 0 1,-2-2 18,2-2 0,1 2 1,-4-2-1,0 2 37,0 2 0,0-1-9,-1 1 0,-4 1-38,4 3 1,-4-1 0,0 5 0,-1 2 9,0 1 0,-4 3-7,0 3 0,-6 4-42,2 8 0,-9 9 0,-4 9 1,-1 2-45,1 2 0,16-32 0,-1-1-122,-15 33 1,18-30 0,1 0 185,0 0 0,0 0 1,-12 29-1,2-7 1,-1 1-5,1 2 1,-5 2 16,0-1 1,1 2 3,3-2 0,1 2 0,-2 3 0,12-32 0,0 1 4,-2 0 1,0 0 0,-1 3-1,-1-1-47,0 0 1,0 1 0,-1 3-1,0 0 24,-1 3 1,0-1 0,-1 2 0,0-1 0,-2 0 0,0 0 0,1-1 0,0 0-20,1-1 0,0 0 0,-1 0 0,0-1 17,1-2 0,1 0 1,-2 2-1,-1 0 7,3-2 1,0 0 0,1-3 0,2 0 0,-16 24 0,-2 2 21,18-30 1,-1 0-1,1 3 1,-1-1 2,-15 31 0,17-31 0,-1 0-11,-12 27 1,-1 2-1,1 3 1,14-32-1,0 0 160,-17 30 0,2 2-144,5-9 0,-5 6-12,-3 2 1,17-32-1,-1 0 1,0 1 0,0 0-1,-14 29-20,1-2 0,-5-1-15,2 5 0,17-30 1,-1-1-1,-16 29 0,4-7-53,3-5 1,6-10 18,0-2 0,-1 4 56,-3-3 1,-1 2 0,1-3 0,-1 0-1,1 1 0,-1 2-7,1-3 0,4 2 317,-1-11-299,1 1 1,1-3 0,3 0 0,3 0 0,1-5-33,1-2 1,3-3-74,1-4-224,5 0 143,-3 0 449,6-6 0,0-3-272,0-8 0,0-3 0,2-6 1,0-1 75,3-3 1,3 1-31,-4-5 0,6-2-38,-1-7 1,1 2 0,0-5 0,-2 1 13,2-1 0,1-1-20,2-4 0,0-4-5,0-1 1,-1 1 0,1 2 0,0-3-1,0-3 1,4-10-2,0-3 0,1-5 0,-2-4 0,-7 32 0,0 0 0,1-1 0,0-1 0,2-3 0,1 0-249,2-2 1,0 1 0,1-2 0,-1 0 240,0-1 0,0 0 0,-1-1 0,0-1 0,4-2 0,0 0 0,1-1 0,0 0-24,1-2 0,1 0 0,1-1 0,0 0 6,0 6 1,-1 0-1,-2 1 1,0-1 27,0 2 1,0 1 0,0 0-1,-1 0 1,-3 2 0,0 0 0,-1 3-1,1 0 71,1 2 0,0 1 0,-2-2 0,0-1-73,3-1 0,0-1 0,0-3 0,0-1 20,2 2 1,0 1 0,0-1-1,0 0 1,0 3 0,1 0-1,-1-1 1,1 0 23,1-1 1,1 1 0,0-1 0,0 0-31,1-1 0,1 1 0,-2 3 0,1 1-10,-2 4 1,0 0-1,0 2 1,0-1-1,1 1 1,1-1-1,-1 1 1,0-1-140,-1 1 1,-1 0-1,-1 1 1,0 0 120,15-24 0,2 4 12,-7 0 1,5-3-1,-4 6 1,0-1-11,1 0 0,-3-1 10,6-1 1,0-4 2,5 0 1,-5 4-1,0 5 1,1 1-13,2 0 0,1-1-155,0 0 0,-4-3 170,0 7 1,-4 1 0,4 5 0,-1 4 415,-5 1 1,2 1-431,-9 4 17,-3 1 1,2 5 0,-6 3 0,1 3 0,-4 3 351,0 2 0,-4-2-321,2 2 1,-1 2 23,5-1 1,0 1 56,0-2 410,-6-2-484,-2 9-24,-5-3-33,0 10 1,-1 1 51,-3 2 0,2 4 0,-3-4 0,-1 4 13,-3 0 0,2 3-21,-1 2 1,-1 2 2,-3 7 0,-5-1 1,0 2-1,0 2-44,-2 0 1,4 7 43,-7-2 0,7-2-58,-2 2 0,-3 2 0,-1 6 0,-2 5 7,2 3 0,-3 2-4,2 3 1,-2 5-31,12-27 1,-1 2 0,0 0 0,0 1-1,1 1 1,-1 1 0,0-1 0,0-1-64,1 1 1,-1-1 0,0 0 0,-1 1-136,-1 4 1,0-1-1,1 1 1,0 0 218,-3 2 0,0-1 0,3-2 0,-1-2 1,0-1-1,-1-1 0,1 0 0,1 1-7,-1 1 1,0-1-1,-3 3 1,0 0 29,1-2 1,0 0-1,1 2 1,0-1 8,-1-2 1,0-1 0,2 1 0,0 1-1,-2 0 1,0 0 0,0 1 0,0-1 24,1 0 0,-1 0 0,1-1 0,0-1-32,1 0 1,0 0 0,0-2 0,-1 0 6,-1 2 1,0 0-1,-2 1 1,1 1 0,2 1-1,0-1 1,-1-2 0,0-1-166,0-2 0,0 0 0,-16 31 163,-1 0 0,14-31 0,0 0 5,-14 31 1,17-31-1,0-1 1,-8 25-1,-1 0 0,1-1 0,-5 5 24,0-1 0,0-4-59,5 0 0,-1 0 0,1 1 0,-1 0 28,1-1 1,-5-1 16,0-4 0,1 0-9,3 0 0,1 3 0,-1-3 0,2-4-21,3-2 1,-2-5 15,6 3 0,-4-5 60,4-4 0,-1-2 1,2-3-1,-1 2-47,1 2 0,-2-4 381,1 5 0,0-5-394,4 0 0,0-2 1,1-3-1,0-2 280,4-5 0,1-5-278,3-3 0,1 2 119,-6-2-141,1 2 1,-1-2 0,1-1 0,-1 2-1,1 1-16,-1 2 35,1-6 14,-5 4 1,6-11 2,3 0 1,2-5-23,2-8 50,0-5 1,6-2-1,2-7 1,4-1-1,2-4 27,3 0 0,-2-4-83,7-6 1,-5-2 1,4-3 0,-4 2 0,3 2 1,0-3-12,-1-4 1,3-11 12,3-3 1,-12 28 0,0-1 0,0-1-1,1-1 1,0-3 0,1-1-292,2-3 0,0 0 0,2-2 0,-1 0 274,1-3 1,0 0 0,2 0-1,1 0 12,-1 0 1,0 0-1,-1 2 1,-1 1-1,-2 1 1,0 1 0,0 1-1,0 1-20,-1 1 0,0 1 0,2 3 0,-2 1-119,-3 4 0,0 0 0,15-31 167,-7 1 0,3 2 1,2 1-1,-1 3 76,1 1 1,1-5-92,3-2 1,-14 30-1,0 0 11,3-2 1,1 0-1,-1 0 1,0 1 0,-1 1-1,1 0 1,-1-1-1,0-1-17,2 1 1,-1-1 0,-2-1 0,0 1 0,2 1 0,0 2 0,-2-1 0,0 1 1,13-27 1,-5 4 0,2 6 0,-4 3-30,-1 5 1,-2 1 21,2-2 1,-3 2 43,3-5 1,5 0 0,-5-2-1,2 1 64,5-1 0,-4-1-121,5-3 1,1-3-68,-1 0 0,1 0 1,-3 4-1,2 1-67,-2 3 1,-1-1 113,-1 6 0,-5-1 56,0 5 0,1 1 0,3 2 0,1 2 574,-1 2 1,1 3-525,-1 6 0,-1-2 118,-3 3 1,4 1 0,-6 2 0,1 2-73,-3 5 1,-3 2 29,-1 1 1,0 1-87,0 3 0,-5 2 1,-1-1-5,-1 6 1,-2 4-102,-4 6 0,0 1 67,0 3 0,-6-1 0,-3 6 0,-6 4 14,-2 2 1,-1 2-8,1-5 1,-1 5 31,-4 0 1,0 4 0,3-4 0,1-1 39,-1 3 1,-2-4-48,4 6 0,-6 4-40,2 5 1,-3 1-1,-1-2 1,-2 6 2,-3 6 0,2 4 7,-6 6 1,19-30 0,0 0-72,-2 0 0,0 0 1,0 2-1,0 0 0,-2 0 1,0-1-1,0 1 0,1 0 39,0 1 1,2 0 0,-1-1 0,1 0-185,-14 28 1,14-31 0,0-1 201,-3 2 0,0 0 0,-1 1 0,1 0 0,0 1 0,0 1 0,0-1 0,0 1 2,0-1 1,0 1 0,-1 3 0,0 0-1,-1 0 0,-1 0 1,1 4-1,-2 0-895,0-3 0,0-1 895,0 5 0,2-1 0,2-9 1,0-2-1,-1 5 0,1-1 0,0 0 1,0-1-1,0-2 0,1 1-1,1 0 1,0-1-1,1 1 1,1-2-72,-11 31 0,-3 0 0,-2 0 0,-1-1 184,1 1 1,0 0-66,1 0 0,2-1-964,-6 1 941,20-29 0,0 0 1,-18 24-1,7 1 1,-1-8-1,1-4 134,-1-1 1,1 0-159,-1 4 1,7-6-1,0-1 1,2-2 803,0 1 0,-4-2-789,4-7 0,0-3 41,4-5 0,0-2 0,1-1 0,-1-4-5,0 0 1,0 2 779,1-4 1,-1 4-818,0-4 0,0 5 0,2-5 1,1-3 222,2-4-191,5 1-611,-3-10-9,6 5 241,0-6 159,0 0 1,12-23 0,2-5 0</inkml:trace>
  <inkml:trace contextRef="#ctx0" brushRef="#br0" timeOffset="92">8709 12981 8530,'-6'-8'-2717,"5"-3"2717,-5 10 0,6-5 0,0 6 0,-4 1 0,0 4 0,-1 7 0,5 8 0</inkml:trace>
  <inkml:trace contextRef="#ctx0" brushRef="#br0" timeOffset="93">8581 13032 8477,'-8'0'-2293,"-1"0"2121,1 0 112,1 0 19,1 0-30,6 0 64,0 0 0,2 4-37,2 0 32,-3 0 0,5-2 12,-6 2 0,11-3 0,3 5 0</inkml:trace>
  <inkml:trace contextRef="#ctx0" brushRef="#br0" timeOffset="94">8556 13095 7766,'-7'0'-1991,"-4"0"1991,9 0 0,-5 0 0,3 0 0,2 2 1,-2 2-1,3-3 0,1 5 0,0-6 0,0 0 0,5 0 0,25-11 0,11-3 0</inkml:trace>
  <inkml:trace contextRef="#ctx0" brushRef="#br0" timeOffset="95">8734 12968 8537,'-11'1'-1472,"1"2"855,2 1 1,-1 2 622,-4-2 1,1 2 2,-1 2 4,6-2 0,0-2 0,3 2 0,-5 0 0,-1 1 14,2 0 1,1-4 0,4 2-3,-2 1 1,0-5-19,1 4 0,2-3 42,-2 3-35,2-4 0,2 3-7,0-8 1,6-3 8,3-6-24,-4 1 1,7-3-1,-4-2 1,5-4-1,2-3 1,2-1-1,0-2-26,2-3 1,1-8 22,5-9 0,2-6 1,3-6-1,-13 25 0,1-2 3,2-2 1,1-1 0,2-3 0,0-1-302,2-4 0,1 0 0,-1 1 0,1 0 305,-1-3 1,1 0-1,1-1 1,0 0-1,-1-1 1,0 0-1,-2 2 1,0 1-11,-1 2 1,-1 0 0,0 5-1,-1 0-138,-2 3 1,0-1-1,0 2 1,-1 1 34,16-28 117,-3 3 0,-5 10 0,-1 0 0,1 4 0,-4 1 0,-5-3 0,-5 0 0</inkml:trace>
  <inkml:trace contextRef="#ctx0" brushRef="#br0" timeOffset="96">9295 11744 8553,'0'-13'-611,"0"0"0,0 0 1,2-1 486,2-3 0,-1 2 0,5-7 0,2 0 0,3-4 0,3-2 136,1-2 0,1-4 0,-2 3 0,1 0 31,-2 0 1,4-3-24,-2 4-6,0-6 0,0 10 1,0-4-1,0 3 1,0 0-1,1-3 0,2-4 4,3-3 0,1-2 0,3-5 0,1-6-7,2-4 0,-13 22 0,1-1 0,15-31 0,-16 32 0,0-1-5,0 1 1,0-1-1,17-31 1,-15 32-1,0-1 1,0 0-1,0 0-1,1-1 1,-1 0 0,15-30 0,0 4-1,0-1 0,-2-1 1,4 0-1398,-7 2 1391,1 4 0,0 3 0,0-2 0,-1-5 0,1-2 1,0 0-1,0 1-291,1 1 1,-3 1 282,6-5 1,-6 2 0,4 2-1,-3 5-159,1 2 1,0 2 164,-5 0 0,5 2 6,0 2-4,0-2 0,-5 9 1,2-4-1,1 1 1,4 0-6,0-3 0,-4 4-1,2-5 0,1 0 1,1-4-1,0 2-14,4 2 1,-5 4 18,-2 9 0,3-3 1,-3 3 1,1-1-1,-4 1 1,-2 3-6,-3 0 0,2 4 638,-6-3 1,4-1-632,-4 1 0,4-4 0,-2 3 1,0 0 304,4 0 1,0-3-306,-2 4 0,3-4 98,-3 4 1,-1-1 0,1 3 0,1-2-109,-2 2 0,2 1 8,-5 1 0,4 1 4,-4-1 0,0 2 0,-4 3 0,-1 2 15,-4 1 0,3 4 5,-2-3 1,1-2-10,-2 2 0,4 0 1,-4 3-1,3-1 19,2-2 1,0-2-2,0 2 1,-1 3-15,1-3 0,0 3 0,0 1 0,-1 0 26,1 1 1,0-1 33,0 0-67,-1 0 0,1 1 0,-1-1 1,-3 1 45,0 4 1,-5-3-46,5 2 0,-5 2 16,4-1 1,-3-1-12,3-4-22,1 1 1,-1 3-1,1 1 0,-6 3-19,1-3 1,-3 5 5,-1-3-104,0 6-20,0 0 1,12 0 0,2 0-1</inkml:trace>
  <inkml:trace contextRef="#ctx0" brushRef="#br1" timeOffset="97">12241 7039 10627,'0'-9'-2485,"0"1"2406,0-2 0,0 3 0,0-2 147,0-1-52,0 4-118,0-5 99,0 10-26,0-5 1,1 6 12,4 0 62,2 0-45,0 0 0,4 0 1,-2 1-1,2 2 1,2 2-61,-1-3 1,0 1-10,-4 1 0,4-2 0,-4 4-48,3-1 0,2-3 112,0 2 1,-5 2 3,1-2 1,16 0 0,9-4 0</inkml:trace>
  <inkml:trace contextRef="#ctx0" brushRef="#br1" timeOffset="98">12432 7013 7119,'13'0'0</inkml:trace>
  <inkml:trace contextRef="#ctx0" brushRef="#br1" timeOffset="99">12521 7039 6587,'8'0'-187,"-8"11"0,-8 3 0</inkml:trace>
  <inkml:trace contextRef="#ctx0" brushRef="#br1" timeOffset="100">12585 7166 8177,'0'-8'-1871,"0"-1"1813,0-1 69,0-1 0,0 2 0,2 2-32,2 2 33,-3 0-12,5 0-45,-6 9 1,0-7 46,0 12 0,-11 16 0,-4 9 0</inkml:trace>
  <inkml:trace contextRef="#ctx0" brushRef="#br1" timeOffset="101">12585 7230 8884,'0'13'-697,"0"-5"-987,0 1 1652,0-7 35,0 10 14,0-11 0,-1 9 0,-2-4 1,-3-1-32,-1 1 0,3 4 0,-3-2-22,1 4 0,1-4 28,0 1 0,15-12 0,-1 2 1</inkml:trace>
  <inkml:trace contextRef="#ctx0" brushRef="#br1" timeOffset="102">12611 7345 8884,'0'-8'-2340,"0"-3"2260,0 10 10,0-11 1,-2 11-74,-2-3 121,3 2 27,-5 2 0,6 12 0,0 2 0</inkml:trace>
  <inkml:trace contextRef="#ctx0" brushRef="#br1" timeOffset="103">12572 7255 8884,'-7'0'-2519,"-4"0"2348,10 0 80,-5 0 101,6 0 1,17-11 0,4-3 0</inkml:trace>
  <inkml:trace contextRef="#ctx0" brushRef="#br1" timeOffset="104">12598 7204 8884,'0'-8'-31,"0"-1"-202,0 1 0,-1-4 0,-2 3 0,-2 0 1,1-1-1,-1-1 0,-4-2-363,-2 0 1,-2 2 557,0 2 38,0-2 1,1 8 0,-1-4 0,2 0 0,1 1 6,1 1 12,6 1 1,-4 4 0,4-2-2,-1-2-28,0 2-4,4-3 1,1 5 33,4 0 0,-3 0-15,7 0 1,-5 4-25,5 0 1,-5 1 0,3-4 14,-1 3 1,4 9 0,-3 7 0</inkml:trace>
  <inkml:trace contextRef="#ctx0" brushRef="#br1" timeOffset="105">12662 7153 8884,'-9'7'-2105,"1"-2"2014,5 2 1,-7 0 156,6 6-106,-6-6 0,8 4 0,-2-3 1,1 4-1,0 1 27,-1-1 0,34-5 0,12-1 1</inkml:trace>
  <inkml:trace contextRef="#ctx0" brushRef="#br1" timeOffset="106">12700 7434 13494,'-17'4'-421,"0"0"0,0 5 389,4-5 0,0 6 0,1-1 0,0 2 144,4 2 0,-3-1 85,2 1-261,-2 6 1,2-1 0,2 3 0,1-4 0,4-3 0,0-1-619,2 0 506,0 0 0,17-6 1,4-2-1</inkml:trace>
  <inkml:trace contextRef="#ctx0" brushRef="#br1" timeOffset="107">12585 7727 13295,'-13'13'1509,"1"0"-1612,-1-1 0,-4 1 0,0 0 0,1 1-218,2 3 1,0-1 378,-3 5 0,1-1-131,-5 1 0,6 3 0,-2-3 0,2 3-147,3 2 0,0-1 94,4 1 0,2-6 77,6-3 1,6-3 0,1-1 0</inkml:trace>
  <inkml:trace contextRef="#ctx0" brushRef="#br1" timeOffset="108">12368 8224 9511,'-19'5'-227,"2"-1"0,2 4-357,3-3 1,-1 5 508,0-2 1,0 5-1,1 2 1,-2 4 26,-3 1 1,2-3 4,-2 4 1,3 0 0,1 5 33,1-1 1,5 6-1,1 2 1</inkml:trace>
  <inkml:trace contextRef="#ctx0" brushRef="#br1" timeOffset="109">12164 8607 9491,'-17'4'-627,"0"0"1,0 6 420,5-1 0,-1-2 299,0 1-67,-5 1 1,4 4-1,-3 1 1,1 3 0,0 3-34,-1 0 1,-1 4-41,1-3 1,3 3 0,-2 1-1,5 1-177,2-1 1,7 0 211,-3-4 0,15-3 1,4-5-1</inkml:trace>
  <inkml:trace contextRef="#ctx0" brushRef="#br1" timeOffset="110">11948 9028 9488,'-14'8'-52,"-3"1"0,2-2-227,-2 1 0,3 4 234,1-4 0,1 3-9,-1 2 1,0 1 0,-1 3 0,-2 5 66,-1 2 1,0-2-250,5 4 0,0-3 146,4 6 0,-3-2 0,3-1 92,1-1 1,2 1 0,5-1 0</inkml:trace>
  <inkml:trace contextRef="#ctx0" brushRef="#br1" timeOffset="111">11718 9499 9425,'-18'0'-2,"4"5"-227,-3-1 1,2 6-769,3-2 931,-7-2 1,5 10-1,-3-4 1,3 4 0,1 1 114,0 0-97,1 6 1,0-3 0,2 5 0,3 1 0,0 0 39,0 4 0,4 25 1,-2 12-1</inkml:trace>
  <inkml:trace contextRef="#ctx0" brushRef="#br1" timeOffset="112">11476 10010 9391,'-13'0'0,"-4"0"-486,0 0 1,-1 4 0,2 1 0,-1 3 319,2 1 1,-4 3 349,2 1 1,0 5-195,4 3 1,1 5-1,-1 3 1,0 4-514,0 0 522,1 3 0,-1 25 1,7-24-1,-1 0 1</inkml:trace>
  <inkml:trace contextRef="#ctx0" brushRef="#br0" timeOffset="113">11195 10507 8568,'-12'0'0,"-5"1"0,0 3 0,-5-1 0,4 6 0,0 1 0,-1 1 0,1 3-507,1 3 0,3 3 0,-3 6 0,4-1 126,4 1 0,-2-1 381,2 1 0,9 10 0,2 4 0</inkml:trace>
  <inkml:trace contextRef="#ctx0" brushRef="#br0" timeOffset="114">10966 10864 8550,'-19'1'-625,"-2"4"1,1-3 312,-1 7 0,1 4 66,-1 4 205,3 0 0,6 0 1,2 1-1,2 2 1,-1 3-406,2 1 446,2-5 0,10 6 0,2-6 0</inkml:trace>
  <inkml:trace contextRef="#ctx0" brushRef="#br0" timeOffset="115">10724 11221 8550,'-17'0'0,"0"0"0,-5 0-574,5 0 0,0 4 375,5 0 1,0 6 0,2-1 0,3 4 56,2 4 0,0-3-72,5 3 1,-4 3 213,0 1 0,5 26 0,6 6 0</inkml:trace>
  <inkml:trace contextRef="#ctx0" brushRef="#br0" timeOffset="116">10481 11680 8523,'-12'4'-344,"-1"0"1,0 6-470,0-1 1,2 2 771,2 2 1,0 1 0,3 2 0,0 1-45,1-2 1,0 5 19,5 1 65,-5 3 0,9 13 0,-3 3 0</inkml:trace>
  <inkml:trace contextRef="#ctx0" brushRef="#br0" timeOffset="117">10265 12164 8498,'-13'0'-1381,"0"0"829,0 0 572,-5 0 0,5 6 0,-1 1 1,5 2-1,4-1-148,2 2 99,-4 7 0,5-3 0,-2 5 29,3-1 0,-5 30 0,-1 13 0</inkml:trace>
  <inkml:trace contextRef="#ctx0" brushRef="#br0" timeOffset="118">10112 12534 8498,'-19'0'0,"1"4"-378,-4 1 1,4 3 0,5-2-1,2 1 78,2 3 1,0 1 270,4 2-67,1 5 1,4-3 95,0 2 0,6 14 0,1 3 0</inkml:trace>
  <inkml:trace contextRef="#ctx0" brushRef="#br0" timeOffset="119">9831 12942 8532,'-20'6'0,"0"1"0,3 6-329,3 0 0,-4 1 0,5 1 0,2 2 1,2 0-789,5 2 1117,-3-5 0,5 4 0,-2-5 0,20 0 0,5 0 0</inkml:trace>
  <inkml:trace contextRef="#ctx0" brushRef="#br0" timeOffset="120">9716 13159 8532,'-12'1'0,"-1"4"0,0-4 0,0 3 0,5-2-1148,-1-2 844,1 5 1,-1-3 0,2 4 428,2-1-19,0-3 0,5 5-318,0-3 0,2 2 212,2 2 0,26-14 0,11-8 0</inkml:trace>
  <inkml:trace contextRef="#ctx0" brushRef="#br0" timeOffset="121">8390 13376 8464,'-7'0'-2600,"1"0"2613,6 0 390,0 0-189,-5 0-115,3 0 0,-9 0 165,2 0-141,4 0 32,-7 0 0,10 0 1,-5-2 270,1-2-269,-4 3 63,9-5-120,-5 6 0,13 0 28,6 0-105,-1-6 1,14 5 0,-1-5 0,8 2 0,5-2 0,5 1-1,4-2 19,2 0 1,11 4-172,-1-2 1,6 4 0,-5 1 0,1 0-25,-2 0 0,6 0 33,-5 0 1,-1 0 32,-8 0 0,-4-4 0,0 0 0,-2 1-28,-4 1 0,2-2 152,-9 0 1,-2-5-63,3 5 0,-7-4 0,2 2 0,-5 0 3,-4 1 1,-2-1 250,-6 2 19,-1 2 25,-5-3-72,-1-1-177,-6 4 1,-1-3-102,-4 5-15,-2 0-73,-5 0 0,-1 0 0,0 0-101,0 0 1,1 4-27,-1 0 1,4 2 98,1-2 0,-1-1 1,-3 4 192,-1-1 0,-23 4 0,-5-3 0</inkml:trace>
  <inkml:trace contextRef="#ctx0" brushRef="#br0" timeOffset="122">9410 13185 8464,'-13'-9'0,"1"1"-131,-1-1 0,2-4-54,2 1 0,-1 3 1,5 2 449,-3 1 0,4-2-117,-4 4 1,5-2 108,-1 2-180,2 2-54,2-3 0,0 6-26,0 3 1,2-1-1,2 6-80,4 0 1,-1-1 39,2 0 0,-1-1-1,5 2 0,0 2 0,0-4 0,-1 2-61,1-1 0,0-1 98,0 2 0,-1 2-63,1-3 0,0 2 0,0 0 0,1-1 6,3 1 1,-3 1 51,3 2 1,-4 0 24,-5-1-12,4 1 0,-7 0 0,5 0 0,-3-1 1,-1 1 56,-3 0 0,-7 4-60,-5 0 1,-5 1 56,-7-1 1,-2-3 0,-11 5 0,-1-1-34,-2 3 1,-2-1-4,1 2 1,4-3-115,0 3 1,6 0 0,-2-5-1,3-1-440,2-2 433,5-1 0,6-2-340,5-2 442,6-4 0,15-16 0,9-3 0</inkml:trace>
  <inkml:trace contextRef="#ctx0" brushRef="#br0" timeOffset="123">8811 13197 8398,'0'-12'0,"0"-5"0,0 0 0,0 1-605,0 2 1,0 5 762,0 1 1,-6 5-79,-2-1 0,-4 8 1,-2 4-1,-3 5-44,-4 4 0,-4 3 27,-5 6-66,3-1 0,-11 2 0,1 1 0,-4 2 0,0 0 15,1 1 20,2-10 0,4 9 0,1-10 1,2-2-1,4-4 0,4-5 634,6-3-571,9-2-80,2-4 1,16-4 0,4-1 0,3 2 0,3 2 91,0 1 0,-3 0-92,4 0 0,0 0 0,5 1 0,-2 2 14,-3 2 1,3 3 18,-2-4 0,0 6-88,0-1 0,0-2 1,-5 1-1,-1 2-48,-2 2 1,-1-4-7,-1 1-66,-4-1 0,-3 5-359,-5 0 194,-5-6 1,-3 3-10,-4-6 0,3 4 1,2-2 333,1 1 0,-3 2 0,1 3 0</inkml:trace>
  <inkml:trace contextRef="#ctx0" brushRef="#br0" timeOffset="124">20338 3978 8378,'-13'13'0</inkml:trace>
  <inkml:trace contextRef="#ctx0" brushRef="#br0" timeOffset="125">20159 4029 8365,'-8'0'-790,"1"-1"0,0-2 134,0-1 728,4 0 1,-9 4 0,4 0 103,-3 0-106,3 0 0,-3 5 0,4 4 0,-1 3 50,-1 5-118,6 3 0,-7 6 0,6-1 0,0 1 0,0-1 0,-1 2 0,2 2-10,2 0 1,1 0 0,0-8 0,0-4 7,0-3 1,6-3 52,2-2 1,4-5 0,0-8 0,1-6-12,0-6 1,0 1-1,-1-6-33,1-1 1,0-5-1,-2-1 1,-2-2-1,-5 1-4,-3-3 1,4 4 0,-1-5 0,-3 1 1,-4-1 1,1 5 114,-7-2 1,1 8-85,-5 0 1,0 7 0,-1-2 0,-2 4 59,-1 4 0,0 4-44,5 5 1,-1 0 28,0 0-29,0 11 0,1-1-31,-1 11 0,-4-4 1,0 6-10,1 4 0,6-2-206,2 5 1,1 1 145,-2-1 0,-1 4 0,6-3 0,1 0 26,2 1 0,1-3-68,0-3 1,0-1 87,0 1 1,5-6-1,4-3 1,2-3 0,2-1 0,0-6 3,0-3 1,4 2 68,0-2-66,0 0 1,0-4 0,1-1-1,0-4 1,2-3 21,0-3 0,-3-4-21,4-2 0,-5-2 1,1-7-1,-3 1 18,-1-1 1,-5 1 40,1-1 1,-6-1 0,1-1 0,-3-2 9,-1 2 1,-5 1-39,-4 1 0,-6 1-20,-2-1 1,-2 6-1,4 3 1,-4 3 97,-1 2 1,5 0-76,-2 4 0,3 2-31,1 6 1,0 0 0,0 0 0,1 1-56,-1 4 0,1 7 16,4 10 0,-3 2-2,2 1 1,-1 2 0,2 2-1,3 0-2,4 0 1,1 2-107,0-1 1,0-1-16,0-3 130,6-1 1,-3-3 0,5-3-1,2 0 1,1-4-45,2 0 1,0-7 81,0 1 0,4-7 74,0 3 0,0-4 0,-5-2 0,1-4-50,0-3 1,0-3-7,-1-2 0,0-6-13,-4-2 1,2 1-1,-6-1 1,-1-3 45,-1-4 0,-2 1-16,0-3 1,-2 3-2,-2 2 1,1 0 0,-5 3 0,-2 2 56,-2 2 1,0 2-5,-1 7-85,0-2 1,0 10-1,1-2-233,-1 6 0,4 5 148,1 9 1,4 2-107,-5 2 1,6 3 0,-1-3 0,3 2-124,1-2 1,0 3-80,0-3 0,0-1 27,0 2 0,5-7 349,4 2 0,25-8 0,7-4 0</inkml:trace>
  <inkml:trace contextRef="#ctx0" brushRef="#br0" timeOffset="126">20172 4144 8276,'-8'0'-1737,"-1"0"1737,1 0-146,1 0 1,-3 1-145,5 4 290,1-4 0,21 10 0,4-3 0</inkml:trace>
  <inkml:trace contextRef="#ctx0" brushRef="#br0" timeOffset="127">20198 4170 8276,'-7'0'0,"7"5"0,7 2 0</inkml:trace>
  <inkml:trace contextRef="#ctx0" brushRef="#br0" timeOffset="128">20057 4488 8210,'0'-8'-1144,"0"-1"906,0-1 1,0 3 338,0-1-26,0-1 0,0 1 0,0-1 218,0-1-196,0-1-42,6 4 1,-5 0-1,4 3-23,-4-5 0,0 2-132,4-1 45,-4 5 90,5-3 0,-6 8 0,1 2 0,2 4 0,1 5 0,-1 4 108,-1 4 1,-2 5-54,0 4 0,0 8 0,0 9 1,0 5-9,0 7 0,0 8-70,0-27 0,0 1 0,0 1 0,0 1-73,0 3 1,0 1 0,0 1-1,0 1 1,-1 2 0,2 1-1,-1 0 1,1 0 63,1-1 1,0 0 0,-1-5 0,1 0-4,2-7 1,1-2-1,3 28-3,5-9 0,0-7 1,-1-8-1,1-10-8,0-7 1,-2-8 19,-2 1 0,1-3-53,-6-1 1,4-5 0,-3 1-238,-3 1-240,0-4-55,-2-1 362,0-5-150,-6 0 364,-1-5 0,-23-8 0,-4-7 0</inkml:trace>
  <inkml:trace contextRef="#ctx0" brushRef="#br0" timeOffset="129">20006 5687 7890,'-7'-13'-826,"-4"6"1256,9-4-364,-3 9 0,5 4 1,0 9-1,0 6 126,0 3 1,1 1-148,3 5 1,-1-1-1,6 2 1,2 1 1,5 2 0,-2 0-34,3-5 1,3 1-1,1-2 1,3-3 27,2-4 1,-1-4 64,1-4 1,-1-5 76,1-8-103,5-9 1,-6-13 0,2-8-1,-6-4 1,-1-4 52,0-5 0,-4-1-239,1 1 0,-9 3 1,-4 7-1,-2 5-457,-2 6 189,0 6 374,-6 19 0,-12 27 0,-5 17 0,-5 6 0,1 0 0</inkml:trace>
  <inkml:trace contextRef="#ctx0" brushRef="#br0" timeOffset="130">19751 7051 8210,'-11'-5'-715,"2"-4"925,5-2 0,10-3 0,7-2 0,8-2 0,9-2 0,6-4 20,6-5 0,6 1 0,0-5 0,4 1-134,4-1 0,2 1-149,-7-2-34,-3 8 1,-17 9-1,-5 7-53,-8 2 0,-15 9 0,-9 1 0,-8 2 116,-7 2 1,-3 8 0,-3-2 0,-3 4 55,-4 2 1,-7 2 0,-2 7-1,1 2 100,-2 0 1,3 7 0,-6-2-1,-1 4-2,-2 4 0,6 2 223,6 3-304,6-3 0,7-6 0,6-1 0,6-3 0,7-6 0,6-5 0,6-6-127,7-3 1,-1-1 2,5 0 1,3-6-1,1-3 1,4-2-18,0-2 0,1-6 72,-1-3 1,-1-3 27,-3-5 1,2 2-1,-6-3 1,-1 1 243,-2 0 1,-7-4-170,-3 4 0,-2 0 34,-2 4 1,-6 0 0,-3 2 0,-2 1 1,-2 2 0,-5 5-359,-3-2 0,-2 5-47,2 5-46,-3 7 1,4 4 0,-4 5-1,2 1 1,5-1-716,3 0 0,7 0 1048,3 5 0,42 5 0,12 2 0</inkml:trace>
  <inkml:trace contextRef="#ctx0" brushRef="#br0" timeOffset="131">20300 7064 7985,'-9'0'-102,"1"0"0,5 7 805,-1 6 0,1 5-556,-2 8 0,4 5 0,-5 3 0,2 1-143,0-1 0,0 3-10,4-3 1,4-3 0,2-1 0,1-4-107,3-5 1,5-8-47,2-9 82,0-3 0,0-2 0,2-3 0,-1-6 1,2-7 50,0-9 1,-5-4-1,2-5 1,-3 1 77,-1-1 0,-6-1 59,-3 2 0,2-1 0,-2 6 1,-1 5 288,-1 6 0,-4 5 132,-2 5 1,1 2-273,-5 6 0,3 0 0,-2 1 1,2 4-12,2 3 0,-3 8-385,2 1 0,0 5 147,4 0 0,0-2 1,0 1-1,1 1-407,3 3 1,-1-4 147,6 0 0,-1-5-185,5 1 0,4-3 0,0-3 0,0-1-491,1-1 1,2-7 164,6 3 758,5-10 0,-4-17 0,1-8 0,5-5 0,1 1 0</inkml:trace>
  <inkml:trace contextRef="#ctx0" brushRef="#br0" timeOffset="132">20733 6975 8179,'-4'-13'240,"0"0"-33,-6 1-147,8-1 0,-2 0 1,8 0-67,5 1 1,8 3-100,4 1 40,3-1 1,2-2 0,-1 1 0,1 1 0,-1 1-228,1 1 1,-2-3 0,-2 6 0,-2-1-20,-1 0 0,-7 3-30,-3-2 0,-6 4 341,1 4 0,-8 2 174,-5 2-39,4 4 1,-7-11-1,4 5 1,-4-2-1,0 0 719,-1-1 0,4 0-268,1 1 0,4-1-347,-5 6 1,6-5 0,-2 4 0,0 2 90,1 2 1,0 5-251,4 0 1,0 1-220,0-1 0,1 3 1,4 7-1,2 1-666,0 2 0,4 1 395,-2-1 0,6-3-46,2 2 456,6-2 0,19-24 0,12-6 0</inkml:trace>
  <inkml:trace contextRef="#ctx0" brushRef="#br0" timeOffset="133">21345 6720 8152,'-8'-9'426,"-1"1"201,1-1-366,-5-3 1,0 6 0,0 6 313,1 7 1,3 9-544,1 1 1,1 5 0,-3-2-1,3 1-135,1 1 0,2-1-102,4 4 0,0-1 0,1-2 0,3-4-114,5 0 1,6-3 72,2 2 0,6-7 140,-2-2 74,3-5 1,2 3-1,-1-6 1,1-2 0,-2-1 146,-3-1 685,-2-6-290,-7 9 0,-14-4-204,-7 10 0,-12 7-148,-5 10 0,-1 2 0,-7 1 0,0 2-563,2 3 0,-4-3-1481,7 3 1886,5-3 0,0-2 0,4 1 0</inkml:trace>
  <inkml:trace contextRef="#ctx0" brushRef="#br0" timeOffset="134">20580 8428 7867,'0'-12'0,"0"-1"0,-1 2 0,-2 1 0,-1 1 0,1-1 407,1-1 0,-2 2 352,0 1-632,0 5 0,4-1 1,0 9-1,-2 8 1,-1 7 253,-1 4-313,0 7 0,4 3 1,0 7-1,0 3 0,0 0 1,1 2-1,2-2-83,1-1 1,6-1 0,-1-8 0,2-5-79,2-2 1,4-4-1,1-5 1,1-6-17,-1-5 1,5-4 0,-3-9 0,1-7-172,0-7 1,-4-4-2,4-1 255,-5-6 0,2-2 0,-6-5 0,-4-1 0,-2 0 0,-2-2 0,0 0-42,-1 4 1,-1 0-32,-2 7 379,0 0 1,0 15-1,-2 3 531,-2 5-694,3 9 1,-9 11-1,5 6 1,3 4-1,0 1-21,2 3 0,0 1-79,0-2 1,0 1-106,0 3 1,4-3-1,2 2 1,1-3-267,3-5 0,-3-3 25,2-5 0,3 3 15,5-3 0,0-4 1,-2-9-1,2-1-212,4-3 0,3-5 41,1-8 0,-3-7 485,-1-6 0,0-9 0,5-2 0,-2-6 0,-3-5 0,-4-4 0,-8 1 0,0-3 0,-4-6 0,-1-2 0,-4 2 0,-1 7-87,-4 8 0,-2 5 16,-6 5 1,1 7 585,-1 2 0,0 10 0,0 6 1365,1 4-840,-1 7-322,0-2-534,6 5 0,1 1 0,6 3 0,0 5 0,0 4 201,0 4 1,0 2-257,0 7 0,5 5 0,0 4 0,1 5 96,0 3 1,2 5-295,-4-1 0,6 2-30,-1 2-89,2 0 0,2-4 0,0-2 0,1-1 0,1-4-524,2-5 1,0-5 306,-4-9 0,4-7 0,0-6 0,0-3-855,2-2 1,-4-7 747,6-5 1,-5-12 511,1-4 0,-3-9 0,-7-5 0,-1-6 0,0-6 0,1 0 0</inkml:trace>
  <inkml:trace contextRef="#ctx0" brushRef="#br0" timeOffset="135">21473 7753 7867,'0'-19'1845,"0"5"-1026,0-4-566,-6 11 1,5 7 0,-4 9 0,4 7 194,1 5 1,0 5-320,0 4 1,4 2-1,0 6 1,1 2 204,0 3 1,1 0-462,3 4 1,2 1 0,-4-4 0,1 0-485,1 0 0,-1-3-73,5-7 0,0-4 0,0-9 1,1-5-414,3-6 1,-3 0 670,3-6 0,1-10 426,-1-7 0,0-12 0,-4-2 0,0-4 0,-6-18 0,-1-10 0,0-6 0,0 0 0</inkml:trace>
  <inkml:trace contextRef="#ctx0" brushRef="#br0" timeOffset="136">21766 7944 7873,'-7'-6'2063,"-4"5"-1922,9-5 1,-5 6 73,3 0 1,2 6-75,-2 2 1,3 5-1,1 3 1,0 2-100,0 2 1,4 0-437,0 1 1,2 2 167,-2-6-95,-2 5 0,9-6 0,-4 4 1,1-3-1,1-5-834,1-2 1,1-7 1154,2 1 0,-6-2 0,3-37 0,-3-21 0,0 0 0,0-1 0</inkml:trace>
  <inkml:trace contextRef="#ctx0" brushRef="#br0" timeOffset="137">21740 7753 7873,'-25'0'0,"4"-2"0,-1-2 0,1 3 269,-4-4 1,3 0-1,3 0 183,0 3-1379,2 0-239,10 2 853,1 0 0,6 2 0,0 2 313,0 4 0,6 38 0,1 9 0</inkml:trace>
  <inkml:trace contextRef="#ctx0" brushRef="#br0" timeOffset="138">21485 8059 8044,'0'-7'-252,"0"-5"0,6 5-14,3-6 0,3-1 84,5-3 1,7 2-1,8-7 1,0 1-85,4 1 0,-4 2 266,2 5 37,-5 0 0,2 6 1,-6 6-1,-1 7 1,-2 8-1,-5 6 0,-3 5 595,-2 3-506,-4 2 1,1 0-1,-3 0 1,0-2 0,-1-3-1,0-3 1,-1-5 1316,0-3-1288,0-7 0,-4-3 0,0-8 1,2-6 15,2-6 1,-1 1-254,5-6 94,-5-6 1,7-2 0,-4-3 0,1-1 0,1 1-19,0-4 0,3 6 0,-3 4 0,4 4 32,0 4 154,1 1 0,0 10-84,0 3 0,-5 12 0,1 6 0,1 3 40,1 2 0,-3 3-20,1 0 0,-2 0-190,2-1 1,0 2-1,-3-6-127,1-1 0,2-4 27,3-3 0,-3-3 34,0-6 0,-5 0 0,3-2 1,0-3 49,0-8 1,2-6 91,3-6 1,0-2-84,-4-3 113,3-2 1,-3-4 0,4 1 0,1-1 0,-2 7 202,-2 5 0,2 2 38,-2 10-158,2-4 1,2 16 0,-2 1 0,-1 9-184,-1 6 1,-1 5-69,5-4 0,0 2 0,-1-4 0,1 2-496,0-1 0,0-4 266,-1-3 1,2-3-10,3-6 1,-1 0 0,4-2 0,0-3 374,0-8 0,-3-6 0,4-6 0,-6-6 0,2-3 0,-2 1 0,-4-1 0,-3 0 0,-3 2 0,-4-4 0,-1 6 0,-1 2 41,-4 7 0,3 2 0,-7 8 0,-1 2 493,-1 5 0,-2 4 141,0 4 0,1 5-414,-1 8 1,0 3-1,0 5 1,1 1-30,-1-1 0,4 1-54,1-1 0,1 5-44,-2 0 1,-1 0 0,6-6-1,1-2-282,2 0 0,1-7-89,0 2 1,1-3 17,3-1 0,4-6 0,6-4 1,1-6 52,2-5 1,6-5 53,-2-4 0,-1-4-14,1-9 125,-5 3 1,4-11 0,-6 2-1,0-2 1,-3 3 14,1 2 1,-7 1 208,0 6 254,2-2 1,-7 19-187,0 1 0,0 12-224,-5 9 0,4 5 0,1 8 1,0 1-130,0 2 0,0-2 3,0 3 1,0-7-120,0-2 0,0-6 1,1 2-1,4-2-180,3-3 1,-1-5 117,2-2 0,-1-4 148,5-1 1,4-3 0,0-5 0,0-9-96,1-6 0,-2-8 256,5-3 0,-1-4-30,1-5 1,-2-2-1,-6-8 1,-1 0 44,1-3 1,0-3 69,0 4 1,-6 5 264,-3 7-140,-3 9 1,-1 8 0,-1 7 459,-3 5 1,1 5-399,-6 14 0,6-2-224,-1 5 1,-1 2-1,-1 7 1,0 4-316,1 3 1,-4 3 77,5 3 0,0-2 0,2 5 0,-1-1-183,-1 1 1,0-5-52,4 2 1,0-3 189,0-1 1,4-5-1,2-1 1,1-2-40,3-2 0,2-8-162,5-4 0,-1-2 115,5-2 0,1-3 1,2-4-1,-2-7-206,0-5 1,-1-3 190,4-8 1,-1 2 134,-2-6 1,-4 5 0,-5-1 0,-2 4 260,-2 0 0,-4 2 159,-5 3 0,0 7 830,0 5-941,0 6 1,-5-2 0,-4 6 0,-1 3 0,0 5 430,2 2 0,1 7-376,-2 4 0,-1 2 0,6 1 0,1-1 109,2-2 1,1 2-600,0-3 1,1-1-29,3 1 0,4-5 0,4-1 1,1-3-297,0-4 0,4-5 127,0 1 0,6-4 453,-2-4 0,20-43 0,-18 16 0,1 0 0</inkml:trace>
  <inkml:trace contextRef="#ctx0" brushRef="#br0" timeOffset="139">23118 7013 7873,'-19'-6'0,"6"4"31,1-7 0,0 5 0,9-5-23,5-1 0,5-1-250,10-2 136,3 1 0,7-5 0,2-2 0,5-1 1,3-1 105,2 1 0,-2-2 0,4-3 0,2 1 0,1 0 0</inkml:trace>
  <inkml:trace contextRef="#ctx0" brushRef="#br0" timeOffset="140">20491 9551 7835,'-6'-13'110,"3"-3"0,-4 2 376,2 3 0,0 8 1,5 3-1,0 8 0,0 8 1,2 7-260,2 5 0,-1 5 0,5 6 1,1 2-11,-2 2-344,4 5 1,-5-4-1,4 4 1,-2-3-1,2-1 1,2-3-1,0-2-928,1-5 1,-4-7-1,-1-9 1055,2-4 0,-21-44 0,-5-19 0</inkml:trace>
  <inkml:trace contextRef="#ctx0" brushRef="#br0" timeOffset="141">20312 10022 7845,'-12'0'-11,"-1"0"1,7-4-63,6 0 1,7-6 0,10 1-1,5-3 118,2-5 1,7 1-1,3-5 1,4-3-418,5-5 1,2 1 0,6-6 371,0-1 0,-15 9 0,2-2 0,1-2 0,1 0 0</inkml:trace>
  <inkml:trace contextRef="#ctx0" brushRef="#br0" timeOffset="142">20988 9742 8704,'-6'-7'652,"5"-5"-511,-3 4 1,2 1-48,2-2-18,0 1 0,0-5 0,0 0 0,0 1 0,-1-1 0,-2-1 0,-3-2 35,-1-1 1,-1 1 0,-3 7-1,1 1 279,1 3-173,-5 1-187,0 9 1,-5 4 0,7 8 0,0 4 0,4 3 0,4 3 0,2 1 86,2 2 1,0 0-468,0-5 0,6 1 36,2-1-86,9-5 1,-1-3 0,5-8 0,3-5 0,3-3-686,3-1 0,5-11 922,-1-6 1,-1-7 0,-1-6 0,0-4 162,-4-3 0,-2-1 0,-5 0 0,-3 1-10,-5 3 1,-6 0-35,-3 8 1,-4 9 247,-4 13 1,1 8 169,-5 5 0,3 7 1,-2 1-1,2 0 139,2 1 1,1-4-225,2 3 1,0-3 10,0-1 1,0 0-173,0 0 1,2-6-39,2-3 1,2-8-53,2-5 0,4-8 1,-4-4-1,3-5-57,2-3 0,0 0 66,0-5 0,-1 0-46,1-4 0,-4 7 1,-1 4-1,2 7-16,1 6 1,-2 0-1,-1 9 0,-3 3-34,3 6 0,-1 4 0,3 8 1,-1 2-180,1 2 0,1-3 111,2 4 1,-1-5-98,1 1 1,0-7 0,1-3-152,3-1 1,-3-2 193,3-4 1,-3-7 42,-1-6 1,0-5-1,0-9 1,-1-3-1,1-4 0,-1-3 210,-4-1 0,-2-5-84,-6 1 1,0-1 0,0 5-1,0 1 125,0 3 0,0 9 2,0 8 74,0 8 1,-2 5-1,-1 8 1,-1 6-34,1 6 1,3-1-128,5 7 0,-3-1-58,7 4 1,-5 1-1,5-2 1,1-1-50,1-2 1,2-5-55,-1 1 1,1-3 109,0-2 1,1 0 0,2-4 0,1-2 221,-2 0 0,4-5 36,-2 3 1,-5-2 112,-3-2 1,-5 0 150,5 0 0,-8 0-262,-1 0 0,-6 0-110,-6 0 1,-1 1 0,-1 3-1,-2 5-904,-1 2 1,-4 1 141,4-4 0,-1 2-417,1-6 0,2 5 374,-2-5 0,9-7 667,4-10 0,2 1 0,18-27 0,8-9 0,1-1 0,-1 0 0</inkml:trace>
  <inkml:trace contextRef="#ctx0" brushRef="#br0" timeOffset="143">21932 8989 10342,'0'13'890,"0"0"-675,0 0 0,4 4-252,0 0-16,0 5 0,-4-3 0,2 3 1,1-2-1,1-1-833,-1-4 351,4-1 1,0-2 0,4-5 0,-1-7-546,-1-7 1,-2-12 1079,1-6 0,2-6 0,-6-8 0,1 0 0,-5-4 0,-8 1 0,-5-10 0,0-1 0,-1-7 0,-1 1 0,1-1 0</inkml:trace>
  <inkml:trace contextRef="#ctx0" brushRef="#br0" timeOffset="144">21944 8645 7845,'-12'-20'61,"-7"2"0,1 2 0,-5 2 409,2 3 0,5 7 18,-1-1 1,3 4-430,1 1-281,6 6 0,2-4-17,5 7 1,5-2-1,2 3 1,3-3-54,3-1 0,-3 2-11,7-4 1,-1 1-887,1-5 1124,-3 0 1,8-2 0,-5-2 0,-1-4 0,-2-4 64,-1-1 0,0-4 0,-1 0 0,1 0 0,0 5 0,0-1 0,-2 0 0,-1 2 0,-3 1 1129,-1 1-726,-2 7 0,-3-3-16,4 10 0,-4 3 0,3 9 0,-1 4 66,1 3 1,-1 6-288,6 0 1,-5 5-152,4-1 1,-3 5 0,2 2 0,0 1-516,0-1 1,1-2-471,5-5 1,0 0 549,0-9 0,1 2 0,1-11 420,3-5 0,27-55 0,-21 12 0,0 0 0</inkml:trace>
  <inkml:trace contextRef="#ctx0" brushRef="#br0" timeOffset="145">22442 8811 7366,'0'-13'614,"0"0"0,0 1-628,0-1 1,1 0 409,3 0 0,2-4 0,4 0 0,-3 0-238,-1-1 1,2 0-234,-3-4 111,-1-2 1,-4 9 0,0-5-1,0 1 364,0 4-317,0 6 1,-6 4-1,-4 8 1,-4 5 371,-3 9-301,0 11 1,4 6 0,1 7-1,-1 3 1,1-1-92,4-3 1,2 1 0,6-9 0,0 1-281,0-3 0,7-11-24,6-6 1,1-2-176,8-6 0,0-2 1,7-9-1,0-7-1223,0-7 0,2-4 1639,-1-1 0,-9-22 0,-1-11 0,-1-4 0,1-1 0</inkml:trace>
  <inkml:trace contextRef="#ctx0" brushRef="#br0" timeOffset="146">21715 10035 7813,'-20'-7'-33,"-4"-3"0,1 4 0,-4 1 0,-1 0 0,3 8-1417,2 9 1662,2 0 0,-1 14 0,3-2 0,2 4 0,4 1 0,4-2 0,4-2 119,2 1 0,3-2 0,4-3 1,6-6-350,6-5 1,3 0 119,7-5-92,-1-1 1,1-4 0,-1 0 0,1-2-1,-1 0 1,2-4 0,0 0-1,-1 1 1,2 0 0,-8 5 0,0 0 72,-3 0 1,0 2 0,-4 2 36,-6 4 1,-5 8-1,-3 2 1,-3 2-57,-5 3 1,-8 1 61,-4 2-250,-3-1 1,3 1-1,-1-2 1,1-3 0,1-6-1143,3-5 1098,3-4 1,1-6 167,1 0 0,16-68 0,0 26 0,0-1 0</inkml:trace>
  <inkml:trace contextRef="#ctx0" brushRef="#br0" timeOffset="147">21932 9678 7824,'0'-8'0,"0"-1"608,0 6-348,5 9 0,-2 8 0,4 13 0,0 3 618,0 4 0,1 8-870,0 5 1,3 4 0,-2 4 0,2 3-348,2 0 1,0-7 160,-1-8 0,1-5 0,0-4 0,0-6-834,-1-5 0,3-10 1012,2-9 0,-9-59 0,3-16 0</inkml:trace>
  <inkml:trace contextRef="#ctx0" brushRef="#br0" timeOffset="148">21944 10112 7839,'-8'-5'0,"-1"1"0,1-4 53,-5 3 0,6 0 58,3 0 1,4-2 0,4-5-39,5-1 0,8 0-188,4 0 1,4-1 0,5-1-1,4-2-515,3 1 0,1 0 630,0-1 0,18 3 0,3-4 0</inkml:trace>
  <inkml:trace contextRef="#ctx0" brushRef="#br0" timeOffset="149">22353 9831 8187,'-13'0'-110,"6"0"0,-3 1-300,6 4 1,-1-2 789,5 5 0,7 1 0,5 3 0,5 2 195,3 3 1,-3 2-423,4 2 1,-4 3 0,3-3 0,-2 2-86,-2-2 0,1 2-52,-5-6 0,3 0 0,-10-6 0,1-1-327,0-1 200,-2-6 0,-4 1 1,-2-8-1,-2-6-241,-4-6 1,1-4 126,-2-5 1,6-6-96,-1-3 1,3-5 0,1-2 0,0-1-274,0 1 1,7 1 453,5 2 1,3 5 138,6 3 0,-4 9 0,3 6 0,-2 5 0,-2 5 0,9 27 0,2 6 0</inkml:trace>
  <inkml:trace contextRef="#ctx0" brushRef="#br0" timeOffset="150">22812 9653 7839,'0'-13'105,"0"0"1,0 5 113,0-1 1,0 1 13,0-5-70,-6 0 0,-1 5 0,-6 0 0,0 3 150,1 2 1,-1 2-107,0 1 0,5 5-146,-1 4 0,2 3 1,-3 7-1,3 5 175,1 4 1,2 3-134,4-1 1,0-3-377,0 3 1,1 0 0,4-3 0,3-5-202,4-2 0,2-3 270,3-4 0,-2-6 18,7-3 1,-5-5 0,4-6 0,0-8-225,-1-3 1,4-9 176,-3-7 1,-2 2 150,-2-2 0,-3 1 0,-1-4 0,-2 2 97,-3-1 0,4-2 2,-4 8 0,-2 2 119,-2 7 0,-1 4 312,1 8 1,-2 9-226,2 9 0,-3 8-76,-1 4 0,0 3 0,0 2 0,0-1-85,0 1 0,2-5 0,2 0 0,-3-5 0,4 1-15,2-9 1,-4 2-1,5-6 1,2-1-4,1-1 1,2-8-4,0-3 1,0-6-74,-1-2 0,2-10 1,2 1-1,1-2-115,-1-3 0,2 4 42,-1-3 0,4 0 52,-4 5 1,0-2 0,-4 10 20,0 1 60,0 8 0,-2 8 79,-3 8 1,2 4 0,-4 2-1,0 1-46,-1 2 1,4 0-158,-5-4 0,6-4 67,-1-1 1,2-5-1,2 1 1,1-2-75,3-2 0,-3-6-103,3-2 1,1-5 191,-1-4 1,0-3 0,-2-6 0,-1 1 101,-2-1 1,3-3-66,-11-1 0,0-1 10,-4 1 0,0 3 1,-1-3-1,-4 5 3,-3 4 0,-3 4 288,-2 8-113,0-2 1,0 11-1,2 0 1,1 7-24,2 4 0,5 8-209,-1 2 0,2-1 11,2 1 1,0 2 0,0 5 0,2 2-20,2-2 1,3 3-166,6-1 1,-1 5 319,1-1 1,0 5-1,0 3 1,-1 5 662,1 3 0,0 1-422,0 0 0,-1 4-190,1 0 0,-2-1 0,-1-7 0,-3-5-3,-1-2 0,-2-5-264,-4-5 0,0-2-559,0-11 0,0-4-538,0-4 0,-1-7 51,-3 3 0,1-11 843,-6-7 0,5-7 0,-4-9 0,-1-7 293,2-5 0,4-4 0,2-15 0,0-7 0,0 1 0,1 8 0,0-1 0,0 1 0,0 0 0,0-1 0</inkml:trace>
  <inkml:trace contextRef="#ctx0" brushRef="#br0" timeOffset="151">23755 8785 7839,'0'-17'0,"0"0"0,-1 5 1654,-4 3-1135,4 6 1,-5-1-327,6 8 1,2 8-1,2 8 1,3 2 293,0 5 1,0 3-335,-2 0 1,-3 1-256,7 3 1,-6 3 0,2-3 0,0 1-209,-1-1 1,2 3-297,-2-3 0,-3 3 154,3 1 1,-1-5 0,0-5 0,1-5-716,-1-6 0,0-5 1167,1-3 0,-2-6 0,2-12 0,-3-1 0,-1-12 0,0-4 0,0-2 0,-4-6 0,0 4 0,0-1 0,4 1 0,0 5 0,0-1 0,0 8 82,0 3 473,0 3-68,0-1 0,1 4-92,3 1 1,2 4-318,2-5 0,4 4 8,-4-8 1,8 3 0,1-9-1,0 1-126,1-3 0,-2 1-60,5-1 1,-5 1 106,1-1 1,1 2-1,-1 8 105,-1 2 1,-4 7-7,-3 10 0,-3 6 82,-6 12 0,0 5 1,0 3-1,0 3-12,0 1 1,0 0-92,0 0 0,0-5-77,0-3 1,1-9 0,3-4 0,3-3 124,0-1 1,6-6 5,0-3 0,0-14-84,4-7 0,3-7 0,-1-4 0,3-3 65,-1-2 1,-1 3-27,1-4 1,2 10-87,-6-1 1,0 12 0,-5 2 0,1 4-379,0 4 0,0 3-328,-1 4 0,-3 3-753,-1 6 1451,1 0 0,15-23 0,3-6 0</inkml:trace>
  <inkml:trace contextRef="#ctx0" brushRef="#br0" timeOffset="152">23883 6006 7052,'-6'-7'401,"5"0"1,-2 5-60,6 2 1,4 3 0,7 11-1,1 3 1,4 4 0,1 3-160,2 2 0,2 4 1,2-1-1,-1 0-312,1-2 1,-1 1 0,1-1 0,-1-4-135,1-4 0,-5-3 0,-1-7 0,-2-5-249,-2-3 0,-2-6 1,-1-5-1,-2-6 512,-2-5 0,-10-18 0,-4-9 0,-2-3 0,0-1 0</inkml:trace>
  <inkml:trace contextRef="#ctx0" brushRef="#br0" timeOffset="153">24227 5789 7885,'-13'0'0,"0"0"140,1 0-32,-1 6 1,2 2 0,1 9 0,1 4 0,-1 5 0,-1 5 0,-2 7 997,0 8-1089,-5 3 1,2 6 0,-5 2 0,-2 1 0,1 0 0,1-4 0,4-8-237,2-10 1,4-6 0,1-9 0,3-4-517,1-2 75,2-8 660,4-2 0,6-27 0,1-7 0</inkml:trace>
  <inkml:trace contextRef="#ctx0" brushRef="#br0" timeOffset="154">24061 6069 7885,'-8'0'-39,"1"-1"1,-1-2 129,1-1 1090,5 0-459,-4 4-606,12 0 0,-4 4 0,5 2 0,1-1 303,-1 1-649,-5-2 0,10 0 0,-5 2-247,0 1 1,0-4 0,-4 3-246,1-1 1,2-3-179,-2 2 900,-3-3 0,5-6 0,-6-2 0</inkml:trace>
  <inkml:trace contextRef="#ctx0" brushRef="#br0" timeOffset="155">24189 6248 7885,'-6'-13'0,"3"5"0,-4-1-58,1-1 0,2 6 567,4 4-401,0 6 0,0 8 0,0 3 1,0 4-1,2 3 0,0 3 0,4 3 92,1 4 0,2 3-155,3 1-14,7 6 1,2-3 0,9 6 0,5 0 0,8-2 0,8-3 0,-22-21 0,3-2-97,2 0 1,3 0 72,1 1 0,1-1 1,8-4-1,1-2 1,2-1-1,0-1 1,1-2-1,1-1 1,2-3-1,1-1 1,1 1-1,0-1 1,2-1-1,0 0-142,0 0 0,0-1 1,-2 1-1,-1-1 0,-2-2 1,0 0-1,-2 0 0,0 0-38,-2 0 1,0 0 0,-3 0-1,-1 0 1,-6 0 0,-2 0-1,25 0-222,-11 0 0,-10 0-212,-11 0-30,0 0 440,-22 0 218,4 0 0,-18 0 0,-2 0 0,-4 0 0,0 0-76,-1 0 0,-1-2 71,-3-2 0,1 2 1,-4-3-1,0 1 148,1-1 1,-3-3-166,-3 4 0,4-5 36,-1 5 1,7-6-1,-4 1 1,2-2-47,0-2 0,0 5 42,5-1 0,3 1 70,1-5 1,-1 0 0,-2 1 0,2-1 333,5 0 0,3 0 222,1 1 0,1 3-275,3 1 0,3 5 0,7-2 0,3 4 230,5 1 1,2 6-365,1 2 1,-1 5-108,-2 4 0,2-1 0,-3 5 0,2 0 20,-2-1 1,-3 4-133,-5-3 1,-2 8-184,-2 0 0,-3 5 0,-6-4 0,-3 0-641,-6 1 1,-2-3 227,-15 6 0,2-4-1102,-10 4 1668,6-6 0,-15-1 0,-8 0 0,0 0 0,-1 0 0</inkml:trace>
  <inkml:trace contextRef="#ctx0" brushRef="#br0" timeOffset="156">26956 6847 7517,'0'-8'397,"0"-1"1,0-1-61,0-1 1,4-2-1,2-1 1,-1-1 0,1-4-1,-3-1-38,-2-2 1,3-2-511,1-2 184,-1-5 0,-4 3 0,0-5 1,0 2-1,-2 2-8,-2 3 38,3 6 1,-9 1 0,4 8-1,1 4 1,-3 7 64,1 7 0,3 17 1,-3 10-1,0 10 95,0 6 0,4 6 0,-1 5 0,2 4-122,2 3 1,0-30-1,0 1 1,0-2-1,0-1 1,2 37-43,2-2 0,3-5-1392,6-6 1338,0 2 0,-1-15 1,1-2-1,-2-8 1,-1-9-1,-3-4 1,1-4-1063,-1-1 337,-5-2 0,3-6 780,-10-3 0,10-2 0</inkml:trace>
  <inkml:trace contextRef="#ctx0" brushRef="#br0" timeOffset="157">26688 7243 7854,'-4'-13'0,"-1"0"282,1 0 1,6 1 0,3-1 0,8 0-972,7 0 1,10 1 514,4-1 1,8 0 0,6-1-1,6-2 71,6-1 1,3-1-31,5 1 1,-4-2 0,1-3-1,-7 1 133,-5-2 0,-2 3-635,-13-1 602,-3 0 1,-16 1 0,-6 3 0,-9 4 161,-7 4 0,-8 4 218,-6 5 0,-7 1 0,-1 3 1,-4 6 339,-4 6 0,-1 4-373,-4 5 0,4 1-70,0-1 1,6 1 0,-2 1 0,3 1 9,1 2 1,7 0-297,2-5 0,4 1 111,4-1 0,5-1 0,10-3 1,6-5-488,8-6 0,6 0 259,4-6 1,2-1 36,6-7 1,-4-3 0,0-8-1,2-3-178,1-8 1,-1 0 190,-2-8 0,-2 0 96,-7-5 1,-1 2 0,-2 3 0,-7 5 273,-5 2 556,-4 7-468,-6 7-241,-6 8 0,0 10 0,-4 5 0,2 6 0,-1 5 148,2 3 1,-3 2-179,6-1 1,0-1-129,4-3 0,0 2 1,0-5-1,1 1-147,4-1 0,2-2-70,5-8 0,3 2 1,2-5-1,4-3-86,3 0 1,1-8 200,1-2 0,-2-9 81,-3-5 0,3-2 1,-4-3-1,0-2 101,-3-5 1,-3 1-12,-1-1 0,-2 6 353,-2-2-60,-4 9 0,-5 2 0,-1 8 360,-3 2 0,-2 9-414,-2 9 1,-4 4-127,4 4 0,-2 3 0,0 5 0,3 1-63,1-1 1,2 1-167,4-1 1,0-1 0,0-1-1,1-3-140,4-2 0,-1-1-26,9-4 0,-3-5-227,7 1 0,2-6 0,3-1 0,2-4 490,1-7 0,1-20 0,2-10 0,2-3 0,1 1 0</inkml:trace>
  <inkml:trace contextRef="#ctx0" brushRef="#br0" timeOffset="158">28001 6567 7854,'-18'-7'272,"2"-5"341,-5 4-409,5-3-626,-2-2 213,5 6-118,6 1 0,7 6 0,9 0 0,3 0 327,5 0 0,49-6 0,-25 3 0,0-1 0</inkml:trace>
  <inkml:trace contextRef="#ctx0" brushRef="#br0" timeOffset="159">28231 6350 7854,'0'-9'465,"0"1"-66,0 5 0,-2-3 749,-2 6-890,3 6 0,-6 7 0,4 10 1,-3 5-1,0 6 348,1 3 1,-4 2-386,5 4 0,-5 7-121,5 5 0,-1 0 0,2-4 0,-2-1-77,3-4 1,6 3-266,4-7 1,4-7-59,0-9 1,3-6 0,0-7 0,4-2-442,0-3 1,-2-3 219,5-10 1,-2-2 251,1-5 0,3-7 1,-4-4-1,0-3-128,-3-4 1,-2-6 362,2 2 0,-4-1 55,0 1 1,-1-1 0,-5 6 0,1 4 428,-4 2 1,-3 7 668,-1-1-910,0 9 1,0 4 0,0 8 0,-1 4 323,-3 4 0,1 6-231,-6 3 1,6 4-276,-1 0 0,-2 1 0,2-2 0,1-2-100,2 0 1,1-5-73,0 4 1,0-4 30,0 4 0,4-10 0,2 2 0,1-3-409,3-3 1,1-1 138,2-6 0,4 0-119,0 0 406,0-12 0,1 3 0,2-13 0,2 0 0,-3-4-47,0-4 0,-2 2 21,-4-6 187,5 0 0,-8 1 0,3 5 0,-3 5 0,-3 6 698,-3 3-130,-3 7-486,-1 2 0,-1 6 0,-2 5 1,-3 6-1,1 7 74,-1 1 0,0 4-255,2-3 1,3 2 0,-4-1-1,3-2-67,-3-1 1,4 2-493,-3-4 0,4-4 332,4-5 0,-1-1 1,5 2 261,2-5 0,30-37 0,8-9 0</inkml:trace>
  <inkml:trace contextRef="#ctx0" brushRef="#br0" timeOffset="160">26968 7090 7911,'-8'-5'34,"-1"0"224,-1-2-67,5 4 0,-4-4 1,11 4-1,8-3 1,9-1-1,11-3 192,8-1 1,12-8-393,10-2-13,2-3 1,-25 9 0,1 0 0,3 0 0,0-1 0,5-1 0,0 0-1,4-1 1,1-1 39,1 1 1,1-1-55,0 1 0,0 1 1,-5 2-1,0 0 0,-1 0 1,0 1-1,-1-1 0,0 1 1,-1 1-1,-1-1 0,0 1 1,-1-1-1,-4 0 1,-1 0-128,-1-1 1,-1 0-1,-1 0 1,1 1 54,27-12-44,4 1 0,-20 5 1,-2 3-1,-10 4 0,-9 4 1,-8 4-312,-3-1 1,-14 6 298,-5 0 0,-9 2 1,-7 6-1,-7 3-14,-4 5 0,-4 0 78,-8 5 0,2 1 100,-6 8 0,-4-1 0,-4 5 0,0-6 0,4 4 0,0 4 0,0 4 0</inkml:trace>
  <inkml:trace contextRef="#ctx0" brushRef="#br0" timeOffset="161">27172 7255 7913,'-25'0'0,"-5"2"-233,0 2 0,2-3 0,7 4 1,4-4 67,3-1 680,7 0 451,1 0-747,6 0 0,10-1 0,5-4 0,8-3 1,10-3-33,6-2 1,8-6 0,8-2 0,6-3-118,6-1 1,-32 10 0,1 0-17,2 0 1,0 0 0,2-2 0,1 0-844,-1 2 0,1 0 720,2-3 1,0 1 0,1 3 0,0 0 0,3-3 0,-1 0 0,-1 0 0,0 0 0,-3 0 0,-1 1-231,-2 1 0,-1 0 0,28-12-187,-2 2 0,-7 1 285,-10 2 1,-9 5-1,-10 8-80,-5 0 193,-10 1 0,-9 0 146,-8 4 0,-4 3 0,-4 1 0,-2 0-119,-3 0 0,-3 1 860,-6 3 1,-5 4-954,-3 4 1,-3 5 0,-2 2 0,-3 1-223,0 2 1,-5 2-42,5 2 417,-6-1 0,2 5 0,-5 0 0,0-2 0,0-1 0</inkml:trace>
  <inkml:trace contextRef="#ctx0" brushRef="#br0" timeOffset="162">27211 7281 7913,'-19'0'0,"-3"1"23,-4 3 1,-1-2 0,10 2 0,3-1 321,4 1-88,-1-2 1,11 3-1,0-5 1,8 0-113,8 0 1,9-5-33,9-4 0,13-4 0,7-4 0,7-4-79,-27 10 1,1-2 0,2-2 0,1-1 11,2-1 1,1 0-1,5-2 1,2 0-124,2-3 1,2 1-1,3 1 1,2-1 0,0-2-1,0-1 1,4 1-1,0 0 148,2 0 0,0 0 0,0-1 1,-1 1-324,-2 4 1,-1 0 0,-5-1 0,-2 1 243,-6 4 1,-3 0 0,-1-2 0,-1 0 0,-5 2 0,0 0 0,29-12 28,-8 4 1,-13 1-206,-15 5 1,-12 1 14,-4 8 1,-10 2 0,-3 6 24,-7 0 1,-2 0-58,-3 0 1,0 1 222,-9 4 0,-2 2 0,-6 7 0,-5 3-508,-3 4 0,-1 3-509,-1 2 995,1-1 0,3 5 0,-4 0 0,-2 0 0</inkml:trace>
  <inkml:trace contextRef="#ctx0" brushRef="#br0" timeOffset="163">27402 7829 7913,'0'-20'0,"0"-4"0,0-4-155,0 0 1,4 1-579,0 1 731,6-5 1,-3 3 0,6-5 0,-2 2 0,-2 3 1036,-5 1-675,-2 7 1,-2 1-1,-2 8 1,-2 3 244,-5 3 1,2 5-615,-1 5 61,-1-4 1,1 15 0,1-2 0,0 4 0,1 6 0,0 5-1,4 3 73,0 1 0,4 5-69,2 0-34,3 0 1,1 11 0,1-7 0,1 1 0,1-1 98,2 1 0,4 5-207,0-1 109,0-4 1,-3 6 0,2-7-1,1 1 1,-3-2-85,-4-3 1,0-3-89,-6-9 0,0-2 1,-4-3-1,0-4-367,0-3 1,-1-5-160,-3-1 0,-4-5 319,-4 1 0,-1 2 0,0-2 1,0-1-211,1-1 1,-5-8 565,0-3 0,-12-30 0,2-9 0</inkml:trace>
  <inkml:trace contextRef="#ctx0" brushRef="#br0" timeOffset="164">27313 8199 7913,'-9'-13'0,"1"0"0,5 5 0,-1-1 0,2 1 0,2-5 268,6 0 0,7 1 1,8-1-1,4-1 0,4-2-184,0-1 1,7-1-236,-2 1 1,3 3-72,1-3 1,4-2 0,1 2 0,-3 3-545,-5 4 0,0-1 108,-5 2 658,0-2 0,-22 4 0,-3 1 0</inkml:trace>
  <inkml:trace contextRef="#ctx0" brushRef="#br0" timeOffset="165">27810 7740 7913,'-13'-6'150,"0"-2"0,5 1 714,-1-2-343,7 6-375,-4-2 1,12 5 0,2 1 0,3 3 51,2 5 0,4 4-77,0 4 0,4-2-135,-4 6 0,0-1 1,-4 3-1,0-3-60,0-2 1,-1 3-37,1-4 1,-4 0 17,-1-4 0,-5 0 0,3-2 0,-2-1 112,0-1 32,0-7 0,-4-2 45,0-8 0,0-9 0,0-4 1,0-3-5,0-2 0,0-5-94,0-3 0,2 3-187,2 1 0,-1 3 1,4 2-1,0 1-299,0 2 0,2 5 58,3 9 0,3-2 96,2 6 0,2-1 0,7 5 333,-1 0 0,11 3 0,5 0 0,4 1 0,-1-1 0</inkml:trace>
  <inkml:trace contextRef="#ctx0" brushRef="#br0" timeOffset="166">28524 7485 7913,'-6'-11'0,"-2"2"0,-4-1 149,0 6 1,-2-5 0,-3 5 302,2 0 0,-4 5 0,2 5 0,-5 5 0,0 6 79,0 3 1,0 3-379,5 7 1,-5-4-75,5 4 0,2 1 0,5-1 0,3-2-150,1-1 0,3-3-343,8-2 1,2-4 49,5-5 1,3-6 0,2-3 0,2-2-254,1-2 1,4-7 276,-2-6 1,0-1 239,0-8 1,0 1-1,-3-4 1,-1-2-32,0-3 0,-1 3 327,-4-3 1,-4 3 285,-1 2 0,-5-1 1,1 2 1029,-2 3-1204,-2 3 1,-2 11-201,-2 2 0,3 10 0,-4 3 0,4 3-213,1 2 0,0 4-407,0 0 0,0 2 136,0-2 17,6-3 1,1 4 0,5-7 0,3-2 0,0-3-1603,2-1 1961,6-3 0,31-31 0,-20 8 0,0 0 0</inkml:trace>
  <inkml:trace contextRef="#ctx0" brushRef="#br0" timeOffset="167">28919 7255 7913,'-1'-12'-39,"-3"-1"1,-2 4 286,-3 1 1,-2 5 346,3-1 1,-4 2 0,0 4 116,-1 2 1,0 4-405,0 9 1,1 3-187,-1 6 1,4-1-1,2 2 1,0 2-80,0 0 0,4 1-168,-1-4 0,3-1 71,1 1 0,5-2 0,4-3 0,2-4-174,2-3 1,1-3 128,3-2 1,3-3-583,5-6 1,1-7-1,-1-6 1,1-8 174,-1-8 0,1-3 345,-1-7 0,1-6 108,-1-6 1,-3-6 0,-3-8 0,0-3-38,-11 32 0,-1 0 1,1-1-1,-1-1 111,-1-1 0,0 1 0,1-31 230,-2 5 353,-4 6 0,-1 20 0,-1 9 540,-4 14 1,3 9-690,-7 10 1,6 8-230,-1 5 0,-2 7 0,2 1 0,0 7-35,-2 0 1,5 11-177,-4-1 0,0 3-82,1 6 1,-1-2 0,5 6 0,0-4-342,0-4 1,2 1-44,2-6 0,4-1 345,9-7 0,-1-8 0,5-9 1,2-4-372,1-5 0,3-4 49,3-8 0,-2-4 255,6-9 0,-4-5 0,2-7 1,0-5 90,-4-3 1,-1-1 163,-2-1 1,-1-3-14,-2-1 0,0-8 1,-5 6-1,-2 5 308,-6 8 489,-3 5-433,-6 7 0,0 9 1,0 11-1,-1 7 200,-4 4 1,3 7-541,-7 4 1,2 2 140,-2 1-90,4 6 0,1-4 1,-1 5-1,1-4 0,0-1-696,0-3 0,-1-1-13,5 2 1,5-5 154,-1-3 1,6-4 0,-2-3-1,4-3-189,0-2 0,3-2 421,2-7 1,-2-5 47,6-8 1,-4-2-1,3-8 1,0-3-34,0-4 0,-3-3 244,4-1 0,-4-2 8,4-2 1,-5 2-1,1-1 1,-4 5 174,-5 7 0,-2 7 618,-6 5-393,0 3 0,0 9 0,0 6-14,0 10 0,-4 5-230,-1 9 0,-3-2-86,4 7 0,-5 1 1,5 0-1,1 0-187,2 1 0,1-3-213,0-3 1,0-5 96,0 0 1,5-5-1,4 1 1,2-4-304,2-5 0,1-2 127,3-6 1,3-2-2,5-2 1,2-4 0,2-8 0,0-2-446,0-2 0,-2-6-338,-2-3 1104,-5-7 0,-7-25 0,-10 24 0,-1 1 0</inkml:trace>
  <inkml:trace contextRef="#ctx0" brushRef="#br0" timeOffset="168">29187 6886 7913,'-14'-6'223,"-3"-3"0,4 2 377,0-1 1,6 4-516,7-5 0,7 5 1,6-3-1,8 0-194,8 0 0,5-2-15,8-4 0,4 1 0,6-1 0,2-1-474,1-3 1,2 2 597,-2-2 0,3-2 0,6-1 0</inkml:trace>
  <inkml:trace contextRef="#ctx0" brushRef="#br0" timeOffset="169">30194 6707 7913,'0'-7'2329,"0"1"-1836,0 6 1,2 6-260,2 2 1,2 4 0,4 1 0,-2-1 175,2 1 1,1 4-176,2 0 1,0 4 0,0-2-1,-1 1 19,1 2 1,-2-2-315,-2 1 0,1-5 0,-4 1 0,-1-3-879,1-1 527,-2 0 1,-5-2 203,-4-3 0,3-3 356,-7-10 1,6 1-219,-1-9 108,-3 3 0,6-14 1,-4 3-1,4-4 1,2-5 352,4-4 1,2-2-330,5 2 0,3-2 0,2 3 1,4 0-276,3 4 0,1 3-106,1 5 1,-1-2-185,1 6 0,-2 6 0,-1 7 0,-4 2-247,0 2 1,-2 0-44,-4 0 1,-5 6 293,1 2 1,-6 4 498,1 1 0,-20 22 0,-5 6 0</inkml:trace>
  <inkml:trace contextRef="#ctx0" brushRef="#br0" timeOffset="170">30653 6694 7913,'6'-12'-224,"-4"3"923,2 1 1,1 3-200,0-3 1,0 1-314,0-2 1,2-2 0,5 1-1,0-4 69,-4-3 0,4-2-125,-4 2 1,3 2 46,2-6 1,-6 5 0,-1-1 0,-2 3 500,0 1-483,1 0 1,-7 2-86,-2 2 0,-3 5 0,-7 8 1,-3 6 52,-4 6 1,-2 4 22,2 5 1,-2 5-130,6 0 0,-4 1 0,4-3 0,2 2-77,6-2 0,3-1-21,6-1 1,0-6-125,0-3 0,10-3 1,4-3-1,4-2-403,5-5 0,5-3 243,2-1 0,4-5-209,-4-4 1,4-6 0,-4-4 532,-2-1 0,-4-7 0,2-7 0,1-3 0,-1-1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729"/>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13070 8798 8225,'-7'-13'0,"2"1"-395,-2-1 1,6 4-1,-5 2 309,1 2 1,3 2 0,-2 7 4,3 5 1,1 2-373,0 2 275,0-1 178,0 1 0,22-11 0,7-4 0</inkml:trace>
  <inkml:trace contextRef="#ctx0" brushRef="#br0" timeOffset="1">13083 8798 7494,'-8'10'745,"4"1"-865,3 4 141,1 6 1,0-3 0,0 5-1,0 0-208,0 4 1,0-2-1,0 5 1,0-3-480,0-2 0,5-1 666,4-2 0,2 2 0,25-22 0,5 3 0</inkml:trace>
  <inkml:trace contextRef="#ctx0" brushRef="#br0" timeOffset="2">13197 9168 8280,'-8'6'0,"-1"2"0,5 3-131,-4 2 1,3 0 0,-2 1 0,0 3 10,0 4 0,3 3 0,-3 2 0,0-1 115,0 1 1,4 4-1,-3-1 1,2-2-73,0-4 1,-1 0-1,5-5 1,2-1-167,2-3 0,-1 1-125,5-11 327,1 6 0,-1-9 0,1 3 1,1-2-76,1-2 146,2 0 0,-5-2 0,1 0 396,1-3 1,-5 2 11,0 8 1,-4 2-283,-1 6 0,0-5-90,0 1 1,0-1 0,-1 5-113,-4 0-267,4-1-29,-5 1 342,6 0 0,6-40 0,1-10 0</inkml:trace>
  <inkml:trace contextRef="#ctx0" brushRef="#br0" timeOffset="3">13006 8811 8280,'-7'-6'-849,"-3"3"827,6-5 1,1 5-1,7-1 1,5 2-30,2 2 1,6 0 0,1 0-1,2 0-400,3 0 451,1 0 0,47 6 0,-30-2 0,0-1 0</inkml:trace>
  <inkml:trace contextRef="#ctx0" brushRef="#br0" timeOffset="4">13771 8773 8280,'0'-13'0,"2"4"0,0 1 0,4-1-360,1 2 0,-3 2 1,5 5-276,1 0 586,7 0 0,-3 0 0,3 0-90,-3 0 0,5 0 1,2 1-1,3 2 139,1 1 0,1 0 0,28-4 0,7 0 0</inkml:trace>
  <inkml:trace contextRef="#ctx0" brushRef="#br0" timeOffset="5">14345 8709 8274,'20'-7'-442,"-2"0"254,-5 3 1,0 2 0,-1-2 0,1 2 0,0 2 163,0 0 0,-5 0 0,1 0 1,1 0 50,1 0 1,6 5-1,0-1 1,-2-1-38,0-2 1,3-1-1,2 0 1,1 0-168,0 0 0,-1 0 1,3 0-1,-2 0 177,2 0 0,-1 0 0,1 0 0,-3 0 0,-2 0 0,4 0 0,-4 0 0,1 0-69,-1 0 1,-1 0 0,-3 0 0,2 0 90,1 0 0,0 0 1,-5 0-1,1 0 176,0 0 1,0 0-150,-1 0-37,1 6 0,0-5 0,0 4 1,1-4-1,3-1 0,4 1 0,2 2-146,-2 1 0,3 1-66,-3-5 1,3 0 199,2 0 0,28-6 0,7-1 0</inkml:trace>
  <inkml:trace contextRef="#ctx0" brushRef="#br0" timeOffset="6">15492 8709 8246,'13'0'-1355,"0"0"1149,0 0 1,-1 0 280,1 0 0,0 0 0,0 0 0,-1 0-13,1 0 0,0 0-37,0 0 0,-3 0-51,2 0 1,-2 0 0,7 0 0,-1 0 97,1 0 1,-2 0-254,7 0 181,5 0 0,16-2 0,9-2 0,6 1 0,0-1 0</inkml:trace>
  <inkml:trace contextRef="#ctx0" brushRef="#br0" timeOffset="7">16334 8696 8246,'13'0'-850,"0"0"0,-5 0 704,1 0 1,3 0 43,5 0 0,0 0 0,-4 0 0,1 0 234,3 0 0,-1 0-166,5 0 0,0 0 34,5 0 0,24 0 0,10 0 0,6 0 0,0 0 0</inkml:trace>
  <inkml:trace contextRef="#ctx0" brushRef="#br0" timeOffset="8">17086 8683 8242,'15'0'0,"2"0"0,-3 0-581,3 0 0,1 0 516,-1 0 1,0 0 0,-4 0-1,0 0 123,-1 0 0,3 2-253,2 2 110,-3-2 0,4 3 1,-4-3-1,3 0 0,5 3 85,2-2 0,46-2 0,-28-1 0,-1 0 0</inkml:trace>
  <inkml:trace contextRef="#ctx0" brushRef="#br0" timeOffset="9">17941 8709 8238,'12'0'0,"1"-1"-187,0-4 1,0 4-1,-1-3 1,3 2-534,2 2 1,-3 0 671,3 0 1,1 0-35,-1 0 75,6 0 0,-3 0 1,4 0-1,-2 0 0,1 0-89,4 0 103,-1-5 1,5 3-1,-6-4 1,2 2 0,1 0 0,2 1 1,0 0-10,-5-1 1,1 3 0,-1-4 0,0 4 57,-4 1 0,6 0-18,-6 0 1,6-4-30,-6-1 3,-2 1 1,5 4 0,-3 0 0,3 0-1,0 0-4,-3 0 1,3 0-31,-2 0 1,2 0 16,1 0 1,1 0 0,-1 0 0,1 0-18,-1 0 0,1 0 11,-1 0 0,1 0 56,-1 0 0,1 0 0,-1 0 0,1 0-1,-1 0 0,1 0-29,-1 0 0,2 0-22,3 0 1,1 0 0,5 0 0,-4 2-64,-1 2 1,5-3 25,-2 4 1,1-4-9,-1-1 0,2 0 0,-7 0 1,1 0 50,1 0 0,-2 0 0,5 0 0,10 2 0,8 2 0,6-1 0,0 1 0</inkml:trace>
  <inkml:trace contextRef="#ctx0" brushRef="#br0" timeOffset="10">20032 8671 8219,'27'0'-151,"3"0"1,-4-2-109,4-2 0,-3 3 195,-1-4 86,-7 4 0,6 1 0,-6 0 1,1 0-1,-3 0 62,-3 0 0,-1 0 95,0 0-144,5 0 1,-4 0-1,5 0 1,-2 0-1,1 0-117,2 0 0,1 0-281,5 0 1,1 0-314,3 0 676,-4 0 0,20 0 0,8 0 0,1 0 0,0 0 0</inkml:trace>
  <inkml:trace contextRef="#ctx0" brushRef="#br0" timeOffset="11">21256 8645 8219,'13'-1'0,"-1"-3"0,5 1-757,0-6 1,0 6 781,-4-1 0,0 3 0,1 1 0,2 0 336,1 0 0,1 0-390,-1 0 0,2 0 0,5 0 0,0 1-275,3 3 1,7-2 106,0 2 1,2-3 0,4-1 0,3 0 196,3 0 0,-2 0 0,-4-2 0,4-1 0,0-1 0,0 1 0</inkml:trace>
  <inkml:trace contextRef="#ctx0" brushRef="#br0" timeOffset="12">22480 8632 8219,'14'0'0,"3"0"0,-3 0-613,3 0 1,3 0 432,1 0 1,-2 0 545,-2 0-352,3 0 0,-5 0 1,7 0-1,0 0 1,2 0-40,2 0 0,1 0 1,2 0-1,5 0-40,3 0 0,2 0-49,-1 0 0,4 0-234,1 0 267,5 0 1,-3-4-1,5 0 1,-3 1 0,-3 2 80,0 1 0,-2-5 0,1 1 0,-1 0 0,-8 4 0,-3-1 0,0-2 0,-1-2 40,0 3 0,1 0-18,-1 2 1,-3 0 116,2 0 0,3-4 0,-3 0 0,0 1 91,-2 1 0,-2 2-116,1 0 0,3 0-33,1 0 1,4 0 0,-3 0 0,2 0 58,2 0 1,2 0-80,1 0 1,1 0 69,-1 0-137,0 0 0,2 0 0,1 0 1,1 0-1,0 0-76,-3 0 1,-6 0 53,-3 0 1,-1 0-49,-3 0 0,-4 0-26,-9 0-115,-6 0 0,-2 0 66,-10 0 0,2 5 1,-5-1-1,-1 0-131,2 2 1,-3-3 281,6 5 0,-6 1 0,3 3 0</inkml:trace>
  <inkml:trace contextRef="#ctx0" brushRef="#br0" timeOffset="13">24635 8620 8219,'0'-13'0,"-4"4"-872,-1 1 870,1-1 1,4 1 121,0-1 1,0 8-327,0 1 126,0 6 0,0 6 0,0 1 0,0 0 0,0 1-488,0 3 503,0-3 0,0 9 0,0-5 65,0 2 0,17 35 0,4 13 0</inkml:trace>
  <inkml:trace contextRef="#ctx0" brushRef="#br0" timeOffset="14">24699 8887 8219,'0'8'240,"-5"-1"-56,1-3 0,0-1 1,3 5-68,-4 2 1,2 1 153,-5 2-399,-1 0 0,1 4 0,-1 1 0,1 2 0,-1 3-104,1 1 1,4 1 0,-3 2 0,1 2-258,3 0 1,2 1 124,1-4 1,0 3-17,0 1 380,0 0 0,1-9 0,3-1 0,3-2 0,2-2 0,-1-2 0,0-1 0,0 0 0,2-5 0,-6 1 0,-1 1 0,-2-3 269,-1 1 0,0-4 424,0 5 1,-1-5-466,-3 5 0,1-5 1,-4 5-1,0-1-192,0-1 0,2 3-41,-3-6 0,5 6-899,-1-1 904,2-4 0,-26 7 0,-7-5 0</inkml:trace>
  <inkml:trace contextRef="#ctx0" brushRef="#br0" timeOffset="15">13108 9793 8219,'-1'-13'20,"-2"0"1,-1 1 0,1-3 550,1-2-307,2 3-129,0-4-148,0 11-43,6 1-87,1 6 0,6 1 1,0 4-1,-1 2 0,2 1 143,3 1 0,26 11 0,11 7 0</inkml:trace>
  <inkml:trace contextRef="#ctx0" brushRef="#br0" timeOffset="16">13975 9729 8225,'13'0'0,"4"-4"-53,0 0 1,1-1-1,-2 5 1,2 0-1,2 0 1,3 0-381,1 0 1,1 5 0,2 0 432,3 2 0,6-5 0,6-1 0,5 2 0,1 0 0</inkml:trace>
  <inkml:trace contextRef="#ctx0" brushRef="#br0" timeOffset="17">15467 9716 8225,'25'0'0,"5"0"-673,0 0 0,0 0 487,-5 0 1,5 0 0,0 0 0,-1 0 118,3 0 67,-5 0 0,9 0 0,25 0 0,-24 0 0,0 0 0</inkml:trace>
  <inkml:trace contextRef="#ctx0" brushRef="#br0" timeOffset="18">16372 9691 8225,'13'0'-506,"4"-4"337,0-1 1,4 1 0,-4 3 0,0-2 0,0-1-1,2 1 187,1 1 1,-3 2 0,4 0 0,1 0-67,3 0 0,4 0 0,1 0 0,0 0-58,1 0 0,-3 0 1,6 0-1,0 0 106,-1 0 0,2 0 0,-5 0 0,34-5 0,4-2 0</inkml:trace>
  <inkml:trace contextRef="#ctx0" brushRef="#br0" timeOffset="19">17137 9653 8225,'23'0'0,"3"0"-288,0 0 1,0 0-1,-3 0 1,-2 0 107,2 0 0,-1 0 0,1 0 0,-2 0 221,2 0 1,-3 0-1,2 0 1,4 0-128,2 0 1,-1 0 42,-1 0-15,-4 0 1,11 0 57,-3 0 0,30-6 0,-23 2 0,0 1 0</inkml:trace>
  <inkml:trace contextRef="#ctx0" brushRef="#br0" timeOffset="20">18030 9640 8225,'21'0'-269,"0"0"0,6 0-336,-5 0 0,0 0 565,0 0 48,2 0 0,-5 0 0,7 0 0,-1 0 0,1 0-43,-1 0 0,5 0 36,0 0 1,1 0-67,-1 0 1,2 0 0,8 0 0,0 0 64,-2 0 0,14 0 0,-5 0 0</inkml:trace>
  <inkml:trace contextRef="#ctx0" brushRef="#br0" timeOffset="21">19190 9614 8225,'20'0'0,"6"0"-178,-1 0 1,1-1 0,5-2-1,-1-1-496,-1 1 1,5 2 609,-4 1 0,5 0 1,-1-2-1,3-1 65,2-1 1,-5 0-29,0 4 26,0 0 0,4 0 1,-1 0-1,-2-2 0,-2 0-14,-2-3 0,4 1 1,-1 4-1,3 0-6,1 0 0,-4-1 18,0-4 0,-4 4 0,4-3 0,0 2-8,-1 2 0,-2 0 26,-6 0 1,5-4 9,0 0 1,0 0-1,-3 4 1,1 0 15,2 0 1,1-2 8,-1-2 0,-2 2-35,6-2 0,-4 3 0,4 1 0,0 0 26,-2 0 1,8 0-9,-6 0 1,6-2 0,-6-2 1,-2 3 0,2-4-1,0 4 87,-1 1 1,-2 0-85,-6 0 1,1 0 34,-1 0 1,5-1 0,0-2 0,-2-1-5,-1 1 1,0 1-86,3 2 0,-2 0-7,6 0 1,-4 0 0,3 0 0,-2 0-208,-3 0 0,5 0 40,1 0 0,-2 0 120,2 0 0,-4 0 0,4 0 71,1 0 0,19-5 0,6-3 0</inkml:trace>
  <inkml:trace contextRef="#ctx0" brushRef="#br0" timeOffset="22">22212 9512 8225,'19'0'0,"3"-4"-170,4 0 1,2-1-1,-7 5 1,4 0-498,0 0 0,5 0 558,0 0 113,-1 0-2,-3 0 0,-1 0 1,2 0-1,2 0-2,0 0 0,2 0 0,-1 0 0,4 0-151,3 0 1,3 0 150,2 0 0,16-2 0,9-1 0,-17 0 0,0 1 0,0 0 0</inkml:trace>
  <inkml:trace contextRef="#ctx0" brushRef="#br0" timeOffset="23">23309 9487 8225,'25'-5'0,"1"1"0,-1 0 0,1 4 0,-5-4-32,0-1 1,-5 1-1,1 4 1,-3 0 13,-1 0 0,0 0-105,-1 0 1,3 0 0,0 0 0,4 0 34,0 0 0,1 0-127,1 0 0,2 0 105,-6 0 1,6 2 0,-1 0-1,5 3-139,3-2 0,0-2 249,-5-1 0,5 0 0,0 0 0,4 0 0,-4 0 0,-2 0 0,-1 0 0,-3 0 0,-3 0 0,2 0 200,-6 0 0,0 0 438,-4 0-26,-1-6-93,-5 5 0,1-5 17,-4 6-590,-3-5 1,11 3 100,-4-2 0,3 2 0,2 2 0,0 0 90,0 0 1,1 0-539,3 0 0,1 0 41,3 0 0,4 0 1,-4 0-1,3 0-224,1 0 1,1 0 402,-1 0 0,-3 5 179,-1-1 0,-4 0 0,3-4 1,-2 0 89,-2 0 131,-2 6 469,-7-5 345,-1 5-624,-6-6-364,0 0-627,-6 0 141,5 0 441,-5 0 0,51-6 0,12-1 0</inkml:trace>
  <inkml:trace contextRef="#ctx0" brushRef="#br0" timeOffset="24">19254 4731 7635,'0'-13'-819,"-1"2"1,-2 1 860,-1 1 25,-1 1 1,1-1 0,-2 2-111,-1 1 37,4-4 1,-4 9-67,3-3 72,-3 2 1,0 1 0,1-2 69,1-1-66,3-6-26,-3 9-3,5-5 15,0 6 10,-6 0-14,4 0 14,-3 0 1,5 1 117,0 4-109,-6-4 25,5 5 1,-5-5-16,6 3 11,-6-2 17,5 3 17,-5-5 4,6 0 1,0 2 27,0 2 30,0-3-60,0 5 0,2-6-44,2 0 0,3 0 1,7 0-1,3 0-17,4 0 0,9 2-13,4 2 0,13-3 6,4 3 1,14-2-1,5-2 1,-32 0 0,1 0-2,4 0 0,-1 0 0,0 0 0,0 0-207,1 0 1,-1 0 0,0 0 0,1 0 202,2 0 1,-1 0 0,0 0 0,0 0 0,-1 0 0,-1 0 0,-1 0 0,-1 0 1,-1 0 1,0 0-1,-1 0 1,0 0 3,0 0 0,1 0 1,1 0-1,1 0 1,-1 0 1,0 0-1,2 0 1,-1 0-1,-2 0 1,1 0 0,1-1-1,0 0 8,1-1 1,0 0 0,-1 1 0,1 1 7,1-2 0,-1 0 1,-1 0-1,-1 1-11,-4-2 1,0 1-1,1 2 1,0-1 0,31-3-1,-3 2-115,-4 2 1,-6-4 101,-8 0 0,-4-2 26,-9 2 3,2 3 1,-10-5-1,-1 6 1,-6 0 8,-5 0-48,-1 0 36,-6 0-107,-2 0 0,-6 0 1,-5 0 250,-6 0 1,-3 0-261,-6 0 0,0 0 61,-5 0 0,0 1 0,-3 2 0,-2 3 37,-2 1 0,-21 2 0,-11 2 0,17-2 0,0 0 0,0 0 0</inkml:trace>
  <inkml:trace contextRef="#ctx0" brushRef="#br0" timeOffset="25">19509 4884 8272,'-14'-9'-400,"0"1"0,0-1-4,2 2 409,8 1 1,0 6-1,8 0-32,4 0 71,9 0 1,-1 5-1,7-1 1,4-1-1,5-2 329,5-1-350,7 0 1,1 0 0,9 0 0,4 0-1,9 0 1,-30 0 0,1 0 0,4 0 0,1 0 37,2 0 1,1 0 0,3 0-1,1 0-16,-1 0 0,0 0-61,1 0 1,0 0 0,4 0 0,0 0 0,0 0 0,-1 0 0,0 0 0,-1 0 0,-2 0 0,-2-1 0,-2-1 0,0 1 0,-2-1 0,0 0-16,-1 0 1,-1 1 0,1 0 0,0 0-665,-2 2 0,-1-2 676,-2-1 1,-1-1 0,31 1 0,-8-3-1,-4 0 1,-3 1-11,-6 1 0,-2-2 16,-15 0 1,-6-3 0,-7 4 0,-4-1 43,-5 0 28,-2 3 379,-6-3-798,0 5 1701,0 0-1751,-6 0 231,5 0 0,-9 1 1,4 2-1,0 3 179,1 1 0,-11 7 0,2 6 0</inkml:trace>
  <inkml:trace contextRef="#ctx0" brushRef="#br0" timeOffset="26">21881 4807 8272,'8'-11'-413,"1"2"1,-1-1 360,5 6 1,-5-4 425,1 3 1,-5 1-194,5 4-543,-6 0 209,2 0 1,-5 6 0,-1 2 152,-3 4 0,-21 17 0,-9 5 0</inkml:trace>
  <inkml:trace contextRef="#ctx0" brushRef="#br0" timeOffset="27">24048 2537 8411,'0'-17'-95,"0"0"1,2 0-1,1 0 1,1 0-1,-1 0-272,-2-1 0,-1 4 1,0-5 331,0 1 12,-6 4 0,5-5 0,-5 7 0,2-1 0,-2 2 58,-1 2-44,5-2 0,-10 4 0,4-6 0,-4 0 1,0 2-1,-3 1 0,-2 1 1,2 2 0,-6-3 0,-3 2 10,-5-2 0,2 3 1,-4 0-1,0 1 23,-3 3 0,-1-2 0,-1 0 0,2 3-6,-1 0 1,-2-2 0,-3 0 0,-1 1 6,-1 1 0,-1 4 6,5 2-37,-6-2 0,3 5 0,-5-5 0,3 3 0,0-2 12,-1-2 1,4 3 0,-3 0-1,0 1-12,1 0 1,-1-2 22,5 6 0,0-6 36,-1 1 1,1 1-1,1 1 1,2 0 7,1-1 1,1 5-38,-1-1 0,-3 6 34,3 2-76,-2 6 0,-3-7 0,1 5 0,0 2 0,0 1 12,-1 1 0,2 1-36,3-1 1,2 1 32,2-1 0,5-1 0,-2-1 0,5-3 6,4-2 1,0 5 0,1-2 0,2 2 1,-2-2 1,-1 3 0,1-3 0,0 3 38,-1 2 0,-1 4-30,-2-1 0,-2 1-2,6-4 1,-1 3 0,2 3 0,1-1 4,3 0 1,1-1-13,7-5 0,-2 1 13,2-1 0,2 4 0,-2-3 0,4-1 10,4-1 1,-1 0 35,6 1 1,-5 1-37,4-1 0,0 1 0,1-2 0,0-1 28,1-2 1,1 0-11,2 5 0,-5-1-11,1 1 1,-1-1 0,5 1 0,0-1-31,0 1 1,-1-1 27,1 1 0,0-2-34,0-3 1,-1 3-1,3-4 1,0 1 35,2 0 0,6-5-18,-2 1 1,2 0 10,-2-4 1,5 2 0,-2-6 0,4 1 34,0-2 0,5 3 48,1-2 0,-3-2-70,-1 2 1,1-2 0,0 3 0,0-2 1,1 2 0,-1-3-40,-2 2 1,-2-5 10,3 4 0,1-3 0,-1 2 0,0-2-60,1-2 1,0-1 61,3-2 0,6 0-30,-6 0 0,5 0 0,-5 0 1,3-2 11,2-2 0,3 1 5,1-5 0,-1 0 25,-4 0 1,-4-2 0,0 4-1,2 1 7,1-1 0,-3-2 42,0 3 1,0-3-49,4 4-11,0-1 1,5 1 0,-1-2-1,-1 1 1,-1-2-23,-2 0 0,0 2 6,1-3 1,-5 1-18,0-2 32,-6-2 0,5 2 1,-5-6-1,2-2 1,-2 1 133,-1 2 1,-3-4-129,-3-4 1,6 3 37,-6-3 1,5 1 0,-9-4 0,-2-1 17,0 1 1,-3-1-56,1 1 1,-4-1-4,-1 1 0,-1-1 0,3-1 0,-1-1 24,1-2 1,-3 0 22,1 5 0,-5-1-18,1 1-22,3-6 1,-4 2-1,4-3 1,0-1 0,-1 0-34,0-2 1,-2-6 64,-4-2 0,4 1-18,0 4 1,1-1-1,-5 0 1,0-1 28,0 2 0,0-2-53,0 10 1,0-1 13,0 2 0,-7 2 0,-5-3 0,-5 4-75,-3 5 1,-1-2-590,-4 6 0,-2 0 358,-3 5 0,2 0 1,-6 4-1,0 4-280,1 2 0,-2 2 90,5 0 1,6 2 468,7 2 0,3 31 0,1 13 0</inkml:trace>
  <inkml:trace contextRef="#ctx0" brushRef="#br1" timeOffset="28">13478 13835 8687,'-2'-7'-1821,"-2"3"1522,-4 2 0,2 1 1,0-2 465,1-1-152,3-1 0,-5 5 154,3 0-100,-3-5-61,-6 3 0,5-3 17,-1 5 13,6 0 0,-2 1 0,6 2 0,3 1 0,3 0 0,7-4 0,5 2-1,6 2 0,11-3-16,6 4-11,12-4 1,4-1-1,-22 0 1,2-1-1,2-1 1,1 1-1,2-1 1,2 0 3,0 0 1,2 1 0,-1-2 0,0 0 0,-3 1 0,-1 0 0,-2 0 0,-1 0-140,-2-1 0,0 0 0,34 2 134,-12-4 0,-2 4 0,-18-1 0,-3 0-11,-4-3 0,1 1 2,-8 4-1,2-1-6,-10-4 1,-4 4 0,-4-3-14,1 2 26,-5 2-69,1 0 0,-8 0 0,-2 0 0,-4 0 88,-4 0 1,-2 0-125,-3 0 0,-3 2 34,-5 2 0,-1 2 0,1 4 0,-2-2 65,-3 2 0,-19 1 0,-11 2 0</inkml:trace>
  <inkml:trace contextRef="#ctx0" brushRef="#br0" timeOffset="29">13185 13975 7858,'-9'0'-1801,"2"2"1801,1 2 1,3-3 0,8 3-1,3-1 1,5 0 35,4 1 0,4 1 0,9-5 0,5 0 11,6 0 0,1-2 0,6-1 0,4-2 40,6-2 1,9 2-44,1-3-46,0 5 1,-4-4 0,-1 4 0,1-1 0,-2 1-1,-2 2 1,-6-1-18,-6-2 1,-6 3 0,-6-4-1,-4 2 46,0-1 0,-8 3 50,-7-3 1,-9 1 59,-4-2-36,-2 4-110,-2-5 1,-2 6-1,-2 0-229,-4 0 48,2 0 0,-4 2 84,6 2 1,-2-1 105,2 5 0,3 1 0,-5 4 0</inkml:trace>
  <inkml:trace contextRef="#ctx0" brushRef="#br0" timeOffset="30">18553 13223 8505,'0'-9'-839,"-2"2"1,-1 0-138,-1 0 997,-6 4 0,7-7 1,-4 5-1,0-2 1,0-3 52,-3-2 1,3 5-66,-1 3 60,5-3 1,-4 5 0,4-3 0,-3 1 12,-1-1-64,4 1 1,-4 0 0,3-2 0,-4 0 40,-4 1-61,5-5 1,-4 7-1,2-4 1,-2 0-5,-2 0 1,5 4 19,-1-1-15,1 2 0,-1 1 0,1-2 1,-2-1-1,-2 1-18,0 2 19,-1 1 0,-1 0 1,-2 0-1,-1 0 0,2 0 9,0 0-3,3 0 1,-5 4 0,0 0 0,0-1 0,0-2 23,0-1 1,-2 5-11,2-1 0,2 0-11,-7-4 1,5 4 0,-2 1-1,-1-1 9,0 1 1,3-3-8,-4 2 0,5 2-6,-1-2 0,-1 5 1,-1-4-1,1 1 33,-1 0 1,2 2-28,5-4 1,3 5 7,1-5 0,-1 6 0,-4-3 40,1 0-57,5 4-6,-5-3 1,11 4 0,-5 0 0,2-2 7,0-2 0,-2-1 6,2 2 0,2 2-11,-2-3 1,-2 4 0,1 1 0,-1-1-4,0 1 0,1-4-5,0-1 0,4 1 8,-3 3 1,2 1-1,1-2 1,-2-1-5,-1-1 1,0-1 2,4 5 0,0 0 2,0 0 0,4-1 0,0 1 0,2-4 8,-2-1 1,-1 1 0,4 3 7,-1 1 0,2 0 4,-4 0 0,5-5-1,-5 1 0,6-1 1,-1 5 2,2 0 1,2-2 23,-1-3 1,1 2-33,0-5 0,4 3 0,1-4 1,1 1 9,-1 0 1,5-3-13,-2 2 1,3-3-15,2-1 1,-1 0-1,2 0 1,1 0 16,2 0 1,0 0-8,-5 0 1,1 0-13,-1 0 1,5 0 0,0 0 0,-2 0-3,-1 0 0,-1-1 3,-1-3 0,-1 2 1,-2-2 0,2 1 0,-3 0 1,2-1 0,-2 1 1,3-2 30,-3 0 0,-1-3-28,1 4 20,-5-6 0,4 4 1,-5-4-1,2 2 0,-1-1 15,-2 2 1,3-4-37,0 2 0,0-2 0,-6-2 0,-1 0 3,-1 1 1,-5 3-4,4 1 1,-5-1 9,2-4 0,-4 1 0,-1-1 0,0 0 39,0 0 0,0-4-44,0 0 1,-1 0-2,-4 5 1,2-1-1,-5 0 1,-2-1-6,-1-3 1,-2 3-2,0-3 0,-4 3 5,0 1 1,-1 0 0,2 0 0,-1 1-2,2-1 1,-4 1-163,2 4 0,-5-2 53,0 6 0,-2 0 1,-1 4-1,-2 0-344,-3 0 1,2 7 449,-6 5 0,-12 24 0,-6 11 0</inkml:trace>
  <inkml:trace contextRef="#ctx0" brushRef="#br0" timeOffset="31">20440 13299 8568,'-9'-1'-2405,"1"-2"2314,-2-1 0,-1-5 0,-2 4 83,0-2 20,0 4 0,1-4 0,-1 4 0,0-3 0,0 0 218,1 1-211,-1-5 0,0 3 0,0-5 1,1 3-1,-1 1 0,0 1 1,0 0 26,1-3 0,-1 3 1,0 0-1,0 0-17,1 0 0,-1 3 1,0-3-1,0 0-25,1 0 1,0 2 0,2-2 0,2 2 41,-2 2 0,-1-3 0,-2 2 0,0 1-5,0 2 1,-1 1-40,-3 0-4,3 0 1,-4 1 0,3 2-1,0 2 1,-2 1-130,1 0 134,-4-2 0,6 0 1,-3 2-1,2 0 0,-1 1 17,-1 0 0,-1-3-13,1 5 1,2-5 0,-3 3 0,1 0 8,0 0 0,-4 0 2,4 2-16,-6 2 1,8-4-1,-5 4 1,0-1 0,1-1-10,1 1 1,-3 0 8,4-2 0,-4 3 1,4-2-1,1 1-1,2-2 1,1 4-3,0-4 0,1-1 7,-1 2 1,4-5-1,1 5 9,-2 0 1,3 1 37,-2-1-48,6 2 0,-8-4 0,4 6 0,-1 0 7,-1 0 0,6-5-30,-1 1 21,-3 5 1,1 4-1,-2 3 1,3-4-8,4-2 1,-3-3-3,0 1 1,-1 0 14,5 0 0,0-5 0,2 1 0,1 0 53,1 3-55,6 1 1,-3-2 7,6-3 0,-1 4 1,1-5-1,0 1 15,0 1 1,1-5-17,3 5 0,-2-7-5,7 3 0,-5 0 1,4 0-1,1-3 1,3 0 1,-4 2-8,0 0 1,3 1-4,2-5 1,2 1 0,-7 2 0,3 1 1,2-1 1,-2 0-2,-3 1 0,2-3 12,-6 4 1,5-2 0,-2-1 0,2 3-10,-1-3 0,-6 1 3,2 2 0,2-4-12,-2 3 0,4-2 1,-4-1-1,0 2 3,1 1 0,-3 0 2,2-4 1,1 0-4,-1 0 1,0 0 0,-3 0 0,2 0-1,1 0 0,4 0 1,-4 0 1,2 0 1,-2 0 0,-3 0 0,4 0 0,-1 0 0,0 0 0,4-4 0,-4 0 0,5-5 0,-5 5 0,4-4 0,-4 2 0,0 0 0,1 1 0,-4-4 0,3 5 0,-2-6 6,-3 1 0,5 2 0,0-1 0,-1-2 58,-2-1 1,-1-2-43,0 0 0,-2-1 4,-3-3 1,2 3 0,-4-5 0,0 2 61,-1 0 1,1 0-46,-2 5 1,-2-5-14,2 0 0,-3-5 0,-2 4 1,-3-1 30,-5 1 1,2-3-57,-1 4 0,-1-4 18,-4 4 1,-4-5 0,0 5 0,0 2-17,-1 1 1,2 1-21,-5 0 0,0 2-129,-5 2 0,-3 4 0,-4 5 0,-2 0-192,-5 0 0,-3 0 180,1 0 0,1 5-71,-6 4 0,0 3 0,-2 4 225,2 1 0,14-1 0,-1 2 0,1-1 0,0 0 0</inkml:trace>
  <inkml:trace contextRef="#ctx0" brushRef="#br0" timeOffset="32">24150 13325 8485,'-8'-4'-949,"-1"-1"1,1 1 596,1-2 1,-5 5 353,4-3 10,2-3 1,1 4 24,5-6-31,0 6-28,0-2 0,1 1-8,3-1 1,3-3 0,6 4 29,0 1 0,22-4 0,6 0 0</inkml:trace>
  <inkml:trace contextRef="#ctx0" brushRef="#br0" timeOffset="33">24316 13197 8392,'0'-7'-1220,"0"-4"1,0 8 1347,0-5-75,0 5-12,0-9-8,0 11 11,0-5 1,-1 2-1,-4 0 1,-3 1 126,-3 2-140,-2 1 0,0 0 1,0 0-1,1 0 0,-1 1 1,-1 2-1,-2 2-38,-1 3 0,-4-6 1,2 4-1,1-2 0,0 1 1,-4 0 31,5-1-21,0-2 0,0 4 0,-1-6 0,0 0 0,-1 0 1,4 0 1,-4 1-1,1 2 1,-1 1-11,1-1 0,-3-2-3,4-1 7,-6 0 0,7 2 1,-5 1-1,-2 1 0,1 0-6,1 2 0,-4-5 2,4 3 1,-3 2 3,-1-2 1,-1 1-1,1-5 1,1 1-3,2 3 1,-2-2 1,3 2 1,-2-3 0,2-1 0,-3 0 0,8 0 0,-3 0 0,0 0 0,2 0 0,-1 0 0,8 0 0,-3 0 0,3 0 0,-3 0 0,1 0 10,-1 0 1,4 0-9,1 0 0,5 0 0,-3 0-5,1 0-1,3 6 3,-3-5 1,5 6 72,0-2-31,0-4 1,1 9-22,3-6-3,-2 1-8,3-5 0,-3 4 0,1 1 4,1 3 1,0-4-3,-4 4 1,0-3 9,0 3 0,0 1 0,0 3 1,0 1 39,0 0 1,-4 4-48,0 0 1,-5 5-1,3 0 1,1 2 14,-1 1 0,0-1-11,2-2 1,3 5 13,-4-6 0,4 4 0,1-6 0,0-1-12,0 1 0,0-2 24,0-5-55,0 7 1,0-5-1,0 3 1,0-3 11,0-1 1,1-2-29,4-2 0,-4 2-47,3-2 0,-2 2-27,-2 2 84,0-1 1,0-3 6,0-1 1,1-5 34,3 1 0,-1-2-2,6-2 1,-5 0-33,5 0 39,5 0 1,1 0-1,7 0 1,0 0-1,4 0-11,4 0 0,6 0-45,7 0 1,5 0 25,-1 0 1,2 0 0,2 0 0,0 0-10,0 0 1,5 0-9,-1 0 13,-6 0 1,0 0 0,-5 0 0,-1 0 0,1 0 63,-3 0 1,-2 0-53,-5 0 0,1-2-6,-5-2 1,4 3-1,-6-5 1,-2 2 22,-4 0 0,-6-5-11,1 5-26,-3-6 1,-7 7-38,-2-5-294,-4 5 259,-1-3 0,-1 5 0,-4-2-195,-3-1 0,1-1 72,-2 5 129,6-5 1,-8 3 77,3-2 0,2-31 0,0-8 0</inkml:trace>
  <inkml:trace contextRef="#ctx0" brushRef="#br0" timeOffset="34">24316 13121 8367,'0'-13'-574,"0"0"0,0 1 359,0-1 0,0 4 108,0 1 186,0 5-41,0 9 1,2 2-1,0 9 1,3-3 48,-2-1 0,-2 4 152,-1 0-207,0 6 0,0-3 0,0 5 1,0 1-1,0-1 0,0 1 1,0 0 320,0 4-331,0 3 0,0 1 1,0 0-1,0 1 1,0 1-1,0-1 1,0-2-34,0-2 0,0-1-134,0-5 138,0-5 1,0-2 0,0-5 0,1-2-117,4-2 0,-4-2-147,3-3 270,-2 3 0,-14 0 0,-2-1 0</inkml:trace>
  <inkml:trace contextRef="#ctx0" brushRef="#br0" timeOffset="35">26764 13236 8367,'-1'-9'-370,"-2"1"1,-1-2 0,0 0-13,-2 1 1,5-2-1,-5 4 506,0 0-85,5-5 1,-5 10 0,6-7 287,0-1-251,0-1 1,0 2 0,2 1 79,2-2-139,-3 4 0,5 2 0,-6 8 0,0 5 45,0 2 0,0 3 0,0 3 0,0 6 51,0 5 0,-4 1 49,-1 5-132,-5 0 1,9 5 0,-5 4 0,2 3 0,0 4-1,1 1 1,2 0 76,1 0 1,1-1-121,3-4 0,-1 1 1,7-9-1,3-5-19,2-5 1,4-2 3,-2-1 1,-3-5-53,3-3 0,-3-4 0,-1-3-232,0-2-142,-1 1 300,1-2 0,-4 3 1,-2-4-339,-2 1 492,0-5 0,0-7 0,2-9 0</inkml:trace>
  <inkml:trace contextRef="#ctx0" brushRef="#br0" timeOffset="36">26675 13261 8298,'-6'-7'-384,"5"-4"1,-5 2-202,1-2 0,3 2 767,-2 1-154,3 5 0,2-3 0,3 6 1,6 0-1,4 0 0,5 0 0,2 0 122,6 0 1,0-4-55,7 0-73,6-6 0,11 3 0,9-6 0,7 0 0,-31 7 0,2 0 0,2-1 0,0-1 1,3 1-1,1-1-6,0-1 1,0 1-21,2-1 0,0 1 0,-7 1 0,0 1 0,1 0 0,-1-1 0,-1 1 0,-1 1 0,33-4 0,-7 5 0,-10 3-127,-12 1 0,-9 0 0,-6 0 0,-2 1-22,-3 3 1,-2-1 0,-8 6 0,-1-1 7,-2-1 0,-5 5 8,2-4 113,2-2 1,-6 1 0,2-4 22,-6 1 0,-4 0 142,-6-4-15,0-5-63,1-2 1,5-6 0,2 0 121,4 0 1,1 1-127,0-1 0,1 4 151,4 1 1,-3-1 139,7-3-249,-6-1-12,8 6-27,-9 1 1,7 7 0,-4 4 0,-1 3 8,-4 9 0,0-1 0,0 6 1,0 4 68,0 2 1,0 8-85,0-2 1,0 3-51,0 1 1,0 4 0,0 2-1,0 0 14,0 0 1,0-1-24,0-5 1,4 0-109,0 0 0,6-5 1,-3-3-1,2-5-175,-1-4 0,0 2 105,0-6 1,-1 0-26,-3-4 1,-2 0 0,2-1 0,-3 1-150,-1 0 0,-5 0 354,-4-1 0,-36-10 0,-10-4 0</inkml:trace>
  <inkml:trace contextRef="#ctx0" brushRef="#br0" timeOffset="37">26599 13771 8298,'-13'-6'-365,"4"5"1,1-5 0,-2 2-1,0-2 344,2-1 0,0 4 0,6-2 267,-3-1-28,1 5 1,4-6-71,0 2-23,6 4-97,7-5 0,2 6 0,6-1 1,3-2-1,5-1 0,6 0 0,6-1-27,6 1 0,3-4 1,3 2-1,6-1 1,4-3 0,-27 4 0,1 1 0,-1-1 0,0 0 0,1 1 0,-1 0-13,1 1 1,-1 0 0,1 2 0,-1 0 0,32-6-1,-1 1-43,-2 0 1,-7 4-961,-2-1 1006,-4 3 0,0-1 1,1 0-1,-2-3 0,-6 2-422,-4 2 414,-8 1 1,-2 0-1,-7 0-6,-3 0 0,-7 0-17,-5 0 21,-6 0 1,1 0-83,-8 0 0,1 0 1,-6 0 309,0 0 0,-4 1-387,-4 4 1,1-2 176,-5 5 0,-6 6 0,-6 6 0</inkml:trace>
  <inkml:trace contextRef="#ctx0" brushRef="#br0" timeOffset="38">28052 13554 8255,'0'-12'0,"0"-1"-1445,0 0 802,-5 6 643,-3 1 0,-10 35 0,-2 6 0</inkml:trace>
  <inkml:trace contextRef="#ctx0" brushRef="#br0" timeOffset="39">816 7166 7861,'-7'-6'-161,"-4"5"0,8-5-52,-6 6 1393,6 0-1051,-2-5 1,6 3-1,3-3 1,5 0 0,2 0-1,2-2-36,0-3-36,5-2 0,-4 0 0,3-3 1,-2 0-1,-3-2 154,1 1-159,-6 2 1,3-3 0,-6 0 0,-1 1 0,-1 2 18,-2 2 1,-6 4 0,-4 4 0,-4 4-58,-3 4 0,-4 4 0,2 6 0,1 1 19,-1 2 1,-2 10-113,4-1 79,0 2 0,4 2 1,2 0-1,1-1 1,3 1-1,1 0 1,5-2 3,4-1 1,1-6 5,9 1 1,-2-7 0,9 1 0,1-5-27,3-2 0,-1-7 25,7 3 1,2-5-8,2-5 1,3-7-1,3-11 1,1-5-17,1-6 0,5-9 17,-4-4 0,-5-4-64,-4-4 0,-6-3 1,2-7-1,-5 0-28,-3 1 0,-8 4 117,-6 14 1,-6 9 37,-2 11 109,0 7 1,-12 11-1,4 4 1,-3 3 269,-2 1 1,0 5-287,0 4 0,1 8-122,-1 4 1,2 3-1,1 3 1,1 3 49,-1 4 0,3 7-208,-1 2 0,5 5-200,-1-2 1,2 3 0,4-3 0,2-3-255,4-3 1,5-2 273,4 0 1,4-5-121,9-4 273,-3-13 0,10 0 1,-2-14-1,5-3 1,2-8-157,-1-6 1,-1-11 231,-2-8 0,-1-4-861,-3-4 1008,3-4 1,-11 0 0,-1 0 0,-7 4 0,-5 5 372,-4 6 0,-4 5-96,-5 5 1,-5 4-42,-4 8 0,-6 4 0,-4 6 0,-1 3 65,-2 5 1,3 4-359,2 4 0,-1 1 11,1 3 0,0 8 1,4-4-1,2 2 359,2 0 1,-1-1-753,6-1 0,0 5 144,4 0 1,1-5 0,4-4 0,3 1-198,3-3 0,6-2 214,0-8 0,6-3 15,-2-6 0,3-3 0,2-6 0,-1-8-360,1-5 1,-1-10 254,1-2 1,-6-2 387,-3-3 0,-3 4 1,-3 4-1,-2 7 1652,-5 4-1230,-3 8 0,-2 8-176,-3 8 0,-3 5 1,-6 8-1,2 4-103,2 3 0,-2 6-302,2 0 0,4 0-6,0-5 1,4 1 0,1-1 0,0-1-250,0-3 0,7-2 152,6-6 0,1-6 79,7-3 1,5-4 0,3-6 0,1-8-22,1-10 0,-2-7 91,5-7 1,-5-11-88,5-2 0,-5-4 1,1 1-1,-4-1 16,0 1 0,-6 5 82,-3 6 1,-9 16 3,-3 14 0,-5 11 0,-5 3 1,-5 10 130,-5 9 1,-1 9-41,-5 0 0,5 7-76,-1-2 1,0 5 0,3 1 0,4-3 36,3 0 1,-1-5-141,3 2 0,3-5 94,6 0 0,-1-3 0,7-5 1,2-4 166,4-3 1,2-2 140,-1-4 1,-2-2 120,2-6 0,-3 0 582,-2 0-574,-4 0 0,-4 0-251,-8 0 1,-4 0 0,-4 0 0,-1 0-362,0 0 1,-1 0-344,-3 0 0,3 0-507,-3 0 0,3-2 1022,1-2 0,12-26 0,2-11 0</inkml:trace>
  <inkml:trace contextRef="#ctx0" brushRef="#br0" timeOffset="40">2665 6605 7897,'-7'6'66,"-4"1"-70,2 6 1,3 4-1,1 2 1,0 4 555,1 4 0,-1 6 81,0-4 1,4 8 0,-5 0-1,2 5 41,0 4 0,-1-5-763,5 1 0,0-3 0,0-4 0,0-4-1024,0-4 0,2-4 763,2-10 1,3-6 0,7-3 0,3-4-631,5-4 1,2-9 731,1-8 0,1-5 0,1-5 0,1-6 248,2-4 0,-1-1-34,-3 3 1,-6 4 127,-3 5 0,-4 2 0,-5 11 223,-4 1 0,-2 9 845,-2 7 0,-6 7-585,-2 10 0,-2 3 1,0 6-1,1-1-42,-1 1 1,5 3-548,0 1 0,0 0-130,0-5 0,1 1 0,4-1 1,0 1-790,0-1 0,2-5 436,2-3 0,3-7-712,6-1 1207,-1-7 0,10-24 0,3-12 0,3-5 0,-1 0 0</inkml:trace>
  <inkml:trace contextRef="#ctx0" brushRef="#br0" timeOffset="41">2971 6631 7897,'-26'-13'0,"0"4"217,-4 1 0,3 1-51,-3-2 1,3 4 0,3 5-1,1 0-60,2 0 0,10 0-468,-2 0 206,9 0 0,-2 5 0,8 4 1,0 2-1401,3 2 1556,-1 0 0,-10 33 0,-1 10 0</inkml:trace>
  <inkml:trace contextRef="#ctx0" brushRef="#br0" timeOffset="42">2665 6860 7897,'-7'-6'-643,"1"5"0,8-5 638,2 6 0,4 0 64,9 0-140,9 0 0,8 0 1,10 0-1,7 0 1,8 0 80,8 0 0,-23-2 0,5-3 0,2 1 0,6-1 0,-1 1 0,0-1 0</inkml:trace>
  <inkml:trace contextRef="#ctx0" brushRef="#br0" timeOffset="43">3443 6809 8744,'-13'0'935,"0"0"0,-5 6-605,-3 2 1,-3 9 0,-2 4 0,1 4 94,-1 0 1,5 1-181,0-1-223,11 1 1,-6-1-1,12-1 1,1-1 0,4-2-1,6 0 1,9-2-1001,7-7 454,5 1 0,12-11 0,2 2 524,5-3 0,-7-14 0,6-8 0,3-1 0,3-2 0,0 0 0,1 1 0</inkml:trace>
  <inkml:trace contextRef="#ctx0" brushRef="#br0" timeOffset="44">4743 7153 7810,'-12'-8'0,"-3"-1"49,-2-1 1,8-1 0,-4-2 66,1 1 1,5-5-1,-1-2 1,-1-1-1,1-1 1,-1 0 540,-1 0 1,-1 1-402,-2-2 0,1 4 0,-1 5 0,-1 2 242,-3 2 1,3 4-474,-3 5 0,-2 11 0,1 6 1,-1 6 23,1 2 1,-3 5-142,4 0 49,0 0 1,8-1-1,2 1 1,1-2 0,4-1-1,0-3 1,2-2-155,0-5 1,10-7 123,3-2 70,8-5 1,-1 1 0,7-10 0,1-6 0,3-8 0,2-6 0,2-3-24,2-5 0,-3-9-12,0-4 1,-4-2 0,2-5 0,0-3-3,-4-2 0,-7-5 23,-4 9 1,-8 7 305,-5 9 1,-3 12 0,-2 12 126,-3 5 1,1 10-316,-6 8 1,2 8-17,-1 1-45,-4 6 0,5-2 0,-5 9 0,0 4 0,2 3-315,2 1 1,4 0 120,-5 0 0,6-1-116,-1-3 0,3 3 0,2-4 1,3-1-25,5-2 1,8-5 155,4-3 0,3-5 56,2-9 0,3-2 1,3-9-1,0-6-43,4-8 0,0-9 135,3-4 0,-7-10-23,-2 2 1,-9-2 0,-4 5-1,-4 2 35,-5 2 0,-2 7 315,-6 7 0,-1 4-49,-4 5-119,-2 2 0,-7 7 0,-1 4 0,-4 5 0,1 4 330,-1 3 1,2 5-512,5 0 0,0 2-12,4 1 1,2-1-1,6-1 1,0-2-245,0 2 1,6-5-70,2-1 0,11-2-7,6-3 157,6-5 1,9-1-1,3-7 1,3-5-1,5-8-1032,5-10 0,0-9 621,-25 13 1,-2-2 488,22-29 0,-23 2 0,-1-6 1,-1-5-1,0 0 0</inkml:trace>
  <inkml:trace contextRef="#ctx0" brushRef="#br0" timeOffset="45">5661 6541 7843,'0'-25'52,"-1"-1"1,-3 1-1,-5 1 481,-2 2 1,-6 5-159,0 9 1,-4-2 0,2 6 0,-1 1 434,-2 2 0,3 1-253,2 0 0,5 5-215,3 4 0,-1 8 0,5 5 0,-1 7 168,0 5 0,2 8-277,4 5 0,4 3-100,0 1 0,5 4 0,-5 1 0,0 3-63,2 1 1,-4 3-677,2 1 1,-1-6-858,1-3 905,-3-3 1,5-2 0,-6-3 0,0-6 0,0-6-2723,0-5 3280,0-9 0,0 0 0,0-8 0,0-3 0</inkml:trace>
  <inkml:trace contextRef="#ctx0" brushRef="#br0" timeOffset="46">5381 7026 7878,'6'-17'-56,"2"0"0,3 0 56,2 4 0,6 0-9,2 1 0,4-4 0,5 2 0,3 4 283,-1 3 1,5-2-14,-3 5 1,2 1-1,-2 7 1,-6 5 420,-5 2 1,-5 2-555,-5 0 0,-1 4 0,1 0 1,-1-2 23,-4 0 0,2-3-126,-6 1-593,6 0 459,-3-6 1,5-7 0,-4-10 0,-2-4-3,-1-3 0,-3-7 224,2-2 1,-3 1 0,-2-6-1,-3 1-21,-5 0 1,-2 5-60,-2 3 1,-5 7-24,-3-2 1,1 8-1,-2 5 1,1 4-438,1 4 1,-2 3-273,5 6 1,-2 5 697,2 4 0,9 19 0,2 10 0,-3 4 0,0 0 0</inkml:trace>
  <inkml:trace contextRef="#ctx0" brushRef="#br0" timeOffset="47">6133 6835 7878,'6'-13'1579,"1"6"-956,6 1 1,-2 7-194,-2 4 1,0 6 0,-4 7 0,-2 2-31,-2 3 1,-1-3-313,0 1 1,0-1-1,0 1 1,0-4-166,0-3 1,0-1 57,0 0-86,0-6 1,1-3-1,2-10 67,1-6 12,6-7 1,-3-8 0,6-2-1,0-5 1,0-2 0,-1 2-1,0 4-48,-4 4 1,4 1-153,-4 4 1,2 3 0,0 6-556,-2 4 1,1 4 261,4 8 1,-2 3 0,-1 7 0,-1 2 518,0 1 0,31 28 0,8 3 0</inkml:trace>
  <inkml:trace contextRef="#ctx0" brushRef="#br0" timeOffset="48">6592 6822 7977,'-12'0'1397,"3"1"-1029,1 3 0,3-1 51,-3 6 0,5-1 0,-1 6 0,1 2 195,-1 1 0,2 0-279,-2-4-369,3 0 0,1-1 0,1 0 0,3-4-185,5-4 225,2-2 1,3-4-1,2-2 1,2-6 0,2-5-120,3-7 0,1-2 0,1-1 0,1-1-144,-1 1 1,-3-1 117,-1 1 181,-6 5 1,4 2 0,-6 6-29,-1 4 0,-5 8-8,-2 8 0,-4 9-62,-1 4 1,0-1 0,0 2 0,0 0-203,0 2 0,0-4 84,0-3 0,0-3 32,0-1 148,0 0 1,6-2 0,2-2-1,5-5 81,4-3 0,-1-8 171,5-6 1,0-1-115,5-7 1,-1 0 0,2-5 0,0 1 51,-2-1 0,4 2-173,-8 3 0,-3 3 1,-1 6-1,-2 4-111,-3 3 59,1 4 1,-6 2-166,-3 4 1,2 2 0,-2 6 0,-1 1-360,-1 3 1,-2-3-232,0 3 0,4 1-38,0-1 487,6 0 1,-3-5 0,6-4 0,1-2 0,3-2 334,4 0 0,16-15 0,7-7 0,4-4 0,0 1 0</inkml:trace>
  <inkml:trace contextRef="#ctx0" brushRef="#br0" timeOffset="49">7625 6694 7878,'11'-10'104,"-2"-2"1,-3-4 166,-6 3 1,0 5 63,0-1-25,-6 6 0,-3-2 0,-6 5 0,-4 0 0,1 1 196,0 3 1,-5 4-417,2 4 0,-2 1 77,2 0 1,-3 4 0,4 1 0,0 2-96,3 3 0,3-3-484,1 1 1,2-4 236,2 4 0,4-5 0,5 1 35,0-3 1,5-3 84,4-2 0,3-4 61,5-5 0,3-1 1,6-3-1,-1-5 140,1-2 0,-2-6-101,-3 0 0,3-4 35,-2 4-53,-4-6 0,0 9 0,-5-2 0,0 5 303,0 2 271,-6 6-540,-2-2 1,-5 6 0,0 3-1,0 5-422,0 2 0,5 2 184,-1 0 1,2 0 0,-4-1-1,4 1-138,1 0 1,-3-5 166,5 1 172,-1-6 0,5 2 0,0-6 1,0-3 260,-1-5 1,1-4 231,0-4 0,1-7-231,3-5 1,-3-11 0,3 0 0,-3-4 31,-1-4 1,-2 3-76,-2-2 1,1 7 119,-6 2 1,0 7 0,-4 10 869,0 4-836,0 2-463,0 8-63,0 7 0,0 7 0,0 6 0,-1 1 0,-2 3-521,-1 5 1,-2 7 375,2 5 1,3 3 0,-5 2 0,2-3-822,-1-2 0,1 3 598,4-3 0,0 2-73,0-2 399,0-3 0,6-10 0,2-1 0,4-3 0,2-4-86,3-3 1,3-9 275,5-1 1,2-6-58,3-6 1,-3-7 0,2-4 0,-2-3 172,-1-4 0,-5-4 224,0 4 0,-5 2 1,0 5 714,-7 2-191,3 5-431,-11 3-445,-1 8 1,-5 10 0,-5 4 0,1 4 0,1 4 117,1 4 1,-3-1-115,5 1 0,1-1-196,4 1 1,0 2-1,0-6 1,0-2-197,0 0 0,2-3 127,2 1 1,3-2 0,6-2-1,1-5-42,3-2 1,3-2 209,5 0 1,1-6 78,-1-3 0,5-8 1,0-4-1,-2-3 65,-1-1 1,-2-1 93,1 1 0,-6 5 50,-3 3 171,-9 3 0,-1 2-71,-2 4 1,-8 3-265,3 10 0,-9 6 1,2 6-1,0-1 6,3-2 0,-2 0-183,2 3 1,0-3-47,4 3 0,0-3 1,0-1 10,0 0 1,0 0 116,0-1 1,5-5 55,4-2 1,2-4 0,2-1-1,0 0 190,-1 0 0,7-1-60,2-4 1,-1-3 75,1-9 0,-4 1 0,3-5 0,-3 0 74,-6 1 0,1-3 11,-8 6 0,4-4 14,-3 4-310,-1 0 1,-4 9 0,-1 0 0,-4 3-898,-3 2 1,-5 2 171,-4 1 0,3 1 731,-3 3 0,-20 26 0,-4 11 0</inkml:trace>
  <inkml:trace contextRef="#ctx0" brushRef="#br0" timeOffset="50">8862 6745 14264,'6'-7'384,"-4"0"0,7 4 0,1-2-345,1-2 0,2 4 16,0-2-134,-1 4 1,5-3-1,0 0 1,-1 1 0,-2 3-348,-1 4 313,0 3 1,-1 2-1,1-1 1,0 2 0,-2 1-1,-1 1 1,-3-2-851,-1-2 0,0-4 372,-2 5 0,-3-8 1,4-1-1,-4-8-419,-1-8 0,-1-4 1010,-4-5 0,-12-23 0,-7-9 0,-3-5 0,-1-1 0</inkml:trace>
  <inkml:trace contextRef="#ctx0" brushRef="#br0" timeOffset="51">8671 6146 7914,'-26'-20'-19,"-4"-3"-41,1 6 1,0 2-1,7 6 1,0 4-635,0-1 1,-2 5 693,-2-4 0,-7 11 0,-5 4 0,-3 1 0,0-1 0</inkml:trace>
  <inkml:trace contextRef="#ctx0" brushRef="#br0" timeOffset="52">7918 6261 7934,'-1'-13'866,"-3"0"0,2 5-477,-2-1 1,4 6 1006,4-1-1197,3-3 1,12 6 0,2-4 0,5 3 0,3-1-91,5-2-894,9 1 1,5 4 784,11 0 0,-1-5 0,6-1 0,-15 1 0,1 0 0,-1 1 0</inkml:trace>
  <inkml:trace contextRef="#ctx0" brushRef="#br0" timeOffset="53">24405 13299 8444,'-8'0'-2356,"-1"0"2476,7 0-58,-4 0 33,6 0 980,0 0-1066,6-5 1,-4 2 0,7-6 0,1-1 19,1-1 1,9-3 0,7-5-1,10-6 22,8-8 1,-15 13 0,1-2 63,2-1 1,2-1-89,7-3 1,1-1 0,0-1-1,0 0 1,5-2 0,-1 1 0,-1 2-1,-2 1 1,-5 3 0,-2 2 0,25-13-1,-16 9-183,-14 8 0,-9 8-131,-14 2 1,-9 5 0,-9-2 45,-2 4 1,-3 5 0,-2 2 0,-2 1 240,-2 3 0,4-4 0,-14 5 0,3-4 0</inkml:trace>
  <inkml:trace contextRef="#ctx0" brushRef="#br0" timeOffset="54">28639 12802 8394,'13'4'-2390,"-1"1"2457,1 4 36,-6-7-84,-1 9 1,-12-9 0,-1 3 0,-1 0 98,-1-1-23,1 0 1,-1 0 0,2 2 0,0 0-1,1 1 197,1 0 0,-4-3 115,5 5 334,-6-7-508,8 4-146,-3-6 0,10-1 0,5-5 0,6-5 102,5-5 0,10-7-61,8 2-109,5-9 1,14-2-1,-27 12 1,1 0-1,5-1 1,0 0 0,4-2-1,0 0 1,4 0-1,-1-1 1,1 2 0,0-1-66,-2 1 1,0 0 0,0 1 0,-1 1 10,-3 3 1,-1 0-1,0 0 1,-1 0-1,22-8 1,-11 5-255,-9 4 1,-14 8 196,-8-1 1,-4 5-60,-5-5 186,-2 7 1,-7-4-137,-4 6 0,3 0-42,-7 0 0,1-4 1,-5-1-1,0 3-230,0 0 0,-4 6 114,0 1 1,0 3-380,5-4 638,4 6 0,8-3 0,8 6 0</inkml:trace>
  <inkml:trace contextRef="#ctx0" brushRef="#br0" timeOffset="55">2639 8187 7962,'0'-7'-1347,"0"-4"1925,0 9 1,-1-7 220,-4 5-476,4-6 1,-4 7 13,5-5 0,5 5-268,3-1-42,3 3 0,6 0 0,1-2 1,1-1-1,3 0 0,1-1 1,0 0-6,-2-2 1,1 0 0,-6-2-1,-1 2 38,-1 1 1,-3-3-64,-3 1 1,-2 1 0,-8 0 0,-2 1-13,-4 4 1,-9 0 0,-3 2 0,-5 0 2,-4 0 0,2 2-14,-6 2 41,0 3 1,-4 5-1,0 2 1,2 2-1,0 3 1,4 2-1,2-1 71,6 2 1,0 0-75,6-1 1,5 1-1,5-6 1,1-1-14,4-1 1,6 1 24,4-3 0,8 2-4,5-10 1,2 2 0,2-4 0,1 2 13,3-1 0,-3-1-25,3-2 0,-3-6 12,-2-2 1,4 1 0,-2-1 0,-4-2 78,-3-1-73,-3-1 0,-5 0 5,-3-1 0,-2 5 1,-7 1-1,-4 2-14,-3 2 1,-8 2-53,-5 1 0,-8 5 7,-3 3 0,-8 5 0,-3 3 0,1 5-9,-1 2 0,2 6 69,4-1 1,6 3 51,2-3 1,4 2-1,6 3 1,7-5-20,6-6 0,8-3-23,6-3 0,2-3 36,10-1 1,1-1-1,5-7 1,1-1 173,2-2 0,5-1-143,-1 0 0,-3-5-152,-1-4 0,1-2 1,-1-1-1,-3 0-251,-4-1 1,-4 5 21,-6 0-564,-5 0 0,-3-3-231,-8 3 1,-3 4 528,-5 8 0,-1 2 537,1 7 0,-17 27 0,-4 6 0</inkml:trace>
  <inkml:trace contextRef="#ctx0" brushRef="#br0" timeOffset="56">2886 8692 7962,'4'-8'8,"0"0"0,-2-2 1,1-1 473,1-1-289,-2-1 1,5 5 0,-5 0 0,2-2 0,1 1 0,-1-1 1266,0 2-1300,0 0 1,-4 0 0,1 1-1,2 3 1,1 5-72,-1 6 1,-3 8 0,-4 3 0,-3 1-111,0 3 1,-4 5 0,3 3 0,-2 0-118,2 1 1,-2-3 0,5-3 0,-1 0 93,1-1 1,-1 0 0,4-4-1,-2-3 214,1-4 0,2 0-57,1-1-117,0-5 0,1-3 0,2-8-16,1-4 0,1 2-163,-1 2-14,-2-3 0,3 4 38,-5-5 98,0 0 152,0 1-74,0 2 0,0 3 43,0-2-42,0 3-10,0-5-5,0 6 891,0 0-710,6 0-146,1 0 0,9 0-30,0 0 0,2 0 0,-1 0 0,3-1 10,3-3 0,2 1-8,0-5 0,-1 4-3,1-4 1,-2 5 0,-2-3 0,-5 2 5,-2 0-29,-2 0 88,-5 4-333,-1 0-517,-17 0 71,3 0 1,-10 0 0,7 1-1812,3 4 2518,2-4 0,33-12 0,8-10 0</inkml:trace>
  <inkml:trace contextRef="#ctx0" brushRef="#br0" timeOffset="57">3662 8261 8907,'-7'-9'2525,"5"2"-2289,4 2 0,5 1 0,6 4 1,0 0-1,4 0 0,2 0-227,0 0 0,6 0 1,-2 0-1,4 0-771,1 0 1,-2 0 124,-1 0 0,-2 0 0,-1 0 0,-3 0 637,-1 0 0,-24 11 0,-9 3 0</inkml:trace>
  <inkml:trace contextRef="#ctx0" brushRef="#br0" timeOffset="58">3724 8421 8007,'-12'0'1004,"5"0"-136,-4 0 1171,9 5-1903,2-3 1,7 5-1,6-5 1,0 2 0,4-1-1,3-1 1,4-1-990,0 3 0,5-3 1,0 3 852,-2-2 0,4-13 0,3-6 0,2 0 0,0 0 0</inkml:trace>
  <inkml:trace contextRef="#ctx0" brushRef="#br0" timeOffset="59">5314 8162 7980,'-8'-4'-60,"0"0"1,3 0 96,-3 4 0,5-2 0,-2 0 305,-1-2 0,4-1 271,-6 5 1,3 0 54,-3 0-574,5 0 0,-1 0 1,10 0-48,6 0 1,2 0 0,6 0 0,2 0-176,2 0 134,0 0 1,6-1 0,3-2-1,2-1 1,-1 0 0,-3 0-1,1 0-120,-1 1 0,-5 0 1,-1 1-1,-7-2-138,-4 1 1,-6 1 166,0 2 28,-5 0 1,1 0 0,-8 0 0,-6 2 0,-5 1-21,-6 1 0,-2 1 1,-3-2-1,-3 2 100,-3 2 1,-8-4 95,-1 1 1,-5 2 73,5-2-71,0 0 1,4 0 0,2 0 0,0-1 0,5-2 520,4-1 0,8 0-50,10 0-506,6 0 1,-3 0 0,11 0 0,6 0-167,7 0 0,2 0-282,4 0 123,2 0 1,6 0 0,0-1 0,0-2 0,0-3-529,-1 0 0,0 3 214,1-1-830,-3-3 1382,-5 6 0,10-10 0,4 4 0</inkml:trace>
  <inkml:trace contextRef="#ctx0" brushRef="#br0" timeOffset="60">6830 7595 7965,'-1'-11'-213,"-2"1"0,-2 4 0,-1-1-1225,1 0 1754,-5 4 0,8-2 0,-7 5 0,1 2 0,0 5 0,0 7 0,-2 4 0,1 5 0,-1 3 10,2 3 1,1 4 0,-1-3 0,4 0-235,2 0 0,2 3 1,0-4-1,2-3 11,2-4 1,4-5 0,7-4 0,3-2 10,1-3 0,0-3 0,3-6 0,-1-3 21,1-4 1,-1-7 0,0-3-1,-5-3 10,-2-5 0,-2 0 0,-1-7 1,-2-1-46,-5-1 0,-3 2 0,-1 1 0,-3 2-152,-5 3 1,-1 2-69,-12 4 29,6 4 1,-8 6 0,2 2 0,-2 5 0,-2 3 0,2 2 0,2 5-591,5 6 1,6 2 225,2 6 1,5 0 0,1 1 0,4 0-1023,7 1 1477,2-4 0,20-3 0,10-2 0,3 1 0,0-1 0</inkml:trace>
  <inkml:trace contextRef="#ctx0" brushRef="#br0" timeOffset="61">7213 7743 8124,'-9'0'614,"1"0"1,6 1-312,-3 3 0,3-2-80,-2 2 0,2 3 0,-3 0-393,-1-1 0,5 1 21,-3-3-1637,2-2 1786,2 3 0,24-20 0,13-14 0,0 2 0,1 0 0</inkml:trace>
  <inkml:trace contextRef="#ctx0" brushRef="#br0" timeOffset="62">7496 7607 7718,'-7'2'574,"3"2"1,-1-2-384,1 7 1,0-1 7,4 4-111,0 1 1,0-1 0,1 2-1,3 1 1,4 1 0,3-1-1,2-1-109,-1-2 1,4-1-44,1-3 78,5-2 1,-3-6 0,6-2-1,-1-2 1,0-5 0,-3-6 0,-1-7 265,-3-6 1,-2 2 18,-6-2-200,2-4 0,-11 6 0,0-1 0,-9 3 0,-4 5 0,-6 3 0,-3 3 210,-4 4 1,-3 6-354,0-1 0,3 4 1,-1 4-1,3 4-367,4 3 0,5 2-264,-2-1 0,9 4 101,4 1 1,3 5-1,2-3 574,3 0 0,47-1 0,16-6 0</inkml:trace>
  <inkml:trace contextRef="#ctx0" brushRef="#br0" timeOffset="63">8051 7410 7990,'0'-18'0,"0"3"632,0-5 158,0 4 0,0-1 1059,0 4-1541,0 12 0,4 8 0,0 15 0,-1 4 539,-2 3-752,-1 5 0,0-3 0,0 6 0,0 0 1,2 0-68,2 0-186,-3-5 1,5 2-1,-6-5 1,0 0 0,0-1-870,0 1 650,5-6 0,-3-5 0,3-6 0,-1 1-1720,0-1 680,6-5 1417,-9-7 0,27-56 0,-15 19 0,1 0 0</inkml:trace>
  <inkml:trace contextRef="#ctx0" brushRef="#br0" timeOffset="64">8483 7422 7990,'0'-19'378,"-6"7"133,5 6 1,-9 17-1,5 6 1,-1 5-18,1 2 0,-1 2-459,2 3 24,3-3 0,-5 4 1,6-4-1,0 2 1,0 0-78,0 0 0,6-4 0,2-3 0,4-5-183,5-2 1,-2-7 61,5-3 140,-5-2 0,9-4 1,-4-3-1,2-8 1,0-6 210,-1-4-193,-6-7 0,1 2 0,-6-3 0,-3-1 0,-2 1 0,-2-2 0,-2 3 84,-1 5 1,-9 2-58,-4 6 0,-7 2-248,-1 7 23,-2 3 1,-2 5-1,2 1 1,1 3-1,1 4-473,0 3 0,3 3-169,1 2 338,4-2 0,4 8 483,1-6 0,44 6 0,6-2 0</inkml:trace>
  <inkml:trace contextRef="#ctx0" brushRef="#br0" timeOffset="65">9000 7250 7990,'0'-14'89,"0"-1"1,0-2 373,0 2 1,0 2 719,0 0 392,0 7-157,0-5-1213,0 15 0,2-3 0,1 13 0,1 2 1,0 6-1,0 5 0,0 6 146,-1 3 1,-2 1-1,-1 0 1,0 0-396,0 0 0,0 1 97,0 3-449,0-2 0,0 2 0,0-7 0,0-2 0,0-2-1064,0-3 688,0-1 1,-1-7 771,-3-2 0,-9-14 0,-6-5 0</inkml:trace>
  <inkml:trace contextRef="#ctx0" brushRef="#br0" timeOffset="66">6646 8372 7978,'-13'-6'-57,"5"5"1,1-5-1,0 2 1,0 0 402,-2 1 1,3 1 0,1-1 215,-1-1-409,5 0 1,-3 4 0,8 0 15,4 0 1,7 0 0,3 0 0,1 0-92,3 0 1,6 0 0,3-2 0,5 0-47,6-3 1,10-4 0,9 1 0,-27 2-1,1 1-40,6-2 1,1 1 0,5 0 0,3 0-1,5-1 1,2 0 0,4 0 0,0-1-134,4 0 0,0 0 0,4-1 1,1 0-1,-24 4 0,1 0 1,-1 0-1,23-4 0,-1 0 85,-1-1 0,-1 1 0,-1 1 0,-1 1 0,-2-1 0,-1-1 0,-1 2 0,0 1 4,-4 0 1,-2-1 0,-1 1-1,-3 0 19,-6 0 0,-1 0 95,-3 2 1,0 1 0,0-3-1,-2 1 1,31-2 0,-7 0 0,-8 2-1,-4 1 1,-5-2 505,-4-1 0,-8 3-15,-4-4-319,-3 5 0,-3-2 0,-2 3 1,-5 0 635,-2-2-318,-7-1-167,-2 0-477,-5 4 1,-1-5 1276,-3 6-2643,2 0-197,-9 0-687,4 0 1494,0 0 0,2 1 141,5 4 707,0-4 0,-11 10 0,-3-4 0</inkml:trace>
  <inkml:trace contextRef="#ctx0" brushRef="#br0" timeOffset="67">7743 8840 7970,'-8'0'0,"-1"0"0,0 0 0,-2 0 0,-1 0 109,-1 0 0,1 6 1,0 3-1,-1 5 1,1 4-1,0 1 857,-1 3 0,2 1-951,3 2 1,3-2 0,5-1 0,0-1-166,0 0 1,5-3 220,3-1-126,9-4 0,-2-2 0,5-2 0,2-5 1,2-3-1,0-1 0,1 0-98,0 0 0,-2-4 0,-3-2 0,-3 0 106,-4-4 0,-2-1 0,-1-3 0,-3-1-1,-2-1 0,-2-2 0,-7 3 0,-6-3 88,-5-1 1,-2-2 146,-4-3-160,-2 5 1,-1-5 0,-4 5-1,-1-1 1,0-1 212,0-1 1,2 0 0,5 0 0,3 2 143,1-2 0,2 0-138,3 1 0,6-1 1,5 5-1,4-1 87,7 0 1,6 2-297,1 3 0,6 6 14,-1 3 0,2-1 1,2 1-1,-2 2-100,-3 5 1,2 0-22,-5 5 1,-1 4-5,-3 5 1,-3 5-1,0-3 1,-3 1-374,-2 1 0,0 0 168,-5 3 1,-6 1-243,-2 0 1,1-1 520,-1 1 0,-19-5 0,-9 1 0,-5 2 0,1-1 0</inkml:trace>
  <inkml:trace contextRef="#ctx0" brushRef="#br0" timeOffset="68">986 10480 7897,'0'-12'-84,"0"-1"1,0 1-1,0 0-334,0-1 693,0 1 0,0 0 0,2-1 0,2 1 1,3 0-1,1 1 0,0 1 0,2 3 371,1 2 0,1 1-503,0 4-117,1 0 0,-1 1 0,0 3 0,1 6 0,-1 5 0,-1 5 1,-1 4-104,-2 0 0,-6 6 0,3 5 0,-4 3-56,-1 3 0,-4 0 0,-2-4 1,1 0 34,-1 0 0,-2-5 0,4-5 0,1-5 103,2-5 270,1-4-236,0 0 1,5-7 0,4-3 0,2-6-1,2-6 1,4-5 0,3-4 112,4-1 0,-4-1-153,1-5-1,-1 0 1,5-5-1,0-3 1,-2-1 0,-3 0-5,-3 1 0,-3 0 65,-2-4 1,-1 1-1,-3 3 1,-4 5 133,-2 2 1,-4 2-8,-2 4 0,-3 2 41,-5 6-99,0 5 0,-5 1 0,1 6 0,1 0 1,1 0 231,2 0-128,-1 0-315,1 6 1,4-1 0,1 5 0,1-2-1,4 2-14,0 1 1,2 5-35,0 1 1,2 0-1,0-2 1,4 2-238,1-2 1,0 0 102,1 1 0,3-2-421,-3 3 413,3-9 1,1 3 0,2-4 0,1-1 0,3-1-1213,1-4 1485,2-1 0,10-16 0,6-6 0,3-2 0,-1 0 0</inkml:trace>
  <inkml:trace contextRef="#ctx0" brushRef="#br0" timeOffset="69">1775 10344 7943,'0'-12'-44,"0"0"0,0 3 171,0 1 0,0 4 887,0-4-1007,0 5 1,6-6 0,2 4 0,3 3 0,1 0 0,2 2 0,3 0-793,3 0 1,-1 0 784,2 0 0,10 11 0,8 3 0</inkml:trace>
  <inkml:trace contextRef="#ctx0" brushRef="#br0" timeOffset="70">1775 10505 7943,'-12'0'0,"5"-6"553,2 5 0,6-5 0,3 6-561,4 0 0,9 0 0,3-1 0,4-2-1519,0-1 1527,7 0 0,6-1 0,6-1 0,7-1 0,-1 0 0</inkml:trace>
  <inkml:trace contextRef="#ctx0" brushRef="#br0" timeOffset="71">2429 10184 7959,'-12'-4'-365,"-1"0"1,5 0 1035,0 4 1,4 7 0,-5 5 0,1 7-360,1 4 0,1 2 1,3 1-1,-1 3-405,1 4 1,2 2 0,2 1 0,3-2-26,4-1 0,3-6 1,3 1-1,2-6 24,5-6 0,2-8 0,2-3 0,0-5 193,-1-5 0,-1-8 1,-1-11-1,-2-6 249,-3-5 1,0 0 0,-6-7 0,-3 1-57,-4 0 1,-3 0-1,-2 4 1,-3 1-113,-4 3 1,-5 7-1,-2 8 1,-2 3-200,-3 4 0,1 3 0,-1 0 0,3 5-1004,4 6 0,-4 0 258,1 5 316,-1 6 0,10 1 0,3 5 449,3 2 0,12 23 0,3 7 0</inkml:trace>
  <inkml:trace contextRef="#ctx0" brushRef="#br0" timeOffset="72">2811 10505 7980,'-5'6'1010,"3"1"-953,-2-3 1,1-2-228,-1 2 0,3-1 1,-5-1 169,1 3 0,31-23 0,3-10 0</inkml:trace>
  <inkml:trace contextRef="#ctx0" brushRef="#br0" timeOffset="73">3082 10184 7959,'0'-12'543,"0"-1"1,4-3-540,1 0 1,3-1 0,-1 5-1,2-1 377,5 1 0,1 4 0,-1 1 1,1 2 111,1 2 1,5 1 0,-5 4 0,-1 2-512,-1 4 1,-2 3 0,-1 1 0,-1 1-27,-2-1 0,-5 6 0,1 2 0,-3 2-284,-1-1 1,-4 2 0,-1-4 0,-2 1 9,-3-4 1,1 2-1,-1-2 429,2-1 0,1-1 1,-3-3 57,2-3 1,5-1 0,1-4-38,4 1 1,1 0-70,5-4-69,1 0 0,4 4 0,2 2 1,3 0-1,1 3 0,2-1 0,-2 0-33,-2 2 1,-4 1 167,0 1 0,-2 0 0,-3 1 0,-4-1 146,-3 0 0,-2-3-55,-3-1 1,-3 0 280,-5 4-344,-6-5 0,-1 3 1,-7-5-1,-2 1 1,-1-1 278,2-2 0,1 2-1023,1 0 0,6-1 0,1-4-2234,1 0 1556,3 0 1265,1 0 0,35-28 0,13-6 0</inkml:trace>
  <inkml:trace contextRef="#ctx0" brushRef="#br0" timeOffset="74">3637 10147 7959,'6'-16'0,"2"-2"0,1 0 408,0 0 1,3 2 239,0 3 1,1 2 0,4 2 0,0 2 189,-1 2 0,5 0-617,-5 5 1,5 0-1,-3 0 1,0 0-16,-1 0-168,0 6 0,-6 1 0,-3 5 1,-4 2-297,-3 2 0,-1-1-123,0 6 1,-5-5 0,-3 3 0,-3 1-284,-2-1 0,1-4 540,0 1 1,-1-2 0,2-2 0,2 1 189,1-1 1,4 0-24,-5 1 61,7-6 1,-4 4 41,6-3 0,1 1-52,4 0-68,1 2 1,11-6 0,-1 5 0,-1-4 93,-1 0 0,-2 3 137,1 0-6,-6-4-180,4 6 1,-10-8 58,3 5 0,-8-1 1365,-4 1 0,-9-2-632,-3-6 0,-4 0-361,0 0 1,-1 0-217,0 0 1,1 0-56,-1 0 0,2 0-301,2 0 0,3 0 0,8 1 70,1 3 0,26 8 0,10 8 0</inkml:trace>
  <inkml:trace contextRef="#ctx0" brushRef="#br0" timeOffset="75">690 11614 7981,'0'-12'-122,"-1"4"1,-2 0-1,-1-2 1,1-1-1,2-1-2,1-1 324,0 6 0,0-4 0,1 3 0,4-3 0,3 0 0,4 3 0,3 3 0,3 1 261,1-1 0,-2 1-347,3 4-54,-5 0 0,4 6 0,-3 2 1,0 3-1,-2 3 0,-3 2 1,-5 6-160,0 5 0,-2 1 0,-4 5 0,0 1-8,0 2 1,0-4 0,-1 0 0,-2-2 40,-1-2 1,0 0 0,4-2 0,0-4 174,0-3 1,1-2 0,3-6 111,4-3 1,5-2-165,3-6-5,-2 0 1,9-2-1,-4-2 1,2-6 0,-1-3 112,2-4-159,-4-5 1,4 3-1,-4-5 1,0-2 0,0-2 153,-3-1-75,-2-5 1,-4 3 0,-3-6 0,0 1 0,-3 2 150,-2 1 1,-7 7-88,-2 1 0,-3 2 1,-2 6-1,-2 4 81,-2 3 0,-3 1-132,3 4 1,-1 1-40,2 4 1,2 2 0,-1 2-1,4 4-152,3 3 0,4 1-142,-4 1 0,5 0 135,-1 4 0,4-4 1,4 5-1,4-1-56,3-1 0,3 1-89,2-5 1,-1 0-22,6 1 0,-5-1 0,3-1 0,1-2-425,-1 0 1,1-7 36,5 3 0,0-4 51,-1-1 603,1 0 0,16-22 0,4-5 0</inkml:trace>
  <inkml:trace contextRef="#ctx0" brushRef="#br0" timeOffset="76">1751 11528 8013,'-6'-7'302,"5"-4"223,-3 3 0,4 2 0,4 2 0,4 3-474,3 1 0,6 0-357,-1 0-98,6 0 1,-3 0 0,4 0 403,-2 0 0,19 5 0,-1 2 0</inkml:trace>
  <inkml:trace contextRef="#ctx0" brushRef="#br0" timeOffset="77">1701 11750 8013,'-6'0'1355,"1"0"-821,10 0 0,3 0 0,8 0 0,5-1-630,2-4 1,2 4 0,1-3-1,1 3 96,2 1 0,38-17 0,-31 7 0,1 0 0</inkml:trace>
  <inkml:trace contextRef="#ctx0" brushRef="#br0" timeOffset="78">3008 11491 7922,'-8'0'136,"0"0"239,0 0 0,-1 0 218,1 0 1,0 0-186,-4 0 0,4 0-11,-1 0 1,5 0 13,-4 0-186,5 0-219,-2 0 0,6 0 0,5 0 0,6 0 0,7 0 0,6 0-11,4 0 0,3 0 1,8-1-1,1-2 0,-1-1 1,2-4 0,0 3 0,-4 1-117,-4-1 0,-5 3 1,-9-2-340,-3 3 0,-10 2-148,-7 3 0,-10-1 90,-6 5-189,-6-5 0,8 4 707,-2-3 0,-4 8 0,1 8 0</inkml:trace>
  <inkml:trace contextRef="#ctx0" brushRef="#br0" timeOffset="79">4648 10850 7957,'-7'-8'-92,"2"1"1,1 0 504,0 0-241,0 4 1,5-2-1,2 4 1,2-2 0,2-1 382,3 1-524,1 2 1,5-1-1,0-1 1,1-1-1,-1 2 1,1-1-1,-2 0-4,-2-1 0,0 0 81,-1 4-33,-5-6 0,0 5 1,-4-4-1,-1 0 0,-3 1 2,-6 2 0,-4-4 0,-3 2 0,-2 1-21,-5 2 0,-3 2 1,-4 2-1,-2 2-99,-1 2 0,-1 2 114,-1 3-97,-2 6 1,9-3-1,-3 4 1,4 0 0,5-1-1,3 0 1,5-3-135,4-1 0,2-2 103,6 0 0,2-1 1,2-1-1,5-3-43,6-2 0,5 3 61,4-4 1,1 0-1,0-4 1,-1 0-135,1 0 1,-2 0 121,-2 0 1,1 0-84,-6 0 1,1-4 5,-5 0 183,-5 0 0,-9 4-21,-10 0 1,-6 0 0,-8 2 0,-1 2 171,-2 4 0,-5 4 44,1 5 0,-3 2-91,-1 5 1,6 1 0,3-2 0,6-1 61,6-1 0,8-2-67,4 2 0,4-4-16,4-4 1,8-6-1,10-3 1,5-3-165,6-1 1,3 0-140,1 0 0,0-1 18,0-3 0,0-3 0,-2-6 0,-2 1-123,-4 0 0,-8-1 13,-5 1 1,-4 0-291,-3-1 0,-4 5 0,-6 1-240,-3 2 1,-3 2 786,-6 7 0,-26 25 0,-8 11 0</inkml:trace>
  <inkml:trace contextRef="#ctx0" brushRef="#br0" timeOffset="80">4969 11183 7957,'0'-13'69,"0"1"1,0 0-1,0-1 978,0 1 0,0 0 22,0-1-852,0 1 0,0 7 1,0 5 226,0 6 1,-2 11-97,-2 3-467,3-2 1,-6 6 0,4-4-1,-1 3 1,1 2 0,1-2 0,-1-1-11,-1-1 1,0-2 0,4 2 0,0-5 70,0-2 0,5-6 0,5-1 25,5-2 1,0-1 0,4-5 0,2-3-377,2-4 0,-1-3 0,7-2 0,-3 1-262,-2 0 0,0 1 0,-4 1 671,-3 2 0,-9 5 0,-3-2 0</inkml:trace>
  <inkml:trace contextRef="#ctx0" brushRef="#br0" timeOffset="81">4377 11701 7957,'-18'0'4,"4"-5"0,-2 0 1,2 0-1,2-1 1,0 3 2136,-1 2-1221,6 1-810,2 0 1,8 0 0,5 0 0,10 0 0,8 0-1,8 1 1,7 2 103,8 1 1,6 0-165,7-4-36,5 0 0,1-4 1,-30 2-1,0 0 1,1 0-1,0 0 1,1 0-1,1 0 1,-1-1-1,-1 0 1,-1 1-1,0-1-154,-2 0 0,-1 0 0,28-2 0,-2 2 0,-8-1-72,-11 1 0,-6 2 0,-13 1 2,-3 0 241,-2 0-52,-11 0 1,-7 0 0,-8 0 0,-3 0 0,-1 0 0,-1 0-439,1 0 1,0 0-244,-1 0 1,1 1 701,0 3 0,-1 14 0,1 8 0</inkml:trace>
  <inkml:trace contextRef="#ctx0" brushRef="#br0" timeOffset="82">4624 12095 7957,'-7'-5'78,"3"3"91,8-2 0,3 3 1,5 1-1,2 0 0,2 0 1,3 0-189,0 0 0,5 0 115,-4 0-86,3 0 1,1-2 0,-4 0 0,-2-2 0,-1 1-50,-1 1 1,-5 1 0,-10-2 89,-8-1 0,-2 0 1,-12 4-1,-1 0-3,-1 0 1,-3 0 0,-3 2 0,-2 0 96,-1 2 1,-2 5 0,4-4 0,0 2-6,0 2 0,1 2 1,6 2-1,2-1-86,5 0 1,-1 1 0,5-1 0,5 0-60,4 1 0,5-5-52,2 0 16,3 0 1,6 3-1,4-1 1,3-3-1,4-2 1,0-1-1,1 1-299,0-1 0,-1 0 217,1-4 1,-2 0-1,-1 0 1,-1 0-162,1 0 0,-6-2 99,-4-2 165,1 3 1,-13-9 0,0 6 119,-7 1 0,-10 2-45,-3 1 0,-4 1 108,0 4 1,-6 1 0,-2 8 0,-1 1 182,0 2 0,6 5-88,-2-2 1,5 2-156,3-1 0,5 2 1,7-4-1,5 0 78,3-2 0,4-4-187,5 0 1,6-2 20,10-3 1,2-3-1,2-5 1,2 0-38,1 0 1,1 0-95,1 0 0,2-5 52,-2-3 0,-4-2 0,-3 0 0,-5 2-243,-4-1 0,3-2 191,-8-2 0,-3 5-502,-9 0 0,-1 5 618,-3-1 0,-41 19 0,-16 6 0</inkml:trace>
  <inkml:trace contextRef="#ctx0" brushRef="#br0" timeOffset="83">5006 12490 7917,'5'-7'-62,"-3"-4"0,3 3 0,-1-3 1,0-3-1,-1-1 330,-2-2-16,-1 1 0,0 4 1,0-1-1,0 1 0,-1 1 1,-3 1 396,-4 2 0,-7 6-746,-2-3 55,1 10 0,2 1 1,-1 8-1,-3 3 0,0 2 1,1 1-1,1 1-66,3 1 1,0-3 0,2 0 0,2 0 12,1 0 1,5-3 0,-1 0 108,2-2 1,8-3-1,2-3 1,3-4 110,1-3 0,6-1 1,1-1-1,2-3 15,0-4 0,-2-3-26,1-2-69,4 1 0,-11-2 1,4-1-1,-4 0 1,-2 3 357,-2 2-227,2 2 1,-10 0 0,4 1-36,1 1 0,-5 4 0,3 6-44,-2 4 0,-6 3-34,-1 1 1,1 1-172,4-1 0,0 0 1,2 1-512,2-1 1,3-1-127,5-3 0,0-2 745,1-6 0,14-18 0,7-8 0,3-2 0,0 1 0</inkml:trace>
  <inkml:trace contextRef="#ctx0" brushRef="#br0" timeOffset="84">1122 13390 7392,'0'-7'1737,"0"-4"-1730,0 10 0,5-5 1,4 6-1,3-1 51,4-3 1,0 2 0,3-2-1,0 3-57,0 1 1,2-4 0,2 0 0,-3-1 23,-3 0 1,-3 4-1,-2-5 1,0 2 210,1 0 0,-7-6-146,-1 2 1,-5-2 0,-6 1 0,-5 2-55,-4 2 1,-7 0 0,0 5 0,-4 0-24,-3 0 1,-4 0 0,5 2-1,-1 2 10,-1 4 1,2 3 0,-3 3 0,2 1-9,6 1 1,0 2 0,6-3 0,3 2-14,5-2 1,3 2-1,6 0 1,0-2-42,0-1 1,6-2-6,2 0 13,9 1 1,0-5-1,5-1 1,-1 0 0,1-2-85,1 1 0,2-2 1,-1-4-1,0 0-80,-4 0 0,2 0 155,-6 0 1,-3 0-34,-5 0 0,-5-2-42,1-2 1,-5 3 254,-8-3 1,-4 2-10,-12 2 1,0 2 0,-1 2 0,-1 4-11,-2 3 1,-5 1 41,1 1 0,-1 4-90,1 4 0,4-2 0,9 0 0,3 1 96,3-1 0,8-3 54,1 5 0,4-6-204,1 1 0,7-6 1,5-2-1,7 0-63,5-1 1,0 3 96,1-6 1,4 0-116,0-4 0,3 0 0,-3 0 0,-1-1-119,-2-4 1,-6 3-22,1-7 0,-3 5-68,-2-4 0,-1 4 0,-9-3 0,-1 0-1106,0 0 369,0 5 1007,-5-4 0,-11 12 0,-3 1 0</inkml:trace>
  <inkml:trace contextRef="#ctx0" brushRef="#br0" timeOffset="85">1554 13920 8036,'0'-8'-224,"0"-1"1,0 0-1,1-1 1538,3 2-932,-3-3 1,5 4-1,-6-5 1,0 0-1,0-1 1215,0 1-1507,0 0 1,-2 1-1,-2 1 1,-5 3 0,-5 2-1,-2 2-127,1 2 1,-5 6 0,1 3-1,-1 5-63,-1 3 1,2 3 0,-3 6-1,3 0-21,1-1 1,3 1 0,7-2 0,4-1 58,2-1 0,2-6 0,3 1 16,5-2 1,0-7-1,10-3 1,0-3 38,3-1 0,-2-5 1,0-4-1,0-1 19,0-3 1,-4-3 138,2-1-127,-3 1 1,-2 2-1,-1-1 1,-2-1 0,-2 1-1,0 2 428,0 5-433,-4 3 1,2 6 0,-5 3-73,0 4 1,0 3-208,0 2 0,0-1-21,0 0 1,0 1 0,2-1 0,0 0-410,2 1 1,6-3 320,-2-1 0,3 0-345,1-5 1,2 2 713,3-2 0,14-21 0,6-8 0,6 0 0,0 0 0</inkml:trace>
  <inkml:trace contextRef="#ctx0" brushRef="#br0" timeOffset="86">2293 13587 7991,'0'-8'2377,"0"0"-2130,0 5 1,6-3-1,3 5 1,6-2-127,6-1-110,2 0 1,7 3-1,3-2 1,4-1-1,2 1 1,-1 0-1,-4 1-558,-2-3 0,-4 1 0,-4 4 0,-4 0-1884,-3 0 2431,-9 0 0,-41 17 0,-15 3 0</inkml:trace>
  <inkml:trace contextRef="#ctx0" brushRef="#br0" timeOffset="87">2293 13772 7991,'-7'0'834,"2"0"0,6 0-592,3 0 1,7 0-1,7 0 1,1 0-198,3 0 1,7 0 0,4 0-1,3 0-405,1 0 1,-2-1-1,-1-2 1,-1-3 359,2-1 0,-11-17 0,-1-9 0</inkml:trace>
  <inkml:trace contextRef="#ctx0" brushRef="#br0" timeOffset="88">4019 13427 7970,'-8'0'-175,"0"0"0,-6 5 1,-5 2-1</inkml:trace>
  <inkml:trace contextRef="#ctx0" brushRef="#br0" timeOffset="89">3896 13451 7976,'-12'0'0,"-1"0"0,5 0-701,0 0 1,4 0 139,-4 0 607,-1 6 0,1-5 0,0 3 464,-2-2-311,-1-2 1,3 0-1,0 0 1,-2 0 783,-1 0-302,-1 0 0,4 0 8,0 0 1,8 0-538,4 0 1,4 0 120,13 0-268,-1 0 0,10 0 0,3 0 0,3 0 1,1 0-1,0 0 0,1 0 74,3 0 1,-2 0-39,2 0 0,-3 0 0,-2 0 0,-4 0-257,-3 0 0,-8 0-783,-5 0 555,-8 0 208,-2 0 0,-7 0 0,-4 0 0,-3 0-457,-3 0 0,-5 0-181,-1 0 874,1 0 0,9-11 0,2-3 0</inkml:trace>
  <inkml:trace contextRef="#ctx0" brushRef="#br0" timeOffset="90">5400 12983 8008,'0'-12'-32,"-1"-1"228,-3 1 0,1 4 0,-5 1 0,-2 3 0,-1 5 145,-1 6 1,4 4 0,0 3 0,-2 2-150,-1 5 1,0 0-285,3 0 73,-3 8 1,9-13 0,-2 9 0,3-3-1,1-3 1,0-1 0,1-2-77,3 1 0,7-2 0,7-6 1,1-2 41,3-1 1,2-2-1,0-4 1,1-2 68,0-2 1,-5-4 0,1-7-1,-1-3 5,-1-1 1,-2 3 207,-9-5-90,-2 0 1,-6-3-1,0-1 1,0 0-1,-2 1 1,-3 1-1,-6 1 375,-4 1 0,-7 6-281,1-1-415,-2 7 1,-2 0-1,2 5 1,1 1-1,3 2-345,1 1 1,2 5 0,5 3 0,2 5-586,5 3 0,3 2 170,1 2 942,0 4 0,38 11 0,10 10 0</inkml:trace>
  <inkml:trace contextRef="#ctx0" brushRef="#br0" timeOffset="91">5733 13118 8008,'0'-6'0,"0"-1"0,0 3 0,-1 2 0,-3-2 2570,2 3-2080,-3 1-788,5 0 0,0 1 0,0 3-1454,0 5 1277,0-4 0,4 2 475,0-3 0,22-8 0,1 2 0</inkml:trace>
  <inkml:trace contextRef="#ctx0" brushRef="#br0" timeOffset="92">6041 12909 8015,'0'-12'-518,"0"-1"405,0 6 0,-1-2 1316,-3 5-882,3 5 1,-10 3 0,2 7 0,-2 4 0,0 4-67,3 7 0,-3-1 0,4 5 0,1-1-239,1 0 1,4-1 132,1-3-193,0 0 1,0-2-1,3-1 1,4-3 0,5-2-1,3-5 1,2-4-178,-1-2 0,5-4 124,-5-6 105,6-3 0,-8-5 0,3-2 0,-2-2 0,-1-6 0,-3-5 0,-1-5 120,-3 1 0,-2-1-130,-5 3 0,0 3 0,-1-2 0,-2 2 33,-1 1 0,-6 6-76,2 2 1,-3 5-167,-1 4 1,-1-2-1,1 6 1,0 1-869,-1 2 587,1 6 1,1 2 1,3 6 0,2 3 490,6 0 0,28 17 0,6 0 0</inkml:trace>
  <inkml:trace contextRef="#ctx0" brushRef="#br0" timeOffset="93">6374 12884 8019,'0'-12'272,"0"0"0,0-1 35,0 1 844,0 0-347,0-1 0,0 8-490,0 5 0,2 7 0,0 9 0,4 3-99,1 0 1,-5 9-280,3-4 0,0 5 0,-1-1 0,0 0 13,2 0 0,-5-2-352,3-2 1,-2 1-1,-2-2 1,0-2-557,0-5 0,0 2-453,0-1 125,0-1 1287,0-9 0,16-29 0,5-12 0</inkml:trace>
  <inkml:trace contextRef="#ctx0" brushRef="#br0" timeOffset="94">6781 12847 8019,'-5'-12'-47,"-2"5"0,-1 2 358,-1 5 0,5 1 1,-3 3-1,1 6 296,-1 5 1,4 4-164,-1 6-428,3-1 0,1 1 0,0 0 0,0-1 0,1-1-384,3-2 379,-3 2 1,12-9 0,-2 2 0,4-2 0,1-3 0,1-3 0,-1-4-53,-1-2 1,3-5 166,-2-5-86,6 0 1,-8-16 0,2 4 0,-3-4-1,-4-2 74,0-2 1,-7 0-1,2-3 1,-2 1 34,-2 2 0,-6 6-236,-2 2 0,-3 5-153,-1-2 106,-6 9 1,0 3-1,-4 5 1,2 1-1,-2 3-704,-2 4 0,5 3 366,3 2 1,2 3-1,3 2 1,3 0 471,4-1 0,46 5 0,13-2 0</inkml:trace>
  <inkml:trace contextRef="#ctx0" brushRef="#br0" timeOffset="95">7114 12786 8019,'6'-13'0,"-5"1"735,3 0 0,1-1 735,0 1-1206,4 0 1,-7 6 0,2 6-1,-3 7 203,-1 4 0,4 7-283,0 2 1,0 5 0,-4 2 0,0 3 15,0 2 1,0 1-263,0 4 0,0-2 0,0 0 0,0-4-434,0-1 1,0-1 250,0-4 1,0-2-414,0-2 0,0-4-1468,0-4 1465,0-1 661,0-11 0,11-35 0,3-19 0</inkml:trace>
  <inkml:trace contextRef="#ctx0" brushRef="#br0" timeOffset="96">7891 12527 8019,'0'-13'0,"1"-3"0,2-1 126,1 2 1,0 6-118,-4 1 434,0 5 1,0-1-1,0 8 1,-1 4 1061,-3 3-1336,-3 12 1,-11-1 0,-4 12 0,-5 5 0,-8 6 0,-4 8 0,16-22 0,-1 0-80,-1 3 1,-2 1 0,-3 2-1,-2 1 1,-2 2 0,-1 1-1,-2 2 1,1 0-220,-1 1 1,0 0-1,1-2 1,1-1 0,2-3-1,1-2 1,5-5 0,2-1-158,-14 19 0,14-12 0,11-8 1,6-5-178,3-3 0,0-3 0,5-6-415,0 0 1,2-1 152,2-2 725,3-4 0,27-16 0,6-3 0</inkml:trace>
  <inkml:trace contextRef="#ctx0" brushRef="#br0" timeOffset="97">7743 13254 8019,'-7'0'413,"-4"6"1,10 0 81,-3 7 1,1 0-27,-1 4-368,2-3 1,-3 8 0,5-5-1,1 1 1,2 0-149,1-3 0,6 3 0,-2-3 0,4-3-83,5-2 0,-2-7 31,5 1 1,-1-3 0,3-1 0,-2-1-126,-3-3 0,4-7 71,-5-6 1,-1-5 118,-6 2 0,-4-2 0,-5 0 0,-1 1-14,-3-1 0,-7 0 133,-6 2 1,-6 2 57,-2 6 0,1-2 0,-5-1 0,3 0 285,1 4 1,2-1 32,2 3 0,4-2-208,4-1 1,2 0 0,3-1 0,4 1 119,3 0 1,7-1-259,7 1 0,5 1-199,6 3 0,1-2 0,0 6 0,-1 2-97,1 0 1,-2 2 2,-2 0 1,-4 6 131,-4 2 1,-2 7-1,-3 3 1,-4 1-25,-3 3 0,-7 1 52,-7 2 1,0 4-435,-8-1 1,0 1 0,-2-4 0,1-2-724,2-2 1,5-4 1174,-2-4 0,25-23 0,8-5 0</inkml:trace>
  <inkml:trace contextRef="#ctx0" brushRef="#br0" timeOffset="98">8483 12514 8019,'5'-19'-16,"-4"-4"0,5 2 1,-1-1 168,4 2 0,-3 3 0,1 8 0,-1 1 1041,-3-2 1,3 3 280,3-1-634,2 5-632,1-2 0,0 5 0,-1 1 0,0 2 0,0 4 1,3 2-1,0 6 159,-1 3 1,4 4-1,-1 7 1,1 4-256,0 2 1,-4 9-1,0 5 1,-4 9-188,-4 6 0,-3-29 0,-1 2 0,-3 4 0,-2 1 0,-1 5 0,-3 1-113,-3 3 1,-2 2-1,-3 1 1,-2 0-1515,-1 0 1,-3-1 1482,-4-3 1,0-1-1,3-3 1,-1-1-1,-3-3 1,-3-1 0,1-4-1,-1-2 1,0-4-1,0-3 1,-1-4 0,-1-1-1,-1-3 1,0-1-530,-2 0 0,0-2 0,-3-2 0,-1-1 747,1 0 0,-2 1 0,-3-2 0,0 0 0,2-1 0,0 0 0,0 1 0,0-1 0</inkml:trace>
  <inkml:trace contextRef="#ctx0" brushRef="#br0" timeOffset="99">5203 12847 8048,'-8'-12'20,"0"0"0,-2 1 1,-1 2 330,-1 5 1,2 4-1,-1 6 1,-3 6-1,-1 9 1,-1 7 642,-1 9 0,-3 6-869,3 6 0,1 10 0,4 4 0,1 4-119,6-31 0,2-1 0,-3 34-2222,6 1 1980,5-35 0,1 0 0,4 32 0,10-7 0,2-9 0,1-9 1,3-3-1,3-5-1161,4-5 0,3-6 1397,1-11 0,8-19 0,7-6 0,4-2 0,0 1 0</inkml:trace>
  <inkml:trace contextRef="#ctx0" brushRef="#br0" timeOffset="100">4093 14179 8016,'-12'-8'-244,"1"-1"1,1 1 402,2 1 0,7 2 0,1 5 46,7 0 1,4 1 0,2 2 0,4 2 628,3 2-737,9-4 1,4 2 0,8-3-1,7 1 1,8 1 0,11-2 0,-28-1-1,0 0 7,6-1 1,1 0 0,5 0 0,2 0 0,8-1 0,1 0 0,4 0 0,1 0-126,-19-1 0,0 1 0,0 0 1,2-1-1,0 0 0,-1 0-1051,1 1 1,-1-1 0,0 1 1052,2-1 1,0 0 0,1-1 0,0 0 0,0 1 0,0-1 0,2 1 0,0-1 0,0 1 0,0 0 0,-1 0 0,1-1 0,-1 1 0,-1 0 0,1-1 0,-1 0 0,1 0 0,-1 0 0,1-1 0,-1 1 0,1-1-33,0 0 0,1 0 0,0-1 0,2 2 0,-1-1 0,0 1-718,-1 0 0,-1 0 0,1 0 749,-2 0 1,1-1-1,-1 0 1,-2 2-1,-1 1 1,0-1-1,0-1 1,1-1-1,-1 1 1,0 1-1,1 0 1,-1-1-1,-1 1 1,0 1-1,0-1 29,20 0 0,-1 1-31,-2 1 0,-2-1 0,-8-1 0,-1 0 0,0 0 0,-1 0 0,-1 0 0,-1 0 0,-2-1 0,-1 1 65,-2 0 0,-1 0 0,-2 0 1,-1 0-1,-6 1 0,0 1 0,33-3 40,-8-1 1,-2 0-77,-9 4 0,-9-2 1,-14 0-61,-5-2 0,-10-2-375,-8 2 816,-2 3 1,-8-5 0,-3 5-1,-6-2-873,-6-1 1,-2 0 1505,-2 4 1,-1 4-1667,-3 0 0,-2 6 645,-6-2 0,1 4 0,3 5 0,3 2 0</inkml:trace>
  <inkml:trace contextRef="#ctx0" brushRef="#br0" timeOffset="101">6202 14549 8016,'-6'-13'-67,"-1"5"1,-5 1 0,-2 2 0,-1 3 432,-1 5 0,-1 9 1,4 9-1,-2 4 1,-2 3-1,2 5-132,1 3 1,3 1 0,3 0 0,4 1-232,3 3 1,1-4 42,0 0-62,11 0 1,-3-11-1,10 2 1,0-6-1,1-6 1,3-4-1,0-3 34,-1-5 0,6-4 0,-7-6 0,3-6 119,2-7 0,-2-6 0,-2-2 0,-6-3 53,-6-2 1,1-5 0,-6-5 0,-1-1-179,-2 1 1,-1 1 0,-1 5 0,-3 3-138,-4 4 0,-9 3 176,-3 2-172,2 10 1,-5-1 0,2 11 0,-2 1-1,-1 2-1535,4 1 1151,2 5 0,6 2 0,1 7 0,1 1 505,2 1 0,27 23 0,3 0 0</inkml:trace>
  <inkml:trace contextRef="#ctx0" brushRef="#br0" timeOffset="102">6485 14832 8100,'6'13'588,"-5"-1"1,5 0-212,-6 1 1,4-5 159,0 0-498,0-5 1,-4 8-2854,0-3 2814,0-3 0,11-37 0,3-16 0</inkml:trace>
  <inkml:trace contextRef="#ctx0" brushRef="#br0" timeOffset="103">6830 14561 8016,'6'-18'0,"2"-2"0,3 2-141,1 1 0,1 5-216,-1 4 1110,0-3 0,1 10 0,0-4 0,3 5 334,0 5-1110,0 1 0,-5 7 1,-2-1-1,-5 0 1,-3 2-1,-1 2 0,0 4-463,0-1 1,-5 4 2,-4-2 394,-2-3 1,-1 5 0,0-4-1,-1 0 1,2-2-279,3-4 423,-3 0 0,9-5 1,-5 0 403,1 2-310,2-5 1,5 1-1,4-6 1,3 0 25,3 0 0,5 1-51,1 3-146,5-3 0,-7 6 1,4-4-1,-1 3 0,-3 0-73,-2 4 1,-2 1 114,-2 1-33,-4-5 0,-5 4 0,0-3 0,-1 3 107,-3 2 1,-5-5 50,-7 0 0,1-5-107,-6 1 0,2 1 0,-3-1 0,3-1-42,1-1 0,-2-2-99,3 0 0,-3-2-178,3-2 1,5 1-1,4-4 1,-1 1-1076,3-1 0,-4 3 1355,6-5 0,22-10 0,9-7 0</inkml:trace>
  <inkml:trace contextRef="#ctx0" brushRef="#br0" timeOffset="104">7398 14487 8016,'6'-12'0,"7"-1"0,-1 1 518,5 0 0,-2 5-200,1 3 0,-1 2 0,4 2 0,-1 2 428,-3 2 0,-1 3-724,-2 5 0,-4 0 0,-1 1 0,-1-1-127,-3 0 0,-2 5-49,-1-1 1,-1 5 0,-4-3-1,-3-1-476,-3 1 1,-1-1 491,0-5 1,-1 3 0,1-1 0,0-3 182,-1 0 1,5-4 289,0 1-182,5-6 0,-2 5 22,5-3 0,5-2 34,3 2 1,1 1-193,3 0 0,-3 3 1,9-3-1,-1 2-18,-1 3 1,1-4-57,-5 3 197,0-1 1,-1 4 312,-3 1 0,-8-2-48,-8-3 1,-10-1-82,-6-3 0,-2-3 0,-6 3 0,1-2-5,-1-2 0,5 1-43,-2 3 1,3-3 130,1 4-955,6-4 0,1 0 548,6 3 0,22-2 0,5 3 0</inkml:trace>
  <inkml:trace contextRef="#ctx0" brushRef="#br0" timeOffset="105">3095 14203 7053,'-2'-6'51,"-2"1"122,3-1 1,-6 4 91,3-2 1,1 3 245,-5 1-320,5 0 0,-4 0 0,5-2 264,-3-2-239,1 3-246,-1-5 1,2 6-165,-5 0 1,4 0-132,-4 0 231,5 0 64,-3 0-127,6 0 69,0 0 31,6 0 1,-3 0 83,5 0 1,-5 2 22,1 2 260,-3-3-138,-1 5 1,1-6 163,4 0-113,-4 0-101,4 0 0,-5 0-75,0 0-42,6 0 0,-3 0 16,5 0 1,0 0-104,4 0 82,6 0 0,-3-4 1,6 0-1,2 1 0,3 1-62,3 2 0,0-4 1,-5 0-1,1 2-125,0 0 1,-6 2 148,-3 0 1,-2 0-22,-2 0-21,-5 0 1,-3 0-26,-8 0 0,-8 0 58,-9 0 0,-2 0 1,-3 0-1,-1 2 10,-2 2 0,-4-2 26,4 7 1,-4-7 64,4 2 1,1 2 0,3-2 0,0-1 214,1-2 1,5-1 80,2 0-194,9 0 0,4 0 0,8 0 3,4 0 1,9 1-54,3 4 0,5-4-271,3 3 94,-1-3 1,7-1 0,-5 0 0,-1 0 0,2 0-275,3 0 0,-3 0 290,-1 0-138,-3 0 0,-1 0 1,0-1 192,-1-3 0,-5-8 0,-1-8 0</inkml:trace>
  <inkml:trace contextRef="#ctx0" brushRef="#br0" timeOffset="106">3822 13020 8014,'0'-12'-411,"-1"1"0,-2 1 0,-1 2 115,1-2 368,-4-1 1,6 3-1,-5 1 1,2 0 486,0 0-288,0-1 0,4 0 0,-1 0 81,-3-2 1,1 5-299,-5 1 1,4 2 0,-5 2-9,0 0 1,-2 4 0,-2 2 0,1 1 31,0 2 1,-2 4 0,-1 2 0,-1 2-11,1 3 1,1 0-1,2 5 1,-1 1 18,1 3 1,0 2 0,-1 7 0,1 4 45,0 3 0,1 4-32,2 5-90,-2 2 0,6 7 0,-5 2 0,7-30 0,-1 0 0,1 2 0,0 0-66,-1 2 1,1 0-12,1 2 1,1-1 0,-2 3-1,1 1 1,1-1 0,2 0 0,-2 0-1,2 0 1,-1 0 0,1-1-38,1-1 1,0 0-1,1 3 1,1 0 0,2-3-1,0 0 1,0-1 0,1-2-11,-2-1 0,2-1 0,9 31-216,1-5 0,5-2 315,-2-3 1,4-2-1,2-7 1,1-3 21,2-4 0,4-4 245,-5-4 1,2-4-129,-1-8 0,-3 1 0,3-6 0,-4-2-108,-5-5 1,-1-2-174,-2-3 0,-3-2-115,2 2 1,-2-4-1,-2-3 1,0-2 270,1-2 0,5-12 0,1-8 0</inkml:trace>
  <inkml:trace contextRef="#ctx0" brushRef="#br0" timeOffset="107">3736 12897 8100,'0'-13'-34,"-2"1"0,0 0 0,-2-1 0,-1 2 64,0 3 1,-2 3 0,-7 5-26,-2 0 2,2 0 0,-4 0 0,6 1 0,-2 3 0,-1 3 0,-2 1 0,-1 0-14,0 2 0,2-3 57,3 1-29,1 0 0,0 0 0,-1 1 0,1 0 1,0 1-1,1-1 0,2 0 557,5 0-525,-3-3 0,6 5 1,-3-3-1,3 3 1,1 1-1,0 1 0,0-1 90,0 0 0,1 5 0,2 0 1,2 3-72,2 2 1,-3 1 0,3 1 0,-2 2 10,-2 3 0,0 3 0,0 6 0,1 2 61,-1 1 0,-2 6 5,-1-2-100,0 8 1,-4 5 0,-2 6 0,-1 2 0,-1-2 6,1-1 1,-4 4 0,8-32 0,0 0 0,-1 1 0,-1 1-40,1 0 1,0 0-1,1 31 0,-1-2 0,-1 1 1,1-1-1,2-2-54,5-1 0,0-5-225,5-1 1,0-5 240,5 2 1,3 1 0,0-2 0,1-1 20,1-1 0,-5-3 10,4-3 1,1 2-28,-2-6 51,-5 0 1,-1-8-1,-6-2 1,0-1-1,0-4 37,0-4 0,0-4-152,-4-6 1,4 1 0,2-2-300,1-3 190,-5-3 100,9-5 1,-4 0 0,7 0-1,1-1-562,1-3 0,8-4 91,0-9 0,6 2-174,7-5 735,11-1 0,4-8 0,7-5 0,-13 10 0,0 0 0,-1-1 0</inkml:trace>
  <inkml:trace contextRef="#ctx0" brushRef="#br0" timeOffset="108">9346 12502 8022,'-6'-7'-354,"-1"-4"1,-5 3 0,0-2 661,-1 2 0,5-1 0,1 3 503,2-1-710,1 5 1,4-5 0,1 4 0,2-3-1,2 1 54,2-1 1,3 2 0,5 3 0,3-2-115,1-1 1,-3 0 0,5 3 0,1-2 25,1-1 1,0 0-1,-1 4 1,-3 0 23,-1 0 1,3 0 0,-3 1 0,-2 3-9,-2 4 0,-1 5 0,-7 3 0,-1 5-59,1 2 0,-2 3 0,-4 3 1,-1 5 23,-4 6 0,-1 5 0,-7 10 0,1 6 73,0 8 1,3-30-1,0 0-73,-2 2 1,1 0-74,1 4 1,0 1-1,-2 1 1,-1 0-1,2 4 1,0 0-1,-1 0 1,0 0-1,0 0 1,1 0 155,2-1 0,0 0-106,1-1 1,0 0-1,1-1 1,1-1 0,1-1-1,0 0 1,1-2 0,2-1-1,0-2 1,0-1-75,1-1 1,0-1 0,4 30-1,1-2 1,-1-4-13,1-5 1,-3-7 127,2-9 1,-4-4 0,-4-4 0,-5-5 40,-2-2 1,-6-6-107,-4-4 1,-2-2-77,-2-2 0,-4-4 1,-1-1-1,-1-1-388,-4-4 0,0 0-80,-2-2 1,0-4-1648,0-1 2189,0 1 0,1 4 0,3 0 0,2 0 0,-3 0 0,-5 0 0</inkml:trace>
  <inkml:trace contextRef="#ctx0" brushRef="#br0" timeOffset="109">1208 16065 8095,'0'-12'-79,"0"0"1,0-1 0,0 1 0,2 1-66,2 3 1,3 2-1,5 5 1,2-2 839,2-1-538,3 0 1,2 4 0,-1-1 0,2-2 0,2-1 316,0 1-380,1 2 0,-6 1 0,-4-2 371,-5-2-446,-5 3 1,-8-6 0,-3 4 0,-8-1 0,-5 1 0,-6 2 88,-2 1 1,-6 0 0,3 1-1,-2 2 35,-2 1 1,0 6-1,1-2 1,4 4-15,3 5 1,3-4 0,2 4-124,-2-3 1,11-2-1,-1 0 1,8 1 0,3-1-1,4 0 1,2 1-128,4-1 0,8-4-81,5 0 161,2-5 0,3 7 0,2-6 0,1-2 0,-2 0-333,-1-2 0,-3 0 282,-2 0 1,1 0 0,-6 0-125,-1 0 377,-7 0 0,-2-2-79,-6-2 0,-3 3 0,-4-3 0,-6 2 157,-5 2 0,-4 0 41,-7 0 0,3 6-146,-3 2 1,3 3 0,2 3 0,0 1 12,4 1 1,-2 2-33,5-1 1,5-2-32,4 5 0,5-5 0,-1 2 1,3-4-114,1 0 0,7-1-156,5 0 1,2 1-45,6-1 0,2-1 0,5-1 0,2-4-465,-1 0 0,2-2-567,-2-4 1,7 4 1259,-2 0 0,19-5 0,5-6 0</inkml:trace>
  <inkml:trace contextRef="#ctx0" brushRef="#br0" timeOffset="110">1726 16447 8095,'0'-8'0,"-1"0"922,-3-2-492,2-1 68,-9-1 0,9 4 0,-7 0 0,0-2 952,-2-1-1393,4 4 1,-4 2 0,3 5 0,-3 0 0,-2 0 0,1 0-1,0 1-79,-1 3 0,1 3 0,1 7 1,2 1-140,0 1 1,3 6 0,-4-3 0,3 2-187,2-1 0,1-4 1,4 1-30,0 1 0,1-4 134,3 2 220,3-7 0,5 0 0,1-5 0,0-1 0,2-3 48,2-4 1,3-2 0,-2-3 0,0 1 34,0-2 0,-3-1-89,-7-1 482,3 5 0,-4-4 124,5 3-860,-5 2 210,-2 1 1,0 6 0,-1 3 0,0 4-265,1 3 0,-2-2-541,5-1 552,-5 0 0,8 0 0,-1-1 0,3-1 0,5-4 325,1 0 0,46-24 0,-26 8 0,1 0 0</inkml:trace>
  <inkml:trace contextRef="#ctx0" brushRef="#br0" timeOffset="111">2145 16176 8095,'-8'-12'3177,"0"-1"-3002,5 7 0,-1 0 0,8 6 0,4 0-301,3 0 1,7 0 0,3 0 0,2 0-145,2 0 1,1 0 269,2 0 0,26 0 0,10 0 0</inkml:trace>
  <inkml:trace contextRef="#ctx0" brushRef="#br0" timeOffset="112">2034 16398 9653,'-7'-7'2363,"2"2"-2298,5 5 0,1 0 0,3 0 0,5 1-555,2 3 0,6-2 0,5 2 0,4-3-689,3-1 1179,5 0 0,7-16 0,5-6 0,6-2 0,1 0 0</inkml:trace>
  <inkml:trace contextRef="#ctx0" brushRef="#br0" timeOffset="113">3378 16151 8095,'0'-12'49,"-1"0"0,-2 0 1,-2-1-1,-2 2 624,-3 3 1,3 3-1,-1 6-363,-1 3-252,-2 8 1,0 8 0,1 4 0,3 2 0,0 2 0,2 2 0,-1 1 83,4 3 0,0-3-228,2-3 34,6 4 0,-1-6 0,6 1 0,0-5 0,4-7 0,2-4 0,2-4 70,0-1 0,2-4 0,3-7 0,0-7 1,-4-8 0,2-3 0,-6-3 1,0-4 74,-3-7 0,-2-1 1,-3-8-1,-4 1-42,-2 1 1,-4 2-1,-2 5 1,-5 1 116,-6 3 0,1 5-161,-2 7-46,2 9 1,-3 6-1,1 6 1,1 0-1,1 0 1,2 2-1,0 3-979,-1 7 1,2 2 233,3 7 166,3-1 0,5 5 0,0 0 617,0-1 0,27-1 0,11 1 0,3 2 0,1 0 0</inkml:trace>
  <inkml:trace contextRef="#ctx0" brushRef="#br0" timeOffset="114">3760 16262 8095,'7'0'1814,"0"5"-1080,-3-1-462,-2 5 0,3-6 0,-5 5 651,0 2-894,6 1 1,-5-3 72,3 0-463,-3 0-2080,-1-1 479,0-1 1962,0-6 0,11-50 0,3-11 0</inkml:trace>
  <inkml:trace contextRef="#ctx0" brushRef="#br0" timeOffset="115">4254 15954 8095,'-13'-7'-145,"5"-2"0,0 5 1,-2 2-1,-1 5 1387,-1 5-1045,0 9 0,3 2 1,1 6-1,0 1 1,1 1-1,2 3 0,1 2 321,-1 2-531,1-4 0,4 4 0,2-5 1,2-2-1,4-1-3,3-1-24,1-6 0,2-2 0,1-8 0,3-2 0,0-1-104,0-4 164,-2 0 0,0-8 0,2-2 1,0-4-1,0-5 0,-3-3 1,-1-5 318,-2-4 1,-4-2 70,0-6-298,-5 0 0,3 1 1,-8 2-1,-2 2 1,-4 2 1,-3 3 0,-3-2 0,-1 4 1,-3 6-319,-1 4 1,4 4-495,-1 3 312,-4-3 1,7 10-1,-2-2 1,4 6-1202,3 5 1,5 4 1586,-1 5 0,2-4 0,30 22 0,6-2 0</inkml:trace>
  <inkml:trace contextRef="#ctx0" brushRef="#br0" timeOffset="116">4734 15930 8095,'-5'-13'571,"2"6"-974,-5 3 1,4 4 619,-4 4 1,4 5 0,-3 7-1,0 5 495,0 2 0,3 2-93,-4-1-603,5 1 1,-2 4 0,5-1-1,0 0 1,0-4 0,0-2 0,1-1 23,3 1 1,-1-4-166,5-2 132,0-2 1,6-6 0,1-1 0,1-2 0,-1-2-1,-1-3 1,-2-4 228,1-4 0,-1-5 138,0-3-248,1 2 0,-2-9 0,-3 2 0,-3-3 0,0-4 9,-1 0 0,0-1 1,-6 4-1,0 2-125,-2 2 0,-6-2-252,2 3 1,-5 3-72,-3 5 0,2 1 1,-2 7-1,2 1-651,2 2 1,-1 1-140,1 0 1,1 5 1102,3 3 0,8 31 0,7 7 0</inkml:trace>
  <inkml:trace contextRef="#ctx0" brushRef="#br0" timeOffset="117">5240 15917 8093,'-1'-18'0,"-2"-2"0,-1-2 0,1 1 0,3-1 0,4 6 0,4 1-365,3 1 1,7 2 551,3 0 1,2 1 0,2 1 0,-1 3 599,1 2 1,0 1 784,-1 4-1468,1 5 0,-6 2 1,-4 5-1,-5 2 1,-6 2-1,-4 4 0,-4 0-199,-4 1 1,-8 3-1,-1 5 1,-3-1-130,-1-2 0,-1-3 0,0-1 0,3-2-148,1 2 1,3-4 211,6-2 58,-2-7 1,9 2 450,-6-3-279,10-3 1,1 1 0,12-8 0,3 0 0,1-2-89,3 1 1,1 2 0,2 1-1,-2 0-31,-2 0 1,2 5 23,-2 3 0,-4 3 52,0 2 0,-8-1 0,-2 0 0,-1 0 145,-3 1 1,-3-1 47,-5 0 1,-3 1 28,-8-1 0,-1-4 1,-6-1-1,-3 0 136,0 0 0,-6-4-363,0 1 0,1 1-56,3-1 1,2 0-1,1-4 1,2 0-448,2 0 1,3 0-1560,6 0 1022,0 0 1018,5 0 0,29-21 0,12-7 0</inkml:trace>
  <inkml:trace contextRef="#ctx0" brushRef="#br0" timeOffset="118">5758 16115 9917,'-4'12'2,"0"0"1,-1 0 92,5 1 1,0-1-51,0 0 1,2 1-1,2-1 1,4 0-255,3 1 0,3-5 109,2 0 1,3-5 0,7 1 0,2-3-307,1-1 1,-1-5-46,-3-3 320,0-9 0,-6 2 0,-4-5 0,-5-2 0,-6-2-194,-3 0 406,-6-1 0,-9 1 1,-9 0-1,-6 2 1,-3 3 99,-2 1 1,3-2 0,-1 3 0,2 2 437,3 2 0,2-4 94,4 1 0,1-2-374,7 1 0,0 4 0,9-5 1,1 1 258,2 1 0,7-4-286,7 3 1,0 1-355,8 3 1,1 5-1,5 1 1,3 0-405,2 1 0,-5 3 324,2-1 1,0 6-7,-4 3 1,-1 10-1,-10 1 1,-5 6-177,-2 3 1,-4 1-11,-7 2 0,-7 0-3,-5 5 1,-6-2-1,1 2 1,-2-3-371,-2 0 1,2-4-182,2 3 1,-1-7 867,6-1 0,16-28 0,8-3 0</inkml:trace>
  <inkml:trace contextRef="#ctx0" brushRef="#br0" timeOffset="119">6313 15843 8069,'4'-24'0,"1"-1"0,1 0 107,-1 1 0,9 0-124,-2 4 517,3 2 1,-2 7 0,0 1-1,2 4 1,2 0 1642,-2 3-1991,-1 2 1,-1 2 0,1 3 0,1 5 0,-3 3-111,-1 4 0,2 4 0,-9 4 1,-1 2-489,-2 3 0,-1 1 303,0 3 0,-10 3 0,-3-3 0,-5 2-248,-4 2 0,-1 0 135,-2 0 1,4-5 234,1-4 1,1-2-1,-2-2 1,5-4 465,2-3 317,2-4-423,-1-6 0,9-1 1,7-6-160,8 0 0,9-2-169,1-2 1,8 2-167,4-7 42,2 7 0,2-8 0,0 5 1,2-1-1,-1 1-402,-1 2 0,1 0 225,-9-1 1,0 3 308,-4-3 1,-6 2 0,-3 2 201,-2 0 213,-7 0-65,-2 0 0,-6 0-236,-3 0 1,1 0-874,-5 0 1,4 0 364,-5 0 0,5 0 375,-4 0 0,-11-5 0,-7-2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849"/>
    </inkml:context>
    <inkml:brush xml:id="br0">
      <inkml:brushProperty name="width" value="0.09086" units="cm"/>
      <inkml:brushProperty name="height" value="0.09086" units="cm"/>
      <inkml:brushProperty name="color" value="#FF0000"/>
    </inkml:brush>
  </inkml:definitions>
  <inkml:trace contextRef="#ctx0" brushRef="#br0">2053 1288 7913,'-13'0'-39,"5"0"0,-1 0 1,-1 1-1,-1 2 929,-2 1 1,2 2-100,2-2-636,4-2 0,5 2 1,1-7-1,2-3 278,1-1-399,12-7 1,-8-1 0,9-5 0,-3 0 0,-1 0-308,0-3 208,0-1 0,-2 3 1,-3 1-1,-2 0 1,-2 2-1,-1 0 17,-4 2 1,-5 7 159,-7 5-116,1 3 0,-7 6 1,-3 5-1,-5 6 0,-5 7 68,0 5-65,4 5 1,-8 6 0,8 2 0,2 3 0,5 0-81,3 0 1,6 1-1,8-6 1,4-7 27,4-3 1,10-10 46,12-2 1,4-4 0,5-4 0,-1-5-21,2-3 0,5-3 51,1-7 0,5-1-21,-5-11 0,5-2 0,-3-7 0,0-4 23,0-2 1,3-10-28,-5-5 0,1-1 0,-5-8 0,-7 1 0,-4-5 0,-7 2 53,-6 2 0,-4 6-49,-10 12 1,-1 5 251,-4 12 1,-6 6 0,-6 6 0,0 8 252,-1 3 0,2 4-224,-5 2 1,1 4-274,-1 9 1,1 5 0,4 6 0,-1 3-167,2 2 0,0 6 98,3 8 0,0 3-227,4 1 0,-2 0 0,6 1 0,1 2-543,1 1 0,8-1 322,3-7 1,3-5 261,5-8 0,3-4 1,7-10-1,1-7-20,2-8 0,10-10 75,-2-8 0,7-7 52,-2-10 0,4-2 0,-5-6 0,-2-2 150,-5-3 0,1 0 23,-7-4 0,-3 3 163,-5 6 1,-11-1 0,-1 3 0,-7 3 446,-2 7 0,-5 12-336,-4 10 1,-3 3-65,-5 1 1,-3 5 0,-6 5 0,1 6 274,-1 5 0,1 3-520,-1 2 1,2 3 18,3 1 1,2 4-1,7-3 1,0 0-313,4 1 1,-2 2-77,6-5 1,1-3 196,7-5 1,3-7-1,7 0 1,3-5-118,5-3 0,2-8 160,1-6 1,1-9 138,-1-5 1,1-3 0,-1-5 0,1-4 116,-1-3 0,-4-1 68,1 0 1,-7 1 134,2 3 0,-8 4 4,-5 9 1,-4 8-251,-4 9 1,-3 14-43,-6 7 0,0 10 0,0 4 1,1 2-30,-1 2 1,2-2-145,2 1 1,3-2-28,6 2 0,0-3 0,2-7 0,2-2-123,5-5 0,3-9 186,5-4 1,5-4 91,7-4 0,0-10 1,5-11-1,0-9 72,-2-8 0,4-1-52,-7-4 1,-3-3 44,-5 3 0,-5-1 0,1 0 0,-4 4-80,-5 4 58,-2 5 0,-8 17-59,-2 5 0,-2 7 0,-5 10 0,0 6-109,-3 6 0,-2 8 50,3 6 0,2 4-83,2-4 1,-1 4-1,6-3 1,1 0-6,2 0 0,1 3-65,0-4 1,6-5 236,2-3 0,3-7 0,2 2 0,1-4 123,3-5 0,-2 2 183,2-5 1,-3-1 238,-1-4 1,-2-2 542,-3-2-750,-2 3 0,-7-5-330,-4 6 1,-6 4 0,-6 2 0,0 1-520,-1 3 0,3-4-25,-2-2 0,3-3-96,1-1 0,2-1 0,3-5 0,5-6-1062,6-8 1685,4-10 0,29-14 0,14-7 0,-15 12 0,0 1 0,0-1 0</inkml:trace>
  <inkml:trace contextRef="#ctx0" brushRef="#br0" timeOffset="1">3609 803 7963,'5'-7'634,"-2"-3"-255,6 6 258,-7 0 1,4 9 0,-6 4 0,0 2 126,0 2 1,0 7-489,0 5 0,0 2-83,0 7 0,-4 5 0,-2 4 1,-1 3 194,-3 2 0,0-3-1913,2 2 0,-2-6 938,6 2 0,-1-11 1,5-6-1,2-9-585,2-7 0,9-6 1172,8-8 0,19-43 0,6-21 0,-11 19 0,-1 0 0,1 0 0</inkml:trace>
  <inkml:trace contextRef="#ctx0" brushRef="#br0" timeOffset="2">3889 931 7996,'0'-13'748,"-1"6"196,-4 3 1,4 4-553,-3 4 1,2 9-1,2 8 1,0 3 52,0 2 1,0 5-373,0 3 0,0-2 0,0 2 0,0 2-134,0 1 0,0-3-253,0 0 0,5-7-151,-1-2-268,6 1 0,-7-14 1,5 1-1,2-7 1,1-8-1678,2-6 2410,0-12 0,6-39 0,3-17 0,-6 21 0,0 0 0,0 0 0</inkml:trace>
  <inkml:trace contextRef="#ctx0" brushRef="#br0" timeOffset="3">4004 727 7996,'-23'-13'0,"-2"0"1,-4 1-178,4-1 1,-4 6 508,4 2 1,-2 4-1,10 1 906,1 0-1381,2 0 0,7 1 1,3 4-1,3 3-1129,1 4 1272,0 6 0,0 19 0,0 10 0</inkml:trace>
  <inkml:trace contextRef="#ctx0" brushRef="#br0" timeOffset="4">3570 1020 7996,'-12'0'138,"3"0"416,1 0-224,5 0 1,4-4-281,12 0 0,11-1 0,11 4 0,8-2-410,8-1 1,6-2 39,6 2 1,7-2 0,1-4 0,-35 6-1,0 0-292,0-1 1,0 0 546,31-6 0,-22-1 0,2-1 0,-1 0 0,0 0 0</inkml:trace>
  <inkml:trace contextRef="#ctx0" brushRef="#br0" timeOffset="5">4437 867 7996,'0'-7'1289,"-5"1"-674,-4 6 0,-6 2-167,-2 2 0,-7 4 1,-1 8-1,-1 2 202,1 2 0,-3 2-321,7 3 1,-5 1-171,9-1 1,5 5 0,4 0 0,3-2-5,2-1 1,3-3-689,4-3 1,9-2-208,8-7 1,3 0 0,3-4 0,3-5 739,4-6 0,12-26 0,7-11 0,-14 10 0,0-1 0,-1 1 0</inkml:trace>
  <inkml:trace contextRef="#ctx0" brushRef="#br0" timeOffset="6">5572 1109 7949,'0'9'-592,"0"-1"1350,0 2 0,0 2-91,0 0 0,2-5-528,2-2-114,-3-4 0,15-2 1,-2-5-1,3-5 1,3-8-1,0-3 1,2-5 22,2 0 0,1 0 0,-4 1 0,-4 2-192,-3 3 0,-1 4 143,-1 8 0,-4 11 1,-4 11-1,-3 6-13,-1 6 0,0 0 1,0 1-1,0-1-10,0 1 0,2-2 1,0-2-1,4-2 16,1-1 1,2-8 0,3-7-1,3-2 89,2-2 0,-2-2 0,6-3 0,2-8-12,1-7 1,-3-8-34,1-2-40,-1-6 1,3 5 0,-3-4 0,-4 2 0,-3 3 19,-1 6-56,0 5 1,-6 9 0,-3 7-42,-2 11 0,-1 5 74,3 8 1,-2 2-1,2 5 1,-1 2-66,1-2 0,-2-1-7,2-1 1,3-2 52,1-3-38,4 3 0,0-10 1,3 2-1,2-6 0,4-6-41,3-2 0,1-5 87,1-6 1,0-1-1,-1-12 1,1-4 114,-1-2 0,1-8-62,-1 2 1,-5 2 4,-3-2 1,-4 5-1,-5 1 1,-4 5 465,-2 6-388,-2 9 0,-6 2 33,-2 6 1,-4 7 0,0 6 0,-1 7-190,0 4 0,2 2-84,2-1 0,4 1 79,5-1 1,0 5 0,0-2 0,0-2-212,0-4 0,9-6-1,4 1 0,8 0 227,1-4 1,7-3-1,5-10 1,3-2 317,2-2 0,-3-5-112,-2-8 0,0-4 332,-8-9-337,2 4 1,-15-11-1,0 3 1,-8-2-1,-5 2 287,-4 4 1,-9 8-368,-8 1 0,-7 6 0,-3 1 0,-2 6-147,-2 2 1,2 3-646,-1 7 0,1 5 367,-1 8 1,8-3 0,7 5 0,5-1-714,7 3 0,4 3-741,3 2 1786,6-6 0,25-7 0,13-2 0,5-1 0,0 0 0</inkml:trace>
  <inkml:trace contextRef="#ctx0" brushRef="#br0" timeOffset="7">7281 829 7955,'13'-14'757,"-6"-3"123,-2 10 1,-12-1-164,-6 4 0,-5 3 1,-9 2-1,-3 3-128,-4 5 1,2 7-456,-2 1 1,4 5 0,-3 1 0,2 4-70,3 3 0,2 4-180,5-5 1,8 1 235,9-4-507,3-1 1,4-4 0,5-2 0,9-4 0,7-5-383,6-3 1,3-8 547,5-8 1,0-3 0,0-7 0,1-5 50,-1-4 1,0-12 19,0 2 1,-1-10 315,-3-3 1,-3-2 0,-7-5-1,-2 2 398,-5 2 0,-9 7 185,-4 4 1,-2 15-412,-2 7 1,-6 7 0,-2 5 0,-4 5 339,0 3 1,-1 3-586,0 7 1,-1 1-92,-3 11 0,3 5 1,-3 5-1,3 1 90,1 4 0,0 1 14,0 1 1,1 4-502,-1 1 0,4 4 0,2-5 1,2-2-468,2-5 0,7 1 593,4-7 0,5 0 39,4-8 0,3-8 1,7-9-1,3-3-199,4-1 0,3-11 266,1-6 1,0-7 196,0-6 1,-1-7 0,-1-5 0,-4 1 113,-1 1 1,-2 2 58,-8 0 1,0 1-63,-8 3 1277,-3 8-579,-10 13 0,-6 9-601,-2 8 0,1 8-285,-2 5 1,1 5-1,-5 1 1,0 4-39,0 3 0,1 1-3,-1-1 1,4-2-77,1 6 0,5-7 0,-1 0 0,2-4-414,2-1 1,2-3 223,2-2 1,7-5 205,6-3 0,7-3 1,2-8-1,5-2-138,2-5 1,4-8 156,-3-4 0,2-9 193,3-4 1,-3-2-1,-2-3 1,-4 1 267,-3 0 1,-6 1 7,1 3 1,-8 4 1041,-1 9-698,-6 3 0,-13 10-531,-3 4 1,-2 13 254,-2 3-456,1 10 1,-1-2-1,0 6 1,0 3-1,1 1-340,-1-2 1,4 3 84,1-1 0,4 0 30,-5-5 1,6-1 0,0-3-1,5-4-130,2-2 0,10-3 218,-1 1 0,8-6 77,1-3 1,3-8 0,5-6-1,4-5-106,3-7 0,1-7 310,0-5 0,-1-9 14,-3-4 1,6-6-1,-6-4 1,-5-1 157,-4-3 1,-3 4-44,-5 2 1,-1 4 66,-8 4 1,-2 9-1,-7 10 1,-2 5 700,-2 6 1,-4 8 10,0 5-888,-2 3 1,-3 8-1,-2 4 1,-2 8-243,-2 5 0,3 4-54,-5 10 1,3 6-63,-3 3 1,-2 3-1,4 1 1,1 0-284,2 0 0,4 0 114,4 0 0,4 2 4,5-2 1,2-4 0,7-13 0,8-6-100,6-5 1,4-2 240,2-8 0,4-3 97,5-10 1,-4-6 0,0-3 0,2-8-60,0-9 0,-2-5 269,0-7 1,-5-6 12,1-3 0,-1-6 1,-2 1-1,-4 4 379,-3 3 1,-8 3-226,-3 8 0,-6 9 755,1 8 1,-4 8-290,-4 5 1,1 8-680,-6 5 0,1 8 79,-5 4-84,0 3 0,1 7 0,-1 2 0,0 1 0,0 0-416,1 1 0,3 2 91,1 2 1,1-3 29,-2-2 0,3-2 0,8-7 0,2-1-113,5-3 0,6 1 269,2-10 1,7-2 61,2-10 0,1-1 1,7-3-1,1-8 15,2-7 0,-3-4 105,0-11 1,-1 0 35,1-4 1,-3-5 0,-7 1-1,-3 2 42,-4 4 0,-4 2 74,-5 9 1,2 2 431,-6 11 0,-1 4-392,-7 4 0,-3 8-76,-6 5 0,2 4-287,2 4 0,-2 3 1,3 5-1,-2 1-75,1-1 0,-1 1 100,6-1 0,-2-1-139,2-3 1,3 3-1,-2-4 1,4 0-186,3-3 0,8-7 162,1-1 0,5-2 126,7 1 1,2-4 0,3-8 0,4-4-79,3-4 0,1-6 102,0-3 1,1-9 52,-1-4 0,-1-7 1,-2-3-1,-4-1-40,-4-4 0,-5 11 186,-14 4 0,-2 7-16,-6 6 0,-2 4 0,-2 8 0,-4 5 85,-4 3 0,0 6-158,-1 4 1,-4 8-60,0 4 1,0 3-1,4 2 1,2-1-115,2 1 1,-1 2 125,6-2 0,0 2 80,4-7 1,0 2 0,1 0-1,3-4 283,5 0 0,-2-2 217,1-4 0,1-5 35,4 1 0,-1-5 253,1 4 1,-4-5 727,-1 1-1120,-5-2 0,-3-2 0,-8 0 0,-4 0 48,-1 0 0,-5 1-587,-3 3 0,1-2-326,-1 2 0,1 2 1,-3-2-1,3 0 445,2 2 0,1 1 0,4 6 0</inkml:trace>
  <inkml:trace contextRef="#ctx0" brushRef="#br0" timeOffset="8">12343 816 7931,'6'-13'104,"-5"-4"0,5-1 1,-2-1-1,2 1 1,-1 2 1153,1 2 1,0 3 254,-2 2-1393,-3 4 0,5 6 1,-7 3-1,-2 8 1,-3 6 338,-1 8-413,-2 8 1,-5 0 0,-1 8-1,-2 5 1,1 3 0,2 1 0,1-2-27,0-2 0,2 1 0,3-4 0,3 0 66,4 0 0,2-9 0,5-8 0,5-7 67,5-6 0,7 0 0,-2-9 1,4-4-206,5-4 1,-2-4 0,5-6 0,0 1-511,-1-1 1,-3-4 348,0 0-377,4 0 1,-6 4 0,1 0 0,-5 1 0,-5 0-1440,1 4 1567,-11-4 0,9 5 1,-10-5 461,0-1 0,-14-18 0,-8-8 0,-3-2 0,0-1 0</inkml:trace>
  <inkml:trace contextRef="#ctx0" brushRef="#br0" timeOffset="9">12343 701 8008,'-13'-5'0,"5"2"249,-1-6 1,2 5 1873,-1-4-1792,2 5 1,13-4 0,6 4-1,8-1-20,7 1 1,1 1-566,5 2 0,0 0 1,4 0-1,-1-1-987,-3-3 1,1 2 717,-5-2 1,-5 3 0,-5 1 522,-1 0 0,-53 28 0,-17 7 0</inkml:trace>
  <inkml:trace contextRef="#ctx0" brushRef="#br0" timeOffset="10">12368 982 11120,'15'0'1131,"2"0"1,2 0-949,7 0 1,1 0-697,3 0 252,2 0 1,6 0 0,2 0 260,3 0 0,-1-5 0,6-2 0,6 0 0,0 0 0</inkml:trace>
  <inkml:trace contextRef="#ctx0" brushRef="#br0" timeOffset="11">13287 956 7908,'0'-7'7,"5"-3"249,4 6 1,2-2-1,2 4 1,1-3 31,3 2 1,3-2 0,5 1 0,1 1-1270,-1 1 1,5 2 980,0 0 0,0 17 0,-5 5 0</inkml:trace>
  <inkml:trace contextRef="#ctx0" brushRef="#br0" timeOffset="12">13210 1186 7937,'-7'0'4450,"3"0"-4150,8 0 1,6 1 0,10 2 0,7 1-713,4-1 0,7-1 0,6-4 412,1-2 0,14-11 0,8-5 0,-17 3 0,1 1 0,-1 0 0</inkml:trace>
  <inkml:trace contextRef="#ctx0" brushRef="#br0" timeOffset="13">15735 638 8019,'-7'-9'65,"1"1"0,2-2 241,-1-2 1,3 5 0,6 2-1,6 0 1,5 1 0,7 0-30,2-2 1,7 5 0,4-4 0,6 4-139,6 1 0,3-4 0,1 0 0,-2 1 153,-2 1 0,1 2-628,-5 0 228,-6 0 0,-10 0 0,-8 0 1,-3 0-1,-9 0-31,-10 0 1,-8 0 0,-6 0 0,-4 0 135,-3 0 0,-3 0 0,-3 0 1,-4 0 2,-3 0 0,-7 0 287,-3 0-217,-2 0 0,-2 2 0,0 2 0,-3 4 0,-3 5 1,-2 3-1,2 4 343,3 4 0,6-2-398,6 8 0,2-2 1,16 1-1,8-1-37,9-4 1,7 2-113,4-5 0,8-1 40,5 1 0,10-5 0,0 1 1,2-5-70,2-3 0,5 1 99,-2-6 1,-2 0 147,2-4 1,-5-1 0,1-3 0,-5-5 289,-4-2 0,-4-6-179,-8 0 1,-4-4 19,-5 4 0,-1-6 1,-5 3-1,-5-1 33,-5 0 0,-6 5-445,1-1 0,-4 4-29,0 5-138,-1 2 0,1 6 0,-1 1 1,2 4-1,3 5-3364,4 5 3728,3 5 0,14 15 0,4 7 0,0 2 0,1 1 0</inkml:trace>
  <inkml:trace contextRef="#ctx0" brushRef="#br0" timeOffset="14">15199 1339 7968,'-13'0'87,"1"0"1,-1 0 0,0 0 974,0 0-366,6 0 1,3 0-1,10 0 624,7 0-1293,5 0 1,19 0 0,7 0 0,8 0 0,10 0 0,8-2 0,-32 1 0,2 0-31,1-1 0,0-1-27,4-1 0,1-2 0,1 3 0,2-1 0,2-1 1,0-1-1,-1 1 0,1 0 0,-2 1 0,-1 0 0,0-1 1,-1 0-1,-2-1 0,0 0-41,-5 0 1,0 0 0,31-3 0,-26 2 0,-8 1 58,-10 4 0,-14 0-10,-13 2 0,-6 0 1,-6 0-1,-1 0-60,0 0 0,-4 0-1014,0 0 794,-6 0 0,4 4 0,-6 2 0,4 1 0,3 2 302,-1-2 0,5 21 0,-4 0 0</inkml:trace>
  <inkml:trace contextRef="#ctx0" brushRef="#br0" timeOffset="15">15722 1747 7931,'-7'0'891,"3"-4"-723,8-1 0,4 1 0,9 3 0,5-2 0,2-1 1,3-1 171,2 0 0,-2 2-118,3-6-231,-3 7 0,-3-8 1,-3 4-1,-4 0 1,-2 1 33,-8-5 0,-5 8 0,-10-2 0,-10 3 0,-8 1 0,-7 1-53,-3 3 0,0 1 1,-8 6-1,2 3 67,-1 0 1,-4 5 0,5-2 0,2 0 16,5 1 0,4-4 1,7 5-24,2-1 1,10-4-131,7 3 61,15-8 1,4 1 0,12-6-1,1-1 1,1-2-21,2-1-106,5 0 0,-3 0 0,2 0 0,-5 0 0,-2 0-619,-1 0 605,-6-6 1,-6 5 100,-6-3 1,-15 2 84,-1 2 0,-18 6 166,-4 3 0,-5 6 1,-3 4-1,-1 0 229,1 4 0,-3 5-131,3 2 0,2 0 14,11-5-220,5 1 0,6-2 0,7-3 0,4-4 0,7-3 49,8-1 1,13-4-30,1-1 1,12-5-80,0 1 0,5-2 0,-2-2 0,3-2-73,1-2 1,0-3 27,2-6 1,-4 0 0,-11 1 0,-6-1-173,-8 0 1,-5 5 66,-5-1-33,-2 6 1,-12-4 0,-2 4 0,-3-1-1551,-2 1 1724,-6 2 0,-23 18 0,-12 4 0</inkml:trace>
  <inkml:trace contextRef="#ctx0" brushRef="#br0" timeOffset="16">20937 816 7931,'0'-13'488,"-4"-4"1,0 0 0,-1 3-37,0 4-418,3 5 1,-3 12-1,5 5 1,0 8-1,0 6 1,0 3-1,0 5 1,0 3-1,0 3 189,0 2 1,0-2-220,0 3-352,0 2 0,0 0 0,1 5 0,2-3 0,1-5 0,-1-4 0,0-4-628,1-4 0,-3-9 976,4-4 0,-4-8 0,-7-54 0,-1-19 0</inkml:trace>
  <inkml:trace contextRef="#ctx0" brushRef="#br0" timeOffset="17">20835 1135 7937,'-7'-9'-143,"3"1"-32,2 5 0,4-7 0,2 6 354,5 1 1,8 0-119,4-1 0,9 3 0,4-5 1,2 0-129,3-2 1,3-4 45,1 0 0,-1-3 0,-5-2 1,-3-4-1,-4-3 0,-5-3 503,-3-3-173,-4 3 0,-11-4 0,-3 7 1,-2 2 459,-2 0 0,-6 8 210,-2 1-639,-4 6 1,-1 9 0,1 3 0,0 8-3,4 7 0,-2 4-98,6 2-202,-1-1 0,1 6 1,0 2-1,1 1 1,2 0-368,1 1 1,0 5 97,0-2 0,4 3-181,0-7 0,5-3 0,-4 1 0,2-4-647,3-3 0,3-2-737,4-10 1796,-3-6 0,44-35 0,-26 6 0,-1 1 0</inkml:trace>
  <inkml:trace contextRef="#ctx0" brushRef="#br0" timeOffset="18">21638 1007 7937,'-12'0'213,"0"2"27,4 2 1,-3 3-218,2 6 91,3 0 1,-1 5 0,4 2-1,-1 1 1,1 0 177,2 2 1,2 0 0,4-1 0,3-2-225,3-1 0,4-2-196,2-5 0,2 0 146,7-4 0,-1-2 0,2-9 0,2-4 88,0-6 0,-3-8-92,-5 0 1,-1-9 133,1-4 1,-8-3-1,-9-1 1,-2 1 171,-2 3 1,-2 0-137,-2 8 0,-4 0-268,-9 9 0,-3 5 1,-6 7-1,1 0-479,-1 1 1,1 5 238,-1 8 0,6 2-109,3 2 1,5 1-1,3 2 1,5 2-585,2 2 0,14-4 1017,5 1 0,5-3 0,28-9 0,11-3 0,5 1 0,0 0 0</inkml:trace>
  <inkml:trace contextRef="#ctx0" brushRef="#br0" timeOffset="19">22021 1046 7911,'13'7'0,"-1"4"0,1-2 150,0 2 1,-5 2-1,0 1 1,-3 1 0,-2 2 428,-2-1 1,-1 2-420,0-1 1,2 0-1,1-4 1,2-2 358,2-2-354,2 2 1,5-9 175,3 2-268,-3-8 0,6-5 1,-4-8-1,1-4 1,-2-3 262,0-2 0,-4-1-276,-3-2 1,-2-2 10,-6-4 1,-1 6 0,-2 6 0,-4 3 36,-5 2 1,1 2-213,-10 8 1,-1 2 0,-3 6-1,-1 1-771,1 4 0,-3 2 292,2 6 1,-1 1-382,10 3 1,0 3 963,4 5 0,46 18 0,11 3 0</inkml:trace>
  <inkml:trace contextRef="#ctx0" brushRef="#br0" timeOffset="20">22633 625 7936,'0'-13'1667,"-4"-4"-1043,0 0 1,-5 0-1,3 6 169,-1 2 0,-1 5-41,-5 8-666,0 3 1,5 12 0,-1 3 0,-1 7-1,-1 6-408,-2 6 241,1 5 1,-1 5 0,1 0 0,3-2 0,1-1-315,3-1 0,1-6 0,5 0 0,2-7-231,1-8 0,10-12 401,-1-10 0,8-2 203,0-2 1,4-12-1,1-6 1,3-9 67,1-7 1,-1-3 17,-3-1 1,-5-5 8,0 1 0,-5-5 0,1 5 0,-4 2 278,-5 4 0,-2 7-93,-6 7 0,-2 10 505,-2 7-639,-3 4 1,-10 2 0,-1 5 0,-1 8-1,-1 9-69,1 5 0,-1 8-28,-2-2 0,4-2-105,5 2-1,5-4 1,1 3 0,1-1-415,3 1 0,3-9 215,4 1 1,5-8 0,8 0 0,4-4-753,3-4 0,7-4 532,3-5 0,5-1-134,3-3 632,9-9 0,4-20 0,5-11 0,-15 12 0,0 0 0,0 0 0</inkml:trace>
  <inkml:trace contextRef="#ctx0" brushRef="#br0" timeOffset="21">23169 880 7889,'-13'0'0,"0"0"0,0 0 0,1 0 0,0 1 516,4 3 0,-2-1 272,6 6-631,-1-6 0,11 2 1,2-5-1,5 0 55,4 0 1,-1-5-25,5-4 0,0-6-106,5-2 1,-1-6-1,-1 2 1,-1-3 270,-2-2 1,-5 1-117,1-1 0,-4 1-102,-5-1 0,-2 6 0,-6 3 1,-3 4 88,-5 5 1,-2 2-302,-12 6 0,0 7 21,-8 6 75,3 6 0,-8 12 1,3 3-1,1 3 1,1 1-353,6 0 1,5 0-14,6 1 0,1-3 63,4-2 0,4-2 0,9-8 0,8-3 104,7-4 1,8-4 205,2-5 1,7-4-1,0-8 1,4-4-32,0-4 1,4-6-41,2-3 0,-3-5 141,-2-4 1,-2 2-1,-2-7 1,-1-2-1,-3 0 1,-4-3-133,-9 11 0,-8 4-125,-9 8 0,-4 5 130,-4 3 1,-3 4-141,-6 5 1,0 9 7,1 4 28,-1 3 1,0 1 0,0 1 0,2 2 0,1 3-325,2 1 1,5 0 387,-1-3 1,2 3 0,4-4 0,2 0 38,4-3 0,5 0-46,4-4 0,-3 2 663,3-6 0,-3 1 1,-2 0 404,-4-2 1,-2-4-535,-6 5 0,-2-6-269,-2 1 0,-9 2 0,-8-2 1,-3 0-515,-1 2 0,-1-5-105,1 3 0,-1-4 72,1-4 1,-1-4 0,1-9 358,-1-5 0,9-38 0,3-17 0,3 21 0,0 1 0,0-1 0</inkml:trace>
  <inkml:trace contextRef="#ctx0" brushRef="#br0" timeOffset="22">23500 293 7899,'0'-12'0,"0"-1"1979,0 0-1572,0 6 0,0 3 0,0 9 0,0 8-22,0 7 0,0 4-437,0 2-62,0 5 0,0 1 0,-1 7 114,-4-1 0,5 6 0,-1 7 0,-2 3 0,0 1 0</inkml:trace>
  <inkml:trace contextRef="#ctx0" brushRef="#br0" timeOffset="23">24966 599 7944,'0'-29'0,"0"0"0,0 4 0,2 3 405,2 4 1,-2 8 0,2 12 0,-3 9 0,-1 10 221,0 7 0,0 5 0,0 7 0,-1 2-698,-3 5 0,-2 3 0,-4 1 0,1 0-106,0 0 0,-3 0 1,-1 0-1,2-2-2,3-2 1,2-9 0,6-9 0,1-8 251,4-8 0,2-2 0,7-8 0,3-5 89,4-5 0,5-6 0,3-2 0,4-2-329,0 1 0,3-2 0,-2 1 0,3 3-638,1 4 1,1 0-753,-1 6 1025,0-1 0,1 5 532,-1 0 0,-1-9 0,4-4 0,3-2 0,0 1 0</inkml:trace>
  <inkml:trace contextRef="#ctx0" brushRef="#br0" timeOffset="24">25681 893 7897,'0'-26'0,"0"2"92,0 3 1,-6-3 0,-3 4 0,-3 1 1061,-5 7 1,1 0-500,-5 8 1,-5 0-280,-3 4 1,-3 1-1,4 5 1,-2 7 11,2 6 0,-2 6-253,5 0 1,-4 6-161,8 3 1,3 3 0,1 1 0,4-1-379,4-3 1,4-3-123,5-5 0,3-2 249,5-3 1,2-2 0,13-8 0,2-3-142,3-3 0,8-10 278,-2-3 0,1-5 151,-1-4 0,3-3 0,-4-7 1,-1-1 274,-2-2 0,-3-5-108,-1 1 0,-7-2-33,-2 2 1,-8 3-1,-5 7 1,-2 3-14,-2 4 0,-2 8 215,-2 5 0,-3 3-131,-6 1 0,0 7 1,1 4-1,-1 6-363,0 3 1,0 3-234,1 6 1,3-2 181,1 3 0,5-3 1,-2-1-1,4-1-308,1 1 0,1-5 144,4 0 0,6-10 278,6 2 1,7-9 0,0 1 0,6-7 228,3-6 1,1-6-182,4-12 0,0-1 152,0-3 0,-1-2 0,-3-5 1,-6 3 190,-5 4 0,-6 5 24,-8 3 62,2 4 0,-11 11 0,0 3 1,-7 4 53,-4 4 0,-2 7-538,0 6 0,2 6 93,2-2 0,-2 2 1,4 1-1,-2 0-10,1 3 1,5-3-465,-1-3 1,2-1 193,2 1 0,7 2 0,5-7 0,5-4-87,3-2 0,2-7 284,8 1 1,3-8 33,5-4 0,-4-9 1,0-5-1,1-3 24,2-5 0,-4 3 41,-4-3 1,-7 5 204,-5 4 0,-5-2 495,-3 6-631,-3 6 1,-11 15-58,1 9 0,-4 7 0,2-2 0,0 2-89,1 2 0,0 3-33,5 0 1,0 1 36,0-1 1,6-5 0,4-3-1,5-4-151,7-5 0,3 2 356,5-6 0,-2-1 17,6-7 1,-4-7 0,3-9 0,-2-3 318,-3-4 1,-2-3 35,-5 1 0,-7 0-241,-5-5 0,-7 2 0,1-2 0,-7 5 113,-9 7 0,-1 3-442,-7 7 0,1 0-322,-1 4 1,-3 2-1,4 6 1,-1 1-1262,-1 4 0,7 3-481,-2 9 2111,8-3 0,38 44 0,-8-26 0,0-1 0</inkml:trace>
  <inkml:trace contextRef="#ctx0" brushRef="#br0" timeOffset="25">27096 944 7909,'-2'-9'3363,"-2"1"-1565,3 5-1604,-11-9 0,10 11-3305,-7-3 3111,6 8 0,3 31 0,7 14 0</inkml:trace>
  <inkml:trace contextRef="#ctx0" brushRef="#br0" timeOffset="26">6171 3596 7995,'-5'-7'-96,"-4"1"0,-2 0 0,-2-1 0,0 0 550,1 3 1,3 3 156,1 1-472,5 0 0,-1 1-23,8 3 0,4-2 0,9 2 1,5-3 17,2-1 0,7 0 1,3 0-1,3-1-91,1-3 0,0 1 1,2-6-1,1-1 0,2-1 0,-2 3 0,-6-1 0,-2-1-82,-2-1 1,-7 2 0,-7 2-266,-3 2 278,-7 0 60,-1 5 0,-10 6 1,-2 2-1,-1 4 0,-3 2 1,-1 4-1,-2 6 308,0 5 0,0 2-277,1-1 1,-1 1-1,1 4 1,3-1 227,0 2 1,5-4-119,-5 2-227,6-5 0,-2 2 0,5-6 0,0-1 0,0-2-342,0-5 0,1-3-397,3-1 1,-1-2 478,6-3 0,-5-2 1,5-6-1,0 0-504,3 0 816,6 0 0,12-28 0,5-12 0,6-2 0,1-1 0</inkml:trace>
  <inkml:trace contextRef="#ctx0" brushRef="#br0" timeOffset="27">6949 3660 7995,'0'-9'0,"0"1"-15,0 5-73,-5-3 0,3 7-73,-2 4 472,3 2 0,-1 10 0,-1 1 0,-1 3 0,1 5-155,2 2 0,1 2 0,1-3 0,2 1-148,1 2 1,10-2-3,-1-6 60,3-4 1,1-7 0,1-2-1,3-5 1,5-4 2,2-4 1,2-13-61,-4-9 1,-2-12 329,-3 0 1,0-7-1,-8 2 1,-6 2-91,-4 1 0,-3 3-82,0 3 0,-7 3-222,-6 6 1,-1 11 0,-7 5-1,-2 6-596,-1 3 0,0 7 76,2 6 0,0 6 575,5 6 0,7 15 0,3 8 0,0 4 0,1-1 0</inkml:trace>
  <inkml:trace contextRef="#ctx0" brushRef="#br0" timeOffset="28">7689 3609 7615,'14'7'39,"4"4"0,9 6 1,9 3-1,6 2 1649,4 3-1728,0 0 1,0 1-1,-4-2 1,-2-3-1,-3-4 1,-5-3-1,-5-3-377,-4-2 1,-8-3 0,2-6 106,-2 0 310,-8-6 0,-13-24 0,-8-11 0</inkml:trace>
  <inkml:trace contextRef="#ctx0" brushRef="#br0" timeOffset="29">8161 3494 8016,'-7'-13'0,"-5"0"38,4 1 1,-4 0 0,0 4-1,0 5 390,4 6 1,-4 5 0,4 9 0,-3 6-420,-2 5 0,0 1 1,0 5-1,-1 1-80,-3 2 0,2 2 1,-7 4-1,0 2-253,-2 1 0,0-2 0,1-6 0,3-1-611,2-3 1,2-5 934,8-7 0,19-32 0,10-13 0</inkml:trace>
  <inkml:trace contextRef="#ctx0" brushRef="#br0" timeOffset="30">8365 3507 8035,'7'-13'317,"4"0"-277,-10 6 0,9 3 254,-5 8 0,-1 7 1,-4 8-1,0 1-23,0 2 0,0 4-363,0 3 1,0 0 0,0 5 0,0 0-359,0-2 0,-2 4 126,-2-6 78,3-1 1,-5-3-1,8-2 1,2-3 0,4-5 245,4-6 0,29-33 0,7-12 0</inkml:trace>
  <inkml:trace contextRef="#ctx0" brushRef="#br0" timeOffset="31">8709 3570 8035,'-7'-5'176,"1"3"-207,1-3 0,2 6 338,-6 3 0,6 8 1,-1 6-1,3 3 119,1 6 1,0-1-377,0 3 0,1 3-207,3-3 94,3 7 0,6-9 0,1 1 0,3-5 0,5-6 287,2-3 1,1-7-80,1-3 1,5-10-1,1-8 1,1-10 72,-3-8 0,-3-7-64,-2-3 1,-2-6-122,-6-3 0,-6-3 0,-11 7 0,-1 0-49,-3 5 1,-8 1 27,-5 11 1,-10 6-300,2 7 1,-9 8 0,0 5 0,-3 3-511,-1 1 1,1 3 372,3 5 0,3 1-252,5 8 294,6 2 382,2-4 0,28 14 0,5-2 0</inkml:trace>
  <inkml:trace contextRef="#ctx0" brushRef="#br0" timeOffset="32">9308 3098 8035,'0'-18'0,"0"-3"0,0-2 61,0 2 0,-5-2 23,-4 6 1,-2 0 0,-3 4 0,-2 1 745,-1-1 1,-6 4-615,2 1 0,1 5 0,-1-1 0,0 4-37,1 4 1,-4 3-324,3 6 26,2 0 1,-4 4-1,6 1 1,2 1-1,2 0-102,5 1 0,1-4 0,4 1 0,-2-3-194,3-1 0,6-1 272,4 1 0,4-6 151,0-2 0,7 0 1,2-1-1,3-2 141,2-5 1,-5 0 103,0-5 0,0-2-91,5-7 0,-2 3 0,-3-3 0,-4 1 283,-3-1 1,-1 3-63,0-3 0,-5 4 898,1 5-213,-6-4-1015,-3 28 1,-6-6 122,-2 20 0,-2 2 0,5 2 0,3 2-61,0-2 1,2 1-372,0-5 1,0 4-203,0-4 1,0-1 0,2-5 0,0-2-1022,3-5 251,5-9 1227,-3-2 0,5-35 0,1-6 0</inkml:trace>
  <inkml:trace contextRef="#ctx0" brushRef="#br0" timeOffset="33">9984 3379 7859,'0'-13'-45,"-1"-1"1,-2-1-1,-1-2 1,1 1-207,1 2 1155,2 1 1,0 0-1,0 3-613,0 6 0,0 11 1,2 14-1,1 5-267,1 4 1,0 2 81,-4 7-152,0-1 1,4 6-1,1 1 1,-3 2-1,0-2 1,-2-1-1,0-3-231,0-1 0,-2-3 115,-2-3 121,3-3 9,-5-11 83,6-13 0,-1-16 0,-2-16 0,-1-9 0,1-6 0,1-5 1,2-3-107,0-5 0,0-6 38,0-1 1,0-2-1,0-3 1,0-2 109,0-1 1,2 6-767,2 6 753,-3 4 0,11 12 0,-4 8 0,4 8 1,0 8-56,1 6 0,5 4 58,4 6 0,2 2-220,1 2 69,1 3 0,1 6 1,0 0-1,0-1 0,-5 3-139,-2 2 1,-4 1-253,-8 3 576,3 3 0,-9-4 1,1 7-1,-8 1 0,-6 2-188,-4-1 1,-8-2-20,2-2 0,-5 1 0,-4-1 0,2 1 1,-5-2-1,2-2-338,3 0 1,5-7 191,2 2 1,7-3-281,1-1 189,6 5 1,10-8 0,5 3 326,9-2 0,23-6 0,11-4 0,4 2 0,1 0 0</inkml:trace>
  <inkml:trace contextRef="#ctx0" brushRef="#br0" timeOffset="34">10673 3430 7859,'12'-18'0,"0"3"62,-4-2 1,-2 3 0,-8 3 763,-2 2 1,-9 4-350,-8 5 1,-3 0 292,-1 0-597,-1 5 0,-1 3 1,-1 6-1,-2 3 1,2 4 51,1 3 1,3 2-393,2-1 1,4 1 0,7 0 0,1 3-197,1 1 0,6-2-138,-1-7 0,10 2 290,7-6 1,1-2-1,7-6 1,2-5 21,1-2 0,3-4 111,2-2 1,-2-5 114,3-8 0,-3-2 0,-1-7 0,-2 1 183,-3-1 1,-3-2-15,-5 2 0,-2-1 707,-2 10-492,-3 0-397,-6 10 0,-5 7-189,1 9 64,-6 8 1,9-2-1,-5 7 1,2 0 0,0 1-728,1-2 1,3 3 467,4-3 1,3-2-45,6-2 1,1-3-1,3-3 1,4-2 403,3-5 0,17-28 0,6-13 0,5-2 0,0 0 0</inkml:trace>
  <inkml:trace contextRef="#ctx0" brushRef="#br0" timeOffset="35">11081 2907 7905,'-5'-25'136,"0"-1"1,-1 2 649,0 3 1,2 2-292,4 7 163,0 5 1,2 2 0,2 10-16,4 3 0,4 5-304,0 4-279,7 3 0,-4 11 0,7 3 1,0 6-1,2 5 0,2 7 1,-2 5-124,-3 4 1,-4 8 0,-12-31 0,-1 1 0,-2 2 0,0 1-250,0 2 0,-3 0 1,-4 0-1,-2 0 1,-3 0-1,-2-1 1,-3-1-1,-4-1-466,-2 1 1,-3-2 0,-1 1-1,-2-2 324,-5-3 1,0 0-629,0-1 0,0-1 1082,-2-1 0,-1-2 0,0 0 0,-1-1 0,-2 1 0,-1-1 0,1 0 0,0 1 0,0-1 0</inkml:trace>
  <inkml:trace contextRef="#ctx0" brushRef="#br0" timeOffset="36">5814 3149 7905,'0'-12'94,"-4"-5"1,-1 0 0,-3 1 424,-1 2 0,-3 3 0,-1 4 0,-1 8-71,-3 10 0,2 9-238,-7 10-127,7 2 1,-9 14-1,3 5 1,-5 8 0,12-25-1,1 0 1,-1 4 0,1 1-1,1 3 1,0 1 15,0 2 0,0 2 1,3 3-1,1 1 0,0 2 1,2 1-1,1-1 0,1 0-142,1-1 0,1 0 1,1-2-1,3-1 1,2-5-1,2-1 1,1-3-1,3 0-28,2-3 0,2-1 1,-2-1-1,2-1 1,19 28-1,0-8-88,-1-9 1,2-6-1,4-4 1,-1-2 43,-3-2 0,-3-7 0,-6-8 0,-3-7-106,-1-4 1,-1-4 0,2-1 0,-5-1-560,-3-4 1,0-2 0,1-5 779,2-1 0,-11-34 0,-7-8 0</inkml:trace>
  <inkml:trace contextRef="#ctx0" brushRef="#br0" timeOffset="37">12572 2971 7891,'0'-13'-34,"0"0"1,0 1 0,0-1 0,0 0-1,0 0 415,0 1 1,0 3 0,0 1-1,-1-2 274,-3-2 0,1 5 0,-6 3-418,0 3 0,1 2-342,0 3 137,-6 3 1,-2 12-1,-5 4 1,-2 6 0,-2 10-1,-5 7 1,-4 8-21,-3 6 0,18-25 0,0 2 0,0 1 1,0 0-1,0 2 0,1 0-13,1 1 0,0 0 0,1 0 0,1 2 0,2 1 0,2 1 0,0-2 0,2-1-12,2-4 1,1 0 0,0 33 0,12-20 0,7-7-35,7-7 0,4-2 1,3-6-1,1-4-2,2-2 1,1-8-1,-3 2 1,2-4-23,-2-4 0,-1-4 0,-1-5 0,-2 0-198,-3 0 0,2 0-264,-6 0 300,0-5 1,-6 2 0,-1-4-504,-2 1 736,-5 2 0,-14 15 0,-10 3 0</inkml:trace>
  <inkml:trace contextRef="#ctx0" brushRef="#br0" timeOffset="38">13006 3405 7876,'0'-13'32,"-1"0"1,-2 0 0,-3 2 289,-1 2-28,4-2 1,-8 11 0,2 0 0,-2 9 0,-2 6 0,1 6 853,-1 4-1139,0 6 1,2 3-1,1 7 1,3 3 0,0 0-1,1 0 1,0-2-259,3 2 1,8-9-78,3 4 258,4-10 0,2-3 0,1-9 0,4-4 1,1-5-1,2-4 0,2-4 149,2-4 0,-5-9 0,-1-9 0,-2-7 147,-2-5 0,1-4 0,-3-4 1,-4-5 19,-3-3 1,-3 4 0,-4-1 0,-1 0-101,-3 2 0,-8 6-1,-5 10-205,-5 7 1,2 4-1,-6 7 1,1 2-1,1 5-818,2 3 452,-2 6 0,10 7 0,-1 6 0,5 2 0,5 4-1914,4 4 1670,7-1 668,1 4 0,34 12 0,7 4 0</inkml:trace>
  <inkml:trace contextRef="#ctx0" brushRef="#br0" timeOffset="39">13452 3596 7886,'0'8'165,"0"1"0,0-5 349,0 5 1,0-5-365,0 4 1,-4 1-1,-2 4-280,-1-1 0,4-3-425,-1-1-283,3-5 838,-5 8 0,27-20 0,2 0 0</inkml:trace>
  <inkml:trace contextRef="#ctx0" brushRef="#br0" timeOffset="40">13707 3366 8076,'-7'0'199,"-4"0"0,8 7 253,-5 6 0,5 1 17,-2 8-395,-2 4 0,6 3 0,-5 5 0,2 3 1,0 1-1,2 2 0,5-5-224,6-2 0,2-5-18,2-7 146,0-2 0,5-8 0,3-3 0,3-5 0,2-6 1,-1-7-1,1-7-19,-1-8 0,-3-2 407,-1-7-247,-6-6 0,2-1 0,-8-4 1,-5 1-1,-2 4 135,-2 5 1,-2 0 0,-3 6 0,-7 5-44,-3 6 0,-8 5-392,2 4 162,-3 4 0,-2 5 0,2 0 0,1 1 0,2 5-892,-2 7 0,5 1 492,1 7 0,4 0-1191,5 5 1610,2-1 0,51 12 0,12 3 0</inkml:trace>
  <inkml:trace contextRef="#ctx0" brushRef="#br0" timeOffset="41">14217 3443 7895,'-12'7'0,"3"8"-21,1-2 1,1 4-1,-2-1 1,3 2 587,1 2 1,3 1-306,-2 5 1,-2-1 0,2-1 0,1-1-59,2-2 0,7-5-265,2 1 1,5-3-1,4-3 1,4-2 78,3-5 1,2-2-107,-1-2 0,1-8 0,1-4 0,-1-8 230,0-4 1,1-7 3,-10-3 1,3-7 275,-8-2-257,-2 1 1,-10 3 0,-1 2 0,-3 2 0,-6 2 343,-6 2 0,-1 7-458,-8 7 0,2 7 1,-7 3-1,3 2-223,2 2 1,-1 7-614,1 4 0,4 5 189,-1 4 0,7 3 0,-1 6 0,6-1-1167,6 1 1763,3 5 0,46 13 0,-17-18 0,1 0 0</inkml:trace>
  <inkml:trace contextRef="#ctx0" brushRef="#br0" timeOffset="42">14715 3341 7895,'1'-26'366,"2"2"0,3 2 189,1 0 1,1 2-653,5-1 1,4 3-1,1 5 1,2 2 1258,3 2 1,-3 3-869,1 6 1,0 0-1,3 2 1,-2 1-250,-5 1 0,-5 10-168,-3-1-5,-4 3 1,-5 1 0,0 1 0,-1 2 0,-5 2 0,-5 3 0,-5 0-397,1 1 0,-4-2 125,2-3 315,0-3 0,5-4 0,0 2 1,2 0-49,2-5 171,5 2 1,-1-12 0,8 3 0,5-2 16,2-2 0,3 0-40,3 0 1,-1 4-1,5 0 1,0 1 0,-1 0 1,4-2-27,-3 6 0,-2-1 170,-2 5 0,-7-2 1,-3-1-1,-2-1 418,-2 0 0,-1 3-252,-2 1 0,-6-5-197,-2 1 1,-8-2 0,-2 3 0,-2-3-78,-3-2 0,-1 1 27,-2-2 1,1-2-324,-1 2 0,2-3 0,3-1 1,4 0-754,3 0 0,3-1 285,2-3 1,-1 1-528,6-6 1238,5 1 0,36-30 0,18-11 0,-15 14 0,0 0 0,-1 1 0</inkml:trace>
  <inkml:trace contextRef="#ctx0" brushRef="#br0" timeOffset="43">15352 3405 8030,'7'12'339,"3"1"312,-6 0 1,1 0 44,-5-1-530,5 1 1,-3 1-1,2 2 1,-3 2-1,-1 1-68,0-1 1,5 3 0,0-4 0,2 0-75,3 2 1,3-9-36,4 2 0,-1-3-93,5-1 0,0-2 0,3-6 0,-1 0-270,-2 0 1,-5-6 132,1-2 0,-7-8-188,-2-1 281,-5-5 0,-3 2 0,-8-6 1,-5 2-1,-4 2 24,-4 0 0,-4 2 82,0-1 0,-5-1 126,0 5 1,-4-2 0,3 4 0,0-2 368,0 1 1,1 2 22,5 1 1,5-1-230,3-3 0,4 3 1,5-5-1,5 2 248,6 0 1,7-4-333,11 4 0,1 0-137,12 4 1,5 2 0,3 1 0,1 3-45,1 1 0,-9 2-43,3 4 0,-8 7 36,0 6 0,-10 1 0,-8 7 0,-6 3-130,-5 5 0,-8-1-195,-5 6 1,-7-1-72,-6 1 0,-6 1 0,-2-4 0,-1 0-978,0 1 0,1 2 1399,-1-5 0,-2-16 0,3-9 0</inkml:trace>
  <inkml:trace contextRef="#ctx0" brushRef="#br0" timeOffset="44">15939 3201 7895,'4'-17'0,"2"-1"0,1 4 359,3 4 1,1 0 202,2 6 1,0 0 0,-1 4 0,1 1 66,0 4 0,-2 2-512,-2 5 1,-4 7-1,-5 2 1,0 3-348,0 2 1,-5 1 39,-4 2-33,-8 4 1,2 1 0,-5-1-1,1-2 1,2-3 0,0-1 0,0-1-168,2-1 0,5-5 1018,1-3-497,6-9 0,-2 4 0,6-5 0,3 0 763,5-3-863,8-2 0,3-8 1,5-1-1,2-2 1,2 2-28,0 2 0,5-5 1,-3 3-1,2-2 3,2 1-7,-3-1 0,16-21 0,-1-4 0</inkml:trace>
  <inkml:trace contextRef="#ctx0" brushRef="#br0" timeOffset="45">16564 2869 7939,'0'-20'0,"-5"-3"0,1 6 2007,0 0 0,5 6-1157,3 3 0,5 12-692,8 9 1,-1 12 0,3 2-1,1 4 37,0 5 1,0 6-493,1 5 291,-2 8 1,-8 3 0,-3 6 0,-3 1 0,-7 5 0,-1-32 0,-2 0 0,-3 3 0,-3-1 36,-1 0 1,-3-1 0,-2 1-1,-2-2-871,-2-5 0,-1-2 397,-1 0 1,-2-1 0,-25 19 0,23-25 0,-2-2 442,-29 16 0,5-4 0,-4-10 0,-1-4 0,0-2 0</inkml:trace>
  <inkml:trace contextRef="#ctx0" brushRef="#br0" timeOffset="46">18170 3124 7898,'0'-13'106,"0"0"1,3 1 561,6-1 1,5 4 0,11 2 0,4 2 827,5 2-1529,0-4 1,17 5-1,-2-2 1,6 3 0,1 1-1937,-4 0 1708,-4 0 0,-11 0 0,-3 1 0,-6 2 0,-5 3 0,-7 1 261,-6 3 0,-56 24 0,14-14 0,0 1 0</inkml:trace>
  <inkml:trace contextRef="#ctx0" brushRef="#br0" timeOffset="47">18145 3354 7898,'-9'0'0,"1"0"0,3 0 948,-3 0-469,5-6 0,5 4 1,10-2-1,10 4-276,6 4 1,4-2 0,8 2 0,1-2-493,2-2 0,9 0-1427,-1 0-55,3 0 1771,-3 0 0,-8-8 0,9-5 0,0 0 0,5-2 0,1 1 0,-1 0 0</inkml:trace>
  <inkml:trace contextRef="#ctx0" brushRef="#br0" timeOffset="48">19700 2984 7906,'-5'-13'-23,"3"0"121,-2 0 1,8 2 0,5 3-1,3 2 202,5 0 0,5 5 1,7-3-1,5 2 27,3 2 1,7 0-268,3 0-85,3 0 1,-5 0 0,-3 0 0,-2 0-1,-4 0 1,-5 0-185,-6 0 0,-13-1 226,-4-3 1,-16 1 0,-9-4 0,-8 1 38,-4 3 1,-4 2-1,-7 1 1,-2 0 39,-5 0 1,-2 5-6,-2 4-60,0 2 0,0 3 1,0 3-1,0 6 1,0 4-51,0 3-11,0 5 0,12-7 0,10 5 0,9-2 0,7-4 24,4-4 0,5 0 0,8-6 1,6-2-50,6-1 0,4-5 49,5-1 1,2-5 25,3 1 1,-2-2 0,5-2-1,-2 0 74,-3 0 1,2-4 101,-4-1 1,1-5-64,-10 2 0,-2-8 0,-6-2 0,-5-1 136,-3 1 0,-2 0-152,-3 1 0,-5 2 102,-8-2-633,-3 9 1,-9-2-1,-3 6 414,0 1 0,-13 23 0,-7 9 0,-6 3 0,0 0 0</inkml:trace>
  <inkml:trace contextRef="#ctx0" brushRef="#br0" timeOffset="49">22148 3086 7827,'-11'-13'999,"3"0"1,3 6-815,10 3 0,3 2 0,9 2 0,6 0 315,5 0-423,10-5 1,4 3 0,4-3 0,1 0-1,0 1-67,0 1-449,-1-4 1,-2 6 0,-6-3 0,-6 1 0,-7 0-2212,-4-1 2650,-8 5 0,-70 29 0,18-10 0,1 1 0</inkml:trace>
  <inkml:trace contextRef="#ctx0" brushRef="#br0" timeOffset="50">22136 3366 9331,'12'0'-52,"7"0"707,2 0-694,9-5 0,4 2 0,8-4 0,5 0 0,3 0 0,1-2 0,0 1-2178,0-1 2217,-6 1 0,10-11 0,-2-1 0</inkml:trace>
  <inkml:trace contextRef="#ctx0" brushRef="#br0" timeOffset="51">24966 2690 7880,'0'-12'-665,"0"-1"0,0 0 684,0 0 216,0 1 0,0-1 0,0 0 0,2 0 0,1 1 0,2-1 926,2 0-649,-4 0-66,9 1-180,-11 5-264,5 1 0,-6 12 1,-2 4-1,-2 5 1,-4 6-1,-4 5 1,-1 4 56,1 4 1,-1 8-12,0 5-93,0-3 1,2 5-1,1-2 1,3 3 0,1-1-43,4-2 0,0-4 0,2-9 0,0-5-85,0-2 0,0-7 37,0-3 1,0-7 89,0-1 0,2-7 0,0 1-84,3-6 210,-1-4 0,-4-7-124,0-3 64,0 3 1,-4-10 0,-1 3 0,3-5 0,0-4 30,2-4 0,-4-7 2,0-1 0,-1-6-17,5 1 1,2-4 0,1-4-1,2-5-3,2-2 0,3 5 77,7 6 1,-1 3-58,5 10 1,0-1-1,5 14 1,1 6 148,3 8 0,-2 7-110,6 8 1,-1 5-1,1 6 1,-3 4 67,0 0 0,-8 7-107,2 4 1,-8 4-100,0-5 1,-8 7 0,-5-4 0,-4 2-8,-4 0 1,-5-2-103,-8-3 1,-3 1 65,-5-9 0,-2 2 0,-3-2 1,-3-4 29,1-3 0,-4-6 35,7-4 1,-1-3-33,4-1-173,1 0 1,1 0 0,3 0 0,4 0 0,2-1-752,3-3 979,5 2 0,29-9 0,14 4 0</inkml:trace>
  <inkml:trace contextRef="#ctx0" brushRef="#br0" timeOffset="52">25999 2729 7872,'9'0'-843,"-2"-2"722,-1-2 0,-1 3 0,-2-5 267,1 0-80,1 5 0,-4-5 1,2 5 135,1-3-74,6 2 0,-7-8 0,4 5 0,-1-3 0,-2 0 384,1 1 0,-3 0-327,2 3 0,-4 2 0,-4-2-89,-5 2 0,-8 10 1,-5 4-1,-8 8-19,-8 4 1,-9 13-1,18-15 0,-2 1 1,-3 5-1,-2 1-66,-5 4 0,-1 2 0,0 7 0,-2 1 0,-5 3 0,0 2 0,0 0 0,1 1-437,-1 0 0,1 0 1,2-2-1,1-2 477,7-4 0,0-1-59,3-4 0,2-3 1,-8 18-1,5-10 1,7-4-1,6-6 75,3-4 1,7-4 0,6-10-1,0 0-22,0-1-540,4-5-59,-2 5 1,5-12 241,0 0 1,5-2 1249,4-6-938,2-1 0,36-20 0,8-5 0</inkml:trace>
  <inkml:trace contextRef="#ctx0" brushRef="#br0" timeOffset="53">26242 3315 7883,'4'-12'-22,"1"-1"1,1 0 0,0 0 0,-3 1-1,-2-1 610,-1 0 0,-1 9 0,-5 7-142,-7 8 1,-1 14-366,-7 1 0,0 8 0,-6 0 1,-2 3-60,0 1 0,-1 0-161,4 1 74,-5 4 1,4-3 0,-3 3-1,4-5 1,1-3 0,4-2-1,6-3-581,5-6 640,-2-10 0,15-11 1,-1-10-1,3-8-20,5-3 1,3-5-1,4-6 1,4-5-188,3-3 0,2-6-91,-1 1 234,6-6 1,-2 1 0,3-7 0,1-1 0,-2 1 0,0 3 0,-2 6 111,-2 6 0,-5 4 468,-5 9 0,0 5-166,-8 13 1,1 9-116,-2 12 1,-2 1 62,-6 7-232,5 6 1,-3 2 0,2 3 0,-1 1-1,0-1 38,1 4 1,0 1-203,-4 1 0,5 3 0,-1-1 1,-1-4-19,-2 1 0,0-4-41,4 1 1,-4-2 21,3 2 1,2-8 0,0-9-1,-1-3-326,1-1 1,3 0-116,-5-1-473,6-5-77,-9-1 1132,5-6 0,-12 0 0,-52-17 0,20 6 0,0 1 0</inkml:trace>
  <inkml:trace contextRef="#ctx0" brushRef="#br0" timeOffset="54">26012 3570 7873,'-6'-12'527,"-2"-1"1,1 0-125,-2 0 0,6 5-352,-1-1 0,4 6 34,4-1-73,4-3 0,9 6 1,1-4-1,3 4 1,5 1-91,2 0 1,9 4-553,1 1 446,0-1 0,12-4 0,-3 0 0,4 0 0,3 0 184,1 0 0,11 0 0,0 0 0</inkml:trace>
  <inkml:trace contextRef="#ctx0" brushRef="#br0" timeOffset="55">26815 3660 7873,'-18'12'0,"4"1"-109,-3 0 0,7 0 0,1 1 0,1 1 120,1 2 1,1 2 393,6-2 0,0-3 1,2 3-1,3-4 78,8-5 0,1 2-239,7-6-208,1 6 0,3-8 0,1 2 1,1-4-1,1-4 547,2-5-623,-1-2 1,-3-8 0,-2-2-1,-3-4 1,-5-4 204,-6 0-89,1-7 0,-11 9 1,0-3-1,-7 5 1,-7 4 87,-7 4 0,-2 8 1,-11 5-1,0 3-474,1 1 1,-2 2-319,5 7 0,-4 1 628,4 11 0,6 34 0,6 13 0</inkml:trace>
  <inkml:trace contextRef="#ctx0" brushRef="#br0" timeOffset="56">4221 6286 7793,'0'-18'8,"0"4"0,0-9-126,0 6 1,0-6 0,0 3 0,0 1 0,0 0 1497,0 1-762,0 4 0,1-3 480,3 8-947,-2 3 1,3 12 0,-6 4-12,-3 6 0,1 5 0,-6 9 0,-2 5 27,-5 6 1,1 6 0,-6 7 0,-2 2-433,-1 3 1,-3 0 0,-1 5 0,-2-3-81,1-6 1,4-5-1,2-14-151,2-2 394,11-8 1,-5-16 142,10-14 1,7-11 0,6-14 0,4-7-107,0-5 0,5-6 1,2-8-1,1-4 51,2-4 1,-10 27 0,0-1 15,1-1 1,0-1-29,-1-1 1,1 1-1,1 1 1,-1 1-1,1 1 1,-1 1-1,14-29 1,-4 10-1,-3 12 528,-5 12 0,-6 16-308,-5 14 0,-1 10 0,0 8 1,1 3 122,-1 6 1,4 0-27,1 7-248,-2 0 0,4 6 0,-4 1 0,1 3 0,1 1-120,-1 3 0,3 2 14,-6 1 1,2-4-195,-2 0 0,-2-6 1,2 1-1,-1-4-327,1-4 0,-3-4-486,4-9-632,2-2 1702,-6-6 0,-1-29 0,-7-7 0</inkml:trace>
  <inkml:trace contextRef="#ctx0" brushRef="#br0" timeOffset="57">3953 6567 7844,'-13'-13'949,"0"0"-793,6 1 0,3 4-201,8 4 0,5-1 0,8 0 0,4 2 154,3 2 0,7 1-124,3 0-155,3 0 0,1 0 1,2 0-1,2 0 0,4 0 1,-1 0-1,-2 0-711,-4 0 0,0 1 881,-1 4 0,6 36 0,1 14 0</inkml:trace>
  <inkml:trace contextRef="#ctx0" brushRef="#br0" timeOffset="58">4578 6656 7844,'0'18'0,"0"-3"0,0 3 0,0-1 297,0 0 1,0 4-110,0-4 0,0 0 0,1-4 0,3 0 138,5 0 1,2-1-113,2 1 0,0-6-186,-1-3 0,7-2 0,2-2 1,3-2-65,2-2 1,-1-3 160,1-6 1,-2-7-110,-3-5 1,0-1-1,-8-5 1,-6 2 224,-4-1 1,-5 0-112,-2 5 1,-4-1-1,-9 1 1,-3 6 0,-7 6 0,-3 8-127,-4 3 0,-3 2-18,-1 0 1,1 6-154,3 2 1,-1 8 0,7 2 0,3 2-740,7 3 1,10-3-182,3 1 1,5-4 1086,5 4 0,28-18 0,14-7 0,6 2 0,-1 1 0</inkml:trace>
  <inkml:trace contextRef="#ctx0" brushRef="#br0" timeOffset="59">5343 6388 7844,'0'-12'587,"0"-1"586,0 0-1244,0 6 0,1-3 1,3 4-1,5 1 0,2-1-392,2 3 0,4 2 0,1 1 0,2 0-852,3 0 1315,1 0 0,13 11 0,2 3 0</inkml:trace>
  <inkml:trace contextRef="#ctx0" brushRef="#br0" timeOffset="60">5330 6643 7844,'-13'0'1307,"0"0"-948,1-5 3,5 3-351,7-3 1,11 5 0,9 0 0,4 0 0,7 0 0,4 0-12,4 0 0,10-7 0,8-3 0,5-1 0,-1 0 0</inkml:trace>
  <inkml:trace contextRef="#ctx0" brushRef="#br0" timeOffset="61">8581 5865 7798,'0'-8'118,"-1"1"1,-3 3 90,-5 5 0,-2 12 0,-3 12 0,-3 8 0,-6 5 0,-4 5 50,-3 3 1,-9 10 0,0 2 0,0 1-74,-1 1 1,3-12 0,5-1 0,6-9 112,8-8-32,4-12-255,7-12 1,2-9 0,10-4 0,3-7 0,5-6 0,4-7 0,4-6-152,3-4 0,2-5 1,1-2-1,1-1-18,2-3 0,1-2 1,-3-2-1,2-1-17,-2 2 1,-2 3 410,-5 10 107,-3 11 1,-6 7-28,-4 20 1,-2 8-1,-6 19 1,0 3 40,0 4 1,0 3-128,0 1-183,0 6 1,0-3 0,1 5-1,2-1 1,3-1-284,1 0 0,1-3-83,5-7 1,0 1-434,0-5 427,-1 0 1,1-10-1,0-5 1,0-5-2342,-1-6 2146,1-2 1,-4-9 518,-1-6 0,-22-51 0,6 23 0,0 0 0</inkml:trace>
  <inkml:trace contextRef="#ctx0" brushRef="#br0" timeOffset="62">8288 5967 7838,'-6'-12'0,"4"-1"0,-7 0 0,6 5 0,0 1 241,6 1 0,10-3 68,8 5 1,9 0-1,5 4 1,7 0-170,4 0 0,4 0-307,1 0 1,4 0 0,0 0 0,-1-1 166,-1-4 0,-7-5 0,4-4 0,4-3 0,0 0 0</inkml:trace>
  <inkml:trace contextRef="#ctx0" brushRef="#br0" timeOffset="63">10379 6159 7844,'0'-9'-848,"0"1"610,0-2 0,0 3 0,0-2 0,0-1 238,0-1 0,0-7 0,0-4 0,-1-2 239,-3-1 1,-3-1-186,-6 1 451,0-6 1,0 8-1,-1-1 1,-1 4 0,-4 6 487,-1 4-834,-1 4 0,-6 8 1,-3 3-1,-2 8 0,-2 8 1,1 8-1,1 5 11,-1 2 0,9-2 0,0 0 0,4 0-215,4-1 1,4 2 0,3-6-1,5-5-98,3-6 1,6-5 144,4-4 28,8 2 1,3-10 0,5 2 0,1-6-1,0-7-96,4-5 0,1-6 0,5-9 0,-4-4-63,0-3 0,2-7 130,-5-3 2,7-8 1,-9 1 0,1-4 0,-5 1-1,-6 5 36,-3 4 1,-7 7 209,-3 11 11,-2 6 0,-8 18 0,-3 6-93,-2 7 1,-2 9-186,1 1 0,3 10 27,1-2 0,-1 9 0,-2 2 0,1 3-301,1 4 0,2 1 48,-1-2 0,2 2-120,6 3 1,0-3 0,0-6 0,1-1-443,4-3 1,2 1 232,6-5 1,4-6-387,0-7 959,5-3 0,32-35 0,-20 6 0,0 0 0</inkml:trace>
  <inkml:trace contextRef="#ctx0" brushRef="#br0" timeOffset="64">10698 6095 7850,'-13'0'0,"5"6"0,-1 2 0,5-1 0,-3 2 0,1 1 0,4 1 0,0 2 111,2-1 0,4 1 0,2-1 1,3-3 380,5 0 0,0-6-220,7 1 1,0-3-1,6-1 1,2-2-38,0-7 0,1-1-26,-4-11-177,-1 0 0,-1-9 1,-3-1-1,-4 0 1,-4-2 155,-4 0 1,-4 5-70,-5-2 1,-7 5-122,-5 4 1,-7 6-1,-6 8 1,-2 2-316,-3 2 0,-3 9 58,-5 6 1,1 7 48,3 6-423,-3 6 0,11 2 1,-3 7 632,7 2 0,14 20 0,10 11 0</inkml:trace>
  <inkml:trace contextRef="#ctx0" brushRef="#br0" timeOffset="65">10175 6707 7850,'-27'0'527,"-1"-1"1,0-2 1900,4-1-2165,4-1 1,14 5-95,6 0 1,7 0-1,10 0 1,6 2 117,5 2 1,6-3-246,9 4-92,2-4 1,7-2 0,2-2 0,3-3 0,0 0 0,-1-1 0,-2 2-491,-1-1 1,-8 2-1,-4 4 1,-7 0-1710,-8 0 2249,-7 5 0,-46 31 0,-9 12 0</inkml:trace>
  <inkml:trace contextRef="#ctx0" brushRef="#br0" timeOffset="66">10430 7026 7850,'0'-17'383,"0"0"0,0-2 130,0 2 0,2 3 0,2-3 0,4 3-279,4 1 1,5 2 494,0 2-582,5-2 0,-2 10 1,6-2-1,-2 6 0,-3 5 1,-4 5-1,-3 4-335,-1 4 36,-6 3 0,-1 2 1,-8 1-1,-3 1 1,-8 2-1,-7 0 1,-4-1-233,-1 1 0,0 0 0,3-5 0,1 1 421,-2-1 0,4-5 855,2-3-717,3-3 0,6-7 1,2-2 85,5-4 0,9-2 0,13-2 0,5-3-304,4-1 1,7 0-33,5-2 0,5-2-1603,-5 3 1068,7-4 0,-8 2 610,5-2 0,-4-10 0,3-6 0,5-6 0,0 0 0</inkml:trace>
  <inkml:trace contextRef="#ctx0" brushRef="#br0" timeOffset="67">11514 5687 7874,'-6'-26'0,"-1"1"0,0-1-104,3 1 0,3 9-327,1 4 1173,0 2 1,1 3 2333,3 2-2807,-2 4 1,9 2 0,-1 4 0,4 5 0,5 5 0,0 6 0,3 5-29,-3 4 1,6 4-1,-6 10 1,1 7-144,-3 7 1,-4 11 0,-8-31 0,-1 2 0,-2 3 0,-2 2-140,0 2 0,-2 2 1,-4 6-1,-1 1 0,-4 2 1,-1 0-1,-1 1 0,-2 1-529,-2 0 0,0 0 1,-1 1-1,-1-1 462,0-4 1,0-2-35,-3 0 1,0-3 0,2-9-1,-1-2 1,-2-1 0,0-1-1,1-3 1,-1-1 0,1-2-1,0-2 1,-23 26 0,-1-11-1303,-2-8 1,-3-3-258,-4-9 1154,-3 4 1,-4-15 546,2 3 0,1-9 0,2 0 0,-3 1 0,1 6 0</inkml:trace>
  <inkml:trace contextRef="#ctx0" brushRef="#br0" timeOffset="68">10048 5700 7883,'-13'-26'211,"-1"2"0,-2 4-93,-1 8 0,5 0-394,3 8 632,-5 0 1,-2 7 0,-4 5 0,-1 9 0,-1 9 1196,-5 8-1381,-7 5 0,5 18 0,-5 4 0,16-28 0,1 2 1,-1 3-1,0 2 302,1 3 0,0 2-490,-2 4 0,2 2 0,3 3 0,1 0 0,-2 2 0,1 0 0,3-2 0,1 1 0,3-1 0,1 0 0,3-2 0,2 0 0,2-1 0,1-1-81,2-3 0,0-1 0,2-2 0,1-1-1142,1-6 1,1-2 925,11 35 0,7-7 0,1-2 0,3-6 0,3-8-3188,6-6 2989,4-8 1,16-3 511,8-9 0,-2-4 0,-27-12 0,1-2 0,2 0 0,0-1 0,3-2 0,-1 1 0</inkml:trace>
  <inkml:trace contextRef="#ctx0" brushRef="#br0" timeOffset="69">12037 5215 7876,'-6'-20'103,"5"-2"1,-3 3-1,2 1 1,2-1-1,0 4 333,0 1 1,4 1 0,2 2 0,1 1-8,3 1 0,1 6 1,2-1-1,0 3-68,0 1 0,-2 1-341,-2 3-63,2 9 1,-10 3 0,4 5 0,-4 2 0,-2 1 0,-4 3 0,-5 1-156,-5 2 0,-1-1 0,-4-3 1,2-2 272,2-3 1,-1 2-1,3-6 1,3-3 1018,0-4-705,-1 1 0,7-9 0,5 1-361,7-6 1,10 0 0,5-4 0,7 0-662,5 0 0,2 4 0,1-3 1,-1 2-397,-2 0 1,0-1 1028,4 5 0,23 6 0,5 1 0</inkml:trace>
  <inkml:trace contextRef="#ctx0" brushRef="#br0" timeOffset="70">13401 5929 7843,'0'-8'263,"0"-1"0,2 1 1,2-1-503,4 1 0,9 5 0,5-1 0,3 2 0,4 2 0,2 0 239,1 0 0,25 6 0,10 1 0</inkml:trace>
  <inkml:trace contextRef="#ctx0" brushRef="#br0" timeOffset="71">13401 6159 7843,'-12'-6'2060,"4"5"-1361,-3-5-267,10 6-453,-5 0 0,16 0 0,4 0 0,6 0 1,7 0-1,5 0 0,7-1-607,3-4 628,4 4 0,4-11 0,7-4 0,4 1 0,0 1 0</inkml:trace>
  <inkml:trace contextRef="#ctx0" brushRef="#br0" timeOffset="72">15901 5623 7863,'-13'0'-1,"0"2"0,2 2 1,1 4-1,1 5 466,-1 4-336,-7 3 1,2 11-1,-5 3 1,0 3-1,0 1 1,-1 0-1,1-1 699,3-3-696,3-3 1,1-11 0,2-6 69,2-8 1,5-13-176,8-14-49,-2-3 0,9-3 0,-2-4 0,2-6 0,3-6 0,2-2 0,1-2-348,-2 2 473,-1 1 1,-1 6-1,0 1 1,0 3 0,-2 6 306,-2 5 0,0 17-195,-4 15-151,-1 8 1,-3 15 0,4 5 0,2 6-1,1 2 1,1 3 0,1 0-147,1-1 0,2 1-182,0-5 1,-5-1-1,1-4 1,0-1-239,3-3 1,-4-8 19,1-9 0,-2-7-372,1-2 1,2-6 853,-5-2 0,-13-57 0,1 19 0,0-1 0</inkml:trace>
  <inkml:trace contextRef="#ctx0" brushRef="#br0" timeOffset="73">15671 5623 7863,'-9'-15'24,"1"2"0,5 3-182,-1-3 0,4 0 60,4 1 1,9 5 0,8 1 0,5 2 604,3-1 1,4 1-637,5 4 1,5 0 0,1 0 128,1 0 0,4 10 0,5 3 0,7 1 0,0 0 0</inkml:trace>
  <inkml:trace contextRef="#ctx0" brushRef="#br0" timeOffset="74">16793 5751 7863,'-13'-20'126,"1"1"0,-3 7 1,0-1 276,-2 0 1,-4 0 0,2 1 0,-1 0 97,-2 4 1,-4-2 124,-4 6-500,3-1 0,-5 5 0,4 2 0,-2 2 1,3 5-1,3 2 0,4 2 59,2-1 0,2 5 0,7 2 1,5-1-162,3 1 1,1 2-1,0-4 1,1-1-437,3-2 0,5-2 0,8 0 0,4-2-90,3-2 1,2-5 0,-1 0 0,2-6 324,3-5 1,-3-9-62,3-5 264,2-2 1,-6-6 0,1-1-1,-3-3 1,0-5 601,0-7-453,4-3 0,-15-5 0,1 1 0,-5 5 0,-4 4 317,-2 8 0,-3 10 1,-4 13-1,-5 8 231,-2 3 1,-2 5-339,1 5 1,-1 7-484,0 10 35,0 1 1,1 5-1,0 3 1,2 4 0,2 3-441,-2 2 1,4-1-954,2-4 990,-3 1 0,5-1 0,-2-1 1,4-3-1,4-4-592,5-4 1,2-1 438,2-4 368,5-3 0,7-11 251,4-2 0,4-14 0,4-4 0,0-1 0,1 0 0</inkml:trace>
  <inkml:trace contextRef="#ctx0" brushRef="#br0" timeOffset="75">17023 5827 7868,'-13'0'0,"2"6"-240,2 2 1,-2-1 353,2 2 1,2-1 0,0 5 0,1 0 336,4 0 1,0 4-138,2 0 1,2 0-172,2-5 1,3-3 0,7-2 0,2-1 100,1-3 0,5-2-101,0-1 1,-3-1 61,3-4 0,-5-3 1,2-8-1,0-2 178,-4-2 1,-5-1-171,-1-5 0,-6-4-54,1 1 0,-3 0 0,-2 7 0,-2 2 116,-1 1 1,-10 2-559,1 5 1,-7 5 28,3 2 1,-6 4 0,2 1 0,-3 1-927,-1 4 1,1 3 229,2 9 1,4-3 357,5 3 0,2-3 592,2-1 0,32-6 0,12-1 0</inkml:trace>
  <inkml:trace contextRef="#ctx0" brushRef="#br0" timeOffset="76">17010 5011 7904,'-6'-38'0,"5"1"0,-3 3 186,2 3 1,5 12-1,5 5 1,9 6 0,6 2 354,3 3 0,-1 3 1,2 5-1,0 4-96,-2 7 0,2 0-419,-10 5 0,0-1 0,-5 2 0,-4 0-216,-4 0 1,-9 2 134,-8 2 1,-5 4 0,-8-2 0,1-3-233,-1-2 0,2-6 61,3 4 247,-3-5 0,10 1 0,-3-7 1,2-3 108,3-1 0,6-4 0,7-6-602,11-4 0,6-2 314,8 1 0,5-2 0,3 4 0,3-2 158,1 1 0,9 3 0,6 1 0,6-2 0,-1 0 0</inkml:trace>
  <inkml:trace contextRef="#ctx0" brushRef="#br0" timeOffset="77">17966 5011 7904,'-4'-13'0,"0"1"0,-5-1 0,5 0 0,-6 6 2030,1 3-1591,-2 2 1,-3 5 0,-2 4 0,-2 9 0,-3 5 587,-6 6-938,1 7 0,-11 6 1,3 9-1,-4 8 1,17-26-1,0 0 125,-3 3 1,1 2-331,-2 3 0,0 1 0,0 2 0,-1 0 0,1 2 0,-1 0 0,2-2 0,0-1 0,2-3 0,0-1 0,3-4 0,1-1 0,-13 24-988,7-8 0,4-6 448,8-8 321,5-3 0,1-11 1,6-1-1,0-2 1,1-2-1258,4-3 1592,7 0 0,25-16 0,10 3 0</inkml:trace>
  <inkml:trace contextRef="#ctx0" brushRef="#br0" timeOffset="78">17839 5776 7904,'-9'0'-73,"1"0"0,3 0 363,-3 0 0,4 6 41,-5 2 1,5 5-1,-3 3 1,0 2 180,0 2 0,2 1-500,-3 5-95,5-1 0,-3-4 1,6 1-1,2-1 0,2-1 1,5-3-1,2-4-276,2-5 1,1-2 290,3-6 0,-3-2 0,4-3 0,-1-8 137,0-7 1,5-4-188,-5-2 359,0 1 0,-5-5 0,1 2 0,-1 2 0,-4 5 1297,-4 3-745,3 1 0,-7 7-356,0 6 1,-4 11-288,-4 14 0,-4 4-134,4 5 1,-4 3 0,1 5-1,1 0-275,2 0 1,1 1-613,-2-1 0,-1 0 478,6 0 0,-2-5 0,3-3 0,-1-3-661,1-2 0,3-1-492,5-2 1546,-4-10 0,39-23 0,2-10 0</inkml:trace>
  <inkml:trace contextRef="#ctx0" brushRef="#br0" timeOffset="79">18425 6133 7890,'-5'-7'3837,"3"-4"-3237,-4 9-2394,6-3 1794,-5 5 0,-19 17 0,-10 4 0</inkml:trace>
  <inkml:trace contextRef="#ctx0" brushRef="#br0" timeOffset="80">9627 8543 7858,'-13'-10'94,"1"-2"1,-1-3 0,0 1 0,0 3 351,1 2 1,3 9 0,2 10 0,0 7-269,0 9 0,3 6 1,-4 11-1,3 5 106,2 6 1,-3 0-347,2 5-28,0 6 0,4 6 1,0-33-1,0-1 1,1 34-1,3-7-539,5-7 467,-3-11 1,5-3-1,-4-9 1,2-7 57,-1-9 1,-5-8 0,1-16 0,-4-5 192,-4-5 1,1-6 111,-5 1-195,5-9 0,-7-4 0,4-9 0,0-3 0,-1-4-12,0-1 0,4-6 1,-2-2-1,0-5-5,1-4 0,0-3 68,3 33 1,2 0-46,1-4 0,2 2 0,-1 3 0,1 1 0,10-33 0,3 11 0,3 14 195,0 11 1,8 6-14,-3 15 0,4 3-113,-4 13-24,6 3 0,-2 12 0,3 2 0,-2 3 0,-6 3 84,-5 3 0,-7 2-134,-3 7 0,-3 3-122,-6 1 0,-6-1 0,-4-2 0,-6 0-113,-5-2 1,-4 6 81,-5-10 1,2-5 96,-6-7 0,4-7 1,-4 2-1,0-4-31,1-4 1,2 0 147,5-4 0,1-1-934,-1-4 46,7 0 0,7 0 820,12 0 0,51 6 0,19 1 0</inkml:trace>
  <inkml:trace contextRef="#ctx0" brushRef="#br0" timeOffset="81">10634 8977 7904,'-7'-6'1072,"3"-2"0,8 2-753,5 2 0,4 2 0,4 2 0,4 0-534,3 0 1,6 0 0,1 0 0,0 0-475,0 0 1,3 0 225,-4 0 463,0 0 0,-5 0 0,1 0 0</inkml:trace>
  <inkml:trace contextRef="#ctx0" brushRef="#br0" timeOffset="82">10609 9181 7904,'-7'0'-221,"0"0"1328,2 0 0,5 0-573,0 0 1,8 0-306,9 0-464,2 0 1,7 0 0,-1 0 234,1 0 0,12-10 0,6-3 0,4-1 0,0 0 0</inkml:trace>
  <inkml:trace contextRef="#ctx0" brushRef="#br0" timeOffset="83">13363 8581 7857,'-6'-12'21,"-2"0"1,-3 4-1,-4 4-209,-2 2 456,3 8 0,-6 7 0,3 6 0,-2 3 1,-1-1-1,3 2 0,3 1 506,1 1-692,0 1 1,6-2-1,3-3 1,2-4 0,4-3 68,2-1-21,9-6 0,2-1 0,8-6 0,2 0 0,5 0 0,3-2 1,2-1-103,2-1 0,0-4 1,-2 3-1,-2 3-50,-2 0 0,2 2 1,-8 0-1,-5 2-87,-4 2 0,-5 7-100,-3 6 100,-2 6 0,-12-3 0,-4 5 0,-7 1 0,-7-1 0,-5 1 0,-4-1-269,-2 1 0,2-5-44,-1 0 0,0-5 0,-4 1 0,0-4 422,-1-5 0,-5-23 0,-7-10 0,-3-3 0,-1 0 0</inkml:trace>
  <inkml:trace contextRef="#ctx0" brushRef="#br0" timeOffset="84">13261 8671 7857,'6'-13'0,"-3"0"-13,5 0 1,5 1 0,7-1 0,2 2-138,5 2 0,2-1 99,-4 6 1,1-5 0,0 5 0,3 1-805,1 2 855,-1 1 0,19 17 0,6 4 0</inkml:trace>
  <inkml:trace contextRef="#ctx0" brushRef="#br0" timeOffset="85">13962 8773 9009,'-1'12'415,"-2"1"-436,-1 0 0,-5 0 0,5-1 1,1 1-492,2 0 512,1-6 0,28-18 0,8-11 0</inkml:trace>
  <inkml:trace contextRef="#ctx0" brushRef="#br0" timeOffset="86">14370 8569 7887,'0'-13'246,"0"0"0,0 0 0,2 1 471,2-1 1,-3 3 0,4 6 0,-4 8 0,-1 7 113,0 6 1,0 9-431,0 8-340,-6 3 1,5 1-1,-5 2 1,2 1-1,0 1 34,1-1-367,2-1 1,-4 2 0,1 1-1,1-3 1,2-5 0,1-5-1,0-5-1101,0-3 1,6-1 0,2-8 1372,3-6 0,18-25 0,6-13 0,3 0 0,1-1 0</inkml:trace>
  <inkml:trace contextRef="#ctx0" brushRef="#br0" timeOffset="87">14817 8836 7887,'-13'6'-236,"0"1"0,2 7 175,2 3 0,-1-2 388,6 2-127,0 2 0,4-3 0,0 4 0,0-2 0,3-1 0,4 0 0,6 0 543,1-1 0,6-6-774,1-2 53,9-5 0,-3 3 0,2-6 0,-2 0 0,-1-2-176,-1-2 119,1-3 1,-6-6-1,-5-1 1,-5-3-1,-6-3-342,-2 0 1,-4-8 0,-3 3-1,-8-1 109,-7 3 1,-4-1 356,-2 3 1,-3-6-76,-1 2 196,-5-4 0,3 9 0,-3-5 1,1-1-1,0 1 670,1-1 1,8 1-528,8-1 0,4 1-81,5-1 1,3 1-1,11 1 1,7 3-147,7 4 0,9 2-158,5 3 0,3 5 132,1 2-116,1 4 0,-1 1 0,0 1 0,-1 4 0,-4 4-170,-8 7 1,-6 4 44,-11 5 0,-2 1-28,-6-1 0,-2 5 0,-3 1 0,-8 1-160,-7-1 0,-4 3-469,-2-5 1,-3 5 382,-1-4 0,4 0 0,7-6 0,0-1-1223,4-2 1638,-5-5 0,28-21 0,2-10 0</inkml:trace>
  <inkml:trace contextRef="#ctx0" brushRef="#br0" timeOffset="88">15403 8594 7887,'13'-25'0,"0"-1"0,4 5 0,0 0 0,4 5 354,-4-1 0,4 9 0,-2 3 0,-1 4 1140,0 1 1,-1 1-1270,-4 4 0,-1 6 1,-4 9-1,-4 2-292,-2 5 1,-2 3 41,0 0 0,-7-2 0,-5 6 1,-5 0-119,-3-1 0,1 4-128,-3-3 1,0-5-1,5-2 1,1-5 215,2-4 842,1 5-455,6-9 1,7-1-226,9-9 0,6-3-157,2-1 1,6 0 0,-2-1-1,2-2-399,-2-1 0,3-5-401,-3 5 1,2-5 241,-2 5 0,6-4 1,-4 3-1,1 1 608,4-1 0,20-14 0,12-8 0</inkml:trace>
  <inkml:trace contextRef="#ctx0" brushRef="#br0" timeOffset="89">16449 8467 7864,'-2'-13'17,"0"0"1,-3 0 0,4 2 303,4 3-82,4 2 1,7 7-1,3 4 1,4 4-1,5 7 1,3 7-1,4 4 914,0 2-1200,3 7 1,-9-4 0,3 7 0,-2 0-1,-1 1 1,-1 0 0,-6-5-621,-5-2 1,-2-5 0,0-5 666,0-2 0,-6-34 0,-2-4 0</inkml:trace>
  <inkml:trace contextRef="#ctx0" brushRef="#br0" timeOffset="90">16895 8441 7864,'-18'-13'0,"2"5"465,-5-1-358,0 7 1,-4-4 0,3 7 0,1 4 0,-2 4 0,-1 7 0,-2 5 1412,1 3-1467,-1 2 0,-1 5 1,-1 3-1,-3 4 1,0 3-1,0 3 1,2 0-1371,2 0 1218,7 4 0,2-12 1,7 1-1,2-6 99,5-7 0,25-21 0,8-12 0</inkml:trace>
  <inkml:trace contextRef="#ctx0" brushRef="#br0" timeOffset="91">17201 8403 7864,'0'-13'563,"0"5"450,0-1-1165,0 6 1,0-1 0,0 10 708,0 6 1,0 7 0,0 8 0,0 1 66,0 2 1,-1 5-390,-4-1-449,4 3 0,-5 6 0,6-1 1,0-1-1,0-1 0,2-3 0,2-3-1297,5-4 1,2-5 951,2-4 1,5-4 558,3-8 0,7-26 0,2-12 0,4-2 0,0-1 0</inkml:trace>
  <inkml:trace contextRef="#ctx0" brushRef="#br0" timeOffset="92">17571 8518 7864,'-13'0'0,"0"0"1,1 1-41,-1 3 1,4 8-204,1 5 567,-1 5 1,1-2-1,1 6 1,1-1 0,3 2-50,2 3 0,2-3 1,4 3-1,4-4-140,7 0 1,4-6-23,5-3 1,2-4 0,2-5-1,2-4-130,1-2 0,1-9 68,1-6 1,1-6-37,-5-6 0,-2-6 0,-6-3 0,-7-3 3,-5-1 0,0-1-96,-6 1 0,-1 0 38,-7 0 1,-7 5 0,-8 5 0,-2 5-157,-6 6 0,2 0-192,-5 4 0,-1 3 4,1 10 1,-6 0-1,4 0 1,-2 0 383,0 0 0,-6 17 0,-5 5 0</inkml:trace>
  <inkml:trace contextRef="#ctx0" brushRef="#br0" timeOffset="93">17788 7880 7879,'0'-21'0,"0"-2"0,0 2 123,0 1 0,5 3 63,4 4 0,4 6 1,2 3-1,4 4 615,0 4 1,1 1-537,1 7-265,4-2 1,-11 10-1,1-3 1,-5 4-1,-5 3-549,-4 2 440,-1-1 0,-1 1 0,-4-1 0,-2-1 0,-1-1-583,-1-2 546,1-5 1,-1 2-1,2-5 330,1 0 0,8-6-48,6-3 0,5-2 1,4-2-1,4 0 30,3 0 1,1 0-31,-4 0 0,1 0 102,-5 0 0,0 5 0,-4 4-21,0 2 0,-6 2-94,-3 0 0,-12-2 55,-5-3-42,-14 4 1,4-9 0,-11 4 0,-1 0 0,-2-2-18,-1 1 0,1 0 71,3-2-621,-3-3 1,10 5 0,-2-4 0,3 0 0,5 4 430,4 1 0,14 2 0,4 3 0</inkml:trace>
  <inkml:trace contextRef="#ctx0" brushRef="#br0" timeOffset="94">19178 8224 7879,'-9'-15'303,"2"2"1,0 3 197,0 3 1,4 3 0,-1 9 0,2 8 0,2 8 0,0 6-80,0 3 1,0 6-151,0-2-489,0 2 1,0 3 0,0-1-1,0 0 1,2 0-462,2 1 21,-3-1 1,6-5-1,-4-4 1,3-3 656,1-5 0,7-48 0,6-17 0</inkml:trace>
  <inkml:trace contextRef="#ctx0" brushRef="#br0" timeOffset="95">19127 8199 7879,'-8'-7'-439,"3"1"1,8 16 808,5 3 0,2 9-134,11 4-66,1-1 0,7 11 0,2-5 0,2 2 0,2 2 0,2 2 1,2 0 339,-1-3-692,-6-3 0,4-11 1,-5-5-1,0-5 0,0-5 1,-4-4-1,-4-4-185,-6-5 1,-4-7 0,-3-11-1,-3-4 233,-2-4 0,0-7 0,-5-3 1,-2-2 193,-2-2 0,-3-1 156,-6-2 0,0 5 1,-1 5-1,-1 6 599,-2 5 0,0 6-116,4 7-199,0 6 1,6 16 0,3 5 0,2 7-246,2 9 1,6 1-357,2 7 0,4 1-63,1 8 0,4-4 1,0 4-1,-2-4-710,-1 0 0,-5-1 335,-1 0 539,-5 0 0,-9 1 0,-8-1 0</inkml:trace>
  <inkml:trace contextRef="#ctx0" brushRef="#br0" timeOffset="96">8530 8071 7847,'0'-25'55,"-4"-1"0,0 1 0,1 1 1,2 3 275,1 4-573,0 2 0,1 10 0,2 5 210,1 7 0,5 10 574,-5 4-389,6 9 0,-3 2 0,4 8 0,-1 4 0,-3 8 0,0 11 0,-4-28 1,0 2 83,0 2 1,0 1 0,-1 7-1,0 1 1,-2 5 0,0 2 0,0 3-1,0 2-123,0 3 1,0 1 0,-1 4 0,1 1 0,-2 4 0,1-1 0,-2-2 0,0 0-198,-1-2 1,1-3 0,1-6-1,1-3 1,-1-7 0,1-3 0,2-3-1,1-1-19,2-3 1,1-1 0,6 28-1,2-3 1,-1-11-41,1-8 0,-1-10 0,-3-4 0,0-5-348,1-4 1,-3-4-413,1-8 492,-5-3 1,3-9-1,-6-6 1,0-9 0,0-11 409,0-9 0,6-6 0,1-7 0</inkml:trace>
  <inkml:trace contextRef="#ctx0" brushRef="#br0" timeOffset="97">8479 7957 7868,'-5'-13'0,"-1"-4"69,-2 0-151,2 0 0,6 8 0,1 1 0,4-1 0,6 2 1,9 3-1,11 3 456,9 1 0,11 1-296,8 3 1,12 2 0,-31-1 0,1 0 0,5-1 0,1-1-225,4 0 1,2 0 0,3-1 0,2 0 0,4-2 0,1 0 0,2 0 0,0 0 109,3 0 0,0 0 0,-20-1 0,0-1 0,1-1 1,1 0-1,2 0 0,-1-1 0,2 0 0,0-1 1,1 0-84,1 0 0,0-1 0,1 0 0,1-1 1,1-1-1,0 0 0,-3 2 0,0-1 0,0 1 1,3-1-1,-1-1 0,1 1 108,1 0 0,0 0 1,0 0-1,3 2 0,1 0 1,-1 0-909,1-1 1,-1 0 0,0 1 961,1 0 0,-1 0 0,0 0 0,0 0 0,0-1 0,0 0 0,1 1 0,1-1 0,0 0 1,3 1-1,0 0 0,0 0 0,2 0 0,0 0 0,0 1 17,1-1 1,-1 1 0,1 0 0,-16 1 0,0-1 0,0 1 0,0 0 0,16-1 0,-1-1 0,1 1 0,1 0 0,1 1 0,0-1-230,-17 2 0,0 0 0,0 0 1,1 0-1,0-1 0,1 0 1,0 0-1,0 0 169,0 1 1,0 0-1,1 0 1,-1 0 0,2-1-1,-1 0 1,1 0-1,-1 0 1,-1 0 0,1 0-1,-1 0 1,0 0-1,2-1 1,0 1 0,0 0-1,0 0-20,0 0 1,0-1 0,0 1-1,0 0 1,3 0 0,-1 0 0,1 0-1,0-1-24,-2 1 1,-1 0 0,0 0-1,1 0 1,0-1 0,1-1-1,0 1 1,-1 0 2,-2-1 0,-1 1 1,0 0-1,1 0 1,0-2-1,1 1 0,0 0 1,0-1-1,1 2 1,1-1-1,0 0 0,0 1 1,0-1-1,0 1 1,-1-1-1,1 1-1,-2-1 1,1 1-1,-1-1 1,1 0 0,-1 0-1,1-1 1,0 0 0,-1 0 37,-2 1 1,-1 0-1,0 0 1,0-1-1,0 1 1,-1-1-1,1 0 1,-1 0-29,1 1 1,-1 0 0,0-1 0,0 1 44,2 0 0,-1 0 0,0 1 0,-1 0 0,14 0 0,-2 0 0,0 0 0,0 1 0,-1 0 0,1 0 1,-3 0-1,0 1 0,-1-1 0,-1 1 0,0 0 0,0 1 87,-1 0 0,0 0 0,-1 0 0,0-1 0,-1 0 0,-1 0-41,0 1 1,-2-1 0,0 1 0,-2 0 0,-1-1 0,-1 1 0,20 1 0,-1 0 0,-2 0 0,0 0 99,-3 0 1,-1 0-1,-3 0 1,-2 0-99,-2 0 1,-1 0-1,-3 0 1,0 0-31,-5 0 0,-1 0 0,0 0 0,-2 0 0,-3 0 0,-1 0 0,-2 0 0,-1 0-37,-2 0 1,0 0 0,31 0 222,-9 0 1,-3 4-243,-10 0 1,-7 1-1,-10-5 1,-2 0 1120,-1 0 0,-6 1-1018,-3 3 0,-3-2 3180,-1 2-2812,-1-3 1165,-5-1-1499,-1 0 1,-6 2 86,0 2 0,0-1-313,0 5 0,0 5 73,0 4 0,0 6 0,0-1 0,0 5 39,0 3 1,-6 7-27,-2 1 0,-3 8 69,-2 9 1,-4 4-270,0 9 0,6-31 0,-1 0 338,2 5 0,-1 1 0,-1 2 0,0 1-81,-1 4 0,0 2 1,3-2-1,1 0-15,0-1 1,1 0 0,1 1 0,1 1 0,0-2-1,2 1 1,0 1 0,1 0 22,0 0 0,0 0 0,1-3 1,0-1-79,2-4 1,0-1 0,0-5 0,0 1-79,0 0 1,0 0-1,0 29 1,0-6-1,0-12-245,0-9 1,0-10 131,0 0 1,-2-5-272,-2-4 1,1-2-1,-5-7 1,-2 0-375,-1-4 0,-8 2 877,-2-6 0,-18-6 0,-15-6 0,-2 0 0,-4-1 0,-1-1 0,1 1 0</inkml:trace>
  <inkml:trace contextRef="#ctx0" brushRef="#br0" timeOffset="98">8326 10124 7857,'-5'-7'-956,"-1"-4"865,-2 2 1,12 4 0,10 0 0,6 4 0,7 1 0,7 0 55,7 0 1,4 0 0,8 0 0,2 0 209,4 0 0,14 0 5,-36 0 1,2 0-164,6 0 0,1 0 1,-4-2-1,1 0 1,3 0-1,1 0 0,-1 0 1,0-1-1,1 1 1,0-1 176,1-2 0,2 1-175,3 1 1,0 0-1,-3-2 1,-1 1-1,2 1 1,0 1-1,0 0 1,0 0 0,1 0-1,1 0 77,2 0 0,0 0-146,8-3 1,-1 0 0,-3 2-1,0 0 1,4-2 0,0 0-1,-1 1 1,0 1 0,3-1-1,-1 1 163,2-1 1,2 1-175,-20 0 1,2 0 0,-1 0-1,22-1 1,1 0 0,-23 1 0,1 1-1,0 0 1,-2 0 0,0 0 0,0 0-1,24 0 1,1 0 114,-24 0 1,1 0 0,0 0-59,2 1 0,1 1 0,-1 0 0,-2-2 0,-1 0 0,1 0 0,0 2 0,0 0 1,0 0-1,-1 0 0,0 0 0,0 0 0,1 0 0,-1 0 0,1 0-1,0 0 1,1 0-1,-1 0 1,4 0 0,0 0-1,0 0-273,0 0 0,0 0 0,0 0 0,0-1 0,0-1 0,-1 1 249,-2 0 0,0-1 0,0 1 0,2-2 0,0 0 0,0 0 0,1 1 0,0 1 0,1 0 0,0-1 0,0 1 0,0 0-1,1-1 1,-1 0 0,0 0 0,0 0 0,0 0 0,0 0 34,-3 0 0,0-1 0,1 0 1,1-1-1,1 0 0,0 0 19,1 1 0,1 1 0,0-1 0,2 0 0,0-1 0,0 1-1,-1 0 1,-1-1 0,0 1 0,-1 0 0,0 1 0,0 0 33,1 0 1,0 0 0,-1 0 0,0-1 0,-1 0 0,0 1-35,2 0 1,-1 1-1,1 0 1,0-2-1,0 0 1,-1 0-13,0 1 1,-1 1 0,0 0 0,0-1-1,0 0 1,-1 0 0,-1 1 0,-1 0-1,0 0 1,2 0 0,-1-1 0,1 0-6,-1-1 0,0 1 1,1 0-1,1 0 0,1 1 1,0-1-53,-2 0 0,0-2 0,-1 2 1,1 0-1,0 2 0,0-1-8,-3 0 0,0-1 0,0 1 0,0-1 0,0 0 0,0 0 0,1 0 0,0 0 0,0 0 0,0 0 0,0 1 0,0-1 1,-1 0 0,-1 0 0,2 0 0,0 0 0,1 1 0,-1 0 14,18 1 0,0 0 0,-21 0 1,-1 0-1,1 0-7,21 0 0,0 0 1,3-2-1,-1 0 1,-5-1-1,-1 1 0,-2 1 1,-1-1 103,0 2 0,-2-1 1,-4 1-1,-1 0-46,-3 0 1,0 0 0,1-2 0,-1 0 47,-2 0 0,0 0 0,-1-3 0,-1 1 0,-4 2 0,-1 0 0,1 0 1,-1 0 85,1-1 1,0 0-1,-2 2 1,0 0-92,-2-1 0,-1 0 0,0 1 1,-1 1 129,29 0 0,-1 0 1,-6 0-1,-5 0-105,-3 0 0,-1-4-52,-9-1 0,-5 1 180,-4 4 1,-7-1 0,-2-2 0,-6-1-100,-5 1 1913,-1-4-1759,-6 0 1,-2-2 1294,-5 1-1616,0 5 0,-1-3-1305,-3 6 598,2 0 1,-8-1-115,6-4 0,-6 4 479,2-3 1,-8 1 399,-1-1 0,-28-26 0,-3-11 0</inkml:trace>
  <inkml:trace contextRef="#ctx0" brushRef="#br0" timeOffset="99">2027 12050 7879,'-5'-20'-55,"2"-4"1,-6 4 0,-1-1-1,-1-1 1,0 1 387,2 1 1,-1 2 0,6 5 0,0 2 1254,-2 2-1289,5 4-228,-5 5 1,6 5 0,0 5-1,0 6 1,0 7 257,0 5-358,0-1 0,0 11 0,0-1 0,0 3 0,0-2 0,0-3 0,0-1-212,0-1 1,0-2-1,0-7 1,0-3 204,0-4 22,0-3 1,6-18 209,2-9-207,9-8 1,3-10-1,6-3 1,-1-3 0,1 0 82,-1 3-50,1 3 0,3 7 1,1 3-1,-3 5 0,-4 8 147,-6 8 1,-3 13-138,-1 12 0,-6 8 0,-3 8 0,-3 3-58,-1 1 0,-5-3 82,-4 5 1,-2-6-118,-2 2 0,-4-11 0,-1-5 45,-2-4 145,-1-7 0,-1-2-82,1-6 0,6-6-74,-2-2 1,2-3-1,1-9 1,0-3-154,1-4 0,-1-2-1045,10-4 569,0-1 110,4-5 0,0-6 1,2-5 545,7 1 0,12 5 0,6-2 0,7-2 0,0-1 0</inkml:trace>
  <inkml:trace contextRef="#ctx0" brushRef="#br0" timeOffset="100">2410 11782 7987,'0'-9'0,"0"1"0,0 4 360,0-5 1,1 8 566,4 1 1,2 3-61,5 9-681,1 4 1,0 11-1,0 3 1,-1 4-1,1 4-88,0 4 1,-2 5 0,-2 8-1,-5 5-867,-3 2 0,-6 5 536,-4-3 1,-2-9 0,-3-13 0,-3-3-514,-4-5 1,-4-5 316,0-7 1,-5-4-173,0-5 1,-5-6 600,1-3 0,-14-14 0,-5-4 0</inkml:trace>
  <inkml:trace contextRef="#ctx0" brushRef="#br0" timeOffset="101">1556 11795 7991,'-19'-6'0,"-1"5"155,-5-4-153,-1 10 1,7 7-1,2 11 1,2 7-1,3 8 244,-1 7 0,2 15 0,2 5 0,5 4-97,3-32 1,0 0 0,2 0-1,0 0-1047,0-1 0,2 0 738,2 2 0,3-1 0,12 23 0,7-2 0,2-10 0,7-10 0,5-8 0,7-7-1937,6-6 2097,4-9 0,-15-17 0,10-8 0,5-4 0,-1 0 0,5-2 0,0 0 0,0 0 0,0 0 0</inkml:trace>
  <inkml:trace contextRef="#ctx0" brushRef="#br0" timeOffset="102">6873 11616 7939,'-2'-18'-62,"0"4"1,-4 4 0,-1 1 403,-3 2 1,-1 3 0,-4 8 0,-2 6 0,-4 6 0,-3 6 216,-1 7 0,-2 3-434,-3 6 0,-1 6 0,-5 3 0,4 3-117,1 1 0,-3-2-391,4-2 360,0 3 0,10-16 0,5-2 0,5-11 155,5-12 1,5-10-81,5-16-178,2-3 1,6-13 0,1-4-1,1-5 1,4-5 0,1-5 0,2-6-366,2-5 1,2-3 185,-1 2 315,1-3 1,-2 16 0,-3 2 0,-4 9 0,-3 12 333,-1 9-260,-6 8 0,-1 19 1,-6 9-1,0 12 0,1 6 210,3 3 1,-2 5-192,2-1 0,-2 7 0,-1-1 0,2 4-36,1 3 0,5 1-312,-5-5 1,6 4-1020,-2 0 1203,4 0 1,0-5 0,2-5 0,2-6-1,2-10-5,2-6 0,-4-6 41,1-8 1,-7-4 69,-2-5 0,-6-5 0,-2-4 311,-7-2 1,-6-2-223,-4 0 0,-7 5-54,-6-1 0,-5 6 0,-1-1 0,-3 3 84,-4 1 0,-4 0-183,5 0 0,-11 5-93,2 4 1,3-2 0,7 1-1,6 1 136,5-2 1,4 3-1069,5-6 640,8 0 0,15-4 0,11-1 1,8-3 403,7-5 0,8-11 0,10-9 0,1-1 0,6-3 0,0 1 0,0-1 0</inkml:trace>
  <inkml:trace contextRef="#ctx0" brushRef="#br0" timeOffset="103">7141 11693 7945,'1'-22'0,"3"1"0,-2 4 547,2-4 434,3 5-289,-6-2 0,5 12-279,-6 6-291,0 6 1,0 14-1,0 5 1,0 8-1,0 5 517,0 5-579,-6 2 0,-1 6 0,-4 1 1,1 4-1,2 2-465,-2 0 286,-2-7 1,5-3-1,2-6 1,0 0-1,1-6 81,1-6 1,2-6-9,1-11 70,5-6 1,-2-1-1,6-6 1,1 0-1,2-2-85,5-2 1,3-4-26,6-9 0,4 2 0,1-2 0,1 3-591,4 1 0,-4 1-14,2-1 1,-5 2-213,0 2 0,-2-1 903,-1 6 0,22-17 0,6-1 0</inkml:trace>
  <inkml:trace contextRef="#ctx0" brushRef="#br0" timeOffset="104">7804 11909 7945,'-13'-12'0,"4"0"-117,1 4-173,-1-3 1,8 5 573,5-3 0,6 4 0,4 5 0,3 0-597,5 0 0,6 4-92,2 0 0,4 0 405,-5-4 0,12 29 0,-1 6 0</inkml:trace>
  <inkml:trace contextRef="#ctx0" brushRef="#br0" timeOffset="105">7778 12139 7945,'-13'-9'1682,"1"1"-758,5 5-808,1-3 1,9 6-1,4 0-149,6 0 0,12 0 253,1 0-452,8 0 1,0 0-1,8 0 1,5 0 231,2 0 0,5-4 0,6-3 0,4 0 0,1 0 0</inkml:trace>
  <inkml:trace contextRef="#ctx0" brushRef="#br0" timeOffset="106">9627 11540 7945,'-4'-19'-101,"-2"-2"0,-1-3-175,-3-2 1,3 1 0,0-1 0,0 2 742,0 3 1,4-3 13,-1 3 1,2-3-1,2 0 1,2 1 334,2 2 1,3 5-96,6-1-577,5 3 1,2 5 0,6 2 0,-1 2 0,2 2 372,3 1-426,-3 2 0,4 0 1,-7 2-1,-3 3 0,-4 7 1,-3 5-1,-2 3-85,-4 2 1,-4 4-806,-8 4 604,-3 8 0,-10 1 0,-1 4 1,-2-5-1,-1-2-176,1-2 0,0-6 0,4 3 0,-1-3-126,2-2 0,1 2-107,1-6 0,4-3-6,1 3 0,5-5 0,-1 3 610,2-2 0,31 16 0,6 0 0</inkml:trace>
  <inkml:trace contextRef="#ctx0" brushRef="#br0" timeOffset="107">9729 12266 8067,'0'8'2786,"0"-3"-2331,0-5 247,0 6-1299,0-5 394,0 5 1,-1-6 0,-2 1-43,-1 4 1,-2-4-159,2 3 304,2-2 0,-8-1 1,5 2-1,-1 3 1,-1-1 453,0 1 356,-2 4-197,2-9 0,-4 5-80,2-6 1,4-1 0,0-4-84,4-3 0,1-4-129,0 0 1,6-2-198,2-3 1,4 4-1,0-1 1,2 4 64,3 0 0,-2 3-125,2-2 1,1 6-55,-1-1 1,0 3-1,-4 1 1,-2 1-649,-2 3 493,2 3 0,-10 6 33,4 0 1,-10 0-1,-5-2 1,-4-1-1,-3-2 0,-4-3 125,4 3 1,-4-5-111,4 1 1,0-4 0,4-4-553,0-4 0,6-8 748,3-1 0,48-28 0,-16 21 0,1-1 0</inkml:trace>
  <inkml:trace contextRef="#ctx0" brushRef="#br0" timeOffset="108">11578 13287 7966,'0'-13'0,"0"-4"-18,0 0 0,0 0 0,0 4 0,0 0 1450,0 1-1280,0 4 1,0 6-1,-2 10 1,-3 11-1,-7 6 1,-5 8 0,-2 2-1,-5 8 1,-5 3 303,-5 7 1,-1 5-190,1-3-413,-3 0 1,6-1-1,-3-3 1,4-5-1,5-7 1,3-6-418,5-8 642,9-11 0,2-9 1,8-10-1,0-4 1,4-8-1,3-8 1,3-6 21,4-6 0,7-4 1,-2-10-1,4-1-304,5-3 1,-2-3 0,-11 25 0,0 0-1,1 0 1,-2 0 54,1-1 1,-1 0 0,15-29-1,-7 11 1,-3 8 823,-4 10-616,-2 11 66,-8 11 1,-2 13 0,-5 12 0,2 8-1,1 7 591,1 6-673,0 3 1,2-1 0,2 1 0,4 2-1,-1 1-282,-3 0 176,4 3 0,-5-3 0,7 3 0,2-2 0,1 0-223,-2 1 0,-1-5-35,-1-7 1,1-3 184,3-2 0,-2-2 0,0-5 0,-4-6 63,-2-5-14,-1 3 203,0-9 1,-4 5 0,-10-6 141,-7 0 0,-6 1-123,-11 4 0,-4-3 9,-9 7 1,-2-2 0,-6 3 0,0-2-19,0 2 1,0 2-246,0 0 0,6 1-139,2 0 1,2-2 0,7-1-523,10-1 380,13-7 1,12-2-41,12-8 439,11-3 0,28-20 0,13-8 0,-16 11 0,-1 0 0,0 1 0</inkml:trace>
  <inkml:trace contextRef="#ctx0" brushRef="#br0" timeOffset="109">12215 13299 7966,'-5'-12'211,"3"-1"67,-3 6 0,3 1 247,-2 6 0,3 3 0,-4 4 0,4 7-2,1 5 1,-4 6-531,-1 5 0,0 7 0,2-1 0,-3 7-4,-1 2 0,4-4 101,-1 2-184,3-3 0,1-2 0,0-1 0,1-3 0,3-6 48,5-5 46,2-5 0,2-7 1,1-2-1,3-5 1,4-2-1,3-4 0,2-2-397,-1-5 1,5-2 105,0-2 1,0 1 0,-5 0 0,1 2 290,-1 2 0,-5 11 0,-2-2 0</inkml:trace>
  <inkml:trace contextRef="#ctx0" brushRef="#br0" timeOffset="110">11119 14179 7966,'-23'0'16,"-2"0"0,-2 0 0,-2 0 0,3 0 680,0 0-404,3 0 0,15 2 1,2 2-1,5 3 0,8 0 1041,7-3-1225,6 3 1,17-5-1,7 2 1,8-3-1,9-2 1,7-2 0,-30 1-1,0-2 8,4 1 1,0-1-1,4 0 1,2 0-198,0-2 0,1-1 24,4 1 0,1-1 0,3 1 1,2 0-1,3-1 0,2 1 1,2-1-1,1 1 0,0 0 1,1-1-1,-2 1 0,-1 0 1,-4 0-1,-3 0-459,-4 2 0,-1 0 406,-4-2 0,-2 0 0,-7 5 1,-1 1-1,-2-2 0,-1 0 1,23 0-1,-16 2 0,-16 2-599,-12 2 0,-5 3 0,-13 6-103,-5 0 1,-4-1 811,-13 1 0,2 0 0,-8 0 0</inkml:trace>
  <inkml:trace contextRef="#ctx0" brushRef="#br0" timeOffset="111">11973 14549 7957,'-5'-20'93,"-1"-3"1,-4 5 0,3 0-6,1-1 1,-2 2 219,3 4 868,1 6 0,6 3 490,2 8-1584,-3 9 0,9 8 1,-6 8-1,1 2 1,-1 1-1,0 4 0,-1 1-81,-2 1 1,-1 4-1,0 1 1,0-2-273,0-1 1,0-2 0,0-1-1,0-3-121,0-4 0,0-1 64,0-3 227,6-4 1,1-10 0,7-4 0,2-3-1,4-4-372,4-1 264,-1-6 1,12-1 0,-4-6-1,2 1 1,1-1 208,-2 0 0,0-3 0,1-3 0,1-2 0,0 1 0</inkml:trace>
  <inkml:trace contextRef="#ctx0" brushRef="#br0" timeOffset="112">12445 14995 7957,'-9'9'16,"1"-1"0,4 1-185,-5 3 1,6 5 486,-1 0-202,3 6 1,1-9-1,0 5 1,0-2 0,0 0 215,0-2 0,5-1 0,4-2 0,4-2-219,4-2 1,-2-5-84,6 1 1,-1-9 0,2-8 1,0-1 0,-3-9-1,-1-4 200,0-5 1,-6-1-86,-8-1 1,-3 1 49,-1-1-95,0 3 0,-7 7 0,-5 4 0,-8 8 0,-4 6 131,-2 4 1,-4 4-379,1 2 0,-1 5-961,4 8 0,7 2 1107,2 7 0,25 16 0,8 5 0</inkml:trace>
  <inkml:trace contextRef="#ctx0" brushRef="#br0" timeOffset="113">14166 13835 7904,'0'-13'-11,"2"2"235,2 2 1,7 4 0,8 5 0,1 0-4,2 0 1,2 0 0,3 1 0,2 2-1069,0 1 1,5 0 73,-4-4 511,0 6 262,-5-5 0,-22 16 0,-6-2 0</inkml:trace>
  <inkml:trace contextRef="#ctx0" brushRef="#br0" timeOffset="114">14115 14077 7904,'0'-8'1145,"0"-1"-1049,0 1 0,6 1 1,4 2-1,6 4-35,5 1 0,4 0 0,6 0 0,8 0-126,6 0 0,6 0 1,4 0 64,5 0 0,-11-7 0,4-3 0,3-1 0,1 1 0</inkml:trace>
  <inkml:trace contextRef="#ctx0" brushRef="#br0" timeOffset="115">16054 13465 7904,'-2'-13'-51,"-1"1"1,-1-1 264,1 0 1,2 5 0,2-1 263,3-1 1,5 3-1,7 0 1,2 0-343,2 0 1,-3 4 0,4-3 0,2 2-62,1 0 0,-4 0-302,-3 4 197,-3-6 1,-6 4 0,-2-2 0,-6 3 0,-9 1 0,-8 0-362,-7 0 387,-4 5 1,-12 3 0,-1 6 0,-3 1 0,-1 4 0,-3 1 0,0 2 21,1 2 1,3-2 0,7-1 0,5 0 20,6-1 0,8-2 0,9-5 0,5 0-45,2 0 1,14-5 32,5 1-48,5-7 1,10 5 0,2-4 0,2 2 0,3-3-131,-1 0 0,-4-2 1,-1-2-1,-4 0-75,-5-3 0,1 1 81,-8 4 116,0-6 0,-13 5 1,-8-2 36,-12 6 0,-8 4 231,-6 6 0,-4 5-44,-8 3 1,1 4 0,-6 1 0,-1 3 194,-2 1 1,6 4-218,6-5 0,7 1 51,9-4-131,4-1 0,11-5 1,5-3-1,8-4 0,10-3 102,6-2 1,7-4-253,9 5 1,2-6 9,2 1 0,3-4 1,8-4-1,1-5-353,1-2 0,0-2 12,-4 0 1,-5 5 0,-4-1-1,-4 1-1503,-4 1 1891,-8 1 0,-8 6 0</inkml:trace>
  <inkml:trace contextRef="#ctx0" brushRef="#br0" timeOffset="116">17086 13682 7901,'-4'-9'0,"0"1"0,0-1 0,-1 1 269,1-1 0,1 5 1,8-3-1,3 1 1,5 3-1,4 2 406,4 1 0,5 0-877,3 0 1,4 0 0,4 0 0,-2 0-624,-1 0 0,-4 4 356,4 1 219,-6-1 250,-2 1 0,-59 25 0,-18 11 0</inkml:trace>
  <inkml:trace contextRef="#ctx0" brushRef="#br0" timeOffset="117">17074 13822 7901,'-13'0'198,"0"0"37,6 0 0,8 0 0,11 0 1,5 0-124,3 0 1,7 0 0,7 0 0,2 0-512,3 0 0,5 0 399,2 0 0,14-12 0,9-4 0,-19 4 0,0 0 0,0 0 0</inkml:trace>
  <inkml:trace contextRef="#ctx0" brushRef="#br0" timeOffset="118">18247 13465 7912,'-13'-13'105,"0"1"1,0 4 33,1 4 0,-2 4 370,-3 4 1,1 4 0,-4 6-1,2 3 256,2 4 1,6 4-194,2 5-646,5-3 1,-7 9 0,7-5-1,3 0 1,6 0 0,4-3-1,5-2-409,4-5 0,2-4 274,4-8 1,5-4 0,0-5 0,0-1-111,1-3 0,-8-9 427,2-8-33,-2-3 0,-3-8 1,-3-2-1,-5-2 1,-3-3 224,-5 1 0,-3 1-158,-1 3 1,-7-1-1,-4 6 1,-6 5-79,-3 6 0,-5 8-348,-5 2 0,-4 5 61,4-2-209,0 10 1,6 2-1,3 7 432,4 3 0,20 37 0,5 14 0</inkml:trace>
  <inkml:trace contextRef="#ctx0" brushRef="#br0" timeOffset="119">18553 13707 8260,'0'9'1393,"0"-1"-676,-6 1 142,-1 4-1216,0-1 0,-3-3 0,4-2 357,-1-1 0,61-48 0,-21 14 0,-1 0 0</inkml:trace>
  <inkml:trace contextRef="#ctx0" brushRef="#br0" timeOffset="120">18897 13465 7923,'-13'0'0,"0"0"0,1 1 290,-1 4 1,0 2-173,0 6 189,1 5 1,0 2 0,2 5 0,3 2 0,2 2 0,2 2-1,3 0-66,4 0 0,5-1 1,8-6-1,4-3-320,3-4 1,3-8-1,3-5 1,4-3-372,2-1 1,3-10 108,-1-2 278,0-10 0,-5-3 0,-3-9 0,-5-4 0,-4-3 0,-5-2 0,-6 2 116,-6 1 0,-5 3 184,-8 3-91,-5 3 0,-16 11 0,-1 5 0,-1 5 0,-4 6 410,-1 2-645,-1 2 0,5 6 0,4 2 0,2 4 0,3 2-611,2 3 0,4 3-245,5 5 1,6 1 944,3-1 0,37-1 0,17 0 0,4 3 0,-1 0 0</inkml:trace>
  <inkml:trace contextRef="#ctx0" brushRef="#br0" timeOffset="121">19433 13542 7923,'-6'-8'148,"-1"4"-34,-6 8 1,2 4 454,2 4 1,-4 5-1,2 2 1,-3 1 39,3 2 0,-1 2-252,8 2-345,0-1 0,4 1 0,0-2 0,3-3 1,5-4-577,9-3 488,6-1 0,8-6 0,3-3 0,3-5 1,1-6-593,0-6 632,1-14 1,3 5-1,-1-14 1,-4-2-1,-7-5 28,-8-2 0,-9 3 230,-9-5 1,-4 7 0,-5 2 0,-9 8 423,-11 7 1,-6 5-671,-7 5 1,0 6-155,0 3 1,-1 10 0,1 5-1,1 7-943,3 6 1,3 1 1120,6 9 0,13 5 0,4 7 0,-2 5 0,1 0 0</inkml:trace>
  <inkml:trace contextRef="#ctx0" brushRef="#br0" timeOffset="122">20159 13452 7923,'0'-17'34,"0"-1"1,0-2 0,2-1 0,2 0 1180,5-1-1020,-4 7 0,11-4 1,-2 7-1,3 0 1,3 4-1,0 3 0,2 4 31,2 1 0,0 1 1,-2 4-1,-5 5 23,-3 5 0,-3 5-432,-2 6 58,-4-1 0,-10 1 0,-4-1 0,-4 1 0,-4-1-1097,-4 1 1079,3-1 1,-2-1 0,4-3 0,1-4 0,2-2 0,3-3-25,0 1 1,5-4 71,0-1 250,4-5 1,7 3 0,2-6-1,5 0 1,2 0 690,2 0-698,6 0 0,-3 0 1,4 1-1,-3 3 1,-4 5 117,-3 2 1,-2 2-1,-4 1 1,-4 2-64,-2 1 1,-8 1-132,-2-1 1,-9-3-148,-5 3 0,-2-3 1,-3-1-1,-1-2-241,-2-2 0,-1 1-31,1-6 1,5 0 57,-1-4 1,2 0 0,9-1-1,3-3-525,7-5 0,5-6 258,4-2 556,9-6 0,20-5 0,16-7 0,2-1 0,5-6 0,-1 1 0,1-1 0</inkml:trace>
  <inkml:trace contextRef="#ctx0" brushRef="#br0" timeOffset="123">20822 13491 7927,'-1'12'322,"-3"1"0,1 0-75,-6 0 0,5 5 121,-4 3 1,-1 3-1,-2 3 1,1 2 7,1 0 1,5 1-165,-4-4 0,5-2 0,0-2 0,6-2-467,5-1 0,5-4 133,4-6 0,3-4 0,5-5 1,1 0-253,-1 0 1,-1-1-12,-2-3 1,-4-8 208,-5-5 0,0-5 0,-2 0 0,-3-3-255,-3-5 1,-11 3 207,-7-3 1,-1-1 254,-7 2 1,0-1 0,-6 4-1,-2 1 243,0-1 1,-5-3-59,4-1 1,0 1 9,5 8 1,1-3-1,1 3 1,4-2 429,5 2 1,6-2-234,12 6 0,5 0-247,8 5 1,4 3-1,7 2 1,3 1-106,2 3 1,-3 6-112,4 2 1,-6 9 8,2-2 1,-9 10-1,-5-1 1,-5 3-170,-3 2 1,-6 0 88,-2 4 0,-6-3-236,-7 3 0,-5-3 1,-3-2-1,-3 1-743,-2-1 0,1 1 500,-1-1 1,1-5-339,-1-3 927,1-3 0,16-18 0,5-4 0</inkml:trace>
  <inkml:trace contextRef="#ctx0" brushRef="#br0" timeOffset="124">21434 13312 7964,'8'-25'0,"3"5"0,-3 3 234,-2-3 0,5 7 0,-2-1 0,2 5 711,2 4 0,0 2 1,-2 7-354,-2 5 1,0 3-536,-4 5 0,-1 3 1,-4 7-1,-1 3-114,-4 4 1,-2 3-60,-6 1 37,1 0 0,-5 2 0,0 0 0,1-1 0,2-3 0,3-4 1,1-3 94,1-2 1,2-3 523,-1-3 17,2-3-519,6-11 1,3-1-1,4-7 1,7-2-56,4-1 1,9-5-51,7 5 0,3-5-177,1 5 0,1-4 0,-1 3 1,-1 2-147,-3 2 1,-7 1 498,-6 0 0,-5 0 29,1 0 80,-3 0 0,-7 1-303,-3 4-305,-3-4 1,-2 6-1,-3-4 390,-5 1 0,-19 1 0,-6-5 0</inkml:trace>
  <inkml:trace contextRef="#ctx0" brushRef="#br0" timeOffset="125">15250 15480 7964,'0'-13'128,"-5"-4"1,-4 1 0,-2 5 0,-2 5 767,0 5-782,0 7 0,-5 8 0,-5 11 0,-5 8 0,-5 5 0,-1 3 0,2 3 208,1 1 0,-3-2-303,4 4-27,0-1 0,10-2 1,3-5-1,5-8 1,3-6-15,5-3 0,4-10 20,4-7-9,3-10 0,6-7 1,0-10-1,-1-2 0,1-3 1,1-2-1,3-7-122,5-5 0,-3-3 0,3-4 0,-1 1-69,-1-1 1,4 0-43,-3 1 316,-2-2 1,3 9 0,-6 0 0,-3 8 192,-4 6 1,-1 16-1,0 9-138,-4 15 1,-1 7-62,1 13 0,-2 2-42,2 6 0,3-2 0,0 2 0,2-1-79,-1 2 1,1 1 47,3 3 0,5-4-134,0-4-8,6-7 0,-6 4 1,6-6-1,1-4 1,-1-3-252,1-6 0,-2-7 316,0-1 0,-4-7-29,-5 3 124,-6-4 0,-3 3 0,-8 1 0,-6-3 204,-6 0 1,-4 2 51,-5 0-134,-6 6 1,-2-7-1,-6 4 1,-3 0 0,-1-1 215,-3 0 1,4 3-239,-5 0 0,2-3-57,-2-2 1,4-1-1,9 0 1,5 1 35,2-1 1,7-2-975,3-1 523,8 0-822,4 0 1,16-1 1182,6-4 0,23-10 0,11-5 0,4-4 0,0 0 0</inkml:trace>
  <inkml:trace contextRef="#ctx0" brushRef="#br0" timeOffset="126">15760 15531 7967,'0'-19'627,"0"-2"1,0 3-478,0 1-236,0 2 1327,0 3 0,0 6-815,0 6-309,-5 11 0,2 9 0,-4 7 0,0 3 0,1 5 0,0 6 0,3 5 5,2-1 1,1 3-235,0-5 87,0-1 1,0-2-1,1 0 1,2-2 0,3-6 10,1-3 17,1-4 0,5-5 0,0-4 1,0-5-117,-1-2 20,1-7 1,0 3 0,1-10 0,2-2 0,2-1-196,2-1 1,-3 1 42,4-5 0,1 5 56,3-1-204,1 6 0,-2-7 0,-2 5 0,0-1 0,0 0-592,2 3 0,2-2 475,-1 1 1,2-6 509,3 1 0,14-8 0,8-3 0</inkml:trace>
  <inkml:trace contextRef="#ctx0" brushRef="#br0" timeOffset="127">16538 15709 7967,'0'-13'0,"0"1"0,0-1 616,0 0 1,6 0-241,2 1 0,4 3 0,0 2 0,2 1 465,3 4 0,3 0-1002,6 2 1,4-4-1,1 0 1,1 1-399,4 1 1,-1 2-1094,-1 0 1031,-3 0 1,-9 2 620,-1 2 0,-28 15 0,-3 7 0</inkml:trace>
  <inkml:trace contextRef="#ctx0" brushRef="#br0" timeOffset="128">16462 15926 7967,'-13'-7'0,"0"3"666,0-3 168,6 5 0,3-3 0,8 5 275,5 0 0,3 0-777,5 0-342,9 0 1,2 0 0,6-2-1,2-1 1,1-1-1085,1 1 1,0-2 1093,0 0 0,-3-2 0,3-1 0,2 1 0,0-1 0</inkml:trace>
  <inkml:trace contextRef="#ctx0" brushRef="#br0" timeOffset="129">18731 15403 7967,'-5'-13'-30,"-3"2"1,-4 3-1,-2 3 1,-3 5 0,-5 6-615,-2 7 879,-1 5 1,-2 18-1,-2 3 1,0 5-1,0 4 1,2 2-1,3 1 1,3 1-1,6 1 393,5-2 0,5-4-796,10-13 210,2-9 1,11-2-1,3-8 1,5-3 0,2-7-1,2-3 1,0-4-69,1-2 1,-4-4-1,3-9 1,-5-5 34,-4-2 1,2-1 0,-6-2 0,-3-3 8,-4-4 0,0-7 0,-6-2 1,-2 1-20,-5-2 1,-4 3 300,-6-6-335,-5 12 1,-8-6 0,-7 12 0,-1 4 0,0 4 0,0 4 0,2 5-160,2 7 1,3 6-542,2 8 456,5-1 0,3 16 0,8-3 0,7 3 0,4 2 279,7-1 0,36 7 0,10 0 0</inkml:trace>
  <inkml:trace contextRef="#ctx0" brushRef="#br0" timeOffset="130">19076 15645 8831,'-9'0'-601,"1"0"0,3 0 1293,-3 0 1,4 5-448,-5-1 1,2 6 0,-3-3-1,1 1-295,0 1 1,1-5-963,0 5 86,5-6 926,-3 8 0,35-21 0,6 1 0</inkml:trace>
  <inkml:trace contextRef="#ctx0" brushRef="#br0" timeOffset="131">19280 15403 7975,'-6'-7'0,"3"-3"0,-4 5 0,0-1-637,0 0 1721,4-4 576,-8 9-1208,9-5-391,8 6 0,4 0 0,11 0 0,2 0 0,2 0-11,5 0-60,-3-5 0,8 3 0,-4-4 0,1 2 0,-1 0 0,-3 1 0,-2 2 34,-5 1 1,-3 1 278,-5 3-183,-6 3 1,-1 8 0,-6 2 0,-2 5 0,-2 7 805,-4 5-791,-4 2 0,-2 3 0,-1 0 0,-2 2 0,1 2-68,2-2 0,1 2 0,2-4 0,1-3-328,1-4 1,6-3-350,-1-8 1,3 2 186,1-6 1,5-2 0,4-5-1,2-3-747,2-1 0,5-2 1170,4-4 0,17-25 0,8-12 0,5-2 0,0 0 0</inkml:trace>
  <inkml:trace contextRef="#ctx0" brushRef="#br0" timeOffset="132">20134 15454 7975,'-13'-11'161,"0"2"0,1 4-151,-1 5 0,0 1 541,0 3 1,-4 9 0,-1 8 0,-2 3 83,-3 2 1,-1 5-236,-1 3-411,5 3 0,-3 5 0,8 1 1,3-2-1,7-3 0,5-2 0,4-5-509,4-4 1,9 0 299,5-10 125,7 0 1,0-10-1,5-3 1,1-2 0,1-4-1,-1-2 1,-2-5-33,-2-2 1,-1-7 0,-6-2 0,-3-2 184,-4 1 0,-9 1 0,-3-2 0,-7 2 123,-6 1 1,-2 2-152,-11 5 1,-2 5 0,-5 2-1,-4 4 10,0 1 1,-1 6-270,-1 2 1,-1-1-94,5 2 0,0 1 0,6 5 1,3 2-776,4-1 1,4-2 1096,5-1 0,59-6 0,20-2 0</inkml:trace>
  <inkml:trace contextRef="#ctx0" brushRef="#br0" timeOffset="133">20708 15429 7975,'5'-13'280,"-3"0"86,2 0 0,-3 1-273,-1-1 18,0 6 1,-5 3 0,-4 8-1,-2 4 150,-2 4 0,-5 2-215,-4 3 1,0 1 0,-1 5-1,2-2 2,-2 2 0,1 1-204,0 1 177,4-5 0,9 3 1,2-6-1,2-1 1,2-2 13,1-2 0,8-4 0,4-4 1,6-1-22,5 1 1,7-3-46,2 4 0,5-4 1,-1-2-1,2-2-173,-2-2 1,3-3-159,-3 4 1,-3-5-22,-2 5 200,-7-6 1,0 7 0,-5-5-1,-1-2 1,-2-2-122,-1 0 0,-6-1 169,-3 0 1,-2 0 146,-2 1 0,0-5 0,-2 0 336,-2 1 1,1 3 825,-5 5-697,5 2 0,-9 2 0,4 1 327,-3 5 0,-1 7-417,4 8 1,-2 6-193,6-2 1,-2 3 0,3 2-1,-1 1-50,1 3 0,-3 1-219,2 3 1,0 5-1,2-3 1,0-1-345,-3 2 0,1-1-399,4-2 1,0 1 355,0-5 1,0-5-1,2-5 1,2-3 460,4-6 0,24-23 0,10-14 0,3-2 0,1 0 0</inkml:trace>
  <inkml:trace contextRef="#ctx0" brushRef="#br0" timeOffset="134">21422 15594 7975,'0'-17'786,"0"0"-99,0 0-361,-6 5 1,-2 5-1,-9 2 1,-5 5 54,-2 5 0,-3 6 198,-2 6-501,-4 6 0,0 1 0,2 5 0,3 1 0,1 0 0,4 1 0,3 0-136,5 0 1,6-1-92,5-4 0,4-2 0,4-1 1,6-4-129,6 0 0,4-6 20,5-5 0,5-5 1,3 1-1,1-2-480,1-2 0,6 0 411,-3 0 0,1-8 326,3-4 0,1-14 0,5-6 0,3-6 0,0 0 0</inkml:trace>
  <inkml:trace contextRef="#ctx0" brushRef="#br0" timeOffset="135">21779 15594 7975,'-13'0'0,"0"0"115,0 0 0,1 6-44,-1 3 1,-4 8 0,0 4-1,1 3 385,2 1 1,0 2-8,-3 3-331,3-3 0,0 6 0,7-6 0,1 0 0,3-5 625,2-2-544,1-3 0,10-10-203,2-3 1,5-4 0,0-5 0,5-8-27,2-7 1,5-4-55,1-2 1,0 0 0,-5-4 0,1-3-152,-1 1 1,1-4 10,-1 6 1,-5 2 425,-3 7 0,-3 2 3,-1 7 0,-7 7-51,-6 10 1,-6 9-25,-7 16 0,-1 1 0,-1 4 0,-2-1-40,1 2 0,3-1-47,5-1 0,-2 1-101,6-5 0,-1-1 0,7-8 1,2-4 77,5-3 1,8-7-68,4-3 0,3-2 72,1-2-83,7-12 1,0-2-1,6-11 1,1-2-1,-1-3-72,0-4 1,-4-3-140,0-1 220,0 0 1,-1 1 0,-3 3-1,-5 6 1,-5 5 323,-7 6-8,-6 8-198,-7 4 0,-6 10 0,-2 5 0,-4 6 0,0 5 138,-1 3 0,-4 6-68,0 0 0,1-1 1,6-2-1,3 2-21,2 0 1,0 1-173,5-4 0,2-6 88,2-3 1,9-3 0,9-3 0,7-2-4,5-5 1,8-4-35,5-4 1,3-3-145,1-6 1,-2-4 0,-2 0 0,-7 3-1755,-9 4 1468,-7-2 1,-19 12 432,-5 0 0,-79 29 0,27-9 0,-1 1 0</inkml:trace>
  <inkml:trace contextRef="#ctx0" brushRef="#br0" timeOffset="136">14511 15084 7974,'-17'-24'0,"0"3"0,-5 0 0,5 8-152,2 6 170,6 4 0,4 15 0,5 6 0,0 9 0,0 7 0,-2 4 0,-1 6 659,-1 7 0,-2 6-538,2 6 0,3-25 1,-1 1-1,-2 3 1,-2 2-1,0 6 1,0 1-121,-2 5 1,0 1-1,-3 8 1,-1 1 0,2 3-1,-1 1 1,-1-2 0,0 1 83,-1-2 1,1-1 0,-1-2-1,2-2 1,0-1 0,0-1-1,2-5 1,1-1-105,1-5 0,0-2 1,3-3-1,1-3 1,-1 20-1,2-6-114,2-8 0,0-7 1,0-8-1,2-6-444,2-8 0,-1-8 0,5-3 40,2-1 1,2-9-1,-1-10 1,-1-8-1213,-2-7 1731,1-11 0,9 0 0,2-5 0</inkml:trace>
  <inkml:trace contextRef="#ctx0" brushRef="#br0" timeOffset="137">14319 15008 7999,'0'-18'0,"0"-1"0,0-4 0,0 4 461,0 0 0,7 6-272,6 5 0,11 5 0,13-1 0,10 2 82,12 2 1,11 5-98,-31-3 0,3 0-248,4 0 1,2 0 0,5 0-1,1 0 1,6 1 0,2-1-1,2-1 1,2-1 0,2-1-1,1-1 1,-20 0 0,0-1-1,1 0 1,1-1 0,0 0-1,1 0-43,1 0 1,1 0 0,1 0 0,3-2-1,2 0 1,0-1-999,1 0 1,0 0 0,0 0 1100,2 1 1,1 0 0,0 0 0,-1-2-1,-1-1 1,0 1 0,3 1 0,1 0 0,0 0-1,2-1 1,1 0 0,0 0 0,1 0-1,1-1 1,0 1 0,-17 1 0,0 1 0,1-1-1,-1 1 1,0 0 0,0 0 0,0 0-1,1 0-13,-1 0 0,1 1 1,0 0-1,0 0 0,2 0 1,0 0-1,0 1 0,0-1-495,2 2 0,1 0 0,-1 0 0,1 0 517,2-1 0,0 1 0,-1 0 0,1 0 1,-2 0-1,0-1 0,-1 1 0,1 0 0,1 0 1,0 0-1,0 0 0,0 1 0,0-1 0,0 1 1,1 0-1,-1 0 0,1 1 0,1-1 1,-1 1-1,0 0-74,2-1 1,-1 1 0,1-1 0,-1 1 0,1 0 0,0 1 0,-1 0-1,1 0 1,-1-1 0,-1 0 0,0-1 0,0 1 0,-1 1 0,-1-1 0,0 0-1,0 0 30,0 0 1,0 0-1,0 0 1,0 0-1,-2 1 1,0 0-1,0-1 1,0 1 34,0-1 0,-1 0 1,0 0-1,1 0 0,-2 0 1,1 0-1,-1 1 0,0-1 9,15-1 1,0 1 0,-1-1-1,0 2 1,-1-1 0,-1 0-1,-4-1 1,-1-1 0,0 1-1,0-1 1,-1 2 0,0-1 28,-1 1 1,0 0 0,0 0 0,-3 0 0,-1 1-1,-1 0-21,-1 0 1,-1 0 0,-1 0-1,-2 0 1,0 0 0,-2 0 106,20 0 1,-2 0 0,-3 0 0,-2 1 0,-3 1-1,-3 0 1,-3 3 0,-1 0 134,-4 3 1,-1 0 0,-5-1 0,-2 1 76,28 14 1,-8-1-197,-5 4 0,-10 1 0,-8-1 0,-9 1 832,-5-1 0,-12 5-1016,2 0 1,-3 5-10,3-1 54,-6-2 1,4 4 0,-4 0 0,2 5 0,-2 4 249,-1 1 0,-2 7-50,-4-2 1,0 13 195,0 0 0,-2-26 0,-2 0 0,0 1 0,0 0 0,-2 2 0,-1 0-245,-1 2 1,-1 1 0,-2 2 0,-2 0 113,-2 1 0,0-1 0,-2 5 0,0 1-278,2-3 1,0-1 0,-2 1 0,0-1 0,2-5 0,1-1 0,-1-2 0,1 0-107,0-1 1,1 0-1,3-2 1,1 0 112,-8 31 1,7-11-135,1-15 0,6-4 0,-1-4 1,3-5-369,1-7-162,5 2-538,2-9 1221,6-3 0,-6-17 0,-1-9 0</inkml:trace>
  <inkml:trace contextRef="#ctx0" brushRef="#br0" timeOffset="138">14141 16984 7940,'-9'-7'-1161,"2"2"1112,2-1 0,6 6 0,8 0 0,3 6 0,5 2 0,6 1 395,5 1 1,9-3-279,6 1 0,6-5 0,4 1 0,9-2 6,9-2 1,-29-1-1,1 0 76,1-1 1,1 0-137,4-1 1,0-1 0,1-2 0,0-1 0,4 1 0,0-1 0,2 0 0,0 0 0,2 0 0,0-1 0,2-1 0,1 1 0,-2 0 0,1 0 46,-1 1 0,1 0 0,3 0 0,1 1 0,1 0 0,0-1 0,3 1 0,-1 0-202,2-1 1,0 1 0,1-1 0,1 1-1,-3 0 1,0-1 0,2 1 0,0 0 127,-22 1 1,0 1 0,1 0 0,2 0 0,1-1 0,-1 1 0,3 0 0,-1 0 0,1-1 0,-2 1 0,0 0 0,1 0-314,-1-1 0,0 1 0,1 0 1,2 0-1,0-1 0,1 1 304,-1 0 0,0 0 0,1-1 14,3 1 0,2 0 1,-2 0-1,-2 0 1,-1 0-1,0 0 1,2 1-1,0-1 1,0 1-1,-1 1 1,0-1-1,-1 1 1,1 0-1,-1 0 0,0 1 1,1-1-1,0 1 1,0 1-1,0-1 1,0 1-1,-1-1-51,0 1 1,0 0 0,0 0 0,0 0 0,0 0 0,0-1 42,-2 0 0,0-1 0,0 1 0,2 0 0,1 1 0,0-1 0,1 0 0,0-1 0,0 1 0,1 0 0,-1 0 0,1 0-5,-1 0 0,0-1 1,0 1-1,-1 0 1,0 1-1,0-1 36,-1 0 1,-1 0-1,0-1 1,0 1-1,1 1 1,-1 0-17,0 0 0,0 0 0,1 0 0,-1 0 0,1 0 0,0 0 0,-2 0 0,1 0 0,-1 0 1,-2 0-1,1 0 0,-1 0 21,1 0 1,-1 0-1,0 0 1,-1 0-1,0 0 1,0 0-9,2 0 1,-1 0 0,1 0 0,-1 0 0,0 0 0,-1 0-77,-1 0 1,0 0 0,-1 0 0,1 0 0,0 0 0,-1 0 0,19 0-1,-1 0 1,0 0 0,0 0 70,-1 0 1,0 0 0,0 0-1,0 0-3,-2 0 1,-1 0 0,-1 0-1,-1 0 30,-5 0 1,-1 0 0,-2 0 0,0 0 0,-3 0 0,-2 0 0,-2 0 0,-1 0 73,-4 0 1,0 0 0,-4-1-1,-1 0 116,24-3 1,-9 3-144,-9-4 0,-5 4 0,-7 1 0,-9 0 742,-5 0 1,-8 0-835,1 0 816,-6 0 0,2 6-1744,-5 2 563,0 4 376,0-5 0,-22-13 0,-7-8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02:00:25.98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22646 15607 8256,'-7'-8'-596,"2"-1"1,4-1-1,1-1 610,0-2 1,0 0-1,0 1 386,0-1-300,6 0 1,-5 0 0,3 1 0,-1-1-1,0 0 1,3 0 176,1 1 1,-3 5-197,5 2-187,-1 4 128,5 7 1,-5 5-1,-1 7 1,0 2 0,-1 3-1,0 2 1,-3 4-43,-2 0 0,3 5 0,1-4 0,-3-1-5,0-3 0,-1 0 167,3-1-97,-2 1 0,8-10 1,-5-5-1,3-4 1,1-4 537,3-2-540,12-6 1,-1-10 0,12-10-1,5-8 1,6-5-4,8-4 1,-23 17-1,2 0-39,2-3 0,2 1 0,3-2 0,1 1 0,1 1 0,1 0 0,1 0 0,0-1-329,0 1 0,1 0 1,-1 1-1,-1 1 341,-3 1 1,0 1-1,-2 4 1,-2 0-157,23-11 129,-2 3 1,-12 8-1,-3 3 1,-8 6-60,-9 6-26,-5 2 1,-14 2-1,-6 0-39,-8 0 0,-3 0-40,-2 0 0,-4 6-125,0 3 1,0-2 0,6 1 302,3 2 0,2-21 0,6-5 0</inkml:trace>
  <inkml:trace contextRef="#ctx0" brushRef="#br0" timeOffset="1">20899 7957 8260,'0'-19'-176,"0"4"1,0-5-1,0 1 1,0 4-1,0 1-322,0 1 877,0 0-57,0 6-330,0 1 0,1 8 0,2 2 0,1 5 0,1 3 184,0 5-134,-3-3 1,3 11 0,-3-3 0,1 5 0,1 4 0,-1 2 0,-2 1 16,-1-2 1,0 4 0,0-6 0,2-2-16,2-1 1,-1-2-1,4-1 1,0-2 98,0-5 235,1-3-327,5-7 1,6-3-1,2-9 1,3-10 0,3-9 217,3-8-254,8-5 0,3-8 1,7-5-1,-22 22 1,1-1-1,1-1 1,0-1-12,1-1 1,0-1-1,4 0 1,1 0-1,-2 1 1,0 0-1,1 0 1,0 2-251,2 0 0,0 0 0,-3 0 0,-1 1 226,1 2 1,0 3 0,-3-1 0,-1 3 0,19-12 0,-9 3 1,-10 7-1,-5 4-201,-6 7 60,-9 0-311,-2 12-787,-6-11 638,-6 11 620,5 1 0,-16 7 0,3 6 0</inkml:trace>
  <inkml:trace contextRef="#ctx0" brushRef="#br0" timeOffset="2">1989 11935 8107,'0'-13'-321,"-1"2"1,-2 1 0,-1 1 0,1 0 97,1-3 1,2 4 0,0-1 282,0-1-70,0 5 0,0-7 0,0 4 0,2-2 0,1 0 114,1 1-83,0 7 49,-4-10 1,4 9 18,1-5 1,0 1-8,0-2 1,-4 2 53,3 3-87,-2 3 65,-2-5 0,1 0 128,3-2-177,-2-4 0,3 4 61,-5-1-77,0 7 0,0-5 15,0 2-4,0 4-131,0-5 44,0 6 66,0 0 1,0 6-5,0 2 1,0-1 0,0 2-1,-1 1 16,-3 1 1,2 6-4,-2 0 1,3 2-22,1-2 0,-5 1 0,1 5 0,1-2 55,2 2 1,-1 5-23,-2 2 0,3 5-20,-3-1 1,1 3 0,0 1 0,-1 2 59,1 2 0,-3-1-49,2 6 1,-2 0-54,2 4 0,3-6 0,-4-1 0,4-1-21,1-1 1,0 5 5,0-5 0,0-3 18,0-5 1,0-4 0,0 4 0,0 0 42,0-2 1,0 4 5,0-7 0,0 7 84,0-2-120,0 3 1,0 1 0,0 0 36,0 0 0,-2 6-9,-2 3 1,3 1-1,-3-1 1,1 2-31,-2-2 1,4 1 0,-3 1-1,2-3 2,2 2 0,0-8 88,0-2 1,0-2-58,0 2-17,0 0 0,5-5 0,-1-3 1,-1-3-1,0-2 122,1 1 0,-3-1-27,3 1 0,2-2-45,-2-3 1,1 3 0,-5-1-1,0 4 6,0 2 1,4 1-103,0-4 1,0-1 84,-4 1-116,0-1 0,0 1 1,2-1-1,1-1 1,1-3-63,-1-4 0,0 2 209,1-2 5,-3 0-314,5-4 1,-2-5-518,0 1 375,1-7-206,-5 4 0,0-7 0,0-5 559,0-7 0,11-28 0,3-13 0</inkml:trace>
  <inkml:trace contextRef="#ctx0" brushRef="#br0" timeOffset="3">2117 11756 8314,'-2'-8'-2178,"-2"-1"2215,3 7 0,-5-5 0,4 4 217,-2-2-129,3 1 1,-5 3 211,6-3-84,-6 2-286,5-4 98,-5 6 30,6 0-30,0 0 0,6 0 1,3 0-4,2 0 1,7 0-1,4 0 1,3 2-7,5 2 0,2-2 0,8 2 0,4-1-66,7 1 1,6-1-38,6 5 40,7-5 0,-4 7 0,5-4 0,-1-1 1,-2 2-239,1 0 234,-4-4 0,5 7 0,-8-6 0,-1 1 0,-1-1-30,0 0 1,6 5 0,0-4 0,-1 1 39,2 0 1,-31-2 0,0 0-77,0-2 1,0 0-1,2 3 1,0 0 81,0 0 1,0-1 0,0-1 0,1 1 0,-1-1 0,0 1 0,0 0 0,1-1-20,-1 1 0,0-1 0,2 1 0,-1-1 15,0 1 1,-1 1 0,1 0 0,0 1-9,29 3 1,-31-6 0,0 1-1,-1 0 1,1 0 0,1 1-1,1 0 5,-1 1 0,0-1 0,0 0 0,-1-1-1,31 4 1,-1 0 1,-31-4 1,0 0 0,35 7 0,-35-6 0,0-1 0,34 6 6,-1-2 0,-4 2 2,3-6 0,-31 1 1,0-1-1,-1-1 0,0 0 1,35 2 27,0 1 1,-2 2-34,-33-5 0,1-1 1,0 2-1,-1 0 36,32 0 1,0 2-1,-4-3 1,-2 1-4,-2-1 0,5 4-4,-5 2-18,-1-4 0,-12 5 0,-2-4 0,0 1 0,-1 3 7,0 1 1,-1-2-53,-5-1 0,5-4 36,-1 5 1,1-6 0,-5 2 0,0 0-5,0-1 1,-1 0-4,-3-4 0,2 4 2,-7 1 1,1-1-1,-4-4 1,-1 0 370,1 0 1,-2 0-360,-3 0 0,2 0 10,-6 0 1,0 0 0,-5 0-38,1 0 1,-4 0-95,-1 0-170,-5 0 0,1 0-137,-8 0 1,1 0 14,-5 0 0,-5 4 401,-4 0 0,0 6 0,-41-8 0,-12 3 0</inkml:trace>
  <inkml:trace contextRef="#ctx0" brushRef="#br0" timeOffset="4">7217 12228 8266,'0'-13'-915,"1"2"1,2 1 850,2 2 320,-1-1-96,-4 2 36,0 1-52,0 6-62,0 6 0,0-3 1,-2 4-1,0 0 0,-3 0 1,1 3-1,0 3 144,0 4 0,-1-2 1,4 7-1,-2 0-13,-1 2 1,-5 8-13,5 2-147,-6 2 0,7 4 0,-4 4 0,0 7 0,1 7 1,-1 4-1,2 4 101,-1 2 0,2-3-98,4 3 0,1-3 0,3-1 1,5-2-7,2-2 1,-2-8-34,-1-5 0,-3-6 1,2 3-1,-2-2 27,-2 1 1,-1-6-18,-2-8 0,0 3-27,0-3 1,0 1 0,-2-6-1,-1-1-4,-1-2 0,-6-5-8,2 1-361,-4 2 132,0-4 0,-1 3 1,0-5-1,0 0 240,1-1 0,-7-16 0,-1-4 0</inkml:trace>
  <inkml:trace contextRef="#ctx0" brushRef="#br0" timeOffset="5">2040 14472 8201,'-13'-5'-467,"1"-4"1,0 2 457,4-1 44,2 5 0,8-3 0,2 6 76,4 0 0,4 0 93,0 0-151,7 0 0,-4 0 0,8-1 1,4-2-1,6-3 203,3-1-207,8-1 1,7-5-1,10-1 1,7-3 0,-31 7-1,1 0 31,2 0 0,0 0-86,0-2 1,0 0 0,1 3-1,1 0 1,-1-3 0,1 1-1,1 1 1,-1 0 0,0 1-1,0 0-62,-1 1 0,0 0 45,0-2 0,-1 0 1,-2 3-1,0 0 1,0-1-1,1-1 1,0 2-1,0 0 1,0 0-1,0 1 8,-1 0 0,0-1 1,1 1-1,0 0 1,30-9-1,-33 8 1,-1-1 16,2-1 0,0 1 0,2-1 0,1 1-800,1 2 1,-1-1 807,1-2 1,-1 0-1,-2 2 1,0 0 0,1-3-1,-1 1 1,1 1 0,0-1-1,0 1 1,0-1 6,-1 1 1,0 1-1,2-3 1,0 1-10,-4 1 0,0-1-9,1 0 0,1 1 0,1 1 0,0 0 1,0-1-1,0 0 0,0 0 0,0-1 1,-2 1-1,1 1-129,-1 0 1,1 0 0,-1-2-1,1 1 138,0-1 1,0 1-1,1-1 1,-1 1-1,0 1 1,-1 1-1,-1-1 1,0 1 3,32-7 1,2 1-7,-2-1 0,-32 6 0,0 1 15,32-7 1,0 1 0,-4-1 0,-1 0-1,1 0 0,4 1-22,0-1 0,0 0-8,-4 0 1,0 1-1,1-3 1,2 0 2,1-2 0,0 0 74,-5 4 0,0 0-50,-4 1 0,-2-1 0,-8 0 0,-2 0 37,-4 1 0,-4-1-18,0 0 1,-1 5 9,0-1 1,-5 2 0,-4-3 0,-2 3 77,-1 1 0,-1-2 714,1 4 0,-6-5-774,-3 5 1,1-5 0,-1 5 349,-1 1 1,-6 2-360,-2 1-28,-5 0 0,1 0 1,-8 0-1,-5 1-429,-2 3 1,-7-1-96,-4 6 0,-3-1-760,-5 5 1256,-2 5 0,-10-7 0,-6-2 0,-3 4 0,0 0 0</inkml:trace>
  <inkml:trace contextRef="#ctx0" brushRef="#br0" timeOffset="6">1964 15365 8201,'0'-14'-47,"0"-2"0,0-1 0,0 2 0,0 0-733,0 3 1552,0-1 1,0 7-644,0 6 1,-5 7 0,0 10-1,-1 5 26,0 2 1,-4 5-29,2 1-118,-3 6 0,-1-4 0,2 6 1,2 1-1,-1-1 0,2-1 1,3-2-154,3-1 0,1-5 1,0 0-1,0-2 15,0-1 1,0-6 0,1-3-43,3-3 1,3-7 126,6-3 1,-6-4-22,-3-4 75,-2 2 0,-2-10 0,0 0 1,0-5-1,0-3 0,0-2 1,0-4 177,0-3 1,1 0-130,4-5-54,-4 0 76,10-4 1,-8 0-1,6-1 1,1 1 258,1 0-255,2 5 0,-1-2 1,1 5-1,1 3 0,2 5 29,1 5 0,4 4-70,-4 4 0,4-1-29,-4 6 1,5 0-1,-5 5 1,-2 4-39,-1 3 1,-2 3-143,-4 2 1,-2 6 36,-6 2 1,0 3 0,-1 1-1,-4 2-96,-3 3 0,-4-3 161,0 3 0,-1-3 90,0-2 1,0 4 0,2-3 0,1-3 122,2-3 0,5-3-105,-1-4-8,2-1 1,2-3 0,2-2 0,0 0 28,3 0 1,6-3-44,2 5 1,0-5-23,4 5 0,-3-1 1,0 5-1,1 0 4,2-1 1,0 3-3,-4 2 0,-4-2 16,-1 6 0,-5-4 1,1 3-1,-2-1 184,-2-4 1,-2 0-115,-2-3 1,-3 0 172,-6-4 0,-5-2 0,-3-6 1,-4 0 307,0 0 0,-5 0-173,0 0 1,-4-2-165,5-2 1,-1-3-1,3-6 1,0 2 40,2 2 0,2 0-787,10 4 0,5-3-737,-1 3 1250,6-4 0,60 18 0,-18-4 0,0-1 0</inkml:trace>
  <inkml:trace contextRef="#ctx0" brushRef="#br0" timeOffset="7">650 13044 7782,'-7'-5'-643,"-4"2"0,2-4 483,-2 1 292,4-4 0,-3 7 1,4-4 72,-1 2 1,4-1-67,-1 2 516,-3 2 191,6-3-395,-5 5-404,6 0-16,0 0 0,6 0 0,2 0-68,4 0 1,-4 0 68,1 0-37,5 0 1,1 0-1,7 0 1,2 0-1,4 0 71,6 0-26,3 0 0,8-2 0,6-1 1,7-1-1,5 0 6,0-2 0,-26 5 1,0-1-1,1-1 0,1-1 1,-1 1-1,1 1-17,1 0 0,-2 1 0,35-1-428,-1 2 1,-1-4 422,-35 2 0,0 0 1,32-2-1,-9 2 1,-3-1-2,-4-1 1,-2-2-49,-4 2 0,-7 3 9,-10-4 1,-3 0 0,-3 1 0,-5-1 110,-4 0 44,2 3-102,-15-3-193,5-1 871,-6 4-1394,0-3-247,-6 5 366,5 0 219,-10 0 0,3 1 0,-6 2-32,-3 1 1,3 5 372,-3-5 0,-3 6 0,-1-2 0,-18 1 0,-8-1 0,-5 2 0,0 0 0</inkml:trace>
  <inkml:trace contextRef="#ctx0" brushRef="#br0" timeOffset="8">931 12815 8246,'0'-13'-78,"0"0"0,0 1 0,0-1 0,0 0 46,0 0 1,-2 6-1,-2 3-19,-4 3 0,-4 2 1,-2 3-1,-3 5 74,-4 2 0,-9 3 55,-4 3-23,3 3 0,-10 7 1,3 1-1,-2 3 0,0 1 1,3-1-1,3-3 38,5-1 0,3-6 1,4-1-1,2-3 352,1-6-369,8 2 1,7-11-1,9 0-23,8-4 1,0 0 0,5-3 0,1 0 16,2 1 0,3 0 0,2 4 0,-1 0 4,1 0 1,-1 0-133,1 0 35,-1 0 1,1 0-1,-2 0 1,-2 0-1,0 1-78,0 3 1,-3-1 0,-2 4 0,-3 0-260,-1 1 1,-2-4 131,-3 4 1,-2-3-124,-6 3 0,0-4 0,0 5-601,0 1 952,0-5 0,-23 12 0,-5-2 0</inkml:trace>
  <inkml:trace contextRef="#ctx0" brushRef="#br0" timeOffset="9">612 13669 8244,'-8'-17'-18,"0"0"0,3 1 1,1 2-22,-2 2 1,4 6 0,-2 6 250,3 7 0,2 6 1,2 2-1,1 4 47,-1 1 1,-1 1-53,-2 4-206,5 6 1,-3-4 0,3 5-1,0-3 1,0 1 0,1 0 0,1 0-237,0-1 0,0 5 0,3-4 0,-3-2-162,-1-1 1,2 2-1,-3-2 1,-3-5 37,0-2 0,-2-3 1,0-4 358,0 0 0,-12-23 0,-2-6 0</inkml:trace>
  <inkml:trace contextRef="#ctx0" brushRef="#br0" timeOffset="10">599 13644 8239,'0'-13'-135,"-4"-1"0,0-2 1,1-1-350,2 1 1038,1 2-426,5 2 0,4 3 0,6 2 0,4 0 1,2 1 339,6 1-394,-2 0 1,11 5 0,-5 0-1,0 2 1,0 2 0,-2 4-1,-2 4-38,-2 1 1,-5 5 0,-5 3 0,-3 3-193,-4 2 0,-5-2 0,0 0 0,-6-1 60,-5-1 1,-8 1-1,-2-7 1,-2 1 33,-3-2 0,-5-1 294,-2-1-284,-5 0 0,3-5 0,-3 1 0,2-1 0,2 1-159,3-1-541,1-5 752,7 9 0,30-17 0,13 4 0</inkml:trace>
  <inkml:trace contextRef="#ctx0" brushRef="#br0" timeOffset="11">2410 12917 6277,'-9'-7'295,"1"2"-142,5 4 255,-3 1-181,1 0 0,2 0-45,-6 0 10,7 0 0,-5 0 333,2 0-235,4 0-61,-10 0-109,9 0-46,-4 0-22,6 0 0,6 0-182,3 0 147,8 0 0,2 0 0,7-1 0,1-2 0,3-1 0,4 1 0,8 0 1,5 0-1,2-1 55,2 1 1,0 2-48,0 1 1,-2 0-127,-7 0 1,-1 0 0,-11 0 0,-3 0-25,-4 0 91,1 0 1,-14 0-121,2 0 13,-7 0 262,-5 0-119,-8 0 1,0 0-1,-1 0 17,0 0 0,-3 0-7,-1 0-17,1-6 13,-1 4 1,0-7 0,0 4 0,1 1 0,-1 0 27,0 0 1,0-5 22,1 5 1,3-5 124,1 5 1,3-4 0,-3 3 217,-2 2-434,4-4 1,1 5 72,5-7 0,1 6 0,5-1 0,5 3-35,5 1 0,2 0 33,-1 0 1,2 0 12,2 0 0,1 5 1,-5 2-1,0 2 124,2-1 0,-6 1-125,-1 4 0,1-1 2,-4 1 1,-4 0-1,0 0-79,-4-1 1,-2 1-295,-4 0 1,-3 0 9,-9-1 0,1 1 0,-4 0 1,2 0 309,2-1 0,-9 1 0,-2 0 0</inkml:trace>
  <inkml:trace contextRef="#ctx0" brushRef="#br0" timeOffset="12">3405 12891 7826,'-9'-4'-75,"1"0"0,5-2 601,-2 2 1,5 2-375,5-2 0,3 1 1,9 1-1,4-3 50,4 2 0,1 2 35,4 1-205,3-6 1,5 5-1,0-3 1,-1 2-1,-1 2-32,-2 0-191,-6-5 0,3 3 0,-5-2 0,-2 3-27,-3 1 1,-10-2 0,-11-1 53,-7-1 0,-4-4 0,-2 3 147,0-5 0,-4 8 0,-1-7 0,-1 1 1,1-1-1,1 1 99,-1-2 0,3 0 68,-2 1 1,8-1 279,0 6 1,8 0 7,1 4 0,10 1-306,7 3 1,1 4-99,-1 4 0,-1 1 0,3 1 0,0 2 73,-4 1 1,0 0-111,-3-4 0,-3-1 0,-2 1 1,-1 0-383,-4 0 0,0-5-102,-2 1 1,-2-2-822,-2 1 1308,-3 3 0,-23-9 0,-4 4 0</inkml:trace>
  <inkml:trace contextRef="#ctx0" brushRef="#br0" timeOffset="13">4374 12879 7826,'-9'0'-379,"2"-2"1,0-1 1407,0-1 0,0-2 62,-2 2-1002,4 3 1,12-5 0,4 6-1,6 0-167,3 0 1,1 0-122,5 0 162,-1 0 1,5 0 0,0 0 0,-1 0 0,1 0 0,0-1 0,-2-2-69,-1-1 1,-3-5-1,-3 3-165,-4-1 0,-4-1 1,-4-5 56,-5 0 0,-4 2 0,-4 1 1,-5 2 205,-2-2 1,-6 3-1,0-1 1,1 1 80,2 0 1,1 4-1,2-2 1,1 1 297,2-1 1,3 1-50,-3 4-146,5 0 0,-3 1 0,6 4 0,2 3 3,2 4 0,3 0 0,6 1 0,0 0-3,-1 0 1,1-1-195,0 1 0,-2 0 1,-1 0-1,-3-1-190,-1 1 0,2 0-74,-3 0-319,-1-1 1,-6 1 0,-2 0-1480,-4 0 2079,-4-1 0,-12-5 0,-3-1 0</inkml:trace>
  <inkml:trace contextRef="#ctx0" brushRef="#br0" timeOffset="14">5164 12840 7826,'-13'0'623,"1"0"133,5 0-385,-5 0-306,11 0 1,1 0 0,10 0 0,4 0 0,4 0 0,2 0 273,3 0 1,1-1-632,1-3 127,7 2 0,-5-3 0,2 3 0,-2-1 0,-1-1 0,-1 0 0,-1 0-76,-2-1 1,-4 0-1,-5 2 1,-2-3 24,-2-1 182,-4 4 0,-6-8 0,-3 2 1,-5-1 93,-2 2-42,-2-3 0,-4 8 0,0-4 0,0 1 0,0 3 0,0 0 591,1-1-191,2 3 0,6-5-130,-1 6 1,6 6-151,-1 2 1,8 4-1,5 0 1,1 1-17,-2 0 1,4 4-209,-4 0 1,2 0 10,-1-4 1,0 1 0,-3 0 0,0 0-273,-1-3 1,0-1-371,-5 3-318,5 0 1035,-3 0 0,-2-6 0,-7-2 0</inkml:trace>
  <inkml:trace contextRef="#ctx0" brushRef="#br0" timeOffset="15">6120 12789 7849,'-12'0'-11,"0"-1"1,2-2 0,2-1 724,-2 1-522,4 2 1,2 1-1,8 0 1,5 0 0,2 0-1,3 0 99,3 0 1,3 0-32,6 0-352,-1 0 1,2-5-1,1 1 1,4 1 0,-1 2-1,0 1 1,-3 0-183,-1 0 1,-1-2-1,-1 0 1,-1-3 79,-2 2 1,-4-2 0,-7-1 78,-2-1 1,-3 3 0,-8-5 74,-2-1 1,-3-1 0,-6 0-1,-1 1 59,-3 1 1,3 2 0,-3-3 0,3 3 435,1 1-110,0 2-97,6-1 1,1 5-1,6 0 1,2 5 192,2 2 0,3 5-338,6-4 0,0 3 0,-1 2 0,1 0 30,0 0 1,-5 4-190,1 0 1,-2 0 42,1-4 0,-2-1 0,-6 1 1,0 0-934,0 0 720,0-1 0,-6 1-275,-2 0 1,-3-6 500,-2-3 0,-17-8 0,-4-3 0</inkml:trace>
  <inkml:trace contextRef="#ctx0" brushRef="#br0" timeOffset="16">6809 12789 7849,'-13'0'-191,"1"0"1,0-1 557,4-3 68,-4 2 1,12-3-1,0 5-239,7 0 1,5 0-401,1 0 152,5 0 0,2 0 1,5 0-1,1 0 1,-1 0-1,1 0 1,-1 0-169,1 0 1,-2 0 0,-3 0 0,-2 0-37,-1 0 1,-4-5 0,2 0 197,-6-2 1,0-2-1,-6-4 161,-1 1 0,-3 0 1,-5 2 181,-3 2 0,-3 4-90,-2-5 58,6 6 0,-5-3 1,4 6-1,-2 2 275,1 2 1,4-1-288,5 6-172,0-1 0,0 5 0,0 0 0,0-1 1,0 1 1,0 0 0,0 0-400,0-1 50,-6 1 0,5 0 0,-5 0 279,0-1 0,-29 1 0,-13 0 0</inkml:trace>
  <inkml:trace contextRef="#ctx0" brushRef="#br0" timeOffset="17">4386 12113 7754,'-8'2'-26,"-1"2"0,-1 3 1,-1 0-1,-2-1 1,1 0-88,-1 2 0,0-1 0,0 2 0,1-1 346,-1-1-92,0 5 1,0-7 0,1 5 0,-1-1 287,0 1-307,6-5 0,1 2 0,6-5-18,0-2 1,6 1-1,4-11 1,4-4-52,3-6 1,7-5 0,0-5 0,6-4 18,3-3 1,6-11 45,8-3-142,-22 22 1,0-1 0,3-2 0,0-2 0,3-4 0,1-2 0,2-3-1,1-1 1,3-4 0,1 1 0,-1-1 0,0 1 0,-1 2 0,0 2-2,-3 3 1,0 2 0,-4 3 0,-1 2 21,-1 5 0,-1 1 0,17-21 0,-10 15 0,-11 9-74,-7 10-76,-4 1 90,-5 12-12,-1-5-57,-12 6 1,-1 0 131,-5 0 0,-1 4 0,0 2 1,0-1-172,1 1 1,-1 4 90,0-1 0,-1-4 70,-3-1 1,3 2 0,-3-2 0,4 1 7,5 0 0,-4-3-19,4 2 1,-4-3 52,0-1 0,3 0 0,2-1 37,1-3-45,2-3 1,4-6 29,0 0 1,6-4 0,2 0-1,4 2 149,0 0 1,5 7-10,0-1 0,5 2-45,-5-1 1,4 1-1,-3 4 1,2-1 127,3 1 0,-3 7-177,1 5 1,-6 2-67,2 2 0,-2 4 0,-3 1 0,0 2-113,-4 3 0,-2 1-245,-6 1 0,-2 1-215,-2-1 0,-4 5 0,-9 0 539,-5-2 0,-4-4 0,-6 2 0,-2 0 0,0 1 0</inkml:trace>
  <inkml:trace contextRef="#ctx0" brushRef="#br0" timeOffset="18">5113 10201 7836,'-13'-6'51,"5"-1"0,-1-4 1,-1 1 191,-1 1 1,4 12-1,3 3 1,2 8-1,2 9 1,0 5 103,0 6 0,0 3-294,0 1-25,0 6 1,2-4 0,1 2 0,1-2 0,-1-2 85,-2 0-220,5 1 0,-5-8 1,3-4-1,-2-6 122,-2-3 1,-2-6 0,0-9 0,-3-8 27,3-7 0,-4-3 0,0-6 0,1-3 20,-1-4 1,2-5-1,4-5 1,0-2 87,0-2 1,1 2-722,3-3 435,3 4 1,8 1 0,0 1 0,4 4 0,0 8-225,4 6 392,1 5 1,-3 7-1,1 3 1,-1 4-1,-1 4 138,-3 4 0,-5 5 1,-3 4-1,-5 3-189,-2 0 0,-2 4-70,0-3 0,-6 3 39,-3 2 0,-6 4 0,-4-2 1,0-3-126,-4-2 1,-1-3 62,-2 1 0,5 2 33,0-6 0,1-2 0,-1-6 0,4-5-418,3-2 1,5 2 199,1 0 1,5-1-627,-1-7 921,8 2 0,22-21 0,12-10 0,3 1 0,1 0 0</inkml:trace>
  <inkml:trace contextRef="#ctx0" brushRef="#br0" timeOffset="19">5534 10150 7836,'0'-9'0,"0"1"131,0-2 13,0-1 1,6 3-1,2 4 364,3 3 1,2 2-350,0 3 0,0 8 1,-1 6-1,0 1-174,-4-1 0,-1 5 16,-2-2-70,-4 3 1,5 2-1,-6-1 1,0-1-1,-2-3 1,-1-4-1,-1-2-148,1-3 0,-2-3 276,0-1 1,0-5 0,2 0 0,-1-6 33,1-5 1,3-9-223,4-5 1,3-3 0,6-5 0,1-4-137,3-3 0,-1-1 185,5 0 1,-5 0 63,1-1 1,-3 8 0,-3 6 0,-1 6 38,-2 5 379,-5 7 1,3 3-131,-6 8 0,-6 4 0,-2 9 1,-4 5 151,0 2 1,3 6-243,1-1 0,1 1-151,-2-4 1,-1-1-1,6-1 1,1-3-160,2-4 1,1 2 126,0-2 1,5-2-127,4-6 1,2-3-1,3-6 1,3 0-1251,5 0 0,0-2 608,0-2 769,2-9 0,-1-23 0,2-10 0,5-6 0,1 1 0</inkml:trace>
  <inkml:trace contextRef="#ctx0" brushRef="#br0" timeOffset="20">5878 9882 7836,'-13'-13'0,"6"1"0,-3-1 445,6 0 1,1 6-164,8 3 1,2 2 0,5 2 0,3 0 452,2 0 1,1 6-78,3 2-523,3 9 1,-5-1-1,2 5 1,-4 3-1,-3 3 378,-1 3-771,0 5 0,-6-1 0,-3 8 0,-4 0 0,-4-1-1314,-5-1 1247,-8-2 0,2 0 1,-7 1-1,0-4 1,-2-4-213,-2-5 0,1-9 0,-2 0 1,-2-5 536,0-3 0,-35-20 0,-4-11 0</inkml:trace>
  <inkml:trace contextRef="#ctx0" brushRef="#br0" timeOffset="21">5559 9971 7861,'-12'-5'125,"-1"-4"-126,0-2 1,0 4 10,1 2 1,3 4-1,2 2 1,0 4 741,0 3 0,3 8-511,-5 1 1,5 7 0,-3 0-1,1 6-173,3 2 1,2-2-169,1 4 0,0 0 0,1 6 1,4 1-32,3 1 0,8-3 154,1-5 0,5-6 0,0 2 0,3-5-189,5-4 0,-2-2-699,6-6 865,-5-6 0,14-22 0,7-10 0,2-3 0,-1-1 0</inkml:trace>
  <inkml:trace contextRef="#ctx0" brushRef="#br0" timeOffset="22">6465 9908 7861,'0'-13'244,"0"0"1,0 0 244,0 1 0,0 3-709,0 1 0,5 0 0,4 0 0,2 4 14,2 2 0,0-2 30,0 0 0,-1 0 0,1 4 1,0 0 175,0 0 0,5 22 0,2 7 0</inkml:trace>
  <inkml:trace contextRef="#ctx0" brushRef="#br0" timeOffset="23">6401 10124 7861,'-13'0'1382,"1"-1"-830,-1-3-64,6 2 1,2-3 0,11 5-235,7 0 0,5-5 1,8 1-1,-1 0-756,1-2 0,5 3 1,2-4 501,-1 2 0,9-19 0,6-8 0,1 0 0,0 1 0</inkml:trace>
  <inkml:trace contextRef="#ctx0" brushRef="#br0" timeOffset="24">7255 9232 7828,'-12'-5'-32,"-1"0"1,0-1-227,0 0 489,1 2 1,3 10-1,2 4 1,0 7-1,0 7 1,-2 6-1,1 4 1100,-1 5-1288,1 5 0,1 7 0,2-1 0,4-2 0,2-3 1,4 1-1,3-4-76,4-2 0,5-6 0,1-13 1,2-4-34,2-3 0,3-2 0,-1-4 0,-2-5 24,0-6 0,-5-4 1,2-7-1,0-3 50,-4-4 0,-2-3 1,-4-3-1,-5-2 43,-3 0 1,-2-1 85,-3 4-123,-3 1 0,-8 1 0,-2 2 0,-4 4 0,-3 2 0,-1 4 0,-2 5-226,-3 4 0,3 3 17,-3 0 0,3 5 0,3 4 0,3 4-475,4 4 0,8-2 320,5 7 1,3-7-641,1 2 580,5-3 410,3-7 0,24-14 0,11-8 0,2-3 0,0 0 0</inkml:trace>
  <inkml:trace contextRef="#ctx0" brushRef="#br0" timeOffset="25">7600 9321 7828,'-13'0'177,"4"0"-12,1 0 0,1 6 1,-3 4-1,3 4 578,1 3 1,2 5-585,4 0 0,0 2 1,0 3-1,1 1-125,4 2 0,2-5-116,5-3 0,3-7 0,0 1 1,4-5-26,0-2 1,-2-8-28,5-1 0,-7-6-58,2-6 182,3-7 1,-7-1 0,0-7 0,-8-2-1,-3-4-38,-2 0 0,-2-3 112,-2 2 1,-3 4 0,-7 3 0,-2 6 32,-1 2 0,-6 4-106,2 6 1,-3 3-50,-1 6 1,-1 2-1,2 2 1,3 6-165,4 6 1,3-2-432,1 3 1,6 1 8,3-1 399,2 6 245,8-15 0,58-2 0,-23-9 0,1-1 0</inkml:trace>
  <inkml:trace contextRef="#ctx0" brushRef="#br0" timeOffset="26">8008 8977 7828,'0'-20'173,"0"3"0,0 3 419,0 1 1,-2 6 1244,-2 3-1655,3 2 0,-5 8 0,6 4 1,0 5-7,0 7 0,1 2 26,4 1-341,-4 1 1,10 3-1,-2 3 1,1-1 0,0 0-1567,-2-3 1426,1-1 0,-1-1 0,-1-1 0,0-1 0,-1-2 279,0-5 0,-13-26 0,-8-7 0</inkml:trace>
  <inkml:trace contextRef="#ctx0" brushRef="#br0" timeOffset="27">7867 9232 7828,'-5'-13'-6,"2"4"-24,-6 1 0,7-1 0,-1-2 0,6 1 401,5 2 1,5 3-75,4-3 0,4-1 0,9-3 0,4-1-332,3 0 1,1 5-205,0-1-63,6 1 0,-4-5 0,2 0 1,-4 0 301,-4 1 0,9-18 0,-3-4 0</inkml:trace>
  <inkml:trace contextRef="#ctx0" brushRef="#br0" timeOffset="28">8556 8594 7828,'0'-13'0,"0"5"306,0-1 7,0 1 1,0-1 0,-1 2-1,-2 3 512,-2 6 0,0 3-498,1 8-214,2 5 0,-4 2 0,6 6 0,0-1 0,0 1 0,0 1 0,0 0-17,0-2 1,2 3 0,2-8-1,5 1-398,2 1 1,2-8 0,1-1-1,1-6-78,2-2 1,5-5 0,-4 0-1,1-7-100,-1-4 1,3-7 234,-4-4 139,0-7 0,-4 0 0,-2-5 1,-2-1-1,-4-1 219,1 2 0,-4-2 0,2 4 0,-3 3 286,-1 3 1,0 9 399,0 0-467,0 9 0,-1 2 1,-2 9-1,-1 4 344,1 6 1,1 8-410,2 0 0,0 9-224,0 4 1,0 3 0,0 1 0,0 0-135,0 0 1,0 1-11,0-1 1,0-4 6,0 0 0,5-1 0,0 1 0,2-6 29,3-5 1,-3-5-440,2-5 1,-1-2 0,5-2-65,0-4 0,4-6 0,1-3 568,2-5 0,-1-25 0,0-11 0,5-4 0,-1 0 0</inkml:trace>
  <inkml:trace contextRef="#ctx0" brushRef="#br0" timeOffset="29">9091 8569 7828,'-8'0'-503,"-1"0"648,1 0 0,-3 5 1,1 4-1,3 4 311,1 4 1,2 1-1,4 5 1,0-2 198,0 2 0,1 4 35,3-2-683,3 3 1,8-13 0,0 2 0,4-3 0,-1-3-40,0-2-14,5-4 0,-7-6 0,4-5 0,-1-7 0,0-6 1,-1-6-1,-4-1-72,-4-4 0,-4-1 1,-6-5-1,0 2 185,0-1 0,-6 4 0,-2 1 0,-5 4 123,-4 5 0,1 3-153,-5 5 1,1 6 0,-2 4 0,0 6-215,0 5 1,2 5-263,-1 4 0,7 3-263,1 5 1,1 1 0,8 1 701,1 3 0,-2 11 0,-2 7 0,0 6 0,-1 1 0</inkml:trace>
  <inkml:trace contextRef="#ctx0" brushRef="#br0" timeOffset="30">8747 9219 7836,'-18'0'210,"-1"4"0,-3 2 675,0 1-350,13-4 0,-1 2 0,15-5 153,8 0 0,5 0-81,8 0-570,11-11 0,0 3 0,12-11 0,5 1 0,3-3 0,4-4 0,1 0-74,2-1 0,-30 12 0,0-1 1,0 0-1,0 0 0,29-13-138,-6 1 1,-4 7 0,-15 3 0,-7 4-1397,-7 5 891,-11 2 221,-7 6 0,-11 6 0,-2 2 0,-3 5 0,-5 4 459,-4 4 0,-18 16 0,-9 7 0,-6 4 0,0 0 0</inkml:trace>
  <inkml:trace contextRef="#ctx0" brushRef="#br0" timeOffset="31">8989 9563 7836,'-5'-12'644,"-1"-1"-412,-2 0 1,2-1 0,6-2 0,0-1 423,0 2 0,6 0-296,2 3 0,5 0 0,4 4 0,3 4-141,0 2 0,4 2-587,-3 0 343,-3 0 1,5 7 0,-7 5 0,-4 5 0,-3 1-319,-4 0 132,0 11 0,-5-8 0,-2 9 0,-2-2 1,-6 1-1073,-5 0 1188,0 1 0,-3-10 0,7-3 1,1-3-1,1-3 8,-1-2 177,5 2 0,-1-11 0,6 0 0,0-8 0,1-8-11,4-5 1,6-5-56,6-3 0,6-4-28,-2-5 0,2 0 1,-1 1-1,-2 3 27,-2 4 1,-2 9 556,-7 4-315,2 2 1,-10 14 165,4 5 1,-10 12-255,-3 5 1,-2 3 0,0 2 0,3-1 76,1 1 0,2-5-392,4 0 1,-4-4-70,-1 5 0,1-11 1,6 2-1,2-3-385,4-3 1,1-2 320,4-5 0,-2 0-181,10 0 0,-4-10 0,6-4 1,2-6 451,4-7 0,-6-10 0,3-13 0,0-1 0,1-7 0,1 0 0,-1 1 0</inkml:trace>
  <inkml:trace contextRef="#ctx0" brushRef="#br0" timeOffset="32">9704 8250 7836,'0'-17'0,"0"0"0,0 1 258,0 2 0,0 1 0,0 1 0,0-1 0,1 2 843,3 2 0,3-1-750,6 6 0,4 0 0,0 4 0,0 0-52,1 0 1,1 5-1,5 5 1,-1 4-71,-1 3 1,5 12 0,-6 0 0,2 8-57,-2 6 0,-2 8 0,-8 10 0,-2 7-158,-6-31 0,-2 2 1,-3 6-1,-2 1 1,-1 6-1,-3 2 1,-1 4-1,-1 0-334,-2 2 0,0 1 1,-2-1-1,1 0 1,-1-3-1,-1 0 0,0-2 1,-1-1 30,0-3 0,0 0 0,-1-4 0,0-1 0,-3-5 0,0-2 0,-1-5 0,-1 0-537,0-4 1,-2-2 0,-23 18 87,-4-3 378,-3 2 1,-6-9-1,1 0 1,-3-3 358,28-19 0,1 0 0,-29 16 0,28-14 0,0-1 0,-2 2 0,1 0 0,-2 0 0,0 0 0</inkml:trace>
  <inkml:trace contextRef="#ctx0" brushRef="#br0" timeOffset="33">7306 9079 7841,'-7'-19'0,"-4"5"0,4-3 0,-2 3-680,1 1 828,-1 0 0,1 2 1,-1 3-1,-1 3 1,0 5-1,1 6 1,0 8 597,-1 10 0,-1 9 0,-2 11 0,0 8-502,1 11 0,0 7 0,7-30 0,2 1 1,0 3-1,1 0-187,1 4 0,1 0 1,0 5-1,1 1 1,1 3-1,1 0 0,1-2 1,2-2-295,0-2 1,3-1 0,2-4 0,2 0-1,2-4 1,1-2 0,1-3 0,0-2-222,3-3 0,0-2 0,20 20 1,7-19-1,1-5-306,1-11 0,12-6 0,3-11 764,1-2 0,2-4 0,1-9 0,-32 6 0,0 0 0,2-1 0,-1 0 0</inkml:trace>
  <inkml:trace contextRef="#ctx0" brushRef="#br0" timeOffset="34">10775 8173 7781,'-6'-7'-16,"5"-4"1,-4 2 0,4-2 0,1-2 373,0 1 0,1-3 1,4-2-1,2-4-207,0-3 0,8-3 0,-3-1 0,-1-3-6,-1-2 0,-2-1 86,5-4-76,-6 5 1,-1-1 0,-6 7 0,0 5 411,0 2-462,-6 3 1,3 10-1,-5 3 1,-2 4-1,-1 5 1,-2 8 0,0 7-60,0 4 1,1 3 0,-1 3-1,0 4-169,0 2 0,6 7 0,2-1 0,0-1-308,1-1 0,1-2-109,8 1 411,-4-7 0,12-1 0,-2-7 0,5-2 0,1-7-437,1-5 393,2 2 1,5-11-1,-1 2 1,-1-7-1,-2-8-138,2-3 1,0-12-1,-1 1 1,-2-2-42,-1-3 1,2-2 134,-4-5 0,0 0 217,-4-1 0,-5 1 0,-1 0 0,-1 1 0,-3 3 0,2-1 0,0 5 0,-1 2 4,-4 6 1,-4 4 0,-2 5 226,-1 0 1,3 6 653,-5 3-569,6 3 1,-4 1-1,4 2 131,-1 7 1,0-1-241,4 9 0,0 3-90,0 2 1,0 3 0,0 3 0,0 4-67,0 0 1,0 1-102,0 1 1,0 1 39,0-5 0,0 4 0,0-4 0,0-2 127,0-1 1,0-7-96,0-3 83,6-3 0,-4-8-31,7-6 0,-5-8-57,5-9 1,-5-2-48,4-7 0,1 1 1,4-1-1,-1 1-75,1-1 1,0 2 113,0 3 1,-1 2 5,1 7 1,0 5 0,0 2 0,-1 4 59,1 1 0,-4 1-127,-1 4 1,-1 6 26,2 6 0,-2 4 1,-4-2-1,1-1 18,-1 0 1,-3 4-1,-5-5 1,-2 4-14,-5-4 1,-1 0 0,0-4 0,-1-2-19,-3-3 1,3 2-229,-3-5 1,-2-1-139,2-4 0,0 0 0,5 0-529,-1 0 933,6-6 0,23-25 0,13-13 0,3-5 0,0 0 0</inkml:trace>
  <inkml:trace contextRef="#ctx0" brushRef="#br0" timeOffset="35">11667 7459 7825,'0'-12'1011,"-5"-1"-793,3 6 1,-4 3 1090,6 8-979,-5 3 0,2 16 1,-6 5-1,-1 6 1,-1 8 788,-2 7-1099,-5-1 0,2 15 0,-5 1 0,10-29 1,1 0-1,0 1 0,0 0 0,1-1 0,0 1 1,-7 32-546,3-6 0,3-10 0,10-12 0,0-7-421,0-8 0,2-9 188,2-3 466,3-6 0,10-7 0,2-2 0,0-3 0,4-8 0,1-7 292,2-4 0,-3-6 0,2-5 0,2-3 0,0 1 0</inkml:trace>
  <inkml:trace contextRef="#ctx0" brushRef="#br0" timeOffset="36">11871 7791 7825,'-7'-7'186,"0"1"96,3 6 1,1 2 117,-6 2-249,7-3 0,-5 15 0,4-2 0,-3 4 0,0 4 45,1-3 1,-1 6 0,3-6 0,-1 3 39,1-1 0,2-4-64,1 4 1,1-5-207,3 1 0,3-9-156,6-4 0,0-2 1,4-8 0,1-4 0,1-4 0,1-6-238,-1-4 0,1 2 336,2-8 1,0 3 80,-5 1 0,0 7 1,-4 2-1,-2 2 351,-2 3 157,2 5-162,-9 1-275,3 12 0,-5 5 1,0 7-1,0 1 1,-1 1 356,-3-1 0,2 1-292,-2 1 1,2-2-8,2-6 0,0-1-191,0 1 0,2-6-23,2-3 1,3-4 52,6-4 1,0-3-1,-1-7 1,3-3-105,2-4 0,-3-3 95,3-2 0,-3 5 74,-1 0 1,-2 5 0,-1 0 328,-2 7-281,1-3 0,-2 12 68,-3 0 1,2 10 0,-2 7 0,-1 0-165,-2 2 1,1-5 44,2 3 0,-2-3-307,2-1-171,-3-1 0,3-3 1,2-2 457,1-1 0,-15-70 0,3 21 0,1 1 0</inkml:trace>
  <inkml:trace contextRef="#ctx0" brushRef="#br0" timeOffset="37">11820 7421 7825,'-17'-4'1332,"0"0"-603,6-6-729,5 8 0,69 2 0,-25 4 0,1-1 0</inkml:trace>
  <inkml:trace contextRef="#ctx0" brushRef="#br0" timeOffset="38">26395 5751 8084,'0'-13'-82,"0"0"1,1 0 0,3 2 0,6 1 0,6 3 295,5 1 1,5-3-1,5 1 1,6 0 164,4-1-348,7 7 0,-1-5 1,6 4-1,3-2 0,-4 3 1,-5 0-1,-9 2-7,-7 0 1,-4 4-304,-1 1 200,-7 5 0,0-5 0,-8 5 108,-2-1 0,-5-6 1,-8 1-1,-5-3 136,-2-1 1,-2-4 41,0 0-124,-5-6 0,-2 4 1,-5-4-1,-2 2 1,-3-1-1,-5 2 1,-5 3 285,-3 2 0,-5-2-257,1 0 1,-8 1-1,-3 7 1,-1 5 37,-1 2 1,2 8-140,-2 2 0,5 7 15,8 2 0,9 4 0,8-3 0,6 2-89,7 2 1,2 1-58,11-2 0,1-3-1,7-6 11,3-5 0,7-2 1,3-5-1,4-1 1,5-4-15,4-4 0,-2-2 111,6-2 0,3-6 129,1-2 0,2-5 0,-10-3 0,-2-1 61,-1 2 1,-7-5-27,-3-1 0,-9-2-8,-4 2 1,-4-2 0,-5 6 0,-7 1 11,-3 2 0,-9 1-128,-2 1 0,-1 5-93,-7 2 0,2 4 1,-4 2-1,4 4-335,1 3 0,2 5-205,8 4 1,3 1 174,5 4 0,6 2 0,5-3 0,9 3-1250,10 1 1681,12 1 0,31-16 0,14-6 0,-18 0 0,-1 0 0,0-1 0</inkml:trace>
  <inkml:trace contextRef="#ctx0" brushRef="#br0" timeOffset="39">27376 5891 8084,'0'-13'280,"0"0"553,0 1 0,2 0-525,2 4 1,-1-2-1,5 4 1,4 1 106,3-1 0,1 2-553,5 4-113,0 0 1,5 0-1,-1 1 1,1 2 0,-1 3-1,1-1 1,-2 2-2733,-3 0 2983,-2 2 0,-12 21 0,-2 4 0</inkml:trace>
  <inkml:trace contextRef="#ctx0" brushRef="#br0" timeOffset="40">27325 6133 8084,'-8'0'0,"-1"0"588,7 0 1,-1 0-1,10 0-154,6 0 0,9 0 0,4 0 0,6 0-609,5 0 0,-1 0 1,0 0-1,4 0 175,0 0 0,28-22 0,-31 7 0,-1 1 0</inkml:trace>
  <inkml:trace contextRef="#ctx0" brushRef="#br0" timeOffset="41">29710 5228 8091,'0'-13'-95,"0"0"1,-2 2 0,-2 4-1129,-4 7 1422,-4 6 1,4 13-1,-1 7 1,1 7-1,-1 3 1,2 4-1,2 3 857,2 3-1052,-4-2 0,5 0 1,-2-6-1,3 2 1,1 0-1,0-2 0,1-7 48,3-7 0,-1-5-310,6-7 253,-7 1 0,6-7 0,-6-6 1,3-9-1,-3-6 221,0-6 0,-2-5 0,0-4 0,0-4-66,0-3 1,0-6-66,0-4-69,0-3 1,4-2 0,2-3 0,1-6 0,1-5 0,1-3 0,-1 1 25,2 3 0,3 1 45,4 13 1,-3 0-1,5 14 1,-2 10 165,0 12 0,1 8-138,-1 7 0,3 0-55,5 0 1,1 1-1,-1 5 1,-1 5-68,-2 5 1,0 11-190,-5-2 1,-5 5 82,-8 0 0,-3 2 0,-2 6 0,-5 1-132,-6-1 1,-4-1 92,-10-3 1,4 0-1,-9-7 1,-1-5 94,-2-2 0,-2-4 49,-3-8 1,1-1 93,0-2 1,1-4 0,3 3 0,4-2-185,3-2 1,7 0-404,3 0 112,9 5 0,2 2 0,9 8 389,6 2 0,33 19 0,-11-12 0,-1-1 0</inkml:trace>
  <inkml:trace contextRef="#ctx0" brushRef="#br0" timeOffset="42">29123 6069 8092,'-12'0'80,"-3"0"1,0 0 0,-2 0 0,3 2 734,4 2-706,4-2 0,6 5 0,1-5 1,5 3-1,7-1 0,8 0 1,9 0-1,10-1-127,9-1 0,13-2 1,11 0-1,-35-1 1,2 0 34,2 0 0,1-2 1,2 0-1,2-1-1584,5-2 0,2-1 1586,3 1 1,1-1 0,0 1-1,0 0 1,1-1 0,1 1-1,-2 0 1,-1-1 0,-2 1 0,0 1-1,-1 0 1,-2 0 0,-1 1-1,-2 1 47,-4 0 0,-1 0 0,-6 1 0,-2 0 0,13 2 141,-9 0 1,-16 0-1,-16 0-515,-10 0 0,-8 0 57,-3 0 113,-5 0 1,-2 4 0,-6 0-1,1 1 1,-1 0-967,1 4 582,-1-3 0,2 3 1128,3-4 0,2 5 1,7-3-1</inkml:trace>
  <inkml:trace contextRef="#ctx0" brushRef="#br0" timeOffset="43">29723 6694 8092,'4'-15'-174,"2"2"0,-1 2 1,2-1-1,-1 0 406,0-1 168,-2 6 1,-4 4 0,-2 10 652,-2 6-950,-3 14 1,-11 0-1,-5 11 1,-4 0 0,-3 2 217,2 2-314,-5-2 1,5 9 0,-5-3 0,2-1 0,3-2 0,2-5-1,4-4-184,1-4 1,9-11 168,-1-6 1,11-6 0,2-8 0,7-5-28,4-7 0,6-5 0,1-9 0,4-3-68,5-4 1,-2-7-1,6-3 1,-1 0-91,0 1 0,0-6 125,-5 3 42,1-10 1,-1 4-1,-1-2 1,-3 6 0,-5 7 212,-6 5 1,0 2 1159,-6 9-1168,0 8 1,-4 17 0,0 10 0,0 4-43,0 3 1,0 10-48,0-2 0,0 9-44,0 0 1,0 3 0,0 2 0,0-1 19,0 0 0,0 5-148,0-1 0,2 1 30,2-5 0,-1 0 1,5 0-1,1-1-192,-2-3 1,3-3 110,-6-5 0,6-6-105,-1-3 1,-2-3-1,1-3-951,2-2 324,-4-4 76,5-5 1,-11-1 231,0-3 0,-6 1 557,-6-6 0,-41-22 0,22 11 0,0-1 0</inkml:trace>
  <inkml:trace contextRef="#ctx0" brushRef="#br0" timeOffset="44">29506 6975 8092,'-13'-13'0,"2"0"445,2 1 1,4-1 238,5 0 0,5 6-352,4 3 0,8 2 122,4 2-376,3 0 0,2 0 1,1 2-1,1 1 0,2 1-546,-2-1 1,3 2 182,-1 0 1,4 0 0,-3-2-1,0 1-687,0-1 0,-1-1 972,-4-2 0,5-17 0,1-5 0</inkml:trace>
  <inkml:trace contextRef="#ctx0" brushRef="#br0" timeOffset="45">26407 10367 7859,'-7'-6'0,"-3"3"202,6-5 1,0 3 0,4-3 0,3-1 712,5 2-817,6 2 0,13 3 0,3-1 1,5-1-1,7 0 0,6 0 1,4-2-1,5 0 0,-1 1 92,1 2 0,-2-3-208,-4 2-239,0 0 0,-12 4 1,-10 0-1,-10 1 1,-9 3-1,-7 3-855,-6 0 0,-11 6 1112,-12 0 0,-39 11 0,24-8 0,1 1 0</inkml:trace>
  <inkml:trace contextRef="#ctx0" brushRef="#br0" timeOffset="46">26331 10443 7859,'-17'-13'0,"0"1"0,5 3 453,8 1 0,0-1 0,4-2-349,6 2 0,9 2 0,6 4 1,5-1 84,4 1 1,-2 2-1,6 1 1,2 0-50,0 0 0,1 1 0,-3 5 0,-4 5-20,-3 5 1,-4 5-667,-6-4 387,0 11 1,-17-6 0,0 9 0,-10 0 0,-9 3-504,-6 3 559,-15 7 0,5-5 0,-12 3 0,0-6 1,2-3 219,2-2 1,1-3 0,5-8 0,9-6 1407,8-4-557,11-7-745,4 3 1,12-8 0,4 0 0,7-3-76,6 3 0,3 0 48,7 2 1,5 0-208,-1 0 0,6-1 0,7-2 0,0-1-1266,0 1 0,4-4 270,0-2 1,2 2 1006,-2-1 0,-5-11 0,4-5 0,6-4 0,0 1 0</inkml:trace>
  <inkml:trace contextRef="#ctx0" brushRef="#br0" timeOffset="47">27440 10405 7859,'2'-21'0,"2"-1"0,-3 7 537,3-2 0,-2 7 687,-2 1 98,0 6-1157,-6 9 0,5 8 0,-5 12 1,2 1 91,0 2 1,-5 0 64,5 5-459,-6 0 1,9 4 0,-5 0 0,2 1 0,-1-3-610,3-2 549,0 3 1,2-10-1,0 3 1,0-5 0,0-3-897,0-5 784,6-3 0,-3-7 0,4-6 39,-2-8 1,0-4 284,-5-15 0,0 2 0,-2-10 1,-1-1 64,-1-2 1,-2-3 100,2-2 0,3 2-52,-3-2 1,-2 1 0,2-2-1,1-2 260,1-1 0,2 3-64,0 4 0,0 7-71,0 2 1,6 0-1,3 5 1,3 5-158,5 4 0,3 8-98,6-1 0,3 6-313,1-1 1,4 3 0,-3 2 0,1 3-617,-1 5 1,1 2 345,-6 2 0,-1 4-300,-12 0 884,3 6 0,-43 36 0,12-21 0,0-1 0</inkml:trace>
  <inkml:trace contextRef="#ctx0" brushRef="#br0" timeOffset="48">27427 10596 7859,'-12'-6'0,"-4"4"806,3-7 918,-2 6-1189,13-2 1,4 5 154,10 0-648,7 0 1,8 0 0,3 0-1,2 0 1,2 0-633,0 0 0,0 0 38,4 0 0,1 0 552,-1 0 0,17 17 0,5 4 0</inkml:trace>
  <inkml:trace contextRef="#ctx0" brushRef="#br0" timeOffset="49">27644 11017 7859,'-5'-19'309,"-1"5"309,-3-3-403,-2 3 0,10-4 0,-4-2 0,7 0 1,5 3 1172,6 3-1245,8-5 1,-1 10 0,7-4-1,1 3 1,3 3 187,2 3-326,-5 8 0,3 3 0,-5 7 0,-2 3 0,-4 4-537,-8 3 412,-5 8 0,-2-4 0,-1 4 1,-3 1-1,-3 0-203,-7 2 1,-4-4-1,-2-1 1,-2-3-104,1-2 1,2-6 366,1-6 224,0-6 0,2-9 0,3-3 0,5-8 34,6-7 0,1-10-5,9-4 1,-2-4-143,10-5 1,-1 2 0,3-4 0,-2 1-29,2 3 0,-5-1 74,-1 3 0,-3 10 225,-1 12 1,-6 9 30,-3 8 1,-4 12-227,-4 9 1,-2 5 50,-2 3 0,-2 2 1,4 3-1,1-2-139,-1-1 0,2-4 0,4 2 1,0-2-380,0-1 1,1-2 0,3-3 0,5-4-585,2-3 1,8-7 560,2-2 0,4-4 362,5-1 0,2-22 0,8-14 0,0-2 0,6-2 0,0 0 0,-1-1 0</inkml:trace>
  <inkml:trace contextRef="#ctx0" brushRef="#br0" timeOffset="50">28754 10456 7859,'-13'-9'256,"0"1"0,0-1 205,1 2 0,7 2 0,8 5 1,10 0-1,5 0 409,5 0 1,5 0-1049,2 0-72,11 0 0,-11 0 0,8 0 0,-1 0 0,0 0 0,1 0 0,-1 0-3042,-3 0 3292,-3 5 0,-17 2 0,-2 6 0</inkml:trace>
  <inkml:trace contextRef="#ctx0" brushRef="#br0" timeOffset="51">28817 10622 7859,'-12'-7'0,"0"-1"106,4 4 1,-1 3 0,9-3-1,7 4 186,7 4-1,2-3 1,7 3 0,2-1-244,4 2 0,5-4 1,-2 3-1,4-2-48,3-2 0,17-14 0,9-6 0,3-2 0,1 1 0</inkml:trace>
  <inkml:trace contextRef="#ctx0" brushRef="#br0" timeOffset="52">29595 10418 8400,'-7'5'1067,"3"4"1,-2 3-883,2 5 1,-5-1 0,5 5-1,1 2-1,2 1 0,1 2 0,0-1 0,1 1-113,3-1 1,5-5 0,8-3 0,6-4 25,5-5 1,0-2 0,5-9 0,0-5 46,-1-9 0,1-13 0,1-8 1,-6-8 121,-5-3 0,-6-2 1,-9 0-1,-4 1 47,-2 3 1,-9 5 0,-6 8-1,-7 5-83,-4 7 1,-6 5 0,2 8 0,3 6-985,2 6 0,3 6 170,-1 8-276,-3 3 0,10 6 0,-3 6 860,2 6 0,4 4 0,-2 5 0,0 7 0,-1 0 0</inkml:trace>
  <inkml:trace contextRef="#ctx0" brushRef="#br0" timeOffset="53">24291 12981 7782,'-13'-5'133,"0"1"541,0 1 0,5 2-205,8 1 0,4 0-333,17 0-98,6 0 0,6-4 0,7-1 0,4 1 0,5 0 275,5 0-314,-4-1 1,-1 1 0,-4-2 0,2 1 0,-3-1-1,-6 3 1,-9 2-823,-9 1 667,-6 0 1,-13 0 0,-5 0 0,-7 0 26,-6 0 1,2 0-1,-3 0 1,1 1-422,0 3 87,0-2 68,4 4 0,2-5 395,2 3 0,26-14 0,12 2 0</inkml:trace>
  <inkml:trace contextRef="#ctx0" brushRef="#br0" timeOffset="54">25209 12636 7782,'0'-14'0,"0"-3"0,0 3 0,-5-5 1339,1 7 0,-1 5-702,0 2 0,2 10-317,-5 3-218,5 9 0,-3 3 1,6 5-1,-1 2 1,-2 2-1,-1 2 1,1 2-50,2 2 1,1 2 0,1 1 0,2 0-149,1 1 0,5-1 1,-4-1-1,1-3-116,0-5 1,4 3-5,-2-3-96,-2-5 0,4-5 0,-6-6 0,0-2-1316,2-3 911,-5-2 1,6-7 715,-2-4 0,-10-30 0,4-13 0</inkml:trace>
  <inkml:trace contextRef="#ctx0" brushRef="#br0" timeOffset="55">25234 12598 7782,'4'-38'0,"1"-1"0,3 3 175,-4 2 1,6 8 0,0 8 0,4 2 789,3 3 1,5-1 86,-5 10-873,5 0 1,-2 4 0,6 1 0,-1 5 0,1 5-1,-1 6 1,-1 3 65,-2 3 0,0 1 0,-6 3 0,-3 1-99,-3 2 1,-8 4 0,1-3-1,-7 1-112,-9 4 0,-5-3-1122,-8 1 826,1-12 1,-2 8 0,-3-10 0,-4 0 0,-3-3-1012,-1-3 1295,5-7 0,-2 0 0,5-4 0,2 1 0,2-1-1043,5-2 1021,3-1 0,28-5 0,5-2 0</inkml:trace>
  <inkml:trace contextRef="#ctx0" brushRef="#br0" timeOffset="56">26369 12993 7773,'-8'-1'137,"-1"-3"833,-1-5 1,4 2-271,2-1-600,8 5 1,9-4 0,8 4 0,5-1 0,4 1 0,5 0 0,6 0 213,6-1 0,3-2-479,1 2 19,0 2 1,-6-3 0,-3 5-1,-3 0 1,-5 0 0,-6 0-1280,-5 0 1192,-11 0 1,-6 1 0,-7 2 0,-4 1 0,-3-1 0,-3-1 0,-4-1-1642,-2 3 1874,-2-2 0,-3 3 0,1-5 0,-2 0 0,-29-28 0,-9-7 0</inkml:trace>
  <inkml:trace contextRef="#ctx0" brushRef="#br0" timeOffset="57">26611 12764 7773,'-4'-14'-229,"0"-3"0,0 2-46,4-2 1895,0-2-142,0 4-837,0 3-441,0 6 1,0 16-1,1 4 1,2 6-1,1 7 411,-1 5 1,-2 5-358,-1 2 0,0 0-157,0 4 1,0 1 0,0 2-1,0-2-159,0 0 1,0-4 9,0 2 0,0-2-217,0-2 0,0-5 0,0-5 1,0-5-1341,0-6 754,0-3 0,2-7-816,2-3 1671,-3-2 0,10-32 0,1-20 0,-1 1 0,-1-1 0</inkml:trace>
  <inkml:trace contextRef="#ctx0" brushRef="#br0" timeOffset="58">28511 12534 7827,'0'-13'-134,"0"1"0,0-1 0,2 2 262,2 2 0,-3-2 0,4 2 39,-4-2 0,-1 2-123,0 1 1,0 4-1,0-5 11,0-1-23,0-1 12,-6-2 1,1 0 0,-5 1 0,1-1 0,-1 0 0,-1 0 0,-2 2 95,0 3 0,-4-2 129,0 5-191,-5-4 0,3 7 0,-3-2 0,2 2 1,0 2-1,2 2 0,-1 2 236,4 5 1,-4 6-157,2 2-96,6 6 1,0-3 0,3 7 0,0 2 0,1 4 29,1 0 0,-2 8 0,3-2 0,3 7-116,0 6 0,2 5 49,0 7 0,4 1-41,1 3 0,-1-33 0,2 2 0,-2 3 0,0 1 0,2 1 0,-1 1 67,2 0 0,-1 2 1,-1-1-1,-1 1-231,0-1 1,0 1 0,0-1-1,1 0 207,1-2 1,0 1-11,1 4 1,-1-1-1,-1-6 1,-1 0-1,-1 2 1,1-1-1,-1-3 1,-1-1-1,3 31-70,0-2 1,-3-4-45,2-3 1,-3-8-21,-1-8 0,-1-5 1,-3-4-1,-3-5 49,0-7 0,-3-3 39,5-7 1,-4 0 158,0-4 0,-2 2 0,-2-6 0,0-1-13,0-1 1,-1-7 274,-3 1 1,-1-6-433,-3 2 34,-3-9 1,8 3 0,-4-5 0,2 2 0,4-1-481,4-2 1,4 3 197,6-4 0,0 5-656,0-1 1,1-3 943,4-1 0,28-12 0,14-3 0,6-6 0,-1 1 0</inkml:trace>
  <inkml:trace contextRef="#ctx0" brushRef="#br0" timeOffset="59">29276 12853 7885,'-4'-18'65,"-2"-4"0,1 0 0,-2 0 0,1 5 938,0 3-651,2 7 0,4-1 1,0 8-1,0 7 666,0 7-935,0 11 1,0 8-1,0 7 1,0 2 0,0 6 322,0 6-528,0 4 1,0 5 0,0-2 0,0-3-1,0 0-290,0 0 284,0-4 0,0 1 0,0-10 1,0-7-1,0-8 0,0-7-406,0-6 522,0-9 1,0-3-1,-1-10 1,-2-3-1,-3-3 1,0-4-1,-1-2-203,0-4 0,3-9 47,-4-4 99,5-2 1,-3-7 0,6 1 0,0 0 0,0 3 46,0 1 1,4-4 0,2 3 0,1 5 147,3 5 1,6 3-138,1 9 0,4 1 127,-4 7 0,5 4 0,0 8 0,0 4 221,0 5 0,0 8-402,-5-3 1,0 6-6,-4-2 0,-6-1 0,-3 1 1,-2 1-52,-2-3 1,-2 1-66,-2-3 1,-3-3 131,-6 3 0,-1-2 0,-3-3 0,-4 0-1,-3-4 1,3 2-16,-1-6 0,1 5-69,-4-5 1,5 0 0,3-4-951,3 0 577,1 0 512,6-5 0,46-19 0,18-10 0</inkml:trace>
  <inkml:trace contextRef="#ctx0" brushRef="#br0" timeOffset="60">29901 12968 7885,'13'-20'0,"-5"2"0,1 5 85,-1 0 0,7 5 0,2 0 0,2 3 0,3 3 401,-1 5 0,-1 4 0,1 7 0,-4 3-27,-3 5 0,-3-2-598,-2 1 1,-3 4-1,-6 6 1,-2 1-226,-2-1 1,-5 0 275,-8-1 1,-1-3-1,-5 2 1,2-3-138,-2-5 0,5-4-168,1-8 1,3-4-129,1-5 737,6 0 1,1-5 0,6-5-1,2-6 1,3-5-132,8-3 0,1-7 0,8-3 0,0-3-135,2-1 1,6-1-16,0 1 1,0 1-1,-6 3 1,-2 6 220,0 5-9,-7 5 96,-2 11 1,-7 12 0,-8 12 0,-2 6 235,-5 3 0,-2 0-412,-2 4 1,5-3-23,-1 3 1,7 1 0,-3-1-1,4-2-300,1-1 1,0-6 97,0 1 1,7-7-175,6 2 1,1-4-1,7-5 1,2-3-906,1-4 0,6-1 1236,-1 0 0,12-30 0,5-14 0,2-2 0,0 0 0</inkml:trace>
  <inkml:trace contextRef="#ctx0" brushRef="#br0" timeOffset="61">30577 12853 7885,'-2'-17'0,"-2"0"0,3 0 599,-3 4-240,2 1 9,2 4 1,2 3 0,2 5 0,4 0-1,4 0 898,0 0-1104,1 5 1,4 4 0,0 8 0,0 6 0,-1 4-39,-3 2 1,1 7-1,-10-1 1,-1 6-184,-2 6 0,-4 3-172,-5 1 0,-2 0-1852,-11 0 1843,-1 0 0,-7-5 0,-3 0 0,1-4 0,0-6-1856,3-10 1850,1 0 1,0-13 0,-1-1 0,-2-6-1,2-4 246,1-2 0,1-22 0,-2-7 0,-3-3 0,1 0 0</inkml:trace>
  <inkml:trace contextRef="#ctx0" brushRef="#br0" timeOffset="62">29965 12840 7885,'-6'-12'0,"-2"-1"0,-4 1 204,0 4 1,-1-2 0,0 6 0,0 2 277,1 5 1,-1 6-147,0 8-171,-5 3 1,-1 6-1,-2 6 1,3 4 0,1 7 477,0 2-662,5 2 0,7 4 0,5 0 0,0 0 0,2-1 0,7-2 1,8-4-1182,6-5 1019,2 8 0,5-19 0,1 6 0,0-7 1,2-5 180,-1-5 0,8-16 0,5-5 0,6 0 0,0-1 0</inkml:trace>
  <inkml:trace contextRef="#ctx0" brushRef="#br0" timeOffset="63">31074 13134 7885,'-5'-13'0,"-4"0"0,-2 2-7,-2 2 1,0-1-174,0 6 1,5 0 613,-1 4 1,5 0 0,-3 1-625,1 3 0,1 4 10,1 4-1073,2 1 1253,-4 0 0,46 11 0,10 3 0</inkml:trace>
  <inkml:trace contextRef="#ctx0" brushRef="#br0" timeOffset="64">31482 12942 7885,'-5'-12'0,"2"-1"19,-6 0 0,1 2 0,-6 1 0,-2 1 335,-1-1 0,-1 5 151,1 0 1,-5 4 0,-6 2-1,-3 4-98,-2 3 1,5 5-288,-2 4 1,5 1-1,2 5 1,3-2-99,2 2 0,6-3 1,8 0-1,3-2 160,1-2 0,7 1-513,6-5 0,1 4 1,7-9-1,2 0-403,1-3 1,3-2 336,2-2 1,-2-6 219,3-2 0,-3-8 0,-2-4 1,1-2 80,-1-5 0,-3-7-10,-1 0 0,-5-5 254,1-3 1,-3-2-1,-3-4 1,-2 2 515,-5 2 0,-3 8-333,-1 6 0,-5 4 406,-4 5 1,-2 8 71,-2 9 1,0 8-666,0 5 1,5 8-52,-1 4 1,5 3 0,-3 3-1,1 3 6,4 4 1,0 1 67,2-1 0,0 3-372,0-3 1,0 2-1,2-2 1,2-3-1274,4 0 1,4-6 821,0 1 0,3-1-342,2-3 1,-2-4 997,6-1 0,40-20 0,-23-1 0,-1 0 0</inkml:trace>
  <inkml:trace contextRef="#ctx0" brushRef="#br0" timeOffset="65">31750 12891 7885,'0'-25'0,"0"4"364,0-1 1,1 2-1,2-2 1,3 2-82,1 2 1,3 2-66,7 7-59,-3-2 1,10 10 0,-3-4-1,4 5 1,-1 6 373,-3 7-469,3 0 0,-10 12 1,2-1-1,-5 5 1,-4 0 152,-1 2-333,-2-4 1,-10 10 0,-4-4 0,-4-1 0,-3 0-334,2-1 0,-1-9-178,-1 4 537,3-9 0,0 0 0,7-10 163,1-7 0,2-7-15,4-10 1,10-4 0,2-9 0,4-4-43,2-3 0,2-5 3,6-1 0,-2-4 1,-3 5 1,2 5-1,-6 7 1,-2 5 974,0 3-303,-8 10-442,-2 6 0,-9 12 1,-2 4-1,-1 5 141,-3 6 0,-1 4-237,-2 0 0,1 1-213,-1-1 1,1 1-1,4-1 1,4 1-210,2-1 0,2-5-340,0-3 1,6 0 205,2-4 0,9 1 1,5-10-1,2-1-1464,1-2 1866,1-1 0,14-25 0,8-12 0,3-2 0,1 0 0</inkml:trace>
  <inkml:trace contextRef="#ctx0" brushRef="#br0" timeOffset="66">16372 13083 8356,'0'-13'-246,"0"-4"0,0 0 0,0 1 0,0 2 1,2 1 57,2 1 323,-3-1-144,5 11 1,-6 0-1,0 11 1,0 4-1,0 4 301,0 3-262,0 1 0,-1 5 0,-2-1 1,-1 1-1,-1-1 0,1 2 0,0 2-19,1 0 0,2-3 0,1-6 0,0-2-29,0-2 1,0 2 0,0-1 93,0-1 1,0-9-86,0-7 0,0-7 36,0-10-42,5-3 0,-2-7 0,4-3 0,-1-2 0,-2-2 1,0 0-1,1-2 21,-3-1 1,0 0 10,-2 3 1,0 5-1,0 7 1,0 5 448,0 3-556,0 2 0,-4 7 115,-1 10 0,0 3 0,0 15 0,-2 4 24,0 5 1,-3 1-23,6 1 1,-4 0-25,3 4 0,-3 0 0,4 1 0,1-3-2,1-2 0,2 2 15,0-6 1,0-2 21,0-7 1,6-4-1,2-8-2,4-5 1,-4-3-21,1-1 0,-2-5 248,1-4-213,4-8 1,-5-4 0,4-9 0,-1-4 0,-1-3-198,0-1 1,-3-2 105,-2-2 1,-2-2-1,-2-3 0,0-1 0,0 4 0,0 2-3,0 2 1,-2 2 7,-2 12 0,-2 4 178,-2 9 0,-3 9 1,4 8-204,-1 11 1,-3 9 231,3 6 1,1 4-157,-2 9 1,2-2 0,-2 4-1,5 0 10,3 1 0,1-5-17,0 1 0,4-2-18,0-2 0,6-7 0,-1-4 0,2-7 63,2-6 0,0 1 9,-1-11 0,0-1 55,-4-8 1,2-3 0,-4-11 0,1-6-19,3-8 0,-3-3-24,1-3 0,-5-3-107,1-1 0,2-5 0,-2 3 1,-1 1 22,-1 6 1,-2 5 237,0 8-134,-6 5 0,-1 7 0,-5 12 0,3 8-262,0 10 1,-4 11 151,-4 6 1,5 4-69,3 5 0,2-4 1,-3 5-1,3-1-565,1-1 1,2-3 75,4-5 0,1-6 126,4 2 1,2-5 444,6-4 0,28-25 0,7-11 0</inkml:trace>
  <inkml:trace contextRef="#ctx0" brushRef="#br0" timeOffset="67">16513 13095 6234,'7'0'-396,"0"5"423,-3-1 29,-3 0-23,5-4 0,-6 1 9,0 4-24,0-4 1,0 6-19,0-3 0,17 15 0,4 8 0</inkml:trace>
  <inkml:trace contextRef="#ctx0" brushRef="#br0" timeOffset="68">22914 12815 8402,'0'-17'-158,"0"-2"0,0 1 0,0 0 0,0 2 0,0 2-43,0 1 0,0 0 0,1 2 393,3 2 1,-2 5 0,2 8-125,-3 5 0,-1 2 15,0 2 1,0 5 0,0 4 0,-1 2 20,-3 1 0,2 6-82,-2 3-35,-3 3 1,4 3 0,-4 1 0,1 3 0,2 0 0,0 1 0,0-1-2,1 0 1,1-6-82,2-4 27,0-5 0,0-4-73,0-8 205,0-8 1,0-5 0,0-8 0,0-5-1,0-4-80,0-4 1,-1-2 0,-2-7-1,-3-1-37,-1-3 1,4 2 38,-1-6 1,-1-4-1,0-5 1,2 1-6,2-2 0,-3-1 38,0-6 1,-1 0 86,5 0 1,0 7-1,0 4 1,0 7 73,0 6 0,0 0 41,0 10-207,0 6 0,0 7 0,0 8 0,0 6-96,0 6 1,2 5 69,2 9 1,-3 2 43,4 7 1,-4-1 0,-1 1 0,0 3-23,0 0 0,0 5-7,0-5 0,0 6 4,0-1 0,4-3 0,2-1 1,1-4 12,3 0 1,-3-3-30,2-2 0,-1-8-30,5-9 0,-5-9-17,1-3 0,-2-5 104,1-5 0,-2-7-48,-6-10 1,0-2 0,0-3 0,0-1-56,0-2 1,1-7-113,4-1 1,-4-1 151,3-8 0,-1 4 0,0-2 0,1 0 29,-1-1 0,-1 2 11,-2 2 0,0 2 28,0 15 1,0-2 135,0 10 1,0 7-90,0 10 0,0 11-230,0 10 1,-2 8-1,-1 2 1,-2 2 153,-2 2 0,4 3-19,-2 5 0,0-4-6,1 4 1,-1-2 0,5 0-1,0 2-8,0-2 0,0-2 116,0 0 0,0-7-79,0-2 1,2-9 0,1-4-61,1-3 28,0-7 1,0-2 60,1-10 0,-1-6 0,-4-7 1,0-4-108,0-5 0,4-4 69,0-7 0,1-4-3,-5-1 1,4-1-1,0 2 1,-1-5-156,-2-3 1,1-1 89,2 0 0,-3 2 64,4 2 0,-4 4 0,-1 9 1,0 6 485,0 5-415,-6 11 0,4 9-25,-7 11 1,2 8-266,-2 14 0,-2 2 152,3 7 1,-4 3 18,0 1 0,3 5 19,1-2 1,3-2 0,-2 0-1,2-1-20,2-1 1,1 1 30,2-5 1,5-7 18,-1-5 0,6-4 0,-3-7 0,1-6-7,1-1 0,-5-6 39,5-6 0,-1-9 17,5-8 1,0-7 0,-1-5 0,1-2-247,0-5 1,-5-7 159,1 1 1,-1-8-115,5-1 0,-6 1 54,-3 7 0,2-1 54,-2 5 1,1 4 327,-5 9 0,-2 7-199,-2 15 1,1 3 0,-5 10-1,-2 6-60,-2 9 0,4 7-15,-1 11 0,1 2-5,-5 2 1,5 2-1,0 3 1,3-5-285,2-2 0,2 0 137,1 2 1,1-2-218,3 2 0,3-8 1,6-4-1,-2-3 342,-2-1 0,-3-7 0,-6 0 0</inkml:trace>
  <inkml:trace contextRef="#ctx0" brushRef="#br0" timeOffset="69">14944 14536 8207,'-8'-18'-19,"1"-4"0,0-2 0,1 0 1,2 2-1,4 2 0,5 3 107,7 5 1,-1 1-1,9 7 1,0 1 823,-1 2-894,-3 1 1,4 11-1,-5 6 1,2 7-1,-2 6-131,-5 4 120,1 8 0,-10 2 0,4 6 0,-4-1 0,-1 4-182,0-1 100,0 1 0,-4-9 1,-2-6-1,-1-7 1,-2-5-1,1-7 289,-1-6 1,7-13-1,-3-14 1,4-10-131,1-9 1,1-9-14,4-5-137,2-3 1,10-6 0,0-4 0,0-2 0,0 0-416,0 2 414,0-2 1,-9 9-1,-1 1 1,-1 9-1,-3 14 228,-2 9 1,-6 11 0,-3 6 211,1 6 1,-4 10-246,3 8 0,0 5-32,0 4 1,1 1 0,-2 4 0,4-1 92,-1 2 0,5 0-206,-4 3 1,4-3 4,1-2 0,0-1 0,1-5 0,4 2-138,3-2 0,5-2 100,4-5 0,-2-2-105,7-7 1,-1-5-1,4-2 1,1-4-722,-1-1 1,5-1 459,0-4 1,5-3 415,-1-9 0,0-10 0,3-6 0,4-4 0,-1-1 0</inkml:trace>
  <inkml:trace contextRef="#ctx0" brushRef="#br0" timeOffset="70">15607 14383 8207,'-10'-13'0,"-2"1"-464,-4-1 1,5 0-86,2 0 1,5 6 548,8 3 0,5-2 334,8 2 0,-2 0 0,5 4 0,0 0-445,0 0 0,1 0 111,4 0 0,7 11 0,0 3 0</inkml:trace>
  <inkml:trace contextRef="#ctx0" brushRef="#br0" timeOffset="71">15594 14587 8166,'-14'-13'0,"-3"6"236,9 3 0,2 1 730,2-1-746,2 3 0,12-7-556,3 4 232,8 3 1,-1-9 0,7 4 0,1 1 0,4-3-382,0 1 485,2-1 0,-2-8 0,3-4 0,2 0 0,0-1 0</inkml:trace>
  <inkml:trace contextRef="#ctx0" brushRef="#br0" timeOffset="72">16066 14115 8166,'0'-25'0,"0"-1"0,0 1 144,0-1 1,2 7 0,3 2 0,7 2 0,3 4 490,1 3 1,2 2-1,-1 6 1,-1 0-448,-2 0 0,-5 6-440,-1 2 1,-1 9-1,2 4 1,-5 3-190,-3 2 0,-1-1 255,0 1 1,-4-1-1,-2 1 1,1-2-328,-1-3 1,0 2 402,2-6 0,3 0 0,-4-4 473,4-1 1,1-5 0,6-1-98,2-6 0,4-1 1,2-2-1,3-1 20,4 1 1,-1 1-213,1 2 0,-5 0-46,1 0 1,0 6 0,-2 3 0,-2 2-19,-2 2 1,-2 4-121,-9 0 1,0 5 201,0 0 0,-6-4 0,-4-1 1,-5-3 291,-7-1 0,0 0-103,0-1 0,-4-5-79,4-2 0,-3 0 0,6 0 0,1-3 205,0 0-892,1-2-2040,4 0 2525,6-6 0,24-7 0,11-6 0</inkml:trace>
  <inkml:trace contextRef="#ctx0" brushRef="#br0" timeOffset="73">22391 14039 8108,'-4'-17'-17,"-1"-2"1,1 1 0,0-2 0,0 2-784,1-1 1015,7-3 0,-1 9 0,5-1 0,4 5 0,2 4 0,3 2 0,-2 3 0,1 4 0,0 6 7,1 6 1,0 8-73,-5 5-222,1 7 0,-4-4 0,-2 5 0,-2 0 1,-2-2-24,-1 1 20,-2 4 1,0-14 0,-2 4 0,-1-4 0,-2-5 0,-2-5 150,-3-7 1,3-6-1,-1-10 95,3-6 1,1-13-245,4-4 50,0-6 1,5-8 0,4-2 0,3-4 0,4-1 0,2 0 0,1 2-190,-1 2 1,-1 4 360,-4 9-221,-6 3 0,-1 18 219,-6 9 1,-2 15 589,-2 15-589,3 5 0,-9 7 0,4 1 1,0-3-1,1 0 0,2-2 0,2-4-127,1 4 1,1-6 0,3 2 0,5-5-178,2-4 1,2 2-135,0-6 0,5-1 74,3-8 0,3-2 0,2-6 0,-1 0-177,1 0 1,-1-6 392,1-2 0,11-26 0,2-7 0</inkml:trace>
  <inkml:trace contextRef="#ctx0" brushRef="#br0" timeOffset="74">22977 13873 8108,'-4'-17'22,"0"0"12,1 2 0,2 0-149,1 3 0,1 5 1,3 1-1,6 2-401,6-1 0,-1 1 249,7 4 0,-3 0 267,3 0 0,19 23 0,0 5 0</inkml:trace>
  <inkml:trace contextRef="#ctx0" brushRef="#br0" timeOffset="75">22990 14090 8108,'-13'-6'465,"1"1"-510,-1-4 0,6-2-265,2 2 631,4 4 1,7-3-1,4 6 1,5-3-502,6 3 1,4-4-518,0 2 1,5-5 696,0 5 0,2-6 0,5-1 0,1 0 0,-1 0 0</inkml:trace>
  <inkml:trace contextRef="#ctx0" brushRef="#br0" timeOffset="76">23577 13529 8108,'-13'-6'102,"0"0"1,-1-3-1,-2 1-80,-1 3 0,5 1-22,3 4 290,1 11 1,-4-1 0,2 11 0,3 3-1,2 3-65,2 3 0,1 5 0,2 1 0,0 3 29,0 4 1,6-1-856,3-3 489,2 5 0,7-8 1,4 4-1,2-3 0,1-7 1,1-6-1,-2-9-210,-3-5 0,3 0 183,-3-6 167,3 1 0,-4-11 1,-3-4-1,-3-7 1,-2-7 254,-4-4-192,-2-8 0,-6 8 0,0-6 0,-2 0 0,-2 1 95,-4 4 1,-4 3 0,0 5-1,-3 5 37,-2 6 1,2 0-263,-6 6 0,1 3-203,-1 9 1,-2 6-1,6 12 1,1 1-1572,2 3 1813,7 2 0,10 5 0,5 4 0,3 3 0,0 0 0</inkml:trace>
  <inkml:trace contextRef="#ctx0" brushRef="#br0" timeOffset="77">27172 15237 8065,'0'-12'-40,"-4"-1"0,0 0 1,1-1-1,2-2 1,1-1 630,0 2-424,5 1 0,2-3 0,8 0 0,0 3 0,4 2 1,-1 5-1,2 1 0,0 5 0,1 4 198,-1 5 0,-2 11-412,-5 6 8,0 1 1,-6 11 0,-3-3 0,-3 4 0,-2 3-468,-3 1 391,-3 1 1,-3-6-1,0-3 1,-3-3-1,2-3-438,-1-2 573,-2-4 1,9-13 0,-4-3 0,5-5 0,2-8 273,2-7 0,2-10-265,2-6 1,5-10 0,6 1-1,4-5-185,0-4 0,-2-2 122,5-1 1,-5-3-1,2 2 1,-2 5-33,-5 6 1,-1 7 438,-7 13-227,1 2 1,-7 14 0,-1 6 194,-1 10 1,-6 8-257,2 6 1,-2 2-26,1 3 0,-1-2 1,5 5-1,-1-1-45,0 1 1,2-3-26,4 4 0,0-6-96,0 2 1,0-3 0,2-3 0,2-3-198,4-4 0,4 0 88,0-4 1,5 1-79,0-10 0,7 0 0,1-4 0,4 0-558,4 0 851,1-5 0,27-25 0,-28 10 0,0-1 0</inkml:trace>
  <inkml:trace contextRef="#ctx0" brushRef="#br0" timeOffset="78">27682 15237 8065,'-4'-8'281,"-1"-1"-1218,-3 0 834,6 3 1,-3 0 0,10 6 0,3-1 474,3-3 0,4 2-237,2-2-210,2-3 0,7 5 0,-1-3 0,1 0 0,-2 1-735,-3 1 657,3-4 0,-8 6 153,5-3 0,-11-3 0,1-1 0</inkml:trace>
  <inkml:trace contextRef="#ctx0" brushRef="#br0" timeOffset="79">27772 15390 8062,'-7'0'1710,"-5"0"-1385,5 0 423,0 0-875,1 0 1,21 0 0,3 0 0,3-1 0,5-2 126,2-1 0,18-17 0,9-8 0,6 1 0,1 0 0</inkml:trace>
  <inkml:trace contextRef="#ctx0" brushRef="#br0" timeOffset="80">28384 14944 8059,'0'-13'0,"0"1"411,-6 5 0,-1 1 1,-6 7-1,0 4-52,1 3 0,-1 11 1,0 6-1,-1 6-202,-3 2 1,3 4 0,-2-2 0,5 5-277,2 2 0,7 1 0,-3-5 1,4-1-156,1-3 0,6 1 0,4-6 1,5-5-9,6-6 1,5-9 0,4-5-1,4-4 150,2-4 1,3-9-1,-2-10 1,-3-5 99,-5-6 0,-2-3 0,-3-1 0,-4 1 165,-7 3 0,-6 3-174,-7 5 38,0 1 0,-3 6 1,-5 7-1,-9 6 0,-6 6 1,-4 4-1,-1 6-226,-2 6 1,0-2-127,5 3 229,5 3 1,1-5 125,7 6 0,22 12 0,5 7 0</inkml:trace>
  <inkml:trace contextRef="#ctx0" brushRef="#br0" timeOffset="81">28129 15123 8059,'-13'-6'548,"0"-2"-269,6 2 1,1-1 0,8 3 0,2-5-69,5-2 1,6 2 0,4 1-1,0-2-17,4-2 1,1 0-133,2-1 1,3 2 0,1 1 0,-1 3 2,-3 1 1,-6-3-111,-3 5 0,-3 1 0,-2 9 0,-4 7 15,-3 7 0,-4 5 1,-1 5 1,-10-2 0,-3 8 0,-2 2-185,-4 3 1,1 1 157,-3-3 0,-3-1 0,4 0 0,-2-1 12,1-3 0,10-8 533,-2-9-263,3-3 1,3-9-59,3-5 0,4-5 83,4-8 1,3 0-185,6 0 0,5-4 0,2-1 1,1 0-26,1-1 1,-1 2-166,4 4 1,1 2 100,-1 3 1,1 2 0,-1 6-1,1 0 108,-1 0 0,-5 6-109,-3 2 1,-4 9 18,-4 4 0,-4 3 0,-5 3 1,0 2-48,0 0 0,-1 7 16,-3-2 1,-8 3-294,-5 1 340,-5-5 1,6-2 0,-5-6 0,-2 1 0,0-2 0,1-4 0,0-6 95,0-4 0,2-7 103,-1 1 1,-1-3-55,-3-1 1,-1-4 0,1-3-1,1-3 23,3-4 0,-2 0-83,6 5 1,0-2-146,4 2 1,0 2 0,1-1-1620,-1-2-175,6 4-328,1 0 2169,6 6 0,40-34 0,9-8 0</inkml:trace>
  <inkml:trace contextRef="#ctx0" brushRef="#br0" timeOffset="82">28167 15148 8059,'-4'-20'-69,"-2"3"1,0 3 141,1 1 1,0 1 0,7-1-1,2 2 394,5 2 1,2-2 0,3 2 0,2-2 25,1-2 1,10 5-119,-2-1-285,3 6 1,-2-2 0,-1 5-1,1 0 1,-2 3 0,-3 4-1,-4 7-157,-3 4 1,-5 5 0,-2 5 0,-1 3-152,-3 2 1,-8 0-1,-3 2 1,-5-1-13,-4 1 0,3 2 1,-5 0-1,2-3 192,0-4 1,0-8 0,5-2 0,-1-3 239,0-5 1,5-1 90,-1-7-202,6 0 1,-2-5 0,5-3-1,0-5 1,1-1 29,3 2 0,3-2-102,6 6 0,1-5 1,2 5-1,2 0-110,2-2 1,-4 5 178,1-4 1,1 4 0,-1 1-1,-1 1 64,-2 4 0,-1 3-136,-1 9 1,-3-1 4,-1 5 0,-5 4 0,2 7 1,-4-1 25,-1 0 1,-4 3 15,-1-4 0,-6-1-99,-2-3 0,1-1 1,-7 0-1,1-6-245,-3-6 1,1-2 408,-2-6 0,1 3-50,-4-4 0,-2 1 0,-2-7 1,1-2-6,4-4 0,0 0-21,7 0 0,0 4-794,4-5 0,6 1 742,3-5 0,42-34 0,-13 20 0,0-1 0</inkml:trace>
  <inkml:trace contextRef="#ctx0" brushRef="#br0" timeOffset="83">27874 11756 8017,'-7'-12'102,"-3"-5"0,4-2 0,0 1 0,2-2 0,6 2 1033,5-1-989,4-4 1,7 5 0,4-5 0,2 5 0,0 2 0,-2 6 0,0 3-1,-1 5 1,-1 3-126,-3 7 0,-4 7 69,-5 10-254,3 6 1,-9-2 0,2 5 0,-3 0 0,-2 0-1,-3 0 1,-5 0-78,-2-2 1,2-1 0,1-6-1,-2-4 191,-1-4 0,2 0 0,1-4 205,-2-6 0,4-10 1,2-7-1,2-6-56,2-5 1,8-4 0,3-5 0,4-6-157,1-5 1,4 2 0,0-5 0,0 3 37,-3 2 0,-3 0 1,-2 9-1,0 3-46,-4 4 1,-1 6 506,-2 9-305,-4 2 1,5 8-1,-6 3 1,-2 7-1,-1 6 542,-1 6-628,0-1 0,4 8 0,-1-6 0,-2 2 0,-2 2 213,3 0-331,0-4 1,6-1 0,2-3 0,1 2 0,3-2-677,1-4 1,4-7 119,2-2 0,-2-4-852,6 5 1475,1-6 0,32-26 0,6-12 0</inkml:trace>
  <inkml:trace contextRef="#ctx0" brushRef="#br0" timeOffset="84">28486 11565 8017,'-6'-18'112,"5"4"222,-4-3-373,4-3 0,2 6 0,4-3 0,5 4-127,5 4-113,5 4 0,1 0 1,1 1-1,-1 1 279,-1 2 0,21 29 0,0 8 0</inkml:trace>
  <inkml:trace contextRef="#ctx0" brushRef="#br0" timeOffset="85">28511 11769 8017,'-20'-13'805,"2"5"-285,5-1 1,6 5-236,3-4 1,8 1-434,5-2 1,3 3-1,5 5 1,5-2-101,2-1 1,7-5-1093,3 5 1340,3-6 0,12-5 0,8-5 0,5-4 0,-1 0 0</inkml:trace>
  <inkml:trace contextRef="#ctx0" brushRef="#br0" timeOffset="86">29213 11183 8017,'-13'-13'20,"1"4"0,3 2 1,0 2-1,-1 2 1,-1 3 1280,-2 4-1124,-5 3 1,3 12-1,-2 3 1,2 7 0,1 5-1,0 4 1,2 3 586,1 1-834,5 7 1,-4-4-1,6 4 1,3-2-1,3-4-821,7-4 828,2-6 0,8-6 1,1-9-1,1-3 1,1-8-1,4-5 1,2-3-151,1-3 0,-2-5 245,-2-8 17,1-3 1,-7-5-1,-2-2 1,-4-1-1,-4-4 1,-5 1-1,-3 0 539,-1 3 1,-7 2-382,-6 5 1,-1 0 0,-7 7 0,-2 4-92,-1 3 1,-5 4-243,-1 7 1,0 5 0,5 8 0,-1 4-1011,1 3 0,5 7 1136,3 3 0,14 26 0,4 6 0</inkml:trace>
  <inkml:trace contextRef="#ctx0" brushRef="#br0" timeOffset="87">32566 13185 8017,'0'-9'265,"0"1"78,0-2 0,1 4 1,4 2-1,5 2 1,5 2-248,6 0 1,4 0-65,0 0 1,2 0 0,3 2 0,4 1-492,3 1 1,-1 1 68,-2 0-40,-2-4 1,-11 9 429,0-6 0,-34 18 0,-4-1 0</inkml:trace>
  <inkml:trace contextRef="#ctx0" brushRef="#br0" timeOffset="88">32541 13440 6222,'18'0'637,"3"0"1,5 0-680,3 0 0,5-2 1,9-1-1,4-1-343,2 1 385,8-4 0,-7-11 0,3-5 0,8-5 0,-1 1 0</inkml:trace>
  <inkml:trace contextRef="#ctx0" brushRef="#br0" timeOffset="89">33395 13044 8018,'0'-8'-73,"0"-1"0,0-1 1,0-1 919,0-2-381,0 6 0,-6 7 0,-2 10 1,-4 6-246,0 5 1,-1 3-1,-1 3 1,0 3-186,1 4 0,-3 3 0,9 2 1,-1 2-40,-1 2 0,6-1 1,0-5-1,8-3-34,7-4 1,7 0-1,6-5 1,2-5-46,3-4 1,-2-9 0,6-3 0,0-4 0,-1-4 1,2-5 0,-5-8 0,-3-6 123,-4-5 0,-1-4 1,-5-8-1,-2-1-18,-6-2 0,-3-5-24,-6 1 76,0-8 0,-1 4 0,-5-1 0,-7 6 0,-7 7 236,-4 6-357,-7 5 1,4 14-1,-4 5 1,1 6-1,1 6-655,0 6 1,2 5 0,2 13 698,-1 2 0,17 7 0,4 6 0,0 6 0,-1-1 0</inkml:trace>
  <inkml:trace contextRef="#ctx0" brushRef="#br1" timeOffset="90">8938 9461 8316,'-12'-11'-133,"0"2"1,4-8 0,4 3 0,2 1 0,4 1 0,3-1 0,8 0-8,7 0 1,5-5-1,4-3 1,3-3 123,5-2 60,-1-5 1,7 4 0,-6-3 0,-3 5 0,-5 4 0,-7 4 105,-5 2 0,-11 10-26,-10 5-103,-9 5 0,-14 18 1,-3 4-1,-4 4 1,-3 6-1,-1 3 0,0 2 37,0-1 0,1 3 1,3-1-1,4-4-37,3-3 1,7-5 0,5-7 29,5-3 0,7-9 0,10-12 19,6-7 0,10-10 1,1-6-1,5-4-192,4-3 0,1-5 27,4 1 35,0-3 0,-5 0 1,-3 3-1,-3 4 1,-3 5-92,-3 4 1,-3 4 114,-5 8 1,-6 5 0,-4 10-1,-7 6-19,-9 8 0,-5 10 159,-8 4 0,1 3-37,-1 1 0,-1 2 0,-1 1 0,-2 0 20,2-4 1,7 0-60,4-8 0,4 0 84,4-8 0,1-4 67,8-9 1,4-8-72,13-8 0,3-9 8,5-4-140,1-3 0,-1-2 0,2-1 1,3-1-1,3-2-86,-1 2 0,-2 1-5,-9 1 1,-2 4-100,-7 5 0,-2 2 126,-5 15 0,-8 9 113,-14 12 1,-3 9-1,-7 4 1,-1 3 128,-2 1 0,0 5-143,5-1 1,1 1 10,2-5 0,4-10 0,7-4 0,2-4 60,5-4 22,2-8 0,4-4 274,2-8-176,3-3-211,12-11 1,0-2-1,7-7 1,-1-1 0,1-2 1,1-1-174,3 1 0,-3 3 109,2-3 0,-6 5 0,-3 3 0,-3 5-268,-6 3 84,2 7 256,-12 1 0,-1 18 1,-8 6-1,-5 9 1,-3 7 177,-1 3 1,-4-3-116,4 0 1,0-1-28,4 1-29,6 2 1,-3-10 0,6-1 0,1-6 0,2-5 42,1-1 0,1-6-29,4-3 1,2-8-16,5-5 0,5-8 1,2-4-1,1-4 261,2-5 0,-3 3-202,-2-3 0,-3 5 44,-1 3 1,-2 4 0,-1 5 56,-2 1 0,-5 6-258,2 6 0,-5 7 33,-5 10-52,4 3 1,-9 5 0,6 1 0,1-1 0,1-1 52,2-2 1,2-4 57,2-5 0,26-34 0,11-9 0</inkml:trace>
  <inkml:trace contextRef="#ctx0" brushRef="#br1" timeOffset="91">9410 8518 8316,'-8'-13'-108,"1"0"0,1 0 1,3 1 127,2-1 0,1 4 18,0 1 1,0-1 0,0-3 0,1 0-110,3 4 0,2-4 98,3 4 45,2 2 1,-4-4 0,6 6 0,-1 1 158,1 2-185,0 1 0,-5 6 0,1 2 0,-1 5 0,0 4 0,-3 4 1,0 5 10,-1 3 1,0 0-1,-4 5 1,0 0-147,0-2 0,-4 4 0,-2-5 0,-1-1 0,-3-3 1,3-1-1,0-9 413,1-1-217,-4-7 0,9-11-78,-3-11-17,2 1 0,9-17 1,5 2-181,3-4 0,8-3 105,-2-4 1,2 0 0,0-1-1,-2 0-96,1-4 1,1 8 165,-2-3 0,2 5 0,-7 3 0,-4 9 188,-2 5-142,-7 9 1,1 3 127,-8 8 1,-3 5-1,-6 9 1,-1 6 0,-3 5 1,-1 6-76,-4-1 0,3-1-17,2 1 0,4-6-19,0 2 0,2 1-65,7-1 1,-1-6-159,5-7 1,7-3 119,6-1 1,7-2 0,10-2 0,5-7-458,6-4 0,5-7 212,5-8 1,8 1-2174,1-5 2450,5 6 0,-4-9 0,2 2 0,-2-2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8/28/25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134489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23</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202686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2E8E6-21E7-0B22-2385-DFDE3AEC9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6659F-48F3-A77B-3955-6521FB98C63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A4F1BD6-9722-AEBD-27CA-3C7BE8B217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F81ABD-D8C8-0078-6BA6-D548EEFB56D3}"/>
              </a:ext>
            </a:extLst>
          </p:cNvPr>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24953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370110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220889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229863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231788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319BF-534B-9DBC-B982-1B846197A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129C9-2A3E-B2DB-D8C5-5831F123644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18715A7-037D-540E-C9BC-698E3F52A8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491497-11BF-52CD-9FE6-3F356892BD4B}"/>
              </a:ext>
            </a:extLst>
          </p:cNvPr>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2605022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8/28/25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424083" y="6383755"/>
            <a:ext cx="2753667"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0" y="0"/>
            <a:ext cx="12192000"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489974"/>
            <a:ext cx="2880619" cy="29464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0" y="0"/>
            <a:ext cx="12192000"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5" name="Picture 4">
            <a:extLst>
              <a:ext uri="{FF2B5EF4-FFF2-40B4-BE49-F238E27FC236}">
                <a16:creationId xmlns:a16="http://schemas.microsoft.com/office/drawing/2014/main" id="{567615D3-BE49-7C6C-20B5-CA5DF0F56D33}"/>
              </a:ext>
            </a:extLst>
          </p:cNvPr>
          <p:cNvPicPr>
            <a:picLocks noChangeAspect="1"/>
          </p:cNvPicPr>
          <p:nvPr userDrawn="1"/>
        </p:nvPicPr>
        <p:blipFill>
          <a:blip r:embed="rId2"/>
          <a:stretch>
            <a:fillRect/>
          </a:stretch>
        </p:blipFill>
        <p:spPr>
          <a:xfrm>
            <a:off x="182621" y="6489974"/>
            <a:ext cx="2880619" cy="29464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6E2B2A85-05A9-5AEF-6CA3-A7012059B9B5}"/>
              </a:ext>
            </a:extLst>
          </p:cNvPr>
          <p:cNvPicPr>
            <a:picLocks noChangeAspect="1"/>
          </p:cNvPicPr>
          <p:nvPr userDrawn="1"/>
        </p:nvPicPr>
        <p:blipFill>
          <a:blip r:embed="rId2"/>
          <a:stretch>
            <a:fillRect/>
          </a:stretch>
        </p:blipFill>
        <p:spPr>
          <a:xfrm>
            <a:off x="182621" y="6489974"/>
            <a:ext cx="2880619" cy="29464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8/28/25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785C27E8-B754-9E61-EA64-79F59A66FA8B}"/>
              </a:ext>
            </a:extLst>
          </p:cNvPr>
          <p:cNvPicPr>
            <a:picLocks noChangeAspect="1"/>
          </p:cNvPicPr>
          <p:nvPr userDrawn="1"/>
        </p:nvPicPr>
        <p:blipFill>
          <a:blip r:embed="rId2"/>
          <a:stretch>
            <a:fillRect/>
          </a:stretch>
        </p:blipFill>
        <p:spPr>
          <a:xfrm>
            <a:off x="182621" y="6489974"/>
            <a:ext cx="2880619" cy="29464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8/28/25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49009" y="6440177"/>
            <a:ext cx="3394292" cy="323967"/>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8/28/25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290.png"/></Relationships>
</file>

<file path=ppt/slides/_rels/slide11.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ustomXml" Target="../ink/ink7.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10.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customXml" Target="../ink/ink11.xml"/></Relationships>
</file>

<file path=ppt/slides/_rels/slide1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3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13.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customXml" Target="../ink/ink14.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15.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customXml" Target="../ink/ink16.xml"/></Relationships>
</file>

<file path=ppt/slides/_rels/slide1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customXml" Target="../ink/ink3.xml"/><Relationship Id="rId4" Type="http://schemas.openxmlformats.org/officeDocument/2006/relationships/image" Target="../media/image17.png"/><Relationship Id="rId9" Type="http://schemas.openxmlformats.org/officeDocument/2006/relationships/image" Target="../media/image22.emf"/></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ustomXml" Target="../ink/ink5.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662940" y="1006734"/>
            <a:ext cx="10184129" cy="914096"/>
          </a:xfrm>
        </p:spPr>
        <p:txBody>
          <a:bodyPr/>
          <a:lstStyle/>
          <a:p>
            <a:r>
              <a:rPr lang="en-US" sz="66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662941" y="2467297"/>
            <a:ext cx="7519584"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11213375" y="6421004"/>
            <a:ext cx="870923" cy="323968"/>
          </a:xfrm>
        </p:spPr>
        <p:txBody>
          <a:bodyPr/>
          <a:lstStyle/>
          <a:p>
            <a:fld id="{049DC8E1-D369-0F48-9062-BB068AFD07CE}" type="datetime1">
              <a:rPr lang="en-US" sz="1200" b="1" smtClean="0">
                <a:latin typeface="Arial Narrow" panose="020B0604020202020204" pitchFamily="34" charset="0"/>
                <a:cs typeface="Arial Narrow" panose="020B0604020202020204" pitchFamily="34" charset="0"/>
              </a:rPr>
              <a:pPr/>
              <a:t>8/28/25</a:t>
            </a:fld>
            <a:endParaRPr lang="en-US" sz="1200" b="1" dirty="0">
              <a:latin typeface="Arial Narrow" panose="020B0604020202020204" pitchFamily="34" charset="0"/>
              <a:cs typeface="Arial Narrow" panose="020B0604020202020204" pitchFamily="34" charset="0"/>
            </a:endParaRPr>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662940" y="4793745"/>
            <a:ext cx="5989528" cy="154914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2: Normal Stress </a:t>
            </a:r>
          </a:p>
          <a:p>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Extensional</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Strain</a:t>
            </a:r>
            <a:r>
              <a:rPr lang="nn-NO" sz="2800" dirty="0">
                <a:latin typeface="Arial Narrow" panose="020B0604020202020204" pitchFamily="34" charset="0"/>
                <a:cs typeface="Arial Narrow" panose="020B0604020202020204" pitchFamily="34" charset="0"/>
              </a:rPr>
              <a:t> </a:t>
            </a:r>
          </a:p>
          <a:p>
            <a:r>
              <a:rPr lang="nn-NO" sz="2800" dirty="0">
                <a:latin typeface="Arial Narrow" panose="020B0604020202020204" pitchFamily="34" charset="0"/>
                <a:cs typeface="Arial Narrow" panose="020B0604020202020204" pitchFamily="34" charset="0"/>
              </a:rPr>
              <a:t>	        Material Properties</a:t>
            </a: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4A002-0521-2FF4-6D8F-6AE9AA602A5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92D4846A-E0B2-4D10-6917-13F9889E5372}"/>
              </a:ext>
            </a:extLst>
          </p:cNvPr>
          <p:cNvSpPr>
            <a:spLocks noGrp="1"/>
          </p:cNvSpPr>
          <p:nvPr>
            <p:ph type="ctrTitle"/>
          </p:nvPr>
        </p:nvSpPr>
        <p:spPr>
          <a:xfrm>
            <a:off x="281729" y="217414"/>
            <a:ext cx="6925732" cy="569387"/>
          </a:xfrm>
        </p:spPr>
        <p:txBody>
          <a:bodyPr/>
          <a:lstStyle/>
          <a:p>
            <a:r>
              <a:rPr lang="en-US" sz="4000" dirty="0">
                <a:latin typeface="Arial Narrow" panose="020B0604020202020204" pitchFamily="34" charset="0"/>
                <a:cs typeface="Arial Narrow" panose="020B0604020202020204" pitchFamily="34" charset="0"/>
              </a:rPr>
              <a:t>Stress-Strain Curves (Steel)</a:t>
            </a:r>
          </a:p>
        </p:txBody>
      </p:sp>
      <p:sp>
        <p:nvSpPr>
          <p:cNvPr id="6" name="Slide Number">
            <a:extLst>
              <a:ext uri="{FF2B5EF4-FFF2-40B4-BE49-F238E27FC236}">
                <a16:creationId xmlns:a16="http://schemas.microsoft.com/office/drawing/2014/main" id="{1F84658C-4363-1EA4-1676-C622C0F38469}"/>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4" name="Picture 3">
            <a:extLst>
              <a:ext uri="{FF2B5EF4-FFF2-40B4-BE49-F238E27FC236}">
                <a16:creationId xmlns:a16="http://schemas.microsoft.com/office/drawing/2014/main" id="{6CAD93D7-7451-3DA6-E2DB-0EE3280C508B}"/>
              </a:ext>
            </a:extLst>
          </p:cNvPr>
          <p:cNvPicPr>
            <a:picLocks noChangeAspect="1"/>
          </p:cNvPicPr>
          <p:nvPr/>
        </p:nvPicPr>
        <p:blipFill>
          <a:blip r:embed="rId3"/>
          <a:stretch>
            <a:fillRect/>
          </a:stretch>
        </p:blipFill>
        <p:spPr>
          <a:xfrm>
            <a:off x="2290347" y="946150"/>
            <a:ext cx="7611305" cy="4559473"/>
          </a:xfrm>
          <a:prstGeom prst="rect">
            <a:avLst/>
          </a:prstGeom>
        </p:spPr>
      </p:pic>
      <p:grpSp>
        <p:nvGrpSpPr>
          <p:cNvPr id="5" name="Group 4">
            <a:extLst>
              <a:ext uri="{FF2B5EF4-FFF2-40B4-BE49-F238E27FC236}">
                <a16:creationId xmlns:a16="http://schemas.microsoft.com/office/drawing/2014/main" id="{447A3FC2-3387-8F05-8B0E-CB6B54B25FBA}"/>
              </a:ext>
            </a:extLst>
          </p:cNvPr>
          <p:cNvGrpSpPr/>
          <p:nvPr/>
        </p:nvGrpSpPr>
        <p:grpSpPr>
          <a:xfrm>
            <a:off x="4552756" y="5569718"/>
            <a:ext cx="3086486" cy="1008743"/>
            <a:chOff x="3292454" y="5587815"/>
            <a:chExt cx="3086486" cy="1008743"/>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A266A2-5C9F-37A5-D034-F2922F127886}"/>
                    </a:ext>
                  </a:extLst>
                </p:cNvPr>
                <p:cNvSpPr txBox="1"/>
                <p:nvPr/>
              </p:nvSpPr>
              <p:spPr>
                <a:xfrm>
                  <a:off x="3292454" y="5587815"/>
                  <a:ext cx="27161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rPr>
                                      <m:t>YP</m:t>
                                    </m:r>
                                  </m:sub>
                                </m:sSub>
                              </m:e>
                            </m:d>
                          </m:e>
                          <m:sub>
                            <m:r>
                              <m:rPr>
                                <m:sty m:val="p"/>
                              </m:rPr>
                              <a:rPr lang="en-US" b="0" i="0" smtClean="0">
                                <a:latin typeface="Cambria Math" panose="02040503050406030204" pitchFamily="18" charset="0"/>
                              </a:rPr>
                              <m:t>u</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upper</m:t>
                        </m:r>
                        <m:r>
                          <a:rPr lang="en-US" b="0" i="0" smtClean="0">
                            <a:latin typeface="Cambria Math" panose="02040503050406030204" pitchFamily="18" charset="0"/>
                          </a:rPr>
                          <m:t> </m:t>
                        </m:r>
                        <m:r>
                          <m:rPr>
                            <m:sty m:val="p"/>
                          </m:rPr>
                          <a:rPr lang="en-US" b="0" i="0" smtClean="0">
                            <a:latin typeface="Cambria Math" panose="02040503050406030204" pitchFamily="18" charset="0"/>
                          </a:rPr>
                          <m:t>yield</m:t>
                        </m:r>
                        <m:r>
                          <a:rPr lang="en-US" b="0" i="0" smtClean="0">
                            <a:latin typeface="Cambria Math" panose="02040503050406030204" pitchFamily="18" charset="0"/>
                          </a:rPr>
                          <m:t> </m:t>
                        </m:r>
                        <m:r>
                          <m:rPr>
                            <m:sty m:val="p"/>
                          </m:rPr>
                          <a:rPr lang="en-US" b="0" i="0" smtClean="0">
                            <a:latin typeface="Cambria Math" panose="02040503050406030204" pitchFamily="18" charset="0"/>
                          </a:rPr>
                          <m:t>point</m:t>
                        </m:r>
                      </m:oMath>
                    </m:oMathPara>
                  </a14:m>
                  <a:endParaRPr lang="en-US" dirty="0">
                    <a:latin typeface="Arial Narrow" panose="020B0604020202020204" pitchFamily="34" charset="0"/>
                    <a:cs typeface="Arial Narrow" panose="020B0604020202020204" pitchFamily="34" charset="0"/>
                  </a:endParaRPr>
                </a:p>
              </p:txBody>
            </p:sp>
          </mc:Choice>
          <mc:Fallback xmlns="">
            <p:sp>
              <p:nvSpPr>
                <p:cNvPr id="7" name="TextBox 6">
                  <a:extLst>
                    <a:ext uri="{FF2B5EF4-FFF2-40B4-BE49-F238E27FC236}">
                      <a16:creationId xmlns:a16="http://schemas.microsoft.com/office/drawing/2014/main" id="{8BA266A2-5C9F-37A5-D034-F2922F127886}"/>
                    </a:ext>
                  </a:extLst>
                </p:cNvPr>
                <p:cNvSpPr txBox="1">
                  <a:spLocks noRot="1" noChangeAspect="1" noMove="1" noResize="1" noEditPoints="1" noAdjustHandles="1" noChangeArrowheads="1" noChangeShapeType="1" noTextEdit="1"/>
                </p:cNvSpPr>
                <p:nvPr/>
              </p:nvSpPr>
              <p:spPr>
                <a:xfrm>
                  <a:off x="3292454" y="5587815"/>
                  <a:ext cx="2716193" cy="276999"/>
                </a:xfrm>
                <a:prstGeom prst="rect">
                  <a:avLst/>
                </a:prstGeom>
                <a:blipFill>
                  <a:blip r:embed="rId4"/>
                  <a:stretch>
                    <a:fillRect t="-4348" r="-2326"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698993-4135-7496-1857-BE9234A18253}"/>
                    </a:ext>
                  </a:extLst>
                </p:cNvPr>
                <p:cNvSpPr txBox="1"/>
                <p:nvPr/>
              </p:nvSpPr>
              <p:spPr>
                <a:xfrm>
                  <a:off x="3292454" y="5937388"/>
                  <a:ext cx="26408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rPr>
                                      <m:t>YP</m:t>
                                    </m:r>
                                  </m:sub>
                                </m:sSub>
                              </m:e>
                            </m:d>
                          </m:e>
                          <m:sub>
                            <m:r>
                              <m:rPr>
                                <m:sty m:val="p"/>
                              </m:rPr>
                              <a:rPr lang="en-US" b="0" i="0" smtClean="0">
                                <a:latin typeface="Cambria Math" panose="02040503050406030204" pitchFamily="18" charset="0"/>
                              </a:rPr>
                              <m:t>l</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lower</m:t>
                        </m:r>
                        <m:r>
                          <a:rPr lang="en-US" b="0" i="0" smtClean="0">
                            <a:latin typeface="Cambria Math" panose="02040503050406030204" pitchFamily="18" charset="0"/>
                          </a:rPr>
                          <m:t> </m:t>
                        </m:r>
                        <m:r>
                          <m:rPr>
                            <m:sty m:val="p"/>
                          </m:rPr>
                          <a:rPr lang="en-US" b="0" i="0" smtClean="0">
                            <a:latin typeface="Cambria Math" panose="02040503050406030204" pitchFamily="18" charset="0"/>
                          </a:rPr>
                          <m:t>yield</m:t>
                        </m:r>
                        <m:r>
                          <a:rPr lang="en-US" b="0" i="0" smtClean="0">
                            <a:latin typeface="Cambria Math" panose="02040503050406030204" pitchFamily="18" charset="0"/>
                          </a:rPr>
                          <m:t> </m:t>
                        </m:r>
                        <m:r>
                          <m:rPr>
                            <m:sty m:val="p"/>
                          </m:rPr>
                          <a:rPr lang="en-US" b="0" i="0" smtClean="0">
                            <a:latin typeface="Cambria Math" panose="02040503050406030204" pitchFamily="18" charset="0"/>
                          </a:rPr>
                          <m:t>point</m:t>
                        </m:r>
                      </m:oMath>
                    </m:oMathPara>
                  </a14:m>
                  <a:endParaRPr lang="en-US" dirty="0">
                    <a:latin typeface="Arial Narrow" panose="020B0604020202020204" pitchFamily="34" charset="0"/>
                    <a:cs typeface="Arial Narrow" panose="020B0604020202020204" pitchFamily="34" charset="0"/>
                  </a:endParaRPr>
                </a:p>
              </p:txBody>
            </p:sp>
          </mc:Choice>
          <mc:Fallback xmlns="">
            <p:sp>
              <p:nvSpPr>
                <p:cNvPr id="8" name="TextBox 7">
                  <a:extLst>
                    <a:ext uri="{FF2B5EF4-FFF2-40B4-BE49-F238E27FC236}">
                      <a16:creationId xmlns:a16="http://schemas.microsoft.com/office/drawing/2014/main" id="{CB698993-4135-7496-1857-BE9234A18253}"/>
                    </a:ext>
                  </a:extLst>
                </p:cNvPr>
                <p:cNvSpPr txBox="1">
                  <a:spLocks noRot="1" noChangeAspect="1" noMove="1" noResize="1" noEditPoints="1" noAdjustHandles="1" noChangeArrowheads="1" noChangeShapeType="1" noTextEdit="1"/>
                </p:cNvSpPr>
                <p:nvPr/>
              </p:nvSpPr>
              <p:spPr>
                <a:xfrm>
                  <a:off x="3292454" y="5937388"/>
                  <a:ext cx="2640851" cy="276999"/>
                </a:xfrm>
                <a:prstGeom prst="rect">
                  <a:avLst/>
                </a:prstGeom>
                <a:blipFill>
                  <a:blip r:embed="rId5"/>
                  <a:stretch>
                    <a:fillRect t="-4545" r="-2392" b="-4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A20CF91-1133-DD62-A2C8-D0FB2B66453B}"/>
                    </a:ext>
                  </a:extLst>
                </p:cNvPr>
                <p:cNvSpPr txBox="1"/>
                <p:nvPr/>
              </p:nvSpPr>
              <p:spPr>
                <a:xfrm>
                  <a:off x="3292454" y="6319559"/>
                  <a:ext cx="30864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rPr>
                                      <m:t>PL</m:t>
                                    </m:r>
                                  </m:sub>
                                </m:sSub>
                              </m:e>
                            </m:d>
                          </m:e>
                          <m:sub/>
                        </m:sSub>
                        <m:r>
                          <a:rPr lang="en-US" b="0" i="0" smtClean="0">
                            <a:latin typeface="Cambria Math" panose="02040503050406030204" pitchFamily="18" charset="0"/>
                          </a:rPr>
                          <m:t>=</m:t>
                        </m:r>
                        <m:r>
                          <m:rPr>
                            <m:sty m:val="p"/>
                          </m:rPr>
                          <a:rPr lang="en-US" b="0" i="0" smtClean="0">
                            <a:latin typeface="Cambria Math" panose="02040503050406030204" pitchFamily="18" charset="0"/>
                          </a:rPr>
                          <m:t>proportionality</m:t>
                        </m:r>
                        <m:r>
                          <a:rPr lang="en-US" b="0" i="0" smtClean="0">
                            <a:latin typeface="Cambria Math" panose="02040503050406030204" pitchFamily="18" charset="0"/>
                          </a:rPr>
                          <m:t> </m:t>
                        </m:r>
                        <m:r>
                          <m:rPr>
                            <m:sty m:val="p"/>
                          </m:rPr>
                          <a:rPr lang="en-US" b="0" i="0" smtClean="0">
                            <a:latin typeface="Cambria Math" panose="02040503050406030204" pitchFamily="18" charset="0"/>
                          </a:rPr>
                          <m:t>limit</m:t>
                        </m:r>
                      </m:oMath>
                    </m:oMathPara>
                  </a14:m>
                  <a:endParaRPr lang="en-US" dirty="0">
                    <a:latin typeface="Arial Narrow" panose="020B0604020202020204" pitchFamily="34" charset="0"/>
                    <a:cs typeface="Arial Narrow" panose="020B0604020202020204" pitchFamily="34" charset="0"/>
                  </a:endParaRPr>
                </a:p>
              </p:txBody>
            </p:sp>
          </mc:Choice>
          <mc:Fallback xmlns="">
            <p:sp>
              <p:nvSpPr>
                <p:cNvPr id="10" name="TextBox 9">
                  <a:extLst>
                    <a:ext uri="{FF2B5EF4-FFF2-40B4-BE49-F238E27FC236}">
                      <a16:creationId xmlns:a16="http://schemas.microsoft.com/office/drawing/2014/main" id="{CA20CF91-1133-DD62-A2C8-D0FB2B66453B}"/>
                    </a:ext>
                  </a:extLst>
                </p:cNvPr>
                <p:cNvSpPr txBox="1">
                  <a:spLocks noRot="1" noChangeAspect="1" noMove="1" noResize="1" noEditPoints="1" noAdjustHandles="1" noChangeArrowheads="1" noChangeShapeType="1" noTextEdit="1"/>
                </p:cNvSpPr>
                <p:nvPr/>
              </p:nvSpPr>
              <p:spPr>
                <a:xfrm>
                  <a:off x="3292454" y="6319559"/>
                  <a:ext cx="3086486" cy="276999"/>
                </a:xfrm>
                <a:prstGeom prst="rect">
                  <a:avLst/>
                </a:prstGeom>
                <a:blipFill>
                  <a:blip r:embed="rId6"/>
                  <a:stretch>
                    <a:fillRect t="-4545" r="-1230" b="-45455"/>
                  </a:stretch>
                </a:blipFill>
              </p:spPr>
              <p:txBody>
                <a:bodyPr/>
                <a:lstStyle/>
                <a:p>
                  <a:r>
                    <a:rPr lang="en-US">
                      <a:noFill/>
                    </a:rPr>
                    <a:t> </a:t>
                  </a:r>
                </a:p>
              </p:txBody>
            </p:sp>
          </mc:Fallback>
        </mc:AlternateContent>
      </p:grpSp>
      <p:sp>
        <p:nvSpPr>
          <p:cNvPr id="11" name="TextBox 10">
            <a:extLst>
              <a:ext uri="{FF2B5EF4-FFF2-40B4-BE49-F238E27FC236}">
                <a16:creationId xmlns:a16="http://schemas.microsoft.com/office/drawing/2014/main" id="{B2132FA5-A8DB-A295-C65D-2A705739DA2D}"/>
              </a:ext>
            </a:extLst>
          </p:cNvPr>
          <p:cNvSpPr txBox="1"/>
          <p:nvPr/>
        </p:nvSpPr>
        <p:spPr>
          <a:xfrm>
            <a:off x="7911711" y="6619287"/>
            <a:ext cx="3979882" cy="246221"/>
          </a:xfrm>
          <a:prstGeom prst="rect">
            <a:avLst/>
          </a:prstGeom>
          <a:noFill/>
        </p:spPr>
        <p:txBody>
          <a:bodyPr wrap="square">
            <a:spAutoFit/>
          </a:bodyPr>
          <a:lstStyle/>
          <a:p>
            <a:r>
              <a:rPr lang="en-US" sz="1000" dirty="0">
                <a:latin typeface="Arial Narrow" panose="020B0604020202020204" pitchFamily="34" charset="0"/>
                <a:cs typeface="Arial Narrow" panose="020B0604020202020204" pitchFamily="34" charset="0"/>
              </a:rPr>
              <a:t>F</a:t>
            </a:r>
            <a:r>
              <a:rPr lang="en-US" sz="1000" dirty="0">
                <a:effectLst/>
                <a:latin typeface="Arial Narrow" panose="020B0604020202020204" pitchFamily="34" charset="0"/>
                <a:cs typeface="Arial Narrow" panose="020B0604020202020204" pitchFamily="34" charset="0"/>
              </a:rPr>
              <a:t>igures provided</a:t>
            </a:r>
            <a:r>
              <a:rPr lang="en-US" sz="1000" dirty="0">
                <a:latin typeface="Arial Narrow" panose="020B0604020202020204" pitchFamily="34" charset="0"/>
                <a:cs typeface="Arial Narrow" panose="020B0604020202020204" pitchFamily="34" charset="0"/>
              </a:rPr>
              <a:t> </a:t>
            </a:r>
            <a:r>
              <a:rPr lang="en-US" sz="1000" dirty="0">
                <a:effectLst/>
                <a:latin typeface="Arial Narrow" panose="020B0604020202020204" pitchFamily="34" charset="0"/>
                <a:cs typeface="Arial Narrow" panose="020B0604020202020204" pitchFamily="34" charset="0"/>
              </a:rPr>
              <a:t>courtesy of Professor Thomas Siegmund, Purdue University</a:t>
            </a:r>
          </a:p>
        </p:txBody>
      </p:sp>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9EAD1B8A-29C8-9049-8E67-21A45EB6491C}"/>
                  </a:ext>
                </a:extLst>
              </p14:cNvPr>
              <p14:cNvContentPartPr/>
              <p14:nvPr/>
            </p14:nvContentPartPr>
            <p14:xfrm>
              <a:off x="762120" y="5040"/>
              <a:ext cx="10579320" cy="5141160"/>
            </p14:xfrm>
          </p:contentPart>
        </mc:Choice>
        <mc:Fallback xmlns="">
          <p:pic>
            <p:nvPicPr>
              <p:cNvPr id="3" name="Ink 2">
                <a:extLst>
                  <a:ext uri="{FF2B5EF4-FFF2-40B4-BE49-F238E27FC236}">
                    <a16:creationId xmlns:a16="http://schemas.microsoft.com/office/drawing/2014/main" id="{9EAD1B8A-29C8-9049-8E67-21A45EB6491C}"/>
                  </a:ext>
                </a:extLst>
              </p:cNvPr>
              <p:cNvPicPr/>
              <p:nvPr/>
            </p:nvPicPr>
            <p:blipFill>
              <a:blip r:embed="rId8"/>
              <a:stretch>
                <a:fillRect/>
              </a:stretch>
            </p:blipFill>
            <p:spPr>
              <a:xfrm>
                <a:off x="745920" y="-11160"/>
                <a:ext cx="10611720" cy="5173560"/>
              </a:xfrm>
              <a:prstGeom prst="rect">
                <a:avLst/>
              </a:prstGeom>
            </p:spPr>
          </p:pic>
        </mc:Fallback>
      </mc:AlternateContent>
    </p:spTree>
    <p:extLst>
      <p:ext uri="{BB962C8B-B14F-4D97-AF65-F5344CB8AC3E}">
        <p14:creationId xmlns:p14="http://schemas.microsoft.com/office/powerpoint/2010/main" val="48897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01718" y="234757"/>
            <a:ext cx="10725362" cy="553998"/>
          </a:xfrm>
        </p:spPr>
        <p:txBody>
          <a:bodyPr/>
          <a:lstStyle/>
          <a:p>
            <a:r>
              <a:rPr lang="en-US" sz="4000" dirty="0">
                <a:latin typeface="Arial Narrow" panose="020B0604020202020204" pitchFamily="34" charset="0"/>
                <a:cs typeface="Arial Narrow" panose="020B0604020202020204" pitchFamily="34" charset="0"/>
              </a:rPr>
              <a:t>Example 2.4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F90766-5F1D-587F-A676-D13387B0EF31}"/>
                  </a:ext>
                </a:extLst>
              </p:cNvPr>
              <p:cNvSpPr txBox="1"/>
              <p:nvPr/>
            </p:nvSpPr>
            <p:spPr>
              <a:xfrm>
                <a:off x="599090" y="988329"/>
                <a:ext cx="10725361" cy="1323439"/>
              </a:xfrm>
              <a:prstGeom prst="rect">
                <a:avLst/>
              </a:prstGeom>
              <a:noFill/>
            </p:spPr>
            <p:txBody>
              <a:bodyPr wrap="square">
                <a:spAutoFit/>
              </a:bodyPr>
              <a:lstStyle/>
              <a:p>
                <a:r>
                  <a:rPr lang="en-US" sz="2000" dirty="0">
                    <a:latin typeface="Arial Narrow" panose="020B0604020202020204" pitchFamily="34" charset="0"/>
                    <a:cs typeface="Arial Narrow" panose="020B0604020202020204" pitchFamily="34" charset="0"/>
                  </a:rPr>
                  <a:t>A cylindrical rod having an initial diameter of d</a:t>
                </a:r>
                <a:r>
                  <a:rPr lang="en-US" sz="2000" baseline="-25000" dirty="0">
                    <a:latin typeface="Arial Narrow" panose="020B0604020202020204" pitchFamily="34" charset="0"/>
                    <a:cs typeface="Arial Narrow" panose="020B0604020202020204" pitchFamily="34" charset="0"/>
                  </a:rPr>
                  <a:t>0</a:t>
                </a:r>
                <a:r>
                  <a:rPr lang="en-US" sz="2000" dirty="0">
                    <a:latin typeface="Arial Narrow" panose="020B0604020202020204" pitchFamily="34" charset="0"/>
                    <a:cs typeface="Arial Narrow" panose="020B0604020202020204" pitchFamily="34" charset="0"/>
                  </a:rPr>
                  <a:t> and initial length L</a:t>
                </a:r>
                <a:r>
                  <a:rPr lang="en-US" sz="2000" baseline="-25000" dirty="0">
                    <a:latin typeface="Arial Narrow" panose="020B0604020202020204" pitchFamily="34" charset="0"/>
                    <a:cs typeface="Arial Narrow" panose="020B0604020202020204" pitchFamily="34" charset="0"/>
                  </a:rPr>
                  <a:t>0</a:t>
                </a:r>
                <a:r>
                  <a:rPr lang="en-US" sz="2000" dirty="0">
                    <a:latin typeface="Arial Narrow" panose="020B0604020202020204" pitchFamily="34" charset="0"/>
                    <a:cs typeface="Arial Narrow" panose="020B0604020202020204" pitchFamily="34" charset="0"/>
                  </a:rPr>
                  <a:t> is made of 6061-T6 aluminum alloy. When a tensile load P is applied to the rod, its diameter is decreased by </a:t>
                </a:r>
                <a:r>
                  <a:rPr lang="el-GR" sz="2000" dirty="0">
                    <a:latin typeface="Arial Narrow" panose="020B0604020202020204" pitchFamily="34" charset="0"/>
                    <a:cs typeface="Arial Narrow" panose="020B0604020202020204" pitchFamily="34" charset="0"/>
                  </a:rPr>
                  <a:t>Δ</a:t>
                </a:r>
                <a:r>
                  <a:rPr lang="en-US" sz="2000" dirty="0">
                    <a:latin typeface="Arial Narrow" panose="020B0604020202020204" pitchFamily="34" charset="0"/>
                    <a:cs typeface="Arial Narrow" panose="020B0604020202020204" pitchFamily="34" charset="0"/>
                  </a:rPr>
                  <a:t>d = 0.0101 cm. </a:t>
                </a:r>
                <a14:m>
                  <m:oMath xmlns:m="http://schemas.openxmlformats.org/officeDocument/2006/math">
                    <m:sSub>
                      <m:sSubPr>
                        <m:ctrlPr>
                          <a:rPr lang="en-US" sz="2000" i="1" smtClean="0">
                            <a:latin typeface="Cambria Math" panose="02040503050406030204" pitchFamily="18" charset="0"/>
                            <a:cs typeface="Arial Narrow" panose="020B0604020202020204" pitchFamily="34" charset="0"/>
                          </a:rPr>
                        </m:ctrlPr>
                      </m:sSubPr>
                      <m:e>
                        <m:r>
                          <a:rPr lang="en-US" sz="2000" b="0" i="1" smtClean="0">
                            <a:latin typeface="Cambria Math" panose="02040503050406030204" pitchFamily="18" charset="0"/>
                            <a:cs typeface="Arial Narrow" panose="020B0604020202020204" pitchFamily="34" charset="0"/>
                          </a:rPr>
                          <m:t>𝑑</m:t>
                        </m:r>
                      </m:e>
                      <m:sub>
                        <m:r>
                          <a:rPr lang="en-US" sz="2000" b="0" i="1" smtClean="0">
                            <a:latin typeface="Cambria Math" panose="02040503050406030204" pitchFamily="18" charset="0"/>
                            <a:cs typeface="Arial Narrow" panose="020B0604020202020204" pitchFamily="34" charset="0"/>
                          </a:rPr>
                          <m:t>0</m:t>
                        </m:r>
                      </m:sub>
                    </m:sSub>
                    <m:r>
                      <a:rPr lang="en-US" sz="2000" b="0" i="1" smtClean="0">
                        <a:latin typeface="Cambria Math" panose="02040503050406030204" pitchFamily="18" charset="0"/>
                        <a:cs typeface="Arial Narrow" panose="020B0604020202020204" pitchFamily="34" charset="0"/>
                      </a:rPr>
                      <m:t>=8 </m:t>
                    </m:r>
                    <m:r>
                      <a:rPr lang="en-US" sz="2000" b="0" i="1" smtClean="0">
                        <a:latin typeface="Cambria Math" panose="02040503050406030204" pitchFamily="18" charset="0"/>
                        <a:cs typeface="Arial Narrow" panose="020B0604020202020204" pitchFamily="34" charset="0"/>
                      </a:rPr>
                      <m:t>𝑐𝑚</m:t>
                    </m:r>
                    <m:r>
                      <a:rPr lang="en-US" sz="2000" b="0" i="1" smtClean="0">
                        <a:latin typeface="Cambria Math" panose="02040503050406030204" pitchFamily="18" charset="0"/>
                        <a:cs typeface="Arial Narrow" panose="020B0604020202020204" pitchFamily="34" charset="0"/>
                      </a:rPr>
                      <m:t>, </m:t>
                    </m:r>
                    <m:sSub>
                      <m:sSubPr>
                        <m:ctrlPr>
                          <a:rPr lang="en-US" sz="2000" b="0" i="1" smtClean="0">
                            <a:latin typeface="Cambria Math" panose="02040503050406030204" pitchFamily="18" charset="0"/>
                            <a:cs typeface="Arial Narrow" panose="020B0604020202020204" pitchFamily="34" charset="0"/>
                          </a:rPr>
                        </m:ctrlPr>
                      </m:sSubPr>
                      <m:e>
                        <m:r>
                          <a:rPr lang="en-US" sz="2000" b="0" i="1" smtClean="0">
                            <a:latin typeface="Cambria Math" panose="02040503050406030204" pitchFamily="18" charset="0"/>
                            <a:cs typeface="Arial Narrow" panose="020B0604020202020204" pitchFamily="34" charset="0"/>
                          </a:rPr>
                          <m:t>𝐿</m:t>
                        </m:r>
                      </m:e>
                      <m:sub>
                        <m:r>
                          <a:rPr lang="en-US" sz="2000" b="0" i="1" smtClean="0">
                            <a:latin typeface="Cambria Math" panose="02040503050406030204" pitchFamily="18" charset="0"/>
                            <a:cs typeface="Arial Narrow" panose="020B0604020202020204" pitchFamily="34" charset="0"/>
                          </a:rPr>
                          <m:t>0</m:t>
                        </m:r>
                      </m:sub>
                    </m:sSub>
                    <m:r>
                      <a:rPr lang="en-US" sz="2000" b="0" i="1" smtClean="0">
                        <a:latin typeface="Cambria Math" panose="02040503050406030204" pitchFamily="18" charset="0"/>
                        <a:cs typeface="Arial Narrow" panose="020B0604020202020204" pitchFamily="34" charset="0"/>
                      </a:rPr>
                      <m:t>=200 </m:t>
                    </m:r>
                    <m:r>
                      <a:rPr lang="en-US" sz="2000" b="0" i="1" smtClean="0">
                        <a:latin typeface="Cambria Math" panose="02040503050406030204" pitchFamily="18" charset="0"/>
                        <a:cs typeface="Arial Narrow" panose="020B0604020202020204" pitchFamily="34" charset="0"/>
                      </a:rPr>
                      <m:t>𝑐𝑚</m:t>
                    </m:r>
                  </m:oMath>
                </a14:m>
                <a:r>
                  <a:rPr lang="en-US" sz="2000" dirty="0">
                    <a:latin typeface="Arial Narrow" panose="020B0604020202020204" pitchFamily="34" charset="0"/>
                    <a:cs typeface="Arial Narrow" panose="020B0604020202020204" pitchFamily="34" charset="0"/>
                  </a:rPr>
                  <a:t>.</a:t>
                </a:r>
              </a:p>
              <a:p>
                <a:r>
                  <a:rPr lang="en-US" sz="2000" dirty="0">
                    <a:latin typeface="Arial Narrow" panose="020B0604020202020204" pitchFamily="34" charset="0"/>
                    <a:cs typeface="Arial Narrow" panose="020B0604020202020204" pitchFamily="34" charset="0"/>
                  </a:rPr>
                  <a:t>a) Determine the magnitude of the load P.</a:t>
                </a:r>
              </a:p>
              <a:p>
                <a:r>
                  <a:rPr lang="en-US" sz="2000" dirty="0">
                    <a:latin typeface="Arial Narrow" panose="020B0604020202020204" pitchFamily="34" charset="0"/>
                    <a:cs typeface="Arial Narrow" panose="020B0604020202020204" pitchFamily="34" charset="0"/>
                  </a:rPr>
                  <a:t>b) Determine the elongation of the rod over the length of the rod.</a:t>
                </a:r>
              </a:p>
            </p:txBody>
          </p:sp>
        </mc:Choice>
        <mc:Fallback xmlns="">
          <p:sp>
            <p:nvSpPr>
              <p:cNvPr id="7" name="TextBox 6">
                <a:extLst>
                  <a:ext uri="{FF2B5EF4-FFF2-40B4-BE49-F238E27FC236}">
                    <a16:creationId xmlns:a16="http://schemas.microsoft.com/office/drawing/2014/main" id="{47F90766-5F1D-587F-A676-D13387B0EF31}"/>
                  </a:ext>
                </a:extLst>
              </p:cNvPr>
              <p:cNvSpPr txBox="1">
                <a:spLocks noRot="1" noChangeAspect="1" noMove="1" noResize="1" noEditPoints="1" noAdjustHandles="1" noChangeArrowheads="1" noChangeShapeType="1" noTextEdit="1"/>
              </p:cNvSpPr>
              <p:nvPr/>
            </p:nvSpPr>
            <p:spPr>
              <a:xfrm>
                <a:off x="599090" y="988329"/>
                <a:ext cx="10725361" cy="1323439"/>
              </a:xfrm>
              <a:prstGeom prst="rect">
                <a:avLst/>
              </a:prstGeom>
              <a:blipFill>
                <a:blip r:embed="rId3"/>
                <a:stretch>
                  <a:fillRect l="-592" t="-1905" b="-761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AA8BA9A-FBC4-5CF3-879B-EB0D01DB83FC}"/>
              </a:ext>
            </a:extLst>
          </p:cNvPr>
          <p:cNvPicPr>
            <a:picLocks noChangeAspect="1"/>
          </p:cNvPicPr>
          <p:nvPr/>
        </p:nvPicPr>
        <p:blipFill>
          <a:blip r:embed="rId4"/>
          <a:stretch>
            <a:fillRect/>
          </a:stretch>
        </p:blipFill>
        <p:spPr>
          <a:xfrm>
            <a:off x="3957408" y="2511342"/>
            <a:ext cx="5397775" cy="1374859"/>
          </a:xfrm>
          <a:prstGeom prst="rect">
            <a:avLst/>
          </a:prstGeom>
        </p:spPr>
      </p:pic>
      <p:pic>
        <p:nvPicPr>
          <p:cNvPr id="9" name="Picture 8">
            <a:extLst>
              <a:ext uri="{FF2B5EF4-FFF2-40B4-BE49-F238E27FC236}">
                <a16:creationId xmlns:a16="http://schemas.microsoft.com/office/drawing/2014/main" id="{3591BBF6-7760-2E36-F8CD-AAB3B34033A6}"/>
              </a:ext>
            </a:extLst>
          </p:cNvPr>
          <p:cNvPicPr>
            <a:picLocks noChangeAspect="1"/>
          </p:cNvPicPr>
          <p:nvPr/>
        </p:nvPicPr>
        <p:blipFill>
          <a:blip r:embed="rId5"/>
          <a:stretch>
            <a:fillRect/>
          </a:stretch>
        </p:blipFill>
        <p:spPr>
          <a:xfrm>
            <a:off x="3505171" y="3792225"/>
            <a:ext cx="6668322" cy="2697749"/>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D5867755-FECA-A825-F82D-8907D71768E9}"/>
                  </a:ext>
                </a:extLst>
              </p14:cNvPr>
              <p14:cNvContentPartPr/>
              <p14:nvPr/>
            </p14:nvContentPartPr>
            <p14:xfrm>
              <a:off x="244080" y="766440"/>
              <a:ext cx="10465560" cy="5207760"/>
            </p14:xfrm>
          </p:contentPart>
        </mc:Choice>
        <mc:Fallback xmlns="">
          <p:pic>
            <p:nvPicPr>
              <p:cNvPr id="3" name="Ink 2">
                <a:extLst>
                  <a:ext uri="{FF2B5EF4-FFF2-40B4-BE49-F238E27FC236}">
                    <a16:creationId xmlns:a16="http://schemas.microsoft.com/office/drawing/2014/main" id="{D5867755-FECA-A825-F82D-8907D71768E9}"/>
                  </a:ext>
                </a:extLst>
              </p:cNvPr>
              <p:cNvPicPr/>
              <p:nvPr/>
            </p:nvPicPr>
            <p:blipFill>
              <a:blip r:embed="rId7"/>
              <a:stretch>
                <a:fillRect/>
              </a:stretch>
            </p:blipFill>
            <p:spPr>
              <a:xfrm>
                <a:off x="227880" y="750240"/>
                <a:ext cx="10497960" cy="5240160"/>
              </a:xfrm>
              <a:prstGeom prst="rect">
                <a:avLst/>
              </a:prstGeom>
            </p:spPr>
          </p:pic>
        </mc:Fallback>
      </mc:AlternateContent>
    </p:spTree>
    <p:extLst>
      <p:ext uri="{BB962C8B-B14F-4D97-AF65-F5344CB8AC3E}">
        <p14:creationId xmlns:p14="http://schemas.microsoft.com/office/powerpoint/2010/main" val="169167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A9C6E1-A31D-245B-8C07-2EF348F05AD8}"/>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D8080D4-6B91-E92B-9990-29B5A8673DD1}"/>
                  </a:ext>
                </a:extLst>
              </p14:cNvPr>
              <p14:cNvContentPartPr/>
              <p14:nvPr/>
            </p14:nvContentPartPr>
            <p14:xfrm>
              <a:off x="491040" y="87840"/>
              <a:ext cx="9263880" cy="6066720"/>
            </p14:xfrm>
          </p:contentPart>
        </mc:Choice>
        <mc:Fallback xmlns="">
          <p:pic>
            <p:nvPicPr>
              <p:cNvPr id="2" name="Ink 1">
                <a:extLst>
                  <a:ext uri="{FF2B5EF4-FFF2-40B4-BE49-F238E27FC236}">
                    <a16:creationId xmlns:a16="http://schemas.microsoft.com/office/drawing/2014/main" id="{7D8080D4-6B91-E92B-9990-29B5A8673DD1}"/>
                  </a:ext>
                </a:extLst>
              </p:cNvPr>
              <p:cNvPicPr/>
              <p:nvPr/>
            </p:nvPicPr>
            <p:blipFill>
              <a:blip r:embed="rId3"/>
              <a:stretch>
                <a:fillRect/>
              </a:stretch>
            </p:blipFill>
            <p:spPr>
              <a:xfrm>
                <a:off x="474840" y="71640"/>
                <a:ext cx="9296280" cy="6099120"/>
              </a:xfrm>
              <a:prstGeom prst="rect">
                <a:avLst/>
              </a:prstGeom>
            </p:spPr>
          </p:pic>
        </mc:Fallback>
      </mc:AlternateContent>
    </p:spTree>
    <p:extLst>
      <p:ext uri="{BB962C8B-B14F-4D97-AF65-F5344CB8AC3E}">
        <p14:creationId xmlns:p14="http://schemas.microsoft.com/office/powerpoint/2010/main" val="254059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a:xfrm>
            <a:off x="361364" y="254132"/>
            <a:ext cx="6925732" cy="569387"/>
          </a:xfrm>
        </p:spPr>
        <p:txBody>
          <a:bodyPr/>
          <a:lstStyle/>
          <a:p>
            <a:r>
              <a:rPr lang="en-US" sz="4000" dirty="0">
                <a:latin typeface="Arial Narrow" panose="020B0604020202020204" pitchFamily="34" charset="0"/>
                <a:cs typeface="Arial Narrow" panose="020B0604020202020204" pitchFamily="34" charset="0"/>
              </a:rPr>
              <a:t>Example 2.6 from Lecturebook</a:t>
            </a:r>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
        <p:nvSpPr>
          <p:cNvPr id="8" name="TextBox 7">
            <a:extLst>
              <a:ext uri="{FF2B5EF4-FFF2-40B4-BE49-F238E27FC236}">
                <a16:creationId xmlns:a16="http://schemas.microsoft.com/office/drawing/2014/main" id="{65C14CDE-B187-B875-652D-43CD94C4F636}"/>
              </a:ext>
            </a:extLst>
          </p:cNvPr>
          <p:cNvSpPr txBox="1"/>
          <p:nvPr/>
        </p:nvSpPr>
        <p:spPr>
          <a:xfrm>
            <a:off x="578070" y="988329"/>
            <a:ext cx="11126250" cy="830997"/>
          </a:xfrm>
          <a:prstGeom prst="rect">
            <a:avLst/>
          </a:prstGeom>
          <a:noFill/>
        </p:spPr>
        <p:txBody>
          <a:bodyPr wrap="square">
            <a:spAutoFit/>
          </a:bodyPr>
          <a:lstStyle/>
          <a:p>
            <a:r>
              <a:rPr lang="en-US" sz="2400" dirty="0">
                <a:latin typeface="Arial Narrow" panose="020B0604020202020204" pitchFamily="34" charset="0"/>
                <a:cs typeface="Arial Narrow" panose="020B0604020202020204" pitchFamily="34" charset="0"/>
              </a:rPr>
              <a:t>The tapered rod has a radius of r=(2-x/6) in. and is subjected to the distributed loading of p = (60+40x) </a:t>
            </a:r>
            <a:r>
              <a:rPr lang="en-US" sz="2400" dirty="0" err="1">
                <a:latin typeface="Arial Narrow" panose="020B0604020202020204" pitchFamily="34" charset="0"/>
                <a:cs typeface="Arial Narrow" panose="020B0604020202020204" pitchFamily="34" charset="0"/>
              </a:rPr>
              <a:t>lb</a:t>
            </a:r>
            <a:r>
              <a:rPr lang="en-US" sz="2400" dirty="0">
                <a:latin typeface="Arial Narrow" panose="020B0604020202020204" pitchFamily="34" charset="0"/>
                <a:cs typeface="Arial Narrow" panose="020B0604020202020204" pitchFamily="34" charset="0"/>
              </a:rPr>
              <a:t>/in. Determine the average normal stress at the center of the rod, B.</a:t>
            </a:r>
          </a:p>
        </p:txBody>
      </p:sp>
      <p:pic>
        <p:nvPicPr>
          <p:cNvPr id="9" name="Picture 8">
            <a:extLst>
              <a:ext uri="{FF2B5EF4-FFF2-40B4-BE49-F238E27FC236}">
                <a16:creationId xmlns:a16="http://schemas.microsoft.com/office/drawing/2014/main" id="{A35EEC18-D304-2955-FFC6-5E3819B9BD1D}"/>
              </a:ext>
            </a:extLst>
          </p:cNvPr>
          <p:cNvPicPr>
            <a:picLocks noChangeAspect="1"/>
          </p:cNvPicPr>
          <p:nvPr/>
        </p:nvPicPr>
        <p:blipFill>
          <a:blip r:embed="rId2"/>
          <a:stretch>
            <a:fillRect/>
          </a:stretch>
        </p:blipFill>
        <p:spPr>
          <a:xfrm>
            <a:off x="3166241" y="2577540"/>
            <a:ext cx="5859518" cy="346590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DC23048-D89E-A397-24F3-24D868DC9F84}"/>
                  </a:ext>
                </a:extLst>
              </p14:cNvPr>
              <p14:cNvContentPartPr/>
              <p14:nvPr/>
            </p14:nvContentPartPr>
            <p14:xfrm>
              <a:off x="142920" y="1721520"/>
              <a:ext cx="11985120" cy="4016880"/>
            </p14:xfrm>
          </p:contentPart>
        </mc:Choice>
        <mc:Fallback xmlns="">
          <p:pic>
            <p:nvPicPr>
              <p:cNvPr id="3" name="Ink 2">
                <a:extLst>
                  <a:ext uri="{FF2B5EF4-FFF2-40B4-BE49-F238E27FC236}">
                    <a16:creationId xmlns:a16="http://schemas.microsoft.com/office/drawing/2014/main" id="{0DC23048-D89E-A397-24F3-24D868DC9F84}"/>
                  </a:ext>
                </a:extLst>
              </p:cNvPr>
              <p:cNvPicPr/>
              <p:nvPr/>
            </p:nvPicPr>
            <p:blipFill>
              <a:blip r:embed="rId4"/>
              <a:stretch>
                <a:fillRect/>
              </a:stretch>
            </p:blipFill>
            <p:spPr>
              <a:xfrm>
                <a:off x="126720" y="1705320"/>
                <a:ext cx="12017520" cy="4049280"/>
              </a:xfrm>
              <a:prstGeom prst="rect">
                <a:avLst/>
              </a:prstGeom>
            </p:spPr>
          </p:pic>
        </mc:Fallback>
      </mc:AlternateContent>
    </p:spTree>
    <p:extLst>
      <p:ext uri="{BB962C8B-B14F-4D97-AF65-F5344CB8AC3E}">
        <p14:creationId xmlns:p14="http://schemas.microsoft.com/office/powerpoint/2010/main" val="389999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B7BE8-9C60-EC96-6B91-1EDB683CA1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68A579-754D-2B51-D4D2-14899DC8E796}"/>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0B2BF66-872F-DBA5-4AC7-0AB7FB315242}"/>
                  </a:ext>
                </a:extLst>
              </p14:cNvPr>
              <p14:cNvContentPartPr/>
              <p14:nvPr/>
            </p14:nvContentPartPr>
            <p14:xfrm>
              <a:off x="1342440" y="32760"/>
              <a:ext cx="9422280" cy="3959280"/>
            </p14:xfrm>
          </p:contentPart>
        </mc:Choice>
        <mc:Fallback xmlns="">
          <p:pic>
            <p:nvPicPr>
              <p:cNvPr id="2" name="Ink 1">
                <a:extLst>
                  <a:ext uri="{FF2B5EF4-FFF2-40B4-BE49-F238E27FC236}">
                    <a16:creationId xmlns:a16="http://schemas.microsoft.com/office/drawing/2014/main" id="{40B2BF66-872F-DBA5-4AC7-0AB7FB315242}"/>
                  </a:ext>
                </a:extLst>
              </p:cNvPr>
              <p:cNvPicPr/>
              <p:nvPr/>
            </p:nvPicPr>
            <p:blipFill>
              <a:blip r:embed="rId3"/>
              <a:stretch>
                <a:fillRect/>
              </a:stretch>
            </p:blipFill>
            <p:spPr>
              <a:xfrm>
                <a:off x="1326240" y="16560"/>
                <a:ext cx="9454680" cy="3991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08BB0F1-5FB3-358F-B90E-9725F6843D22}"/>
                  </a:ext>
                </a:extLst>
              </p14:cNvPr>
              <p14:cNvContentPartPr/>
              <p14:nvPr/>
            </p14:nvContentPartPr>
            <p14:xfrm>
              <a:off x="4297320" y="3315960"/>
              <a:ext cx="6933600" cy="2084760"/>
            </p14:xfrm>
          </p:contentPart>
        </mc:Choice>
        <mc:Fallback>
          <p:pic>
            <p:nvPicPr>
              <p:cNvPr id="3" name="Ink 2">
                <a:extLst>
                  <a:ext uri="{FF2B5EF4-FFF2-40B4-BE49-F238E27FC236}">
                    <a16:creationId xmlns:a16="http://schemas.microsoft.com/office/drawing/2014/main" id="{008BB0F1-5FB3-358F-B90E-9725F6843D22}"/>
                  </a:ext>
                </a:extLst>
              </p:cNvPr>
              <p:cNvPicPr/>
              <p:nvPr/>
            </p:nvPicPr>
            <p:blipFill>
              <a:blip r:embed="rId5"/>
              <a:stretch>
                <a:fillRect/>
              </a:stretch>
            </p:blipFill>
            <p:spPr>
              <a:xfrm>
                <a:off x="4281120" y="3299760"/>
                <a:ext cx="6966000" cy="2117160"/>
              </a:xfrm>
              <a:prstGeom prst="rect">
                <a:avLst/>
              </a:prstGeom>
            </p:spPr>
          </p:pic>
        </mc:Fallback>
      </mc:AlternateContent>
    </p:spTree>
    <p:extLst>
      <p:ext uri="{BB962C8B-B14F-4D97-AF65-F5344CB8AC3E}">
        <p14:creationId xmlns:p14="http://schemas.microsoft.com/office/powerpoint/2010/main" val="317253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63643-4CA0-F716-4C9D-283BB5A5513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CD1D164-38A1-C8C8-126E-7359135418F9}"/>
              </a:ext>
            </a:extLst>
          </p:cNvPr>
          <p:cNvSpPr>
            <a:spLocks noGrp="1"/>
          </p:cNvSpPr>
          <p:nvPr>
            <p:ph type="ctrTitle"/>
          </p:nvPr>
        </p:nvSpPr>
        <p:spPr>
          <a:xfrm>
            <a:off x="361364" y="254132"/>
            <a:ext cx="6925732" cy="569387"/>
          </a:xfrm>
        </p:spPr>
        <p:txBody>
          <a:bodyPr/>
          <a:lstStyle/>
          <a:p>
            <a:r>
              <a:rPr lang="en-US" sz="4000" dirty="0">
                <a:latin typeface="Arial Narrow" panose="020B0604020202020204" pitchFamily="34" charset="0"/>
                <a:cs typeface="Arial Narrow" panose="020B0604020202020204" pitchFamily="34" charset="0"/>
              </a:rPr>
              <a:t>Example 2.7 from Lecturebook</a:t>
            </a:r>
          </a:p>
        </p:txBody>
      </p:sp>
      <p:sp>
        <p:nvSpPr>
          <p:cNvPr id="7" name="Slide Number">
            <a:extLst>
              <a:ext uri="{FF2B5EF4-FFF2-40B4-BE49-F238E27FC236}">
                <a16:creationId xmlns:a16="http://schemas.microsoft.com/office/drawing/2014/main" id="{F2426BD2-B460-A19D-131C-28D3219830DA}"/>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
        <p:nvSpPr>
          <p:cNvPr id="3" name="TextBox 2">
            <a:extLst>
              <a:ext uri="{FF2B5EF4-FFF2-40B4-BE49-F238E27FC236}">
                <a16:creationId xmlns:a16="http://schemas.microsoft.com/office/drawing/2014/main" id="{72A2D926-1AF5-C760-39ED-F213A08E10ED}"/>
              </a:ext>
            </a:extLst>
          </p:cNvPr>
          <p:cNvSpPr txBox="1"/>
          <p:nvPr/>
        </p:nvSpPr>
        <p:spPr>
          <a:xfrm>
            <a:off x="764004" y="988329"/>
            <a:ext cx="10940316" cy="1569660"/>
          </a:xfrm>
          <a:prstGeom prst="rect">
            <a:avLst/>
          </a:prstGeom>
          <a:noFill/>
        </p:spPr>
        <p:txBody>
          <a:bodyPr wrap="square">
            <a:spAutoFit/>
          </a:bodyPr>
          <a:lstStyle/>
          <a:p>
            <a:r>
              <a:rPr lang="en-US" sz="2400" dirty="0">
                <a:latin typeface="Arial Narrow" panose="020B0604020202020204" pitchFamily="34" charset="0"/>
                <a:cs typeface="Arial Narrow" panose="020B0604020202020204" pitchFamily="34" charset="0"/>
              </a:rPr>
              <a:t>The three-segment axially-loaded member shown below is made up of a tubular segment (1) with an outer diameter of d and inner diameter of 0.75d , a solid segment (2) of outer diameter of d and another solid segment (3) of outer diameter of 0.75d . A set of axial loads are applied at C, D and H. Determine the axial stresses in the three segments.</a:t>
            </a:r>
          </a:p>
        </p:txBody>
      </p:sp>
      <p:pic>
        <p:nvPicPr>
          <p:cNvPr id="4" name="Picture 3">
            <a:extLst>
              <a:ext uri="{FF2B5EF4-FFF2-40B4-BE49-F238E27FC236}">
                <a16:creationId xmlns:a16="http://schemas.microsoft.com/office/drawing/2014/main" id="{1E9B6044-953B-48F3-5DEC-169DE08E416A}"/>
              </a:ext>
            </a:extLst>
          </p:cNvPr>
          <p:cNvPicPr>
            <a:picLocks noChangeAspect="1"/>
          </p:cNvPicPr>
          <p:nvPr/>
        </p:nvPicPr>
        <p:blipFill>
          <a:blip r:embed="rId2"/>
          <a:stretch>
            <a:fillRect/>
          </a:stretch>
        </p:blipFill>
        <p:spPr>
          <a:xfrm>
            <a:off x="2254104" y="2792634"/>
            <a:ext cx="7872793" cy="319941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8AD375C-5F1F-A31C-4830-121C2D69610C}"/>
                  </a:ext>
                </a:extLst>
              </p14:cNvPr>
              <p14:cNvContentPartPr/>
              <p14:nvPr/>
            </p14:nvContentPartPr>
            <p14:xfrm>
              <a:off x="8340840" y="2327400"/>
              <a:ext cx="3488400" cy="4205160"/>
            </p14:xfrm>
          </p:contentPart>
        </mc:Choice>
        <mc:Fallback xmlns="">
          <p:pic>
            <p:nvPicPr>
              <p:cNvPr id="5" name="Ink 4">
                <a:extLst>
                  <a:ext uri="{FF2B5EF4-FFF2-40B4-BE49-F238E27FC236}">
                    <a16:creationId xmlns:a16="http://schemas.microsoft.com/office/drawing/2014/main" id="{48AD375C-5F1F-A31C-4830-121C2D69610C}"/>
                  </a:ext>
                </a:extLst>
              </p:cNvPr>
              <p:cNvPicPr/>
              <p:nvPr/>
            </p:nvPicPr>
            <p:blipFill>
              <a:blip r:embed="rId4"/>
              <a:stretch>
                <a:fillRect/>
              </a:stretch>
            </p:blipFill>
            <p:spPr>
              <a:xfrm>
                <a:off x="8324640" y="2311200"/>
                <a:ext cx="3520800" cy="4237560"/>
              </a:xfrm>
              <a:prstGeom prst="rect">
                <a:avLst/>
              </a:prstGeom>
            </p:spPr>
          </p:pic>
        </mc:Fallback>
      </mc:AlternateContent>
    </p:spTree>
    <p:extLst>
      <p:ext uri="{BB962C8B-B14F-4D97-AF65-F5344CB8AC3E}">
        <p14:creationId xmlns:p14="http://schemas.microsoft.com/office/powerpoint/2010/main" val="252997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B9B8-F28B-B323-7323-D7E884A0D21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6FD82C-DCD1-D831-056B-E70F2E32CA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CB43C5B-EBD0-F7B0-D568-F809080232EE}"/>
                  </a:ext>
                </a:extLst>
              </p14:cNvPr>
              <p14:cNvContentPartPr/>
              <p14:nvPr/>
            </p14:nvContentPartPr>
            <p14:xfrm>
              <a:off x="434160" y="283680"/>
              <a:ext cx="11713320" cy="6344280"/>
            </p14:xfrm>
          </p:contentPart>
        </mc:Choice>
        <mc:Fallback>
          <p:pic>
            <p:nvPicPr>
              <p:cNvPr id="2" name="Ink 1">
                <a:extLst>
                  <a:ext uri="{FF2B5EF4-FFF2-40B4-BE49-F238E27FC236}">
                    <a16:creationId xmlns:a16="http://schemas.microsoft.com/office/drawing/2014/main" id="{FCB43C5B-EBD0-F7B0-D568-F809080232EE}"/>
                  </a:ext>
                </a:extLst>
              </p:cNvPr>
              <p:cNvPicPr/>
              <p:nvPr/>
            </p:nvPicPr>
            <p:blipFill>
              <a:blip r:embed="rId3"/>
              <a:stretch>
                <a:fillRect/>
              </a:stretch>
            </p:blipFill>
            <p:spPr>
              <a:xfrm>
                <a:off x="417960" y="267480"/>
                <a:ext cx="11745720" cy="6376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81E4E91-827C-5764-1945-E71C28153F97}"/>
                  </a:ext>
                </a:extLst>
              </p14:cNvPr>
              <p14:cNvContentPartPr/>
              <p14:nvPr/>
            </p14:nvContentPartPr>
            <p14:xfrm>
              <a:off x="10694520" y="6024960"/>
              <a:ext cx="151200" cy="204480"/>
            </p14:xfrm>
          </p:contentPart>
        </mc:Choice>
        <mc:Fallback>
          <p:pic>
            <p:nvPicPr>
              <p:cNvPr id="3" name="Ink 2">
                <a:extLst>
                  <a:ext uri="{FF2B5EF4-FFF2-40B4-BE49-F238E27FC236}">
                    <a16:creationId xmlns:a16="http://schemas.microsoft.com/office/drawing/2014/main" id="{581E4E91-827C-5764-1945-E71C28153F97}"/>
                  </a:ext>
                </a:extLst>
              </p:cNvPr>
              <p:cNvPicPr/>
              <p:nvPr/>
            </p:nvPicPr>
            <p:blipFill>
              <a:blip r:embed="rId5"/>
              <a:stretch>
                <a:fillRect/>
              </a:stretch>
            </p:blipFill>
            <p:spPr>
              <a:xfrm>
                <a:off x="10678320" y="6008760"/>
                <a:ext cx="183600" cy="236880"/>
              </a:xfrm>
              <a:prstGeom prst="rect">
                <a:avLst/>
              </a:prstGeom>
            </p:spPr>
          </p:pic>
        </mc:Fallback>
      </mc:AlternateContent>
    </p:spTree>
    <p:extLst>
      <p:ext uri="{BB962C8B-B14F-4D97-AF65-F5344CB8AC3E}">
        <p14:creationId xmlns:p14="http://schemas.microsoft.com/office/powerpoint/2010/main" val="200166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B2BFC-C826-6C25-C19E-BFEE2C27C1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BAE9F9-AB12-EBB1-D6BD-4B5206439828}"/>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443D4C1-D79D-56EC-0A05-A7D7D07E99CB}"/>
                  </a:ext>
                </a:extLst>
              </p14:cNvPr>
              <p14:cNvContentPartPr/>
              <p14:nvPr/>
            </p14:nvContentPartPr>
            <p14:xfrm>
              <a:off x="1250640" y="279000"/>
              <a:ext cx="7104960" cy="1629000"/>
            </p14:xfrm>
          </p:contentPart>
        </mc:Choice>
        <mc:Fallback>
          <p:pic>
            <p:nvPicPr>
              <p:cNvPr id="2" name="Ink 1">
                <a:extLst>
                  <a:ext uri="{FF2B5EF4-FFF2-40B4-BE49-F238E27FC236}">
                    <a16:creationId xmlns:a16="http://schemas.microsoft.com/office/drawing/2014/main" id="{5443D4C1-D79D-56EC-0A05-A7D7D07E99CB}"/>
                  </a:ext>
                </a:extLst>
              </p:cNvPr>
              <p:cNvPicPr/>
              <p:nvPr/>
            </p:nvPicPr>
            <p:blipFill>
              <a:blip r:embed="rId3"/>
              <a:stretch>
                <a:fillRect/>
              </a:stretch>
            </p:blipFill>
            <p:spPr>
              <a:xfrm>
                <a:off x="1234440" y="262800"/>
                <a:ext cx="7137360" cy="1661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28084BC-2836-EA1F-D0C1-A4FCF2C9347E}"/>
                  </a:ext>
                </a:extLst>
              </p14:cNvPr>
              <p14:cNvContentPartPr/>
              <p14:nvPr/>
            </p14:nvContentPartPr>
            <p14:xfrm>
              <a:off x="2047320" y="2277720"/>
              <a:ext cx="5723640" cy="1995480"/>
            </p14:xfrm>
          </p:contentPart>
        </mc:Choice>
        <mc:Fallback>
          <p:pic>
            <p:nvPicPr>
              <p:cNvPr id="3" name="Ink 2">
                <a:extLst>
                  <a:ext uri="{FF2B5EF4-FFF2-40B4-BE49-F238E27FC236}">
                    <a16:creationId xmlns:a16="http://schemas.microsoft.com/office/drawing/2014/main" id="{F28084BC-2836-EA1F-D0C1-A4FCF2C9347E}"/>
                  </a:ext>
                </a:extLst>
              </p:cNvPr>
              <p:cNvPicPr/>
              <p:nvPr/>
            </p:nvPicPr>
            <p:blipFill>
              <a:blip r:embed="rId5"/>
              <a:stretch>
                <a:fillRect/>
              </a:stretch>
            </p:blipFill>
            <p:spPr>
              <a:xfrm>
                <a:off x="2031120" y="2261520"/>
                <a:ext cx="5756040" cy="2027880"/>
              </a:xfrm>
              <a:prstGeom prst="rect">
                <a:avLst/>
              </a:prstGeom>
            </p:spPr>
          </p:pic>
        </mc:Fallback>
      </mc:AlternateContent>
    </p:spTree>
    <p:extLst>
      <p:ext uri="{BB962C8B-B14F-4D97-AF65-F5344CB8AC3E}">
        <p14:creationId xmlns:p14="http://schemas.microsoft.com/office/powerpoint/2010/main" val="2047469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19DF-0119-3C17-CFAA-4D29B980A4A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6FD83FCF-F01F-7FE6-82C4-4262DDFCF307}"/>
              </a:ext>
            </a:extLst>
          </p:cNvPr>
          <p:cNvSpPr>
            <a:spLocks noGrp="1"/>
          </p:cNvSpPr>
          <p:nvPr>
            <p:ph type="ctrTitle"/>
          </p:nvPr>
        </p:nvSpPr>
        <p:spPr>
          <a:xfrm>
            <a:off x="361364" y="254132"/>
            <a:ext cx="6925732" cy="569387"/>
          </a:xfrm>
        </p:spPr>
        <p:txBody>
          <a:bodyPr/>
          <a:lstStyle/>
          <a:p>
            <a:r>
              <a:rPr lang="en-US" sz="4000" dirty="0">
                <a:latin typeface="Arial Narrow" panose="020B0604020202020204" pitchFamily="34" charset="0"/>
                <a:cs typeface="Arial Narrow" panose="020B0604020202020204" pitchFamily="34" charset="0"/>
              </a:rPr>
              <a:t>Example 2.2 from Lecturebook</a:t>
            </a:r>
          </a:p>
        </p:txBody>
      </p:sp>
      <p:sp>
        <p:nvSpPr>
          <p:cNvPr id="7" name="Slide Number">
            <a:extLst>
              <a:ext uri="{FF2B5EF4-FFF2-40B4-BE49-F238E27FC236}">
                <a16:creationId xmlns:a16="http://schemas.microsoft.com/office/drawing/2014/main" id="{A8FAF103-7BB6-FE8F-C8A0-6BDFE957072A}"/>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
        <p:nvSpPr>
          <p:cNvPr id="5" name="TextBox 4">
            <a:extLst>
              <a:ext uri="{FF2B5EF4-FFF2-40B4-BE49-F238E27FC236}">
                <a16:creationId xmlns:a16="http://schemas.microsoft.com/office/drawing/2014/main" id="{C2F600DB-C3FB-F07E-B213-F5F2E8361FAA}"/>
              </a:ext>
            </a:extLst>
          </p:cNvPr>
          <p:cNvSpPr txBox="1"/>
          <p:nvPr/>
        </p:nvSpPr>
        <p:spPr>
          <a:xfrm>
            <a:off x="597422" y="955609"/>
            <a:ext cx="10997155" cy="2308324"/>
          </a:xfrm>
          <a:prstGeom prst="rect">
            <a:avLst/>
          </a:prstGeom>
          <a:noFill/>
        </p:spPr>
        <p:txBody>
          <a:bodyPr wrap="square">
            <a:spAutoFit/>
          </a:bodyPr>
          <a:lstStyle/>
          <a:p>
            <a:r>
              <a:rPr lang="en-US" dirty="0">
                <a:latin typeface="Arial Narrow" panose="020B0604020202020204" pitchFamily="34" charset="0"/>
                <a:cs typeface="Arial Narrow" panose="020B0604020202020204" pitchFamily="34" charset="0"/>
              </a:rPr>
              <a:t>For small loads P, the rotation of the rigid beam AF is controlled by the stretching of rod AB. For larger loads, the beam comes into contact with the top of column DE, and further resistance to rotation is shared by the rod and the column. Assume that the clockwise angle </a:t>
            </a:r>
            <a:r>
              <a:rPr lang="el-GR" dirty="0">
                <a:latin typeface="Arial Narrow" panose="020B0604020202020204" pitchFamily="34" charset="0"/>
                <a:cs typeface="Arial Narrow" panose="020B0604020202020204" pitchFamily="34" charset="0"/>
              </a:rPr>
              <a:t>θ </a:t>
            </a:r>
            <a:r>
              <a:rPr lang="en-US" dirty="0">
                <a:latin typeface="Arial Narrow" panose="020B0604020202020204" pitchFamily="34" charset="0"/>
                <a:cs typeface="Arial Narrow" panose="020B0604020202020204" pitchFamily="34" charset="0"/>
              </a:rPr>
              <a:t>through which beam AF rotates is small enough to assume that points on the beam essentially move vertically. The cross-sectional areas of members (1) and (2) are A</a:t>
            </a:r>
            <a:r>
              <a:rPr lang="en-US" baseline="-25000" dirty="0">
                <a:latin typeface="Arial Narrow" panose="020B0604020202020204" pitchFamily="34" charset="0"/>
                <a:cs typeface="Arial Narrow" panose="020B0604020202020204" pitchFamily="34" charset="0"/>
              </a:rPr>
              <a:t>1</a:t>
            </a:r>
            <a:r>
              <a:rPr lang="en-US" dirty="0">
                <a:latin typeface="Arial Narrow" panose="020B0604020202020204" pitchFamily="34" charset="0"/>
                <a:cs typeface="Arial Narrow" panose="020B0604020202020204" pitchFamily="34" charset="0"/>
              </a:rPr>
              <a:t> and A</a:t>
            </a:r>
            <a:r>
              <a:rPr lang="en-US" baseline="-25000" dirty="0">
                <a:latin typeface="Arial Narrow" panose="020B0604020202020204" pitchFamily="34" charset="0"/>
                <a:cs typeface="Arial Narrow" panose="020B0604020202020204" pitchFamily="34" charset="0"/>
              </a:rPr>
              <a:t>2</a:t>
            </a:r>
            <a:r>
              <a:rPr lang="en-US" dirty="0">
                <a:latin typeface="Arial Narrow" panose="020B0604020202020204" pitchFamily="34" charset="0"/>
                <a:cs typeface="Arial Narrow" panose="020B0604020202020204" pitchFamily="34" charset="0"/>
              </a:rPr>
              <a:t>, respectively, and the materials of members (1) and (2) have Young’s modulus of E</a:t>
            </a:r>
            <a:r>
              <a:rPr lang="en-US" baseline="-25000" dirty="0">
                <a:latin typeface="Arial Narrow" panose="020B0604020202020204" pitchFamily="34" charset="0"/>
                <a:cs typeface="Arial Narrow" panose="020B0604020202020204" pitchFamily="34" charset="0"/>
              </a:rPr>
              <a:t>1</a:t>
            </a:r>
            <a:r>
              <a:rPr lang="en-US" dirty="0">
                <a:latin typeface="Arial Narrow" panose="020B0604020202020204" pitchFamily="34" charset="0"/>
                <a:cs typeface="Arial Narrow" panose="020B0604020202020204" pitchFamily="34" charset="0"/>
              </a:rPr>
              <a:t> and E</a:t>
            </a:r>
            <a:r>
              <a:rPr lang="en-US" baseline="-25000" dirty="0">
                <a:latin typeface="Arial Narrow" panose="020B0604020202020204" pitchFamily="34" charset="0"/>
                <a:cs typeface="Arial Narrow" panose="020B0604020202020204" pitchFamily="34" charset="0"/>
              </a:rPr>
              <a:t>2</a:t>
            </a:r>
            <a:r>
              <a:rPr lang="en-US" dirty="0">
                <a:latin typeface="Arial Narrow" panose="020B0604020202020204" pitchFamily="34" charset="0"/>
                <a:cs typeface="Arial Narrow" panose="020B0604020202020204" pitchFamily="34" charset="0"/>
              </a:rPr>
              <a:t> , respectively.</a:t>
            </a:r>
          </a:p>
          <a:p>
            <a:pPr marL="342900" indent="-342900">
              <a:buAutoNum type="alphaLcParenR"/>
            </a:pPr>
            <a:r>
              <a:rPr lang="en-US" dirty="0">
                <a:latin typeface="Arial Narrow" panose="020B0604020202020204" pitchFamily="34" charset="0"/>
                <a:cs typeface="Arial Narrow" panose="020B0604020202020204" pitchFamily="34" charset="0"/>
              </a:rPr>
              <a:t>A load P is applied that is just sufficient to close the </a:t>
            </a:r>
            <a:r>
              <a:rPr lang="el-GR" dirty="0">
                <a:latin typeface="Arial Narrow" panose="020B0604020202020204" pitchFamily="34" charset="0"/>
                <a:cs typeface="Arial Narrow" panose="020B0604020202020204" pitchFamily="34" charset="0"/>
              </a:rPr>
              <a:t>Δ </a:t>
            </a:r>
            <a:r>
              <a:rPr lang="en-US" dirty="0">
                <a:latin typeface="Arial Narrow" panose="020B0604020202020204" pitchFamily="34" charset="0"/>
                <a:cs typeface="Arial Narrow" panose="020B0604020202020204" pitchFamily="34" charset="0"/>
              </a:rPr>
              <a:t>gap between the beam and the column. What is the strain </a:t>
            </a:r>
            <a:r>
              <a:rPr lang="el-GR" dirty="0">
                <a:latin typeface="Arial Narrow" panose="020B0604020202020204" pitchFamily="34" charset="0"/>
                <a:cs typeface="Arial Narrow" panose="020B0604020202020204" pitchFamily="34" charset="0"/>
              </a:rPr>
              <a:t>ε</a:t>
            </a:r>
            <a:r>
              <a:rPr lang="el-GR" baseline="-25000" dirty="0">
                <a:latin typeface="Arial Narrow" panose="020B0604020202020204" pitchFamily="34" charset="0"/>
                <a:cs typeface="Arial Narrow" panose="020B0604020202020204" pitchFamily="34" charset="0"/>
              </a:rPr>
              <a:t>1</a:t>
            </a:r>
            <a:r>
              <a:rPr lang="el-GR" dirty="0">
                <a:latin typeface="Arial Narrow" panose="020B0604020202020204" pitchFamily="34" charset="0"/>
                <a:cs typeface="Arial Narrow" panose="020B0604020202020204" pitchFamily="34" charset="0"/>
              </a:rPr>
              <a:t> </a:t>
            </a:r>
            <a:r>
              <a:rPr lang="en-US" dirty="0">
                <a:latin typeface="Arial Narrow" panose="020B0604020202020204" pitchFamily="34" charset="0"/>
                <a:cs typeface="Arial Narrow" panose="020B0604020202020204" pitchFamily="34" charset="0"/>
              </a:rPr>
              <a:t>in rod AB for this value of P?</a:t>
            </a:r>
          </a:p>
          <a:p>
            <a:r>
              <a:rPr lang="en-US" dirty="0">
                <a:latin typeface="Arial Narrow" panose="020B0604020202020204" pitchFamily="34" charset="0"/>
                <a:cs typeface="Arial Narrow" panose="020B0604020202020204" pitchFamily="34" charset="0"/>
              </a:rPr>
              <a:t>b) If the load P in a) is doubled, what is the corresponding strain </a:t>
            </a:r>
            <a:r>
              <a:rPr lang="el-GR" dirty="0">
                <a:latin typeface="Arial Narrow" panose="020B0604020202020204" pitchFamily="34" charset="0"/>
                <a:cs typeface="Arial Narrow" panose="020B0604020202020204" pitchFamily="34" charset="0"/>
              </a:rPr>
              <a:t>ε</a:t>
            </a:r>
            <a:r>
              <a:rPr lang="el-GR" baseline="-25000" dirty="0">
                <a:latin typeface="Arial Narrow" panose="020B0604020202020204" pitchFamily="34" charset="0"/>
                <a:cs typeface="Arial Narrow" panose="020B0604020202020204" pitchFamily="34" charset="0"/>
              </a:rPr>
              <a:t>2</a:t>
            </a:r>
            <a:r>
              <a:rPr lang="el-GR" dirty="0">
                <a:latin typeface="Arial Narrow" panose="020B0604020202020204" pitchFamily="34" charset="0"/>
                <a:cs typeface="Arial Narrow" panose="020B0604020202020204" pitchFamily="34" charset="0"/>
              </a:rPr>
              <a:t> </a:t>
            </a:r>
            <a:r>
              <a:rPr lang="en-US" dirty="0">
                <a:latin typeface="Arial Narrow" panose="020B0604020202020204" pitchFamily="34" charset="0"/>
                <a:cs typeface="Arial Narrow" panose="020B0604020202020204" pitchFamily="34" charset="0"/>
              </a:rPr>
              <a:t>in column DE?</a:t>
            </a:r>
          </a:p>
        </p:txBody>
      </p:sp>
      <p:pic>
        <p:nvPicPr>
          <p:cNvPr id="6" name="Picture 5">
            <a:extLst>
              <a:ext uri="{FF2B5EF4-FFF2-40B4-BE49-F238E27FC236}">
                <a16:creationId xmlns:a16="http://schemas.microsoft.com/office/drawing/2014/main" id="{7D301FCE-DFB4-1A77-F44D-D1CED9255662}"/>
              </a:ext>
            </a:extLst>
          </p:cNvPr>
          <p:cNvPicPr>
            <a:picLocks noChangeAspect="1"/>
          </p:cNvPicPr>
          <p:nvPr/>
        </p:nvPicPr>
        <p:blipFill>
          <a:blip r:embed="rId2"/>
          <a:stretch>
            <a:fillRect/>
          </a:stretch>
        </p:blipFill>
        <p:spPr>
          <a:xfrm>
            <a:off x="3691309" y="3190361"/>
            <a:ext cx="4809381" cy="3520743"/>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AAF9EFF-75C8-EB98-C024-1D9F389B6374}"/>
                  </a:ext>
                </a:extLst>
              </p14:cNvPr>
              <p14:cNvContentPartPr/>
              <p14:nvPr/>
            </p14:nvContentPartPr>
            <p14:xfrm>
              <a:off x="305640" y="500760"/>
              <a:ext cx="11655720" cy="5825880"/>
            </p14:xfrm>
          </p:contentPart>
        </mc:Choice>
        <mc:Fallback>
          <p:pic>
            <p:nvPicPr>
              <p:cNvPr id="3" name="Ink 2">
                <a:extLst>
                  <a:ext uri="{FF2B5EF4-FFF2-40B4-BE49-F238E27FC236}">
                    <a16:creationId xmlns:a16="http://schemas.microsoft.com/office/drawing/2014/main" id="{6AAF9EFF-75C8-EB98-C024-1D9F389B6374}"/>
                  </a:ext>
                </a:extLst>
              </p:cNvPr>
              <p:cNvPicPr/>
              <p:nvPr/>
            </p:nvPicPr>
            <p:blipFill>
              <a:blip r:embed="rId4"/>
              <a:stretch>
                <a:fillRect/>
              </a:stretch>
            </p:blipFill>
            <p:spPr>
              <a:xfrm>
                <a:off x="289440" y="484560"/>
                <a:ext cx="11688120" cy="5858280"/>
              </a:xfrm>
              <a:prstGeom prst="rect">
                <a:avLst/>
              </a:prstGeom>
            </p:spPr>
          </p:pic>
        </mc:Fallback>
      </mc:AlternateContent>
    </p:spTree>
    <p:extLst>
      <p:ext uri="{BB962C8B-B14F-4D97-AF65-F5344CB8AC3E}">
        <p14:creationId xmlns:p14="http://schemas.microsoft.com/office/powerpoint/2010/main" val="416801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4CD2-431D-9BAA-E5FE-9C5637655D0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5F461F-82FA-828A-7FBD-FE9E144C644F}"/>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17E7876-45AE-83D5-2227-CA3BF486FA19}"/>
                  </a:ext>
                </a:extLst>
              </p14:cNvPr>
              <p14:cNvContentPartPr/>
              <p14:nvPr/>
            </p14:nvContentPartPr>
            <p14:xfrm>
              <a:off x="549720" y="31680"/>
              <a:ext cx="11062440" cy="6533640"/>
            </p14:xfrm>
          </p:contentPart>
        </mc:Choice>
        <mc:Fallback>
          <p:pic>
            <p:nvPicPr>
              <p:cNvPr id="2" name="Ink 1">
                <a:extLst>
                  <a:ext uri="{FF2B5EF4-FFF2-40B4-BE49-F238E27FC236}">
                    <a16:creationId xmlns:a16="http://schemas.microsoft.com/office/drawing/2014/main" id="{F17E7876-45AE-83D5-2227-CA3BF486FA19}"/>
                  </a:ext>
                </a:extLst>
              </p:cNvPr>
              <p:cNvPicPr/>
              <p:nvPr/>
            </p:nvPicPr>
            <p:blipFill>
              <a:blip r:embed="rId3"/>
              <a:stretch>
                <a:fillRect/>
              </a:stretch>
            </p:blipFill>
            <p:spPr>
              <a:xfrm>
                <a:off x="533520" y="15480"/>
                <a:ext cx="11094840" cy="6566040"/>
              </a:xfrm>
              <a:prstGeom prst="rect">
                <a:avLst/>
              </a:prstGeom>
            </p:spPr>
          </p:pic>
        </mc:Fallback>
      </mc:AlternateContent>
    </p:spTree>
    <p:extLst>
      <p:ext uri="{BB962C8B-B14F-4D97-AF65-F5344CB8AC3E}">
        <p14:creationId xmlns:p14="http://schemas.microsoft.com/office/powerpoint/2010/main" val="19381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60745" y="237204"/>
            <a:ext cx="6925732" cy="569387"/>
          </a:xfrm>
        </p:spPr>
        <p:txBody>
          <a:bodyPr/>
          <a:lstStyle/>
          <a:p>
            <a:r>
              <a:rPr lang="en-US" sz="4000" dirty="0">
                <a:latin typeface="Arial Narrow" panose="020B0604020202020204" pitchFamily="34" charset="0"/>
                <a:cs typeface="Arial Narrow" panose="020B0604020202020204" pitchFamily="34" charset="0"/>
              </a:rPr>
              <a:t>Common States of Stress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5" name="Picture 4">
            <a:extLst>
              <a:ext uri="{FF2B5EF4-FFF2-40B4-BE49-F238E27FC236}">
                <a16:creationId xmlns:a16="http://schemas.microsoft.com/office/drawing/2014/main" id="{B9D2BC6C-DBAA-5B52-0394-A5D2635BEDAF}"/>
              </a:ext>
            </a:extLst>
          </p:cNvPr>
          <p:cNvPicPr>
            <a:picLocks noChangeAspect="1"/>
          </p:cNvPicPr>
          <p:nvPr/>
        </p:nvPicPr>
        <p:blipFill>
          <a:blip r:embed="rId3"/>
          <a:stretch>
            <a:fillRect/>
          </a:stretch>
        </p:blipFill>
        <p:spPr>
          <a:xfrm>
            <a:off x="2072742" y="893157"/>
            <a:ext cx="8550253" cy="5687271"/>
          </a:xfrm>
          <a:prstGeom prst="rect">
            <a:avLst/>
          </a:prstGeom>
        </p:spPr>
      </p:pic>
    </p:spTree>
    <p:extLst>
      <p:ext uri="{BB962C8B-B14F-4D97-AF65-F5344CB8AC3E}">
        <p14:creationId xmlns:p14="http://schemas.microsoft.com/office/powerpoint/2010/main" val="218657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2B33-2660-A86B-9D66-D8B065E8D98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FFA90-40B9-EC62-FDAC-19A5D4E0E89A}"/>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7E8C74C-9CCE-6058-8733-0108DC5E8E39}"/>
                  </a:ext>
                </a:extLst>
              </p14:cNvPr>
              <p14:cNvContentPartPr/>
              <p14:nvPr/>
            </p14:nvContentPartPr>
            <p14:xfrm>
              <a:off x="726480" y="159480"/>
              <a:ext cx="8607960" cy="5365800"/>
            </p14:xfrm>
          </p:contentPart>
        </mc:Choice>
        <mc:Fallback>
          <p:pic>
            <p:nvPicPr>
              <p:cNvPr id="2" name="Ink 1">
                <a:extLst>
                  <a:ext uri="{FF2B5EF4-FFF2-40B4-BE49-F238E27FC236}">
                    <a16:creationId xmlns:a16="http://schemas.microsoft.com/office/drawing/2014/main" id="{17E8C74C-9CCE-6058-8733-0108DC5E8E39}"/>
                  </a:ext>
                </a:extLst>
              </p:cNvPr>
              <p:cNvPicPr/>
              <p:nvPr/>
            </p:nvPicPr>
            <p:blipFill>
              <a:blip r:embed="rId3"/>
              <a:stretch>
                <a:fillRect/>
              </a:stretch>
            </p:blipFill>
            <p:spPr>
              <a:xfrm>
                <a:off x="710280" y="143280"/>
                <a:ext cx="8640360" cy="5398200"/>
              </a:xfrm>
              <a:prstGeom prst="rect">
                <a:avLst/>
              </a:prstGeom>
            </p:spPr>
          </p:pic>
        </mc:Fallback>
      </mc:AlternateContent>
    </p:spTree>
    <p:extLst>
      <p:ext uri="{BB962C8B-B14F-4D97-AF65-F5344CB8AC3E}">
        <p14:creationId xmlns:p14="http://schemas.microsoft.com/office/powerpoint/2010/main" val="1538994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F188D-0206-1A13-526E-D8A5E4B615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9CDCA3-EF02-72D3-2578-129678F70926}"/>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2669276-D061-424A-D9CA-ED18B7FCABB2}"/>
                  </a:ext>
                </a:extLst>
              </p14:cNvPr>
              <p14:cNvContentPartPr/>
              <p14:nvPr/>
            </p14:nvContentPartPr>
            <p14:xfrm>
              <a:off x="642240" y="106200"/>
              <a:ext cx="9486000" cy="6318000"/>
            </p14:xfrm>
          </p:contentPart>
        </mc:Choice>
        <mc:Fallback>
          <p:pic>
            <p:nvPicPr>
              <p:cNvPr id="2" name="Ink 1">
                <a:extLst>
                  <a:ext uri="{FF2B5EF4-FFF2-40B4-BE49-F238E27FC236}">
                    <a16:creationId xmlns:a16="http://schemas.microsoft.com/office/drawing/2014/main" id="{62669276-D061-424A-D9CA-ED18B7FCABB2}"/>
                  </a:ext>
                </a:extLst>
              </p:cNvPr>
              <p:cNvPicPr/>
              <p:nvPr/>
            </p:nvPicPr>
            <p:blipFill>
              <a:blip r:embed="rId3"/>
              <a:stretch>
                <a:fillRect/>
              </a:stretch>
            </p:blipFill>
            <p:spPr>
              <a:xfrm>
                <a:off x="626040" y="90000"/>
                <a:ext cx="9518400" cy="6350400"/>
              </a:xfrm>
              <a:prstGeom prst="rect">
                <a:avLst/>
              </a:prstGeom>
            </p:spPr>
          </p:pic>
        </mc:Fallback>
      </mc:AlternateContent>
    </p:spTree>
    <p:extLst>
      <p:ext uri="{BB962C8B-B14F-4D97-AF65-F5344CB8AC3E}">
        <p14:creationId xmlns:p14="http://schemas.microsoft.com/office/powerpoint/2010/main" val="151075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B434-0A83-CA13-4812-D6260B66C2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BC5F2-4EB9-ADFA-599D-EEF285567684}"/>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646FCB1-DF3E-CB52-DC0D-F036CF3AA0F0}"/>
                  </a:ext>
                </a:extLst>
              </p14:cNvPr>
              <p14:cNvContentPartPr/>
              <p14:nvPr/>
            </p14:nvContentPartPr>
            <p14:xfrm>
              <a:off x="3103560" y="350640"/>
              <a:ext cx="4507920" cy="2431800"/>
            </p14:xfrm>
          </p:contentPart>
        </mc:Choice>
        <mc:Fallback>
          <p:pic>
            <p:nvPicPr>
              <p:cNvPr id="2" name="Ink 1">
                <a:extLst>
                  <a:ext uri="{FF2B5EF4-FFF2-40B4-BE49-F238E27FC236}">
                    <a16:creationId xmlns:a16="http://schemas.microsoft.com/office/drawing/2014/main" id="{3646FCB1-DF3E-CB52-DC0D-F036CF3AA0F0}"/>
                  </a:ext>
                </a:extLst>
              </p:cNvPr>
              <p:cNvPicPr/>
              <p:nvPr/>
            </p:nvPicPr>
            <p:blipFill>
              <a:blip r:embed="rId3"/>
              <a:stretch>
                <a:fillRect/>
              </a:stretch>
            </p:blipFill>
            <p:spPr>
              <a:xfrm>
                <a:off x="3087360" y="334440"/>
                <a:ext cx="4540320" cy="2464200"/>
              </a:xfrm>
              <a:prstGeom prst="rect">
                <a:avLst/>
              </a:prstGeom>
            </p:spPr>
          </p:pic>
        </mc:Fallback>
      </mc:AlternateContent>
    </p:spTree>
    <p:extLst>
      <p:ext uri="{BB962C8B-B14F-4D97-AF65-F5344CB8AC3E}">
        <p14:creationId xmlns:p14="http://schemas.microsoft.com/office/powerpoint/2010/main" val="1114089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8/28/25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37885" y="292527"/>
            <a:ext cx="6925732" cy="569387"/>
          </a:xfrm>
        </p:spPr>
        <p:txBody>
          <a:bodyPr/>
          <a:lstStyle/>
          <a:p>
            <a:r>
              <a:rPr lang="en-US" sz="4000" dirty="0">
                <a:latin typeface="Arial Narrow" panose="020B0604020202020204" pitchFamily="34" charset="0"/>
                <a:cs typeface="Arial Narrow" panose="020B0604020202020204" pitchFamily="34" charset="0"/>
              </a:rPr>
              <a:t>Common States of Stress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6C9E2326-8D95-5AEE-56EE-847C99CE12F2}"/>
              </a:ext>
            </a:extLst>
          </p:cNvPr>
          <p:cNvPicPr>
            <a:picLocks noChangeAspect="1"/>
          </p:cNvPicPr>
          <p:nvPr/>
        </p:nvPicPr>
        <p:blipFill>
          <a:blip r:embed="rId3"/>
          <a:stretch>
            <a:fillRect/>
          </a:stretch>
        </p:blipFill>
        <p:spPr>
          <a:xfrm>
            <a:off x="1167291" y="943122"/>
            <a:ext cx="9857417" cy="5866801"/>
          </a:xfrm>
          <a:prstGeom prst="rect">
            <a:avLst/>
          </a:prstGeom>
        </p:spPr>
      </p:pic>
    </p:spTree>
    <p:extLst>
      <p:ext uri="{BB962C8B-B14F-4D97-AF65-F5344CB8AC3E}">
        <p14:creationId xmlns:p14="http://schemas.microsoft.com/office/powerpoint/2010/main" val="519872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97E4C-FE90-B41B-3D57-B3C5AA169D07}"/>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CD31AB0-EEC6-95F2-9780-E6362A36D98F}"/>
              </a:ext>
            </a:extLst>
          </p:cNvPr>
          <p:cNvSpPr>
            <a:spLocks noGrp="1"/>
          </p:cNvSpPr>
          <p:nvPr>
            <p:ph type="ctrTitle"/>
          </p:nvPr>
        </p:nvSpPr>
        <p:spPr>
          <a:xfrm>
            <a:off x="237885" y="292527"/>
            <a:ext cx="6925732" cy="569387"/>
          </a:xfrm>
        </p:spPr>
        <p:txBody>
          <a:bodyPr/>
          <a:lstStyle/>
          <a:p>
            <a:r>
              <a:rPr lang="en-US" sz="4000" dirty="0">
                <a:latin typeface="Arial Narrow" panose="020B0604020202020204" pitchFamily="34" charset="0"/>
                <a:cs typeface="Arial Narrow" panose="020B0604020202020204" pitchFamily="34" charset="0"/>
              </a:rPr>
              <a:t>Common States of Stress</a:t>
            </a:r>
          </a:p>
        </p:txBody>
      </p:sp>
      <p:sp>
        <p:nvSpPr>
          <p:cNvPr id="6" name="Slide Number">
            <a:extLst>
              <a:ext uri="{FF2B5EF4-FFF2-40B4-BE49-F238E27FC236}">
                <a16:creationId xmlns:a16="http://schemas.microsoft.com/office/drawing/2014/main" id="{82BFB7EF-1F9F-FB3D-F966-47B4EAB2B52C}"/>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4B7A82D0-D808-7C30-93EA-889961D3FCAA}"/>
              </a:ext>
            </a:extLst>
          </p:cNvPr>
          <p:cNvPicPr>
            <a:picLocks noChangeAspect="1"/>
          </p:cNvPicPr>
          <p:nvPr/>
        </p:nvPicPr>
        <p:blipFill>
          <a:blip r:embed="rId3"/>
          <a:stretch>
            <a:fillRect/>
          </a:stretch>
        </p:blipFill>
        <p:spPr>
          <a:xfrm>
            <a:off x="2158658" y="861914"/>
            <a:ext cx="8280230" cy="5643214"/>
          </a:xfrm>
          <a:prstGeom prst="rect">
            <a:avLst/>
          </a:prstGeom>
        </p:spPr>
      </p:pic>
    </p:spTree>
    <p:extLst>
      <p:ext uri="{BB962C8B-B14F-4D97-AF65-F5344CB8AC3E}">
        <p14:creationId xmlns:p14="http://schemas.microsoft.com/office/powerpoint/2010/main" val="359992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a:xfrm>
            <a:off x="365760" y="220760"/>
            <a:ext cx="6925732" cy="569387"/>
          </a:xfrm>
        </p:spPr>
        <p:txBody>
          <a:bodyPr/>
          <a:lstStyle/>
          <a:p>
            <a:r>
              <a:rPr lang="en-US" sz="4000" dirty="0">
                <a:latin typeface="Arial Narrow" panose="020B0604020202020204" pitchFamily="34" charset="0"/>
                <a:cs typeface="Arial Narrow" panose="020B0604020202020204" pitchFamily="34" charset="0"/>
              </a:rPr>
              <a:t>Normal or Axial Stress</a:t>
            </a:r>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6" name="Picture 5">
            <a:extLst>
              <a:ext uri="{FF2B5EF4-FFF2-40B4-BE49-F238E27FC236}">
                <a16:creationId xmlns:a16="http://schemas.microsoft.com/office/drawing/2014/main" id="{AC3CD77E-6203-5680-B5DC-63C03DB06AA8}"/>
              </a:ext>
            </a:extLst>
          </p:cNvPr>
          <p:cNvPicPr>
            <a:picLocks noChangeAspect="1"/>
          </p:cNvPicPr>
          <p:nvPr/>
        </p:nvPicPr>
        <p:blipFill>
          <a:blip r:embed="rId2"/>
          <a:stretch>
            <a:fillRect/>
          </a:stretch>
        </p:blipFill>
        <p:spPr>
          <a:xfrm>
            <a:off x="1616367" y="1072721"/>
            <a:ext cx="5601488" cy="3165635"/>
          </a:xfrm>
          <a:prstGeom prst="rect">
            <a:avLst/>
          </a:prstGeom>
        </p:spPr>
      </p:pic>
      <p:pic>
        <p:nvPicPr>
          <p:cNvPr id="8" name="Picture 7">
            <a:extLst>
              <a:ext uri="{FF2B5EF4-FFF2-40B4-BE49-F238E27FC236}">
                <a16:creationId xmlns:a16="http://schemas.microsoft.com/office/drawing/2014/main" id="{6B12512A-AB3E-DA83-E3B1-4802DE53A0EA}"/>
              </a:ext>
            </a:extLst>
          </p:cNvPr>
          <p:cNvPicPr>
            <a:picLocks noChangeAspect="1"/>
          </p:cNvPicPr>
          <p:nvPr/>
        </p:nvPicPr>
        <p:blipFill>
          <a:blip r:embed="rId3"/>
          <a:stretch>
            <a:fillRect/>
          </a:stretch>
        </p:blipFill>
        <p:spPr>
          <a:xfrm>
            <a:off x="2385724" y="4122855"/>
            <a:ext cx="6555757" cy="868968"/>
          </a:xfrm>
          <a:prstGeom prst="rect">
            <a:avLst/>
          </a:prstGeom>
        </p:spPr>
      </p:pic>
      <p:pic>
        <p:nvPicPr>
          <p:cNvPr id="9" name="Picture 8">
            <a:extLst>
              <a:ext uri="{FF2B5EF4-FFF2-40B4-BE49-F238E27FC236}">
                <a16:creationId xmlns:a16="http://schemas.microsoft.com/office/drawing/2014/main" id="{8C457BBD-B0D9-3DD4-4FE4-44C5D2527E68}"/>
              </a:ext>
            </a:extLst>
          </p:cNvPr>
          <p:cNvPicPr>
            <a:picLocks noChangeAspect="1"/>
          </p:cNvPicPr>
          <p:nvPr/>
        </p:nvPicPr>
        <p:blipFill>
          <a:blip r:embed="rId4"/>
          <a:stretch>
            <a:fillRect/>
          </a:stretch>
        </p:blipFill>
        <p:spPr>
          <a:xfrm>
            <a:off x="4268768" y="4991823"/>
            <a:ext cx="2155996" cy="769677"/>
          </a:xfrm>
          <a:prstGeom prst="rect">
            <a:avLst/>
          </a:prstGeom>
        </p:spPr>
      </p:pic>
      <p:pic>
        <p:nvPicPr>
          <p:cNvPr id="10" name="Picture 9">
            <a:extLst>
              <a:ext uri="{FF2B5EF4-FFF2-40B4-BE49-F238E27FC236}">
                <a16:creationId xmlns:a16="http://schemas.microsoft.com/office/drawing/2014/main" id="{CCE1F254-DC9F-06DB-634C-0A8BE00A9F51}"/>
              </a:ext>
            </a:extLst>
          </p:cNvPr>
          <p:cNvPicPr>
            <a:picLocks noChangeAspect="1"/>
          </p:cNvPicPr>
          <p:nvPr/>
        </p:nvPicPr>
        <p:blipFill>
          <a:blip r:embed="rId5"/>
          <a:stretch>
            <a:fillRect/>
          </a:stretch>
        </p:blipFill>
        <p:spPr>
          <a:xfrm>
            <a:off x="4710932" y="5873877"/>
            <a:ext cx="1293184" cy="702014"/>
          </a:xfrm>
          <a:prstGeom prst="rect">
            <a:avLst/>
          </a:prstGeom>
        </p:spPr>
      </p:pic>
      <p:sp>
        <p:nvSpPr>
          <p:cNvPr id="11" name="TextBox 10">
            <a:extLst>
              <a:ext uri="{FF2B5EF4-FFF2-40B4-BE49-F238E27FC236}">
                <a16:creationId xmlns:a16="http://schemas.microsoft.com/office/drawing/2014/main" id="{5F935D36-0C63-5E9D-819C-2DBA275DB050}"/>
              </a:ext>
            </a:extLst>
          </p:cNvPr>
          <p:cNvSpPr txBox="1"/>
          <p:nvPr/>
        </p:nvSpPr>
        <p:spPr>
          <a:xfrm>
            <a:off x="1782031" y="5124322"/>
            <a:ext cx="2077748" cy="369332"/>
          </a:xfrm>
          <a:prstGeom prst="rect">
            <a:avLst/>
          </a:prstGeom>
          <a:noFill/>
        </p:spPr>
        <p:txBody>
          <a:bodyPr wrap="none" rtlCol="0">
            <a:spAutoFit/>
          </a:bodyPr>
          <a:lstStyle/>
          <a:p>
            <a:r>
              <a:rPr lang="en-US" dirty="0">
                <a:latin typeface="Arial Narrow" panose="020B0604020202020204" pitchFamily="34" charset="0"/>
                <a:cs typeface="Arial Narrow" panose="020B0604020202020204" pitchFamily="34" charset="0"/>
              </a:rPr>
              <a:t>Average normal stress</a:t>
            </a:r>
          </a:p>
        </p:txBody>
      </p:sp>
      <p:sp>
        <p:nvSpPr>
          <p:cNvPr id="12" name="TextBox 11">
            <a:extLst>
              <a:ext uri="{FF2B5EF4-FFF2-40B4-BE49-F238E27FC236}">
                <a16:creationId xmlns:a16="http://schemas.microsoft.com/office/drawing/2014/main" id="{93040D84-F9FC-C7EC-A1F6-916826DF5DA7}"/>
              </a:ext>
            </a:extLst>
          </p:cNvPr>
          <p:cNvSpPr txBox="1"/>
          <p:nvPr/>
        </p:nvSpPr>
        <p:spPr>
          <a:xfrm>
            <a:off x="6283218" y="5640108"/>
            <a:ext cx="3463426"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Assuming axial load is at the centroidal position</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Material is homogeneous and isotropic</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Tensile (+) and compressive (-)</a:t>
            </a:r>
          </a:p>
        </p:txBody>
      </p:sp>
      <p:pic>
        <p:nvPicPr>
          <p:cNvPr id="13" name="Picture 12">
            <a:extLst>
              <a:ext uri="{FF2B5EF4-FFF2-40B4-BE49-F238E27FC236}">
                <a16:creationId xmlns:a16="http://schemas.microsoft.com/office/drawing/2014/main" id="{C6C30C5F-18D1-6CCC-6125-D0A9556DF931}"/>
              </a:ext>
            </a:extLst>
          </p:cNvPr>
          <p:cNvPicPr>
            <a:picLocks noChangeAspect="1"/>
          </p:cNvPicPr>
          <p:nvPr/>
        </p:nvPicPr>
        <p:blipFill>
          <a:blip r:embed="rId6"/>
          <a:stretch>
            <a:fillRect/>
          </a:stretch>
        </p:blipFill>
        <p:spPr>
          <a:xfrm>
            <a:off x="7217855" y="1032257"/>
            <a:ext cx="2596852" cy="3131062"/>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016D2C02-23C8-255D-B941-71F700D14A25}"/>
                  </a:ext>
                </a:extLst>
              </p14:cNvPr>
              <p14:cNvContentPartPr/>
              <p14:nvPr/>
            </p14:nvContentPartPr>
            <p14:xfrm>
              <a:off x="743760" y="1042560"/>
              <a:ext cx="5485680" cy="4792320"/>
            </p14:xfrm>
          </p:contentPart>
        </mc:Choice>
        <mc:Fallback xmlns="">
          <p:pic>
            <p:nvPicPr>
              <p:cNvPr id="3" name="Ink 2">
                <a:extLst>
                  <a:ext uri="{FF2B5EF4-FFF2-40B4-BE49-F238E27FC236}">
                    <a16:creationId xmlns:a16="http://schemas.microsoft.com/office/drawing/2014/main" id="{016D2C02-23C8-255D-B941-71F700D14A25}"/>
                  </a:ext>
                </a:extLst>
              </p:cNvPr>
              <p:cNvPicPr/>
              <p:nvPr/>
            </p:nvPicPr>
            <p:blipFill>
              <a:blip r:embed="rId8"/>
              <a:stretch>
                <a:fillRect/>
              </a:stretch>
            </p:blipFill>
            <p:spPr>
              <a:xfrm>
                <a:off x="727560" y="1026360"/>
                <a:ext cx="5518080" cy="4824720"/>
              </a:xfrm>
              <a:prstGeom prst="rect">
                <a:avLst/>
              </a:prstGeom>
            </p:spPr>
          </p:pic>
        </mc:Fallback>
      </mc:AlternateContent>
    </p:spTree>
    <p:extLst>
      <p:ext uri="{BB962C8B-B14F-4D97-AF65-F5344CB8AC3E}">
        <p14:creationId xmlns:p14="http://schemas.microsoft.com/office/powerpoint/2010/main" val="105925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70666" y="183360"/>
            <a:ext cx="6925732" cy="569387"/>
          </a:xfrm>
        </p:spPr>
        <p:txBody>
          <a:bodyPr/>
          <a:lstStyle/>
          <a:p>
            <a:r>
              <a:rPr lang="en-US" sz="4000" dirty="0">
                <a:latin typeface="Arial Narrow" panose="020B0604020202020204" pitchFamily="34" charset="0"/>
                <a:cs typeface="Arial Narrow" panose="020B0604020202020204" pitchFamily="34" charset="0"/>
              </a:rPr>
              <a:t>Axial Strain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grpSp>
        <p:nvGrpSpPr>
          <p:cNvPr id="3" name="Group 2">
            <a:extLst>
              <a:ext uri="{FF2B5EF4-FFF2-40B4-BE49-F238E27FC236}">
                <a16:creationId xmlns:a16="http://schemas.microsoft.com/office/drawing/2014/main" id="{14321207-AAA5-D410-403C-4B65C4636C16}"/>
              </a:ext>
            </a:extLst>
          </p:cNvPr>
          <p:cNvGrpSpPr/>
          <p:nvPr/>
        </p:nvGrpSpPr>
        <p:grpSpPr>
          <a:xfrm>
            <a:off x="2147921" y="930551"/>
            <a:ext cx="6951789" cy="5620599"/>
            <a:chOff x="116603" y="924414"/>
            <a:chExt cx="6951789" cy="5620599"/>
          </a:xfrm>
          <a:solidFill>
            <a:schemeClr val="accent4"/>
          </a:solidFill>
        </p:grpSpPr>
        <p:pic>
          <p:nvPicPr>
            <p:cNvPr id="4" name="Picture 3">
              <a:extLst>
                <a:ext uri="{FF2B5EF4-FFF2-40B4-BE49-F238E27FC236}">
                  <a16:creationId xmlns:a16="http://schemas.microsoft.com/office/drawing/2014/main" id="{1BA70939-8257-0136-60A0-C743F82575A1}"/>
                </a:ext>
              </a:extLst>
            </p:cNvPr>
            <p:cNvPicPr>
              <a:picLocks noChangeAspect="1"/>
            </p:cNvPicPr>
            <p:nvPr/>
          </p:nvPicPr>
          <p:blipFill>
            <a:blip r:embed="rId3"/>
            <a:stretch>
              <a:fillRect/>
            </a:stretch>
          </p:blipFill>
          <p:spPr>
            <a:xfrm>
              <a:off x="2165953" y="924414"/>
              <a:ext cx="4902439" cy="1952806"/>
            </a:xfrm>
            <a:prstGeom prst="rect">
              <a:avLst/>
            </a:prstGeom>
            <a:solidFill>
              <a:schemeClr val="accent4"/>
            </a:solidFill>
          </p:spPr>
        </p:pic>
        <p:pic>
          <p:nvPicPr>
            <p:cNvPr id="8" name="Picture 7">
              <a:extLst>
                <a:ext uri="{FF2B5EF4-FFF2-40B4-BE49-F238E27FC236}">
                  <a16:creationId xmlns:a16="http://schemas.microsoft.com/office/drawing/2014/main" id="{7826BED9-3F4D-B3E8-0E14-AE61BD8108B4}"/>
                </a:ext>
              </a:extLst>
            </p:cNvPr>
            <p:cNvPicPr>
              <a:picLocks noChangeAspect="1"/>
            </p:cNvPicPr>
            <p:nvPr/>
          </p:nvPicPr>
          <p:blipFill>
            <a:blip r:embed="rId4"/>
            <a:stretch>
              <a:fillRect/>
            </a:stretch>
          </p:blipFill>
          <p:spPr>
            <a:xfrm>
              <a:off x="116603" y="2564233"/>
              <a:ext cx="3786474" cy="3980780"/>
            </a:xfrm>
            <a:prstGeom prst="rect">
              <a:avLst/>
            </a:prstGeom>
            <a:grpFill/>
          </p:spPr>
        </p:pic>
      </p:grpSp>
      <p:pic>
        <p:nvPicPr>
          <p:cNvPr id="9" name="Picture 8">
            <a:extLst>
              <a:ext uri="{FF2B5EF4-FFF2-40B4-BE49-F238E27FC236}">
                <a16:creationId xmlns:a16="http://schemas.microsoft.com/office/drawing/2014/main" id="{4CE7C2EA-D5F1-B25A-8055-54020EF288CD}"/>
              </a:ext>
            </a:extLst>
          </p:cNvPr>
          <p:cNvPicPr>
            <a:picLocks noChangeAspect="1"/>
          </p:cNvPicPr>
          <p:nvPr/>
        </p:nvPicPr>
        <p:blipFill>
          <a:blip r:embed="rId5"/>
          <a:stretch>
            <a:fillRect/>
          </a:stretch>
        </p:blipFill>
        <p:spPr>
          <a:xfrm>
            <a:off x="6096000" y="3844443"/>
            <a:ext cx="5152501" cy="1745620"/>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7BB37DB-5DE2-F67B-7168-F1A32BD2AA61}"/>
                  </a:ext>
                </a:extLst>
              </p14:cNvPr>
              <p14:cNvContentPartPr/>
              <p14:nvPr/>
            </p14:nvContentPartPr>
            <p14:xfrm>
              <a:off x="4755600" y="1294560"/>
              <a:ext cx="5802480" cy="1917000"/>
            </p14:xfrm>
          </p:contentPart>
        </mc:Choice>
        <mc:Fallback xmlns="">
          <p:pic>
            <p:nvPicPr>
              <p:cNvPr id="5" name="Ink 4">
                <a:extLst>
                  <a:ext uri="{FF2B5EF4-FFF2-40B4-BE49-F238E27FC236}">
                    <a16:creationId xmlns:a16="http://schemas.microsoft.com/office/drawing/2014/main" id="{D7BB37DB-5DE2-F67B-7168-F1A32BD2AA61}"/>
                  </a:ext>
                </a:extLst>
              </p:cNvPr>
              <p:cNvPicPr/>
              <p:nvPr/>
            </p:nvPicPr>
            <p:blipFill>
              <a:blip r:embed="rId7"/>
              <a:stretch>
                <a:fillRect/>
              </a:stretch>
            </p:blipFill>
            <p:spPr>
              <a:xfrm>
                <a:off x="4739400" y="1278360"/>
                <a:ext cx="5834880" cy="1949400"/>
              </a:xfrm>
              <a:prstGeom prst="rect">
                <a:avLst/>
              </a:prstGeom>
            </p:spPr>
          </p:pic>
        </mc:Fallback>
      </mc:AlternateContent>
    </p:spTree>
    <p:extLst>
      <p:ext uri="{BB962C8B-B14F-4D97-AF65-F5344CB8AC3E}">
        <p14:creationId xmlns:p14="http://schemas.microsoft.com/office/powerpoint/2010/main" val="231839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81729" y="226527"/>
            <a:ext cx="6925732" cy="569387"/>
          </a:xfrm>
        </p:spPr>
        <p:txBody>
          <a:bodyPr/>
          <a:lstStyle/>
          <a:p>
            <a:r>
              <a:rPr lang="en-US" sz="4000" dirty="0">
                <a:latin typeface="Arial Narrow" panose="020B0604020202020204" pitchFamily="34" charset="0"/>
                <a:cs typeface="Arial Narrow" panose="020B0604020202020204" pitchFamily="34" charset="0"/>
              </a:rPr>
              <a:t>Poisson’s Ratio (𝝊)</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4" name="Picture 3">
            <a:extLst>
              <a:ext uri="{FF2B5EF4-FFF2-40B4-BE49-F238E27FC236}">
                <a16:creationId xmlns:a16="http://schemas.microsoft.com/office/drawing/2014/main" id="{B5EE9F77-5E4A-F284-0156-60AFDE67819F}"/>
              </a:ext>
            </a:extLst>
          </p:cNvPr>
          <p:cNvPicPr>
            <a:picLocks noChangeAspect="1"/>
          </p:cNvPicPr>
          <p:nvPr/>
        </p:nvPicPr>
        <p:blipFill>
          <a:blip r:embed="rId3"/>
          <a:stretch>
            <a:fillRect/>
          </a:stretch>
        </p:blipFill>
        <p:spPr>
          <a:xfrm>
            <a:off x="1730609" y="922206"/>
            <a:ext cx="5442825" cy="2144983"/>
          </a:xfrm>
          <a:prstGeom prst="rect">
            <a:avLst/>
          </a:prstGeom>
        </p:spPr>
      </p:pic>
      <p:pic>
        <p:nvPicPr>
          <p:cNvPr id="5" name="Picture 4">
            <a:extLst>
              <a:ext uri="{FF2B5EF4-FFF2-40B4-BE49-F238E27FC236}">
                <a16:creationId xmlns:a16="http://schemas.microsoft.com/office/drawing/2014/main" id="{A7E0F2C9-0389-FE85-A76B-3392F97FE864}"/>
              </a:ext>
            </a:extLst>
          </p:cNvPr>
          <p:cNvPicPr>
            <a:picLocks noChangeAspect="1"/>
          </p:cNvPicPr>
          <p:nvPr/>
        </p:nvPicPr>
        <p:blipFill>
          <a:blip r:embed="rId4"/>
          <a:stretch>
            <a:fillRect/>
          </a:stretch>
        </p:blipFill>
        <p:spPr>
          <a:xfrm>
            <a:off x="1817266" y="3036439"/>
            <a:ext cx="1926493" cy="3533837"/>
          </a:xfrm>
          <a:prstGeom prst="rect">
            <a:avLst/>
          </a:prstGeom>
        </p:spPr>
      </p:pic>
      <p:pic>
        <p:nvPicPr>
          <p:cNvPr id="8" name="Picture 2">
            <a:extLst>
              <a:ext uri="{FF2B5EF4-FFF2-40B4-BE49-F238E27FC236}">
                <a16:creationId xmlns:a16="http://schemas.microsoft.com/office/drawing/2014/main" id="{273B788D-EDD3-7070-53FB-5B4D27296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1785" y="3619855"/>
            <a:ext cx="1777275" cy="23670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27D825-1355-DDDB-03C8-7C560729EE7E}"/>
              </a:ext>
            </a:extLst>
          </p:cNvPr>
          <p:cNvSpPr txBox="1"/>
          <p:nvPr/>
        </p:nvSpPr>
        <p:spPr>
          <a:xfrm>
            <a:off x="8941482" y="6048306"/>
            <a:ext cx="2307480" cy="646331"/>
          </a:xfrm>
          <a:prstGeom prst="rect">
            <a:avLst/>
          </a:prstGeom>
          <a:noFill/>
        </p:spPr>
        <p:txBody>
          <a:bodyPr wrap="square">
            <a:spAutoFit/>
          </a:bodyPr>
          <a:lstStyle/>
          <a:p>
            <a:r>
              <a:rPr lang="en-US" sz="1200" dirty="0">
                <a:solidFill>
                  <a:srgbClr val="202122"/>
                </a:solidFill>
                <a:effectLst/>
                <a:latin typeface="Arial Narrow" panose="020B0604020202020204" pitchFamily="34" charset="0"/>
                <a:cs typeface="Arial Narrow" panose="020B0604020202020204" pitchFamily="34" charset="0"/>
              </a:rPr>
              <a:t>In footwear, auxetic design allows the sole to expand in size while walking or running, thereby increasing flexibility.</a:t>
            </a:r>
            <a:endParaRPr lang="en-US" sz="1200" dirty="0">
              <a:latin typeface="Arial Narrow" panose="020B0604020202020204" pitchFamily="34" charset="0"/>
              <a:cs typeface="Arial Narrow" panose="020B0604020202020204" pitchFamily="34" charset="0"/>
            </a:endParaRPr>
          </a:p>
        </p:txBody>
      </p:sp>
      <p:pic>
        <p:nvPicPr>
          <p:cNvPr id="11" name="Picture 4" descr="undefined">
            <a:extLst>
              <a:ext uri="{FF2B5EF4-FFF2-40B4-BE49-F238E27FC236}">
                <a16:creationId xmlns:a16="http://schemas.microsoft.com/office/drawing/2014/main" id="{83F7EEC5-C8D3-643B-70CA-B3B3B3AE20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9" y="3978399"/>
            <a:ext cx="4743834" cy="22137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5B6FF0E-9A00-86D4-0C0B-C9B51C039F51}"/>
              </a:ext>
            </a:extLst>
          </p:cNvPr>
          <p:cNvPicPr>
            <a:picLocks noChangeAspect="1"/>
          </p:cNvPicPr>
          <p:nvPr/>
        </p:nvPicPr>
        <p:blipFill>
          <a:blip r:embed="rId7"/>
          <a:stretch>
            <a:fillRect/>
          </a:stretch>
        </p:blipFill>
        <p:spPr>
          <a:xfrm>
            <a:off x="8941482" y="918718"/>
            <a:ext cx="2335103" cy="2191159"/>
          </a:xfrm>
          <a:prstGeom prst="rect">
            <a:avLst/>
          </a:prstGeom>
        </p:spPr>
      </p:pic>
      <p:pic>
        <p:nvPicPr>
          <p:cNvPr id="13" name="Picture 12">
            <a:extLst>
              <a:ext uri="{FF2B5EF4-FFF2-40B4-BE49-F238E27FC236}">
                <a16:creationId xmlns:a16="http://schemas.microsoft.com/office/drawing/2014/main" id="{9E03E891-1827-7822-2408-2C3D8425800E}"/>
              </a:ext>
            </a:extLst>
          </p:cNvPr>
          <p:cNvPicPr>
            <a:picLocks noChangeAspect="1"/>
          </p:cNvPicPr>
          <p:nvPr/>
        </p:nvPicPr>
        <p:blipFill>
          <a:blip r:embed="rId8"/>
          <a:stretch>
            <a:fillRect/>
          </a:stretch>
        </p:blipFill>
        <p:spPr>
          <a:xfrm>
            <a:off x="7671098" y="1140628"/>
            <a:ext cx="1140685" cy="891460"/>
          </a:xfrm>
          <a:prstGeom prst="rect">
            <a:avLst/>
          </a:prstGeom>
        </p:spPr>
      </p:pic>
      <p:pic>
        <p:nvPicPr>
          <p:cNvPr id="14" name="Picture 13">
            <a:extLst>
              <a:ext uri="{FF2B5EF4-FFF2-40B4-BE49-F238E27FC236}">
                <a16:creationId xmlns:a16="http://schemas.microsoft.com/office/drawing/2014/main" id="{3CED1D2E-9977-DAA5-1EAA-358AF0A1DA39}"/>
              </a:ext>
            </a:extLst>
          </p:cNvPr>
          <p:cNvPicPr>
            <a:picLocks noChangeAspect="1"/>
          </p:cNvPicPr>
          <p:nvPr/>
        </p:nvPicPr>
        <p:blipFill>
          <a:blip r:embed="rId9"/>
          <a:stretch>
            <a:fillRect/>
          </a:stretch>
        </p:blipFill>
        <p:spPr>
          <a:xfrm>
            <a:off x="7353556" y="1880881"/>
            <a:ext cx="2297058" cy="998721"/>
          </a:xfrm>
          <a:prstGeom prst="rect">
            <a:avLst/>
          </a:prstGeom>
        </p:spPr>
      </p:pic>
      <p:sp>
        <p:nvSpPr>
          <p:cNvPr id="15" name="TextBox 14">
            <a:extLst>
              <a:ext uri="{FF2B5EF4-FFF2-40B4-BE49-F238E27FC236}">
                <a16:creationId xmlns:a16="http://schemas.microsoft.com/office/drawing/2014/main" id="{D83AB379-F9FF-DFBE-9271-9839CCE30AC8}"/>
              </a:ext>
            </a:extLst>
          </p:cNvPr>
          <p:cNvSpPr txBox="1"/>
          <p:nvPr/>
        </p:nvSpPr>
        <p:spPr>
          <a:xfrm>
            <a:off x="4466237" y="3491994"/>
            <a:ext cx="3947257" cy="307777"/>
          </a:xfrm>
          <a:prstGeom prst="rect">
            <a:avLst/>
          </a:prstGeom>
          <a:noFill/>
        </p:spPr>
        <p:txBody>
          <a:bodyPr wrap="square" rtlCol="0">
            <a:spAutoFit/>
          </a:bodyPr>
          <a:lstStyle/>
          <a:p>
            <a:pPr algn="ctr"/>
            <a:r>
              <a:rPr lang="en-US" sz="1400" b="1" dirty="0">
                <a:latin typeface="Arial Narrow" panose="020B0604020202020204" pitchFamily="34" charset="0"/>
                <a:cs typeface="Arial Narrow" panose="020B0604020202020204" pitchFamily="34" charset="0"/>
              </a:rPr>
              <a:t>Auxetic Materials- negative Poisson’s Ratio</a:t>
            </a:r>
          </a:p>
        </p:txBody>
      </p:sp>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C036753D-6105-1A1C-5AD2-1E21DC34F321}"/>
                  </a:ext>
                </a:extLst>
              </p14:cNvPr>
              <p14:cNvContentPartPr/>
              <p14:nvPr/>
            </p14:nvContentPartPr>
            <p14:xfrm>
              <a:off x="4943880" y="1138320"/>
              <a:ext cx="3975120" cy="2768400"/>
            </p14:xfrm>
          </p:contentPart>
        </mc:Choice>
        <mc:Fallback xmlns="">
          <p:pic>
            <p:nvPicPr>
              <p:cNvPr id="3" name="Ink 2">
                <a:extLst>
                  <a:ext uri="{FF2B5EF4-FFF2-40B4-BE49-F238E27FC236}">
                    <a16:creationId xmlns:a16="http://schemas.microsoft.com/office/drawing/2014/main" id="{C036753D-6105-1A1C-5AD2-1E21DC34F321}"/>
                  </a:ext>
                </a:extLst>
              </p:cNvPr>
              <p:cNvPicPr/>
              <p:nvPr/>
            </p:nvPicPr>
            <p:blipFill>
              <a:blip r:embed="rId11"/>
              <a:stretch>
                <a:fillRect/>
              </a:stretch>
            </p:blipFill>
            <p:spPr>
              <a:xfrm>
                <a:off x="4927680" y="1122120"/>
                <a:ext cx="4007520" cy="2800800"/>
              </a:xfrm>
              <a:prstGeom prst="rect">
                <a:avLst/>
              </a:prstGeom>
            </p:spPr>
          </p:pic>
        </mc:Fallback>
      </mc:AlternateContent>
    </p:spTree>
    <p:extLst>
      <p:ext uri="{BB962C8B-B14F-4D97-AF65-F5344CB8AC3E}">
        <p14:creationId xmlns:p14="http://schemas.microsoft.com/office/powerpoint/2010/main" val="78184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67796" y="279264"/>
            <a:ext cx="6925732" cy="569387"/>
          </a:xfrm>
        </p:spPr>
        <p:txBody>
          <a:bodyPr/>
          <a:lstStyle/>
          <a:p>
            <a:r>
              <a:rPr lang="en-US" sz="4000" dirty="0">
                <a:latin typeface="Arial Narrow" panose="020B0604020202020204" pitchFamily="34" charset="0"/>
                <a:cs typeface="Arial Narrow" panose="020B0604020202020204" pitchFamily="34" charset="0"/>
              </a:rPr>
              <a:t>Mechanical Properties of Materials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
        <p:nvSpPr>
          <p:cNvPr id="3" name="TextBox 2">
            <a:extLst>
              <a:ext uri="{FF2B5EF4-FFF2-40B4-BE49-F238E27FC236}">
                <a16:creationId xmlns:a16="http://schemas.microsoft.com/office/drawing/2014/main" id="{6DCEDB39-E445-0081-77D0-071508436350}"/>
              </a:ext>
            </a:extLst>
          </p:cNvPr>
          <p:cNvSpPr txBox="1"/>
          <p:nvPr/>
        </p:nvSpPr>
        <p:spPr>
          <a:xfrm>
            <a:off x="6435686" y="6642556"/>
            <a:ext cx="3979882" cy="215444"/>
          </a:xfrm>
          <a:prstGeom prst="rect">
            <a:avLst/>
          </a:prstGeom>
          <a:noFill/>
        </p:spPr>
        <p:txBody>
          <a:bodyPr wrap="square">
            <a:spAutoFit/>
          </a:bodyPr>
          <a:lstStyle/>
          <a:p>
            <a:r>
              <a:rPr lang="en-US" sz="800" dirty="0">
                <a:latin typeface="Arial Narrow" panose="020B0604020202020204" pitchFamily="34" charset="0"/>
                <a:cs typeface="Arial Narrow" panose="020B0604020202020204" pitchFamily="34" charset="0"/>
              </a:rPr>
              <a:t>F</a:t>
            </a:r>
            <a:r>
              <a:rPr lang="en-US" sz="800" dirty="0">
                <a:effectLst/>
                <a:latin typeface="Arial Narrow" panose="020B0604020202020204" pitchFamily="34" charset="0"/>
                <a:cs typeface="Arial Narrow" panose="020B0604020202020204" pitchFamily="34" charset="0"/>
              </a:rPr>
              <a:t>igures provided</a:t>
            </a:r>
            <a:r>
              <a:rPr lang="en-US" sz="800" dirty="0">
                <a:latin typeface="Arial Narrow" panose="020B0604020202020204" pitchFamily="34" charset="0"/>
                <a:cs typeface="Arial Narrow" panose="020B0604020202020204" pitchFamily="34" charset="0"/>
              </a:rPr>
              <a:t> </a:t>
            </a:r>
            <a:r>
              <a:rPr lang="en-US" sz="800" dirty="0">
                <a:effectLst/>
                <a:latin typeface="Arial Narrow" panose="020B0604020202020204" pitchFamily="34" charset="0"/>
                <a:cs typeface="Arial Narrow" panose="020B0604020202020204" pitchFamily="34" charset="0"/>
              </a:rPr>
              <a:t>courtesy of Professor Thomas </a:t>
            </a:r>
            <a:r>
              <a:rPr lang="en-US" sz="800" dirty="0" err="1">
                <a:effectLst/>
                <a:latin typeface="Arial Narrow" panose="020B0604020202020204" pitchFamily="34" charset="0"/>
                <a:cs typeface="Arial Narrow" panose="020B0604020202020204" pitchFamily="34" charset="0"/>
              </a:rPr>
              <a:t>Siegmund</a:t>
            </a:r>
            <a:r>
              <a:rPr lang="en-US" sz="800" dirty="0">
                <a:effectLst/>
                <a:latin typeface="Arial Narrow" panose="020B0604020202020204" pitchFamily="34" charset="0"/>
                <a:cs typeface="Arial Narrow" panose="020B0604020202020204" pitchFamily="34" charset="0"/>
              </a:rPr>
              <a:t>, Purdue University</a:t>
            </a:r>
          </a:p>
        </p:txBody>
      </p:sp>
      <p:pic>
        <p:nvPicPr>
          <p:cNvPr id="5" name="Picture 4">
            <a:extLst>
              <a:ext uri="{FF2B5EF4-FFF2-40B4-BE49-F238E27FC236}">
                <a16:creationId xmlns:a16="http://schemas.microsoft.com/office/drawing/2014/main" id="{B355C3DE-4055-065F-08BF-65389446688B}"/>
              </a:ext>
            </a:extLst>
          </p:cNvPr>
          <p:cNvPicPr>
            <a:picLocks noChangeAspect="1"/>
          </p:cNvPicPr>
          <p:nvPr/>
        </p:nvPicPr>
        <p:blipFill>
          <a:blip r:embed="rId3"/>
          <a:stretch>
            <a:fillRect/>
          </a:stretch>
        </p:blipFill>
        <p:spPr>
          <a:xfrm>
            <a:off x="3270071" y="1270808"/>
            <a:ext cx="1212973" cy="1564828"/>
          </a:xfrm>
          <a:prstGeom prst="rect">
            <a:avLst/>
          </a:prstGeom>
        </p:spPr>
      </p:pic>
      <p:pic>
        <p:nvPicPr>
          <p:cNvPr id="7" name="Picture 6">
            <a:extLst>
              <a:ext uri="{FF2B5EF4-FFF2-40B4-BE49-F238E27FC236}">
                <a16:creationId xmlns:a16="http://schemas.microsoft.com/office/drawing/2014/main" id="{1954CDBA-121F-1DDD-7A90-DB2D29476D6F}"/>
              </a:ext>
            </a:extLst>
          </p:cNvPr>
          <p:cNvPicPr>
            <a:picLocks noChangeAspect="1"/>
          </p:cNvPicPr>
          <p:nvPr/>
        </p:nvPicPr>
        <p:blipFill>
          <a:blip r:embed="rId4"/>
          <a:stretch>
            <a:fillRect/>
          </a:stretch>
        </p:blipFill>
        <p:spPr>
          <a:xfrm>
            <a:off x="5577443" y="943932"/>
            <a:ext cx="4968232" cy="3117322"/>
          </a:xfrm>
          <a:prstGeom prst="rect">
            <a:avLst/>
          </a:prstGeom>
        </p:spPr>
      </p:pic>
      <p:pic>
        <p:nvPicPr>
          <p:cNvPr id="8" name="Picture 7">
            <a:extLst>
              <a:ext uri="{FF2B5EF4-FFF2-40B4-BE49-F238E27FC236}">
                <a16:creationId xmlns:a16="http://schemas.microsoft.com/office/drawing/2014/main" id="{E9873082-8338-42AD-7960-C09DC09C628A}"/>
              </a:ext>
            </a:extLst>
          </p:cNvPr>
          <p:cNvPicPr>
            <a:picLocks noChangeAspect="1"/>
          </p:cNvPicPr>
          <p:nvPr/>
        </p:nvPicPr>
        <p:blipFill>
          <a:blip r:embed="rId5"/>
          <a:stretch>
            <a:fillRect/>
          </a:stretch>
        </p:blipFill>
        <p:spPr>
          <a:xfrm>
            <a:off x="6863587" y="5620482"/>
            <a:ext cx="4078528" cy="661894"/>
          </a:xfrm>
          <a:prstGeom prst="rect">
            <a:avLst/>
          </a:prstGeom>
        </p:spPr>
      </p:pic>
      <p:pic>
        <p:nvPicPr>
          <p:cNvPr id="9" name="Picture 8">
            <a:extLst>
              <a:ext uri="{FF2B5EF4-FFF2-40B4-BE49-F238E27FC236}">
                <a16:creationId xmlns:a16="http://schemas.microsoft.com/office/drawing/2014/main" id="{43099EF9-27F5-88A5-F402-8FC1F6BA4606}"/>
              </a:ext>
            </a:extLst>
          </p:cNvPr>
          <p:cNvPicPr>
            <a:picLocks noChangeAspect="1"/>
          </p:cNvPicPr>
          <p:nvPr/>
        </p:nvPicPr>
        <p:blipFill>
          <a:blip r:embed="rId6"/>
          <a:stretch>
            <a:fillRect/>
          </a:stretch>
        </p:blipFill>
        <p:spPr>
          <a:xfrm>
            <a:off x="1556317" y="3688667"/>
            <a:ext cx="5558617" cy="2915549"/>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32FFF90E-B6F4-9860-AD29-29D3D5C8B2E0}"/>
                  </a:ext>
                </a:extLst>
              </p14:cNvPr>
              <p14:cNvContentPartPr/>
              <p14:nvPr/>
            </p14:nvContentPartPr>
            <p14:xfrm>
              <a:off x="409320" y="946800"/>
              <a:ext cx="7807680" cy="5263200"/>
            </p14:xfrm>
          </p:contentPart>
        </mc:Choice>
        <mc:Fallback xmlns="">
          <p:pic>
            <p:nvPicPr>
              <p:cNvPr id="4" name="Ink 3">
                <a:extLst>
                  <a:ext uri="{FF2B5EF4-FFF2-40B4-BE49-F238E27FC236}">
                    <a16:creationId xmlns:a16="http://schemas.microsoft.com/office/drawing/2014/main" id="{32FFF90E-B6F4-9860-AD29-29D3D5C8B2E0}"/>
                  </a:ext>
                </a:extLst>
              </p:cNvPr>
              <p:cNvPicPr/>
              <p:nvPr/>
            </p:nvPicPr>
            <p:blipFill>
              <a:blip r:embed="rId8"/>
              <a:stretch>
                <a:fillRect/>
              </a:stretch>
            </p:blipFill>
            <p:spPr>
              <a:xfrm>
                <a:off x="393120" y="930600"/>
                <a:ext cx="7840080" cy="5295600"/>
              </a:xfrm>
              <a:prstGeom prst="rect">
                <a:avLst/>
              </a:prstGeom>
            </p:spPr>
          </p:pic>
        </mc:Fallback>
      </mc:AlternateContent>
    </p:spTree>
    <p:extLst>
      <p:ext uri="{BB962C8B-B14F-4D97-AF65-F5344CB8AC3E}">
        <p14:creationId xmlns:p14="http://schemas.microsoft.com/office/powerpoint/2010/main" val="6343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81729" y="217414"/>
            <a:ext cx="6925732" cy="569387"/>
          </a:xfrm>
        </p:spPr>
        <p:txBody>
          <a:bodyPr/>
          <a:lstStyle/>
          <a:p>
            <a:r>
              <a:rPr lang="en-US" sz="4000" dirty="0">
                <a:latin typeface="Arial Narrow" panose="020B0604020202020204" pitchFamily="34" charset="0"/>
                <a:cs typeface="Arial Narrow" panose="020B0604020202020204" pitchFamily="34" charset="0"/>
              </a:rPr>
              <a:t>Stress-Strain Curves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3" name="Picture 2">
            <a:extLst>
              <a:ext uri="{FF2B5EF4-FFF2-40B4-BE49-F238E27FC236}">
                <a16:creationId xmlns:a16="http://schemas.microsoft.com/office/drawing/2014/main" id="{EAAD18DB-4F98-E132-AA68-F015B32367AE}"/>
              </a:ext>
            </a:extLst>
          </p:cNvPr>
          <p:cNvPicPr>
            <a:picLocks noChangeAspect="1"/>
          </p:cNvPicPr>
          <p:nvPr/>
        </p:nvPicPr>
        <p:blipFill>
          <a:blip r:embed="rId3"/>
          <a:stretch>
            <a:fillRect/>
          </a:stretch>
        </p:blipFill>
        <p:spPr>
          <a:xfrm>
            <a:off x="744184" y="1263103"/>
            <a:ext cx="5194161" cy="2411351"/>
          </a:xfrm>
          <a:prstGeom prst="rect">
            <a:avLst/>
          </a:prstGeom>
        </p:spPr>
      </p:pic>
      <p:pic>
        <p:nvPicPr>
          <p:cNvPr id="9" name="Picture 8">
            <a:extLst>
              <a:ext uri="{FF2B5EF4-FFF2-40B4-BE49-F238E27FC236}">
                <a16:creationId xmlns:a16="http://schemas.microsoft.com/office/drawing/2014/main" id="{3BB9D70E-6863-63F9-1A64-4D050F3D8A49}"/>
              </a:ext>
            </a:extLst>
          </p:cNvPr>
          <p:cNvPicPr>
            <a:picLocks noChangeAspect="1"/>
          </p:cNvPicPr>
          <p:nvPr/>
        </p:nvPicPr>
        <p:blipFill>
          <a:blip r:embed="rId4"/>
          <a:stretch>
            <a:fillRect/>
          </a:stretch>
        </p:blipFill>
        <p:spPr>
          <a:xfrm>
            <a:off x="744184" y="4045656"/>
            <a:ext cx="5194161" cy="2391464"/>
          </a:xfrm>
          <a:prstGeom prst="rect">
            <a:avLst/>
          </a:prstGeom>
        </p:spPr>
      </p:pic>
      <p:sp>
        <p:nvSpPr>
          <p:cNvPr id="13" name="TextBox 12">
            <a:extLst>
              <a:ext uri="{FF2B5EF4-FFF2-40B4-BE49-F238E27FC236}">
                <a16:creationId xmlns:a16="http://schemas.microsoft.com/office/drawing/2014/main" id="{433EE4C5-DDA0-1D97-0E70-1B65E15B4028}"/>
              </a:ext>
            </a:extLst>
          </p:cNvPr>
          <p:cNvSpPr txBox="1"/>
          <p:nvPr/>
        </p:nvSpPr>
        <p:spPr>
          <a:xfrm>
            <a:off x="3032524" y="915479"/>
            <a:ext cx="617477" cy="369332"/>
          </a:xfrm>
          <a:prstGeom prst="rect">
            <a:avLst/>
          </a:prstGeom>
          <a:noFill/>
        </p:spPr>
        <p:txBody>
          <a:bodyPr wrap="none" rtlCol="0">
            <a:spAutoFit/>
          </a:bodyPr>
          <a:lstStyle/>
          <a:p>
            <a:r>
              <a:rPr lang="en-US" u="sng" dirty="0">
                <a:latin typeface="Arial Narrow" panose="020B0604020202020204" pitchFamily="34" charset="0"/>
                <a:cs typeface="Arial Narrow" panose="020B0604020202020204" pitchFamily="34" charset="0"/>
              </a:rPr>
              <a:t>Steel</a:t>
            </a:r>
          </a:p>
        </p:txBody>
      </p:sp>
      <p:sp>
        <p:nvSpPr>
          <p:cNvPr id="14" name="TextBox 13">
            <a:extLst>
              <a:ext uri="{FF2B5EF4-FFF2-40B4-BE49-F238E27FC236}">
                <a16:creationId xmlns:a16="http://schemas.microsoft.com/office/drawing/2014/main" id="{F351893D-2D07-4F5A-8C3D-030AD5C22A6F}"/>
              </a:ext>
            </a:extLst>
          </p:cNvPr>
          <p:cNvSpPr txBox="1"/>
          <p:nvPr/>
        </p:nvSpPr>
        <p:spPr>
          <a:xfrm>
            <a:off x="2828142" y="3649114"/>
            <a:ext cx="1026243" cy="369332"/>
          </a:xfrm>
          <a:prstGeom prst="rect">
            <a:avLst/>
          </a:prstGeom>
          <a:noFill/>
        </p:spPr>
        <p:txBody>
          <a:bodyPr wrap="none" rtlCol="0">
            <a:spAutoFit/>
          </a:bodyPr>
          <a:lstStyle/>
          <a:p>
            <a:r>
              <a:rPr lang="en-US" u="sng" dirty="0">
                <a:latin typeface="Arial Narrow" panose="020B0604020202020204" pitchFamily="34" charset="0"/>
                <a:cs typeface="Arial Narrow" panose="020B0604020202020204" pitchFamily="34" charset="0"/>
              </a:rPr>
              <a:t>Aluminum</a:t>
            </a:r>
          </a:p>
        </p:txBody>
      </p:sp>
      <p:sp>
        <p:nvSpPr>
          <p:cNvPr id="15" name="TextBox 14">
            <a:extLst>
              <a:ext uri="{FF2B5EF4-FFF2-40B4-BE49-F238E27FC236}">
                <a16:creationId xmlns:a16="http://schemas.microsoft.com/office/drawing/2014/main" id="{26A1569E-B828-C789-71E5-E4E2D9CDB42D}"/>
              </a:ext>
            </a:extLst>
          </p:cNvPr>
          <p:cNvSpPr txBox="1"/>
          <p:nvPr/>
        </p:nvSpPr>
        <p:spPr>
          <a:xfrm>
            <a:off x="7724438" y="6642556"/>
            <a:ext cx="3979882" cy="246221"/>
          </a:xfrm>
          <a:prstGeom prst="rect">
            <a:avLst/>
          </a:prstGeom>
          <a:noFill/>
        </p:spPr>
        <p:txBody>
          <a:bodyPr wrap="square">
            <a:spAutoFit/>
          </a:bodyPr>
          <a:lstStyle/>
          <a:p>
            <a:r>
              <a:rPr lang="en-US" sz="1000" dirty="0">
                <a:latin typeface="Arial Narrow" panose="020B0604020202020204" pitchFamily="34" charset="0"/>
                <a:cs typeface="Arial Narrow" panose="020B0604020202020204" pitchFamily="34" charset="0"/>
              </a:rPr>
              <a:t>F</a:t>
            </a:r>
            <a:r>
              <a:rPr lang="en-US" sz="1000" dirty="0">
                <a:effectLst/>
                <a:latin typeface="Arial Narrow" panose="020B0604020202020204" pitchFamily="34" charset="0"/>
                <a:cs typeface="Arial Narrow" panose="020B0604020202020204" pitchFamily="34" charset="0"/>
              </a:rPr>
              <a:t>igures provided</a:t>
            </a:r>
            <a:r>
              <a:rPr lang="en-US" sz="1000" dirty="0">
                <a:latin typeface="Arial Narrow" panose="020B0604020202020204" pitchFamily="34" charset="0"/>
                <a:cs typeface="Arial Narrow" panose="020B0604020202020204" pitchFamily="34" charset="0"/>
              </a:rPr>
              <a:t> </a:t>
            </a:r>
            <a:r>
              <a:rPr lang="en-US" sz="1000" dirty="0">
                <a:effectLst/>
                <a:latin typeface="Arial Narrow" panose="020B0604020202020204" pitchFamily="34" charset="0"/>
                <a:cs typeface="Arial Narrow" panose="020B0604020202020204" pitchFamily="34" charset="0"/>
              </a:rPr>
              <a:t>courtesy of Professor Thomas Siegmund, Purdue University</a:t>
            </a:r>
          </a:p>
        </p:txBody>
      </p:sp>
      <p:sp>
        <p:nvSpPr>
          <p:cNvPr id="16" name="TextBox 15">
            <a:extLst>
              <a:ext uri="{FF2B5EF4-FFF2-40B4-BE49-F238E27FC236}">
                <a16:creationId xmlns:a16="http://schemas.microsoft.com/office/drawing/2014/main" id="{92CE3912-3A57-1DFB-1ABB-F2AD986C66D1}"/>
              </a:ext>
            </a:extLst>
          </p:cNvPr>
          <p:cNvSpPr txBox="1"/>
          <p:nvPr/>
        </p:nvSpPr>
        <p:spPr>
          <a:xfrm>
            <a:off x="8699037" y="2077732"/>
            <a:ext cx="668773" cy="369332"/>
          </a:xfrm>
          <a:prstGeom prst="rect">
            <a:avLst/>
          </a:prstGeom>
          <a:noFill/>
        </p:spPr>
        <p:txBody>
          <a:bodyPr wrap="none" rtlCol="0">
            <a:spAutoFit/>
          </a:bodyPr>
          <a:lstStyle/>
          <a:p>
            <a:r>
              <a:rPr lang="en-US" u="sng" dirty="0">
                <a:latin typeface="Arial Narrow" panose="020B0604020202020204" pitchFamily="34" charset="0"/>
                <a:cs typeface="Arial Narrow" panose="020B0604020202020204" pitchFamily="34" charset="0"/>
              </a:rPr>
              <a:t>Nylon</a:t>
            </a:r>
          </a:p>
        </p:txBody>
      </p:sp>
      <p:pic>
        <p:nvPicPr>
          <p:cNvPr id="17" name="Picture 16">
            <a:extLst>
              <a:ext uri="{FF2B5EF4-FFF2-40B4-BE49-F238E27FC236}">
                <a16:creationId xmlns:a16="http://schemas.microsoft.com/office/drawing/2014/main" id="{9DA80940-0C14-5A44-9B96-18ED6A9BAA57}"/>
              </a:ext>
            </a:extLst>
          </p:cNvPr>
          <p:cNvPicPr>
            <a:picLocks noChangeAspect="1"/>
          </p:cNvPicPr>
          <p:nvPr/>
        </p:nvPicPr>
        <p:blipFill>
          <a:blip r:embed="rId5"/>
          <a:stretch>
            <a:fillRect/>
          </a:stretch>
        </p:blipFill>
        <p:spPr>
          <a:xfrm>
            <a:off x="6096000" y="2523355"/>
            <a:ext cx="5985456" cy="2500590"/>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D06B10C-9F41-FA3E-48FE-BE957375FC0F}"/>
                  </a:ext>
                </a:extLst>
              </p14:cNvPr>
              <p14:cNvContentPartPr/>
              <p14:nvPr/>
            </p14:nvContentPartPr>
            <p14:xfrm>
              <a:off x="2102400" y="941400"/>
              <a:ext cx="9651240" cy="5710320"/>
            </p14:xfrm>
          </p:contentPart>
        </mc:Choice>
        <mc:Fallback xmlns="">
          <p:pic>
            <p:nvPicPr>
              <p:cNvPr id="4" name="Ink 3">
                <a:extLst>
                  <a:ext uri="{FF2B5EF4-FFF2-40B4-BE49-F238E27FC236}">
                    <a16:creationId xmlns:a16="http://schemas.microsoft.com/office/drawing/2014/main" id="{FD06B10C-9F41-FA3E-48FE-BE957375FC0F}"/>
                  </a:ext>
                </a:extLst>
              </p:cNvPr>
              <p:cNvPicPr/>
              <p:nvPr/>
            </p:nvPicPr>
            <p:blipFill>
              <a:blip r:embed="rId7"/>
              <a:stretch>
                <a:fillRect/>
              </a:stretch>
            </p:blipFill>
            <p:spPr>
              <a:xfrm>
                <a:off x="2086200" y="925200"/>
                <a:ext cx="9683640" cy="5742720"/>
              </a:xfrm>
              <a:prstGeom prst="rect">
                <a:avLst/>
              </a:prstGeom>
            </p:spPr>
          </p:pic>
        </mc:Fallback>
      </mc:AlternateContent>
    </p:spTree>
    <p:extLst>
      <p:ext uri="{BB962C8B-B14F-4D97-AF65-F5344CB8AC3E}">
        <p14:creationId xmlns:p14="http://schemas.microsoft.com/office/powerpoint/2010/main" val="693046514"/>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15875</TotalTime>
  <Words>579</Words>
  <Application>Microsoft Office PowerPoint</Application>
  <PresentationFormat>Widescreen</PresentationFormat>
  <Paragraphs>79</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Purdue2</vt:lpstr>
      <vt:lpstr>MECHANICS OF MATERIALS</vt:lpstr>
      <vt:lpstr>Common States of Stress</vt:lpstr>
      <vt:lpstr>Common States of Stress</vt:lpstr>
      <vt:lpstr>Common States of Stress</vt:lpstr>
      <vt:lpstr>Normal or Axial Stress</vt:lpstr>
      <vt:lpstr>Axial Strain</vt:lpstr>
      <vt:lpstr>Poisson’s Ratio (𝝊)</vt:lpstr>
      <vt:lpstr>Mechanical Properties of Materials</vt:lpstr>
      <vt:lpstr>Stress-Strain Curves</vt:lpstr>
      <vt:lpstr>Stress-Strain Curves (Steel)</vt:lpstr>
      <vt:lpstr>Example 2.4 from Lecture Book</vt:lpstr>
      <vt:lpstr>PowerPoint Presentation</vt:lpstr>
      <vt:lpstr>Example 2.6 from Lecturebook</vt:lpstr>
      <vt:lpstr>PowerPoint Presentation</vt:lpstr>
      <vt:lpstr>Example 2.7 from Lecturebook</vt:lpstr>
      <vt:lpstr>PowerPoint Presentation</vt:lpstr>
      <vt:lpstr>PowerPoint Presentation</vt:lpstr>
      <vt:lpstr>Example 2.2 from Lecturebook</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24</cp:revision>
  <dcterms:created xsi:type="dcterms:W3CDTF">2023-01-09T07:57:13Z</dcterms:created>
  <dcterms:modified xsi:type="dcterms:W3CDTF">2025-08-29T02:30:39Z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