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35"/>
  </p:notesMasterIdLst>
  <p:sldIdLst>
    <p:sldId id="257" r:id="rId2"/>
    <p:sldId id="258" r:id="rId3"/>
    <p:sldId id="280" r:id="rId4"/>
    <p:sldId id="292" r:id="rId5"/>
    <p:sldId id="282" r:id="rId6"/>
    <p:sldId id="293" r:id="rId7"/>
    <p:sldId id="281" r:id="rId8"/>
    <p:sldId id="294" r:id="rId9"/>
    <p:sldId id="296" r:id="rId10"/>
    <p:sldId id="285" r:id="rId11"/>
    <p:sldId id="286" r:id="rId12"/>
    <p:sldId id="268" r:id="rId13"/>
    <p:sldId id="287" r:id="rId14"/>
    <p:sldId id="295" r:id="rId15"/>
    <p:sldId id="283" r:id="rId16"/>
    <p:sldId id="289" r:id="rId17"/>
    <p:sldId id="290" r:id="rId18"/>
    <p:sldId id="291" r:id="rId19"/>
    <p:sldId id="273" r:id="rId20"/>
    <p:sldId id="274" r:id="rId21"/>
    <p:sldId id="275" r:id="rId22"/>
    <p:sldId id="297" r:id="rId23"/>
    <p:sldId id="276" r:id="rId24"/>
    <p:sldId id="279" r:id="rId25"/>
    <p:sldId id="269" r:id="rId26"/>
    <p:sldId id="277" r:id="rId27"/>
    <p:sldId id="278" r:id="rId28"/>
    <p:sldId id="270" r:id="rId29"/>
    <p:sldId id="298" r:id="rId30"/>
    <p:sldId id="300" r:id="rId31"/>
    <p:sldId id="272" r:id="rId32"/>
    <p:sldId id="299" r:id="rId33"/>
    <p:sldId id="262" r:id="rId34"/>
  </p:sldIdLst>
  <p:sldSz cx="12192000" cy="6858000"/>
  <p:notesSz cx="6858000" cy="9144000"/>
  <p:embeddedFontLst>
    <p:embeddedFont>
      <p:font typeface="Acumin Pro" panose="020B0504020202020204"/>
      <p:regular r:id="rId36"/>
      <p:bold r:id="rId37"/>
      <p:italic r:id="rId38"/>
      <p:boldItalic r:id="rId39"/>
    </p:embeddedFont>
    <p:embeddedFont>
      <p:font typeface="Acumin Pro ExtraCondensed" panose="020B0508020202020204"/>
      <p:regular r:id="rId40"/>
      <p:bold r:id="rId41"/>
      <p:italic r:id="rId42"/>
      <p:boldItalic r:id="rId43"/>
    </p:embeddedFont>
    <p:embeddedFont>
      <p:font typeface="Acumin Pro ExtraCondensed Smbd" panose="020B0708020202020204" pitchFamily="34" charset="77"/>
      <p:regular r:id="rId44"/>
      <p:bold r:id="rId45"/>
      <p:italic r:id="rId46"/>
      <p:boldItalic r:id="rId47"/>
    </p:embeddedFont>
    <p:embeddedFont>
      <p:font typeface="Acumin Pro Medium" panose="020B0604020202020204" pitchFamily="34" charset="77"/>
      <p:regular r:id="rId48"/>
      <p:italic r:id="rId49"/>
    </p:embeddedFont>
    <p:embeddedFont>
      <p:font typeface="Acumin Pro Semibold" panose="020B0704020202020204"/>
      <p:regular r:id="rId50"/>
      <p:bold r:id="rId51"/>
      <p:italic r:id="rId52"/>
      <p:boldItalic r:id="rId53"/>
    </p:embeddedFont>
    <p:embeddedFont>
      <p:font typeface="Acumin Pro SemiCondensed" panose="020B0506020202020204" pitchFamily="34" charset="77"/>
      <p:regular r:id="rId54"/>
      <p:bold r:id="rId55"/>
      <p:italic r:id="rId56"/>
      <p:boldItalic r:id="rId57"/>
    </p:embeddedFont>
    <p:embeddedFont>
      <p:font typeface="Arial Narrow" panose="020B0606020202030204" pitchFamily="34" charset="0"/>
      <p:regular r:id="rId58"/>
      <p:bold r:id="rId59"/>
      <p:italic r:id="rId60"/>
      <p:boldItalic r:id="rId61"/>
    </p:embeddedFont>
    <p:embeddedFont>
      <p:font typeface="United Sans Cd Md" pitchFamily="2" charset="77"/>
      <p:regular r:id="rId62"/>
    </p:embeddedFont>
    <p:embeddedFont>
      <p:font typeface="United Sans Reg Medium" pitchFamily="2" charset="77"/>
      <p:regular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92D050"/>
    <a:srgbClr val="00D142"/>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74" autoAdjust="0"/>
    <p:restoredTop sz="86401"/>
  </p:normalViewPr>
  <p:slideViewPr>
    <p:cSldViewPr snapToGrid="0" snapToObjects="1">
      <p:cViewPr varScale="1">
        <p:scale>
          <a:sx n="123" d="100"/>
          <a:sy n="123" d="100"/>
        </p:scale>
        <p:origin x="100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224"/>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4.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9086" units="cm"/>
      <inkml:brushProperty name="height" value="0.09086" units="cm"/>
      <inkml:brushProperty name="color" value="#FF0000"/>
    </inkml:brush>
  </inkml:definitions>
  <inkml:trace contextRef="#ctx0" brushRef="#br0">3323 11875 7915,'-7'0'-1909,"-4"0"1909,10 0-46,-10 0 192,9 0-81,-9 0 0,9 0 85,-7 0-22,7 0 13,-9-5-9,4 4-6,-5-5-74,-1 6 1,5-1 27,0-3 0,4 2-10,-4-2 1,3 3-9,-3 1 0,4 0 51,-4 0-66,5 0-11,-8 0-143,10 0 190,-5 0-61,1 0 18,4 0 39,-5 0-54,6 0 0,1 0 7,4 0 1,-3 0 22,6 0 1,1 0 4,3 0 0,0 0 11,1 0 1,0 1 3,4 3 0,2-2-49,5 2 0,5-3 22,0-1 0,5 0-18,-1 0 1,7 0 19,1 0 1,5 0-84,-1 0 1,-1 0 25,1 0 0,-1 0-12,1 0 1,-1 0 14,-3 0 1,-3 0 0,3 0 0,-3 0 3,-1 0 1,-1 0-7,-3 0 0,2 0-15,-2 0 1,1 0 16,-1 0 1,-3 0-2,-5 0 1,-1 0 6,1 0 1,-2 0-2,-2 0 1,-2 0 27,-3 0 1,-2 0-26,2 0 1,-2 0 0,-2 0 1,-1-1 9,-3-3-26,3 2 12,-4-3-6,5 5 2,1-6 1,-5 5-7,0-3-60,-5 3 34,2 1 0,-3-5-65,2 1-9,-3 0-18,5 4-13,-6 0-381,0 0 403,-6 0 1,3 0 11,-5 0 0,4-4-50,-4 0 137,0 0 0,-5 3-65,1-4 1,0 4 137,0-3 1,-1 1-63,1-1 0,0 1 81,-1-5 0,1 4 10,0-4 1,-1 5-35,1-1 0,0-1 84,-1 1 0,1-5-5,0 5-57,0-5 0,1 6-6,2-5 4,-2 5-28,10-2-20,-4-1 47,5 5 0,5-5-4,3 6 0,-1 0-5,1 0 1,1 4 7,3 0 0,0 6 103,0-2 1,1 3-102,-1 1 1,-4 2 6,0 3 0,1-4 9,3 4 0,-4-2-142,0 1 1,-5-2 2,1 2 0,-2 2-103,-2-2 0,0 5 13,0-5 0,-7 5 59,-6-5 1,-4 5-256,-8-5 1,-1 6-9,-3-2 1,-2 0-388,-6 0 735,0-5 0,2-3 0,-5-1 0,-2-1 0,-1 0 0</inkml:trace>
  <inkml:trace contextRef="#ctx0" brushRef="#br0">2006 11888 7915,'0'-8'0,"0"-1"0,0 5-673,0-4 1,0 4 512,0-4 1,-1 4 800,-4-5-275,4 7-70,-4-9-99,5 4 54,0 0-239,0 2 103,0 5 1,-2 1 11,-2 3 0,3 7-65,-3 5 0,1 8 16,-1 0 0,1 2-32,-5 7 1,4 3-92,-4 1 0,3 2 21,-3-6 0,6 1 86,-3-1 1,0 1-137,1-5 0,-2-6 107,2-6-129,3 2 62,-5-6 13,6 0 16,0-8 4,0-10 0,5-2 3,-1-5 1,4-6-6,-4-3 0,6-2-142,-2-2 1,-1-1 78,1-2 1,0-4-86,4-5 0,-1-4 60,-3 0 1,3-1 24,-2 1 0,3-1 61,4-4 1,-2 1 15,2 8 1,-2 3-23,-2 10 124,1-1 0,-1 7 397,0 6-116,-5 5-164,4 13 1,-5 2-77,2 8 1,-3-1-6,-5 6 0,4-1-60,0 5 1,1-1-16,-5 1 1,0 4 18,0-1 1,0 5-9,0-4 0,0 4-151,0-4 0,1 3 88,3-3 0,-3-2-86,3-6 1,2 2 97,-2-2 0,6-4-120,-2 0 0,-1-5-27,1-4 1,-4 2-306,4-6-94,-5 6 387,8-9 0,-10 6-666,3-3 20,3-3-196,-6 5 967,5-6 0,-12 0 0,-22-33 0,-12-8 0</inkml:trace>
  <inkml:trace contextRef="#ctx0" brushRef="#br0">2018 12011 7915,'-19'5'0,"-3"-3"61,6 2 315,-1-3-256,5-1 239,0 0-412,5 0 0,3-1 31,8-3 0,-1 2 40,5-2 1,0 3 44,4 1 1,2 0-127,2 0 0,-2 0-29,3 0 0,0-4 106,0 0 0,3 0-74,-3 4 1,3 0-249,-3 0 1,0-5-125,0 1 0,-2 0 160,5 4 1,-5 0 36,2 0 0,1 0 235,-2 0 0,4 0 0,-3 0 0,5 0 0,-3 0 0</inkml:trace>
  <inkml:trace contextRef="#ctx0" brushRef="#br0">2461 12023 7974,'-12'-12'-894,"5"0"0,2 3 907,5 1 1,0 4 539,0-4 0,1 5-289,3-1 0,-1 3-135,5 1 0,-4-4-18,4-1 130,1 1-235,3 10 0,0 1 43,0 5 1,-3-4-146,-1 0 1,-4 1 54,4 3 0,-5 0-38,1 0 1,-1 1-47,1-1 113,-3 0 1,5 1-92,-6-1 0,0 0 86,0 1 0,0-5-34,0 0 51,0-5-1,0 8 0,1-10 35,3 3-11,-2-2 1,4-4-21,-2-2 1,-1-3 10,5-5 0,-1-4-16,1-1 1,3-3 2,-2 3 0,-3-5-7,3 2 1,-1 1 50,4-2 0,-4 6 2,1-1 0,-5 2-36,4 2 5,-5-1 336,8 1-165,-10 5-83,4 2 1,-5 6-43,0 3 0,-1 3 112,-3 5 0,1 5-108,-5-1 0,5 2 0,-1-2 0,-1-2-48,1 2 0,-1 2-5,5-1 1,0-1 44,0-4-37,0 1 1,0-1-215,0 0 212,0 1 0,6-2-200,2-3 0,-1-1-55,1-3 0,0-3-84,5 3 1,3-2 71,0-2 0,2 0-139,-1 0 0,-2-5 387,5 1 0,39-27 0,-23 14 0,0 0 0</inkml:trace>
  <inkml:trace contextRef="#ctx0" brushRef="#br0">4590 12515 7974,'0'-12'-280,"0"0"0,-4-1-350,0 1 0,0 0 690,4 0 28,0-1-169,0-5 1,0 5 149,0-4-22,0 4 0,0 0 21,0 1-8,0 0 0,0 0 5,0-1 0,0 5 3,0 0 1,0 4 24,0-5 0,0 5 16,0-4 1,0 4 42,0-4-34,0 5-11,0-8-31,0 10-18,0-10 49,0 10-18,5-5-22,-3 6 0,3 0 15,-5-5-31,0 3 0,2-3-109,2 5 86,-3 0-26,5 5 1,-6-2 34,0 5 92,0 0-109,5 5 1,-4 0 90,3 4 1,-2-2-64,-2 5 0,0 2-4,0 7 1,0 2 39,0 6-245,0 0 194,-6 6 1,5 2-25,-3 8 1,-2-1-260,2 5 1,-4 5 251,4 4 1,2-32 0,0 1-10,2 31 1,0 0-4,0-5 0,0-1-4,0-2 1,5-1 1,4-8 0,-3 2 1,3-10 0,-1 0 38,4-4 1,-5 4 7,-3 0 1,2 0 3,-2-4 1,0 4-8,-4 0 1,0 4 4,0-4 1,0-1-44,0-7 0,0 1-1,0-6 1,-2 5 223,-2-4 0,3-4-206,-3-5 0,2-5-76,2 2 0,0-4 50,0 0-287,0-7 26,0 5 55,0-9-161,0 3 129,0-5-20,0-5 1,0-2 95,0-5 0,0-1-100,0 1 0,0-4 277,0-1 0,0-9 0,0 2 0,0-5 0,0 0 0,0-8 0,0-9 0,0-6 0,0-7 0,0 0 0</inkml:trace>
  <inkml:trace contextRef="#ctx0" brushRef="#br0">4566 12282 7983,'0'-13'0,"0"-3"0,0-1 0,0 0-165,0 0 1,0 4 167,0-4 1,0 4-491,0 0 308,0 1 204,0 0 0,0 3 175,0 1 4,0 5-62,0-2-65,0 16 1,-2-1 48,-2 10 1,1 1-79,-5 3 1,0 2 16,-4 3 0,1-2-25,3 6 0,-3-6-114,2 2 0,3-3 96,-3-1 1,3-2-17,-3-3 1,2-2-13,3-6 0,3-3-42,-3-1 70,3-5-4,1 2 26,5-16 0,-2 3-19,5-8 1,0-4-51,4 0 1,1 1 8,-1-2 0,-1 2-7,-3-1 0,3-2-1,-3 5 0,-1 1-12,1 4 0,-1-1 23,1 1 0,3 1-5,-2 3 0,-3 2 115,3 6 1,-5 0-59,4 0 1,-1 2-2,1 2 1,3 3-31,-3 5 0,2 0 5,-2 1 0,3 3-75,-3 0 1,3 1-151,1-5 1,-4 0-96,1 1 1,-1 3 84,4 1 0,-1-1-127,-3-4 1,3 6 348,-3 3 0,14 35 0,-9-24 0,0 1 0</inkml:trace>
  <inkml:trace contextRef="#ctx0" brushRef="#br0">4787 14484 7983,'8'0'-1048,"1"0"0,-7-1 2345,2-3-508,-2 3-738,-2-5 1,0 12-59,0 2 0,0 4 89,0 4 1,-4 0-117,0 4 1,-5 5 92,5 3 0,-4 5-133,4-4 1,-4 8 60,4-4 0,-5 5-103,5-5 0,-1-3 126,1-1 1,2 1-23,-2-2 0,-1-4-16,1-8 0,0-2-37,4-2-15,0 0 75,0-5-48,0-1 0,0-8 42,0-2 1,0-4-3,0-9 0,1 2 12,3-5 1,2-5-2,2-3 1,3-7-53,-3 3 0,-1-4-80,1-1 0,-1-4 32,1 0 1,3 0 60,-3 4 1,-1 0 69,1 0 1,-1 3-80,1 5 0,2 2 200,-6 11 52,5 5 35,-7 5 0,7 8-93,-5 2 0,1 3 107,-5 5 0,1 4-98,3 1 0,-3 5-95,4-2 1,-3 3-4,2 2 1,-2 0-20,2-1 1,1 1-19,-1-1 1,2 1-22,-2 0 1,-1-1-18,5 1 1,-5-1-102,1 1 1,1-4 80,-1-1 1,5-1-116,-5 2 0,4-3 84,-4-6 1,4 0-242,-4 0 1,4-3-254,-3-1 15,-1-5 167,-4 2 383,0-5 0,0 0 0,-33-11 0,-8-3 0</inkml:trace>
  <inkml:trace contextRef="#ctx0" brushRef="#br0">4726 14780 7983,'-13'0'0,"1"0"116,5 0 117,-4 0 0,10-2-90,-3-2-480,2 3 285,2-5 0,6 6-59,2 0 0,3-1-101,1-3 0,6 3 125,3-3 0,-2 2-202,1 2 1,1-4 66,3 0 1,0 0-18,-4 4 0,3-4 173,-2 0 1,-2 0 65,2 4 0,-6 0 0,24 0 0,1 0 0</inkml:trace>
  <inkml:trace contextRef="#ctx0" brushRef="#br0">5107 14718 7983,'8'0'0,"0"0"-122,-5 0 38,3 0 1,-2 2 68,0 2-174,0-3 1,-4 6 166,0-3 119,0 3 0,0 5-52,0 0 1,-1 1 135,-3-1-171,2 0 0,-3 1-8,5-1 1,0 0-8,0 1 57,0-1-132,0 0 0,1-1 113,3-3-33,-2-2-184,8-6 179,-3 0 1,4-2 1,-3-2 0,2-2 68,-6-7 1,4 1 16,-4 0 0,5-1 45,-5 1 0,0-2-86,-4-2 0,4 2 49,0-2 1,0 2-34,-4 2 0,0 0 13,0-1-16,0 1 0,0 4 54,0 0-71,0 5-7,0-3-101,0 6 1,0 2 97,0 2 1,0 3 18,0 5 0,0 6-42,0 2 1,0 3-4,0 2 0,4 5 3,0 3 1,5-2-3,-5 2 1,5 0 2,-1 4 0,2 4 0,-2 0 1,3 0 5,-3-4 1,2 4-8,-2 0 0,2 0-20,-6-4 0,1 0 22,-1 0 1,-2-4-23,2-1 0,-3-4 15,-1 0 0,0-6-1,0-1 0,-4-6-19,0 1 1,-6-2-5,2-2 0,-3-5 19,-1-3 1,0 2-7,-1-2 49,-4 0 0,0-5-39,1-4 1,-1-1 19,9-7 1,-3-3-33,-1-1 0,1-4 1,3 0 1,-2-6-33,6-2 0,0-5-112,4 1 1,0 3 89,0 1 0,0-1-111,0 1 0,5 1-27,4 3 0,-1 2 120,4 2 0,-2-1-132,6 6 1,2 0 112,-2 3 1,5 2-117,-5 3 1,5 1 48,-5 3 171,1 3 0,11 1 0,5 7 0</inkml:trace>
  <inkml:trace contextRef="#ctx0" brushRef="#br0">13389 12503 8073,'8'-11'-949,"1"3"1,-5-3 510,4 3 448,-5-3 0,2-1 3,-5-1 1,0 5 75,0 0-36,0 0 0,0-5-2,0 1 0,0 4 66,0 0-25,0-1 0,0-3-56,0 0 1,0 4 44,0-1 0,0 1-11,0-4 0,0 4 4,0-1 1,0 5 2,0-4-4,0 0-11,0-4 36,0-1-101,0 1 45,0 0 1,0 4 37,0-1-47,0 7 0,0-5 130,0 3-94,0 2 2,0-3-129,0 5 73,0 0-17,0 5 0,0 2-6,0 5 0,0 1 50,0-1 0,0 2 103,0 2 0,4 3-130,0 6 0,0 0 1,-4-1 0,0 6 12,0 3 1,4 3-4,1 0 1,-1 7-27,-4 2 0,4 7-129,0 1 0,0 1 130,-4-5 0,0 1-1,0 4 1,0 0-2,0 4 0,0-3 24,0-6 1,0 0-15,0 0 1,0 5 59,0-1 1,0-1-54,0-7 0,0 3 4,0-3 1,0 6-14,0-2 0,0 1 1,0-9 0,0 5-8,0-5 1,0 5-8,0-1 1,0-4-19,0-4 1,0 0 26,0-4 1,0 1 0,0-1 0,0-3-2,0-5 1,0-5 33,0 1 0,0-2-17,0 1 1,0-2 134,0-6 0,-1 1-148,-3-1 1,2 0-114,-3-5-23,5-1-41,-6-6-298,5 0-4,-5 0 333,6-6 0,0-1-168,0-5 0,-4-2 85,0-2 0,0-2 225,4-2 0,0-8 0,0 4 0,1-15 0,1-12 0,1-2 0,-1-3 0,0 0 0,0 0 0</inkml:trace>
  <inkml:trace contextRef="#ctx0" brushRef="#br0">13377 12269 8152,'0'-12'0,"0"0"-1,0-1 1,0-3-112,0 0 1,0-1-274,0 5 0,0 4 297,0-1 311,0 1 48,0-4-96,0 5-291,0 2 118,-6 5 1,4 1 12,-7 3 1,5 2 16,-4 2 1,5 3-54,-1-3 1,-1-1 36,1 1 0,0-4-7,4 4 88,-6-5 199,5 8-74,-5-10-101,1 5 7,3-6-54,-3 0 1,5-6-127,0-2 0,0-3 47,0-1 1,4 0-23,0-1 1,6 1 39,-2 0 1,-1-1-1,1 1 1,-4 1 182,4 3-171,1-3 1,3 10 25,0-4 0,0 4-9,1 1 0,-1 1-55,0 4 1,5 1-45,-1 7 0,1 0-179,-5 4 1,4-4 32,1 4 0,-1-3-193,-4-2 1,5 0 41,-1 0 354,6 1 0,14-1 0,9 0 0</inkml:trace>
  <inkml:trace contextRef="#ctx0" brushRef="#br0">13709 14251 8152,'0'-13'0,"0"1"-261,0 0-361,0-1 705,0 7 176,0-5-231,0 9 1,0 2 73,0 8 0,0 3 4,0 2 0,0 4-3,0 4 1,0-2 6,0 2 1,0 0-93,0 8 1,0-3-5,0 3 0,0-3-75,0-2 0,0 5 74,0 0 0,0 0-40,0-5 0,0 1 45,0-1 1,0 0-123,0-4 1,0 2 42,0-5 1,0-5-158,0-4 182,0-5 20,6 8 1,-5-11 106,3 0 0,-3-2-102,-1-6 0,0 0 19,0-4 1,0-1-27,0 1 1,-4 0 0,0-1 1,0-3-21,4 0 1,0-6-13,0 1 0,0-1 17,0 2 0,0-6-11,0 5 1,0-5 28,0 6 1,6-3 14,2-2 1,-1 2 9,1 2 1,0-1-26,4 6 1,-1 0 106,-3 3 0,3 1-77,-2 0 181,2 5-173,1 1-19,0 6 0,-5 6-4,-3 2 0,-3 3-6,-1 1 0,0 5 12,0-1 0,0 6-2,0-2 1,-4 2 32,0-1 0,-5 2-35,0-2 1,3-2-10,-3 1 0,7-5 7,-2 2 1,-2-4-5,2 0 1,0-1-10,4 0 5,0 1 1,1-7-2,3-2 2,3-2 1,6-2 5,-1 0 0,0 0 0,0 0 0,1 0 0,-1 0 0,0 1 0,1 3 0,-2-1 0,-3 5 0,1 0 0,-4 5 0,3-1 69,-4 0-67,0 1 1,-4-1 143,0 0 1,-6 1-24,-2-1 31,-3 0 0,-5 1-83,-1-1 1,0-4 5,0 0 0,2-5-58,-5 1 1,3-1 44,-3 1 0,1-3 0,-2 3 0,2-2-49,3-2 1,2-2-236,-2-2 0,6 2-21,2-7 1,5 5-50,-1-4 1,3 4 23,1-4 1,1 1-163,3-1 0,4-3 120,9 3 0,-2 1 308,5-1 0,1-1 0,10 1 0,6-1 0,3-1 0,-1 0 0</inkml:trace>
  <inkml:trace contextRef="#ctx0" brushRef="#br0">14004 14644 7761,'7'0'-383,"-1"0"485,-6 6 1,1-5 62,3 3-88,-2 3 1,4-4 53,-1 5-29,-4 0 0,6 3-161,-3-3 0,-1 3 52,5-2 0,-5-3-64,1 3 1,1-5 76,-1 4 0,6-5-3,-2 1 1,-1 1 76,1-1-30,0 0 1,5-4-15,-1 0 1,-1-5 12,-3-3 1,3-3 107,-3-1 0,-1-1-95,1 1 1,-1 0 1,1-1 0,-1 1-63,-3 0 0,-1-5-15,5 1 0,-5 4 0,1 3 0,-3 1-15,-1-4 1,4 4 68,0-1-48,1 7 2,-5-4-11,0 6 13,0 0 36,0 6 1,0-4-1,0 7 0,0 0 15,0 8 0,-2-2 4,-2 5 0,3-1 8,-3 2 1,2 6-31,2-2 0,0 8-35,0-1 1,-1 5 43,-3 4 1,2-1 4,-2 5 1,2-1-50,-2 1 0,2 6-113,-2-6 0,3 0 94,1-8 1,-2-2 20,-2-2 0,3 1-4,-3-5 0,-2-2 5,2-6 1,-4-3-4,4-6 1,-6-1 29,2-3 0,1-2 3,-1-6 1,0 0 23,-4 0 0,-1-2 104,1-2 0,0-3-93,-1-5 1,2 0-18,3-1 0,-1 0-42,4-4 0,1-2 3,4-5 0,0-1-111,0 0 0,2-5 72,2-3 0,3 2-130,5-2 1,4 6 57,1-2 1,5 3-128,-2 1 1,3 6 41,2 3 0,0 2 93,-1 2 1,1 5-232,0 3 1,-2 3-48,-3 1 0,2 1 80,-5 3 0,2 3 295,-7 5 0,-2 17 0,-10 4 0</inkml:trace>
  <inkml:trace contextRef="#ctx0" brushRef="#br0">615 6498 5895,'-7'0'-19,"2"-6"1,4 5 93,-3-3 1,2 1-38,-2-1 76,3 3-65,1-5 25,0 6-11,-6-5 108,5 3-77,-5-3 4,1-1 2,4 5-47,-5-5 0,5 6 21,-3 0 20,2-5-173,-3 4 153,5-5-53,0 6 180,0 0-175,5 0 0,2 0-12,5 0 0,1 0 18,-1 0 1,4 0 26,1 0 1,5-1-44,-2-3 0,3 2-5,2-2 1,-3 1-2,3-1 0,-4 3-3,8-3 0,-4-2-46,-5 2 0,2 0 54,-5 4 1,-1-1-103,-4-3 1,1 2 80,-1-2-212,-5 3 63,4 1-24,-10 0 6,4 0-37,-10 0 0,-2 4 1,-5 0 0,4 2 143,-1-2 1,1-2 65,-4 7 0,-28 4 0,-6 6 0</inkml:trace>
  <inkml:trace contextRef="#ctx0" brushRef="#br0">529 6485 8379,'-1'7'27,"-3"-3"192,2-2-1331,-3-2 556,5 0 417,0 0 0,5 0 128,4 0 1,-3-4-8,3-1 2,-1 1 0,4 4-4,0 0 1,1-1 7,-1-3 0,0 3 78,1-4 0,-1 4-59,0 1 0,-4 1 17,1 4 1,-1-4 3,4 3-25,0 3 0,-1 0-3,-2 5 0,0-4-4,-5 0 1,0 1 12,-4 3 0,0 4-8,0 1 0,-1 0-33,-3 0 0,-3-2 23,-5 5 0,-2-3 20,-2 3 0,2-3-10,-2 3 0,-2-5 26,1 2 0,-4 1-1,0-2 1,2 2 4,-2-2 1,6-2 3,-1 2 0,-2-4 5,2-3 0,1 2 146,6-3-126,-1-3-12,8 1 3,-3-6-25,5 0 0,1 0 82,3 0 1,3-2 7,5-2 0,1 2-69,-1-7 1,4 7 1,1-2 0,3-3-80,-3-2 1,3 3 10,-3-3 1,0 5-9,0-4 0,1 5-7,2-1 0,2-1-26,-6 1 1,5-4-53,-5 3 0,6 1-189,-1 4 1,-2-4-53,1 0 1,-3 0-68,3 4 421,1 0 0,9 0 0,1 0 0</inkml:trace>
  <inkml:trace contextRef="#ctx0" brushRef="#br0">1218 6461 8249,'9'0'-55,"-1"0"1,-6-2 16,3-2 1,-4 2 239,-1-7 0,4 5 13,0-4-528,0 5 160,-4-2-411,0 5 375,0 0 95,-5 5 0,3 2 75,-2 5 0,2 1 20,-3-1 0,4 4 108,-3 1 1,1 5-85,-1-2 0,3-1-10,-3 2 0,2-1 26,2 5 1,0-4-11,0-1 0,0-4-35,0 5 1,0-5-29,0 5-63,0-6 1,0 3 96,0-6 1,0-4-174,0 0 146,6-5 7,-5 3 19,5-6 0,-1-6 1,-4-1 62,4-5-20,-4 0 0,-1-5 9,0 1 1,0-2 14,0 2 0,0-2-57,0-3 0,0-3 14,0-1 1,0 1-52,0-5 0,1-3 42,3 0 1,-1 0-29,5-1 0,1 5 3,3-5 1,0 5-7,0 0 0,1 3-52,-1 5 0,0 3 62,1 9 1,-1-2-151,0 6 1,2 0 23,2 4 0,-2 0-93,2 0 1,-2 6 107,-2 2 1,-3-1-26,-1 1 1,-4 0 67,4 4 0,-5 5 73,1-1 0,1 1 0,0-5 0,-12 22 0,-7 6 0</inkml:trace>
  <inkml:trace contextRef="#ctx0" brushRef="#br0">1489 6436 8249,'0'12'-616,"0"-3"-770,0-1 1140,-5-5 842,-2 8-441,-6-5 0,1 1-69,0-3 0,4 2 41,-1-2 1,5 0-76,-4-4 1,1 1-127,-1 3 259,-3-2 6,10 3-182,-10-5-47,9 0-264,-3 0 77,5 0 101,5 0 1,2 0 115,6 0 0,-1 0-223,0 0 1,2-4 120,2 0 0,-2-1-231,2 1 341,4 2 0,26-20 0,13 2 0</inkml:trace>
  <inkml:trace contextRef="#ctx0" brushRef="#br0">1280 6559 8249,'0'7'-616,"-2"3"269,-2-6 315,3 0-221,-4-4 189,5 0 102,0 0 4,5 0-27,2 0 1,5-4-4,0 0 1,5-2 7,-1 2 0,2 1-1,-2-5 0,-1 4 4,6-4 0,0 1-19,3-1 1,-1-3-4,-2 3 0,2 1-36,-2-1 0,-4 3-9,0-3 0,-3 6-111,-2-3 0,0 4 19,0 1-173,-5 0 99,-1 0 210,-6 0 0,0 0 0,-28 0 0,-6 0 0</inkml:trace>
  <inkml:trace contextRef="#ctx0" brushRef="#br0">1378 6313 8249,'-12'0'-206,"0"0"0,-1 0-639,1 0 610,5 0 419,-4 0-158,10 0 1,-6 0 33,3 0-40,3 0 1,-5-1-30,6-3-20,0 2 30,6-3 1,-1 3 22,3-2 0,3 3-1,-3-3 1,3 1 8,2-1 0,-1 3 19,0-3 1,5-2 48,-1 2 1,1-2 18,-5 2 0,4 3-45,1-3 1,3-2 0,-3 2 1,0 0-66,0 4 1,-4-4-11,4 0 0,1-1-77,-2 0 0,-4 4 148,-3-3-166,-1 3 1,0 1 91,0 0-374,-5 0 58,2 0-97,-5 0 284,-5 0 1,2 0-118,-5 0 1,4 4 248,-4 0 0,5 5 0,-8 4 0,4 6 0</inkml:trace>
  <inkml:trace contextRef="#ctx0" brushRef="#br0">1563 6928 7382,'0'-8'-23,"0"0"1,0 0 60,0-5 0,0 5-107,0 0 1,4 0 18,0-4 0,4-1 101,-4 1 0,6 0-52,-2-1 1,-1 2 32,1 3 1,0-3 2,5 3 1,-5 3-8,0 0 1,-4 0 6,4 1 1,-3 0-11,3 4 1,-4 1-2,4 3 1,-5-1-58,1 5 0,-1 0 59,1 5 0,-3 3-68,3 1 1,-2-1 31,-2-4 0,0 5-6,0-1 1,-5 2-4,1-2 1,-4-2-2,4 2 1,-1-2 4,0-2 10,4 1 1,-6-2 14,3-3-19,3-3 65,-5 1-54,6-5 0,0 3 3,0-8 0,0 1-2,0-5 0,0 0-2,0-4 0,4-5 0,1 1 0,3-5-2,-4 5 1,5-5-5,0 5 1,-3-5 5,3 5 1,-5-4-4,4 3 0,-5 1 39,1 3 1,1 1 7,-1 0 1,0 4 27,-4-1 17,0 7-83,0-4 1,0 8-3,0 2 1,0 2 11,0 7 1,0-1 4,0 0 0,-1 5-50,-3-1 0,3 1 6,-3-5 0,2 0-10,2 1 0,0-1-31,0 0 0,4-4-5,0 1 1,6-5-2,-2 4 0,3-5-109,1 1 1,1-3-49,-1-1 0,6 0 90,2 0 1,-1 0-41,2 0 0,-1-5 176,5-4 0,0 4 0,16-28 0,4-1 0</inkml:trace>
  <inkml:trace contextRef="#ctx0" brushRef="#br0">2166 6461 6347,'7'-2'360,"-3"-2"0,3 3-382,1-3 0,-1 1-112,1-1 0,1 3 26,8-3 0,-3 1-159,2-1 0,2 2 178,-2-2 89,1 3 0,22-10 0,8-3 0</inkml:trace>
  <inkml:trace contextRef="#ctx0" brushRef="#br0">2227 6608 8185,'-5'7'-55,"4"4"82,-5-9 1,6 4 78,0-1-464,0-4 335,0 4 0,6-5-109,2 0 0,4-1 176,5-3 0,-2 3 44,5-4 0,1-1-533,3-3 0,1 3-43,-1-3 488,6 1 0,3-7 0,4-4 0,6-1 0,-1 0 0</inkml:trace>
  <inkml:trace contextRef="#ctx0" brushRef="#br0">2867 6399 8185,'-1'11'-201,"-3"-3"1,3-1-123,-4-3 311,4-2 0,0 7 75,-3-5 46,2 6-209,-3-3 1,5 5 135,0 0 0,0-3-195,0-1 223,0 0-86,0 4 113,5 1 0,2-7-67,5-1 1,5-4 53,-1-1 0,2 0-11,-2 0 0,-1-1 7,6-4 0,-1-1 36,5-7 0,-4 1-1,-1 0 1,-5-2-7,1-2 0,1 1 5,-5-6 0,2 5-136,-10-5 1,4 5 102,-4-5 1,-1 6-105,-7-1 0,-3-2 93,-5 2 0,-2 3-246,-2 5 1,1 1-24,-6-1 1,2 3-20,-2 5 1,-2 0 84,3 0 0,1 1-138,-2 3 1,1 4-42,-5 9 0,0-2-159,1 5 477,-1 1 0,-10 31 0,15-23 0,1 0 0</inkml:trace>
  <inkml:trace contextRef="#ctx0" brushRef="#br0">529 7556 8003,'-8'0'138,"0"0"246,5 0-712,-2 0 79,-1 0 102,5 0 252,-5-5-65,12 3 0,1-3-2,5 5 0,0-4-26,0-1 0,5 1 22,-1 4 0,6-4 17,-1 0 1,2-4-18,2 4 0,-1-6-49,1 2 0,-1 1-31,1-1 0,0 4 7,-1-4 1,1 4-106,-1-5 0,0 7 142,-4-2 0,-2 2-16,-6 2 1,1 0-549,-1 0-5,-5 0 49,-2 0 427,-5 0 1,-1 4 94,-3 0 0,-3 6 0,-5-2 0,-44 14 0,22-9 0,1 0 0</inkml:trace>
  <inkml:trace contextRef="#ctx0" brushRef="#br0">480 7593 6249,'-7'0'320,"2"0"1,5-1-120,0-4-337,0 4 213,0-4 0,0 3-110,0-2 1,1 3 92,3-3 1,3-2-4,5 2 1,1-4-11,-1 4 1,0-4 19,0 3 0,5 0-9,-1 1 1,5 3 0,-5-4 1,6 0-33,-1 1 1,0 0 33,0 4 1,2 0-143,-2 0 1,-3 0 44,-2 0 0,2 4-14,-2 0 0,-4 6 5,-3-2 1,-3 3-11,3 1 0,-4 0 36,-5 1 0,-1 0-5,-3 4 1,-3-2 25,-5 5 1,-6 1-19,-3 3 1,2 1-26,-1 0 0,-1 3 35,-4 1 1,1 0-1,-1-5 1,1 1 6,-1 0 1,2-1 2,2 1 0,2-6-2,3-3 0,2 2-21,-2-1 141,2-1-67,2-4 3,5-5-43,1 4-12,6-10 1,6 5 70,2-6 1,3-1 10,1-4 1,5 4-33,-1-3 0,6-3-24,-2-1 0,4 1 9,0-1 1,1 4-12,0-4 0,-1 1-6,1-1 1,3-3 19,1 2 1,0 3-3,-4-3 1,3 2-44,1-1 0,4-3-9,-5 3 0,1 1-38,-4-1 1,-2 5-9,-2-1 1,0-1-463,-4 1 127,-1 0-263,-9 4 193,-1 0 464,-6 5 0,-33 2 0,-8 5 0</inkml:trace>
  <inkml:trace contextRef="#ctx0" brushRef="#br0">1415 7482 8206,'-12'-5'-596,"4"-1"-725,-1-2 1329,7-3 1,-5 6 164,3-4 0,2 3-36,-2 1 162,3 4-35,1-4-160,0 5-92,0 0 1,0 5 1,0-2 123,0 5 1,0 0-44,0 5 0,0-1-19,0 0 0,0 2-23,0 2 1,0-1 10,0 6 0,0-2-80,0 1 0,0 4-5,0-4 1,0 3-10,0 2 1,4 1 17,0 3 0,0-7-19,-4 2 0,4-2-47,0 3 1,2-6-132,-2-3 1,-1-2 128,5-2-17,-5 1-522,8-1 109,-10-5 388,5-2 0,-5-5 15,3 0 1,-3-1 107,3-3 0,-2-3 0,-2-5 0,0-1 0,11-26 0,2-8 0</inkml:trace>
  <inkml:trace contextRef="#ctx0" brushRef="#br0">1403 7482 8167,'-8'0'-114,"-1"0"0,5-4-60,-4 0 0,5-2 218,-1 2 82,3 3 0,1-6-231,0 3 0,1 3 20,3-3 1,-1-2 16,5 2 1,5-4 100,3 4 1,1-2-93,-5 2 0,6 1 38,2-5 1,-1 1-30,2-1 0,-2 1-3,1 3 0,4 2-10,-4-7 0,2 7-149,-1-3 0,0 4 48,-4 1 1,-1 0 23,-3 0 1,-2 1 139,-3 4 0,-19 18 0,-10 10 0</inkml:trace>
  <inkml:trace contextRef="#ctx0" brushRef="#br0">1440 7704 8167,'-12'0'0,"-1"0"-1679,1 0 1679,5 0-415,2 0 413,5 0 1,5 0 214,3 0 0,3 0-53,2 0 1,-1-2-155,0-2 1,2 3-7,2-3 0,-1 1-16,6-1 0,-5 1-134,5-5 0,-6 5 39,1-1 1,2-1-129,-2 1 1,5-1 238,-5 5 0,1 0 0,6 0 0,3 0 0</inkml:trace>
  <inkml:trace contextRef="#ctx0" brushRef="#br0">1760 7876 8176,'0'12'-432,"0"1"-85,0-1 0,0-4 412,0 0 0,1-1 354,3 1 1,-2 3-176,2-3 1,1 3-40,-1 2 0,6-5-80,-2 0 1,-1-1 69,1 1 1,0 3-66,5-3 0,-5-2 36,0-2 1,0-3-3,5-1 0,-1 0 1,0 0 1,0-1-15,1-3 1,-1-3 39,0-5 0,-1-1 8,-2 1 0,0 0 272,-5-1-229,6 1 0,-9 0 85,3 0 0,2-1-130,-2 1 1,0 4 39,-4-1-53,0 1-16,0-4 17,0 5 0,-1 2-22,-4 5-128,4 0 134,-4 0 1,1 1-58,-1 3 58,1 3 0,3 9 45,-3 1 1,2 5-16,-2-2 1,3 3 5,1 2 0,0 5-27,0 3 1,0 4 3,0 4 1,0 3-16,0 5 1,0 0-4,0 0 0,1 1-37,3-1 0,-2-5 37,2-3 0,-3-9-7,-1-3 1,4-4 52,1-5 5,-1-2-37,-4-11-2,0 4 1,0-11 1,0 0 1,0-2 6,0-6 1,-4 4 262,-1-4 0,0 0-129,1-5 0,-2 1-143,-2 0 0,-1-1-1,4 1 1,-3-4-121,4-1 1,-4 0 98,4 0 1,-4-1-130,4-2 0,-1 1-76,5 2 1,0 2 37,0-5 0,0 3-82,0-3 0,0 5 42,0-2 0,6 0-81,2 0 1,7-3 141,2 3 0,4-3 161,0 3 0,2 1 0,29-13 0,7-4 0</inkml:trace>
  <inkml:trace contextRef="#ctx0" brushRef="#br0">2400 7716 8176,'0'-12'-2241,"-6"5"2300,5-4 1,0 8-138,5-5 1,7 5 232,1-1 1,2 3-122,6 1 0,-4-2-152,5-2 0,-1 3 42,5-3 1,0 1 75,-1-1 0,28-8 0,7-7 0</inkml:trace>
  <inkml:trace contextRef="#ctx0" brushRef="#br0">2412 7913 8176,'-12'0'-1090,"-1"0"1290,7-6-87,0 5-217,6-4 1,7 3 55,5-2 1,2 3-173,6-3 1,1-2 168,4 2 0,1-5-95,2 0 1,0 2 58,4-1 0,0 0 87,1-4 0,2-6 0,4-4 0,0-1 0,1 0 0</inkml:trace>
  <inkml:trace contextRef="#ctx0" brushRef="#br0">3077 7605 8176,'0'7'-915,"0"4"0,0-8 890,0 5 0,0-4 170,0 4 1,0-4-65,0 5 0,-2-5-1,-2 4-72,3 0 1,-5 4 10,6 1-37,0-1 1,0 0 41,0 1 1,0-5 265,0 0-265,0-5 1,2 6 345,2-5-252,3 1 1,5-5-30,0 0 1,0-2 29,1-2 0,-1-1 14,0-4 0,1-2 118,-1 3 0,0-7-140,1-1 0,-2-1 29,-3 5 1,1-4-73,-5-1 0,1-1-93,-5 2 0,0 2 87,0-2 1,0-2-98,0 2 1,-2 1-39,-2 7 1,-1-3-235,-4 2 0,-2 4-152,3 1 1,-3-2 154,-1 2 1,0 2-107,-1 6 1,0 2 78,-4 7 1,4-1 329,-4 0 0,4 6 0,-4 13 0,-1 7 0,-1 5 0,-1 0 0</inkml:trace>
  <inkml:trace contextRef="#ctx0" brushRef="#br0">541 9057 7981,'-6'0'69,"0"0"-123,6 0 0,2 0 20,2 0 1,2 0 106,7 0 1,5-4-5,2 0 0,3-5-95,2 0 1,1 0-53,3 1 1,2-3 67,6 2 1,4-1-152,0-3 0,-1 2-28,-8 3 0,3-3-41,-7 3 0,4 2 109,-8 2 0,2 3-71,-9 1 0,-5 0 122,-4 0 0,-5 5 70,1 4 0,-2 2 0,-35 12 0,-8 3 0</inkml:trace>
  <inkml:trace contextRef="#ctx0" brushRef="#br0">529 9119 8188,'-7'0'0,"-4"0"0,10-6 0,-4 4-216,5-7 1,0 5 33,0-4 0,5 1-29,3-1 1,7-3 215,2 3 1,3-2 52,-3 2 0,4-3-16,0 3 0,2 1-19,2-1 0,-1 1 49,1-1 0,0-2-22,-1 6 0,1 0-97,0 4 0,-2 0 36,-3 0 0,-1 2-11,-2 2 1,-5 3 5,0 5 1,-5 6-14,-7 2 0,0 3-27,0 2 0,-5 1-19,-3 3 0,-5-2 8,-3 6 1,-3 0 23,-6 4 1,1-1 46,-1 1 1,-1-4-34,-3 0 1,5-6 117,-1 2 0,-2-3-103,6-1 0,-3-5 102,7 1 1,-3-6 75,3 1-71,1-2 0,8-6-13,-1 0-1,7-5-57,-4 2 0,12-5 18,2 0 1,3 0 38,1 0 0,0-4-45,1 0 0,4-4-16,4 4 1,-2-6 13,2 2 0,3-3 5,5-1 1,1 1 18,-1 3 1,-2-3 2,6 3 0,0-7-163,4-2 0,-5 1 83,1 3 1,0 1 49,4 0 1,0 0-74,0-1 0,-4 5-3,-1 0 0,-6 5 3,-1-1 0,-2-1-138,-6 0 1,-1 1 22,-4 4 1,-3 0 59,-1 0-312,-5 0 330,2 0 1,-6 0-214,-3 0 218,2 0 1,-9 2 75,3 2 0,-3-3 0,-1 3 0,-17 3 0,-4 0 0</inkml:trace>
  <inkml:trace contextRef="#ctx0" brushRef="#br0">1538 8934 8143,'-5'-12'0,"-1"0"0,-2-1 292,-3 1-71,10 5-482,-5-4-198,6 10 382,0 1 1,0 7 13,0 5 0,0 0 57,0 1 0,0-1 38,0 0 1,0 5-98,0-1 1,0 5 99,0-5 0,0 6-16,0-2 0,-1 2 25,-3-1 0,3 2 23,-4-2 1,3-2-34,-2 1 1,2-1 70,-2 2 0,3 1 1,1-6 9,-6 1-31,5-5 0,-5-5-18,6-2 0,0-8 2,0-5 1,5 0-124,-1-8 0,4 1 100,-4-2 0,6-2-110,-2-6 1,-1 1 49,1-1 1,-1 1-9,1-1 1,3-1 28,-3-3 1,3 3-23,1-2 0,1 0-71,-1 0 1,0 2-73,0-3 0,1 8 179,-1 5 0,-4 2 24,0 2 1,1 5 28,3 3 1,-4 3-77,0 1 1,-4 1 23,5 3 0,-5-1-4,4 5 1,-5 2-12,1 6 1,1-2-7,-1 2 0,5-2-6,-5-2 1,1 4-1,-1 1 0,-2-1 4,2-3 1,1 3 24,-1 0 1,5 1-21,-5-5 0,4 0 2,-4 1 1,4-1 89,-4 0-42,6 1 1,-3-2 21,5-3 0,-4-3 10,0-5 1,1 0-2,3 0 0,-4 0 8,0 0 0,0-5-56,5-3 0,-5-5 22,0-3 1,0 1-58,5-6 1,-2 1-12,-3-5 1,3 1-18,-3-1 1,2-1-14,-2-3 0,3 3-14,-3-2 1,-1 2 44,1 1 1,-4 6-18,4 2 0,-5 4 46,1 0 1,-1 5-23,1 0 3,-3 5 1,5-1-35,-6 8 15,0 3 0,4 10 21,0-1 1,0 5-8,-4-5 1,0 6 2,0-2 1,4 4-4,0 0 0,0 1 6,-4-1 0,4 0-7,1-4 1,3 3-27,-4-2 1,1 2 32,-1 2 0,-1-5-6,5 1 0,-5-6-57,1 1 0,3-2-118,1-2 0,-1-4-191,1 1 263,1-7 0,3 4-92,0-6 1,0 0 54,1 0 1,-1-4-14,0 0 1,1-6-25,-1 2 0,2-3-137,2-1 1,-1-1 197,6 1 1,-1-4 119,5-1 0,-1-8 0,4-5 0,1 0 0,0 0 0</inkml:trace>
  <inkml:trace contextRef="#ctx0" brushRef="#br0">2707 8590 8105,'-8'4'-586,"0"0"-733,0 0 1099,-5-4 0,5 0 220,0 0 0,4 0 0,-4 0 47,5 0 1,-4 0 6,3 0 0,3-1 26,-3-3 9,2 2 33,2-9 12,0 4-70,0-5 1,4 4-22,0 0 1,2 4 20,-2-5 0,-3 5 25,3-4-58,3 5 1,-4-6 31,5 5-36,-5 0 0,4-1 51,-3 1-47,-3 0 0,6 4 109,-3 0-101,-2 0 0,4 0 152,-1 0-102,-4 0 0,8 6 8,-4 2 1,3 3-49,-4 1 0,5 7-1,0 6 0,-3 1-49,3 7 1,-5 5-20,4 7 1,-4 8-70,4 5 0,-5 2-210,1 2 1,-2 3 196,-2 1 0,0-6-18,0-7 0,-6-3-155,-2-5 0,-4 1 162,-5-5 1,-3-1-6,-9-7 1,-3-3-3,-4-6 1,-7 5-2,-2 0 1,-1-5 42,0-3 0,-1-6 12,1 1 0,-1-2 66,-3-2 0,7-5 0,-1-1 0,6-6 0,1 0 0,5 0 0,5 0 0</inkml:trace>
  <inkml:trace contextRef="#ctx0" brushRef="#br0">517 8848 8270,'0'-7'-759,"0"0"587,0 3-260,0 3 491,0-4 123,-6-1-342,5 5 0,-9-3 134,6 8 0,-4-2 57,4 7 1,-6-3 14,2 3 0,1 2-9,-1-3 0,1 7 25,-1 1 0,-3 2 1,3-2 0,-3 4 8,-1 4 1,-1 1-2,1-1 0,-1 7 6,-4 1 0,3 8-18,-2 1 0,2 6 14,2-2 1,1 7-148,3 1 1,-2 0 61,6-4 0,0 5 20,4-1 0,0-6-9,0-10 0,6-6 32,2-6 1,4-1-5,5 1 1,-2-7 16,5-6 1,-1 0-21,2-4 0,2-1 1,-3 1 1,4-5-58,0 1 1,2-2 130,3-2 0,-2 0-363,6 0 1,0 0 264,4 0 0,-1-7 0,3-3 0,4 0 0,-1 0 0</inkml:trace>
  <inkml:trace contextRef="#ctx0" brushRef="#br0">3150 9217 7126,'0'-6'255,"0"-1"-103,0 3-78,0 2 1,0-5 46,0 3 27,0 3-60,0-5-45,0 1 1,-1 4 30,-3-4-28,3 4 1,-6 7 11,3 2-1,2 3-51,-3 1 0,1 6 5,0 2 1,-6 4-91,2 0 1,1 5 105,-1 0 1,4-1-104,-5-3 0,5 0 66,-4-1 0,5-3-31,-1-1 24,-3-5-3,6 3 15,-4-11 5,5-2 50,0-5 0,0-5-44,0-3 1,0-3-50,0-2 1,1-3 30,3 0 0,-3-6-4,4 1 0,0 2 6,-1-1 1,4-1-4,-4-4 0,2 1 6,-2-1 1,-1 2-6,5 2 1,-4 0 59,4 4 1,-4 1-55,5 3 119,-1-4 0,3 7-42,-3-2 0,-1 8-26,-3 0 1,-1 4 19,5 4 1,-5-2 8,1 7 0,1 0-19,-1 8 0,2-2 5,-2 5 0,-3-3-9,3 3 0,-1-4-4,1 5 1,-3-5-87,4 5 0,-3-5 31,2 5 0,-2-6-9,2 1 1,1 2-17,-1-2 1,1 1-136,-5-5 0,4-4 114,0 1 1,4-1-290,-4 4-220,0-5 333,2 4 1,-5-8-441,3 5 198,3-5 472,-6 2 0,5-5 0,-17-16 0,-3-5 0</inkml:trace>
  <inkml:trace contextRef="#ctx0" brushRef="#br0">3077 9427 7790,'-13'0'0,"1"0"122,0 0 1,3-5 310,1 1-755,5 0 133,-2 4-183,5 0 339,5 0 1,2-4 40,6 0 0,3 0-225,0 4 0,2-4 92,-1 0 0,-2-2-360,5 2 485,-5 3 0,30-21 0,2 1 0</inkml:trace>
  <inkml:trace contextRef="#ctx0" brushRef="#br0">3495 8824 7819,'-1'-7'258,"-4"3"0,4 1 38,-3-1-228,3 2-117,1-3 1,1 1 112,3 0 0,-1 0-230,5 4 0,2-4-74,6-1 0,-1 0-68,6 1 0,-5 2 145,5-2 0,-5-1-141,4 1 304,-5 0 0,20-2 0,-3-1 0</inkml:trace>
  <inkml:trace contextRef="#ctx0" brushRef="#br0">3483 8984 7861,'-13'5'0,"5"-4"-504,0 3-798,5 3 1356,-2-5 1,6 3-45,3-5 1,-1 0 159,5 0 1,4 0-121,5 0 1,1 0-146,-2 0 0,-1-4-5,6 0 0,-1-6 100,5 2 0,27-19 0,6-6 0</inkml:trace>
  <inkml:trace contextRef="#ctx0" brushRef="#br0">4110 8528 7861,'-12'0'600,"0"0"-744,5 0 124,-4 0 0,10 2 42,-4 2 1,4 3 42,1 5 1,0-3-165,0 4 1,0-4-14,0 8 1,0 0 140,0 0 0,0 1-99,0-2 1,4-2 28,0 2 1,4-1 103,-3 2 1,4-5-11,-1 0 0,3-1 2,2-7 1,-1 4-21,0-3 0,0-1 11,1-4 1,-1 0 82,0 0 1,1-2-69,-1-2 0,0-3 129,1-5 0,-2 0-121,-3-1 1,1 1 141,-5 0 1,1-2-122,-5-2 1,0 2-3,0-2 1,0-4-22,0 0 0,0 1-83,0-2 1,-6 5 41,-2-5 1,1 6-157,-1-1 1,0 2-88,-5 2 1,2 4 52,3 0 0,-3 5-300,3-1 1,-3 2 87,-1 2 1,-1 6-294,1 2 669,0 3 0,-11 40 0,-3 9 0</inkml:trace>
  <inkml:trace contextRef="#ctx0" brushRef="#br0">1132 15715 7903,'-5'-7'0,"3"-4"0,-9 4-678,3-5 0,3 4 678,1 0 0,-14-1 0,-3-3 0</inkml:trace>
  <inkml:trace contextRef="#ctx0" brushRef="#br0">1046 15641 6005,'-8'-7'0,"0"3"0,5 3 0,-8-5 0,4 5 0,-1-4 0,0 5 0,4 0 0,-5 0 0,5 0 0,-4 0 0,4 0 0,-4 0 0,4 0 0,-5 0 0,5 0 0,-4 0-38,0 0 0,-4 0 62,-1 0 1,5 4 36,0 0-3,0 0 0,-5 0 71,1 0 30,0 0 1,0 0-66,-1 0 43,1 0 0,0-2-18,-1 2 1,5-3 347,0 3-313,0-2 1,-5-2 98,1 0 0,4-2-171,0-2 1,5 2-9,-1-7 1,-2 5-152,2-4 1,0 4 116,4-4 0,0 0-63,0-5 1,6 1 41,2 0 1,3-1-14,1 1 1,2 0 10,2-1 0,-1 5 13,6 0 1,-6 5-37,1-1 0,-1 3 5,2 1 1,-4 7-42,4 5 0,-8 2 68,-1 6 0,-1 1-85,1 3 1,2 5 0,-6 0 0,0 4-119,-4-5 1,0 5 136,0-4 1,-4-1-2,0-3 0,-4-2-48,4-2 0,-4 1-11,3-6 0,-3-4 174,4-3-183,0-7 178,4 4 1,1-6-3,4 0 1,-3 0-1,6 0 0,1 4-19,3 0 1,0 4 3,1-4 1,3 6-18,0-2 1,1 3 2,-5 1 0,0 1-29,1-1 0,-1 4 18,0 1 0,-1-1 15,-3-3 1,-2 3 16,-6 0 1,-1 1 74,-4-5 0,-1 4-61,-7 1 1,0-1 91,-4-3 1,2-5-56,-5 0 1,1-1 9,-2 1 0,-1-3-165,6-5 0,-5 0 126,5 0 1,-1 0-145,5 0 0,0-1-59,0-3 0,1 1-246,2-5 1,0 0-23,5-4 0,0-5-173,4 1 0,1-2 77,3 2 486,3-4 0,22-11 0,9-6 0,2-3 0,1 1 0</inkml:trace>
  <inkml:trace contextRef="#ctx0" brushRef="#br0">1440 15986 7917,'-12'5'-1507,"-1"2"1281,1 0 75,5-2-46,2-5 197,5 0 0,0-1 363,0-3 1,4 1-147,0-5 0,5 1-88,0-1 1,-3-3-106,3 3 1,-1-7 144,4-2 0,-1 1-115,-3 4 0,2-1-54,-6 1 0,4 0-26,-4-1 2,6 1 0,-7 1 20,5 3 39,-6-3-94,4 4 0,-7 0 42,-4 3 0,3 8 2,-6 5 1,-1 1 21,-3 3 0,-4 3 3,-1 1 0,1 4 33,4 0 1,1-2 6,2 2 0,-2-2-46,3 1 1,3 2 13,1-5 1,2 3-50,2-4 0,2 1 48,2-5 1,3 1-106,5-1 0,2-1 33,2-3 1,-1-3-15,6-5 1,-1 0 13,5 0 0,-2-5 2,-3-3 0,4-3 28,-4-1 1,3-2-1,2-3 1,0 4 41,-1-4 1,-3 0-45,-1 0 1,-3-5 120,3 2 0,-5-3-8,2-2 0,0 0 75,0 1 0,-2-5-160,-7 0 1,2-4-3,-6 5 0,0 3-5,-4 5-96,0 5 1,-6-2-82,-2 9 0,-4 4 87,-5 8 0,2 4-142,-5 9 0,-1-2 70,-3 5 0,3-1 92,1 2 0,5-2 44,-2-3 1,0-2 23,0 2 0,5-2-17,4-2 0,4-1-5,-5-2 104,7 7 0,-4-8-44,6 9 1,0-4 97,0 0 0,6-1-68,2 0 1,1 0 125,0 1 1,2 5-12,-3 2 0,1 7 61,-1 2 0,2 5-21,-6-1 1,4 7-98,-4 1 1,1 9-57,-5 0 1,4 0 62,0-5 1,0 2-182,-4-6 0,1 3 90,3-8 0,-2-3 25,2-12 0,1-3-159,-1-6-10,6 0 26,-3-5 0,5-3 56,0-8 1,1-3-140,-1-5 0,-2 0 97,2-1 0,-3-4-136,8-4 1,1-4 29,-2-3 0,0 0-14,-3-4 0,3-3-4,1-6 0,-1-1-41,-4-3 0,1-4 72,-1-1 0,0 0 163,1-8 0,-3 2 0,-1-1 0,0 8 45,-5 8 0,5 4 84,-5 4 1,4 8 92,-4 9 97,0 8 1,-4 4-90,0 8 1,0 2 102,0 7 1,0-1-61,0 0 1,-1 6 77,-3 3 0,2 2-285,-2 2 0,3-1 87,1 1 1,0-1-228,0 1 1,0 0 43,0-1 0,0-3-57,0-1 0,4-5-28,0 2 1,6-4 15,-2 0 1,3-7 63,1-1 1,0-4-8,1-1 0,3-6-65,0-2 0,2-3 89,-1-1 1,-2-6-75,5-2 1,-3-2 59,3 1 1,-5-2-18,2 3 0,-4-8 14,-1 0 0,-1-3 3,-2 3 0,0 3 36,-5 1 1,5 0-66,-5 8 12,0-1 27,-4 11 1,-2 0 139,-2 6 1,2 2 41,-7 2 1,7 4 121,-3 8 0,0-1-216,1 6 0,0-5-65,4 5 0,0-6 11,0 1 0,0-2-116,0-2 0,1 0-220,3 1 0,-1-2 99,5-3 1,2 1-207,6-4 0,-1-1 108,6-4 1,-1 0 322,5 0 0,21-17 0,6-3 0</inkml:trace>
  <inkml:trace contextRef="#ctx0" brushRef="#br0">2794 15740 7917,'0'-13'0,"0"1"0,0 0-34,-6-1 152,-1 7 1,-5-4 107,0 6 1,3 0-5,1 4 0,0 5-1,-4 3 1,3 3-117,1 2 0,1-1-191,-1 0 0,-3 2 147,3 2 0,3-1 21,1 6 0,-2-5-147,2 5 0,-4-6 42,4 1 1,0 2-77,4-1 0,0-1-33,0-4 1,0 1-49,0-1 0,1 0 89,3 0 0,-1-5-93,5-3 0,0 2 107,4-2 0,1-1 16,-1-7 0,0-3 29,1-6 0,-1 1 9,0 0 1,1-5 7,-1 1 0,0-6 2,1 2 0,-3 0 14,-1 0 0,2 5-3,-3-1 0,-1 2 6,1 2 0,-5 3 21,1 1 1,-2 5 195,3-1-70,-4 3 1,4 2-77,-5 3 1,2 3-55,2 6 1,-3-5-17,3 0 1,2 0-4,-2 4 0,4-3 8,-4-1 0,6-1-12,-2 1 0,3-3-30,1-5 1,0 0-117,1 0 0,-1 0 4,0 0 0,1-1 111,-1-3 0,4-3 36,1-5 1,-1-5 30,-3 1 0,-5-6 8,0 2 1,-1-9-29,1-4 1,2-3 88,-6 0 1,0-3-28,-4-2 1,0 3 157,0-3 1,0 0-3,0 4 1,0 4 56,0 13-54,-6-4 0,4 16 137,-7 0-216,7 5 1,-5 5-93,3 2 1,1 4-5,-5 8 0,4 4 22,-5 4 1,7 5-103,-2 0 0,-2 3-86,2-3 0,0 4 90,4-4 1,0 1-120,0-2 0,0 0 34,0 5 0,1-6 84,3 2 0,-1 1-109,5-2 0,1 4-170,3-7 1,0 0 3,0-8 1,5-1 64,-1-3 0,5-2 109,-5-3 0,5-3-9,-5-5 1,5-5 174,-5-3 0,5-5-35,-5-3 1,2 1 81,-2-6 0,-2-3-151,2-5 0,-2-1 22,-2 1 0,1 3-59,-1-3 1,-4 3-15,0 2 1,-4-1 106,5 1 54,-7 5 242,4 6-255,-6 8 0,-2 5 63,-2 0 0,3 7-61,-3 5 1,-2 0 32,2 5 0,-4 0-63,4 0 1,0 3 38,4-3 1,0 3-161,0-3 1,0-1 70,0-4 0,0 1-137,0-1 0,1 0 39,3 1 1,-1-3 38,5-1 1,0 0 36,5-5 0,-1 5-10,0-5 0,1 0 63,-1-4 1,2-2 13,2-2 0,-2 2 90,2-7 0,2 0-117,-2-8 1,1 2 122,-5-5 1,4 3-83,1-3 1,-5 4 8,-4-5 0,-1 6 69,1-1 8,3 2 61,-4 2-72,0 5 0,-2 3 63,-5 8 0,0-2-62,0 7 0,5-1-31,-1 4 1,1 0-66,-1 1-17,-2-1 33,9 0 1,-5-1-15,7-2-33,-1-4 1,0-5-23,1 0 1,-1 0 104,0 0 1,1-1 111,-1-3 1,-1-3 93,-3-6 1,2 1-48,-6 0 0,0-1-26,-4 1 0,0 0-121,0 0 0,-2-5 12,-2 1 0,-3 3-100,-5 5 1,-2 1-232,-2-1 1,2 3-381,-2 5 1,-2 0 281,2 0 0,-1 4-415,5 0 0,-4 6-15,-1-2 781,6 3 0,6 17 0,5 5 0</inkml:trace>
  <inkml:trace contextRef="#ctx0" brushRef="#br0">3938 15641 7917,'0'7'-897,"1"3"834,3-6 0,-2 1 732,2-1-201,3-2-41,0 9-175,5-10-127,0 4 1,1-6-88,-1-3 0,-4-3 101,0-5 0,0-1-148,5 1 1,-1-1 77,0-4 0,1 3-167,-1-2 1,0 2 40,1 2 0,-5 4-54,0 0 0,-4 5 58,4-1-36,-5 2 102,8 2 1,-8 6 5,5 2 1,-5 3-1,1 1 0,1 1-3,-1-1 0,2-4 16,-2 0-30,3 1 1,4-1-5,-3 0 0,3-5 3,-3 1 1,3-4-7,1-4 0,1 1-2,-1-5 1,-4 0 0,0-5 1,0-3-5,5-1 1,-5 1 9,0 4 0,-5-5-191,1 1 0,1-2 72,0 2 1,-1 2-186,-4-2 108,0 2 74,0 2 1,0 3-85,0 1 96,0 6 1,0-3-84,0 10 105,0 1 1,0 7-41,0-1 1,0 0-36,0 1 73,0-1 1,0 0 53,0 1 1,0-1 5,0 0 1,4-4 202,0 1-172,0-1 574,-4 4-161,0 0-18,5 1 0,-3-5 182,2 0-372,-3-5 0,-1 4 247,0-3 89,0-3-569,0 5 42,0-6 0,-1 0-635,-3 0 0,1 0 305,-5 0 1,0 0-716,-5 0 1030,-4 0 0,-21-23 0,-9-9 0,-6-2 0,-1 0 0</inkml:trace>
  <inkml:trace contextRef="#ctx0" brushRef="#br0">3556 15026 7917,'-24'0'-252,"-1"0"0,6-6 252,1 5-616,12-4 118,0-1 514,6 5-142,-5-5 1,3 12 125,-2 2 0,-3 3 0,-5 18 0,-7 3 0</inkml:trace>
  <inkml:trace contextRef="#ctx0" brushRef="#br0">3101 15420 7917,'-7'5'-830,"2"-3"1126,5 3 1,1-5 5,3 0 1,3-1-108,5-3 1,6-3-143,3-6 1,2 4-142,2-4 1,3 4-239,1-7 0,5 2 197,-1 2 0,3-1 129,1 1 0,-4 3 0,3 0 0,3 0 0,0-1 0</inkml:trace>
  <inkml:trace contextRef="#ctx0" brushRef="#br0">1034 16798 7917,'-13'0'0,"1"0"-60,0 0-89,-1 0 530,1 0-214,5 0-273,-4 0 257,10 0-35,-4 0 1,10 0-54,3 0 0,5-6-1,3-2 1,-1-1-28,6 1 0,-1-3-8,5 2 0,-5 3-145,1-3 1,-6 7 51,1-3 1,2 4-7,-2 1 0,1 1 69,-5 4 0,-4 3-23,0 8 0,-5 2-13,1 2 1,-2 5 2,-2 0 1,0-1 31,0 5 0,-6-3 16,-2-1 0,1-5 58,-1 1 0,1-6-71,-1 1 0,-2-6-19,6-2 30,-5-5-228,7 2 29,-3-5 112,5 0 0,5 0 63,3 0 0,-1-1 1,1-3 1,2 2 54,6-2 1,-2 3-74,3 1 1,0 0 96,0 0 0,3 4-56,-3 0 1,-1 6 12,-4-2 1,1 3 16,-1 1 0,-1 0 4,-3 1 0,-2-1 15,-6 0 1,0 1 98,0-1 1,-2 0 9,-2 0 0,-4 1-55,-8-1 0,-4 0 31,-4 1 0,3-5-57,1 0 0,-1-1-16,-3 1 1,0-2-34,4-6 1,-2 0-121,6 0 0,-5 0-33,5 0 0,-1 0-225,5 0 0,1-6-233,3-2 0,-2 1 215,6-1 1,0 0 357,4-5 0,27-21 0,8-5 0</inkml:trace>
  <inkml:trace contextRef="#ctx0" brushRef="#br0">2006 16933 7917,'-12'-5'165,"3"2"341,1-5-1142,0 5 442,-4-8 213,-1 10 1,2-3 93,3 8 1,-1 3-9,5 5 1,-1 0-47,5 1 0,0 3-8,0 0 1,0 6 5,0-1 0,0 1-157,0-2 0,0 2 182,0-5 0,5 3-153,-1-4 0,5 5-6,-1-5 0,3-1 55,2-6 1,-1 0-77,0-5 0,1 4 20,-1-3 1,2-1-7,2-4 1,-2-2 23,2-2 0,2 0-3,-2-8 1,1 1 35,-5-10 0,0 5 6,1-5 0,-1-3 64,0-5 1,-1 0-71,-3 5 1,2-1 45,-6 1 0,1-1-28,0 0 1,-4 6 195,3 3-42,-3 8 288,-1-3-413,-5 9 0,4-2 0,-4 8 1,4-1-61,1 5 1,0 0 80,0 5 1,0-1-56,0 0 0,4 5-145,0-1-103,6 1 1,-3-5 25,5 0 1,0 0-146,1 1 0,-1-1 50,0 0 331,1-5 0,21-1 0,5-6 0</inkml:trace>
  <inkml:trace contextRef="#ctx0" brushRef="#br0">2461 16970 7917,'-8'0'0,"0"0"0,4 0-893,-4 0 647,5 0 653,-8 0-218,9 6 206,-3-5-232,5 5-88,0-6 0,1-2 1,3-2 0,-1-3-17,5-5 1,1 0 10,3-1 1,0 0-7,1-4 0,0-1-18,4-2 1,-4 2-102,4 6 0,-4 0 65,0-1 0,3 2-35,1 3 1,-1 3 57,-4 5 0,-4 1-76,1 3 1,-1 8 54,4 9 1,-1-2-147,-3 2 0,2 0 1,-6 8 1,4-3-59,-4 3 0,0-7 29,-4-2 1,2-1-101,2 2 0,-3-3 109,3-6 0,-1-4-151,1 0 304,-2-5 0,14-30 0,-2-14 0</inkml:trace>
  <inkml:trace contextRef="#ctx0" brushRef="#br0">2867 16441 7932,'0'-7'783,"0"-4"-755,0 10 0,0 1 59,0 8 1,0 7-76,0 2 0,0 4 26,0 0 0,4 2-92,1 2 1,-1-1 105,-4 1 0,0 0-188,0-1 0,0 1 62,0 0 0,0-1 115,0 1 0,1-6-273,3-3 124,-3 3 1,6-6-194,-3-1 126,-2-5 86,9-7 0,-6-1 80,3-4 0,2-1-35,-6-7 0,6 0-29,-2-4 0,-1-1 34,1-2 1,-1-3 7,1 2 1,2-1 15,-6 2 1,0-2 0,-4 5 1,0 1 56,0 4 199,0-1-138,0 7 247,0 0-231,-6 6 1,4 10-8,-7 2 0,7 3 5,-3-3 1,3 5-87,-2-1 0,2 2-18,-2-2 1,3-2-7,1 2 0,4 2-136,0-1 1,4-1-102,-4-4 1,6-1 64,-2-3 0,3 3-62,1-2 0,1-4 66,-1-1 0,4 2-225,1-2 0,5-1 385,-2-8 0,31-29 0,-22 11 0,1 0 0</inkml:trace>
  <inkml:trace contextRef="#ctx0" brushRef="#br0">3360 16564 7917,'-13'6'-1785,"2"0"1664,3 7 0,3-5 121,5 0 0,-4 2 453,-1 6 1,1-2-229,4 2 1,0-2 395,0-2-422,0 1 1,0-1-74,0 0-84,0-5 0,0 0 205,0-3-150,0-3-65,0 5 0,2-10-104,2 0 0,-3-6 101,3 2 1,-1-5-97,1-3 1,-1 1 51,5-6 1,-4 5-88,4-4 1,-1 0 78,1 0 0,3 1-8,-2 2 1,2 4 16,1-4 0,-1 4 7,-3 0 0,3 6 113,-3 3 1,3 3-64,1 1 0,1 1-24,-1 3 1,-1 3-34,-3 6 0,3 0-165,-3 4 0,2-4-2,-2 4 1,3 1 85,-3-2 0,2 0-318,-2-3 1,2-1 98,-6 0 0,5-1 314,-1-3 0,3 3 0,2-26 0,-1 0 0</inkml:trace>
  <inkml:trace contextRef="#ctx0" brushRef="#br0">3704 16453 7917,'7'-12'-207,"-2"4"409,-5 0-188,0 5 368,0-3-193,0 17 0,0-1-95,0 10 0,0-3 83,0 3 1,0-3-215,0 3 0,2-1 72,2 2 0,-1-2-121,5-2 0,-4-4-9,4 4 1,-4-4-121,4 0 161,1-1 0,3-1 54,0-3 0,1 2-140,-1-6 139,0 0 0,1-6 175,-1-2 0,-1-2-101,-3-7 1,-1 1 142,-3 0 1,-3-2-89,3-2 0,-2-2-9,-2-3-41,0-2-34,-6 4 1,4-6 14,-7 1 0,1-1-161,-4 0 0,1 6 84,3 3 0,-3-1-514,3 5 357,-3-8 0,0 16-580,2-9 55,-1 9-180,8-1 332,-9 5 548,10 5 0,6 18 0,9 10 0</inkml:trace>
  <inkml:trace contextRef="#ctx0" brushRef="#br0">4024 16380 7917,'0'12'0,"1"0"1,4 0 1,-3 1 110,7-1 0,-5 4-54,4 1 1,-4 1 72,4-2 0,-1-1-167,1 6 1,2-6 48,-6 1 0,5-2 137,0-2 0,-3-1-251,3-3 0,-5 2 58,4-6-94,0 0 1,4-4-61,1 0 187,-1 0 1,0-5-74,1-4 1,-1-2 29,0-1 1,-3 0 17,-1-1 1,-1-3 36,1 0 1,3-5 3,-3 5 1,-1-5-7,1 5 0,-4-1-65,4 5 61,-5-6-1,8 5 90,-10 0 63,5 8 0,-2 10-88,0 4 0,0 1-31,-4 3 1,4 0-5,0 4 1,4-3 0,-3 2 0,3-6-93,-4-2 0,4 0 96,-4 4 0,6-4-144,-2 1 123,3-7 0,1 4 5,1-6 1,-1 0 21,0 0 1,2-6 95,2-2 0,-3-3 93,-1-1 0,0-4-92,-4-1 0,-2-5 131,-2 2 1,1-4-120,-1 0 0,1-1-160,-5 1 0,-5-1 37,1 0 0,-5 2-184,1 3 0,-3 2 77,-2 6 1,1 3-259,0 1-304,-1 5 1,1-2 110,0 5 0,1 5 537,3 4 0,-3 23 0,4 8 0</inkml:trace>
  <inkml:trace contextRef="#ctx0" brushRef="#br0">4713 16392 7917,'0'12'-410,"0"0"0,4 1 380,0-1 0,2 0 38,-2 1 1,-1-1 171,5 0 1,-4-1 784,4-3-271,-5 3-543,8-9 0,-8 3 0,5-5 0,-4 0-131,4 0 0,-4-5-211,5-3 0,-3-7 170,3-2 0,2-5 77,-3 2 0,3-4-133,1 0 0,2-1 44,2 1 0,-2 3 37,2 1 0,-1 0-42,2 0 1,-4 6-205,4 6 326,-4 5-40,5-2 0,-4 14 13,2 4 1,-6 6 31,-2-3 1,0 5-35,4-5 1,-3 2-41,-1-2 1,-1-2-7,1 2 0,3-3 51,-3-5-45,3 3 0,1-10 30,1 3 1,-1-2 4,0-2 0,-1-6 27,-3-2 0,3-7-42,-2-1 0,0-6-32,-1 1 0,2-1 40,-6 2 1,4-3-201,-4 2 0,2-6 61,-2-2 1,-3 2-205,3 6 0,2-1 63,-2 6 1,0 0-237,-4 3 243,0 6 78,0 2 0,0 6 160,0 3 0,0 3-79,0 6 0,0-1 153,0 0 0,4 5-50,0-1 0,2 0-40,-2-3 1,-3-1-19,3 0 0,2 1 3,-2-1 1,5-4 33,0 0 0,-3-1 2,3 1 1,-1 2 246,4-6 1,-4 4 92,1-4 264,-1 0-60,4 2-406,-5 1 1,-2 1-70,-5 0 0,-5-1 7,-3 1 1,-5 3-132,-3-3 0,-3 3-283,-6 2 0,1-5-306,-1 0 0,6-4 277,2 4 0,4-5 354,0 1 0,12-19 0,2-5 0</inkml:trace>
  <inkml:trace contextRef="#ctx0" brushRef="#br0">6227 16121 7917,'-12'0'0,"-5"0"274,1 0 1,-1 0 244,5 0-322,0 0 258,5 0-452,1 0 0,8 0-16,2 0 1,3 0-45,5 0 1,6 0 120,2 0 0,2-1-81,-1-3 0,2 2-262,-2-2 0,-2-1 84,1 1 1,-1 0-15,2 4 0,-3-5-965,-6 1 252,6 0 922,1-1 0,-27 3 0,-9-3 0</inkml:trace>
  <inkml:trace contextRef="#ctx0" brushRef="#br0">6264 16232 7917,'-8'0'0,"-1"0"0,7 1-9,-2 3 347,2-2-394,2 9 1,2-10 74,2 3 0,-2 2 138,7-2 0,3 0-163,4-4 1,1 0-236,-5 0 1,4-2 73,1-2 1,-1 2-123,-3-7 0,3 5-150,0-4 1,1 1 438,-5-1 0,0-3 0,-10-34 0,-4-15 0</inkml:trace>
  <inkml:trace contextRef="#ctx0" brushRef="#br0">6412 15900 7917,'0'-13'-224,"0"1"0,0 4 206,0 0 161,0 5-181,0-3 133,5 6 1,-2 0 138,5 0-108,0 6 0,4 1-10,1 5 1,-1 0 67,0 1 1,5 3-65,-1 0 0,-4 6 38,-3-1 1,-2 2-80,1 2 0,1 5-112,-5 3 1,1-2 52,-5 2 1,-7 0-171,-6 4 0,0-1-239,-8 1 1,5-5 204,-5-3 1,2-3-298,-1-2 0,-2-1 4,5-2 477,1-3 0,15-28 0,2-5 0</inkml:trace>
  <inkml:trace contextRef="#ctx0" brushRef="#br0">7531 15961 7917,'0'7'-111,"0"4"1,-1-10 223,-3 3-582,3-2 399,-5-2 1,6-6 145,0-2 0,1-4 65,4-5 1,-3 2 4,6-5 0,1-1 76,3-3 1,-4 3-66,0 1 1,-3-1-215,3-3 0,-6 3 121,3 1 0,-4 4-117,-1 0 1,0-2 28,0 2 1,-1 5-18,-4 7 0,1-2 14,-8 2 1,2 2-27,-6 6 1,-2 4 96,2 8 1,-5-1-32,5 6 0,-5-1 3,5 5 0,0 0 5,3-1 1,5 1-98,0-1 1,5-3 91,-1-1 0,3-5-98,1 2 0,7-3 46,5-2 0,2 0-90,6 0 0,1-3 73,3-1 0,1-4-8,-1 4 0,1-4 100,0 4 1,-1-3-47,1 3 1,-6-4 44,-3 4 1,1-4 4,-5 4 0,-2-4 14,-10 5 1,0-5 45,0 4 1,-6-1 168,-2 1 1,-4 3-179,-5-3 1,2-1-33,-5 1 0,1-1-67,-2 1 1,-1 2-140,6-6 0,-1 1 148,5 0 1,0-4-257,-1 3 0,5-3-903,0-1 1155,5-5 0,20-40 0,10-15 0</inkml:trace>
  <inkml:trace contextRef="#ctx0" brushRef="#br0">7925 15469 7917,'-5'-7'-236,"3"2"286,-9 5 1,9 2 300,-7 7 0,7 0-186,-2 12 1,-2-1 116,2 5 0,0 1-334,4 2 1,0 3 78,0 1 1,0 4 40,0-3 1,5 1 46,4-1 1,-3 1-433,3-5 163,-7 5 0,8-8 0,-6 1-722,-1-5 1,0 0 875,1-6 0,-3-21 0,5-10 0</inkml:trace>
  <inkml:trace contextRef="#ctx0" brushRef="#br0">7827 15801 7917,'-7'-12'0,"-4"4"-222,3-1 0,2 5-45,2-4 514,3 5 0,2-6-55,3 5 0,3 0-109,5 4 1,6-2-87,3-2 0,2 3-144,2-3 0,-1 1-199,1-1 0,4 2 151,-1-2 0,2 3 0,-1 1 1,2-4-39,6 0 1,-4 0 232,0 4 0,3-12 0,5-4 0,4-1 0,1 0 0</inkml:trace>
  <inkml:trace contextRef="#ctx0" brushRef="#br0">8405 15580 7917,'0'-13'-517,"0"1"418,0 0 0,-5 1 279,-4 3 1,-1 2 22,-3 6 0,1 0 268,0 0 0,-5 1-199,1 4 0,-2 3-103,2 8 1,-2 2-100,-3 2 0,4 4 93,4-4 1,1 3-140,0 2 1,1 0 62,2-1 1,0-3-215,5-1 1,0-3 80,4 3 1,0-5-114,0 2 1,5-5 11,3-4 0,3-1-90,2-3 0,-1-2 28,0 2 1,1-4 93,-1-4 1,0-3 58,0-6 1,5 0 3,-1-4 1,1 2 96,-5-5 1,-1 3-67,-3-3 0,3-1 99,-3-3 0,2 0-126,-2 4 0,2-3-12,-6 2 0,4 3 95,-4 2 1,0 2-74,-4 2 98,0 5-40,0 2 1,0 6 12,0 3 1,0 3-23,0 5 1,0 5 9,0-1 1,0 1-33,0-5 0,0 4-17,0 1 1,2-1-150,2-4 166,-3 1 0,9-1-59,-6 0 0,5-3 50,-1-1 1,-1-6 1,1 3 0,1-4 15,3-1 1,4-1 9,1-4 0,-1-5 12,-3-7 1,-1-5 11,0 2 1,-1-4 8,-3 0 1,3-5 87,-3 0 0,-1-6-103,1-2 0,-3 0 4,3-4 0,-6 4-39,3 4 0,-4 0 218,-1 9 237,0-3 135,0 18-375,0-2 1,-4 18-33,0 6 1,-2 4-45,2 8 0,-1 1-75,-3 3 0,1-3 105,3 2 0,2 2-234,-2-1 0,-1 0-39,1-5 1,-1 1-14,5 0 1,0-1 15,0 1 1,0-1-42,0 1 0,2 0-106,2-1 0,1 0 74,4-4 1,2-2 109,-3-6 0,3-1-21,1-3 1,4-2-32,1-6 0,-1-2-97,-4-2 1,5-4-79,-1-8 0,2-3 127,-2-6 1,-2-1 6,3-3 1,0 2 364,0-6 0,-2 6-45,-7-2 1,3 7 46,-3 2 0,-2 5-72,-2-2 519,-3 9-139,-1 3-199,0 5 1,0 6-1,0 7 0,0 0-109,0 8 1,0-5-227,0 5 1,0-5 119,0 5 1,0-6-150,0 1 1,0-1-92,0 2 0,0-8-183,0 3 1,4-2 57,0 2 1,6-3-190,-2-1 0,3-6-67,1 3 1,1-4 156,-1-1 0,0-6 120,1-2 1,-1-3 249,0-1 0,0-6 0,1-2 0,-1-4 0,-5-44 0,-4 28 0,-1 1 0</inkml:trace>
  <inkml:trace contextRef="#ctx0" brushRef="#br0">9033 15260 7917,'-6'-25'16,"-2"0"1,-3 6 89,-1 3 1,0 2 103,-1 2 1,-3 4 16,-1 0 1,1 5-43,4-1-53,-1 2-295,1 2 1,4 0-57,0 0 0,4 6-281,-5 2 0,5-1 500,-4 1 0,0 17 0,-4 7 0</inkml:trace>
  <inkml:trace contextRef="#ctx0" brushRef="#br0">8454 15432 7917,'-12'0'232,"0"0"59,-1 0 0,5 4-258,0 0-148,0 0 229,1-4 351,2 0-481,15 0 0,4 0-74,11 0 1,3-4-216,1 0 1,9-4 243,-1 4 0,9-6 61,-1 2 0,4-1 0,12-3 0,2 0 0,-11 2 0,0 0 0,-1 0 0,1 1 0</inkml:trace>
  <inkml:trace contextRef="#ctx0" brushRef="#br0">9439 15297 7917,'0'-13'569,"-6"1"-500,0 0 1,-3 1 99,1 3 0,4 2 58,-4 6 0,0 0-165,-5 0 1,1 6 21,0 2 1,-1 7 34,1 1 1,-2 6 23,-2-1 0,2 6-130,-2 2 1,4 3 152,3-3 0,0 0-50,5-4 0,0-1-388,4 1 1,1-2 145,3-3 0,4-2-254,9-5 0,2-2 158,5-3 1,2-3-210,3-5 0,-1 0 55,4 0 0,1-5-82,4-3 0,0-5 218,0-3 0,0 1 240,0-6 0,-4 5 0,-1-5 0,-4 2 0,0-1 0,-3-2 0,-4 5 0,0-3 0,-4 3 0,-5 1 0,-4 4 0,-4 4 0,5-1-78,-7 7 306,4-4 0,-7 6 630,-4 0-413,4 0-223,-4 0-233,-1 0 102,5 0 0,-5 2-66,6 2 6,0-3-17,0 4 1,0-6-7,0-3 1,0 1 1,0-5 0,0 4 71,0-4 0,-1 0-39,-3-5 1,1 5 83,-5 0 1,4 0-74,-4-5 1,1 1 7,-1 0 0,-3 3-54,2 1 0,-6 6-4,-1-3 1,0 4-22,3 1 0,-3 1 58,-1 4 0,-3 3-40,3 8 0,1-2-10,4 2 0,1 2-76,3-2 1,-2 6 87,6-1 0,0-3-171,4-2 1,0 2 28,0-2 0,0 5-86,0-5 1,5-1 183,4-7 0,3 2 6,4-6 1,-1 0 34,6-4 1,-6-1-75,1-3 0,2-3 216,-2-5 1,5-1-92,-5 1 0,1-5 86,-5 1 1,0-4-53,1 3 1,-2-3-61,-3 3 0,1 1-5,-5 4 1,2 1 4,-2 2 1,-3-2-15,5 10 1,-6-3 78,0 8 1,0-1-76,0 5 1,0 4-10,0 5 0,0-1-8,0-4 1,0 5-8,0-1 1,1 1-15,3-5 1,2-4-16,2 0 1,3-1-127,-3 1 0,3-2 76,1-6 0,5 0-75,-1 0 0,5-6 101,-5-2 1,5-7 89,-5-1 0,5-7-14,-5-2 1,4 0 135,-3-3 0,-1-4-76,-3-1 0,-1-2 75,0-2 1,-1-6 10,-3-2 1,2 3-81,-6 1 1,4 4-58,-4 4 0,0 0 210,-4 9 166,0 2-299,0 10 0,-1 5 86,-3 3 1,1 4-163,-5 4 0,4 3 76,-4 5 1,4 6-156,-5 2 1,5-1 105,-4 2 0,4-1-144,-4 5 1,5 1 17,-1 3 1,-1-3-43,0 2 1,1-2 50,4-1 1,0 4-87,0-1 1,0 5 14,0-4 0,0 0 52,0-5 0,4-1-116,1-2 1,4-3 73,-1-6 0,3-1 49,2-3 0,3-2 26,0-6 0,5-6 127,-5-2 0,6-8-80,-1-5 1,1-2 128,-2-2 0,2 1-89,-6-1 0,2-5 16,-1-3 0,-2-1-7,5 1 0,-5-2-14,2 2 1,-2 3-78,1 1 0,-4 3 185,1 1 8,-1 6 17,-11 1 47,5 12 0,-8 1-135,-2 10 0,3 1 2,-3 7 0,-3 0-8,-1 4 1,-2-2-89,2 5 0,-3 1-68,3 3 0,2 1 71,2 0 0,-1-5-202,1 1 1,0-2-35,4 1 1,0 4 13,0-4 0,0-2 131,0-2 0,5-2-19,3-2 1,3 1 15,1-1 0,1-5-4,-1-3 0,0-3 154,1-1 0,3 0-15,1 0 0,3-7 81,-4-5 0,2-2-65,-1-6 0,-2-1 11,5-3 1,-5-1-37,2 1 1,-2 0 8,1 4 1,-2-2 14,2 6 0,-6 3-15,-2 5 253,-5 5-144,8-2 1,-10 6 76,3 3-142,-3 3-31,-1 11 0,0-4-37,0 2 0,2-2 59,2-2 0,-1-4-236,5 0 1,-4-4 44,4 5 0,-4-7 101,4 2 0,2-2-69,6-2 0,-2-6 26,3-2 0,2-3 108,1-1 1,-1-6 167,2-2 1,-6-4-66,1 0 0,2-1-83,-2 1 1,0-1 112,-8 0 1,1 1-81,-5-1 0,1 6 176,-5 3 0,0 2 69,0 2-23,0 5 0,-2 1-145,-2 6 0,-1 6-133,-4 2 1,0 4 97,5 5 1,-6 2-9,2 5 0,-3 7-129,-1 1 0,-1 5 53,1 4 0,4-1-61,0 5 0,-1 6-250,-3 6 1,4 3 260,0 2 0,0 1 11,-5 2 1,2 2-12,7-32 1,0 0 0,-7 31 10,3-9 0,-3-4 15,-1-7 1,3-5 29,1-9 1,4-4 13,-4-12 0,4-1-162,-4-11 1,4 0 75,-5-4 0,5 0-551,-4 0 0,0-1-81,-4-3 0,-1-3-689,1-5 1342,0-1 0,-23-32 0,-4-8 0</inkml:trace>
  <inkml:trace contextRef="#ctx0" brushRef="#br0">7039 16970 7917,'-7'0'52,"-4"0"-16,3 0 1,1-1-229,-1-3 1,0 1 111,-4-5 1,-1 5 142,1-1 1,0-1-13,-1 0 0,-3-3 46,0 4 0,-2 0-23,1 4 1,2 0 23,-5 0 0,-1 7 0,-3 5 1,-1 2 50,0 6 0,5 5 3,-1 4 1,-3 9-49,-5-1 1,2 3 5,6-4 0,-1 1-121,6 0 0,0-1 71,3-3 1,6-3-152,3-6 1,3-4 32,1-4 1,1-7 28,3 0 0,5-7-4,7 3 1,-1-5-135,6-5 1,-1 1 92,5-8 0,-1 1 47,1-9 1,1-1-139,3-4 0,-3-5 81,2-2 1,-2-4 71,-1-1 0,0-1-11,-1-3 1,1-8-232,-1-9 1,0 2 196,-4-1 1,-6 1-1,-6-2 0,-4 1 10,4 7 0,-5 5 63,1 13 0,-4 7 292,-4 9-326,-3 7 0,-5 5 253,0 8 0,-1 7-21,1 6 1,0 9-104,-1-2 0,1 9 269,0 0 0,1 2-270,3 2 0,-3 0-110,2 0 0,4-4 89,1 0 0,-2 0-20,2 4 0,0 4-109,4 0 0,0 0-169,0-4 1,6-5 98,2 1 0,3-5-100,1 0 1,2-6-54,2-1 1,-1-12 130,6-1 1,-1-5-19,5-3 1,-2-1 52,-2-3 0,2-9 54,-3-7 1,4-3-51,0-2 1,0-4 103,-4 1 1,-1-7-62,-2 3 1,-4-4 10,4-1 0,-8 4 54,-1 0 1,-1 2-60,1-2 0,2 3-38,-6 5 134,0 6-13,-4 7 0,-1 7 105,-3 5 1,1 9 239,-5 3 0,4 10-157,-4 3 1,1 1-14,-1 7 0,2-6-186,6 2 0,-4-3 82,0-2 0,0 4-101,4-4 1,1 4-184,3-8 0,-1-2-109,5-2 1,0 2 2,5-1 1,0-6-16,4-7 1,-2-3 84,5-1 0,1 0-23,3 0 1,1-5-4,0-4 1,-1-7 235,1-5 0,-1-2 0,1-1 0,-2-7 0,-2-1 0,1 0 0,-6-1 0,1-5 0,-5-7 0,-1 1 0,-3-1 0,2 0 0,-6-4 0,0 0 0,-4-1 0,0 8-9,0 5 1,0 1 87,0 8 1,0 4 418,0 8 0,-2 8-80,-2 4 1,2 4 65,-7 4 0,5 4-139,-4 8 1,4 0-2,-4 4 1,5 5-151,-1 3 0,-2 7-35,2-3 0,0 3-15,4-3 0,-4 3-155,0-7 0,0 5-156,4-4 1,0 4 88,0-5 0,4 2-203,0-1 1,4-3 62,-4 3 1,6-7-56,-2-2 1,3-5-90,1 2 1,1-5-209,-1-4 1,0-2 116,1-6 0,-1 0 453,0 0 0,22-50 0,-14 20 0,0-1 0</inkml:trace>
  <inkml:trace contextRef="#ctx0" brushRef="#br0">7654 16786 7917,'-5'-9'0,"-3"1"0,1 6 184,-1-3 484,5-1-740,-2-1 1,6 0 99,3 3 0,3-2 163,5 2 0,6-1 0,2 1 0,1 2-191,4-2 0,24-8 0,15-2 0</inkml:trace>
  <inkml:trace contextRef="#ctx0" brushRef="#br0">7901 16909 7917,'0'-8'0,"0"-1"0,0 5-274,0-4 260,0 0 0,4-5 79,0 1 0,5-4 45,0-1 0,2-5-125,1 2 1,0 1 95,0-2 0,1 1-113,-1-5 1,-1-2 71,-3 2 0,-2-1-28,-6 10 321,0-1-259,0 5 0,-6 5 78,-2 3 1,-3 10-6,-1 6 1,-5 2 21,1 6 0,0 1 26,3 3 0,1 5-57,0 0 0,1 4-61,2-5 1,4 1-137,5-4 1,0-1-50,0 1 0,0-2 2,0-2 0,5-4-22,4-4 0,3-1 6,4 0 1,-1-5-211,6-3 1,-1-2-7,5-2 0,0-6-115,-1-2 0,5-4-385,0-5 838,5 3 0,14-31 0,-20 22 0,1 0 0</inkml:trace>
  <inkml:trace contextRef="#ctx0" brushRef="#br0">8344 16601 7917,'-13'0'-1276,"1"0"561,0 0 1030,-1 0 516,7 0-578,0 0 1,6 1-111,0 4 0,4 3 92,0 8 0,6-1-151,-2 6 0,3-1-57,1 5 0,-3-1 11,-1 1 0,-1-4-86,1-1 0,1-4-21,-5 5 1,2-6 50,-2 1 0,-3-6 92,3-2-81,-2-5 7,-2 2 1,-2-5 84,-2 0 1,3-1 156,-3-3 1,3-7-246,1-5 1,0-6-3,0 1 0,0-2-141,0-2 0,4 1 94,0-1 1,5 1-104,0-1 1,1 0-78,3 1 0,-1 3-115,0 1 0,1 5 49,-1-2 0,4 4 2,1 0 0,-1 5 296,-3 0 0,4 16 0,2 0 0</inkml:trace>
  <inkml:trace contextRef="#ctx0" brushRef="#br0">8700 16576 7917,'0'13'-1346,"5"0"1009,-1 4 1,0-2 940,-4 5 0,0-3-213,0 3 1,0-5-215,0 2 0,-4 1-42,0-2 1,-1 0-158,5-3 0,0-5 226,0 0-247,0 0 196,0-1-234,0-1 46,0-6 0,0-2 51,0-2 1,0-3-49,0-5 0,0-4 62,0-1 0,2-5-111,2 2 1,-1-3 52,5-2 1,0 0 29,4 1 1,-3 3-85,-1 1 0,0 5-113,4-2 1,-1-1 229,-3 2 1,3 5-90,-2 7 140,2 3 1,1 2-93,0 3 1,-4 3 141,1 5 1,-5 5-111,4-1 1,-1 5-6,1-5 0,1 4-21,-4-3 0,3-1-15,-4-3 1,4-1-101,-4 0 1,6-4 63,-2 1 0,-1-7-2,1 2 0,0-2 21,5-2 1,-5-2 5,0-2 0,0-4 21,4-8 1,1 1 7,-1-6 1,0 5 92,1-5 0,-1 1-102,0-5 1,1 1 43,-1-1 1,0 2 3,1 2 0,-3-1 112,-1 6-95,2-1 170,-5 11 1,1 2-104,-3 8 1,-2 4-49,-2 8 0,0 2 190,0 3 1,1 2-41,3-3 0,-2 2-301,2-1 0,-3 1 118,-1-6 1,4 4 40,0-3 1,2-1-240,-2-3 1,1-1-271,3 0 1,3-5 144,-2-3 0,6-2-94,1-2 0,2 0 8,-2 0 0,2-6 64,3-2 0,2-4 17,-3-5 1,4 2 282,0-5 0,-3 0 0,-1 0 0,-1-3 0,2 2 0,2-35 0,-4-10 0</inkml:trace>
  <inkml:trace contextRef="#ctx0" brushRef="#br0">9599 16355 7917,'7'-6'-193,"-2"5"417,-5-4-57,0 5 1,0 1 26,0 3 0,-4 7-29,0 5 1,-4 2-8,4-1 0,-5 0-34,5 4 1,0 2-125,4-2 0,0 2 34,0 2 0,0-5-169,0 1 1,0-2-4,0 1 1,2 2 106,2-6 1,3-3-267,5-5 1,0-5 13,0 1 0,1-3-85,-1-1 0,4-1 156,1-3 0,1-7 68,-2-6 0,-2-3 27,2 3 0,-4-4 4,-3 0 1,2-2 124,-3-2 1,3-3-62,1-1 1,-4 0 84,0 4 0,-3 2-8,3 3 1,-4-1 265,4 9 7,-5-3 28,2 13 1,-6 2-136,-3 9 1,1 2-28,-5 1 0,5 0-54,-1 1 1,-1-1-16,0 0 0,-3 0-123,4 1 0,0-1 69,4 0 1,-4-3-25,0-1-61,0-5 106,4 7 122,0-8-142,0 3 1,5-10 120,3-3 0,1-5-60,3-3 1,-3 1-34,8-6 1,1 6 48,-2-1 0,5-2 91,-5 2 1,5 3-70,-5 5 1,2 5 83,-2-1 0,-2 3-43,2 1 1,-4 10-138,-3 2 1,2 7-152,-3-3 1,-1 5-20,1-5 1,-5 5-262,1-5 0,-3 5-307,-1-5 59,6 1 0,-5-5-736,3 0 1367,-3-5 0,-22-29 0,-7-12 0</inkml:trace>
  <inkml:trace contextRef="#ctx0" brushRef="#br0">9820 16047 7917,'-19'-5'0,"-3"-1"3,6-2 1,0-1 4,3 4 202,1 1 383,5 4-586,2 0 0,6 0-250,3 0 1,3 0 242,5 0 0,39 6 0,9 1 0</inkml:trace>
  <inkml:trace contextRef="#ctx0" brushRef="#br0">10374 16293 7917,'-12'0'0,"4"0"0,-1 0 375,7 0-59,-9 0-291,9 0 178,-3 0-338,5 0 177,5-5 1,1-2-85,2-5 0,-2 4 104,-6-1 0,4 1-71,0-4 0,0 4 170,-4-1-135,0 1 0,-2-3 17,-2 3 0,2 3-2,-7 5 1,1 0 1,-4 0 0,0 1-91,-1 3 0,1 4 96,0 9 1,-5-2-8,1 5 1,-1 1-3,5 3 1,4 1-220,0 0 1,1-1 52,-1 1 0,2-1-88,6 1 0,0-6 46,0-2 1,2 0-18,2 0 0,-2-6 243,7-7 0,-1-3-136,4-1 0,2-1 133,2-3 1,-2-4 1,2-9 1,2 2 82,-2-5 0,2 3-53,-1-3 1,-4 3-27,4-3 1,-4 5-16,0-2 0,-1 4-18,0 0 1,-3 5 6,-1 0 0,-4 5-7,4-1 0,-5 4 34,1 4 1,-3 3 19,-1 5 1,4 2-113,0 2 1,1-2 68,-5 2 1,4-2-146,0-2 0,4 1 129,-4-1 0,6-1-16,-2-3 0,3-1-124,1-3 0,0-2-166,1 2 1,-1-8 114,0-5 0,5-2 61,-1-1 1,1-6 157,-5-2 1,4-3-119,1-2 0,-1-1 162,-4-3 0,1 2-8,-1-6 0,0-4 79,1-4 1,-5-1-103,0 1 0,-1 2 89,1-2 1,2 5 26,-6 3 0,0 4 71,-4 8 259,0 4-33,0 10-289,-6 1 0,1 9-111,-3 5 0,-3 1-146,3 7 0,1 3 154,-1 2 1,-1 6-13,-3 2 1,4 5-92,0-1 1,1 2 70,-1 2 0,-3 0-136,2 0 0,4 4 59,1 0 0,-2 0-125,2-4 1,0-2-17,4-2 1,4 1-25,0-5 1,6-1 90,-2-8 1,7-4 4,2-7 0,0 0-74,0-5 0,-2-1 2,5-7 1,-3 0-43,3-8 1,-5 2 166,2-6 0,0-4 150,0 0 0,-1-3-129,-3-2 1,3-1 9,0-3 1,1 3-51,-5-2 0,0-2 28,1 1 1,-1 0 83,0 5 1,-3 0-111,-1 4 504,-5 2 48,2 6-205,-5 5 0,-4 7-104,0 8 0,-6 9 39,2 3 0,-2 3-155,2 2 1,-1-1 81,5 1 0,-2-2-256,2-2 1,3 2 54,-3-2 1,2-4-283,2 0 1,2 1 31,2-2 0,1-4-49,3-4 0,3-5 41,-3 1 1,5-2-7,3-2 0,-2-2 35,2-2 0,-2-3 28,-2-5 1,1 0 81,-1-1 1,0-4 168,0-4 0,-5-35 0,-1-10 0</inkml:trace>
  <inkml:trace contextRef="#ctx0" brushRef="#br0">10866 15986 7917,'-12'0'0,"0"-4"5,-1 0 0,5-2 5,0 2 1065,5 3-693,-2-5 1,6 6-495,3 0 1,3-4 51,5 0 0,5-2-158,-1 2 0,6-1-13,-1-3 1,2-3-15,2 3 0,-2 1 142,-3-1 1,2 3-102,-5-3 0,-1 5-99,-4-1 0,1 3 71,-1 1 1,-4 0-148,0 0 379,-5 0 0,-19 5 0,-12 2 0</inkml:trace>
  <inkml:trace contextRef="#ctx0" brushRef="#br0">18041 11039 6284,'-1'-7'153,"-4"3"-97,4-3 0,-4 4 59,5-5-32,0 5 7,0-8-75,0 10 0,0-6 79,0 3-72,0 3-37,0-5-18,0 1 51,0 3-6,0-3 29,0 5 0,0 1 5,0 3 1,0-1-8,0 5 1,0 0 4,0 5 1,0 3 60,0 1 1,0 4-57,0 0 0,0 2 47,0 2 1,0 5-44,0 3 0,-2 8-5,-2 4 1,3 3-17,-3 1 1,2 6-257,2 2 1,-4 7 243,0 2 1,0 0 19,4-5 1,0 1-5,0-1 0,0 3-3,0-2 0,4-3 3,0-10 0,6-5-22,-2-3 1,-1 0-2,1-4 1,-1-3-115,1-9 1,-1-1 118,-3 1 1,-1-2-32,5-3 1,-5 2 14,1-5 1,-2-1 217,3-4 0,-4 5-224,3-1 0,-3-3-143,-1-5 0,0-4-19,0 4-53,0-5 0,-1 2-48,-3-5 118,3 0 1,-9-1-86,6-3 1,-2-3 114,2-5 1,3-1 118,-3 1 0,-3-28 0,0-6 0</inkml:trace>
  <inkml:trace contextRef="#ctx0" brushRef="#br0">17967 10965 8356,'-4'-8'0,"0"-1"0,-6 1-514,3-4 1,-5 5 345,0 3 1,1 4 240,3 4 0,-3 7 1,3 5 0,-3 6 1,-2-1 0,1 2-70,0 2 0,-1-1 55,1 1 0,0 0-50,-1-1 1,3-1 28,1-2 1,2-2-13,3-3 0,3-6 75,-3 2 18,3-8 288,1 2-346,0-6 0,5-6 10,3-2 0,2-4-23,-2-5 0,7 2-5,-3-5 1,3 1-4,-2-2 0,0-2-152,4 3 0,-4 0 56,4 0 1,1 1-35,-2-2 1,5 3 19,-5 6 1,4 0 44,-3 0-1,1 1-51,-2 2 0,-2 4 44,2 5 168,-2 0 1,-2 5-190,0 4 0,1 3-8,-1 4 1,-4-2-8,0 2 0,1 2-173,3-1 0,0 3 56,1-4 1,-1 1 47,0-5 1,2 5-198,2-1 0,-2 0 334,2-3 0,-7-1 0,-4 6 0,-5 1 0</inkml:trace>
  <inkml:trace contextRef="#ctx0" brushRef="#br0">17561 12183 8417,'7'-5'-1649,"0"2"1236,-3-5 1,-3 0 837,3-5 1,-2 1-26,-2 0 0,0 3-354,0 1 1,0 4 82,0-4-33,-6 5-55,-1-2 0,-4 6-16,3 3 1,-1 4 54,4 9 0,-4 1-5,1 2 1,-2 3-148,2-2 0,-3 2 131,3 2 0,-2-1-113,2 1 0,-3 0 53,3-1 0,1 1-7,-1-1 0,1 1-3,-1 0 1,-2-1-14,6 1 0,-4-6 7,4-3 0,-2-2 27,2-2-79,3-5 67,-5-1 167,6-6 1,0-6-91,0-2 0,4-7-120,1-1 0,4-6 16,-1 1 1,-1-2-119,1-2 1,1-3 34,3-1 0,0-4 95,1 4 0,3-5-120,0 1 0,1 2 62,-5-2 0,0 6 104,1-2 0,3 3-34,0 1 0,-3 8 107,-5 4 0,-4 2-68,4 7 3,-5 0 0,4 10-15,-3 2 0,-3 3-1,3 1 0,-2 6 142,-2 2 0,0 4-87,0 0 1,0 2-22,0 3 0,4-3-32,0 3 1,0 1-2,-4-2 0,1 1-45,4-4 0,-4 3-133,3 1 1,2 0 29,-2-5 1,4-3 57,-4 0 1,4-2-225,-4 1 0,4-2 53,-3-6 0,-1 1-298,-4-1 537,5 0 0,-20-10 0,0-4 0</inkml:trace>
  <inkml:trace contextRef="#ctx0" brushRef="#br0">17450 12503 8334,'-12'-5'-704,"4"3"222,-1-2 0,7 1-283,-2-1 1028,2 3 1,4-5-63,2 6 0,3 0-194,5 0 1,2 0-50,2 0 0,-1 0 5,6 0 1,-2 0 9,1 0 0,5 0 69,-1 0 0,1 0-239,4 0 0,-2 0 1,2 0 1,-5 0 195,1 0 0,-2 0 0,-6 0 0,3 0 0,-3 0 0,-1 0 0,-8 0 0,0 0 38,-5 0 0,3 2 92,-6 2 73,-6-3 1,1 10-36,-4-3 1,0-1-37,5 2 0,-2-1-44,2 4 0,3 0 12,-3 1 1,1-1-78,-1 0 0,3 1 60,-4-1 0,4 0-80,1 0 1,4 1 60,0-1 1,2-4-202,-2 0 141,3-5 1,5 3-13,0-6 1,1 0 18,-1 0 0,0-2-7,1-2 1,-3-3-1,-1-5 0,2 0-6,-3-1 0,-1 1 88,1 0 1,-5 0-64,1-1 1,1 1 143,-1 0-132,0-6 0,-4 4 165,0-2 1,0 6-63,0 2 22,0 5-114,-5-2-123,4 5 1,-9 5 95,6 3 1,0 9-15,4 3 0,0 1 124,0 4 1,0-2-107,0 10 1,0-1 37,0 5 1,1 4 9,3 0 1,2 10 26,2-2 0,3 3-194,-3-3 0,2 1 113,-2-1 0,1 3-33,-5-3 0,5-3-24,-5-9 0,0-5-35,-4-3 1,4-1 77,0-3 0,0-3-91,-4-10 75,-5 0 6,-2 1 0,-5-6 61,-1-3 0,1-3 128,0-1 0,-1-5-79,1-4 1,0-2-76,-1-1 0,1-4-42,0-1 0,0-5 13,-1 2 0,2-3-2,3-2 0,3-1-48,5-3 1,0 2-178,0-6 0,1 6 81,3-2 0,4 3-229,9 1 0,-2 2-166,5 3 1,1 2-120,3 6 661,1-1 0,38 17 0,-27 1 0,0-1 0</inkml:trace>
  <inkml:trace contextRef="#ctx0" brushRef="#br0">23800 11088 8334,'-8'-8'0,"0"-1"0,5 1 0,-8-4-627,10 0 0,-5-1 45,6 1 525,0 5 118,0-4-33,0 4 0,2-3 45,2 1 0,-3 2-35,3 3 0,-2 2 19,-2-7 0,4 5-16,0-4 1,0 4-5,-4-4 1,1 4 6,3-4-25,-2 5 1,5-7 56,-3 6-12,-3-5-3,5 2 1,-5 0 10,3 3-78,-3-3 77,5 6-118,-6-5 136,0 6-47,0 0 0,0 6 16,0 2 0,0 3 3,0 1 1,0 2 16,0 2 1,0 3 14,0 6 1,0 1-31,0 3 0,0-2 9,0 6 0,0 1-120,0 7 0,0 4 90,0 8 0,0-1-247,0 6 1,0 3 250,0 5 0,-2 4-6,-2-5 1,3-3-31,-3-5 0,3-5 0,1 2 1,1-5-52,3-4 1,-3-4 68,3-8 0,2 1-68,-2-5 0,4-1 52,-4-3 1,2-6-33,-2-3 1,-3-2-80,3-2 282,-2 1 1,-2-5-313,0 0-249,0-5 189,0 2-278,0-5 209,0 0 160,0-5 1,0 2-136,0-5 0,-4 0 45,0-5 1,-2 1 187,2 0 0,3-2 0,-4-2 0,-1-47 0,2 23 0,1 1 0</inkml:trace>
  <inkml:trace contextRef="#ctx0" brushRef="#br0">23714 10989 8334,'-5'-12'-2108,"-2"0"2541,-6 5-232,1 2 1,0 6-115,0 3 0,3 3-11,1 5 0,0 5 13,-4-1 1,1 4-1,2-3 1,-1 1-179,1-2 0,2-1 37,-1 6 73,6-6 0,-5 2 51,3-4-18,2-6 147,-3 4 296,5-10-465,5-1 0,1-11 3,2-5 1,3-1-41,-3 5 1,3-2 82,1-2 1,-2 1-180,2-6 0,-2 5 58,6-5 0,-2 6-22,-2-1 1,2-2 22,2 2 0,-2-1 8,2 5 0,2 4 52,-2 0 1,1 5 4,-5-1 1,1 2-21,-1 2 0,0 2 22,0 2 0,-3 7 5,-1 5 1,0 2-34,4-2 1,1-1-12,-1 6 25,-5-6-80,4 8 0,-4-9-167,5 2 1,0 2-81,0-2 1,1 1 72,-1-5 1,0 0 242,1 1 0,15-6 0,5-2 0</inkml:trace>
  <inkml:trace contextRef="#ctx0" brushRef="#br0">24194 12085 8334,'0'-13'0,"-1"2"-102,-3 3 34,2-3 207,-3 4 0,5-1 22,0 0-206,-6 5 74,5-2 1,-5 10-93,6 4 0,0 3 140,0 4 0,0 2-12,0 3 1,0 2-72,0-3 0,0 5 38,0 4 0,0-3-67,0 2 0,0-2 16,0-1 1,0 0-2,0-1 0,0-1 60,0-2 0,0 1-251,0-6 0,0 5-68,0-5 1,0 0-45,0-3 1,0-5-163,0 0-134,6-5 619,-5 8 0,5-10 0,-6-1 0,5-50 0,2-17 0</inkml:trace>
  <inkml:trace contextRef="#ctx0" brushRef="#br0">24206 12269 8334,'0'-20'-630,"0"-1"1,0 5 314,0-5 0,0 6 252,0-1 0,4 2 419,1 2 412,4-6-347,-2 4-373,5-3 0,1 4 28,-1 1 1,3 4 13,-3 0 0,3 5 15,-7-1 1,3 2-192,2 2 1,-5 0-11,0 0-50,-5 0 1,2 6 120,-5 2 1,0 3-117,0 1 1,0 1 32,0-1 1,-5 4 76,-3 1 0,-3 1-7,-2-2 1,5-2 1,0 2 1,0-1 70,-5 2 0,1-4-59,0 4 1,4-5 105,-1-4 0,3 3-10,-3-3-29,-2 3 1,10-3 87,-3 1-97,3-7 82,1 4 1,6-6-85,7 0 0,0 0-5,8 0 0,-5 0-25,5 0 1,-5 0-11,5 0 1,-5 4 2,5 0 0,-6 6-7,1-2 1,-2 3 22,-2 1 0,0 4-9,1 1 1,-2 1-1,-3-2 0,-1-2 12,-3 2 1,-3-2-19,3-2 1,-2 0 57,-2 1 0,-6-5 3,-2 0 0,-3-5-10,-1 1 0,-2 1 5,-2 0 0,2-1-72,-2-4 0,-2 0-7,1 0 0,-3 0-92,3 0 0,0 0 142,0 0-332,4 0 1,-5 0-434,6 0 114,5-6 628,1 5 0,39-21 0,8 1 0</inkml:trace>
  <inkml:trace contextRef="#ctx0" brushRef="#br0">24588 12442 7829,'0'12'63,"4"-4"-38,0 0 0,6-1 11,-2 1 0,-1 3-7,1-3 0,0-1 20,4 2 1,2-7-2,2 2 1,-2-2-14,2-2 0,0 0 1,0 0 1,-2-6 48,2-2 1,-2-4-30,-2-5 1,0 2 1,1-5 0,-5 3 1,0-3 0,-5 3-3,1-3 1,-3 5 162,-1-2-101,0 4 1,0 1 34,0-1-77,0 6 1,-1 2-195,-3 5 0,2 1 116,-2 3 1,-1 3-34,1 6 1,-2 3 77,2 0 1,3 6-3,-3-1 0,2 3 31,2 5 0,0-2-47,0 6 0,0 4 3,0 4 0,0 4 28,0-4 0,2 6-93,2-2 1,-3 3 27,3 1 1,-2-4-18,-2 0 0,0-5 9,0 1 1,0-3-6,0-1 1,0-7-5,0-5 1,-4-2 4,-1-7 0,-3-3 17,4-5 0,-1-5-1,1 1 1,1-4 288,-5-4 1,3 1-85,-3-5 1,0-2-43,-4-6 1,-1 1-92,1-6 1,-3 1-2,3-5 0,-3 0-16,7 1 1,2-5-146,2 0 1,3-5 98,1 1 1,0 3-156,0 2 1,5 2-104,3 1 0,9-2 46,3 2 1,3 3-252,2 10 0,4 0-11,0-1 1,5 6-120,-1 3 1,2 3-126,2 1 714,0 5 0,16 13 0,5 8 0</inkml:trace>
  <inkml:trace contextRef="#ctx0" brushRef="#br0">29498 10657 7045,'-7'0'-548,"0"0"411,3 0 227,3-5 11,-5 3 0,6-5 69,0 3 10,0 3-96,0-10 1,0 8 4,0-5 0,2 5 65,2-1 28,-3-3-63,5 6 36,-1-10-137,-4 10 0,5-6-21,-6 3 0,1 2-29,3-2 77,-2 3 1,3 2-11,-5 3 1,0-1 56,0 5 1,0 1-55,0 3 0,0 6 62,0 2 1,-1 3-54,-3 2 1,1 7 167,-5 4 1,4 7-158,-4 6 0,3 6-274,-3 2 0,4 3 245,-4 2 0,6-28 0,0 2-11,-2-2 1,0 1 0,2 1 0,0-2 86,-7 28 0,5-1-44,-4 1 1,5-4-147,-1-4 1,3-2 110,1-11 0,0 0 1,0-4 1,0-6-34,0-2 1,0-4 0,0-5 0,0-2-1,0-6 1,4 0-43,0 1 185,0-6-256,-4-2-283,0-5-428,0 0 1,0-5 665,0-4 1,2-2-107,2-1 0,-3 0 270,3-1 0,-3 0 0,-1-4 0,0-2 0,0-44 0,0 27 0,0 0 0</inkml:trace>
  <inkml:trace contextRef="#ctx0" brushRef="#br0">29486 10645 8288,'-9'-12'-580,"1"-1"0,0 5 421,-4 0 1,-1 5 405,1-1 0,0 3-187,0 1 0,-1 5-11,1 3 1,0 7-119,-1 2 0,1 3 140,0-3 0,3 3-151,1-3 0,4 0 132,-4 0 1,5-4-94,-1 4 0,3-8 81,1 0-43,0-7 59,0 4 1,1-6 273,3 0-289,3-6 0,5-5 16,1-5 1,-1 0-103,0 3 1,1-3 92,-1-1 0,2-3-94,2 4 0,-1-5 89,6 5 0,-6-5-10,1 5 1,2-1-24,-2 5 1,5 0 3,-5-1 0,5 5 55,-5 0 1,5 5 106,-5-1 1,2 4-217,-2 4 0,-2 4 91,2 9 0,-6-2-186,-2 5 1,-1 0 39,1 0 0,2 2-96,-6-6 1,4 5 27,-4-5 1,1 6-200,0-1 1,-4-4 361,3 0 0,-8 7 0,-3 2 0</inkml:trace>
  <inkml:trace contextRef="#ctx0" brushRef="#br0">29719 12171 7573,'6'-7'-1495,"-3"-3"1625,5 6 1,-4-4 156,4 4 1,-4-4-180,5 4 1,-3-6 99,3 2 1,-3 1-149,-2-1 1,-1 1 101,5-1 1,-5-3 32,1 3 41,-2-3-41,-2-2-103,0 1 0,-2 5-62,-2 3 1,-3 3-13,-5 1 1,-2 1-21,-2 3 1,1 3 65,-6 5 0,5 5-118,-5-1 0,5 10 67,-4-1 1,6 2-13,2-2 1,-1 4-47,5-1 0,3 5-167,0-4 0,4 4 36,1-5 1,6 1 76,2-4 1,4-1-128,4 1 0,0-7 143,4-6 0,1-1 15,3-7 0,2 0-3,3-4 0,-3 0 4,3 0 1,-3-9 60,-2-4 1,-1-3 15,-2-1 1,-2 0 86,-3-4 1,-2-2-129,3 2 1,-4-1 102,0 2 0,-7 2-87,-2 6 296,3 0-236,-5-1-14,3 6 0,-6 3-22,-3 8 1,2-1 1,-2 5 1,1 1-54,-1 3 59,3 0 0,-6 1-68,3-1 58,3 0-46,-5 0 32,6 1 6,0-1 0,2-5 74,2-3 1,-2-3 9,7-1 1,-5 0 52,4 0 0,0 0-100,4 0 1,1-5 12,-1-3 0,-4-3 17,0-2 1,1 1 103,3 0 0,-4 0-101,0-1 0,-4-3 216,5-1-148,-7 1 1,4 4 168,-6-1-457,0 7 213,0-5-132,0 9 1,0 2 69,0 8 1,-4 9 51,0 3 0,-5 4-4,5 0 0,-4 2-11,4 3 0,-1 4 17,1 8 0,2 2 26,-2 7 1,3-1-74,1 0 0,0 0-81,0 1 1,0 3 6,0 0 1,1-5 98,3-7 0,-2-4-97,2-4 1,-3-3 72,-1-5 0,0-6-31,0-3 1,-1-8 21,-3-4 0,1-2-1,-5-2 1,3 0 79,-3 0 0,0-6 305,-4-2 1,-5-4-325,1-5 1,0 4-1,3-4 0,1 0-109,0 0 0,-3-3 60,2 3 0,0-3-94,8 3 1,-3-3-65,4 3 1,0-3-271,4 3 0,0-3-2,0 4 1,6-5-151,2 5 1,4-6-20,4 1 0,4-1 589,4 2 0,6-9 0,15-10 0,7-8 0,-12 10 0,0-1 0,-1 1 0</inkml:trace>
  <inkml:trace contextRef="#ctx0" brushRef="#br0">29916 10682 8262,'-12'0'0,"0"0"-201,-1 0 1,1 0-204,0 0 0,4 0 214,-1 0 320,7-6-99,-9 5 0,9-6 9,-2 3-90,3 3 117,1-5 1,5 6-110,4 0 0,7 0 9,5 0 1,2 0 6,1 0 1,2 2 4,3 2 0,7-3 5,5 3 1,9 2 102,-1-2 0,9 0-359,-1-4 0,9 0 293,4 0 0,-32 0 0,0 1-13,1 1 1,0 0 0,-2-1 0,-1 0 31,29 3 1,-3-3-136,-5-1 1,-5 0 92,-11 0 0,-7 0-24,-13 0 1,-3 0-269,-6 0 270,-5 0 0,-3-1-9,-8-3 1,1 2 300,-5-2 0,0-1-303,-5 1 1,1-5 154,0 5 0,-1-4-171,1 4 0,-4-6 0,-1 2 1,1 1 75,4-1 1,-1 1-40,1-1 1,1-3 96,3 3 1,-2 1-98,6-1 0,0 4 134,4-4-50,-5 5 26,3-8-35,2 10 0,7-5-2,5 6 0,1 0-8,-1 0 1,0 0 0,1 0 0,3 0-28,0 0 0,1 1 9,-5 4 0,-1 1-2,-3 7 0,3-1 21,-3 0 0,-2 2 0,-2 2 1,2-2-56,-2 2 0,0 2-9,-4-1 1,-2 3-115,-2-3 0,-3 3 141,-5-3 0,-2 3-201,-2-4 0,1 2 102,-6-1 0,5-4-118,-4 4 0,3-4-17,-3 0 0,9-2 219,-2-3 0,15-8 0,-1-7 0</inkml:trace>
  <inkml:trace contextRef="#ctx0" brushRef="#br0">31701 10669 8315,'0'-13'-65,"0"-4"1,4 4 3,0-4 1,0 4 14,-4 0 0,0 5 135,0 0 0,0 4-303,0-4 192,-5 5 0,-4-3 14,-7 6 1,2 2 121,-2 2 0,-2-1-138,2 5 0,-5-4 97,5 4 0,-6 0-51,1 5 1,-2-1 62,-1 0 0,-1 2 6,0 2 0,1 3-14,-1 6 0,6-4 8,3-1 0,2 1-171,2 3 1,1 1 148,2-1 0,4 0-136,5-4 0,3 2 7,5-5 1,1 3 30,12-4 0,0 1 30,3-5 0,2-4-15,3 1 1,-2-3-5,6 3 0,-4 0-58,4-5 0,-6 4-15,2-3 1,1 0-17,-2-1 0,1-2-160,-4 2 0,-2 1-105,-3-1 0,2 2 53,-5-2 1,-1-3 324,-4 3 0,-3-2 0,-1-2 0,-16-6 0,-1-1 0</inkml:trace>
  <inkml:trace contextRef="#ctx0" brushRef="#br0">31836 11039 7170,'7'-9'-573,"-3"1"1,2 4 572,-2-4 92,5 0 0,-2-3 48,5 3 1,-3-2 64,-1 6 1,0-4-123,4 4 0,-4-5 100,1 5 0,-1 0 33,4 4-98,1 0 0,-1 0 9,0 0 0,-4 2-17,1 2 0,-7-2-63,2 7 1,-1 3-52,1 4 0,-2 1-193,2-5 1,-3 4 98,-1 1 0,-4-1 37,0-3 0,-2-1 29,2 0 1,2 1 3,-7-1 0,7 0-22,-3 0 1,-1-5 127,4 4-93,-9-9 31,10 3 0,-3-10-17,8-4 0,1-2 0,4-1 0,2-4-9,-3-1 1,3-3-3,1 3 0,4-4 11,1 0 1,-1 2-7,-3-2 0,-5 5 98,0-5 0,-4 6-89,4-1 1,-5 6 489,1 2-343,-3 5 1,-2-2-63,-3 5 0,-3 1-1,-5 3 1,-3 7-2,3 6 1,-4-1-87,8-3 1,-1 3 75,1 0 0,2 1-153,6-5 0,0 0 54,0 1 1,0-1-81,0 0 1,7 1-34,5-1 0,6-1-119,7-3 1,1 2-148,2-6 1,-2 0 121,3-4 1,1 0 19,-1 0 0,-5 0 261,-3 0 0,-6-2 0,1-2 0,-2-2 0,-2-29 0,1-4 0</inkml:trace>
  <inkml:trace contextRef="#ctx0" brushRef="#br0">25905 4726 7981,'-7'-13'0,"-3"5"-290,6 0-17,-6 5 1,4-6 345,-7 4 0,5 1 312,0 4 0,4 0-118,-4 0 1,4 0 45,-5 0 0,7 0-114,-4 0-199,1 0 1,5 0-25,0 0 0,1 0 88,7 0 0,5 0-15,3 0 0,6 0-144,-2 0 1,4 0 66,0 0 0,1 0 57,-1 0 0,5 0-7,0 0 1,0-4-49,-5 0 0,5 0-2,0 4 0,-5 0 53,-3 0 1,-6-4-7,1 0 0,-2 0-1017,-2 4 356,-5 0 368,-2 5 0,-10 1 308,-3 2 0,-3 3 0,-40 7 0,-9 8 0</inkml:trace>
  <inkml:trace contextRef="#ctx0" brushRef="#br0">25745 4836 7981,'-13'0'-161,"1"0"1,0 0-564,-1 0 883,1 0 1,5-1 102,3-3-263,3 3 1,6-9 49,3 6 0,3-4-6,2 4 0,4-2-26,4 2 0,2 1-9,2-5 0,-1 5 12,1-1 0,0 1-13,-1-1 1,1 3-20,-1-3 0,-3 3 35,-1 1 1,-4 1-69,0 3 0,0 3 50,-3 5 1,0 0-7,-9 1 1,1 5-9,-5 2 0,-2 3-6,-2 2 1,-7 4 13,-5-1 1,-6 6-4,1-1 1,-6 1 0,-2-1 1,1 1 3,3-5 0,0 0-1,1-4 0,0-2 48,4-3 0,4-2 238,7-6-144,-2-5 244,10-1-354,-4-6 0,10 0 9,3 0 0,3 0-61,1 0 1,1 0 77,-1 0 0,5 0-84,-1 0 0,6 0 40,-2 0 0,4 0-249,0 0 1,1-2-77,-1-2 1,2 1-77,3-5 0,-2 1 15,6-1 372,0-3 0,5-4 0,5-4 0,3-4 0,-1 0 0</inkml:trace>
  <inkml:trace contextRef="#ctx0" brushRef="#br0">26557 4787 7981,'0'-12'0,"0"0"0,-4 3-18,0 1 1,-1 4 148,5-4 207,-5 5-210,4-2 1,-5 10-46,6 3 1,0 5-22,0 3 0,0-1-12,0 6 1,-1-1 7,-3 5 1,2 3-97,-2 1 0,3 0-30,1-5 1,0 1 68,0 0 0,0-1-83,0 1 0,0-5 62,0 1 0,0-6-143,0 1 66,0 3-3,0-5 53,0-2 11,0-6 1,0-7 60,0-4 1,-2-1 22,-2-7 1,3 1-8,-3 0 1,1-5 10,-1 1 1,3-6-2,-3 1 0,2-2-27,2-1 0,0-2-45,0-3 0,2 2 20,2-6 1,1 1-7,3 0 0,3 0 55,-2 3 1,1 3 81,3-2 0,-2 3-147,-3 5 1,3 2 38,-3 5 1,3 2-103,1 3 1,1 3 133,-1 5-338,0 0 0,1 1-51,-1 3 0,0-1-55,0 5 0,-3 2 86,-1 6 1,-5-2 303,1 2 0,1 2 0,-1-2 0,-16 23 0,-9 0 0</inkml:trace>
  <inkml:trace contextRef="#ctx0" brushRef="#br0">26520 4984 7981,'-12'0'494,"3"0"-295,1 0-474,5 0 444,-2 0-29,5 0 0,0 1-521,0 3 0,5-2 205,4 2 0,6-3-68,1-1 0,6 0-31,-2 0 0,4 0 275,0 0 0,39 6 0,-27-3 0,1 1 0</inkml:trace>
  <inkml:trace contextRef="#ctx0" brushRef="#br0">26803 5304 7981,'-6'-7'242,"5"-4"226,-10 4-232,10-5 1,-3 1-3,8 3 0,-1 2-210,5 6 0,0-4 132,4 0 0,1 0-187,-1 4 0,0 0-19,0 0 0,-3 6-25,-1 2 1,0 1-40,4 0 0,-5 6 5,-3-3 1,2 3 78,-2-3 0,0 2-3,-4 2 1,0-2-94,0 2 1,0 2-17,0-1 1,-1-1 44,-3-4 1,1 1 26,-5-1 0,3-1 1,-3-3 1,4-2-33,-4-6 8,5 5 43,-2-4 1,5-1 0,0-8 0,0-3 102,0-1 0,1-4-85,3-1 1,2-1 98,2 2 0,3-2-35,-3-2 0,-1-2 101,1 5 0,-1 1 57,1 4 0,2-1-89,-6 1 0,1 4 111,-1 0-70,-2 5-134,3-3 0,-3 6 70,2 0 1,-3 2-132,3 2 0,-2 3-25,-2 5 0,1-1-111,3-3 0,-1 3 27,5-3 0,-4 2-110,4-2 1,0 3-11,5-3 1,-4-1 106,4 1 0,-4-4-188,8 5 1,-2-7 362,1 2 0,3-2 0,33-13 0,7-3 0</inkml:trace>
  <inkml:trace contextRef="#ctx0" brushRef="#br0">27492 4873 7981,'-5'-7'-1878,"-2"-4"3031,0 10-788,1-10 1,8 10-89,2-3 0,-1 2-254,5 2 0,1 0-186,8 0 1,-3 0 86,2 0 1,2 0-164,-2 0 0,5 0-289,-5 0 0,5 0 528,-5 0 0,6 11 0,-3 3 0</inkml:trace>
  <inkml:trace contextRef="#ctx0" brushRef="#br0">27504 5009 7981,'-12'0'0,"0"0"0,4 0-278,-1 0 1,5 0-337,-4 0 0,4 0 790,-4 0 406,5 0-26,-2 5-488,5-4 0,5 5-272,3-6 0,7 0 18,2 0 0,5 0-172,-2 0 1,7 0 207,2 0 150,5 0 0,14-16 0,7-6 0,8-2 0,0 0 0</inkml:trace>
  <inkml:trace contextRef="#ctx0" brushRef="#br0">28132 4849 7981,'7'0'-942,"-2"0"1238,-5 5-202,0 2 0,0 5 6,0 1 0,0-1 7,0 0 0,0-4-59,0 1 1,0-1 33,0 4 0,6-4-146,2 1 0,0-5 136,4 4 1,-2-5-73,6 1 0,-1-3 48,2-1 1,-2 0 119,5 0 1,-3-5-11,3-4 0,-5-6 121,2-1 0,-4-6-132,0 2 0,-2-4 26,-3 0 0,-3 0-24,-5 4 0,0-3-15,0 2 0,-5 3-199,-3 2 1,-3 2 108,-2 2 1,1 5-298,0 3 1,-2 3-127,-2 1 0,1 5-279,-6 3 0,6 3 201,-1 2 457,2 4 0,-9 24 0,-3 11 0</inkml:trace>
  <inkml:trace contextRef="#ctx0" brushRef="#br0">26335 6116 7949,'-5'-7'0,"3"1"-1345,-2 1 1111,3 4 0,6-9 443,4 6 1,7 0-19,5 4 1,2-4 208,1 0 0,6-1-139,3 0 0,7 4-170,1-3 1,0-1-67,-4 0 0,0 1 5,0 4 0,-3 0 24,-5 0 1,-2 0-697,-11 0 1,-3 0-100,-5 0 458,-5 0 0,-1 6 283,-10 2 0,0-3 0,-8 0 0,-20 3 0,-8 1 0,-3 2 0,0-1 0</inkml:trace>
  <inkml:trace contextRef="#ctx0" brushRef="#br0">26458 6141 7949,'-23'0'-684,"3"0"0,-4 0 342,4 0 0,-2 0 826,1 0 1,4 0-95,4 0 0,1 0 49,0 0-68,5 0-186,1 0 0,8 0-178,2 0 1,3 0 99,5 0 1,2 0-321,2 0 1,-1 0 51,6 0 0,-1 0 44,5 0 0,-2 0 118,-2 0 1,2 0-23,-3 0 0,2 0 35,-1 0 1,1 0 0,-6 0 1,0 0-87,-3 0 1,-1 0 76,0 0-222,1 0 210,-7 5 1,0 2-7,-6 5 1,-10 2 1,-2 2 1,-10 0-8,-2 4 0,-2 1-7,-7 3 0,4-1 7,-4-2 1,2 2 49,-2-2 1,3 1-35,5-2 0,2 2 170,3-6 0,-1 1-100,9-5 1,-2-4 166,10 0-119,0-5 34,4 8-108,5-9 0,2 4-5,5-2 1,5-2-29,-1 2 1,2-3-21,-2-1 0,4 0-146,4 0 0,1 0 101,-1 0 0,1 0-161,0 0 0,5-4-7,3 0 0,1-1-50,-1 1 0,2 1-420,-2-5 693,2-1 0,30-14 0,-30 10 0,1 0 0</inkml:trace>
  <inkml:trace contextRef="#ctx0" brushRef="#br0">27221 6153 7949,'0'-12'-67,"0"-1"-1,0 1 328,0 0 474,0 5-580,0 2 0,-4 10-37,0 3 0,-1 3-189,1 1 0,2 6 56,-2 3 0,-1 2 47,1 2 1,-1-1-7,5 1 0,0-1-121,0 1 1,-4 0-10,0-1 0,0-3 59,4-1 0,0-1-109,0 2 0,0-3 82,0-6 1,0 0-112,0 1 172,0-6-5,0-2-1,0-5 1,-1-1 4,-3-3 0,2-3 107,-2-6 0,3-3-58,1 0 1,-2-6 63,-2 1 1,3-2-80,-3-2 1,2 1 53,2-1 0,0-4-18,0 1 1,5-2 5,-1 1 0,4 3 37,-4-3 1,6-1 6,-2 1 1,1 1-142,0 3 1,1 6 83,-1 2 0,2 1 10,1 4 1,0-2 7,1 10 1,-1 0-207,0 4 0,5 1-63,-1 3 1,-1 3-178,-7 6 1,3-1 38,-3 0 1,2 5-102,-2-1 0,-1 4 440,-3-3 0,-13 32 0,0 4 0</inkml:trace>
  <inkml:trace contextRef="#ctx0" brushRef="#br0">27184 6362 7949,'-6'-1'-1750,"1"-3"1759,4 2 122,1-3 1,1 5-77,4 0 0,1 0-110,7 0 1,0 0-61,4 0 0,2 0 57,6 0 1,-1 0 29,1 0 1,3 0-10,1 0 0,0-1-45,-4-3 1,-5 2 101,1-2 0,-6 3-38,1 1 1,-4 1 44,-3 3 1,-4-1 134,-5 5 0,0 0 54,0 5 0,0-1-72,0 0 1,0-4 12,0 1 1,0-1-59,0 4 1,-4 0 10,0 1 0,0-5-4,4 0 0,1-4 114,3 4-358,-2-5 152,8 3-30,-3-6 0,6 0 80,-1 0 1,-4-6-3,0-2 0,-5-3 21,1-1 0,2-1 90,-2 1 1,0 0-75,-4 0 0,4 3 97,0 1 1,0 0 30,-4-4 47,0 5 76,0-4-149,0 9-150,0-3 1,0 10-4,0 4 0,-1 3-153,-3 4 1,2 4 149,-2 4 1,3 1-47,1-1 0,-2 6-144,-2 3 1,3 7 73,-3 1 0,3 5-30,1 0 0,-2 1 98,-2 3 0,1-3-7,-5-1 0,4-4 6,-4-5 0,1 3 2,-1-4 0,-2-5 2,6-11 1,-4-9 5,4 1 110,-6-8 0,7 2-107,-5-6 0,6-1 147,-3-4 1,-1-1-82,-3-7 0,3 1-32,-3 0 0,3-1 25,-3 1 1,0-4 6,5-1 1,-5-3-136,5 3 0,0-3 106,4 3 0,0-3-103,0 3 0,0-3-176,0 4 0,4-5-285,0 5 1,6-5 136,-2 5 1,5-1-50,3 5 1,-1-2-24,5-2 0,-3 2 453,3-2 0,17-3 0,8 0 0</inkml:trace>
  <inkml:trace contextRef="#ctx0" brushRef="#br0">27997 6264 7949,'0'-12'-783,"0"3"420,0 1 1,4 4 659,0-4 0,5 5-214,0-1 0,2 1 41,1-1 0,2 3-57,2-3 1,-1 2-84,5 2 0,-4 0-155,0 0 1,2 0-189,-2 0 0,1 0-158,-5 0 517,0 6 0,-11 12 0,-2 8 0</inkml:trace>
  <inkml:trace contextRef="#ctx0" brushRef="#br0">27997 6399 7949,'-13'6'296,"1"-5"-62,0 5-361,5-6 109,1 0-213,17 0 1,2 0 118,7 0 1,3 0-186,-2 0 1,4 0 82,3 0 1,0-5 172,4 1 0,0-5 41,1 1 0,9-5 0,6-2 0,2-1 0,0-1 0</inkml:trace>
  <inkml:trace contextRef="#ctx0" brushRef="#br0">28673 6202 7451,'0'13'153,"0"-1"0,0 0-41,0 1 1,-1-1-36,-3 0 1,3 0-19,-3 1 1,2-1-20,2 0 0,6 3-1,2-2 1,-1 2-9,1-7 0,4-1-13,5 1 0,0-5 70,0 1 1,-4-3 2,4-1 0,1-4 81,-2 0 0,3-10-68,-7 2 1,4-8-25,-8-1 1,-1-2 95,1-2 0,-6-4 145,3 1 1,-4-1-75,-1 4 1,-6 1 14,-2-1 0,-3 5-415,-1-1 1,-4 10 96,-1-1 1,-1 8-429,2 0 1,-3 2-15,-6 2 1,5 6-228,-1 2 1,5 4 724,-5 5 0,3 16 0,-1 8 0,-3 5 0,-1 1 0</inkml:trace>
  <inkml:trace contextRef="#ctx0" brushRef="#br0">26495 7507 7836,'-8'-2'0,"0"-2"-411,0 3 164,-5-10 498,6 10 0,3-9-60,8 6 0,3 0-40,6 4 1,4-2-50,4-2 1,6 3 6,2-3 0,5 1-50,-1-1 0,3 3-2,0-3 0,1 2-173,0 2 0,-5 0 51,-4 0 0,-2 0-290,-1 0 0,-2 0 47,-2 0 0,-3 2-417,-6 2 155,-5-3 421,-2 10 1,-10-8 148,-3 5 0,-8-4 0,0 4 0,-18-3 0,-8-2 0,-2 4 0,0-1 0</inkml:trace>
  <inkml:trace contextRef="#ctx0" brushRef="#br0">26458 7507 7836,'-12'0'0,"-4"-2"-281,-1-2-351,1 3 1088,3-10-298,7 10 0,2-5-187,8 6 0,4-4 39,8 0 0,-1 0 29,6 4 1,-1 0 12,5 0 1,4-2 7,-1-2 1,2 3 6,-1-3 1,-4 3-15,-1 1 0,1 0-112,-4 0 1,-4 4 17,0 0 0,-4 7-74,0 1 0,-6 0 58,-3 5 1,-3 0-14,-1 0 1,-10 5 24,-2-2 1,-8 4 4,-1 0 0,-4 5 44,-3 0 0,0-1-40,-4-3 0,3 4 90,-4-1 0,6 0 14,-2-8 1,4 2 153,5-6 1,2-3-72,6-5 0,5-4 79,3 4-188,2-5 52,2 3 1,6-6-155,2 0 1,7 0 128,2 0 0,0 0-129,0 0 0,1 0 48,2 0 0,3 0-130,-2 0 1,2-2-59,2-2 0,1 3-86,2-3 0,0-3 30,5-1 0,-5-3 114,5-2 1,4 1-18,4 0 0,-4-5-88,-4 1 0,0-5 247,4 5 0,-2-6 0,-2 2 0,-7-4 0,-6 0 0,-5-1 0,2 0 0,-5 2 0,-4 3 0,2 1 98,-6 2-27,0 3 224,-4-3 0,-1 6 149,-3 3-136,2 2 0,-5 6-73,3 0 1,3 1-124,-3 4 1,1-3-5,-1 6 1,3 1-1,-3 3 0,-2 2-41,2 2 1,-1-2-168,0 2 1,4 2 108,-3-2 0,1 2-158,-1-1 1,3-4 44,-3 4 1,2 0 110,2 0 1,0-1-101,0-3 70,-5-1 1,3 0-33,-2 0 0,3-5-6,1-1 109,0-6 1,4-6-56,0-2 1,2-8 95,-2-5 1,-2 2-84,7-2 0,-1 0 17,4-8 1,0 3-3,1-3 0,-1-1 9,0 1 1,1 5-23,-1 3 0,-4 6 7,0-1 1,1 4 115,3 3-111,0 4 0,-1 6 78,-3 3 1,2 5-85,-6 7 0,0-1 6,-4 5 1,4 0-3,0 0 0,0 2-2,-4-6 0,0 5-26,0-5 0,5 1-13,-1-5 0,1 4-112,-1 1 0,-2-5 19,2-4-153,3 1 259,-1 3 1,7-5-3,-1-3 1,0-4 20,1-4 0,-1-3 4,0-5 0,2-5 108,2 1 0,-2-6-69,2 1 1,-1-6 60,2-2 0,-3 1-71,2 3 1,-2 2 99,-2 2 0,-4-1 28,0 6 14,-5 0-88,3 9-47,-6 1 1,0 8 54,0 2 0,0 4 4,0 8 1,0 2-78,0 3 0,0 2-5,0-3 0,0 0-161,0 0 0,0-1-8,0 2 0,1-2-144,3-3 1,-1-2 142,5 2 0,0-2-93,4-2 0,-2-4-27,2 1 1,-2-5-173,6 4 0,3-5 29,2 1 1,1-3 406,-2-1 0,4-1 0,-4-3 0,-2-3 0,5-27 0,-4-6 0</inkml:trace>
  <inkml:trace contextRef="#ctx0" brushRef="#br0">27947 7371 7893,'0'-12'0,"-4"0"-363,0-1 0,0 1 126,4 0 0,0 4 558,0-1 1,0 5 1,0-4 0,1 5-17,4-1 1,-3 3 319,6 1-428,1 0 0,3 0-23,0 0 1,1 5-13,-1 4 0,-4 2-81,0 1 0,1 6 16,3 2 0,-1 3-136,-3 2 0,2 5 96,-6 3 0,4 4-67,-4 4 0,0-1 16,-4 5 1,0-3-142,0 7 0,-10-1-55,-2 10 1,-7-6 173,3 1 0,-10-8-405,1-4 1,-6 1-58,2-1 0,-7-5-219,-1-7 1,-1-5 165,-7-3 530,-6 2 0,1-7 0,-6 4 0,-3-4 0,-4 0 0</inkml:trace>
  <inkml:trace contextRef="#ctx0" brushRef="#br0">26261 7113 7893,'-12'0'-393,"4"0"-50,0 0 1,0 0 552,-5 0 0,0 5-1,-4 4 0,3 2 95,-2 1 0,-3 6-23,-2 2 1,0 9 52,0 4 1,-1 8-88,6 4 0,-2 4-234,2 4 0,3 8 169,1 4 1,1 2-107,7-1 0,1-3-168,7 2 1,7 1 68,6-4 1,9-5-15,-2-12 0,9 2-10,0-6 0,6-2 44,2-6 1,6-4-358,-2-9 0,8-2 460,5-6 0,1-1 0,1-2 0,1-5 0,4-3 0</inkml:trace>
  <inkml:trace contextRef="#ctx0" brushRef="#br0">28686 8073 7893,'-7'-6'-454,"-4"5"0,8-9 811,-5 6-93,5 0-74,-8-1 1,9 3-105,-7-2 0,5-1 106,-4 1 1,4-2-52,-4 2 1,4 3 9,-4-3 1,-1 2-83,-3 2 1,0 0 2,-1 0 0,1 2 51,0 2 0,-5-1-5,1 5 0,-2 0-126,2 4 0,2 5 58,-2-1 0,2 5-81,2-5 1,1 2-7,3-2 1,2-2-160,6 2 1,0 2 72,0-2 0,1 1-141,4-5 1,7-1-126,8-3 1,0 2 113,0-6 1,5 0-104,3-4 0,2 0 36,-1 0 0,-1 0 342,4 0 0,0-1 0,1-3 0,4-13 0,5-6 0,1-4 0,0 1 0</inkml:trace>
  <inkml:trace contextRef="#ctx0" brushRef="#br0">29055 7470 7893,'-7'-12'0,"0"3"48,3 1 1,3 4 385,-3-4-154,2 5-277,2-2 0,6 5-156,2 0 0,3 0 124,1 0 1,2 0-217,2 0 0,-1 0 117,6 0 0,-6 0-66,1 0 0,2 0-31,-1 0 1,0 4-394,0 0 618,-9 0 0,3 12 0,-11 5 0</inkml:trace>
  <inkml:trace contextRef="#ctx0" brushRef="#br0">29006 7630 7893,'-13'5'46,"1"-3"1,0 5-855,-1-3 150,7-3 1308,0 4-204,6-5-212,0 0 1,6 5-206,2-1 0,3 0-139,1-4 1,5 0-222,-1 0 0,6 0 119,-2 0 1,4 0-134,0 0 0,1-2 345,-1-2 0,1 3 0,38-26 0,-27 13 0,0 0 0</inkml:trace>
  <inkml:trace contextRef="#ctx0" brushRef="#br0">29793 7421 7893,'-8'1'-391,"0"3"0,4 2 610,-4 2 0,4 4-74,-5 0 1,2 1 55,-1 3 0,-1 2-85,5-2 0,-2 5-1,2-5 1,3 5-15,-3-5 0,2 1 1,2-5 1,6 0 81,2 0 1,3-1-73,1-2 1,5 0-417,-1-5 1,6 0 133,-2-4 0,-1-1 39,2-3 1,-2-3 196,2-5 0,-4-2 159,-4-2 0,-1 1-128,0-6 0,-1-1 116,-3-6 0,2 2-129,-6-3 0,0 3 22,-4 1 1,-1 2-160,-3 2 0,1 4 94,-5 4 1,-2 1-83,-6 0 0,2 5-123,-2 3 1,1 2-283,-2 2 1,4 2-17,-4 2 1,-1 7 461,2 5 0,0 28 0,3 3 0</inkml:trace>
  <inkml:trace contextRef="#ctx0" brushRef="#br0">23862 14300 7857,'0'-7'108,"0"-4"0,0 8 120,0-5 1,0 4 228,0-4-304,0 5 0,0-8 61,0 3 1,0 1-152,0-1 0,5 1 25,3-1 0,-1-3-97,1 3 0,2-3 106,6-2 1,4 1-20,4 0 1,1 0-80,-1-1 0,1 5 56,0 0 1,-2 5-152,-3-1 1,-2 3 47,-6 1 0,-1 5-71,-2 3 1,-4 9 85,-5 3 0,0 3-60,0 2 1,-9 4 30,-4-1 1,-6 5-137,3-4 1,-6 0 132,1-5 0,2 1 1,-1 0 1,3-1 68,-3 1 224,5-6 179,-3-1-94,6-11-280,5-2 1,7-5 1,8 0 0,3-1 5,1-3 1,6 2-21,2-2 1,0 3-105,0 1 0,1 0 61,3 0 1,-3 0-120,-1 0 1,-1 4 76,2 0 0,1 5 41,-6 0 1,-1 2-23,-7 1 1,2 2 24,-6 2 1,0-2-1,-4 2 0,0-2 56,0-2 1,-7 0 10,-5 1 0,-4-2 103,-5-3 0,-3 1-85,-1-4 1,-1 3 62,-7-4 1,2 4-77,-2-4 0,-1 0-198,5-4 1,-4 4 30,4 0 1,1 1-88,3-5 1,6 0-286,3 0-13,2 0 1,8-5-13,6 1 512,6-5 0,50-9 0,-23 5 0,1 0 0</inkml:trace>
  <inkml:trace contextRef="#ctx0" brushRef="#br0">24600 14509 7857,'-5'-7'-359,"3"0"239,-2 3 670,3 3-112,1-5-343,0 6 1,5-4-31,3 0 0,3 0-3,2 4 1,0-4-11,4 0 1,-2-6 28,5 2 1,-5-3-120,2-1 1,1 1 60,-2 3 1,0-7-80,-3 2 1,-5-2 91,0 3 0,-5 0-6,1-1 0,-3 5 103,-1 0-63,0 0 0,-5-3-7,-3 3 1,-7 2 16,-2 6 1,-3 2-62,3 2 1,-5 3-2,2 5 1,2 0-99,2 0 0,-2 1 67,2-1 0,0 4-97,8 1 0,-1 3-22,5-3 0,-1 3-127,5-3 0,2 3 92,2-3 0,3 3 19,5-3 1,6-1 44,2-4 0,4-1-2,0-3 1,1-2 120,-1-6 0,5 4-94,0 0 0,1 0 118,-1-4 1,-3-5-50,2-4 0,2-1 102,-1-3 1,-1 1-53,-8 0 0,3-2 147,-2-2 1,1 2-136,-2-3 1,-2 0 15,-6 0 1,-4-3-206,1 3 0,-7 1 96,3 4 1,-4-1-41,-1 1 25,0 0 1,-1 1-25,-4 3 1,-1 2-87,-7 6 0,1 0 67,0 0 1,-5 0 10,1 0 0,-1 1 29,5 4 1,-2-3 192,-2 7-158,2-7 0,-3 8-11,4-6-4,6 6 1,-2-4 24,5 7 1,0-1 117,4 0 1,0 1 182,0-1 1,4 4-193,0 1 0,5 5-44,0-2 1,-3 9 263,3 4 1,-5 2-53,4 2 1,-5 4-126,1 0 1,-1 4-85,1-4 1,-3 4-16,3-4 1,-2-4 14,-2-4 1,0-7 16,0-1 0,0-2-47,0-7 117,0 1-382,0-5 167,0-5 1,1-2-232,3-5 197,-3 0 1,10-1-190,-3-3 0,3-3-105,2-5 1,0-1 77,4 1 1,2-6-103,6-2 0,-1-5 425,1-3 0,-1-7 0,6-9 0,1-2 0,2-5 0,0 0 0,0 0 0</inkml:trace>
  <inkml:trace contextRef="#ctx0" brushRef="#br0">25498 14423 7857,'0'-12'-61,"0"-1"-16,0 1 0,0 4 446,0 0 456,0 5-445,0-3-243,0 6 1,0 6 8,0 2 0,-4 3-22,0 1 0,-1 2 10,1 2 0,2-2-45,-2 2 1,1 2-173,-1-1 1,3 3 111,-3-3 1,3-1-221,1-4 136,0 6 1,1-4-126,3 2 0,-1-6 16,5-2 1,0-5 83,4 1 0,2-3-100,3-1 1,-2-1 149,5-3 0,-4-3 18,5-6 0,-5 0 83,5-4 0,-5-2-60,5-5 1,-2 3 99,1 1 0,-2 0-73,-5 0 0,-2-2 47,-3 6 0,1-1 111,-5 5 224,0 5-269,-4 2-68,0 5 0,-4 5-52,0 3 1,-4 7-119,4 2 1,-4-1-172,4-4 1,0 1 84,4-1 1,0 0-9,0 1 1,1-1-98,3 0 1,-1 1-34,5-1 1,4-5 38,5-3 0,5 1 58,-2-1 1,3 1 80,2-5 0,0-2-38,-1-2 1,5-3 235,0-5 0,-1-2-58,-3-2 0,-5 1 24,1-6 1,-6 1 42,1-5 1,-3 1 109,-5-1 1,1 0-72,-4 1 1,-1 0 63,-4 4 0,0 2 42,0 6 0,-6 5-38,-2 3 1,-3-2-53,-1 2 0,-5 4-41,1 4 1,0 6-70,3-2 1,-3 3 75,-1 2 0,5 3-169,4 0 1,0 1 31,-5-5 0,5 0-88,0 1 0,5-1 58,-1 0 1,1 1-98,-1-1 0,3 0 53,-3 0 0,2 1 32,2-1 1,5-4 70,-1 1 1,5-7-46,-1 2 0,3-2 205,2-2 0,-1 0-26,0 0 1,1 0 90,-1 0 0,0 1-56,1 3 1,-1-2-32,0 2 0,0-2-80,1 2 1,-1-2-133,0 2 1,2-1 17,2 1 0,-2-3 58,3 3 0,0-2 3,0-2 0,5-6-158,-2-2 0,3-4-144,2-5 1,0-2 176,-1-6 1,-1 1 101,-2-1 1,2-1 228,-2-2 0,-4 0-67,0-5 1,-5 1-17,-4-5 0,6 0-10,-6 0 0,6 0 91,-6 0 1,-1 1 24,1 4 1,-4-1 43,4 8 1,-5-1 0,1 10 0,-2 3 0,-2 5 8,0 6 17,0-4-298,-6 17 0,3-1 15,-5 10 1,0 1-116,-4 3 0,-1 4 119,1 4 0,0 1 1,0 8 0,-1 2-84,1-2 1,0 1-64,-1-1 1,1-3-182,0 3 1,5-2 107,3-2 0,2-2 141,2-2 0,2-3-17,2-5 0,4-8-2,8-4 1,0-6 36,4-7 1,-4 0 11,5 0 0,-1-2-19,5-2 0,-4-7 19,-1-5 1,-1-6 216,2 1 0,1-2-65,-6-2 0,5 1-88,-5-1 1,0 1-12,-3-1 1,-1 0-6,0 1 0,1 5 158,-1 2-15,-5-2 343,-2 5-136,-5 2-403,0 7 1,-1 10 119,-3 3 0,-3 3-112,-5 2 0,3 4 30,1 4 1,1-2-172,-1 2 1,-1-5 52,4 4 0,-3-3-112,4 3 0,0-5 49,4 2 0,0 1-18,0-2 0,0 0 39,0-3 56,0-1 1,6-1 137,2-3 1,3 2-113,1-6 0,0 0 154,1-4 1,3 0-29,0 0 1,5-1 35,-5-4 0,5-1-85,-5-7 0,5 5 11,-5 0 0,5-3 43,-5-1 0,1-3-44,-5 6 1,0 0-262,0 1 195,1-3 0,-2 8 32,-3-5-6,-3 5 0,-1-1 2,1 8 1,-1-1-132,-4 5 85,0 0 0,0 4 17,0 1 0,1-5-2,3 0 1,-1-5-76,5 1 0,-4 2 67,4-2 1,1 0 82,3-4 1,0 0 74,0 0 1,1-6 227,-1-2 1,0-3 110,1-1 1,-1-5-166,0 1 1,-1-5-3,-3 5 0,-2-6-31,-6 2 0,0 1-208,0-2 1,-6 2 66,-2-2 0,1 5-217,-1 8 0,-4-2-65,-4 6 0,-2 0-266,1 4 1,2 0-267,-5 0 0,5 1 307,-2 3 0,0 3-361,0 6 781,1-1 0,3 33 0,1 8 0</inkml:trace>
  <inkml:trace contextRef="#ctx0" brushRef="#br0">27271 14447 7857,'5'7'-104,"-2"-1"255,5-6 1,-4 0 46,4 0 1,-4 0-14,5 0 1,-1-2 35,4-2 1,0 2-117,1-7 0,0 0 108,4-8 1,-2 4-119,5-4 1,-3 4 63,3 0 0,-5 1-112,2 0 0,-4 4 41,0-1 1,-5 7-143,0-3 1,-4 4 121,4 1-136,-5 0-58,3 6 1,-2 0-84,0 7 67,0-1 1,-3 0-10,3 1 1,-1-5 110,5 0 0,-4-5 26,5 1 1,-5-1 13,4 1 0,0-3-9,4 3 1,1-4 8,-1-4 0,4 1 59,1-5 0,3 0-51,-3-4 1,1-1 2,-2 1 1,-1 0-85,6-1 1,-5-3-146,4 0 1,-5-5 71,2 5 0,-3-1-328,-2 5 250,0 0 39,-5-1 204,-2 7 0,-6 0-89,-3 6 1,-3 1-11,-5 4 1,-2 1 63,-2 7 0,2-1 8,-2 0 1,3 1-66,5-1 22,-3 0 1,6 1 53,-3-1 0,2 0-61,6 0 0,0-3 175,0-1 1,0 0 16,0 4 1,0-3 96,0-1 1,6-1-148,2 1 1,3 1-18,1-5 0,-4 5 359,0-5 1,-3 0 388,3-4-155,0 5-265,-1-3-375,-2 3 0,-6-1 98,-3 0 1,-3 0 45,-5-4 0,-1 0-469,1 0 0,0-1-661,-1-3 1,0 3 449,-4-3 0,4-3 214,-4-1 0,2-3-728,-1-2 1030,2 1 0,-12-15 0,-4-8 0,0-1 0,0-1 0</inkml:trace>
  <inkml:trace contextRef="#ctx0" brushRef="#br0">27344 13980 7857,'-5'-12'400,"-2"-1"146,-5 1 1,1 0 8,3-1-424,-3 1-12,9 5 216,-3-4-445,5 10-756,0-5-548,0 6 1414,0 6 0,0-5 0,0 5 0</inkml:trace>
  <inkml:trace contextRef="#ctx0" brushRef="#br0">26741 14017 8557,'14'-7'380,"2"3"0,9 2-400,8 2 0,8 0-351,4 0 1,4 0 4,5 0 1,-4 0 10,4 0 1,2-5 0,0-2 0</inkml:trace>
  <inkml:trace contextRef="#ctx0" brushRef="#br0">15973 4529 7832,'-1'-13'0,"-3"1"0,3 0-983,-3-1 217,2 7 998,2-5-29,0 9-121,0-3-154,0 10 187,0 2 0,2 5-40,2 1 1,-3-1-23,3 0 1,-3 1 89,-1-1 1,0 2-145,0 2 0,0-1 125,0 6 0,2-1-100,2 5 1,-3 1 43,3 2 0,-2 0-26,-2 5 0,0 5 5,0 7 0,0 3-19,0 1 0,1 6-286,3 2 1,-2 9 257,0-31 1,0 0 0,0 33-6,1-33 0,-1 0 0,-1 30-19,1-30 0,0 0 0,1 0 0,-1 0 29,1 2 1,-1 0 0,0-2-1,1-1-15,-1 1 0,0 0 0,1 31 42,1-32 0,0 1 1,-2 2-1,0-1 2,2 1 0,0 0 0,-2 1 1,0 0-8,3-3 0,-1 0 1,-2 1-1,0 1 8,2-1 1,0 1 0,-1 4 0,1 0-44,0 0 0,0 0 0,1 1 0,0-1 27,-3-4 1,0-1 0,2 3 0,0 0-41,-2 0 0,0 0 0,3 4 0,0 0 10,-1-1 1,0-2 0,1 2 0,1-2-7,0-2 0,0-2 0,-2 2 0,0-1 13,0 2 0,0 0 0,0 0 0,1 0-6,1 0 1,0 0 0,0 1-1,0-2 5,0-3 1,1 0 0,-1 1 0,0-1 1,0 0 0,0 0 1,0 3-1,-1 0 5,-1-1 0,0 0 1,2 0-1,-1-1-4,0-1 0,-2-1 0,1 1 0,-1 0-6,1 2 0,1 0 1,-2 2-1,0 0 7,1 0 1,1 0 0,0 0 0,-1 0 0,-2-2 0,0 0 0,3 0 0,0 1 0,-1 1 0,0 0 0,-1 0 0,-1 1-1,1 1 1,-1 0-1,0-1 1,1-1-9,-1-2 0,0 0 0,2 2 0,0 0 6,-1 0 0,-2 0 1,2 2-1,0 0 5,-1-2 1,0 0-1,-1 0 1,1 0-5,2-2 0,0 0 0,-2 0 0,0 0 1,2 0 1,0 0-1,-2 0 1,-1-1-1,1 1 0,0 0 1,1 0-1,0-1 0,-2-1 0,2-1 1,1 3-1,0-1 1,-2-1 1,0 0 0,1 2 0,-1 1 0,1-1 1,-1 0 0,-2 1 0,1 0 0,1-3 0,0 0 1,1 1-1,-1 1 0,1-1 1,-1 1-1,0 2 1,1 0 14,-1 0 1,0 0 0,-1 0 0,0-1-16,0-3 0,2 0 1,-1 1-1,1 0-2,-1-1 0,0 0 0,1 3 0,-2 0 1,0 1 1,-2 0 0,1-2 0,0 0 1,0 33 1,2 0 2,0-34 1,0 1 0,-2 2 0,1-1-1,1-1 0,0 0 1,-1-1-1,0 0-13,-1 30 1,0-3 11,0 2 0,4-2-13,0-1 0,0-1 12,-4 1 0,1-1-1,3 1 1,-2 4-3,2-1 1,-3 1-2,-1-5 0,0 1-31,0-1 0,0 4-4,0-4 0,0 4 36,0-8 1,2 3-4,2 2 0,-3-2 7,3-3 0,-2-2-126,-2-6 0,1 0 130,3 1 0,-3 3-10,3 0 0,-2 1 3,-2-5 0,0 0 3,0 0 0,4 5-1,0-1 0,0 0 22,-4-4 0,0 5 4,0-1 1,-4 5-23,0-5 0,0-1 3,4-7 1,0 3-12,0-3 0,0 7-6,0 1 0,0-4-10,0-3 0,0-5 21,0 4 0,0-1 1,0 1 1,0-2 24,0-2 1,0-1 10,0 5 0,0-1-13,0 1 0,4-4-4,0-8 0,0 2 20,-4-2 1,0-1-37,0 1 1,2-6-7,2 2 1,-3-3 271,3-2 1,-3 2-280,-1 3 0,5-3 123,-1 3 0,0 1-124,-4-2 0,0 5 0,0-4 0,0 1-6,0-1 1,4-3 4,0 2 1,0 1 7,-4-4 0,0 2 0,0-6 1,0-4 0,0 0 0,0 1-1,0-2 0,0 0-20,0-3 0,0-1 2,0 0 0,0-4-39,0 1 44,0-1-96,0 4 55,0 0 0,0-3-66,0-1-116,0-5-336,0 2-280,0-5 850,0-5 0,11-46 0,3-16 0</inkml:trace>
  <inkml:trace contextRef="#ctx0" brushRef="#br0">28353 14386 7921,'0'-7'-430,"0"-4"1,0 4 750,0-5 0,0 4-80,0 0 0,0 4 127,0-5 0,5 5-156,-1-4 0,4 4 6,-4-4 0,6 5-29,-2-1 0,3 3 2,1 1 1,0 0-247,1 0 1,-1 5 95,0 3 1,-5 9-218,-3 3 0,2-1-52,-2 2 0,0 3-158,-4 5 1,-6 0 104,-2-5 0,-4 0 74,-5-4 1,2 3-104,-5-2 0,5-3 38,-2-2 1,2-2-366,-1-2 211,2 0 426,-3-5 0,32-40 0,6-14 0</inkml:trace>
  <inkml:trace contextRef="#ctx0" brushRef="#br0">29436 13906 7959,'5'-12'-316,"-1"-1"1,4 1 301,-4 0 0,4-1 1021,-4 1-614,0 5-147,-4 2-195,0 5 1,-1 1-190,-3 3 0,1 3 3,-5 5 0,-4 2 154,-5 3 1,1-4-29,4 4 1,-1 0 31,1 0 0,0-1-26,-1-3 1,1 3 7,0 0 0,3 1 10,1-5 0,0 0-52,-4 1 1,4-2 65,-1-3 1,7 3-126,-2-3 113,-3 3-62,5 1 0,2-4 68,9 1 0,1-7 2,3 2 0,3-2-22,1-2 0,4 0 3,0 0 0,-2 0-194,2 0 1,-2-4 60,1 0 0,4-2-181,-4 2 1,-1 1 62,2-5 1,-6 4-62,1-4 0,-1 4 83,2-4 1,-5 3 222,0-3 0,0 5 0,-16-18 0,3 0 0</inkml:trace>
  <inkml:trace contextRef="#ctx0" brushRef="#br0">29621 13980 7891,'-8'0'218,"0"0"-157,5 0 158,-8-6 0,8 5 206,-5-3-327,5-3 1,-4 6 304,3-3-415,3 2 239,-10 2-96,10 6 1,-9 2-56,6 8 1,0-2-68,4 2 0,-4 2-4,0-1 1,0 4-164,4 0 1,0 2-66,0 2 0,0-1 112,0 1 0,0-4-244,0-1 1,-2-1 1,-2 2 0,3-3-125,-3-6 1,2 0-200,2 0 677,0 1 0,0-6 0,11-18 0,3-10 0</inkml:trace>
  <inkml:trace contextRef="#ctx0" brushRef="#br0">30076 13955 7959,'-4'-8'-16,"0"0"0,-1 1 16,1-1 538,2 2-386,-3 6 1,1 6-144,0 2 1,-1 7 69,5 1 1,0 6-169,0-1 0,0-2 55,0 1 1,0 0 42,0 0 0,0 2-25,0-6 1,5 1-19,-1-5 0,4 0 22,-4 1-20,6-1 407,-4-5-286,7-2 0,-1-6 94,0-3 1,-1-3-37,-3-5 0,3-5-21,-2 1 0,2-6-43,1 2 0,-4-5 4,0-4 1,-1 3-81,1-2 1,3 2-176,-3 1 1,-1 2-244,1 2 0,-3 3 175,3 6 0,-4 1-30,4 3-130,-5 2 0,8 6-394,-3 0 1,-1 2 789,1 2 0,22 14 0,10 8 0</inkml:trace>
  <inkml:trace contextRef="#ctx0" brushRef="#br0">30618 13869 7959,'0'-8'-673,"0"0"471,5-1 0,-3-3 765,2 0 0,-3 4 242,-1-1-321,0 7-185,0-4-160,-5 6 0,-2 0-163,-5 0 1,-5 2 121,1 2 0,-2 3-123,2 5 0,2 0 92,-3 0 0,2 1-155,-1-1 1,2 0 28,-2 1 1,4-1-26,3 0 1,-2 1-33,3-1 1,1 0-153,-1 1 0,5-1 92,-1 0 1,3 0-442,1 1 252,0-1 211,5 0 1,2-5 212,6-3 1,-1-2-101,0-2 1,2-2 149,2-2 1,-2-3 18,2-5 0,2-2-77,-1-2 1,-1 2 3,-4-2 1,-1-2 116,-3 2 1,3-5-80,-2 5 0,-3-1 115,3 5 1,-7 4 297,2 0-251,-2-1-88,-2 3-101,0 0 1,-4 12-83,0 2 0,-6 3 49,2 1 0,1 4-145,-1 1 1,4-1-120,-4-3 0,5-1 55,-1 0 1,2 1-577,2-1 496,0 0 0,0 0-400,0 1-46,0-6 702,0 4 0,6-10 0,2 3 0,3-3 0,18-33 0,3-9 0</inkml:trace>
  <inkml:trace contextRef="#ctx0" brushRef="#br0">30015 13881 6168,'0'-6'1189,"0"-1"-845,0 3-14,5 2-388,-3-9 75,3 10 0,-3-9 105,2 6 138,-3 0-132,4 4 0,-5 2-63,0 2 1,0 2 41,0 7 1,-4-1-91,0 0 0,-4 6 30,4 3 0,-4 1-121,4-2 1,0 3 140,4-2 1,0 1-13,0-2 1,0 2-133,0-5 0,0-1-110,0-4 0,1 3 88,3-2 0,-1 0 43,5-9 1,-4 5 15,4-5 0,0 0 27,5-4 1,-5-2 2,0-2 0,0 2 8,5-7 0,-2-3 5,-3-4 1,3-2 8,-3 1 1,-1 2-19,1-5 0,-4 1 20,4-2 1,-5-1-15,1 6 0,2-5 4,-2 5 1,0 0 43,-4 3 1,0 1 58,0 0-1,0 5 203,0-4-326,0 10 1,0 1 57,0 8 1,-4 3-108,0 1 0,-2 4 100,2 1 0,3 3-122,-3-3 1,2 3 22,2-3 0,0 3-122,0-3 0,2 0 28,2 0 1,-2-4-81,7 4 0,-1-3 90,4-2 1,0-1-130,1-3 0,3 2-12,1-6 0,3 0 290,-4-4 0,2 0 0,-1 0 0,13-22 0,8-5 0</inkml:trace>
  <inkml:trace contextRef="#ctx0" brushRef="#br0">30544 13931 7959,'-8'0'0,"0"0"0,3 0 1,-3 0 1,4 0 60,-4 0 1,1 1 77,-1 3 1,1-3-159,3 4 0,1 1-9,-5 3 0,4 2 124,-4 1 1,5 0-162,-1 0 1,1 1-12,-1-1 0,3 0 109,-3 1-32,2-1 144,2 0-19,-5 1 28,3-7 243,-3 0-313,5-6 0,0-1-93,0-4 0,0-1 38,0-7 0,4 1-17,0 0 0,4-1-29,-4 1 0,6-4 61,-2-1 0,3-5-72,1 2 0,1 1 43,-1-2 0,0 6-33,1-1 1,-1-2 37,0 2 1,5 3 2,-1 5 0,2 1 38,-2-1 0,-2-2 114,2 6 1,-2 0-187,-2 4 1,1 6 56,-1 2 0,-1 3-95,-3 1 0,3 5 89,-3-1 1,-1 2-292,1-2 0,-4-1-93,5 6 1,-5-6-61,4 1 0,-5-2 9,1-2 1,3 0-91,1 1 1,-1-2 483,1-3 0,-5 3 0,18-26 0,0 0 0</inkml:trace>
  <inkml:trace contextRef="#ctx0" brushRef="#br0">31073 13648 7959,'0'-25'0,"0"0"-165,0 1 0,0 5 110,0 2 1,0 4 939,0 0 2,-5 6-476,3 2 1,-3 6-195,5 3 1,-4 7-138,0 6 1,-2 5 20,2-2 0,3 5 89,-3 3 1,-2 0-255,2 5 0,-4-5-19,4 5 0,-2-4-56,2 4 1,1-6 25,-5 2 0,4 1-79,-4-1 0,5-2 77,-1-7 0,-1 2-248,1-5 173,-1-1 61,5-9 184,0-2 0,6-11-110,2-7 1,3 0 130,1-8 0,5 1-93,-1-5 0,5-1-63,-5-3 0,6 3 13,-2-2 0,0 0-137,0-1 0,-5 3 187,2-2 1,-5 7-56,-4 5 1,2 2 159,-6 2 0,0 4-34,-4-1 1,-2 7 109,-2-2 1,-2 4-117,-7 4 1,1 3 16,0 5 1,-1-4 4,1 0 0,0 2-23,-1 6 1,1-2-14,0 2 0,5-1 1,3 2 0,-2-4-80,2 4 1,0 1 20,4-2 0,2 5-86,2-5 0,2 4-7,7-3 0,0 3-205,4-3 0,-2-1-198,5-3 1,1-3 198,4-1 0,3 0 24,1-5 0,1 0 297,-1-4 0,-3 0 0,31-38 0,-27 14 0,-1 0 0</inkml:trace>
  <inkml:trace contextRef="#ctx0" brushRef="#br0">31541 13758 8006,'-6'-12'292,"-1"5"0,-5 2-137,0 5 1,0 5-133,-1 3 1,1 7 146,0 2 0,-1 1 36,1-2 1,0 2-208,-1 2 0,2-2 234,3-6-231,-3 6 0,6-4-206,-3 2-343,2-8 413,6 3 1,2-11 158,2 0 0,-2-1 204,7-7 1,-1 0-80,4-5 1,0-3-67,1-1 0,3-3 2,1 4 1,-1-5-147,-4 5 0,5-5 124,-1 5 0,5-1-78,-5 5 1,0 0 34,-3-1 0,3 7 5,1 1 0,-5 4-15,-4 1 0,-4 1-1,4 4 0,-5 3-37,1 8 1,2-1-113,-2 6 0,1-2-156,-1 1 1,2 2-86,2-5 1,3 3-54,-3-3 1,4-1 13,5-4 1,-2 1 24,5-1 1,0-4 393,0 0 0,31-27 0,2-3 0</inkml:trace>
  <inkml:trace contextRef="#ctx0" brushRef="#br0">32021 13721 8006,'0'-19'0,"0"3"0,-2 4 7,-2 3 0,2 3 167,-7 1 1,1 4 149,-4-3 1,0 8-118,-1 4 1,1 3-1,0 1 0,-1 5-195,1-1 1,4 6-283,0-1 0,1-2 198,-1 1 1,2-5 119,6 2 0,0 1-106,0-2 0,0 0 44,0-3 0,1-1-63,4 0 1,1-1 105,7-3 1,3-2 1,0-6 0,5 0 58,-5 0 0,6 0 127,-1 0 1,1-6-112,-2-2 1,2-3 19,-6-1 1,4-6 79,-8-2 0,3 1-91,-7-2 0,-2-4-98,-2-3 1,-3-1 34,-1 4 0,-1 5-125,-3-1 0,-5 6-18,-7-1 0,1 2-252,-6 2 1,5 5 83,-4 3 1,3 3-65,-3 1 1,5 0-373,-2 0 1,4 5 239,0 3 1,5 3 455,0 2 0,16 10 0,0 3 0</inkml:trace>
  <inkml:trace contextRef="#ctx0" brushRef="#br0">32242 13758 8006,'-4'9'236,"0"-1"1,-1-1-13,0 1 1,4 3-1,-3-3 0,-1 3-193,0 1 1,1 0 179,4 1-395,0 5 184,0 1 1,0 0-98,0-3 0,2-6 13,2-2 0,3-5-32,5 1 1,0-3 79,1-1 0,-1 0-16,0 0 0,0-1 139,1-3 1,0-3-75,4-5 1,-3-1 19,2 1 1,-2-4-4,-2-1 1,-1 1 21,-3 3 0,2 1 45,-6 0 7,5 0-85,-7-1-18,3 6 0,-5 3-14,0 8 1,0 3-4,0 6 0,0-1-55,0 0 0,2 0 77,2 1 1,-2-1-14,7 0 1,-1-1-75,4-2 0,0 1-11,1-1 1,0-4 124,4-1 0,1-2 7,2-2 1,2 0 254,-6 0 0,2-7-81,-1-6 0,-4 1 22,4-4 0,-4-3-14,0-2 1,-7 2-195,-1-2 0,0 1 1,-1-5 1,0 2 27,-4 3 1,-4-2-77,0 5 1,-6 1-206,2 4 0,-3 3-471,-1 1 1,-4 5 306,-1-1 1,1 3-378,3 1 1,1 5-15,0 4 779,0 2 0,10 28 0,4 8 0</inkml:trace>
  <inkml:trace contextRef="#ctx0" brushRef="#br0">32784 13869 9903,'13'-8'303,"4"0"0,-2-1-224,5-3 0,-3 0 76,3 0 0,1-1-209,3 1 0,1 0-81,0-1 1,-6 2 76,-3 3 1,-2-1-138,-2 5 95,0-1-34,-5 5 1,-1 6-62,-6 2 123,0 3 0,0 1-53,0 1 0,0-1 113,0 0 6,5 1 0,3-7 40,9-2 0,-2-2-33,5-2 0,-3-2 10,3-2 0,1-2 52,3-7 0,5 0 11,0-4 0,-2 2-55,-6-5 1,1 3 2,-6-3 1,5 1-50,-5-2 1,0-1-99,-3 6 1,-5-1-146,0 5 127,-5 0 34,2 5-230,-5 1-17,0 6 1,-4 6 165,0 2 0,0 3 38,4 1 1,-1 5 215,-4-1 1,4 1-114,-3-5 0,3 4 164,1 1 1,1-1-48,3-4 0,-1 5 49,5-1 1,-4 1 26,4-5 1,-4 4 532,5 1-444,-7-1 1,8-4-155,-6 1 1,0-5-206,-4 0 1,-7-4 67,-5 4 0,-3-3-1143,-10 3 1201,-2-5 0,-33 2 0,-15 0 0,21-2 0,1-1 0,0 0 0</inkml:trace>
  <inkml:trace contextRef="#ctx0" brushRef="#br0">24834 15530 8006,'-12'0'-320,"-1"0"1,1-4 105,0 0 1,5-1 897,3 1-86,-3 2-198,6-3 0,-4 1-242,10 0 1,5 0-61,7 4 1,5-2-47,-2-2 0,4 3-6,0-3 1,1 2-235,-1 2 1,1 0 65,0 0 1,-2 0-315,-3 0 0,2 0 4,-5 0 0,-1 0-672,-4 0 1104,1 0 0,-23 6 0,-5 1 0</inkml:trace>
  <inkml:trace contextRef="#ctx0" brushRef="#br0">24735 15690 8006,'-6'0'0,"0"0"30,6 0 0,2 0 130,2 0 0,7 0-321,5 0 0,7-4 92,2 0 0,-1-4-191,5 4 0,1-2 111,-1 2 1,0 2-35,-5-7 0,5 5 183,0-4 0,-1-6 0,-3-5 0</inkml:trace>
  <inkml:trace contextRef="#ctx0" brushRef="#br0">25055 15358 8006,'0'-12'0,"-4"0"-129,0-1 0,-5-3-239,0-1 1,3 2 481,-3 7 0,5-1 1111,-4 4-825,5 1-298,-2 4 0,12 0 36,5 0 1,2 4-37,6 1 0,1 4 41,3-1 0,1 5-58,0 3 1,-5-2 20,1 2 0,-6 2-76,1-2 1,-2 6-139,-2-1 0,-5-2 66,-3 1 1,-3 0-205,-1 0 0,-1 3 17,-3-2 1,-7 2 58,-5 2 1,-6-2-397,1-3 1,-2 4 145,-2-4 1,5-1 99,-1 2 0,6-8 320,-1 0 0,8-17 0,2-10 0</inkml:trace>
  <inkml:trace contextRef="#ctx0" brushRef="#br0">25991 15210 8006,'0'-17'0,"0"7"-1,0-2 1,0 2 110,0-2 0,-2 5 203,-2 3 1,-3 3-209,-5 1 1,-6 1-43,-2 3 0,1 3-88,-2 5 0,2 1 66,-2-1 1,0 4-52,4 1 1,-2-1 21,7-4 0,-2 1-9,10-1 0,-4 0-30,4 1-126,0-1 0,5 0 78,3 1 1,-1-5-5,5 0 0,2-1-31,6 1 0,-2-1 74,2-3 0,-2-1 19,-2 5 1,4-4 6,1 4 1,-1-1 111,-3 1 1,-1 2-43,0-6 0,-1 5 347,-3 0-242,3 2 0,-9 1 358,2 0-261,-3 1 1,-2-1-129,-3 0 1,-3-1-119,-6-3 1,-3 3-33,0-3 1,-2 2-237,1-2 0,4 2-48,-4-6 1,4 1-751,0-1 244,1-2 225,0 3 0,5-10 581,3-3 0,20-21 0,10-8 0,2-3 0,-1-1 0</inkml:trace>
  <inkml:trace contextRef="#ctx0" brushRef="#br0">26225 15063 8006,'0'-13'0,"0"1"64,0 0 0,0 4 184,0-1-58,5 7 1,-4-2 335,3 8 0,-2 3-284,-2 5 1,0 4-135,0 1 0,0 7-72,0-3 1,0 9-7,0-5 1,0 2-284,0-3 1,0 5 151,0 0 0,0 0-486,0-5 0,0 1 11,0-1 1,0 1-613,0 0 1188,0-1 0,-17-5 0,-3-1 0</inkml:trace>
  <inkml:trace contextRef="#ctx0" brushRef="#br0">26065 15358 8006,'0'-12'0,"0"0"0,0-1 0,0 5-563,0 0-60,0 5 1,5-2 626,3 5 0,9 0 94,3 0 0,5 0-59,3 0 1,4 0-129,5 0 0,0 0-275,0 0 364,5 0 0,2 2 0,5 1 0,6 0 0,1 1 0</inkml:trace>
  <inkml:trace contextRef="#ctx0" brushRef="#br0">26754 15223 8006,'0'-13'-7,"-6"1"0,-1 0 148,-5 0 1,4 3 116,0 1 1,-1 5 128,-3-1 0,-4 3-282,-1 1 0,0 1 123,0 3 0,-1 3-101,-2 6 0,-3 3 88,2 0 1,3 5-207,2-5 1,2 5 118,2-5 0,0 5-237,-1-5 0,5 2-6,0-2 1,5-1-94,-1 6 1,3-6 35,1 1 1,1-6-130,3-2 1,3-1 84,5 1 1,2-2-4,2-6 0,-2 0 203,3 0 0,0-2-45,0-2 0,0-3 129,0-5 1,-3-4-70,2-1 0,2-3 137,-2 3 1,-1-3-35,-7 3 1,3-3-16,-2 3 1,-3 0 46,3 0 0,-7 8 106,2-4 149,-2 4-266,-2 2-119,0 1 0,-4 16 13,0 2 0,-5 5-12,5-1 0,0-1 0,4 6 1,0-5-21,0 5 1,0-5-154,0 5 0,2-6 25,2 1 0,2-4 9,7-3 0,0 0 90,4-5 1,-2 4-13,5-4 0,1-1 46,4-7 0,-2-3 18,-3-5 0,2-2 23,-5-2 1,3-3 25,-4-6 1,5-4 119,-5 1 1,1-6-86,-5 1 0,0-3-74,1-1 0,2 0 89,-3 0 0,2 2-5,-10 2 0,4 4 131,-4 9 273,0-3-262,-4 14-100,0-2 0,0 13-127,0 2 0,-5 4 114,-3 9 1,-2 2-115,2 5 0,-3 6 83,3 3 1,-2-1-27,2 0 1,-2 0-44,6 1 0,-4 1-102,4-5 1,0 3 81,4-3 1,0 0 0,0-5 0,5 0 44,3-4 1,3-2-11,2-6 0,0-1-626,4-3 1,-2-2 246,5-6 0,-3-1 92,3-4 1,1-1 193,3-7 1,-3 0 133,-1-4 1,0-2-131,0-6 0,2-3 132,-6-1 1,5 0-55,-5 5 0,-3-1 157,-5 0 0,-1 6 490,1 3-56,-3 2 12,-5 2-528,0 5 0,-5 6-137,-3 5 0,1 10 16,-1-2 0,-1 3 134,-3-3 0,1 5-244,3-1 0,1 4 26,3-3 1,3 1-156,-3-2 0,2-2 39,2 2 1,0-2-192,0-2 1,0 0-23,0 1 1,2-2-3,2-3 0,2 1 77,7-4 1,-1-1-87,0-4 0,1 0 48,-1 0 0,0 0 110,1 0 0,0-2 277,4-2 0,-4-7 0,4-5 0,-4-1 0,0-33 0,-1-10 0</inkml:trace>
  <inkml:trace contextRef="#ctx0" brushRef="#br0">27467 15001 8006,'-5'-23'-226,"-3"3"0,-7-2 90,-2 5 1,1 1 477,4 4 0,-5 3 243,1 1-434,-1 5 0,5-2-94,0 5-350,5 0-229,-4 5 0,6 2 272,-4 6 0,-2-1 250,3 0 0,-19 6 0,-6 1 0</inkml:trace>
  <inkml:trace contextRef="#ctx0" brushRef="#br0">26840 15075 8006,'-12'-4'43,"-1"0"1,-2-2 87,3 2 0,1 3 525,7-3 186,2 2 1,-2 2-841,8 0 0,3 0 21,6 0 1,4 5-205,4-1 1,8 0-165,3-4 0,4 4-194,1 0 0,0 1 212,0 0 1,5-4 326,3 3 0,-6-1 0,3 1 0,3-1 0,0 1 0</inkml:trace>
  <inkml:trace contextRef="#ctx0" brushRef="#br0">28009 15186 8006,'-12'-8'0,"-1"-1"0,2 5 9,3-4 0,-3 5 171,3-1 1,1-1 21,-1 1 1,0 0 271,-5 4-511,1 0 0,-4 1 32,-1 3 0,0 3 37,0 5 0,2 5-5,-5-1 0,5 5 34,-2-5 1,-1 6-130,2-2 1,1 0 87,7 0 1,-2-4-129,6 5 0,0-6 32,4 1 1,1-2-110,3-2 1,5-3 131,7-1 0,3-5-31,6 1 0,5-3-73,3-1 0,2-1-173,2-3 0,4 1-33,0-5 1,2-1 69,-2-3 1,-2 0 292,6-1 0,-5 0 0,1-4 0,-3 2 0,-1-5 0,-5 5 0,-4-2 0,1 0 0,-4 0 0,-3 1-25,-10 3 0,-4 1 142,0 0 124,-5 5 72,3 2 1,-8 5-36,-2 0 0,1 0-51,-5 0 1,4 0-143,-4 0 0,4 0-15,-4 0 0,3 0-23,-3 0 1,4 0-5,-4 0 1,4 0-19,-4 0 0,4 0-7,-5 0 1,5-2 0,-4-2 210,0 3-168,-10-10 0,4 5-36,-2-2 0,-2-1-2,2 4 0,-1 0-6,5 1 0,-4 2 31,-1-2 0,-1 3-2,2 1 1,1 1-50,-6 3 0,6 3-13,-1 6 1,2 3-85,2 0 0,4 6 40,0-1 0,5-2-45,-1 1 1,2 0 30,2 0 0,2 2-164,2-6 0,3 1 145,5-5 1,4-4-16,1 1 1,3-7 165,-3 2 0,5-4-129,-2-4 1,-1-3 11,2-5 0,-2-2 84,1-2 1,0 1 174,-4-5 0,-2 3-162,2-3 1,-4 0 9,-3 0 1,0 2 29,-5 6 1,0 4-46,-4-1 91,6 1-99,-5 1 1,3 3-51,-8 8 1,3 3 48,-3 6 0,2-1-58,2 0 1,0 5 6,0-1 0,0 0-103,0-3 0,0-1 69,0 0 0,2-3-119,2-1 1,3-1 77,5 1 0,0-1 41,1-3 1,0-3 115,4 3 0,0-4-54,4-4 1,1-3 12,-6-5 0,6-4 41,-1-1 1,1-5 161,-2 2 1,2-8 41,-6 0 0,2-7-132,-1 3 0,-4-8-33,4-1 1,-4-1 9,0 1 1,-1 2 40,0-2 1,-5 4-56,-3 5 0,-2 6 118,-2 5 0,0 10-72,0-1 0,-2 8 96,-2 0 1,1 2-130,-5 2-43,0 0 1,-4 7-158,-1 5 0,1 2 122,0 7 0,-1 0-122,1 8 1,0-3 65,-1 3 0,5 1-28,0-1 1,4 3-7,-4-3 1,5 4-121,-1-4 1,3 1 77,1-2 1,0 3-122,0 1 0,6 3 0,7-7 1,0-3 122,8-5 0,-5-6-28,5-2 1,3-5 80,5-7 0,4-1-7,-4-3 1,3-9 31,-3-7 0,4-3 165,-4-2 0,-5-5-114,-3-3 1,-1-2 158,5-2 0,-5 0-133,1 0 1,-5 0-23,5 0 0,-7 0 95,-2 0 0,0 6-101,-4 2 1,-2 9 114,-2 3-24,-3 3 1,-2 8 392,-3 2-443,-3 2 0,-5 12 24,-1 2 0,1 3-128,0-3 1,1 5 85,3-1 1,-3 5-125,2-5 0,3 5 49,-3-5 1,7 6-138,-2-2 0,-2 2 7,2-1 1,-4 2-72,4-2 1,0 0 35,4 0 1,0 1-92,0-6 1,4 5 167,0-5 1,7-4-13,1-3 0,2-3 132,6 3 0,-1-4-70,2-5 0,2-1 147,-2-3 1,-2-3-91,1-5 1,1-1 142,3 1 0,-4-2-84,-4-2 0,-2 2 70,-2-2 1,0 2 13,1 2 1,-2 4-118,-3-1 1,-1 7 133,-3-2 3,-3 2 8,5 2-122,-6 6 1,0 0-4,0 7 1,0-1-23,0 0 0,0 1-89,0-1 0,1-4-108,3 0 0,-1-1 110,5 1 0,0-2 3,4-6 0,2 0 25,3 0 1,-2-1 99,5-4 1,-4-1-9,5-7 0,-2-3 178,2 0 1,-2-6-160,-3 1 0,-2-2-6,2-2 0,-2 2 128,-2 3 1,-1-2 82,-3 5 0,-2 1 503,-6 4-129,0 5-280,0 1-281,0 6 0,-1 6-144,-4 2 1,3 8 110,-7 5 1,3 3-78,-3 5 1,0 3 44,5 4 1,0 3-121,4 2 1,0 8 49,0 8 0,0 8-168,0 0 0,0-29 0,0-1 125,0 35 0,0-34 0,0-1 0,0 35 0,0-34 0,0-1-167,0 31 1,-2-6 92,-2-7 1,3-9 32,-3-7 361,-3-6-233,0-17 0,-5-4 300,-1-14 0,1-3-123,0-6 0,-6-4 780,-2-4 0,-4-2-515,0-2 0,0-1-108,4-2 0,2 2-264,6-3 1,1 3-329,3 1 1,-2 2-104,6 2 0,0 0-439,4 4 1,5 1 460,4 3 0,7-2-196,4 3 543,9-3 0,15 10 0,9 3 0,7-4 0,-1 0 0</inkml:trace>
  <inkml:trace contextRef="#ctx0" brushRef="#br0">28944 15961 8006,'-12'-4'-683,"0"0"595,-1 0 1,1 0 32,0 0 0,3 1 206,1 7 1,4-1-86,-4 5 1,4 2 56,-4 6 1,5-1-101,-1 5 1,2 1 0,2 4 0,0-5-27,0 1 0,2-1-5,2 5 0,-1-2 3,5-3 0,0 2 28,4-5 1,-3-1-143,-1-4 1,0-1 63,4-2 0,2-4-63,2-5 1,-2 0 66,2 0 0,-1-1-2,2-3 1,-3-5-4,2-7 0,-1 2 1,1-2 0,-2-2 12,2 2 0,-2-5 6,-2 5 0,-3-5 33,-1 5 0,-1-5-32,1 5 1,-1 4 143,-3 3-57,-3 7-19,5-9 1,-8 11-11,-2 0 0,1 5 7,-5 8 1,1-1 41,-1 0 1,-1 1-53,5-1 0,-2-1 309,2-3-248,3 3 387,-10-10-203,9 5-176,-3-6 0,5-6 36,0-2 1,5-3-9,4-1 1,-3-2 5,3-2 0,-1 2-18,4-2 0,2-2-14,2 1 0,-2 2-67,2 7 0,-1-1-124,2 5 0,-4-1 126,4 5 0,-4 6-11,0 2 0,-1 4-131,0 5 0,-3 1 85,-1 2 1,-1 3-276,1-2 0,-3 1 79,-5-2 1,4 2 147,0-5 0,1 3-179,-5-4-842,-6 1 1101,-1-5 0,-32-16 0,-8-4 0</inkml:trace>
  <inkml:trace contextRef="#ctx0" brushRef="#br0">29030 15789 8006,'-16'-21'0,"0"1"0,-1 5-863,5-2 84,5 4 843,-4 0-77,10 7 0,1 0-137,8 6 1,0 0-20,4 0 1,-1 6 168,10 2 0,-1-1 0,5 1 0,0 0 0,13 10 0,8 4 0,4 1 0,0 0 0</inkml:trace>
  <inkml:trace contextRef="#ctx0" brushRef="#br0">30015 16023 8085,'-6'-7'45,"4"-3"83,-7 6 1,5-4 15,-4 4 0,4-6-162,-4 2 1,0 1-47,-5-1 1,1 5 108,0-1 1,-1-1-46,1 1 1,0 0 85,-1 4 0,-3 0-9,0 0 0,-1 1-1,5 3 0,-2 3-13,-2 5 0,2 5 0,-2-1 0,2 6-106,2-2 0,-1 4-46,1 0 0,0 1 29,0-1 0,5 0-92,3-4 1,2 2 85,2-6-42,0 6 37,6-8 1,1-2-14,5-8 1,4-2 101,1-2 0,0-2-51,0-2 0,-3-3 116,2-5 0,2-6-92,-2-2 0,5-3 138,-5-2 0,5-1-64,-5-3 0,4-2-26,-3-6 1,3-1 17,-3-3 0,-1-3 3,-3-5 0,-1-3 26,0 3 0,-4-1-42,1 13 1,-7 0 310,2 13-35,-2-4-60,-2 15 0,0 2-202,0 11 1,-6 5 12,-2 8 1,1 4-32,-1 4 1,1 2-148,-1 2 0,-3 4 116,3-1 1,2 5-181,2-4 0,-1 5-11,1-1 1,-2 2 27,2 2 0,3-4-81,-3 0 1,2-2 76,2 2 1,6 1-37,2-5 1,3-2 105,1-6 1,2-3-17,2-6 1,3-1 25,6-3 0,0-4 13,-1-8 0,-3-3 109,-1-5 0,1-2-112,3-2 1,-4 1 137,-4-6 1,-2 1-36,-2-5 0,3-4-29,-3 1 0,3-1 23,-6 4 0,-3-3 15,3-1 0,-7 0 2,2 5 0,-2 0 270,-2 4-101,0 2 1,-2 7-65,-2 3 0,2 3-42,-7 5 0,1 0-64,-4 0 1,0 5 7,-1 3 1,5 7-12,0 2 1,0 5-107,-5-2 0,2-1 76,3 2 1,-1-1-108,5 5 0,-1-5 15,5 1 1,0-2 41,0 2 1,0 0-86,0-4 1,2 3 78,2-3 1,3-1-10,5-4 0,0-1-16,1-2 1,4-4-98,4-5 1,1 0 120,-2 0 0,4-1-5,-4-3 1,3-5-22,2-7 0,0-3 77,-1-6 0,-1-1 163,-2-2 0,1-4-169,-6-5 1,5 0 15,-5 0 1,1-4 130,-5 0 0,0-4-132,0 4 1,1-3 182,-1 7 0,-5 3-101,-3 10 0,-3 5 481,-1 2-104,0 3-192,0 8 1,-5 7-133,-3 11 1,-3 2-40,-2 6 1,1 1-40,0 4 1,0-1-157,-1 1 1,2 4-43,3-1 1,-1 1 58,4-4 1,0-1-199,1 1 0,2 3 1,-2 1 1,3 0 13,1-4 1,5-1 105,4 1 1,2-2-67,1-2 1,4-4-157,1-4 0,3-2 55,-3-3 0,5-3-143,-2-5 1,3 0-184,2 0 637,0-5 0,-3-19 0,2-8 0,2-5 0,0 0 0</inkml:trace>
  <inkml:trace contextRef="#ctx0" brushRef="#br0">30704 15752 8073,'-19'-12'0,"2"-1"0,5 5-84,4 0 1,-2 4-451,6-4 1054,0 5-338,4-3 0,6 6-394,2 0 0,4 0 75,5 0 0,2 0-22,5 0 0,1 0 84,0 0 1,-1 0 39,1 0 1,-1 0 34,1 0 0,32 6 0,9 1 0</inkml:trace>
  <inkml:trace contextRef="#ctx0" brushRef="#br0">30925 15887 8073,'-6'0'-1029,"-4"-1"1015,6-3 646,0 2-391,4-3-164,0 0 0,1-2 73,3-6 0,2 1-50,2 0 0,3-1 101,-3 1 1,3-2-91,1-2 1,-1 1-92,-2-5 0,0 4 81,-5 0 0,4-2 85,-3 2 41,-1-1-120,-4 5 0,-2 5-164,-2 3 0,-3 3 84,-5 1 0,-2 7-91,-2 5 0,2 2 39,-2 6 0,2 1 23,2 3 0,1 2-26,3 3 0,1-3-129,3 3 0,2-7 88,-2-2 0,4-1-124,4 2 0,1 1 13,7-6 0,-3-4 117,8-3 0,2-3-111,1 3 0,4-4 77,0-5 1,1 0-9,0 0 0,-1-5 54,1-4 1,-2-2 90,-2-1 1,0-4-62,-4-1 0,-1-5 110,-3 2 0,-1-3-85,0-2 0,-1-1 127,-3-3 1,3 3 20,-3-2 1,-1 3-142,1 5 0,-5 2 296,1 5-55,-2 1 256,-2 5-342,0 2 0,0 6-28,0 3 0,0 3-132,0 5 0,0 2 102,0 3 1,-4 0-168,-1 4 1,1 2 85,4-2 0,-4-2-70,0 1 1,0-5-77,4 2 1,0 0-121,0 0 0,4-1 4,0-3 0,6-1-149,-2 0 0,3-4-120,1 1 1,1-7 155,-1 2 0,4-2 69,1-2 0,5-2 279,-2-2 0,-2 3 0,22-48 0,-1-6 0</inkml:trace>
  <inkml:trace contextRef="#ctx0" brushRef="#br0">31553 15703 8046,'-12'0'114,"-1"0"-18,1 0 1,4 0 96,0 0 0,0 5-175,-5 3 1,2 5 63,3 3 0,-3 2-46,3 2 0,1 4 87,-1-4 1,5-1-218,-1 2 0,1-6 19,-1 1 1,3-2-117,-3-2 133,2 1 45,2-7 1,6 0 15,2-6 0,-1-2 27,1-2 0,0-2 8,5-7 1,-1 0 36,0-4 1,1 3 2,-1-2 1,0-2-45,0 2 1,1-6 6,-1 1 1,0 4-96,1 0 0,-5 4 93,0 0 0,0-2-2,5 3 1,-5-2 30,0 10-160,-5 0 0,6 5 82,-5 4 1,1 1-54,-5 7 1,0 3 38,0 1 1,4 3 5,0-4 1,4 2 2,-4-1 1,4-4-4,-4 4 1,6-4-89,-2 0 1,3-5 87,1 0 1,2-5-3,2 1 1,0-3-10,4-1 0,-4 0 38,5 0 0,-6-5 30,1-3 1,2-5 13,-1-3 1,-1 1 0,-4-6 0,-4 2 17,1-1 0,-1-4 83,4 4 0,-4 1-116,1-2 0,-7 6 130,2-1 1,-2 6 57,-2 2 203,0 5-374,0-2 0,-4 6-97,0 3 0,-5 3 63,5 5 0,-5 2-22,1 3 0,1-4-114,-2 4 1,7-2 81,-2 1 1,1-2-74,-1 2 0,2-2-29,-2-2 0,3 0-84,1 1 0,0-5 92,0 0 1,5-1-124,4 1 0,2 2-156,1-6 1,2 0 94,2-4 1,2 0-39,2 0 0,4 0 129,-4 0 0,-1-1 220,2-3 0,-2-3 0,1-6 0,2 1 0,-5 0 0,0-5 0,0 1 0,-4-6 0,4 2 0,-5 0-20,-4 0 1,2 4-6,-6-5 0,4 6 308,-4-1 0,5 2 115,-5 2 119,0 5-53,-4-4-198,-6 9 0,1 2-91,-3 9 1,-3 2-14,2 1 1,-1 2-75,-3 2 0,1-1-166,0 6 0,3-2-31,1 1 0,4-1 108,-4-2 1,5-4-86,-1 4 1,3 1-50,1-2 0,0 0-97,0-3 1,5-5 28,3 0 1,5-1-103,3 1 1,-1-2 96,6-6 0,-1 0-35,5 0 0,-1-6 243,1-2 0,-4-3 0,-1-1 0,-5-1 0,1 1 0,2-2 0,-1-2 0,-5 1 0,-4-6 0,-1 5-34,1-4 1,2 4-23,-6 0 1,0 2 241,-4 2 82,0 5 0,-1-2-50,-3 5 0,1-1-88,-5 5 0,-1 6 74,-3 2 0,4-1-61,0 1 0,-1 0-53,-3 5 1,4-5 32,0 0-90,0 0 1,-1 3 42,1-3 1,4 2-3,-4-6 0,5 2 97,-1-2 12,3-3 110,1 5-169,0-6 0,5-6 8,3-2 0,7-3 4,2-1 0,3-5-1,-3 1 1,5-5-68,-2 5 0,2-1 39,-2 5 0,4-3-21,-4 3 0,-2-2-2,-2 10 0,-2 0-131,-2 4 1,-1 5 124,-3 4 1,2 6-186,-6 1 1,0 6-35,-4-2 1,0 4-136,0 0 1,0-3 15,0-1 0,0-5-185,0 2 0,4-4-388,0 0 196,1-6-6,-5-2 643,5-5 0,-4-49 0,5-13 0</inkml:trace>
  <inkml:trace contextRef="#ctx0" brushRef="#br0">32550 15407 8069,'-12'-17'-175,"-1"3"-43,1-2 1,0 2 49,-1 2 0,5 1 94,0 2 389,5 4-442,-2 5-205,5 0 0,1 1 144,3 3 0,3 3 188,5 6 0,6-1 0,11 6 0,5 3 0,6 3 0,-1-1 0</inkml:trace>
  <inkml:trace contextRef="#ctx0" brushRef="#br0">33104 15555 8069,'0'-18'-240,"0"5"362,0-5 1,-2 11 266,-2 3 0,-3 3-245,-5 1 0,-2 1-61,-2 3 0,-2 3 1,-2 5 0,-4 5 50,4-1 1,1 4-193,-2-3 0,6 3 112,-1-3 1,2 3-172,2-3 0,5-1 26,3-4 0,-2 1-110,2-1 160,0 0 0,6-3-86,2-1 1,3-6 65,5 3 1,2-5 27,2-5 0,-2 3 8,2-6 0,2-1 21,-2-3 1,2 0 6,-2-1 1,-2-3 16,2 0 0,2-5 12,-1 5 0,-1-5-15,-4 5 0,1-5 4,-1 5 0,-1-1 271,-3 5-244,3 0 137,-10 0-179,5 5 0,-7 3-7,-4 8 1,3 3 40,-7 5 0,5 0-4,-4 0 0,5 5-51,-1-1-96,-2 1 1,4-5-113,-2 0 161,3 1 1,2-2-40,3-3 1,-1 1 67,5-5 0,0 0 14,5-4 0,3 0 17,0 0 1,5-5 10,-5-3 0,2-3 3,-1-1 1,0-6 14,4-3 1,1-2 92,-6-2 1,1 1-51,-5-1 0,4-4-24,1 1 1,-1-6-5,-4 1 1,-1 3 7,-3 1 1,2 3 28,-6 1 1,4 6 232,-4 3-133,1 2 16,-5 7-156,0 2 0,-2 6 14,-2 3 0,-1 3-156,-4 5 0,-2 2 97,3 3 0,-4 2-92,-4 5 0,2 1 113,-3 0 0,4 3-14,1 1 0,-1 0-12,1-5 0,4 1 2,-1 0 1,5-1 12,-4 1 1,5-1 10,-1 1 0,3-6-142,1-2 1,4-4 74,0-1 0,7-1-151,1-2 1,1-4 99,3-5 1,2 0 42,-2 0 1,5-1 5,-5-3 0,2-3-4,-2-6 0,2 1 25,3 0 1,-2-5 18,-3 1 1,-1-6 55,6 2 0,-5 1-28,5-2 0,-6 5 8,1-5 1,-6 6 17,-2-1 0,-4 3 286,4 5-296,-5 3 0,1 5 19,-8 0 0,-3 2-11,-5 7 1,0-1 8,-1 8 0,1-1-78,0 2 1,-1-4 65,1 4 1,4-2-186,0 1 0,5-2-91,-1 2 13,2-2 1,2-2 43,0 1-30,0-7 1,6 4-71,2-6 0,7 0 33,2-4 1,3 0 83,-4 0 0,6-1 167,-1-3 0,18-30 0,7-13 0</inkml:trace>
  <inkml:trace contextRef="#ctx0" brushRef="#br0">33473 15284 8069,'-15'-13'0,"3"-4"0,-4 4-14,8-4 0,3 8-13,1 0 1010,2 1-642,2 1 0,7 0-583,5 3 0,2 3-3,7-3 1,5 3-93,6 1 1,1 0 61,4 0 1,-3 0 274,7 0 0,-13-6 0,-5-1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7T14:22:28.718"/>
    </inkml:context>
    <inkml:brush xml:id="br0">
      <inkml:brushProperty name="width" value="0.09086" units="cm"/>
      <inkml:brushProperty name="height" value="0.09086" units="cm"/>
      <inkml:brushProperty name="color" value="#FF0000"/>
    </inkml:brush>
    <inkml:brush xml:id="br1">
      <inkml:brushProperty name="width" value="0.09017" units="cm"/>
      <inkml:brushProperty name="height" value="0.09017" units="cm"/>
      <inkml:brushProperty name="color" value="#FF0000"/>
    </inkml:brush>
    <inkml:brush xml:id="br2">
      <inkml:brushProperty name="width" value="0.09071" units="cm"/>
      <inkml:brushProperty name="height" value="0.09071" units="cm"/>
      <inkml:brushProperty name="color" value="#FF0000"/>
    </inkml:brush>
  </inkml:definitions>
  <inkml:trace contextRef="#ctx0" brushRef="#br0">15801 7925 6175,'0'-7'290,"0"2"-155,0 5 305,0 0-379,-5 0-10,3 0 14,-3 0-5,5 0 235,0 0-265,5 0 0,-2 0 44,5 0-163,-5 0 74,8 5-2,-4-3 1,4 5 17,-3-3-16,3-3 3,-10 10 0,5-4-4,-6 5 0,0-4 11,0 1 1,0 0 3,0 8 0,-6-2 11,-2 5 0,-3 1 45,-1 3 1,-5-3 6,1-1 1,0 1-31,3 3 1,-2-3 7,3-1 1,-3-5-3,7 2 1,1 1 8,-1-2 0,5 0-29,-1-3 1,2-5 16,2 0 1,0 0-4,0 5 0,5-5-5,-1 0 0,5-4 22,-1 4 0,3-4-17,2 5 0,-1-7 4,0 2 0,1 2-21,-1-2 0,4 2 0,1-2 0,-1-3-88,-4 3 0,-3-1 110,-1 1-202,0-3 194,4 10-21,-5-4 1,-1 5 1,-6 1 0,-6 3 4,-2 0 1,-3 5 10,-1-5 0,-5 6-16,1-1 0,-5 2 57,5 2 1,0 3-46,3 1 0,-2 0-17,3-5 0,-3-3 2,7-1 0,2-5-2,2 2 1,3-3-4,1-2 1,0-4-4,0 0-4,0-5 1,5 2-7,3-5 1,-1 0 20,1 0 1,2 0 1,6 0 0,-2 0 68,2 0 0,-2 0-66,-2 0 0,-3 0 91,-1 0-52,0 0 4,-1 0 1,2 2 17,-4 2 1,-1 3 7,-4 5 0,-4 6-7,-1 2 1,-4 5 5,1 4 1,-3 1-22,-2 3 1,1 2-4,0-2 0,4-2-30,-1 2 1,7-1 29,-2 0 1,-2-1-124,2-7 1,0-5 47,4-2 1,0 1-14,0-2 1,1-4-7,3-4-15,-2-5-69,9 8 115,-4-10 0,1 5-7,0-6 3,-5 5 1,6-2 77,-5 5-59,0 1 1,1 3 4,-1 0 1,0 0-8,-4 1 1,0-1 9,0 0 0,0 1-93,0-1 79,0 0 1,-2-1-132,-2-3 1,3 3-146,-3-2-363,2-4-47,2 6 167,-5-10 1,4 6-226,-3-3 741,2-2 0,-9-13 0,-2-10 0</inkml:trace>
  <inkml:trace contextRef="#ctx0" brushRef="#br0" timeOffset="1">15567 9377 7990,'4'-8'0,"1"0"-374,-1 0-515,-4-5 832,0 1 431,0 5 1,0 0-1,0 3-87,0 3 0,1-5-137,3 6 0,-3 2-51,4 2 1,-4 3 72,-1 5 0,4 6-15,0 2 1,4 4-178,-4 0 0,5 2 6,-5 3 1,5 1-94,0 3 1,0 1 122,-1-5 1,3 1-128,-3-1 0,3-3 44,2 2 1,-1-7 65,0-5 1,1-2-14,-1-2 0,0-1-38,1-3 0,-1-2 3,0-6 1,0 0-2,1 0 0,-1-6-106,0-2 0,1-3-7,-1-1 1,4-2 65,1-2 0,-1 1-97,-3-6 1,-1 5 116,0-5 0,-1 1-6,-3-5 0,3 1 48,-3-1 0,2-1 19,-2-3 0,3 3 141,-3-2 0,-1 2-105,1 1 1,-5 6 459,1 2-127,-2 9-98,-2 3-123,0 5 0,-2 9-42,-2 4 0,-3 7-38,-5 1 1,0 6-27,-1 2 1,-3 3-11,0-3 0,-5 4-154,5-4 1,-1-1-190,5-3 1,0-2 126,-1-2 1,1 2-55,0-2 1,-1-8-43,1 0 296,5-9 0,13-26 0,7-12 0</inkml:trace>
  <inkml:trace contextRef="#ctx0" brushRef="#br0" timeOffset="2">15653 9340 8203,'0'-6'338,"0"0"-206,0 17 1,5 1-126,-1 9 1,4 6 68,-4-2 0,6 6-141,-2-2 0,-1 5-124,1-1 1,0 3 99,4 0 0,1 0-115,-1-3 1,0 1-69,1-5 1,-1-5-73,0-3 0,5-6 83,-1 1 1,2-8 260,-2-3 0,-1-10 0,6-3 0,-1-30 0,5-8 0</inkml:trace>
  <inkml:trace contextRef="#ctx0" brushRef="#br0" timeOffset="3">16072 9463 7990,'0'-19'52,"0"2"0,-6 11 47,-2 6 1,1 7-333,-1 9 1,-1 3 156,-8 6 1,4 1-75,-4 3 0,2 1 22,-1 3 128,2 2 0,0 3 0,-1 5 0,2 6 0,0 0 0</inkml:trace>
  <inkml:trace contextRef="#ctx0" brushRef="#br0" timeOffset="4">29264 4036 8153,'11'-1'0,"-3"-3"0,3 3-242,-3-4 1,9 0-374,3 1 1,4 0 431,0 4 1,6 0 382,3 0 0,9 0-72,8 0 1,10-2-345,-26 0 0,2 0 0,3 2 0,1-1 243,3-1 1,0 0 0,3-1 0,1 0-40,4 1 0,1 0 1,2-2-1,1 0-247,2 2 1,1 0-1,1 0 1,1 0 316,-3 2 1,1 0 0,2 0 0,0 0-46,-1 0 1,1 0 0,2 0 0,0 0-17,0 0 0,-1 0 0,1 0 0,-2 0-5,-2 0 1,-1 0 0,-1 0-1,0 0 2,2 0 1,-1 0 0,-2-2-1,-1 0-6,-2 0 0,-1 0 0,-3-1 0,0 2-123,-7 0 0,0 2 0,-2-1 1,0 0 117,30 0 0,-4 0 6,-12 0 0,-11 0-17,-13 0 0,-8 0 675,-5 0-703,-8 0 0,-5-5 669,-11 1 1,-6 0-682,-11 4 1,-5 0 222,-2 0 0,-10 0-289,-3 0 0,-2 0 134,-3 0 0,-2-4 0,-5 0 0,-6 0 0</inkml:trace>
  <inkml:trace contextRef="#ctx0" brushRef="#br0" timeOffset="5">29289 3950 8126,'0'-12'-64,"0"0"1,0 3-129,0 1 1,11 6 191,5-3 0,16 4 0,4 1 0,18 0 124,7 0 0,-25 2 1,2 0-449,6 0 0,2 0 1,3 3-1,1 0 297,3-1 0,1 0 0,3-1 1,0 1-235,2 0 0,1 0 0,4-2 0,0-1 280,1 1 1,1 0 0,-19 0 0,0 0 0,1-1-235,0 1 1,-1-1 0,2 0 0,0 1-1,2 0 1,-1-1 247,-1-1 1,0 0-1,1 0 1,0 0 0,1 0-1,-1 0-4,2 0 1,0 0 0,0 0 0,2 0 0,0 0 0,0 0 2,-2 0 0,0 0 0,0 0 0,-2 0 0,0 0 0,-1 0 55,19 0 1,-1 0 0,-2 0 0,0 0-255,-3 0 0,-1 0 0,-3 0 0,-1 0 177,-3-1 0,-2 2 0,-6-1 0,-3 1 157,-5 1 1,-2 0 0,24-1-231,-2 4 0,-15 0 514,-10-1 0,-9 2-807,-16-2 1,-4-3 883,-8 3 1,-10 2-1176,-11-2 647,-10 5 0,-14-2 0,-7 5 0</inkml:trace>
  <inkml:trace contextRef="#ctx0" brushRef="#br0" timeOffset="6">1144 4799 8126,'-8'0'10,"0"0"1,4 0-344,-4 0 0,4 0-333,-5 0 1,5 0 662,-4 0 0,4 0 145,-4 0 208,5 0-330,-8 0 27,10 0 1,-6-1-75,3-3 118,2 3-55,-3-5-121,5 6 187,0 0-37,5 0 1,2 0 117,6 0 0,0 0-92,4 0 1,2 4-2,5 0 1,7 6-51,1-2 0,9 3 10,5 1 1,14 2-44,-26-6 0,1 0 1,4-1-1,2 0-285,3 1 0,2 1 0,1-2 0,0-1 248,4 0 1,1 0-1,0 1 1,1-1-260,2 0 1,1 0 0,-1 0 0,-1-1 264,0-1 0,-1 0 0,-1 1 0,0 0 20,-3-3 0,0 0 0,1 1 1,-1-1-2,0 1 1,0-2 0,2 0-1,-1 0-199,0 1 1,-1 0 0,1-2-1,0 0 208,-5-2 0,0 0 0,0 1 1,0-1-5,-2-2 1,0 0-1,2 0 1,-1 1-2,-1-1 1,0 0 0,-1-1 0,0 0-66,-5 3 0,0 0 0,31-6 83,-2 4 0,-2-4-139,-7 4 0,-6-1 471,-18 5 0,-1 0-752,-7 0 1356,2 0-1177,-18 0 1,0 0 581,-13 0 1,-8 2-359,-9 2 0,-35-1 0,-15 1 0,20 0 0,-1 0 0,1 0 0</inkml:trace>
  <inkml:trace contextRef="#ctx0" brushRef="#br0" timeOffset="7">1083 5341 8043,'-12'0'0,"3"-4"336,1 0-96,5 0 1,1-1-94,10 1 1,6 0-152,10 4 1,12 0-127,5 0 0,12 0 125,9 0 1,7 0-329,-28 0 0,0 0 0,5 2 0,0 0 289,5 0 0,1 0 0,0 1 1,0-1 19,-1-2 1,0 0-1,1 0 1,1 1-15,2 1 1,1 0 0,1-1 0,0-1 17,-2 2 0,0 1 1,0-3-1,-2 1 11,-3-1 1,-1 0 0,0-1 0,0 1 7,0-2 1,1-1 0,2 1 0,1-1 104,-2-1 0,1 0 0,-1-2 1,-1 1-56,-5 1 0,0 0 0,-1-1 0,0 0-135,1 1 1,0 0 0,0-2-1,0 1 168,-2 1 1,0 0 0,1 0 0,0 1-18,-5-1 1,0 0 0,0 2 0,0 1-166,-2-1 1,-1 0-1,1 1 1,-1 0-26,34 1 0,-5 0-424,-7 0 0,-5 0 213,-8 0 0,2 6 336,-6 2 0,-2 0 0,-6 2 0,-4-1 0,-3 0 0</inkml:trace>
  <inkml:trace contextRef="#ctx0" brushRef="#br0" timeOffset="8">6178 4959 8043,'-13'0'-41,"1"0"79,-6-5 1,5-1 70,-4-2 1,5 1-109,4 3 1,1 3 64,3-3-222,2 2 1,-3 1-116,5-3 309,5 3 0,2-5-172,6 6 1,0 0 28,4 0 0,-2 0-38,5 0 1,-3 0 128,3 0 0,5 0 3,3 0 0,3 0 20,-3 0 0,4 0 17,5 0 1,5 0 16,3 0 0,8 0-25,5 0 1,9 4-228,-31-2 1,2 0-1,1 1 1,1 0 217,3-1 0,0 0 1,3-1-1,0-1 11,1 2 1,0 0 0,2-1 0,1 0-310,1-1 0,0 0 1,3 0-1,2 0 305,1 0 1,0 0 0,1-1-1,1 0-10,-2-1 0,0 0 0,0 1 0,0 0 5,2-3 1,1-1 0,1 3 0,0 0-14,0-2 1,1 0 0,-2 2-1,-1 1 0,-6-1 0,0 0 1,2 1-1,0 1-2,-2 0 0,0 0 0,1 0 0,0 0-7,0 0 1,-1 0 0,-3 0 0,-2 1-188,-2 1 1,-1 0 0,-1-1 0,-1 0 192,0 1 0,0 0 0,2-1 0,-1 1-1,0 0 0,-2 0 1,-1-2-1,-2 1-85,-4 1 1,-1 0 0,31-1 87,0-1 1,-3 0 12,-5 0 0,-2 0-33,-6 0 1,-5 0 339,-3 0 1,-4 0-386,-4 0 0,-7 0 419,-6 0 1,-9 0-422,1 0 458,-7 6 1,-3-5-389,-10 3 0,-37 1 0,-17-3 0,15 1 0,1-1 0,-1 0 0</inkml:trace>
  <inkml:trace contextRef="#ctx0" brushRef="#br0" timeOffset="9">6522 5046 8030,'-12'0'0,"-2"-6"-382,-2-2 0,4 1 325,-1-1 1,1 1 686,4-1-649,2 2-191,1 6 0,10 0 66,4 0 1,3 2 159,4 2 1,5 1-138,7 3 0,4 3 117,5-2 0,1-3-4,3 3 1,3-5 6,5 4 1,6-4-266,2 4 0,9-5 298,-32-1 1,2 0-1,2 1 1,2 0-231,0-1 0,2 0 0,2 0 0,0 0 275,1-2 1,1 0-1,1 0 1,1 0-39,0 0 0,-1 0 1,1 2-1,1 0-251,0 0 0,0 0 0,2 0 1,1 0 234,-1-2 1,0 0-1,1 0 1,0 0-2,0 0 0,-1 0 0,-1 0 1,1 0 4,2 0 1,1 0 0,1-2 0,0 0-271,3 0 0,-1 0 0,1-3 0,-1 0 273,-1 1 0,-1 0 0,0 1 0,-1-1-7,0 0 1,-1 0 0,2 2 0,1 0-15,-5-2 0,0 0 0,2 2 0,-2 0-62,-5-3 1,-2 1-1,-1 3 1,-1 0 45,-3-1 0,0 0 1,0-1-1,0 0 1,-2 1 0,0 0 0,30-2 187,-10 4 1,-6 0-256,-2 0 1,-2 0 527,-10 0 0,-3 0-471,-10 0 0,-4-4 1252,-4 0-1360,-2 0 809,-2 4-1059,-5 0 363,-2 0-559,-5 0 571,0 5 0,22-4 0,5 5 0</inkml:trace>
  <inkml:trace contextRef="#ctx0" brushRef="#br1" timeOffset="10">1564 7401 7830,'-12'-7'255,"-1"3"1,1-1-1388,0 1 454,5 0 452,-4 4 1,5 1 465,-7 3 1,5-1 46,0 5 0,5 1 150,-1 8 1,3-4-234,1 4 0,1-4-40,3-1 0,1 3-67,7-3 1,-1 3-37,9-6 0,0 0 6,5-1 1,-1-2 18,1-6 1,-1-6-224,0-2 1,5-10 32,-1-6 0,2-2 96,-1-6 0,-8-5-172,4-4 1,-9-8 92,0 5 0,-7-5 149,-5 8 1,-6 2-88,-6 6 0,-1 6 181,-12 11 0,1 5-84,-4 11 0,-1 3 155,1 5 0,-5 5-79,1 12 0,-2 1-49,1 2 1,2 9-13,-5 7 0,5 4-392,-2 1 1,3 5 174,2 3 1,3 1 96,1-1 1,7 2-23,0-6 0,8-7 69,9-10 0,3-4 10,5-8 0,6-2-4,2-6 0,3 0 21,1-8 1,1 2-72,-1-2 1,6 2 0,3-6 0,2 0 73,2-4 1,1-6-111,2-2 1,4-8-582,5-4 1,-2-4 8,-2 0 1,1 0 264,-5-1 0,-2-5 373,-6-2 0,-4 2 0,-3-4 0,-3 6 0,-4 0 0,-1 3 0</inkml:trace>
  <inkml:trace contextRef="#ctx0" brushRef="#br0" timeOffset="11">2175 7352 7890,'0'-12'279,"0"4"482,0 0-544,0 5 0,5-1-122,3 8 0,-1 3 170,1 5 1,4 4-87,5 1 0,0 8-119,-1 0 1,-2 2 75,2-3 1,2 1-285,-2-1 1,2 1 94,-2-1 1,-2-5-498,2-3 0,-2-2 53,-2-2 0,0-5-145,0-3 1,0-4 236,1-4 1,-1-6 404,0-10 0,0-2 0,0-10 0,-2-13 0,-2-8 0,2-6 0,-1 0 0</inkml:trace>
  <inkml:trace contextRef="#ctx0" brushRef="#br0" timeOffset="12">2565 7303 7890,'0'-17'-528,"0"3"-662,0-2 1357,0 2 1,-5 8 753,-3 1 1,-4 15-496,-5 6 1,2 7-156,-5 6 0,-2 7-164,-6 9 0,2 3-166,-2 1 1,0 5 61,0 3 1,1 3-146,-6 1 1,6 0-189,-1 0 0,3-7 27,5-5 1,-1-7-755,9-10 690,-3-7 0,15-13 367,4-17 0,-2-9 0</inkml:trace>
  <inkml:trace contextRef="#ctx0" brushRef="#br0" timeOffset="13">2797 7059 7890,'13'-12'0,"-1"0"0,0-1 198,0 1 0,-4 0 346,1 0 0,-7 4-209,2 0 1,-1 5-107,1-1 0,-3 4 75,4 4 0,-5 8-80,-5 8 1,3 9 64,-6 3 1,-1 11-161,-3 5 0,0 3-393,0 6 1,0 4 66,-1 4 0,3 0-291,1-4 0,0-5-160,5-3 0,0-5 309,4-3 0,0-10-131,0-10 1,1-7-379,3-10 848,3-3 0,11-32 0,1-7 0</inkml:trace>
  <inkml:trace contextRef="#ctx0" brushRef="#br0" timeOffset="14">2675 7462 7890,'-7'-5'104,"1"2"-58,2-5 0,2 4-181,-2-4 0,4 5-54,4-1 1,3 1 200,5-1 0,6 3 350,2-3 1,5-2-212,3 2 1,3-1-432,6 1 0,0-2 280,-1-2 0,-3-2 0,3-2 0,3 2 0,0 0 0</inkml:trace>
  <inkml:trace contextRef="#ctx0" brushRef="#br0" timeOffset="15">3261 7438 7890,'0'-8'-29,"0"-1"1,0 5-367,0-4 170,0 0 1,0-4-1,0 0 0,-1-1 995,-3 1 1,3 0-429,-3 0 0,1-4 854,-1-1-865,2 1 1,-7 4 23,5 0-213,-6 5 1,4 1-183,-7 6 0,1 7 34,0 5 0,4 7-100,0 10 0,1 1-63,-1 2 0,2 8 114,6-4 0,0-1-380,0-2 0,2-4 140,2 3 0,3-5-120,5 2 1,5-10 33,4-7 1,2-1-99,1-7 0,5-3 202,-1-9 0,6-1 277,-1-12 0,-8-5 0,1-6 0,3-4 0,-1 0 0</inkml:trace>
  <inkml:trace contextRef="#ctx0" brushRef="#br0" timeOffset="16">3579 7279 7806,'-12'-12'-253,"1"4"374,3-1 1,-3 5 578,3-4 43,2 6-285,-5-4-283,10 6 0,-4 1 2,5 4 1,0-3-406,0 6 0,0 1-17,0 3 0,0 0-155,0 0 0,0 0 65,0 1 0,0-1-213,0 0 0,0 0 190,0 0 0,1 1 358,3-1 0,25-5 0,10-2 0</inkml:trace>
  <inkml:trace contextRef="#ctx0" brushRef="#br0" timeOffset="17">3518 7352 7895,'-12'-1'226,"-1"-3"1,1 2-50,0-2 1,4-1 0,0 1 0,5-2 31,-1 2 0,3 2 0,1-6 0,0 3-60,0-3 1,0 4 75,0-4 0,5 4-202,3-4 0,3 5 126,1-1 0,0 3-156,1 1 1,0 0-57,4 0 1,-4 5 2,3 3 1,2 5 63,-2 3 0,1 3-171,-5 5 0,-1 6 104,-3 3 1,3 2-114,-3 2 0,-3-1-128,-1 1 0,-2-1 51,-2 1 0,-6-6 367,-2-2 0,1-10 281,-1-7-82,0-5 1,-3-9-118,3-2 1,3-12 70,5-8 0,0-9 4,0 1 0,5-9-91,3-4 1,3-2-192,1-2 0,5 1 94,-1 3 1,4 1-175,-4 7 0,1 3-158,-5 10 1,4 6-160,1 6 1,-1 5 29,-4 7-318,0 0 1,0 5 140,1 4 0,-1 1-366,0 3 921,0-1 0,6 16 0,1 5 0</inkml:trace>
  <inkml:trace contextRef="#ctx0" brushRef="#br0" timeOffset="18">4067 7279 7895,'-6'0'1512,"-1"1"-993,3 3 0,2 3-293,-2 5 0,3 5-1,1-1 1,-4 6-106,0-2 0,-2 7 55,2 2 0,3-1 0,-3-3 0,-1-5-34,0 0 0,1-5-232,4 1-276,0-7 107,0-4 0,2-8 119,2-5 1,1-7 130,3-13 0,7-3 39,-2-6 0,3-1-24,0-3 0,-2 7 6,2-2 0,2 7 197,-2 1 0,4 5-78,-3 6 1,-1 2-120,-4 11 1,0 3 58,0 9 0,1 2-401,-1 10 1,0 0-76,0 5 0,1 3-239,-1 1 0,-1 3 374,-3-3 0,3-1-2,-3-3 1,4-2-1236,4-3 1508,3-2 0,33-28 0,6-5 0</inkml:trace>
  <inkml:trace contextRef="#ctx0" brushRef="#br0" timeOffset="19">4800 7108 7895,'0'-14'201,"0"-2"1,0 3-81,0-4 0,-5 8 680,-3 1 0,-3 5-260,-1-1 0,-1 2-326,1 2 1,-5 6-42,-4 2 0,2 4-103,-1 5 0,-1 3 89,-3 8 1,1-2-136,3 3 1,-2 2-8,6 1 1,-5 0-281,5 0 0,5-5-218,7 2 1,3-5 230,1-3 1,0-4-54,0-5 0,9-3 36,3-1 0,5-6 119,-1 3 1,2-11 78,2-6 1,3-2 9,-3-6 1,3-4 50,2-5 1,-2-3 198,-3 3 0,2-4-39,-6 5 1,1-1 154,-5 5 1,-1 1 486,-3 3-247,-3 2-369,-5 11 1,0 4-77,0 12 0,-4 0 1,0 11 1,-4 2-78,4 7 1,0-4-180,4 4 1,0-3-25,0-2 1,0-1-151,0-2 1,1 0 104,3-4 1,4-5 39,9-4 1,-2-5 204,5 1 1,2-10-108,6-6 0,-1-7 178,6-9 0,-2-9 86,2-8 1,2-4-111,-3-4 1,2-6 47,-17 27 0,-1-1 0,1-3 0,0 1-55,-2 1 1,-2-1-1,1-2 1,0 1 149,-4 1 1,0 0-1,6-27 52,-8 17 1,-2 8 283,-6 9 1,-2 9-136,-2 7 0,2 5 438,-7 7-683,1 0 1,-4 1-115,0 3 0,0 5 89,-1 7 1,-3 4-134,0 9 0,-6 6-229,2 6 0,1 9-82,-2-1 0,7 4-441,-3 0 1,4 1 414,0 3 1,7-3-99,2-5 1,9-2-291,7-2 1,10 0 197,6-8 1,10-7-356,-1-10 0,12-11 46,0-1 824,13-5 0,1-6 0,-27 0 0,1-2 0,0-1 0,-1-1 0</inkml:trace>
  <inkml:trace contextRef="#ctx0" brushRef="#br0" timeOffset="20">6180 7157 7868,'4'-8'0,"0"0"0,5-1-212,-5-3 1,5 0 104,-1 0 1,3-2 376,1-2 0,2-4-97,2-9 1,-1 2 216,5-6 0,-3 1-49,3-5 0,-5 3-178,1 6 0,-6 2 192,-2 14-204,-5-3 0,2 16-34,-5 3 0,0 8 9,0 13 1,0 5-124,0 2 1,-4 8-55,0 0 1,0 1-139,4-4 0,0-1-37,0 1 0,0-2-188,0-2 0,5-5 137,3-7 1,1-5-30,3-8 0,-1-2 138,9-6 0,0-9 81,5-7 1,1-4 12,2-13 0,-2-1-44,2-6 0,-2 0 47,-1-5 1,-5 2 301,0-2 1,-5 0-101,1 9 1,-3 3 161,-5 13-80,-3 2-23,-5 11 0,0 7-82,0 9 1,-4 1-39,0 3 0,-4-1-56,4 0 1,0 0 18,4 1 117,-6-1-60,5 0 209,-4 0-207,5-5 20,0-2-42,0-16 1,1 3 12,3-8 0,-3-3 42,3-1 0,2 1 0,-2-2 1,0 2 82,-4-1 0,0-2-76,0 6 0,0 4 112,0 4-125,-5 5 0,-2-1-186,-5 8 0,-5 8 67,1 9 1,-2 2-50,2 1 0,3 6-13,-4 2 0,4 4-204,0 0 1,3 1-108,1 0 0,0 2 145,5-2 1,1 1 51,7-10 1,4-3 52,9-5 0,-2-7-54,5 0 1,6-7 43,6-6 1,4 0-96,0 0 1,6-10 65,3-7 0,-2-4-78,2-4 0,-4-5 7,4-2 1,-3-4 151,-1 0 1,-2-1 151,-11 1 0,0-1-75,-8 0 1,0 6 348,-8 3 1,-2 3-158,-10 5 0,0 2 78,0 6 1,0 0 243,0 0-165,-5 5 0,-2-3 54,-5 6 0,-1 0-178,1 4 1,4 0-17,0 0 0,0 1-169,-5 4 1,1 0-307,0 3 1,4 3 125,0-3 1,4 4-253,-4 5 0,3-4-70,-3 3 1,6-2-280,-2-2 1,2 0-231,2 1 975,0-1 0,44 0 0,10 0 0</inkml:trace>
  <inkml:trace contextRef="#ctx0" brushRef="#br0" timeOffset="21">7279 6778 7868,'-1'-11'0,"-3"3"0,1-3 198,-5 3 0,4-1 24,-4 1 1,0-2 120,-4 6 1,3-1-77,1 1 0,-1 2 73,-8-2 0,4 4-162,-3 4 1,-3 4-1,-2 9 0,2 2-40,-1 5 1,0 6-137,-5 2 0,6 4-184,3 0 0,2 1 160,2 0 0,1-2-104,3-3 0,3-2-39,5-5 1,0-2-115,0-3 0,9-4 63,3-7 0,5-4 28,-1-5 1,3-3 101,5-5 1,1 0 11,-1-8 0,1-3 115,-1-2 0,0-6-69,1-1 1,-1-6 59,1 1 0,-5-2-57,0-2 1,-5 2 231,2 3 1,-5-1 384,-4 9 159,-3-4-512,-5 15 1,-1 1 31,-3 8 1,1 9-54,-5 7 0,0 4 11,-4 5 0,1 6-506,3-3 0,-3 4 176,3-4 1,1 0-489,-1 1 1,5 3 10,-1 1 1,3-5-203,1-3 0,0-2 221,0 1 1,7-2-353,5-6 911,0 0 0,18-18 0,6-8 0,1-1 0,0 1 0</inkml:trace>
  <inkml:trace contextRef="#ctx0" brushRef="#br0" timeOffset="22">7817 6668 7901,'-6'-12'0,"-1"0"861,-5 0 1,0 5-325,0 3 1,0 2-322,-1 2 1,0 2-12,-3 2 0,1 4 0,-6 8 0,5 3-175,-4 6 0,1 5 130,-2 2 0,0 5-99,4 4 0,1-4 109,4 4 1,5 0-735,3-4 1,3 1 304,1-10 1,6 1-192,7-5 0,0-5 138,8-3 0,-1-8 68,4-4 0,2-2 72,3-2 0,0-7 217,4-5 1,2-7 95,-2-10 0,2-3-46,2-9 1,-2-8-261,-2-8 1,-16 27 0,0-1 249,-3-1 0,0-1 0,1 1 0,-1 0 59,-2-2 0,0-1 1,0 1-1,-1 0 69,0-1 0,-2 1 1,8-26 298,-9 11 1,1 11-67,-5 10 0,0 8 845,-4 3-847,-5 9 1,2 4-163,-5 8 0,5-1-276,-1 5 1,-1-3 239,1 8 0,-6 2-461,2 9 0,-3 6 68,-1 2 0,-1 9-220,-4 4 0,2 4-259,-5 4 1,1 1-131,-1 3 0,2-1 160,6-3 1,5-3 177,3 3 0,3-6 172,1-6 1,5-7 65,3-14 0,4-4 0,5-7 0,2 0 56,5-5 1,-4-7 175,1-9 1,-1-5 22,5-8 0,2-5 126,-3-2 0,3-4-133,-6 0 1,2-5 28,1 0 1,-1 1 83,-2 3 1,-5 6 519,-8 2 5,3 9-456,-10 2 0,5 13-104,-6 5 1,-4 5-145,-1 8 1,-3 4-206,4 4 0,-5 2 163,1 1 1,1 0-82,-1 1 0,4 3-223,-4 1 0,5-2 86,-1-7 1,2 3-60,2-2 0,2-4 31,2 0 0,3-5 139,5-4 1,5 2 64,4-6 1,6-2 113,1-6 1,2-4-102,-1-8 0,2-9 115,6-7 0,-2-5 99,-3-4 0,2-2-183,-5-6 0,-1 2 238,-3 2 1,-2 4 95,-3 9 1,-6 7 398,-6 9-485,-5 8 0,-3 8-51,-8 8 0,-3 8-145,-2 5 1,1 3 135,0 5 1,0-4-419,0 4 0,1 1 160,3-2 0,-2 1-305,6-5 0,0 1 159,4-1 1,5-4-73,4 1 0,3-8 196,4-1 0,3-1-18,5-7 0,5-1 128,-1-7 0,6-4-56,-1-8 0,2-5 434,2-7 1,-6 1-70,-2-6 1,-5 0 30,-4-3 1,-3-1 13,-9 1 1,-4 4 78,-8 4 0,-8 7-231,-9 5 1,-7 4-3,-5 4 1,-2 2-289,-2 6 0,2 6 87,2 2 0,-5 3-680,6 1 1,-1 6 51,9 2 649,-1 3 0,6 29 0,2 6 0</inkml:trace>
  <inkml:trace contextRef="#ctx0" brushRef="#br0" timeOffset="23">9185 6790 7901,'0'7'-357,"0"4"0,0-8 325,0 5 1298,0-5-916,0 2 1,1-5 1006,3 0-948,3 0 1,6-5-54,4-3 1,-2-5-278,5-3 1,-4 1-116,4-5 1,1 5 157,3-1 0,-3 2-126,-1 2 1,-1 4-47,1-1 0,-2 7-57,-6-2 0,4 2-125,1 2 0,-2 6-39,-7 2 1,3 3-24,-3 1 0,3-1 170,1-3 1,0 1 36,0-4 1,2 3 21,2-4 1,-1-2-11,5-6 0,2-2 251,7-7 1,-4-4-66,4-4 0,-2-7 93,2-5 0,-4-3-118,4-5 1,-5 3-79,-3-3 0,-4 5 14,-5 3 0,-5 9-37,-3 7-6,-2 9 1,-4 3 10,-2 5 0,-3 5-405,-5 3 0,-4 9 45,0 3 1,-5 7-57,5 2 0,-2 3 153,2-3 1,7-1 65,-4-3 1,5 3-153,0 1 1,3-1-6,5-3 0,0-2 723,0-3 0,0-1-206,0-3 1,5-4 259,3 1 0,3-2-82,1-7 1,-4 0 483,1-4-493,-1 0 1,0 0 516,0 0-337,-5 0-345,2 0 0,-12-4-560,-5 0 0,-5-1 235,-8 5 1,-1-1-539,-2-3 1,-3 3 317,-6-3 0,-6 2-1011,-6 2 1285,-6-5 0,3-7 0,-5-5 1,-5-2-1,1-1 0</inkml:trace>
  <inkml:trace contextRef="#ctx0" brushRef="#br0" timeOffset="24">8452 6058 7913,'-37'-33'0,"0"1"0,4 6 0,4 1 0,6 8 2289,11 9-1272,0 2-2293,5 6 356,1 0-227,6 0 330,0 0 371,6 0 1,-5 6 445,3 2 0,-38 23 0,-23 8 0,19-10 0,-1 0 0,1 0 0</inkml:trace>
  <inkml:trace contextRef="#ctx0" brushRef="#br0" timeOffset="25">7707 6473 11316,'26'7'-613,"2"-3"1,5 1 108,7-1 1,15 0 105,10-4 1,-27-2-1,2-2 240,3-1 0,4-3 0,-3-2 1,7-4-1,2-2 0,0 1 0,7-3 1,-1 0-1,1 0 0,0 0 0</inkml:trace>
  <inkml:trace contextRef="#ctx0" brushRef="#br0" timeOffset="26">1918 9489 8031,'-7'0'-135,"-2"2"213,5 2 1,-4-1-226,4 5 1,-6-4 44,2 4 0,-3-1 157,-1 1 1,0 3 18,-1-3 1,1 1-6,0-1 1,4 2 19,0-6 1,0 4-97,-5-4-39,1 0 1,0-4 66,0 0 1,4-1 23,-1-3 1,3-3-23,-3-5 1,0-6 2,5-2 0,-4-5-36,4-3 0,0-3-1,4-6 1,0-4 23,0 1 1,1-5-6,3 4 1,7-4 102,5 5 0,2 6-49,-2 9 0,-1 4 95,5 8 0,-3 4-83,3 9 1,-5 7 11,1 5 0,2 16 109,-2 13 0,0 11-130,-3 5 0,-8-23 0,1 1-228,-2 1 1,0 1 0,1 4-1,-1 0 176,-2-1 0,0 1 0,2 5 1,0 0-355,-2 1 0,0 0 0,3 0 0,-1 0 241,-2-4 0,0-1 0,0-3 0,0-1-37,-2 32 0,0-13 253,0-21 105,0-7 1,0-24-60,0-5 0,-2-5-106,-2-7 0,2-2 413,-7-2 1,3-3-357,-2-6 1,-2-5 131,6-2 0,0-8-477,4 0 0,0-2-29,0 1 0,0 3 95,0-3 0,4 5 47,0 3 0,4 3 9,-4 6 1,4 5 14,-4 3 1,2 7-39,-2 5 76,-3 3 1,9 6-229,-6 4 1,4 1-43,-4 3 0,6-1 327,-2 0 0,3 0 0,1 0 0,0-5 0,6 10 0,1-4 0</inkml:trace>
  <inkml:trace contextRef="#ctx0" brushRef="#br0" timeOffset="27">2272 9563 8031,'8'-4'0,"1"0"0,-7-6-724,9 9 424,-4-5 0,5 13 1051,0 5 0,-1 6-356,-3 6 1,3 6-184,-3 3 1,-1-2-193,1 2 0,-1 3 0,1 5 0,2 0-64,-6-5 1,0-1-105,-4-2 0,0-4-79,0-9 135,0-8 220,0-6 1,-2-13-65,-2-5 1,3-12-46,-3-8 1,-1-5-25,0-3 0,3-8 20,6-5 0,3-1-275,5 1 0,1 3 229,4-3 0,0 1 142,4 7 0,0 7-43,-4 18 1,3 8 153,-4 8 1,5 7-158,-5 9 0,4 4 114,-3 17 0,-1 1-202,-4 6 1,4 0 125,1 4 0,-5-4-331,-4 0 1,0 3 78,4-3 0,1 1-267,-1-4 0,-4-8 151,0-4 1,-5-6-239,1-7 362,3-5 1,-1-13-368,7-10 0,-1-12 508,0-9 0,0-6 0,0-10 0,1-3-209,-1-5 209,-3 8 0,1-9 0,-1 7 0,-1 16 0,-1 1-179,4-26 0,-1 2 0,3-5 269,-9 31 0,0 6 143,-4 5 0,0 6 836,0 7-91,0 0-277,0 0-113,0 5 1,2 2-187,2 5 1,-2 1 95,7 3 0,-1 4-259,4 8 1,-4 5-252,0 7 1,0 8 87,5 4 1,-5 8 99,0 1 0,-4 1-567,4 7 0,-5 0-276,1 4 0,1-6-166,-1-2 0,2-4 384,-2-4 0,-3-4-872,3-9 361,3-2 960,0-16 0,5-9 0,0-12 0,1-5 0</inkml:trace>
  <inkml:trace contextRef="#ctx0" brushRef="#br0" timeOffset="28">2883 9550 8028,'-12'-12'0,"-1"4"-11,1 0 0,5 0-83,3-4 1,-1 3 47,1 1 0,5 4-78,7-4 1,7 0 372,2-4 1,8 0-245,0-1 1,7 1-160,1 0 0,2 0-25,2-1 179,5 1 0,-6 4 0,4-1 0,5-1 0,-1 1 0</inkml:trace>
  <inkml:trace contextRef="#ctx0" brushRef="#br0" timeOffset="29">3493 9514 8028,'0'-12'31,"0"-1"0,0 1-37,0 0 0,0 0 146,0 0 0,6-2 471,2-2 1,3 1-342,1-6 1,0 5-167,1-4 0,-5 1-61,0-2 1,-5 0 27,1 4 0,-3-4-115,-1 0 1,-1 4 69,-3 0 0,-3 8-2,-5 1 0,-5 5 40,1-1 1,-2 3-18,2 1 1,1 11-29,-5 5 1,1 8 20,-2 9 0,0 1-65,4 10 0,1 1 63,4 4 1,5 0-225,3 0 0,3-6 62,1-2 0,5-7 104,3-2 0,9-6-141,3-1 0,7-10-199,2-7 0,4-7 0,0-1 0,2-7-117,2-9 1,4-4 57,-1-9 1,1-3-125,-4-9 0,-1-1 543,1-3 0,-6-2 0,-5 7 0,-6-5 0,2-1 0,1-1 0,2-2 0</inkml:trace>
  <inkml:trace contextRef="#ctx0" brushRef="#br0" timeOffset="30">3921 9221 7997,'-5'7'-215,"3"-2"37,-9-5 254,10 5-8,-10-3 1,10 5 79,-3-3-79,2-3 0,1 6-299,-3-3 158,3-3 0,-5 6-664,6-3 288,0-3-48,0 5 496,0-6 0,6-22 0,0 11 0,5-17 33,-3 16 202,-2 5 655,-6-4-214,0 4 18,0 0-52,0 2-123,0 5-284,0 0 1,4 1-11,0 3 1,4 3-166,-4 5 0,6 6 123,-2 2 0,-2 5-180,3 3 0,-5-1 32,4 6 1,-5-1 100,1 5 1,-3 4-62,-1 0 0,0-2-177,0-7 1,0-2 58,0-5 1,-4-2-181,0-3 1,-2-8 216,2-8 1,3-4 31,-3-4 0,3-4-58,1-8 0,0-4 49,0-9 1,2-3 2,6-9 1,1-3-54,7-4 1,3-5-338,1 0 1,-1 0 296,2 4 0,-1 6-168,4 2 1,-5 10-145,-2 6 1,-4 8 80,-1 8 0,1 0-265,-1 5 0,0 1 120,0 7 0,0 3 449,1 5 0,-1 0 0,0 11 0,0 3 0</inkml:trace>
  <inkml:trace contextRef="#ctx0" brushRef="#br0" timeOffset="31">4361 9257 8028,'-4'13'0,"-1"-1"0,-3 0 251,4 0 1,-1 2 397,1 2 1,2-1-289,-2 5 1,2-1-143,-2 2 0,2 0-31,-2-4 0,1 2-4,-1-7 1,3 3-205,-3-7 253,3-3-236,1 1 0,0-16-61,0-2 0,5-12-189,3-1 0,3-11 76,1-1 0,4-8-36,1 0 1,3 3 33,-4 2 1,2 3-36,-2 4 1,-2 1 143,2 7 0,-2 5-40,-2 12 0,0 4-15,0 8 0,1 4 58,-1 8 1,-1 9-301,-3 7 0,3 5-65,-3 4 0,3-3-59,1 2 1,4-3-58,0-4 548,6-4 0,19-20 0,10-5 0</inkml:trace>
  <inkml:trace contextRef="#ctx0" brushRef="#br0" timeOffset="32">5020 9013 8028,'0'-37'0,"0"6"474,0 3 1,-5 3-59,-4 5 0,-1 4 140,-3 8 0,1 2-161,0 6 0,0 1-186,0 4 0,-5 3-46,1 8 0,-4 3-111,3 5 0,0 6 25,0 3 1,4 2-154,-3 2 0,2 1-379,2 2 1,4-3 213,0 0 0,5-1-161,-1-3 0,2-7 132,2-2 0,6-8 91,2 1 1,3-9 85,1-4 1,4-4 36,1-4 0,4-4 8,0-9 0,2-6 165,1-5 1,1-6 31,-1 1 1,-1-6-92,-3-2 1,2 1 52,-6 3 0,1 6 61,-5 2 0,-1 9 409,-3 4-467,-3 2 1,-5 9-56,0 5 0,0 6-21,0 11 1,0 2-140,0 5 0,0 1 56,0-1 0,2 0-215,2 1 0,-2 2 16,7-3 1,-1 2 86,4-10 1,4-1-86,1-6 0,4 0 97,0-5 0,3-3 167,5-9 0,-2-5-5,5-12 1,-1-5 240,2-2 0,1-10-312,-6-7 0,-3-5 261,-5-7 0,-10 26 0,-1-1-112,1 0 0,1-1 0,-2-1 1,-1 1-33,-1 2 1,-2 1 0,-1-1 0,-1 1 221,1-27 1,-2 0 146,-2 12 0,-2 9 116,-2 16 0,-3 6-134,-5 10 1,4-1 21,0 5 0,0 1-308,-4 7 1,2 4-166,-2 8 0,2 5 8,-6 7 0,-2 5 114,2 8 0,-6 7-296,2 9 0,2 9-1,10-32 1,0 1 0,-5 33-160,6-34 0,1 1 0,0 30 39,3-30 1,2-1 0,1 30-316,4 1 0,8-13-125,8-8 1,9-10 282,3-5 1,9-6-46,4-7 1,4-5-113,3-11 646,10-11 0,1 2 0,-27-1 0,0-1 0,3 0 0,1 1 0,3-2 0,-1 1 0</inkml:trace>
  <inkml:trace contextRef="#ctx0" brushRef="#br0" timeOffset="33">3298 10992 7986,'0'-13'0,"0"1"0,0 4 316,0 0 0,0 0-160,0-5 0,1 0-125,4-3 1,1-3 35,7-6 0,0-6-159,3-6 1,-1-5 135,6-7 1,-1 1-78,4-1 0,-1 7 114,-2 5 1,-4 7-146,-4 10 218,-7 8 1,0 12-30,-6 8 0,-1 13 107,-4 8 0,3 10-187,-6 6 1,1 3-1,-1 0 0,-2 1-96,6 0 1,0 3-48,4-3 0,0-3-29,0-10 1,3-4 88,5-4 1,1-9-111,12-7 1,-4-5 50,8-7 0,-3-7 68,6-5 1,3-11 3,2-10 1,1-5 19,-2-6 0,4-3-357,-4-10 1,2-1 340,-17 26 0,-1-1 0,12-29 6,-7-4 0,-1 1-20,-8 4 1,2 2 108,-10 14 0,0 7-51,-4 17 1,-2 9 129,-2 8 1,-7 5-123,-5 8 0,-1 4 19,0 12 0,2 4-57,-5 4 1,4 2-82,-5 2 1,6 1 93,-1 3-1,3-3-15,0 2 1,3 2-1,1-1 1,4 4-138,5-4 1,0-5 171,0-3 1,9-7-193,4-2 1,8-6 87,4-10 0,1-4 76,6-8 1,1-4 151,3-9 1,1-7-30,0-9 1,-1-3-285,1-5 0,0-6 439,-1-6 0,-1-2-29,-2 2 1,1-1 16,-6-3 0,0 0-165,-8 8 0,-6 5-48,-6 11 0,-6 9 111,2 7-175,-8 9 0,-6 3-17,-7 5 0,-3 9 36,4 3 1,-6 9-342,2-1 0,1 3 292,-2 2 1,6 3-268,-1 1 1,2-1 175,2-3 0,5-1 64,3 0 0,3 1-28,1-1 0,7-1 16,5-2 1,6 0 88,6-4 1,6-5-63,2-4 0,4-5 199,0 1 0,-4-3-94,-4-1 1,-4 0-73,-3 0 0,-5 2 323,-8 2 119,-2-3 1,-16 6 1,-2-3 0,-8-1 234,-1 5 0,-3-4-631,-5 4 1,4 0 53,-4 4 0,-1-4-685,2 1 0,1-7-27,6 2 0,0-2-278,4-2 1,1-6 911,4-2 0,32-41 0,9-10 0</inkml:trace>
  <inkml:trace contextRef="#ctx0" brushRef="#br0" timeOffset="34">4641 10124 7986,'-8'6'87,"0"2"1,4 4 131,-4 5 1,5 2 357,-1 5 1,-1 6-198,1 2 1,0 4-286,4 0 1,0 0 29,0-4 0,0 2-5,0-5 0,0-1-60,0-4 1,5-6-155,3-6 0,3-5 102,1-7 0,2-1-124,2-3 1,3-4 1,6-9 0,-2-3-154,-3-9 1,3-2 122,-3-5 1,-1-2 73,2-3 1,-6 3 140,1-3 1,-4 9 54,-4 3 1,2 5 437,-6 3-255,0 4-49,-4 10 1,-5 12-223,-4 12 0,0 6 88,1 5 0,-2 3-206,6 6 0,-4-2 55,4-2 1,0 2-311,4-2 1,0 1 148,0-2 1,5-3-173,3-9 0,3-2 30,2-6 1,4-1 149,3-3 0,4-4 45,0-8 1,4-8-2,1-9 0,8-7 194,-5-5 1,2-5-177,-5-7 1,-4-1 248,4-11 0,-3-5-293,-14 28 1,0-1 0,-2 1 0,-2 0 240,-2-1 0,0 1 0,0-1 0,-1 0-37,-3-1 0,0-1 0,2 2 1,0 0 97,0-30 0,-1 12 366,-7 16 0,1 7-166,-5 10 1,0 8 138,-4 7 1,3 4 7,1 1 0,4 1-435,-4 4 1,0 3 406,-4 8 1,-1 8-574,1 9 1,0 8 170,0 3 1,1 9-108,3 4 1,-2 3-370,6 1 1,0-1 216,4-3 1,0 5-193,0-5 0,6 0 119,2-8 0,8-7-31,4-5 1,3-3 153,2-10 0,1-8-101,2-12 0,2-5 113,3-7 0,2-6-4,-3-10 0,2-7 192,-1-6 1,2-5-367,-2-7 1,1-9 350,-2-3 1,-16 27-1,-2-1-25,-1 0 0,-1 0 0,-2 0 0,-1-2 45,-1 1 0,0-1 0,-1-1 1,-1 0 26,1 1 1,-1 1-1,-3 1 1,0 1 378,1-23 1,-2 9 74,-2 12 1,-2 7-167,-2 13 0,2 5 977,-6 11-877,5 0 0,-4 5-432,3 4 1,3 4 58,-3 7 1,-2 2 194,2 11 0,-1 5-293,1 7 0,2 2-26,-2 2 0,3 4-370,1 0 0,0 8-20,0-4 1,0 5-48,0-5 1,0-3-341,0-1 1,5-4-29,3-4 1,3-10 322,1-10 0,1-8 510,-1-9 0,3-2 0,-3-6 0,-3 0 0</inkml:trace>
  <inkml:trace contextRef="#ctx0" brushRef="#br0" timeOffset="35">5618 10027 7986,'-24'-12'0,"1"-3"0,3 2 0,2-2 1377,6 7-1067,5 3-295,2-1 0,7 5-120,6-3 1,6 1 52,10-5 0,6 0-212,3-4 0,3 0 0,5-1 1,7 0-89,5-3 226,10 2 0,-14-7 0,3-3 0,8 1 0,1 0 0</inkml:trace>
  <inkml:trace contextRef="#ctx0" brushRef="#br0" timeOffset="36">6217 9807 7986,'-12'7'-76,"4"2"64,-1-5 407,1 0 97,1-4-211,2-5 1,5-3-1,0-9 1,5 4-171,4-3 1,-3 2 123,3 2 0,-5 0-101,4-1 0,-6 1 235,3 0-250,-4 0-3,-1 5 0,-6 2-144,-2 5 1,-3 5 48,-1 3 0,-5 10-174,-4 6 1,2 6 6,-1 7 1,1 1-112,-1 2 1,2 2-221,6 3 0,5-4 201,3-8 0,4-4-14,4-4 0,0-8 147,8-4 0,2-8 34,6-9 1,7-4-5,-2-8 1,6-7 101,-3-6 1,2-6-44,-1-2 1,-3-1 34,2-7 0,-4 1 36,-3-5 1,-4 5-76,-4 4 1,-3 7 259,-1 5-204,-4 7 119,-5 9 1,-5 13-54,-4 12 1,3 4-25,-2 8 1,5 0-120,-1 4 1,2-2-164,2 6 1,0-2-40,0 1 1,0-2 56,0-5 1,2-1 0,2 0 1,3-5 118,5-2 0,1-9 104,4-4 0,2-9 0,5-8 0,1-4 0,-1-8 0,0-3 183,1-1 1,-6-5-78,-3 2 1,0-2 322,-3 1 0,0 3 219,-9 6 23,6 5-313,-9 1 0,3 17 79,-8 5 1,1 12-130,-5 9 1,4 1-61,-4 6 0,4-3-288,-4 3 0,4-5 76,-4 2 1,4-3-63,-5-2 1,7-5 12,-2-3 128,2-2-113,2-7 0,2-3 6,2-8 0,2-9 10,7-7 1,4-10-60,4-6 1,2-6-82,1-7 0,2 0-160,2 0 0,2-5 62,3-3 0,-3 8 54,-6 4 1,1 11 106,-1 6 0,-1 9-16,-3 6 0,-6 9-2,-6 13 1,-1 4 36,1 12 1,2 0 6,-6 4 1,0 2-41,-4 6 0,1-1 268,3 1 1,-3 2-416,4-2 0,-4 1 88,-1-10 1,4 0-93,0-8 1,6 2 134,-2-6 1,3-5-13,1-7 0,1-8 71,4-4 1,2-9 159,5-3 1,0-9-63,1-3 1,-1-3 133,1-2 1,-2-9-239,-3-3 0,2-4 195,-6 0 1,0-2-26,-3-7 1,-1 3-57,0 2 1,-5 9 300,-3 12 0,-3 10 326,-1 10-382,0 7 1,0 5-241,0 8 0,-5 5-129,-3 7 1,0 7-87,-5 5 0,8 8 90,-7 0 1,-2 2-38,-2 7 0,0-1-117,3 0 0,5 2-115,0-5 0,4 4 18,-4-4 0,5-2 24,-1-6 1,3-5-1,1-8 1,7-7 136,5-9 0,1-6 457,8-6 1,0-11-133,8-13 1,-2-9 48,6-4 0,-2-4-226,1-4 0,2 7 355,-5-3 1,-1 14 8,-3 3 1,-2 6 147,-3 5 1,2 9-160,-6 8 1,-1 10-130,-7 6 0,3 5-4,-3 8 1,-1-1-5,1 1 0,-5 3 27,1 1 0,-3-1-47,-1-3 1,-1 0-624,-3 4 1,0-5 125,-8 1 0,2-1-204,-6-3 1,-3-4-112,-2-1 1,-2-2 228,-1-2 1,-6-4-696,-3 1 0,-2-7 1066,-1 2 0,-3-23 0,-3-9 0,-3-3 0,0 1 0</inkml:trace>
  <inkml:trace contextRef="#ctx0" brushRef="#br0" timeOffset="37">7279 9318 7986,'0'-24'0,"0"-3"585,0 2 1,0-2-14,0 7 0,2 1 289,2-1 1,8 3-728,8-3 0,7 4-666,2-5 0,5 5 63,-2-4 0,8 3-303,1-3 0,3 5-850,-3-1 1622,5 2 0,14 7 0,-26 5 0,1-1 0</inkml:trace>
  <inkml:trace contextRef="#ctx0" brushRef="#br0" timeOffset="38">5509 11456 7978,'0'-18'-112,"0"-2"0,-6 1-175,-2-2 0,1 2 489,-1-1 1,-4 2 690,-4 6 0,-5 1-505,5 3 0,-6 3 18,2 5 1,-5 1-286,-3 3 1,1 8 44,-6 9 0,2 7-68,-2 5 1,2 7-22,3 5 0,3-1-145,1 0 0,1 0 57,7 1 1,5-5-175,7-7 0,2-5 70,2-7 0,6-5-62,2-8 1,4-2 80,4-6 0,3-10 46,6-2 1,1-13 148,2 1 0,-2-10-53,2-3 0,2 1-17,-1-5 0,-1 0-19,-3 5 1,-5-2 3,0 9 0,-5 2-26,1 7 1,-6 3-105,-2 9 0,-5 4 38,1 8 1,-3 3 46,-1 5 1,4 6-77,0 2 0,2 3 21,-2 2 0,-1-2-85,5-3 0,-1 2 111,1-6 0,3-1 3,-3-7 1,-2-2 50,3-6 1,0-2 8,7-2 1,-2-8 13,2-8 0,-4-9-62,-3-3 1,0-9 195,-5-4 1,0-8-58,-4-4 0,-9-4-371,-3-4 1,-9 0 369,1 0 0,-7 5-1,-2 11 0,-5 11 39,2 6 1,-4 7 273,0 9 0,-6 6-265,-3 15 0,-3 8-13,0 12 0,-5 4-489,0 8 0,0 6 385,4 6 0,24-20 0,1 2-234,-1 3 1,1 1-1,1 3 1,0 0 215,2 0 0,1 2 1,2 2-1,1 2-17,4-1 0,2 0 1,1 3-1,2 2 2,1-2 0,2 1 1,1-2-1,1 0 14,2-2 0,2-1 1,4-4-1,2-3-2,14 27 1,7-7 88,9-6 0,5-6-105,3-2 0,3-8-207,5-5 0,-1-7-356,5-5 0,4-8 55,4-4 0,2-9-66,-2-8 0,-31 3 1,1-4 587,4-3 0,-1-3 0,2 1 0,-1-2 0,2-5 0,-1-1 0,0-4 0,-2-1 0,-1-2 0</inkml:trace>
  <inkml:trace contextRef="#ctx0" brushRef="#br0" timeOffset="39">7292 10564 7978,'0'-12'0,"0"0"0,-4-1 0,-1 1 0,0 0 128,1 0 0,1 1 199,-5 3 0,0-3 346,-4 3 0,0 1-235,-1-1 0,-4 5 34,-4-1 0,-6 3-245,-1 1 1,-10 11-121,1 5 1,-4 11-61,1 6 1,-4 7-136,-5 5 0,25-17 0,0 1 36,-1 1 0,1 1 0,2 1 1,0 0-17,1-2 0,2 1 0,2 1 0,1 1-56,1-1 0,1 1 0,2 1 0,1 0-210,-5 27 0,5-8-185,11-12 1,11-9 190,5-3 1,12-5-95,4-3 0,3-9 74,2-8 1,5-3 43,3-1 0,6-1-45,2-3 1,0-8 92,-4-9 1,-4-3 40,0-5 0,-7-2 67,-2-5 0,-7-1 89,-13 0 0,-5 6 410,-11 3 0,-1 7-133,-3 5 1,-9 4-140,-7 4 1,-7 2-158,-2 6 0,-3 1 593,3 4 1,1-4-95,3 3 1,6-1 154,3 1 1,2-3-355,2 3 1,5-1 70,3 1-182,3-3 1,2 10-32,3-3 1,3 9 142,5 3 1,6 3-103,2 1 1,-1 6 142,2 3 1,-2 6-131,1 2 1,2 5-113,-6-1 0,0 1-62,-3-1 0,-2 1-288,-3-5 1,-3-1-181,-5-3 0,0 0 236,0-1 1,0-9 271,0-2 0,0-31 0,0-3 0</inkml:trace>
  <inkml:trace contextRef="#ctx0" brushRef="#br0" timeOffset="40">7731 11224 7978,'-12'-6'1278,"0"5"0,4-5-2477,0 6 1199,5 0 0,14 0 0,9 0 0</inkml:trace>
  <inkml:trace contextRef="#ctx0" brushRef="#br0" timeOffset="41">22398 10979 8101,'0'-6'-1237,"0"-5"802,0 4 352,0-5 219,0-1 1,-1 5-78,-3 0 31,3 5-83,-5-2 1,6 5 234,0 0-188,0 5 67,0 2 1,0 5-88,0 1 0,0-1 62,0 0 1,0 0-6,0 1 1,0 4 16,0 4 0,0 2-31,0 1 1,-4 2-6,0 2 1,0 4-71,4 4 1,-1 2 60,-3 3 1,1 8-71,-5 8 0,5 2-296,-1 2 0,-2 6 308,5-33 0,-2 1 1,-1 1-1,-1 0-16,1 1 1,0-1 0,0 1 0,1 0-4,-1-1 1,0 1 0,0 0-1,1-1 19,-1 1 1,0-1 0,0 3-1,1 0 0,1 0 1,0-1-1,1-1 1,1-1 44,-2-1 1,0 0 0,0 32-41,2 3 1,0-32 0,0 0-19,0-2 1,0 1 0,0-1-1,0 0 30,0 33 1,0 0-14,0-32 0,0 0 0,1-1 1,0 1 9,1 0 0,0-1 1,-1 33 1,1-34 0,0-1 1,4 34-15,-5-33 0,2 0 0,1 2 0,0 0-2,-2-2 0,0-1 0,2 3 1,0 0 6,0 28 1,0-31 0,0 1 4,0 30 1,1-28-1,0-1 23,-1-1 0,0 0 0,-1 2 0,1 0-25,0-2 1,0-1-1,-3 4 1,1 0 108,0 1 1,0 0-1,-1 3 1,-1 1-30,0-2 0,0 0 1,0 0-1,0 0-31,0-2 0,0 0 1,2-2-1,0 0-32,0 2 0,0 0 0,3-1 0,0 0-56,-1-3 1,0-1 0,1 1 0,2-1 17,9 23 1,-2-1-181,2 1 1,-4 4 170,-4 4 1,-1 0-15,-3-4 1,-2 0 235,2 0 1,-3-1-300,-1-3 1,0-1 146,0-3 0,0-3 3,0 3 0,0-3-1,0-1 0,0-6-144,0-2 0,0-7 131,0-2 1,0-5-127,0 2 1,0-7 11,0-2 0,-1-5 329,-3 1 0,2-2-336,-2-2 0,2-5 69,-3-3-268,4-3-237,-4-1-81,-1 0 0,5-1 8,-3-3 586,2-3 0,2-38 0,0-8 0</inkml:trace>
  <inkml:trace contextRef="#ctx0" brushRef="#br0" timeOffset="42">22350 10918 7675,'12'0'-98,"5"0"-60,4 0 1,2 0 133,1 0 1,7 0-17,6 0 0,7 0-48,8 0 1,5 0-233,9 0 0,-31 0 1,1-1 355,3-1 0,0 0 0,3-1 1,0-1-38,1-2 1,-1 0 0,1 0 0,0 0-119,2-1 1,0 1 0,-1 0-1,1 0 128,-2 0 0,0 0 1,0 0-1,0 1 61,-4 1 1,0 0-1,1-1 1,1 0-45,-2 3 0,-1 0 0,3-2 0,0 0 0,-2 2 1,-1 0-1,3 0 1,0 0-15,-3 2 1,1 0-1,3 0 1,0-1-4,1-1 1,0 0 0,1 1 0,1 0-30,2-1 1,0 0 0,-1 1 0,-1 1 33,-2 0 0,-1 0 1,3 0-1,0 0 15,-1 0 0,1 0 0,2 0 0,0 0-22,-2 0 1,0 0 0,-1 0 0,1 1 1,-2 1 0,0 0 0,-1-1 0,1 0 10,0 0 0,0 2 0,1-1 0,1 1 2,0-1 0,0 0 1,0 1-1,-1 0-8,-1-1 0,0 0 1,0-2-1,1 1-1,0 1 0,1 0 1,0 1-1,1 0 32,1-1 1,0 0 0,-1 0 0,0 0-30,-1-2 0,-1 0 0,0 2 0,1 0-3,1 0 1,1 0 0,-1 2 0,1 0 18,-1-2 0,1 0 1,-1 0-1,-1 0 7,-2-2 1,0 0 0,1 2 0,1 0-38,0 0 1,0 0-1,2 1 1,-1-2-51,-1 0 1,0-2 0,0 1 0,-1 0 41,-1 0 0,0 0 0,0 0 0,-1 0 11,1 0 1,0 0 0,-1 0 0,-1 0-27,-2 0 1,-1 0 0,-2 0 0,-1 0-93,22 0 0,1 0 114,-5 0 0,-2 0-32,-6 0 0,-3 0 0,-5 0 0,-6 0-529,-2 0 681,-9 0 1,-8 2-580,-8 2 746,-2-3 0,-8 9-574,-2-6 1,-4 4 416,-4-4 1,1 4-131,-6-4 0,2 4 0,-1-4 0,-3 0 0,4-4 0</inkml:trace>
  <inkml:trace contextRef="#ctx0" brushRef="#br0" timeOffset="43">28004 10906 8147,'11'-1'16,"-3"-3"155,-3 2 189,1-9-302,-5 5 213,5-1-367,-6 1-31,0 6 1,-2 0 49,-2 0 258,3 0-159,-5 0 0,6 6 86,0 2 1,-4 3-55,0 1 0,0 2 8,4 2 1,-4 3 18,0 5 1,0 2 5,4 3 1,-4 3 1,0 9 0,-2 4-18,2 8 1,3 6-238,-3 6 0,3 2 242,1-2 0,0-1-160,0 5 0,0-2 101,0-2 0,0-6-109,0-10 1,4-5 13,0-4 1,4-3-126,-4-4 1,0-9-26,-4-8 1,0-2 28,0-2 0,-1-1 83,-3-3 0,-5 2 116,-7-6 0,-14 0 0,-8-4 0</inkml:trace>
  <inkml:trace contextRef="#ctx0" brushRef="#br0" timeOffset="44">22972 11993 8147,'-8'0'0,"0"0"0,4 0-336,-4 0 1,4 0 186,-4 0-88,5-5 209,-8 3 95,10-3 28,-10-1-53,10 5 0,-4-4-39,10 5 0,1 0 33,7 0 1,0 0 34,3 0 0,5 0-21,7 0 1,3-2 17,6-2 0,5 3-38,3-3 0,8-2 2,4 2 0,9-4-227,-29 6 0,0 0 0,0-2 0,0 0 210,4 2 1,0 0-1,-1-2 1,1 0-23,2 2 0,0 0 1,1-3-1,0 1-7,-1 2 0,-1 0 0,2-2 0,-1 0-15,-4 2 1,-1 0-1,2-2 1,-1 0 31,0 2 1,-1 0 0,2-2-1,-1 0 55,2 2 0,0 0 1,-1-1-1,0 0-56,-2 1 1,1 0 0,-1 2 0,0-1 2,3-1 1,-1 0 0,0 0-1,0 1 2,1-1 1,0 0-1,-1 1 1,0 1 1,-1-2 0,-1 0 0,0 1 0,0 0 19,3 1 0,0 0 0,-1-2 0,0 0-1,0 0 1,1 0 0,1 0-1,-1 0 43,-2 2 1,-1 0 0,2 0 0,-1 0-54,0 0 1,-1 0 0,2 0 0,-1 0-10,2 0 0,-1 0 0,0-2 1,-1 0 16,-2 0 0,-1 0 1,2 0-1,-1 0-42,2 2 1,-1 0-1,2-1 1,0 0 25,3-1 0,0 0 0,-2 2 0,-1-1-6,1-1 1,0 0 0,-1 1 0,1 1-11,2-1 1,0 2-1,1-1 1,0 0-10,-1 0 0,-1 0 0,3 0 0,-1 0 21,-4 0 0,1 0 0,0 0 0,1 0 2,-1 0 1,-1 0 0,2 0-1,-1 0 10,-2 0 0,-1 0 0,-1 0 0,-2 0-162,30 0 0,-6 0 315,-2 0 1,-2 0-139,2 0 1,-4 0 86,-8 0 1,1 0-123,-5 0 1,4 0 24,-5 0 0,-4 0-37,-8 0 1,-2 0-306,-2 0 554,-5 0 1,-6-2-320,-9-2 0,-4 1 67,-4-5 0,-9 6-331,-7-3 1,-8 3 348,-5-2 0,-2 8 0,-2-3 0</inkml:trace>
  <inkml:trace contextRef="#ctx0" brushRef="#br0" timeOffset="45">22924 12054 8147,'0'-12'-438,"5"0"0,-2-1-18,5 1 84,-5 0 1,7 0 383,-1 0 1,-3 3 93,2 1-4,1 6 0,3-5-90,0 3 1,-4 2 412,0-2-207,-5 3 0,7 2-114,-6 3 1,0-1 16,-4 5 0,1-1-33,3 1 0,-3 4-121,4 1 0,-4-1 98,-1 4 1,0 3-61,0 1 0,0 3 15,0 2 1,0 1-4,0 2 1,-1-1 5,-4 6 0,3 3 3,-6 5 1,4 1 102,-5-1 1,5 4-92,-4 8 1,1-2-180,-1 6 0,-1-4 196,5 4 0,-6-1-4,2 1 1,1 5-1,-1-5 0,4 4-4,-4-8 1,1 6-11,-1-3 0,-3 8-10,3 1 1,1-4-46,-1-4 1,1 2 49,-1 6 1,3 0 52,5 0 1,-2-30 0,0-1-5,-2 27 0,1-26 0,1 0 96,2 34 1,-1-31-1,-2 0-254,1 1 1,0-1 0,0 1 0,0 0 202,2-3 1,0 1 0,0-1-1,0 1-82,0 0 0,0-1 0,0 1 0,0 0-63,0-1 0,0 1 0,4 31-64,0-3 0,6 1 105,-2 0 0,-3-32 1,0 1-89,3 30 1,3-1 28,-3-7 0,3 2-150,1-2 0,0 3 194,0 1 0,-1-5-114,-3-3 1,3-3 150,-3-1 0,2 4 17,-2 0 1,1-5-24,-5-3 0,2-5-13,-2 0 1,-3-2-63,3-1 1,2-6 244,-2-2 1,1-4-181,-1 0 1,-1-1 303,5 1 1,-4-6-878,4-3 0,-1-3 141,1 0 1,2-1-1038,-6 0 536,5-5 905,-2 4 0,-5-26 0,-4 0 0</inkml:trace>
  <inkml:trace contextRef="#ctx0" brushRef="#br0" timeOffset="46">22276 16047 8176,'8'0'-676,"1"0"1,-5 0 290,4 0 1,-3 0 748,7 0 0,-1-1-50,10-3 0,4 1 48,8-5 1,9 4-187,7-4 1,11 0-228,-26 2 0,1 0 1,1 1-1,1 2 107,2-2 1,-1 1-1,0 1 1,-1 0-18,2-1 0,-1-1 0,2 0 0,-1 1-141,0 2 1,-1 0 0,-2-1 0,-1 0-232,26-1 0,-3 3 31,-9-3 0,-4 3 49,-12 1 0,-10 1-379,-11 3 632,-5 3 0,-7 5 0,0 0 0</inkml:trace>
  <inkml:trace contextRef="#ctx0" brushRef="#br0" timeOffset="47">21580 16267 8138,'0'-12'-80,"0"0"0,0 0 170,0-1 0,0 1 240,0 0-80,0 0 1,0 0 34,0-1 1,0 5 116,0 0-1,0 5-254,0-7 1,-1 8-167,-3-2 0,2 8-15,-2 4 0,-2 5 122,-3 3 0,3 4-112,-3 9 1,1 3 69,-4 9 0,0-3-16,0 3 0,4 1-2,-1-2 1,3 5-114,-3-4 0,4 0 44,5-5 1,0 0 86,0-4 0,1-3 41,3-9 0,9-2 1,7-6 1,3-5 8,2-3 0,8-3-69,4-1 0,2-5 10,-2-4 1,4-1-87,0-3 1,3 1-197,-3 0 1,-4 1-259,-5 3 1,-6-2 205,-2 6 1,-1-4-957,-6 4 442,-1 0 268,-4-1 1,-5 2 541,-3-5 0,-3 5 0,-33-35 0,-9-3 0</inkml:trace>
  <inkml:trace contextRef="#ctx0" brushRef="#br0" timeOffset="48">21592 16231 8138,'-19'-13'0,"3"1"0,7 1 0,0 3 0,1-3 452,2 5 0,1-1-194,10 3 0,1-2-410,7 2 1,4-1 175,4 1 0,2 2-91,1-2 1,5 3-145,-1 1 0,1-4 81,-5 0 1,2 0-424,2 4 0,-2 0 100,2 0 453,-7 5 0,-9 18 0,-7 10 0</inkml:trace>
  <inkml:trace contextRef="#ctx0" brushRef="#br0" timeOffset="49">21482 16536 8138,'-12'-1'0,"0"-3"-284,5 2 89,2-3 1,10 5 310,3 0 0,9 0-80,3 0 0,9 0 177,3 0 0,3 0 53,2 0-266,5 0 0,2-9 0,4-4 0,7 0 0,0-1 0</inkml:trace>
  <inkml:trace contextRef="#ctx0" brushRef="#br0" timeOffset="50">22765 16060 8138,'7'0'-1988,"3"0"2186,-8 0-91,3 0 0,-3 0 350,2 0-281,-3 0 0,4-2-102,-5-2 286,0 3-156,0-5-122,0 6 20,0 0-41,6 0 81,-5 0-68,5 6 0,-2 1 11,0 5 1,0 6-35,-4 2 0,4 4 31,0 5 0,0 7-17,-4 9 1,0 8 6,0 4 1,0 12-247,0-32 0,0 0 0,0 1 1,0 1 211,0 0 0,0-1 1,-2 2-1,0 0-99,0 3 0,0 0 1,0 1-1,0 0 62,2-1 1,0 0 0,0-2-1,0-1 7,0 29 0,0-4-144,0-8 0,0 0 153,0-8 1,0 0 69,0-12 0,0 1 9,0-10 0,0 1-88,0-5 13,-6-5 785,5-1-1019,-10-12-23,10 0 1,-6-6-25,3 0 1,3-6-342,-3-2 0,2-3 601,2-1 0,0-49 0,0 25 0,0-1 0</inkml:trace>
  <inkml:trace contextRef="#ctx0" brushRef="#br0" timeOffset="51">22740 16170 8138,'7'-6'0,"-1"-5"0,-6-5 0,0 4-419,0 4 396,0 0 0,-2 1 1,-2 3 1,1 4 140,-5 4 0,0 3 59,-4 5 0,0 5-41,0 4 1,-1 2-1,1 1 1,0 1-132,0-1 0,1-4 170,3 1 125,-3-6-52,4 2-134,0-10 0,2-3-62,5-8 0,1-8-151,3-8 1,3-8 130,5 0 0,2-6-140,2 1 0,-1 2 155,5-1 0,-3 5-33,3-2 0,-5 9-119,1 3 0,-1 5 33,1 4 1,-2 5 92,2 12 1,-2 5-60,-2 15 1,-1 2 0,-3 6 0,3-1-136,-3 1 1,3-2-243,1-2 1,0 1 111,1-6 1,0 5 301,3-5 0,9-5 0,6-5 0</inkml:trace>
  <inkml:trace contextRef="#ctx0" brushRef="#br0" timeOffset="52">23229 17757 8138,'0'-12'106,"0"0"1,0 0 659,0-1-735,0 1 0,0 0 324,0 0-19,0 5-155,0 2 1,-6 10-144,-2 3 0,2 8 139,-3 5 1,1 6-106,-4 1 1,4 6-126,0-1 0,4 6 27,-4 2 1,5 0-101,-1-5 0,2 0 9,2-4 0,6 2 10,2-5 0,4-2 113,4-7 0,-1-2-51,6-6 1,0-5-131,8-3 1,2-4-169,6-4 0,-3-4-183,2-9 1,-6 2 188,7-5 0,-5 1-183,1-1 1,-5-3 519,-7 2 0,-14-7 0,-9-4 0</inkml:trace>
  <inkml:trace contextRef="#ctx0" brushRef="#br0" timeOffset="53">23253 17757 8138,'-5'-12'0,"-2"0"0,-5 0 0,0-1 0,-1 1 0,3 0 609,1 0 0,4 4-314,5-1 1,5 7-368,4-2 1,7 2-293,4 2 1,5 0 164,3 0 1,-1 0-29,6 0 1,-2 4-16,2 0 1,-4 2 241,-4-2 0,10 14 0,3 7 0</inkml:trace>
  <inkml:trace contextRef="#ctx0" brushRef="#br0" timeOffset="54">23180 17977 8138,'-5'-7'0,"-4"3"674,-1-3-74,3 6-540,1-4 0,13 5 127,5 0 1,7 0-448,10 0 1,-2 0-44,6 0 0,3 0-223,5 0 0,4-4 204,-5 0 270,7-1 1,-9 3 0,5-1-1,5 0 1,0-1 0</inkml:trace>
  <inkml:trace contextRef="#ctx0" brushRef="#br0" timeOffset="55">23827 18026 8138,'-4'8'379,"0"0"0,-1-4-153,1 4 0,2-4-167,-2 5 221,3-1-183,1 4-15,0 0 0,4-4-250,0 0 1,5-5 20,0 1 1,1-2 140,3-2 0,0-6-86,4-2 1,-4-3 65,3-1 0,-2-4 16,-2-1 1,-4 1 97,0 4 1,-1-4 439,1-1-284,-2 1 0,-2 4 610,0 0-711,0 5 1,-5 1 32,-3 6 1,1 7-37,-5 5 0,1 7-21,-1 10 0,-2 3-161,6 9 1,-4 8 24,4 8 1,-4 8-261,6-31 0,0 1 0,0 4 0,0 0 210,1 1 1,2 1 0,-1 1 0,0-1-50,0 0 0,0-1 0,0-2 0,0-1-147,0 32 0,0-10 234,0-2 0,4-7 1,0-6 1,0-8-76,-4-12 171,0-5-87,0-7 1,0-6 49,0-6 1,-5-6 450,-4-6 0,-1-5-307,-3-4 1,-3-3 16,0-5 0,-5 2-164,5-5 1,-3-1-146,7-4 1,-3 2 146,7 3 1,2-4-286,2 4 0,3-2-200,1 1 1,5-1-253,4 6 0,8-1 137,8 5 570,4-6 0,20 4 0,10-1 0,-18 6 0,1 0 0,0-1 0</inkml:trace>
  <inkml:trace contextRef="#ctx0" brushRef="#br0" timeOffset="56">22777 15962 8135,'-8'0'166,"0"0"-57,5 0 138,-2 0-196,-1 0 0,6 0 88,0 0 1,6 0-65,6 0 1,11 0 77,5 0 1,13 0 0,8 0 0,12-4-92,-25 2 1,1 0 0,7-3 0,0 0-299,5 1 1,0 0-1,4 1 1,1-1 230,1 0 0,0 0 1,3 1-1,0 0-255,3-1 0,0-1 0,-1 0 1,-1 1 183,-1 2 1,-2 0 0,-4-1 0,-1 0-46,-5 1 0,-2 0 0,-3 2 1,-1-1-205,-1-1 1,0 0-1,27 1 37,-9 1 1,-14 0-76,-14 0 1,-9 0-98,-3 0 837,-9 0 0,-4 0-471,-8 0 1,-7 0 645,-5 0 0,-10 0-525,1 0 1,-2 0 206,3 0 0,-5 0-135,1 0 1,-5 0-100,5 0 0,-5-2 81,5-2 1,-1 1-77,5-5 0,-1 0 11,1-4 0,0 1 148,-1 3 0,5-3-87,-1 3 0,6-7 218,-1-1 0,8-1-14,4 5 0,3 0-52,1 0 1,5 0-130,3-1 0,8 7-9,5 1 1,2 3 40,1-2 0,1 2-15,-1-2 1,1 4-29,-1 4 1,0-1-3,1 5 1,-2 0 61,-3 5 1,-2 4-46,-6 4 0,-1 2-151,-3 1 1,-2 5 156,-6-1 0,-3 6-6,-5-1 1,-7 6-300,-14 2 1,-2 3-535,-6-3 0,1-6 292,-1-6 1,1-3-710,-1-2 1146,0 0 0,-2-2 0,0-3 0,-1-3 0,-1 1 0</inkml:trace>
  <inkml:trace contextRef="#ctx0" brushRef="#br0" timeOffset="57">25122 15742 8135,'0'-12'-145,"1"0"59,3 0 0,-2-5 452,2 1-116,2 0 0,-3 3 236,5 1 14,-5 0 353,8 5-537,-10 2 0,3 6-190,-8 3 0,-3 8 19,-5 9 1,-1 3 44,-4 5 0,2 2-37,-5 6 1,5-1-178,-1 1 0,2 1 97,2 3 1,1-3-152,3 2 1,3-3-110,5-5 0,6 2 79,7-5 1,4-2-126,8-7 0,5-3-130,2-9 1,3 1-120,2-5 0,4-4 115,-1-4 1,1-9-32,-4 1 1,-2-9-92,-2 1 489,-3-3 0,-17-23 0,-2-6 0</inkml:trace>
  <inkml:trace contextRef="#ctx0" brushRef="#br0" timeOffset="58">25085 15730 8180,'-12'-12'0,"0"0"0,0-1 0,5 1 209,3 0 0,2 4 45,2 0 1,2 5-138,2-1 0,3 2-2,5 2 0,5 0-236,4 0 1,6 0 92,1 0 0,5 0-194,-5 0 1,5 2-438,-5 2 0,5-1 659,-4 5 0,-6 11 0,-6 7 0</inkml:trace>
  <inkml:trace contextRef="#ctx0" brushRef="#br0" timeOffset="59">25049 15901 8180,'-13'-10'0,"1"-2"0,1 1 333,3 3 452,-3 0-319,10 1 0,2 2-134,11 5 1,2 0-353,6 0 1,6 0-129,7 0 1,3 0-258,5 0 0,-2 0 95,6 0 1,-4 0-472,4 0 781,-6 5 0,25 8 0,0 6 0</inkml:trace>
  <inkml:trace contextRef="#ctx0" brushRef="#br0" timeOffset="60">25549 16206 8180,'0'-8'-141,"0"0"0,0 0-213,0-4 1,4-1 282,0 1 1,2 0 70,-2 0 0,-1 4 628,5-1 0,0 1-147,4-4 1,0 5-246,1 3 1,0 2-61,3-3 0,2 4-244,2-3 1,-1 8 96,-2 4 0,-5 9-28,0 3 1,-1 3 1,-7 1 1,0 2-231,-4 3 1,-4-4 115,0 4 1,-10 1-120,2-2 1,-3 1 51,3-5 1,0-1 118,0-2 1,3-4 94,1-4 1,4-7-87,-4-2 42,5-2 0,3-8-18,8-2 1,7-4 18,2-4 0,6-5-83,1-7 1,1 1-11,3-6 0,2 2 53,-2-2 0,1-2-2,-5 2 0,-5 0 208,-2 0 0,-5 4 4,-4 9 0,-3 2 28,-5 6 1,-1 5-12,-3 3 0,-4 6 161,-8 6 0,1 1-103,-6 12 1,2-1-60,-1 5 1,2 0-251,6 4 0,0-3 143,0 2 0,4-2-132,-1-2 0,7-3 45,-2-1 0,4-4-293,4 5 0,7-6 96,5 1 0,7-7-442,1 0 0,2-7 654,7 2 0,9-9 0,8-5 0,6 0 0,-1 0 0</inkml:trace>
  <inkml:trace contextRef="#ctx0" brushRef="#br0" timeOffset="61">28041 11456 7101,'5'-7'-679,"-4"1"805,5 1-300,-6 4 258,0-10 0,-2 9 92,-2-2-60,3-2 1,-6 3 140,3-5 82,3 5-252,-10-8 0,8 10 172,-5-3-145,5-3 0,-3 6-25,2-4 0,2 3 23,-2-2 0,1 2 109,-1-2-258,3 3 124,-4 1 1,3 0-88,-2 0 62,3 0 1,-5 1-8,6 3 0,0-1 8,0 5 1,4-4-5,0 4 0,5 1 11,-5 3 0,5 0 10,-1 0 0,3 4 39,1 1 0,2 4-40,2 0 1,3 2 31,6 1 1,3 1-67,1-1 0,9 5-1,-2-1 0,9 6-233,0-1 0,-2 2 184,2 2 0,-2-1 62,2 1 0,1-2-12,-5-2 1,0 1 130,-5-6 0,-3 2-97,0-2 1,-2-2 33,1 3 0,0-5-27,-4-3 1,-2 0 13,2-5 1,-2 5-51,-1-5 1,-5 4-13,0-3 0,-1 3 195,2-4 1,0 2-306,-4-2 1,-1-2-10,-4 2 0,0-2 104,0-2 0,-3-1-250,-1-3 1,-4-1-91,4-3-121,-5-3 28,8 5-657,-10-6 635,4 0 1,-6 0-56,-3 0 1,1 0 27,-5 0 0,1-2 459,-1-2 0,-3-3 0,-17-16 0,-12-2 0</inkml:trace>
  <inkml:trace contextRef="#ctx0" brushRef="#br0" timeOffset="62">27967 11480 8148,'-6'-7'-344,"-5"2"291,9 5 0,-3 1 118,5 3 1,0 8 118,0 9 1,1 2-74,3 1 0,3 5 1,5-1 1,1 2-70,-1-1 1,0-4 41,0 4 1,0-3-28,1-2 0,-5-5 43,0-3 0,-4-3 126,4-5-130,-5-3 1,2-6 14,-5-3 1,0-8-69,0-9 1,-4-3-100,0-5 1,-5-2 32,0-6 0,0-3 91,1-1 1,-3 0-78,3 5 0,1 3 29,-1 1 0,5 6 68,-1 1 0,3 6-4,1 7-9,0 5 1,7 3-41,5 8 0,4 4-6,4 9 1,5-4-3,-1 4 1,1-4-17,3-1 0,2-1-204,-2-3 1,1-2 47,-5-6 0,1-2-320,-1-2 0,1-4-26,-1-8 490,-5-3 0,-8-25 0,-4-12 0,-1-4 0,0 0 0</inkml:trace>
  <inkml:trace contextRef="#ctx0" brushRef="#br0" timeOffset="63">29335 12347 8198,'0'-12'-712,"0"0"391,0-1 692,0 1-222,0 0 1,1 5 548,4 3-490,-4 3 0,4 8 55,-5 5 0,0 5-289,0 8 1,4 1 98,0 2 0,1-1-175,-5 6 0,0-1 63,0 5 1,0-2-92,0-2 0,0 1-68,0-6 1,1 1-35,3-5 0,-3-5-45,3-2 0,-2-8-461,-2-1 92,5-5 646,-3 2 0,25-48 0,0-11 0</inkml:trace>
  <inkml:trace contextRef="#ctx0" brushRef="#br0" timeOffset="64">29396 12335 8175,'-11'-12'-278,"3"-1"-686,-3 1 734,10 0 470,-4 5 75,5 2 1,5 10-180,3 3 0,3 5 41,1 3 0,6-1-14,2 5 0,3-4-117,2 5 0,3-1-9,1 5 1,-1-5 47,-3 0 0,4-5-117,4 2 1,-2-4-169,2-1 0,-6-5-61,1-3 0,-2-2 136,-1-2 0,-6-6-24,-3-2 0,-4-4 55,-4-5 0,-2-2 67,-6-5 1,-2-4-70,-2-1 0,-3-4 191,-5 5 1,0-5 31,0 5 0,0-5 162,-1 5 0,1 3-182,0 5 0,0 5-16,0-1 1,1 6 1213,3 2-697,2 6-494,1-4 1,3 12 79,-2 2 1,4 3-453,4 1 0,-1 1-7,5 4 1,0 0-128,5 4 0,-1 2 31,0-3 1,0 3-46,0 1 1,1 1-179,-1-1 1,-1-3 583,-3-1 0,30 6 0,3 5 0</inkml:trace>
  <inkml:trace contextRef="#ctx0" brushRef="#br0" timeOffset="65">30263 12372 8175,'-1'-7'-697,"-3"3"409,2 2 1,-8 2 817,1 0 0,-1 10-205,-3 2 0,1 10-206,0 2 1,-4 5 13,-1 3 1,1 2 139,4-5 0,0 3-281,-1-3 0,3-1-178,1-3 0,4-6 46,5-3 0,0-7 104,0 0 94,0-7 0,0 2-66,0-8 0,4-4-15,0-8 0,6-3-47,-2-6 1,3 0-4,1-4 1,0 2 12,0-6 1,1 1-136,-1-5 1,0 2 323,0 2 0,0 4-177,1 4 0,-1 2 676,0 3-388,-5 2 1,0 7-153,-3 3 0,-3 4 45,3 8 0,-3 7 0,-1 5 0,0 7-13,0 2 0,2-1-23,2 5 0,-3-2-180,3 1 0,-1-2 86,1 3 1,-1-4-62,5 0 0,-4-1 85,4 1 1,-4-5-193,4 0 0,-4-5 32,5 1-493,-7-2 179,9-2-573,-9-5-183,8-2 588,-8-5 615,3 0 0,-27-16 0,-5-4 0</inkml:trace>
  <inkml:trace contextRef="#ctx0" brushRef="#br0" timeOffset="66">30117 12652 8175,'-7'-5'18,"1"2"871,6-5-196,0 5-549,0-7 0,6 4-98,2-2 1,7 1-161,1 3 1,7 3-140,2-3 0,1 1-883,6-1 1136,-5 3 0,8-9 0,4-2 0,0 2 0,0 0 0</inkml:trace>
  <inkml:trace contextRef="#ctx0" brushRef="#br0" timeOffset="67">28004 11675 6708,'-7'0'-584,"2"2"600,5 2 1,0-1 85,0 5 1,1 0-139,3 4 1,-2 0-63,2 0 0,1 1-65,-1-1 0,4 0 163,-4 0 0,0 6 0,-4 1 0</inkml:trace>
  <inkml:trace contextRef="#ctx0" brushRef="#br0" timeOffset="68">27967 11773 8078,'0'8'-995,"0"0"1,0-4 928,0 5 0,0-1 102,0 4 1,0 2-119,0 2 1,0 3 81,0 5 0,2 2 0,2 3 0,-1 3 0,1 5 0,2 5 0,0 0 0</inkml:trace>
  <inkml:trace contextRef="#ctx0" brushRef="#br0" timeOffset="69">28004 12543 8078,'-8'0'-43,"0"0"1,5 1-20,-1 3 1,3 3-169,1 5 1,0 0 229,0 0 0,5 44 0,2 10 0</inkml:trace>
  <inkml:trace contextRef="#ctx0" brushRef="#br0" timeOffset="70">28089 13043 8078,'0'12'2,"0"1"1,-1-1-254,-3 0 0,1-4-421,-5 0 0,1 2 672,-1 6 0,-1-1 0,5 5 0,-2 1 0,2 3 0,3 1 0,-3-1 0,2 0 0,2 23 0,0 4 0</inkml:trace>
  <inkml:trace contextRef="#ctx0" brushRef="#br0" timeOffset="71">28065 13568 7967,'-8'4'-253,"0"1"-11,5 4 1,-4-2 118,3 5 1,3 0-17,-3 0 1,2 1-29,2-1 0,0 4 189,0 0 0,0 6 0,0-3 0</inkml:trace>
  <inkml:trace contextRef="#ctx0" brushRef="#br0" timeOffset="72">27992 12323 8020,'0'12'-891,"0"0"500,0-5 0,-2 2 279,-2-5 324,3 6 0,-4-7-37,5 5 1,0-4-144,0 4 1,1-5 71,3 1 0,-1-3-69,5-1 1,0 0 195,4 0 1,0 0-43,1 0 1,4-5-69,4-3 0,3-5 10,4-3 1,2-3 83,3-5 1,6-2-36,-2-3 1,4-2-149,-1-5 1,-2-1 87,3 0 1,-4 1 14,-5-1 0,-3 6-231,-9 2 0,-4 1-96,-8 3 71,-2 4 1,-7 13-175,-4-1-27,-1 7 0,-6-4 76,-1 6 0,5 0 89,0 0 0,1 2-169,-1 2 0,-3-2 111,3 7 0,1-1 215,-1 4 0,-11 38 0,-7 10 0</inkml:trace>
  <inkml:trace contextRef="#ctx0" brushRef="#br0" timeOffset="73">28480 12665 8020,'0'-13'0,"0"1"224,0 0 1,-1 4 253,-3 0 16,2 0-19,-8 1-553,3 1 1,-5 8 33,-1 2 0,5 3 5,0 5 0,1 5 130,-1 4 1,-3 3-16,3 5 1,3-2-148,1 5 1,-2 1-2,2 4 1,0-5 88,4 1 0,0-2-67,0 2 1,1 0-66,4-4 1,1-5 56,7-3 1,3-8 61,0 0 1,2-3-33,-2-6 1,2 1 162,2-5 0,3-6-97,-3-2 0,4-7 10,0-1 1,-4-7-17,1-2 1,-6-1-5,1-6 0,0 3-80,-4-3 0,3 1 71,-7-2 0,-2-2-141,-2 2 1,-3-2 110,-1-2 1,-5 6 208,-3 3 1,-5 3-9,-3 5 0,1-1 35,-5 9 1,5-1-188,-1 9 0,1 0 61,-2 4 0,4 0-135,-3 0 0,2 1 97,2 3 0,0 3-145,-1 5 1,1 4 53,0 1 0,4 4-83,0 0 0,5-2 83,-1 1 0,3-1 12,1 1 1,5-1-20,3-2 0,3-4-8,1 3 1,5-3 50,-1-5 0,6 1-20,-2-5 1,4 0-507,5-4 1,-2-1 519,5-3 0,12-30 0,6-12 0</inkml:trace>
  <inkml:trace contextRef="#ctx0" brushRef="#br0" timeOffset="74">25317 10002 8143,'0'-12'-1562,"0"0"1139,0 0 392,0-1 0,0 1 70,0 0 1,0 4 37,0 0 116,0 0 0,0-5-147,0 1 0,0 4 138,0 0 1,2 0-32,2-4-43,-3-1 1,4 1 14,-5 0-28,6 0-15,-5-1 0,6 3 57,-3 1 118,-3-1-118,5 8-141,-6-9 1,0 10-10,0-4 1,0 10 90,0 3 0,0 0-8,0 5 1,0-3 4,0 11 0,0-1-36,0 5 1,0 3 119,0 1 0,0 4-94,0 0 1,0 6 95,0 2 1,0 9-66,0-1 0,0 4-161,0 0 1,0-1 90,0 5 0,0-2-6,0 2 0,0-3-40,0-5 1,0-1 80,0-3 1,0 1-152,0-6 0,0-4 119,0-8 1,0-2-97,0-2 1,1-1 50,3-2 0,-2-4-32,2-4-41,-3-1 333,-1 0-325,0 0 1,-1-5-109,-3-3-619,2-2 191,-3-2-448,5 0 330,0 0 733,-6 0 0,-17 0 0,-9 0 0</inkml:trace>
  <inkml:trace contextRef="#ctx0" brushRef="#br0" timeOffset="75">25134 10906 8224,'-12'-12'0,"1"0"-951,3-1 389,2 1 339,6 0 467,0 5 576,0 2-602,6 5 0,1 5-11,5 3 1,0 3-100,0 1 1,5 5 8,-1-1 0,1 6-111,0-2 1,0-1-2,4 1 1,0-1-86,-4 2 1,4 0 22,0-4 1,-2 0-91,1 0 0,-4-8 112,5 3 0,-2-3-114,1-1 0,-1-3-106,-3-5 0,-2 0 120,2 0 0,-2-1 45,-2-3 1,0-7-75,0-5 0,1-2-176,-1 2 1,-1-3 230,-3-6 1,3 1 108,-3-1 0,-1 1-7,1-1 1,-5 1 6,1 0 0,-3 5 142,-1 2 1,0 4 485,0 1 233,0-1-561,0 7 1,-1 6-140,-3 8 1,1 8-103,-5 4 1,4 3-7,-5 2 0,1 1 25,-4 2 0,0-1-138,0 6 1,-1-6-242,1 1 1,0-2 75,0-1 0,0-1 225,-1 1 0,1-17 0,0-4 0</inkml:trace>
  <inkml:trace contextRef="#ctx0" brushRef="#br0" timeOffset="76">25879 9013 8224,'0'-12'0,"-4"0"-139,0-1 136,0 1 1,2 0-50,-2 0 255,3 0 67,-4-1 34,5 1 37,0 5-346,0 2 1,-2 6 53,-2 3 0,3 3-84,-3 5 1,1 7 141,-1 6 0,3 1-20,-4 6 1,0 1-61,1 3 0,0 1 1,4 0 1,0-1 42,0 1 1,0-4-39,0-1 0,0-1-146,0 2 1,0 1 23,0-6 0,4-3-128,0-5 1,1-9-70,0 1-161,-4-2 408,4-4 0,-5-2 9,0-8 0,0-2-47,0-7 1,-1 0 2,-3-3 0,1-3-146,-5-6 1,4-5 160,-4-2 0,4-4 49,-4 0 0,5-1 38,-1 1 1,-2-2 159,2-3 1,0 3 118,4-3 0,0-1-122,0 1 0,0-2 4,0 6 1,2-1-97,2 10 1,2 3-27,7 5 1,-1 5-21,0-1 0,4 6-189,1 2 0,3 5 196,-4-1 1,5 3-51,-5 1 1,4 1-183,-3 3 0,-1 2-160,-4 2 1,-1 4-263,-3 0 0,2 2-7,-6 6 607,0 1 0,-15 41 0,4-26 0,0 0 0</inkml:trace>
  <inkml:trace contextRef="#ctx0" brushRef="#br0" timeOffset="77">25818 9123 8224,'-6'11'0,"-2"-3"0,-3-3 0,-1-5 0,4 0 144,0 0 293,5 0-212,-2 0-30,5 0-216,5 0 1,3 0 81,9 0 0,-4 0-128,4 0 0,2 0 3,1 0 0,-1 0 31,1 0 1,1 0-422,3 0 0,-1 0-4,-3 0 458,4 0 0,11-27 0,10-7 0</inkml:trace>
  <inkml:trace contextRef="#ctx0" brushRef="#br0" timeOffset="78">26441 9099 8224,'7'0'906,"-1"-2"-77,-2-2-729,3-3 1,5-3 105,1 1 1,-1 0-461,0 5 0,4 0-105,1 4 1,-1-4-365,-4 0 1,0 0 722,1 4 0,-18 16 0,-3 4 0</inkml:trace>
  <inkml:trace contextRef="#ctx0" brushRef="#br0" timeOffset="79">26367 9343 8224,'-17'-6'0,"3"1"162,-2-3 0,6 1 114,2 3-4,6 3 1,-1-5-160,11 6 0,2 0 13,10 0 1,4-4-243,5 0 1,5 0-306,-2 4 1,4 0 420,0 0 0,0-5 0,3-1 0,3-1 0,0 1 0</inkml:trace>
  <inkml:trace contextRef="#ctx0" brushRef="#br0" timeOffset="80">27833 8769 8224,'-8'-16'-52,"0"-1"0,5-4 118,-1 0 0,-2 4 148,2 0 1,0 4 281,4 1 13,0-1-455,0 1 109,0 5 0,0 9-272,0 10 0,0 6 45,0 6 0,0 7 20,0 6 0,0 5 96,0 7 1,0 0-109,0-1 0,-1 5-146,-3 0 0,3 6 70,-4-2 1,4-3-8,1-1 0,0-8 97,0-5 1,0 0-30,0-8 1,0-5 8,0-14 98,0-7 65,0 0 105,0-17 1,0 3 31,0-9 0,0-2-160,0-1 1,0-7-279,0-2 0,0-4 147,0 0 0,1-6-66,4-2 1,-3 0 52,6 5 1,1-1 72,3 0 1,0 2-23,0 2 0,0 5-1,1 8 0,3-2 56,0 6 1,6 1 171,-2 7 1,2 2-4,-2 6 1,2 1-146,-6 4 0,5 1-150,-5 7 1,-5 4 86,-7 4 0,-3 2-173,-1 1 1,0 0 74,0 1 0,-5-1 36,-3 1 0,-7-5 34,-2 0 1,-3-3-10,4 3 1,-6-5 126,2 1 0,1-6-63,-2-2 0,2-1-193,-1 1 1,-2-3-80,6-5 1,0 0-646,4 0 516,-1 0 373,7 0 0,38-43 0,-8 16 0,0 0 0</inkml:trace>
  <inkml:trace contextRef="#ctx0" brushRef="#br0" timeOffset="81">28175 9111 8238,'-8'0'0,"0"0"0,4 4-783,-5 0 508,7 5 1,-8-2 749,6 5 1,0 1-166,4-1 1,0 0-164,0 0 0,1 1-102,3-1 0,3-5-10,5-3 0,2 1 22,2-1 1,-1 0-6,6-4 0,-5-9-105,4-4 1,-5-3 109,1 0 1,-2-3 75,-2-6 0,-5 5-79,-3 0 1,-3 3 145,-1-3 1,-1 5-165,-3-1 1,-3 8 5,-5 4 1,0 2-154,0 2 0,-1 0-271,1 0 0,0 7-444,0 5 1,0 2 825,-1 6 0,12 17 0,2 8 0</inkml:trace>
  <inkml:trace contextRef="#ctx0" brushRef="#br0" timeOffset="82">29005 8476 8238,'0'-12'-579,"0"-1"1,4 1 288,1 0 1,-1-2 248,-4-2 0,0 2 44,0-2 1,1 3 528,3 0-327,-3 1 1,5 0 375,-6 0-373,0 5-101,0 2 0,-2 6-120,-2 3 1,-2 4 146,-7 8 1,0 10 52,-3 11 1,1 1-139,-6 7 1,6 5-247,-1 7 0,-2 3 187,2 1 1,8-27-1,1 1-96,3-1 1,0 1 0,-1 30 4,5-8 0,5-7-112,3-1 0,8-8 36,5-13 0,3-2 50,5-14 0,1 2-221,2-10 0,7 0-69,-2-4 417,2 0 0,-5 0 0,0 0 0,3 0 0,1 0 0,3 0 0</inkml:trace>
  <inkml:trace contextRef="#ctx0" brushRef="#br0" timeOffset="83">29665 8268 8238,'0'-16'-139,"0"0"0,-2-3-826,-2 6 563,3-2 321,-10 14 0,4 5 221,-5 8 1,1 10-121,3 3 0,-7 0 21,3 8 0,-3-1-120,3 5 0,-2 0 168,-2-1 1,1 6-68,-5 3 0,5-4 104,-1-4 1,3-4 42,5-8 0,-1 1-121,5-10 6,0-5 1,9-6-56,3-5 1,4 0 5,5 0 1,6-4 96,5 0 1,2-4-145,-1 4 0,0-4-87,4 4 0,1-2-267,-6 2 0,5 3 116,-5-3 0,5-2 280,-4 2 0,-1-4 0,-4 4 0,0-5 0,-4 0 0,-13-18 0,-9-5 0</inkml:trace>
  <inkml:trace contextRef="#ctx0" brushRef="#br0" timeOffset="84">29946 8512 8238,'0'-16'-94,"0"0"0,0-5-20,0 5 1,-4 0 366,0 4 1,0-1 653,4 1-383,-6 5-264,5-3 1,-6 8-201,3-2 1,3 4 79,-4 4 0,3 3-288,-2 5 1,2 6 31,-2 2 1,-1 5-5,1 3 0,0-1 81,4 6 1,0-2-188,0 2 1,0 2 95,0-2 0,0-4-34,0 0 0,0 1-74,0-2 1,0 1 47,0-5 1,0-1-277,0-2 1,0 0-29,0-4 494,0 4 0,11-18 0,2 1 0</inkml:trace>
  <inkml:trace contextRef="#ctx0" brushRef="#br0" timeOffset="85">30422 8647 8238,'0'-18'0,"4"0"-63,0-2 0,0-2 262,-4 6 56,0 0 0,-5 4-53,-3-1 1,-3 7-1,-1 2 0,-1 2-68,1 2 1,-1 0-208,-4 0 1,4 0 16,-4 0 1,0 6 178,1 2 0,-6 7-228,1 1 1,0 6 15,0-2 0,0 3-7,4 2 0,-3 3-31,4 1 0,1-1-26,7-4 1,-2 1 106,6-1 1,-4 1-94,4-1 0,0-5-37,4-3 0,1-3 72,3-5 1,3 1 86,5-5 1,6 0-63,2-4 1,-1-9 133,2-3 1,3-10-155,5-2 1,3-6 8,-3-7 0,3-6-213,-3-6 1,3-5 261,-3-8 1,-5 0 118,-3-3 1,-12 31-1,1 0-106,0-3 0,0 1 0,6-31 364,-8 6 1,-2 12-106,-6 13 0,0 10 833,0 10-310,0 2-360,0 7 0,-4 7-311,0 8 0,-5 7-196,5 2 0,-4 6 185,4 1 1,-5 7-160,1 10 0,-3 1-54,-2 3 1,3 2-19,1-2 1,0 3-150,5 1 1,-4 3 24,4 1 0,-4-5 31,3-7 1,1-5 113,4-3 1,4-1-25,1-7 1,4-4-174,-1-8 0,3-2 100,1-3 1,5 1-22,-1-5 1,7 0 255,1-4 0,28-38 0,-20 15 0,0-1 0</inkml:trace>
  <inkml:trace contextRef="#ctx0" brushRef="#br0" timeOffset="86">30788 8085 7826,'0'-12'-927,"-1"-3"970,-3 3 977,3-9 26,-5 13-656,6-10 1,2 10-163,2 0 0,-2 5 33,6-1 0,-3 3-255,3 1 1,0 0 74,4 0 0,0 0 66,0 0 0,2 5-15,2 4 0,-1 3-215,6 4 1,-2 3 179,1 6 1,2 0-31,-6 4 1,0 7-23,-4 9 1,-5 4 66,-3 4 0,-4 9-323,-1-25 0,-2 0 0,-4 2 1,-2 2 242,-2 3 1,-3 1 0,-1-1-1,-2-1-53,1 2 1,-1 0-1,0-2 1,-2 1-117,-1-2 1,-1 1 0,2-1 0,0-1-261,-1-2 0,-1-1 0,2-4 0,0-1-782,-17 20 0,-1-3 253,0-1 926,1 5 0,-2-8 0,-3 6 0,19-25 0,-1 1 0,0 3 0,-1-1 0</inkml:trace>
  <inkml:trace contextRef="#ctx0" brushRef="#br0" timeOffset="87">22801 13984 6994,'0'6'367,"0"0"-340,0-6 1,4-2 20,1-2 0,4-2-6,-1-7 1,4 0-154,5-3 0,0 1 103,4-6 1,6-3 23,-3-5 1,5-5-14,-1 2 0,3-3-57,6-2 1,0-4-149,-1 0 1,5-3 222,0 3 1,4-5 54,-5 1 0,2-1 10,-1 1 0,1-1-61,3 5 0,1-2 8,-5 6 0,-2 3-163,-6 10 1,1 0 98,-6-1 0,1-2-18,-5 3 0,-1-4 44,-3 8 0,3-3-20,-2-1 0,3-1 33,5 1 0,-2-6 16,5-3 1,1 1 9,4-5 1,3-1-100,1-7 1,4-1 185,-4 5 1,3-3-77,-3 3 0,2 2-89,-6 6 0,1 3 280,-9 6 1,-1 3-295,-3 1 1,-1 4 42,0-5 0,1 5-17,-1-4 0,1 3 8,-1-3 1,5 0 2,-1-5 1,5 0 235,-5-4 1,5 3-215,-5-2 0,5-2-5,-5 1 1,5 1 7,-5 4 1,-1-1 32,-6 1 1,5 1-35,-6 2 0,2 4 173,-6 4 0,-4 1-145,0 0 0,1 4 32,-5 0-12,-3 5-31,1-2 0,-8 5-26,-2 0 0,1 5 25,-5 3 0,-4 3-218,-4 1 0,-5 4 57,5 1 0,-4 4-188,4 0 1,-5-2-181,5 1 510,0-5 0,3 19 0,1-1 0</inkml:trace>
  <inkml:trace contextRef="#ctx0" brushRef="#br0" timeOffset="88">22924 14582 6309,'-7'0'-516,"-4"0"521,10 0 3,-10 0 1,8 0-5,-5 0 214,5 0-83,-8 0 27,10 0-101,-10 0 29,10 0 239,-5 0-205,1 0 17,3 0-79,-3 0-37,5 0 0,1-4 17,3 0 1,-1-4-6,5 4 0,0-6 13,5 2 1,0-3-5,4-1 0,3-6 32,8-2 1,0-3-36,4-2 1,1-4-5,3-4 0,5-2-222,0-2 0,4 0 175,-5 1 0,1 3-20,-4 1 1,-2 3-14,-3-3 0,4 5-52,-4-2 0,4-1 94,0 2 0,1-9-50,-1 4 1,2-5 32,3 6 1,-1-7-209,4-2 1,0-4 274,0 4 1,-1 1 9,-7 3 0,5 0-11,0 1 0,-2 0-22,-6 4 0,0 2 5,-4 6 0,4-1 177,-5 1 0,5-1-222,-5 1 1,2-2 46,-2-2 0,4 0-80,4-4 0,1 1 48,0-2 0,-1-1-11,1 6 0,-1-1 3,1 5 1,-4-3-2,-1 2 1,-6-2 58,-2 7 0,1-2-56,-5 2 1,3-3 227,2 2 1,-1-2-224,1-1 1,0-1 31,4 1 1,-2-2-35,6-2 0,-1 0-3,5-4 0,-1 5 2,1-2 1,4-1 0,-1 2 0,-3 4 0,-4 3 0,-6 2 0,1-1 0,-2-2-13,-2 6 0,-3 0 11,-1 3 1,1 1-21,3 0 0,0-4 21,1-1 1,-3 1-2,2 4 1,-2-4-2,6-1 1,2-3 0,-2 4 0,2-6 8,-1 2 1,-3 1-9,2-2 1,2 2 6,-2-1 1,0-2-5,-8 6 0,2-2 40,-6 2 0,4 2 3,-3-2 1,-1 3 5,-4 0 1,0 2-33,1 3 0,0-3 6,3 3 0,-2-3-30,2-1 1,-2 4 28,-2 0 1,0 1-41,0-1 0,-3 1 48,-1 3 145,-6 3-39,4-5 17,-6 6-194,0 0 0,-4 2-322,0 2 0,-6-1 111,2 5 1,-1 0-133,0 4 1,-1-4-156,1 0 538,-1 0 0,-13 16 0,-3 1 0</inkml:trace>
  <inkml:trace contextRef="#ctx0" brushRef="#br0" timeOffset="89">26123 11895 8354,'0'-12'-347,"0"4"-43,0 0 1,0 4 321,0-4 1,-1 5 237,-3-1-361,2 2 0,-4 2 116,2 0 0,-3 4-162,-5 1 1,-1 8 236,1-1 0,-16 25 0,-5 2 0</inkml:trace>
  <inkml:trace contextRef="#ctx0" brushRef="#br0" timeOffset="90">21348 14252 8344,'-7'-12'-94,"-4"4"-185,3 0-360,-2 0 544,-3-5 1,7 8 428,1 5 0,0 7-189,1 9 1,0 3 99,4 5 1,0 5-267,0-1 0,4 6 68,0-1 1,6 1-242,-2-2 1,3 4 81,1-4 1,0-2-58,0-1 1,0-4 2,1 0 0,-1-6-233,0-3 0,-1-6-3,-3-2 402,3-6 0,-21-56 0,6 17 0,0 0 0</inkml:trace>
  <inkml:trace contextRef="#ctx0" brushRef="#br0" timeOffset="91">21287 14289 8320,'-18'-25'-264,"5"-2"-66,-3 3 0,7-2 458,5 10 0,3 0 423,1 3 1,10 5-603,2 0 0,8 4 1,0-4 0,9 4 156,3-4 1,8 5 30,1-1 0,-1 3 5,-3 1 1,4 6-99,-1 6 0,0 6-109,-8 7 0,-7 4-92,-9 4 0,-4 4 65,-4 3 0,-4 2-27,-8 3 1,-4-3 59,-8-5 1,-4 0-185,-9-1 1,-8-5 2,-7-2 0,0-5-5,-1-3 0,1-4 192,-5-5 1,1 5 205,4-1 0,3-4-367,8-4 1,5-4 3,7 5 210,4-1 0,6-1 0,3-3 0,2-3 0</inkml:trace>
  <inkml:trace contextRef="#ctx0" brushRef="#br0" timeOffset="92">26172 12201 8320,'-1'-13'0,"-3"1"0,2 0 0,-2 0-92,-3 0 187,6 5 1,-4 7-109,5 8 1,-4 8 94,-1 4 0,1 9-7,4 4 1,-4-1 39,0 5 1,0-3-1,4 6 0,0-2-84,0-1 0,0 0-161,0-1 0,0 0-101,0-4 0,4-2 140,0-6 1,6-5-268,-2-2 0,-1-8 57,1-1 0,-4-5-163,4 1 0,-4-8 464,4-4 0,-5-8 0,8-41 0,-8 21 0,1 0 0</inkml:trace>
  <inkml:trace contextRef="#ctx0" brushRef="#br0" timeOffset="93">26172 12335 8320,'-11'-6'-90,"3"-2"0,-1-3-96,4-1 0,1 0 428,4 0 0,2-2-91,2-2 1,4 2-193,8-2 1,-1 3 100,6 0 1,-1 1 54,4 0 1,1 1-21,-1 3 0,-3 3-2,-1 5 1,-5 0-86,1 0 1,-4 5-183,-4 3 0,-2 8 128,-6 5 0,-1 2-116,-4 1 1,-1 1-27,-7-1 1,-3 0 9,0 1 1,0-1 61,3 1 1,5-2 19,0-3 0,5 2 260,-1-6-145,3 0 1,1-3 26,0-1 1,7-4 4,5 0 0,2-4 12,6 4 0,-4-4 63,5 5 1,-7-3-96,3 3 0,-1 1 48,-4-1 1,2 1-40,-10 3 0,0-1 131,-4 0 1,-1-1-60,-3-3 1,-5 3 24,-7-3 0,-4 3-11,-9 1 1,2-4 11,-5 0 0,-1-1-178,-4 1 1,6 2 134,3-6 0,-1 1-285,5-1 1,-2-2-442,10 2-293,-1-3 524,11-1 400,0 0 0,28-16 0,5-5 0</inkml:trace>
  <inkml:trace contextRef="#ctx0" brushRef="#br0" timeOffset="94">27824 11974 8255,'0'-12'-556,"0"-1"0,-4 1 393,0 0 0,0-1 359,4 1 1,0 4 266,0 0-245,0 5-241,0-8 123,0 10 1,0-3-164,0 8 0,5-2 144,4 7 0,-2 0-81,1 8 0,-1-2-5,1 5 0,3 1-28,-3 3 1,-1 2 22,1 3 1,-1-2 4,1 6 1,2 0 31,-6 4 1,4 5 15,-4 3 0,4 5-204,-4 3 1,2 8 173,-4-26 1,0 0 0,-1 2 0,-1 0-146,2 2 0,0 0 0,-1 1 0,0 1 171,-1 1 1,0 2 0,-2 1-1,0 0 3,0 0 0,-1 0 0,1 0 0,0-1-27,2-3 1,0 0-1,0 1 1,0 0-5,0-3 0,0 0 1,0-1-1,0 0-19,0 32 0,4-5-174,1-7 0,3-3 155,-4-6 0,4-1 39,-4-3 0,0-7-3,-4-5 0,0-10 22,0 2 0,0-5 241,0 1 0,-1-9-403,-3-8 0,1-2 527,-5-2 1,4 0-832,-4 0 1,3-10 359,-3-2 0,4-5 75,-4 1 0,1-17 0,0-8 0,-2-5 0,-1-1 0</inkml:trace>
  <inkml:trace contextRef="#ctx0" brushRef="#br0" timeOffset="95">27935 12035 8208,'-5'-12'0,"-2"0"-878,-6 0 658,1-1 0,0 6 437,0 3 0,-5 6-5,1 6 0,-5 6-113,5 10 0,-6 2-86,1 3 0,2-2-13,-1 6 1,5-6-75,-2 2 1,4-3 188,0-1 27,1-1-100,5-5 1,2-8 230,5-11 0,5-6-81,3-11 0,9-3-249,3-9 0,4-4 54,0-8 0,5 1-180,0-5 0,3 2 9,-3-3 1,0 4 114,-5 5 0,1 3 110,0 5 1,-6 11 149,-3 14 0,-3 6-282,-5 6 1,1 7 170,-5 14 0,6 2 157,-2 6 1,-1 4-159,1 0 0,-1 4-393,1-4 0,3-1 52,-3-7 0,7 1-263,2-5 0,6-1 515,2-3 0,-1-5 0,8 1 0,2 1 0,4 1 0</inkml:trace>
  <inkml:trace contextRef="#ctx0" brushRef="#br0" timeOffset="96">28021 14558 8208,'0'-19'0,"0"-4"-228,0 2 1,0-2 90,0-2 1,0 6 737,0 3 1,0 2 178,0 2-357,0 5-323,0 2 1,0 16-172,0 5 1,-4 7 73,0 6 1,-6 2-138,2 6 0,-1 4-52,0 0 0,-1 6-101,1-2 1,-2-3-121,-1-1 1,4-2 50,0-2 1,1-2-38,-1-2 0,-2-8 4,6-9 389,0-2 0,15-62 0,2-15 0</inkml:trace>
  <inkml:trace contextRef="#ctx0" brushRef="#br0" timeOffset="97">27947 14460 8208,'-4'-13'0,"0"1"0,-4 0-186,4 0 144,0 5 1,4 3-14,0 8 0,1 4 71,3 8 1,0-1 7,9 6 0,-2-1-10,9 5 0,-3 1-21,3 3 1,-1-3-55,2 2 0,2-2 53,-3-1 1,4-6-204,0-2 1,5-4 59,0 0 1,-1-7 100,-3-2 1,0-9-66,-1-7 0,-5-7-24,-2-10 0,-5-3 135,-4-5 1,-2-1-87,-6-3 1,0 3 377,0-3 0,-6 4-79,-2 4 0,-3 3 320,-1 5 1,0 6-153,-1 3 1,1 8-5,0 4 0,3 4-194,1 4 1,6 4-119,-3 8 0,4 3-345,1 6 0,0 1 162,0 3 0,1 2-548,4 6 0,0 0 300,3 0 0,3-2 370,-3-2 0,14 25 0,4 1 0</inkml:trace>
  <inkml:trace contextRef="#ctx0" brushRef="#br0" timeOffset="98">28710 14706 8208,'0'-12'-199,"0"-1"1,0-3-40,0-1 413,0 1 106,0 9 1,-5 7-386,-3 8 1,-2 9 93,2 3 1,-3 5-97,3 4 1,-3-2 95,-1 6 1,-1-4-7,1 3 0,1-4 0,3 0 0,-3-3-14,3-4 0,1 0 36,-1-4 0,5-5 9,-1-4 545,2-5-398,2 3 1,0-16-141,0-2 0,0-9-4,0 1 0,2-4-83,2 0 0,-1-2 48,5-3 1,0 3-191,4-3 0,1 3 177,-1 2 0,0 5-41,1 2 0,-1 4 218,0 0 1,-4 6-98,1 3 0,-3 4 59,3 4 1,-3 5-74,-1 7 1,-4 3 19,3 6 1,-1 4-136,1-1 1,-3 1 110,3-4 0,-1 3-235,1 1 0,-2-4 44,2-5 0,1-1-213,-1 2 0,4 1-2,-4-6 0,2 0-159,-2-3 533,-3-6 0,-1-18 0,-6-10 0</inkml:trace>
  <inkml:trace contextRef="#ctx0" brushRef="#br0" timeOffset="99">28563 14927 8208,'-6'-12'0,"3"-4"-448,-5-1 0,6 1-374,-3 4 1094,4-1 0,2 2-216,4 3 0,3 3-171,8 5 1,2 0-92,2 0 1,8 0-359,-4 0 564,4 0 0,35 0 0,-27 0 0,0 0 0</inkml:trace>
  <inkml:trace contextRef="#ctx0" brushRef="#br0" timeOffset="100">29203 14398 8199,'-7'-19'-216,"-6"-5"0,1 0 144,-4 0 0,2 5 332,2 6 0,-1 2 89,1 3 0,0-2 251,0 6 0,-1 2-350,1 6 0,-2 0-304,-2 8 1,2 3 58,-2 10 1,3 1-173,5 3 1,-3 2-52,3 6 1,3 0 119,1 0 0,2 0-62,2 0 0,2-2-47,2-2 1,2 0 0,7-9 1,5-2 67,2-9 0,3-3-6,2-1 1,4-4-8,-1-5 1,1-7 51,-4-5 0,-1-2 48,1-6 1,0-5-34,-1-4 1,-3-5 143,-1 1 1,-5 2-7,2-2 0,-5 6 139,-4-2 0,-2 9 479,-6 3-414,0 9 1,-2 3-241,-2 5 1,-3 6 77,-5 7 1,0 4-87,-1 8 0,2 4 95,3 0 1,3 1-7,5-2 0,0-2-227,0 3 1,0-4-332,0-5 0,5 2 242,3-6 1,7-5 147,2-7 0,9-2 148,-2-2 0,5-6-124,0-2 1,-2-12 134,6-5 1,-6-8 23,2 0 0,-4-6 85,-5-2 0,-6 0-79,-6 4 1,-5 1-41,1 3 0,-8 3 57,-4 6 0,-9 6-62,-3 6 1,-3 1-344,-2 7 1,0 5 107,1 7 0,-1 3-147,0 1 1,1 6 91,-1 3 1,6 1-69,3-2 283,7 3 0,42 13 0,15 9 0</inkml:trace>
  <inkml:trace contextRef="#ctx0" brushRef="#br0" timeOffset="101">29843 14374 8199,'6'-18'0,"-2"-3"0,-2 4-139,-2 0 1,-2 5-194,-2 4 1,0 2 341,-8 6 0,1 0 406,-9 0 0,3 2-223,-3 2 0,5 7-176,-2 5 1,3 2-56,2-2 0,5-1-80,3 6 0,3-5-160,1 5 0,1-6 258,3 1 1,3-2-256,5-2 1,6 3 93,3-3 1,-2 3 55,1-6 0,1-2 191,4 1 0,-2-4-118,-3 4 0,2-5 305,-5 1 0,-1 1 0,-4-1 1,-1 2 508,-3-2-521,-2-3 1,-13 9 38,-5-6 1,-6 4-187,-7-4 1,1 5-2,-1-5 0,1 5-385,-1-1 0,2-1 158,2 1 1,-1-3-1296,6 3 1429,-1-5 0,38-20 0,8-10 0</inkml:trace>
  <inkml:trace contextRef="#ctx0" brushRef="#br0" timeOffset="102">30187 14361 8199,'0'-12'-674,"0"0"161,0-1 457,0 1-124,-5 5 0,-2 9 960,-5 10 1,3 2-363,1 6 0,1 1-158,-1 3 1,-2 5-290,6 0 0,0-1-133,4-3 0,0 0-62,0-1 1,6-3 130,2-1 1,4-6-65,5-2 1,2-1-23,5-7 0,1-5 52,0-7 0,-1-9 35,1-3 1,-2-5 26,-2-4 1,-4-3 22,-4-9 0,-2-2 131,-3-2 0,-3 1 192,-5 3 0,-2 7-88,-7-3 1,0 9 43,-12-1 0,5 8-91,-5 5 0,1 8 146,-5 4 0,1 2 4,-1 2 1,0 10-252,1 2 1,-1 5 55,1-1 1,4 3-181,4 6 0,8-5 109,4 1 0,2-2-156,2 1 1,7 2 57,6-5 0,4-2-115,8-7 1,5 1-134,3-4 1,6-1 64,2-4 1,6-6 250,-2-2 0,-9-9 0,3-4 0,3-3 0,0 1 0</inkml:trace>
  <inkml:trace contextRef="#ctx0" brushRef="#br0" timeOffset="103">28120 11371 8180,'0'-12'-555,"0"-1"0,0 5 702,0 0 1,0 4 51,0-4-91,0-1 0,1 3-148,3 1 0,4 4 116,9 1 0,-2 0-62,5 0 0,6 0 53,7 0 1,9 0 83,8 0 0,9 0-374,6 0 0,-26 0 0,0 0 259,2 0 1,0 0 0,4 0-1,2-1-321,3-1 0,2 0 0,5-1 0,0 0 323,2-1 1,1 0 0,2-2-1,0 1-76,-2 1 0,-1 0 1,1-1-1,0 0 71,0 1 1,-1 0 0,4-1 0,-1-1-109,-3 2 1,1 0 0,0-1 0,-1-1 22,-3 0 1,-1 0 0,-3 0-1,1 1-34,-2 1 0,0 0 0,-2-2 0,-1 1-87,-2 0 1,-1 1 0,-5 1 0,-2 0 120,23-6 0,-8 5-17,-11-4 0,-4 5-6,-14-1 1,-3 1 825,-13-1-788,-2 3 0,-6-6 775,0 3 1,-6 3-753,-2-3 1,-4 2 28,-5 2 1,-7 0-294,-9 0 1,-8 0 11,-4 0 1,-5 4 265,-3 0 0,15 3 0,-2 1 0,-4-1 0,-1 0 0</inkml:trace>
  <inkml:trace contextRef="#ctx0" brushRef="#br0" timeOffset="104">28760 11162 8180,'-6'-13'-219,"-1"1"0,-5 1 146,0 3 0,-1 3-250,1 5 0,-10 1 128,-2 3 0,-9 8 283,0 9 1,-4 2-98,-4 2 0,-1-2 122,-4-3 1,4 4 54,5-4 0,0-1-109,0 2 0,6-2 31,2 1 1,10-6-3,7-6 36,5-5 1,8 3-44,3-6 1,5 0 12,7 0 1,3-5-30,6 1 1,3 0 3,1 4 1,7-4-124,1 0 0,0 0 109,4 4 1,2 5-444,2 4 0,-2 0 54,-2-1 261,3 9 0,-3-3 1,5 2-1,6 6 1,0 1-1</inkml:trace>
  <inkml:trace contextRef="#ctx0" brushRef="#br0" timeOffset="105">30827 10669 8180,'0'-17'0,"0"-1"-132,0-3 0,0 0-527,0 4 1771,0 1-474,0 3-661,0 7 1,0 6 110,0 8 0,0 4-138,0 4 0,0 0 5,0 4 0,0 5 88,0 3 0,0 5-131,0-4 1,-1 4 59,-3-5 1,2 1-347,-2-4 0,-1 2 64,1-2 1,-2 1-53,2-10 1,3 5 7,-4-5 354,-1 0 0,-7-52 0,-6-14 0</inkml:trace>
  <inkml:trace contextRef="#ctx0" brushRef="#br0" timeOffset="106">30802 10596 8180,'0'-13'0,"0"1"0,-5 0-130,4-1 187,-5 7 0,12 6-4,2 8 1,4 3 46,5 1 0,2 6 9,5 2 0,1 2-259,-1-1 0,0 2 79,-4-3 0,6 4 83,-5 0 0,5-3-113,-6-1 1,-1-6-23,2-2 1,-6-1 42,1-7 0,2 0 11,-1-4 0,-5-5 44,-4-3 0,-1-9 34,1-3 0,2-5 7,-6-3 1,0-4 17,-4-5 0,0 0-33,0 0 0,-2-4-1,-2 0 1,2 6 69,-7 6 0,3 4-53,-3 5 1,0 2 615,5 6 1,-2 5-397,2 3 0,3 4-398,-3 4 1,2 7 98,2 5 0,0 8-207,0 0 0,0 2 94,0 7 0,0-2-149,0 2 1,0 3-220,0-3 1,4 2 542,1 2 0,10 0 0,-2 0 0</inkml:trace>
  <inkml:trace contextRef="#ctx0" brushRef="#br0" timeOffset="107">31553 10743 8230,'0'-8'837,"0"0"-168,0 5-789,0-8 188,0 10 1,-4 1-159,0 8 1,-6 4 101,2 5 1,-3 2 179,-1 6 0,0-1-151,-1 1 1,1-2-249,0-2 1,1 0 77,3-4 0,-2-1-218,6-3 1,-2-1 225,2 0 116,3-5 1,-5-3 98,6-8 1,2-8-131,2-9 1,3-2-100,5-2 1,0-3 112,1-1 0,3-5-11,0 1 1,1 4 64,-5 5 0,0 0-55,1 8 1,-1-5 414,0 5-273,1 5 0,-5 6-100,0 5 0,-4 9-20,4 3 0,-5 9 1,1-1 1,2 4-51,-2 0 0,1 5-167,-1 0 0,-1 1-13,5-1 0,-4-3 106,5 2 1,-3-2-244,3-1 0,-2-1 67,-3 1 0,-2-6 300,7-2 0,-18-15 0,1-3 0</inkml:trace>
  <inkml:trace contextRef="#ctx0" brushRef="#br0" timeOffset="108">31381 10965 8230,'0'-12'0,"0"-1"-382,0 1-193,0 0 1,0-1 686,0 1 0,1 5-72,3 3 0,4-1-148,9 0 0,8-3 182,7 4 1,5-4-388,4 4 0,8-4 114,9 4 1,-2-6-71,1 2 0,-20-2 1,0-2-1,4-1 0,0 0 1</inkml:trace>
  <inkml:trace contextRef="#ctx0" brushRef="#br0" timeOffset="109">32255 10546 8230,'-13'-12'-526,"-3"0"450,-1-1 1,1 1 344,4 0 0,-2 5-99,-2 3 0,1-2 181,-6 2 1,6 0-111,-1 4-83,-4 6 1,4 1-340,0 5 1,1 2 108,11 2 0,-1-1-217,5 6 1,0-5 40,0 4 1,3-5-3,5 2 1,1-3 178,7-2 1,2 0-34,-2 0 1,6-5 131,-1-3 1,2 2-59,1-2 0,0 4 118,-4-4 1,-2 0-57,-6-4 0,1 4 62,-1 1 1,-1 0 21,-3-1 54,-3-2 1,-6 7-150,-3-5 1,-4 6 8,-9-2 1,-2 3-142,-5 1 0,-1-4 91,0 1 1,1-1-381,-1 4 1,1-5 399,-1-3 0,17-24 0,4-8 0</inkml:trace>
  <inkml:trace contextRef="#ctx0" brushRef="#br0" timeOffset="110">32427 10534 8230,'7'-5'1329,"4"-2"-673,-10 0-695,4 1 0,-9 12 67,0 2 0,-5 4-230,0 5 1,3 2 112,-3 6 0,1-1-200,-4 1 1,1-1-298,3 1 0,-2-2 266,6-2 0,-1 1-398,1-6 718,2 1 0,35-60 0,-9 15 0,0 0 0</inkml:trace>
  <inkml:trace contextRef="#ctx0" brushRef="#br0" timeOffset="111">32439 10423 8230,'-4'-13'0,"0"-4"0,-6 4-106,2-4 1,1 4-460,-1 0 268,5 6 81,-2 2 1,5 10-84,0 4 0,-1 3 299,-4 4 0,15 25 0,-2 11 0</inkml:trace>
  <inkml:trace contextRef="#ctx0" brushRef="#br0" timeOffset="112">32538 10559 8230,'0'12'-31,"0"0"0,1 1 155,3-1 1,-3 0 135,4 1 0,-4-1-74,-1 0 1,0 5-158,0-1 0,0 4-92,0-3 1,0-1 86,0-3 1,0-1-141,0 0 0,0-4 64,0 1-34,0-7 95,0 4 0,5-9-20,4-5 0,2-6-82,1-10 1,6-5-119,2 0 0,2-4 161,-2 5 1,4-4 38,-4 8 1,2-4 197,-1 8 0,1 3-123,-6 5 1,0 1-3,-3 7 1,-1 1-62,0 7 1,-1 3 29,-3 5 1,2 6-47,-6 3 0,4 1-201,-4-2 0,0 3-114,-4-2 1,0 1 79,0-2 0,0 2-144,0-5 1,2-1-73,2-4 466,-3 1 0,10-17 0,-4-5 0</inkml:trace>
  <inkml:trace contextRef="#ctx0" brushRef="#br0" timeOffset="113">33128 10509 8236,'0'-12'0,"0"0"93,0 0 1,-1 1 225,-3 2-150,2-2 0,-4 10 176,2-3 1,1 8-270,-5 4 1,-1 5-180,-3 3 0,1 3 7,3 6 0,-3 5 111,3 3 1,1-2-80,-1 2 0,5 0 80,-1 4 1,3-4-310,1-1 0,0-6 67,0-1 1,5-2 14,3-6 1,9-2 180,3-7 1,3-3 9,2-5 1,1-5-19,3-3 0,-3-10 111,2-7 0,-3-5-126,-4-7 0,0-4 32,-4 0 0,-5-5-14,-4 1 0,-5 1 89,1-1 0,-8 5 164,-4-1 0,-3 12 82,-1 5 1,-6 7-84,-3 1 0,2 8-66,-1 4 1,1 2-30,-2 2 1,-1 2-162,6 2 1,-5 3 86,5 5 1,-1 0-195,5 0 1,1 5 75,3-1 1,2 5-124,6-5 1,2 5 232,2-5 0,3 5-75,5-5 1,4 5 34,1-5 0,3-1-11,-3-7 0,5 2 13,-2-6 0,2 4-218,-1-4 0,2 0-858,-3-4 1074,4 0 0,11-27 0,3-7 0</inkml:trace>
  <inkml:trace contextRef="#ctx0" brushRef="#br0" timeOffset="114">23566 5316 7753,'0'-12'0,"0"0"0,4-1 2,1 1 1,-1 0-161,-4-1-97,0 1 1,-4 0 1206,-1 0-660,-4 5 1,6 1 8,-5 6 1,4 0-135,-4 0 1,4 2-55,-5 2 1,1 3 51,-4 5 0,0 6 35,-1 2 1,1 9-84,0 4 0,-1 2-37,1 2 1,4 4-116,0 0 1,1 4 40,-1-4 1,2 0-102,6-4 0,6-1 96,2-3 1,8-9 32,5-7 1,3-5-43,5-4 1,-3-2-89,3-6 0,1-10 100,-1-2 1,-1-13 0,-3 1 0,-1-9-214,1 0 0,-6-7 49,-2-1 0,-5-5-213,-4 1 0,-2-7-1,-6-2 1,-2 1 232,-2 4 1,-4 5 141,-8 3 0,-5 10 177,-8 6 1,2 7 8,-6 10 1,0 2 160,-4 6 1,0 7-110,1 6 0,0 4-30,3 8 0,7 1-101,6 3 1,6-2 78,2 6 0,5-6-134,7 2 0,7-3-29,5-1 1,6-1-128,6 1 0,2-2-80,3-3 0,3-2 74,4-5 0,1-2-482,0-3 1,-4-3 256,0-5 0,0-3-552,4-5 886,5 0 0,-2-30 0,2-13 0,-10 17 0,1 1 0,-1-1 0</inkml:trace>
  <inkml:trace contextRef="#ctx0" brushRef="#br0" timeOffset="115">24182 5169 7754,'12'-11'881,"0"2"0,-3 0-504,-1 5 1,0 0-471,4 4 0,1 0-462,-1 0 1,0 0 384,0 0 0,1 0-515,-1 0 685,0 0 0,6 16 0,1 5 0</inkml:trace>
  <inkml:trace contextRef="#ctx0" brushRef="#br0" timeOffset="116">24219 5452 6829,'12'0'-217,"6"0"10,2 0 0,10-6 207,7-2 0,4-7 0,4-3 0,7-2 0,0 1 0</inkml:trace>
  <inkml:trace contextRef="#ctx0" brushRef="#br0" timeOffset="117">24908 5070 7762,'-19'6'552,"-5"-4"160,4 7 1,-3 0-629,-2 8 1,4 3 65,1 9 1,-1 2 50,-3 6 0,5 4 10,2 0 0,5 4-74,4-4 1,2 3-14,6-7 1,7 1-131,5-9 0,8-2 71,8-6 0,4-3-221,5-6 0,4-5-270,0-3 1,1-8 217,-1-4 0,-3-7 58,3-2 1,-4-6 66,-4-2 0,-4-1 3,-9-7 1,-3 6 53,-9-2 1,-4 3 141,-8 2 0,-4 5-78,-9 2 1,-3 5 203,-9 4 0,3 2-154,-3 6 1,-1 0-166,2 0 0,-5 6 25,4 2 1,2 3-182,6 1 1,4 2-476,4 2 0,2-2 12,3 2 696,3-2 0,59-2 0,15 1 0</inkml:trace>
  <inkml:trace contextRef="#ctx0" brushRef="#br0" timeOffset="118">25462 5242 9370,'-13'0'812,"1"10"-690,0 2 0,-1 9 153,1-1 0,0 5-239,-1 4 1,1-2 62,0 6 1,5-6-197,3 2 1,4-3-70,4-2 1,8 0-193,9-4 1,3-7-81,5-9 1,3-3 156,4-1 0,1-7 152,0-5 1,-5-6-54,-4-7 0,-2-3 238,-1-1 0,-6-5 96,-2 1 0,-9 3 186,-4 1 0,-5 3-90,-8 2 1,0 5 172,-12 2 0,-3 5-218,-5 4 1,-4 2-46,4 6 1,-2 0-493,6 0 1,-1 0 198,10 0 0,0 4-445,3 0 0,2 2-1,3-2 0,4-3-210,8 3 1,4-2 790,9-2 0,35-6 0,13-1 0</inkml:trace>
  <inkml:trace contextRef="#ctx0" brushRef="#br0" timeOffset="119">25831 5119 7762,'-8'2'929,"-1"2"-781,1-3 1,0 9-101,0-6 66,5 5 206,-3-2-184,6 6 0,6-7 62,2-1 0,3-4-106,1-1 1,1 0 128,-1 0 0,0-6-34,1-2 1,-1-4 0,0-4 1,-5 2 60,-3-3-1,2 0-20,-2 0 0,0-1-6,-4 2 0,-6 7-201,-2-4 0,-7 5 62,-1 0 0,-6 4-486,1 8 1,-6 7-151,-2 5 0,1 6-410,3-1 1,6 2 398,2 1 564,9 1 0,36 5 0,13 2 0</inkml:trace>
  <inkml:trace contextRef="#ctx0" brushRef="#br0" timeOffset="120">23677 6104 7804,'0'-12'547,"0"-5"-383,0 1 0,0-1-507,0 5 0,-1 0-215,-3-1 964,2 7 1,-7 1-184,5 10 1,-5 7 298,5 8 0,-4 10-229,4 7 0,-4 6-147,4 6 1,-6 2-237,2 2 0,1-2 27,-1 2 0,5 2-7,-1-2 1,-1-1 110,0-7 0,1-4-232,4-8 0,2-9 46,2-7 0,-1-5 8,5-4 0,-4-5 130,4-11 0,0-2 113,5-10 1,0-2-61,4-7 1,-4 2 268,4-6 0,2 0-228,1-4 0,4 2-19,0 2 1,-3 0 190,-1 8 1,-3 4 20,3 8 0,-5 2-105,2 3 0,-4 8-97,0 8 1,-5 10-16,0 7 0,-4 3-86,4 5 1,-5 1-228,1-5 1,-1 0-94,1-4 0,-3 2 134,4-3 0,-4-2-1346,-1-9 161,0-1-70,0 0 1464,5-5 0,-2-7 0,5-8 0,22-52 0,-10 23 0,0 0 0</inkml:trace>
  <inkml:trace contextRef="#ctx0" brushRef="#br0" timeOffset="121">24416 6288 7804,'0'-12'457,"0"0"-37,0 0 1,0 3-431,0 1 1,1 5-14,3-1 1,-1-1-319,5 1 267,0 0 0,9 4-293,-1 0 1,0 0 105,-3 0 0,3 5 261,0 3 0,6 25 0,-3 7 0</inkml:trace>
  <inkml:trace contextRef="#ctx0" brushRef="#br0" timeOffset="122">24354 6473 7804,'-7'0'1543,"2"-1"-1235,5-3 1,5 2 56,3-2 0,9 1-276,3-1 1,5 3-27,4-3 1,-2-2-1604,6 2 1540,5-5 0,-4 0 0,3 0 0,5-4 0,0 0 0</inkml:trace>
  <inkml:trace contextRef="#ctx0" brushRef="#br0" timeOffset="123">25215 6092 7898,'2'-18'0,"2"-3"0,-1-2 139,5-2 1,4 1 293,5-1 0,6 6-212,1 3 0,2-1-42,7 5 1,-5-2-34,0 10 1,-3 0 78,-5 4 1,-3 7-298,-9 5 0,-3 7 100,-5 10 0,-6 3 164,-7 4 0,-4 5-420,-8 0 0,-4 9-179,0-5 1,1 4-73,3-8 0,1 0 215,-1-4 0,2-3 375,2-5 1,3-2-100,6-10 272,5-6 0,3-6-88,8-5 1,9-4 16,7 0 0,3-6-186,2 2 1,4-3-67,-1-1 0,7-2-255,-3-2 0,4 1-447,1-6 1,0 5-255,0-5 995,-6 1 0,16-27 0,-2-5 0</inkml:trace>
  <inkml:trace contextRef="#ctx0" brushRef="#br0" timeOffset="124">25941 5821 7898,'0'-12'587,"0"-1"-463,-5 1 0,-2 5-199,-5 3 1,0 4 193,-1 4 1,-3 4 263,-1 9 0,1 2-201,4 5 0,-1 2-50,1 3 0,1 1-103,3 3 0,2 1-3,6-5 1,0 5-143,0-1 1,6-2 127,2 2 0,7-4-59,2 4 0,3-6 115,-3 2 1,0 1-11,0-1 1,-4-1-20,4-3 1,-8 0 9,0-1 1,-3-1-75,3-2 1,-4 1-8,-5-6-330,6 1 0,-5-5 147,3 0 1,-4-5-480,-4-3 0,-3-2 694,-5-2 0,-33-33 0,-9-8 0</inkml:trace>
  <inkml:trace contextRef="#ctx0" brushRef="#br0" timeOffset="125">25843 6301 7898,'0'-13'0,"0"1"0,0 0 1295,0 0-933,0-6 0,1 4-191,3-2 0,5 6-36,7 2 0,1 1-137,7-1 1,-1-3-210,10 3 0,0-2-516,4 2 1,4-7-75,0 3 1,0-3 169,-4 2 631,0-5 0,11-23 0,-23 15 0,0 1 0</inkml:trace>
  <inkml:trace contextRef="#ctx0" brushRef="#br0" timeOffset="126">26372 5895 7898,'6'-13'0,"-5"-3"0,3 0 0,-3-1 97,-1 5 0,0 0 250,0-1 1,-1 2 501,-3 3-158,3 3-374,-10 5 1,8 1-110,-5 3 0,5 4 0,-1 9 1,1 2-24,-1 5 0,3 7-81,-3 1 1,2 4-223,2 1 1,0 0 123,0 0 1,0-2-307,0-2 0,0 1-442,0-5 0,4 0-368,0-5 0,5-1 1110,-5-2 0,22-36 0,1-14 0</inkml:trace>
  <inkml:trace contextRef="#ctx0" brushRef="#br0" timeOffset="127">26323 6116 7898,'-12'-4'0,"-1"0"0,1-4 1048,0 4-796,5-6 1,1 7-207,6-5 1,3 5-75,5-1 0,6 3-149,11 1 1,1-1-118,2-4 1,2 4 293,3-3 0,30-8 0,3-2 0</inkml:trace>
  <inkml:trace contextRef="#ctx0" brushRef="#br0" timeOffset="128">24243 7519 8683,'0'-8'74,"0"0"1,0 4-67,0-5 1,0 5 105,0-4 0,-1 4-18,-3-4 1,1 0 20,-5-5 0,0 1 32,-5 0 1,1 1-105,0 2 1,-5 0 109,1 5 1,-5 0-54,5 4 0,-6 1-11,2 3 0,-4 3-75,0 5 0,0 6 24,4 3 1,2 2-121,6 1 1,1 5 57,3 0 0,2-4-89,6-5 1,0-1-91,0 2 0,10-4 28,2-4 0,9-5 45,-1 0 1,3-6 18,2-2 0,1-6 56,3-6 1,-3-6 28,2-3 1,-2-5 16,-1-6 0,-2-3-35,-2-10 1,1-1-203,-6-7 1,0-4 383,-3-4 1,-2 1-95,-3 2 1,-3 11 326,-5 10 1,-1 7 375,-3 9 241,-3 3-779,-5 11 1,1 7-60,3 9 1,-2 3 17,6 4 1,0 5-174,4 8 1,-4 2 49,0 6 0,0 1-243,4 3 0,0-3-127,0 4 1,1-3 44,3 2 1,-1-3-143,5 3 1,-4-8 27,4-4 1,0-4-44,5-5 0,3 1-41,1-9 0,4-2 87,0-10 0,2 0-213,2 0 602,5-6 0,-4-20 0,1-9 0,5-6 0,0 1 0</inkml:trace>
  <inkml:trace contextRef="#ctx0" brushRef="#br0" timeOffset="129">24686 7347 7838,'2'-13'0,"2"1"0,-2 0-183,7 0 1,-1-1-358,4 1 1,0 1 391,1 3 1,3-2 299,1 6 0,0 0-355,0 4 1,-4 0 202,4 0 0,-3 27 0,-2 8 0</inkml:trace>
  <inkml:trace contextRef="#ctx0" brushRef="#br0" timeOffset="130">24735 7507 7838,'-12'0'382,"0"0"-156,5 0-222,2 0 0,6 0 136,3 0 1,7 0-258,5 0 0,10-4-177,-1 0 1,8-6 293,0 2 0,4-7 0,5-3 0,4-2 0,0 0 0</inkml:trace>
  <inkml:trace contextRef="#ctx0" brushRef="#br0" timeOffset="131">25363 7002 7838,'0'-12'1695,"-4"0"-642,0-1-741,0 6-82,-2-3 0,5 10 0,-3 0 0,2 10-7,2 11 0,5 4 0,-1 3 0,4 4-241,-4 5 1,1 4-180,0 0 0,-4 0-279,3-4 0,-1 0 135,1-1 0,-3 4-138,3-3 0,2-3-88,-2-9 1,4-6 566,-4-3 0,17-40 0,-1-12 0</inkml:trace>
  <inkml:trace contextRef="#ctx0" brushRef="#br0" timeOffset="132">25671 7211 7838,'0'-12'-308,"0"5"127,0-4 460,0 5-545,0-1-106,0 1 372,0 6 0,33 11 0,8 3 0</inkml:trace>
  <inkml:trace contextRef="#ctx0" brushRef="#br0" timeOffset="133">25978 7027 7838,'-8'0'635,"0"0"-445,0 0 1,-5 0 477,1 0 0,4 4-205,0 0 0,1 6-251,-1-2 1,-2 4-121,6 5 0,0-4-187,4 4 1,0-4-295,0 0 1,10-1 255,2 0 1,8 1-228,1-1 1,2-4 158,2 0 1,-1-4-2,1 5 1,0-7 70,-1 2 1,-1 2 109,-2-2 1,-3 4-42,-6-4 1,-4 2 134,0-2 0,-5-1-54,1 5 0,-4-4 24,-4 4 0,-8-4-632,-9 4 1,-3 1 588,-5 3 0,-22-5 0,-12-2 0,17-1 0,0 0 0,-1 0 0</inkml:trace>
  <inkml:trace contextRef="#ctx0" brushRef="#br0" timeOffset="134">25978 7088 7838,'6'-17'0,"-1"3"1,4-2 1,1-1-34,-1 5 0,2-3 3,1 7 0,6-2 204,2 2 1,3-3-382,2 3 1,4 2 61,-1 2 1,5-1 58,-4 0 1,5 1-44,-1 4 128,3 0 0,11-5 0,4-2 0</inkml:trace>
  <inkml:trace contextRef="#ctx0" brushRef="#br0" timeOffset="135">26717 6781 7838,'0'-13'0,"-2"1"-20,-2 0 0,3-1-16,-3 1 0,-2 0 309,2 0 0,-5 1 462,0 2 0,3 0-231,-3 5 0,1 0-147,-4 4 1,4 0-260,0 0 1,-1 1 83,-3 3 0,4 4-74,0 9 1,3-2 25,-3 5 0,6 5-136,-3 4 1,3 5 11,-2-1 1,2 6-123,-2 2 1,3 4-35,1-4 1,0 6 70,0-2 1,1 3 69,3 1 1,-2-1-36,2-3 0,1 0-124,-1-8 1,4 3 37,-3-7 1,-1-5-193,-4-3 1,0-6 4,0-7 0,-2-1-676,-2-2 506,-3-4 1,-9-5-752,0 0 1234,-1-5 0,-17-52 0,14 21 0,0-1 0</inkml:trace>
  <inkml:trace contextRef="#ctx0" brushRef="#br0" timeOffset="136">26458 7211 7838,'2'-19'0,"2"3"0,-1 4 150,5 3 1,-4-2-138,4 3 0,4-3 332,5-1 1,3 4-166,-3 0 1,6 1-199,2-1 1,-1-2-1,5 6 0,-3-4-132,-2 4 0,1-2-379,0 2 0,2 1 114,-2-5 0,2 0-65,-6-4 0,0-5 480,0 1 0,1-10 0,-6 1 0,1-4 0,-5 1 0,-1 0 0,-3-4 0,2 6 850,-6 1-595,0 0 0,-4 12 892,0-4 126,0 9 277,0 3-1137,0 5 0,-4 2-191,0 7 0,0-1-38,4 8 0,-2 5-70,-2 3 0,3 1-66,-3 4 1,-2-2 113,2 2 0,0-3-648,4 2 1,0-2-79,0-1 0,0-2-262,0-2 0,0 1 168,0-6 0,5 3 658,4-7 0,12-13 0,5-13 0</inkml:trace>
  <inkml:trace contextRef="#ctx0" brushRef="#br0" timeOffset="137">26963 6928 7838,'0'-12'0,"0"0"0,0-1 0,4 1-84,0 0 1,7 0-136,1-1 0,6 1 467,7 0 0,1 3-244,2 1 1,4 5-159,5-1 1,0 3 153,0 1 0,10 0 0,4 0 0</inkml:trace>
  <inkml:trace contextRef="#ctx0" brushRef="#br0" timeOffset="138">29006 5402 7765,'-2'-19'-24,"-2"3"0,3 2 34,-3 2 0,-2 0 18,2-1 570,0 1 906,4 0-1133,0 5 0,-1 1-229,-3 6 1,2 6-145,-2 2 1,3 8 142,1 5 1,0 8-92,0 3 1,0 5 55,0 4 1,0 3-37,0 5 0,0 5-380,0-1 0,0 0 242,0-3 1,0-3 104,0-1 0,0-1-96,0-8 1,0-5-423,0-11 213,0-3 217,0-11 0,-4-3 23,0-8 1,-1-3 5,5-6 1,0-4-50,0-4 0,0-3-26,0-5 1,5 1 8,-1-4 0,4 0 64,-4-1 0,6-1-8,-2 5 1,-1 1 19,1 3 0,0 1 113,4-1 0,-3 7-78,-1 6 1,0 1 31,4 7 1,1 0 69,-1 4 0,0 5-59,0 3 0,-1 5-61,-2 3 0,0-2-1,-5 2 1,4 2-8,-3-2 1,-1 1 12,-4-5 1,-6 0-11,-2 1 1,-3 3-39,-1 1 0,-2-2-8,-2-7 0,-3 5-345,-6-4 0,4 3 146,1-8 0,4 4-832,-5-4 191,6 0 886,3-4 0,34-32 0,12-9 0</inkml:trace>
  <inkml:trace contextRef="#ctx0" brushRef="#br0" timeOffset="139">29252 5710 7766,'7'6'0,"-3"2"0,-3 3 172,-1 1 0,0 0 21,0 1 1,0-1 133,0 0 0,2 1-218,2-1 1,-2 0-140,7 0 1,-5-5 127,4-3 0,0 2-1,4-2 1,1 0-308,-1-4 1,-1-5 71,-3-4 1,3-6 184,-3-1 1,-2-5 13,-2 5 1,-3-4 25,-1 3 0,-1-3-48,-3 3 0,1 1 14,-5 3 1,-5 7-265,-3 2 1,0-2-126,3 2 1,-3 0-156,0 4 1,1 5 136,6 4 0,0 1 354,5 3 0,10 15 0,8 5 0</inkml:trace>
  <inkml:trace contextRef="#ctx0" brushRef="#br0" timeOffset="140">29707 5538 7766,'0'-13'318,"2"3"350,2 1-542,-3-2 0,10 6-120,-3-3 1,3 2-384,1 6 1,5 0 104,-1 0 1,5 0-755,-5 0 1026,6 0 0,14 11 0,9 3 0</inkml:trace>
  <inkml:trace contextRef="#ctx0" brushRef="#br0" timeOffset="141">29707 5661 7766,'-4'-8'1090,"0"-1"-887,0 7 0,0-5-244,0 3 0,1 2 310,7-2 0,3 3-74,5 1 1,6 0-581,2 0 0,5 0 179,4 0 1,1 0-629,3 0 834,2-6 0,3 1 0,5-2 0,6-2 0,0-1 0</inkml:trace>
  <inkml:trace contextRef="#ctx0" brushRef="#br0" timeOffset="142">30335 5316 7789,'1'-16'0,"3"-1"0,-2-3 241,2 4 0,-2-5 394,3 5 1,-3-1-274,7 5 1,-1 1-141,4 3 1,0-2-9,1 6 0,-1 0 0,0 4 0,5 5-415,-1 4 0,0 3 193,-3 4 0,-5 4-53,0 4 1,-5 5-207,1 0 1,-3 5-46,-1-1 1,-9 2 157,-3 2 1,-8-1-50,4-4 1,-2-2 207,2-5 0,1-4 265,-6-1 1,6-6 643,-1-2-373,2 0-414,7-10 0,2 2-33,5-8 1,7 1-202,5-5 1,6 4 7,6-4 1,5 1-290,0-2 0,1 0-15,-1 5 1,-3-4-366,2 4 0,2-5-620,-1 5 1388,0 0 0,1-1 0,1-2 0</inkml:trace>
  <inkml:trace contextRef="#ctx0" brushRef="#br0" timeOffset="143">30852 5279 7789,'0'-12'36,"0"0"0,0-1-26,0 1 0,0 4 2,0 0 195,0 5 0,5-2-103,3 5 1,-1 1 120,1 3 1,-1 3 62,1 5 1,3 6-136,-2 2 0,-4 2-331,-1-1 0,-3 2 117,-1-2 1,-1 6 13,-3 2 0,-3-5 115,-5-3 0,1-5 132,3 5 0,-3-6 56,3 1 0,1-6 46,-1-2 147,5-5-302,-3 2 1,8-5-160,2 0 1,4 0-143,8 0 0,-1 0-472,6 0 1,1-4 74,7 0 0,-2-4 551,6 4 0,21-17 0,11 1 0</inkml:trace>
  <inkml:trace contextRef="#ctx0" brushRef="#br0" timeOffset="144">31307 5329 7789,'-5'-7'121,"-2"-4"0,-6 11 139,1 0 1,4 5-14,0 8 1,-1 0 267,-3 4 1,1 2-355,3 5 1,-2-2-218,6 3 1,0-3-93,4 7 1,0-8 114,0 0 1,7-6-136,5 1 0,2-3 13,7-5 1,0-3 20,8-5 1,-3-2 93,3-7 0,1-4 186,-1-12 0,-2-1-36,-7-3 0,1-2 175,-9-6 0,2 0-77,-10 0 0,-1 6 69,-7 2 1,-9 9-171,-7 3 0,-5 5-262,-3 4 0,0 2-472,-5 6 0,5 7 335,-5 5 292,6 1 0,-9 37 0,5 4 0</inkml:trace>
  <inkml:trace contextRef="#ctx0" brushRef="#br0" timeOffset="145">31972 5144 7794,'0'-18'26,"0"-2"0,0-2 0,0 1 0,0 4 342,0 4 115,0 1 0,-2 1-57,-2 3 0,3 9-98,-3 11 0,1 8-225,-1 8 1,2 4-22,-2 5 1,3 5-103,1 3 0,-1-1 147,-4 1 0,4 0-122,-3 4 0,3-5-214,1-3 1,-5-4-278,1-4 1,0 0-523,4-9 440,-5-2 55,3-15 0,-2-3 156,8-8 0,3-7-284,6-5 641,-1-12 0,4-1 0,2-6 0,2-7 0,0-1 0</inkml:trace>
  <inkml:trace contextRef="#ctx0" brushRef="#br0" timeOffset="146">32131 5218 7805,'13'-7'0,"-5"-4"0,0 3 0,-1-3-199,1-1 0,3 3 170,-3 1 0,-2 4 940,-2-4-154,3 5-528,-6-2 1,5 6 40,-6 3 0,0 4-1,0 9 0,0-2-112,0 5 0,-4 5-2,-1 4 0,-4 3-150,1-3 1,1 4 52,-1-4 0,-1 1-181,-3-1 0,1-5 40,3 1 1,-2-2 53,6-7 1,-4-3 4,4-5-275,0-5 272,4 2 0,5-10-90,4-4 0,6-6-5,1-1 1,6-6 67,-2 2 0,4-4-27,0 0 1,1 0 72,-1 4 0,-3-1-3,-1 9 1,-4-2 161,0 10 124,-2 0 1,-3 11-181,-3 5 1,-3 3-26,-5 10 1,-1-3-107,-3 7 0,-3-3 96,-5-2 0,-2 0-146,-2-4 1,-2 2 84,-3-6 1,-2 1-32,2-5 0,2-5-27,-1-3 0,-1-3-78,-3-1 1,3 0 114,1 0 0,5-5-8,-2-3 1,4-3-226,0-2 0,6 1 255,3 0 0,25-17 0,6-4 0</inkml:trace>
  <inkml:trace contextRef="#ctx0" brushRef="#br0" timeOffset="147">32870 5058 7828,'8'-14'84,"0"-2"0,-1 2 163,1-2 0,-1-2 24,-3 2 0,-2-1 106,2 5 0,1-1 254,-1 1 292,0 5-656,-4-4 0,0 11-49,0 0 1,0 6-1,0 6 0,-5 7-14,-3 6 0,0 5 0,-5 7 0,-2 9-39,-9 4 0,-7 13-362,15-31 1,0 1 0,-2 1 0,-1 1 174,-1 1 0,-1 1 1,-1 1-1,0 1-85,-2 4 0,-1 0 1,-1-1-1,0 0-293,1-3 0,1-1 0,0-3 0,2-3-25,-10 22 1,6-15-1181,5-6 290,12-5 706,-2-15 0,12-2 260,3-11 0,4-5 21,9-3 328,-4-3 0,27-17 0,9-6 0,2-3 0,-1 0 0</inkml:trace>
  <inkml:trace contextRef="#ctx0" brushRef="#br0" timeOffset="148">33165 5304 7828,'13'-14'0,"-1"-2"0,-5 2 535,-3-2 1,-3 6-133,-1 2 1,-5 4-415,-4-4 0,-1 5 115,-3-1 1,1 3 160,0 1 0,-1 0-93,1 0 0,0 5-92,-1 3 0,2 5 53,3 3 1,-3 4-134,3 9 1,1 3-10,-1 5 1,4 1 4,-4 3 0,5-2-77,-1 7 0,-2-5 26,2 4 0,-1-6-50,1 2 1,2-2 123,-2-2 0,3-2-194,1-2 0,0-4-144,0-9 0,0-2-608,0-6 602,0 1 0,-1-7-490,-4-1 815,-1-4 0,-39-39 0,18 14 0,0 0 0</inkml:trace>
  <inkml:trace contextRef="#ctx0" brushRef="#br0" timeOffset="149">32919 5710 7828,'6'-12'0,"2"-1"0,1-3-160,0 0 0,1 1-323,-1 6 0,7-2 350,5 3 0,2 1 226,1-1 0,2 0-153,3-4 1,1 1 12,3 3 1,3-7-125,-4 2 0,3-3 171,-3-1 0,3 2 0,-7-5 0,1-1-24,-4-3 1,-8 0 23,-4 4 0,-2-2 428,-7 6 596,0-1-664,-4 5 0,-6 5 243,-2 3 0,1 3 117,-1 1 0,4 5-234,-4 3 1,0 5-304,-5 3 0,1 3-89,0 6 1,1 1-187,3 3 1,-3-2-53,2 6 1,0-5-377,1 5 1,1-5 172,3 0 0,1 2-249,-5-1 1,5 0 105,-1-5 490,3-4 0,22-14 0,7-7 0</inkml:trace>
  <inkml:trace contextRef="#ctx0" brushRef="#br0" timeOffset="150">33338 5550 7828,'-9'-5'0,"1"-4"0,1-2 485,-1-1 0,3 0-296,5 0 0,2 3-108,7 1 0,4 5-147,12-1 1,5 3-264,3 1 1,2-4 328,2 0 0,20-3 0,11-1 0,-20 3 0,1 1 0,0-1 0</inkml:trace>
  <inkml:trace contextRef="#ctx0" brushRef="#br2" timeOffset="151">16946 8910 7940,'0'-13'-262,"0"5"-66,0 0 1,-4 4 353,-1-4 1,1 4 485,4-5-72,-5 7-348,3-9 1,-4 9 14,2-2 0,1 3-7,-5 1 1,4 1 90,-5 3 1,5 3-75,-4 5 0,0 6 19,-5 3 0,1 2-23,0 2 1,-2 5-19,-2 3 1,2 2-7,-2 2 1,3 4 28,5 0 0,-1 8-93,5-4 0,-1 5 70,5-9 1,10-2-190,2-6 0,9 0 27,-1-8 0,8-1-63,0-12 1,1 2 43,-4-10 0,2 0-77,-2-4 0,2-1-354,-6-3 1,-4-3 180,0-5 1,-8-2 335,0-2 0,-23-4 0,-1-4 0</inkml:trace>
  <inkml:trace contextRef="#ctx0" brushRef="#br2" timeOffset="152">16626 9193 6673,'0'-7'1240,"-2"-3"-861,-2 6 1,1 0-137,-5 4 1,0 0-97,-4 0 1,-6 7-142,-3 5 0,2 2-10,-1 6 0,-1 1 125,-3 4 1,3 3-108,1 1 1,5 4 45,-2-4 1,9-1-140,4-3 1,3-1 91,1 1 0,2-6-46,6-2 0,2-9 42,11-4 1,0 1 30,8 0 1,-1-7-70,4-6 0,0-3-8,1-1 0,1-6-25,-6-3 0,0 2 82,-8-1 0,1-1-73,-9-3 1,2 0 51,-10 4 0,0-2-12,-4 6 0,-5-5-167,-4 5 1,-6-1 102,-1 5 0,-6 4-238,2 0 0,-2 5 70,1-1 1,-1 2-148,6 2 0,-1 0 54,5 0 0,0 0 118,0 0 1,3 4 219,1 1 0,22-1 0,1-4 0</inkml:trace>
  <inkml:trace contextRef="#ctx0" brushRef="#br2" timeOffset="153">16626 9082 7983,'0'-19'-111,"0"1"55,0 6 1,0-2-190,0-2 0,0 1 106,0-6 1,0 6 61,0-1 1,0 2 757,0 2 1849,0-1-1609,0 7-731,0 0-34,0 22 1,0 1-79,0 16 1,0 5-47,0 7 0,-4 4 44,-1 5 1,0-2-494,1 5 1,1-4 301,-5 5 1,5-1-338,-1 5 1,3-8 218,1-4 0,0-2 119,0-7 0,0-2-22,0-6 136,0-8 0,0-1 0,0-7 0,0-4 0</inkml:trace>
  <inkml:trace contextRef="#ctx0" brushRef="#br2" timeOffset="154">1231 13611 8028,'-6'-24'0,"3"5"135,-5-5 1,1 0 269,-1 8 1,-1 0-43,4 3 1,1 5 738,4 0-630,-5 5-409,4-2 1,-5 10-124,6 3 0,1 10 112,4 7 1,-3 2-56,6 10 0,-1-1 109,2 9 1,1-2-477,-1 3 0,-4 1-74,-1-1 0,2 1-203,-2 3 0,0 2 338,-4-3 1,0 1 84,0-9 0,0 0 224,0-4 0,-22-16 0,-5-5 0</inkml:trace>
  <inkml:trace contextRef="#ctx0" brushRef="#br2" timeOffset="155">923 13980 8072,'-12'-6'0,"-1"-2"-122,7-3 0,0-1-305,6 0 1,3 3 366,5 1 1,6 4 229,10-4 1,10 4-212,3-4 0,10 1-9,2-1 1,6-3-182,6 2 0,2 3 165,3-3 1,1 3-122,-32 2 0,0-1 0,27-6 266,-4 3 1,-7-3-360,-2-1 0,-3-4 280,-9-1 0,-4-3 0,-13 3 0,-7 1-63,-9 3 1,-4 1 62,-4 0 0,-10 4 466,-11-1 1,0 7-185,-8-2 1,1 2 650,-1 2 0,-1 2-455,6 2 1,-5 3-103,4 5 0,0 2-175,5 2 1,5-1-310,2 6 1,3-2 135,2 1 1,1 8-114,3-4 1,4 3-390,8-2 1,4 0 191,9-1 0,2 0-7,5-4 1,1-4 83,0-7 0,-1-4 145,1-5 1,2-1 7,-2-3 1,2-7 21,-6-6 0,1-9 191,-2 2 0,2-8-25,-6 4 0,-1-5 201,-6 4 0,-4 6-98,-5 6 1,0 4 737,0 0-777,0 7 0,-5 6-260,-4 8 1,3 8 149,-3 5 0,5 3-136,-4 5 0,5-2 153,-1 6 1,3 0-69,1 4 1,0-2-1223,0-2 1,5-3 383,3-5 0,8-2-251,0-2 1050,11-3 0,32-39 0,-20 7 0,0-1 0</inkml:trace>
  <inkml:trace contextRef="#ctx0" brushRef="#br2" timeOffset="156">2092 13906 8072,'-12'4'199,"-1"0"0,3 6-42,1-2 0,-2 3-130,3 1 1,1 1-9,-1-1 0,5 4 140,-1 1 1,3-5 115,1-4 111,0-5 407,0 2-620,0-5 1,5-9-246,4-3 1,6-9 135,1 0 0,6-6-29,-2-2 0,8-3-81,0 3 1,1 0 21,-4 5 1,-2 4-41,-2 4 0,0 4 87,-4 3 1,-1 4-161,-3 5 1,-7 11 42,-1 5 1,0 10-90,-1 3 1,0 4 11,-4-4 1,2 3-273,2-3 1,-2 0-314,7-5 0,-1 0 756,4-4 0,50-29 0,-25-2 0,-1 0 0</inkml:trace>
  <inkml:trace contextRef="#ctx0" brushRef="#br2" timeOffset="157">3249 13648 8056,'-6'-13'-137,"0"1"1,-7 5 617,1 3-250,0 3 0,-5 6 226,1 3 0,-1 9-276,5 3 0,0 3-37,-1 2 1,5 4-175,0 0 0,5-1 104,-1-3 0,3-1-68,1 1 1,7 0-8,5-1 1,6-5-137,6-2 0,6-5 87,3-4 1,3-2-62,1-6 0,1-2 82,3-2 1,1-7 22,4-5 1,-5-10 98,-9 1 0,-2-6-78,-5 2 0,-7-4-24,-6 5 1,-6-1-4,-10 4 0,-10 4-3,-11 4 0,-6 2-73,-10 11 0,-3 0-176,-5 4 0,0 1 34,-1 3 0,3 3-190,1 5 1,9 1-153,9-1 1,7 0 2,5 1 569,8-1 0,35 0 0,14 1 0</inkml:trace>
  <inkml:trace contextRef="#ctx0" brushRef="#br2" timeOffset="158">3433 13352 8046,'-5'-18'256,"-2"5"64,-5-4 1,1 4 441,3 0 876,-3 1-1260,9 5 0,-4 7-305,1 8 1,4 14-237,-3 7 0,-2 8 116,2 8 1,-1 7 65,1 14 1,1-30 0,0 2-175,0 2 0,-2 2 0,0 0 0,-1 2 223,2 1 0,0 0 0,1 1 0,1 1-180,-1 2 1,1 0 0,0-2 0,-1-2-139,1-1 1,0-2 0,0-5 0,0-1 11,2 21 0,4-5 91,0-15 1,4-3-267,-4-9 0,2-10-577,-2-3-156,-3-8 1146,5 2 0,-6-23 0,0-3 0</inkml:trace>
  <inkml:trace contextRef="#ctx0" brushRef="#br2" timeOffset="159">4049 13758 8046,'-2'-12'0,"-2"0"0,2-1 347,-7 1 0,7 4-325,-3 0 1,4 4-93,1-5 1,10 7-172,2-2 0,9-2 304,-1 2 0,9 0-215,4 4 0,3-4-333,5 0 0,-1 0 45,5 4 440,0-6 0,5 16 0,-1-2 0</inkml:trace>
  <inkml:trace contextRef="#ctx0" brushRef="#br2" timeOffset="160">3926 13943 8040,'-11'-8'2666,"3"0"-1725,-3 5-1221,9-8 1,2 9 146,8-2 1,10 3-130,7 1 1,6 0-20,10 0 1,4 0 151,9 0 1,3-1 128,9-3 0,-19-6 0,6-5 0,3 0 0,5-3 0,0 0 0,0 1 0</inkml:trace>
  <inkml:trace contextRef="#ctx0" brushRef="#br2" timeOffset="161">6227 13377 8040,'0'-12'0,"-4"-2"-234,0-3 0,-2 2 304,2-5 0,3 3 492,-3-3 0,2 4-186,2-5 0,6 5-1,2-5 0,4 5-190,5-5 0,-1 6-113,9-1 0,-3-2-143,6 2 1,4 5 91,1 7 0,-3 2-106,-2 2 0,-3 7-122,-4 5 0,-5 7-109,-8 10 1,-4 7 37,-8 5 1,-5 5 93,-12-1 1,-2 3-344,-14 1 0,1 2 407,14-24 0,-1-1 1,-21 25 0,22-24 0,-1-1 1,-22 18-30,8-7 0,3-8 1027,9-13-498,6 0 0,7-16 114,8 0 0,3-1-228,1-7 0,1 4 33,3-4 0,4 5-63,9-1 0,-1-2 3,9 2 1,-2-4-393,10 4 1,0-2 83,3 2 1,3 2-281,2-7 0,1 5-48,3-4 0,-2 5-186,-6-1 1,-5 2 66,1-3 1,-1 3 514,0-7 0,-7 1 0,-7-4 0</inkml:trace>
  <inkml:trace contextRef="#ctx0" brushRef="#br2" timeOffset="162">6867 13131 8040,'-12'-18'0,"1"0"1192,2-2-295,-2 2-616,5 6 1,-5 6-95,2 6 0,3 6 0,2 6 0,2 6-250,-2 2 0,1 9 121,-1 4 0,3 4-184,-3 4 0,2-2 120,2 6 1,0 1-397,0 3 1,2-4 110,2 0 1,-1-7 63,5-1 0,-1-1 198,1-8 0,1-8-57,-4-8 380,4-8-205,-2 1 1,4-10 325,-3-3 1,3-9-157,-3-3 1,3-3-105,1-2 1,1 0-77,-1 1 0,4-1-13,1 1 1,-1 4 23,-3 4 0,-2 2-22,-3 2 1,3 5-167,-3 3 1,1 8 11,0 4 1,2 9-86,-3 3 0,-3 5 121,-1 4 0,2-2-358,-2 6 0,4-6 142,-4 2 1,2-7-390,-2-2 0,-1-5 18,5 2 637,-5-9 0,18-41 0,0-15 0</inkml:trace>
  <inkml:trace contextRef="#ctx0" brushRef="#br2" timeOffset="163">5809 14115 8009,'-2'-12'140,"-2"0"1,3-1-48,-3 1-226,2 0 1,4 1 199,2 3 0,5 2 173,12 6 0,2 0-76,14 0 1,8 0 113,12 0 0,12 0-501,-31 0 0,2 0 0,2 0 0,2 0 268,4 0 1,2 0-1,4 0 1,0 0-363,2 0 1,-1 0-1,-1-2 1,0 0 336,-2 0 1,-1 0 0,-4-2 0,0 0-76,-1 1 1,-2 2 0,-1-2 0,-1 0-105,-2 1 0,-2 0 0,29 1 112,-14-3 0,-9-2 9,-7 2 0,-7 0-6,-9 4 0,-9-2 768,-8-2-813,-3 3 0,-2-4 557,-3 5 1,-4 0-713,-9 0 1,2 0 6,-5 0 1,-1 1-89,-3 3 1,-5 3 324,0 5 0,-19 15 0,-9 8 0,17-11 0,0 1 0,0 0 0</inkml:trace>
  <inkml:trace contextRef="#ctx0" brushRef="#br2" timeOffset="164">6264 14669 8009,'-6'-18'0,"0"-5"0,-7-6 0,6 1 16,3 3 0,3 6-66,1 2 0,5 0 561,4 0 1,3 2-289,4 7 0,-2 2 32,2 6 1,-1 0-128,2 0 1,-3 3-352,2 5 0,-4 2 12,-4 11 1,2 3 136,-6 5 0,0 5-32,-4-1 0,-5 6-194,-3 3 0,-7 0 163,-2-1 1,-3-3-16,3 3 0,-3-8 371,3-4 0,1-5 58,4-3 558,-1-3-557,1-12 1,6-1-112,6-10 0,6 0-138,6-3 1,7-3-168,6 3 1,1-3-366,7-2 1,4 5 258,4 0 1,1 4-384,-1-4 0,-1 4 210,5-5 0,-1 5 417,1-4 0,1 0 0,-5-4 0,-3-9 0,4-4 0,0-1 0,0-1 0</inkml:trace>
  <inkml:trace contextRef="#ctx0" brushRef="#br2" timeOffset="165">6941 14731 8009,'0'-13'-839,"-6"1"1290,-2 0 0,-3 5-73,-1 3 0,-2-2 62,-2 2 0,-3 0-144,-6 4 1,0 5-154,1 4 0,0 2 18,4 1 0,-2 2-160,6 2 1,-1 2 74,5 2 1,1 4-215,3-4 0,2-1-180,6 2 0,0-6 179,0 1 1,6 2-60,2-2 1,4-3 22,5-5 0,2-5 67,5 1 0,1-4 66,0-4 0,-1-5 23,1-7 1,-2-3 86,-2-6 0,2-5-99,-3-3 0,-2-6 122,-1-2 1,-4-7-48,0-1 0,-7-1 96,-1-3 1,-4 8 84,-1 4 1,-1 9 168,-4 8 1,3 5-73,-6 6 1,3 7 53,-3 1 0,4 11-428,-4 6 1,1 6 80,-1 7 0,-3 5-186,3 2 1,1 5 84,-1 4 1,5 2-48,-1 2 1,2-3-177,2-5 0,0 3-257,0-3 0,2 2 175,2-6 1,3-7-87,5-1 1,6-10-150,2-3 1,5-5 611,4-7 0,4-36 0,3-15 0,7-4 0,-1 0 0</inkml:trace>
  <inkml:trace contextRef="#ctx0" brushRef="#br2" timeOffset="166">7334 13254 8018,'0'-18'-129,"-4"4"64,0-2 1,0 2 575,4 2 1,0 0 332,0-1-482,6 1 1,0 1 201,7 3-223,-1 2 1,5 6-142,-1 0 0,0 7-76,-3 6 1,4 6 19,4 9 1,1 1-147,-2 8 0,2 4-159,-5 12 1,3 5-142,-3 7 1,-9-28 0,-1 2 259,-3 3 0,0 2 1,-1 4-1,-1 2-349,-1 5 1,-2 1 0,1 6-1,0 2 256,1 3 0,-2 1 0,-1 1 0,-1-1-34,-1-2 1,0-1-1,-3-1 1,-1-1-90,0-3 1,-1-1-1,-1-2 1,0-2 80,2-5 1,-1-1 0,-1-4 0,-2-1-288,3-8 1,-2-3 0,-19 29 119,-7-9 1,14-26 0,-1 0 137,-2-2 0,-1-1 0,-4 2 0,-2-2 206,0-2 0,0-2 0,-2 0 0,0-1 0,1-2 0,-1-1 0,-3 1 0,-1 0 0,2-2 0,0-1 0,0 0 0,-1-1 0,0 0 0,1 0 0</inkml:trace>
  <inkml:trace contextRef="#ctx0" brushRef="#br2" timeOffset="167">5698 13032 8058,'-6'-18'-162,"-2"-2"1,-3 6-14,-1 2 0,4 8 65,-1 0 1,5 4 379,-4 4 0,-1 10-79,-8 10 0,-3 12 156,-9 9 0,-3 10-184,14-25 0,0 1 1,-2 6-1,1 1-379,-1 6 0,-1 3 1,-1 4-1,1 3 247,-4 6 0,0 3 0,3 1 0,2 2-343,7-20 0,1 1 1,0-1-1,0 0 1,0 0-1,2 0 313,1 2 1,1 0-1,0 0 1,-3 20-1,2-1 44,4-1 0,1 0 0,2-7 0,0-1-333,3-6 0,2-1 0,3-2 1,2 0 221,3-1 1,3-1-1,0-2 1,3-2-201,3-3 1,1-2 0,1-1 0,1-3-69,3-4 0,2-2 0,2-1 0,1-1 96,3-2 1,2-3-1,2-2 1,2-2 237,1-4 0,0-2 0,0 3 0,0-2 0,2-3 0,0-1 0,2-1 0,-1 0 0</inkml:trace>
  <inkml:trace contextRef="#ctx0" brushRef="#br2" timeOffset="168">7925 13746 8126,'-12'-12'470,"4"-1"589,-1 1-1213,7 0-511,-4-1 1,8 7 787,2 2 0,4 2-42,8 2 1,4 0-304,4 0 0,1 0 128,-1 0 0,5 0-523,0 0 1,1 0 616,-1 0 0,2 17 0,6 3 0</inkml:trace>
  <inkml:trace contextRef="#ctx0" brushRef="#br2" timeOffset="169">7827 13943 8121,'-8'-4'0,"-1"0"0,5-4-228,-4 3-177,5 1 1,-1 4 714,8 0 1,4 0-180,9 0 1,2 0-45,6 0 1,5 0-142,3 0 0,3 0-371,6 0 425,1 0 0,8-4 0,8-3 0,3 1 0,0-1 0</inkml:trace>
  <inkml:trace contextRef="#ctx0" brushRef="#br2" timeOffset="170">9463 13118 8033,'-4'-12'158,"0"0"-64,-5-1 0,7 1 96,-2 0 1,-1 0 86,1-1 1,0 1-58,4 0 0,0-1 0,0 1 1,1 0-70,3-1 1,3 1-142,5 0 1,5 0 115,-1-1 1,10 5-104,-1 0 1,2 5-120,-2-1 1,-1 3 31,1 1 1,-2 9-56,-2 3 0,-5 13 5,-8 0 0,-2 12-100,-6 0 0,-6 8-34,-2 0 1,-8 3-81,-5 1 0,-6 0 177,-2 0 0,-4-1 48,4-3 0,1-8 322,3-8 30,6-9 358,1-7-376,11-8 0,7-9 36,9 0 0,3-6-82,4 2 1,3 1 21,6-1 0,4 4 11,-1-4 0,7 4-63,-3-4 0,0 5-221,1-1 0,-6 2-400,2 2 1,-9 0-1449,-3 0 1341,2 0 0,-7 2 573,0 2 0,-21-14 0,-12 2 0</inkml:trace>
  <inkml:trace contextRef="#ctx0" brushRef="#br2" timeOffset="171">10263 12934 8033,'4'-8'-27,"1"-1"0,-1 5-21,-4-4 0,0 4 317,0-4 1,0 4 249,0-5 1,-2 7-277,-2-2 0,1 2-164,-5 2 0,0 6-99,-4 2 0,-1 8 128,1 5 1,0 3-80,0 5 1,-5 7-49,1 5 1,1 5-193,6-1 0,0-1-28,5 1 0,-4 3 93,3 1 1,7-2-159,6-10 1,7-2 70,2-2 0,8-4-146,0-9 1,2-3-7,-2-9 1,4-3 384,-1-5 0,4-18 0,3-7 0,2-3 0,-1 1 0</inkml:trace>
  <inkml:trace contextRef="#ctx0" brushRef="#br2" timeOffset="172">10522 13069 8033,'-7'-24'0,"3"-1"0,-2 2-12,2 2 1,0-1-49,4 6 1,4 4 467,0 3 1,7 5-148,2-4 0,-1 5-119,4-1 1,-1 3-120,2 1 0,-4 5-141,4 4 0,1 7 114,-2 4 1,-4 4-142,-3 0 1,-7 5-38,2 0 1,-4 5 21,-4-1 1,-3 2-46,-5 2 0,-4-5 110,-1-4 0,-3 2 233,3-1 1,1-6 2,4-6 115,-1-3 42,1-2-116,5-5 1,3-2-149,8-5 0,7-1 2,6-3 0,4 1-310,0-5 1,6 4 81,2-5 1,5 5-323,-1-4 0,3 5-3,1-1 517,-6-3 0,32-21 0,-30 8 0,0 0 0</inkml:trace>
  <inkml:trace contextRef="#ctx0" brushRef="#br2" timeOffset="173">11076 12786 8033,'-11'-29'0,"2"1"0,0 0 829,5 8-159,0 2 244,4 6-737,5 5 0,2 7-227,5 8 0,2 4 54,2 5 1,-1 2 79,6 6 0,-5 5-332,5 3 1,-5 3 108,5 5 1,-8 3-419,0 5 1,-6 6-1211,-7 3 1402,-11 2 0,2-26 0,-2 0 365,-1 3 0,-8 0 0,-22 4 0,-14 3 0,-2-1 0,11-6 0,0 0 0,0 0 0,0 0 0</inkml:trace>
  <inkml:trace contextRef="#ctx0" brushRef="#br2" timeOffset="174">8947 13820 8033,'0'-12'522,"0"-1"-1150,0 1 1,1 5 145,3 3 0,4-1 1184,9 0 0,7 1-213,9 4 0,15 0-200,9 0 1,-21 2 0,2 0-525,6 0 0,2 1 1,6 1-1,0 0 281,7-2 1,1 0 0,4 2 0,0 0-342,1-2 1,1 0 0,1 0 0,1 0 339,2-1 1,0-2 0,-24 1 0,1 0-1,0 0-117,1 0 1,0 0 0,0 0 0,21 0 0,-1 0-47,-2 0 0,-1 0 0,0 0 1,0-1-31,1-1 0,-1 0 1,1 1-1,-2-1-166,-4-2 0,-1 0 1,-2 0-1,-2 1 215,-7-1 1,-1 0 0,-4-1 0,-2 0-86,-3 3 0,-2 0 0,28-3 91,-14 1 0,-11 2 768,-18-2-767,-9 3 1,-8 1 488,-8 0 1,-14 4-919,-10 0 521,-7 5 0,-1-7 0,-1 3 0</inkml:trace>
  <inkml:trace contextRef="#ctx0" brushRef="#br2" timeOffset="175">9574 14386 8033,'-5'-22'-101,"-3"-3"1,2 2-261,2 3 0,5-1 374,8-3 0,0 0 378,12 4 0,3 2-10,5 6 1,1-1-172,-1 1 1,1 5 229,3 3 0,-5 4-159,-7 4 1,-1 5-251,-7 7 0,0 9-74,-9 7 1,-1 4-92,-7 1 0,-4 1 85,-9 3 1,-6 3-169,-5 5 1,-5-4-213,4 0 1,-4-5 206,4 1 0,-3-4 223,3-4 1,6-5 111,6-7 384,9-9-404,3-6 1,16-8-36,5-2 1,7-3-51,6-5 1,-2 1-156,6 3 0,0-3 41,4 3 0,-4 1-574,-1-1 1,4 5 679,1-1 0,3-6 0,3-3 0,0-1 0,0 0 0</inkml:trace>
  <inkml:trace contextRef="#ctx0" brushRef="#br2" timeOffset="176">10436 14115 8033,'-14'-23'0,"-2"2"0,1 5-81,-6 8 1,6 2-142,-1 6 0,-2 2 734,1 2 0,0 4-141,0 8 1,-2 8 32,-6 4 0,2 11-251,3-2 0,-2 4-55,5 0 1,1 2-87,4 7 1,1 3-65,3 0 0,2 1-77,6-5 0,1-4 139,4 0 0,7-7-229,8-1 0,4-11-97,0-9 0,6-4-74,3 0 0,3-6 66,1-3 1,0-3-51,-1-1 0,1-1 374,0-3 0,2-1 0,-1-7 0,1-3 0,1 1 0,1 3 0</inkml:trace>
  <inkml:trace contextRef="#ctx0" brushRef="#br2" timeOffset="177">10682 14091 7987,'-13'-18'0,"1"-3"0,0 4 553,0 0 143,5 3-218,1 8 1,6 6-202,0 8 0,0 4-103,0 5 1,0 3 122,0 9 1,0-2-68,0 6 1,2 4-356,2 4 0,-3 0 107,3-4 1,-2 1-582,-2 3 1,1-3 142,3 3 1,-3-2-78,3-2 1,-2-6 48,-2-2 0,0-3 484,0-2 0,11-32 0,2-8 0</inkml:trace>
  <inkml:trace contextRef="#ctx0" brushRef="#br2" timeOffset="178">10916 14423 7987,'0'-8'0,"0"-1"-227,-6 7 0,5-5-1002,-3 3 950,2 2 149,2-3 0,0 6 130,0 3 0,33-2 0,8 3 0</inkml:trace>
  <inkml:trace contextRef="#ctx0" brushRef="#br2" timeOffset="179">11199 14251 7987,'-13'0'226,"5"0"-340,0 0 0,4 0-220,-4 0 1,4 0 416,-5 0 1,7 5 436,-3 3 1,0 3-297,1 2 1,0-1-153,4 0 1,0 0-146,0 1 0,5-1 130,3 0 1,3 1-138,2-1 0,3-4 128,1 0 0,3-1-65,-4 1 1,6 2 72,-1-6 1,-3 4 92,-2-4 1,-2 5-141,-2-5 36,0 5 0,-5-2 27,-3 5 1,-5-3-17,-7-1 1,-6-4-127,-11 4 0,-1-1-132,-2 1 0,-2 2-243,-3-6 1,-3 4 36,3-4 1,3 0-706,2-4 1113,7 0 0,3-38 0,6-10 0</inkml:trace>
  <inkml:trace contextRef="#ctx0" brushRef="#br2" timeOffset="180">11186 14288 7987,'9'-13'-271,"-1"1"0,0 1 51,4 3 1,2-2 570,2 6 0,3-4-99,6 4 1,0-4-283,-1 3 0,1 1-191,0 4 0,-2 0-815,-3 0 1036,4 0 0,-11 0 0,5 0 0</inkml:trace>
  <inkml:trace contextRef="#ctx0" brushRef="#br2" timeOffset="181">11691 13918 7987,'0'-17'0,"0"3"199,0-3 1,-4 0-67,0 0 1839,0 1-701,4 9-845,0 2 1,5 7-150,3 6 0,3 2-39,2 11 1,-1 5-200,0 6 0,5 9 131,-1 5 0,0 3-306,-3 4 1,-2 3 248,-3 6 0,-5-28 0,-1 1-544,-2 35 1,-2-32-1,-3-1 82,0-1 0,-2-2 1,-3 0-1,-2-1-142,-1 0 0,-2 0 1,-4-3-1,-1 0-231,-17 23 0,-2-10 722,2-15 0,3-2 0,-1-7 0,1-10 0,1-12 0</inkml:trace>
  <inkml:trace contextRef="#ctx0" brushRef="#br2" timeOffset="182">12023 13500 7987,'0'-12'0,"0"-1"0,-4-3 0,0-1 0,1 1 247,7 4 1,3 4-15,5-1 0,2 7-108,3-2 0,6-2-201,6 2 0,5 0-237,-1 4 0,1 0 78,-1 0 1,1 0-499,-6 0 733,1 0 0,-10 0 0,-1 0 0</inkml:trace>
  <inkml:trace contextRef="#ctx0" brushRef="#br2" timeOffset="183">12035 13598 7987,'-8'-11'-109,"0"3"-30,5-3 0,3 10 390,9-3 0,7-2-78,4 2 1,5 0-175,4 4 0,2 0-137,6 0 1,4-4-201,0 0 1,4-2 337,-4 2 0,-5-8 0,2-4 0,1-4 0,0 0 0</inkml:trace>
  <inkml:trace contextRef="#ctx0" brushRef="#br2" timeOffset="184">12577 13020 7987,'-6'-18'0,"4"5"-510,-6-4 159,-1 3 294,2 8 1,-2 1 472,5 10 0,-2 3-220,2 8 0,3 3-84,-3 6 0,2 5 162,2 3 1,0 1-202,0-1 0,2 1-55,2-5 0,-1 4-162,5-5 0,1 1 60,8-4 0,-4-6 7,4-3 0,-2-4-89,1-3 0,-1-4 97,6-5 0,-6-1-4,1-3 1,-1-5 4,2-7 0,-4-3 11,4-6 0,-5-3 36,-4-1 0,2-4 9,-6 4 0,4-3 29,-4 3 0,0 0 136,-4 4 1,0 6-175,0 3 33,0 2 592,0 7 0,-4 7-240,0 9 1,-4 7-185,4 5 0,-4 3-84,4 5 1,-6 2-8,2 6 0,2 0-54,2 0 1,-1 0-185,1 0 0,0 0-309,4 0 0,-4 0 205,-1 0 1,1-6-152,4-2 0,0-7 103,0-2 1,0-5-338,0 2 0,2-9 638,2-4 0,30-52 0,-11 17 0,0 1 0</inkml:trace>
  <inkml:trace contextRef="#ctx0" brushRef="#br2" timeOffset="185">12983 13229 7987,'0'-12'0,"-4"0"0,0-1 246,0 1-267,4 0 0,-2 5 383,-2 3 1,2 4-108,-7 4 1,5 8-26,-4 9 0,0 6-105,-4 2 0,-1 9-50,1-1 1,-5 8-105,1 0 1,-4 3-344,3 1 0,-5 5-272,2-1 0,-2 3 302,1-7 1,0 0-56,4-12 0,2-3 32,7-9 1,-2-2 364,6-2 0,0-3 0,20-22 0,5-5 0</inkml:trace>
  <inkml:trace contextRef="#ctx0" brushRef="#br2" timeOffset="186">12958 13758 7987,'0'-13'0,"0"-4"0,2 2 245,2-5 0,1 5 409,4-2 0,6 5-255,-3 4 0,3-2-165,-3 6 1,5 0-187,-1 4 0,0 0 74,-3 0 1,-1 1-76,0 3 1,-3 3 74,-1 6 0,-5-1 113,1 0 0,-4 5-800,-4-1 1,-3 6-408,-6-2 0,0 0 665,-4 0 0,2-1 135,-5 2 0,5-4 226,-2-4 1,4-1-106,0 0 0,5-1 416,0-2 1,5-3 130,-1-2-67,3-2-373,1 3 1,5-5-171,3 0 1,7 0-7,2 0 0,3 2 83,-3 2 0,3 1-20,-3 3 0,-1 3-3,-4-2 1,-3 2 167,-1 1-23,-5 0 1,-3 0 200,-9 1 1,-7-2-114,-5-3 1,-6 1 65,-2-4 0,-5-1-144,1-4 1,-2 4-193,-2 0 0,1 0 47,4-4 1,6 0-503,5 0 552,6 0 0,25-11 0,11-3 0</inkml:trace>
  <inkml:trace contextRef="#ctx0" brushRef="#br2" timeOffset="187">3040 15998 8066,'0'-12'0,"0"-5"0,0 1 0,0 0 64,0 3 1,0 5 248,0 0-69,-6 5 0,-1-1-149,-5 8 0,-2 3-15,-2 5 1,-3 7 51,-6 6 0,1 4-4,-1 4 1,0 6-179,1-2 0,5 4 111,2 0 1,4-3-144,0 3 0,6-6-13,3-3 1,14-6 86,6-1 0,7-2 11,6-6 1,8-6-25,8-7 0,3-3-2,1-1 1,5-5-154,-1-4 1,0-7 154,-3-5 1,-3-3-2,-1-5 1,-1 2 145,-8-6 1,-6 4-111,-15-4 1,-1 6-12,-10-2 0,-4 3-20,-9 2 0,-6 5 0,-11 2 0,-1 5-416,-2 4 0,-4-2 189,-5 6 0,-1 0-60,-3 4 0,3 5-13,-3 4 1,-2 2 27,2 1 1,2-4 288,6 0 0,4-4 0,9 5 0,2-7 0,49-40 0,12-17 0</inkml:trace>
  <inkml:trace contextRef="#ctx0" brushRef="#br2" timeOffset="188">3101 15813 8066,'0'-24'-236,"0"-1"-60,0 1 1,0 0 524,0 4 0,0 2 526,0 6 0,0-1-216,0 1 0,0 4 233,0 0-810,0 5 1,0-1 117,0 8 0,-4 4-60,0 9 1,0 3 58,4 9 1,0 8 44,0 8 1,0 8-146,0 5 1,0 3-553,0 5 0,0 4 317,0-32 1,0 2 0,0 0 0,0 0 114,0 3 0,0 0 0,0 0 1,0-1-143,0-1 1,0 0 0,0-2 0,0-1-74,0 27 0,0-2 6,0-14 0,0-9-60,0-15 1,5-6 409,4-7 0,0-5 0,-1-3 0,-2-3 0</inkml:trace>
  <inkml:trace contextRef="#ctx0" brushRef="#br2" timeOffset="189">3692 16256 8084,'5'-24'386,"-2"1"48,5 2 0,-4 3-562,5 6 0,-1 1-593,4 3 1,0-2 945,1 6 1,-5 0-113,0 4 0,-1 1-681,1 4 1,3-3 567,-3 7 0,-2 15 0,-1 9 0</inkml:trace>
  <inkml:trace contextRef="#ctx0" brushRef="#br2" timeOffset="190">3606 16453 8084,'-8'-11'1562,"-1"3"-859,7-3-1235,-4 4 0,12 1 289,2 2 0,10-2 404,6 2 1,6 0-547,7 4 1,6 0-1207,2 0 1591,8 0 0,4-7 0,8-3 0,-17 4 0,-1-1 0,1 0 0</inkml:trace>
  <inkml:trace contextRef="#ctx0" brushRef="#br2" timeOffset="191">4935 15789 8084,'-13'-40'1601,"1"3"-1241,0 3 1,6 16-748,6 6 0,2 5 41,6 7 0,-5 6 182,1 2 0,-3 8 0,-1 5 1,0 3 465,0 5 1,0 3-178,0 4 1,0 1-161,0 0 1,-1 2 273,-3 2 0,-2 1-16,-2 3 0,-3-1-764,3-3 0,-3-3 219,-1 3 0,3 0-940,1-4 1262,6-8 0,-9-33 0,4-11 0</inkml:trace>
  <inkml:trace contextRef="#ctx0" brushRef="#br2" timeOffset="192">4639 16121 8084,'-4'-12'172,"0"0"43,0-1 0,5 2-376,4 3 1,7 3-371,8 5 0,9 0 687,4 0 1,9-2-45,8-2 0,8 3-368,8-3 0,-31 0 1,1 1 216,-1-1 1,0 0 0,32-7-249,-2-2 0,-3 1 6,-5 0 1,-13-5 123,-11 1 1,-8-5 151,-9 5 0,-1 0-143,-11 3 0,-7 1 333,-9 0 1,-7 5-119,-10 3 0,-2 2 371,-6 2 0,-1 2-54,-3 2 0,1 4 82,-5 8 0,1 2-129,-1 3 0,4 2 19,8-2 1,0 2 237,9 1 1,-1 1-287,13 0 0,2 3-556,10 1 0,7-2 148,5-6 1,12 1-232,8-6 1,4-5 72,1-7 0,4-4-102,0-4 0,4-4 128,-4-9 1,0-2-25,-4-5 0,-4-5 252,0 0 1,-6-8-76,2 5 0,-10-1 253,-7 8 1,-1 2-69,-7 2 0,-1 5 275,-7 8 0,-4 2-143,-9 6 0,2 10 11,-5 2 0,3 9-133,-3-1 0,5 8-1,-2 0 0,8 5-311,0-4 0,7 8 86,-2-4 1,2 3-382,2-7 1,6 0 202,2-5 0,8 0-407,5-4 0,3-7 695,5-9 0,9-19 0,5-7 0,6-2 0,0 0 0</inkml:trace>
  <inkml:trace contextRef="#ctx0" brushRef="#br2" timeOffset="193">5722 16084 8084,'-12'2'0,"0"2"0,-5-2-158,1 7 0,0-1 167,3 4 1,1 5 189,0-1 0,3 2-36,1-2 1,5-2 191,-1 2 0,3-2-11,1-2-218,0-5 1,5-2 0,4-5 1,6-5 6,1-3 0,7-4-108,2-5 0,0-2 3,3-6 0,2-1-139,-1-2 0,0 2 226,-5-3 1,5 4 87,0 5 0,-5 2 195,-3 6-266,-6-1 1,1 8-182,-7 5 0,-4 12 169,-5 13 0,-1 1-153,-3 7 0,-2 0-189,-2 3 0,-2 0-378,6-3 1,-4-3-369,4-6 0,1 0 967,7-4 0,20-18 0,8-11 0</inkml:trace>
  <inkml:trace contextRef="#ctx0" brushRef="#br2" timeOffset="194">6362 15789 8084,'-12'-8'59,"0"-1"-59,-1 7 192,7-4 1,1 6 26,10 0 1,1-4 152,7 0 1,4 0-375,4 4 0,2 0-312,2 0 0,1-4 253,3 0 0,-2-4 127,6 3 1,0-4-454,3 1 1,-3-3 96,0-2 1,-6-3-426,2 0 1,-3-6 714,-1 1 0,-8-1 0,-4 2 0,-2-2-144,-7 6 0,-1-1 124,-8 5 0,1 1 384,-8 3 0,2-2-67,-6 6 0,2 0 463,2 4 0,0 5-208,-1 4 1,3 6-100,1 1 0,0 10-162,5-1 0,0 3-47,4 1 1,0-2 0,0 6 0,0-1 0,0 0 0,4 3-1297,0-7 1,5 5 1051,0-4 0,34 5 0,11-2 0</inkml:trace>
  <inkml:trace contextRef="#ctx0" brushRef="#br2" timeOffset="195">7593 15543 8084,'-6'-13'0,"4"1"-88,-6 0 1,3-3 149,-3 2 432,0 4 1,-4 9-100,-1 0 0,-3 11-314,0 5 1,-6 12 106,1 4 0,3 9 21,2 5 1,-2 7-317,2 4 1,-1 3 125,5 2 0,5 6-147,5-31 0,0 0 0,1 0 1,1 0 118,0 2 0,0 0 1,3 25-283,5-6 0,1-8 122,12-5 0,-1-5-280,5-11 1,0-7 204,-1-14 0,6-3-529,3-5 0,8-1 773,4-3 0,3-2 0,1-5 0,1-1 0,-1-3 0</inkml:trace>
  <inkml:trace contextRef="#ctx0" brushRef="#br2" timeOffset="196">8073 15666 8084,'-4'-23'-60,"0"2"1,-2-1-120,2 6 0,3 3 1156,-3 5-588,2 6 1,2-3-321,0 10 1,-1 1 99,-3 7 0,1 4-18,-5 4 1,4 8-35,-4 3 1,3 4-4,-3 1 1,6 4-6,-3 0 1,4 4-100,1-4 1,0 0-101,0-4 1,1-1 39,4-4 0,1-3-241,7-8 1,0-5 83,4-8 1,1 2-354,2-6 0,3-1 39,-2-7 1,2-3-116,2-6 0,-1-4 636,1-4 0,-7-7 0,-1-5 0,3-4 0,-1 1 0</inkml:trace>
  <inkml:trace contextRef="#ctx0" brushRef="#br2" timeOffset="197">8405 15678 8084,'11'-9'0,"-3"-4"0,3-2-120,-3 3 1,-1 5-456,1 3 687,-5 3 0,3 2-52,-6 3 1,-6 3-1,-2 5 0,-3 2 0,-1 2 1,-1-1-41,1 6 1,-4-2-44,-1 1 0,1 4-134,4-4 0,-1-1 6,1 2 0,0-5-177,-1 5 0,2-6 74,3 1 1,-1-2 253,5-2 0,27-21 0,11-6 0</inkml:trace>
  <inkml:trace contextRef="#ctx0" brushRef="#br2" timeOffset="198">8171 15740 8084,'0'-17'-121,"0"1"1,-1-1-62,-3 5 1,2 0 197,-2-1 357,3-4 231,1 3-192,-5-4-248,3 11 1,-9 2-40,3 5 1,-3 5-166,-1 4 0,-1 3 166,1 4 1,-1 3-128,-4 6 0,3 0-43,-2-1 1,-2 6 77,2 3 0,-5 3-112,5 1 1,0 0 73,3 0 1,2-2-12,3-2 1,-2-3 62,6-5 0,2-6-6,6-3 0,4 1-30,8-5 0,4 2 9,4-10 1,6 0-159,3-4 0,3-2 103,0-2 1,1 2-365,0-7 1,4 0 159,0-8 0,0 2-43,-4-5 1,-5 1 70,-4-2 0,-6-6 3,-1 2 1,-6-4 78,1 1 1,-6 0 201,-2-4 0,-5 0 256,1-1 0,-4-1-168,-4 5 0,-3 6-89,-5 7 1,-1 2 14,1 2 1,-4 5 726,-1 3 1,1 4-287,4 4 1,-1 4-170,1 9 0,0 3-90,-1 9 0,1-2-82,0 6 1,5 1-74,3 7 1,-2-3-207,2 3 0,0-2 58,4-2 0,6 0-102,2 0 1,3-2-372,1-2 0,0-3 14,1-5 0,-1-6-906,0-3 824,6-2 574,1-7 0,0-18 0,-1-10 0</inkml:trace>
  <inkml:trace contextRef="#ctx0" brushRef="#br2" timeOffset="199">8897 15715 8084,'4'-25'0,"1"1"0,-1 1 106,-4 2-23,0 3 195,0 11 299,0 2 0,-6 10-168,-2 4 0,-3 7-185,-1 5 0,-5 6 109,1 2 0,-6 10-81,2 2 1,-8 7-452,0 5 0,-7 8 248,19-29 1,0 1 0,-3 5 0,1-1-420,-3 0 1,1 0 0,0 4 0,0 0 220,-3 0 1,1 0-1,2 2 1,0 1 65,-1-3 1,1 0 0,3-2 0,1-2-417,-12 25 0,7-12 133,5-5 0,3-6-122,5-7 0,3-7 105,5-8 1,0-4-752,0 0 1246,0-7 1,54-44 0,-19 11-1,-1-1 1</inkml:trace>
  <inkml:trace contextRef="#ctx0" brushRef="#br2" timeOffset="200">8848 16392 8084,'6'-26'0,"2"-3"0,3 5-222,1-1 1,2 6-23,2 6 0,-1 5 1150,6 0 0,-6 5-352,1-1 0,-4 4-188,-3 4 1,-4 7-232,-5 6 1,0 5-158,0-2 0,-7 3-6,-5 2 0,-2 1-258,-6 3 0,-1-3-59,-3 2 1,5-2 142,2-1 0,3 0-67,2-1 0,0-3 126,0-1 307,5-5-35,1 3 1,8-11-40,2-3 0,8-3 96,9-1 1,-2-4-5,1 0 1,-1 0-8,2 4 0,1-4-115,-6 0 1,1 0-2,-5 4 1,0 4 25,0 0 0,-3 5-19,-1 0 1,-5 2-203,1 1 1,-4 0 103,-4 1 0,-3-1-35,-6 0 0,-4-4 77,-4 1 1,-2-1-127,-2 4 1,1-4-63,-1 0 1,-4-5-244,1 1 1,0-2 106,8-2 1,-2 0-293,6 0 606,-1 0 0,32-55 0,-4 21 0,0 0 0</inkml:trace>
  <inkml:trace contextRef="#ctx0" brushRef="#br2" timeOffset="201">9476 15592 8084,'0'-26'285,"0"-3"1,5 5-115,3-1 0,1 7 105,3 10 1,-2-2-120,6 6 0,-2 2 508,-2 6 0,2 8-192,2 9 1,-1 3-42,6 5 1,-2 9-216,1 11 0,-1 7-320,-2 10 0,-11-31 1,0 0 181,0 3 1,0 2 0,0 4 0,-2 2-370,-3 3 1,-2 0-1,-2 5 1,-4 0 166,-3 2 0,-4-1 1,-3 1-1,-2-1-623,-2 3 0,-3-1 0,-2 0 0,-1-1 5,-1-2 1,-2-1-1,-1-2 1,-3-2 740,-1-7 0,0-2 0,-1 0 0,-1-1 0,1-2 0,-1 0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7T14:22:28.920"/>
    </inkml:context>
    <inkml:brush xml:id="br0">
      <inkml:brushProperty name="width" value="0.09086" units="cm"/>
      <inkml:brushProperty name="height" value="0.09086" units="cm"/>
      <inkml:brushProperty name="color" value="#FF0000"/>
    </inkml:brush>
    <inkml:brush xml:id="br1">
      <inkml:brushProperty name="width" value="0.09071" units="cm"/>
      <inkml:brushProperty name="height" value="0.09071" units="cm"/>
      <inkml:brushProperty name="color" value="#FF0000"/>
    </inkml:brush>
  </inkml:definitions>
  <inkml:trace contextRef="#ctx0" brushRef="#br0">2141 812 7956,'-4'-8'0,"0"0"0,-1 4-98,1-5 0,1 5-82,-5-4 0,3 4 57,-3-4 1,4 5 219,-4-1 1,1 1 153,-1-1 0,-3 3-74,3-3 1,-3 2 85,-1 2 0,3 0 157,1 0-86,5 0-164,-8 0 25,10 0 0,1 0-157,8 0 1,9 0 35,3 0 0,9 0-11,4 0 1,9-5-15,7-3 0,6-3-388,7-2 1,-1 1 217,1 0 1,-2 4 52,-3-1 1,-9 7-420,-11-2 331,-6 2 1,-13 8-351,-5 2 0,-8 3 97,-9 1 1,-3 0-38,-5 1 0,-5 3 179,1 1 0,-6-1 516,2-4 0,-8 1-249,-1-1 0,1 0 0,-14-5 0,-6-1 0,-6 0 0,1 0 0</inkml:trace>
  <inkml:trace contextRef="#ctx0" brushRef="#br0" timeOffset="1">2092 800 7979,'-18'-7'0,"3"-4"-76,-5 3 1,3 1-192,-3-1 152,5 5 430,2-8 0,8 8 242,5-5-518,0 6 1,1-4 115,3 6 1,3 0-175,6 0 1,0 0 39,4 0 1,0 0 38,4 0 1,2 1-72,-2 4 0,-2 1 51,1 7 1,-3 0-95,3 4 1,-9-2 93,2 5 1,-9 2-193,0 7 0,-3 2 43,-1 6 0,-12 4-74,-9 0 0,-3 4 117,-9-4 0,-4-1 282,-4-7 0,0-4-106,4-9 1,1 1 137,4-9 0,3 2 260,8-10 321,4 5-537,10-7 1,3 3-62,8-5 1,8 0-236,9 0 1,9 4-118,7 0 0,6 0-258,11-4 0,2-4-193,5 0 1,8-5 370,-33 5 1,1-1 0,2 0 0,0-2-793,2-1 0,0 0 993,2 1 0,-1 0 0,-4-2 0,-1-1 0,2 2 0,0 0 0,-1-2 0,0-1 0,-1-1 0,-1 1 0</inkml:trace>
  <inkml:trace contextRef="#ctx0" brushRef="#br0" timeOffset="2">3077 948 8028,'0'-20'22,"0"4"0,0 1 191,0-1 1,1 2 52,3-3 0,-3 4 425,3 1 321,-2-1-525,-2 6-98,0 2-379,0 16 0,-4 4 91,0 14 0,-5-2-154,5 6 1,-5 4 34,1 4 0,1 0-191,-1-4 1,1 2 43,-2-2 0,0 1-31,5-9 1,-2-1 88,2-8 0,3-2 87,-3-6 1,2-6 82,2-6 1,6-11 164,2-10 0,3-13-332,1-7 0,5-7-15,-1-5 0,6-3-428,-1-6 1,0-3 500,0-1 0,-10 32 1,0 1-8,5-25 0,-3 9 37,-5 21 77,-6 4 1,4 24-20,-6 9 0,0 10-31,0 13 0,0 3 116,0 10 1,0-1-48,0 1 0,0 4-82,0 0 1,0 0-143,0 5 1,0-1-51,0-4 0,1 2 122,3-10 1,3-6-327,6-6 307,-1-8 624,6-9 0,-3-8-425,5-8 0,1-10 155,3-10 0,5-8 105,0-9-1552,5-3 1238,-8-16 0,8 1-39,-19 25 0,-1-1 0,2-1 1,1-1-172,-3 0 1,0 0-1,0 1 1,0 1 177,6-26 0,1 7-209,-9 9 628,3 3-379,-14 27 1,5 0 35,-6 19 1,-4 4 482,0 9 1,-5-2-599,5 5 1,0 1 329,4 3 0,0 5-298,0 0 1,0 6-166,0 2 0,0 1 16,0 8 1,0-3-103,0 2 1,0 2 32,0-6 1,6 0 147,2-4 1,4-6-114,5-2 1,-2-8-162,5-5 0,1-8 82,3-4 0,5 2-116,0-2 0,1-1 363,-1-8 0,13-12 0,9-9 0</inkml:trace>
  <inkml:trace contextRef="#ctx0" brushRef="#br0" timeOffset="3">4159 1391 8014,'0'-13'-172,"0"-3"-43,0-1 0,0 1 425,0 4 1,2-1 1123,2 1-119,-3 0-350,5 0-834,-6 5 1,0 4 136,0 11 1,0 3-21,0 14 1,-2-2-33,-2 10 1,-3 0-204,-5 4 0,4 4 71,0 0 1,4 0-188,-5-4 0,7-1 70,-2 1 1,2-5 116,2-3 1,10-4-2,2 0 0,9-6-58,-1-2 1,5-9-119,3-4 1,1-4 86,8-4 1,-1-8-148,9-9 1,-6-2-407,2-2 1,-6 1 288,-3-1 0,-6 2-299,-1 2 1,-6 2-26,-6 3 694,-7 7 0,-28-18 0,-12 7 0</inkml:trace>
  <inkml:trace contextRef="#ctx0" brushRef="#br0" timeOffset="4">4123 1403 8014,'-13'-12'195,"1"-1"1,5 5-245,3 0 1,3 4-19,1-4 1,5 5 98,3-1 1,5-2 124,3 2 0,3 0-159,6 4 1,4-4 19,-1 0 1,1 0-430,-4 4 1,-1 0 6,1 0 0,-2 0 404,-2 0 0,-26 27 0,-10 7 0</inkml:trace>
  <inkml:trace contextRef="#ctx0" brushRef="#br0" timeOffset="5">4086 1612 8014,'-13'0'0,"5"0"173,0 0 54,5 0 0,-1 0 232,8 0 0,3 0-144,5 0 0,7 0-143,6 0 0,1-4-185,7 0 0,0-2-222,4 2 0,0 2 157,-1-7 78,1 1 0,1-3 0,5-1 0,3-1 0,0 0 0</inkml:trace>
  <inkml:trace contextRef="#ctx0" brushRef="#br0" timeOffset="6">5230 1034 7957,'0'-7'-69,"0"-4"0,2 10 120,2-4 0,2 4 332,7 1 1,5-1-37,2-3 1,5 2-134,3-2 0,4 3-398,5 1 1,4-2-198,0-2 1,4 2-256,-4-7 0,-4 7 636,-4-2 0,-17 2 0,0 2 0</inkml:trace>
  <inkml:trace contextRef="#ctx0" brushRef="#br0" timeOffset="7">5255 1255 7999,'-7'0'-118,"1"0"113,6 0 1,6 0 86,2 0 1,10 4 139,7 0 0,5 1-314,7-5 0,5 0-252,3 0 0,8-2 344,5-2 0,-17-11 0,6-8 0,2 0 0,3-4 0,0 0 0,1 0 0</inkml:trace>
  <inkml:trace contextRef="#ctx0" brushRef="#br0" timeOffset="8">9390 689 7768,'-7'0'-594,"1"0"966,6 0-139,0-5 0,0-2-102,0-5 0,0-1 1,0 1 1,0 4 91,0 0 0,0-1 48,0-3-17,0 0 0,2-1 57,2 1 0,-3 5-23,5-4-143,-6 10 0,0-3-18,0 8 0,0 4-89,0 9 0,0 6-58,0 6 1,-4 9 72,-1-1 1,-3 12-186,4 0 1,-4 4-118,4 1 0,-4-2 84,4 5 1,-2-6 30,2-2 0,3-11 84,-4-9 0,4-8 59,1-5 4,0-2 39,0-8 0,4-1-60,0-10 1,0-1 153,-4-7 1,0 0 107,0-4 0,2 2-334,2-5 1,-3-5 12,3-4 1,-2-5 24,-2 1 0,0-2 40,0-2 0,-4-4-73,0 0 1,-1-2 91,5 2 0,0-1-8,0-3 0,0-2 7,0 6 1,6 0 125,2 4 1,4 6-142,5 2 1,-2 5-7,5 3 1,5 3-2,4 6 0,1 5-72,-2 3 0,-2 3-177,3 1 1,-8 1-39,-5 3 0,-2 7-271,-2 6 1,-1 3-204,-3-3 1,2 6 765,-6 1 0,-27 34 0,6-23 0,-1 1 0</inkml:trace>
  <inkml:trace contextRef="#ctx0" brushRef="#br0" timeOffset="9">9353 898 7854,'-13'0'192,"5"0"50,0 0 1,5-1 397,-1-3-429,3 3 1,8-5-128,5 6 0,7 0-43,10 0 0,-2 0-113,6 0 0,0-1-137,4-3 1,2 1-395,-2-5 1,3 4 602,-7-5 0,30-15 0,-28 7 0,1 1 0</inkml:trace>
  <inkml:trace contextRef="#ctx0" brushRef="#br0" timeOffset="10">10276 492 7904,'0'-12'0,"0"0"511,0-1-100,0-4 150,0-3 1,-2 1-152,-2 3 1,1 6-103,-5 2 1,0 5-71,-4-1 0,-5 3 0,1 1 0,-2 3-37,2 5 0,-3 7 0,-6 14 0,0 3-5,1 9 1,-1 9 29,1 7 0,-1 7-390,12-31 1,1 0 0,3 2 0,1 1 238,1-1 0,1 0 0,-5 33-407,8-33 0,2 0 0,4 32 115,9-1 0,7-6-680,10-11 1,4-7 270,8-5 1,7-3-102,5-9 0,7-3 727,2-10 0,-3-5 0,6-3 0,4-2 0,-34-2 0,1 0 0</inkml:trace>
  <inkml:trace contextRef="#ctx0" brushRef="#br0" timeOffset="11">7962 997 8047,'-12'-4'165,"0"0"0,3-1 196,1 5-290,0-5 108,1 4 1,0-5 184,3 6-295,3 0 0,-3 4 119,8 0 0,3 5 46,5-5 0,6 4-86,2-4 0,9 0 69,4-4 0,6 4-203,2 0 0,9 0 14,-5-4 0,5 0-157,-5 0 1,-2 0 22,-2 0 1,0-1 5,-4-3 0,-7 3 3,-10-4-356,-10 4 212,1 1 1,-12 0-78,-4 0 172,-1 0-898,-7 0 1044,1 0 0,-17 0 0,-4 0 0</inkml:trace>
  <inkml:trace contextRef="#ctx0" brushRef="#br0" timeOffset="12">10719 788 8010,'0'-25'0,"0"0"0,0 1 0,0 1-373,0 2 0,5-2 24,3 2 0,5 2 966,3-1 0,3 6-277,6 2 1,-1 1-28,1 7 0,0-1-128,-1 5 0,-5 3-90,-2 5 1,-5 6-70,-4 11 0,-2 6-62,-6 6 1,-11 1 12,-6 7 1,-6 2-282,-5 6 1,-5 2-142,13-26 1,-1-1-1,-18 27 164,-2-6 0,4-1 419,5-3 0,-3-5-56,7-11 566,4-12-287,12-11 0,7-12 208,5-2 0,5-3-329,3-1 0,7 4-69,2 0 0,9-1-66,-2-3 0,9 1-161,0 3 0,4-2-656,4 6 0,-3-4 320,3 4 1,-2-4-237,-2 4 0,-1 0 628,1 4 0,4-5 0,5-1 0,3-1 0,0 0 0</inkml:trace>
  <inkml:trace contextRef="#ctx0" brushRef="#br0" timeOffset="13">11580 837 8010,'-5'-12'-353,"-6"1"294,-6 2 0,0-2 59,0 3 0,-2 1 267,-6-1 0,5 5 421,-1-1 1,-1 3-294,-6 1 1,2 5-148,-3 4 1,3 6-301,1 1 0,5 7 89,-1 2 0,6 1-245,-1 7 0,8-6 129,4 2 0,2 1-62,2-1 1,6-1-72,2-3 0,8-6-124,5-3 0,2-3 129,2-5 1,5 2 51,3-6 1,1-6 215,-1-6 0,2-8-151,-2-5 1,1-6 215,-1-2 1,-3-6-89,-5-2 1,-1-6-140,1-6 0,-2-6 169,-2-2 1,-5 1 146,-8-2 0,-2 8-9,-6 1 1,0 3 328,0 14-23,0-1 231,0 19-561,-6 2 0,1 12-56,-3 8 0,-3 8-96,3 5 1,-3 2 301,-2 2 1,1 5-483,0 3 0,-1 2-39,1 2 0,0 4-141,-1 0 1,7 0 51,2-4 1,2 4-168,2 0 0,0-1 52,0-7 1,10 0-176,2-9 0,9 2 41,-1-9 1,9-2 526,4-7 0,1-18 0,5-8 0,4-2 0,-1-1 0</inkml:trace>
  <inkml:trace contextRef="#ctx0" brushRef="#br0" timeOffset="14">12023 468 7800,'-11'-13'-173,"3"1"780,3 0 0,5-1 372,0 1-613,0 0 0,0-1-23,0 1 0,1 5-98,3 3 1,-1 2-98,5-3 1,0 4 43,4-3 1,1 3-98,-1 1 0,0 5 104,1 3 1,-1 9-118,0 3 1,5 5-4,-1 3 0,-1 9 36,-7 9 1,2 12-137,-6 8 0,-2-28 0,-1 2-214,-2 2 1,-2 2 0,-3 3 0,-1 2-183,-2 2 0,-2 0 0,-1 0 0,-1-1 63,-1-2 1,0-1 0,0-6 0,0-3-391,-2-4 1,-1-2 261,-15 25-14,-11-8 496,-1-5 0,5-25 0,-9-1 0,-1-1 0,-4-1 0,0 1 0,0 0 0</inkml:trace>
  <inkml:trace contextRef="#ctx0" brushRef="#br0" timeOffset="15">12922 911 7817,'-13'-6'0,"1"-2"0,4 3 0,-1 0 0,7 3 124,-2-2 41,2 2 0,5-3 252,5 5 1,2 0-148,10 0 1,6 0 22,7 0 1,7 0-213,1 0 0,9 0-125,0 0 1,11-2-194,1-2 0,1 2 295,-6-7 1,2 2-512,-6-1 1,-2-1-481,-10 5-359,-11 0 879,-18 4 0,-12 1 413,-8 3 0,-9 3 0,-40 5 0,21-6 0,0 0 0</inkml:trace>
  <inkml:trace contextRef="#ctx0" brushRef="#br0" timeOffset="16">13254 701 7831,'-6'-17'0,"4"2"163,-7-6 0,3 6 814,-3-1-284,-2 2-255,10 2-333,-4 5 1,5 7 27,0 8 0,0 7 25,0 2 1,0 6 44,0 1 1,0 2-259,0 7 0,0 1-99,0 7 1,0-1-151,0 5 1,0-4 89,0 4 1,0-6-175,0-3 1,0 0-290,0-7 0,0-2 229,0-6 1,6-5 447,7-8 0,15-35 0,11-14 0</inkml:trace>
  <inkml:trace contextRef="#ctx0" brushRef="#br0" timeOffset="17">14915 615 7863,'0'-12'0,"0"0"150,0-1 0,0 1 765,0 0-584,0-1 1,0 5 484,0 0-595,0 5 0,0-1 1,0 8 0,0 5-49,0 7 0,0 3-33,0 6 1,0 1-123,0 2 1,0 4-45,0 5 1,0 4-264,0 0 0,0 0-97,0-4 0,-4 0 193,0 0 1,0-2-150,4-2 1,0-3-233,0-5 0,0-6-1038,0-3 787,5-8 825,-3-2 0,5-34 0,2-21 0,-2 1 0,0 1 0</inkml:trace>
  <inkml:trace contextRef="#ctx0" brushRef="#br0" timeOffset="18">14866 517 7881,'-8'-6'0,"-1"-2"0,5-1 82,-4 0 29,5 4 0,-1 6-37,8 3 1,5 3 211,7 6 0,3 4 18,6 4 1,-1 6-160,1 2 1,0 0-215,-1-5 1,5 5 19,0 0 1,5 3-101,-1-3 1,-2 0 13,2-4 0,-6-8-276,2-4 0,1-2 94,-1-7 0,-6-6 34,-7-6 0,1-10 266,-5-6 0,3-5-81,-7-4 0,-2-4-47,-2 0 0,-3 0 211,-1-4 1,0-1 311,0 1 1,0 1 247,0 7 0,-1 9 43,-3 7-411,-3 4 1,-4 7-49,3 6 0,-2 9 42,6 11 0,-1 2-247,1 11 0,1 4-269,-5 4 1,5 5 92,-1-1 1,1 2-118,-1-2 0,3 3-207,-3-3 0,2-3-892,2-1 1387,0 3 0,17-22 0,3 0 0</inkml:trace>
  <inkml:trace contextRef="#ctx0" brushRef="#br0" timeOffset="19">15740 763 7881,'-9'4'41,"1"0"0,0 6 81,-4-2 1,-1 8-48,1 5 1,-2 6 168,-2 2 0,-3 6-66,-6 2 1,1 2 198,-1 6 0,2-3-378,2-1 0,1-1 13,7-11 1,0-6-221,9-7 245,0-2-118,4-7 0,6-11 18,7-9 1,0-9-125,8-2 0,-1-3 84,5-10 1,0 1-119,-1-9 1,4 1 120,-4-1 0,4 3 23,-8 5 1,-2 1 489,-2 3 1,-2 5 41,-2 7-178,-5 9 0,-1 12-3,-6 8 0,-2 10 23,-2 6 0,3 2-93,-3 7 0,1 0-160,-1 4 1,2 0-232,-2 0 0,3-4 94,1-1 0,0 1-417,0 4 1,0-4 245,0 0 0,0-10-179,0 2 0,1-9-80,3 0 0,-1-3-733,5-5 1256,1-3 0,8-37 0,2-9 0</inkml:trace>
  <inkml:trace contextRef="#ctx0" brushRef="#br0" timeOffset="20">15567 1132 7881,'-15'-1'389,"3"-3"0,-2 1 0,10-5-499,-5 5 0,9-7 70,0 6 0,6 0 141,11 4 0,2-4-170,6 0 1,5-1-4,3 0 0,3 3-461,5-6 1,-1 3 24,5-3 508,6 0 0,8-14 0,9-7 0,-18 9 0,0 0 0,0 0 0</inkml:trace>
  <inkml:trace contextRef="#ctx0" brushRef="#br0" timeOffset="21">16613 554 7888,'0'-18'0,"-5"3"387,-3-6 0,1 6-71,-1-1 1,-2 4 136,-6 3 0,1 4-108,-6 5 0,5 0 195,-5 0 1,1 5-293,-5 4 1,2 8-64,2 8 1,-5 5-96,6 7 1,-5 0-214,9 0 0,-3 4-132,6 0 1,0 0 207,9-4 0,1-2-421,7-2 1,4-4 173,9-9 1,3-2 16,9-5 1,-2-7-10,6-1 1,1-7 0,7-6 0,2-2 191,2-10 1,-3-1 24,-5-3 0,0-6 59,0-3 0,-2-3-84,-2-1 1,-4 2 225,-9 2 1,-3 4 421,-9 9-72,-3 2 1,-10 11-240,-3 3 0,-3 10 30,-1 6 0,-1 2-158,1 6 1,0 1-251,-1 3 1,2 5 16,3 0 0,-1-1 131,5-3 1,-1 0-334,5-1 1,2-1 104,2-2 1,4-3 108,9-6 0,2-5 68,5-3 0,5-4 186,0-4 0,5-9-10,-1-7 1,1-7-55,-1-2 0,1-9 140,-5 1 1,-2-7 38,-7 3 1,-3 1-128,-9 7 0,-4 1-42,-8 7 0,-8-1-10,-9 10 1,-6 5-253,-2 7 1,-9 2-405,1 2 0,-3 3 372,3 5 1,6 0 49,2 9 0,3 2 150,2 1 0,32 31 0,8 8 0</inkml:trace>
  <inkml:trace contextRef="#ctx0" brushRef="#br0" timeOffset="22">17438 517 7888,'0'-7'2224,"0"-4"-1788,0 10 0,-1-5-286,-4 6 1,-3 0-173,-8 0 0,1 2 23,-6 2 1,5 3 63,-5 5 1,6 4-295,-1 1 1,4 3-85,3-3 0,4 3-91,5-3 0,5 0 216,4 0 0,7-4-50,5 4 1,3-4 194,5 0 1,-3-1 227,3 0 1,1 1 96,-2-1 1,-4-4-157,-8 0 0,-4-4 398,-4 5 1,-2-1-163,-6 4 0,-6-4-50,-2 1 1,-8-1-29,-5 4 1,-2 0-782,-1 1 0,-1-1-9,0 0 0,5-5-1083,-1-3 1102,6 3 0,3-7 487,8 0 0,27-21 0,18-13 0,0-2 0,0-1 0</inkml:trace>
  <inkml:trace contextRef="#ctx0" brushRef="#br0" timeOffset="23">17869 554 7887,'-7'0'1133,"-3"5"-869,6 3 1,-5 3-137,0 2 0,-2 6 102,-1 5 0,4 2-146,0 7 1,1-1-5,-1 1 0,2 2-166,6-2 1,0-4 113,0-5 1,7-5-157,5-6 1,6-2 62,7-3 0,3-4-87,1-8 1,5-9 146,-1-7 1,3-5-11,1-3 1,-2-5-40,-2-8 0,-4 1-77,-9-5 1,-3 1 49,-9-1 0,-4 8 43,-8 9 1,-9 2 331,-7 1 0,-5 7-95,-3 6 0,0 5-179,-5 7 0,2 1 55,-2 3 0,-2 3 144,2 6 0,4 3-162,5 0 0,0 5 5,8-5 1,1 5-187,7-5 0,2 2 17,6-2 1,6-2-33,2 3 1,4-5-35,5-4 1,6 3-149,6-3 1,5-2-58,-1-2 0,2-3-802,2-1 1180,0 0 0,11-20 0,6-9 0,6-2 0,-1 0 0</inkml:trace>
  <inkml:trace contextRef="#ctx0" brushRef="#br0" timeOffset="24">18410 148 7887,'0'-14'166,"0"-2"0,-4 2 582,0-2 71,0 2 659,4 2-1066,0 5 0,1 1-172,3 6 1,3 7 144,5 5 1,2 2-108,2 7 0,0 5-165,4 6 1,-1 9 25,2 4 1,-4 9-374,-4 3 0,-6 10 241,-5-30 0,0 0 0,-3 3 0,-1 2-454,-3 5 1,-2 0 0,-3 3-1,-2 0 191,-7 6 0,-3-1 1,-2-4-1,-1-2-251,-3-1 0,-2-2 1,0-4-1,-1-2 2,-2-2 0,0-2 0,-2 0 0,-3-2 14,0-4 1,-1-3 490,0 0 0,0-2 0,0-4 0,0-2 0,0 0 0,0-1 0,0-1 0,0 0 0</inkml:trace>
  <inkml:trace contextRef="#ctx0" brushRef="#br0" timeOffset="25">14583 209 7917,'-21'-12'1,"1"0"1,3 5-169,-3 3 0,1 4-60,-2 4 0,-2 9 552,3 12 1,-4 8 93,0 12 1,-6 7-409,13-20 1,1 2 0,-2 5 0,2 2 147,-1 6 1,1 1-1,-1 3 1,1 2-343,3 3 0,1 2 0,1 2 0,2-1 41,3 1 0,4-1 0,1-2 0,3-2 91,3-7 0,2-1 1,2-4-1,1-1-319,4-5 0,1-1 1,3 1-1,1-3 259,3-2 1,1-2 0,1-2 0,1-3-182,29 16 1,2-2 39,-26-20 1,1-1 251,5-2 0,1-1 0,-3 1 0,2-2 0,3-1 0,2-1 0,1 0 0,0 0 0,1 1 0,1-1 0</inkml:trace>
  <inkml:trace contextRef="#ctx0" brushRef="#br0" timeOffset="26">19259 320 7886,'-4'-19'-174,"0"2"0,-1 8 58,0 1 754,4-1 1,-10 3-188,3 1 0,-3 5-86,-1 5 1,-6 7-155,-3 8 1,-2 15-1,-1 6 0,-5 12-88,0 8 1,13-27 0,-1-1-254,3 4 0,0 0 0,-3 5 0,1 0 242,1 1 0,1 0 0,2 1 0,1-1 0,2-1 1,1-2-1,4-1 1,0-1-733,0 28 1,10-5 309,6-16 1,6-5 60,6-15 0,6-2-25,3-3 0,1 1-222,-1-9 0,3-2-385,-3-10 1,6 0 880,2 0 0,2-3 0,-2-3 0,4-2 0,3 0 0</inkml:trace>
  <inkml:trace contextRef="#ctx0" brushRef="#br0" timeOffset="27">19862 468 7907,'0'-17'0,"0"1"0,0-1-53,0 5-26,0 0 0,-1 5 169,-3 3 0,0 12 285,-9 4 1,4 10-128,-8 3 1,-2 1-175,-1 7 0,-4-1 58,0 5 0,-1 0-51,1 0 0,3 0-14,1 0 1,3-1-31,-3-4 1,6 1-96,2-8 0,5-3 61,7-10 0,3-5-21,5-3 1,1-3 146,12-1 1,-1-4-81,5 0 0,5-5-43,3 0 1,1 0 12,-1 1 1,1-2 8,-5 6 0,4-4-71,-5 4 0,5 0-166,-4 4 1,0-5-432,-5 1 0,-3 0 290,-1 4 1,-1 0-328,2 0 1,-5 2 676,-8 2 0,3-3 0,-4 5 0</inkml:trace>
  <inkml:trace contextRef="#ctx0" brushRef="#br0" timeOffset="28">20096 652 7907,'-5'-19'470,"-1"1"-244,-2 6 1,1 0 574,3-1-117,3 1-401,-5 5 1,5 2-115,-3 5 1,2 5-1,-2 3 1,3 5-77,1 3 1,-2 3 88,-2 6 0,3 4-237,-3-1 0,2 7 61,2-3 0,0 4-180,0 1 0,0 0-159,0 0 1,-4-5-300,0 1 0,0-5 194,4 0 0,0 1-193,0-4 1,-4 1 143,0-10 0,0-4 487,4-3 0,33-40 0,8-4 0</inkml:trace>
  <inkml:trace contextRef="#ctx0" brushRef="#br0" timeOffset="29">20638 874 7905,'5'-13'0,"3"1"0,-2-2 409,-2-2 0,-3 6-39,-1-2 0,-5 3-229,-4-4 1,-3 1 122,-4 0 1,1 3 75,-6 1 1,1 6-135,-5-3 0,5 4-1,-1 1 1,-4 0-85,-3 0 0,-2 6 105,1 2 1,3 8-172,-3 5 0,5-2-6,3 1 1,-1 5-184,6 4 0,1-1 41,7-3 1,-2-2-118,6-2 1,0 5-98,4-6 1,7 1 156,5-9 0,2 0-21,6 1 1,5-7-37,3-1 0,7-5-66,-3-5 0,4-3 39,1-8 1,0-5-66,0-7 1,-2-4 134,-2-5 0,1-6-246,-5-7 0,-2-4 224,-6-8 0,-3 1-23,-6-1 0,-5 6 704,-3 3 0,-3 5-160,-1 7 1,-1 11-1,-3 13 1,1 9 140,-5 4 1,4 3 368,-4 1 1,3 5-285,-3 3 1,0 10-57,-4 7 0,-1 5-295,1 7 1,0 1-171,0 3 1,3 3-127,1 5 0,1 0-354,-1 0 1,-2 1-390,6-1 0,0-5 409,4-3 0,2 0-10,2-4 1,3-3-221,5-10 1,6-5 195,2-2 1,3-9-312,2-4 765,0-2 0,32-41 0,-24 15 0,0 0 0</inkml:trace>
  <inkml:trace contextRef="#ctx0" brushRef="#br0" timeOffset="30">21093 381 7750,'-7'-12'-348,"2"4"772,5 0 882,-6 0-435,5-5-449,-5 6 0,6 1 269,0 1-461,0 4 1,2-3 43,2 8 0,3 3-45,5 5 0,0 2-1,0 2 1,5 5-65,-1 8 1,2-1-1,-2 9 1,-2-1-75,3 9 1,-5 5-196,-4 8 1,-2 3-292,-6 5 0,-11 2-83,3-30 1,-1-2-1,-4-1 1,-3-1-44,-1-1 1,-2-1 0,-4 0 0,-2-1 109,-3 0 0,-2 0 1,1-2-1,-1 0 412,2-1 0,-1-2 0,-2 0 0,-1-2 0,3-3 0,1-2 0,-27 21 0,3 1 0</inkml:trace>
  <inkml:trace contextRef="#ctx0" brushRef="#br0" timeOffset="31">22176 923 7831,'-4'-8'0,"0"0"1,-1 3-115,5-3 211,0 6 1,7-8 380,6 6 0,10-4-289,10 4 1,4-5-20,4 5 1,2-4-186,7 4 1,-1-2-1,0 2 1,-5 3-718,-3-3 0,-8-2 347,-5 2 0,-7 0 385,-5 4 0,-62-16 0,-17-5 0</inkml:trace>
  <inkml:trace contextRef="#ctx0" brushRef="#br0" timeOffset="32">22360 714 7895,'-6'-13'310,"-4"5"387,6 0-358,0 5-267,4-2 1,0 14 109,0 4 1,4 9 273,0 2 1,0 2-473,-4 7 1,4-4 6,0 4 1,0-1-482,-4 5 1,2 0 3,2 0 1,-1-4-213,5 0 1,-4-7 697,4-2 0,17-15 0,8-11 0</inkml:trace>
  <inkml:trace contextRef="#ctx0" brushRef="#br0" timeOffset="33">23382 603 7895,'0'-12'1362,"0"-1"-749,-6-4-1818,-1 3 1223,-5 2 1,0 12 861,0 8 1,-1 8-573,1 5 0,1 6-176,3 2 0,-3 5 3,3-1 0,2 6 102,2 2 1,-1 1-348,1-6 0,-1 4 143,5-3 0,0 1-723,0-9 0,2-2-172,2-6 1,-1 1 861,5-6 0,6-27 0,5-11 0</inkml:trace>
  <inkml:trace contextRef="#ctx0" brushRef="#br0" timeOffset="34">23271 665 7895,'-5'-13'0,"-1"1"585,-2 0-557,-3-1-361,10 1 473,-5 5 0,7 9 536,4 10 0,6 2-410,5 6 1,6 2 35,-2 7 0,4-3-256,0 2 0,1 2-49,-1-1 0,5 4-251,0-4 1,1-1 113,-1-3 0,-3-2-213,2-2 0,2-4 96,-1-4 0,4-6-6,-4-3 1,-1-10 75,-3-6 0,-2-6 23,-2-6 1,-3-7 218,-6-1 1,-1-4-78,-3-1 0,2-4 289,-6 0 1,0-1-127,-4 1 0,-2 8 393,-2 0 0,2 7-172,-7 6 0,2 6 366,-1 6-512,-3 5 1,6 3-188,-3 8 1,-2 5-21,6 3 0,-4 0-343,4 9 1,-5-3-316,5 7 1,-1 2 316,1 2 1,2-2-208,-2 2 1,3-1-144,1 0 682,0-2 0,44 11 0,-17-18 0,0 0 0</inkml:trace>
  <inkml:trace contextRef="#ctx0" brushRef="#br0" timeOffset="35">24108 923 8368,'-8'1'260,"-1"3"0,1 3-74,-4 6 0,0 6 227,-1 5 1,-4 2-188,-4 7 1,-1 0-73,2 4 0,-2-4-252,5-1 1,2-6 83,7-1 0,-1-6-292,4-6 143,1-7 0,11-2-22,5-8 0,2-4-37,7-8 1,-1-7 113,5-6 1,1-7-66,2-1 0,-2-4 138,3-4 1,-3-1-104,-1 5 1,-1-4 272,1 4 1,-6 1 728,-2 7-502,-4 8-242,-6 13 593,-1 7 1,-6 16-178,0 5 0,0 6-60,0 3 1,0 5-278,0 2 0,0 0-207,0 1 1,0-1-355,0 5 0,0-1-580,0-3 0,0 1 204,0-5 1,0-1 343,0-3 0,4-2-626,0-2 384,5-3 636,-2-12 0,11-22 0,1-11 0</inkml:trace>
  <inkml:trace contextRef="#ctx0" brushRef="#br0" timeOffset="36">24022 1144 7888,'-13'-5'351,"2"-2"345,3-5-584,3 5 0,12-3-128,5 6 0,7-4-117,10 4 0,8-6 48,8 2 1,3 1-585,1-1 669,6 0 0,-3-7 0,6-4 0,7-1 0,0 0 0</inkml:trace>
  <inkml:trace contextRef="#ctx0" brushRef="#br0" timeOffset="37">25474 578 8906,'-12'2'392,"-1"2"1,-5 1-281,-2 4 1,-3 6-19,-2-3 0,0 4-137,1 1 0,-1-2 24,1 5 0,4-3 87,4 3 1,8-5-186,4 2 1,4-5 27,4-4 0,12 2-4,9-6 0,8 4 84,0-4 1,6 0-10,2-4 1,4 0 103,-4 0 1,3 0 137,-7 0 0,-3 4-154,-9 0 0,-7 6-21,-6-2 0,-5 3 7,-7 1 0,-7 1 2,-5-1 1,-6 2-102,-7 2 1,-4-2 61,1 2 1,-5-2-310,4-2 0,1-1 101,3-3 1,-2 2-376,2-6 1,-1 0 151,10-4 0,1-1-20,6-3 0,4-3 432,5-6 0,24-12 0,12-6 0,2-2 0,-1-1 0</inkml:trace>
  <inkml:trace contextRef="#ctx0" brushRef="#br0" timeOffset="38">25671 689 7865,'18'0'0,"-6"-1"396,0-3 690,0 2-660,-5-3 1,4 6-149,-3 3 1,-2 5 4,-6 7 1,0 2-131,0 2 0,0 3-103,0-2 0,0 4-29,0 3 1,0-2-174,0 3 0,0-3 17,0-1 0,0-6-634,0-3-132,5 3 0,2-11 372,5 1 0,2-8 529,3-5 0,-2-24 0,0-11 0,4-5 0,0 0 0</inkml:trace>
  <inkml:trace contextRef="#ctx0" brushRef="#br0" timeOffset="39">25794 554 7865,'-13'-14'-868,"1"-2"574,0 9-1,5-5-45,2 5 340,10 1 0,3 8 0,9 2 0,-4 1 0,4 3 0,35 36 0,-22-20 0,0 0 0</inkml:trace>
  <inkml:trace contextRef="#ctx0" brushRef="#br0" timeOffset="40">25966 701 7865,'6'28'0,"2"-4"0,-3 2 77,-1-9 1,-2 3 165,-2-3 1,0 3 123,0-3 0,0-1-97,0-4 1,0-3 173,0-1 85,0 0-1,0-1-163,0-2-261,0-5 1,1-5 2,3-3 1,3-3-169,5-2 1,1-4-252,-1-4 1,6-2 190,2-2 0,2 1-64,-1-1 1,2 0 40,-3 1 1,-1 6 357,2 6 1,-6 1-60,1 7 0,-2 0-114,-2 4 1,-1 2-74,-2 6 1,0 2 20,-5 11 0,2-1-81,-2 5 0,-3-2-237,3-3 1,-1 4-437,1-4 0,-1-1 93,5 2 1,0-7-613,5-2 1284,4 0 0,24-27 0,11 0 0</inkml:trace>
  <inkml:trace contextRef="#ctx0" brushRef="#br0" timeOffset="41">26729 628 7865,'-1'-11'352,"-3"2"0,1 4-90,-5 5 1,4 0 295,-5 0 1,1 1-132,-4 3 1,0 7-149,-1 6 1,1 5-318,0-2 1,1 8 18,2 0 1,0 5 5,5-4 1,0 1 28,4-1 1,0-3-209,0 2 0,5-6-135,3-1 1,9-10 151,3 1 0,4-4-267,0 0 1,2-4 142,3-8 1,-3-4 19,3-8 1,1-3 140,-2-6 0,-3-5-13,-5-3 0,-6-2 70,-2-2 0,-5-3 152,-7 3 1,-1-3 24,-3 8 0,-4 1 231,-9 3 1,-2 3 205,-6 5 1,-1 3-236,-2 9 1,2 1 5,-3 3 0,3 3-53,1-3 1,1 2-99,-1 2 1,6 6-36,3 2 0,2 3-193,2 1 1,5 2-211,3 2 1,2-2 164,2 2 0,10 3 61,2 2 1,5-3-4,-1-2 0,3 2-350,6-2 0,4 1 64,-1-5 0,5-5-32,-4-3 1,5 1-68,-1 0 447,2-1 0,4-31 0,3-12 0,4-2 0,0 0 0</inkml:trace>
  <inkml:trace contextRef="#ctx0" brushRef="#br0" timeOffset="42">27074 209 7881,'-9'-20'269,"1"-1"1,4-3 432,-4 7 1,5 1-503,-1 3 1,3 5 28,1 0 1,5 5 215,3-1 1,3 3-9,2 1 0,0 1-15,4 3 0,-2 0-104,5 9 1,1-4 61,3 8 1,1 3-162,0 5 1,-2 2-1,-3 10 1,2 3-22,-5 9 1,-6 7-291,-7 6 0,-6 2 4,0-28 0,-4 2 0,-4 2 0,-4 2-345,-5 5 1,-3 0 0,-5 4 0,-3-1-152,1 2 1,-3-1 0,-4 0 0,-2-1 64,2-2 0,-2-2 1,-2-2-1,0-3-192,1-3 0,0-2 0,-2-2 0,0-1 711,2-4 0,0-1 0,-2-2 0,0-1 0,2-2 0,0-1 0,0 1 0,0-1 0</inkml:trace>
  <inkml:trace contextRef="#ctx0" brushRef="#br0" timeOffset="43">23123 369 7876,'-8'-9'7,"0"-4"1,1-2 578,-1 3 0,-3 1-230,3 3 0,1 2-254,-1 6 0,4 11 81,-5 6 0,-3 11-2,-4 9 1,-2 11-59,2 10 0,9-24 0,0 3-279,-1 1 0,-1 2 0,2 5 1,1 3 242,-1 0 1,1 2-1,2 3 1,2 1-338,-1-1 0,2 0 0,2 1 0,3-1-29,1-1 1,2-1 0,4 1 0,3-2 166,3-6 0,3-2 0,0-1 0,4-2-386,1-9 0,3-3 0,0 0 0,1-1 205,3-2 0,2-3 0,2 0 1,2-2 292,2-4 0,2-1 0,-1 1 0,0-1 0,2-5 0,0-1 0,2 0 0,2-1 0,1-1 0</inkml:trace>
  <inkml:trace contextRef="#ctx0" brushRef="#br0" timeOffset="44">27824 369 7888,'13'-12'0,"-5"0"596,0-1-49,-5 1-304,2 0-8,-5 5 0,-1 1 62,-3 6 0,-3 10-48,-5 2 0,-6 13-3,-3-1 0,2 9-51,-1 0 0,-1 7-1,-3 1 1,0 7-342,4 1 1,-1 6 246,9 6 0,-2 1-319,10-1 1,1-3-7,8-1 1,7-6-129,8-2 1,5-7 121,4-9 0,2-4 25,6-9 0,0-2-571,0-6 1,4-5 8,0-3 768,0-2 0,-1-2 0,-1-3 0,1-5 0,1-6 0</inkml:trace>
  <inkml:trace contextRef="#ctx0" brushRef="#br0" timeOffset="45">28415 418 7930,'-5'-11'838,"-4"3"1,3-1-483,-3 5 0,0-1-127,-8 5 0,2 7-551,-5 6 0,3 4 275,-3 8 1,-1 0-70,-3-1 0,-1 6 32,1 3 0,4-1-29,4 0 1,2-4 142,2 0 0,5-3-106,3-4 1,5-5-46,8-8 1,0 2 161,12-6 0,1 0-35,6-4 0,0-1 5,4-3 1,-3 1-114,4-5 1,-6-1 20,2-3 0,-3 0 29,-1-1 1,-6 1 31,-3 0 0,2-2-13,-2-2 1,-1 2 64,-6-2 1,0 2 31,-5 2 228,6-6 1,-9 4 145,3-2 318,-2 8-474,-2 2 1,-2 6-152,-2 0 1,1 0 5,-5 0 1,4 7 7,-4 5 0,1 2-208,-1 6 1,-3-3 38,3 3 0,-2 5-316,2 4 1,1-1 170,3-3 1,3 0-541,-3-1 0,2 0 299,2-4 0,6 2-406,2-6 0,8 1 816,5-5 0,21-16 0,10-7 0,5 0 0,0 0 0</inkml:trace>
  <inkml:trace contextRef="#ctx0" brushRef="#br0" timeOffset="46">29116 603 7905,'-5'-14'159,"-3"-2"1,-3 2 199,-1-2 1,-2 4-10,-3 3 0,0 0 256,-4 5 1,-6 0-148,2 4 1,-6 2-117,2 6 0,-4 2-133,5 11 1,-1-1-67,4 5 0,5 3-125,-1 1 0,12 1-55,0-1 1,7-3-270,2 3 0,1-1-221,3-3 1,8 1 244,9-10 1,2-1-168,2-6 0,5-4 124,3-5 0,2-1-23,2-3 0,-4-5 131,0-7 1,2-3 40,2-6 1,-1-6 165,-7-6 0,-3-6-248,2-6 1,-3-5 396,-5-4 1,-2-2-71,-6-2 1,-5 6 431,-3 3 0,-2 5-117,-2 7 0,-4 11 40,0 14 0,-6 7-23,2 5 0,-3 4 81,-1 4 1,1 5-212,2 7 0,-2 3-298,3 6 0,-3 5 59,-1 3 1,0 4-88,-1 4 0,5-2-279,0 6 0,5 1 68,-1 3 1,3-4-88,1 0 0,1-5-15,3 1 1,3-4-68,5-5 0,6-1-206,3-7 1,2-5 179,2-2 1,-1-9 459,1-4 0,10-25 0,4-6 0</inkml:trace>
  <inkml:trace contextRef="#ctx0" brushRef="#br0" timeOffset="47">29535 295 7893,'-6'-19'0,"4"-4"170,-7 2 1,7 4 597,-2 0-21,2 9 1,8-2-268,2 6 0,3 2-221,1 6 1,5 3-56,-1 5 0,6 6 162,-2 2 1,4 9-93,0 4 0,-5 8-232,-2 4 1,-4 3-71,0 1 0,-6 4-398,-3 1 0,-8 4 96,-5 0 1,-11 1-477,-5-2 1,-8 0 289,1-7 0,0-4-213,-1-9 1,7-10 221,2-2 0,1-10-103,6-3 610,6-5 0,0-1 0,4 1 0</inkml:trace>
  <inkml:trace contextRef="#ctx0" brushRef="#br0" timeOffset="48">30421 505 7897,'5'-18'0,"-2"4"450,5-2 0,2 2-389,6 2 1,-1 4-169,6-1 1,-1 7-161,5-3 1,0 4-82,-1 1 1,1 0-179,-1 0 1,1 1 525,0 4 0,-12 29 0,-2 12 0</inkml:trace>
  <inkml:trace contextRef="#ctx0" brushRef="#br0" timeOffset="49">30372 763 8674,'0'-7'177,"0"2"1,2 3-13,7-2 0,2 3-691,13-3 0,9-2 219,12 2 1,15-7-66,-25 5 1,0 0 178,2 1 0,4-2 0,10-9 0,7-4 1,1 0-1,4 0 0,0-1 0,0 1 0</inkml:trace>
  <inkml:trace contextRef="#ctx0" brushRef="#br0" timeOffset="50">31442 443 7897,'7'-5'-160,"-7"3"56,-8-2 1,-3 8 721,-1 4 0,-6 9-236,-3 3 0,-2 1-150,-1 3 0,-1-2-166,0 7 0,2 5-106,3-1 1,2 5 85,6-5 1,5 1-117,3-1 0,9-3 156,7-5 0,13-10-55,12-3 0,1-8 115,7 0 0,6-8-101,6-4 0,-2-8-69,-2-5 0,-2-9 127,-2-7 1,-6-4-126,-7-4 1,-11-3 309,-13 3 0,-8-1-185,-12 0 1,-8 5-19,-17 9 0,-1 7 14,-11 9 1,0 3-596,-5 5 1,1 3-179,0 5 0,4 11 674,0 5 0,2 6 0,0 2 0,2 1 0,0 0 0</inkml:trace>
  <inkml:trace contextRef="#ctx0" brushRef="#br0" timeOffset="51">13623 2769 8034,'-6'-12'216,"0"-1"0,-1 1-108,3 0 0,2-1 151,2 1 0,-1 4 245,-3 0 146,3-1-181,-5-3-488,6 5 1,0 3 37,0 8 0,0 9 40,0 7 0,0 5 68,0 3 0,-4 9-162,0 8 1,-4 3-163,4 2 0,-2 3-106,2 0 0,3 5-161,-4-5 0,0-1 74,1-7 0,0-4-91,4-8 0,0-8-175,0-9 398,0-8 1,4-5 257,0-11 0,3-22 0,1-9 0,-1-7 0,0-1 0</inkml:trace>
  <inkml:trace contextRef="#ctx0" brushRef="#br0" timeOffset="52">13598 2732 8034,'-4'-21'146,"0"1"1,-1 4 308,1-5 1,2 6-135,-2-1 158,3 7-246,1 4 6,5 16 1,6 7-196,6 10 1,4 7 47,0-3 1,4 4-69,3 1 1,-2 4 73,3 0 0,1 4-285,-1-4 1,4 4-167,-5-4 1,5 0 144,-4-4 0,0-11-529,-5-5 1,-1-8 355,-2-5 1,-3-5 245,-6-11 1,3-7 75,-3-14 1,3-2 20,-6-6 0,-3-4 50,3 0 0,-7-6 177,2 2 1,-2-7 190,-2-1 0,0 5-139,0 7 1,-6 4 277,-2 4 0,1 6 47,-1 11-346,5 5 1,-6 16-141,5 3 1,-4 13-119,3 3 0,1 13-287,4 0 0,0 8 175,0 0 0,-1 3-573,-3 2 1,2-1 79,-2 0 588,3 0 0,-1-9 1,-1 2-1,-1 3 1,1 1-1</inkml:trace>
  <inkml:trace contextRef="#ctx0" brushRef="#br0" timeOffset="53">14398 3212 8034,'4'8'243,"0"0"1,1-4 408,-5 5 1,-5-1-584,1 4 0,-5 5 41,1-1 0,-7 6-52,-2-2 1,-3 5 120,3 4 1,-3-3-308,3 2 0,1-2 50,4-1 0,-1-6 54,1-2 1,4-9 31,0-4-267,5-3 0,1-8 178,7-5 0,8-7-112,0-10 1,7-2 116,1-6 1,2-6 48,1-2 1,1 2 49,0-3 1,-2 7 34,-3-2 0,-2 4 133,-6 4 1,1 8 263,-1 9 12,-5 8 0,-2 9-153,-5 11 1,5 8-39,-1 8 1,0 0-315,-4 4 0,4 1 141,0 4 0,1-4-351,-1 0 0,-2-2 58,2 2 0,-1 1-59,1-5 1,-3 0-118,3-5 1,-2 0-765,-2-4 604,0-2 1,0-10-773,0 0 1298,0-5 0,-22-19 0,-6-12 0</inkml:trace>
  <inkml:trace contextRef="#ctx0" brushRef="#br0" timeOffset="54">14324 3433 8022,'0'-8'302,"0"0"-236,-5 0 0,4 0-35,-4-1 0,10 5 27,3-4 0,4 5 151,5-1 0,2-1-199,5 1 0,6-5-147,3 5 1,3-4-164,1 4 1,4-5 299,0 0 0,2-8 0,4-4 0,2-2 0,0 0 0</inkml:trace>
  <inkml:trace contextRef="#ctx0" brushRef="#br0" timeOffset="55">15210 2990 8022,'-12'-6'0,"5"-1"338,3 3 686,3 2-1101,1-9 0,1 10 76,3-3 1,7 2-230,6 2 1,5 0 229,-2 0 0,47 0 0,-27 0 0,-1 0 0</inkml:trace>
  <inkml:trace contextRef="#ctx0" brushRef="#br0" timeOffset="56">15050 3249 8022,'-12'0'0,"0"0"489,0 0 1,3 0 674,1 0 1,5 1-602,-1 3-471,3-2 0,2 3-91,3-5 1,9 4-180,7 0 0,10 0-372,7-4 0,6-1 163,6-3 282,0 3 0,0-18 0,6-6 1,4 1-1,0 0 0</inkml:trace>
  <inkml:trace contextRef="#ctx0" brushRef="#br0" timeOffset="57">18570 2658 7879,'0'-12'0,"0"0"0,0-1 0,0 1 0,0 0 0,0 2 212,0-2 0,6 2-11,2-6 0,8 2-32,5 2 1,2 1-52,2 3 0,0-2 5,4 6 1,-3 0-70,3 4 0,-9 1-4,-3 3 0,-5 9-131,-4 7 0,-2 3 100,-6 2 0,-6 0-141,-2-1 0,-7 1 69,-1-1 0,-5 1-45,5 0 1,-5-6 133,5-3 0,1-2 33,7-2-35,-3 1 23,9-7 111,-3 0 1,10-6-80,3 0 1,8 0-13,0 0 0,4 0-53,-3 0 0,-1 1-2,-3 3 0,-1 3-18,0 5 1,0 1-14,1-1 1,-6 2 28,-3 2 0,-3-2-14,-1 2 1,-1-2 118,-3-2 1,-3 0-104,-6 1 0,0-5 11,-4 0 1,0-4 7,-4 5 0,-2-7-199,2 2 0,-2-2 119,-1-2 0,0 0-223,4 0 1,-2 0-210,5 0 0,1-2-758,4-2 1229,-1-3 0,28-27 0,7-5 0</inkml:trace>
  <inkml:trace contextRef="#ctx0" brushRef="#br0" timeOffset="58">19173 2560 7879,'0'-13'0,"0"5"305,0 0 297,0 0-201,0-5 0,1 7-196,4 2 0,-3 2 125,6 2 0,1 7-143,3 5 0,0 6-128,1 7 1,-1 5-21,0 3 1,-4 6-7,1 2 0,-7 6-121,2-2 1,-9 7-439,-7 1 1,-6 5-123,-7-5 1,-5-1 268,-3-7 1,-2-3-138,-2-5 0,-5-5 94,-4-4 1,4-7 64,1-5 0,1-3 357,-1-5 0,2 1 0,-4-4 0,5-3 0,4 0 0</inkml:trace>
  <inkml:trace contextRef="#ctx0" brushRef="#br0" timeOffset="59">18398 2486 7879,'-13'-6'5,"1"-2"0,0 3-46,0 1 0,-2 4-170,-3 4 1,2 4 362,-5 8 0,1 13 582,-2 8 1,-2 9-340,3 4 1,-2 8-469,1 8 0,12-31 1,2 1 61,2-1 1,2 0 0,-3 33 97,6 2 1,7-7-631,5-2 0,11-10-46,10-10 0,4-8-479,4-4 1068,3-3 0,9-6 0,3 1 0,4 0 0,5 3 0</inkml:trace>
  <inkml:trace contextRef="#ctx0" brushRef="#br0" timeOffset="60">20281 2535 7897,'-6'-12'0,"-1"1"-83,-5 3 1,0 2-206,-1 6 0,0 3 788,-4 5 0,0 6-213,-4 10 0,-2 11-2,2 1 1,-5 11-159,2 2 0,-2 2-282,9 6 0,6 1 223,7 3 0,3-2-333,1-6 1,7-5 52,5-11 1,7-1-22,10-4 0,1-3-23,3-8 1,2-4 49,-2-4 0,4-2 206,4-3 0,-5 1 0,5-7 0,2-8 0,4-6 0</inkml:trace>
  <inkml:trace contextRef="#ctx0" brushRef="#br0" timeOffset="61">20625 2769 7915,'0'-12'753,"0"-1"1,0 1-726,0 0 0,0-1 129,0 1 1,0 0 66,0-1 0,6 3-48,2 1 0,7 0-102,1 5 1,2 0-110,-1 4 0,-2 0 86,5 0 0,-5 5-206,2 3 0,-5 9 54,-4 3 0,-3 5-137,-5 3 1,-1 3 59,-3 1 0,-4 4 41,-9-3 1,4 1 127,-4-1 0,0-5-39,0-7 0,1 1 434,3-6 0,1-1 158,0-7 39,5-2-507,2-6 0,6 0-21,3 0 0,8-4-5,9 0 1,2-4-141,2 3 1,3-3 124,1 4 0,4-5-21,-4 0 0,3 3-2638,-3-3 2624,0 1 0,6-21 0,4-3 0</inkml:trace>
  <inkml:trace contextRef="#ctx0" brushRef="#br0" timeOffset="62">21068 2670 7915,'0'-16'0,"0"0"0,0-1 115,0 5 122,0 0 295,6-1 0,1 6-211,5 3 0,0 4-107,0 4 0,1 1-172,-1 7 1,-1-1-135,-3 9 1,2 1 86,-6 3 0,0 1-95,-4 0 0,-1 3-105,-3 1 1,-3 0 44,-6-5 0,5 1 45,0 0 1,1-6 39,-1-3 0,1-2 171,3-2 0,3-4-85,-3 1 0,8-7-153,4 2 1,4-2-31,5-2 0,3-6-133,9-2 0,2-4-27,6-5 0,1 2-718,3-5 1050,-2-1 0,7-14 0,5-9 0,-16 13 0,0 0 0,0 0 0</inkml:trace>
  <inkml:trace contextRef="#ctx0" brushRef="#br0" timeOffset="63">21634 2683 7915,'6'-7'-374,"-5"-4"1681,10 4-801,-10 0 0,4 2-65,-10 5 1,-1 0-310,-7 0 0,2 7 49,3 5 1,-3 0-229,3 5 1,-2 0 92,2 0 1,-1 3-56,5-3 1,-1 1 116,5-2 1,2-2-316,2 2 0,3-4 54,5-3 0,6 0 8,2-5 1,4 0 468,0-4 1,1-11-111,-1-5 0,-3-7 204,-1-6 1,-6-2-119,-2-6 1,-5 0-81,-7 0 0,-7 1 15,-5 3 0,-6 5-17,-6 7 1,-1 5-299,1 8 0,-5 4-509,0 8 1,0 8 445,5 8 1,5 5 142,2 4 0,16 6 0,5 5 0,0 6 0,0 0 0</inkml:trace>
  <inkml:trace contextRef="#ctx0" brushRef="#br0" timeOffset="64">21979 2338 7995,'0'-12'0,"0"0"0,0 3-720,0 1 98,0 0 970,0-4 192,5-1-160,2 7 0,5 1-125,1 10 0,-1 3 72,0 8 0,5 5-30,-1 7 1,1 5-89,-5 8 0,-4 8-140,0 9 1,-5 2-306,1 2 0,-2 5 247,-2 2 0,-6 0 3,3-34 0,-2-1 1,-12 29-187,-3-1 0,-5-8 31,-3-8 0,-5-5-331,-8-9 1,-3 3-126,-5-7 0,0 1 239,-1-4 0,1-2-370,0-3 728,0 9 0,-1-8 0,1 7 0,3-2 0,5-1 0,5 0 0</inkml:trace>
  <inkml:trace contextRef="#ctx0" brushRef="#br0" timeOffset="65">17733 3704 7980,'-12'0'0,"0"0"0,-1 0 0,1 4-18,0 0 1,-5 0 134,1-4 1,-1 0-42,5 0 0,0 0 296,0 0-23,-1 0-100,6 0-268,2 0 0,6 0 68,3 0 0,6 0 118,11 0 0,2 2-95,14 2 1,8-3 29,12 3 1,10-2-427,-31-2 0,2 0 0,7-2 0,2-2 355,5 0 0,2 0 0,11-1 0,2-1-338,-19 2 0,1 0 0,1 0 1,4 0-1,0 0 0,1 0 339,2-1 1,0 1 0,1 0 0,3 0 0,0 1 0,0-1-295,3 1 0,1 1 1,-1-1-1,2 0 1,0-1-1,1 0 217,-2 1 0,1 1 0,-1-1 0,0 0 0,-2-1 0,1 0 19,-2 0 0,-1 0 0,0 0 0,0 0 0,0-1 0,-1 1-18,3 0 1,0 0-1,0 0 1,-2 0-1,1 0 1,-2 0-179,0 0 1,-2 0-1,1-1 1,-4 2-1,1-1 1,-2 1 202,-3 0 1,0 0 0,-1 0 0,-3 0-1,0 0 1,0 0-13,19 1 1,-1 0 0,-3-1 0,-1 0 25,-9 1 0,-1 0 0,-6 2 0,-3-1 527,20-3 0,-8 2-524,-9 2 0,-9 0 1615,-11 0-1637,-6 0 708,-12 0 1,-2-1-1015,-5-3 0,-5 2 583,-4-2 0,-8 3-632,-8 1 379,-5 0 0,-7 0 0,0 0 0</inkml:trace>
  <inkml:trace contextRef="#ctx0" brushRef="#br0" timeOffset="66">19210 4209 7979,'0'-14'0,"0"-2"0,0-2-107,0-3-37,0-2 1,-1 11 616,-3-1 1,-3 7-144,-6 6 0,-4 0-15,-4 0 1,2 5-178,-2 3 0,1 7-40,-5 2 0,-2 5-44,2-2 1,-1 3-89,10 2 1,0-2-36,3-2 0,2 2 92,3-2 1,3-4-184,5 0 0,5-4 14,3 0 1,9-1 109,3 0 0,8-5 49,0-3 1,6-1 0,-1 1 0,1-3 160,-1 4 1,-3-4-48,-5-1 1,0 4 44,-1 0 1,-6 2-158,-6-2 0,-5-2 8,-7 7 0,-1-1-192,-3 4 0,-9 2-337,-7 2 0,-8-2 158,0 2 0,-2-1-77,1 2 0,4-4 425,1 4 0,48-64 0,-2 16 0,-1-1 0</inkml:trace>
  <inkml:trace contextRef="#ctx0" brushRef="#br0" timeOffset="67">19456 4307 7979,'12'-5'309,"1"3"39,-1-3 0,-1 6 172,-3 3 1,2 5-297,-6 7 0,0-2-281,-4 2 1,0 3 83,0 2 1,0 1-140,0-2 1,-4 2-58,0-6 1,-4 5-826,3-5-759,-4 1 1247,7-10 0,-3-7 506,5-9 0,5-51 0,-1 23 0,-1 0 0</inkml:trace>
  <inkml:trace contextRef="#ctx0" brushRef="#br0" timeOffset="68">19530 4098 7979,'0'-25'0,"-6"1"0,-2-1 0,1 7 0,-1 6 0,4 1 0,-4 7 468,5 0 1,-2 9-59,5 4 0,1 2-410,3 1 0,25 22 0,11 6 0</inkml:trace>
  <inkml:trace contextRef="#ctx0" brushRef="#br0" timeOffset="69">19764 4307 7979,'0'12'0,"4"5"0,0-1 0,0 1 762,-4-5 1,0 0 71,0 1-652,0-1 1,0 0 204,0 1-160,0-7-264,0 0 201,0-6-458,0 0 0,4-3 162,0-5 1,10-2-174,-2-10 1,5-5 6,-1-4 0,3-5-51,6 1 0,4-1 179,-1 1 1,-3 5 201,-5 7 0,0 5 350,0 8 0,2-2-160,-6 6 0,1 9-25,-5 8 0,-1 11-53,-3 1 0,2 6-44,-6-2 0,0 1 70,-4-1 0,0-3 0,0 3 1,1-5-1343,3-3 1,-1-3 509,5-6 0,1-1-441,3-3 1103,0-3 0,16-30 0,6-15 0,3-1 0,0 0 0</inkml:trace>
  <inkml:trace contextRef="#ctx0" brushRef="#br0" timeOffset="70">20490 4135 7979,'-8'-1'72,"-1"-4"-53,1 4 1,0-4 174,0 5 0,1 1 491,-1 3 1,-3 4-231,3 9 0,1 2 80,-1 5 0,-1 2-427,-3 3 1,4-2 30,0 6 0,5-4-333,-1 4 1,2-2 142,2 2 0,2-4-64,2-9 1,4 2-113,9-5 1,0-5-237,4-4 1,3-5 180,1 1 1,0-8-24,3-4 1,2-9 131,-1-3 1,-1-9 208,-8-4 0,2-6 65,-6-3 0,1-4-108,-5 1 0,-5 2 73,-3 2 0,-4 5 82,-4 3 0,-4 0 202,-9 8 1,-2 5-65,-5 12 1,-2 2 27,-3 6 0,3 0-99,-3 0 1,3 7-65,2 5 0,4 2-133,4 6 1,0 1 146,3 4 1,0-1-361,8 1 0,1-1 93,4 1 1,6-2-361,2-2 0,3 1-11,1-6 1,6 0-185,3-3 0,6-6-154,2-3 0,5-3-15,-1-1 826,2 0 0,6-18 0,4-8 0,5-1 0,-1 0 0</inkml:trace>
  <inkml:trace contextRef="#ctx0" brushRef="#br0" timeOffset="71">21068 3987 7979,'2'-24'182,"2"-1"0,-3 2 277,3 2 1,-1 1 972,1 7-491,-3-2 823,5 14-1264,-6-4 1,0 10-241,0 3 0,0 5-127,0 3 0,-4 4-151,0 9 1,-5 3-273,5 5 1,-1-1 287,1 1 0,2 2-448,-2 2 1,-1 1-268,1 3 0,0-2-438,4-7 0,1-3 331,3 0 1,3-7 823,5-1 0,28-39 0,6-15 0</inkml:trace>
  <inkml:trace contextRef="#ctx0" brushRef="#br0" timeOffset="72">21044 4233 7979,'-13'-5'0,"2"-2"541,3-5 1,-1-1-466,4 1 0,3 4-488,6 0 1,4 4 200,8-5 1,4 5 324,4-4 1,6 5-233,3-1 1,7-1-370,1 1 0,5-6 149,-1 2 1,7-3 206,2-1 1,-2-2 130,-7-2 0,0 2 0,-8-3 0,-4 4 0,-13 1 0,-8 5 0,-9 1 262,-11 6 1,-2 0 353,-10 0 1,-1 6 355,-3 2 0,1 7-380,2 1 1,-1 6 12,6-1 0,-5 2-392,5 2 1,-5-1 19,5 1 1,-1-1-215,5 1 0,5 0 86,3-1 0,3 5-266,1 0 1,3-5-69,5-3 0,5-8-147,12 0 1,5-2 156,3-7 0,3-1-96,0-8 1,1-3 105,0-8 0,4-5 85,0-7 0,-4-4 132,-4-5 0,-6 0-107,2 0 0,-8 6 328,-5 2 0,-4 9 356,-3 3-97,-4 4 1,-10 6-249,-4 3 0,-2 8-50,-1 4 1,-4 3-290,-1 1 0,1 6-4,4 3 0,1 2-117,2 1 0,0 0 50,5-4 0,-4 3-155,3-2 1,1 1 119,4-2 1,6-2-29,2-6 0,4-1 72,5-2 0,2-4-6,6-5 1,3-1 688,1-3 0,5-5-125,-1-7 0,-3-3 75,-1-6 0,-9-1-191,-3-3 1,-4-2 0,0-6 0,-7 6-137,-1 2 0,-11 3 11,-6 1 0,-6 6-459,-7 3 1,-3 3 170,-1 5 0,-4 3-742,4 5 0,1 0 110,3 0 0,6 5-201,3 3 0,3 3 387,5 2 1,3-1 577,5 0 0,38 6 0,10 1 0</inkml:trace>
  <inkml:trace contextRef="#ctx0" brushRef="#br0" timeOffset="73">22274 4036 7928,'8'-4'543,"1"0"878,-7 0-972,4 4 0,-6 1-41,0 4 0,-2-3-180,-2 7 1,-2 0-1,-7 8 1,1-4-136,0 4 0,3-2 90,1 1 0,1-2-275,-1 2 1,1 2-106,3-2 1,3 5-167,-3-5 0,8 1 182,4-5 0,3 0-45,1 1 1,1-1 170,-1 0 1,0-1-75,1-3 406,4 3 0,-3-9 115,2 2-227,-7-3 0,-4 0 97,-5 4-272,-5-4 1,-6 4-211,-6-5 0,-3 4-466,3 1 1,1-1-1633,4-4 2318,-1 0 0,39-39 0,10-8 0</inkml:trace>
  <inkml:trace contextRef="#ctx0" brushRef="#br0" timeOffset="74">22656 4073 7928,'0'-8'0,"0"0"1676,0 5-595,0-8-716,0 10 0,-2-3-163,-2 8 1,3 4 0,-3 9 0,1-2-62,-1 5 0,3 1-132,-4 3 1,4 1-197,1-1 1,0-3 141,0-1 0,1-3-529,4 3 0,1-6 287,7-2 1,3-1 48,1-7 1,4 0 114,0-4 1,1-10 17,-2-7 0,4-6 19,-4-6 0,-2-6 22,-2-6 1,-2-5 70,-2 5 1,-5 0-55,-3 5 1,-4 4 332,-4 3 0,-7 5-29,-5 3 1,-6 9-40,1 8 1,-2 2-138,-2 2 0,1 6-3,-1 2 1,1 9-51,-1 3 1,6-1-4,2 2 0,1-1-109,4 5 0,-2-2 59,10-2 1,0-4-130,4-4 0,1 2 83,3-3 0,9 2-73,7-10 1,1 4 101,3-4 0,0 0-497,8-4 0,-3-1 3,4-3 536,0-3 0,0-10 0,3-6 0,3 0 0,0 0 0</inkml:trace>
  <inkml:trace contextRef="#ctx0" brushRef="#br0" timeOffset="75">23333 3569 7928,'-6'-19'0,"5"1"0,-5 6 2841,6-1-1062,0 6-1187,0 2 1,0 6-181,0 3 1,2 1-122,2 7 1,3-1-107,5 9 0,2 2 43,2 7 1,-2 2-145,2 6 0,-2 7 96,-2 5 1,-5 6-764,-3 6 1,-11 8 307,0-32 0,-2 0 1,-5 2-1,-2 1-491,-6 3 0,-2 0 0,-1-3 0,-3-1 63,0-1 1,-1-2-1,-1-2 1,-2-2 315,0-4 0,-1-3 0,-1 0 1,-1-3 386,-1-5 0,-2-1 0,2-3 0,-1-1 0,0-1 0,0-1 0,0 0 0,0 1 0</inkml:trace>
  <inkml:trace contextRef="#ctx0" brushRef="#br0" timeOffset="76">21573 3544 7928,'-11'-8'449,"3"0"773,2 5-760,6-2 1,11 5-113,6 0 0,11 0-163,9 0 1,12 0-30,13 0 0,-27 0 0,2 0-385,4 0 1,0 0-1,4 0 1,1 0 276,0 0 0,2 0 1,2 0-1,1 0-329,1 0 0,-1 0 0,-4-1 0,-1 0-108,-3-1 1,0 0 0,-6 1 0,-2 1-583,1-2 1,-2 0 968,25-5 0,-3 5 0,-11-4 0,-9-4 0,-8-4 0</inkml:trace>
  <inkml:trace contextRef="#ctx0" brushRef="#br0" timeOffset="77">18472 3913 7967,'-30'-6'0,"-1"-4"180,-1 6 1,-4 1-25,3 7 0,2 10 118,-2 11 1,2 10 45,-2 10 0,-3 14-314,19-27 1,1 2 0,1 1 0,2 2 141,0 2 1,1 0-1,2 2 1,1 0-112,2 4 1,2 0 0,1-2-1,1 0-102,0 1 0,2-1 0,4-5 1,3-1 53,11 28 0,14-4 21,6-8 1,-13-26 0,3-2 226,26 16 1,6-6-1265,2-6 0,-27-16 1,1-3 1026,1-1 0,1-1 0,0 2 0,0-1 0,3-4 0,1-2 0,0 0 0,1 0 0,2-2 0,0 0 0</inkml:trace>
  <inkml:trace contextRef="#ctx0" brushRef="#br0" timeOffset="78">2757 6030 8146,'1'-11'-980,"3"3"0,-3-3 910,4 3 1,-4-3 18,-1-1 0,1-1 56,3 1 1,-2 4-4,2-1 0,-3 1 18,-1-4 0,2 0 19,2-1-149,-3 1 134,5 0-3,-6-1 25,0 1 0,0 4 53,0 0-77,0 5 0,0-4 25,0 3-37,0 3 46,0-5-128,0 1 60,0 3-2,5-3 1,-4 4 6,3-4-3,-2 4 1,-1-4-2,3 5-1,-2-6 398,3 5-251,-5-10-112,0 9 3,0-3-9,0 0 59,0 3-20,0-3-66,0 5 29,0 0 0,0 5 1,-1 2 5,-3 5 1,2 6-19,-2 3 0,1 3-4,-1 5 0,3 2 9,-3 6 1,-2 7-1,2 5 0,-4 6-208,4 6 1,-6 2 215,2 3 1,-1 1 39,5-32 0,-1 0 0,0 0 1,1 1-29,0 29 1,-4 0 29,3-8 1,1-3-69,4-9 1,0 1 48,0-5 1,6-5-14,2-8 0,-1-2-4,1-1 1,-4 0-41,4-1 1,-4-5-14,5-2 0,-7 1 188,3-2 1,-4 0-198,-1-3 0,0-1-296,0 0-4,0 1-219,0-1 555,-6-5 0,-11-40 0,-9-15 0</inkml:trace>
  <inkml:trace contextRef="#ctx0" brushRef="#br0" timeOffset="79">2757 5735 7603,'6'0'-1411,"0"0"1517,-6 0-117,5 0 0,-2 0 56,5 0 0,1 0-50,3 0 0,1 0 119,4 0 0,-1 0-44,9 0 1,2 0 19,10 0 0,6-4-72,2-1 1,4-3 2,4 4 1,3 0-395,6 4 0,3 0 394,1 0 1,1 0-49,-1 0 1,-2 0 17,6 0 1,-34 0 0,0 0-16,1 0 1,0 0 0,1 0 0,1 0 18,30 0 0,-30 0 1,0-1-2,2-1 0,0 0 0,4 1 0,-1 0-226,1-1 0,0 0 0,1 1 0,0 1 237,-1 0 0,0 0 0,0-2 0,-1 0 0,3 0 0,1 0 0,0-1 0,1 1-5,0 2 0,0 0 0,-1 0 0,0 0 0,-5 1 1,0-2 0,2 0 0,0-2-1,0 1 1,0 0 0,4 0-1,0 0 0,-4 2 0,0 0 1,2 0-1,-1 0 0,-5 0 0,0 0 1,3 0-1,1 0 0,0 0 1,0 0-1,2 0 1,0 0-1,-2 0 0,0 0 0,3 0 0,0 0 0,-1 0 0,1 0 0,0 0 0,1 0 0,0 0 0,0 0 0,4 0 0,-1 0-262,0 0 0,-1 0 0,4 0 1,-1 0 261,-4 0 0,-1 0 0,3 0 0,1 0 2,-2 0 1,1 0-1,3 0 1,0 0 0,-1 0 0,-1 0 0,1 0 0,0 0 7,-2 0 0,-1 0 1,-2-2-1,1 0 2,1 0 0,1 0 0,2 0 0,0 0-9,-1 2 1,1 0-1,-3-1 1,0 0 0,-4-1 1,1 0 0,0 2-1,2-1 21,1-1 1,1 0-1,0 1 1,1 1-20,-4 0 1,0 0 0,1-1 0,0 0 23,-5-1 1,0 0 0,2 1 0,1 1-200,-3-2 0,0 0 0,2 1 0,0 0 188,-1 1 0,-1 0 0,0 0 0,0-1-4,-2-1 1,0 0 0,-2 1 0,0 0 0,0-1 1,0 0 0,-1 1 0,-1 1-40,0 0 0,0 0 0,0 0 1,-1 0 48,27 0 1,1 0-28,-4 0 0,-2 0 8,-3 0 0,-2 0 300,-6 0 1,-5 0-327,-3 0 1,0 0 512,-4 0 0,-3 0-532,-9 0 0,-2 0 460,-3 0 0,-2 4-759,-6 0 756,1 0-575,-6 2 0,-2 1 73,-5 5 83,0-5 0,-16 15 0,-5-2 0</inkml:trace>
  <inkml:trace contextRef="#ctx0" brushRef="#br0" timeOffset="80">10288 5698 8146,'7'-8'0,"-3"-1"-237,-3 7 211,5-9 0,-5 8 15,3-5 125,-2 5-348,-2-2 266,0 5-106,0 0 146,5 0-70,-4 5 0,5 2 87,-6 5 1,4 2-66,0 2 1,6-1 127,-2 6 1,-1 1-55,1 6 0,0 0 4,4 5 0,-3 5-14,-1 7 0,0 3-6,4 1 1,-3 7-306,-1 6 0,-1 3 262,-3-30 0,0 0 0,1 1 1,-1-1-32,0 31 1,5-1 1,-5-3 1,4 2-10,-4-2 0,4-5-74,-4-12 1,6 2 64,-2-6 1,-1 0-14,1-4 0,-5-6 41,1-2 0,-3-3-304,-1-2 0,0 4 76,0-4 1,-1 4-698,-3-8 905,-8 4 0,-46-5 0,22-10 0,0-1 0</inkml:trace>
  <inkml:trace contextRef="#ctx0" brushRef="#br0" timeOffset="81">2609 7187 8184,'4'-8'-1133,"0"-1"0,0 5 1497,-4-4 114,0 5-221,0-8-177,0 10-11,0-10-135,0 10 1,2-5 105,2 6-13,-3 0 1,10 0 9,-3 0 1,-1 0-26,1 0 0,2 0 14,6 0 0,-1 0-3,6 0 0,1 0 16,6 0 1,4-1 12,5-3 0,5 2-2,3-2 1,3-1-20,1 1 1,6-4-300,2 3 1,8-3 296,0 4 1,1 0-88,-4 4 0,0-4 76,4 0 0,1 0-160,3 4 0,-3-4 64,-6 0 1,2-1 51,3 5 1,-31 0-1,1-1 12,1-1 0,0 0 1,-1 1-1,0 1-16,30-4 1,-2 2 45,6 2 0,-35-2 0,0 0-24,2 0 0,-1 0 0,-1 0 0,0 0 77,35 2 1,-35-2-1,0 0-67,1 0 0,2 0 0,0-1 0,1 0 31,0 1 0,0 0 0,0 1 0,0 1-28,-2-2 1,0 0 0,0 0 0,0 1 3,0-1 1,0 0-1,2 1 1,0 0-9,0 0 1,0-2-1,0 1 1,0-1-4,-2 1 0,-1 0 1,1-1-1,0 0-10,0 1 0,0 0 1,2 1-1,0 1 14,0-2 0,0 0 0,0 0 0,0 1 0,-2-1 0,0 0 0,0 1 0,0 0-5,-1 0 1,1-2 0,4 1 0,1-1-168,-1 1 0,0 0 0,0-1 0,0 0 175,-4 1 1,-1 0 0,2 1 0,0-1 0,0-2 0,2 0 1,-1 3-1,1 0-4,1-1 1,0-1-1,-1 1 1,-1-1 0,-2 1 0,0 0 1,1-1-1,-1 0 6,2 1 1,0 0-1,1 1 1,0 0-7,0-4 1,2 1-1,-1 3 1,1 0 2,-3-1 0,0 0 0,2 1 1,0 0-7,-2 1 1,0 0 0,2-2 0,0 0-1,-2 0 1,0 0 0,0 0-1,0 0-1,-2 2 0,0 0 0,-1 0 0,0 0-2,34 0 0,-34 0 0,-1 0-216,31 0 0,3 0 219,-3 0 1,-2 0-7,-6 0 1,5 0 14,-6 0 1,5-4 1,-9 0 0,6 0 35,-2 4 0,2 0 7,-2 0 0,3-5-14,-2 1 0,-2 0 7,1 4 1,5 0-63,4 0 1,-5-4 41,-3 0 0,-2 0-78,1 4 0,0-1 65,-7-4 1,0 4-64,-9-3 1,4 1 97,-4-1 0,0 3 226,-4-3 1,-4-2-223,0 2 0,-6-1 447,2 1 1,-3 2-332,-1-2 0,-1-1 140,1 1 0,-5-2-236,1 2 1,-1 3 4,5-4 1,0 3-42,-1-2 0,1 2 34,-1-2 1,1-1-20,0 1 0,-5-1-38,1 5 0,-6-4-1,1 0-38,3 0 1,-5 4-176,2 0 50,-7 0 165,2 0-438,-10 0 205,4 0-10,-5 0-98,0 0-75,6 0-91,1 0 259,5 0 234,-5 0 0,-2 11 0,-5 3 0</inkml:trace>
  <inkml:trace contextRef="#ctx0" brushRef="#br0" timeOffset="82">10399 6264 8018,'7'-6'0,"-2"0"-379,-5-1 209,0 1 58,0 1 359,0 3 22,0-3-46,0 5 118,0 0-252,6 0 1,0 4-92,7 0 0,-1 6 63,0-2 1,1 7-69,-1 1 1,2 5 44,2-5 1,3 8-1,6 0 0,1 2-39,2 7 1,5 0-15,8 4 1,3 0-199,5 0 1,0-1 255,1 1-1304,-1 0 1301,0 0 0,3-1-18,-3-3 1,-1-3-73,-7-6 1,-4 1 61,0-1 1,3 5 0,-7 0 1,3-2 3,-7-6 0,4 2-9,-4-2 1,-2 0-44,-6 0 0,0-3 252,-4-6 1,-2 0-328,-7 1 1,2-1 1324,-6 0-1569,5 1 50,-7-1-460,3-5 408,-5-2 1,-4-6 29,0-3 0,-6-7 326,2-6 0,-11-13 0,-6-5 0,-1-2 0,-1 0 0</inkml:trace>
  <inkml:trace contextRef="#ctx0" brushRef="#br0" timeOffset="83">10473 6325 7996,'-13'13'0,"1"-2"19,0-3 0,1 3 26,3-3 0,-2 7-280,6 1 159,-6 1 11,9 1 0,-6-5 133,3 4 1,3-4-21,-4 0 0,4-5 170,1 0 77,0-5-177,0 2 1,0-6-28,0-3 0,0-4-6,0-9 1,4-3-96,0-9 1,6-2-36,-2-6 0,4 0 126,5 0 1,-4 0 28,4 0 1,1 1-62,-2 4 0,5 3 76,-5 8 0,5 5-124,-5 8 0,4-2-106,-3 6 1,3 5-31,-3 8 1,3 6-295,-3 1 1,5 5-909,-2-5 1337,-2 6 0,21-3 0,1 6 0</inkml:trace>
  <inkml:trace contextRef="#ctx0" brushRef="#br0" timeOffset="84">11937 7273 7991,'-4'-12'-268,"0"-1"0,-2 2 268,2 3 0,3-3 0,-5 10 2,6-5 0,2 12 675,2 2 0,-3 9-249,3 3 0,-2 9-202,-2 4 0,0 2-222,0 2 1,-2 5-235,-2 4 1,3-4 60,-3-1 0,-2-3-230,2-1 1,-4 0 86,4 0 0,-4-11-231,4-6-289,-1-4 530,5-10 1,0-7 301,0-11 0,0-6 0,3-18 0,0-7 0,0-4 0,1 1 0</inkml:trace>
  <inkml:trace contextRef="#ctx0" brushRef="#br0" timeOffset="85">11925 7334 8002,'-6'-17'216,"4"4"354,-7 1-191,7 0-283,-4 10 1,7-3 93,4 5 0,1 4 0,7 0 1,0 10-231,4-2 0,-2 5 86,5-1 1,1-1-162,3 6 1,1-1 16,0 5 1,3-5-150,1 1 1,0-2 101,-5 1 0,1 2-148,0-5 0,-1-5 20,1-4 0,-5-5 123,1 1 0,-5-4 43,5-4 0,-10-7-7,1-6 0,-4-8 56,0 0 0,-2-7 134,-6 4 0,0-6-135,0 1 0,-1 1 47,-4-1 1,0 6 571,-3-2 0,-3 9 153,3 3-87,-3 9-457,-2 3 0,2 8-68,3 5 0,3 1-371,5 12 0,0 1 161,0 6 0,0 0-520,0 5 1,1-5 79,3 5 549,-2 0 0,36 20 0,-18-24 0,1 0 0</inkml:trace>
  <inkml:trace contextRef="#ctx0" brushRef="#br0" timeOffset="86">12786 7408 8002,'-12'0'-725,"0"0"377,-1 0 1,5 2 830,0 2 1,4 3-220,-4 5 1,1 10-92,-2 2 0,-1 5-119,1 0 1,-2 2-23,-1 6 0,4-5-146,0-4 1,5-3 38,-1-4-298,2-4 289,2-4 1,2-12 19,2-5 0,-1-11-17,5-6 1,1-6-4,8-2 1,-3-6 15,2-2 1,-2 0 6,-2-4 0,-1 4 243,-3 4 0,2-1-65,-6 5 0,4 6 810,-4 7-335,0 2-320,-4 7 1,2 8-102,2 12 0,-3 4 40,3 8 0,-3 1-83,-1 3 0,2-3-141,2 2 0,-3 3 15,3-3 0,-1 2-233,1-1 1,-2-3-439,2 3 1,1-3 327,-1-2 1,0-3 87,-4-1 0,2-5 253,2 2 0,-8-20 0,2-5 0</inkml:trace>
  <inkml:trace contextRef="#ctx0" brushRef="#br0" timeOffset="87">12626 7691 8002,'-18'0'0,"1"0"743,-4 0-140,3 0-177,11-5 0,7 4-390,9-4 1,8 3-308,8-2 0,5 1-558,7-5 1,5-1 108,4-3 639,1-6 1,-5 0 0,4-5-1,3-3 1,-1 0 0</inkml:trace>
  <inkml:trace contextRef="#ctx0" brushRef="#br0" timeOffset="88">10583 6498 8058,'-12'-18'-101,"0"6"0,1-1-405,3 5 265,-3 3 210,9-1-507,-3 6 288,5 0 1,1 0 249,3 0 0,-2 2 0,2 2 0,-3-3 0,5 15 0,0-2 0</inkml:trace>
  <inkml:trace contextRef="#ctx0" brushRef="#br0" timeOffset="89">10509 6572 8058,'-10'8'-652,"1"0"1,0 0 281,5 4 1,0 2 764,4 3 1,0-1-126,0 9 1,0 2-50,0 10 1,1 1-287,3 3 1,-1 3-232,5 5 0,-1 4-1406,1 1 1702,3 5 0,-5-14 0,0 4 0,4 6 0,-1-1 0</inkml:trace>
  <inkml:trace contextRef="#ctx0" brushRef="#br0" timeOffset="90">10571 7408 8058,'-5'7'0,"2"4"0,-5-3 0,4 2-328,-5-2 1,7 3 130,-3-3 1,4 3 314,1 1 1,0 5-207,0-1 0,0 6-185,0-1 0,4 3 128,0 5 145,6-3 0,2 37 0,7 3 0</inkml:trace>
  <inkml:trace contextRef="#ctx0" brushRef="#br0" timeOffset="91">10657 8011 8017,'-8'19'429,"0"-2"0,4 2-252,-5 2 1,7 2-121,-2 1 0,1 1 110,-1 0 1,2 5 70,-2 3 0,3-2-373,1 2 0,0-6 127,0 2 0,1 1-416,3-1 1,-1-5 126,5-3 0,-4-6 297,5 1 0,-7-40 0,4-12 0</inkml:trace>
  <inkml:trace contextRef="#ctx0" brushRef="#br0" timeOffset="92">10509 7162 8010,'-12'0'224,"0"6"250,5-5-374,2 5 0,10-6 134,3 0 0,10-5-161,7 1 0,1-9 33,6 0 0,5-6-61,4 3 0,6-6 18,-2 1 0,3-7-410,1-5 0,-1-3 126,-3-1 0,-4 0 114,-8 1 1,-8 0-100,-9 3 0,-4-1 35,-4 5 0,-3 7-246,-10 10 270,-1 0 1,-7 10-49,1-2 0,1 8-34,3 5 1,-3 3 297,3 4 0,-10 20 0,-3 8 0,-2 6 0,0-1 0</inkml:trace>
  <inkml:trace contextRef="#ctx0" brushRef="#br0" timeOffset="93">11002 7285 8010,'-8'0'-115,"-1"0"0,5 0-172,-4 0 1,4 4 391,-4 0 0,4 2 354,-5-2 0,5 3-141,-4 5 0,4 6-147,-4 2 1,5 4 9,-1 0 1,-1 6-10,0 3 1,1 3-160,4 1 0,2-4 9,2-1 0,3-6-96,5-1 1,2-2 102,2-6 0,3-2 2,6-7 1,1-3-116,2-5 0,-2-5 96,3-3 1,-3-5-11,-1-3 0,-2-7-33,-3-6 1,2-5-8,-5 1 1,-6-3 11,-7-1 1,-3 1-136,-1-1 1,-1-4 72,-3 0 1,-4 4 52,-9 4 1,2 7 225,-5 1 0,-1 6-67,-4 7 1,1 5 28,-1 3 0,2 4-106,2 4 1,-2 0 25,3 8 0,1-2-54,-2 6 1,7 4-109,2 0 0,1 3 9,7 2 0,0-5 62,4 1 0,1-5 1,3 5 0,7-6-15,6 1 1,3-3 29,-3-5 0,5 1-176,-2-5 1,7 1-224,2-5 0,0 0 401,-5 0 0,34-39 0,-25 15 0,-1 0 0</inkml:trace>
  <inkml:trace contextRef="#ctx0" brushRef="#br0" timeOffset="94">6510 4590 7970,'5'-12'0,"1"0"-285,2-1 1,-2 5 215,-6 0-140,5 0 1,-4-5 95,4 1 330,1 5-17,-4-4 6,3 4 33,-5-5-115,0 0 1,0 4 174,0-1-55,0 7-80,0-9-71,0 4 1,0-1 89,0 0 35,0 5-4,0-8 14,0 9-27,0-8-290,0 8 77,0-3-116,0 5 167,0 0 0,0 5 70,0 3 1,0 5-88,0 3 0,2 5-2,2 7 0,-3 5 101,3 8 1,-2 3-66,-2 5 0,0 2-217,0 2 0,1 3 104,3 6 0,-3-5 66,3 1 0,-2-7-31,-2 3 1,4-1 3,0-4 0,1-6-20,0-10 1,-3-6 154,7 2 0,-5-1-104,4-3 1,-1 1-18,1-10 0,-1 1-36,-3-5 0,-3-4-3,3 0 0,-2-3 365,-2 3-416,5-6-333,-4 9 196,5-9-249,-6 9 280,0-10 1,4 6-361,0-3 19,0-3 7,-4 5 93,0-6-28,0 0 469,-5 0 0,-24-27 0,-11-8 0</inkml:trace>
  <inkml:trace contextRef="#ctx0" brushRef="#br0" timeOffset="95">6535 5353 7994,'-7'-12'0,"-3"4"-253,6-1 491,0 7 668,4-9-774,0 9 0,0-2-205,0 8 1,1 3 103,3 6 0,3 3 61,6 0 0,-1 6-151,0-1 0,2 1 87,2-2 1,-2 2-66,2-6 1,2 1 14,-1-5 0,0 0-162,0 1 1,-2-6 153,5-3 1,-3-4-100,3-4 1,-3-5 71,3-7 0,-5-7 21,2-6 0,-5-4 66,-4 5 1,2-5 11,-6 4 1,0 2 67,-4 6-42,0 3 0,-7 12 170,-5 1 1,-2 11-509,-6 6 1,3 7 113,-3 10 0,-1 1-870,-4 3 1026,1 8 0,5 14 0,10-20 0,0-1 0</inkml:trace>
  <inkml:trace contextRef="#ctx0" brushRef="#br0" timeOffset="96">7199 3692 7754,'7'-6'173,"-2"5"1,-3-9-38,2 6 1,-3-1 264,3 1-164,-2 2 14,-2-3-262,0-1 0,-6 5 133,-2-3 1,0 4-125,-4 4 0,1 7 124,-10 5 1,1 8-28,-5 0 1,0 2-110,1 7 1,-1 5 98,1 8 1,4 1-170,4 3 0,4-3 51,3-1 0,5-1-53,8-8 1,5-3 74,7-10 0,5-4-13,7-4 0,4-8-5,5-4 1,0-2 20,0-2 1,-2-3-52,-2-5 0,1-1 61,-5-7 0,-2-2-30,-6 2 0,-5-5 85,-8 5 0,-2-5 134,-6 5 0,-2-4-158,-2 3 0,-8 1 17,-9 3 1,-2 2-7,-1 3 0,-5 3 11,0 5 1,-5 0-166,1 0 0,-1 3 98,1 5 0,3-3-390,5 12 0,2-6-36,3 5 1,-1 2-180,9-2 1,2 1 103,10-5 513,0 0 0,44 0 0,11 1 0</inkml:trace>
  <inkml:trace contextRef="#ctx0" brushRef="#br0" timeOffset="97">7581 3753 8042,'-2'-16'99,"-2"0"0,3-1 92,-3 5 432,2 0 24,2-1-429,0 6 0,0 7-304,0 9 1,0 3 126,0 4 1,4 5 189,1 8 0,3 2-126,-4 6 0,4 5-146,-4 3 0,2 2 79,-2-2 1,-2 3-25,7-3 1,-5 3-138,4 1 1,-5-5 114,1-3 1,1-8-88,-1-5 1,0-3-11,-4-4-174,0-4 268,0-10 1,0-3-5,0-8-30,0-3 1,0-9-3,0-1 0,-4 0-220,0 0 1,-4-3 63,4-9 0,-4 2 119,4-6 0,-5 0-60,5-4 0,0 0 205,4 0 1,0 2-1,0 2 1,0-1 102,0 5 1,6 2-112,2 6 0,3 5-32,1 8 0,0-2 47,1 6 1,0 0-25,4 4 0,-3 1 116,2 3 1,0 3-85,-3 5 0,2 1-181,-7-1 0,-3 0 77,-1 1 0,-2 0-4,-2 4 1,-2-4 14,-2 4 0,-2-2-94,-7 1 0,0-2-95,-4 2 0,2 2 32,-5-1 1,5-5-296,-2-4 1,-1 0-5,2 5 473,0-1 0,9-16 0,1-4 0</inkml:trace>
  <inkml:trace contextRef="#ctx0" brushRef="#br0" timeOffset="98">7901 4073 8042,'0'9'195,"0"-1"1,0-4 473,0 4 0,0-4-191,0 4 1,0 1-407,0 3 1,0-4 119,0 0 20,0 0 1,0 1 212,0-1-795,0-5 0,5 2 212,3-5 1,3-5 1,2-4 1,-5-6 204,0-1 0,-4-5 25,4 5 1,-5 0 23,1 3 1,-3 1 170,-1 0-790,0-1 0,-5 7 244,-3 1 1,-7 11 276,-2 6 0,-6 24 0,-3 12 0,-1 5 0,1 0 0</inkml:trace>
  <inkml:trace contextRef="#ctx0" brushRef="#br0" timeOffset="99">5095 8184 8073,'-13'5'-1122,"5"-2"841,0 5 1,1-4 224,-1 4 1,1-5 178,3 1 262,3-2-130,-5-2-135,6 0 219,0 0-314,6-6 1,1-1 8,5-5 0,-1 0-9,-3-1 1,7 1-12,-3 0 1,3-1 23,-2 1 1,4-6 56,4-2 0,2-3-58,2-2 1,5-5 61,3-3 0,8-8-391,4-4 1,4-4 297,-22 22 1,-1 0 0,0 2 0,0 0 5,3-2 1,0 0 0,-1 2-1,0 0-2,0 0 1,1 1-1,1-2 1,-1 0-21,-2 1 1,-1 0-1,22-17-157,-7 9 0,-2 5 105,-2-5 1,-2 5 62,-2 0 1,-3 3 2,-5 5 0,-1 0-5,1 4 1,-5 1-2,1-6 1,-6 6 14,1-1 1,2-2 335,-2 2 0,2-1-320,-1 5 0,-4 0 148,4-1 0,-5 1-181,-4 0 1,3 1 16,-3 3-133,3-3 131,2 4-55,-7 0 1,4 0-45,-6 3-23,0 3 69,-4-5-4,0 6-41,0 0-2,-5 0 1,2 0-159,-5 0 1,4 2 201,-4 2 1,3-3-13,-3 3 1,0-2 116,-4-2 1,3 0-118,1 0 0,0 0 140,-4 0 0,-5 0-102,1 0 0,0 0 204,3 0 1,1 0-8,0 0 1,-1 0 10,1 0 0,0 0-52,-1 0 48,1 0-54,0 0 0,4 0 264,-1 0 271,7 0-467,7-6 1,7 3-574,9-5 1,6 1 125,-2-1 1,2-3 51,-2 3 1,-1 1 88,1-1 1,0 5 38,-1-1 0,-3 3 84,-1 1 0,-6 5-27,-2 3 0,-1 7 114,-7 2 1,5 5-109,-5-2 0,-2 4 17,-6 0 1,-3 5-79,-5 0 0,-2 5-141,-2-1 0,-3-2 1,-6 2 0,2 0 206,3 4 0,-9-1 0,3 1 0</inkml:trace>
  <inkml:trace contextRef="#ctx0" brushRef="#br0" timeOffset="100">6202 7716 7742,'-7'-7'-206,"-3"-4"254,8 4 325,-9 1 0,10 7-144,-3 11 0,2 2-182,2 6 0,0 5 11,0 4 0,0 5-7,0-1 1,0 6-124,0 2 1,6 2 95,2-2 1,-1-3 31,1 3 0,-1-4-56,1-4 0,2-4-194,-6-9 82,0-2-246,-4-11 341,0-2 66,0-16 0,-1-2-292,-4-12 1,4-4 79,-3 1 1,-1-7 31,0 3 0,0-8 69,1-1 0,2-2 24,-2 2 0,3 2 24,1-6 1,0 1 160,0-1 1,0 4-82,0 8 0,5 0 149,4 8 1,3 0-74,4 8 1,-1 2-53,6 7 0,-5 2-200,5 6 1,-1 0 119,5 0 0,-6 2-488,-2 2 1,-4 7 4,0 5 473,-1 6 0,-22 36 0,3-22 0,-1 0 0</inkml:trace>
  <inkml:trace contextRef="#ctx0" brushRef="#br0" timeOffset="101">6252 7962 8117,'-13'-5'0,"5"2"0,0-5 0,4 5-113,-4-1-39,5-3 1,-1 4 503,8-5 1,7 4-166,5-4 0,7 4-402,2-5 1,0 7-226,3-2 0,0-2 440,0 2 0,26 0 0,10 4 0</inkml:trace>
  <inkml:trace contextRef="#ctx0" brushRef="#br0" timeOffset="102">6670 8221 8117,'-1'-11'631,"-4"2"-399,4-2 0,-6 10-92,3-3 54,3 3 0,-5 6-109,6 3 1,0 7-66,0 2 1,0 9 67,0-2 0,0 5-214,0 0 0,0-2 102,0 6 0,4-6-382,1 2 0,-1-3 10,-4-1 0,4-1-61,0 1 1,0-6 136,-4-3 0,0-6-318,0-2 638,0-5 0,-16-69 0,5 22 0,1-1 0</inkml:trace>
  <inkml:trace contextRef="#ctx0" brushRef="#br0" timeOffset="103">6633 8344 8117,'0'-13'0,"0"1"0,0 0-36,0-1 0,0 1 53,0 0 43,0-1 0,6-2 0,2 3 0,7-2 529,1 10 0,5-4-191,-5 4 0,5 0-566,-5 4 1,0 5 7,-3 4 0,-2 3 55,-3 4 1,1 2 65,-4 3 1,-3 2-220,-6-3 0,-3 4 50,-5 0 1,0 1 85,-1-1 1,1-3 178,0-1 1,-1-4-111,1 0 0,4-4 233,0-4-80,5 3-25,-8-9 1,11 3-57,0-5 1,6-4 2,6 0 1,2-6-39,2 2 0,-2 3 26,2 1 1,2-2-35,-2 2 1,1 0 19,-5 4 1,0 1-4,1 3 0,-3-1 8,-1 5 0,-4 1 2,-5 3 1,0 0 203,0 1 0,-5-1-60,-4 0 0,-3 0 53,-4 1 0,-2-1-124,-3 0 0,-2-3-243,3-1 0,1-1-24,-2 1 1,6 3-48,-1-3 0,2-3 150,2 0 88,-1 1 0,23-21 0,5 0 0</inkml:trace>
  <inkml:trace contextRef="#ctx0" brushRef="#br0" timeOffset="104">7088 8307 8117,'-12'-13'0,"4"5"0,0 0 1185,5 5-867,-3-2 0,2 10-115,0 3 1,0 5-143,4 3 0,0 3-42,0 6 1,2 4-463,2-1 0,-3 1 207,3-4 0,-1-1-71,1 1 0,-1-2-329,5-2 0,-4 1-117,4-6 753,-5 0 0,8-20 0,-4-4 0</inkml:trace>
  <inkml:trace contextRef="#ctx0" brushRef="#br0" timeOffset="105">7064 8368 8117,'-2'-12'165,"-2"0"1,3-5 341,-3 1 1,2-1-258,2 5 0,2 1-52,2 3 1,3-2 49,5 6 1,2-4-1,2 4 0,2 0-127,2 4 0,2 0-5,-5 0 0,3 1-94,-3 3 1,-1 7-234,-4 6 0,-5 6 102,-3 2 0,-2 1-172,-2 6 1,-2 0 147,-2 1 0,-4 1-45,-8-6 1,1 1-11,-6-4 1,5-1-58,-5 1 1,1-2-51,-5-2 1,0 1-618,1-6 912,-6 6 0,-12-11 0,-8-3 0,-6 4 0,0 1 0</inkml:trace>
  <inkml:trace contextRef="#ctx0" brushRef="#br0" timeOffset="106">1083 6510 8117,'7'1'0,"-3"3"-123,-3-2 229,-1 3 93,0-5 118,0-5-226,0 3-124,0-3 219,0 5-232,-5-5 88,3 3 0,-2-3-79,8 5 0,1 0 110,7 0 1,-1 1-119,9 3 1,6-2 22,7 2 1,15-2-12,9 2 1,10-2-221,-28 0 1,0 0 0,2-1 0,0-1 240,4 0 0,1 0 0,-1 0 1,1 0 2,1 0 0,1 0 0,1 0 0,0 0-6,-4 0 0,0 0 1,0 0-1,-2-1 6,-6-1 1,0 0 0,31-1-224,-2-5 0,-5 4 224,-3-4 0,-5 3-3,-8-3 1,-4 6-4,-8-3 1,0 0-56,-9 1 1,2 0-10,-9 4 0,-1-2 387,-4-2 1,-3 3-478,-1-3 475,-5 2-445,2 2 114,-5 0 0,-1 0-102,-3 0 79,-3 0 0,-6 0 8,1 0 0,-2-4 3,-2 0 0,2 0 50,-2 4 1,2 0 2,2 0 1,0-1-3,-1-3 1,1 2-77,0-2 175,-1-3-1,1 5-62,0-7 1,1 5 130,3-4 0,-3 4 58,2-4 0,3 4-51,-3-4 0,3 3 411,-3-3-214,-2 0-176,10-4 1,-8-1 24,4 1-258,1 5 176,10-4 0,1 10-11,5-3 1,4 2-320,1 2 1,5 2 43,-2 2 0,5 3 34,3 5 1,-2 0 103,3 1 0,-4 3-108,-5 1 0,-2 4 111,-6 0 0,-1 2 1,-2 2 1,-5-1-219,-8 1 0,-9 0-288,-7-1 0,-5 1-2,-4-1 0,-2 1 177,-6 0 1,0-1-326,0 1 647,0 5 0,-22-4 0,27-11 0,0 0 0</inkml:trace>
  <inkml:trace contextRef="#ctx0" brushRef="#br0" timeOffset="107">1674 5378 8164,'8'-4'-24,"0"0"1,-5-6-21,1 2 1,-3 1-368,-1-1 510,0 0 0,-4-5 68,0 1 0,-6 1 24,2 3 1,-3-2-41,-1 6 1,0-4-7,-1 4 0,1-4 8,0 4 0,0-1-183,-1 5 0,-3 6 58,-1 2 0,-5 9-94,2 3 1,-3 5 79,-2 3 1,2 4-66,2 5 0,-1 0 47,6 0 1,4-1-120,4 1 1,5-4 60,-1 0 1,8-6-3,4 2 0,8-8-40,5-5 1,8-2 92,3-2 1,4-4-287,1 0 1,1-5 17,3 1 0,-1-2 0,5-2 1,0-6 278,4-2 0,-11-7 0,1-3 0,3-2 0,-1 0 0</inkml:trace>
  <inkml:trace contextRef="#ctx0" brushRef="#br0" timeOffset="108">1883 5587 8164,'-4'-16'0,"0"-1"0,-5 1-179,5 3 179,0 7 231,4-5 1,2 9-158,2-2 1,-2 7-74,7 1 0,-3 6-29,3-2 1,0 4 63,-5 5 1,2-2-159,-2 5 1,-3-3 91,3 3 0,-2-1-161,-2 2 0,0 1 31,0-6 1,0 4 30,0-3-31,0-1-97,0-3 202,0-1 0,0-11 44,0-5 1,5-11 108,3-5 0,7-5 68,2-4 0,3-2 276,-3-6 0,-1 1-222,-3 4 1,2 3-169,-3 8 1,2 4 237,-10 4 16,0 6 0,-6 9-89,-2 10 1,-3 7-95,-5 10 1,0 1-179,0 3 1,1 2 103,2-2 0,0-3-352,5-1 0,0-3 42,4-1 1,0-2-76,0-3 0,5-6-44,3-6 0,6-5-494,6 1 874,1-3 0,27-29 0,11-15 0,-19 14 0,0-1 0,0 0 0</inkml:trace>
  <inkml:trace contextRef="#ctx0" brushRef="#br0" timeOffset="109">2670 7187 8164,'5'-8'-2,"-1"-1"62,0 1 1,-4-4 304,0 0 1,0-1 404,0 1-175,0 5-559,0 2 75,0 5 1,0 7 39,0 5 0,0 6 15,0 6 1,4 8-158,0 5 0,1 1 64,0 7 1,-4 6-129,3 6 1,1 7-542,0 2 0,0 1 469,-1-1 0,-2-9-86,2 0 0,1-7 120,-1-9 0,2-6-426,-2-10 64,-3-6 3,5-1-227,-1-11-181,-4-2 676,5-5 184,-6 0 0,-1-1 0,-4-3 0,-12-31 0,-9-11 0</inkml:trace>
  <inkml:trace contextRef="#ctx0" brushRef="#br0" timeOffset="110">2744 7310 8092,'0'-25'0,"-1"2"-222,-3 3 0,1-2 88,-5 5 1,0 6 477,-5 7 0,1 3-142,0 1 1,-1 5-170,1 3 0,-4 5 2,-1 3 0,1 2-13,4 2 0,-1 2-35,1-5 1,0 3 78,-1-3 1,7-1-32,1-4 0,3-3 47,-2-1 376,2-5-345,-3 2 1,10-10-38,3-4 0,3-7-193,2-5 0,0-6 126,4-2 1,1-5-65,2 1 0,2-1 93,-6 1 1,1 9-154,-5 7 0,0 4 46,1 0 1,-5 7-4,0 1 0,-4 10 40,4 3 0,-5 8 16,1 5 1,2 2-222,-2 2 1,4-1 122,-4 1 1,6-2-273,-2-3 1,3 2 107,1-5 0,0-2 278,1-7 0,48-19 0,-24 1 0,0 0 0</inkml:trace>
  <inkml:trace contextRef="#ctx0" brushRef="#br0" timeOffset="111">2141 8393 8092,'-11'-19'0,"3"-5"0,-10 11-148,6-4 1,-2 9 95,-2 4 0,2 3 169,-2 1 1,-3 5 213,-2 3 0,2 5-203,-1 3 1,-1 3-48,-4 6 1,1 4-62,-1-1 0,5 6 16,-1-1 0,6 3-5,-1 1 1,3 0-179,5 0 0,3-5 114,5 1 0,5-7-96,3-1 1,9-2 71,3-7 0,4-3 37,0-5 1,6-5-29,3 1 0,3-4 0,1-4 1,0-5 18,-1-7 1,0 1 8,-3-5 0,1 0 48,-5 0 1,-6-3-38,-7 2 1,-2-1-9,-2 2 0,-1 2-42,-3 6 267,-2 5-118,-6 1 1,-6 8 84,-2 2 0,1 4-150,-1 8 0,1-1 1,-1 6 0,-1-2-34,5 2 1,-5 1-15,5-6 1,0 0-50,4-3 0,0-1 68,0 0 0,1-1-16,4-3 0,1-2 14,7-6 1,0-3-5,4-5-8,-4 0 46,11-16 1,-6 5 4,2-5 0,2-1 14,-6 0 1,1 2-20,-5 3 159,0-4 1,-3 8-8,-1 0-133,-6 5 1,3 11 55,-10 0 0,4 7 130,-3 5 0,-1 3-203,0 10 1,0-2-13,1 10 0,2 1 11,-2 7 1,3 0-118,1 8 0,0 0-270,0 13 0,-4 1 358,2-29 1,0 1 0,-1 2-1,0-1-22,1-1 1,0 0 0,1 0 0,0 1 23,-4-1 1,1-1-1,3 2 1,0-2-22,-4 28 1,4-9 7,1-12 0,0-4 5,0-4 1,-1-4 151,-3-9 85,2-8 1,-5-6-84,3-6 0,2-3 197,-7-5 0,1-2 141,-4-10 1,0-6-351,-1-7 0,-2-4-114,3-4 1,-2-3-13,10-5 0,0 1-111,4 3 0,6-5-258,2 4 0,8-3 161,5 8 0,7 1-490,5 8 1,8-1 281,4 8 1,-1 5-88,1 12 492,0 2 0,-8 12 0,3 4 0,2 1 0,-1-1 0</inkml:trace>
  <inkml:trace contextRef="#ctx0" brushRef="#br0" timeOffset="112">10706 4664 8027,'0'-12'0,"0"-1"0,6-4 0,-5 3 0,3-2-125,-2 7 172,-2-2 1,-6 11-105,-2 0 0,0 6 154,-4 6 0,2 6 3,-6 2 0,0 5-42,0 4 0,-3 2-2,-6 6 1,1 4-63,-1 0 1,5 0 70,-1-4 1,6-1-176,-1-3 0,2-1 85,2-7 53,5-3 98,1-15-68,6-2 1,6-12-9,2-5 1,3-3 19,1-10 0,2 2-223,2-10 0,-1-4 129,6-4 0,-1-5-153,5 1 0,0-7-93,-1-2 0,-3 1 420,-1 4 1,-5 1-135,2 3 1,-5 5 332,-4 12-30,3 4-58,-9 17 0,3 3-155,-5 8 1,0 5-223,0 7 1,4-1 46,0 6 1,4-1 240,-3 5 0,3 3-255,-4 1 0,4 4 57,-4-4 1,4 5-14,-4-1 0,5 1 19,-5-1 0,5 1 27,0-5 0,0-1-69,-1-3 1,3-2-156,-3-2 1,2-8-119,-2-4 0,3-3-197,-3 3-264,-2-4 237,-1-5 559,-5 0 0,-22-16 0,-5-5 0</inkml:trace>
  <inkml:trace contextRef="#ctx0" brushRef="#br0" timeOffset="113">10583 4836 8058,'2'-12'0,"2"0"0,3 1-285,5 3 1,2-2 109,2 6 0,3-2 318,6 2 1,1 3-62,2-3 0,-2 3-45,3 1 1,-3 0-221,-1 0 1,-1 0 182,1 0 0,11-11 0,2-3 0</inkml:trace>
  <inkml:trace contextRef="#ctx0" brushRef="#br0" timeOffset="114">2843 4541 8058,'0'-7'-1320,"0"2"1548,0-1 406,0 5-315,0-5-252,0 1 33,0 4-4,0-5 1,-2 2 3,-2 0 0,2 0-167,-7 4 0,5-2 148,-4-2 1,0 3-4,-4-3 0,-6 2 13,-3 2 1,-2 7 11,-2 6 0,1 4-48,-1 8 1,-4 1 52,1 3-42,-1 8-245,4 6 0,2 7 257,3-1 1,7-1-110,9-3 0,3-4 77,1-8 1,7-5-119,5-7 1,6-5 175,6-8 0,6-2 163,3-6 0,4-1-184,4-4 1,-1-3-28,5-8 0,-4-3-79,4-6 0,-5 0-203,1 1 0,-8 1-388,-5 2 0,-3-2 614,-5 2 0,0 2 0,-7 1 0,0 5 0,-4 3 0</inkml:trace>
  <inkml:trace contextRef="#ctx0" brushRef="#br0" timeOffset="115">14300 6559 8083,'-6'-7'-477,"0"2"1,-3 4 1136,1-4 60,5 4-459,-2-4-342,5 5 1,7-5 123,5 1 0,7-4 77,10 4 1,4-4-124,8 4 0,2-6 62,7 2 1,4-3-330,4-1 1,2 4 274,2-1 0,-6 5-118,-3-4 0,-5 5-59,-7-1-107,-6 3 0,-17 2 9,-6 3 0,-6 3-105,-10 5 0,-9 5 61,-7-1 0,-9 6 314,-4-1 0,-29 7 0,26-12 0,0 0 0</inkml:trace>
  <inkml:trace contextRef="#ctx0" brushRef="#br0" timeOffset="116">14226 6670 8101,'-12'-7'0,"1"-4"-191,3 3 1,1-3-296,3-1 1,4-1 642,0 1 1,5 4-28,7 0 0,8 4 109,4-5 0,2 5-129,7-4 1,-2 4-26,2-4 1,4 5-37,0-1 0,-1 3 2,0 1 1,-1 5 73,-11 3 1,-2 9 33,-10 3 1,-5 5-332,-3 4 0,-9 6 29,-7 6 1,-8 6-330,-8-2 0,-4 3-24,-5 1 1,0-1 381,1-3 0,-1-3 108,0-5 1,1-5 174,3-4 1,3-9 142,6-6 401,5-1-144,1-11-334,11 5 1,7-6-183,8 0 0,4 0 299,5 0 1,2 0-367,6 0 1,1 0-34,2 0 0,9-4-234,8 0 1,3-2 12,1 2 0,7 1-371,6-5 1,4 0 205,-32 2 0,1 0 433,2 0 0,-1-1 0,28-8 0,-29 8 0,0-1 0,0 1 0,1-1 0,0 0 0,0 0 0</inkml:trace>
  <inkml:trace contextRef="#ctx0" brushRef="#br0" timeOffset="117">15297 6707 8109,'-2'-22'0,"-2"-3"0,1 4 214,-5 4 554,5-2-352,-2 5 0,5 2-231,0 7 0,-1 14-121,-3 3 1,1 10-117,-5 3 1,3 1 82,-3 7 1,0 4-141,-4 4 0,4 0-56,-1-4 0,3-1 14,-3 1 0,0-1 63,5-3 0,-5-3 35,5-6 61,0-4-27,4-3 1,2-11 164,2-6 0,-2-7-109,7-9 0,-1-5-37,4-8 1,0-2-10,1-6 0,-1-5-111,0-4 0,2-1-96,2-3 1,-6 1 210,2 0 0,-2 1 95,2 3 1,-4 4-127,1 8 1,-7 13 534,2 7-392,-2 9 1,-2 6-304,0 10 0,4 10 176,0 6 0,2 7-20,-2-3 0,-2 4 26,7 1 0,-7 0-62,2 0 0,3-4-185,1-1 0,-1-4 62,1 0 0,1-7 294,3-5 0,0-3-9,1-5 0,-1 1 65,0-4 1,1-7-62,-1-6 0,0-6 100,0-6 1,5-2-70,-1-11 1,1-1-24,-5-7 1,2 1-152,2-5 1,-2-4-6,2-4 1,-2 1 178,-2 7 0,-5 4 212,-3 8 451,3 3-713,-6 16 1,5 4-198,-6 14 0,0 9 107,0 7 0,0 5 136,0 4 0,0 2 63,0 6 1,0 0-272,0 0 1,0 0-80,0 0 1,0 0 46,0-1 1,0 1 59,0 0 1,5-5-210,3-4 1,3-2-432,2-1 0,-1-2 319,0-2 1,5-5-79,-1-8 0,6 2 462,-2-6 0,31-22 0,8-9 0</inkml:trace>
  <inkml:trace contextRef="#ctx0" brushRef="#br0" timeOffset="118">16121 7027 7812,'6'-7'144,"-5"2"0,6 0 420,-3 1-257,-3 0-193,10-1 57,-9-2-16,9-5-61,-10-1 0,4 5-7,-5 0 1,-5 5-103,-3-1 1,-3 3 51,-2 1 1,0 5 78,-4 3 0,-2 9-39,-5 3 0,3 4-59,1 0 0,3 5 58,-3 0 0,6 3 5,2-3 1,5 1-65,7-1 0,0-7-150,0 2 0,7-3 48,5-1 1,6-3 100,6-9 1,2-3-240,3-5 1,7-1 63,5-3 0,0-4-457,-4-9 0,-1 2 29,1-5 587,6-1 0,-10-20 0,2-4 0</inkml:trace>
  <inkml:trace contextRef="#ctx0" brushRef="#br0" timeOffset="119">17192 6621 8121,'-2'-7'-1031,"-2"3"1644,3-3-127,-5 6-194,6-10-89,0 9-108,0-3 0,6 5-23,2 0 0,4 0-6,5 0 1,2 0-43,6 0 0,1 0-142,2 0 1,0 0-38,4 0 1,-4 0-234,1 0 1,-8 0-131,0 0 0,-6 0 43,1 0 475,-2 5 0,-45 24 0,-12 11 0</inkml:trace>
  <inkml:trace contextRef="#ctx0" brushRef="#br0" timeOffset="120">17143 6830 8121,'-9'-4'-150,"1"0"0,5-2-785,-1 2 703,3 3 425,1-5 0,5 6 268,4 0 0,3 2-212,4 2 0,3-1-176,6 5 1,0-6-174,-1 3 0,2 0-156,3-1 0,-2 4-729,6-4 985,-5 6 0,40-14 0,-32 3 0,0 1 0</inkml:trace>
  <inkml:trace contextRef="#ctx0" brushRef="#br0" timeOffset="121">19542 6362 8091,'0'-17'0,"0"1"-290,0-4 1,0 1 115,0-2 1,0 4 1297,0 4-347,0 1-164,0 5-552,0 2 1,0 7-218,0 7 0,0 4 194,0 12 1,0 1-38,0 3 0,0 3-103,0 9 0,0 2 93,0 2 0,0 1-155,0-5 0,-1 5-91,-3-5 0,2 4-91,-2-4 0,3-2 126,1-6 0,0-3-108,0-5 0,0-6-264,0-3 592,0-7 0,0-15 0,11-51 0,-4 17 0,0 0 0</inkml:trace>
  <inkml:trace contextRef="#ctx0" brushRef="#br0" timeOffset="122">19555 6338 8091,'-6'-13'-157,"-1"-3"-40,-5 0 0,0-1 747,-1 5 1,5 1 326,0 3-760,5 2 0,-2 8-94,5 2 1,5 3-272,3 5 0,5 6 235,3 2 1,-1 5 117,6 3 1,3 0-306,5 5 0,1-2 93,-1 2 0,-2 1-78,6-5 0,0 4 27,4-5 1,0 0 21,0-8 0,-2-3 61,-2-9 1,1-3 15,-5-5 0,-5-11 27,-3-5 1,-6-7 23,1-6 1,-3-2 80,-5-6 0,-3-2-105,-5-2 1,0 3 190,0-3 1,-1-1-95,-3 1 0,-3 5 134,-5 7 1,4 6 81,-1 7 0,1 1 100,-4 11 0,4 1-289,-1 7 0,7 8-262,-2 9 0,-2 3-199,2 5 0,0-2 223,4 6 0,0 0-149,0 4 0,0 4 67,0 0 1,1 0 227,3-4 0,2-1 0,1 3 0,2 3 0,1 1 0</inkml:trace>
  <inkml:trace contextRef="#ctx0" brushRef="#br0" timeOffset="123">20354 6608 8091,'-1'-8'-747,"-3"0"657,3 5 0,-9 5 204,6 10 0,-4 6-81,4 6 0,-6 6 139,2 3 1,-3 3 197,-1 1 0,-1 0-145,1 0 1,-3-1-201,3 1 1,-2-7-31,10-5 1,-2-6 163,2-6-156,3-7 0,-5-2-42,6-8 0,5-8-16,-1-8 1,5-5-17,-1-4 0,7-6-114,2-6 0,3-6 80,-3 2 1,3-1 45,-3 0 1,3 5 119,-3 9 1,-1 2 489,-4 5-457,1 6 1,-2 8 73,-3 11 1,-3 11-24,-5 9 1,4 5 18,1 4 0,0-2-225,-1 6 0,-1 0 53,5 3 0,-4 1-208,4 0 1,-4-4 32,5 0 0,-1-4-141,4 3 0,-1-4 14,-3 1 1,3-9 67,-3-4 1,3-2-201,2-2 1,-1-5 441,0-3 0,-16-35 0,-4-10 0</inkml:trace>
  <inkml:trace contextRef="#ctx0" brushRef="#br0" timeOffset="124">20318 6904 8091,'-13'-13'87,"1"1"-44,0 0 1,5 0 23,3-1 1,2 5 152,2 0 1,3 4-234,5-4 0,2 3 73,10-3 0,2 1-157,7-1 0,2-3 84,6 3 0,6-2-492,2 2 0,3-3 505,1 3 0,-7-10 0,7-8 0,2-1 0,4-2 0,0 0 0,1 0 0</inkml:trace>
  <inkml:trace contextRef="#ctx0" brushRef="#br0" timeOffset="125">21179 6264 8091,'-5'-12'0,"-4"-1"0,-2-2 226,-1 3 0,4 1-3,0 7-176,-1 2 1,-3 4 0,0 10 0,1 2 450,3 6 0,-3 5-162,3 4 1,-2 5-533,2-1 1,-2 2 12,6 2 1,0 4 61,4 0 1,0 0 35,0-4 1,10-1-236,2-4 0,4-7 84,1-8 1,3-4 5,9-1 1,-3-6 100,3-6 1,2-7 12,2-9 0,1-3 81,-1-6 0,1-5-32,-5-3 0,-1-2 17,-3-2 0,-2 0 49,-2 0 1,-5 9 290,-8 4-86,-2 7 117,-6 0 1,-1 13-235,-4 8 0,3 4-81,-6 12 0,1 1-81,-2 3 1,0 1 75,5 0 0,0-1-24,4 1 1,0 0-137,0-1 0,0-3 61,0-1 0,7-6 176,5-2 1,6-1-70,6-7 1,2-2 252,3-11 0,2-2 21,6-13 0,4-4 34,0-8 0,-5-1-215,-7 0 0,-5-6 99,-3-2 1,-5 3 36,-8 1 1,-4 8-61,-8 4 1,-8 5-203,-8 3 0,-5 5 48,-4 7 0,2 4-559,-6 5 1,4 5 163,-3 4 1,-1 2-11,-4 1 0,5 6 65,4 2 0,3-1-272,4 2 0,5-1 235,8 5 1,4-4 352,8-1 0,52-16 0,-19-2 0,0 0 0</inkml:trace>
  <inkml:trace contextRef="#ctx0" brushRef="#br0" timeOffset="126">22003 6239 8091,'17'-12'0,"-1"0"0,3-1 379,-6 1 751,-4 5-1081,-9 2 0,0 6 7,0 3 1,-5 0-102,-3 9 1,-9-2 111,-3 9 0,1 1-83,-2 3 0,2 1-48,-2-1 1,4 1-168,4 0 1,-2-1 82,3 1 0,1-1-183,7 1 0,4-2 139,0-2 0,7 1 95,9-6 0,3-4 182,6-3 0,4-7-98,-1 2 1,5-2 130,-4-2 0,0 0 81,-5 0 1,-5 0 358,-2 0-402,-9 0 0,-3 1-88,-5 3 1,-2-1-187,-6 5 0,-2 0 111,-11 5 0,1 3-133,-5 1 0,1-1 2,-1-4 1,2-1-794,2-3 460,4 3 471,10-9 0,30-25 0,19-14 0,3-4 0,-1 0 0</inkml:trace>
  <inkml:trace contextRef="#ctx0" brushRef="#br0" timeOffset="127">22471 6301 7595,'-7'0'584,"-2"7"-289,5 5 1,-5 2-191,5 6 1,-5 5 6,1 3 1,1 7 115,-2-3 1,7 0-208,-2 1 0,2-6-136,2 2 0,6-5 189,2-3 0,8-5 1,5-8 0,3-2-16,5-6 1,-1-7-18,4-5 1,1-7-60,4-10 1,-4-4-25,0-8 0,-7-1-138,-2-3 1,-6-2 91,-10 6 1,-2-4 8,-6 4 1,-3 3 216,-5 9 0,-6 6-119,-10 10 0,-1 2 54,0 3 1,-1 3-72,-2 5 0,2 5 27,-3 3 1,3 8-29,1 0 0,1 4-125,-1-3 1,6 5 65,3-2 1,3-1-148,5 2 1,3-6-5,5 1 1,2-2 125,7-2 0,0 1 59,12-1 1,0-4-69,8 0 0,3-5-176,5 1 1,-1 2-43,1-2 1,4 0 308,0-4 0,3-23 0,3-9 0,2-2 0,0 0 0</inkml:trace>
  <inkml:trace contextRef="#ctx0" brushRef="#br0" timeOffset="128">23050 5747 8091,'0'-18'0,"-5"0"355,1-2 0,0 6 292,4 6-16,0 5-440,0-2 0,4 10-32,0 4 0,10 7 121,-2 4 0,9 4-135,-1 0 0,4 6 26,0 3 0,1 8-73,-1 4 1,4 9-355,-4 3 0,-12-24 0,-2 2 233,-2 4 1,-3 0 0,-2 4 0,-2 2-452,-2 6 0,-2 0 1,-5 3-1,-2 0 243,-5 2 1,-3-1-1,-4 1 1,-2-1 93,-2-5 1,-2-2 0,-1 1-1,-1-2-29,0-3 0,-1-2 0,-2-1 1,0-2 27,1-2 0,-1-1 0,-2-3 1,-1-3-419,1-2 0,0-2 0,-2-1 0,0-1 144,-2-1 1,0-1 411,-1 2 0,-1 0 0,-2-4 0,-1 0 0,-1 2 0,0 1 0,-2 0 0,-1 0 0</inkml:trace>
  <inkml:trace contextRef="#ctx0" brushRef="#br0" timeOffset="129">19124 5907 8111,'0'-12'0,"0"-1"-1032,5-4 851,-3 3 0,-2 2 611,-9 8 1,-3 5 155,-4 7 0,-3 7-243,-6 14 1,-1 5-119,-3 11 1,-6 8-389,14-19 1,1 2 0,-1 2 0,2 1 205,2 5 0,1 2 0,-1 6 0,0 1-401,2 6 1,1 1-1,1 3 1,0 0 296,4 3 1,2-1 0,1-3 0,1-2 54,4-4 0,2-1 0,4-5 0,2 0-255,2-5 0,3 0 0,2-2 1,2-1 193,3-3 0,3 0 0,0-4 0,1-2-72,3-3 0,1-3 1,3-1-1,2-1-200,2 0 1,2-1 0,4 1 0,3-2 136,1-1 0,2-3 0,5-1 0,2-2 202,4-3 0,1-1 0,2 1 0,2 0 0,4-4 0,2-2 0</inkml:trace>
  <inkml:trace contextRef="#ctx0" brushRef="#br0" timeOffset="130">23960 5809 8082,'0'-13'0,"0"1"-121,0 0 1,0-1-485,0 1 1326,0 0-398,-5-1 1,-2 7-171,-5 1 1,-6 10-13,-3 3 1,-3 10 10,-5 6 0,2 12 33,-6 9 0,-3 8-318,-1 5 0,17-26 0,1 1 216,2 2 0,1 0 0,0 3 0,2 2 4,-1 0 0,1 2 0,3 2 0,2 1-199,-1 0 0,3 0 1,3-2-1,1-1 75,2-3 0,2 0 1,3-2-1,3 0-105,2-2 0,3-1 1,1-1-1,2-1-146,18 21 0,3-7 146,1-13 1,1 0-195,3-8 1,7 1-212,5-10 1,2-5 546,-2-7 0,6-1 0,5-5 0,1-3 0,0-2 0</inkml:trace>
  <inkml:trace contextRef="#ctx0" brushRef="#br0" timeOffset="131">24280 5993 8082,'0'-12'-187,"0"0"-47,0-1 0,0 1 349,0 0 183,0 5 1,0 3-161,0 8 1,-5 8-40,-4 9 0,-3 7-1,-4 5 1,1 4 78,-6 4 1,1 1 16,-5 4 0,0 0-133,1-5 1,5 0-9,2-4 1,5-6 69,4-2 1,4-10-386,8-6 0,4-7 205,8-6 1,9-1 78,8-3 0,2-3-77,2-5 0,4 4-75,0-1 1,4 3-231,-4-3 1,-1 0 15,-7 5 0,1-2-190,-5 2 1,-2 3-47,-6-3 580,-4 2 0,-26 2 0,-6 0 0</inkml:trace>
  <inkml:trace contextRef="#ctx0" brushRef="#br0" timeOffset="132">24477 6178 8082,'-5'-13'0,"-1"0"-411,-2-4 164,-3 4 1820,4-5-1156,0 11 1,2 7-391,5 8 1,0 9 109,0 3 0,0 5-126,0 3 1,0 0 96,0 5 1,0-1-123,0 5 0,4 0-54,0 0 1,0 0-349,-4 0 1,4 0-332,0 0 1,2-2 195,-2-2 0,1 0-279,4-8 830,7 2 0,14-35 0,15-2 0</inkml:trace>
  <inkml:trace contextRef="#ctx0" brushRef="#br0" timeOffset="133">24969 6288 8082,'-5'-12'0,"-2"-4"0,-5-1 0,-2 1-203,-2 4 1,1 1 71,-6 2 0,5 4 916,-5 5 0,-3 0-316,-5 0 0,0 10-178,4 2 0,1 7-185,-1-3 1,5 6-6,-1-1 1,8 2-214,0 2 0,2-1 113,7 1 0,0-2-276,4-2 1,1 1 119,4-6 1,3 0-102,8-3 1,3-2 14,6-3 1,1-3-6,3-5 1,-2 0 157,6 0 1,-6-9-7,2-4 1,0-7 81,-5-1 1,4-7-69,-8-5 0,-1-8 44,2-4 1,-6-9-261,1-3 1,-8-3 457,-4-2 0,-2 2 82,-2 3 1,0-1 100,0 9 1,-4 8-173,0 12 1,-6 9 19,2 3 174,2 9 1,-3 4 84,5 8 1,0 4-486,4 9 1,-5 6 63,1 6 0,-4 6-100,4 2 1,0 6-98,4 6 1,0 1 15,0 4 0,0-4-27,0 4 1,0-8-94,0-1 1,1-1 61,3 1 1,3-4-174,6-8 1,3-3-144,0-5 1,6-6 159,-1-3 1,2-8 363,2-3 0,-1-4 0,1-1 0</inkml:trace>
  <inkml:trace contextRef="#ctx0" brushRef="#br0" timeOffset="134">25338 5759 8082,'0'-12'0,"0"0"0,0-2 68,0-2 1,0 2 292,0-2 1,2 2 207,2 2 0,-1 1-207,5 2 0,1 0-65,8 5 0,-2 0-45,5 4 0,0 5 0,0 3 0,7 10-81,-2 7 0,1 5 73,-5 7 1,0 6-189,-4 7 1,-1 4-215,-3 8 1,-7 1 270,-2 2 1,-6-28 0,-2 0-439,-4 4 0,-1 0 0,0 4 0,-2-1-20,-5 2 1,-1-2-1,1-1 1,0-2 117,0-4 1,0 0 0,-2-3 0,0-1-687,-15 24 1,-2 1 208,-2-9 1,0-4 237,0-12 0,-4 1 466,0-5 0,-6-1 0,2-3 0,-3 0 0,-1-1 0</inkml:trace>
  <inkml:trace contextRef="#ctx0" brushRef="#br0" timeOffset="135">26360 6202 8082,'-12'-5'61,"-1"-2"169,1-5 92,5 5 0,8 1 95,12 6 0,5 0-117,6 0 1,6 0-262,3 0 1,8-1-2,4-3 1,3 1-122,1-5 1,5 5-22,-1-1 0,-4 1-106,-4-1 0,-6 3-480,-2-3 0,-11 2-51,-10 2 51,-2 0 0,-9 0 51,-5 0 639,-5 0 0,-46 0 0,-9 0 0</inkml:trace>
  <inkml:trace contextRef="#ctx0" brushRef="#br0" timeOffset="136">26655 5969 8082,'-12'-20'0,"1"-3"0,3 3 0,-2 2 436,6 1 0,0 4 357,4 0-73,0 1-341,0 5-364,0 2 29,5 16 1,-3 2-200,2 12 1,1 1 161,0 3 0,-1 6-168,-4 6 0,0 6-16,0-2 0,-4 3 4,-1 1 0,0 4-222,1 1 1,2-1 161,-2-4 1,3-5-185,1-3 0,0-8 18,0-4 1,5-9 398,4-4 0,29-35 0,8-9 0</inkml:trace>
  <inkml:trace contextRef="#ctx0" brushRef="#br0" timeOffset="137">27467 5870 8082,'0'-19'0,"-1"-3"0,-3 6 0,3-1 0,-3 5 21,-3 5 1,4 3 701,-5 8 0,4 4-370,-5 9 1,3 6-148,-3 6 0,-2 5-269,3-1 0,1 6 46,-1 2 0,1 6-151,-1-2 1,3-3-56,5-1 1,-4-2-306,-1-2 0,1-3-162,4-6 0,2 0 257,2-12 0,-1-1 433,5-7 0,11-24 0,7-11 0</inkml:trace>
  <inkml:trace contextRef="#ctx0" brushRef="#br0" timeOffset="138">27418 5809 8082,'-12'-21'0,"0"1"0,-1 4 0,1 0-167,5 8 1,2 4 237,5 8 0,0 4 378,0 8 1,5 5-215,3 8 0,7-2 4,2 6 0,3 0-182,-3 4 0,5 4-5,-2 0 0,3 1-230,2-1 1,4-7 214,-1 3 1,5-4-400,-4 0 1,4-10 31,-5-11 0,3-5-90,-3-7 1,-2-8 282,3-8 0,-9-9-31,-3-12 0,-3-5 70,-2-3 0,-1-7 20,-3-2 0,2 0 241,-6 0 0,0 4 122,-4-4 1,0 6 126,0 7 0,-6 7-56,-2 14 1,1 3 192,-1 9 1,4 4-351,-4 8 1,5 6-266,-1 10 1,3 2 202,1 11 1,0 1-183,0 7 1,0-1-485,0 5 0,0-4 6,0 4 0,0 4-215,0 5 0,-2-1-516,-2-4 1254,3 0 0,-5 1 0,6-4 0,-2-2 0,-7-3 0,-4 0 0</inkml:trace>
  <inkml:trace contextRef="#ctx0" brushRef="#br0" timeOffset="139">28267 6128 8082,'-12'-6'234,"1"7"-11,3 11 1,-3 6-7,3 7 1,-7 5 111,-2 3 1,1 4-218,4 4 0,-5-3-172,1 3 0,-1-4-136,5-4 243,5-3-110,2-11 142,5-7 1,0-12-91,0-8 1,5-8-66,3-5 1,5-8-112,3-4 1,-1-8 42,6-4 1,-1-3-255,5-1 0,-2 1 503,-2 3 0,0 0-47,-4 8 1,-2 0 413,-7 13-219,3-4-19,-10 20 1,5 4-126,-6 16 1,0 6-57,0 7 0,0 1-18,0 2 1,0 0-127,0 5 1,1-1-38,3 5 1,2-1-144,2-3 0,3 2-129,-3-2 1,-1 1-79,1-1 0,-1-4-103,1-9 1,2 2 580,-6-5 0,-11-34 0,-7-12 0</inkml:trace>
  <inkml:trace contextRef="#ctx0" brushRef="#br0" timeOffset="140">28107 6399 8082,'-5'-19'0,"4"1"0,-4 6 0,4 4-106,1 0 0,7-1-199,5-3 1,3 4 303,10 0 0,4-1-136,12-3 0,2-4-423,7-1 428,10-5 0,-9 3 1,4-3-1,10-4 1,-1 0-1</inkml:trace>
  <inkml:trace contextRef="#ctx0" brushRef="#br0" timeOffset="141">28956 5759 8082,'-19'-12'-58,"-5"0"0,-1 3-116,-4 1 0,3 6 505,2-3 1,3 4-70,1 1 0,5 1 98,-2 4 1,1 1-147,4 7 0,-2-1-258,10 0 0,0 5 4,4-1 0,1 5-210,3-5 0,4 5 223,9-5 1,2 2-60,6-2 0,5-2 45,2 2 0,4-3-203,1-5 0,0 1 330,0-5 1,0 6-79,0-2 1,-10-1 243,-2 1 1,-9-4 16,0 5 0,-7-5 1,-5 4 1,-10 0-157,-6 4 0,-11 1-18,-10-1 0,-4 0-350,-4 1 1,-1 3 103,-4 0 1,0 1-6,5-5 0,3-1-802,9-3-174,0-2 1131,21-6 0,25-24 0,15-12 0,6-2 0,-1 0 0</inkml:trace>
  <inkml:trace contextRef="#ctx0" brushRef="#br0" timeOffset="142">29252 5772 8082,'7'-6'441,"2"3"765,-5-5-945,0 5 1,-2-2-274,2 5 0,-3 5 161,3 4 0,-4 7 51,-4 5 1,-3 2-91,-5 1 1,4 5-226,0 0 1,0 0-413,-5-5 0,1 1 326,0-1 0,5 1-397,3 0 131,-3-6 1,7-3-251,0-8 0,1-3 717,7-10 0,22-56 0,-10 21 0,0-1 0</inkml:trace>
  <inkml:trace contextRef="#ctx0" brushRef="#br0" timeOffset="143">29326 5636 8082,'-6'-16'-127,"-2"-1"1,-3-3-191,-1 4 1,1 3 190,3 5 126,-3 5 0,8-1-453,-5 8 1,5-1 452,-1 5 0,24 22 0,8 10 0</inkml:trace>
  <inkml:trace contextRef="#ctx0" brushRef="#br0" timeOffset="144">29486 5698 8082,'5'12'995,"-2"-1"-519,5-3 0,-5 7-188,1-2 1,1 7-26,-1 1 0,1-2 0,-5 1 1,0 5-171,0 4 1,0-1-195,0-3 1,-5-5-376,1 1 0,-1-6 319,1 1 0,2-6-502,-2-2 449,3-5 1,2 1 80,3-8 1,3-4 81,6-9 1,4-3 45,4-9 0,2-2-12,2-6 1,-1 1 33,1 3 1,0-1 196,-1 5 0,1 2-65,-1 7 0,0 3 47,-4 9 1,-2 2-50,-6 6 0,5 6-20,-1 2 1,-4 10-97,-3 7 1,-5-1-110,4 5 1,-5 2-301,1 2 0,-3-1 148,-1 0 1,0-4-537,0 0 0,-1 3 308,-3-3 1,2-3 453,-2-5 0,30-26 0,8-4 0</inkml:trace>
  <inkml:trace contextRef="#ctx0" brushRef="#br0" timeOffset="145">30310 5722 8082,'-1'-8'106,"-3"0"0,2 4 435,-2-4-371,-3 5 1,1-1 137,-7 8 0,1 4-125,0 9 1,-1 2-75,1 5 1,0 5-54,-1 0 0,1 4-37,0-5 1,5 5-137,3-4 1,3 0 90,1-5 1,1-1-109,3-2 0,7-5 79,5-8 1,8-2-128,0-6 1,2-3 81,7-5 0,-2-2 47,2-10 1,1-2 20,-5-7 1,0-3-34,-5-9 0,1 1 2,0-5 1,-10 5 91,-3-1 1,-9 4 126,-3 4 0,-7 1 16,-9 7 0,-4 3-105,-4 10 1,-2 5-35,-3 3 1,-2 2 24,-6 2 0,4 2-83,0 2 1,6 4 20,-2 8 1,4-2-176,5 3 0,3 0 91,9 0 0,3 3-138,5-3 0,1 3 154,3-3 1,9 0 6,7 0 0,3-4 22,2 4 1,5-5-36,3-4 1,1 2-302,-1-6 1,2 4-133,-2-4 511,3 0 0,-5-15 0,2-5 0,3-1 0,-1 0 0</inkml:trace>
  <inkml:trace contextRef="#ctx0" brushRef="#br0" timeOffset="146">30679 5292 8096,'0'-14'0,"0"-2"0,0 2 0,0-2 0,0 2 176,0 2 1,0-1-149,0 1 0,2 1 716,2 3 0,-1-2-232,5 6 1,-4-4 321,4 4-625,0 0 0,5 4-43,-1 0 0,0 1-184,1 3 0,-1 3 216,0 5 1,2 6-305,2 3 1,-2 7 65,2 5 1,-3 10-86,-5 6 0,-3 11-244,-5 10 1,-1-31-1,0 2 313,-3 4 0,-1 1 1,-3 7-1,-3 3-385,-4 7 1,-3 1 0,0 2 0,-1-1 332,-1 1 0,-1 0 1,1-3-1,-2-1-31,0-4 1,-1-1-1,-1-1 1,0-2-292,2-8 0,-1-2 0,2-2 0,-2-3 159,1-10 1,-1-1-1,0-1 1,0-1-96,-4-3 0,0-1 0,0 2 0,-2-2 40,-1-4 1,-1 1 0,-2 1 0,-1-1 325,-1-2 0,0-1 0,-3-1 0,-1 0 0,0 0 0,0-1 0,0-1 0,0 0 0</inkml:trace>
  <inkml:trace contextRef="#ctx0" brushRef="#br0" timeOffset="147">27418 5341 8135,'-16'-12'0,"-1"-1"0,-3 1-288,3 0 0,0 5 143,0 3 1,2 2 676,-5 2 0,3 11-101,-3 6 1,-1 11-220,-3 9 1,-5 11-84,0 10 1,13-27 0,-1 1-273,3 2 0,0 1 1,-1 5-1,1 2 245,1 7 0,1 1 0,2 3 0,1 2-334,0 2 1,2 1 0,2 0 0,3 0 184,1 0 0,2-1 0,4-3 0,2 0 40,4 2 1,3-2 0,2-3 0,4-2-411,1-1 1,3-1 0,2-5 0,2-2 308,2-4 1,2-3 0,1-2 0,2-3 21,4 2 1,0-2-1,1-2 1,1-2-103,1 0 0,2-3 1,-1-1-1,1-3 188,1-2 0,1-1 0,-2-2 0,1-1 0,2-1 0,0-1 0,1 0 0,0-1 0,0 0 0</inkml:trace>
  <inkml:trace contextRef="#ctx0" brushRef="#br0" timeOffset="148">31295 5353 8149,'-6'-12'-17,"-1"0"0,-1 1 101,0 2 1,0 5 87,-5 8 1,0 5 15,-4 7 0,2 5-5,-5 7 0,3 5-21,-3 8 0,1 3-28,-2 5 0,3 2-255,6 2 1,5 3 38,3 6 1,3-2 136,1-3 1,1-2-174,3-6 1,5-9 59,7-3 1,3-9 12,6 1 0,-1-8-162,1-5 0,5-8 26,3-4 0,2 2-357,2-2 1,2-1-16,2-7 553,2-9 0,2 2 0,1-5 0,0-3 0,2-3 0,1-3 0</inkml:trace>
  <inkml:trace contextRef="#ctx0" brushRef="#br0" timeOffset="149">31639 5402 8149,'-4'-24'125,"0"-1"1,-4 6-198,4 3 0,-2 3-395,2 5 483,3 3 1,-5 7 194,6 7 0,-5 0-71,-3 12 1,-3 1-123,-2 6 0,1 0 67,0 4 0,-5 1-54,1 4 1,0 0-66,3 0 1,1-4-6,0 0 1,5-2-9,3 2 0,2-4 65,2-9 0,2-3-8,2-9 1,3 1 42,5-5 1,7 1-59,6-5 1,1-6-201,7-2 0,-1-3 131,5-1 0,-4-1-340,0 1 0,-4 0 76,3-1 1,-6 1 32,-1 0 1,-2-1 304,-6 1 0,-5 0 0,-4 0 0,-5-5 0,1 1 0,-3-1 0,-1 5 0,-1-2-143,-3-2 0,-3 2 143,-5-2 0,4 2 485,-1 2 1,1 0-198,-4-1 1,4 1 1163,-1 0-411,7 5-94,-9 1-885,9 6 1,-3 7 76,5 5 0,0 6-108,0 7 1,0 4 36,0-1 1,0 6-289,0-1 1,0 3 137,0 1 0,0 0-508,0 0 1,1 0 277,3-1 1,-1-4-93,5-3 0,-4-3-134,5-2 538,-1-5 0,53-45 0,-24 5 0,0 0 0</inkml:trace>
  <inkml:trace contextRef="#ctx0" brushRef="#br0" timeOffset="150">32353 5599 8149,'-5'-12'0,"-2"-4"-41,-6-1 0,-3-3-185,0 3 1,-6 6 308,1 7 0,-3 3 521,-5 1 0,-3 5-11,-5 4 0,5 7-248,-1 4 0,6 4-201,-2 0 0,4 5 2,5 0 1,3-1-1,9-3 0,3-2-185,5-2 1,0 2-269,0-2 0,9-4 35,3 0 1,9-5-89,-1-4 0,4 2 83,0-6 0,5 0-57,0-4 0,5-7 90,-1-5 0,2-6 97,2-6 1,-5-7 108,-4-1 0,-2-9-13,-1-5 0,0-5-243,-1-3 1,-5-9 326,-2 2 1,-8-3 202,0 2 0,-7 3 336,2 6 0,-4 10-264,-4 15 1,-3 13 266,-5 7 0,0 5-185,0 3 1,-1 11-236,1 5 0,-3 11 27,3 6 1,-3 3-99,6 1 1,0 1-10,1 3 1,-2 3-243,6 5 1,-2 0-359,2 0 0,3 1 260,-3-1 0,4-5-376,4-3 0,3 0 521,5-4 0,0-5-543,1-11 1,4 1 147,4-6 0,2-1 515,2-6 0,7-24 0,4-9 0,4-3 0,0 0 0</inkml:trace>
  <inkml:trace contextRef="#ctx0" brushRef="#br0" timeOffset="151">32734 5132 8149,'1'-18'0,"-6"0"117,1-2 1,0-2 219,4 5 0,0 1 366,0 4 0,6 5-228,2 3 1,7-2-82,1 2 0,2 4-106,-1 4 0,2 11 0,5 2 0,1 6-102,-1 6 0,-3 3 66,0 9 0,-6 5-263,1 7 1,-4 7-200,-4 6 1,-3 1 138,-10-2 1,0-28-1,-3 0-341,-3 4 1,-3 0-1,-2 2 1,-3-1 13,-3 1 1,-1 0 0,0-2-1,0-1 78,-1-1 0,-1 0 0,2-4 0,-2-1-582,-3 0 1,-1-2 901,-2 2 0,-1 0 0,-1-1 0,0-1 0,0 2 0,1 1 0,2 0 0,0 0 0</inkml:trace>
  <inkml:trace contextRef="#ctx0" brushRef="#br0" timeOffset="152">21622 8036 7977,'0'-12'0,"-1"-1"-136,-3 1 1,2 0 359,-2-1 285,3 1 1,1 0-243,0 0 0,-4 3-56,-1 1 1,0 5-69,1-1 0,-3-1-135,-5 1 1,-2 1 71,-2 7 1,1 4-176,-6 9 0,-1 2 57,-6 5 1,-3 8 108,-1 5 1,-4 1-235,3 7 0,3 4 160,1 5 1,9 0-108,4 0 0,3-4 64,5 4 0,3-9-154,5-4 0,9-6 60,3-6 1,9-2 102,-1-10 1,8-2 76,1-7 0,3-2-61,-3-6 0,5 0 11,-1 0 0,-3-7 223,-1-6 1,-5 0-173,-3-8 1,0 5 71,-9-5 1,-3 2-97,-9-1 0,0-2 55,0 5 1,-5-3-51,-3 3 1,-7 2-60,-2 7 1,-5-1 0,2 5 1,-5-1-121,-3 5 1,2 6-50,-3 2 1,3 4-309,1 5 0,1 2-621,-1 6 1134,6-1 0,18 34 0,9 7 0</inkml:trace>
  <inkml:trace contextRef="#ctx0" brushRef="#br0" timeOffset="153">21967 8319 7977,'0'-12'0,"-5"-1"687,1 1-403,-5 0 0,7 4-35,-2-1 1,2 8-287,-3 1 1,4 7 88,-3 9 0,3 5 68,1 7 0,0 9 13,0 9 0,0 1-145,0 3 1,1 4-254,3 4 1,-3 6 127,4 2 1,-4-5 50,-1-3 0,4-8-149,0-1 0,2-2 136,-2-10 1,-3-8 1,3-13 1,-1-8-82,1-4 108,-3-2 0,5-9 226,-6-6 0,-1-2 188,-4-9 1,3-2-220,-7-7 1,7-7-92,-2 3 0,2-9-6,2-3 1,0-1 15,0-3 0,0 8-10,0 4 1,4 3 60,0 1 1,9 3-76,-5 5 0,7 7-45,-3 14 0,1 2 15,3 6 0,3 2-85,2 2 1,-4 4 45,0 8 1,1-2-16,-2 3 1,-4 0-129,-3 0 0,-7 3 83,2-3 0,-4 0 36,-4 0 0,-3-2 47,-5 5 0,-2-5 86,-2 2 0,1 1-161,-5-2 0,-1 0-112,-4-3 1,6-2 152,3-3 1,2-3-13,2-5-574,0 0 646,5-5 0,40-51 0,-10 19 0,1 0 0</inkml:trace>
  <inkml:trace contextRef="#ctx0" brushRef="#br0" timeOffset="154">22311 8602 7977,'-1'10'-177,"-3"2"1,2-3 176,-2 8 0,3-2 0,1 1 0,0-1 599,0 6 0,0-5-202,0 5 0,0-6-99,0 1 0,5-2-180,4-2 1,-3-5-8,3-3 0,3-2-97,4-2 0,2-2 93,-2-2 1,-2-8-73,3-9 0,-5-6 70,-4-2 0,2-4-193,-6 5 0,0-1 29,-4 4 1,-4-2 61,0 2 1,-6 4-103,2 8 0,-4 2-215,-5 3 1,2 3-55,-5 5 1,3 6-335,-3 7 0,5 5 181,-2 6 521,4 1 0,6 38 0,4-27 0,0 0 0</inkml:trace>
  <inkml:trace contextRef="#ctx0" brushRef="#br0" timeOffset="155">22853 8048 8122,'6'-12'0,"0"0"0,-6-1 0,4-3 0,0 0 0,0-1 0,-4 5 0,0 5 305,6-4 1,-4 11 490,7 0 1,-1 11-546,4 9 1,0 5-433,1 4 0,-1 2-51,0 6 0,3 10 86,-2 2 0,2 12-180,-7 1 1,-5-25-1,-1 1 332,1 1 0,-1 0 0,-2 1 0,-2-1-127,-1 3 1,-2-2 0,0-1 0,-1-1-13,-5 1 1,-3 0 0,2-2 0,-3 0-21,-3-2 1,-1 0-1,0-4 1,0-1-19,-22 23 1,-8-6 29,21-24 0,-2-1 1,0-2-1,11-7-5</inkml:trace>
  <inkml:trace contextRef="#ctx0" brushRef="#br0" timeOffset="156">20724 7950 8184,'-6'-12'0,"-1"-1"-96,-5 1 1,0 5-131,-1 3 0,0 4 355,-4 4 0,2 10 311,-5 10 1,-5 12-74,-4 9 0,-3 10-218,3 6 1,14-25 0,0 1-329,0 3 1,1 2 0,1 3 0,0 1 246,-1 3 0,-1 1 0,3 3 0,0 0-344,1 3 0,1-1 0,1 2 0,2-2 292,2-3 1,2-1 0,0-2 0,2-1-100,2-2 0,2-2 0,2-3 0,3-1-315,4-2 0,1-2 1,14 25 205,10-12 1,-1-5-227,9-7 0,0-5 121,4-4 0,1-7-334,-1-5 0,0-8 631,0-3 0,5-3 0,-1-3 0,-1-5 0,-2 0 0</inkml:trace>
  <inkml:trace contextRef="#ctx0" brushRef="#br0" timeOffset="157">23726 8036 8159,'-5'-12'0,"2"-1"85,-5 1 0,0 1 188,-5 3 1,1-2-109,0 6 0,0 1-185,-1 8 1,-5 7 175,-2 8 0,-3 9-101,-2 4 1,-1 8 34,-3 4 1,3 8-215,-2 5 1,12-26 0,2 1 116,-1 2 0,1 0 0,1 1 0,3 1 22,1 0 1,1 0 0,2-1 0,0 0-49,1-1 0,2 0 1,-3 33-84,6-10 1,11-7-65,6-14 1,10-7 11,6-5 1,2 0 120,2-5 1,-7-8-253</inkml:trace>
  <inkml:trace contextRef="#ctx0" brushRef="#br0" timeOffset="158">24083 8319 8124,'-4'-37'0,"0"0"0,0 6 125,4 2 0,1 8-5,3 5 0,5 2 14,7 2 1,2 5 57,2 3 0,4 3 160,-4 1 1,2 5-284,-2 3 1,-2 5 37,-5 3 0,-5 5-243,0 7 0,-7 4 91,-1 5 1,-5 1-256,-7 3 1,-6-1 95,-3 5 1,-2-3-9,-2-1 0,2-5 4,3-12 1,2-4 24,6-4 0,-1-4 297,1-4 0,5-3-58,3-10 0,3-3 420,1-8 1,9 2-186,4-2 0,11-2-505,1 2 0,9-1 87,3 5 0,1 4-125,7-1 0,0 5-173,5-4 1,-1 5-171,0-1 1,4 3 458,1 1 0,-1-1 136,-4-3 0,0-3 0,1-6 0,-2 1 0,-3 0 0,-8-6-292,-9-3 0,-9 0 292,-6 0 0,-6-1 160,-7 6 1,-11-1 250,-6 5 0,-5 4 249,-2 0 1,-1 1-146,1-1 1,-5 2 325,0 6 0,-4 2-383,5 2 0,-5 2-214,4 7 1,2 3-218,6 1 1,-2 4 87,2 0 1,4 6-56,0 2 0,9 1-171,4-1 0,3-3-292,1 3 0,11-3 186,5-2 1,6-5-112,2-2 0,6-9 9,3-4 0,3-5 89,1-8 1,0-2 20,0-13 0,-2-5 139,-2-12 0,0-3-162,-9-5 0,2-4 196,-9-1 1,-2-7 106,-7 4 1,2-8 88,-6 12 0,0 0-66,-4 16 0,-2 4 754,-2 12-304,-2 4-240,-7 10 0,6 3-194,3 8 0,-1 8-244,1 9 0,-2 2 164,2 1 0,1 8 21,-5 5 0,5 1-265,-1 7 0,-1-5 40,1 1 0,0 1-208,4-1 1,0 4 97,0-4 1,1-5-53,3-7 1,7-3-18,5-2 1,6-5-172,-1-2 0,2-9 524,2-4 0,5-25 0,3-11 0,3-2 0,0-1 0</inkml:trace>
  <inkml:trace contextRef="#ctx0" brushRef="#br0" timeOffset="159">25425 7679 8124,'0'-18'0,"-2"3"230,-2-5 1,3 5 991,-3-2-463,-3 4-412,5 6 0,-2 1-159,8 6 1,3 7-10,6 5 0,3 2 99,0 7 1,6 1-59,-1 6 0,6 5-129,2 8 1,-2 3-237,-6 5 0,-5 6 50,-8 2 0,-5-23 0,-2 2-203,-1 1 0,-4 0 1,-3 4-1,-5 0 51,-3 0 0,-3 0 0,-2 1 0,-2 1-124,-4 0 1,-1 0-1,0-3 1,-1-1 160,0-1 0,-1-2 0,-1-2 0,1-1-134,2-4 1,0-1 0,-2 0-1,0-1-52,0-2 0,0-1 396,-6 3 0,-1 1 0,3-1 0,0 1 0,-4 1 0,24-20 0</inkml:trace>
  <inkml:trace contextRef="#ctx0" brushRef="#br0" timeOffset="160">19148 8737 8028,'-12'0'0,"0"-4"162,0 0 0,3 0 332,1 4 0,4 0 89,-4 0-218,5 0-224,-2 0 54,5 6 1,1 0-89,3 7 0,8-5 47,9 0 0,4-1-206,3 1 1,4-2-60,5-6 0,5 0 83,3 0 1,-1 0-139,1 0 0,-1-6-33,1-2 1,0-2-74,-8 2 0,-3-3 126,-9 3 1,-8 1-369,-4-1-793,-6 5 1307,-13 3 0,-20 18 0,-9 9 0,-6 3 0,1 1 0</inkml:trace>
  <inkml:trace contextRef="#ctx0" brushRef="#br0" timeOffset="161">5747 7064 6687,'0'-7'230,"0"0"-108,0 3 118,0 3-166,0-10 1,0 8 88,0-5 34,0 5 3,0-8-124,0 10-3,0-10-108,0 9 94,-5-3 1,2 5-102,-5 0 77,5 0 0,-8 0-8,3 0 1,1 5-17,-1 4 0,1 3 0,-1 4 1,-3-1 19,2 6 1,0-1-3,1 5 1,-2 1-6,6 3 0,-4 1 6,4 3 0,0 2-70,4-2 0,0-2 62,0 2 1,1-5-34,3 0 0,-1-2-14,5-1 0,0-6-11,5-3 0,-1-2 8,0-2 0,0-1-8,1-2 1,-1-4 10,0-5 0,-3 4-1,-1 0 22,-5 0-8,7-4 1,-8-1 16,2-3 51,-3 2 15,-1-3-67,0 0 0,-1 3 12,-3-2-59,2-3 14,-8 6 1,7-9-13,-5 6 1,3 0 34,-3 4 1,4-4-9,-4 0 1,4-2 5,-4 2 0,1 2 9,-1-7 0,1 3 61,3-3 0,1-2-65,-5 3 0,5-7 17,-1-1 1,-2-5-6,2 5 1,0-6-1,4 1 1,0-3-9,0-5 1,0 3-4,0-3 0,0-1 0,0 2 1,0 0-4,0 8 0,4-3 9,0 2 1,6 3 3,-2 2 1,-1 2-11,1 2 1,-1 0 4,1-1 0,-1 5-103,-3 0 99,-2 5-3,9-2-141,-10 5-291,4 0 253,-5 5 0,-1 2 4,-3 5 1,1 1-134,-5-1 312,5 0 0,-19 28 0,2 6 0</inkml:trace>
  <inkml:trace contextRef="#ctx0" brushRef="#br0" timeOffset="162">5206 7285 8028,'-13'-7'0,"2"-4"-323,3 3-35,-3 3 0,6-2 404,-4 3-8,-1 3 1,3-5 47,-6 6 1,5 4 8,0 0 0,0 6 6,-5-2 1,3 3-47,1 1 0,-2 5-1,3-1 1,-3 5 87,-1-5 1,4 6 8,0-2 1,5 0-86,-1 0 1,-2-1 38,2 2 0,0-4-245,4-4 0,5-1 0,4 0 0,3-1 108,4-2 1,-1-4 7,6-5 1,4 0 3,3 0 0,2-5 14,-1-4 0,-2-2 5,6-1 0,-5-4 22,0-1 0,-2-5-19,-1 2 1,-6 1-7,-3-2 1,-3 5 60,-5-5 1,-3 6 5,-5-1 1,-1 2-52,-3 2 0,-3 4 6,-5-1 1,-6 7-99,-2-2 1,0 2 97,0 2 0,-1 2-329,-3 2 1,-1 1 85,1 3 1,0 3-156,4-2 1,-2 1-155,5 3 534,1-1 0,15 6 0,2 1 0</inkml:trace>
  <inkml:trace contextRef="#ctx0" brushRef="#br0" timeOffset="163">5206 7125 8071,'0'-12'0,"-5"-2"0,1-2 0,-1 2 133,1-2 0,2 2 110,-2 2 1,3 4 311,1-1-270,0 7-323,0-4-159,0 6 1,0 7 154,0 5 1,0 6 226,0 7 1,0 6-115,0 6 1,0 4 31,0 4 1,-1 7-39,-4-3 1,4 5-197,-3-1 0,3 3 65,1 6 0,-4-8 108,-1-4 0,1-3-153,4-6 1,0-2 23,0-11 0,0-4-198,0-12 1,0-4-572,0 0-141,0-5 997,6 3 0,12-39 0,8-8 0</inkml:trace>
  <inkml:trace contextRef="#ctx0" brushRef="#br0" timeOffset="164">2080 18164 8389,'7'5'-607,"-2"-3"251,1 3 385,-5-5 30,4 0 1,-5 2 24,0 2-225,0-3 1,2 9-284,2-6 168,-3 5 256,10-7 0,-20 3 0,0-5 0</inkml:trace>
  <inkml:trace contextRef="#ctx0" brushRef="#br1" timeOffset="165">22668 10448 7974,'0'-14'0,"0"-2"0,0 2-186,0-2 1,4 2 226,0 2 1,0 0 328,-4-1 1,4 1 107,1 0-61,-1-1-27,-4 1-195,0 5 0,0 3-88,0 8 1,0 8-143,0 9 1,0 2 12,0 2 1,-4 6 150,-1 6 0,-3 6-206,4 6 1,-5 0 102,0 0 1,4-4-125,1 0 1,-2 1 26,2 3 1,0-5-81,4-3 0,0-9 32,0-3 1,4-4 89,0-5 0,2-6-210,-2-6 267,-3-5 0,5-3 10,-6-8 1,0-5-57,0-3 0,0-5 7,0-7 0,-2-2 4,-2-3 1,2-7-6,-7 3 1,7-4-67,-3 0 1,0-3 65,1-5 0,-4 0 185,4 0 0,-1 0-223,5-1 0,2-2 199,2 3 0,7 3-121,5 9 1,6 5 19,-1 4 0,7-1-40,5 4 1,-1 7-108,0 10 1,-4 6-224,1-3 1,1 4 82,-2 1 1,-3 6-357,-5 2 0,-4 3 319,0 1 0,-2 4 276,-2 1 0,-11 16 0,-2-1 0</inkml:trace>
  <inkml:trace contextRef="#ctx0" brushRef="#br1" timeOffset="166">22680 10682 7974,'-12'0'0,"0"0"0,4 0 424,-1 0-26,7 0 114,-4 0-368,6 0 0,7 0 0,5 0 0,6 0-338,7 0 1,-1 0-476,1 0 1,1-2 668,3-2 0,10-3 0,8-3 0,5-3 0,1 0 0</inkml:trace>
  <inkml:trace contextRef="#ctx0" brushRef="#br1" timeOffset="167">23136 10989 7974,'-6'-13'-67,"-2"-4"0,1 4 99,-1-4 1,4 5 869,-4 4-189,5-3-225,-3 9 1,6-2-92,0 8 0,0 7-298,0 6 1,0 5-64,0-2 0,0 5-204,0 4 0,0-2 35,0 6 1,2-2-299,2 2 0,-3-2 31,3-2 1,-2-3 100,-2 3 1,0 1-296,0-1 0,0-6-267,0-7 187,0-2 674,0-7 0,0-7 0,0-8 0,0-13 0,0-4 0,0-7 0,0-1 0,0-7 0,0-1 0,0-1 0,0 1 0,0 2 376,0-2 0,0 7 109,0 1 1,0 6 142,0-2 0,1 5-231,3 3 0,0 3 2,9 6 0,-2 1-193,9 3 1,1-2 26,3 6 1,2 2-216,3 6 0,-4 3-139,-1 5 0,-1 2-140,-6 2 1,-6 3 51,-7 6 1,-3-1-205,-1 1 0,-1 4 175,-3-1 0,-7 2-66,-6-1 1,1-4 93,4-1 0,-3 0 42,2-8 0,-2 0 243,7-3 1,1-2-3,-1-3 58,5-3 0,-1-5-7,8 0 0,3 0 118,5 0 0,6 0-12,3 0 1,2 0-112,2 0 0,-1 2 50,1 2 1,2 3-72,-2 5 0,-3 0-60,-10 1 1,-5-1 65,-3 0 1,-3 5-40,-1-1 1,-9 0-39,-4-3 1,-11-2-2,-1-3 1,-6 3-79,2-3 0,-4-1-194,4 1 1,1-5-56,3 1 0,-2-3 106,2-1 1,3 0-429,10 0 1,5-5 622,3-3 0,26-17 0,15-5 0,0-4 0,1 1 0</inkml:trace>
  <inkml:trace contextRef="#ctx0" brushRef="#br1" timeOffset="168">23849 10903 7974,'0'-17'127,"0"3"16,0-3-141,0 4 410,0 6 416,0 1 128,0 6 1,-5 7-785,-3 6 0,-3 0-34,-1 8 1,-1-2-225,1 1 0,1 4 72,3-4 0,-2 2-209,6-1 1,-4-4 44,4-4 0,0-1-290,4 0 212,0 1 36,0-1 1,4-7 249,0-5 0,5-5-109,0-7 0,2-5 80,1 1 0,0-5-48,1 5 0,-3-5 140,-1 5 1,0 0-84,-5 3 1,0 1 11,-4 0 0,0 3 114,0 1-143,0 5-66,-5-2 0,-2 5 34,-5 0 1,4 4-7,-1 0 1,3 6 27,-3-2 1,3-3-42,1 0-3,4 1 0,-9-3-31,6 5 16,0-5 8,4 3-286,-5-1-7,3-4-227,-3 5 200,5-6-401,0 0 865,0 5-83,0-3 201,0 3 64,0-5 130,0 0-329,5-5 0,-3 2 135,2-5 1,-1 4-22,1-5 0,-3 5 196,3-4 0,-1 5 505,1-1-160,-3-3-481,5 6-89,-6-4 0,0 6-9,0 3 0,0 8 11,0 9 0,0 4-27,0 3 1,0 4-86,0 5 0,0 1-193,0 3 0,0-1-225,0 5 0,0-7 206,0-1 1,0-3-334,0-9 0,0 1-80,0-10-948,0 0 1034,0-3 1,0-8 504,0-5 0,0-33 0,0-13 0</inkml:trace>
  <inkml:trace contextRef="#ctx0" brushRef="#br1" timeOffset="169">23751 11076 7974,'-4'-18'-34,"0"-3"0,0-2 0,4-2 1,0 5 263,0-1 0,5 6 375,3-1 0,5 2-154,3 2 1,3 4-159,6 0 1,1 5-183,3-1 1,-2 2 76,6 2 0,-5 7-123,5 6 1,-1 0-36,0 8 1,-7 1-173,-9 6 1,-3 0-195,-5 4 0,-3 0 209,-5 1 1,-1 2-152,-3-2 1,-8-1 39,-9 0 0,-3 0 126,-5 1 1,2-3 47,-6-6 0,0 0 4,-4-4 0,-4 2-94,0-6 1,5-1-109,8-6 1,2 0-418,1-5 1,6 0 678,3-4 0,40-32 0,12-9 0</inkml:trace>
  <inkml:trace contextRef="#ctx0" brushRef="#br1" timeOffset="170">24945 10386 7974,'-2'-24'0,"-2"-1"0,1 6 63,-5 3 0,4 2 170,-4 2 1,0 1-79,-5 3 0,1 2 78,0 6 0,-6 0 0,-2 0 1,-4 1-44,0 4 0,-1 3-91,0 8 0,2-1 13,3 6 0,-2-5-164,5 5 0,2-6-33,7 1 0,-1-2 203,5-2 0,-1 0-228,5 1 1,6-2 26,2-3 0,4 1 10,5-5 0,1 5-22,2-5 1,3 4 52,-2-4 1,-2 6 60,1-2 1,0-1 11,0 1 0,-1 0 99,-2 4 0,-4 1-62,4-1 1,-4 0 170,0 1 1,-6 3-100,-3 0 1,-3 1-132,-1-5 0,-3 5 20,-5-1 0,-6 0-22,-10-3 0,-5-1-132,0 0 0,-5 1-295,1-1 1,7-1-37,2-3 0,3-2 146,1-6 0,7-2 310,9-2 0,20-22 0,11-9 0,0-6 0,0 1 0</inkml:trace>
  <inkml:trace contextRef="#ctx0" brushRef="#br1" timeOffset="171">25092 10411 7974,'9'0'0,"-1"0"0,-4 1 490,4 4 0,-4 1 703,4 7 1,-5 4-1024,1 4 0,-2 2-42,-2 2 0,-6 1-175,-2 2 0,-3-2-144,-1 3 1,3-4-304,1-5 1,6-2-332,-3-6 3,4-5 0,2-3 99,4-8 723,1-3 0,10-28 0,3-13 0,0-3 0,1 1 0</inkml:trace>
  <inkml:trace contextRef="#ctx0" brushRef="#br1" timeOffset="172">25178 10202 7974,'-12'-6'0,"0"-2"0,-5 1-19,1-1 0,0 5-36,3-1 1,5 3 146,0 1-121,5 0 1,-2 5-228,5 4 1,0 2 39,0 1 1,1 0-76,3 0 1,4 1 175,9-1 1,1 4 114,2 1 0,3-1 0,-2-3 0,2-1 0,2 0 0,-5 2 0,1 2 0,-2-2 0,1 2 0,-2 2 195,-6-1 1,5 0 36,-1 0 1,-1 1 500,-6 2 0,0 2-156,-5-6 0,2 2-47,-2-2 0,-3-2-240,3 3 1,-2-4-211,-2 0 0,-2-7 157,-2-2 153,3-2-243,-5-2 0,6-7-206,0-5 1,6-2 73,2-6 0,4-6 7,5-7 1,2 1-435,5-1 1,1 2 182,0-2 1,-2 7 111,-3 6 1,4 9 210,-4-2 1,2 9-116,-1 0 0,0 6-17,-4 6 0,-1 1 45,-3 12 0,-2 1-314,-3 7 1,-1-4-73,-3 4 1,-2 1-82,7-1 0,-5 0 92,4-5 0,0-5-72,4-2 0,2-3 440,2-2 0,15-19 0,7-7 0,5 0 0,0 0 0</inkml:trace>
  <inkml:trace contextRef="#ctx0" brushRef="#br1" timeOffset="173">26372 10300 7974,'0'-12'0,"0"0"0,0-1 0,0 5 1315,0 0-861,0 5 0,-5-2-198,-3 5 1,1 7-113,-2 5 1,1 3-141,-4 10 1,0-2 102,-1 10 0,2-1-56,3 5 1,3 0-242,5 0 0,0-1 77,0-3 1,7 1-126,5-6 0,6 0 22,6-8 1,10-3 0,3-9 0,8-3 152,1-5 1,1-5-11,3-3 0,-1-13-140,0-3 0,-5-11 182,-3-2 0,-8-1 157,-5-7 0,-4 5-88,-8-1 0,-5 4 379,-11 5 1,-11 2-160,-5 5 0,-12 3 7,-4 6 1,-4 1-125,-1 11 0,-1-1-427,-3 5 1,-2 5 62,-2-1 1,4 9-67,8 0 1,-1 3-114,6 0 0,4-1-467,8 6 869,8-6 0,35 8 0,14-4 0</inkml:trace>
  <inkml:trace contextRef="#ctx0" brushRef="#br1" timeOffset="174">26581 10005 7974,'-16'-30'90,"0"-3"1,1 8 361,6 5 931,4 5-445,5 8-892,0 2 2,0 21 1,1-1 145,3 14 1,-2 6-33,2 2 1,-3 10-2,-1 2 1,-1 10-334,-3 6 0,1-29 0,-1 1 211,-2 0 0,0 0 1,-1 2-1,0 1-163,-1 3 0,-1 0 1,3 3-1,-1 1 75,-1-2 1,-1 0 0,3 0 0,0-2-150,2-5 0,0-2 1,-2 27-100,6-6 1,0-8-25,0-8 1,2-11 97,2-13 0,-1-5-139,5-4-129,-5 3 491,2-9 0,0-24 0,2-12 0</inkml:trace>
  <inkml:trace contextRef="#ctx0" brushRef="#br1" timeOffset="175">27123 9870 7975,'0'-13'310,"1"-3"-259,3-1 1,-2 1-648,2 4 0,1-1 622,-1 1 1,5 4 852,-5 0 1,5 1-376,-1-1 0,-1 2 159,2 6 0,-1 0-232,4 0 0,2 0-185,2 0 1,-1 6-111,6 2 1,-6 8 104,1 5 1,2 3-128,-2 5 1,1 4 123,-5 8 1,-5 8-214,-3 9 0,-5 11-362,-3-32 0,-1 0 0,-1 7 1,-3 1 241,-4 2 0,-2 0 0,-5 7 0,-1 0-490,-3 6 1,-2-1 0,-4 4 0,-1-1 242,1 0 1,-2-1 0,-2-3 0,-1-1-88,0-5 1,0-2 0,-3-4-1,-1-3-63,1-1 0,-2-2 0,-2-4 1,-2-2 246,3-2 0,0-3 0,-2-2 1,-1-3-7,3-3 1,0-1 0,-4 0 0,1-2-138,-1 1 1,-1-1 387,-4 1 0,-1-1 0,2 0 0,0 0 0,-5 0 0,-2-1 0,1 2 0</inkml:trace>
  <inkml:trace contextRef="#ctx0" brushRef="#br1" timeOffset="176">22299 10116 8025,'0'-18'0,"-4"4"-283,0-2 0,-5-2 113,5 2 0,-5 1 845,1 6 0,-3 0-199,-2 5 0,1 0-310,0 4 0,-6 1 49,-3 3 0,-2 8-158,-1 9 1,-5 9 84,0 7 1,-5 7 38,1 9 0,2 6-371,14-25 0,1 2 0,0 1 0,0 2 249,0 6 0,0 0 0,0 2 0,2 1-54,0 2 1,3 2 0,1 2 0,2 2-394,2 1 0,0 1 0,0 0 0,1 1 138,2-3 1,2-1 0,-1-4 0,2-1 122,4-6 0,1-2 0,-1-2 1,3-1-267,4-3 0,2-2 0,0 0 0,2-2-29,21 25 0,8-7 7,5-9 0,6-6-118,7-6 533,-29-14 0,1-1 0,-1-4 0,2 0 0,3 2 0,1-1 0,1-1 0,2-1 0,1 0 0,1 0 0</inkml:trace>
  <inkml:trace contextRef="#ctx0" brushRef="#br1" timeOffset="177">28157 10399 7989,'-9'-13'0,"1"1"0,0-4 0,-4-1 0,3 0 278,1 0 1,6-2 436,-3-6 0,4 5-248,1-1 1,7 2-172,5-1 0,2-2-332,6 5 0,5 1 84,4 4 1,5 1-10,-1 3 1,1-2 38,-1 6 1,-3 1-61,-6 7 1,-4 4-54,-4 9 1,-4 3-242,-4 9 1,-8 0-9,-8 8 1,-12-2 102,-5 10 0,-9 5-296,-3 3 0,0 0 302,-4-4 0,3-1 27,1-3 1,1 1 156,4-9 0,6-9 366,5-11 664,11-4-778,0-6 0,11-5-66,3-7 0,4 0-219,9 1 0,2 2 74,5-2 0,6 3 4,3 1 0,3 0 24,1 0 1,5-4-258,3 0 1,4 0-552,5 4 0,-2-2-1023,5-2 1753,1 3 0,2-5 0,0 4 0,1-4 0,6-2 0,-31 4 0,0 0 0</inkml:trace>
  <inkml:trace contextRef="#ctx0" brushRef="#br1" timeOffset="178">29116 10460 7937,'0'-16'0,"0"-1"0,-5-3 547,-3 4 0,-5-1-144,-3 5 0,1 1 142,-5 3 1,-1 2-147,-4 6 0,1 0-150,-1 0 1,-4 6-29,1 2 0,-1 8 0,4 5 0,-2 2-63,2 2 1,-1 5-109,10 3 1,0-2-353,3 2 1,7-2 219,1 2 1,4-3-400,1-5 1,6-5 117,2 1 0,8-8-47,5 0 1,3-6 116,5-7 0,-2-2-21,6-2 1,0-8 115,4-9 0,-4-3 6,0-5 1,-2-4 4,2-8 0,2-7-227,-2-5 0,-4-4 373,-5 3 0,-4 1-101,-8 4 1,-5 6 506,-3 6 1,-4 13 173,-4 11 0,-3 7 423,-5 6 1,-1 0-455,1 0 1,0 9-6,-1 3 0,-3 9-272,0 0 1,-1 6-100,5 2 0,1 5-296,3-1 1,-2 2-302,6 2 0,0 3-73,4-3 1,0 2 188,0-6 0,11-1-379,5 0 1,6-6 125,3-1 1,3-6 601,1-7 0,27-21 0,3-6 0</inkml:trace>
  <inkml:trace contextRef="#ctx0" brushRef="#br1" timeOffset="179">29560 9993 7937,'-5'-33'285,"1"0"0,0 11 455,4 2 1,0 5-444,0 2 1,7 6-324,5 3 0,1 4 159,3 4 1,3 3 95,2 6 1,1 0-43,-2 4 0,3 3 23,-2 9 1,-3 4-1,-2 8 1,-4 0-33,-3 8 1,-4 0-514,-5 13 0,-8 2 313,0-28 1,-1 2-1,0 1 1,-3 1-393,-6 1 0,-1 0 0,-1 3 0,0 1 59,-4 0 0,-1 0 0,-2 1 0,0 0 177,1-4 1,-1-2 0,0-1 0,1-1-48,1-7 1,1-1-1,-3-2 1,0-1-164,1-2 1,-1-1 0,-26 18-92,3-9 0,0-3 479,-4-5 0,0-1 0,-4-2 0,5-5 0,2-6 0</inkml:trace>
  <inkml:trace contextRef="#ctx0" brushRef="#br1" timeOffset="180">28009 10054 7937,'-1'-23'0,"-4"2"0,-3 5-53,-8 8 0,1 2-173,-6 6 1,1 11-5,-5 6 1,-5 15-1,-3 10 1,3 9 1134,1 7 0,5 3-472,3 5 0,12-30 0,2 2-454,2 2 0,2 2 1,-1 2-1,2 1-50,1 0 0,2 0 0,5 0 1,3-1-209,0-2 0,3-2 1,5 0-1,3-2 115,0-3 1,1 0 0,1 0 0,2-2-145,0-3 0,1-3 1,0 1-1,1-4 308,27 13 0,0-26 0,13-6 0,3 0 0,-13-1 0,1 0 0,-1 0 0,0 0 0</inkml:trace>
  <inkml:trace contextRef="#ctx0" brushRef="#br1" timeOffset="181">20059 10928 7864,'-14'-1'-250,"-2"-4"0,2 4 100,-2-3 0,-2-1 871,2 0 0,-1 0-222,5 1 0,0 2 56,-1-2 38,7 3 223,0 1-641,6 0 1,6 0-163,2 0 1,8 0 15,5 0 0,6 0 115,2 0 1,9 0-306,-1 0 1,4-1 108,0-3 1,-1 1-44,5-5 0,-6 3-175,2-3 0,-2 6-200,-2-3 0,-2 4-436,-2 1 0,-3-4 368,-5 0 0,-10 0 538,-3 4 0,-41 0 0,-6 0 0</inkml:trace>
  <inkml:trace contextRef="#ctx0" brushRef="#br1" timeOffset="182">20194 10571 7893,'-12'-12'0,"0"-5"0,0 1 0,-1 1 464,1 7 583,5-3-444,2 9 1,5-2-236,0 8 0,1 5-172,3 7 0,-1 4 11,5 9 0,0 3 13,5 5 0,-3 5-252,-1 3 0,2 4-467,-3 5 1,1 2-18,0 5 1,2 2-640,-3 3 1,-3-5 1154,-1 1 0,-12-7 0,-4 6 0,-2 1 0,0 0 0</inkml:trace>
  <inkml:trace contextRef="#ctx0" brushRef="#br1" timeOffset="183">30655 10423 7893,'-6'-6'257,"-1"-5"0,-1 5-41,0-2 0,5 1 53,-1 3 1,1 1 448,-1-5-494,3 5 1,-4-4 225,5 3-265,0 3 0,6-4-81,7 5 1,2 0-40,9 0 1,4 0 17,9 0 0,5 0-213,3 0 0,7 0 52,1 0 0,3 0-395,-6 0 0,-4 0 246,-9 0 1,-7 1-647,-5 3 0,-12-1 63,-8 5 810,-10-5 0,-56 19 0,21-12 0,-1 0 0</inkml:trace>
  <inkml:trace contextRef="#ctx0" brushRef="#br1" timeOffset="184">30655 10633 7893,'-13'0'0,"5"0"0,0 0 0,5-6 0,25-6 0,12-7 0</inkml:trace>
  <inkml:trace contextRef="#ctx0" brushRef="#br1" timeOffset="185">30630 10768 7893,'-16'0'-18,"-1"0"1,1 0-21,4 0 1,3 0 698,1 0-165,5 0-23,-2 0-357,5 0 0,1 0 0,3 0 0,5 0 35,7 0 1,-1 0 6,6 0 0,-1 4-83,5 0 1,3 0 49,1-4 1,4 0-717,-4 0 1,4 0 307,-5 0 1,5 0-118,-4 0 1,-1 0-22,-3 0 421,0 0 0,10-16 0,4-5 0</inkml:trace>
  <inkml:trace contextRef="#ctx0" brushRef="#br1" timeOffset="186">31935 10313 7893,'-2'-13'-72,"-2"1"-36,3 0 1,-6 3 396,3 1 0,1 6-64,-5-3 1,0 5 0,-5 5 1,1 7-110,0 8 0,-5 5-3,1 4 0,-5 3-56,5 10 0,0-3-135,3 6 0,5-4 116,0 4 0,5-1-145,-1 1 0,5-4-21,8-8 0,0-3 6,12-5 0,-1-6 121,5-3 1,1-7 21,3-5 0,2-4 160,6-4 0,0-9-68,0-7 0,4-5 169,0-4 0,-4-7-154,-4-10 0,-6-1 74,2-3 0,-10 0-44,-7-4 0,-5 4 53,-7-4 0,-11 1 20,-5 4 1,-12 8 52,-5 12 1,-8 6-2,-4 7 1,-4 1 132,-4 10 0,2 3 19,-2 6 1,2 14-437,2 10 0,-2 5 0,3 5 0,5 7 0,0 9 0</inkml:trace>
  <inkml:trace contextRef="#ctx0" brushRef="#br1" timeOffset="187">11383 13180 7851,'0'-14'-112,"0"-2"1,-1 2-445,-3-2 1736,2 2-259,-3 2-193,5 5-282,0 1-221,0 23 1,0-1-8,0 17 1,0 1-2,0 7 1,1 3-53,3 5 0,-2 1-1,2-1 1,-1 0-1113,1 0 0,-3 5 555,3-1 1,-1-7-72,1-9 1,-3-3-97,3-9 275,3 2 1,-5-20 187,2-3 1,-3-10 156,-1-15 0,0-5-116,0-11 0,-4-7 170,0-5 1,-4-6-239,4-6 0,0-5 127,4 1 1,0 29-1,0 1 100,0-35 0,0 34 1,0-1-35,-1 0 0,2 0 1,-1 1-1,1 0 94,1 1 0,0 0 1,5-21 97,5 11 1,0 11 357,1 5 0,3 9-378,1 3 1,4 9-111,0 4 0,4 3-493,3 1 1,-2 5 216,3 3 0,-3 0-765,-1 5 0,-2-2 670,-3 9 1,-3 2 239,-9 7 0,-18 13 0,-7 7 0,-4 8 0,1-1 0</inkml:trace>
  <inkml:trace contextRef="#ctx0" brushRef="#br1" timeOffset="188">11346 13488 7859,'-12'-5'217,"0"1"0,-1-1 566,1 1-563,5 2 0,5-3-255,10 5 1,1 0 356,12 0 1,5 0-204,7 0 0,8-4-257,4 0 0,3-4 61,1 3 1,1-4-1035,4 1 1,0 1 1110,4-1 0,-13-1 0,3-1 0,0-3 0,1 0 0</inkml:trace>
  <inkml:trace contextRef="#ctx0" brushRef="#br1" timeOffset="189">12011 13500 7859,'-12'0'1276,"-1"0"1,6 7-853,3 5 0,2 6-155,-3 6 0,4 7-48,-3 1 1,3 5 27,1 4 1,0-1 0,0 5 0,1 0-601,3 4 1,-3-5-765,4-3 0,0-8 171,-1-4 0,4-5 944,-4-3 0,6-36 0,-3-14 0</inkml:trace>
  <inkml:trace contextRef="#ctx0" brushRef="#br1" timeOffset="190">12011 13660 7859,'0'-29'0,"0"0"0,0 1 0,0 3 0,0 6 166,0 3 1,5 2 253,4 2 0,3 3 459,4 1 1,2 5-556,3-1 1,2 3-149,-3 1 1,2 1-127,-1 3 0,-1 3-159,-8 6 0,2 4-443,-10 4 1,0 2 330,-4 2 0,-1 3-309,-3 1 0,-3 4 134,-5-4 0,-5-1 148,1-3 1,0-2 206,3-2 0,1 1 339,0-6 0,5-4-138,3-3 6,-3-7 0,11 4 67,0-6 1,7 0-73,5 0 1,4 0-116,4 0 0,-3 1 33,-1 3 1,-1 2 35,2 2 1,1 7-47,-6-3 0,-5 5 108,-7-1 0,-2-1-54,-2 6 1,-6-5 17,-2 5 0,-9-6 64,-3 1 1,-7-2-75,-2-2 1,0-1-224,5-3 1,-1 2 67,0-6 0,5 0-610,-1-4 0,6 0-58,-1 0 1,8-6-1029,4-2 1720,2-3 0,26-27 0,12-13 0,2-3 0,0 0 0</inkml:trace>
  <inkml:trace contextRef="#ctx0" brushRef="#br1" timeOffset="191">12638 13574 7859,'-6'0'0,"0"2"0,6 7 0,0 0 606,0 12 0,0 3 847,0 5 1,0 7-1135,0 1 0,0 1-521,0 7 0,0-1-686,0 1 0,0 1 478,0-5 1,2-5-1199,2-7 1608,-3-9 0,15-24 0,-2-11 0</inkml:trace>
  <inkml:trace contextRef="#ctx0" brushRef="#br1" timeOffset="192">12638 13660 7859,'-1'-25'219,"-3"1"1,3-1 335,-3 0 0,9 6-278,7 3 0,6 2-139,7 2 0,1 1 507,2 3 0,4 2-202,5 6 1,0 6-206,0 2 1,-2 8-18,-2 5 0,0 2-138,-9 2 1,1 5-51,-13 3 0,2-2-152,-10 2 1,-1 4 56,-7 4 0,-7 0-97,-6-4 1,-10-2-111,-2-2 1,-5 1-186,-3-5 1,0-2 59,0-6 1,6-3 69,2-6 0,0-5-189,5-3 0,2-3-110,10-1 1,5-7 622,3-5 0,11-22 0,6-10 0,1-6 0,0 0 0</inkml:trace>
  <inkml:trace contextRef="#ctx0" brushRef="#br1" timeOffset="193">13648 13081 7859,'0'-17'622,"0"-1"585,0-3-1296,0 4 0,5 6-285,3 3 0,9 1 235,3 3 0,3 2 124,2-2 0,0 3-387,-1 1 0,1 0 47,-1 0 1,1 0 354,0 0 0,-34 38 0,-7 10 0</inkml:trace>
  <inkml:trace contextRef="#ctx0" brushRef="#br1" timeOffset="194">13561 13340 7859,'-12'0'0,"0"-1"532,0-4 471,-1 4-621,1-4-2,5 5 0,8 0 18,12 0 0,5 4-222,6 0 0,6 0-756,3-4 1,7 0 219,1 0 0,8 0 360,-4 0 0,10-11 0,6-5 0,2-2 0,0 1 0</inkml:trace>
  <inkml:trace contextRef="#ctx0" brushRef="#br1" timeOffset="195">16195 13217 6048,'37'-12'0</inkml:trace>
  <inkml:trace contextRef="#ctx0" brushRef="#br1" timeOffset="196">16207 13192 7787,'0'-12'-490,"0"0"0,-4 3 532,0 1 112,0 5 201,4-7-278,0 8 2,-6-3-70,5 5-19,-4 0 41,5 0 1,4 1 62,0 3-114,0-2-21,1 8-164,-3-8 4,9 9-75,-10-10 1,5 6 275,-6-3 0,0-8 0,0 3 0</inkml:trace>
  <inkml:trace contextRef="#ctx0" brushRef="#br1" timeOffset="197">16256 12725 7787,'0'-9'-91,"0"1"1,5 0-302,-1-4 496,0-1 1,-4 1 200,0 0 1,0-1 96,0 1 1,0 0 210,0 0 142,0-1-444,0 1 1,-2 1 21,-2 3 1,3 4-78,-3 8 0,2 8 77,2 9 0,-4 7-170,0 5 1,0 10-2,4 6 1,-1 1-303,-3 8 1,2-1 1,-2 5 0,3-1-201,1 1 1,0-2 197,0-3 0,4-1-644,0-10 1,6-4 301,-2-17 0,3-5-395,1-12 0,6-2 245,2-6 1,4-7 632,0-5 0,1-1 0,-1-4 0</inkml:trace>
  <inkml:trace contextRef="#ctx0" brushRef="#br1" timeOffset="198">16773 12885 7806,'-12'0'0,"1"6"0,3 7 0,-3 0-202,3 8 1,-2 4-15,2 3 0,1 6 621,3-1 0,3-1-235,-3 1 1,6-10 151,2 1 0,10-3-119,-2-1 1,5-2-167,-1-6 1,3-5-84,6-3 0,4-4 115,-1-4 1,1-3-283,-4-5 0,-2-6 35,-3-2 0,2-5-26,-5-3 1,-6-3 67,-7-1 1,-3-4 9,-1 3 1,-7 3 3,-5 1 1,-7 4 30,-10 0 0,-4 4 568,-8 1 1,-2 1-199,-7-2 1,1 2 189,0 3 0,4 1-89,0-6 1,6 5-67,2-5 0,13 1-45,12-5 0,5 0-42,7 1 0,11 1-118,5 2 0,7-1-216,6 6 0,7-1 68,5 5 0,4 5 58,-4 3 1,0 4-42,-4 4 1,-6 6-32,-2 10 0,-9 2-17,-3 11 0,-9 0-150,-4 4 0,-4 0-160,-4 0 1,-3 4-112,-5 0 0,-1 0-316,1-4 0,0-2 177,0-2 0,5 0 630,3-9 0,13-18 0,5-14 0</inkml:trace>
  <inkml:trace contextRef="#ctx0" brushRef="#br1" timeOffset="199">17524 12638 7806,'0'-13'0,"0"-4"0,-4 4 121,0-4 0,-6 4 191,2 0 0,1 2 124,-1 3 1,4-1 465,-4 5 1,4-1-436,-5 5 1,7 6-147,-2 2 1,-2 13-223,2 3 1,0 10 77,4 3 0,0 7-126,0 9 0,0 3-236,0 6 0,4 0 158,0-1 0,2 1-139,-2-1 1,-2 3-69,7-2 0,-7-5-123,2-12 1,2-2 150,-2-6 0,0-3-597,-4-5 0,1-7-146,4-14-12,-4 3 1,4-11 412,-5 0 1,0-6 547,0-6 0,0-6 238,0-2 1,-1-4-239,-3 0 0,-2-6 0,-2-3 0,-3-3 0,3-1 0,1-4 0,-1 0 0,5-1-50,-1 1 0,-1 3 95,1-3 1,1 2 500,7 2 0,3 6 489,5 2 1,2 3-529,2 2 1,5 5-192,8 2 1,-2 5-156,6 4 0,-2 2 4,2 6 0,1 6-104,-5 2 1,-6 4 9,-7 5 1,-7 2-214,-5 5 1,-4 2 91,-4 3 1,-5-2-61,-7 6 0,-7-4-131,-6 4 1,-4-6 50,5 2 0,-1-3-14,4-2 0,-2-3 17,2-1 1,-1-6-750,10-2 519,0-5 1,9-12 416,3-4 0,30-29 0,8-8 0</inkml:trace>
  <inkml:trace contextRef="#ctx0" brushRef="#br1" timeOffset="200">17942 12995 7806,'-4'9'178,"0"-1"1,-1 0 220,1 4 0,2 1 362,-2-1 0,3 2-280,1 2 1,0 2-89,0 2 1,0-2-179,0-6 1,1 1-171,3-1 1,3-4-66,5 0 0,1-5-192,-1 1 0,4-4 116,1-4 0,-1-8-90,-3-9 1,-1-2 11,0-2 1,-5 1 119,-3-1 1,-4 2 108,-4 2 0,-3 1-71,-5 8 0,-6-2 24,-2 10 0,-8 1-243,0 7 1,-1 3-358,4 5 1,2 6 591,2 3 0,15 46 0,6-28 0,1 1 0</inkml:trace>
  <inkml:trace contextRef="#ctx0" brushRef="#br1" timeOffset="201">18853 12774 7787,'-19'0'0,"5"0"732,6 0-312,0 0 426,-4 0-474,5 0 0,3 0-141,8 0 1,4 0-91,8 0 0,3 0-1,6 0 0,7 0-160,4 0 1,1-4 64,4 0 0,-4-5-141,-4 5 0,1-1-113,-5 1 0,0 2-450,-5-2 131,-4 3-306,-3 1 475,-10 0 0,-7 0-124,-8 0 1,0 0-317,-5 0 799,4 0 0,-25 0 0,1 0 0</inkml:trace>
  <inkml:trace contextRef="#ctx0" brushRef="#br1" timeOffset="202">20453 12294 7796,'0'-12'93,"-1"1"-93,-4 2 687,-1 4 0,-7 5-192,1 0 1,-6 7-105,-2 5 0,1 7-148,-2 10 1,-4 4-36,-3 8 0,-1 1-149,4 3 1,2 7-48,3-2 0,2 1 202,6-1 1,5-5 0,3 0 0,8-7-588,4-1 0,8-7-21,5-9 0,6-5-135,2-8 0,5 2 313,-1-6 0,2-1-21,2-7 1,-1-3 53,-3-5 0,0-6 256,-9-3 1,2-2-67,-9-2 0,-6 1-2,-7-1 1,-3-2 121,-1 2 0,-10 3-116,-2 10 1,-13 0 140,1-1 0,-9 7-187,0 1 0,-2 4 24,-2 1 1,0 6-361,0 2 0,3 3 147,5 1 0,2 2-984,10 2 1208,6-2 0,44 14 0,15-2 0</inkml:trace>
  <inkml:trace contextRef="#ctx0" brushRef="#br1" timeOffset="203">21044 12429 7796,'0'-12'0,"0"0"0,-2-1 839,-2 1 161,-3 5 0,-5 3-518,0 8 0,3 9 45,1 7 1,0 7-468,-4 2 0,-1 5 23,1-1 1,0 7-418,0 1 0,3 4 51,1-4 0,1 0-97,-1-4 0,3-2-72,5-2 1,0-4-418,0-9 1,1-3 170,3-9 698,3-2 0,9-31 0,2-16 0,2 0 0,0 0 0</inkml:trace>
  <inkml:trace contextRef="#ctx0" brushRef="#br1" timeOffset="204">20945 12429 7796,'-5'-7'1472,"-2"-4"-483,-5 10-1049,5-4 1,3 7 60,8 7 0,3 0 157,5 12 0,10-1 25,2 5 0,4 4 17,-4-1 1,6 5-245,3-4 1,-1 4 61,0-5 0,0 1-367,1-4 0,-3-2 124,-6-3 0,4-3 6,-4-9 1,4-3 9,-8-5 0,-1-6-95,2-7 0,-6-2 175,1-9 1,-2 0 10,-2-8 0,-5-1 244,-3-4 1,-2 0-45,-2 0 0,0 1 271,0 4 0,-6-1-166,-2 8 0,-3 1 417,-1 11-445,-1 4 0,1 10-250,0 3 1,1 4-134,3 9 0,-2 3-418,6 9 1,0 2-772,4 6 1413,-6 0 0,5-1 0,1 4 0,-3 2 0,1 0 0</inkml:trace>
  <inkml:trace contextRef="#ctx0" brushRef="#br1" timeOffset="205">21757 12700 7796,'0'-12'1746,"-5"5"-1531,4 1 1,-10 17-49,2 6 0,3 6 233,-3 6 0,1 2-336,-4 6 0,0 1 57,-1 3 0,-2-2-119,3 2 1,-3-9 69,7-3 1,2-4-323,2-5-46,3-2 58,1-11 1,1-8 57,3-12 1,3-6 67,5-10 1,5-2-1,-1-6 0,6-1 28,-1-3 1,-2-3-117,1-5 1,-1 5 172,2 3 1,-3 3 224,-6 1 0,0 8 124,1 9 10,-7 2 1,0 22-90,-6 0 1,4 11 17,0 6 0,0 3-128,-4 5 1,0-2-45,0 6 0,4-2-209,0 2 0,0 1-3,-4-5 1,0 4-222,0-4 1,0-1 2,0-3 1,0-2-247,0-2 0,0-3-613,0-6 1200,0 0 0,0-16 0,0-4 0</inkml:trace>
  <inkml:trace contextRef="#ctx0" brushRef="#br1" timeOffset="206">21696 12995 7796,'-12'-6'0,"-1"-5"0,2 8 2421,3-5-1805,3 5 1,10-7-340,3 6 0,9-1-416,3 1 0,10 1-434,7-5 0,6 4-566,6-5 1049,0 1 1,-2-2 0,4-3 0,5 0 0,-1 0-1</inkml:trace>
  <inkml:trace contextRef="#ctx0" brushRef="#br1" timeOffset="207">22902 12319 7787,'0'-9'-547,"0"1"841,0 5 214,0-8 1,-6 10-43,-2-3 0,-3 3-123,-1 1 1,0 1-175,-1 3 1,-3 3-11,-1 5 1,-4 6-83,0 2 0,3 5 111,2 4 1,2-3 67,2 3 1,1 1-401,3-2 0,2 1-513,6-4 1,2-1-81,2 1 0,7-6 367,5-3 0,6-3-94,-1-5 0,2 1-111,1-4 575,6-1 0,8-24 0,5-10 0,6 0 0,1-1 0</inkml:trace>
  <inkml:trace contextRef="#ctx0" brushRef="#br1" timeOffset="208">23160 12368 7787,'-12'-7'0,"4"1"181,0 6 0,-1 0 254,-3 0 0,1 2-118,3 2 0,-3 4 104,3 9 1,1-2-250,-1 5 1,5 1-127,-1 3 1,3 1-126,1-1 0,1 0 71,3-4 0,3 2-87,5-6 1,6 1-50,2-5 0,4-5-66,0-3 1,1-3 151,-1-1 0,1-5 78,0-3 0,-5-5-5,1-3 0,-6-4 112,1-9 1,-3 2 124,-5-6 1,-3 4 18,-5-4 1,-1 6-27,-3-2 0,-4 3-155,-9 2 0,-3 6-216,-9 5 1,-1 2-125,-3 7 1,-1 0-434,5 4 1,0 6 97,5 2 0,0 8 211,4 5 1,4-2 373,7 2 0,20 15 0,10 10 0</inkml:trace>
  <inkml:trace contextRef="#ctx0" brushRef="#br1" timeOffset="209">23726 12282 7787,'0'-13'0,"-1"5"210,-3 0 0,1 5 277,-5-1 1,-2 3-270,-6 1 1,1 5-138,-6 3 1,1 5-122,-5 3 0,2-1 81,3 6 1,-2-2-212,5 1 0,6 2 67,7-5 0,-1 3-225,1-4 0,6 1 86,11-5 1,2-1 82,9-3 0,-2 2 57,7-6 1,1 0 13,-1-4 1,-1 4 118,-3 0 1,2 0 275,-2-4 1,1 5 310,-10-1 0,-1 1 117,-6-1-311,-4 3 0,-6 5-79,-3 1 1,-5-1-341,-7 0 0,-3 1-6,-6-1 1,1 0-108,-1 0 1,0-1-605,1-2 1,-1 0 322,1-5 1,4 0-1208,4-4 1596,8 0 0,30-21 0,12-7 0</inkml:trace>
  <inkml:trace contextRef="#ctx0" brushRef="#br1" timeOffset="210">24206 12257 7787,'-1'-7'458,"-3"3"1,1 3-169,-5 1 1,4 5 222,-4 3 0,-1 5-125,-3 3 1,0 5 95,-1 7 1,1 0-412,0 4 0,1 0 67,3 1 1,2 2-211,6-2 1,6-3-25,2-1 1,8-9-43,5-3 1,3-5 86,5-4 0,3-2-127,5-6 1,4-3-79,0-5 0,4-2 54,-4-10 0,-2-2 112,-6-7 1,-3-2-28,-5-6 0,-6-4-44,-3 0 1,-7-2 67,-5 2 1,-4-1 150,-4-3 0,-9 0 49,-7 8 0,-10-1 236,-7 9 1,-1 4 35,-8 5 1,1 6-139,-4 2 0,4 5 38,0 7 1,5 1-37,-1 3 1,4 7-274,4 6 1,5 3 55,7-3 1,8 3-55,4-3 1,7 3 3,-3-4 1,11 5-179,6-5 1,6 1 33,7-5 1,3 4 86,1 1 0,7-5-187,1-4 0,1-5 73,7 1 1,-1 2-516,1-2 1,-3 0 143,-5-4 0,-4 0-404,0 0 968,-6 0 0,-19-11 0,-10-3 0</inkml:trace>
  <inkml:trace contextRef="#ctx0" brushRef="#br1" timeOffset="211">16515 13758 7787,'-12'-5'0,"-6"-2"107,10 0 0,-7 0-107,10 3 0,1 3-95,4-5 1,7 8-165,6 2 1,0-3 340,8 3 0,-1 2 305,5-2 1,1 0-42,3-4 0,2 1-129,6 3 0,5-2-109,3 2 0,5-3-24,3-1 0,8-4-296,-26 2 0,0 0 1,6-2-1,2-1 240,1 0 0,2 1 0,2-1 1,1-1-61,2 0 0,1 0 1,0 0-1,2 0-337,3 0 1,1-1 0,2 1 0,2 0 310,1 0 1,1 0 0,0 0 0,0 0 4,0-1 0,0 1 0,3 0 0,1 0-233,-21 2 0,1 0 1,1 0-1,2 0 0,0 0 1,1 1 242,0 0 1,0 0-1,0 1 1,0-2-1,1 1 1,-1 0 15,-1 1 1,-1 1 0,1 0 0,1-2-1,-1 0 1,2 1-27,1 0 0,1 1 0,0 0 0,1-2 1,1 0-1,-1 0-198,2 2 1,-1 0 0,1-1 0,0 0 0,1-1 0,-1 0 244,-2 2 0,0 0 0,0-1 0,1-1 0,1 0 0,-1-1 8,2 1 0,0 1 0,0-1 0,1 1 0,1 0 0,-1-1-16,2 1 1,-1-1 0,1 0 0,1 2 0,-1 0 0,0-1-140,-1 0 0,-1-1 1,0 0-1,1 0 1,0 1-1,0 0 140,1-1 1,-1 1-1,1-1 1,0-1-1,1 0 1,-1 1 75,0 0 1,-1 0 0,1 1 0,0-2 0,1 1-1,-1 0-7,-2 0 0,0 1 0,0-1 1,1-1-1,0 0 0,-1 1-44,0 0 1,1 0 0,-1 1 0,1-1 0,1 1-1,-1 0-5,-1-1 1,-2 0 0,1 1 0,-1-1 0,0 1 0,-1 0-47,-3-1 1,-1 1 0,0-1 0,1-1 0,-1 1-1,0 0 44,1 1 0,-1 1 0,0 0 0,-1-1 0,-1 0 0,0 0 37,-2 1 0,0-1 0,0 1 0,20 1 0,-1-1 52,-4-1 0,-1 0 0,-1 1 1,-1 1-49,-1-1 1,-1 2 0,0-1 0,0 0 232,-6 0 0,0 0 0,0 0 1,-2 0-178,-7-1 1,-2 2 0,2-1 0,0 1 243,-5 1 1,0 0-1,-3-1 1,-1-1-301,27 4 1,-13-2 628,-12-2 1,-11 1-1003,-10 3 969,-2-2 0,-9 3-1068,-5-5 1,-5 0 401,-8 0 0,-6-1 24,-5-3 0,-6 8 0,-7-3 0</inkml:trace>
  <inkml:trace contextRef="#ctx0" brushRef="#br1" timeOffset="212">19801 14140 7787,'0'-17'177,"0"1"1,0-4-125,0 3 1,1-3 121,3 3 0,-1-1 354,5 2 0,2 2-151,6-2 0,-1 4-20,6 3 0,-5 3-139,5 1 1,-1 4-171,5-3 1,-2 4 39,-3 4 1,2 4-81,-5 9 0,-2 2 10,-7 5 1,-3 1-250,-5 0 0,-1 3-83,-3 1 1,-8 9 154,-9-1 0,2-1-210,-2-3 1,2-6 112,-1 2 0,-2-1 316,6-3 0,-1-3 74,5-10-42,5 1-86,2-7 0,7 0 137,6-6 0,2 0-86,11 0 0,-5 0 132,4 0 1,0 5-152,0 4 0,3 1 3,-2 3 1,-2 3 77,2 1 0,-8 4-78,-1 0 0,-5 4-36,-7 3 0,0-2-14,0 3 1,-11-4-14,-5-5 0,-6-2 108,-3-6 1,-5-1 117,-2-3 1,-4 2 130,-1-6 1,0-1-80,0-7 1,-4-3-176,0-5 0,2-1-82,6 1 1,4 0-190,9-1 0,-1 1-225,9 0 0,2-1-639,10 1 0,7 4 1053,5 0 0,28-6 0,12-5 0</inkml:trace>
  <inkml:trace contextRef="#ctx0" brushRef="#br1" timeOffset="213">20674 14288 7800,'-5'-18'-70,"4"4"35,-4-2 0,0 6 649,1 2 0,-6 5-173,2-1 1,0 3-94,-4 1 0,1 5-133,-10 3 1,2 9-91,-1 3 1,-4 4-41,4 0 1,2 1-208,2-1 1,2 1 116,2 0 1,5-6-145,3-3 1,5-2 147,7-2 0,6-1-80,11-3 1,5-2-119,2-6 1,0 0 46,1 0 0,0 0-116,3 0 1,-4 0 134,-3 0 1,-3 0 216,-2 0 1,-5 5-37,-2 3 0,-9 3 179,-4 2 1,-4 3-14,-4 0 0,-8 6-108,-9-1 0,-6 1-72,-2-2 0,-5 2 78,1-5 0,-1 2-478,1-7 1,4 2-8,9-10 1,2 0-182,6-4 1,5-2 58,3-2 1,8-8-608,4-8 1102,9-4 0,8-7 0,9-9 0,2-1 0,4-3 0,0-1 0,1 0 0</inkml:trace>
  <inkml:trace contextRef="#ctx0" brushRef="#br1" timeOffset="214">20933 14300 7800,'12'-11'0,"0"3"344,1-3 1,-2 11 524,-3 0 1,-3 7-407,-5 9 0,4 3 8,1 6 0,-1-1-320,-4 1 0,0 4 25,0-1 1,0 7-247,0-3 0,0 0 114,0 1 0,0-7-699,0-2 0,0-1-88,0-6 0,1-6-369,3-7 0,3-3 206,5-1 906,1-11 0,-3-27 0,-3-14 0,3-8 0,0 0 0</inkml:trace>
  <inkml:trace contextRef="#ctx0" brushRef="#br1" timeOffset="215">21019 14177 7800,'-16'-17'181,"-1"1"1,-3 0-137,3 3 1,5 6-31,4 3-190,5 3-88,-2 1 1,6 0-49,3 0 1,3 1-87,5 3 1,5-1 396,-1 5 0,6-4 0,-2 5 0,36 26 0,-23-12 0,0 1 0</inkml:trace>
  <inkml:trace contextRef="#ctx0" brushRef="#br1" timeOffset="216">21228 14337 7800,'13'19'0,"-3"4"105,-1-2 0,0-2 263,-5 1 0,6-3-42,-2 3 1,-2-5 167,-2 2 1,-3-4-218,-1 0 1,0-1 153,0 0-351,0-5 234,0-1-353,0-6 1,6-6-89,2-2 0,-1-4-172,1-5 0,4-2 62,4-6 1,6-1-146,-1-2 0,1 2 190,-2-3 1,3 4 44,-2 5 0,1 3 329,-2 9 1,-2-1-110,-6 5 0,4 1 92,-4 7 1,1 8-18,-8 9 0,3 3-257,-4 5 1,4 1-62,-4 3 1,4 1-276,-3-5 1,4 0 168,-1-5 1,5-1-137,3-2 1,-1-9 411,6-8 0,20-24 0,9-13 0,7-1 0,0 0 0</inkml:trace>
  <inkml:trace contextRef="#ctx0" brushRef="#br1" timeOffset="217">22188 14288 7800,'-5'-7'0,"-2"0"0,-6 3 0,0 2 346,-4-2 0,4 4-173,-4 4 0,2 7 373,-1 6 1,2 5-220,-2-2 1,2 5-164,2 3 1,5-2-95,3 3 0,2 1-128,2-1 0,6-4-63,2-5 0,9-5 98,3 1 0,9-3-140,4-5 0,2-3 6,2-5 1,4-1 7,0-3 0,4-7 116,-4-5 0,0-8-10,-4 0 1,-1-2 59,-3-7 0,-5-3-49,-7 0 0,-5-3 6,-8 11 1,-5-4 61,-11 7 0,-7-1 230,-14 10 0,-2 4-234,-6 4 1,-4 5-321,0-1 1,-8 4 141,3 4 1,0-1-110,5 5 1,4 4-338,0 4 1,3 2 27,9-1 564,3-4 0,27 11 0,3-5 0</inkml:trace>
  <inkml:trace contextRef="#ctx0" brushRef="#br1" timeOffset="218">22274 13992 7800,'-5'-18'0,"-3"-2"0,-3-1 354,-2 5 0,5 1 1428,0 11-1304,5 0 0,-2 5-200,5 3 0,1 8 121,3 9 1,-2 8-123,2 4 0,-3 12 33,-1 4 1,0 10-473,0 2 0,0 8 253,0-31 1,0 2-1,0 2 1,-1 0-305,-1 3 0,0 1 1,0 0-1,1 1 69,-3-4 1,0 0 0,2-1-1,1-1-45,-1-3 0,0-2 1,0 30-524,2-9 1,6-11-834,2-17 1072,3 0 1,1-21-460,1 0 1,-5-6 1086,0-6 0,-5-25 1,2-11-1</inkml:trace>
  <inkml:trace contextRef="#ctx0" brushRef="#br1" timeOffset="219">25412 11937 7821,'-4'-18'4,"0"-2"0,-4 2 210,4 2 1,0 6 292,4 2 1,7 5-207,5-1 0,2 4 10,6 4 0,1 3-37,3 5 0,2 2-129,3 2 1,2 9 96,6 8 1,1 4-87,4 4 0,-4 9-266,-17-20 1,-1 2 0,-1 4-1,-1 2 167,-1 4 1,-1 2 0,-2 4-1,-1 2-365,-4 5 0,-2 1 0,0 5 0,-3 1 263,-2 5 0,-4 1 0,0-19 0,-2 1 0,-1 0-227,1 2 1,-1 0 0,-2 0 0,-2 1 0,-2-1 0,-1-1 149,1-1 0,-1-1 0,-1 0 0,-3-1 0,-1-1 0,0 0 55,1 0 1,0-1 0,-1 1 0,-3-1 0,-1 0 0,-1 0-14,1-2 0,-1 0 1,0-1-1,-3 1 1,-1 0-1,-1-2-23,-1-3 1,-1-1-1,-1 0 1,-1 0-1,-1 0 1,-2-1-59,0-1 0,-2 0 0,0-1 0,-3 1 0,-1 0 0,0-2-31,-1 0 1,1-1 0,-2-1 0,-2 1 0,-1-1 0,0-1 191,-1-2 0,-1 0 0,0-1 0,0-1 0,0 0 0,-1-1 0,-2 1 0</inkml:trace>
  <inkml:trace contextRef="#ctx0" brushRef="#br1" timeOffset="220">15457 12257 7854,'-25'0'0,"-1"1"895,-3 3 0,3 13-492,-2 16 0,2 19-684,13-15 0,1 4 0,-1 5 0,1 2-544,0 8 1,0 3 0,-1 7 0,1 2 943,4-19 1,0 2 0,0 1 0,0 2 0,0 1 0,0 1-341,1 0 1,0 0-1,1 0 1,1 1-1,0-1 1,1 1 83,1-2 1,0 0 0,1-1 0,1-2 0,1 0 0,0 0 55,-1 0 1,1 0 0,1 0 0,1-3 0,2 0 0,2-1-314,5 21 0,2-3 1,2-4-1,2-3 361,2-9 0,3-2 0,1-3 0,3-2-186,2-4 0,2-1 0,2-1 0,1-2 213,1-4 1,2-1 0,2-2 0,2-3-71,0-4 1,2-5 0,5-1 0,3-4-139,3 1 0,1-3 214,5-3 0,2-3 0,6 1 0,1-2 0,-20-2 0,0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7T14:22:29.141"/>
    </inkml:context>
    <inkml:brush xml:id="br0">
      <inkml:brushProperty name="width" value="0.09071" units="cm"/>
      <inkml:brushProperty name="height" value="0.09071" units="cm"/>
      <inkml:brushProperty name="color" value="#FF0000"/>
    </inkml:brush>
  </inkml:definitions>
  <inkml:trace contextRef="#ctx0" brushRef="#br0">7593 1735 8111,'0'-12'-889,"0"0"1,0-1 886,0 1 1,0 4 105,0 0 0,0 3 24,0-3 0,0 4 8,0-4-16,0 5-13,0-8 13,0 10-105,0-5 32,0 6-4,0 0-52,0 6 18,0 1 1,4 6 11,0 4 0,4-2-8,-4 5 1,2-2 5,-2 7 1,-1-3 60,5 6 1,-4 4-23,4 1 0,-4 8 7,5 4 0,-5 7 6,4 1 0,-4 11-272,4 2 0,-6-30 0,0 0 223,2 3 0,0 0 0,0 4 0,-1 0 7,1 4 0,1 1 0,0-2 1,0-1-289,0 1 0,-1-1 1,1 1-1,1-1 280,-1 0 1,2 1 0,1 1-1,0 0-81,0-2 0,1 0 0,0-2 1,-1-1 58,1-3 0,-1 0 0,-1-4 0,0 0-195,9 30 0,-2 1 228,-2-5 0,2 2 1,2-9 1,-6-1 50,2-4 1,-4-5-68,0-3 1,2-4-45,-6-4 0,1 1 385,0-5 1,-4-2-598,3-7 1110,3-2-1542,-6-5 742,10-7 1,-6-33 0,-3-17 0,4-4 0,0 1 0</inkml:trace>
  <inkml:trace contextRef="#ctx0" brushRef="#br0" timeOffset="1">7741 1723 7579,'-9'0'-253,"1"0"229,5 0 1,-3 0-273,2 0 58,2 0 82,-3 0 176,5 0 0,1 0-6,3 0 0,-1 4-11,5 0 1,0 0-31,5-4 1,0 0 33,4 0 0,3 0-4,9 0 1,-2 0-21,6 0 1,4 0 20,4 0 0,11-4-3,1 0 0,12-6-174,-31 6 0,1 0 0,1 1 1,1-1 185,0 0 0,0 0 0,1 1 0,2-1-9,-2 0 1,1 0-1,2-1 1,1 1 2,-3 1 0,-1 1 0,2 0 0,-2 0 1,-1 2 1,0 0 0,0-1 0,0-2 0,0 1 0,0 0 0,2 0 0,0 0-18,0 2 1,0 0-1,0 0 1,0 0 13,-2 0 1,0 0 0,2 0-1,1 0-15,1 0 0,0 0 0,3 0 0,-1 0 9,0 0 0,1 0 1,1 0-1,0 0-225,-2 0 1,0 0-1,0 0 1,1 0 232,3 0 1,1 0-1,-2-2 1,1 0 0,0 0 0,0 0 0,1 0 0,0 0 0,-3 1 0,0 2 0,3-1 0,0 0 2,-1 0 0,0 0 0,1 0 1,0 0-7,-1 0 0,0 0 0,2-1 0,-1 0 11,-1-1 0,1 0 1,0 2-1,1-1 0,0-1 1,0 0 0,2-1 0,-1 0-7,0 1 1,-1 0 0,2-1 0,-1 1 0,-3-1 0,0 2 0,1 0 0,0 0 11,-1-1 0,0 0 1,3-1-1,0 1-11,-3 0 0,1 0 0,1-1 0,0 0 31,-4 1 1,0 0-1,2 1 1,1 1-26,-3-2 1,0 0-1,2-1 1,0 0 1,-2 1 1,0 0 0,1 0 0,0 0-10,-1 2 0,0 0 0,-1-2 0,0 0-3,1 0 0,0 0 0,3-1 0,0 0-26,-1 1 1,0 0-1,3 1 1,-1 1-7,-4-2 0,0 0 0,3 0 0,0 1 19,-1-1 1,0 0 0,1 1-1,1 0 8,0-1 1,0 0 0,-1 1 0,-1 1-13,0 0 1,0 0-1,0 0 1,0 0 9,3 0 0,-1 0 1,0 0-1,-1 0-35,-1 0 0,0 0 0,-1 0 0,0 0 25,-3 0 0,0 0 1,-2 0-1,0 0-2,0 0 1,0 0 0,0 0 0,-1 0-137,1 0 1,0 0 0,-1 0 0,-1 0 146,-2 0 1,0 0 0,0 0-1,0 0 2,0 0 1,0 0-1,0 0 1,0 0-10,0 0 0,-1 0 0,34 0 31,0 0 0,-4 0-25,3 0 1,0 0 61,0 0 0,-2-4-37,-5 0 0,-5 0-99,1 4 0,-8 0 97,0 0 0,-7-4 4,-6-1 0,0 0 317,0 1 0,-1 1-320,-4-5 1,-3 5 363,-8-1 0,1 3-371,-6 1 0,0 0 237,-3 0-563,-1 0 201,0 0 1,-5 1-228,-3 3 338,-2-2 0,-46 19 0,-11 0 0</inkml:trace>
  <inkml:trace contextRef="#ctx0" brushRef="#br0" timeOffset="2">16097 1551 8107,'0'-13'-698,"0"1"935,0 0 0,0 3 116,0 1-271,0 6 1,0-5-113,0 3 154,0 2-162,0-3 1,0 10 118,0 3 0,4 3-7,0 2 0,4 3-19,-4 0 1,4 12 2,-4 1 1,6 5 9,-2 3 0,2 9-9,-2 3 0,3 10-271,-3 3 1,-4-27-1,-1 2 249,1 4 1,0 0 0,0 1 0,0 1-8,2 0 1,1 0 0,-2 0 0,1 0-18,-2 1 0,0-2 1,1-1-1,1-1 17,-2-1 1,0 0-1,1 0 1,1 0 7,0-2 1,0 0 0,5 30-160,-3-10 0,2-5 184,-6 2 1,4-4-52,-4-1 1,0-5-125,-4-3 0,0-4-391,0-4 0,0 1 202,0-5 0,0-1-800,0-3 1101,0-6 0,-4 6 0,0-9 0,0-2 0</inkml:trace>
  <inkml:trace contextRef="#ctx0" brushRef="#br0" timeOffset="3">7987 3790 8091,'-8'-7'-1799,"-1"3"2125,7-2-336,-4 4 9,6-3 226,0 5-89,0 0-128,6 0 0,0 0 84,7 0 1,-1 0-63,0 0 0,1 0-15,-1 0 1,6 0-13,2 0 1,5 0-14,4 0 1,2 0-2,6 0 0,5 4-8,3 0 0,5 0 5,3-4 1,3 0-284,6 0 0,7 0 287,1 0 0,-33 0 0,0 0 9,29 0 0,-31 0 0,1 0 7,33 0 1,-31-2 0,1 0-7,0 0 1,0 0 0,0-2 0,0 0-1,-2 1 1,0 1 0,0 0 0,1-1 35,1 1 1,0 0 0,0 1 0,1-1 6,1-2 1,0 0-1,0 2 1,-1 1-29,-1-1 0,0 0 1,1-1-1,0 1-203,3 0 0,1 0 0,0-1 0,0 0 181,0 1 1,-1 0 0,1 1 0,0 1 4,-2-2 1,-1 0 0,1-1 0,0 0-5,1 1 0,0 0 1,2-2-1,-1 0-2,0 2 0,-2 0 1,1-1-1,-1 0 0,-3 1 0,0 0 0,-1 1 0,1-1 5,2-2 1,0 0-1,-1 2 1,0 0-2,1-2 0,1 0 1,-2 2-1,0 1 14,-1-1 1,0 0-1,1-1 1,-1 1-12,2 0 1,0-1-1,3-1 1,0 0 8,-3 2 0,0 0 0,2-2 0,0 0-4,-4 2 0,0 0 0,2-1 0,0 0 0,-2 1 0,0 0 0,4 1 1,0 0 16,-2-3 1,0-1-1,1 2 1,0-1 1,-3 1 1,0-2 0,-1 0-1,0 1-3,3 2 1,0 0-1,0-3 1,-1 1-12,1 2 1,0 0 0,-1 0 0,-1-1-7,-2 1 0,0 0 1,2 1-1,0 0 9,0 0 1,0-2 0,4 1 0,0-1 3,-2 1 0,0 0 0,0-1 0,0 2-26,-4 1 0,0 0 1,0-2-1,0-1-144,0 1 0,0 0 0,1 0 0,0 0 167,-1 2 0,0 0 0,2-2 0,-1 0 8,-3 0 0,-1 0 1,35-2-4,1 4 0,-2 0 3,2 0 0,-2 0-28,-2 0 1,1-4 14,-33 2 0,1 0 1,2-1-1,-1 2-28,34 1 0,-3-4 45,-2-1 1,-2 0-4,-1 1 1,-2 3-7,-3-4 1,3 0 2,-2 1 0,-2-2-8,1 2 0,3 2 5,2-7 0,2 7-30,-6-3 0,6 0 30,2 1 1,-1-4-40,-3 4 1,-6-5-93,-3 5 1,-2-4 104,-2 4 1,-1 0 16,-3 4 1,-3 0 248,-5 0 1,-5 0-243,-4 0 0,-3 0 388,-4 0 1,0 0-309,-4 0 1,-1 0 222,-3 0 1,-1 0-269,0 0 0,-4 0 128,1 0 1,-1 0-133,4 0 0,0-4 64,1 0-51,-1 0 0,0 2 12,1-2 3,-1 3-150,0-5 1,-1 5 135,-3-3-699,3 2 188,-9-3-676,3 5 1128,-5 0 0,-5-11 0,-2-3 0</inkml:trace>
  <inkml:trace contextRef="#ctx0" brushRef="#br0" timeOffset="4">16183 3335 7818,'-9'-4'-725,"1"0"1200,6 0-1127,-9 4 652,4 0 0,5 0 0,4 0 0</inkml:trace>
  <inkml:trace contextRef="#ctx0" brushRef="#br0" timeOffset="5">16343 2326 7733,'-7'0'-1416,"-4"0"1379,4 0 0,-1 0 157,0 0 26,5 0 175,-3 0-238,6 0 862,0 0-557,0-6 178,0 5-306,0-4-16,0 5-82,0 0-24,6 0 0,-3 0-66,5 0 1,0 5 36,4 3 0,2 5-112,2 3 0,5 4-5,8 9 1,6 4-39,6 8 1,-15-17 0,2 1-156,0 3 0,1 2 1,1 0-1,1 1 229,4 2 0,0 0 0,0 1 0,0 0-340,2 3 0,0 0 0,1-1 0,0 1 305,-1-2 0,0-1 0,-1-2 0,-1-2 30,-4-3 0,0-1 0,0 0 0,-1-1-131,1-1 0,0 1 0,-3-1 1,0 0 106,-1-1 0,-1-1 0,24 20 35,-5-5 0,-2 0-120,-2 0 1,-2-1-2,2-4 0,-8 3-70,-5-7 1,-3-3 422,-5-5 1,2-5-554,-5 2 1,-5-3 1025,-4-2-1186,-5-5 292,2-2 1,-6-6-181,-3-3 1,-4-5 334,-9-7 0,-13-19 0,-8-11 0</inkml:trace>
  <inkml:trace contextRef="#ctx0" brushRef="#br0" timeOffset="6">16380 2363 7769,'-13'0'-129,"1"0"1,0 0-160,-1 0 0,2 1 496,3 3 0,-1-1-65,5 5 1,-2 2 84,2 6 0,3-6-28,-4 2 0,4-2-30,1 2 1,0-4 179,0 0 183,0-5-290,0 3 0,4-8-55,0-2 1,2-4-123,-2-9 0,1-2 115,4-5 0,1-1-226,-1 0 0,3 1-26,4-1 1,-1 5-65,6-1 0,-1 8-40,5 0 0,0 6-169,-1 7 1,2 2 25,3 2 0,2 3 318,6 5 0,1 1 0,5 3 0,3 0 0,0 1 0</inkml:trace>
  <inkml:trace contextRef="#ctx0" brushRef="#br0" timeOffset="7">18755 3667 7837,'-6'-13'0,"3"-4"0,-5 9 110,6 2 1,-5 1 175,3 5 0,2 11-143,-2 5 1,3 8 88,1 4 0,-4 4-289,0 5 0,-1 4 73,5 0 0,-4 4-166,0-4 1,0 4-55,4-4 1,0-1-192,0-8 1,0-3-240,0-8 238,0-4 1,1-12 151,4-10 1,1-7 243,7-12 0,-2-27 0,1-11 0,1-5 0,0 0 0</inkml:trace>
  <inkml:trace contextRef="#ctx0" brushRef="#br0" timeOffset="8">18779 3569 7837,'-5'-13'-60,"-2"1"30,-5 0 1,-1 5 238,1 3 0,5 4 345,3 4 0,3 8-286,1 9 0,0 3-196,0 5 1,5 1-183,3 3 1,7 3 109,2-4 0,5 3-81,-2-3 1,5 3-65,4-7 1,-2 1 144,6-4 0,-6-8-195,2-4 0,1-6 40,-1-7 0,3-7 103,-3-6 1,-2-6-54,-6-9 0,-3-8-92,-6-5 0,0-5 103,1 0 1,-6-1 11,-3-3 1,-3 1 289,-1 0 0,-1 6-88,-3 7 0,-3 10 266,-6 9 1,1 9-139,0 4 1,-1 9-89,1 8 0,4 6-87,0 10 0,4 3-172,-5 9 1,7 2 24,-2 2 1,2 1-356,2-5 0,0 4-260,0-3 1,0 3 282,0-4 1,2-6 405,2-6 0,30-25 0,12-7 0</inkml:trace>
  <inkml:trace contextRef="#ctx0" brushRef="#br0" timeOffset="9">19431 3716 7846,'-6'6'-725,"-4"1"386,6 5 0,-6 10 119,2 3 0,-3 13 578,-1 3 0,-4 5 555,-1 4 1,1-3-617,3-1 1,1-1-130,0-8 0,4-3-159,-1-10 117,7-10-161,-4-3 0,10-16 38,0-4 0,6-8-132,-2-8 0,7-5 13,2-7 0,0-3-77,0-5 1,2 0-72,6-8 0,-5-2 96,1 2 1,-5 5 157,5 7 0,-6 5 125,1 8 1,-6 6 340,-2 13 1,-6 7-179,3 10 0,-4 6 126,-1 10 0,4 6-193,0 3 0,0 7-182,-4 1 1,0 0 170,0-4 1,4 4-508,0 0 0,2 4 110,-2-4 0,-3-1-180,3-8 0,3 7-450,2-6 0,-3-6 827,3-11 0,4-35 0,6-10 0</inkml:trace>
  <inkml:trace contextRef="#ctx0" brushRef="#br0" timeOffset="10">19407 4098 7846,'-33'1'10,"0"3"1,2-1-58,10 5 825,9-5-573,7 3 0,11-6-153,7 0 1,6-2-57,10-2 1,2-4-496,6-9 1,5-2 25,3-5 357,3-1 1,-6-9 0,4-6 0,2-3 0,1 0 0</inkml:trace>
  <inkml:trace contextRef="#ctx0" brushRef="#br0" timeOffset="11">16490 2929 7841,'-12'0'-358,"0"0"0,-1 0 179,1 0 0,4 0 107,0 0 72,-1 0 1102,-3 0-743,5 5 1,2-2-184,5 5 1,5-5-81,4 1 0,7 2-3,4-2 0,4 0-120,0-4 1,10 0 79,3 0 0,3-2-168,-3-2 1,0-3 46,0-5 0,4 0-273,0 0 0,-6-2 104,-6-3 0,-4 2-1,-5-5 1,1 5-320,-9-2-25,-2 4 582,-10 6 0,-22 12 0,-6 9 0</inkml:trace>
  <inkml:trace contextRef="#ctx0" brushRef="#br0" timeOffset="12">16367 2670 7847,'-4'-19'-291,"0"3"1,-4 6 48,4 2 0,0 4 527,4-4-119,0 5-98,0-2-133,0 5 0,0 5-7,0 3 1,0 5 6,0 3 1,4 3-2,0 6 1,1 5-49,-1 3 0,-1 2-129,5 2 1,-1 1 133,1 3 1,3-2 108,-2 2 0,1-3 0,3-1 0,-1-2 0,0-2 0,1 1 0,-1-5 0,-1 4 27,-3-4 1,-2-1 104,-6-3 0,0 0 1,0-1 0,-2 6 164,-2 3 0,1-1-164,-5 0 0,1 1-46,-1 4 0,-1 4-263,4 0 1,-3-1 103,4-7 0,0 2-235,4-2 0,0-3 146,0-1 1,0-3 160,0-2 0,0 0 0,0-4 0,0 3 0,0-2 0,6 1 0,2-2 0,-1 4 0,1-4 0,-4-1 143,4 2 1,-5-2 46,1 1 0,-3 4-42,-1-4 1,0 8 57,0 0 1,0 1 128,0-4 0,0 3-208,0 1 1,0 4-377,0-4 1,2 1 163,2-2 1,-1-2-32,5 3 1,-4 1-251,4-1 1,0 0 126,5-5 0,-3 1 30,-1-1 0,2 5 257,-3 0 1,-3 0 73,-1-5 1,-1 1 171,1-1 0,-2 1-118,2 0 1,-3-1 58,-1 1 1,0-1-42,0 1 1,0 0 33,0-1 1,0-5-26,0-2-359,0-4 262,0-6-106,0-1 0,0-72 0,0 25 0,0 0 0</inkml:trace>
  <inkml:trace contextRef="#ctx0" brushRef="#br0" timeOffset="13">16872 3556 7844,'-13'0'241,"1"0"0,0 6-96,0 2 0,-5 4-5,1 5 0,-1 6-62,5 6 1,1 10 465,3 3 1,-2 3-161,6 0 1,0-1-153,4-3 0,6-7-129,2 3 1,7-10-141,1-2 0,6-8-185,-1-8 0,6-4 159,2-5 1,1-1-280,-2-3 0,-2-9 84,3-7 0,-4-9 4,-5-4 0,2-8 67,-5-4 0,-1-8-167,-4-5 1,-5-2 94,-3-1 0,2-5 135,-2 0 0,-6 3 299,-6 10 1,-8 7-72,-5 13 0,-7 14 447,-5 10 1,-3 14-194,-1 7 0,-4 13-55,0 11 1,-2 8-335,6 10 0,-2-3 244,11 7 0,4-6-196,8 1 1,4-4 88,3-3 1,7-10-217,10-7 1,6-10 227,10-6 1,10-2-385,3-7 0,4-6-211,0-6 0,-1-7-272,5-1 1,-1-10 748,1 1 0,3-5 0,-3 0 0,3-3 0,1 0 0</inkml:trace>
  <inkml:trace contextRef="#ctx0" brushRef="#br0" timeOffset="14">10263 5390 7839,'-12'6'2,"0"0"-130,-1 7 0,5-2-189,0-3 1,4-1 203,-4-3 129,5-3 1074,-2 5-372,5-6-574,0 0-104,5 0 1,-2 0 25,5 0 0,2-2 1,6-2 1,-1 1-106,5-5 1,2-5 35,7-8 1,4-4 53,8-3 1,0-5-357,8-8 0,-22 16 1,1-1 323,6-4 1,2-1 0,3-5 0,1-1-390,4-3 0,2-2 0,4-2 0,1-1 366,0 0 1,1 0 0,-16 14 0,0-1 0,0 1-36,1 0 1,0 2 0,0-1 0,0-2 0,1 1-1,0 1 20,-1 0 0,0 2 0,0-1 0,17-12 0,-1 0-69,-6 6 0,0 1 0,-1-2 0,0 1-191,-3 2 0,0 0 0,-1 0 1,-1 2 229,-2 2 1,0 0 0,-2 2 0,-2 1-88,-3 3 0,-2 1 1,-2 0-1,0 1 26,25-16 0,-5 2 381,-7 2 0,-4 4-300,-8 9 1,-7-2 783,2 6 1,-3-4-734,-1 8 0,-6-3 572,-6 7 0,-5 1-548,1-1 560,-3 5-579,-1-2 0,-1 5 72,-3 0 0,1 1-72,-5 3 2,0-3 0,-4 9-315,-1-6 1,1 4 29,0-4 1,3 2 55,1-2 1,0-3 113,-4 3 1,-1-2-17,1-2 0,0 0-3,0 0 166,-1 0 0,-3-4 103,-1 0 0,1-5-56,4 5 0,-1-5 122,1 1 1,0-3-41,-1-2 1,3 5 4,1 0 1,0 0 17,5-5 1,-5 5 120,5 0 1,0 4-68,4-4-175,0 5 1,6-3-68,2 6 0,4 0 9,5 0 0,2 0 19,5 0 1,2 5 10,3-1 0,-3 4-21,3-4 0,1 6-96,-1-2 1,-1 3 72,-3 1 1,-6 0 48,-3 1 1,-3-1-144,-5 0 1,-3 6-608,-5 3 0,-5 3 165,-3 5 1,-10 2-578,-7 6 1092,1 11 0,-6 1 0,-3 7 0,11-12 0,0-1 0,0 0 0</inkml:trace>
  <inkml:trace contextRef="#ctx0" brushRef="#br0" timeOffset="15">9882 6215 7853,'-12'-20'466,"-1"4"1,5 4-152,0 4-180,5 2-98,-2 6 1,5 3 0,0 5 0,1 2 141,3 10 0,-1 2-128,5 7 0,-5-2-21,1 6 1,1 0-238,-1 4 1,5-2 89,-5-2 1,1 3-11,-1-4 0,-2-2-270,2-1 1,-3 0 40,-1-5 1,4-2-196,0-9-218,0-1 769,-4 0 0,0-10 0,0-6 0,-10-44 0,-4-12 0</inkml:trace>
  <inkml:trace contextRef="#ctx0" brushRef="#br0" timeOffset="16">9783 6313 7899,'-5'-25'0,"2"1"18,-5-1 1,5 2-58,-1 2 0,4 0 171,4 4 0,3-3 331,5 3 1,6-3-190,3 3 1,2 1-109,2 4 1,3-1-176,1 1 0,1 5-55,-1 3 1,-5 3-237,1 1 1,-2 1 14,-6 3 0,-1 3-216,-4 5 1,-5 2-67,-3 2 0,2 4 567,-2 4 0,-17 13 0,-8 5 0,-3 5 0,0-1 0</inkml:trace>
  <inkml:trace contextRef="#ctx0" brushRef="#br0" timeOffset="17">9870 6412 7899,'-13'0'0,"1"0"0,0 0 915,-1 0-654,7 0 0,1 0-156,10 0 1,3 0-89,8 0 0,1-2-131,7-2 1,-1 1-221,10-5 0,0 4 155,4-4 0,0 0-937,0-5 1116,0 1 0,6-6 0,5-4 0,5-1 0,0 0 0</inkml:trace>
  <inkml:trace contextRef="#ctx0" brushRef="#br0" timeOffset="18">10436 6178 7899,'-13'-7'405,"7"1"1,-1 6 85,3 0-287,2 0 1,-3 6-116,5 2 1,0 8 2,0 5 0,0 2-66,0 2 1,0 5-107,0 3 0,0-2-120,0 2 1,1-6-364,3 2 1,-2-4-216,2-5 0,1-2 18,-1-6 760,6-5 0,-9-1 0,5-50 0,-6-11 0</inkml:trace>
  <inkml:trace contextRef="#ctx0" brushRef="#br0" timeOffset="19">10374 6252 7899,'-4'-14'69,"0"-3"1,-4 4 171,4-4 1,0 4 400,4 0 1,5 1-289,3 0 0,3 4-139,1-1 0,6 3-41,3-3 0,-2 3-107,1 1 0,-3 4-337,3-3 0,-5 4 64,2 4 1,-5 4-75,-4 9 0,-2-2 136,-6 5 0,0 1-62,0 3 1,-2 1-106,-2 0 1,2-1 34,-7 1 1,5-6 350,-4-3 1,5-2-111,-1-2 1,-1 1 341,1-1 25,-1-5-145,5-2 0,2-5-139,2 0 0,3 0 29,5 0 0,0 0 27,1 0 1,3 0-48,1 0 0,-1 0-121,-4 0 0,-4 4 95,1 0 1,-3 6 29,3-2 1,-4-1 25,-5 1 1,0-4 8,0 5 0,-7-3-104,-5 3 0,-2 2-1,-6-3 1,-1-1-276,-3 1 0,-2-1 97,-3 1 1,7-1-188,-2-3 0,3-3 102,1 3 0,2-2 272,5-2 0,18-6 0,3-1 0</inkml:trace>
  <inkml:trace contextRef="#ctx0" brushRef="#br0" timeOffset="20">10780 6288 7899,'-7'-12'-363,"2"0"0,1 0 587,0-1 675,0 6 1,4 1-71,0 1-2,0 4-759,0-4 0,0 10 101,0 3 1,0 5-142,0 3 0,1-1-107,3 6 1,-1-1-132,5 5 1,-4-2-32,4-3 1,-4 2-309,5-5 0,-5 3-176,4-3 0,-4-1 310,4-4 0,-4 1 33,5-1 0,-5-5 382,4-3 0,-5-3 0,-3-55 0,-7-15 0</inkml:trace>
  <inkml:trace contextRef="#ctx0" brushRef="#br0" timeOffset="21">10805 6239 7899,'-6'-19'-123,"5"1"0,-4 6 300,5 0 1,5 4 393,3-1 1,5 7-93,3-3 0,-1 4-136,5 1 0,1 4-93,4 0 1,-5 7-50,1 2 1,-2 0-207,1 8 1,-2-5 73,-6 5 1,-5-1 189,-3 5 0,-2-5-654,-2 1 0,-7-1-833,-5 5 1,-2-5 655,-7 1 1,-3-1 571,-5 5 0,-12-14 0,-7-3 0,-2 1 0,0 0 0</inkml:trace>
  <inkml:trace contextRef="#ctx0" brushRef="#br0" timeOffset="22">11482 3790 7854,'0'-12'-584,"-4"0"445,-1-1 0,1 5 191,4 0 1,0 0 170,0-5 317,0 1-268,0 0 1,-1 1 713,-3 3-804,3 2 1,-6 9-7,3 5 0,1 6 44,-5 10 1,1 8-17,-1 5 1,-3 5-95,2 7 0,4 5-192,1-1 1,3 0-82,1-3 0,1-2-369,3-3 1,7 0 286,5-8 0,6-3-272,-1-10 1,7-6 194,5-5 0,4-3 322,4-5 0,1-23 0,4-10 0,6-2 0,0-1 0</inkml:trace>
  <inkml:trace contextRef="#ctx0" brushRef="#br0" timeOffset="23">10423 4147 7837,'0'-12'-354,"0"0"0,0-1 613,0 1 0,0 4 63,0 0 633,0-1-180,0 3-791,-5 0 1,-1 7 15,-2 4 0,-3 5 99,3 7 1,1 5 36,-1-2 1,1 5 4,-1 4 1,3-3-217,5 2 0,0-2 27,0-1 0,5 4-115,3-1 0,4-3 21,5-5 1,2-5 53,6 2 1,5-5 65,3-4 1,3-2-1,5-6 1,-1-6 79,5-2 1,-5-7-64,1-1 0,-4-6 73,-4 1 0,-5-2-37,-7-2 0,-5-2-96,-7 3 1,-5-4 29,-8 8 1,-9 2-12,-7 1 0,-4 1-76,0 4 1,-6 2-187,-3 10 1,-3 0 1,-1 0 0,-2 2 130,2 2 0,3 2-176,9 7 1,2-1 56,2 0 0,5-3 295,8-1 0,2-5 0,50-20 0,11-10 0</inkml:trace>
  <inkml:trace contextRef="#ctx0" brushRef="#br0" timeOffset="24">10694 3827 7895,'0'-23'0,"-5"2"195,-4-7 0,0 7 343,1 5 0,-3 6 326,2 2-582,-1 5 0,1-1-174,1 8 0,5 5 78,-1 7 0,-1 7-90,1 6 0,0 6 28,4 2 1,-2 11-72,-2 10 0,3 6-1262,-3 2 1082,3-31 1,0 1 109,1 0 1,0 1 0,0 2-1,0-1-455,0 3 1,0 0 0,2 1 0,0 1 83,0 0 1,1 0 0,-1-3 0,1-1-308,-1-3 0,0-2 695,-1 25 0,2-24 0,0 1 0,-3 27 0</inkml:trace>
  <inkml:trace contextRef="#ctx0" brushRef="#br0" timeOffset="25">6030 2818 7860,'-8'-1'-133,"0"-3"378,5 2 0,-4-3 52,3 5-157,3 0 145,-5 0-442,1-6 86,3 5 133,-3-4 0,6 5-20,3 0 1,4-5-95,9 1 0,8-1-24,7 1 1,7 1 61,6-5 0,7 0-24,13-5 0,-26 7 0,2 0-273,3 0 0,2 0 1,6-2-1,3-1 293,2 1 0,0 0 0,1-2 0,1-1-336,0 3 0,1 0 1,-1-2-1,1-1 342,1 3 1,1 0-1,0 0 1,1 0-11,-1 1 1,-1 1 0,0 1 0,-1-1-38,-5 2 1,1 0-1,-2-1 1,1-1-185,-2 2 1,1 0-1,-1 1 1,-1-1 172,-5 0 0,0 0 0,0 2 0,-1 0-59,-6-2 0,-2 0 0,1 2 0,-1 1 91,-3-1 1,-1 0 0,31-4 422,-12 2 0,-5 0-440,-11 4 0,-6-4 1535,-2 0-1441,-9 0 1105,-2 4-1293,-11 0 271,-7 0 0,-8 0-122,-9 0 0,-13 0 0,-8 0 0</inkml:trace>
  <inkml:trace contextRef="#ctx0" brushRef="#br0" timeOffset="26">6424 2523 7860,'8'-11'98,"0"3"345,-5 2 0,2 1-337,-5 3 0,-5-3 77,-3 5 0,-9 5-82,-3 4 0,-5 3-110,-3 4 0,-4 3-223,-5 6 0,-5 0 171,-3-1 1,1 6-218,-1 3 0,4-1 196,-4 0 0,6 0 88,2 1 1,9-3 116,11-6 0,2-9-53,11-2 0,1-5-65,8 0 1,3-2 27,8-6 0,9 0 1,8 0 0,2 0-36,2 0 1,5 0-90,4 0 1,-3 0-141,2 0 0,-1 0 73,1 0 0,-4 0-8,-8 0 0,1 5 166,-5 3 0,-11 3 0,-7 1 0</inkml:trace>
  <inkml:trace contextRef="#ctx0" brushRef="#br0" timeOffset="27">8331 4356 7870,'0'-12'-256,"6"0"282,-5-1 0,5 5 56,-6 0 0,-2 5-29,-2-1 0,-3 3 27,-5 1 1,0 0-99,-1 0 1,-3 1 88,0 3 1,-6 7-12,1 6 1,-2 5-12,-2-2 0,-2 3-5,2 2 0,-1 4-144,10-1 0,0 1 84,3-4 1,2 2-66,3-2 0,3 1 56,5-10 1,5 5-91,3-5 0,9-1 85,3-7 0,3-2-2,2-6 1,1 0 28,3 0 0,-3 0-21,2 0 0,-2-6-122,-1-2 0,-4-3 125,-1-1 0,-5-2-9,2-2 1,-9 2 41,-4-2 1,-3 2 83,-1 2 1,0-1-34,0 1 0,-1 4 399,-3 0-159,-3 5 0,-5-3 130,-1 6-235,1 0 1,1 2-45,3 2 1,-2 3-172,6 5 1,0 2 100,4 2 0,0-1-135,0 6 0,1-1 24,4 5 0,-3-1-172,6 1 0,1 0-293,3-1 0,-1 4 217,-3-4 1,-1 4 274,-3-8 0,-52 14 0,-8 4 0</inkml:trace>
  <inkml:trace contextRef="#ctx0" brushRef="#br0" timeOffset="28">4787 3175 7879,'0'-7'153,"0"-4"0,0 8 70,0-5 0,0 4-132,0-4 0,-4 4 284,0-4-143,0 5 66,4-3-307,0 6 1,0 7 81,0 6 1,0 4 118,0 8-14,0 0-349,0 5 1,0 5 70,0 6 1,0 0-128,0-4 1,0 0 19,0 0 0,0-1 51,0-4 0,0-3 85,0-8 0,4-4-135,0-4 118,0-6 25,-4-2 1,0-6 119,0-3 1,0-7-90,0-6 1,-1-5-87,-3 2 1,1-9 87,-5-4 1,1-2 71,-1-2-78,-3 0-568,9-5 792,-3 3-210,-1-9 1,5 10 251,-3-3 0,3 0-72,1 4 0,1 3-93,3 9 0,-1 2 125,5 3 1,4 3-232,5 9 0,-1-2 124,-4 6 1,5 0-62,-1 4 1,2 0-272,-2 0 0,-2 2 51,3 2 0,-5 2-84,-4 7 0,2 0-142,-6 4 1,4-2-57,-4 5 480,0 6 0,-19 9 0,-8 6 0,-1 4 0,0 1 0</inkml:trace>
  <inkml:trace contextRef="#ctx0" brushRef="#br0" timeOffset="29">4738 3372 7936,'-8'0'60,"-1"0"-48,1 0 5,-4 0 119,5 0 73,2 0 0,6 0-117,3 0 0,3 1-27,5 3 0,2-2-432,2 2 0,4-3 182,4-1 1,2 0-501,3 0 0,-2-4 685,6 0 0,3-10 0,5-3 0,4-1 0,1 1 0</inkml:trace>
  <inkml:trace contextRef="#ctx0" brushRef="#br0" timeOffset="30">5292 3778 7936,'-6'-12'0,"-1"3"0,-5 1 0,4 0 285,0-4 1,4 1-83,-5 3 0,1-2 72,-4 6 1,0 0-147,-1 4 1,1 0-91,0 0 1,-5 1 83,1 3 0,-6 9-8,1 7 0,0 3-151,0 2 1,-1 1 105,6 3 0,-5 2-93,5 6 1,1-4 43,7 0 1,2-5-313,6 5 1,0-5 63,0 0 1,10-7-91,2-5 1,8-3 99,1-5 1,2-3 2,2-5 0,1-3 19,3-5 0,-3 0 8,2-8 1,1-4 73,-4 0 0,1-3-7,-10-2 0,3-4 189,-7 1 0,3 0 220,-6 8 46,-4-3 1,-1 10-18,-8 1 1,-7 7 146,-5 9 0,-5 8-119,5 8 1,-6 5-41,1 4 0,4-2-211,0 6 1,4 0-62,0 4 0,6-5-318,3 1 0,-1 3-143,1 1 1,1 1-1022,7-9 1448,-2 5 0,25-3 0,0 6 0</inkml:trace>
  <inkml:trace contextRef="#ctx0" brushRef="#br0" timeOffset="31">7531 3520 7365,'0'-7'-1496,"0"1"1751,-5 6-209,4 0 116,-5-5-100,6 3 21,0-3 38,0-1-60,0 5 0,0-6-41,0 3-20,0 3 62,0-5-11,0 1 150,0 4-136,0-10 192,0 9-179,0-9 0,0 9 109,0-7-92,0 7 1,0-5 106,0 3-17,0 2-3,0-9-162,0 10 123,0-10-145,0 10 55,0-10-27,0 9 26,0-3-20,0 5 173,0 0 1,0 5-121,0 4 0,0 7-18,0 4 1,4 5-20,0 4 0,4 4-10,-3 8 1,4 4-7,-1 8 0,-1 9-217,-3-28 1,0 1 0,1 3 0,0 1 195,3 0 0,0 0 1,-1 0-1,0 0 0,1-2 1,0 0 0,1-3 0,0 0-181,8 32 1,3-1 162,-3-3 1,3-7 57,-4-10 1,1-6-30,-5 2 0,5 2-10,-1-2 1,0 0-5,-3-4 0,-1 0 23,0 0 0,-1-1 3,-2 1 0,-3-4 266,-2 0 1,-2-6-318,2 2 0,-3-4 214,-1-5 1,0 2-225,0-6 1,0 1 86,0-5-290,0 0-310,0 1-36,0-6 180,0-2 77,0-5-967,0 0 711,-5 0 574,3-5 0,-14-8 0,2-6 0</inkml:trace>
  <inkml:trace contextRef="#ctx0" brushRef="#br0" timeOffset="32">7642 4972 7895,'-12'-4'126,"0"0"1,3-1-42,1 5 192,5 0-216,-2 0-25,5 0 0,1 7 45,3 6 0,3 3 93,6 4 1,3 8-104,0-4 0,6 4 3,-1-4 1,2 5-141,2 0 1,-5 0 142,1-5 1,-1-5-178,5-2 1,-1-4 87,1 0 0,-2-6 19,-2-3 1,2-10-25,-3-6 0,0-7 45,0-10 1,-5-2-26,2-6 0,-8-6 15,-1-2 1,-1-3-35,1-1 1,-2 7 44,-6 5 1,0 5 20,0 8 0,-1 6-133,-4 6-95,4 5 0,-9 14-112,6 5 0,-4 6 290,4 6 0,-8 20 0,-2 8 0,0 5 0,1-1 0</inkml:trace>
  <inkml:trace contextRef="#ctx0" brushRef="#br0" timeOffset="33">7568 5944 7855,'0'-7'-670,"0"-4"0,0 8 506,0-5 197,0 5 1,0-3 46,0 2-40,0 2 0,-1-7 162,-3 4-158,2 1 0,-3 3 350,5-3-59,0 3-194,0-10 0,0 8 69,0-5 11,0 5 69,0-8-182,0 4 1,0-1-13,0 0 0,0 4 116,0-5-140,0 7 103,0-9-11,0 9-92,0-9-45,0 10 0,1-4 72,3 5 0,-2 5-3,2 3 0,-1 10-111,1 7 1,-1 9 82,5 7 1,-4 9-149,4 0 0,0 7-166,5 1 1,-1-2 245,0 1 1,5-6-24,-1-2 1,0-8-22,-3-12 0,3-3-79,0-14 0,-3 2 103,-5-10 0,-4 0 13,4-4 1,-5-6-8,1-2 0,2-8 193,-2-5 0,0-3 106,-4-5 0,4-4-263,0-8 0,0-4-34,-4-8 1,4 1-218,0-6 0,0 6 217,-4-1 1,5 4-95,-1 4 1,4 9 54,-4 11 0,0 6-28,-4 7 1,1 5-464,4 3 0,-4 4 203,3 4 0,-1 3-80,1 5 1,1 1-130,4-1 622,1 0 1,3 17 0,6 4 0</inkml:trace>
  <inkml:trace contextRef="#ctx0" brushRef="#br0" timeOffset="34">8085 6682 7859,'0'-12'199,"0"0"0,-4 3-207,0 1 1,-6 1-4,2-1 1,1-1 396,-1 5 0,0-1-93,-4 5 1,-2 2-173,-2 2 0,2 4-41,-3 9 1,0 2-4,0 5 1,-3 5-21,3 0 0,1 5-118,4-1 0,5 1 187,3-1 0,2 1-77,2-5 1,0 2-266,0-6 1,10 1 77,2-10 0,9 3-177,-1-7 0,4 2 93,0-10 0,2 0-7,3-4 0,-3-1 41,3-3 0,1-4-76,-2-9 1,-3 2 126,-5-5 1,-5 1 5,2-2 0,-8-2 78,0 2 0,-7 4 136,2 0 0,-8 3 33,-4 2 0,-3 1 12,-1 3 0,0 1 163,-1 3 1,-3 3-20,0-3 0,-1 2 128,5 2 1,-1 4-153,1 0 0,1 6 37,3-2 0,1 7-146,3 2 1,3 5-11,-3-2 0,4 3 61,4 2 1,1 0-12,3-1 1,3 5-621,-2 0 0,1 3-8,3-3 1,-1 0-183,0-5 0,-3 1 97,-1 0 1,-5 3 533,1 1 0,-41 22 0,13-25 0,0 0 0</inkml:trace>
  <inkml:trace contextRef="#ctx0" brushRef="#br0" timeOffset="35">6891 4332 7776,'-6'5'0,"-1"-3"-1116,3 2 854,2-3 0,-5-1 2,3 0 365,3 0 191,-4 0-101,5 0 237,0 0-300,5 0 0,-2 0-48,5 0 1,-4-4 20,4 0 118,-5 0-22,8 4-25,-10 0 30,5 0-6,-6 0-98,0 0 0,-6 0-19,-2 0 1,-3 0 10,-1 0 1,-6 0-41,-2 0 0,-5-6-9,-4-2 0,-2-8-81,-6-5 0,-6-13 51,-2-7 1,21 15-1,-1-3-335,-2-3 1,1-1 0,0-4 0,1-2 304,-2-5 0,1-2 1,1 0-1,1-1-287,1-2 1,1 0 0,0 0 0,1 1 333,2 1 1,1-1-1,2 1 1,1 0 1,0 3 0,1 2 0,1 2 0,1 1-101,2 3 1,0 2 0,-1-1-1,0 0 87,2-2 0,2 0 0,-2-2 0,1 0-49,2 1 1,0-2 0,2-2-1,1 0-187,1-1 0,0-1 1,2-3-1,0-3 144,2-2 0,0-2 0,1-5 0,2 0-45,3 0 1,1-1 0,0-2 0,2 1 79,3 3 0,1 1 0,1 0 0,1-1 7,3 2 0,1 2 0,-2 2 0,0 2 60,1 4 1,1 2 0,-2 4-1,0 4 173,18-18 0,-5 12 180,-4 13 0,-2 10-542,-1 7 0,-4 1 501,-1 7 0,-4 0-491,5 4 0,-2-5 821,2 1 0,-2 0-751,-3 4 0,-2 4 309,2 0 1,-2 6-337,-2-2 0,-4 3 33,1 2 1,-7-5-10,3 0 1,-3-1 55,2 1 1,-2-1-150,2-3-12,-3-3 89,-1 5 0,-1-6-3,-3 0 1,1 0-302,-5 0 402,5 0 0,-41-33 0,-4-8 0</inkml:trace>
  <inkml:trace contextRef="#ctx0" brushRef="#br0" timeOffset="36">6510 1317 7932,'-12'0'4,"-1"0"166,1-6 1,0 4 133,-1-7 78,7 7-52,-5-4-320,9 1 0,-2 3 85,8-2 0,3-1 22,5 1 1,2-2 27,3 2 1,3 3-4,9-3 0,-2 2-71,6 2 0,0 0-128,4 0 0,-2 0 38,-2 0 1,-2 6-202,-2 2 0,-3 3 27,3 1 0,-9 6 126,-3 2 0,-9 1 3,-4 4 1,-4 2-70,-4 10 0,-6 1-144,-10 3 1,-5 4-69,-8 9 1,-2-4 344,2 4 0,6-19 0,-3 2 0,-2 1 0,-1 1 0</inkml:trace>
  <inkml:trace contextRef="#ctx0" brushRef="#br0" timeOffset="37">5033 861 7872,'-12'-20'8,"0"-1"0,-1 6-130,1-1 0,5 2-609,3 2 822,3 5 354,1 2 0,0 6-235,0 3 1,0 8-126,0 9 0,-2 4 100,-2 3 1,3 4-121,-3 5 0,1 0 16,-1-1 0,3 6 19,-4-1 0,4-2-170,1-6 0,0 1 125,0-5 1,0-6 64,0-6-37,0-4 0,0-11-1,0-7 0,0-11-209,0-9 1,1-11 107,4-14 1,-3-4-87,7-8 1,-7 27 0,0-1-139,2-1 0,0 0 0,-3-2 1,1 0 125,-1 0 1,2 0-1,-1-1 1,1 0 166,-1-4 1,0 1 0,1 5 0,0 0-7,1-28 1,-3 18 328,3 24-243,3 5 0,-1 19 54,2 8 0,3 14-9,-3 11 0,7 3-52,1 5 1,1 3 27,-5 5 0,4 2-143,1 2 0,1-2 95,-2 2 1,-2 2-114,2-2 0,2-9-275,-2-7 1,1-10 680,-5-2-392,0-6 0,1-12-12,-1-3 1,-4-9 48,0-8 0,-1-5-80,1-6 1,2-2-16,-6-3 0,4-6-140,-4-6 0,5-9 59,-5 5 0,4-4 99,-4 8 1,4 1 142,-4 8 0,0 3 422,-4 8-218,0 9-320,6 7 0,-3 11 112,5 7 0,0 4 17,4 8 0,1 0-65,-1-1 0,0 2-21,1 3 1,-1-3-211,0 3 1,-1-3 16,-3-2 0,3 4-308,-3-4 0,-1 2-29,2-9 0,-5 0-152,4 0 0,-1-4 648,1 4 0,19-14 0,1-5 0</inkml:trace>
  <inkml:trace contextRef="#ctx0" brushRef="#br0" timeOffset="38">5919 898 7911,'0'-12'-106,"0"0"-215,0-1 727,-5 1 1,-2 1-86,-5 3 1,3 3 37,1 5 1,-4 5-104,-4 3 1,-2 9-108,1 3 1,4 3-9,-4 2 1,0 5-119,0 3 1,2 1-93,7-1 0,-2 1 74,6-5 1,0 4-231,4-5 1,0 0 115,0-8 0,6-2-159,2-6 1,7-1 44,1-3 1,2-2 45,-2-6 0,2-6-52,3-2 1,1-3 78,-6-1 0,4-2-57,-3-2 1,-1-2 86,-3-2 1,-7-4 181,-1 4 0,0 2 106,-1 2 0,0 6 644,-4 2-593,-5 5 1,-2-2-7,-5 5 0,-1 11 99,1 5 1,0 3-11,-1 6 1,5-3-274,0 6 1,5-2 94,-1-1 0,3 4-440,1-1 0,0 0-119,0-8 1,0 3-316,0-2 0,4-3 284,0-2 0,4-2 466,-4-2 0,-11-11 0,-6-2 0</inkml:trace>
  <inkml:trace contextRef="#ctx0" brushRef="#br0" timeOffset="39">11839 505 6622,'-7'0'-577,"1"-2"661,6-2 3,0 3 9,-5-5-47,3 1 1,-3 2-7,5-5 1,0 4-4,0-4 0,0 3-25,0-3 1,0 4 24,0-4 1,0 4-47,0-4 1,0 4 39,0-5 0,0 5-6,0-4 0,0 4-9,0-4-9,0 5-1,0-8 23,0 4 250,0-5-206,0 0 1,0 3 132,0 1-179,0 5-15,0-8 0,0 9 27,0-6-14,0 5-89,0-3-34,0 6 16,0 0 175,0 6 0,0 1-23,0 5 1,-1 0 14,-4 1 1,4 0-38,-3 4 1,3-2 14,1 5 0,-2 1 62,-2 3 1,3 2-66,-3 3 1,2-2-54,2 6 0,0 0 50,0 4 0,0 5-96,0 3 1,0-1 52,0 1 0,4-4-12,1 4 1,4-1-13,-1 1 0,3 2-11,2-6 1,-1 0-26,0-4 0,-1 0 48,-3 0 0,3-5-25,-3 1 0,-1-4 21,2 4 1,-7-2 145,2 2 1,-2-3-119,-2-5 1,4-1 6,0 1 1,0 2-16,-4-2 0,1 1 8,3-10 1,-1 5-17,5-5 0,-5 5-4,1-5 0,2 1 3,-2-5 0,0 0 5,-4 0 1,4 1 38,0-1 1,0 0-44,-4 1 1,2-5 22,2 0-36,-3 0-5,5 5-26,-6-1 0,0-4 56,0 0-79,5-5 50,-4 3-159,5-6 45,-6 0-1658,0 0 983,0-6 491,0 5 1,0-10 301,0 3 0,5-20 0,2-5 0</inkml:trace>
  <inkml:trace contextRef="#ctx0" brushRef="#br0" timeOffset="40">11802 1735 8102,'-13'-12'-122,"1"0"272,5-1 114,-4 1-139,10 0 138,-5-1-29,6 1-297,0 5 137,0 2-113,0 5 0,5 5 58,-1 3 1,4-1 12,-4 1 1,6 5-30,-2 3 0,-1 2-76,1-2 0,0 2 26,4 3 0,1-4 1,-1-4 1,0 3 20,0 1 0,5-2-91,-1-7 1,1 3-53,-5-3 1,0-3 73,1-1 1,3-2-28,0-2 0,1-2 3,-5-2 0,5-4-7,-1-8 1,0 1 89,-3-6 0,-1 1 14,0-5 0,-3 0 121,-1 1 1,-4-1-94,4 1 1,-5 5 144,1 2 0,-3 3-85,-1 2 0,-1 1 269,-3 3 1,1 3-142,-5 5 1,4 1-108,-4 3 1,3 3 32,-3 5 1,4 2 23,-4 2 1,1-1-402,-1 6 0,-3-2-104,3 1 1,1 0 45,-1-4 1,4-2-24,-5 2 337,7-2 0,-9 3 0,4 3 0</inkml:trace>
  <inkml:trace contextRef="#ctx0" brushRef="#br0" timeOffset="41">12626 431 7513,'0'-7'-516,"0"1"672,0 6-81,6 0 0,-5-1 146,3-3 8,3 3-202,-6-5 56,10 1 1,-8 2 15,5-5 17,-5 5-11,2-8-64,-5 4 1,0-5-11,0 0 0,0 3 53,0 1-32,0 0 1,-1-3 20,-3 3 1,-2-3 38,-2 3-66,-3 2 1,4-3 21,-5 5 0,4-1 2,0 5 0,4-4 6,-5 0-41,1 0 0,-4 5 19,0 4 1,1 1-5,2 7 1,-1 0-44,1 4 1,3 2 34,-3 6 0,5 3 129,-4 1 0,5 5-68,-1-1 0,3 3-31,1 0 0,0 1-40,0 0 1,4 0-4,0 0 1,10-1-75,-2-3 0,3-1 93,-3-7 1,1 1-129,-1-10 1,0 1 98,1-5 1,-5-1-108,0-3 28,-5 3-159,2-10 202,-5 5 1,-1-6-6,-3 0 0,-3-1 22,-5-4 1,-5 4 3,1-3 1,-2 3-39,2 1 1,2-2 22,-3-2 0,2 3-130,-1-3 0,6-2 42,-2 2 0,4-1-157,0 1 0,-2 1-317,6-5-376,0 5 514,4-8 0,1 5 435,3-2 0,3 3 0,33-17 0,6-5 0</inkml:trace>
  <inkml:trace contextRef="#ctx0" brushRef="#br0" timeOffset="42">12503 677 7984,'-5'-7'-487,"-4"3"1,3-2 706,-3 2 0,5-1 114,-4 1-11,0 2 1,-3-4 113,3 1-5,-3 4-82,9-4 0,-3 5-175,5 0 0,5 0 0,4 0 0,6 0-349,1 0 0,10 0-34,-1 0 1,3-6-72,1-2 0,-3 1 161,3-1 1,-3 4-403,-2-4 0,-3 3 126,-1-3 1,-9 6-487,2-3 880,-9 4 0,-32 12 0,-13 3 0</inkml:trace>
  <inkml:trace contextRef="#ctx0" brushRef="#br0" timeOffset="43">13303 468 7891,'-7'-9'380,"3"1"-173,3 5-107,1-2-49,0 5 1,5 0-3,3 0 0,5 0-101,3 0 1,-1 0-196,6 0 1,-5 0 112,5 0 1,-2 0-119,1 0 1,2 0-628,-6 0 879,-5 0 0,-38 22 0,-14 5 0</inkml:trace>
  <inkml:trace contextRef="#ctx0" brushRef="#br0" timeOffset="44">13205 652 7897,'-9'0'-190,"1"0"201,5 0-4,-2 6 1,6-5 58,3 3 0,7-2 139,6-2 0,5 0-186,-2 0 0,9 0-3,4 0 0,-2 0-16,2 0 0,8-12 0,5-4 0,7-1 0,0 0 0</inkml:trace>
  <inkml:trace contextRef="#ctx0" brushRef="#br0" timeOffset="45">14484 234 7937,'0'-12'78,"0"-1"1,0 1-60,0 0 0,0 3 37,0 1 0,0 5 0,-1-2 96,-3 5 0,1 7-77,-5 5 1,0 2 10,-5 6 1,-3 1-147,0 3 1,-6 7 104,1 1 1,-1 0-114,2 1 1,-2-7 101,6-2 0,3-1 120,5-6 0,5-1-110,-1-3-7,3-7 1,8 0 20,5-6 1,6 0 18,6 0 1,1 0-153,0 0 0,-1-4 78,1 0 1,-1-2-193,1 2 1,-2 3 45,-2-3 1,1-2-190,-6 2 1,1-1 60,-5 0 1,-4 4 115,0-3 0,-5-3 62,1-1 0,-3 1 78,-1-1 0,0 0-32,0-5 0,0 1 147,0 0 1,0-1 276,0 1 0,-4 4 275,0 0 232,-5 0-324,2-5-26,0 6-429,-4 2 1,8 5-133,-5 0 1,5 5 4,-1 4 1,2 6 76,-3 1 0,4 6-139,-3-2 1,3 4-87,1 0 1,-4 0-76,-1-4 0,1 6 78,4-5 1,0 5-50,0-6 1,2-2-196,2-2-40,-3 3 0,10-5-661,-3 2 1112,-2-7 0,32-37 0,3-13 0</inkml:trace>
  <inkml:trace contextRef="#ctx0" brushRef="#br0" timeOffset="46">14804 492 6606,'33'7'0,"8"-1"0</inkml:trace>
  <inkml:trace contextRef="#ctx0" brushRef="#br0" timeOffset="47">15124 320 7937,'0'-12'0,"0"-1"0,0 5 0,0 0 608,-5 5 960,3-2-1243,-8 5 0,3 5-96,-6 3 1,5-1-496,0 1 0,4 1 83,-4 3 0,4 0-148,-5 1 0,7-1 16,-2 0 89,2 0 106,2 1 60,0-1 1,6-5-89,2-3 128,3-3 1,1-1-98,0 0 0,1 0 92,-1 0 0,0 0 3,1 0 0,-1 0 20,0 0 0,1 2 10,-1 2 1,-1-1 0,-3 5 1,3-4 6,-3 4 1,-1-1-2,1 1 0,-4 3-7,4-3-33,-5 9 1,3-4-50,-6 4 27,0-4 0,0 0-18,0-1 1,-2-5-102,-2-3 0,1-1-25,-5 1 1,-4-3-212,-4 3 0,-2-2 402,1-2 0,-18-17 0,-10-3 0</inkml:trace>
  <inkml:trace contextRef="#ctx0" brushRef="#br0" timeOffset="48">15161 332 7937,'0'-8'0,"0"0"0,6 0-356,2-5 1,-1 5 15,1 0 1,2 4 719,6-4 1,-1 5-211,5-1 0,-3-2-283,3 2 1,1 0 13,4 4 99,-1-5 0,17 3 0,4-3 0</inkml:trace>
  <inkml:trace contextRef="#ctx0" brushRef="#br0" timeOffset="49">15813 320 7881,'-4'-19'4,"0"2"0,-1 4-284,1 0 0,2 5 80,-2 0 1,-1 0 142,1-4 1,0 3 566,4 1 923,0 5-847,0-2-406,0 5 0,0 5-88,0 4 0,0 7-78,0 4 1,0 9-47,0 4 1,-2 4-4,-2 4 1,3-1-84,-3 5 0,1-4-3,-1 4 0,2-5 83,-2 1 1,-1-3 18,1-1 1,0-7-11,4-6 0,0-4-23,0-8-6,0 0 176,0-5 1,-2-7-119,-2-8 1,3-7-100,-3-2 0,2-4 62,2 0 0,0-2-8,0-2 0,0-4-29,0 1 0,6-5-19,2 4 0,-1-4 60,1 5 0,0-5-13,5 4 1,-1 6 39,0 6 0,2 4 110,2 0 0,-2 3 49,2 1 1,-2 5-31,-2 8 0,-1 3-10,-3 5 0,3 5-45,-2-1 0,-4 6-101,-1-1 0,-2-2 30,-2 1 0,-2-3-21,-2 3 1,-3-5-37,-5 2 1,0-4 60,-1 0 1,-3-1-154,-1 0 1,-3-1 84,4-3 1,-5-1-148,5-3 1,-1-2-27,5 2 1,4-3-539,0-1 73,5 0 705,-3-5 0,56-24 0,-20 9 0,1 0 0</inkml:trace>
  <inkml:trace contextRef="#ctx0" brushRef="#br0" timeOffset="50">16097 554 7928,'-2'12'-673,"-2"0"0,3-3 1040,-3-1 1,2 0-133,2 4 1,0 1 116,0-1 0,0-4-26,0 0-207,0 1 0,2 1 67,2-1 1,3-4-110,5-5 1,1-1 81,4-3 0,-3-5-3,2-7 1,-6 1-64,-2-5 0,-1 0 35,1 0 0,-3-2 32,-5 6 1,-1-1-144,-3 5 1,0 1-182,-9 3 0,2 2-720,-9 6 0,4 2 128,-5 2 756,1 3 0,-16 43 0,17-20 0,0 0 0</inkml:trace>
  <inkml:trace contextRef="#ctx0" brushRef="#br0" timeOffset="51">23283 1021 7890,'-6'-12'0,"-1"0"-1239,3-1 902,2 1 0,-7 0 340,5 0 1,-2 3-47,2 1 106,3 5-70,-5-8 294,1 10 219,3-10-374,-3 4 1,5-5 44,0 0 1,0-1 8,0 1 0,0 4 319,0 0-35,0 0-5,0-5-370,0 6 0,0 7-9,0 9 1,0 7 28,0 4 1,-4 5-3,0 4 0,-2 4-175,2 8 1,3-2 95,-3 6 1,2-5-155,2 1 0,-4-3 12,0-1 1,0-5 13,4-4 1,1-3 9,3-4-69,-2-4 153,3-10 0,-1-7 10,0-8 1,0-8 2,-4-5 1,0-6-16,0-2 0,0-7-6,0 0 1,0-7 15,0-6 0,0 0-8,0-1 0,2-4-161,2-4 0,-1-2 361,5-1 0,0 5 13,4 2 0,2 9-92,3 4 1,0 10-177,4 6 1,3 7 140,1 10 1,0 3-195,3 5 1,-2 1-121,-1 3 0,-2 7-281,-2 5 0,-4 2 233,-4-1 1,-1 2 275,0 5 0,-16 12 0,-4 2 0</inkml:trace>
  <inkml:trace contextRef="#ctx0" brushRef="#br0" timeOffset="52">23271 960 7961,'-12'0'296,"-1"-6"-114,1 5-60,5-10 1,7 10-136,8-3 0,5 2 133,3 2 0,3 0-388,6 0 1,1 0-344,3 0 0,1 0 611,3 0 0,6 0 0,6 0 0,2 0 0,-1 0 0</inkml:trace>
  <inkml:trace contextRef="#ctx0" brushRef="#br0" timeOffset="53">23936 1034 7961,'0'-7'-324,"0"-4"1,-2 10 41,-2-4 0,-3 4 1193,-5 1 0,-2 6-355,-2 2 0,-5 4-157,-7 4 0,2 5-260,-3 8 1,-1-2-58,1 6 1,2-2-96,6 2 0,5 3 124,8-3 1,2-3-413,6-2 0,2 1 126,2-4 1,7-3-160,5-10 1,6-5 71,-2-3 0,4-3-38,0-1 0,0-1 140,-4-3 1,2-5 61,-6-7 0,1 1 91,-5-6 1,-1 5-79,-3-4 0,-2 5 355,-6-2 0,0 3 15,0 2 908,0 5-785,-6 2 0,-1 10-25,-5 4 0,0 7-101,-1 4 1,5 5 13,0 4 1,0 1-427,-4 3 0,5 2-76,3-2 1,-2-2-106,2 2 0,0-1-17,4 1 0,0-9-290,0-7 0,1-1 97,3-4 0,5 2-830,7-10 1351,-2 0 0,19-31 0,6-17 0,1 0 0,1-1 0</inkml:trace>
  <inkml:trace contextRef="#ctx0" brushRef="#br0" timeOffset="54">24366 1120 7961,'0'-14'75,"0"-2"1,0 2 73,0-2 0,6-2-135,2 2 1,7 0 97,1 8 1,1-1-549,-5 5 1,6-1 111,2 5 1,2-4-507,-1 0 830,2 0 0,-4 26 0,6 5 0</inkml:trace>
  <inkml:trace contextRef="#ctx0" brushRef="#br0" timeOffset="55">24428 1243 7989,'-11'-1'921,"3"-4"-460,-3 4-204,4-4-311,0-1 21,2 5 1,14-5-44,3 6 1,13 0-145,0 0 0,12-5-1094,0-3 1314,8 2 0,-1-10 0,9-9 0,3 1 0,6-2 0,0 1 0,0 0 0</inkml:trace>
  <inkml:trace contextRef="#ctx0" brushRef="#br0" timeOffset="56">25265 640 7989,'0'-37'0,"4"4"0,0 0 0,10 3 605,-2 2 0,4 0-180,1 12 1,2-1-15,5 5 0,1 4-242,0 0 1,1 5-170,2-1 1,-6 2 86,3 2 0,-5 5-10,1-1 0,-3 5-173,-6-1 0,-5 9 74,-3 3 0,-3 4 96,-1 0 1,-11 2-277,-5 3 1,-6 2-100,-3 6 1,-2 0-6,2 0 1,-1-4-110,10 0 0,-4-6 54,3 2 1,1 0-8,3-5 0,2 2-211,3-9 1,3 3 578,5-4 0,27 23 0,7 0 0</inkml:trace>
  <inkml:trace contextRef="#ctx0" brushRef="#br0" timeOffset="57">25412 1304 7989,'-7'2'33,"3"2"0,2-3 158,-2 3 128,2 3 0,-5-5 301,3 2-74,3-3 1,-6 3-429,3 0 117,3 0-623,-5-4 311,6 0 0,1 0 189,4 0 1,-3 0-167,6 0-210,1 6 0,3-5 136,0 3 0,-3-1 263,-1 1 1,-4-2 25,4 2 345,-5 2 249,2 1-469,-5 6 0,-5-7 160,-3-1 1,-3 0 318,-2-1-404,-4 0 1,3-8-379,-3 0 1,9-6-446,4 2 1,4-3 433,4-1 28,3 0 0,26-14 0,12-4 0,2-4 0,0 1 0</inkml:trace>
  <inkml:trace contextRef="#ctx0" brushRef="#br0" timeOffset="58">23689 2547 7928,'0'-17'1,"0"-4"0,0 2 135,0-2 0,0 6 271,0-1 1,5-2-181,-1 2 1,4 4 796,-4 3-337,6 7-644,-4-4 1,3 12 138,-1 2 0,-4 14-1,4 6 1,-4 8-136,4 5 0,-5 3 86,1 5 0,-1 4-466,1 1 0,-1 3 240,5-4 1,-4-1-165,4-7 0,-1-4 129,1-8 0,3-5 91,-3-12 0,3-5 187,2-11 1,-1-7 176,0-5 1,6-11 175,3-10 0,2-10-217,1-6 1,2-6-547,3-6 0,-16 28 0,0-1 337,2-1 1,-1 0 0,-1 1 0,0 0-297,-1-1 0,0 0 0,12-24 97,-4 2 1,-3 9-292,-9 11 127,-3 8 0,-6 23-123,-3 1 1,1 10-619,-5 3 0,4 4 243,-4 4 0,5 4 785,-1 4 0,2 1 0,2-1 0</inkml:trace>
  <inkml:trace contextRef="#ctx0" brushRef="#br0" timeOffset="59">24575 2781 9164,'-8'0'-1029,"0"0"1,-4 0 1848,-5 0 0,-5 0-311,2 0 0,-3 6-184,-2 2 0,-5 8-224,-3 5 0,3 3-151,1 5 1,5-2 96,3 6 1,5-1-64,8 1 1,2 1-234,6-6 0,6 0 78,2-8 1,4 2-154,5-5 1,-2-2 61,5-7 0,-1-3 141,2-5 1,1 0 52,-6 0 1,5-1 7,-5-3 0,0-4 36,-3-9 1,-1 4 177,0-4 1,-5-1-38,-3 2 1,2 4 553,-2 3 557,0 1-497,-4 1-575,0 2 1,-4 10 7,0 4 0,-4 3 16,3 4 0,-3 3-120,4 6 0,-4 0-223,4-1 0,0 1-423,4 0 1,0-1 279,0 1 1,0-6-440,0-3 1,1-3 99,3-5 0,7-3 645,6-5 0,26-33 0,4-8 0</inkml:trace>
  <inkml:trace contextRef="#ctx0" brushRef="#br0" timeOffset="60">25055 2461 7978,'0'-12'203,"0"0"1,0-1 254,0 1 0,0 0-820,0-1 1,7 5 36,6 0 0,0 5 180,8-1 0,-1 3-134,5 1 1,1 0-463,3 0 741,-3 0 0,20 22 0,-1 5 0</inkml:trace>
  <inkml:trace contextRef="#ctx0" brushRef="#br0" timeOffset="61">25031 2720 7978,'0'-9'172,"0"1"-327,0 6 185,0-9-84,0 4 0,7 0 96,5 3 1,6-2-176,6 2 1,2-4-533,3 4 665,2-6 0,14 2 0,8-1 0,3-4 0,0 0 0</inkml:trace>
  <inkml:trace contextRef="#ctx0" brushRef="#br0" timeOffset="62">25720 2191 8020,'0'-25'632,"4"2"-443,0 2 1,6-1 133,-2 6 0,3 1 6,1 7 1,0 2 8,1 6 1,-1 0-222,0 0 1,1 2-124,-1 2 0,0 7 11,1 5 0,-5 2-245,0-2 1,-5 3 22,1 6 1,-4 5-278,-4 3 0,-3 2-29,-5 2 1,-2-1 170,-2-3 1,2 1-136,-3-5 0,0 3 149,0-3 1,1-4 337,4-5 0,-1-5 0,1 2 0,0-4 0,-1 0 0,17-12 0,5-2 0</inkml:trace>
  <inkml:trace contextRef="#ctx0" brushRef="#br0" timeOffset="63">25769 2818 8020,'0'25'-25,"0"-1"0,0 0 80,0-4 181,0-2 1,2-7 320,2-3 193,-3 3-197,4-10 156,-5 5-211,0-6 333,0 0-780,0-6 95,0 5 0,0-6 52,0 3 1,2-1-254,2-4 0,-1-2 137,5 3 1,0-1 86,4 0 1,-3-2-88,-1 3 0,-4 1 30,4-1 1,-4 4-524,4-4-326,-5 5 1,4-2-898,-3 5 1634,-3 0 0,-22 27 0,-14 7 0</inkml:trace>
  <inkml:trace contextRef="#ctx0" brushRef="#br0" timeOffset="64">24268 4159 7976,'-6'-30'0,"-3"2"721,-4-1-703,-2 6-415,9 16 0,-3 3 195,1 8 0,4 10 532,-4 10 0,0 5-114,-5 4 1,2 2-13,3-2 1,-1 1 28,5-1 1,-5 1-138,5-5 0,0 0 23,4-5 1,0-5 147,0-2-67,0-9 1,6-4-73,2-8 1,4-10-43,5-10 0,-2-6-58,5-7 0,1-7-5,3-5 0,1-2-500,-1-6 0,1 1 334,0-2 0,-6 1 144,-3 8 0,-3 8-72,-5 12-10,-3 14 1,-5 7 63,0 16 0,0 11 149,0 14 0,0 8-132,0 4 0,0 7 18,0 1 1,0 2-286,0-2 1,0-4 136,0 1 0,4-4-92,0-9 0,10-4 405,-2-13 0,5-7-67,-1-9 0,3-6-45,6-6 1,1-7 133,3-13 0,-2-9-113,6-9 1,-2-7-303,2-4 1,-1-3 240,-4-2 1,-6 2 59,3 2 0,-5 5 351,1 8 1,-8 14 130,-4 10-420,-7 11 0,4 6-127,-6 8 0,0 7-110,0 6 1,0 6 64,0 2 1,0 1 174,0 6 0,1 1-613,3 4 0,-2 4 212,2 0 1,-3 6-520,-1-2 0,2-3 126,2-1 1,-2-2-33,7-3 1,-1 0 669,4-3 0,6-4 0,2-9 0,15-16 0,8-7 0,4-1 0,-1 0 0</inkml:trace>
  <inkml:trace contextRef="#ctx0" brushRef="#br0" timeOffset="65">25338 4418 7982,'0'-12'0,"0"-1"88,0 1 1,0 0 147,0-1 1,0 5-157,0 0 0,-5 5-40,-3-1 1,-3 3 774,-1 1 0,-6 5-283,-3 3 1,-2 9-475,-2 3 0,1 8 7,-1 0 1,5 7-49,-1-3 0,6 3-101,-1-3 0,3 7-279,5-6 1,3-1 40,5-7 0,1 0-81,3-1 0,4-5 30,9-2 1,2-9 61,6-4 0,3-3 119,1-1 1,4-5 78,-4-3 1,-1-5 19,-3-3 0,-5-2 58,1-2 1,-7-2 199,-2 5 1,-5 5 1096,-7 4-963,0 5 0,-2-2-28,-2 5 0,-3 5-10,-5 3 0,0 5-89,-1 3 1,1 3-50,0 6 0,4-2-134,-1-2 1,7 1-56,-2-6 0,-2 4-326,2-3 1,0 3-1022,4-3 1025,0-1 1,5-5-825,4-3 1212,2-2 0,39-34 0,10-6 0</inkml:trace>
  <inkml:trace contextRef="#ctx0" brushRef="#br0" timeOffset="66">25769 4098 7982,'0'-12'0,"0"-5"-103,0 1 1,0-1-265,0 5 1,6-3 332,2 3 0,8-3-134,5 7 1,3 2 86,5 2 1,1-2-95,3 2 0,1 0 175,-5 4 0,0 0 0,-16 22 0,-2 6 0</inkml:trace>
  <inkml:trace contextRef="#ctx0" brushRef="#br0" timeOffset="67">25757 4319 7982,'0'-8'0,"0"0"0,1 4-307,3-4 0,5 5 77,7-1 0,3-3 362,6-1 0,9 1-204,3-1 1,9 4-591,4-4 559,-1-1 0,3-1 0,5-3 0,2 0 0,0 0 1</inkml:trace>
  <inkml:trace contextRef="#ctx0" brushRef="#br0" timeOffset="68">26520 3729 7982,'12'-30'0,"-4"2"-51,1-4 0,0 4-102,8-1 0,-2 9 463,5 4 0,-1 3 490,2 5 0,2 3-441,-2 5 1,6 0-191,2 0 1,-1 5-68,-3 3 0,0 5 117,-1 3 1,-5-1-437,-2 6 1,-9-1 183,-4 5 1,-8 1-470,-4 2 1,-10 8 20,-7 5 0,-3 0-144,-5-4 1,3-4 291,5-1 1,0-4 74,1 1 1,3-3-56,1-2 0,5-3 313,-2-1 0,4-5 0,11 19 0,4-1 0</inkml:trace>
  <inkml:trace contextRef="#ctx0" brushRef="#br0" timeOffset="69">26778 4566 7982,'-8'4'505,"0"0"126,5 5 0,-6-6-244,4 5 1,0-5 420,1 1-765,3 3 1,-6-2 89,3 4 0,2-3-530,-2-1 312,-3-4 1,5 4-99,-7-5 200,7 6 1,-5-5-191,3 3 296,2-2 402,-3-8-237,5-1-65,0-5 0,7 1-121,5 3 1,0-3 37,5 3 0,0 1-1598,0-1 1458,5 5 0,-19-19 0,1 2 0</inkml:trace>
  <inkml:trace contextRef="#ctx0" brushRef="#br0" timeOffset="70">2597 8294 7912,'-14'-12'3,"-5"0"603,11-1 61,-6 7 69,13 0-572,-5 1 0,13 3-180,5-2 1,2 3 116,6 1 0,6 0-131,7 0 1,4 0 62,4 0 1,3-4-157,5 0 1,4-2-498,1 2 1,-1 3 375,-4-3 1,-5 2-367,-3 2 0,-9 0 236,-8 0 0,-6 2-291,-10 2 665,-8 8 0,-56 24 0,19-14 0,0 1 0</inkml:trace>
  <inkml:trace contextRef="#ctx0" brushRef="#br0" timeOffset="71">2560 8344 7968,'-13'-11'0,"1"2"0,0-7 0,5 6 141,3 2 1,2 4 219,2-4 0,6 1-247,2-1 0,9 2-65,3 6 1,3 0 7,2 0 1,1 0-57,3 0 0,-3 0-3,2 0 1,-6 7-67,-1 6 0,-2 0-162,1 8 1,-3 1-155,-9 6 0,-3 4 117,-5 5 0,-2 5-7,-7 3 1,-6 3-88,-13 1 1,-5 1 248,-8-1 0,3-7 202,-3-5 1,4-7 379,4-9 0,4-8-45,9-4 1,2-7 925,6 2-891,5-8 1,3-1-47,8-3 1,8-2-438,9 6 0,3-2 210,5 2 0,4 3-253,8-3 0,7-3-162,5-1 1,6 1-674,-2-1 0,3 0 488,2-5 413,5 1 0,-7 1 0,6 0 0,2 2 0,-33 4 0,1 0 0,1 1 0,0 0 0</inkml:trace>
  <inkml:trace contextRef="#ctx0" brushRef="#br0" timeOffset="72">3667 8245 7952,'-7'-12'141,"3"0"0,-3 3 50,-1 1 356,3 5-355,-6-2 0,5 10-78,-2 4 1,-1 8-1,5 8 0,-1 5-2,5 7 0,0 1-201,0 3 0,0 2 63,0 2 1,2-3 106,2-5 1,-1 0-206,5 0 1,-1-7-297,1-5 0,-1-6 36,-3-7 309,-3-5 1,5-3 295,-6-8 1,0-4-46,0-9 1,0-6-118,0-6 0,0-9-27,0 1 1,0-8-4,0 0 0,0-3-13,0-1 1,0-3-31,0 3 0,0-3 73,0 7 1,0 4-59,0 4 0,4 2 149,0 11 0,5 2-110,0 10 0,2 5-131,1 3 1,2 2-61,2 2 1,3 6-295,6 2 0,-5 3 10,1 1 1,-2 6-657,1 3 1091,-2 2 0,-19 13 0,-7 7 0,0 4 0,1-1 0</inkml:trace>
  <inkml:trace contextRef="#ctx0" brushRef="#br0" timeOffset="73">3667 8467 7970,'-12'-6'0,"0"1"0,-1-3 38,1-3-272,5 4 768,2 0 1,12 1-428,5 6 1,7 0-446,10 0 1,-2 0 28,6 0 1,1 5 308,7-1 0,15 0 0,8 1 0,-15-3 0,-1 1 0,0-1 0</inkml:trace>
  <inkml:trace contextRef="#ctx0" brushRef="#br0" timeOffset="74">3975 8897 7970,'-12'-17'0,"1"2"0,2-6 0,0 2 0,5-2 0,0 0 251,4 4 1,5-3 416,3 3 0,5 5-499,3 4 1,-1 1 42,6-1 0,-5 2-334,5 6 1,-5 2 98,4 2 0,0 7-68,0 5 1,-2 6-71,-6-2 0,-4 8-117,1 0 0,-7 7 151,2-3 1,-4 3-127,-4-3 1,-3 3 157,-5-7 1,0 0 24,0-8 1,-1-3 341,1-9 0,4 1-113,0-5 1,5-1-9,-1-7 1,2-8-39,2-9 0,6-7-70,2-5 0,4-8-26,5-4 1,1 1-102,2-1 0,-1 5 123,-2-1 0,-5 8-78,0 5 483,0 7-295,-10 9 1,3 9-70,-5 11 1,-1 2-34,-3 10 1,2 5 13,-2 4 1,-1 3-24,1-3 1,0 4-107,4-4 0,0-1-56,0-3 0,5 0-279,3-1 0,5-6-148,3-6 0,3-1 227,6-7 0,5-1 324,3-7 0,9-19 0,6-10 0,5-4 0,-1 0 0</inkml:trace>
  <inkml:trace contextRef="#ctx0" brushRef="#br0" timeOffset="75">4996 8381 7970,'-7'-9'852,"3"1"-591,-2 5-340,4-8 0,-2 10 110,8-3 1,3 1 284,5-1 0,2 3-449,2-3 0,4 2-312,4 2 1,1 0-30,-1 0 0,1 0 474,0 0 0,-1 22 0,1 6 0</inkml:trace>
  <inkml:trace contextRef="#ctx0" brushRef="#br0" timeOffset="76">4935 8627 7970,'-13'0'884,"7"-6"-312,0 5-446,6-5 1,6 6 46,2 0 0,8 0-460,5 0 1,7-1-908,5-3 1194,3 3 0,18-16 0,11-5 0,-19 9 0,1-1 0,-1 0 0</inkml:trace>
  <inkml:trace contextRef="#ctx0" brushRef="#br0" timeOffset="77">7273 8393 7873,'-7'-6'4,"-2"4"1,4-7 153,-4 7-164,8-9 1,-4 9 426,10-2 0,1 2-133,7-3 1,4 4-17,4-3 0,8 1-206,3-1 1,5 1-97,4-5 0,-1 5 0,5-1 1,-5-1-25,1 1 1,-4-2-202,-4 2 0,-5 3-224,-7-3-202,-9 2 428,-6 2 0,-8 0-87,-2 0 1,-7 4-30,-5 1 1,-2 3 140,2-4 0,2 4 228,-2-4 0,13-5 0,4-6 0</inkml:trace>
  <inkml:trace contextRef="#ctx0" brushRef="#br0" timeOffset="78">8159 7999 7955,'0'-12'190,"0"-1"0,0 1 786,0 0-243,0 5-281,0-4 0,0 11-377,0 0 1,0 6 62,0 6 0,0 6-34,0 2 1,0 5-68,0 3 0,0 0-232,0 5 1,0-1 9,0 5 0,-1-4-324,-3 0 1,2-6 125,-2 2 1,3-3-215,1-1 0,0-6-231,0-3-37,0-2 865,5-7 0,-3-67 0,0 18 0,1 1 0</inkml:trace>
  <inkml:trace contextRef="#ctx0" brushRef="#br0" timeOffset="79">8159 7962 7955,'-7'-12'0,"-4"0"0,10 5 0,-3 1 128,8 6 1,3 6 110,5 2 0,6 4 326,2 5 1,4-2-355,0 5 0,2 1-166,3 3 1,1 1-176,3-1 0,-2 1 119,-2 0 1,-3-2-342,3-3 1,-3-2 80,-2-5 1,-5-3-43,-2-1 0,-4-5 159,0-8 0,-2-5 60,-3-7 0,-3-3 1,-5-6 1,0-3 184,0-1 0,-1-9 135,-3 1 1,1 1-14,-5 3 1,0 2 119,-5-2 0,1 0 200,0 9 232,0 2-449,-1 15-204,6 1 1,2 13-364,5 6 0,1 4 170,3 8 0,-1 1 107,5 3 0,1-2-620,3 6 0,-4-4 593,0 3 0,3 2 0,3 3 0,2 6 0,1-1 0</inkml:trace>
  <inkml:trace contextRef="#ctx0" brushRef="#br0" timeOffset="80">8984 8196 7955,'-6'-12'335,"5"5"1,-6 1-341,3 6 0,2 2 136,-2 2 0,-1 4 233,1 8 1,-6 8-229,2 4 1,-3 7-49,-1-3 1,-1 4-40,1 1 1,0 0-112,-1 0 0,1-6-162,0-2 1,5-9 94,3-3 0,-2-8-219,2 0 180,0-7 0,6-3 85,2-11 0,0-6-2,8-7 1,-2-5 3,6-3 0,3-6 8,2-2 1,1-6 13,-2 2 1,2 3 141,-6 1 1,1 4 174,-5 4 1,-1 4 972,-3 9-891,-2 2 1,-6 12-236,0 6 1,0 7 77,0 10 1,0 2-74,0 5 0,0 5-51,0 0 0,4 4-216,0-5 0,0 1-44,-4-4 1,4 3-188,0 1 1,2 0-178,-2-5 1,-3-3 245,3-1 1,2-4-907,-2 0 1225,5-2 0,-18-35 0,1-8 0</inkml:trace>
  <inkml:trace contextRef="#ctx0" brushRef="#br0" timeOffset="81">8836 8454 7955,'-12'-5'0,"-1"-1"0,1-2 37,5-3-205,2 4 1,7-1 394,7 0 0,2 5-148,13-1 0,-1 1-29,10-1 1,1 2-209,7-7 158,-2 7 0,6-13 0,7-3 0,0 1 0,1 0 0</inkml:trace>
  <inkml:trace contextRef="#ctx0" brushRef="#br0" timeOffset="82">9980 7876 7878,'0'-12'4,"0"-1"-104,0 1 0,0 0 286,0-1 1,0 1 800,0 0-707,0 5 0,-5 2-100,-3 5 1,-3 0-146,-2 0 0,-4 0-20,-4 0 1,1 5-124,-5 3 1,3 4 101,-7 5 0,3-2-83,2 5 1,1-4 35,2 0 1,3-2-195,6-2 184,5 0 0,7-1 34,8-3 0,13-2-85,3-6 1,9 0 46,0 0 0,4 0 3,4 0 0,-3 0 72,3 0 0,-4 0 5,-4 0 1,-3 1 22,-5 3 0,-6 3 17,-3 5 0,-7 1 70,-5-1 1,-10 2-112,-6 2 0,-7 2 60,-10 2 1,-2 2-159,-6-5 1,4 3-236,0-3 0,3-1 235,1-4 0,2-5-15,10-3 101,1-2 0,31-30 0,7-6 0</inkml:trace>
  <inkml:trace contextRef="#ctx0" brushRef="#br0" timeOffset="83">10239 7864 7905,'5'-7'-480,"-3"1"254,9 12 0,-10 5 1022,3 5 1,-3 5-350,-1-5 0,0 5-176,0-5 0,0 5-169,0-5 0,-4 4-409,0-3 1,0-1-587,4-3-316,0-1 854,0-5 1,4-3 354,0-8 0,4-31 0,-1-14 0,0-5 0,0 0 0</inkml:trace>
  <inkml:trace contextRef="#ctx0" brushRef="#br0" timeOffset="84">10239 7667 7928,'-18'0'0,"4"-2"0,-2-2-757,2 3 0,3-3 757,3 8 0,3-1 0,5 5 0,38 22 0,10 10 0</inkml:trace>
  <inkml:trace contextRef="#ctx0" brushRef="#br0" timeOffset="85">10522 7814 7928,'5'7'443,"-3"4"1,3-4-127,-5 5 1,0-3 214,0-1 1,0 0-111,0 4 1,0 1-195,0-1 1,0 4-461,0 1-60,0-1 1,0-4-233,0 1 1,0-5 322,0 0 1,1-5-152,4 1 0,-3-3 88,7-1 0,-5-6-80,4-7 0,4-5 58,5-6 0,3-1 110,-4 1 0,5-5 311,-5 0 0,2 6-82,-1 6 0,-4 4-88,4 1 1,-4 1 329,0 2 1,-1 5 367,0 8 1,-1 3-399,-3 6 1,6 4-91,-6 4 0,6 2-206,-6 2 0,2-2 85,-2-3 1,3 4-393,-3-4 0,3-1-31,1 2 0,-3-6-184,-1 1 1,0-3 39,4-5 513,1-3 0,32-48 0,-19 15 0,1 1 0</inkml:trace>
  <inkml:trace contextRef="#ctx0" brushRef="#br0" timeOffset="86">11334 7753 7928,'0'-12'1052,"0"5"0,-1-3-893,-3 6 0,1 0 32,-5 4 0,4 4-14,-5 0 0,2 10-12,-1-2 0,-3 9-1,3-1 1,-1 8-56,0 0 1,3 5-185,1-4 0,4 0-68,-3-5 1,4-1-388,4-2 1,3 1 25,5-6 0,2-5 220,2-7 1,5-2 73,7-2 1,-2-3 57,3-5 0,1-6 91,-1-11 0,-2-5 22,-6-3 0,1-6 185,-6-2 1,-5 0 3,-7 4 1,-2 4 185,-2 0 0,-10 6 196,-2-2 1,-13 9-194,0 3 1,-3 5-3,-1 4 1,2 2-191,-6 6 0,5 0 18,0 0 1,2 2-77,1 2 0,5 7-209,-1 5 0,10 5 162,-1-5 0,8 4-21,0-3 1,2 5-734,2-2 1,2-1 327,2 2 0,7-6 98,5 1 1,6-2 118,-1-2 1,7-1-107,5-2 0,-1-4-29,0-5 0,1 0-573,4 0 875,0-5 0,-3-19 0,2-9 0,3-3 0,0-1 0</inkml:trace>
  <inkml:trace contextRef="#ctx0" brushRef="#br0" timeOffset="87">12454 7839 7906,'-12'0'0,"3"-4"0,1 0 0,4 0-168,-4 4 20,5 0 644,-2 0-222,5 0 1,5-2 29,3-2 0,9 3-160,3-3 1,5 2-39,4 2 1,6-4-51,6 0 1,2-4 85,-2 4 0,-3-4-280,3 4 1,-4-5 66,-4 5 0,-3-4-121,-6 4 0,-9 0-168,-2 4 21,-9 0 204,1 0 1,-6 0 49,-3 0 1,-3 0-285,-5 0 1,-1 0-24,1 0 0,0 4 57,-1 0 1,1 2 334,0-2 0,10-3 0,4 5 0</inkml:trace>
  <inkml:trace contextRef="#ctx0" brushRef="#br0" timeOffset="88">13414 7494 7971,'0'-12'365,"0"0"1,0 0-184,0-1 1,0 1-11,0 0-109,0 5 0,-2 1 114,-2 6 1,3 2-117,-3 2 1,2 3-8,2 5 1,-1 7-30,-3 6 0,3 1-3,-3 6 1,2-3-97,2 4 0,0-2 78,0 2 0,0 1-236,0-5 0,2 4-1,2-4 1,-3-5 136,3-3 1,-3-6 37,-1 1 0,2-3-103,2-5 110,-3-3 135,5-5 1,-6-7 47,0-5 1,-2-2-24,-2-6 1,3-5-46,-3-3 0,-3-7-26,-1 3 1,2-8-8,2-1 0,-1-4 10,1 4 1,-2 0 132,2 4 1,3 0-44,-3 0 0,6-3 68,2 3 1,10 5-198,-2 11 0,9 1 18,-1 7 0,4-4-299,0 8 1,5 1 98,0 8 1,4 0-263,-5 0 1,1 1 160,-4 4 1,-2 1-159,-3 7 1,-2 0-69,-6 4 507,-5-4 0,-16 20 0,-9 7 0,-3 0 0,1 1 0</inkml:trace>
  <inkml:trace contextRef="#ctx0" brushRef="#br0" timeOffset="89">13414 7667 7971,'-7'-6'285,"1"-1"56,6 1-68,0-5 0,10 9-195,2-2 1,10-1-38,3 1 0,1 0-605,7 4 1,-1-2 248,5-2 1,4 3 314,0-3 0,-5-2 0,2-1 0,1 0 0,0 1 0</inkml:trace>
  <inkml:trace contextRef="#ctx0" brushRef="#br0" timeOffset="90">14115 7778 7971,'-8'-13'-142,"0"1"1,4 4-303,-4-1 1203,-1 7 0,-3-8-330,0 6 0,-1 0-168,1 4 0,-4 1-153,-1 3 0,-1 3-52,2 6 0,1 4-11,-5 4 1,0 2-134,0 2 1,2-1 35,6 1 0,-1 4-225,1-1 0,5 2-64,3-1 1,3-4 143,1-1 0,3 1-10,5-4 0,1-4 23,12 0 1,-5-5-17,5-4 1,3 2 48,5-6 0,0 0 19,-5-4 0,1-5 55,0-4 0,-5-6 111,1-1 0,-6-2-3,1 2 0,-6 2-113,-2-2 0,-5-2 407,1 1 1,-4 5 44,-4 4 0,1 1 190,-5-1 1,4 2 55,-5 6-289,1 0 1,-4 7-138,0 6 0,3 4-231,1 8 1,4 0 30,-4-1 0,5 6 91,-1 3 0,1-1-391,-1 0 1,3 1 98,-3 4 1,2-5-411,2-4 0,0-2 22,0-1 599,0-1 0,0-10 0,0-3 0</inkml:trace>
  <inkml:trace contextRef="#ctx0" brushRef="#br0" timeOffset="91">31602 726 7387,'0'-7'-958,"2"-2"943,2 5 0,-3-2 37,3 2 0,2 1 77,-2-5-50,0 0 0,0-4 46,0-1 0,2 2 6,-2 3 0,-3-3 97,3 3 1,2 1-53,-2-1 143,0 0-93,1-5-195,-3 7 65,3 0 0,-5 7-15,0 4 0,0 3 41,0 8 0,-1 5-5,-3 7 1,-3 5-48,-5 8 1,-5 4 29,1 9 0,-2 7-292,9-26 0,2 0 0,0 3 0,0 1 257,-1-1 0,-1 1 1,3 1-1,0 0-18,2-1 0,0 0 1,1-2-1,0 1-15,3 1 1,0 0-1,1 0 1,0 0-13,1-2 1,0 0 0,5 28-214,5-11 0,0-4 240,1-1 0,-1-2-86,0-6 0,-3-1 63,-1-12 0,-4 1-6,4-4 0,-5-2 7,1-3 0,-3-2 385,-1-6 0,0 1-433,0-1 339,0-5-332,0 4 29,0-10 164,0 5-184,0-6 1,0-6-85,0 5 1,-1-5-505,-3 6 365,2-5 1,-3 2-476,5-5 735,0 5 0,11-13 0,3 2 0</inkml:trace>
  <inkml:trace contextRef="#ctx0" brushRef="#br0" timeOffset="92">31676 2006 8192,'-14'-12'0,"-2"1"-323,8 2 0,1 3 102,-1 2 756,0 2-550,1-3-9,1 5 1,12 0 155,2 0 0,8 4-75,5 0 1,8 0 29,3-4 0,9 0 5,5 0 1,8 0-28,8 0 0,-27-2 0,2 0-294,4 0 0,0 0 1,4-2-1,1 0 229,0 1 0,2 1-1,3-2 1,0 0-332,3 2 0,-1 0 1,-1 0-1,0 0 326,-1 2 0,1 0 1,-1-2-1,0 0-25,-1 0 0,-1 0 1,-2 0-1,0 0-94,-5 2 1,-2 0 0,-3 0 0,0 0-21,28 0 0,-8 0 105,-8 0 0,-11 0 33,-9 0 0,-13 4 585,-4 0-679,-7 6 0,-1-8 591,-8 6 1,1-5-590,-5 1 1,-1 2 342,-3-2 0,0 0-375,0-4 70,-6 0 1,4 4-16,-2 0 0,2 0-66,2-4 1,3 0 5,1 0 0,4 4-14,-4 1 1,4-1 149,-4-4 0,-1 0 0,-3-6 0,0 3 0,0-5 0,3 4 0,1-4 0,0 0-21,-4-5 1,3 5-7,1 0 1,1 0 22,-1-5 1,-3 1 17,3 0 0,-3-2 28,-1-2 0,4 2 18,-1-2 1,1 1 502,-4-2 0,1 4-182,3-4 0,-2 3 27,6 2 1,-4 4 362,4 0-475,0 5 0,5-2-223,3 5 1,4 0-320,9 0 0,2 1 198,5 3 0,5 3 62,0 5 1,5 5-17,-1-1 0,-3 2 39,-1-2 1,-3 3-156,-2 6 1,-5 0 54,-2-1 1,-9 1-46,-4-1 0,-13 5 70,-8 0 1,-6-2-118,-6-6 0,-2 1 2,-6-6 0,0 0 90,0-3 1,-3 3-23,3 0 0,-1-3-139,9-5 0,2 0 224,7 5 0,7-7 0,8 0 0</inkml:trace>
  <inkml:trace contextRef="#ctx0" brushRef="#br0" timeOffset="93">33202 2498 8192,'-8'0'-582,"0"0"542,5-5 0,-4-1 241,3-2 7,3-3 1,-5 4 8,6-5 1,0 4-74,0 0 0,0-1-2,0-3 1,6 4-121,2 0 0,3-1 77,1-3 1,0 4-104,1 0 0,-1 4 43,0-5 1,5 7-73,-1-2 1,1 4 19,-5 4 1,-1-2-162,-3 7 0,2 3 98,-6 4 0,0 8-98,-4 0 0,-2 2 8,-2 7 1,-2-4 120,-7 3 1,1-4-119,0 1 0,-1-3 101,1-2 0,1-5 54,3-2 24,-3-4 21,10 0 106,-5-6 0,9-3-93,5-8 0,2-5-11,10-7 1,5-3-15,3-6 0,5-1-42,-4-3 1,5-2 50,-1-6 1,-4 0-3,-5 0 0,-5 6-21,-6 2 1,-2 4-18,-3 5 1,-4 4-20,-8 7 0,-3 4 17,-5 5 0,-2 1 514,-2 3 1,1 3-60,-6 5 1,2 5 22,-2-1 0,0 6-321,4-1 1,1 2-515,3 2 0,2-5 63,3 1 0,-1-2-38,5 1 1,0-1 148,4-2 1,5-4 152,3 4 0,9-5-235,3-4 0,3 2 68,2-6 0,4 0-114,-1-4 1,7 0-35,-3 0 353,4 0 0,17-22 0,5-5 0</inkml:trace>
  <inkml:trace contextRef="#ctx0" brushRef="#br0" timeOffset="94">31455 701 8302,'-7'-5'0,"-4"4"0,4-5 0,-7 6-541,-2 0 1,1 6 369,-6 2 0,1 8 409,-5 5 0,5 1-217,-1-2 1,6 2 0,-1-6 1,2 1 252,2-5-201,5 0 166,2-5 1,10-7-180,3-8 0,5-4-44,3-5 0,3-2-15,6-5 0,3-5-14,1 0 0,5-5 26,-1 1 0,1-1-25,-1 1 1,1 3 84,-5 5 1,-4 2 72,-5 3-72,-5 7 1,-3 9 141,-7 8 0,-4 10-250,-1 11 1,0 1 113,0 6 1,-4 1-196,0 4 1,0-5 19,4-4 0,1 1-90,3-4 1,3 1 61,5-10 1,6-5 25,3-7 0,3-2-197,5-2 0,-2-6 50,6-2 1,-4-9-396,4-3 638,-1-9 0,-8-3 0,0-6 0,2-4 0,-1 0 0</inkml:trace>
  <inkml:trace contextRef="#ctx0" brushRef="#br0" timeOffset="95">32131 320 8302,'0'-12'3,"0"-6"0,0 8 75,0-2 0,-1 2 394,-3-2 0,3 0-518,-5 5 0,5 2 97,-3 5 1,1 1-158,-5 3 1,4 3 93,-5 5 1,5 6 164,-4 2 0,5 4-171,-1 0 0,3 1-262,1-1 1,0 1 177,0 0 0,5-2 106,4-3 0,6-2-183,1-5 0,6-3 116,-2-1 0,4-4-36,0-5 0,2-1 88,3-3 0,-3-9 0,3-7 0,-5-3 57,-3-2 0,1-4 11,-6 1 1,-1-1-3,-7 4 1,2 1 92,-6-1 119,0 6 1,-5 2-54,-3 9 0,1 4-299,-5 8 1,0 4 112,-5 9 0,1 6-114,0 6 1,-1 9 73,1-1 0,0 4-25,-1 0 0,1 3 8,0 5 0,4 0-121,-1 1 1,7-3-8,-2-1 0,-2-5 115,2-9 1,0-3 108,4-8 44,0-4 1,1-10 224,3-3 0,-2-5-184,2-7 0,-1-2 133,1-10 0,-3-1-205,3-3 1,2-7 42,-2-1 1,4 0-151,-4-1 1,4 6 95,-4-2 1,4 3-168,-3 2 1,0 5 23,-1 2 0,-2 8-1425,2 0 1070,2 7 0,-3 6-400,5 8 829,-5 14 0,0 13 0,0 8 0,-3 9 0,0 0 0</inkml:trace>
  <inkml:trace contextRef="#ctx0" brushRef="#br0" timeOffset="96">31775 2117 8302,'0'-19'0,"1"-5"0,3 4 0,-3-2-245,4 1 0,-5 4 85,-5 4 0,3 2 530,-6 3 1,-1 3-109,-3 5 1,-2 1-179,-2 3 1,-3 8-36,-6 9 0,-4 8-8,1 4 0,-6 3 5,1 5 0,-3 3-192,-1 5 1,0 1 75,0-1 1,-1 0 98,-3 0 0,3 1-7,-3-1 0,4-1 41,4-3 1,3-8 2,5-9 0,2-3-48,3-4-15,-4 2 1,12-10-184,0 4 0,1-8 123,7 0 0,-4-1-176,3 4 1,-3-4 297,4 1 0,-4-5-545,4 4 101,0 0-325,4-1 362,0-2 1,0-6 194,0-3 1,4-3 146,0-5 0,10-5 0,-2 1 0,3-9-8,-3 5 0,-1-5 8,-3 9 0,-2-5 121,-6 5 0,4-1-88,0 5 0,0 0 332,-4 0 0,-5 5-84,-4 3 1,-3 2-10,-4 2 1,-3 3-58,-6 5 0,-4 6-68,1 10 1,-1 2-100,4 3 0,2-2 64,3 6 1,-1-4-251,9 4 1,-2-6 110,10 2 0,1-4-55,7-5 1,3-4 54,5-7 1,6-4 23,3-5 1,6-1 283,2-3 1,5-5-147,-1-7 0,2-3-172,2-6 1,-4-3 119,0-1 0,-6-4-354,2 4 0,-6 1-341,-6 3-105,-1 6 361,-15 7 0,-2 9-411,-11 11 767,-1 6 0,-10 14 0,-4 7 0,0 1 0,0 0 0</inkml:trace>
  <inkml:trace contextRef="#ctx0" brushRef="#br0" timeOffset="97">31012 3507 8235,'0'-18'0,"-2"-1"0,-2-5 0,3-1-151,-3 1 1,6-1 250,3 0 0,4 2 381,-1 3-1,7 2-237,2 5 1,3 3-53,-3 1 1,-1 0-190,-4 5 0,-3 1 120,-1 7 1,-1 3-260,1 5 1,-3 2 14,-5 2 0,0 2 2,0 3 0,-7 6 40,-5-3 1,-2 8 37,-6-3 1,1 5-49,-2-1 0,-2 2 15,3 2 1,0-5 151,0-4 1,5-2-75,-2-1 0,5-6 127,4-3 0,4-3-116,8-5 1,6-3 103,10-5 1,6 0-87,11 0 0,4-5 25,0-3 1,4-3-134,-4-2 0,4 1-273,-4 0 1,-1 0-28,-7-1 1,1 2-481,-5 3 856,-1-3 0,-30-1 0,-8-7 0</inkml:trace>
  <inkml:trace contextRef="#ctx0" brushRef="#br0" timeOffset="98">31024 3507 8163,'-25'-18'0,"6"5"1686,3-4-1106,2 4 0,13 6-810,5 3 1,12 2 129,9 2 1,5 0 14,7 0 0,1 0-626,3 0 1,4 0 189,9 0 521,2 0 0,4-15 0,7-8 0,-19 7 0,0 0 0,-1 0 0</inkml:trace>
  <inkml:trace contextRef="#ctx0" brushRef="#br0" timeOffset="99">14977 7605 8060,'-7'-5'0,"1"2"0,6-5 0,-5 5 420,4-2-291,-5 5 1,7 0 215,4 0 0,3 0-75,8 0 1,1 0-148,7 0 0,-1 0-64,10 0 0,0-2-121,4-2 1,5 1-27,3-5 1,3 4-224,2-4 1,-7 1-309,-2-1 0,-4-3 276,-4 3 1,-8 1-738,-9-1 1080,-2 5 0,-7-3 0,-57-10 0,16 6 0,0 0 0</inkml:trace>
  <inkml:trace contextRef="#ctx0" brushRef="#br0" timeOffset="100">15260 7334 8060,'0'-12'0,"-4"-4"107,-1-1 207,-4 1 579,8 4-738,-5 5 1,6 7-163,0 8 0,4 8 99,0 5 1,2 4 21,-2 3 0,-3 0-149,3 4 1,-2 1 86,-2 4 0,0 0-315,0 0 0,0 4-60,0 0 0,4 0-197,0-4 1,1-4 119,-1 0 1,3-6 399,6 2 0,15-14 0,5-4 0</inkml:trace>
  <inkml:trace contextRef="#ctx0" brushRef="#br0" timeOffset="101">16355 7322 8060,'-6'-12'0,"1"4"-353,-3-1 0,-3 7 74,3-2 0,1 2 572,-1 2 0,4 3-152,-5 5 1,7 6 171,-3 10 1,4 1-123,1 0 1,0 3-153,0 1 0,1 4-47,4-4 1,-3 3-6,7-3 1,-5 0-46,4-4 0,-1-6 112,1-3 1,-1 0-168,-3-3 1,-3-2-20,3-7 295,-2-3 1,-2-1-131,0-8 1,0-7-40,0-1 0,0-10-3,0 1 1,-4-8-6,-1 0 1,-3-2 16,4-2 0,-4-1 18,4-3 0,-6-3-3,2-5 0,1-1-29,-1 1 0,4 5 280,-4 3 0,5 4-41,-1 5 1,8 7-129,4 9 0,4 3-162,5 5 0,2 3-257,6 5 1,1 1 75,2 3 1,0-1 75,4 5 0,-4 4-407,1 5 0,-5 1-115,-3-2 689,2 3 0,-20 28 0,1 5 0</inkml:trace>
  <inkml:trace contextRef="#ctx0" brushRef="#br0" timeOffset="102">16380 7445 8060,'-13'-12'-191,"1"0"0,4 3 691,0 1-346,5 5 0,-1-2-12,8 5 0,7 0-90,5 0 0,10 0-278,-1 0 1,6 4-135,-2 0 0,5 2-794,-1-2 1154,2-3 0,-1 4 0,2 1 0,3-2 0,0-1 0</inkml:trace>
  <inkml:trace contextRef="#ctx0" brushRef="#br0" timeOffset="103">16786 7654 8060,'-6'-12'123,"-1"0"-285,1 5 1,0 3-1,6 8 1,0 4 991,0 9 1,0 0-394,0 4 1,0 2-525,0-2 0,1 6 80,4 2 1,-4-1-580,3-3 0,-3 0 84,-1-1 0,4 1-139,1 0 0,-1-2 641,-4-3 0,-6-18 0,-1-11 0</inkml:trace>
  <inkml:trace contextRef="#ctx0" brushRef="#br0" timeOffset="104">16749 7753 8060,'0'-19'0,"-2"-4"0,-2 2 0,3-1 71,-3 2 1,7 2-102,1 6 0,7-1 454,1 1 0,0 4-158,5 0 0,0 5-62,0-1 0,3 2-188,-3 2 0,-1 6-133,-4 2 0,-3 3-220,-1 1 1,-5 1 174,1-1 0,-3 4-39,-1 1 0,-5 3 4,-4-3 0,-3 3 211,-4-4 1,2 1-65,-2-5 1,3 1 166,5-1-77,-3 0 384,4 0-298,0 1 0,7-6 84,9-3 1,3-3-257,4-1 1,2 0 96,3 0 0,2 0-160,-3 0 0,4 4 108,0 0 0,-1 6-18,-2-2 1,-5-1-3,-7 1 0,0 0-39,-5 5 93,0-1 0,-10 0 113,-7 1 1,0-5-93,-8 0 1,5-1 20,-5 1 0,1-1-246,-5-3 1,5-3-44,-1 3 0,6-2-362,-1-2 421,2 0 155,2 0 0,43-28 0,11-6 0</inkml:trace>
  <inkml:trace contextRef="#ctx0" brushRef="#br0" timeOffset="105">17315 7704 8060,'0'-13'533,"0"1"1,0 4-370,0 0 1,0 4-365,0-5 420,0 7 205,0 7 1,0 5-263,0 10 0,0 1-54,0 3 0,0 5-497,0 0 0,0 4 193,0-5 1,0 5-493,0-4 1,0 4 324,0-5 1,0 1-440,0-4 801,0-1 0,-17-26 0,-3-8 0</inkml:trace>
  <inkml:trace contextRef="#ctx0" brushRef="#br0" timeOffset="106">17241 7802 8060,'0'-23'0,"0"2"0,0-1-1,0 6 1,1 0-57,3 3 0,7 2 303,6 3 0,6-1-153,2 5 0,1-1 355,6 5 0,0 2-218,1 2 0,-3 3-99,-6 5 1,0 4-183,-4 1 0,-2 5-151,-6-2 1,-5 4 117,-3 0 0,-4 1-277,-4-1 1,-3 1 63,-5 0 1,-6-5 84,-2 1 1,-5-6 62,-4 1 1,-1-2-30,-3-2 1,-1-5 140,6-3 0,-1-3-189,4-1 0,2 0 226,2 0 0,9-43 0,7-12 0</inkml:trace>
  <inkml:trace contextRef="#ctx0" brushRef="#br0" timeOffset="107">17906 6928 8065,'-13'-30'0,"-3"0"0,-1-3 0,1 9 0,4 7 0,-1 5 199,1 4 1,-2 2-133,-2 6 0,2 2 523,-2 2 0,2 4-204,2 8 1,-2 8-452,-2 4 0,2 11-48,-2-2 1,6 4-32,2 0 0,5-3 158,-1 3 1,4 1-141,4-1 1,3-5 52,5-7 0,6-5 30,3-3 0,6-3-60,2-6 0,5-5 51,-1-3 1,-2-4-4,2-4 0,0-7 24,4-6 0,-6-9 1,-2 2 1,-3-9 28,-1 0 1,-2-2 4,-3-2 0,-3 5 149,-9 4 0,1 7-36,-4 5 364,-1 2-275,-10 7 1,-1 11-489,-5 8 1,0 10 34,-1 3 1,5 0 3,0 3 1,5 2 84,-1-1 0,3 4 18,1-4 0,1-2 161,3-7 1,9-2-163,7-5 1,3-2 424,2-3 0,4-4-99,-1-8 0,5-4 111,-4-9 0,2-6-54,-6-6 1,1-5 48,-10 1 0,1-2-153,-5-2 1,-5 1-78,-3 3 1,-5 0 36,-8 9 0,0-2 4,-12 9 0,1 2-441,-5 7 0,-3 3 163,-1 5 1,-1 5-555,1 3 0,3 5 98,-3 3 1,5 3-629,3 6 1260,9 0 0,45 16 0,15 4 0</inkml:trace>
  <inkml:trace contextRef="#ctx0" brushRef="#br0" timeOffset="108">18828 6928 8078,'0'-12'0,"0"-4"0,0-1 0,0 5 325,0 4 1,-1 5-220,-3-1 0,-3 3 193,-5 1 1,-6 0-121,-2 0 1,-4 5-144,0 3 0,-1 7-141,1 2 0,4 5-212,4-2 1,4 3 178,3 2 0,0 0-68,5-1 0,5-1 27,7-2 1,9 1 32,3-6 0,5 3 219,4-6 1,2 0-71,6-9 1,0 5 190,0-5 1,-6 0 18,-2-4 0,-4 0 231,-5 0-143,-2 0-167,-11 0 1,-9 1 15,-10 3 0,-7 2-55,-10 2 0,-2 3-225,-6-3 0,-4 7-133,0 2 1,0-1-161,4-4 1,1-1 142,3-3 1,6 3-343,11-2 622,-1-4 0,71-10 0,9-9 0</inkml:trace>
  <inkml:trace contextRef="#ctx0" brushRef="#br0" timeOffset="109">19505 7002 8088,'0'-12'-63,"-5"0"1,-2 1-44,-5 2 0,-2 4 399,-2 5 0,-4 5-94,-4 4 0,-1 7-155,1 5 0,3 2-101,1 1 1,5 1-10,-2 0 1,9-1 7,4 1 0,4-2-133,4-2 1,4 1 193,9-6 0,7-4-50,9-4 0,8-5 126,4 1 1,2-4-17,-2-4 0,3-3 83,-3-5 1,-3-6-59,-1-2 0,-3-3 166,-1-2 0,-11 0-92,-5 1 0,-12-1 65,-4 0 0,-5 1-223,-5-1 1,-7 6 105,-8 3 1,-5 2-465,-4 2 1,-2 5 159,-6 3 0,0 2-127,0 2 1,2 2-135,2 2 0,-3-1 455,3 5 0,14 5 0,3 7 0</inkml:trace>
  <inkml:trace contextRef="#ctx0" brushRef="#br0" timeOffset="110">19764 6658 8088,'0'-25'0,"-2"2"79,-2 2 1,2 1 598,-7 7 191,7-2 0,-8 15-480,6 0 1,-6 7-336,2 10 1,-3 3 98,-1 9 0,0 8 81,-1 8 1,-4 8-238,-4 5 0,2 3-200,-2 5 1,11-32 0,0 0 221,-2 3 1,-1 0-529,1 3 1,0-1 457,2-1 0,0 0 0,-1 1 0,1 0-92,1-4 1,1-1-1,-7 28-43,7-9 0,-2-4 140,6-4 0,0-8-321,4-8 1,0-7 136,0-2 1,0-4-563,0 0-109,0-2 1178,0-8 0,-5 0 1,-2-6-1</inkml:trace>
  <inkml:trace contextRef="#ctx0" brushRef="#br0" timeOffset="111">21142 6867 8088,'-7'-12'-295,"3"-1"1,-1 5 209,1 0 85,-1 0 361,5-5 1,6 6-87,2 3 0,4-1-299,5 1 0,3 0 67,9 4 0,3 0-96,4 0 1,5 0-39,0 0 0,6 0-221,-2 0 0,-4 0-8,-4 0 0,-3 4 98,-9 0 0,-1 5-83,-11 0 1,-4 2 304,-9 1 0,-30 5 0,-16 0 0,-2 3 0,0 0 0</inkml:trace>
  <inkml:trace contextRef="#ctx0" brushRef="#br0" timeOffset="112">21142 7039 8092,'-12'-4'-140,"-1"0"0,1 0 47,0 4 382,5 0-194,2 0 0,6 0 12,3 0 0,4 4-36,9 0 1,6 6 4,6-2 1,5-1-78,-1 1 0,8-5-124,4 1 1,3-3-325,1-1 0,5 0-66,4 0 1,3-5 514,5-4 0,-23-6 0,5-7 0,1-1 0,5-1 0,0-1 0,0 0 0</inkml:trace>
  <inkml:trace contextRef="#ctx0" brushRef="#br0" timeOffset="113">22385 6670 8092,'-1'-12'0,"-3"-1"-98,2 7 52,-9 0 0,4 9 281,-5 5 1,-2 3-74,-2 14 1,-2-2 27,-2 10 1,-4-1-179,4 5 1,4 0-86,3 0 0,2-4 76,7 0 0,1-6 6,8 2 1,4-5 129,12-3 0,1-7-116,10-6 1,1-5 176,4 1 0,4-10-32,0-6 1,0-6 101,-4-6 1,-1-7-126,-4-1 1,-3-4 139,-8-1 0,-5-1-62,-8-3 0,-2 3 11,-6-3 1,-13 4-203,-7 4 1,-9 4 81,-8 9 1,-4 3-670,0 9 1,-5 4 306,1 8 1,2 4-795,2 9 0,0 7 1042,4 9 0,16 13 0,3 9 0,2 5 0,0-1 0</inkml:trace>
  <inkml:trace contextRef="#ctx0" brushRef="#br0" timeOffset="114">13131 9254 8065,'-8'-12'24,"-1"0"1,7 3 23,-3 1-26,4 6 0,-3 2 6,0 8 0,0 8 47,4 5 0,0 3 144,0 5 0,0 7-170,0 5 0,0 1 0,0-1 0,0-1-129,0 5 0,1-2 16,3 3 0,-2-5-94,2-9 1,1-1 67,-1-7 0,2-5-416,-2-2 86,-3-9 238,5-3 0,-6-6 105,0-3 1,0-7-46,0-5 1,0-10-7,0 1 0,0-8-22,0 0 1,-6-2 41,-2-2 1,1-1 191,-1-3 0,0-2 110,-5-2 0,3 1 350,1 3 1,0 3-254,5-3 1,-5 3 35,5 1 0,0 5-28,4 4 0,2 3 46,2 4 1,7 1-140,5 8 1,6-2-275,-2 10 1,8 0-37,1 4 1,3 0-344,-3 0 1,0 1 32,-5 3 1,-4 7 129,-4 6 1,0 0-322,-3 0 1,-4 2 604,-9 6 0,-18 11 0,-8 7 0,-1 3 0,0 1 0</inkml:trace>
  <inkml:trace contextRef="#ctx0" brushRef="#br0" timeOffset="115">13045 9488 8065,'-13'-5'693,"2"2"-724,3-5-391,3 5 606,5-3-208,0 6 0,6 2 149,7 2 1,2-1-124,9 5 1,-2-4-583,7 4 0,2-5 580,2 1 0,9-1 0,7 1 0,3-1 0,1 1 0</inkml:trace>
  <inkml:trace contextRef="#ctx0" brushRef="#br0" timeOffset="116">13709 9710 8065,'-5'-7'0,"-2"0"-385,-6 3 320,1 2 1,0-7 591,0 5 0,-1 1-165,1 7 1,-4 3-162,-1 5 1,-5 6-94,2 3 1,-2 6-107,1 2 1,-2 8-90,3-5 0,3 7 135,5-7 0,1 4-191,7 1 0,0-2 38,4-2 1,7-4-108,5-8 1,3-4-3,10-4 1,-4-2 98,8-3 1,-2-3-91,2-5 0,-3 0 64,3 0 1,1-5 36,-1-3 1,-5-3 7,-3-2 0,-8 0 135,0-4 1,-2 4-122,-7-4 1,0-1 14,-4 2 0,-7 4 319,-5 3 0,-1 3-69,-3-3 0,2 4 472,2 5 1,-2 0-267,-2 0 0,2 1-185,-2 3 1,6 3-87,2 6 1,1 4-107,-1 4 1,-1-1 89,4 5 1,1-2-141,4 10 1,0-4-9,0 4 1,0-2-196,0 2 1,4-3-249,1-5 0,3-6-105,-4-3-589,5 3 824,-2-5 0,6-2 359,-1-8 0,5-33 0,0-17 0,3-2 0,0 0 0</inkml:trace>
  <inkml:trace contextRef="#ctx0" brushRef="#br0" timeOffset="117">14263 9488 8065,'0'-18'333,"0"-2"0,4-2-134,0 1 1,7 4-883,1 4 0,1 6 468,3 3 0,2 3 567,-2 1 1,1 0-478,-5 0 1,0 1-439,1 3 0,-1 2 563,0 2 0,0 20 0,1-1 0</inkml:trace>
  <inkml:trace contextRef="#ctx0" brushRef="#br0" timeOffset="118">14189 9685 8065,'-12'-5'0,"-1"2"7,1-5 0,1 3-88,3-3 43,-3 6 341,10-4 0,1 6-41,8 0 1,8 0-146,5 0 0,6-1-635,2-3 0,9 2 23,-1-2 495,3 3 0,10-17 0,8-8 0,5-1 0,0-1 0</inkml:trace>
  <inkml:trace contextRef="#ctx0" brushRef="#br0" timeOffset="119">16416 9070 8036,'0'-19'-379,"0"5"316,0 6 0,0 4 398,0-5-247,0 7 161,0 7 0,-1 9-54,-3 10 1,3 5-40,-3 0 0,-2 5-194,2-1 1,0 2 138,4 2 0,-4 0-263,0 0 0,0 0 15,4 0 0,0-6 108,0-2 1,0-3-78,0-1 0,1-10-193,3-3 1,-3-6-280,3 2 224,-2-6 0,-2 3 124,0-10 0,0-1 240,0-7 0,-6-48 0,3 24 0,0 0 0</inkml:trace>
  <inkml:trace contextRef="#ctx0" brushRef="#br0" timeOffset="120">16330 9180 8036,'0'-24'0,"-4"-1"-70,0 1 0,-4-1 14,4 0 0,0 2 512,4 3 1,5-2-179,3 5 1,5 1-155,3 4 1,3-1-78,6 1 0,1 1-131,3 3 1,-3 2-59,2 6 1,-2 0-315,-1 0 0,-1 6-173,1 2 0,-6 4 48,-2 5 581,-4-4 0,-33 44 0,-9 3 0</inkml:trace>
  <inkml:trace contextRef="#ctx0" brushRef="#br0" timeOffset="121">16392 9291 8036,'-11'-5'0,"3"-3"0,-2 1-21,6-2-342,-6 7 383,9-4 0,2 6 387,12 0 1,0 0-307,8 0 0,1 0-136,7 0 1,1 0-335,2 0 0,4 0 369,-3 0 0,35 6 0,-29-3 0,0 1 0</inkml:trace>
  <inkml:trace contextRef="#ctx0" brushRef="#br0" timeOffset="122">16884 9488 8036,'-12'-8'613,"-1"0"-432,1 5 1,1-1-143,3 8 0,1 4 235,3 9 1,3-2-108,-3 5 1,2-3-337,2 3 0,0-1-71,0 2 1,4 1-117,0-6 1,5 4 124,-5-3 0,4-1-155,-4-3 0,2-2-240,-2-3 10,-3 3 575,4-10 0,-5-1 41,0-8 0,0-4-1,0-5 1,0 2 76,0-5 1,-1-1 185,-3-4 1,1-1 39,-5-2 1,5 2 119,-1-3 0,3 3-14,1 1 1,0 1-117,0-1 1,1 2 46,3 2 1,7 4-46,6 4 1,5 7-221,-2 1 0,7 4-57,2 1 1,-2 1-206,-6 4 0,1 1-1,-6 7 0,1 4-121,-5 4 1,-5 2 76,-3 2 0,-3-5 60,-1 1 0,-5 2 77,-3 2 0,-5 1 57,-3-10 1,2 5 187,-2-5 1,-1 0-71,5-3 0,-3-6 230,7-3 1,1-3-97,-1-1-122,5 0-256,-2 0 237,16 0 1,-3 0-244,8 0 1,2 0-19,-2 0 0,1 1-22,-5 4 1,5-3 112,-1 6 1,-1-3 116,-7 3 0,3 0-12,-3 4 1,-2 1 31,-2-1-22,-3 0 1,-2 1 83,-3-1 0,-3-1-49,-5-3 0,-5 2 141,1-6 1,-6 5-414,1-1 0,0-1 85,0 1 1,-1-5-845,6 1 979,-1 3 0,10-27 0,2-2 0</inkml:trace>
  <inkml:trace contextRef="#ctx0" brushRef="#br0" timeOffset="123">17389 9476 8036,'-6'-7'0,"3"-4"10,-5 3-267,6-3 350,-4 4 1,6 3 51,0 8 1,0 7 104,0 5 0,0 6-308,0-1 0,0 2-64,0 2 0,0 1-281,0 2 1,0-2 109,0 3 0,4-3-459,0-1 752,6-1 0,-3 1 0,5-1 0</inkml:trace>
  <inkml:trace contextRef="#ctx0" brushRef="#br0" timeOffset="124">17352 9611 8036,'0'-12'0,"0"0"0,0-1 0,0-3-83,0-1 0,5 1-140,3 4 0,3 3 688,2 1 0,4 6-217,4-3 0,6 4 96,2 1 0,4 0-138,-4 0 0,-1 10-337,-3 2 1,-3 4 56,-6 1 0,-1 2-43,-11 6 1,-1-5 108,-7 1 1,-4 3-200,-9 5 1,-3 0-48,-9-5 1,2-1 56,-6-2 1,1 1-24,0-6 1,2-1 105,5-7 0,2-2-623,2-6 737,-2 0 0,26-49 0,-1-13 0</inkml:trace>
  <inkml:trace contextRef="#ctx0" brushRef="#br0" timeOffset="125">18016 8910 8036,'-12'-25'156,"0"0"1,-1 2 196,1 3 0,-4 2 176,-1 6 1,1 5-182,4 3 1,-1 4-151,1 4 0,-4 7-132,-1 5 1,1 6-191,3-1 0,2 7 74,3 5 0,-1 3-160,5 1 1,-1-2 62,5-2 1,2 2-188,2-2 0,4-3 0,9-1 0,2-8 47,5-5 0,2-4 22,3-4 1,2-2 148,6-6 0,-4-6 4,0-2 0,-4-8 34,4-5 0,-6-2 159,2-1 1,-9-5 133,-3 0 0,-5 0 52,-4 5 518,-3-1-569,-5 6 0,-1 7-101,-3 8 1,1 8-38,-5 4 1,4 4-137,-4 5 1,5 2 56,-1 5 0,4 1-235,4 0 1,0-6 177,8-3 1,1-2 23,11-2 1,0-1 181,8-3 1,-3-4-119,4-8 0,-2-4 110,2-8 1,0-3 38,-8-6 0,-3-1 92,-10-3 1,-5 2-104,-3-6 0,-6 2-55,-6-2 0,-1 4-135,-12 9 1,-3-1 76,-5 9 0,-5-2-505,1 10 1,1 0 117,0 4 1,0 5-37,-1 4 0,3 3-89,6 4 0,2 3 457,5 6 0,38-2 0,13 0 0,7 3 0,0 0 0</inkml:trace>
  <inkml:trace contextRef="#ctx0" brushRef="#br0" timeOffset="126">18952 8860 8036,'-6'-10'24,"-2"1"1,-3 0-98,-1 5 1,-8 0 479,-4 4 0,-6 1-161,-7 3 0,0 7-260,0 5 1,0 6 51,0-1 1,7 1-83,6-2 0,4 3-97,8-2 1,5 2-234,3 2 0,8-2 186,4-2 1,9-4-22,3-4 1,9-2 55,4-3 1,2-3 139,2-5 0,0 0 47,0 0 0,-1 0 14,-3 0 0,-5 0 160,-7 0 0,-3 0 133,-6 0-93,-5 0 0,-7 0-67,-9 0 1,-7 6-48,-4 2 1,-8 3-183,0 1 0,-7 0 153,3 1 1,0-1-542,-1 0 1,6 1 11,-2-1 1,9-4 423,3 0 0,36-21 0,10-2 0</inkml:trace>
  <inkml:trace contextRef="#ctx0" brushRef="#br0" timeOffset="127">19530 8934 8036,'-6'-8'0,"-2"0"0,-3 1-333,-1-1 0,0 2 42,-1 6 0,0 2 615,-4 2 0,4 4-68,-4 8 0,-1 2 133,2 3 0,4 2-250,4-2 1,5 2-121,-1 1 0,2 0-113,2-4 1,7 2 83,5-6 0,8 1 3,8-5 0,4-5-26,5-3 1,5-3-2,3-1 0,2-5 46,-2-3 0,-3-7 138,-5-2 1,-1-6-90,-3-2 0,-1 1 20,-7-5 0,-9-1 58,-12 1 1,-4 1-37,-4 3 0,-8 6-67,-8 2 0,-11 4-150,-5 0 0,-3 7-268,-6 2 1,0 2 74,-4 2 0,4 6-143,0 2 1,6 3 70,2 1 379,0 6 0,28 12 0,-1 8 0</inkml:trace>
  <inkml:trace contextRef="#ctx0" brushRef="#br0" timeOffset="128">19801 8627 8068,'-6'-18'0,"-1"3"0,-5-6 0,4 10 1135,0-1 1,4 8-464,-5 0 0,7 5-476,-2 7 0,1 6 5,-1 11 0,-3 10-91,-5 6 1,-1 7-69,1 5 1,-6 10-407,8-26 0,0 0 0,-4 3 1,0 1 235,0 4 1,0 0 0,-3 1 0,-1 1-148,2 2 0,0 1 1,-1-4-1,-1 1-251,2-2 0,0 0 0,1-3 1,1-1 32,3-3 0,1-2 493,-2 30 0,12-12 0,7 2 0</inkml:trace>
  <inkml:trace contextRef="#ctx0" brushRef="#br0" timeOffset="129">20588 8984 8049,'-7'-6'465,"-3"-1"-186,3 0-197,0-4 1,3 10 14,8-3 1,4 3 4,8 1 1,4 0-60,4 0 0,2-4-98,3-1 0,2-4-54,6 1 0,2 1 106,2-1 0,-3 3-515,3-3 0,-4 1 182,-4-1 0,-3 1 336,-6 3 0,1-3 0,0-5 0</inkml:trace>
  <inkml:trace contextRef="#ctx0" brushRef="#br0" timeOffset="130">21450 8614 8049,'0'-13'0,"0"-4"162,0 4 1,0-5-139,0 6 1577,0 5-1146,0 1 0,0 8-494,0 2 0,0 4 68,0 8 1,-4 3-70,0 6 1,-1 1-29,5 3 0,0 1-125,0 3 0,0 1-52,0-5 0,0 1-324,0-2 1,0-2-193,0 3 0,0-4 251,0-5 0,0-2 510,0-6 0,11-38 0,3-9 0</inkml:trace>
  <inkml:trace contextRef="#ctx0" brushRef="#br0" timeOffset="131">21437 8590 8049,'-12'-18'0,"0"-3"791,-1 4-26,7-1-203,0 11 0,12 7-415,2 8 0,8 5-397,5 3 1,2 3 195,2 6 1,1-1 133,2 1 0,0 4-269,4-1 1,-3 5-45,4-4 0,-4 4-48,4-5 0,-6 0 93,2-8 0,1-2-43,-2-6 1,0-5 149,-8-3 1,2-9-64,-5-7 0,-1-8 231,-4-8 1,-4-4 76,1-5 1,-7-1 67,3-3 0,-4-1-121,-1-3 1,-6 2-39,-2 6 1,-1 6 105,0 2 1,-2 9 521,3 3-687,-3 9 1,3 4 42,0 8 0,4 4-689,-4 9 1,5 3 301,-1 9 1,2 2-430,2 6 1,5 0 758,-1 0 0,18-3 0,9 2 0,0 3 0,-1 0 0</inkml:trace>
  <inkml:trace contextRef="#ctx0" brushRef="#br0" timeOffset="132">22323 8824 8049,'-12'-11'94,"0"2"0,4 4-110,-1 5 0,3 7 616,-3 5 0,-2 2-222,3 6 0,1 2-360,-1 7 1,0-3 13,-4 3 0,3 1-115,1-2 1,6 0 23,-3-8 1,0 2-458,1-6-54,0 1 352,4-10 0,0-3 333,0-8 0,1-4-126,3-9 0,3-3 56,5-9 0,1-3-40,-1-4 1,0-5 47,1-1 1,-1 1 73,0 5 0,1 0 174,-1 3 0,-1 4 42,-3 9-292,3 2 1,-8 11 292,5 3 0,-4 6-31,4 6 0,-5 1-275,1 12 0,1-1-109,0 5 0,3 4-236,-4-1 1,1 1-5,-1-4 0,-1 3-178,5 1 0,-5 0-4,1-4 1,-1-1-115,1 1 0,-3-5-261,4 1 868,-4-12 0,4-9 0,2-13 0</inkml:trace>
  <inkml:trace contextRef="#ctx0" brushRef="#br0" timeOffset="133">22237 9045 8049,'-5'-12'-153,"3"-1"-17,-2 1 0,3 4 186,1 0 1,4 4 252,0-5 1,11 7-599,2-2 1,5-2-182,2 2 510,6-6 0,10 4 0,6 0 0,7-3 0,0-1 0</inkml:trace>
  <inkml:trace contextRef="#ctx0" brushRef="#br0" timeOffset="134">23062 8430 8049,'1'-14'88,"3"-2"0,-2 2 220,2-2 0,-3 2 288,-1 2 413,0-1-681,0 1 1,-5 5-54,-4 3 1,-6 3-363,-1 1 1,-6 5 120,2 3 1,-2 3-269,1 2 1,-1 4 180,6 4 0,-3-2-328,6 2 0,4-5 100,9 4 1,0-4-42,0 0 1,3-2 82,5-2 0,6-1 124,10-3 1,2 2 167,3-6 1,-2 0-92,6-4 1,-2 4 217,2 0 1,3 0-46,-3-4 0,-3 0 232,-2 0 0,-7 1-107,-5 4 1,-2-4-102,-2 3 1,-5-1-25,-3 1 1,-12-1 6,-4 5 0,-10-4-226,-3 4 1,-3-4 110,-5 4 1,-7-3-461,3 3 0,-2-6-23,2 3 1,5 0-198,3-1 0,1 0-96,3-4 749,-2 0 0,57-33 0,7-8 0</inkml:trace>
  <inkml:trace contextRef="#ctx0" brushRef="#br0" timeOffset="135">23296 8405 8049,'12'-5'0,"0"-1"0,1-2 0,-5-2 270,0 6 0,-4 0-69,4 4 0,-5 6 177,1 2 1,-3 4-78,-1 5 0,0-2-296,0 5 0,-4 1-10,0 3 1,-4-3-112,4-1 0,-4 1-132,4 3 0,-2-3-406,2-1 0,3-5-1001,-3 2 1655,2-9 0,30-41 0,6-15 0</inkml:trace>
  <inkml:trace contextRef="#ctx0" brushRef="#br0" timeOffset="136">23419 8294 8049,'-6'-19'0,"-1"-3"0,-5 6 0,-4-3-581,-1 7 1,1-2-302,4 10 878,-1 0 1,2 5-66,3 3 0,3 3 69,5 5 0,27 17 0,7 4 0</inkml:trace>
  <inkml:trace contextRef="#ctx0" brushRef="#br0" timeOffset="137">23579 8430 8057,'0'8'0,"0"0"0,0 0 282,0 5 1,4-1 458,0 0 1,0 1-368,-4-1 0,0 0 41,0 1-257,0-1 0,0 0-107,0 0-152,0-5-140,0 4-37,0-9 1,5-2 54,4-9 1,3-3-66,4-4 1,-1-5 65,6-8 1,-1 2 92,5-6 0,0 6 301,-1-2 0,0 9-62,-4 3 0,-1 4 60,-2 0 0,-4 6-55,4 3 1,-5 4 55,-4 4 0,-1 9-178,-3 7 1,-3 4-136,4 0 0,-3 1-361,2-1 1,-2-3 241,2-1 1,1 0-426,-1 0 0,7-4-35,2-7 721,4 2 0,41-32 0,8-1 0</inkml:trace>
  <inkml:trace contextRef="#ctx0" brushRef="#br0" timeOffset="138">24428 8282 8057,'0'-12'0,"0"-1"660,0 1 1037,0 0-1301,-6 5 1,-2 3-203,-8 8 0,1 7-147,-6 5 1,1 8 129,-5 0 0,0 6-132,1 7 0,3 0 131,1 0 1,6-4-620,2 0 0,1-2-46,7 2 0,2-4 81,11-9 1,2 1 114,13-9 0,4 2-111,8-10 0,1 0 304,0-4 1,4-10-54,0-2 0,3-10 139,-7-2 0,3-7-51,-8-5 1,-1-3 176,-3-2 1,-7-1 18,-5-3 0,-8-2 134,-4 6 1,-8 6 39,-4 6 0,-10 0 192,-6 5 1,-2 3-211,-7 13 0,4-2 56,-4 6 1,1 1-146,-5 8 0,1 1 49,3 7 0,-2 4-312,2 4 0,-1 6-26,1 2 1,8 0-61,9-5 0,8 1 53,4 0 1,2-1-24,2 1 0,7-6 22,5-3 0,8 2-32,8-1 1,5-5-93,8-4 0,-1-5 52,5 1 1,-4-3-1238,4-1 1408,0-5 0,2-23 0,5-11 0,-15 10 0,-1-1 0,1 1 0</inkml:trace>
  <inkml:trace contextRef="#ctx0" brushRef="#br0" timeOffset="139">26360 8430 8057,'-12'-6'0,"-1"-1"0,1-5 0,1 4-316,3 0 0,-2 4-170,6-5 1664,0 7-839,4-4 0,7 6-217,5 0 1,13 0 19,12 0 0,12 0 32,12 0 0,-24 0 1,0 0-414,6 0 1,0 0 0,6 0 0,1 0 305,5 0 1,1 0 0,2 0-1,1 0-489,4 0 1,1 0 0,1 0 0,0 0 433,3 0 0,0 0 0,-2-2 1,-1 0-172,-3 0 1,-1 0 0,-3-2 0,-2-2-65,-8 3 0,-2-2 1,-4 0-1,-1-1-3,-5 0 1,-2 0-1,29-2-76,-18 0 1,-11 1-297,-17-1 1124,-4 2-1112,0 1 1692,-7 3-1106,0-3 0,21-23 0,7-6 0</inkml:trace>
  <inkml:trace contextRef="#ctx0" brushRef="#br0" timeOffset="140">28920 7974 8099,'0'-12'0,"0"-4"9,0-1-199,0 1 635,0 9 337,-6 2 0,1 16-393,-4 5 1,-2 7-187,3 6 0,-3 2-442,-1 6 0,1 0-31,3 0 1,-2 0-51,6 0 0,-4 3 201,4-3 0,0 1-86,4-9 0,0-1-210,0-3 1,5-2-263,3-2 0,3-4 677,2-4 0,26-61 0,-15 16 0,-1 1 0</inkml:trace>
  <inkml:trace contextRef="#ctx0" brushRef="#br0" timeOffset="141">28797 7864 8105,'-24'-25'0,"4"2"0,-9 2 0,3 4 72,1 4 1,-1 6 153,-2 3 1,0 14-34,-4 6 0,0 7 280,-1 6 1,-1 4-285,5 8 0,-3 8-326,3 9 1,15-26 0,1 1 78,2 2 1,1 0 0,1-1 0,2 0 39,1 1 0,3 0 0,5 35-20,3-33 1,2 0 0,2-3 0,1 0 63,4-1 1,1 0 0,18 24-156,8-3 1,3-9-41,5-4 0,5-10 135,4-6 1,6-8 8,2-8 1,-31-6 0,1-2 18,-1-2 1,0-2 0,1-3 0,0-2 112,1-3 0,0-3 1,-2-1-1,-2-2-29,1-5 0,-2-2 0,0 0 0,-1-3 1,0-5 0,-1-2 1,1-2-1,-1-2-282,-1-2 1,-1-2 0,-2 0-1,-3-1 239,-1 1 0,-3-2 1,-2-1-1,-2-2 53,-2 1 1,-2-2 0,-3 1 0,-3 0 70,-4 1 1,-2 2-1,-4 3 1,-3 4-48,-16-25 0,-13 7 91,-12 10 1,-6 6-616,-7 10 0,5 6 240,-1 10 1,1 6-181,-5 3 1,2 8-211,3 5 0,-2 14-1324,6 10 1885,-1 8 0,9 7 0,23-22 0,-1 1 0,0 4 0,0 1 0,-1 3 0,0 0 0</inkml:trace>
  <inkml:trace contextRef="#ctx0" brushRef="#br0" timeOffset="142">3593 11826 7996,'-12'-5'0,"0"-1"47,-1-2 1,1-1 236,0 4 163,5-4 1,3 6-94,8-5 1,4 5-209,9-1 1,7-1 17,9 1 1,4-5-242,4 5 1,7-5-8,5 0 1,6 3-254,-2-3 1,2 5 347,-1-4 1,-5 5-149,-8-1 1,-4 3-482,-8 1 0,-10 1 266,-11 3 0,-5 3-836,-7 6 1188,-11 4 0,-34 4 0,-16-1 0,14-2 0,0-1 0,0 0 0</inkml:trace>
  <inkml:trace contextRef="#ctx0" brushRef="#br0" timeOffset="143">3507 11937 8027,'-12'-5'125,"1"-2"61,3-6 1,2 5-178,6 0 0,2 1 3,2-1 0,8-3 150,9 3 0,7 2-122,5 2 0,3-1 0,1 1 0,0 0 26,-1 4 0,1 1-119,0 3 1,-3 3-63,-5 5 1,-7 6-217,-14 2 1,-2 5 126,-6 4 0,-7 4 69,-5 8 1,-12 2-126,-8 7 1,-9 0-40,19-23 1,-2 0 0,-2 0 0,-1 0 208,-2 2 0,1 0 0,1-4 0,0-1-44,-22 17 1,7-11 210,9-10 450,3-2 0,18-18 631,7 0 0,15-9-729,10-8 0,9 1-82,4 4 0,12-5-337,4 1 1,9-1-113,-1 5 0,-22 6 0,0 0-132,2 0 0,0-1 0,1 1 0,-1 0 122,-2 0 0,0 0 0,0 2 1,1 1 111,29-1 0,4-2 0,-8 5 0,-5 7 0,-4 6 0</inkml:trace>
  <inkml:trace contextRef="#ctx0" brushRef="#br0" timeOffset="144">4726 11802 8023,'-13'-7'0,"1"-3"-104,0 6 1,-1-4-179,1 4 0,1 2 671,3 11 1,2 2-198,6 13 0,-4 2 34,0 7 1,0 4-105,4 0 0,1 1-142,4 7 0,-3-5-10,7 1 0,-1-3-5,4-1 1,0-7-23,1-5 0,-5-3-81,0-10 185,-5 3 0,2-15-83,-5 0 0,0-7 135,0-9 1,-1-1-105,-3-7 1,1 1 13,-5-10 0,1-1-10,-1-7 0,-2 1 3,6-5 1,-1 0 5,1-5 0,2-3-147,-2 0 1,3-1 308,1 5 1,5 1-107,3 3 1,3 4 32,2 8 0,0 9-45,4 7 0,-2 5-31,5 4 0,1 2-119,3 6 1,0 7-228,-4 6 1,2 0-46,-6 8 1,1-1-691,-5 5 1060,0 5 0,1-10 0,-1 4 0</inkml:trace>
  <inkml:trace contextRef="#ctx0" brushRef="#br0" timeOffset="145">4713 11937 8023,'-12'-12'713,"1"-1"-285,3 1-428,-3 5 0,10-4 0,-4 10 169,10-3 1,7 2-210,8 2 1,5 0-251,4 0 0,2 2-1285,6 2 1575,0-3 0,3 4 0,6 1 0,3-2 0,1-1 0</inkml:trace>
  <inkml:trace contextRef="#ctx0" brushRef="#br0" timeOffset="146">5156 12245 8023,'-12'0'0,"0"0"0,-1 5 0,1 3 0,1 3 0,3 2 0,-2 3 0,6 0 0,0 6 226,4-1 1,2 2 324,2 2 1,8-1-370,8 1 1,0-2-288,0-2 0,5-8-54,3-4 1,3-7 74,-3 2 1,0-9-95,4-7 1,-4-6 75,0-7 0,-7-1 195,-5-3 0,1-1 21,-5-2 1,-2 2 226,-10 5 0,0 0-48,0 1 1,-4 5 150,-1 2 0,-4 9-95,1 4 1,-3 2-81,-2 2 1,1 7-205,0 6 0,5 10 132,3 10 1,-2 4-332,2 4 0,0 6 104,4 7 1,0 6-244,0 1 1,0 2 52,0 7 1,2-35 0,2 0-329,0 2 1,0 0-1,3 27 248,1-3 0,-5-7 109,1-1 1,1-9 260,-1-7 1,0-7-128,-4-10 0,-1-2 650,-3-6-264,3-5 0,-10-1 144,2-6 1,-1-2-223,-3-2 1,0-4 220,-4-8 1,-2 1-354,-6-6 1,5 2-4,-1-2 1,2-6-124,-1 3 0,3-4 66,9 4 0,3-1-399,5 0 0,1-3 134,3-1 1,8-4-632,9 4 1,4-1 73,3 2 1,9-4-196,8-5 0,4 0 915,5 0 0,-4 4 1,5-3-1,-14 10 0,0 0 1,0 0-1</inkml:trace>
  <inkml:trace contextRef="#ctx0" brushRef="#br0" timeOffset="147">6128 12159 8023,'0'-13'0,"0"1"52,0 0 1,2-1-11,2 1 0,0 1-45,8 3 0,-2 2-128,6 6 0,3 0-245,2 0 0,4 0 18,3 0 358,-7 0 0,24 17 0,-5 3 0</inkml:trace>
  <inkml:trace contextRef="#ctx0" brushRef="#br0" timeOffset="148">6055 12368 8023,'-13'-7'1340,"1"-4"-1005,0 3 0,5 1-711,3-1 1,5 5 24,7-1 1,7 3 234,14 1 0,4 0-262,8 0 0,3 0 378,5 0 0,-5-5 0,5-1 0,3-1 0,0 0 0</inkml:trace>
  <inkml:trace contextRef="#ctx0" brushRef="#br0" timeOffset="149">9057 11679 8023,'0'-17'-50,"0"1"0,0-1-50,0 5 100,-5 5 558,4-4 1,-9 15-320,6 0 0,-2 12-97,2 4 0,3 5-213,-3 3 0,2 0 64,2 5 0,0-1-125,0 5 1,0 0 74,0 0 0,0-4-68,0 0 0,0-6-139,0 2 1,0 0-140,0-5 1,5 2 37,-1-9 0,0-5-361,-4-4 726,0-5 0,-11-25 0,-3-12 0</inkml:trace>
  <inkml:trace contextRef="#ctx0" brushRef="#br0" timeOffset="150">8934 11716 8023,'-12'-24'0,"0"4"144,-1-9 1,2 9-56,3 3 1029,3 3-802,5 8 1,1 0-254,3 6 0,7 7-2,6 5 1,4 2-193,0 6 0,4 2-34,3 7 1,-2-3 180,3 3 0,1 2 45,-1 2 0,4 1-178,-5-1 1,2 1-462,-1-5 1,-3-2 278,3-6 0,-3-3 29,-2-6 0,0-7 201,-4-5 0,2-7 117,-6-9 0,-3-7 41,-5-6 1,-4-6-30,4-2 1,-5-4 159,1-4 0,-4 2-38,-4 6 0,1 0 35,-5 0 0,0 6 60,-4 2 1,1 13 103,2 3 1,-2 9-199,3 0 0,3 8-187,1 5 0,-2 7-290,2 5 0,0 3 183,4 5 0,1 2-595,3 6 1,-1 0 332,5 0 0,-1 0 373,1 0 0,14 22 0,-1 5 0</inkml:trace>
  <inkml:trace contextRef="#ctx0" brushRef="#br0" timeOffset="151">9697 12060 8023,'-5'-7'-236,"3"2"-179,-8 5 1,4 1 792,-2 3 0,1 7-203,3 6 0,-2 6 131,-2 1 1,-3 1-132,3 4 0,1 1-296,-1-1 0,5-2 60,-1-7 0,-1 2-379,1-5 533,0-1-138,4-9 1,1-7 0,3-8 1,3-10 30,5-7 0,0-5 39,1-7 0,3-1-41,1-3 1,-1 4 141,-4 0 0,3 2 137,-2 6 0,2 2 193,-7 6 0,-1 5-216,1 7 0,-5 5-118,1 8 1,1 5 20,-1 7 1,5 5 39,-5 7 0,4 0-379,-4 4 1,4 1 112,-4 4 1,4-5 121,-3-4 0,3-2-727,-4-1 1,4 2-105,-4-2 1,4-3-587,-4-10 1377,6 0 0,-9-5 0,5-29 0,-6-12 0</inkml:trace>
  <inkml:trace contextRef="#ctx0" brushRef="#br0" timeOffset="152">9673 12257 8023,'-13'-12'0,"2"3"0,3 1 0,-1 4 271,5-4 0,-1 4-31,5-4 0,6 5-120,2-1 1,9-2-222,3 2 0,7-4-251,2 4 0,9-6 9,-1 2 1,7 1-48,-3-1 390,11 0 0,-4-17 0,4-6 0,-11 9 0,0-1 0,0 1 0</inkml:trace>
  <inkml:trace contextRef="#ctx0" brushRef="#br0" timeOffset="153">10473 11605 8023,'0'-19'0,"-6"-3"128,-2 5 1,-2 1 210,2 4 1,-3 5-8,3 3 0,1 2 306,-1 2 1,0 2-324,-5 2 1,5 4-254,0 8 1,0 4-201,-4 4 0,3 6 104,1 3 1,5 1-320,-1-1 1,3 3 206,1-4 0,0 0-146,0 1 1,5-10 98,4 2 1,6-6 105,1-3 0,6-1 3,-2-11 0,8-1 1,0-7 1,5-3 21,-4-5 0,0-5 12,-5 1 0,0-7 138,-4-2 0,2 0-108,-6-3 0,-3 6 487,-5 1-35,-5 6-3,2-2-283,-5 10 0,-5 4 11,-4 11 1,3 2-205,-3 10 1,7 1 95,-2 3 1,2 1-301,2 0 1,0-2 45,0-3 1,6 2 61,2-5 1,8-2 134,5-7 0,6 1-8,2-4 1,5-7 226,-1-6 0,1-10-63,-1-6 1,1-2-120,-5-7 0,-2 0 194,-6-4 0,-5-1 287,-8-3 1,-2 4-268,-6 0 1,-6 7-104,-2 9 0,-8 4-210,-5 4 0,-2 6-371,-2 3 0,1 4-452,-1 4 1,0 3 396,1 6 0,-4 4-423,4 4 0,2 2 918,10 2 0,10 21 0,4 6 0</inkml:trace>
  <inkml:trace contextRef="#ctx0" brushRef="#br0" timeOffset="154">11248 11629 8023,'11'-12'0,"-7"0"994,8-1-157,-8 1-626,2 5 1,-8 2-40,-2 5 0,-3 5 0,-5 4 0,-4 1-296,-1 3 1,-3 0 94,3 4 0,0 1-266,0 2 0,8 3 176,-4-2 1,9-2 101,0 2 0,3-5-212,1 4 1,7-5-336,5 2 1,7-5 353,10-4 0,2 3 280,6-2 0,0-4 25,0-1 1,-1-3 328,-4-1 1,-3 0 291,-8 0 1,-5 2-281,-8 2 1,-2-1-57,-6 5 0,-6-1-81,-2 1 0,-8 7-234,-5-3 1,-8 3-193,-3-2 1,0-1-390,-1 0 0,6-1 111,-2-3 0,7 2-370,2-6 1,5 4-413,-2-4 1187,9 0 0,28-22 0,15-13 0,2 0 0,1 1 0</inkml:trace>
  <inkml:trace contextRef="#ctx0" brushRef="#br0" timeOffset="155">11802 11543 8023,'-6'-7'0,"3"2"108,-5 5 1,4 0 166,-4 0 0,0 7 140,-5 5 1,1 3-138,0 10 0,0 2-382,-1 10 1,2 0 71,3 0 0,3 1-13,5 3 1,0-4 65,0 0 0,11-7-102,5-9 1,6-5 69,2-8 1,7 2-47,1-6 1,4-7 28,1-9 0,0-6 26,0-7 1,-6-5 6,-2-2 1,-5-5 2,-3-4 0,-7-3-10,-6-5 1,-5-1 53,1 1 0,-10 5 99,-6 3 1,-6 4 31,-7 5 1,-3 4 237,-1 12 0,-1 1-127,1 11 1,2 0-117,-6 4 0,6 5-241,-2 3 0,3 5 100,1 3 0,2 3-80,3 6 0,3-1-24,9 1 1,3-4-138,5-1 0,0-5 70,0 1 0,9 2 64,3-1 0,9-2 4,-1-7 0,9 1 36,4-4 1,3-1-252,0-4 0,3 0 90,2 0 0,-3-2 108,3-2 83,3-3 0,0-16 0,5-3 0</inkml:trace>
  <inkml:trace contextRef="#ctx0" brushRef="#br0" timeOffset="156">12983 11703 7915,'-12'0'-329,"5"-5"487,1 3 0,13-3 279,6 5 1,4-4-269,8 0 1,6-2-68,6 2 0,2 1 154,6-5 0,0 1-335,4-1 1,0-1-288,1 4 1,-8 1 165,-5 4 1,-3 0-299,-9 0 250,-3 0 248,-16 0 0,-60 0 0,16 0 0,0 0 0</inkml:trace>
  <inkml:trace contextRef="#ctx0" brushRef="#br0" timeOffset="157">13118 11469 7918,'-12'-11'3,"4"3"3,0-8 0,5 2 242,-3 2-11,6 5 0,5 7-144,-1 8 1,5 7 49,-1 2 1,2 9-147,-2-2 1,2 5-14,-6 0 1,4 2-178,-4 6 0,4-1 155,-3-4 1,3 4-369,-4-3 0,1 1 59,-1-1 0,-2-3-20,2-6 1,1 0-117,-1-4 483,6-2 0,19-55 0,10-12 0</inkml:trace>
  <inkml:trace contextRef="#ctx0" brushRef="#br0" timeOffset="158">14128 11248 7965,'-7'-19'0,"-3"5"38,6 6-63,-6 5 527,4-2 0,-5 11-166,2 7 0,4 5-249,5 6 0,-1 6-30,-3 3 0,2 3-11,-2 1 1,3-1-49,1 1 1,0 0-180,0 0 1,4-5 101,0-4 0,1-2-113,-1-1 0,-1-6-176,5-2-141,-5-4 422,3-6 0,-6-3 16,0-8 0,0-4 5,0-9 0,0 1 21,0-9 1,-4 2 10,-1-10 0,-3 1 46,4-5 0,-5-2 150,0-2 0,2-1 204,-1-3 0,4-3-136,-4 3 1,5 1 64,-1-1 0,3 3-11,1 1 0,1 2 63,3 15 1,3-2-248,5 9 1,2 2-155,2 7 0,0 3-520,4 5 1,1 1 318,3 3 1,1 0-528,-1 8 0,1-1 223,0 10 0,-1-3 559,1 6 0,-12 36 0,-7-21 0,-1 0 0</inkml:trace>
  <inkml:trace contextRef="#ctx0" brushRef="#br0" timeOffset="159">14066 11432 7965,'-12'-5'242,"-5"-2"363,1-5-111,-1 0 1,11 3 211,2 1-779,2 5 0,8-2 70,2 5 0,8 0-65,5 0 1,7 0-157,5 0 0,3 1-309,1 3 1,4-2 167,0 2 365,5-3 0,-7-3 0,4-1 0,6-1 0,-1 1 0</inkml:trace>
  <inkml:trace contextRef="#ctx0" brushRef="#br0" timeOffset="160">14595 11691 7965,'-4'-12'90,"0"-1"0,-2 2 121,2 3 1,2-3 333,-7 3 1,5 3 315,-4 0-589,5 4 0,-2 2-118,5 4 0,0 7-118,0 8 0,1 4-41,3 0 0,3 6-238,6 3 1,-3-1 271,-1 0 1,2-3-2,-3 4 0,-1-2-125,1 2 0,-4-3-422,4-5 1,-5-2-1501,1-2 2019,3 2 0,-17-26 0,2 0 0</inkml:trace>
  <inkml:trace contextRef="#ctx0" brushRef="#br0" timeOffset="161">14558 11875 7965,'-5'-17'0,"-1"-2"-132,-2-6 0,-1-2 376,4 2 1,1-1 407,4 10 1,6-5-259,2 5 1,7-1-141,1 5 1,6 4-110,-1 0 1,2 5 86,2-1 1,-1 2-264,1 2 1,-2 6 89,-2 2 0,-4 7-432,-4 1 1,-2 5 49,-3-5 1,-4 6-125,-8-1 0,0 1 220,-9-2 0,4 2-25,-7-6 0,-2 4 205,1-8 0,1 3-102,4-7 0,-1 2 401,1-2 0,4-3 22,0-5 252,5 0-316,-3 0 0,16 0-149,2 0 0,9-4-52,-1 0 0,8 0-17,0 4 1,5 0 34,-4 0 0,0 1-32,-5 4 0,-1 1 41,-2 7 1,-5-1 0,-7 0 0,-4 1 114,-5-1 1,-5 4-110,-4 1 0,-7-5-65,-5-4 0,-3 0 18,-5 5 0,3-5-106,-3 0 1,3-5-67,2 1 1,1-3-307,2-1 0,1-1 206,7-3 1,4-3 276,9-5 0,26-16 0,13-6 0,2-3 0,0 0 0</inkml:trace>
  <inkml:trace contextRef="#ctx0" brushRef="#br0" timeOffset="162">15063 11740 7965,'0'-12'0,"0"4"824,0-1-385,0 7 0,1-4 276,3 6 1,-2 6-391,2 2 0,1 4-302,-1 5 1,5 2-281,-5 5 0,4 2 175,-4 3 0,0-2-729,-4 6 1,0-5 443,0 0 1,0-2-1034,0-1 1400,0-1 0,-5-10 0,-2-3 0</inkml:trace>
  <inkml:trace contextRef="#ctx0" brushRef="#br0" timeOffset="163">15050 11826 7965,'-5'-18'0,"4"3"-25,-3-5 1,2 5-106,2-2 0,2 5 747,2 4 1,8-2-237,8 6 0,4 0-94,0 4 0,2 2-122,3 2 0,-2 3-37,6 5 0,-1 4-58,0 1 1,-3 5-119,-8-2 0,-4 3 60,-4 2 0,-2-1-185,-3 1 0,-8 0-148,-8-1 0,-9-3 107,-3-1 1,-9-5 56,-4 2 0,-2-5 76,-2-4 1,-4-1-330,0-3 1,-4-2 23,4 2 1,-3-4-125,7-4 510,-3-9 0,3-39 0,15 20 0,1-1 0</inkml:trace>
  <inkml:trace contextRef="#ctx0" brushRef="#br0" timeOffset="164">15604 11014 7965,'-7'-18'0,"-5"-2"0,0 2 311,-5 2 0,-2 6-140,-1 2 1,1 5-193,-2-1 0,-4 8 48,-3 4 0,-1 7 21,4 2 1,2 5-106,3-2 1,3-1 68,9 2 1,3-1-158,5 5 0,5-6 89,3-3 1,5-1 45,3 2 0,3-3 58,6 2 1,-1-4-39,1-4 0,4 3 55,-1-2 1,1 2 157,-4 1 1,-2 0-145,-3 0 0,2-1 71,-5-2 216,-1 7 1,-9-8-99,-3 9 1,-13-4-214,-8 0 0,-6-1-128,-6 0 1,-2 1-326,-6-1 0,4-5 92,0-3 1,6 1-244,-2-1 1,6-1-187,6-7 1,7-4 734,10-9 0,37-25 0,19-11 0,-18 13 0,1-1 0,0 1 0</inkml:trace>
  <inkml:trace contextRef="#ctx0" brushRef="#br0" timeOffset="165">15801 11100 7965,'8'0'350,"1"0"-350,-7 0 0,8 6 0,-6 2 0,1 4 686,0 5 0,-4 2-378,3 5 0,-4 2-402,-4 3 0,-3-2 29,-5 6 1,4-5-200,-1 0 1,5-7-307,-4-5 1,4-2 30,-4-2 186,5-5 1,-1-3-131,8-8 483,-3-8 0,11-23 0,4-10 0,-3-5 0,1 1 0</inkml:trace>
  <inkml:trace contextRef="#ctx0" brushRef="#br0" timeOffset="166">15838 10965 7965,'-12'-12'0,"-5"-5"-124,1 1 1,0 1 40,3 6 40,1-1 1,0 8-120,-1-2 0,6 4-266,3 4 1,3 3 427,1 5 0,38 39 0,-14-21 0,0 0 0</inkml:trace>
  <inkml:trace contextRef="#ctx0" brushRef="#br0" timeOffset="167">15986 11162 7965,'0'12'34,"0"0"0,0 1 1439,0-1-957,0 0 0,0 1 203,0-1-254,0 0 52,0 0-364,0 1 0,1-6-119,3-3 0,-1-3-5,5-1 1,0-5-191,5-4 0,0-3 178,4-4 1,6-3-55,6-6 0,1 0-428,-1 1 0,-4 0 146,4 4 0,-3 2 156,-1 6 1,-2 5 55,-2 3 0,-4 3 20,-4 1 1,-1 6-64,0 7 0,-1 3-136,-3 5 0,-2 2-46,-6-3 1,4 4 138,0 0 0,6-5-252,-2-2 1,4-4 69,5 0 1,2-6-203,5-3 577,6-3 0,17-21 0,9-9 0,-14 8 0,0 1 0,0-1 0</inkml:trace>
  <inkml:trace contextRef="#ctx0" brushRef="#br0" timeOffset="168">16995 11039 7965,'0'-13'36,"0"1"0,0 0 281,0-1 204,0 7 1,-2 0-271,-2 6 0,-2 2-130,-7 2 0,0 4-72,-4 8 1,2 3 71,-5 6 0,5 1-129,-2 3 1,8-2 74,0 6 1,7-6-298,-2 2 1,5 1 35,7-1 1,6-5 18,10-3 1,6-8 130,3 0 1,8-2-28,4-7 1,3-1-6,2-8 0,-3-3 16,-1-8 1,-1-9 117,-8-8 1,-3-2-76,-10-2 1,-9 0 120,-2 0 1,-11 4-110,-2 0 1,-10 10 124,-11-1 0,-4 7-155,-3 1 0,-4 6 6,-5 2 1,0 5-98,0-1 0,1 4-206,-1 4 1,-3 2-242,3 2 1,3 7 224,9-3 1,2 3-221,2-2 568,4-1 0,54-11 0,12-2 0</inkml:trace>
  <inkml:trace contextRef="#ctx0" brushRef="#br0" timeOffset="169">17204 10805 7965,'4'-30'0,"0"-3"1,0-1 486,-4 1 1,-1 3 55,-3 5 0,-3 2-6,-5 2 0,4 8-237,-1 5 1,7 6-60,-2 2 1,-2 7 201,2 9 1,-4 10-81,4 11 0,-2 6-325,2 6 1,-3 11-338,-5 6 0,5-28 0,0 0 173,-1 3 0,0 0 0,-1 4 0,0 1-50,-1 1 0,0 0 0,-4 4 1,0 1-488,2 1 0,0 0 1,-2 1-1,2 0 302,1 0 0,1-1 1,-1-1-1,0-2 361,3-2 0,0-1 0,0 0 0,1 0 0,2-3 0,2-2 0,0-1 0,1-1 0,2-2 0,-1 1 0</inkml:trace>
  <inkml:trace contextRef="#ctx0" brushRef="#br0" timeOffset="170">18595 11186 7397,'-9'0'-750,"1"0"0,4 0 753,-4 0 160,5 0-131,-8 0-39,4 0 37,-5 0-80,0 0 72,0 0-15,-1 0 1,5 0 76,0 0 6,5-5-83,-8 4 0,8-5 21,-5 6-142,5 0 114,-7 0 0,3 0 0,-6 0 0</inkml:trace>
  <inkml:trace contextRef="#ctx0" brushRef="#br0" timeOffset="171">18238 11186 7905,'-13'0'0,"1"0"0,0-1-637,0-3 601,-1 3 979,1-5-659,0 1 1,3 3 206,1-2-383,6 3 23,2 1 0,12 0-7,8 0 0,5 0 37,4 0 1,3 0-179,9 0 0,3-4 23,5 0 0,-1-5-80,-3 5 1,3-4 11,-3 4 1,-2-2-207,-2 2 1,-10 3 63,-6-3 0,-6 3 5,-7 1 112,-5 0 1,-8 0-34,-11 0 1,-6 1-108,-7 3 0,-5-1 98,-3 5 0,-8-4 311,-4 4 1,-3-4-60,-1 5 1,1-3 112,3 3 0,3-3-25,5-1 0,1-4 220,3 3 82,9-3-286,11-1 0,19 0-277,10 0 0,12 0-29,4 0 1,9-4-138,5 0 0,1-1 55,3 1 1,-2 2-93,-3-2 1,-7 1-35,-5-1 287,-6 3 0,-2-5 0,-7 6 0</inkml:trace>
  <inkml:trace contextRef="#ctx0" brushRef="#br0" timeOffset="172">19924 10817 7919,'7'-5'-294,"-2"3"1,-4-7 724,4 5 0,-4-2-152,3 2 1,1 1 504,0-5-457,-1 5-123,1-8 1,-4 9-176,4-6 220,1 5-261,-4-8 1,3 8-3,-5-5 1,0 4-57,0-4 0,0 3 100,0-3 1,0 4 8,0-4 0,-1 1 12,-3-1 1,1-2 4,-5 6 0,4 0-180,-4 4 240,-1 0-68,-3 0 1,0 2-18,-1 2 1,1 4-10,0 8 1,4 3 83,-1 6 1,7 5-67,-2 3 0,2 2 66,2 2 0,0 6-30,0 2 0,6 3 25,2 1 1,3 3-57,1-3 1,0 2-107,1-10 0,3 0 103,1-4 0,-1-2-3,-4-2 0,1-3-26,-1-5 0,-5-6-16,-3-3-253,-3-2 164,-1-2 0,-1-5 85,-3-3 11,-3-2 0,-5-2-1,-1 0 1,1 0-76,0 0 1,-1 0-124,1 0 1,0 0-60,-1 0 1,-3-4 75,0-1 1,-1-4-427,5 1 0,0-3 177,-1-2 0,1 1 427,0 0 0,5-28 0,1-6 0</inkml:trace>
  <inkml:trace contextRef="#ctx0" brushRef="#br0" timeOffset="173">19813 11137 8287,'0'-12'827,"0"4"-1009,0-1-433,0 1 1,1-3 1219,3 3 1,3-2-229,6 6 0,4 0-748,4 4 1,2 0 125,2 0 0,3 0 245,1 0 0,27 6 0,3 1 0</inkml:trace>
  <inkml:trace contextRef="#ctx0" brushRef="#br0" timeOffset="174">20994 11211 7938,'0'-7'-636,"0"-4"0,2 10 901,2-3 1,4 2-6,8 2 1,5-4 252,8 0 1,2-1-168,6 1 0,4 1-117,0-5 0,4 4-262,-4-5 0,-1 5 91,-7-4 0,-5 5-380,-7-1 150,-3 3-67,-11 1-253,-2 0 1,-16 0-106,-5 0 1,-1 1-196,1 3 792,2-2 0,13-13 0,2-10 0</inkml:trace>
  <inkml:trace contextRef="#ctx0" brushRef="#br0" timeOffset="175">21782 10780 7961,'1'-18'0,"3"-2"1,-2 1 1336,2-2-886,3 6 1,-5-1 33,7 8-499,-7 2 0,8 8 73,-6 2 1,2 4-30,-2 8 1,1 5 76,3 7 1,3 8-99,-3 5 0,-1 6 83,2-2 0,-3-2-302,3 3 1,2-7 53,-3 2 1,3 0-65,1-4 1,0-4 210,1-13 1,0-2-8,4-5 1,-4-7 152,4-1 1,-2-5-99,1-5 1,-1-7 104,6-8 1,-2-8-87,1 0 1,0-11 5,-4 2 0,-2-8-22,2 0 0,2-7-199,-2-1 0,-3-2 74,-5 2 1,-1 6 111,1-2 0,-3 9-79,-5 3 53,0 11-12,0 14 1,0 8-419,0 8 1,0 4-630,0 9 1,6 2 489,2 6 0,3-1 566,1 1 0,6-1 0,1 1 0</inkml:trace>
  <inkml:trace contextRef="#ctx0" brushRef="#br0" timeOffset="176">22791 10989 7962,'7'-5'-319,"4"-2"-118,-10 0 0,-2 3 164,-11 8 0,-2 5 98,-7 7 1,-1-1 1611,-6 5 1,-2 5-676,-3 4 0,-3 5-409,4-1 1,1 8-477,3 4 1,2 3-27,1 1 1,7-1 50,6-3 1,7-4 58,9-8 0,8-3-41,8-5 0,5-8-30,4-4 1,-2-7 51,6-6 1,0 0-36,4 0 1,4-5-116,0-3 1,-4-9 137,-5-3 0,-4-3-104,1-2 1,-5 0 87,-3 1 1,-8-1-42,-4 1 0,-7 4 314,2 4 0,-8 4 136,-4 3 1,-4 0 214,-5 5 0,0 5-206,-4 7 0,-1 5 124,6 3 0,-5 3-145,5 6 0,-1 1 15,5 3 1,1 2-356,3 6 1,3 0 102,5 0 0,0 0-386,0 0 1,0-2 6,0-2 0,5-3-147,3-5 0,-1-6-521,1-3 258,0 3 1,5-10 70,-1-1 1,0-6 643,1-2 0,4-27 0,3-7 0</inkml:trace>
  <inkml:trace contextRef="#ctx0" brushRef="#br0" timeOffset="177">23468 10916 7962,'0'-18'744,"0"-3"1,0 2-1356,0-1 0,5 6 131,4 2 1,2-1 703,1 5 0,6 3-148,2 1 0,-1 2-365,2 2 0,-1 2-59,5 2 0,-2-2 348,-2 7 0,-9 26 0,-7 12 0</inkml:trace>
  <inkml:trace contextRef="#ctx0" brushRef="#br0" timeOffset="178">23443 11088 7966,'-12'-7'-164,"5"2"-93,2 5 1,6 0 805,3 0 1,3 0-276,5 0 1,7 0-139,6 0 1,5 0-147,7 0 0,5-2-649,4-2 1,3-3 658,4-5 0,-10-3 0,6-5 0,3-1 0,5-1 0,0-1 0,0 1 0</inkml:trace>
  <inkml:trace contextRef="#ctx0" brushRef="#br0" timeOffset="179">24256 10780 7970,'-13'0'0,"1"0"0,0 6 0,-1 2 0,1 4-32,0 5 0,1 2-20,3 5 0,-2 5 655,6 0 0,0 4-225,4-5 1,5 1-99,3-4 0,10-6-154,7-3 0,2-3 121,10-5 1,-1-4-115,9-8 1,-1-3-123,1-5 1,1-8 133,-5-4 0,0-10-155,-4-7 0,-7-9 20,-5 5 1,-12-5 62,-8 5 1,-7 2-90,-6 2 1,-13 6-14,-15 6 1,-7 6-93,-6 10 1,0 6-177,0 3 0,1 8-438,3 5 1,2 13 734,6 6 0,2 5 0,2 3 0,4 1 0,3 2 0</inkml:trace>
  <inkml:trace contextRef="#ctx0" brushRef="#br0" timeOffset="180">16023 13069 7915,'0'-24'0,"-2"0"240,-2 4-160,3 2 390,-5 6-289,6 5 0,0 7-53,0 8 1,0 9 11,0 3 1,2 5 105,2 3 1,-3 4-186,3 5 1,2 4-99,-2 0 1,4 5-36,-4-1 1,6-2 97,-2-2 1,-1-4-75,1-4 0,0-1 78,5-7 1,-5 0 200,0-13 1,0-3-63,4-9 1,1-2 116,-1-7 1,4-4-177,1-12 1,-1-5 16,-3-3 1,3-8-46,0-4 1,2-4-374,-1-4 0,-2-3 247,5-6 1,1-4 2,-9 34 1,0-1 0,7-32-95,-2 8 0,-1 9-77,-3 11-64,2 6-389,-14 17 1,4 9 260,-5 13 0,0 7-322,0 1 0,0 6 231,0-1 0,0 6 495,0 2 0,-5 10 0,-2 0 0</inkml:trace>
  <inkml:trace contextRef="#ctx0" brushRef="#br0" timeOffset="181">16810 13303 7915,'0'-12'-370,"0"5"0,-5-3 76,-3 6 0,-3 0 763,-2 4 0,-4 0-238,-4 0 0,-4 6 372,-3 2 0,-2 8-257,-3 5 1,-1 2-77,5 2 0,2 3-219,6 1 1,1 5-123,7-1 0,0-3-287,8-1 0,3 1 204,6-1 1,3-2-14,5-7 1,4-2 38,1-6 1,6-5-46,2-3 1,-1-2 45,5-2 0,-3-2-29,-1-2 1,-1-7 110,1-5 1,-5-2 24,1 2 1,-10 1 50,1-6 1,-6 6 256,2-1-56,-6-3 1,3 5-96,-10-2 1,3 7 348,-6 5 0,-1 3-128,-3 1 1,4 5-23,0 4 0,-1 7-152,-3 4 1,1 5-235,3 4 0,1-2 99,3 6 1,3-2-149,-3 2 1,2 3-390,2-3 0,0-3 221,0-2 0,2-6-346,2-1 1,3-8 216,5 0 1,4-6-761,1-7 1156,10-6 0,8-27 0,5-12 0,-7 11 0,0 1 0,0-1 0</inkml:trace>
  <inkml:trace contextRef="#ctx0" brushRef="#br0" timeOffset="182">17426 13131 7915,'0'-19'0,"1"-3"3,3 5 0,3 1-171,5 4 0,1 3-59,-1 1 0,0 5-1,0-1 1,5 3-39,-1 1 1,1 0 265,-5 0 0,0 22 0,1 5 0</inkml:trace>
  <inkml:trace contextRef="#ctx0" brushRef="#br0" timeOffset="183">17389 13328 7915,'-11'-9'-10,"3"1"0,2 4 90,6-4 1,0 4 350,0-4 0,6 5-277,2-1 0,8-2-136,5 2 1,3-4-401,5 4 0,2-4-109,6 4 491,6-6 0,0 2 0,7-2 0,5-3 0,0 0 0</inkml:trace>
  <inkml:trace contextRef="#ctx0" brushRef="#br0" timeOffset="184">18484 12614 7915,'12'-29'0,"1"0"0,-1 1 13,0 3 0,2 6-108,2 3 1,7 3 700,6 5 1,1 3-234,-1 5 0,-2 1-39,6 3 0,-6 2-146,2 2 1,-4 7-48,-5-3 0,-2 4-72,-6 1 0,-1 3-132,-2 9 1,-5-3 43,-8 3 1,-3 1-201,-6-1 0,-3 3 9,0-3 0,-2-4 49,1-5 1,4-1 50,-4 2 0,0 1-9,0-6 0,1 5-150,3-5 1,5 1-15,0-5 1,1 4-288,-1 1 1,1 5 569,3-2 0,14 36 0,-2 10 0</inkml:trace>
  <inkml:trace contextRef="#ctx0" brushRef="#br0" timeOffset="185">18779 13389 7921,'-8'11'0,"0"-3"0,0 3 338,-5-3 0,1-1-102,0 1 0,-1-3 220,1 3 0,0-4-56,0 4 0,-2-5 51,-3 1-257,4-3 0,-5-1 205,6 0-489,5 0 142,1-5 0,12-2-347,2-5 0,4-1 171,5 1 0,1 4-141,2 0 1,3 5 54,-2-1 0,1 2 156,-2 2 1,-2 0-147,-6 0 150,1 0 1,-7 6 24,-1 2 0,-4-1-23,-1 1 1,-11 0 212,-5 5 0,-6-2-58,-3-3 0,-1 1 145,-3-5 1,5 1-61,-1-5 0,2 0 170,6 0 0,2-6-164,7-2 1,3-3-185,5-1 1,7-5-237,5 1 1,6-5-1290,6 5 1511,6 0 0,8 8 0,5 3 0,6-1 0,0 0 0</inkml:trace>
  <inkml:trace contextRef="#ctx0" brushRef="#br0" timeOffset="186">23123 13020 7921,'-12'-10'0,"0"-2"1,-1-2-178,1 6 0,4-3 352,0 3 1,1 1 1016,-1-1-837,2 5 0,9-2-129,5 5 0,9 0-70,15 0 1,12 0-49,14 0 0,-23 2 1,2 0-363,3 0 1,2 0-1,6 0 1,1 0 297,6-2 0,1 0 0,2 0 1,2 0-449,3 0 1,1 0 0,-2-2 0,1 0 434,3 0 0,0 0 0,-2 0 0,-1 0-95,-1 2 1,-1 0 0,-8-1 0,-2 0-131,-9-1 1,-2 0-1,24 1 174,-10-3-527,-9 3 114,-25 1 388,-3 0-937,-23 0 1495,-1 5-513,0-4 0,2-1 0,5-6 0</inkml:trace>
  <inkml:trace contextRef="#ctx0" brushRef="#br0" timeOffset="187">26151 12528 7953,'26'-13'3,"2"1"0,-2 5-447,3 3 1,5 3 395,-1 1 1,4 5 716,-8 3 1,-2 5-359,-6 3 0,-5-2-186,-8 2 0,-4-2-59,-8-2 0,-4 6 16,-8 3 1,-9 6-147,-8 2 1,-2 1 86,-2-2 1,4-2-168,0 3 0,6-7 100,-2-2 0,13-6 575,3-2-309,9 1 1,6-8-58,10 3 1,7-2-47,10-6 1,2-1 40,6-4 0,5 4-200,4-3 0,6 1-228,1-1 0,4 3-762,-3-3 1,3 1 558,-4-1 1,-3 2 470,-5-2 0,-7-1 0,2 1 0,-8 1 0,-6 2 0,-6 1 0</inkml:trace>
  <inkml:trace contextRef="#ctx0" brushRef="#br0" timeOffset="188">26655 12269 7998,'-23'-30'0,"-2"1"-58,-7 1 1,-4 2-62,3 13 0,-2 0 514,-2 9 1,-4 0-111,0 4 0,-6 6 16,2 7 0,3 6-106,1 10 1,-2 9-160,2 11 0,4 7-8,20-24 0,2 2 0,0 2 1,2 2-212,-2 2 1,1 2 0,2 4 0,0 1 105,1 0 1,1 0 0,3 0 0,2-1 53,2-5 0,2 0 0,1 0 0,1 0-154,3-4 0,0 0 0,3 1 0,2-1 181,4-3 0,2-2 0,18 24 77,8-7 1,4-9-111,9-3 0,3-7-2,9-10 1,-2-3 162,-30-12 1,2-2 0,-2 0 0,1-2 10,2-2 0,0-2 0,2-1 0,0-2 22,0-3 1,0-2 0,0-2-1,0-2-7,-1-4 1,-2-3-1,-1-2 1,-2-2-312,1-4 1,-2-2-1,-1-3 1,-2-2 205,-1-3 0,-3-2 0,0-3 0,-3-1-6,-5 0 0,-1-2 0,-2-1 0,-1 0 35,-4-2 0,-2-1 0,-1 1 0,-2 0-9,-4-1 0,-4 1 1,-6 3-1,-3 2-102,-4 6 1,-3 2 0,-5 1-1,-2 4 49,-3 5 0,-2 3 1,-2 0-1,-3 3-184,-1 4 0,-2 3 1,1 3-1,0 1 99,2 4 0,0 2 0,0 1 1,1 1 49,-1 2 0,0 2 0,1 4 0,1 2-117,-31 14 0,6 10-513,11 14 645,24-20 0,0 1 0,2 5 0,1 1 0,0 1 0,2 2 0,0 3 0,2 2 0,0 3 0,1 0 0</inkml:trace>
  <inkml:trace contextRef="#ctx0" brushRef="#br0" timeOffset="189">6818 15050 8044,'-13'0'0,"1"0"-477,0 0 0,-1 0 291,1 0 0,4 0 411,0 0-44,-1-5 83,-3 4 0,0-9-47,0 6 1,3-1 51,1 0 1,4 4-86,-4-3 1,4 1 223,-4-1-83,5 3 1,-3-6 190,6 3-519,0 2 1,10-3 64,2 5 0,10-4-90,3 0 0,5 0-1,7 4 1,5-4-23,3-1 1,3-3 56,1 4 1,1-4-173,-1 4 1,-1-4 23,-3 4 1,-4-1-214,-8 5 1,-5 0-834,-7 0 483,2 0 237,-15 0 0,-4 6 468,-16 2 0,-7 2 0,-10-2 0,-2 3 0,-12-5 0,-6 0 0,-4 4 0,1-1 0</inkml:trace>
  <inkml:trace contextRef="#ctx0" brushRef="#br0" timeOffset="190">6719 15014 8044,'-29'-6'-391,"1"-2"0,-4 1 456,8-1 1,-2 4 1088,9-4-613,1 5-62,9-3-567,2 6 1,11 2 91,7 2 1,0-1-84,8 5 1,4-1-8,3 1 0,5 3 107,-4-3 1,1 2 35,-1-2 1,-3 5-54,2-4 0,-3 8-31,-5-4 0,-2 3 35,-6 0 1,-5 4-211,-3 4 1,-9 6 69,-7 3 1,-8 3-295,-8 1 1,-5-2 183,-8-2 0,3 0 123,-3-9 0,2 2 171,2-9 0,2-1 264,2-3 1,3-7 664,5-2-413,6 3-396,1-5 0,13 4-10,5-1 1,7-4-122,9 3 0,7 2-25,6-2 1,7 0 3,1-4 0,5 0-95,7 0 1,2-2-392,2-2 0,-1-3-195,6-5 1,-1-2 297,5-2 1,2 1 362,-3-6 0,5 1 0,-7-5 0,4 3 0,1 6 0,2 5 0</inkml:trace>
  <inkml:trace contextRef="#ctx0" brushRef="#br0" timeOffset="191">7568 15050 8105,'0'-12'0,"0"0"-745,0 0 126,0-6 876,0 4 1,-1 2 38,-3 8 0,2 4 216,-2 4 0,-1 8-229,1 9 1,-2 3 18,2 5 1,-1 4-243,-3 8 1,-2-3 2,6 3 1,-2 1-86,2 0 1,3-1 190,-3-5 1,2-4-313,2-3 1,0-5-209,0-3 270,0-3 146,0-12 1,0-3 173,0-11 0,5-3-227,-1-14 1,1 2-137,-1-10 0,3-4 16,5-4 1,1-9 155,-1 1 0,0-3-221,1 2 1,-1 2 156,0 3 0,1 0 216,-1 8 0,-1 9 218,-3 11-342,3 9 0,-8 4-158,5 8 1,-5 8 153,1 9 1,1 8-26,-1 3 1,4 4-29,-3 1 0,-1 0-40,-4 0 0,4 4-47,0 0 1,4 0-10,-4-4 1,6-6 92,-2-2 0,3-9-19,1-3 1,1-5 142,-1-4 1,6-4-130,2-8 0,-1-8 1,2-9 1,2-3-46,2-5 0,2-4-1,-7-8 0,4-3-164,0-5 0,-3-4 42,-1 0 1,-5-1 361,2 5 1,-5 11 22,-4 5 304,-2 6-341,-6 13 1,0 10-117,0 16 1,-4 11 129,0 10 0,-2 3 3,2 1 1,3 5-122,-3 3 0,2 3-195,2 1 0,2-5-270,2-3 0,2-3 349,7-1 1,3-1-242,1-3 1,4-9 122,0-7 1,2-5-399,2-4 0,4-2 117,-1-6 0,1-7 427,-4-6 0,10-26 0,3-13 0</inkml:trace>
  <inkml:trace contextRef="#ctx0" brushRef="#br0" timeOffset="192">8639 15444 5802,'8'0'183,"0"0"0,-4 0 281,5 0 0,-1 0-202,4 0 0,0-4-122,1 0 0,3-5-54,1 0 1,-2 2 5,-7-1 1,3 4 136,-3-4-145,-3 0 1,1 0-25,-6-1 1,0 5 5,0-4 0,-1 5-1,-4-1 0,-3 3-3,-8 1 1,-3 9 17,-6 4 0,-4 7 48,1 1 0,-2 6-47,1 2 1,3 6-140,-3 2 1,3 4 71,2 4 0,6-2-10,6-6 0,5 0-25,7 0 1,1-7-14,3-6 1,4-5-33,9-6 1,2-6 73,6-3 0,-5-3-103,1-1 0,-1 0 93,5 0 0,-5-5-232,1-4 0,-5-2 56,5-1 0,-8-2-43,0-2 1,-1 1 176,-4-6 0,-2 2 5,-2-1 1,-3 1 201,-1 2 0,0 4-81,0-4 0,0 8 78,0 0 124,-5 7 0,-2-4 81,-6 6 1,5 6-100,0 2 0,4 8 55,-4 5 0,4 3-147,-5 5 1,7 1-231,-2 3 0,2 3 102,2-4 0,0 7-183,0-2 1,0 5-10,0-9 1,4 0 98,0-9 1,5-1-403,-5-2 1,5 1 138,-1-6 0,-1-5-392,2-7 1,-5 2-23,4-2 724,-5 0 0,18-37 0,0-8 0</inkml:trace>
  <inkml:trace contextRef="#ctx0" brushRef="#br0" timeOffset="193">9537 15186 8105,'0'-12'226,"4"-1"56,1 1 1,3 0-164,-4-1 0,5 1 82,0 0 1,6 5-100,1 3 0,6-2 16,-2 2 0,4 0-377,0 4 0,1 0 105,0 0 0,-1 0-650,1 0 1,2 4 803,-2 0 0,-25 17 0,-15-1 0</inkml:trace>
  <inkml:trace contextRef="#ctx0" brushRef="#br0" timeOffset="194">9513 15358 8105,'-4'-8'969,"-1"0"-481,1 5-117,4-2 0,2 5 56,2 0 0,3 1-117,5 3 1,6-3-794,2 3 0,4-1 271,0 1 0,6-2 212,3 2 0,25-14 0,13-6 0,-20 4 0,0 1 0,0 0 0</inkml:trace>
  <inkml:trace contextRef="#ctx0" brushRef="#br0" timeOffset="195">12343 14964 7925,'0'-12'-10,"0"0"40,0-1 1,0-3 204,0 0-94,0-1 0,1 5 969,4 0-326,-4 5-748,4 1 0,0 12 80,-1 2 1,1 4 18,-1 5 0,-2 3-32,2 9 0,-3-2-141,-1 6 1,4 0 127,0 4 1,0 0-170,-4 0 1,0-2-258,0-2 0,0-2 158,0-2 1,0-3-256,0 3 1,0-7-73,0-2-885,0-5 678,6 3 712,-5-11 0,-6-24 0,-9-10 0</inkml:trace>
  <inkml:trace contextRef="#ctx0" brushRef="#br0" timeOffset="196">12355 14989 7925,'-5'-29'162,"-3"1"1,2-1 203,2 4 0,3 5-93,1-1 1,1 6 154,3-1 0,3 2-177,5 2 0,6-1 76,3 1 0,2 1-552,2 3 0,-1 3 163,1 5 0,-1 0-303,1 0 1,0 0-45,-1 0 0,-1 5-297,-2 3 0,-3 7-625,-6 2 1331,-5 5 0,-18 24 0,-10 13 0</inkml:trace>
  <inkml:trace contextRef="#ctx0" brushRef="#br0" timeOffset="197">12343 15124 7925,'-12'-7'1128,"0"-3"-1110,5 8 1,3-3 152,8 5 0,3 0 253,5 0 1,6 0-610,2 0 1,5 0 55,3 0 1,-2 1-730,3 3 1,-2-2 857,2 2 0,35-3 0,-25-1 0,0 0 0</inkml:trace>
  <inkml:trace contextRef="#ctx0" brushRef="#br0" timeOffset="198">12786 15297 7925,'-7'-13'0,"0"6"0,3 3 518,3-2 106,-4 4 1,5-2-305,0 8 0,0 3-159,0 5 0,0 2-333,0 2 1,4 2 95,0 3 1,4 2-136,-4-3 0,6 4 97,-2 0 0,-3 1-607,-1 0 1,-1-5-53,1 1 773,-2-6 0,-2-3 0,-7-7 0</inkml:trace>
  <inkml:trace contextRef="#ctx0" brushRef="#br0" timeOffset="199">12811 15383 7925,'0'-17'80,"0"1"0,0 0-140,0 3 0,0 1 176,0 0 1,0-1-70,0 1 0,5 4 660,3 0 0,7 5-281,2-1 1,1 2-264,-2 2 0,-2 0-241,2 0 1,2 6-236,-2 2 0,-3 3-78,-5 1 1,-5 5 201,1-1 1,-3 5-19,-1-5 0,-1 5-24,-3-5 0,1 0 150,-5-3 0,1-1 35,-1 0 0,1-1 474,3-3-167,2 3 228,-3-9-238,5 3 1,1-5-116,3 0 1,7 0-94,6 0 1,-1 0 61,-4 0 1,5 4-144,-1 0 1,1 5 7,-5-5 1,-4 4-83,0-4 0,-5 6 212,1-2-52,-3 3 1,-6 1 12,-3 0 0,-9-1 30,-3-3 0,1 3-100,-2-2 1,2-4 56,-1-1 0,-2 2-462,5-2 0,1 0-557,4-4 971,-1 0 0,28-27 0,7-8 0</inkml:trace>
  <inkml:trace contextRef="#ctx0" brushRef="#br0" timeOffset="200">13266 15334 7925,'0'-13'0,"0"5"33,0 0 1,0 4-37,0-4 623,0 5 1,-1-1-312,-3 8 0,2 4 163,-2 8 1,3 2-261,1 3 0,0 6-340,0-2 1,0 2 84,0-2 1,4 3-85,0 1 0,4 0-593,-4-5 0,4 0 320,-3-4 0,3 2-1001,-4-6 1401,5 1 0,-2-38 0,6-7 0</inkml:trace>
  <inkml:trace contextRef="#ctx0" brushRef="#br0" timeOffset="201">13254 15407 7925,'0'-13'73,"0"-4"1,0 4 61,0-4 0,0 4 2,0 0 1,1 5-147,3 0 0,4 5 576,9-1 1,2 3-220,6 1 1,5 1-34,3 3 1,2 3-198,2 5 1,-6 5-49,-2-1 0,-4 6-2,-5-2 0,-3 8-110,-9 0 1,-4 1-318,-8-4 0,-8-1 174,-9 1 0,-8-2 14,-3-2 1,-5 1 54,-4-6 0,1 0-343,-5-3 1,5-2-104,-1-3 1,8 2 561,5-6 0,-4-33 0,1-12 0</inkml:trace>
  <inkml:trace contextRef="#ctx0" brushRef="#br0" timeOffset="202">13795 14829 7925,'0'-12'0,"-1"-1"41,-3 1 1,1 5 89,-5 3 1,0 3 74,-5 1 0,0 0 277,-4 0 1,-1 5-150,-2 3 0,-3 7 40,2 2 0,3 5-368,2-2 1,2-1 65,2 2 0,5-6-74,3 1 1,3 2-18,1-1 1,5-1-133,3-4 0,9-4-112,3 1 0,5-7 68,4 3 0,2-4 81,6-1 0,-1 0 65,-4 0 0,3-4 128,-7 0 1,0 0-55,-8 4-45,-2 0 0,-11 1 67,-3 3 0,-8 4 148,-4 9 0,-10-2-372,-7 5 1,-1-3 70,-7 3 0,2-1-345,-2 2 1,-1-3 153,5-6 0,6-1-281,7-3 1,2 2 577,2-6 0,27-22 0,6-9 0</inkml:trace>
  <inkml:trace contextRef="#ctx0" brushRef="#br0" timeOffset="203">14078 14915 8344,'-5'12'106,"2"2"101,-5 3 0,4-2-107,-4 5 0,5 1-276,-1 3 0,-2 1-85,2-1 0,0-4-517,4-4 778,0-2 0,27-18 0,8-5 0</inkml:trace>
  <inkml:trace contextRef="#ctx0" brushRef="#br0" timeOffset="204">14091 14755 7925,'-7'-5'-315,"-4"-2"-178,4-5 1,0 3 207,3 1 1,8 5 143,4-1 1,5 3 140,3 1 0,-1 4 0,6 0 0,-1 6 0,5-2 0,4 18 0,2 8 0,-2-4 0,-1 2 0,3 5 0,-7-5 140,-12-11 0,-5 3 185,-3-7 1,-2 3 48,-2-3 0,0-1 36,0-4 1,0 1 168,0-1 0,-2-1 238,-2-3-412,3-2 0,-6-6-179,3 0-36,3 0 0,-5-6-135,6-2 0,6-4 115,2-5 1,3-2-407,1-5 0,6-1 30,2 0 0,-1 1-53,2-1 1,-1 2 131,5 2 1,-2 4 41,-2 4 1,1 6-38,-6 3 1,2 4 56,-2 4 0,-2 5-111,2 7 0,-6 3 92,-2 6 1,0-1-361,5 1 0,-1 0-41,0-1 0,1 0 485,-1-4 0,17-8 0,3-6 0</inkml:trace>
  <inkml:trace contextRef="#ctx0" brushRef="#br0" timeOffset="205">15235 14817 7925,'-12'-7'0,"4"1"624,-1 6-455,1 0 0,-4 0 125,0 0 1,-1 6-82,1 2 0,0 7-14,-1 1 1,2 6-66,3-1 1,-1 2-231,5 2 0,-1-1 7,5 1 0,6-2-115,2-2 1,8-4 139,5-4 0,4-2-18,3-3 0,4-3-79,5-5 1,0-2 28,0-7 1,-2 0 197,-2-12 1,1-3-79,-5-5 0,-2-5 155,-6 1 1,-9-2 60,-8-2 0,-3 4 158,-1 0 1,-11 10-169,-5-2 1,-11 9 52,-6-1 1,-3 8-246,-1 1 0,2 5 145,2-1 1,-1 8-584,5 4 1,-2 0 222,6 4 0,-1-2-608,10 6 0,5-2-13,7-2 834,-3 6 0,38 1 0,5 6 0</inkml:trace>
  <inkml:trace contextRef="#ctx0" brushRef="#br0" timeOffset="206">15395 14497 7925,'-5'-25'0,"2"-1"674,-5-3 1,1 5-195,-1-1 0,1 7 77,3 10 64,2 3-187,-3 5 0,5 7-353,0 5 1,4 7 34,0 10 0,2 8-41,-2 8 1,-3 4 101,3 4 1,-3 3-507,-1 6 0,0 5 193,0 3 0,-2-34 1,-1 0-69,-1 1 1,0 0 0,-1-2 0,-1 0 48,0 0 1,0-1-1,-7 33-54,1-1 0,4-9-143,0-15 1,3-7-241,-3-10-379,5-6 627,-2-7 0,5-12 344,0-8 0,11-19 0,3-6 0</inkml:trace>
  <inkml:trace contextRef="#ctx0" brushRef="#br0" timeOffset="207">15690 14423 7925,'13'-4'-96,"-1"0"0,-4-5-125,0 5 1,1-1 819,3 1 0,-4 2 326,0-2-5,1-3-497,3 1 1,-1-3 701,-3 1-294,3 6 227,-10-4-873,10 6 0,-5 1 43,2 4 0,3 3 0,-3 8 1,2 13-81,-2 8 1,3 13-121,-3 4 1,-3 13-349,-2-29 0,-1 2 0,-4 3 0,-2 1 101,-1 7 0,-2 1 1,-2-2-1,-3-1-71,-3 3 1,-3-1-1,0-1 1,-3-2-293,-5 0 1,-2-1 0,-1 0 0,-3-3-17,-2-4 1,-2-2-1,1 1 1,-2-4 85,0-7 0,0-2 512,-2-2 0,-1-1 0,1 0 0,0-2 0,-4 0 0,0-1 0,-2 2 0,1 0 0</inkml:trace>
  <inkml:trace contextRef="#ctx0" brushRef="#br0" timeOffset="208">11962 14620 7925,'-13'-18'0,"1"4"117,0-2 1,-5 4 200,1 3 0,-2 4 34,2 5 0,1 11 309,-6 5 1,-3 13-191,-5 8 0,-1 12-272,1 13 0,16-28 0,0 1-408,-2 6 0,1 0 0,1 5 1,0 1 324,0 6 1,2 1-1,3-2 1,2 0-206,1-1 0,2 1 1,2-3-1,2 0-48,2-1 0,2-2 1,3 0-1,3-3-165,4-3 0,3-2 0,2-1 0,1-3-151,1-4 0,1-2 1,26 21-274,5-8 0,2-4 83,5-4 643,1-9 0,1-3 0,2-9 0,-30-8 0,0-1 0,1-2 0,1 1 0</inkml:trace>
  <inkml:trace contextRef="#ctx0" brushRef="#br0" timeOffset="209">8024 1292 7262,'0'-7'-831,"0"2"506,0 5 1330,0 0-922,5 0-57,-4 0 1,6 0 0,-3 0 0,-1 0 40,5 0-41,1 0 0,4 0 10,4 0 1,-2 0-2,5 0 0,1 0-25,3 0 0,2 0-2,3 0 0,4 0-15,8 0 1,-3-4-6,3 0 0,3 0-61,1 4 0,3 0 82,1 0 0,0-5-32,1 1 0,-3 0 2,-1 4 1,4-1 7,-5-3 0,4 2 20,-7-2 0,0 2 8,-1-3 0,1 4 45,3-3 0,-2 3-45,-6 1 1,5 0 5,3 0 1,2-4-4,-2-1 0,3 1-2,-3 4 0,-1 0-10,1 0 1,0 0-6,4 0 0,0-1-21,1-3 0,-5 2 26,0-2 0,4 3-157,4 1 0,1-1 150,-5-3 1,0 2-3,0-2 0,3-1 0,-3 0 0,3 0 4,-6 1 1,-4 3 47,-1-4 1,1 0 113,-1 1 0,-1 0-139,-7 4 0,-3-4 11,-5 0 1,2-1 25,-2 5 1,2-1-16,-7-3 0,2 3-50,-1-3 0,2 2 123,-2 2 1,-4-1-146,0-3 1,-4 2-26,0-2 1,-1 3-52,0 1-77,-5-6 150,-1 5-342,-6-4 186,0 5-602,0 0 222,-6 0 565,5 0 0,-5 0 0,6 0 0,0-6 0,0-1 0</inkml:trace>
  <inkml:trace contextRef="#ctx0" brushRef="#br0" timeOffset="210">10842 1034 7913,'-4'-8'-200,"0"-1"0,-6 2-863,2-1 946,2-3 0,-3 9 700,5-7-473,0 7-208,4-4 47,0 6 1,0 2-5,0 2 0,4-2-7,0 7 0,5-5 20,0 4 0,1-5 104,3 1 1,-5 1-68,0-1 0,0 0 100,5-4 1,-1 0-60,0 0 1,1 0 114,-1 0 0,0 0-44,1 0 1,-5 0-11,0 0-8,0 0 1,4 2-33,1 2-19,-6-3 70,4 5 1,-10-1-1,3 3 1,-4 3-97,-4 2 1,-4 4 38,-9 4 1,0 2-60,-4 2 1,-2 5 60,2 3 1,-2-3-182,-2-2 0,1 3-12,-1-3 0,5 0-140,-1-8 1,6 2 36,-1-6 1,3 1 242,5-5 0,14-16 0,7-4 0</inkml:trace>
  <inkml:trace contextRef="#ctx0" brushRef="#br0" timeOffset="211">16761 15026 7743,'0'-7'391,"0"-4"-249,0 4 0,0-5 18,0 0 1,0 3-55,0 1 1,1 1 82,4-1-16,-4-3-139,4 4-157,-5-5 115,-5 5 0,-2 2-2,-5 5 1,-5 1 208,1 3 0,-6 3-157,2 5 0,0 6 133,0 3 1,1 2-158,-2 2 0,-1-2 6,6-3 0,4 4 30,3-4 1,7 2-129,-2-2 1,4 2 38,4-5 0,7-2 46,5-7 1,6 2-114,-2-6 1,4 0 47,0-4 0,1-6 9,0-2 1,-1-4-16,1-5 0,-1-2-108,1-5 1,-5-6 9,1-3 1,-6-4 104,1-4 0,1-3 50,-5-5 1,2 4-73,-10 0 1,0 6 442,-4 2 0,0 3 282,0 10-218,0 2 0,-1 15-222,-3 3 1,1 2-48,-5 2 0,4 6-233,-5 2 1,5 3 88,-4 1 1,1 6-35,-1 3 0,-2 2 12,6 1 1,-4 5-94,4 0 0,0 4-50,4-5 1,0 5-33,0-4 0,0 0-48,0-5 0,5 5-183,4 0 1,3-5 66,4-3 1,-1-6-76,6 1 0,-2-6 417,1-2 0,7-26 0,3-10 0,0 0 0,0-1 0</inkml:trace>
  <inkml:trace contextRef="#ctx0" brushRef="#br0" timeOffset="212">17241 14509 7940,'-1'-18'195,"-3"-2"0,2 2-66,-2 2 1140,-3 2-366,6 7-363,-5 2-260,12 5 0,2 5 2,8 3 0,-2 9 8,3 3 0,0 3 0,0 2 0,5 5-60,-2 3 0,-2 4 0,-2 4 0,-2-1-585,-2 5 1,-5 4 104,-3 4 1,-4 9-293,-4-5 1,-8 5 94,-9-9 0,-3 0-376,-5-3 0,-2-7 187,-6-2 0,-6-8 204,-2-4 1,-3-3 27,-1-2 1,1-4-5,3-4 1,-1-2 407,5-2 0,-6 0 0,6-5 0,-3-3 0,6-2 0,2-2 0,4 0 0</inkml:trace>
  <inkml:trace contextRef="#ctx0" brushRef="#br0" timeOffset="213">16453 14620 7940,'-4'-21'0,"0"1"0,0 5 58,4-2 0,-4 4 380,0 0-27,0 6 0,2 2-220,-2 5 0,2 1-51,-7 3 1,1 7 79,-4 6 1,-2 10 1,-2 2 0,1 5-92,-6 3 1,6 7 63,-1 5 1,2 2-208,2 6 1,5 0 198,3 5 1,2-2-670,2-2 0,11 2 18,6-3 1,10-2-216,6-2 1,3-8 247,0-4 432,1-8 0,6-3 0,-1-5 0,-2-1 0,-5 1 0</inkml:trace>
  <inkml:trace contextRef="#ctx0" brushRef="#br0" timeOffset="214">18865 15026 7902,'-12'-6'-2,"4"5"100,0-3 109,-1 3 0,-1-1-10,1-2 0,-2 3 0,5-5 903,-1 6-724,1 0 0,8 4-420,2 0 0,3 1-4,5-5 1,2 4 132,2 0 1,3 0-2,6-4 0,3 4-31,1 0 1,4 0-14,-4-4 1,5 0 54,-1 0 1,-2 0-180,2 0 1,-6-4 20,2 0 1,-4 0-74,-5 4 0,-2 0-3,-6 0-143,-5 0 162,4 0 1,-11 0-102,0 0 0,-1 0-220,-8 0 1,5 0 151,-4 0 1,4 4-862,-4 0 1150,5 6 0,-2-4 0,5 7 0</inkml:trace>
  <inkml:trace contextRef="#ctx0" brushRef="#br0" timeOffset="215">20281 14743 7902,'4'-12'21,"0"-1"1,0 1 100,-4 0 0,0-1 144,0 1 0,0 0-1,0-1 1,0 1 76,0 0 0,0-1-116,0 1 0,0 0 41,0 0 1,0-1-33,0 1 0,-4 4 234,0 0-14,0-1 0,4-3-307,-6 5 18,-1 2 1,-5 6-153,0 3 1,3 7 93,1 6 1,0 6-139,-4 1 1,-1 6 93,1 7 1,4 4-138,0 0 1,5 6 3,-1-2 1,-2 7-134,2 1 1,4 1 204,4-5 0,7 4-123,2 1 0,-1 2-13,4-7 0,-1-3 70,2-9 0,-8-1 35,4-3 0,-5-5 3,0-7 1,-2-3-94,-6-6 76,0-5-21,-6 4 0,-1-10-40,-5 3 0,0-2 5,-1-2 0,1 0-485,0 0 0,-1 0 240,1 0 0,0-5-466,0 1 1,-1-9 274,1 0 0,0-3 120,-1 0 0,5-4 414,0-4 0,1-10 0,0-6 0,-2-3 0,-1 0 0</inkml:trace>
  <inkml:trace contextRef="#ctx0" brushRef="#br0" timeOffset="216">20047 15186 7890,'-6'-12'0,"4"-1"344,-7 1 0,3 0 202,-3-1-116,-2 6 178,10-3-184,-4 8 1,10-7-251,3 5 1,9-1 50,3 5 0,3 0-405,2 0 0,4-1 202,-1-3 1,3 3-972,-3-4 1,2 0 101,3 1 847,-3 0 0,17-13 0,5-3 0</inkml:trace>
  <inkml:trace contextRef="#ctx0" brushRef="#br0" timeOffset="217">20761 14571 7890,'0'-13'834,"0"1"-455,0 0 0,0-1 119,5 1-1,-4 5-288,5-4-24,-1 10 0,-2-5-85,5 6 0,-4 6 70,5 2 0,-1 4-121,4 5 0,0 3 63,1 9 1,-1 8-166,0 8 0,-3 4-73,-1 5 0,-6 7-80,1-26 0,-1 0 0,-1 1 0,-1 0-70,0 1 1,0 0-1,0 2 1,0 0 132,0 0 1,0 0-1,-2-2 1,-2-1-359,-4 29 1,-7-7-1,-1-5 0,-6-5 114,1-7 0,-2-6-37,-1-10 1,-5-2 423,0-2 0,0-1 0,2-5 0,-6 0 0,-5 2 0</inkml:trace>
  <inkml:trace contextRef="#ctx0" brushRef="#br0" timeOffset="218">19924 14374 7883,'0'-13'-108,"-2"1"-217,-2 0 760,3 5 0,-6-3-83,3 6 0,1 0-126,-5 4 0,0 7-40,-4 5 1,-2 7-4,-3 10 0,2 8 4,-5 8 0,3 10-87,-3 6 0,10-26 0,-1 0-310,-1 6 0,0 0 0,2 2 0,1 2 157,0 3 0,1 2 1,3-1-1,2 1 0,1-1 1,0 0-1,1-1 1,2 0-128,0-3 1,2 0 0,3-1-1,2-1 1,3-5 1,2-2 0,13 29-358,7-16 0,0-5 212,4-8 1,4 3-83,0-6 406,5-1 0,-6-12 0,5 1 0,2-4 0,1-6 0</inkml:trace>
  <inkml:trace contextRef="#ctx0" brushRef="#br0" timeOffset="219">21991 14657 7883,'0'-13'0,"0"1"0,-4 0 120,0-1 1,0 5-121,4 0 344,0 0 0,1-4-83,3-1 1,3 5 6,5 0 0,2 5-94,3-1 0,-2-1-46,5 0 0,-3 1-27,3 4 0,-4 2-84,5 2 0,-6 3-120,1 5 1,-7 2 66,-5 2 0,-3 3-129,-1 6 0,-5 3 33,-4 1 0,-6 4-53,-1-4 1,0-1 33,3-3 0,-2 0 86,3-1 1,-3-5 42,7-2 0,2-3 98,2-2 1,3-4-41,1 0 0,5-5 147,3 1 0,5-3 25,3-1 1,2-1-103,2-3 1,4 3 0,-4-4 0,-1 4-17,2 1 1,-6 4-20,1 0 0,-3 6-42,-5-2 1,-3 3 1,-5 1 85,0 6 1,-9-4 1,-4 2 1,-7-2-161,-1-2 0,-2-1 101,-2-3 1,2-1-141,3-3 1,-4-2-99,4 2 0,1-3-608,-2-1-728,6 0 1063,3-5 0,6-2-700,6-6 1152,11 1 0,28-11 0,13-4 0,8-3 0,0-1 0</inkml:trace>
  <inkml:trace contextRef="#ctx0" brushRef="#br0" timeOffset="220">22606 14767 7883,'5'-12'0,"-1"0"0,0 0 237,-4-1-7,0 6 1,-6 2 378,-2 5 1,-8 0-226,-5 0 0,-1 7-44,2 5 0,-3 2-179,2 6 0,2 1-127,-2 3 1,6 1-159,-1 0 1,6-1 108,2 1 0,5-1-227,-1 1 0,4 0 83,4-1 0,7-5-11,6-2 0,6-5-26,2-4 1,-1-2-69,5-6 1,1-3 67,-1-5 0,5-2 62,-1-10 0,1-8 166,-1-8 1,-3-7-315,-6-6 0,1-2 355,0-2 0,-6-3 63,-3-6 0,-8 8 167,-3 4 1,-4 7 127,-1 6 0,-6 8 276,-2 9 1,-7 3-74,-1 13 0,-1 1-188,5 7 1,0 3-385,-1 6 1,1 4 33,0 4 1,0 8 149,-1 3 1,2 5-80,3 4 1,1-1-521,3 5 0,3-4-139,-3 4 1,2-1-306,2 1 1,2-1 142,2-3 1,-1-7-315,5 3 0,-1-8 968,1-1 0,14-23 0,-2-8 0</inkml:trace>
  <inkml:trace contextRef="#ctx0" brushRef="#br0" timeOffset="221">22028 15321 7883,'-12'0'0,"-1"0"1406,7 0-962,0-5 1,13 3-88,5-2 1,7 3-107,10 1 0,8 4 112,8 0 1,9 0-377,3-4 0,5-5-199,3-3 0,-29 2 0,1 1 207,2-1 1,0-1-1,-3 1 1,-1 0 96,26-6 1,-6 3-983,-10 1 0,-9 6 95,-12-3 0,-6 5-972,-10 5 1767,-2 1 0,-29 17 0,-15 5 0,1 2 0,-1 0 0</inkml:trace>
  <inkml:trace contextRef="#ctx0" brushRef="#br0" timeOffset="222">22397 15617 7883,'0'-18'0,"0"-3"0,2 2 0,2-1 0,0 5 675,8-2 1,-2 5-319,6 4 0,-2 2-260,-2 6 0,0 2-2,1 2 1,-2 8 152,-3 8 1,-3 4-288,-5 0 1,-1 5-215,-3 0 1,-7 5 64,-5-1 0,-5 1-211,5-1 0,-5 1 122,5-5 1,-1 3-24,5-3 1,1-6 1473,3-6-665,-3-3 0,11-4 144,0-1 1,7-9-346,9-9 1,3-1 23,6-3 1,4-3-466,-1-1 0,7 1 168,-3 4 1,0-1-869,1 1 0,-1 4 382,5 0 1,-4 4 450,0-5 0,27-15 0,-24 7 0,-1 1 0</inkml:trace>
  <inkml:trace contextRef="#ctx0" brushRef="#br0" timeOffset="223">23369 14607 7883,'0'-30'0,"5"4"168,-1-2 1,0 3 844,-4 5-208,5-4-276,2 11-40,5 0 0,1 8-25,-1 5 1,0 5-39,1 4 0,0 1-135,4 3 1,2 6-42,5 6 1,0 1-75,-4 6 0,-2 7-96,-6 6 0,-1 8-284,-3 5 1,-3 3 313,-10 5 1,0-30 0,-3 2-495,-4 2 0,-1 2 1,-2 2-1,-1 2 194,-4 1 0,-1 0 0,-1-1 0,0 0-149,-2-1 0,-1 0 1,-2-3-1,0-2 164,1-1 1,-1 0 0,-2-2 0,1 0-45,1-2 0,0 0 0,3-6 0,-1-1-719,-20 21 0,5-9 402,-1-3 1,-2-2-236,-3-6 0,3-6 771,-2-6 0,-2-2 0,-4-2 0,-1 0 0,-4-4 0</inkml:trace>
  <inkml:trace contextRef="#ctx0" brushRef="#br0" timeOffset="224">21844 14411 7933,'0'-13'100,"-6"1"50,-2 0 0,1 1-93,-1 3 0,4-2 21,-5 6 1,1 5 380,-4 7 0,-6 10-145,-2 7 0,-1 10 179,-3 10 1,-2 13-219,-7 3 1,15-26-1,2 2-382,1-1 0,1 1 0,-1 5 1,1 1 170,1 4 1,2 0-1,-1 2 1,0 0-77,1 0 1,2 0 0,2-3-1,1 0 23,4-3 0,0 0 0,2-1 0,0 1-142,2-4 0,0-1 0,3 1 0,1-2-15,11 28 0,5-6 113,-2-14 1,8 2-603,0-6 0,8-2-130,1-6 765,0-3 0,6-9 0,-2-1 0,5 2 0,1 1 0</inkml:trace>
  <inkml:trace contextRef="#ctx0" brushRef="#br0" timeOffset="225">25794 14694 7900,'0'-20'-5,"0"4"0,0-2 21,0 2 0,0-1 410,0 5 642,-6 0-668,5 0 0,-6 5 557,3 3-839,3 2 0,-5 4 53,6 2 1,0 4-23,0 8 0,0 3-28,0 6 1,-4 1-142,0 3 0,0-2-18,4 6 1,0-2-196,0 2 0,-4 1-3,0-5 1,0 0-220,4-5 1,-5 4-206,1-4 1,-1 2 276,1-9 1,2-1-584,-2-4 57,-3 1 909,6-6 0,1-57 0,7-18 0</inkml:trace>
  <inkml:trace contextRef="#ctx0" brushRef="#br0" timeOffset="226">25732 14632 7900,'0'-18'93,"-4"1"46,0-4 1,-4 3 293,4 6 718,0 0-886,4 5 0,0 7-79,0 8 0,9 4 21,4 5 1,3 2-21,0 5 1,-1 2-268,6 3 0,-1-1 88,5 4 1,0-3 144,-1 4 0,1-6-461,-1 2 0,0 0-520,-4-5 1,2 2 462,-5-9 0,3-6-17,-4-7 0,1-3 135,-5-1 1,0-5 99,1-4 0,-1-11 39,0-5 0,-1-8-61,-2 1 1,0-5 312,-5-4 1,0 2 156,-4-2 0,4 4 278,0 5 1,-1 7-176,-7 9 1,1 7 225,-5 5 1,4 4-325,-4 4 0,0 9-30,-5 7 0,2 9-509,3 4 1,-3 2 226,3 2 0,3 0-745,1 0 1,2-1 42,2-4 0,0 7-904,0-6 1612,0-1 0,33-13 0,8-1 0</inkml:trace>
  <inkml:trace contextRef="#ctx0" brushRef="#br0" timeOffset="227">26532 14829 7900,'-8'0'0,"0"0"0,4 1 140,-5 3 0,1 7-140,-4 6 1,0 6-64,-1 2 1,0 5 319,-4 7 0,4 0 477,-4-1 1,3 0-695,2-3 0,1-3 9,3-5 1,-2-6-126,6-3 132,0-8 1,6-4-229,2-8 1,-2-3 17,7-5 0,-1-10-20,4-2 1,6-9 70,2 0 0,0-7 11,0-1 1,-5 0 77,2 4 0,0 5 100,0-1 1,-1 5 487,-4 0 1,-5 7 129,-3 5 246,3 8-660,-5 2 0,3 17-90,-5 5 1,0 6-70,0 3 0,0 0-282,0-1 1,0 5-13,0 0 1,4 1 91,0-2 0,0-2-558,-4 3 1,4 0 261,1-5 0,0 4-559,-1-8 1,-2-2 218,2-2 1,-3-2 706,-1-2 0,-5-16 0,-2-4 0</inkml:trace>
  <inkml:trace contextRef="#ctx0" brushRef="#br0" timeOffset="228">26409 15075 7895,'-12'-5'0,"1"-2"865,3-6 0,1 1-399,3 0 0,2 4-354,-2-1 1,8 3 60,5-3 1,2-2-104,1 3 1,7 1-122,6-1 0,1 4 110,6-4 1,1 4-847,4-4 0,0 4 193,0-5 594,11 1 0,-8-5 0,3-3 0,8 0 0,1 0 0</inkml:trace>
  <inkml:trace contextRef="#ctx0" brushRef="#br0" timeOffset="229">27135 14546 7895,'-5'-11'0,"-3"3"785,-3-3 1,-2 9-253,1-2 1,0 3-77,-1 1 0,0 7-105,-4 5 1,4 6-103,-4 7 1,4 1-78,0 2 0,5 2-105,0 3 1,5 1 156,-1-5 0,3 4 0,1-4 0,5-1-523,3-3 0,5-6 180,3-3 0,3-3-1145,6-5 0,3-3 555,1-5 0,4-9 308,-4-3 1,4-9 118,-5 1 1,9-9 86,-4-4 1,0-3 373,-9 0 1,-4 3-118,-4 0 1,-2 7 1139,-2 1-910,-5 6 0,-3 12 109,-8 3 1,-3 10-189,-5 6 1,3 6-94,1 6 1,1 1-3,-1 0 1,-1-1-98,4 1 1,1-5 4,4 1 0,2-2-188,2 2 1,3-1-13,5-8 1,4 2 43,1-10 0,9 0 93,-2-4 1,8-5 16,-3-3 0,3-13 120,-3-4 0,0-7-61,-5-1 0,0-3 142,-4-1 0,-8 2-59,-7 2 0,-7-1-34,-6 5 1,-6 2-136,-10 6 1,-6 9 68,-3 8 0,-3 2-469,-1 2 1,2 2 201,2 2 1,0 3-230,9 5 0,-2 2 149,9 2 1,2 2-621,7 2 0,5 2 944,11-5 0,44-1 0,-15-10 0,-1 0 0</inkml:trace>
  <inkml:trace contextRef="#ctx0" brushRef="#br0" timeOffset="230">27960 14509 7895,'16'-8'0,"1"0"0,-7 4 471,-5-5 125,-4 7 1,-2-4-204,-4 6 1,-7 0 20,-8 0 0,-4 6-410,0 2 0,-5 3 36,0 1 0,1 0-58,3 1 0,0 3-91,1 0 1,5 2-219,2-1 1,5-2 124,4 5 0,2-5-152,6 2 1,7 0 138,5 0 1,10-5 96,7-4 1,1-1 78,-1 1 0,1 2-89,3-6 0,-5 4 18,-7-4 0,1 5 635,-6-5 0,-1 5 803,-7-1 1,-2 3-758,-6 2 1,-11-1-188,-5 0 1,-6 1-619,-3-1 1,-1 0 227,-3 1 0,3-1-302,-2 0 0,3-4-157,5 1 0,2-7-437,5 2 1,7-4 146,2-4 1,9 0-195,7-8 0,7 1 949,10-10 0,4-1 0,4-3 0,5-5 0,1 1 0</inkml:trace>
  <inkml:trace contextRef="#ctx0" brushRef="#br0" timeOffset="231">28317 14472 8163,'-13'1'838,"1"4"1,-2 6-505,-2 5 1,2 6-149,-2-2 1,2 9-122,2 4 1,0-3-129,-1-1 1,6 1 108,3-2 1,4 1-133,4-4 0,9-7-170,7-6 1,5-5 110,4-7 0,1-2-19,2-2 0,3-4-76,-7-8 0,5-5 19,-4-8 1,0-6 56,-5-6 0,-5-6-80,-2 2 0,-9 3 38,-4 1 1,-5 0 452,-8 4 0,-4 4 28,-12 13 1,-1 3 177,-3 9 1,-2-2-230,-6 6 1,2 1 50,2 8 0,3-3-82,5 7 1,2 3 14,2 4 0,4 1-344,4-5 0,6 0-21,3 1 1,3 3-25,1 0 1,9-1 35,4-6 1,6 2-30,-3-3 0,9 3 21,-5 1 0,11-4-73,-7 0 0,3-3-913,-2 3 1139,5-6 0,29-7 0,-23-2 0,-1 0 0</inkml:trace>
  <inkml:trace contextRef="#ctx0" brushRef="#br0" timeOffset="232">28784 14066 7895,'0'-12'0,"0"-1"0,0 1 145,0 0 248,6-6 1,-4 4 591,7-2 0,-5 4-437,4 3 1,-1 3 165,1 1 1,3 4-243,-3-3 0,7 4-183,2 4 1,4 0 105,0 8 0,-2-1-114,2 10 1,-5 1-168,5 7 1,-8 7 45,-1 10 1,-5 3-130,-7 4 0,-7 5-355,-5 7 0,1-26 0,-2 0 120,-5 4 1,-1 0-1,-4 4 1,-2 1-241,-3-1 1,-2 0 0,0-1 0,-1 0 224,-2-1 0,0 0 0,2-2 0,-1-1-311,0-3 0,-1 0 1,2-5-1,0-3 96,3-5 0,-1-3 0,-1-1 0,1-1-399,-24 12 0,-5 1 330,5-5 0,-6-6 503,2-7 0,-5-1 0,-4 2 0,32-8 0,0 1 0</inkml:trace>
  <inkml:trace contextRef="#ctx0" brushRef="#br0" timeOffset="233">25757 14164 7895,'-7'-12'63,"-4"0"138,3 0 0,1-5-13,-1 1 1,0-1-73,-5 5 1,5 0 170,0-1 1,4 7 114,-4 1 1,-1 4-268,-3 1 1,-2 3 98,-2 5 1,-2 11 20,-2 14 1,-8 8-16,4 4 1,-8 14-345,18-27 0,0 2 0,-3 1 1,-1 2 181,2 1 1,0 2-1,-1 2 1,1 2-66,1 3 0,1 0 0,0-1 0,1 0-103,4-1 0,1 0 1,0-1-1,1-2 64,3 0 1,0-2 0,1 0 0,2-2-228,2-2 0,2-2 1,9 32 121,9-9 1,4-2 11,3-6 0,4 3 64,5-3 0,4-2-137,0-10 1,1-6 90,-1-2 0,1-4-137,4-5 0,-5-2 88,-9-6 0,-3-5-474,-8-3 476,2-3 712,-15-1-450,3 0 362,-11 0-312,0 0-31,-5 0 0,2 0 79,-5 0 0,5-1-227,-1-3-171,-3 3 229,6-5-38,-5 6 1,6-1-1161,0-3 1155,0 2 0,33-25 0,8 0 0</inkml:trace>
  <inkml:trace contextRef="#ctx0" brushRef="#br0" timeOffset="234">29806 13955 7891,'0'-12'146,"0"0"95,0-1 0,0 1 23,0 0 1,0 3 265,0 1-417,0 6 0,-6-4 111,-2 6 1,-3 3-78,-1 5 1,-2 3 77,-2 14 0,-4 2 37,-4 10 0,-6 9-149,-3 4 1,16-20-1,0 2-284,0 1 0,1 0 0,-2 3 0,0 1 241,2 1 1,0 2-1,-1 1 1,1 1-68,1 1 0,1 0 1,1 0-1,3 0 3,3-6 1,2 0 0,1 1 0,2-1-227,2 29 0,11-2-133,9-6 1,5-9 61,4-8 1,-2-7-272,6-1 0,0-6 217,4 2 1,0-9-1016,0-3 1360,-1-4 0,-1-2 0,-1-2 0,3-5 0,1-3 0,3-1 0</inkml:trace>
  <inkml:trace contextRef="#ctx0" brushRef="#br0" timeOffset="235">30076 14238 7886,'0'-12'0,"-4"-2"276,0-2 1,0 2-160,4-2 0,1 2-187,4 2 1,5 0 234,7-1 0,3 1 300,-3 0 1,5 1-183,-2 2 1,3 4-103,2 5 0,-2 0-190,-2 0 1,1 3 88,-6 5 0,-5 2-307,-7 10 1,-4 1 44,-4 3 1,-4 5-18,-9 0 0,-2 3 58,-5-3 1,-1 0 26,0-5 1,1 1 191,-1 0 0,6-6-138,3-3 1,2-2 399,2-2-157,-1-5 0,8-2-113,5-5 1,11 0-3,9 0 1,4 0-6,0 0 0,1 0-9,-1 0 1,5 5-14,0-1 1,0 7-76,-5 1 0,-3 0 58,-1 5 0,-9 2-75,1 1 1,-7-1 63,-1 2 1,-8-6-10,-5 1 0,-7-2 22,-5-2 0,-6 1 8,-2-1 0,-5-1-30,1-3 0,2-2 2,-2-6 0,2 4-204,-2 0 1,3-1 67,5-8 0,6 3-753,3-6 370,2-1 0,10-7-759,8-1 1272,8 1 0,39-10 0,16-4 0,-20 8 0,0-1 0,0 1 0</inkml:trace>
  <inkml:trace contextRef="#ctx0" brushRef="#br0" timeOffset="236">30876 14398 7886,'0'-12'-11,"-5"0"1,-2-1-169,-5 1 1,-2 4 741,-2 0 0,-5 5-283,-8-1 0,-3 4 224,-9 4 1,-2 3-231,-2 5 0,3 6 75,5 2 0,3 4-102,5 0 1,1 1-249,12-1 1,5 1-13,7 0 0,4-5-196,4 1 1,8-6-132,9 1 1,6-2 160,2-2 0,5-5-110,-1-3 0,3-3 20,0-1 1,1-6 95,0-7 0,-1 0 58,-3-8 1,5-1 14,-5-7 0,-2-2 44,-10-6 1,1-1 80,-6-3 1,-1-7 24,-7-5 1,-2 5 197,-6 7 0,0 2 440,0 3 0,-4 5-307,0 7 1,-6 6 169,2 10 1,1 2-220,-1 6 1,4 6-114,-5 2 0,5 3 30,-4 1 0,4 6-25,-4 3 0,1 6-878,-1 2 0,-2 5 345,6-1 1,0 1-216,4-1 0,0 2 81,0-2 0,0-2-89,0 2 0,5-5 205,4 0 0,6 1 113,1-4 1,6 1 213,-2-10 0,31-21 0,8-10 0</inkml:trace>
  <inkml:trace contextRef="#ctx0" brushRef="#br0" timeOffset="237">31258 13980 7886,'-2'-8'-321,"-2"-1"1,3 5 1083,-3-4-70,-3 5 144,6-8-401,-10 5 1,9-3 442,-2 1-243,3 5-260,1-7 0,1 8-166,3-2 0,-1 3 14,5 1 0,0 0-10,5 0 0,3 5 10,1 3 1,4 6-131,0 7 0,2 0 87,2 12 0,-1 6-167,1 6 0,-6 9-455,-2 8 1,-11 6 368,-5-29 0,-2 0 1,-2 3-1,-3 1-361,-5 2 1,-3 0-1,-1 3 1,-4-1 42,-6-2 1,-3 0-1,-2-2 1,-3-1-121,-3-3 1,-2 0 0,-1-1 0,-1 0 509,-3-2 0,0-2 0,-2 1 0,1-2 0,1-5 0,0-2 0,1 0 0,0 1 0</inkml:trace>
  <inkml:trace contextRef="#ctx0" brushRef="#br0" timeOffset="238">23923 15038 8286,'-5'-12'458,"3"4"-309,-2-1-68,3 7 0,6-4 28,4 6 1,3-4 121,4 0 0,8 0-273,4 4 1,8-4 121,1 0 1,1 0-93,7 4 1,-1 0 83,1 0 1,-3-4-204,-5-1 1,-5 1-29,-3 4 1,-5 0-261,-3 0 50,-9 0-148,-7 0 182,-5 0 1,-5 0 83,-3 0 0,1 0-65,-1 0 0,-5 0 316,-3 0 0,-28-11 0,-2-2 0</inkml:trace>
  <inkml:trace contextRef="#ctx0" brushRef="#br0" timeOffset="239">24206 14743 7886,'-5'-14'0,"-3"-2"0,-2 6 697,2-2-341,-3 2 675,10 3-700,-5 2 1,6 6 6,0 3 1,0 9-45,0 7 0,4 4 116,0 0 0,2 2-199,-2 3 0,-1 2 0,5 6 0,-4 0-20,4 0 1,-5 0-199,1 0 0,1 0-1096,0 0 0,-1-2 560,-4-2 1,4 1 542,0-5 0,5 16 0,-2 0 0</inkml:trace>
  <inkml:trace contextRef="#ctx0" brushRef="#br0" timeOffset="240">18410 16700 7894,'-8'0'91,"0"0"339,-1 0-106,-3 0-272,0 0 265,0 0 1,3-2 179,1-2-294,5 3-49,-2-5 1,10 6-104,4 0 0,7 0 47,5 0 0,7 0-160,5 0 1,4-4 91,4 0 0,3-1-86,5 0 0,4 4-113,1-3 1,-2-2 162,-7 2 0,-3 0-116,-5 4 1,-7 0 24,-5 0 0,-12 2-203,-9 2 1,-4-2-19,-4 7 0,-4-2-124,-8 1 1,-3 3 44,-6-3 0,0 3 397,1 1 0,-1 0 0,1 1 0</inkml:trace>
  <inkml:trace contextRef="#ctx0" brushRef="#br0" timeOffset="241">20108 16515 7902,'0'-16'-112,"0"-1"1,0-3-663,0 3 763,0 1 658,0 9-309,0 1 0,0 17-142,0 6 1,0 9 63,0 3 0,-4 9-119,0-1 1,-4 2-187,4-2 1,-4-1 38,4-3 0,-6 1-12,2-5 0,2-1 69,2-3 1,-1-6-18,1-3 167,-6-7 1,9-5-117,-3-8 1,1-5-18,-1-7 1,2-4 4,-2-9 0,3 1-87,1-4 0,4-5-31,0-4 0,6-4-258,-2 4 1,3-5 157,1 5 0,0 2 80,1 6 1,3 0 243,1 9 1,-1 3-129,-4 13 1,1 8 68,-1 8 0,-4 10-125,0 6 0,-1 6 17,1 7 1,3 0-10,-3 0 0,3 0-135,2 0 0,-2-5 110,-3-4 1,3 1-99,-3-4 0,3 1-64,1-10 0,1-1 121,-1-7 1,0-2 99,0-6 0,-1-2-96,-2-2 0,2-4 120,-3-8 0,-3-4-23,-1-4 1,2-1-20,-2 1 1,4-6-27,-4-3 0,4 0 10,-3-4 0,3 3 60,-4-7 1,4 4-5,-4 4 0,6 3 331,-2 5 0,-1 3-143,1 6 0,-4 5 18,4 11 0,-4 1-152,5 4 1,-1 7 28,4 8 0,-4 4-77,0 0 1,1 5-168,3 0 1,0 5-12,1-1 1,-1-2-245,0 2 0,1-4-424,-1 3 0,0-3 334,0 4 0,1-10-920,-1 2 1367,6-3 0,17-9 0,10-2 0</inkml:trace>
  <inkml:trace contextRef="#ctx0" brushRef="#br0" timeOffset="242">21228 16638 7902,'-5'-19'-342,"-3"2"0,-3 8 58,-2 1 1,-4 5 1014,-4-1 1,-4 2-340,-3 2 1,0 7-224,-4 6 0,0 4 49,-1 8 1,-1 4 278,5-1 1,2 5-363,6-4 0,4 4-217,4-5 1,7 5-150,1-4 0,5 0 133,5-5 0,7-3-170,8-1 0,4-5 26,0 2 1,1-9 49,-1-4 1,5-3-17,0-1 0,5 0-162,-1 0 1,-3-1 83,-1-3 1,-5-3 79,-3-5 1,1 0 219,-6-1 0,-1-3-56,-7-1 1,-2 1 477,-6 4 0,0 4-245,0-1 0,-6 7 194,-2-3 1,-3 4-13,-1 1 1,0 10 102,-1 2 1,1 8-186,0 1 1,-1 2-130,1 2 1,5-1-319,3 1 1,1 1 110,-1 3 1,3-3-542,-3 2 1,4-2 149,4-1 1,-1-4-374,5-1 809,0-5 0,26-8 0,6-8 0</inkml:trace>
  <inkml:trace contextRef="#ctx0" brushRef="#br0" timeOffset="243">21794 16589 7913,'0'-13'0,"0"5"112,0 0 1,2 5-150,2-1 0,0 1 161,8-1 1,3 3-64,10-3 1,5 3 267,3 1 0,4 1-406,4 3 0,-3-3-608,3 3 0,-4-1 685,-4 1 0,8-2 0,-3 3 0</inkml:trace>
  <inkml:trace contextRef="#ctx0" brushRef="#br0" timeOffset="244">21794 16798 7913,'-12'-12'208,"5"5"0,7 1-116,8 6 0,9 0 10,3 0 1,9 0 263,4 0 1,2 4-511,2 1 0,2-1-931,2-4 1075,2 0 0,18-7 0,10-3 0,-21 3 0,1 1 0,-1-1 0</inkml:trace>
  <inkml:trace contextRef="#ctx0" brushRef="#br0" timeOffset="245">23714 16306 7931,'0'-13'-239,"0"1"-450,-5 0 928,-2 5 0,-10 1-54,1 6 1,-2 3 276,2 5 0,-3 7-147,-6 14 0,0 0-26,1 8 0,1-3-206,2 7 0,1 1 4,7-1 1,0 5-43,8-5 0,7 0-129,6-4 1,10-5-56,6 1 1,6-7 48,7-1 0,2-6-51,2-7 0,2-5 109,7-3 0,-1-4-7,0-4 1,0-6-96,1-10 1,-7-2 130,-2-11 1,-9-1 13,-8-7 0,-6 1 1,-10-5 1,-4 2 157,-8-3 1,-9 0-97,-12 5 0,-6 5 50,-10 8 0,-3 7-155,-5 5 1,-1 7-110,1 5 0,0 4-135,0 4 1,5 10 274,3 11 0,5-1 0,2 8 0,0 2 0,1 4 0</inkml:trace>
  <inkml:trace contextRef="#ctx0" brushRef="#br0" timeOffset="246">14534 18029 7905,'0'-13'0,"0"1"39,0-6 1,-4 5 3,-1-4 502,1 9-347,4 2 1,0 9 82,0 5 0,0 2-116,0 10 1,-1 1-19,-3 4 1,2 1-32,-2 2 0,2 0-1,-2 4 1,2-4 68,-2 1 1,3-4-247,1 0 1,0-6-147,0-2 1,0-4-2,0 0-44,0-7 125,0 0 111,5-22 1,1 0-34,2-12 1,3-4-68,-3 0 1,3-10 94,1-3 0,1-4-164,-1-4 0,2 2 294,2-2 1,-4 5-87,1 7 0,-3 7 458,-5 13-303,4 9 1,-3 9-174,2 11 0,-1 8 146,-3 12 0,-1 5-7,5 8 1,-4 3-96,4 5 0,-4-4 28,4 0 0,-1-5-179,1 1 0,3 0 29,-2-4 0,0-4-37,-1-13 1,3-3 239,-3-9 1,3-3-279,2-5 0,-1-2 55,0-7 0,1-4 6,-1-12 0,0-5-52,1-3 1,-5-4 79,0-4 0,0-2-6,4-7 1,1 2-55,-1 3 1,-4 4-134,0 8 323,-5 3 1,4 13 276,-3 4 1,-3 12-45,4 9 1,-3 9 79,2 3 0,-1 9-243,5 4 1,-4-2-4,5 2 0,-1 0-518,4 4 0,0-2-25,1-2 0,0 1-197,4-5 1,-2 0 79,5-5 1,5-1-242,4-2 1,1-5 763,-1-7 0,6-17 0,5-6 0,6-3 0,-1-1 0</inkml:trace>
  <inkml:trace contextRef="#ctx0" brushRef="#br0" timeOffset="247">15764 18127 7905,'-12'-7'1200,"0"2"-759,-1 5 0,1 0-545,0 0 0,-5 5 191,1 3 1,-6 9 148,2 3 1,-8 4-44,-1 0 1,-3 6-1,3 3 0,2 3 33,6 1 0,3-2 0,6-2 1,5-3-615,3-5 0,4-6 203,4-3 0,3-6-220,5-2 0,6-5 216,3 1 1,2-3-242,1-1 0,1-5 150,0-4 1,-1-6-66,1-1 0,-1-4 58,1 3 0,-6-5 114,-2 2 1,0 2 39,0 2 387,-6-4 825,-6 7-839,-5-5 0,-5 12 202,-3 6 0,-5 6-158,-3 6 1,2 6 33,-2 3 1,3 2-166,5 1 1,-1 1-43,5 0 1,-5-1-481,5 1 1,0-6 209,4-3 1,4-2-630,0-2 1,7 1 64,2-1 723,4-5 0,12-19 0,5-9 0,3-3 0,-1 0 0</inkml:trace>
  <inkml:trace contextRef="#ctx0" brushRef="#br0" timeOffset="248">16318 18066 7905,'0'-13'0,"-5"-5"0,3 5 69,-2-4-67,3 4 0,10 2 135,4 3 0,6 1-159,-3 3 1,6 2-380,-1-2 1,6-1-27,2 1 1,-1-1-252,-3 5 678,0 0 0,10 6 0,3 1 0</inkml:trace>
  <inkml:trace contextRef="#ctx0" brushRef="#br0" timeOffset="249">16318 18201 7905,'-18'-1'281,"-2"-4"1,2 4 985,2-3-1150,2 3-386,7 1 1,4 0 438,12 0 0,1 0-68,15 0 1,-2 0-198,10 0 0,1-2-169,7-2 0,3 1-771,5-5 934,1 0 0,-1-5 0,5-3 0,5 0 1,0-1-1</inkml:trace>
  <inkml:trace contextRef="#ctx0" brushRef="#br0" timeOffset="250">17610 17684 7905,'-5'-37'0,"3"6"136,-2 2 0,3 3 205,1 1 0,11 2-256,5 3 0,2 3-78,3 9 0,-1-2-1,5 6 1,-1-4 212,1 4 1,-6 0 311,-3 4 1,-3 5-233,-5 4 1,1 7-35,-4 4 0,-1 4-203,-4 0 1,-6 6-129,-2 3 1,-3 7-267,-1 1 1,-5 0 185,1-4 1,0 0 97,3 0 1,1 0-129,0 0 1,-1-6-184,1-2 0,4-7-167,0-2 1,5-5-233,-1 2 1,2-4 328,2 0 0,7-5 429,6 0 0,21-11 0,11 2 0</inkml:trace>
  <inkml:trace contextRef="#ctx0" brushRef="#br0" timeOffset="251">17819 18410 7905,'-12'0'-96,"0"0"1,4 0 40,-1 0 1,3 1 211,-3 4 1,-2-4 446,3 3 0,1-3-375,-1-1 1,0 0 38,-4 0 0,3 0-208,1 0 1,4 0-19,-4 0-52,5 0-52,-2 0-26,5-5 1,5-1-219,3-2 1,5 1 59,3 3 1,-1 3 34,6-3 0,-5 4 43,5 4 0,-6-1 72,1 5 0,-2-1 17,-2 1 1,-1 3 46,-3-3 1,-2 3 3,-6 1 1,0-3 259,0-1 0,-11-1-87,-6 1 1,-5-1 513,-2-3 1,-2-3-262,-3 3 1,3-8 263,-3-4 1,5-3-313,3-1 1,5-6-345,8-3 1,2 2 5,6-1 1,12 3-201,9-3 1,9 6 187,11 2 0,12 7 0,9 3 0,7 2 0,0 0 0</inkml:trace>
  <inkml:trace contextRef="#ctx0" brushRef="#br0" timeOffset="252">20638 18041 7895,'-33'-6'376,"0"-2"1,-3 1-27,-1-1 1,5 5 60,11-1 0,-1 3-48,6 1 17,5 0-168,5 0-203,23 0 0,-1 0-20,17 0 0,7-4 123,9 0 1,7-2-102,10 2 0,-29 1 1,1-1-256,4-1 1,2-2 0,2 1 0,2 0 271,5 0 0,1-1 0,5-1 0,2 0-364,-15 3 0,0-1 0,2 1 0,5-2 0,2-1 0,1 1 308,4 0 1,2 0 0,0 0 0,3 1 0,-1-1 0,2 1-314,0-1 1,1 0-1,1 1 1,0 0 0,0 1-1,1 1 305,-16-1 0,0 1 0,1 0 0,-1 0 1,0 1-1,0-1 0,0 2 0,0-1-4,-1 1 1,1 0 0,-1 0-1,0 0 1,17-2 0,0 1-1,-2 0-86,-3 1 1,-1 1 0,-1 0-1,-1-1 1,0 0 0,0 0-182,-2 1 0,0-1 0,0 1 0,-3 1 0,1 0 0,-1-1 210,-2 0 1,0-1-1,-2 1 1,-3 0-1,0 1 1,-2 1-42,15 1 1,-1 0 0,-3 0 0,-1 1 54,-5 1 1,-2 1 0,-4 0-1,-3-1 341,-7-2 0,-2 0 0,25 7-391,-18-5 1,-11 4 2102,-14-4-2104,-2 6 1124,-2-9 0,5 6-1254,-1-3 1,6-3 757,-1 3 0,3-2-494,5-2 0,-3 5 0,4 2 0</inkml:trace>
  <inkml:trace contextRef="#ctx0" brushRef="#br0" timeOffset="253">27074 17549 7883,'0'-24'246,"0"4"0,0-6 406,0 5 1,0 1-492,0 8 0,1-1-441,3 1 0,3 1 361,5 3 0,1 2 39,-1 6 1,4 0 335,1 0-291,-1 0 0,-5 6 10,-3 2 1,-2 3-92,-6 1 1,0 2-126,0 2 0,-2 4 84,-2 4 1,-3 2-212,-5 3 0,0-3-99,-1 3 1,3-8 130,1 0 0,0-5 21,5 5 0,0-6 38,4 1 1,0-2 23,0-2 1,1-1 38,3-3 0,4 2 132,9-6 0,-2 0-55,5-4 0,-1 4 144,2 0 1,2 6-64,-2-2 0,-4 3-43,0 1 1,-5 1-183,-4-1 0,-2 0 105,-6 1 1,-6-1-17,-2 0 0,-12-5 32,-5-3 0,-8 2-8,0-2 0,-2 0-149,-2-4 0,1 0-189,4 0 1,-3-6 49,7-2 1,0-3-185,8-1 0,-1 0 440,9-1 0,14-28 0,8-12 0,4-4 0,0-1 0</inkml:trace>
  <inkml:trace contextRef="#ctx0" brushRef="#br0" timeOffset="254">27369 17118 7883,'-19'-19'0,"-8"-4"186,2 2 1,-8 3 248,0 2 0,-2 4-206,-2 3 1,0 5-114,0 8 1,-1 9 269,-3 7 1,-2 9-262,-2 4 0,-4 9 152,0 7 1,24-21 0,0 2-415,-1 4 0,-1 1 1,0 3-1,1 1 234,1 6 1,1 0 0,0-1-1,2 0-63,5 1 0,2 0 1,4-4-1,3 0-106,2-2 0,3 0 1,2-2-1,1 0-48,1-2 0,2 0 1,11 25 189,10-11 0,10-5-34,8-7 0,9 1-62,3-5 1,-23-16-1,2-3-185,1-4 1,2-3 0,2-1 0,2-1 151,0-2 0,2-2 1,2-3-1,1 0-99,0-1 1,0-3 0,0-4 0,-1-3 0,-3-2 1,0-3 0,1-2 0,1-2 72,-2-4 1,0-1 0,-2-3 0,0-2 64,-2-2 0,-1-2 0,-3-2 0,-3-3-40,-2-1 0,-2-2 1,-3-2-1,-3-1 37,0-4 0,-3-1 0,-3-2 0,-3-1 175,-3-2 0,-4-1 0,-3 3 0,-4 2 194,-6 3 0,-3 2 1,-3 1-1,-4 3-237,-8 4 1,-4 2 0,-1 3 0,-3 2 241,-2 7 1,-4 3 0,0 1-1,-2 3-233,0 5 1,0 3 0,-3 3-1,0 1-162,-3 0 1,-1 2 0,2 3-1,1 1-517,1 0 0,2 2 0,3 3 1,2 3 182,-26 14 1,7 9 376,5 7 0,6 5 0,5 10 0,4 5 0,21-25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7T14:22:29.396"/>
    </inkml:context>
    <inkml:brush xml:id="br0">
      <inkml:brushProperty name="width" value="0.09071" units="cm"/>
      <inkml:brushProperty name="height" value="0.09071" units="cm"/>
      <inkml:brushProperty name="color" value="#FF0000"/>
    </inkml:brush>
    <inkml:brush xml:id="br1">
      <inkml:brushProperty name="width" value="0.12095" units="cm"/>
      <inkml:brushProperty name="height" value="0.12095" units="cm"/>
      <inkml:brushProperty name="color" value="#FF0000"/>
    </inkml:brush>
  </inkml:definitions>
  <inkml:trace contextRef="#ctx0" brushRef="#br0">7408 7728 7767,'6'-7'-1256,"-5"-3"941,3 1 1,2 2 642,-2-1 1,1 0-8,-1-4 1,-1 4-564,5-1 1,-5 5-120,1-4 213,3 5 131,0-8-14,5 10 10,0-10 1,-3 10 38,-1-3-127,-5 2 104,8-3 5,-5 3 0,1-3 0,-1 5 0</inkml:trace>
  <inkml:trace contextRef="#ctx0" brushRef="#br0" timeOffset="1">7568 7531 6148,'0'-6'-136,"2"0"-70,2 6 205,-3 0-5,5 0 6,-6 0-1,0 0 219,-6 0-204,5 0 1,-6 0 175,3 0 1,2 1 108,-2 4-54,3-4 1,0 4 187,-3-5-294,2 0 0,-3 2 246,5 2 1,0-1-80,0 5 0,-4-3-86,-1 8 0,1-4-28,4 8 1,-1 3-179,-3 5 0,3 1-28,-4 6 0,4 5-166,1 4 1,0-1 193,0-7 1,0 1 16,0-5 0,0 2-502,0-6 0,0-3 164,0-10 1,1-1-711,4-3 331,-4-2 381,10-6 1,-6-6 304,4-2 0,-4-7 0,-5-1 0,16-50 0,-5 29 0,-1 0 0</inkml:trace>
  <inkml:trace contextRef="#ctx0" brushRef="#br0" timeOffset="2">7814 7458 7767,'0'-13'0,"0"1"178,0 0-178,0 5 682,0-4-424,0 9 0,0-2 139,0 8 1,0 3-127,0 6 0,5 4-148,-1 4 0,4 4-18,-4 3 1,1 5-7,0 8 1,-4 1-342,3 4 1,1 0 162,0-5 0,-1 6-344,-4-2 0,-2 1 200,-2-1 1,-4-6-78,-8-7 1,1-4 28,-6 1 1,1-5-95,-5-3 0,-1-1 17,-3-8 0,2 2 119,-6-10 0,2 4 90,-2-3 0,-3-7 139,3-6 0,-2-30 0,-2-9 0</inkml:trace>
  <inkml:trace contextRef="#ctx0" brushRef="#br0" timeOffset="3">7248 7519 7767,'-5'-12'0,"-1"-1"25,-2 1 0,-3 5-127,3 3 1,1-1 466,-1 1 1,4 0-118,-4 4 1,4 5 20,-5 3 0,1 9 152,-4 3 0,1 9-151,3 4 1,-3 8-212,3 4 1,-2 7 45,2 1 0,2 6-692,6-2 1,3-1 357,5 2 0,2-9-50,10-4 0,5-8-134,4-12 0,5-8-261,-1-4 1,4-6 114,4-7 0,-3-9 559,3-7 0,-4 1 0,-2-12 0,2-5 0,3-5 0</inkml:trace>
  <inkml:trace contextRef="#ctx0" brushRef="#br0" timeOffset="4">12651 7728 7742,'-2'-12'60,"-2"0"1,3 3 31,-3 1 1,-2-1 57,2-8 0,0 4 189,4-4 0,6 4-150,2 0 1,3 1-37,1 0 1,6-5-39,2 1 1,0 3-21,0 5 0,-1 1-90,2-1 1,1 3 38,-6 5 0,-1 3-137,-7 5 1,2 1-40,-6 12 1,-1-1 109,-7 5 1,-3 5-27,-6 3 1,0 1 36,-4-1 0,2 1-60,-5-5 1,5-2 137,-2-6 1,5 0 394,4-4-376,-3-1-74,9-3-167,-3-7 0,10 0 122,4-6 1,3-1-179,4-4 0,2 3 53,3-7 0,2 3-469,-3-3 1,4-1 73,0 1 1,1 0 552,0 1 0,16-14 0,4 1 0</inkml:trace>
  <inkml:trace contextRef="#ctx0" brushRef="#br0" timeOffset="5">13118 7507 7753,'0'-13'5,"-4"1"378,0 0-149,-5 0 561,7-1-481,-3 6 0,6 2-59,3 5 1,-1 5-105,5 4 1,0 3 140,5 4 0,-5 8-205,0 4 0,-1 6-139,1-1 0,2 8 38,-6 4 0,0-1-174,-4 1 0,-1-1-417,-4 1 0,-1 2 283,-7-6 1,-4 0-230,-4-4 0,-8-6 204,-3-2 1,-4-9-87,-1-3 0,4-5 433,0-4 0,-10-19 0,-8-9 0</inkml:trace>
  <inkml:trace contextRef="#ctx0" brushRef="#br0" timeOffset="6">12515 7494 7786,'-12'0'170,"0"0"1,-1 0 211,1 0 1,0 2-307,0 2 0,-1 4 71,1 9 1,0 3 248,-1 9 1,1 4-145,0 8 0,1 4-85,3 8 0,2 3-498,6 6 0,1-6 275,4-3 0,7-2-521,8-2 1,9-7 304,4-5 1,8-7-552,4-9 0,4-9 14,5-8 809,7-2 0,3-2 0,-29-1 0,0-1 0,1-2 0,-1 0 0,2-3 0,-1 0 0</inkml:trace>
  <inkml:trace contextRef="#ctx0" brushRef="#br0" timeOffset="7">19210 7901 7814,'0'-13'0,"0"1"0,-4 0 74,0-1 0,0 1-42,4 0 0,0 4 107,0-1 1,5 5 27,3-4 1,5 5 246,3-1 1,-2 3-192,2 1 0,-1 0-100,2 0 0,-4 1-210,4 3 0,-4 3 104,0 5 1,-7 2-52,-1 3 1,-4 0 66,-1 4 0,0 2-165,0-2 1,-6 0 111,-2 0 1,-1 1 12,1-6 1,-3 1 194,2-5 0,0 0-109,1 1 1,-2-5-2,6 0 26,-6-5-146,9 2 64,-4 1 0,5-4-109,0 7 0,4-5 65,0 4 1,5-4-22,-1 4 0,3 0-105,2 5 128,-1-1 1,-1 0 156,-3 1 0,2-5-41,-6 0 81,0-5 0,-10 6-81,-2-5 1,-3 5-48,-1-5 1,-6 1-117,-2-1 0,1-2-208,-2 2 1,2-3-479,-2-1 0,4 0 351,4 0 1,5 0 401,0 0 0,22-27 0,1-7 0</inkml:trace>
  <inkml:trace contextRef="#ctx0" brushRef="#br0" timeOffset="8">19776 7753 7819,'0'-12'596,"0"-1"934,0 1-667,0 5-595,0 2 0,0 6 119,0 3 0,0 4-113,0 9 0,4 2-115,0 6 0,2 5-17,-2 2 1,-3 9-114,3 5 1,-2 1 128,-2 3 1,-6-1-36,-2 0 1,-3 3-921,-1-3 0,-2 1 345,-2-14 0,1 3-277,-6-11 1,1 0 203,-5-8 0,-4-2-57,1-6 1,-5-1 581,4-2 0,-16-15 0,0-8 0</inkml:trace>
  <inkml:trace contextRef="#ctx0" brushRef="#br0" timeOffset="9">19062 7765 7819,'-5'-12'1219,"-6"4"-610,-6-1-1068,1 7 0,4-2 63,-1 8 0,1 8 1225,0 9 0,-5 9-280,1 7 1,0 5-139,3 7 0,1 7-591,0 6 0,1 1 140,6-29 1,2 1 0,0 1-1,1 0-345,3-1 0,3-1 0,9 33 130,12-18 0,5-2-115,7-10 1,7-7 369,5-5 0,-1-4 0,6-8 0,2-6 0,1-5 0</inkml:trace>
  <inkml:trace contextRef="#ctx0" brushRef="#br0" timeOffset="10">1538 15346 7829,'-11'-23'603,"3"2"0,-3-1-164,3 6 1,-2-2-366,2 2 0,1 3 249,3 1 400,3 0-537,-5 10 1,6-2-179,0 8 0,0 9 64,0 7 1,0 5-127,0 3 0,0 4-174,0 5 0,0 4 56,0 0 0,-1 0-33,-3-4 1,3 0 82,-4 0 0,3-7 97,-2-6 169,2 1 159,-3-11 1,1-3-254,0-11 1,0-13-133,4-11 0,1-8 40,3-9 1,1-4-205,4-8 1,6-3-199,-3-6 1,3 2 334,-3 3 0,-3 5 228,-1 11 0,0 6-142,4 15 1,-4 3 91,1 9 0,-5 15-2,4 14 0,-4 9 162,4 11 1,-4 2-125,5 7 0,-7 0-140,2 4 0,3-4-102,1 4 1,3-1 97,2-4 0,-5-4 94,0-12 0,0-6-141,5-10 0,-1-2 348,0-11 1,1-5-35,-1-8 1,4-11 12,1-5 0,3-12-154,-3 0 0,4-13 34,0-4 0,-2-4-265,2-4 1,-1-3-31,-8 31 0,1 2 0,6-23 175,-3 10 0,-3 12-64,-5 9 266,3 10 0,-8 14-81,5 8 0,-6 13 85,3 3 0,-3 9-107,2 0 0,-2 2 35,2 2 0,1 6-41,-1 2 0,5 3-254,-5 1 1,5-5-410,0-3 1,1-4 591,3-5 0,-1 1-670,0-8 0,5-5 8,-1-11 0,6-4-124,-1-5 0,6-3 322,2-5 1,1-7 440,-2-14 0,-2-8 0,-5-1 0,-1-6 0,0-4 0,-1-1 0</inkml:trace>
  <inkml:trace contextRef="#ctx0" brushRef="#br0" timeOffset="11">2461 15370 7873,'-12'13'386,"0"-1"1,3 4-33,1 1 1,5-1-311,-1-3 1,3-1 186,1 0 21,0 1 0,0-1-29,0 0 0,5-4-1,4 1 1,-2-7-56,1 2 1,1-2-112,8-2 1,-4-7-101,4-5 1,1-2-36,-2-7 1,0-3-274,-3-5 1,-5-5 199,0 1 1,-5 3 230,1 1 1,-3 3 132,-1 2 0,0 0 270,0 4 0,-1 4-172,-3 7 1,-3 4-83,-5 5 1,-5 7-98,1 5 0,-5 6 98,5 6 1,0 6-381,3 3 1,1 7 138,0 1 1,3 0-550,1-4 0,5 0 114,-1 0 1,8-2-85,5-2 0,3-8 193,4-9 1,4-4-89,4-3 1,6-5-258,3-8 1,1-5 249,-1-7 0,7-9 148,-3-7 0,1-9 107,-5-5 0,-3-1 178,-6-3 0,0 0 55,-4-4 1,-3 4-12,-9-3 1,-3 12 81,-5 4 0,-5 9 385,-3 4 1,-3 4-266,-2 8 0,5 5 333,0 3 1198,5 3 1,-6 2-885,5 3 1,-1 3-645,5 5 1,0 2-163,0 3 1,0 7-250,0 9 0,0 3 80,0 0 1,0 5-120,0 1 1,0 7-327,0-4 0,0 5-558,0-4 1,0-3-85,0 2 1,2-5 1168,2 1 0,3-35 0,5-11 0</inkml:trace>
  <inkml:trace contextRef="#ctx0" brushRef="#br0" timeOffset="12">2695 15407 7873,'-5'-12'158,"-2"0"0,0-1-135,3 1 0,2 4-185,2 0 1,6 4 132,2-5 1,13 5-71,3-4 1,9 0-111,0-4 0,7-5 90,1 1 1,4-6 155,-4 1 0,0-3-79,-4-5 0,-6-1 129,-2-3 0,-5 0 336,-3 9 0,-9-2-225,-8 9 0,-2 5 1410,-2 4-1155,-6 5 1,-1-2-18,-5 5 0,1 5-105,3 3 0,-3 9-248,3 3 1,-3 5 18,-1 4 1,3-1-167,1 9 0,1-1-376,-1 9 1,1-4 226,3 4 0,3-5-235,-3 1 0,2 0 182,2-4 0,2-5 133,2-11 0,3-3 72,5-6 0,4-5-1,1-3 1,5-9 26,-2-8 0,3-10 158,2-10 1,1-7-20,3-1 1,-7-4-125,2 4 1,-3 6 234,-1 6 0,1 4 118,-9 5-269,3 8 1,-14 8-22,4 8 0,0 4 52,-1 8 1,0 3-72,-4 6 1,0 1-3,0 3 0,0-3-27,0 2 0,0-2-138,0-1 0,2 0-46,2-1 0,-2-5-164,7-2 1,-1-8 100,4 0 0,0-7 121,1 2 0,5-9 141,2-7 0,-1-6-80,2-7 0,-1-5 172,5-3 0,-2-1-70,-2 1 0,0 3 190,-4 6 1,-5 4 188,-4 4 208,-5 2-511,3 8 0,-6 10-11,0 8 1,0 8-143,0 1 1,0 2 67,0 2 0,1-1-135,3 1 1,-1 4 39,5-1 1,-4-3-83,4-4 1,0-6-1,5 1 0,0-2 109,4-2 1,-2-5 34,5-3 0,0-8 55,0-4 1,3-9 166,-2-3 0,1-5-56,-2-4 0,-2-3 135,-6-9 1,-1 2 73,-3-2 0,-3 7-87,-10 1 0,-1 10-115,-7-2 0,-4 9 15,-4 0 1,0 7-256,-3 5 0,3 3 87,-3 1 1,-4 5 99,8 4 1,-2 3-975,6 4 1,3 3 863,1 6 0,18 14 0,9 7 0,2 4 0,0 0 0</inkml:trace>
  <inkml:trace contextRef="#ctx0" brushRef="#br0" timeOffset="13">4307 15247 7873,'0'-12'0,"0"0"0,-1-1 1578,-3 1 0,1 1-721,-5 3 1,1 1-395,-1 3 0,-7 3-245,2-3 1,-6 6-267,3 2 1,-6 10-73,1-2 1,0 9-345,0-1 1,-1 4-268,6 0 0,-1 1 413,5 0 0,5-1-178,3 1 1,3-2 109,1-2 1,5-4-84,3-4 0,5-2 178,3-3 0,3-3 242,6-5 0,-2-1 1,-2-3 0,6-9 178,-2-7 0,2-9 18,-2-4 0,-5-8 246,1-4 0,-6-3-139,1-1 1,-2-4 19,-2 0 0,-5 1 613,-3 6 1,-3 10 224,-1 7-366,-5 8 1,-2 9-395,-5 8 1,3 4-195,1 4 0,1 8-86,-1 9 1,-3 3-187,3 5 1,-1 7-19,0 5 1,0 5 62,5-1 0,0-2-763,4-2 1,0 1 109,0-1 1,5 0 99,3-4 1,5-7 6,3-5 0,3-6-78,6-7 0,9-1 45,3-3 647,2-13 0,-9-19 0,4-14 0,0-1 0,3-6 0,0 0 0,1 1 0</inkml:trace>
  <inkml:trace contextRef="#ctx0" brushRef="#br0" timeOffset="14">4799 14792 7873,'0'-18'0,"-4"5"0,0-4 0,-4 4 2548,4 0-1106,0 6-889,4 2 0,0 6-115,0 3 1,0 5-166,0 7 1,1 9-139,3 7 1,-2 5-132,2 4 1,1 3-230,-1 5 0,0 5 69,-4-1 0,5 4-1176,-1-3 1,1 7 11,-1-3 1320,-2-6 0,3 1 0,-5-2 0</inkml:trace>
  <inkml:trace contextRef="#ctx0" brushRef="#br0" timeOffset="15">1551 16109 7873,'-13'-12'0,"1"-1"0,0 5 67,-1 0 1,5 4-232,0-5 744,5 7-539,-2-4 0,6 6 292,3 0 0,10 0-132,10 0 1,8 0 51,9 0 0,14 0-158,10 0 0,-24 0 0,0 0-283,4 1 1,1-2 0,9-1 0,3 0 305,4 0 0,3 0 0,-15-1 1,1 0-1,1 0-431,4 0 1,0 0 0,1 0 0,2 0-1,1-1 1,0 0 289,0 0 1,0 0 0,0 0-1,2 0 1,1 0 0,0 0-288,-1 0 1,1 0 0,0-1 0,2 1-1,0 0 1,-1 0 243,-2 0 1,0 0 0,-1 0 0,-2 1 0,0 0 0,-2 1 44,-4-1 0,-2 0 1,1 0-1,-2 1 1,-1-1-1,1 0-176,-1-1 1,0 0 0,1 0 0,-2 1 0,1 0 0,-1 1 177,20-3 1,-1 2 0,-3 1 0,-1-1 4,-5-1 0,-1 0 0,-3 3 0,-1-1 43,-2 0 1,0 0 0,-3 1 0,0 1 209,-4 0 0,-2 0 0,-3 0 1,-3-1-274,18-3 1,-8 2 1807,-13-2-1759,-3 3 0,-18-3 568,-8-1 0,-9 1-1057,-12 4 0,-2 0 304,-5 0 0,-1 0 170,0 0 0,-21 0 0,-6 0 0</inkml:trace>
  <inkml:trace contextRef="#ctx0" brushRef="#br0" timeOffset="16">5833 15358 7869,'-24'0'-117,"3"0"58,1 0 0,4 0 817,0 0 1,2 0 277,2 0-239,5 0-275,2 0-382,21 0 0,2 4 82,19 0 1,-2 0-1,11-4 0,7 0-55,4 0 0,6-5-359,-5-3 0,2 1-573,1-1 0,5 0 370,0-5 1,-8 2-351,-8 3 0,-9-3-167,-13 3 531,1-3 1,-22-1 108,-3-1 0,-9 5 187,-12 0 0,-3 0-12,-9-5 0,3 5 229,-3 0 1,3 1 763,2-1 1,-4-2-570,4 6 1,-2-1 718,9 1-135,1 2 121,4-3-754,5 5 1,7 5-302,8 4 1,4 6 29,5 1 1,-4 5 96,4-5 0,-4 6-440,0-2 1,-2 4 186,-3 0 1,1 1-252,-4-1 0,-3 5-210,-6 0 1,-7 5 609,-5-1 0,-33 8 0,-5 3 0</inkml:trace>
  <inkml:trace contextRef="#ctx0" brushRef="#br0" timeOffset="17">8110 15075 7869,'0'-12'478,"0"-1"156,0 1 1,0 4-467,0 0 0,-2 4-378,-2-5 0,-3 7 288,-5-2 0,-6 2 144,-2 2 0,-3 0 187,-2 0 1,0 0-125,1 0 0,-1 0-82,1 0 1,0 6 18,4 2 1,-2 2-242,6-2 1,-1 3 70,5-3 0,5 4-163,3 5 1,3-2-200,1 5 0,5-3 186,3 3 1,4 1-98,5 3 1,1 1 81,2-1 1,3 0-20,-2-4 1,-3 2-11,-2-6 0,-2 5-88,-2-5 1,-5 1 197,-3-5 1,-3-4 17,-1 0 1,-6-5-175,-7 1 0,-4-2 76,-8-2 1,-1 0-119,-3 0 1,3-2 86,-3-2 0,5-3-374,3-5 0,4-2 241,4-2 1,6 2 301,3-2 0,14-2 0,6 2 0,6-2 0,3 2 0,4 2 0,-1-3 0,5 8 0,-4 1 0,4 4 0,-5-5 0,5 7 0,-4-2 0,4-2 381,-5 2 1,5-6-40,-4 2 0,4-3-54,-5-1 1,1-4 169,-4-1 1,-5-1 180,1 2 0,-8 2-393,0-2 1,-6-2-25,-7 2 0,-2 3 24,-2 5 0,-3 1-24,-5-1 1,-4 3-95,-1 5 0,-5 0-24,2 0 0,-3 5 14,-2 3 0,2 5-14,2 3 0,-1-1-129,6 6 1,-1-1-330,5 5 1,5-1 207,3 1 1,3-2-229,1-2 0,7 2 137,5-3 1,6-2-649,6-1 0,11-5 96,2-4 0,8-2 789,0-6 0,-4-12 0,4-4 0,3-1 0,1 0 0</inkml:trace>
  <inkml:trace contextRef="#ctx0" brushRef="#br0" timeOffset="18">8762 14964 7856,'-12'0'226,"-2"-4"56,-2 0 0,1 0 27,-6 4 1,5 0 356,-5 0 0,5 1-242,-5 4 0,6 3-149,-1 8 0,-2 3-169,2 6 0,1-1 76,6 1 1,4 4-272,5 0 1,1 3 104,3-3 1,5 4-486,7-4 0,7-6 6,6-7 0,5-2-180,-1-2 1,7-5 255,1-3 0,1-5-51,-1-7 1,-3-3 147,3-14 1,0-2 40,-4-10 1,2-7-84,-11-5 0,1-5 627,-4-3 0,-6-6 176,-3 6 0,-8-5-16,-4 9 1,-4 6 402,-4 10 0,-2 3-340,-7 10 0,1 3 102,0 13 0,3 2-63,1 6 0,1 2-166,-1 2 1,1 4-365,3 9 1,1 3 301,-5 9 1,4 2-396,-4 6 0,4 1-140,-4 3 0,5 2-213,-1 2 0,2 3 141,2-3 1,0-3-1,0-1 0,7-2-70,6-2 1,0-6-32,8-2 0,-1-10 37,5-7 0,4-5 108,-1-7 0,7-7 183,-3-5 1,0-6-68,1-7 0,-6-3 150,2-1 0,-5-9-28,-3 1 0,1 1-64,-6 3 0,-1 5 440,-7-5 0,2 11-3,-6 2-115,0 5-4,-9 8 0,-2 7 316,-6 8 0,3 8-288,1 5 1,-2 2-148,3 2 1,-1 1-223,0 2 0,3-2 40,1 3 0,4-3-290,-3-1 0,3-1 143,1 1 0,5-6-142,3-3 0,3-2 31,2-2 1,4-5 24,4-3 1,2-2 172,2-2 0,3-10-18,1-2 0,5-13 149,-1 1 0,1-9-83,-1 0 1,-3 2-27,-5-2 0,-2 5 23,-2 0 1,-9 7 637,-8 5 179,-3 8-148,-1 2 1,-1 7-435,-3 4 1,1 1-105,-5 7 0,4 4-218,-4 4 1,4-2 60,-5 2 1,7-1-214,-3 5 1,4-1 109,1 1 1,1-6-124,4-3 1,1-2 39,7-2 1,3-1 127,1-2 1,6-4 81,1-5 1,1-5 2,4-4 1,1-8 60,-1-8 1,-2-1 189,-7-7 0,2 0 161,-5-4 1,-2 1-143,-7-1 0,-4 5 362,-8 3 1,-4 5-234,-9 3 1,-6 4-291,-6 4 1,-3 6-80,3 3 0,-5 8-160,1 5 1,-1 2-254,1 1 0,-1 6-579,5 2 0,2 3 1019,6 2 0,25 38 0,4-27 0,-1 0 0</inkml:trace>
  <inkml:trace contextRef="#ctx0" brushRef="#br0" timeOffset="19">10177 15124 7856,'7'0'1681,"4"0"-1625,-4 6 0,1-3 605,0 5 1019,-5-6-793,2 9-343,-5-9-653,6 3 1,-3-6 123,5-3 1,0 0-230,4-9 1,2 2 126,2-9 1,4-1-3,4-3 1,-1 1 0,-2 2 0,2-1 60,-2 6 0,-2 1 286,1 7-182,-5-3 1,2 15-60,-9 0 0,2 7 51,-6 5 0,0 3-244,-4 6 1,0-1 6,0 1 0,0-2-26,0-2 1,0-2-39,0-3 1,1-3-304,3-1 0,7-1-187,6-7 1,4-1 262,0-7 0,6-5 190,2-7 0,4-3 48,-4-6 1,3-5 195,-3-3 0,4 2 2,-4-2 0,-2 2 26,-6-2 1,-5 7 287,-8 5 1,-2 10 1482,-6-1-926,0 8 0,0 0-331,0 8 1,-6 7-291,-2 5 1,1 6 1,-1-1 1,4 2-176,-4 2 0,5-2 112,-1-3 1,-2 4 18,2-4 1,0 2-591,4-1 1,1-4-837,4-4 1,1-2 190,7-3 1,0 1 471,4-5 1,-2 1-281,5-5 859,6-11 0,1-28 0,0-13 0,5-8 0,0 0 0</inkml:trace>
  <inkml:trace contextRef="#ctx0" brushRef="#br0" timeOffset="20">11026 14669 7856,'-12'-18'704,"0"-2"0,-1 2-214,1 2 0,1 2-283,3 2-45,-3 5 206,4 1-144,0 6-276,-4 0 0,10 6-178,-3 2 0,-1 3-1087,0 1 1317,-4 0 0,-25 23 0,-13 4 0</inkml:trace>
  <inkml:trace contextRef="#ctx0" brushRef="#br0" timeOffset="21">10386 14558 7856,'-17'-12'0,"-1"4"-191,-3 0 0,5 3-336,8-3 1,1 5 5,3-1 521,2 3 0,-3 12 0,5 3 0</inkml:trace>
  <inkml:trace contextRef="#ctx0" brushRef="#br0" timeOffset="22">9279 14657 7856,'0'-13'476,"5"1"0,-2 1-182,5 3 1,-5 1 671,1 3-798,3 3 67,-6-10-533,5 4 168,-6-5 207,0-1 0,-2 5-125,-2 0 1,-3 5-291,-5-1 1,0 3-279,0 1 0,-5 6 169,1 7 0,-5 0-127,5 8 0,-5-1 574,5 5 0,0 7 0,-1 4 0,1 4 0,-1 0 0</inkml:trace>
  <inkml:trace contextRef="#ctx0" brushRef="#br0" timeOffset="23">8910 14866 7856,'-13'-1'645,"1"-4"1,1 3-213,3-7-351,2 7 1,8-5 205,2 3 0,10 2-185,10-2 1,8-1-321,9 1 0,2 0-240,7 4 0,6-4 457,5-1 0,-5-1 0,12-4 0,1 0 0,-11 4 0,0-1 0,-1 0 0,1 0 0</inkml:trace>
  <inkml:trace contextRef="#ctx0" brushRef="#br0" timeOffset="24">11236 15075 7856,'-13'0'0,"1"0"-62,0 0 0,3 4-13,1 0 0,1 2 191,-1-2 1,1-3 234,3 3 0,3-1 530,-3 1-583,2-2 1,4-1-297,2-5 1,3-10 91,5 2 1,2-9-146,2 1 0,3-3 76,6-2 1,-1-4-25,1 1 1,0-1 32,-1 4 1,-5 5-156,-2-1 1,-5 10 87,-4-1-58,3 8 0,-8 5-51,5 12 0,-5 4 21,1 8 0,2 4-83,-2-1 1,5 1 118,-1-4 0,3-1 12,2 1 0,4-2 116,4-2 0,4-4-117,3-4 0,4-6-3,5-3 1,5-10 22,3-6 0,-1-6 171,1-7 0,-5-5-165,1-2 0,-4-4 75,-5-1 1,-7 0-32,-9 0 0,-7 6 1,-5 2 0,-6 9 204,-6 3 1,-5 9-48,-12 4 1,0 4-12,1 4 1,-6 3-81,-3 5 0,3 6-129,1 2 0,3 4 198,1 0 1,2 0-189,3-4 0,2 3-17,6-2 1,5 1-197,3-2 0,2 2 75,2-6 0,7-3 69,5-5 1,6-5 147,7 1 1,4-4-99,-1-4 1,2-7 144,-1-6 0,-3-5-22,3 2 0,-3-3 85,-2-2 0,0 2-43,-4 2 0,-4-1 371,-7 6-69,2 0-73,-10 3 1,4 8-105,-5 5 0,-1 5-74,-3 8 0,1 6-131,-5 5 1,5 2 70,-1 7 0,-1 6-88,1 6 1,-5 4-17,5 4 1,-5 3-276,1 6 1,4-28-1,1 2 243,-2-2 1,2 1 0,1 1 0,1-1-184,-3 31 1,-2-4 141,2-1 0,0-1 44,4-6 0,0-8 132,0-9 0,-4-6-69,0-6 1,0-6 82,4-2 0,-2-9 31,-2-4 0,-3-4 140,-5-4 0,-2-3-43,-2-5 1,-3-2 412,-6-2 1,1-9-261,-1-8 0,2-2-62,2-2 1,1-4-117,7 0 1,0-10 22,9 2 0,5-7-475,7 2 1,10 5 39,7 4 1,7 1-121,14-1 0,0 4-171,12 8 0,-5 10-418,4 11 1,-5 5 281,2 7 642,2 0 0,-2 4 0,4 0 0,-5-1 0,-2-2 0</inkml:trace>
  <inkml:trace contextRef="#ctx0" brushRef="#br0" timeOffset="25">7679 6325 8174,'-12'-12'0,"1"-6"0,3-2 0,-2 1 0,6-2 0,-2 6 0,2-1-57,3 7-15,-4 4 1,6 6-24,3 3 1,-3 3 142,3 6 0,2 4-676,-2 4 1,0-1 627,-4 5 0,-11 30 0,4-20 0,1 1 0</inkml:trace>
  <inkml:trace contextRef="#ctx0" brushRef="#br0" timeOffset="26">7642 6645 8258,'-8'2'0,"0"2"0,0-1-807,-5 5 1,5 0 806,0 4 0,5 6-333,-1 3 0,3 7 235,1 5 0,1 3 98,3 1 0,6-4 0,3 3 0,4 3 0,-1 0 0</inkml:trace>
  <inkml:trace contextRef="#ctx0" brushRef="#br0" timeOffset="27">7679 7359 8258,'-18'11'0,"5"-3"-409,-4 9 1,5-4 204,4 0 0,2 0 405,6 4 1,0 2-201,0 5 1,4 2-289,0 3 0,6 3-383,-2 5 670,3 5 0,12 18 0,-10-25 0,0 0 0</inkml:trace>
  <inkml:trace contextRef="#ctx0" brushRef="#br0" timeOffset="28">7765 8159 8246,'-5'12'0,"-2"-3"-58,-5-1 1,1 0-54,2 4 0,4 5 5,5-1 1,0 6-239,0-2 0,4 9-13,0 4 1,10 3 81,-2 0 275,3 7 0,-5 5 0,-2 8 0,2 6 0,-1 0 0</inkml:trace>
  <inkml:trace contextRef="#ctx0" brushRef="#br0" timeOffset="29">7790 8996 8115,'-12'4'0,"-1"0"0,1 6-721,0-2 0,3 3 325,1 1 1,5 4 395,-1 1 0,3 6 0,1 2 0,0-1 0,4 20 0,3 8 0,0 1 0,0 1 0</inkml:trace>
  <inkml:trace contextRef="#ctx0" brushRef="#br0" timeOffset="30">7765 9660 8094,'-12'6'0,"-2"-3"-177,-2 5 1,4 0 117,-1 4 0,2 5-343,7-1 0,0 7 32,4 2 1,1 5 369,4 7 0,4 4 0,5 4 0,2 4 0,1 1 0</inkml:trace>
  <inkml:trace contextRef="#ctx0" brushRef="#br0" timeOffset="31">7753 10325 8068,'-18'0'-112,"4"0"55,-2 0 1,2 4-11,2 0 1,1 6-151,3-2 0,2 7-183,6 1 0,2 8-158,2 0 558,3 1 0,10 9 0,5 6 0,2-1 0,-1 1 0</inkml:trace>
  <inkml:trace contextRef="#ctx0" brushRef="#br0" timeOffset="32">7728 10977 8034,'-12'6'-206,"0"2"0,1-1 137,3 1 1,-2 0-275,6 4 0,0 5 73,4-1 0,1 6 71,3-1 0,-1 6 199,5 2 0,0 5 0,-1-1 0,-1 4 0,0 5 0,0 0 0</inkml:trace>
  <inkml:trace contextRef="#ctx0" brushRef="#br0" timeOffset="33">7765 11629 7981,'0'13'-125,"-4"-1"249,0 0 0,-1 1-68,0-1 1,4 0-430,-3 1 0,-2 3 205,2 0 0,0 2-518,4-1 686,0 2 0,11 16 0,3 3 0</inkml:trace>
  <inkml:trace contextRef="#ctx0" brushRef="#br0" timeOffset="34">7728 12134 7958,'-12'5'0,"-3"2"-389,3 6 0,-2-1 55,10 0 0,-4 5 124,4-1 0,1 6 37,7-2 1,-1-2 172,5-1 0,11-4 0,7 0 0</inkml:trace>
  <inkml:trace contextRef="#ctx0" brushRef="#br0" timeOffset="35">7716 12491 7958,'-16'8'-53,"-1"0"1,1-4-218,3 5 1,5-1-166,0 4 1,5 0 434,-1 1 0,19 10 0,6 3 0</inkml:trace>
  <inkml:trace contextRef="#ctx0" brushRef="#br0" timeOffset="36">18176 15617 6237,'0'-7'191,"0"-4"-139,6 9-26,-5-9 1,6 6 194,-3-3 0,-3 1-111,4 3 1,-4 1 151,-1-5-145,0 5 1,0-4 124,0 3-170,0 3-20,0-10-175,5 10 155,-3-5 52,3 6 0,-5 1-48,0 4 1,0 3 3,0 8 0,0 3 1,0 6 0,0 5 11,0 3 1,0 8 9,0 4 0,0 8 6,0 5 0,0 11-255,0-32 0,0 0 0,0 2 0,0 0 205,0 0 1,0 0 0,0-1 0,0-1 0,0 2 0,0 0 1,0 0-1,0 0-128,0-2 1,0 0-1,2 33 136,2-13 0,-3-2 26,3-6 1,2 3-14,-2-3 0,0-6-29,-4-10 0,4-2-1,0 2 1,0 1 63,-4-5 0,0-1 368,0-3 0,-4-6-454,0-2 269,0 2 1,4-6-535,0 4-135,0-9-425,0-2 470,0-6 0,5-2-407,3-2 774,3-3 0,18-49 0,-12 23 0,-1-1 0</inkml:trace>
  <inkml:trace contextRef="#ctx0" brushRef="#br0" timeOffset="37">18225 15481 8276,'-6'-7'-2149,"-5"-4"2205,9 10 1,-4-9 85,1 6-54,4 0-41,-4 4 1,5-1 55,0-3 4,0 2-36,0-3-29,0 5 0,1 0 30,3 0-31,-3 0 1,10 0-35,-2 0 1,3-1 11,4-3 0,-1 2-6,6-2 1,1 1 28,6-1 1,4 1 0,5-5 0,9 4 24,3-4 1,14 0-256,3-5 1,-31 7 0,1 0 181,1 0 0,0 0 0,0 1 0,1 2 27,1-2 0,0 1 0,0 2 0,0 0 3,0-2 0,0 0 1,-2 3-1,0-1-35,28-2 0,0 3-92,4 1 0,-34-2 0,0 0 4,2 0 1,0 0-1,-2-1 1,0 0 48,0 1 0,-1 0 0,1 1 1,0-1 39,2-2 0,0 0 0,2 2 0,0 0-13,0-2 0,0 0 0,-2 2 0,0 0 54,-2-2 1,0 0-1,33 1-28,-33 1 1,0 0-1,0-1 1,-1 0 18,28-1 0,-9 0-15,-12 4 0,-4 0 3,-4 0 0,-4 0-33,-9 0 1,-6 0 22,-6 0-90,0 0 0,0 0 76,1 0 0,-7 1 195,3 4 0,-3-4-255,2 3-71,-2 3 1,3 0 144,-5 5 0,0-5 0,-5 4 0,-2-4 0</inkml:trace>
  <inkml:trace contextRef="#ctx0" brushRef="#br0" timeOffset="38">20601 15321 8276,'0'-8'-521,"0"0"-671,0 0 1228,5-5-13,-4 1 0,5 4 263,-6 0 1,4 3 236,0-3-382,0 6 0,-4-5-17,0 3 6,0 2-50,6-3-167,-5 5 1,5 5-5,-6 3 0,0 3 120,0 2 0,4 4-60,0 4 1,0 2 51,-4 2 0,0 1 8,0 3 0,0 2 32,0 6 1,0 5 20,0 3 0,0 5 114,0 3 0,0 7-352,0 6 0,0-1 292,0-3 0,0-1-51,0 1 0,0 4 44,0-1 1,0 2-47,0-1 1,0-3 3,0 2 1,0 1 15,0-4 1,4-2-9,0-7 1,1-2-292,0 2 1,-3-4 198,7-4 1,-7-2 49,2-6 1,-2-6-24,-2-2 0,0 0-355,0-5 0,0 2-1,0-9 1,-2-1 5,-2-4 1,-1 5 305,-3-1 1,-3-4-653,2-3 713,4-1 1,-17 4 0,2 0-1</inkml:trace>
  <inkml:trace contextRef="#ctx0" brushRef="#br0" timeOffset="39">18201 17044 8217,'0'-12'0,"0"-1"-362,0 1-400,-6 0 933,5 0 0,-6 1 137,3 2 30,3-2-175,-5 10-170,6-4 0,-1 6 133,-3 3 0,2 7-16,-2 5 0,3 6-21,1-1 0,0 6 10,0 2 0,0 5-57,0-1 0,0 1-42,0-1 0,1 5-141,3-5 1,-1 4 82,5-8 1,-4 3-122,5-3 0,-7 0-267,3-4 0,0-6 160,-1-3 0,0-6-338,-4-2 196,6-5 428,0 2 0,12-32 0,1-7 0</inkml:trace>
  <inkml:trace contextRef="#ctx0" brushRef="#br0" timeOffset="40">18201 17438 8217,'-12'-6'0,"3"4"-1256,1-7 1040,5 7 0,-2-5 678,5 3-240,0 2-140,0-3 1,5 5-14,4 0 1,6 0 111,1 0 0,7-1-42,2-3 0,1 2-83,7-2 0,4-3-11,4-1 0,5 1-32,-1-1 0,13 0-253,3-5 1,-24 5 0,0 0 246,0 0 0,0 0 0,4 1 0,0 1-7,0 2 0,0 0 1,-1 1-1,1-1-27,0 0 0,0 0 0,-2-1 0,1 1-76,-1 1 1,0 1 0,0 0-1,0 0-88,31 2 1,-2-1 106,-33-1 0,0 0 1,33 0 33,-33 0 1,0 0 0,32 1 37,-6 1 0,1-4 17,-1 0 1,4-2-201,-4 2 1,2 3 164,-10-3 0,5-2 115,-5 2 0,5-1-82,-5 1 1,-1 2 18,-7-2 1,-3 3-15,-5 1 0,-1-2-3,-3-2 0,-5 3 51,-7-3 0,-1 1 454,-7-1 0,2 3-336,-7-3 497,-3-3-342,6 5-147,-9-9-170,9 10-1,-10-4-298,5 5-3,-6 0 78,0 0 0,-11-6 0,-3-1 0</inkml:trace>
  <inkml:trace contextRef="#ctx0" brushRef="#br1" timeOffset="41">20576 14927 16285,'0'-12'-2560,"1"1"2421,3 3 0,-2-3 26,2 3 0,-3 1 105,-1-1-170,0 5-333,0-2 317,0 5 0,0 5-117,0 3 1,0 7 434,0 2 1,0 5-142,0-2 0,0 9-15,0 4 1,0 2 70,0 2 1,-4 5 140,0 4 0,0 7-367,4 4 0,-1 9 247,-1-32 0,0 2 1,1 2-1,0 2-303,-1 0 0,0 2 0,1 4 0,-1 1 262,0 0 1,0 0 0,2 2 0,-1 0-5,-1-3 1,0-1 0,1 2 0,0 0-19,1-2 1,0 0 0,2 4 0,0-1-79,1-2 0,-1-1 0,0 1 0,0 1 11,-2-6 1,0 0 0,1-1 0,2 0-1,-1 1 1,0 0 0,0 0 0,0-1-12,-2 1 0,0 0 0,0-3 0,0-1-229,0 33 0,4-7 140,0-2 0,4 0-5,-4-8 1,6-1 7,-2-7 1,-1 2 62,1-6 1,-5 4 57,1-4 0,2-2 302,-2-6 1,1 1-242,-1-5 0,-2-2 406,2-6 1,1-3-484,-1-6 308,0 0-702,-4 1-17,0-7 270,0 0 1,0-7-131,0-4 1,0-1 332,0-7 0,0-54 0,0 27 0,0 0 0</inkml:trace>
  <inkml:trace contextRef="#ctx0" brushRef="#br0" timeOffset="42">20465 14940 8530,'-4'-17'-127,"0"1"0,0 4-401,4 3 528,-6 7 126,5-4 1,-3 6-203,8 0 0,4 0 164,9 0 1,3 0 65,9 0 1,-2 0-124,6 0 0,0-4-5,4 0 0,4 0-72,0 4 1,0-4-234,-4 0 0,-2 0 136,-2 4 0,-3 0-112,-5 0 0,-6 1-187,-3 3 0,-2-3 442,-2 4 0,-5-3 0,-3 2 0,-2-2 0,-2 3-49,0-5 126,-6 0 1,3 0 280,-5 0 212,6 0 347,-4 0-249,1-5-173,3 3-330,-3-3 1,5 6-142,0 3-32,0 3 0,0 10 74,0-1 1,0 6-41,0-2 0,0 4-23,0 0 1,0 8-22,0 5 0,4 1 59,0 7 0,6 6 19,-2 6 1,-1 0-350,1 5 0,0-2 281,-2-25 1,0 0-1,-1 2 1,-1 0-1,0 2 1,0 0-1,0 0 1,0 0-4,2-2 0,0-1 0,-1 4 0,-2 0 1,2 1 1,-1 0 0,-2 1 0,0-1-169,2 0 1,0 0 0,-2 0 0,0-1 146,2-1 1,0 0-1,0-2 1,-1 1 54,1 1 1,0 0 0,1-2 0,0 0 3,-3-2 1,0 0-1,2 0 1,0 1-182,0 29 0,6 0 162,-2-8 1,-1 2 168,1-6 1,0-5-157,5-7 1,-5-4-20,0-4 0,-4 2 31,4-2 0,-5-3 250,1-1 1,-2-7-344,-2-2 1,0-5 201,0 2 1,-2-4-389,-2 0 1,3-5-330,-3 0 70,2 0 1,2 1 134,0-1 1,0-4-330,0 4 698,0 0 0,0 10 0,0 1 0</inkml:trace>
  <inkml:trace contextRef="#ctx0" brushRef="#br0" timeOffset="43">20650 17659 8304,'-7'-5'-105,"-4"-2"0,10-1 75,-3 0 1,4 5 113,4-1 0,3-3-122,5-1 0,6 1 32,2-1 1,10 4 138,7-5 1,5 1-69,8-4 1,4 0-146,4-1 1,1 5 163,-2 0 1,0 1-106,-7-1 1,-9 2-130,-13 6 0,-7 0-416,-5 0-104,-7 0 0,-5 2 670,-8 2 0,-31 8 0,-11 7 0</inkml:trace>
  <inkml:trace contextRef="#ctx0" brushRef="#br0" timeOffset="44">21154 18041 7409,'0'-12'159,"-1"-1"19,-3 1 1,1 0-121,-5-1 0,0-3-37,-5 0 1,1 1 90,0 6 1,-2 0 3,-2 5 0,-2-5 94,-3 5 0,-2 2-118,3 6 0,-2 4-46,1 8 1,-1 3 38,6 6 0,5 0-149,7-1 0,3 1 73,1 0 0,5-1 35,3 1 1,10-1-60,7 1 1,5-6-25,7-2 1,5-5-91,3-4 0,9-3-487,3-5 1,9-9 82,-32 3 1,1 0 532,4-4 0,0-1 0,2 2 0,0-1 0,4-3 0,1-1 0,1-2 0,0-1 0,1-2 0</inkml:trace>
  <inkml:trace contextRef="#ctx0" brushRef="#br0" timeOffset="45">21044 15407 8301,'0'-8'0,"0"0"0,0 4-1347,0-4 609,0-1 802,0-3 0,0 4 82,0 0-83,0 5 13,0-8-30,0 10 1,5-5-6,3 6 0,-1 0 19,1 0 1,1 0-14,3 0 0,6 0-14,2 0 0,5 0 6,3 0 1,9 0-12,8 0 0,9 0 0,3 0 0,10-5-232,-30 1 0,0 0 0,2 0 0,1 1 227,3-1 0,1 0 1,1 0-1,1-1-25,1-1 0,0 0 0,-1 2 0,0 0-2,-1-1 1,0 2 0,1 1-1,-1 1-18,-2-1 1,0 0 0,0-1 0,0 0 28,-6 1 1,0 0 0,-2 0 0,-1 0-133,24 2 0,-5-4 111,-8 0 1,-4 0-11,-8 4 1,-8 0-9,-9 0 0,-8 1-33,-4 3-137,-2-2 1049,-2 3-842,-6-5 1,0 0 49,-7 0 1,1 0 6,0 0-81,-1 0 1,1 0-45,0 0-6,-1 0 0,1 4-114,0 0 1,-1 6 182,1-2 0,-6 25 0,-1 7 0</inkml:trace>
  <inkml:trace contextRef="#ctx0" brushRef="#br0" timeOffset="46">22680 15383 8301,'-1'-13'-1262,"-3"1"1061,2 0 1,-3 0 22,5-1 0,0 5 351,0 0 153,0 0 0,0-5-17,0 1 0,4 4-168,0 0 1,2 5-81,-2-1 0,-3 1 109,3-1-85,3 3 1,-4-4 47,5 10 0,-5-3-259,1 6 0,-3 5 52,-1 3 1,0 7 58,0 2 0,0 1 158,0 7 1,-1 5-102,-3 7 0,2 3 76,-2 1 0,-1 7-281,1 6 1,-1-27 0,0 1 213,1 3 1,0 0-1,-1 2 1,0 0-5,1-2 1,0 0 0,1 2 0,1 0-7,1-2 1,2 0-1,-1-1 1,0 1-13,0 30 0,1-3-262,3-9 1,-1-3 71,5-9 0,-1 1 111,1-5 1,2-5-71,-6-7 1,0-3-16,-4-2 0,0-1-172,0-2 1,0-3 39,0-6 0,-1 4 329,-4 1-62,-1-1 0,-29 2 0,-4 1 0</inkml:trace>
  <inkml:trace contextRef="#ctx0" brushRef="#br0" timeOffset="47">21031 16896 8248,'-7'-5'-1211,"2"4"1326,5-5 1,1 6-89,3 0 0,5 0 0,7 0 1,-1 1-1,6 4 1,5-4-1,6 3 1,9-3 146,5-1 0,12-1 102,8-3 1,-28 1 0,2-1-386,3-2 0,0 0 0,2 0 0,2-1 212,2 1 1,0 0 0,0 0 0,1 0-110,-1-1 0,0 2 0,1 0 1,0 1 65,-3 0 0,0 0 0,-2 3 0,-2-1-228,-8 0 0,-1 0 0,31 1-30,-12 1 1,-2 0-249,-14 0 0,-3 0 132,-10 0 1,-5-1-316,-2-4 134,2 4 279,-5-10 0,-1 4 714,-4-5 1,-3-4-499,3-1 0,7-16 0,-2 1 0</inkml:trace>
  <inkml:trace contextRef="#ctx0" brushRef="#br0" timeOffset="48">22631 15112 8248,'-7'-12'0,"-2"4"-1286,5-1 1286,-1 7 0,11-9 0,1 4 0</inkml:trace>
  <inkml:trace contextRef="#ctx0" brushRef="#br0" timeOffset="49">22606 14989 8248,'0'-12'-723,"0"-1"1,0 1 380,0 0 1,0-1 297,0 1 1,0-2 67,0-2 1,0 5 2,0-5 1,0 5 158,0-6 0,0 4-147,0 0 1,0 1 150,0 0 0,0-1-84,0 1 0,0-2 114,0-2 0,2 2-102,2-2 1,-3 2 59,3 2-76,3 0 1,-4 1 103,5 3-166,-5 2 0,4 6-19,-3 0 0,-3 1 57,3 4 0,-2 1-14,-2 7 1,0 4-23,0 4 0,0 4-1,0 3 0,0 2 0,0 3 0,0 7 5,0-3 1,1 4-6,3 0 0,-2 3 3,2 5 0,-3 1-243,-1 4 1,0 7 251,0 9 0,0-34 0,0 0-30,0 1 0,0 0 0,0 1 1,0-1-16,0 2 1,0 0 0,2 1 0,0 0-177,0 1 1,0 0 0,2 3 0,0-1 185,-2-2 0,1 0 0,1 3 0,1-2-16,-1-2 0,0-2 0,2 2 0,-1-2-5,1-1 1,1 0-1,-1 1 1,0 1-54,0-2 0,0 0 1,0 0-1,0 1-177,7 27 1,-1 1 217,0-4 0,-6-28 0,-1 1 9,0 0 0,-1 0 1,1 0-1,-1 0 93,0 26 1,0-1-94,-4-2 0,0 5 98,0-6 0,0 1-58,0-9 1,0-4 128,0 0 1,-4-5-158,0 1 1,0-4 114,4-4 1,-4-3-141,0-6 1,-2 0 496,2-4-809,3-2-30,-5-11-98,6-2 1,0-10 463,0-4 1,6-18 0,1-6 0</inkml:trace>
  <inkml:trace contextRef="#ctx0" brushRef="#br0" timeOffset="50">22508 14755 8248,'0'-12'0,"0"0"-100,0-1 0,0 5-279,0 0 420,0 0 0,7 1-35,5 3 1,3 2 28,10 2 0,-2 0 72,10 0 1,1 0-40,7 0 1,3 0-33,5 0 1,3 0-138,-3 0 1,3 2 38,-7 2 0,2-1-258,-2 5 0,-3-1 110,-5 1 0,-9 3-115,-4-3 0,-9 3-82,-2 1 407,-1 0 0,-11-3 0,3-1 38,-8-5 1,2 2 182,-7-5-88,7 0 1,-5-4 220,3 0 0,2-2 344,-2 2-291,3 3 0,1-6 42,0 3-163,-6 3-255,5-5 0,-9 12 86,6 2 1,-1 3-160,1 1 1,2 6 136,-2 2 0,2 5-46,-3 4 0,4 3-161,-3 10 0,3 3 76,1 8 1,0 4-156,0 9 1,0-30 0,1 0 235,1 3 1,0 0 0,-1 3-1,1 0-46,2-1 0,0 0 0,-2 2 0,0 0-243,2 2 1,0 0 0,-2 2-1,0-1 242,2 3 1,1 1 0,-3-2 0,0 1 23,2-2 1,0 0-1,-2 2 1,0-1-4,2-1 1,0 1 0,0-1 0,0 1-28,2 0 0,1-1 0,-1-4 0,0 0-4,0-4 0,0 0 0,0-2 0,1 1-128,-1-1 0,0 0 0,0-1 1,0 0 109,0-1 1,1 0 0,4 28-15,-3-6 1,1-6-10,-5-2 1,5 2 48,-5-10 0,0 2 340,-4-10 0,4-1-268,0 1 0,0-6 452,-4 2 1,-5-5-481,-4-3 1,-3 1 311,-4-6 1,1-1-320,-6-7 0,6 2 46,-1-6 0,-2 0-72,2-4 0,-2 0-7,1 0 0,2 0-42,-5 0 0,3 0-113,-3 0 1,-1-5 103,-3-4 0,-1 3-109,1-3 0,-1 5-53,0-4 1,-3 1 75,-1-1 1,2 1-325,6 3 0,-1 3-22,6-3 0,-1 2 483,5 2 0,11 6 0,2 1 0</inkml:trace>
  <inkml:trace contextRef="#ctx0" brushRef="#br0" timeOffset="51">23382 17795 8254,'-4'-13'0,"0"1"350,-1 0 721,0 0-872,4 5 1,-5 3 62,6 8 1,0 8-165,0 9 0,0 3-31,0 5 0,0 2-180,0 6 1,0 0 172,0 0 0,2 0-159,2 0 0,-3 0-100,3 0 0,2 0-140,-2 0 1,0-6-328,-4-2 0,4-7-287,0-2-72,0-5 1025,-4-3 0,-5-44 0,-2-16 0</inkml:trace>
  <inkml:trace contextRef="#ctx0" brushRef="#br0" timeOffset="52">23320 17955 8254,'2'-18'-406,"2"-3"0,-2-2 181,7-1 1,4 4 169,8 4 0,2 4 394,2 4 0,3-3 58,1 2 1,5 4 81,-1 1 0,-1 2-173,0 2 0,-4 2-38,0 2 0,-3 3-124,-4 5 0,-5 6-94,-8 2 0,2 8 45,-6 0 0,-5 3-142,-8-3 1,-7 2-116,-5 3 1,-3 1 65,-5-5 1,2 0-59,-6-5 0,0-3-29,-4-1 1,-4-5-71,0 2 1,0-5 108,4-4 0,2-2-195,2-6 1,-1 0 338,5 0 0,11-33 0,7-8 0</inkml:trace>
  <inkml:trace contextRef="#ctx0" brushRef="#br0" timeOffset="53">23148 15727 8251,'-7'-7'-1317,"-2"1"1284,4 2 70,1 2 0,6-3 31,2 5 1,7 0-36,5 0 0,12 0 0,0 0 0,12-2 52,5-2 1,14 2 35,6-7 1,-25 5 0,1 0-345,2-2 1,0 0 0,6 0 0,1-1 253,-1 1 1,0 0 0,5 0 0,0 1-393,1 1 0,1 0 1,1-1-1,1-1 372,1 2 1,1 0-1,-2 0 1,0 1-54,-2-1 0,-1 0 1,-2 2-1,0 0-5,1-2 0,-1 0 1,-1 2-1,0-1-238,-1-1 1,1 0 0,-4 2 0,-1 0 224,-5-2 0,-2 0 0,0 2 0,0 0-104,-3-2 1,-1 0 0,31 1 139,-5-1 0,-11 2 25,-10 2 0,-9-4 920,-3 0-966,-8 0 1319,-9 4-1253,-7 0 0,-10 0 464,-3 0 0,-5 0-540,-3 0 0,1 4 100,-6 0 1,-3 6-152,-5-2 1,-4 3 105,5 1 0,-13 4 0,-7 3 0,-2 0 0,0 1 0</inkml:trace>
  <inkml:trace contextRef="#ctx0" brushRef="#br0" timeOffset="54">23320 16429 8251,'-12'0'-389,"0"0"0,-1 0 166,1 0 1,0 1 65,-1 3 261,1-2 48,0 9-4,-1-10-33,7 4 0,2-5 3,8 0 1,8 0-34,8 0 0,5 0-4,4 0 1,5-5 45,11-3 1,6-3-64,10-2 0,-25 5 0,1 0-191,1 0 0,2 0 0,4-3 1,2 1 155,2 2 1,2 0-1,6-3 1,2 1-370,3 2 1,1 0-1,1-2 1,0-1 352,-2 3 1,1 0 0,-1 0-1,-1 1-69,0 2 1,-1 2 0,1-2-1,-1 0 7,-3 3 0,-1 0 1,-1-2-1,-1 0-278,-6 2 1,0 0 0,-1-2-1,0-1 223,-3 3 0,0 0 0,-1 0 0,1-1 51,-2 1 0,0 0 0,27-1-131,-11-5 1,-6 4 87,-6-4 1,-5 3 362,-11-3 0,-6 6-261,-11-3 1817,-5-1-1749,-2-1 1,-6-1 421,-3-1 0,-3 7-617,-5-3 0,4 0 265,-1 1 1,1-2-417,-4 2 1,0 3-324,-1-3 129,1-3 466,0 0 0,10-54 0,3 24 0,0 0 0</inkml:trace>
  <inkml:trace contextRef="#ctx0" brushRef="#br0" timeOffset="55">25523 15014 8260,'-5'-7'-1103,"3"1"651,-3 1 274,5 3 258,0-3-8,0-1 19,0 5-5,0-4 124,0 5-113,0 0 188,0-6-155,0 5 76,0-5-160,0 6-9,0-5 17,0 4-204,0-5 389,0 6-207,0 6 1,-2 0 93,-2 7 0,3 0-81,-3 4 1,2 2-21,2 5 0,-1 7 22,-3 1 0,3 9 1,-3 5 1,-3 8-18,-2 8 0,6-27 0,0 2-231,-1 4 0,-1 0 1,2 3-1,-2 1 216,-1 0 0,0 0 1,2 3-1,0 0 2,-1-1 1,2 0 0,1 1 0,1 0 5,-1 0 1,0-1 0,1-4 0,0 0-14,1-4 0,0 0 1,3-2-1,0-1-106,1-1 0,0 0 0,1 0 0,1 0 112,6 26 1,1-3-58,-1-13 0,0-3 24,0-5 1,-1-1-13,-2-3 0,-4-3 106,-5-6 1,0 1 354,0 0 1,0-1-508,0 1 1,0-2 294,0-2 0,0 0-237,0-4 1,0-1-12,0-3 0,0-5-443,0 0 168,0-5 1,-1 2 75,-3-5 0,2-5-579,-2-4 805,3-1 0,-4-31 0,-1-13 0,-1-3 0,0-1 0</inkml:trace>
  <inkml:trace contextRef="#ctx0" brushRef="#br0" timeOffset="56">25400 15112 8260,'0'-12'-306,"0"-1"1,0 5 92,0 0 345,5 0 0,4-3-57,7 3 0,3-2-11,6 6 0,5 0-64,3 4 1,8-4 91,4 0 0,1 0-197,-1 4 0,2 1 114,-6 3 0,0-1-275,-4 5 1,-6-1 67,-2 1 0,-8 3-190,-5-3 161,-2 3 0,-7 1 227,-3 1 0,-3-1 0,-6 0 0,-19-5 0,-9-1 0</inkml:trace>
  <inkml:trace contextRef="#ctx0" brushRef="#br0" timeOffset="57">25929 15124 8260,'0'-12'-749,"0"0"0,0-1 859,0 1 493,0 0 0,0-1-267,0 1 1,0 4 71,0 0 39,0 5-129,0-8-197,0 10-42,0-5 1,0 8-189,0 2 1,0 4 120,0 8 1,0-1-79,0 6 0,0 4 76,0 3 1,0 11-97,0-3 1,0 8 45,0-3 1,0 7 50,0 1 1,0 10-204,0 7 1,0-30 0,0 0 211,0 1 0,0 0 0,0 2 0,0 1-14,0 3 1,0 0 0,0 2 0,0-1 5,0-1 1,0 0-1,0 2 1,0-1 4,0-2 1,0-2 0,-2 2 0,0 0-76,0-1 0,0 0 1,0 0-1,0 0 69,2-4 1,0 0 0,0 32-53,0-11 1,4 1-102,0-6 1,2 0 69,-2-3 0,-3-8 57,3-5 1,-3-2-17,-1-6 1,0-2-29,0-6 0,0-3-254,0-6 385,-5 0-533,4-5 232,-5-1 27,6-6 0,-1-2-401,-3-2 603,2-3 0,-14-32 0,2-8 0</inkml:trace>
  <inkml:trace contextRef="#ctx0" brushRef="#br0" timeOffset="58">25474 16970 8235,'-12'-4'0,"-1"0"0,1-6 0,1 8-51,3-6 110,2 5 61,6-3 1,7 6 8,5 0 1,8 0 14,8 0 0,5 0-50,8 0 1,3-5 0,5-3 0,7-1-352,6-3 0,3 3 200,-30 1 1,0-1-1,32-5-109,-5 2 1,-9 0-347,-8 0 1,-5 1-661,-16 2 598,-7 4 574,-23 5 0,-57 0 0,20 0 0,0 0 0</inkml:trace>
  <inkml:trace contextRef="#ctx0" brushRef="#br0" timeOffset="59">25941 15924 7873,'-6'0'-830,"-5"-5"859,4 3 26,0-3 1,3 5 8,8 0 1,4 0 122,9 0 1,-1 0-146,9 0 1,2 0-52,10 0 1,5 0 23,3 0 1,9-4-6,3 0 1,9-4-187,-32 5 1,2 1-1,0-2 1,1 0 192,2 2 0,0 0 0,-1-2 0,0 0-8,0 2 0,1 0 1,1-2-1,-2 0-18,0 2 0,-2-1 0,30-5-127,-13 4 0,-9-4 87,-7 4 0,-3-4-322,-9 4 272,2-6-20,-13 9 35,3-10 0,-11 9 433,-6-2 1,-1 3-354,-8 1 1,1 0 49,-4 0 0,4 0-272,-1 0 1,-3 0 23,-4 0 202,-6 0 0,-41 16 0,23-5 0,1-1 0</inkml:trace>
  <inkml:trace contextRef="#ctx0" brushRef="#br0" timeOffset="60">26261 15752 7873,'0'-12'0,"0"-1"0,0 1-36,0 0 0,0 4-121,0-1 150,-5 7 0,-2-3-39,-5 10 0,-5 1 154,1 7 1,-6 3-21,2 1 0,-8 4-33,0 0 0,-5 6 4,4 2 1,0 0 133,5-5 1,0 1-125,4 0 1,2-2 32,6-3 1,5-2-36,3-6 1,3-3 0,1-1 0,5-5 10,3 1 1,5-3-37,3-1 1,3 0-8,6 0 1,-1 0-3,1 0 1,4 1 3,-1 3 1,2-2-114,-1 2 1,-2 1 114,6-1 0,-5 5-525,0-5 0,-6 4 117,-1-4 1,-6 4-29,1-4 1,-2 1 396,-2-5 0,-10 0 0,-4 0 0</inkml:trace>
  <inkml:trace contextRef="#ctx0" brushRef="#br0" timeOffset="61">26692 15715 7873,'-1'-12'-57,"-3"-1"0,1 2 0,-5 3 0,4-1-1,-5 5 1,1-1-129,-4 5 0,-6 2 493,-2 2 1,-4 4-91,0 9 0,-5-1-9,0 9 0,-5-2-82,1 10 0,2-5-45,-2 5 0,7-4-7,1 4 0,4-6 29,8 2 1,0-9-43,9-3 1,1-4-39,7 0 1,7-2 91,5-3 1,6-3-42,-1-5 0,3 0-74,5 0 1,-3 4-3,3 0 1,1 1-73,-2-5 1,1 0 78,-4 0 0,-1 1-152,1 3 0,-2-1-212,-2 5 0,-5 0-722,-8 5 1081,3-1 0,-26 11 0,0 3 0</inkml:trace>
  <inkml:trace contextRef="#ctx0" brushRef="#br0" timeOffset="62">25474 17450 7805,'5'-12'0,"-3"0"-831,2-1 769,3-4 1,-6-1 366,3-3 0,-3 3 230,-1 6-104,0 0 1,0 0 464,0-1-236,0 6-214,0 2-251,0 5 0,-4 9-1,0 4 1,0 9-54,4 2 1,-1 6-112,-3 7 1,2 0-30,-2 0 1,3 4-247,1 0 0,0 0-339,0-4 1,0 4 302,0 0 0,4 0-108,0-4 0,4-5-91,-4-4 1,5-3-227,-5-5 1,4-2 57,-4-6 648,0-5 0,-26-61 0,9 16 0,-1 0 0</inkml:trace>
  <inkml:trace contextRef="#ctx0" brushRef="#br0" timeOffset="63">25474 17659 7805,'0'-8'171,"0"0"0,1 4-334,3-4 1,-1 5 116,5-1 1,2-2-124,6 2 0,-1-4 121,6 4 1,3 0 171,5 4 0,4-1-274,-4-4 0,3 4 106,-3-3 1,0-2-113,-5 2 0,0-5 101,-4 1 0,-2-1 0,-6-3 0,-5 3 54,-3-8 0,-2 2-14,-2-1 0,-2 1 85,-2-6 1,-3 6 224,-5-1 0,0-1 269,-1 5 0,1-2-217,0 10 0,-1-4 564,1 4-571,0 0 0,1 9-63,3 3 1,2 9-112,6 3 0,0 5-140,0 4 0,6-2 63,2 6 0,3 4-202,1 4 1,2 4-108,2-4 1,-1 0-196,6-4 1,-5-2-452,5-2 0,-5 0 55,5-8 811,-12 2 0,13-24 0,-8 1 0</inkml:trace>
  <inkml:trace contextRef="#ctx0" brushRef="#br0" timeOffset="64">27997 15420 7805,'1'-13'0,"3"1"-70,-3 0 0,5-1-8,-6 1 941,0 5-569,0 2 0,-1 5-138,-4 0 0,-1 5-62,-7 4 1,1 1-2,0 3 1,-1 0 10,1 4 1,4-3-1,0 2 0,4 2-12,-5-2 1,7 1-142,-2-5 0,2 0 106,2 0 0,2-1 13,2-2 1,4 0-258,8-5 0,-1 4 27,6-3 1,-1 3 141,5-4 1,-2 4 44,-2-4 1,2 6 9,-3-2 1,-2 3-51,-1 1 1,-5 2 1,-4 2 1,-2-2-13,-6 2 1,-2 2 31,-2-1 1,-4-1-109,-8-4 0,-4 1-8,-4-1 0,-2 0-165,-3 0 0,3 1 61,-3-1 0,-1-5-111,2-3 1,-1 1-316,4 0 0,2-1 637,2-4 0,20-33 0,9-8 0</inkml:trace>
  <inkml:trace contextRef="#ctx0" brushRef="#br0" timeOffset="65">28009 15457 7805,'1'-13'10,"3"1"0,-2 0-11,2-1 1,3 2-49,1 3 1,3-1 161,1 5 0,0-1-39,1 5 0,3-4-111,1 0 0,3 0-413,-4 4 0,6 2 14,-1 2 436,2-3 0,13 15 0,2-2 0</inkml:trace>
  <inkml:trace contextRef="#ctx0" brushRef="#br0" timeOffset="66">28526 15407 7805,'0'-8'109,"0"0"54,0 0 1,5 0 131,3-1 0,5 7-71,3-2 0,5-2-385,7 2 0,0 0-27,5 4 1,-1 0-43,5 0 0,-1 0-24,-3 0 1,-3 0-252,-6 0 0,1 0 505,0 0 0,-23-6 0,-4 0 0</inkml:trace>
  <inkml:trace contextRef="#ctx0" brushRef="#br0" timeOffset="67">28858 15334 7805,'-5'-7'0,"2"0"733,-5 3-377,5 2 1,-4-3 334,3 5-442,3 0 0,-9 1 146,6 3 0,-4 3-128,4 6 1,-2 4-53,2 4 1,1 8-194,-5 3 0,4 4 77,-4 1 0,5 0-505,-1 0 1,3 0 111,1-1 0,0 1-74,0 0 0,0-5-147,0-4 0,0-6 515,0-1 0,-6-6 0,-1 3 0</inkml:trace>
  <inkml:trace contextRef="#ctx0" brushRef="#br0" timeOffset="68">23185 16146 7805,'0'-7'-755,"-6"-4"1303,5 10-156,-10-10-288,10 9 1,-5-5-105,6 3 96,0 3 0,2-4-114,2 5 1,3 0 50,5 0 0,6-5-8,2 1 0,1 0 26,3 4 1,0-4-25,8 0 0,3-1 1,6 0 1,2 3 16,7-7 0,-1 5 5,0-4 1,0 5-57,0-1 1,-1-1-118,-3 1 1,-2 0 61,-6 4 0,-7-4-160,-6-1 1,0 1 73,-8 4 1,-4 0 15,-3 0-75,-7-5-13,4 4 271,-6-5 1,-2 6-161,-2 0 0,-1-1-88,-3-3 96,-3 2 0,4-3-19,-5 5 0,3 0-76,1 0 0,4 0-8,-4 0 203,0 0 0,-5 0 0,1 0 0,4 0 0,0 0 0,4 0 0,-5 0 0,5 0 0,-4 0 0,4 0 8,-4 0 147,5 0 96,-8 0-55,10-6 328,-5-1-294,6-5 1,0 0 66,0 0 0,0 3-16,0 1 1,0 4 324,0-4-460,6 5 1,1-6-18,5 4 1,-4 1-44,0 4 0,0 0 81,5 0 0,-1 0-133,0 0 1,1 4 53,-1 1 1,-4 4-201,0-1 1,-4 7 52,5 2 1,-7 5-190,3-2 1,-4 2 26,-1-1 1,0 2 10,0-3 1,-6-1 39,-2 2 1,-7-6-193,-1 1 0,-6-2-163,1-2 1,-2 5-18,-1-1 542,-7 1 0,-16-5 0,-11 0 0</inkml:trace>
  <inkml:trace contextRef="#ctx0" brushRef="#br0" timeOffset="69">23529 16010 7819,'-10'-8'20,"1"0"0,0 4 257,5-4 190,-6 5 183,9-8-192,-5 10-396,6-5 0,6 6 104,2 0 1,3 4-163,1 0 0,5 5-7,-1-5 1,4 4-120,-3-4 1,3 4 120,-3-4 0,-1 4-108,-3-3 0,-1 3-280,0-4 236,0 5 1,-1-2 63,-2 6 0,-4-1 31,-5 0 0,0 1 25,0-1 0,-5 4-47,-4 1 0,-6 0 4,-1 0 1,-2-4-89,2 4 1,2-3-412,-2-2 575,2 6 0,-15 1 0,-4 5 0</inkml:trace>
  <inkml:trace contextRef="#ctx0" brushRef="#br0" timeOffset="70">23579 16687 7293,'-2'-11'206,"-2"3"0,3 1 68,-3 3 1,2 1-52,2-5 1,4 4-32,1-4 0,3 4-54,-4-4 1,5 3-40,0-3 0,3 1-7,4-1 1,-2-1-89,2 5 1,-2-1 64,-2 5 0,-3 0-127,-1 0 0,-4 0-54,4 0 1,-5 6 30,1 2 0,-8 9-154,-4 3 1,-3 3 51,-2 2 1,-3-2 110,0-2 0,1 2 58,6-3 0,-2-2 8,3-1 1,3-4-12,1 0 1,2-5 9,2 0 0,2-5 81,2 1 0,3 1-76,5-1 1,0 0 62,1-4 0,3 0-52,0 0 0,5 0 31,-5 0 0,2 2-31,-2 2 0,-3-1 74,-1 5 0,-1 0-71,-7 4 0,4-3 3,-4-1 0,1 0 35,-5 4 1,-6 1 3,-2-1 1,-3-1-54,-1-3 0,-5 3-4,1-3 1,-1-1-199,5 1 1,-4-5 60,-1 1 0,1 2-442,4-2 176,-1 0 406,1-4 0,16-17 0,4-3 0</inkml:trace>
  <inkml:trace contextRef="#ctx0" brushRef="#br0" timeOffset="71">23936 16859 7819,'5'-6'-706,"-4"-5"144,5 9 424,-6-3-51,0 5 0,0 1 189,0 3 0,0 14 0,0 8 0</inkml:trace>
  <inkml:trace contextRef="#ctx0" brushRef="#br0" timeOffset="72">24194 16712 7819,'-16'-4'156,"-1"0"1,1 0-105,3 4 0,1 0 148,0 0 0,1 1-44,3 3 0,-3-1 52,3 5 1,2-4-162,2 4 1,3-4-74,1 5 1,1-3-99,3 3 1,3 0 63,5-5 1,2 2-20,2-2 1,2-3 56,3 3 1,2-1 16,-3 1 0,0-3-36,0 4 0,-1 0-35,2-1 1,-4 4 140,-4-4 145,-1 6 1,-1-3-185,-3 5 27,-2 0 0,-8 1-95,-2-1 0,-3 0 52,-5 1 1,-6-1-124,-2 0 1,-2 1-48,1-1 1,-2-1-109,3-3 1,-2 2-15,1-6 0,-1 4-573,6-4 855,-6 0 0,8-15 0,-3-2 0</inkml:trace>
  <inkml:trace contextRef="#ctx0" brushRef="#br0" timeOffset="73">24206 16736 7819,'0'-19'209,"0"3"1,0 2-260,0 2 1,4 4 61,1-1 1,5 3 8,3-3 1,-1 3-143,4 2 0,4 2-198,0-2 1,-1 3 318,2 1 0,21 5 0,10 2 0</inkml:trace>
  <inkml:trace contextRef="#ctx0" brushRef="#br0" timeOffset="74">24551 16736 7610,'-6'-6'426,"5"-5"11,-4 9-315,5-3 1,5 1 95,3 0 0,5 0-80,3 4 0,2 0-26,2 0 1,3-5-225,-2 1 0,2 0-116,2 4 0,2 0-151,-2 0 0,1 0-279,-10 0 173,6 0 1,-8 0-84,2 0 568,-8 0 0,-46 6 0,-17 1 0</inkml:trace>
  <inkml:trace contextRef="#ctx0" brushRef="#br0" timeOffset="75">24723 16700 7753,'-7'-7'1026,"2"1"-587,5 6 1,0 6-131,0 2 1,0 8-233,0 5 0,0-2 50,0 1 0,0 2-128,0 7 1,4-3-90,0 3 0,2 1-371,-2-1 0,-2-1 293,7-3 168,-7-1 0,9 7 0,-4 0 0</inkml:trace>
  <inkml:trace contextRef="#ctx0" brushRef="#br0" timeOffset="76">19530 16269 7914,'-7'-6'-48,"0"5"1,5-5 0,-1 2 20,4 0 1,5 0 0,6 4 0,0-1 0,2-2 0,2-1 125,5 1 1,2 1 0,2-1 0,1-1-42,2 1 0,4-3 1,6 2-1,3 2-36,4 0 1,3 2-1,3-1 1,1-2-42,1-1 0,4 0 0,-3 3 1,-2-2-106,-2-1 1,2-2 0,-2 4-1,-7-4 15,-3-1 1,-5 5 0,-2-4 0,-5 2 21,-6 0 1,-5 0 11,-4 4 1,-8 0 0,-5 0-78,-7 0 0,-5 1 0,-3 2 24,-2 1 0,4 4 0,3-2 128,1 0 0,-27 3 0,2 3 0</inkml:trace>
  <inkml:trace contextRef="#ctx0" brushRef="#br0" timeOffset="77">19801 16109 7816,'0'-8'-728,"0"-1"411,0 0 328,0 3 1,-6 1 0,-2 5 0,-3 0 0,-3 1 0,-1 2 135,-1 1-57,-6 6 1,3-2-1,-6 7 1,1 1 0,-1 1-1,0-1 1,1 1-50,-1-2 0,2 2 0,2-2 0,5-2 180,2-4-147,2-1-63,0-1 1,6 3 0,6-6 0,9-1 0,6-2-1,5-1 53,3 0 1,2 1-1,0 2 1,-1 1-86,1-1 0,-2 4 82,-2 1-135,2-2 1,-10 4-1,4-3 1,-3 2 0,-2-1-435,0 1 366,0 2 1,-5 2 0,-3-1 0,-2 0 141,-2 0 0,-11-5 0,-3-1 0</inkml:trace>
  <inkml:trace contextRef="#ctx0" brushRef="#br0" timeOffset="78">20121 16084 7816,'-2'-12'-13,"-2"0"-8,-4-1 1,1 6 20,-1 3-129,0 3 1,-5 1 0,1 1 0,-2 3 0,-2 5 486,-4 2-319,-4 6 1,0 1-1,-1 4 1,0-1-1,1 0 1,1 1-1,2 0 106,5-1 1,3-5 0,5 3 0,4-1-131,3-3 1,3-5-73,7-2 75,-1-5 0,16 6 1,0-5-1,3-1 0,2-2 1,-1 1-1,3 0 23,0 3 1,0 0-41,2-1 0,-3-3 1,-5 5-1,-2-1-235,-2 4 0,1-3 192,-6 3 1,-1-5 41,-7 4 0,-19 0 0,-9 4 0</inkml:trace>
  <inkml:trace contextRef="#ctx0" brushRef="#br0" timeOffset="79">19604 16663 7816,'-2'-13'-85,"-2"1"1,-4 1-1382,-3 3 1582,-7 2 0,3 12 0,-4 2 0,0 4 0,0 5 0,-2 3 0,1 4 1,-1 0-1,1 2 652,1 3 0,1-2-670,6 6-27,-1-6 1,7 9 0,1-5 0,5 1-1,5-4 1,3-3 0,4-4 120,4-5-285,4 3 0,8-9 0,1 1 1,-2-4-1,-1-5 0,0 0 1,0-4-1,0 0 0,-4-4-41,-3-1 0,2-2 0,-5-6 0,-2-2 137,-5 2 1,-3-3-1,-6 2 1,0 1 91,0 1 0,-6 2-103,-2 0-20,-8-1 0,2 5 0,-4 1 0,1 2 0,-3 2 0,0 2 0,1 1-209,1 0 1,-2 1-54,3 3 0,1-1 0,5 5 290,3 2 0,51 6 0,19 3 0</inkml:trace>
  <inkml:trace contextRef="#ctx0" brushRef="#br0" timeOffset="80">19788 16810 7816,'-4'-12'0,"0"0"0,0-1 410,4 1-172,0 0-175,6-1 0,0 5 0,8 1 0,2 2 0,5 1 0,2 0 0,2 0-28,-1 1 1,1 2 0,0-1 0,-1-1-316,1-1 1,-1 0 0,1 4 0,-2 0-329,-2 0 1,-3 0 607,-6 0 0,-16 0 0,-4 0 0</inkml:trace>
  <inkml:trace contextRef="#ctx0" brushRef="#br0" timeOffset="81">19998 16700 7816,'-13'0'646,"1"-6"36,0 5-450,-1-5 1,7 12 0,1 3 0,4 6 80,1 6 1,4 3-200,0 5-169,6 3 0,-7 4 0,3 1 0,1 0 0,-1 0 0,1 0 0,-2 0-840,0 0 0,4-6 895,-5-2 0,-6-8 0,-4-4 0</inkml:trace>
  <inkml:trace contextRef="#ctx0" brushRef="#br0" timeOffset="82">17081 16540 8360,'-8'-5'-732,"0"1"1,-1 0 809,3-1 0,-1 3 128,3-2-65,2 3 1,-5 1 202,3 0-212,3 0-66,-5 0-40,6 0 1,6 0-1,2 1 1,3 2-6,1 1 0,2 0 0,4-4 0,5 0-50,4 0 1,9 0 61,1 0-46,5 0 1,12 0 0,0 0 0,4 0-1,5-1 1,5-2 0,-32 1 0,-1-1-25,0-1 1,0 1 0,1 1 0,-1 0-32,31-6 0,-1 3 0,-3-1 1,-3-1-40,-6 0 0,-7 3 111,-13-4 0,-4 5 79,-9-1 0,-3 1 36,-9-1 0,-8 3-40,-8-4 0,-7 4-70,-2 1 0,0 1 1,2 2-1,-2 1-216,2-1 1,0 2 66,-1 0 0,5 3 1,-3-3-1,2 1 140,2-1 0,-10-1 0,-6-4 0</inkml:trace>
  <inkml:trace contextRef="#ctx0" brushRef="#br0" timeOffset="83">17167 16343 8287,'0'-13'-48,"0"1"0,-1 1 1,-2 2-1,-2 2-216,-2 1 302,-1 2 0,-9 5 0,-2 5 0,-3 5 0,-4 5 1,-1 3-1,-3 3 4,-3 2 0,-1 0 0,0 1 0,2-2 31,2-2 0,-1 2 1,5-4 4,2 0-12,8-1 1,13-11 0,13-3 0,6-4 69,6-4 0,5 1 1,3-4-1,1 2-64,-1 2 1,2 2 0,-1 1 0,-1 1-51,0 3 1,-2 1 0,-3 6 0,0 0-176,-1 3 0,-1 1 1,-1-1-1,-3 1-246,-1 1 0,-5 1 0,-7-4 0,0 2-999,-3 2 1398,-2-6 0,-23-11 0,-5-7 0</inkml:trace>
  <inkml:trace contextRef="#ctx0" brushRef="#br0" timeOffset="84">17635 16380 8287,'12'-25'0,"-4"4"0,1 2 34,0 2 293,-3 0 0,-6 12-77,-9 5-343,-7 5 1,-2 7 0,-4 2 0,2 2 0,-2 5-26,-1 2 120,-7 2 1,4-1 0,-3 1 0,3 0 0,1-1 0,2 1 0,1 0 16,2-1 0,6-5 1,2-2 63,6-4 0,6-2 1,4-2-1,6-5 45,5-3 1,5-1-37,9 0-79,3 0 0,0-4 0,0 0 1,-2 1-1,-3 2-51,-1 1 1,2 0 0,-4 0-1,-5 0-357,-4 0 1,-2 5-517,-1 3 625,0-2 1,-5 5 285,-3-3 0,-30 3 0,-8 1 0</inkml:trace>
  <inkml:trace contextRef="#ctx0" brushRef="#br0" timeOffset="85">16761 17155 8287,'-7'-6'-159,"0"4"0,5-7-1132,-2 0 1531,5 3 0,6 0 0,6 3 1,5-1-1,7 0 0,6 0 0,5-2 1,2 1-1,3-2 155,4 0 1,3 3-473,1-4 26,1 5 0,-7-3 0,-2 6 0,-5 0 0,-6 0 0,-7 0-728,-4 0 1,-8 2 0,-8 2 270,-6 4 0,-8-1 508,-5 1 0,-50-11 0,29 3 0,0-1 0</inkml:trace>
  <inkml:trace contextRef="#ctx0" brushRef="#br0" timeOffset="86">17069 17069 7916,'0'-13'-833,"-4"1"555,0 0 1638,-1 5-808,5-4 1,0 15-290,0 0-150,0 11 1,0 4 0,0 6-1,-1 1 1,-2 3 1,-1 4 1,-1 2-1,2 1 1,-1-2 48,1-1 1,2-1 45,1 5-310,0 0 1,0-5 0,0-4-1,0-2 1,0-1-276,0 0 0,4-6-550,0-3 581,6-2 0,-5-6 0,5-1 0,-2-2 344,1-2 0,13-23 0,4-8 0</inkml:trace>
  <inkml:trace contextRef="#ctx0" brushRef="#br0" timeOffset="87">17364 17610 8287,'-4'-12'-25,"0"0"1,0-1-37,-2 1 1152,5 5 0,-5 3 443,6 8-1571,0 3 1,0 9 0,0 2 0,0 1-1,0 3 1,0 1 0,0 2-53,0 0 1,0-2 0,0-1 0,0-2-227,0 2 0,2 0 0,1 0 0,2-3-1269,2-1 1584,-4 4 0,24-3 0,0 5 0</inkml:trace>
  <inkml:trace contextRef="#ctx0" brushRef="#br0" timeOffset="88">689 16823 8342,'-8'-5'-393,"0"0"1,-2 0 0,1-2 670,0 0 1,-2 4-63,3-1 1,-3 3-105,-1 1 1,4 0-1,1 1 20,1 3 0,-2-1 0,4 5-5,1 2 0,2-4-19,1 3 1,0-5 0,1 3 0,4-2-23,3-2 1,7-2-1,3-1 1,1 0-29,3 0 0,1 0 0,3 0 0,1 0-77,2 0 0,-2-4 1,-5 0-1,-1 1-144,0 2 1,-3-3 74,-1 0-149,-4 0 0,0 4-169,-1 0 264,-5 0 0,-3 0 0,-8 0 1,-4 0-527,-3 0 1,2 4 667,1 0 0,11 11 0,-2-2 0</inkml:trace>
  <inkml:trace contextRef="#ctx0" brushRef="#br0" timeOffset="89">1218 16576 8368,'-8'0'175,"1"-1"0,0-2 33,1-1 0,4-5 0,2 2 0,7 0-149,4 3 1,7 1 0,4 0-1,4-1-76,2 2 0,7-4 117,-3 2-127,4 0 0,1 0 0,-2 0 0,0 0 1,-4 0-1,-1-1 0,-4 3-22,-4 0-582,-4 2 1,-10 0-1,-3 0-1034,-3 0 1665,-5 6 0,-9-5 0,-44 10 0,-11-4 0</inkml:trace>
  <inkml:trace contextRef="#ctx0" brushRef="#br0" timeOffset="90">1464 16515 8368,'-6'0'-435,"-5"-6"0,8 5 1067,-5-3-198,5 3-228,-2 1 1,3 5 0,-1 5 0,-1 3 0,2 6 683,0 5-847,2-2 0,0 9 1,0-2-1,0 2 1,0 2-244,0 0 0,0-2 1,2 3-1,0-2-440,2-2 0,5-3 204,-5-6 0,4 1-348,-4-6 784,6 6 0,18-25 0,12 1 0</inkml:trace>
  <inkml:trace contextRef="#ctx0" brushRef="#br0" timeOffset="91">1711 16896 8329,'-9'-11'328,"1"3"-197,5-3 631,-2 10-531,5-5 1,0 12-1,0 2 1,0 3-1,0 3 565,0 2-867,0-2 1,0 8 0,0-4-1,1-1 1,2 2 0,1-1 0,-1 0-1098,-2-3 1,-1 3 420,0-2 747,0 6 0,-22-3 0,-5 6 0</inkml:trace>
  <inkml:trace contextRef="#ctx0" brushRef="#br0" timeOffset="92">2338 16909 8329,'-12'-2'-220,"0"0"986,-1-2-625,6-1 1,7 5 0,9 0-1,3 2 43,4 2 0,-2-3-44,2 3-103,4-2 1,-3-2 0,5 0-1,-3 1 1,-1 2 0,-1 1-1,-1-1-176,0-2 0,1-1 0,-5 0-455,0 0 1,1 0-1020,-1 0 1613,-5 0 0,-2-27 0,-5-8 0</inkml:trace>
  <inkml:trace contextRef="#ctx0" brushRef="#br0" timeOffset="93">3187 16527 8306,'0'-12'0,"-1"0"0,-3 1 0,-3 1 279,0 2 0,-4 1 122,3-1-338,-3 2 1,-1 6 0,-2 0 0,-1 2 0,-3 3 0,1 6 0,-3 7-33,1 5 1,-1 0-175,-5 10 122,0 6 0,6 3 0,3 4 0,2-2 0,3-1 0,3-2 0,4-2-116,3-2 0,3 0 1,5-11-1,7-4 174,4-3 0,2-4 0,5-7 0,-1-4 142,1-2 1,4-2 165,-1 0-304,1 0 1,-4-6 0,-1-2 0,0-4 0,-4-3 415,-3-2-396,-4-5 1,-6 5 0,-3-5 0,-4 3-1,-4 0 231,-4-1-293,-3 5 1,-7-1 0,-2 6 0,-4 4 0,0 0-630,-1 3 442,-5 2 0,0 5 0,-3 2 0,6 2 0,5 4-484,6 3 0,3 1-410,5-3 699,3 5 1,7-5 382,7 4 0,22-9 0,11-3 0,8 1 0,0 1 0</inkml:trace>
  <inkml:trace contextRef="#ctx0" brushRef="#br0" timeOffset="94">3446 16540 8306,'-13'-13'-571,"1"1"1084,5 5 1,3 2 0,8 5-26,4 0 0,9 0-294,3 0-117,4 0 1,6 0 0,3 0-1,2 0 1,2 0 310,0 0-372,0 0 0,-4 0 0,-2 0 0,1 0 0,-4 0 1,0 0-1,-6 0-436,-3 0 1,-3 0-1895,-4 0 1011,-5 0 1303,-1 0 0,-39 0 0,-8 0 0</inkml:trace>
  <inkml:trace contextRef="#ctx0" brushRef="#br0" timeOffset="95">3741 16478 8306,'-8'-8'-356,"0"0"-190,5 5 0,-4-3 33,3 6 868,3 0 0,-6 3 0,4 4 0,-1 7 0,0 5 190,-2 7 0,4 4 1,-5 7-1,0 0-275,0 0 0,4 0-364,-1-1 1,3 1 8,1 0 36,0 0 1,0-5 0,0-4-1,0-2 1,0-2-912,0-4 1,0-2 959,0-6 0,5-16 0,2-4 0</inkml:trace>
  <inkml:trace contextRef="#ctx0" brushRef="#br0" timeOffset="96">4369 16884 8306,'-6'-12'-435,"5"-1"429,-3 1 0,8 5 0,4 2 0,4 1 0,6 0 0,5 1 423,5 2 1,7 1-173,2 0-252,0-6 0,7 5 1,-4-3-1,1 1 0,-3 0 1,-4-1-1,-5 1-1388,-3 2 1395,-7 1 0,-23 16 0,-11 5 0</inkml:trace>
  <inkml:trace contextRef="#ctx0" brushRef="#br0" timeOffset="97">4652 16552 8306,'-8'-25'0,"1"2"0,0 2-1314,0 5 1139,4 2 1,-2 9 0,5 6 880,0 10 0,4 7 0,0 7 0,-1 1-461,-2 2 1,0 4 0,2 5 0,1 0-254,-1 0 0,-2-1 1,1 1-1,1-1-288,1-3 0,1 5 0,-2-5 0,1-3-165,-1-3 1,-2-2-323,-1-1 543,6 1 0,-5-6 0,3-2 240,-3-4 0,5-28 0,1-7 0</inkml:trace>
  <inkml:trace contextRef="#ctx0" brushRef="#br0" timeOffset="98">5181 16613 8306,'0'-24'-153,"1"-1"1,2 1-1,4 0-78,4 4 1,2 2-1,9 7 1,-1 3 767,1 4 0,1 2 502,2 2-960,-1 0 1,-1 6-1,-2 2 1,-6 4-1,-4 3 1,-4 3 0,-2 1-63,-2 3 0,-2 1 1,-3 2-1,-5 0-56,-6-1 1,-2 1-1,3-2 1,0-1-293,0-1 1,-1-11-1,1 3 399,0-2 125,-1-6 1,8-1-1,6-6 43,10-3 1,3-3-1,5 4 1,0 1-121,0 2 1,0 1 28,2 0-142,-3 6 0,-6 0 0,0 7 0,-1 0 0,-3 2 0,-3 3 1,-5 0-204,-5 0 1,-3 4 160,-8-2 0,1-2 0,-6-2 0,-1-3-58,-1-5 0,-1 3 24,-1-3 0,0-3 8,1-1 1,3-2 0,2-2-1,1 0-169,3 0 0,3-2-164,4-2 1,2 2 397,6-7 0,28-16 0,15-7 0,2-5 0,-1 0 0</inkml:trace>
  <inkml:trace contextRef="#ctx0" brushRef="#br0" timeOffset="99">5735 16736 8306,'0'-12'360,"0"0"1089,0 0-683,0 5 0,-2 3-650,-2 8 1,1 3 0,-3 5 0,-1 1-440,0 4 0,4-3-438,-1 2 0,-1 2 0,2-2-1178,4-1 1939,10-7 0,26-29 0,11-18 0,5-2 0,1 0 0</inkml:trace>
  <inkml:trace contextRef="#ctx0" brushRef="#br0" timeOffset="100">6079 16453 8306,'-12'-12'0,"0"0"0,-1 1-52,1 3 0,4 2 332,0 6 0,4 6 1,-5 2-1,0 4 364,-2 5 1,3-2-387,-1 5-217,7 1 0,-4-1 0,6 1 0,0-1 0,2-1-240,2-2 1,4-4 241,8 0 0,3-1-185,6 0 123,0-5 1,-1 3 0,1-6 0,-1 0 0,1 0-219,0 0 1,-5 0 165,1-4 73,-6 6 1,1-4 0,-6 7 0,-3 0 39,-2 2 1,-2 4 0,-6 0 0,-2-1 15,-2 1 0,-6 0-44,-3-3 0,0 1-18,3-1-74,-4-5 0,2 2 1,-5-3-1,1-1 0,0 2-1509,-3 0 1014,-1-4 573,4 2 0,-21-10 0,1-2 0</inkml:trace>
  <inkml:trace contextRef="#ctx0" brushRef="#br0" timeOffset="101">6067 16490 8306,'0'-17'0,"0"1"0,0-4 143,0 5 1,1-3 0,3 7 0,6 3 0,4 3 73,2-1 1,5 5 0,-4-3 0,3 4-750,1 4 0,3-2-329,0 7 861,1-1 0,21 21 0,6 3 0</inkml:trace>
  <inkml:trace contextRef="#ctx0" brushRef="#br0" timeOffset="102">6473 16490 8167,'1'-12'1024,"4"0"0,1-1-690,7 1 0,-1 4 0,2 1 0,2 0 77,5 0-503,2 5 1,6-5-1,1 4 1,1-1 0,2 1-1,0 2 1,-2 1-701,-1 0 0,-2 0 1,-7 0-1329,0 0 2120,-6 0 0,-4 0 0,-11 0 0,-8-2 0,-7-2 0,0 3 0,-4-3 0,1 1-100,3-1 0,-3 3 0,2-5 0,0 2 473,3 0 0,0-1 0,1 2 560,0-1 1,0 0-56,-1 4-629,6 0 1,-2 1-1,3 3 1,1 6 0,-1 5 677,4 5-898,-5 3 1,6 8 0,-5 1 0,2 4 0,0 1 0,1 1 0,2 2-345,1 1 1,0 0-541,0-4 1,0-6 65,0-2-720,0 2 1509,0-10 0,11-3 0,2-13 0</inkml:trace>
  <inkml:trace contextRef="#ctx0" brushRef="#br0" timeOffset="103">7519 16773 8306,'-14'-5'68,"-1"-2"1,-1-1-1,1 1 247,1 2 0,9 0 0,5 5 1,8 0-1,6 0-136,2 0 1,10 0 0,0 0-1,5 0 116,8 0 0,2 0 0,4 0-427,3 0 1,-10 0 0,3-1 0,-3-2 0,-2-1-1,-3 0 1,-6 0-851,-5 0 1,-11 0 502,-11 4 1,-7 0 0,-9 1 0,-5 2 478,-2 1 0,4 6 0,-21-4 0,0 7 0</inkml:trace>
  <inkml:trace contextRef="#ctx0" brushRef="#br0" timeOffset="104">8307 16453 8306,'0'-24'0,"4"5"0,0 2 298,0 4 1,-4 0 0,-1 2-1,-3 4 37,-5 7 1,-3 6-1,-3 8 1,-1 2-280,1 5 1,-3 0 0,1 1 0,2-1-191,2 1 1,2 0 0,1-2 0,3-2 16,2 0 0,2-9 0,6 3 1,4-2-47,4-3 1,4-2 162,9-5-12,1 0 0,1 0 0,1 0 0,2 0 0,-2 0-8,-1 0 22,4-5 1,-4 4 0,2-4 0,-5 5-1,-4 3 70,-1 1 0,-2 6 0,-3-1 1,-1 5-55,0 2 1,-5 5-36,-3-5 0,-4 5 1,-4-3-1,-4-1 1,-3 1 0,-7-1 2,-2-5 0,-4 0-104,0 1 1,-5-1 0,0-1 0,1-2-307,-3 0 1,4-7 40,-6 2 1,6-2-10,-2-2 0,3 0 392,2 0 0,-12-33 0,-2-8 0</inkml:trace>
  <inkml:trace contextRef="#ctx0" brushRef="#br0" timeOffset="105">8307 16478 8298,'0'-25'-246,"0"2"164,0 3 297,0 2 1,0 6-1,1 1 1,3 1-1,4 3 955,3 2-1231,2 1 1,0 4-1,4 0 1,3 1-1,3 2 1,2 2-1,0 2-1928,-1 3 1989,6 1 0,3-3 0,4 1 0,5 1 0,1-1 0</inkml:trace>
  <inkml:trace contextRef="#ctx0" brushRef="#br0" timeOffset="106">8836 16392 8298,'-6'-12'0,"-2"-1"0,3 1-1297,1 0 537,2-1 1105,2 6 1,7 2 0,5 5 0,8 0-1,3 0 479,1 0-813,6 0 1,2 0 0,6 0 0,3 0 0,3 0-1,0 0 1,-3 0-373,-3 0 1,-7 0-516,-2 0 442,3 5 0,-12-3 434,1 2 0,-45-3 0,-11-1 0</inkml:trace>
  <inkml:trace contextRef="#ctx0" brushRef="#br0" timeOffset="107">9205 16306 8298,'-12'-2'-70,"-1"-2"0,1 2-81,0-7 816,0 7-290,-1-4 0,6 7-192,3 4 0,3 6 1,1 6-1,0 2 133,0 3 0,0 2-205,0 0 0,-1 5 260,-4 0-315,4 5 1,-6-3 0,4 8-1,-1 0 1,0 2-428,-1-1 1,2-2-664,-5-1 793,5-6 0,-2 2 0,5-7 0,0-4 0,0-3-940,0-4 1181,5-1 0,24-34 0,11-9 0</inkml:trace>
  <inkml:trace contextRef="#ctx0" brushRef="#br0" timeOffset="108">9820 16552 8298,'0'-14'227,"0"-1"1,0-1-1,0 1-722,0 1 448,0 2 1,6 5 0,2 3 0,4 2 0,5 2-1,3 0 1,3 0 0,3 0 0,2 0-13,1 0 0,-1 4 1,-3 2 58,-1 1 0,-21 12 0,-6 7 0</inkml:trace>
  <inkml:trace contextRef="#ctx0" brushRef="#br0" timeOffset="109">9722 16736 8298,'-10'-12'24,"-1"0"0,0 1 52,2 3 1,8 2 280,1 6-257,5 0 0,9 0 1,3 2-1,7 0 0,4 2 1,5-1-1,4-1-514,3-2-64,6 0 1,-2 0-1,7 0 478,2 0 0,2-19 0,6-6 0,-15 7 0,-1-1 0,1 1 0</inkml:trace>
  <inkml:trace contextRef="#ctx0" brushRef="#br0" timeOffset="110">10793 16343 8298,'-6'-13'0,"5"1"0,-5 0-235,1-1 0,-2 7 0,-5 3 363,-1 6 0,1 3 0,0 8 1,-1 2 350,1 5 0,1 2 1,2 3-1,2 2-351,1 0 1,2 1 0,6-6 0,2-1-18,4-1 0,8-2 0,5 0 0,2-5-159,2-5 1,5-5 0,3 3 0,2-1-32,2-4 1,-4-6 0,-2-4 0,-2-4 127,-6-5 1,0-2 0,-7-7-1,-6-3 65,-4-3 0,-5-4-18,-1-1-42,-11 0 0,2 2 1,-12 2-1,-2 6 0,-4 5 209,-6 5-428,-3 4 1,-1 6-1,0 5 1,1 9-1,-3 10-1537,-2 4 1702,3 10 0,13 3 0,2 7 0,1 5 0,0-1 0</inkml:trace>
  <inkml:trace contextRef="#ctx0" brushRef="#br0" timeOffset="111">9463 17598 8448,'-12'-4'-851,"1"-2"0,2 1 1609,0-1-110,7 2 1,-5 3-135,3-3 0,9 2-339,3-2-94,3 3 1,14 1 0,0-1 0,6-2 0,6-1 0,4 1 0,4 2-38,3 1-94,-4-6 0,8 5 0,-3-3 0,0 2 0,-4 2 0,-8 0 0,-8 0-1289,-7 0 1130,1 0 0,-16 0 0,-3 2 0,-10 0 209,-4 3 0,-29-2 0,-11-2 0,-4-1 0,0 0 0</inkml:trace>
  <inkml:trace contextRef="#ctx0" brushRef="#br0" timeOffset="112">9747 17549 8448,'-7'-13'0,"3"1"298,2 0 596,2-1-603,0 7 1,0 1 263,0 10-456,0 1 1,4 8 0,0 1 0,-1 3 0,-1 1 0,-2 3-1,0 3-33,0 3 1,-2-2-87,-2 3 0,3 1 1,-3 0-1,2 0-414,2 0 0,0 3 242,0-4 0,0 0-1062,0-5 796,0 1 0,4-1 1,2 0 457,1-4 0,6-24 0,6-11 0</inkml:trace>
  <inkml:trace contextRef="#ctx0" brushRef="#br0" timeOffset="113">9980 17881 8448,'0'-12'0,"0"-1"-183,0 1-192,0 5 0,0 3 1823,0 8-1142,0 3 0,0 7 0,0 1 1,0 2-1,0 3 292,0 2-622,0-5 1,0 7 0,0-4-1,0 2 1,0 0-1010,0-2 625,0-5 1,0 7-1,0-5 1,0-2 407,0-2 0,39-28 0,8-7 0</inkml:trace>
  <inkml:trace contextRef="#ctx0" brushRef="#br0" timeOffset="114">10460 17696 8448,'0'-16'-562,"0"0"360,0 0 0,6 4 575,2 4-238,8 2 1,-1 2-1,6 0 1,1 2 0,0 0-194,-2 2-175,3 6 1,-5-4 232,3 7 0,-4 15 0,-4 9 0</inkml:trace>
  <inkml:trace contextRef="#ctx0" brushRef="#br0" timeOffset="116">11285 17536 8574,'-13'-6'-394,"5"-4"0,1 4 756,2 0 0,6 2 0,9-3 0,5 1-187,5 3-147,9-3 1,-1 3-1,4-4 1,3 0-1,0 0 1,1-1-1,-2 0-98,-1 0 1,-2 4 205,2-5-249,-3 1 1,-11 1 0,-2 3 0,-7 3 227,-5 1 1,-7 5-1,-11 4 1,-3 3 246,0 4 1,-4 4-81,3 4-175,1 6 1,-1-2 0,1 3 0,1-1-1,3-3 101,3-1-184,-2-1 1,10 4 0,-3-1 0,3 0 0,1-4-303,0-3 0,0 1 0,0-6 0,1 1-284,3 0 1,-1-7 187,5 2 1,0-2 373,5 2 0,15-10 0,5-4 0</inkml:trace>
  <inkml:trace contextRef="#ctx0" brushRef="#br0" timeOffset="117">11814 17733 8525,'0'-16'0,"0"-1"720,0 1-189,0 4-482,0 5 0,4 3 1,0 8-1,0 3-1150,2 0 970,-5 3 1,5-3 130,-6 6 0,11 15 0,2 5 0</inkml:trace>
  <inkml:trace contextRef="#ctx0" brushRef="#br0" timeOffset="118">12183 17487 8468,'-8'-11'29,"0"3"1,4-2 62,-5 6-72,7 0 53,-9 4 0,5 2 0,-3 3 0,1 6 0,-1 4 0,1 1 0,1 1-13,2-1 0,1 5-302,4-5 262,0 1 0,0-5 0,1 0 0,5-1 0,4-1 0,7-2 0,2 0 6,3-1 1,1-2-146,2-5 116,-1 0 0,2 2 0,2 1 0,0 1 0,-2-2 497,-4 0-402,2 3 0,-11-2 1,4 5-1,-5 2 25,-4 1 0,-8-3 1,-8 0-1,-3 2-122,-1 1 0,-6 1 74,-3 0 0,-2-4-548,-1 1 242,-1-1 1,2 3 0,1-2 0,3-2 0,-1-1-1811,1-4 2047,-1 0 0,-5-8 0,1-1 0</inkml:trace>
  <inkml:trace contextRef="#ctx0" brushRef="#br0" timeOffset="119">12269 17475 8445,'0'-18'0,"0"4"0,0-2-321,0 2 0,2 6 0,2 1 0,4 2 1,3 2 576,1 2 1,2 1-153,2 0-126,3 0 1,5 1 0,-2 2 21,-2 1 0,12 1 0,6-1 0,5 0 0,0-1 0</inkml:trace>
  <inkml:trace contextRef="#ctx0" brushRef="#br0" timeOffset="120">12786 17401 8445,'-5'-11'-158,"-2"1"754,0 2-277,2 6 1,7-4 0,5 6 0,7 0-105,4 0 0,2 0-462,5 0 226,5 0 0,-3 0 0,6 0 0,1 0 0,0 0 0,0 0 1,-2 0-524,-2 0 0,1 0 0,-5 0 0,-4 0-1167,-3 0 1711,-2 0 0,-38 0 0,-7 0 0</inkml:trace>
  <inkml:trace contextRef="#ctx0" brushRef="#br0" timeOffset="121">13069 17352 8402,'-5'-13'-287,"2"7"-359,-5 2 749,5-3 0,-8 5 0,4 0 0,0 6 0,3 7 995,3 4 1,-3 5-406,0-3-521,0 10 0,2-7 1,0 11-1,-3-3 1,3 2-135,0 2 1,2-1 0,-1 3-1,-2-1-158,-1 1 0,0-2-36,4 1 1,0-6-1173,0 2 853,0-3 1,4-6 474,0 1 0,-16-23 0,-9 0 0</inkml:trace>
  <inkml:trace contextRef="#ctx0" brushRef="#br0" timeOffset="122">8984 17143 8402,'0'-17'-19,"0"-1"1,0 1 0,0-1 0,0 3-548,0 1 764,0 7 1,0-1 0,-2 9 0,-1 9 0,-2 9 0,-2 8-1,-2 8 442,-2 4 0,-2 6-369,1 9-228,0 2 1,3 8 0,1 3 0,4-31 0,-1 1 0,0-1 0,0 1 0,1 2 0,0 0 0,1 1 0,2 0-55,0 1 0,0 1 0,1 0 0,0-1 0,1 0 0,0-1 0,0-3 0,2-1-73,5 27 1,3-7-1,1-9 1,1-1-9,-1-5 1,-4-9 0,-1-3 0,0-3-403,0-1 0,-5-2 1,3-3-1,-3-3-1126,2-3 1620,-2-2 0,3-16 0,-5-4 0</inkml:trace>
  <inkml:trace contextRef="#ctx0" brushRef="#br0" timeOffset="123">8885 17278 8402,'-12'-12'-273,"1"-1"1,1 1-1,3 0 338,2-1-14,1 7 153,4 0 1,7 2 0,5 0 0,9 0 0,6 0 0,7-2 0,6 1-26,5-1 1,10-2-1,6 3 1,-27 2 0,2 0-184,2 0 0,0 1 0,5-2 0,0-1 0,5 3 0,2-1 0,1 0 0,1-1-139,3 0 1,1-1 0,4-1 0,1 1-1,0-1 1,2-1 0,3 1 0,2 0 76,-21 2 1,0 0-1,1 0 1,5 0-1,0-1 1,1 1-1,1 0 1,1 0-1,0 0 1,1 0 0,1 0-1,-1 0-166,3 0 1,-1 0 0,1-1-1,4 0 1,0 0 0,1-1-1,2 1 1,1-1 0,0 1 0,1-1-1,0 1 1,0 1 157,-16 0 0,-1 0 0,0 1 0,1 0 0,-1 1 0,1 0 0,0 0 0,-1 0 0,16-1 0,-1 0 0,1 1 0,-1-1 0,0 0 1,1 0-2,-1 1 0,1 0 0,-1-1 1,0 1-1,-1 0 0,0 1-755,-3 1 1,0 0 0,-1 0 826,-2 0 1,-1 0 0,0 0 0,-3 0 0,-1 0 0,-1 0-1,0 0 1,-2 0 0,1 0 0,-1 0 0,-1 0 0,1 0 0,-3 0-1,0 0 1,-1 0 27,21 0 1,-1 0 3,-5 0 1,-2 0-1,-3 0 1,-1 0-1,-3 0 1,-1 0-1,-2 0 1,0 0-1,-2 0 1,-1 0 270,-2 0 1,-2 0-220,-1 0 0,-1 0 1,-5 2-1,-1 0 0,-1 1 1,-1 0-1,32 3 0,-6 4 438,-6 1 1,-8 0-310,-13-3-241,-3 3 1,-11-8 0,-4 5 432,-5 2 0,-5 0 1,-6 3-315,-3-1 1,-7 2 1643,-6 2 1,0 3-1676,0 6 35,-2 0 1,-4 5 0,1 4 0,1 5-1,-2 8 164,-4 5 1,1 8-110,11-27 1,1 0-49,1 0 1,0-1 0,-10 30-1,1 1 1,3 2 0,2 2-21,7-2 1,3-1-191,7-11 77,0 6 1,5-11 0,2 3 0,1-5 0,-1-6-190,-1-5 1,-2-7-528,-4 0 443,0-2 0,0-3 0,-2-2 0,-3-5 307,-8-2 0,-27-8 0,-14-5 0,-6 2 0,0-1 0</inkml:trace>
  <inkml:trace contextRef="#ctx0" brushRef="#br0" timeOffset="124">8713 18447 8293,'-2'-8'-1181,"0"0"620,-2-2 892,-1-1 0,7 8 1,2 5-1,6 2-197,5 1 1,0 5-1,6-3 1,5 1-140,6 0 0,5-4 0,5 3 0,7 0 14,8 0 0,-23-6 1,3 0-1,2 2 0,1-1 1,4-1-1,1-1-15,3 0 1,2 0 0,6-2 0,0 0-1,5-1 1,0 0 0,1 0 0,0 0-98,3-2 1,0 0 0,2 1 0,0 1 0,-20 0 0,0 1 0,0-1 0,1 0 0,1 0 0,-1 1 109,1-1 1,-1 1 0,1 0-1,2-1 1,0-1 0,-1 1 0,-1 1-1,1 0 1,-1 1 0,2-1-1,1 0 1,-1 0-39,2 1 0,0-1 0,0 0 0,3-1 0,0 0 0,0 1-958,0 0 0,0 1 1,0 0 964,2-1 0,0 1 0,0-1 1,-3 2-1,0 0 0,1 0 0,0 0 1,0 0-1,1 0 0,0 0 0,-1 0 1,1 0-1,-1 0 0,1 0 0,-1 0 1,0 0-1,1 0 0,-2 0 1,0 0-1,-1 0 0,0 0-45,-1 0 1,1 0-1,-1 0 1,1 1 0,0-1-1,1 1-5,-1 0 0,1 1 0,0-1 0,2 0 0,0-1 1,0 2-1,-2 0 0,0 0 0,-1 1 0,-1-1 0,-1-1 1,0 1 61,-1-1 0,0 0 0,-1 0 1,-1 0-1,0 1 0,-1 0 39,0-1 1,0 1 0,0-1 0,-1 2 0,1 0 0,-1-1 0,19 1 0,-1-1 0,-4-1 0,-1 0 71,-4 0 1,-2 0 0,-4 1 0,-1 0-137,-4 0 0,0 0 1,-4 2-1,-1 0 188,-3-2 1,0 0-120,25 2 1,-11-2 0,-7 0-1,-3 3 1,-6-3 379,-5 0 1,-9-2-327,-5 0 2701,-7 0-2729,-4 0 0,-6 0 1306,-3 0-1725,-9 0 0,-2 0 1,-5 1-1,-4 2 361,-3 1 0,-4 0 0,-6-4 0</inkml:trace>
  <inkml:trace contextRef="#ctx0" brushRef="#br0" timeOffset="125">14964 18509 8283,'-12'-18'0,"-2"4"0,-2-2 0,2 7 0,-20 20 0,1 10 0</inkml:trace>
  <inkml:trace contextRef="#ctx0" brushRef="#br0" timeOffset="126">22410 4012 8151,'0'-8'-584,"0"-1"1,-2 1-1,-1 0 463,-1 0 1,-1 4-1,1-3 278,-4 1 1,1 2 150,-1 4-136,5 0-75,-3 0 1,5 0 0,0 0 13,1 0 0,4 0 0,12 0 0,5 0-81,2 0 1,7-1-1,4-3 1,6-4-13,5-3 1,7-2-1,3 1 1,1-2-18,2-2 0,1 2 0,0-2 0,-4 2 9,-5 2 1,-3 1-14,-10 3-40,-6-3 1,-6 9 0,-9-3-164,-2 0 76,-7 3 0,-3-3 1,-7 6-1,-2 2-128,-2 1 1,-3 4 154,-6-4 0,1 6 0,-6-2 1,-1 2 102,-1-2 0,-15 2 0,-9 2 0,-3-2 0,1 0 0</inkml:trace>
  <inkml:trace contextRef="#ctx0" brushRef="#br0" timeOffset="127">22237 4184 8151,'-12'-8'0,"0"0"-248,-1-2-255,7 5 465,-5-1 0,11 6 0,0 0 0,8 2 0,7 0 0,5 2 61,4-1 1,7-2 104,6-1-109,11 0 0,4-5 0,7-3 0,3-4 0,-28 4 1,1-1-1,1-1 0,0 0 0,1-2 0,-1 0 82,-1 0 0,0 0-80,26-13 0,-8 1 0,-9-1 1,-8 2-1,-10 2 0,-10 5 55,-6 2-99,-5 2 0,-10 5 36,-4 3-124,4 2 1,-6 7 0,4 0 0,-1 2 0,0 2 110,-2 2 0,-12 2 0,-4-1 0</inkml:trace>
  <inkml:trace contextRef="#ctx0" brushRef="#br0" timeOffset="128">25006 3950 8172,'-8'-4'-197,"1"-1"0,0-1 1,2-1-1,-2 1 197,0-4 1,6 5-121,1 0 142,5 4 1,9 1-1,2 0 1,6 0 0,6 0-1,4 0 1,4 0-23,1 0 1,1 1 38,3 4-41,8-4 1,2 4-1,2-5 1,-1 0-1,0 0 1,2 0-1,-4-1-5,-3-3-30,-5 3 1,-6-5 0,-4 5 0,-4-2 0,-6-1 0,-7 0 0,-4 0-108,-3 0 0,-7-1 1,-1 5-55,-7 0 1,-5 2-277,-4 2 474,-4-3 0,-42 16 0,25-10 0,1-1 0</inkml:trace>
  <inkml:trace contextRef="#ctx0" brushRef="#br0" timeOffset="129">24760 4159 8172,'-16'-1'-288,"-1"-2"-1489,2-1 1777,7-5 8,3 7 1,6-3-1,4 5 1,9 0-1,9 0 1,10-1 0,8-2 328,8-1 1,3-5 40,10 5-368,-3-5 1,-22 6 0,1 0 0,-1-1 0,1-1 0,2 1 0,1 0 0,-1-1-1,-1 0 1,0 0 0,-1-1 0,-2 0 0,-1 0-21,30-7 1,-2 1 0,-15 1 0,-10 2-53,-10 0 0,-10 5 34,-10-4 3,-3 5 1,-6-2 0,-3 5 0,-4 0-263,-3 0 224,4 0 1,0 0 0,4 1 62,-1 3 0,0 14 0,4 8 0</inkml:trace>
  <inkml:trace contextRef="#ctx0" brushRef="#br0" timeOffset="130">22434 4516 8208,'-8'-4'-910,"0"-1"764,-2-2 295,5 4-93,5-2 1,7 5 0,5 0-1,0 0 1,2 0 0,2 0-1,6 0 204,6 0 1,3-2-144,6-2-92,0 3 0,1-10 1,2 4-1,1-1 1,-2 0-1,-2 0 1,-4-1-167,-4 1 0,-5 5 1,-3-2-395,-5-1 77,-2 5 365,-7-4-37,-7 5 1,-7 1 0,-5 2-1,-2 2 1,-1 2 0,-1 1 129,1-1 0,1 4 0,-31 1 0,-9 7 0</inkml:trace>
  <inkml:trace contextRef="#ctx0" brushRef="#br0" timeOffset="131">22693 4492 8208,'-9'-2'-120,"1"-2"-74,5 3 122,-7-5 1,8 8 233,-2 2 0,3 7-2,1 5-53,0 6-48,-6-3 1,5 10 0,-3 1-1,2 2 1,2 2 1,0-3 0,0 2 0,0 1-194,0 2 1,0-5-61,0-2 119,6-3 0,-3-2 0,3 0 0,0-4 0,-2-3-206,1-4 0,-3-4-229,2-1 182,3-6 0,-6 5 327,3-3 0,-8-19 0,-3 0 0</inkml:trace>
  <inkml:trace contextRef="#ctx0" brushRef="#br0" timeOffset="132">22766 5095 8208,'0'-13'-68,"0"1"0,0 0 0,0 0 0,2-1 0,1 1 0,2 0 39,2-1 1,2 5 0,8 1 0,2 0 0,2 2 0,-1 0 209,2 2 1,-3 1-276,2 2 88,-6 6 1,1 1 0,-8 5 0,-2 0 0,-2 2 0,0 2 0,-3 5-19,-3 2 1,-5 2-1,-7 1 1,-1 1 1,-1 2 1,-6 2 0,3-5-1,-1-3 68,4 1 0,1-6 1,0-2 540,-2-2-267,1-8-189,9 0-136,2-12 0,10 4 0,5-5 0,3 0 1,5 2-1,0-1 0,1 2-71,0-1 1,2 3 29,3-2 1,1 3 0,0 1 0,-1 0-255,1 0 1,0 1 126,-1 3 0,-1-1 1,-2 4 172,-5-2 0,3-6 0,1-6 0</inkml:trace>
  <inkml:trace contextRef="#ctx0" brushRef="#br0" timeOffset="133">25277 4516 8208,'-8'-5'-835,"0"-3"774,5 2 319,-3 1-166,12 5 1,1 0-1,6 0 1,2 0 0,4 1-1,3 2 1,6 1 176,2-1 0,7-2-109,4-1-193,5 0 1,-6 0-1,5 0 1,1-1-1,1-2 1,-2-1-1,-5 1-249,-6 2 1,-8-3-1,-7 0-788,-1 1 809,-7 1 1,-13 2-1,-9 0 261,-4 0 0,-6 6 0,-26 1 0,-12 5 0</inkml:trace>
  <inkml:trace contextRef="#ctx0" brushRef="#br0" timeOffset="134">25622 4479 8208,'0'-12'-770,"-6"0"1123,5 0-211,-5 5-235,6 1 0,-4 8 0,0 2 177,1 4 1,1 7-15,-3 1 25,4 6 0,-6-1 1,4 6-1,-1 3 1,2 2 41,0 2 1,2 1-53,0 2-51,0-5 1,0 3 0,0-3 0,0 1 0,2-3-20,2-4 0,1 1-425,3-7 220,3-2 1,-4 1 0,6-5 0,-3 0 0,0-3-1073,-2 0 1262,0-6 0,5-16 0,-1-9 0</inkml:trace>
  <inkml:trace contextRef="#ctx0" brushRef="#br0" timeOffset="135">25831 5107 8208,'0'-16'-117,"0"-1"1,0 2 0,0 2-182,0 0 360,5 6 0,2-2 0,5 5 0,2 0 0,2 0 0,5-1 0,2 3 0,2 0 0,-1 2 121,1 0 1,-2 0-1,-2 2 1,-5 0-159,-2 3 0,-7 4-274,-3-1 194,-3 3 1,-1 2-1,-1 0 1,-3 2-1,-6 2 1,-4-1 0,-2 0-425,1 1 460,-4-1 0,5-3 1,-2-1-1,3 0 0,4-1 1,2-1-3,2-2 65,0-5 1,5 4 0,2-5 0,2 2 149,4-1 0,4 0-149,5 1-36,-3-3 0,3 9 0,-4-5 0,0 2 0,1 3 64,-2 1-56,3 1 0,-9-4 0,2 0 0,-4 2 54,-3 1 1,-2-3-1,-4-1 1,-8-2 250,-6-2 0,-4-1-92,-2-2 1,-3 0 59,-1 0-250,0 0 1,2 0-1,1-2 1,3-1 0,1-1-414,3 2 1,1-4 372,5 2 0,56-33 0,13-4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9086" units="cm"/>
      <inkml:brushProperty name="height" value="0.09086" units="cm"/>
      <inkml:brushProperty name="color" value="#FF0000"/>
    </inkml:brush>
  </inkml:definitions>
  <inkml:trace contextRef="#ctx0" brushRef="#br0">11026 17733 7847,'-6'-5'-139,"-5"3"399,9-3 1,-5 5-339,3 0 67,3 0 67,-5 0 142,6 0-99,0 0 1,6 0 55,2 0 0,3 1-80,1 3 1,2-2-63,2 2 1,-1-3 71,6-1 0,-5 0-146,5 0 1,-6 0 24,1 0 0,-2 0 25,-2 0 1,1 0-31,-1 0 1,0 0-188,1 0 0,-5 0 87,0 0 60,-5 0 130,2 0-79,-5 0 1,-7 0 68,-5 0 1,-2 0-15,-6 0 0,1 4 12,-2 0 1,-2 1-24,2-5 0,-2 0 3,-1 0 1,3 0 47,1 0 1,3 0-51,-3 0 0,5 0 70,-2 0 0,4 0-59,0 0 1,5 0 260,0 0-200,5 0 14,-2 0-99,5 0 1,0 1-9,0 3-55,0-3 1,5 5 85,3-6 1,5 0-70,3 0 0,-2 0 46,2 0 1,2 0-30,-2 0 0,5 0 24,-5 0 0,2-4-35,-2 0 0,-2 0-19,2 4 0,-6 0-11,-2 0 1,-4 0 49,5 0-10,-7 0-309,4 0-288,-6 0 625,5 0 0,29-33 0,13-8 0</inkml:trace>
  <inkml:trace contextRef="#ctx0" brushRef="#br0">10399 17856 8153,'-7'-12'-1319,"-3"4"1821,6 0-297,0 5 0,3-4 91,-3 3-128,2 3-185,-3-5-41,5 6 302,0 0-181,0 6 1,1-5-8,3 3 0,-1 1 14,5 0 1,-4-1-103,5-4 0,-1 0 86,4 0 0,0 0-119,1 0 0,-1 0 90,0 0 1,1 0-148,-1 0 1,2 0 79,2 0 0,-2 0-5,2 0 1,-6 0-103,-2 0 105,0 0-19,4 0-3,-5 0 126,-1 0 0,-8 0-59,-2 0 0,-4 0 8,-8 0 0,2 4-56,-3 0 0,0 0-91,0-4 0,1 1 77,4 3 1,3-2-286,1 2-272,0-3 98,1-1 520,2 0 0,29-11 0,17-5 0,0-1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7T14:22:28.435"/>
    </inkml:context>
    <inkml:brush xml:id="br0">
      <inkml:brushProperty name="width" value="0.09071" units="cm"/>
      <inkml:brushProperty name="height" value="0.09071" units="cm"/>
      <inkml:brushProperty name="color" value="#FF0000"/>
    </inkml:brush>
    <inkml:brush xml:id="br1">
      <inkml:brushProperty name="width" value="0.12095" units="cm"/>
      <inkml:brushProperty name="height" value="0.12095" units="cm"/>
      <inkml:brushProperty name="color" value="#FF0000"/>
    </inkml:brush>
  </inkml:definitions>
  <inkml:trace contextRef="#ctx0" brushRef="#br0">1821 1255 7808,'-5'18'21,"-3"-4"0,-7 3 0,-2 0 0,2-1 0,1-1 0,2-1 0,0-2 392,0 1 0,3-5 76,1 0 1,7-12-186,1-4-211,5-3 1,8-17 0,0 1 0,4-7 0,3-9 0,3-3 0,3-6-103,3-5 1,-2-2-1,-11 23 1,0-1-1,-1-1 1,0-2-86,-1-1 1,-1-2-1,0-4 1,-1 1-1,-1 0 1,-2 1 0,0 2-1,-3 0-6,0 3 1,-2 1 0,2-29 0,-9 21 0,-5 18 90,-9 17 1,-5 16 0,-4 8-1,-1 9 0,-2 6 1,-1 6 0,3 10 0,-1 4-23,5 5 0,0 11 0,8-3 0,3 1-123,2-3 1,9-6 93,1 2 0,7-1 1,9-5-1,4-8 66,4-9 1,0-6 202,1-5 0,-2 2-103,-2-6 1,-5-3 0,-6-5 0,-3 1 70,-2 2 0,-1 6 37,-4-1 1,-5 2-1,-4-2-186,-2-2 1,-1 9-1,-2-2 1,-1 1-1,-1-2-699,1-3 0,1-5-1216,2-4 1594,5-2 0,2-8 0,5-3 0,1-8 293,3-6 0,11-11 0,4-7 0,5-2 0,-1-1 0</inkml:trace>
  <inkml:trace contextRef="#ctx0" brushRef="#br0" timeOffset="1">2067 1144 7812,'13'-10'0,"-1"1"0,-4 2 3,0 3 1,1 2-1,3-5 1,0 0 372,1 0 0,-1-1-213,0-4 0,5-1 0,-1 1 0,-1-2 43,-1-2 0,-6 2-157,0-2 1,-5-2-110,1 2 108,-3-6 0,-1 8 1,-1-1-1,-4 6 1,-6 4 20,-4 4 1,-7 2-85,1 4 36,-2 7 0,-2 8 1,2 9-1,1 4 0,3 2-11,1 2 0,2-1 1,5-2-1,3-2-118,4-2 1,2 2 106,2-3 1,7-2 0,7-7 0,9-8-13,8-7 0,6-5 2,4-4 0,3-9 1,5-12-10,1-5 1,-1-8 0,-1-2-1,-3-2 1,-4-2-86,-3-3 1,-6-1 51,-4-1 69,-2 0 0,-12 11 0,-6 6 0,-8 10 98,-8 10 0,-3 12-14,-14 12-108,3 6 0,-13 12 1,2 3-1,-2 4 1,-2 3-95,0 1 0,5 4-16,4-4 1,3 0-1,4-4 1,6-2-114,6-2 1,5-6 249,8-10 0,8-6-156,9-11 121,7 0 1,4-12 0,5-8-1,-2-7 1,-1-3 65,-1 0 1,-1-4 15,1 1 1,-3-3-1,-7 1 1,-1 3 42,-2 8 0,-5 2 253,2 10-211,-9 2-82,-3 21 1,-5 8 0,-1 15 0,-2 6 0,-2 6 359,-2 6 1,-1 6-337,-5 7 1,7-28 0,0 0 0,0 3 0,1 1 0,0-1 0,1 1-275,-1-2 1,1 0 0,3-2 0,0-1 206,-1 0 1,0-2-1,0 30 82,2-10 0,0-12 1,0-15-1,0-5 572,0-5-388,0-9-268,0-3 0,0-6 0,0-3-136,0-4 0,0-3-346,0-2 0,0 0-188,0-4 0,0-2 0,0-7 1,0-1-100,0-2 0,6-9 745,2 1 0,5-10 0,5-14 0,0-2 0,-3 13 0,0 0 0,0-1 0,0 1 0</inkml:trace>
  <inkml:trace contextRef="#ctx0" brushRef="#br0" timeOffset="2">2953 1021 7812,'9'-6'-663,"-1"1"818,-5 4 0,6 7 301,-5 2 1,5 4-1,-4 4 1,0 5-145,1 2 1,-2 2 0,-4-1 0,0 1-251,0 0 0,0-1 0,0 0 0,0-4-186,0-4 0,0-2 1,1-3-161,3-3 0,-1-9-23,5-11 223,1-6 0,-1-8 0,0-1 0,2-4 0,1 0-219,1-3 307,0-2 0,0 5 1,-1 3-1,-1 5 0,-2 5 432,2 5-3,1 3-306,1 10 0,-4 11 1,-1 6-1,0 6 0,-2 4 102,1 2 0,2 4-337,-4-5 122,6 1 1,-8-4 0,5-1 0,0 0 0,0-4 39,3-4 0,-4-7-47,3-5 0,0-4-29,8-4 36,-4-3 1,5-11-1,-4-2 1,2-5-1,3-5 16,0-7 0,3 0-22,-5-4 0,3 3 0,-2 2 1,0 3 54,-1 5 493,0 7-387,-5 9 0,-1 13 1,-3 13-1,-4 8 150,-2 5 1,2 7-396,0-1 1,0 3-69,-4 1 0,4-5 1,2 0-1,1-2-461,2-3 0,2 2 317,1-4 1,1-5-1005,-1-12 814,6 3 0,1-11 0,5 0 478,1-7 0,0-23 0,2-11 0,2-2 0,1-1 0</inkml:trace>
  <inkml:trace contextRef="#ctx0" brushRef="#br0" timeOffset="3">3938 1046 7812,'-12'12'-377,"1"1"616,3-1 1030,2-5 129,6 4-1001,0-10-336,6-1 0,0-8 0,5-7 0,-1-3 0,-2-1 140,2-3-241,1-1 1,1-6-1,0-1 1,-1 0-1,-1 1 54,-2 6 1,-5 0 0,1 6 73,-3 2 1,-2 7-148,-3 4 0,-7 15 21,-6 9 1,0 9-1,1 9 1,-1 3-264,-2 5 1,4 1-249,-2 3 0,9-1 293,4 0 0,2-7 0,4-5 0,3-8-287,8-7 1,6-6 184,9-7 1,0-5 123,5-8 174,-6-9 0,9-10 0,-4-7 1,3-3-1,-3-4 99,-3-2 0,-3-7 215,-1 5-122,-1 0 1,-5 10 0,-4 4 325,-5 5 0,-6 11 449,-8 11-611,-3 11 0,-5 7 0,0 3 0,-1 0 0,1 1 164,0 1 1,-1 2-308,1-1 1,0-5 0,1-1-182,3 0-8,-3-4 1,11-2 182,0-8-227,5-3 0,7-6 0,2-5 0,2-5 0,5-5-46,2-3 1,7-2-43,3 0 148,-3 1 1,2 5 0,-5 2-1,3 5 1,-1 4-144,-3 4 1,1 2 105,-6 2 1,-4 6 0,1 3 0,-1 5-54,-1 2 0,0-3-86,-3-5 1,-1-5 133,0 1 1,1-3 0,-1-2 0,0-5-6,1-6 1,-5-7 23,0-10 0,-1-2 69,1-6 1,-2-6-1,-6-2 1,0-3 304,0-1 0,0-3-143,0 3 0,0 4 924,0 12-725,0 3 0,0 15 0,-2 5 0,-1 9 304,-1 10 1,0 9-320,4 11-304,-5 8 0,2 7 1,-4 5-1,2 0 1,1 2-458,-2 2 247,5 3 0,-9 0 1,6-3-1,1-2 1,2-3-855,1-3 0,5-3 200,4-5 1,2-11 215,1-5-56,6-12 1,2-5 635,9-8 0,-3-28 0,1-14 0,5-4 0,0-1 0</inkml:trace>
  <inkml:trace contextRef="#ctx0" brushRef="#br0" timeOffset="4">4787 911 7812,'-12'-13'0,"0"5"376,-1 0 1,6 4 0,5-3 822,4 2 1,2-4-1037,9 5 1,-2-4 0,11 3 0,2-1-292,4 1 1,4-4 13,-3 5-1571,5 0 1685,-8-1 0,13 1 0,7 1 0,1-3 0,-1 0 0</inkml:trace>
  <inkml:trace contextRef="#ctx0" brushRef="#br0" timeOffset="5">5366 603 7834,'0'-18'299,"0"0"1,1-2 0,4 4 559,8 2 1,4 7-554,8 3-146,0 3 1,1 1 0,1 1 0,2 3 0,-2 4 690,-1 3-822,-7 1 0,-2 5 1,-9 1-1,-4 1 1,-3 3-1,-3 2 1,-7 4-328,-7 0 0,-6 9 279,-3-4 0,1 1 1,-1-8-1,1 0-335,-1-3 0,6-6-128,2-1 904,4-2 0,7-7 0,8-3 774,9-3-1300,6-1 0,9-5 1,3-2-1,5-1 1,6 0-736,5-2 1,3 0-75,1 2 0,-4 3 913,0 5 0,11 16 0,7 5 0</inkml:trace>
  <inkml:trace contextRef="#ctx0" brushRef="#br0" timeOffset="6">2830 1871 7834,'-16'0'0,"0"0"0,-1 0 0,1 0 0,-1 0 1913,1 0-168,4 0-1651,16 0 1,1 0-1,20 0 1,6 0 0,9 0-1,11-2 1,9-1-78,8-1 0,-27 0 0,1-1-324,3 1 1,1 0 175,9-2 1,2 1-1,3-2 1,2 0-1,-15 2 1,1-1-1,1 1 1,3-2 0,0 0-1,0 0 1,3 0-1,0-1 1,1 0-1,1-1 1,1 1 0,-1-1-1,1 0 1,-1 0-1,0-1-46,0 1 0,-1-1 0,0 1 0,-3-1 0,-1 1 0,0 0 0,-5 2 1,-2 0-1,1 0 0,20-3 0,-1 0-231,-3 1 1,-1 1-1,-1-1 1,-2 1 665,-6 2 0,-2 0-165,1 2 1,-2 1 0,-11-2 0,-2 0 0,2 2 0,-1 1 0,-2-1 0,0 1 0,29-5 0,-8 1 0,-11 1 1561,-9 2-1158,-11-4 1,-10 6-61,-11-3-259,0 2 1,-15 2-1556,3 0 2479,2 0-1102,-5 0 0,4 6 0,-5 1 0</inkml:trace>
  <inkml:trace contextRef="#ctx0" brushRef="#br0" timeOffset="7">10546 1907 7797,'0'-12'-125,"0"0"1,0 0 0,-1 1-1,-2 1 1,-1 2 490,1-2-171,2-1 0,1-1 1,0 0-1,0-1 1,0 1-1,1 0 1238,4-1-1203,-4 1 0,4 4 1,-3 1-127,2 2 0,-1 1 0,3 6 0,0 5-71,-3 5 0,2 10 0,-1 3 1,-1 8-14,-2 6 0,1 11 0,0 8 0,3 7 13,-4-31 1,0 1-1,0 5 1,0 0 0,-1 3-1,0 1 1,0 4 0,0 0 21,-1 2 1,2 1-1,0 2 1,2 1 0,-1-3-1,1 0 1,0-1 0,0 0-260,-1-2 0,1 0 1,2-1-1,0-1 266,-1-5 1,0 0-75,-2-2 0,1-2 0,8 24 0,-2-4 0,1-4 1,3-3-1,-1-7 0,0-6-167,1-7 1,-2 0 116,-3-1 1,1-1 0,-4-8 0,-3-4-80,0-2 0,-2-6-833,0 1 533,0-7 1,0 2 0,0-9 0,-2-7-274,-2-8 0,1-8 714,-5-5 0,1-21 0,1-10 0,-1 18 0,1-1 0,-1 1 0</inkml:trace>
  <inkml:trace contextRef="#ctx0" brushRef="#br0" timeOffset="8">10669 1883 7822,'-4'-8'-461,"-1"1"0,-2 0 462,-3 0 1,1-1 0,-1-3 680,2 3-315,5-3-166,-2 9 1,5-8-1,0 1-80,0-2 0,5 5 0,4 0 0,3 2-67,4 0 0,5-4 0,8 2 0,3-1-153,4-2 1,6-2 0,6 0 0,7 1 63,6 2 0,-25 4 0,1 0 0,1-2 0,2 0 0,4-1 0,1 1-5,2 0 0,1 0 0,4 0 0,0 0-1198,2 0 0,-1-1 1236,-1 1 1,0 0-1,0 0 1,0 0 0,-3 0-1,-1 0 1,0 0 0,0 1-1,-2 0 1,-1 0 0,-1 1-1,0 1 1,-4 0 0,0-1 17,-1 1 1,-1-1-1,-3 1 1,0 0-76,0-1 1,-1-1 0,3 0 0,-1-1 0,1 2 0,0 0 0,31-7-50,-4-1 0,-3 1 78,-4 3 1,0-3 0,-7 4 0,-8 0-18,-6 3 0,-4 1-15,-7-1 0,1 3 12,-10-3 0,1 3-462,-5 1 2451,-5 0-2355,-2 5 441,-5 2 0,-5 11 0,-2 1 0</inkml:trace>
  <inkml:trace contextRef="#ctx0" brushRef="#br0" timeOffset="9">13155 1464 7822,'-5'-6'-217,"3"-5"597,-3 9 0,4-3 124,-3 5 67,2 0-239,-3 0-245,5 0-76,0 0 1,4 1 0,1 3 0,1 4 0,1 5-1,-2 2 82,1 1 0,-1 2-19,-1-2-29,-3 4 1,9 10 0,-6 2 0,0 4 0,0 4-1,0 3 1,-1 9 253,-1 7 0,2 5-257,-2-27 0,0 0 1,0 0-1,0 0 1,-2 1-1,0-1 1,0 2-1,0 0-130,0 2 1,0 0 0,-1 3 0,0 1 125,-1 0 1,0 0 0,2 0-1,-1-1 1,-1-2 0,0 0 0,1-1-1,1 0-36,-1 0 1,2 1 0,-1 1 0,0 0 7,-1-2-1,2 0-17,1 1 0,1-2 0,2 22 1,5-1-1,-2-4 0,2-6-159,1-1 1,1-8-39,0-9 166,-5-6 0,3 3 0,-5-6 0,1-4-578,-1-3 213,-1-4-796,-4-6 919,0-2 0,-16-54 0,-5-12 1</inkml:trace>
  <inkml:trace contextRef="#ctx0" brushRef="#br0" timeOffset="10">10706 3630 7811,'-12'0'-78,"-2"0"1,-1 0 0,-1 0 77,1 0 1,1 0 0,2 0 1299,0 0-985,5 0-306,1 0 1,16 0-1,4 0 1,3 0 0,7 0-1,4 0 93,9 0 0,6 0 0,9-1 1,4-2-75,5-1 0,-24 0 0,1 0 0,2 1 0,0 0 0,4 1 1,1-1-20,3 0 1,2 1-1,2-3 1,1 1-1,4 1 1,1 1 0,0-1-1,0 0-156,-1 1 0,0-1 1,0-1-1,-1 0 1,-4 1-1,-1 0 1,0 0-1,-1 1 12,0-1 1,0 0 0,1-1 0,-1-1-1,0 1 1,-1 0 0,-3-2 0,1 1-109,-3-1 0,0-1 0,-1 1 0,-1 0 128,-1 0 1,0 0 31,2-1 0,-1 1 1,-7 2-1,0 0 1,0 0-1,-1 0 1,29-4-1,-5 0 36,-5-1 131,-2 1 0,-8 0 1,-2 1-1,-4 0 1,-4 0 130,-4-2 1,-9 2 0,-3 0 37,-3 2-164,-8 1-69,0-2 0,-8 5-143,-2-3 1,2-2 122,-7 2 0,-10-22 0,-7-1 0</inkml:trace>
  <inkml:trace contextRef="#ctx0" brushRef="#br0" timeOffset="11">13180 1317 7836,'0'-13'-192,"-1"3"1,-2 0-1,-1 2 820,1-2-285,-4 5 1,6-6 0,-3 3 909,2-3-1139,8-2 0,-3 6-57,5 3 1,-4 4 0,4 6 24,2 6 0,-5 2 0,1 6 0,-2 4-97,0 3 0,0 6 1,-3 8-1,2 5 21,1 6 0,0 11 1,-4-26-1,-1 1 0,-1 4 1,0 1 6,-2 3 0,-1 1 0,1 6 0,-1 1 0,0 2 0,0 0 0,2 1 0,0 1-111,0 0 0,0 0 0,1 1 0,0 1 0,2-2 1,0 0-1,0 0 0,0-1 134,0-1 1,0 0 0,2-1 0,1-2 0,1-3-1,-1-1 1,1-1 0,0 1 20,1-2 0,-1 0 0,0 0 0,0 0 0,1-3 0,1 0 0,-1-3 0,-1 0-105,1-3 1,-1 0-1,-1 1 1,2-1-16,1-3 1,0 0 66,0 4 1,0 0-1,7 26 1,-1 0-1,0-8 1,1-6-1,-1-4 1,0-4-292,1-5 1,-5-5 86,0-13 1,-5-2 0,1-5-463,-3-1 91,-1-5 359,0-2 0,0-8 0,-1-3 0,-3-8 212,-5-4 0,1-22 0,0-11 0,-2-6 0,1 0 0</inkml:trace>
  <inkml:trace contextRef="#ctx0" brushRef="#br0" timeOffset="12">13192 1243 7871,'-12'-12'-47,"1"-1"1,1 2 0,4 2 0,-1 2 190,0 1 0,6-2 1,1 4-1,8 1 158,7 2 1,8 1 0,8 0 0,4 0-310,3 0 0,7 0 209,0 0-357,3 0 1,3 0 0,2 0-1,4 0 1,2 0 0,-1 0-1,-5 0-223,-2 0 1,-8 0 0,-2 0-1,-5 0-134,-7 0 0,-6-1 302,-11-3 210,-5 2 76,-7-9 0,-3 10 0,-5-5 0,-2 2 0,1-1 1332,1-2-805,-3 4 0,8-6 431,-5 5-737,5 0 0,-2 5-7,5 3 0,0-1-271,0 5 0,0 0 123,0 4-141,5 1 1,-2 5 0,4 2-1,-1 3 1,1 3-102,3 3 85,1-3 1,1 14-1,0-1 1,2 8-1,1 7 59,2 5 0,-1 4-38,-4 3 1,-7-32 0,-1 2-1,-1 3 1,0 1 0,0 2-1,0 1-260,-2 1 1,1 1 0,-2 0 0,1 1 222,-1-1 0,0 0 1,0 0-1,0-1 34,0 3 0,0 1 0,0 0 0,0 1 0,0 0 0,0 0 0,0-2 0,0-1-5,0-1 1,0-1-1,0 1 1,1 0 58,1 0 0,0 0 0,1 2 0,1-1-24,2-2 1,1-1 0,-2-1 0,0-1 0,0-4 0,0 0-1,-1-1 1,0 0-129,1-1 1,0 0-1,-2 1 1,1-1 104,4 31 1,-5-6-28,1-7 0,-3-4 1,-1-2-1,0-5-24,0-3 0,-1-5 44,-3-10 0,2 1-270,-2 0 470,-3-6 0,5-3 0,-5-6-1013,1-2 1,2-7 161,4-1 0,-4-5-133,0-7 781,-6-6 0,-2-12 0,-7-9 0</inkml:trace>
  <inkml:trace contextRef="#ctx0" brushRef="#br0" timeOffset="13">13192 4147 7838,'-12'-11'37,"0"3"-25,5-3 1,7 6-1,9-4 1,6 4 48,6-1-7,8 5 0,9-10 0,10 3 0,5-2 1,5 1-1,4 1 0,7-2-41,-33 5 0,0-1 1,1 0-1,-1 0-140,-1 0 1,-1 0 63,33-7 1,-9 1 0,-2 0 0,-4 1-1,-7 1 1,-8 3 0,-7 2-363,-7 2 60,-4-4 1,-8 4-234,-2-5 598,-4 6 0,-21 12 0,-5 11 0</inkml:trace>
  <inkml:trace contextRef="#ctx0" brushRef="#br0" timeOffset="14">14004 4443 7814,'-5'-13'128,"2"1"0,-4 0 436,2-1 1600,-5 6-1192,9 2-993,-4 5 0,5 5 1,0 5-1,0 5 0,1 6 1,2 2-1,2 1-65,2 1 1,-4 4-22,1-1-50,3 1 0,-5-4 0,5-1 0,-1 1 0,-4 0 0,1-1 1,0 0-810,1-4 1,1-2 0,-2-5 965,1 4 0,0-31 0,-4-2 0</inkml:trace>
  <inkml:trace contextRef="#ctx0" brushRef="#br0" timeOffset="15">13968 4541 7814,'0'-18'0,"0"-1"34,0-6 1,0 5-1,0 1 1,1 1 19,3 3 0,3 1-25,5 2 0,6 0 1,2 1-1,4 3 190,0 3 1,1 4-111,0 1 0,-1 0 0,1 1 0,-1 4 17,1 3 0,-6 3-77,-2 1 1,0 4 0,-2 2 0,-4 1 38,-5 3 0,-5 1-170,-1 2 0,-3 0 145,-5-1-109,0 1 1,-15-5-1,1 1 1,-5-1-1,-6 0-169,-3-4 1,-1-2-320,0-2 362,0 0 0,-1-1 172,-3-3 0,-19-24 0,25 2 0,0 1 0</inkml:trace>
  <inkml:trace contextRef="#ctx0" brushRef="#br0" timeOffset="16">14201 1834 7815,'-5'-7'-34,"-2"0"0,-5 4-134,-1-1 418,7 0 0,0 3 0,8-2 0,2-1 1,4 1-1,4 0 228,5-1 1,3 3-249,9-3-183,2-3 0,13 6 1,5-5-1,10 2 0,9-1 1,-29 1-1,2 1 0,2-1 1,1-1-212,3 2 1,1 0-1,2-3 1,2 1-1,1 1 1,1 1-1,0-1 1,0 0-190,-1-1 0,0 1 301,3 3 1,-2 0 0,-7-4 0,-1 0-1,-1 2 1,0 1 0,-4-1 0,-1 0-1,-3 0 1,0-1 0,-2 2 0,-1-1-1,29-4-561,-8 0 592,-7 5 1,-13-8 0,-1 6 0,-2 0-1,-3 0 1,-5-2 0,-3 1 213,-4-1-102,0 2 99,-5-1-141,-5 3 1,-7-3 0,-8 5-409,-3 0 1,-3 1-2,-2 3 360,2 3 0,-36 22 0,-4 4 0</inkml:trace>
  <inkml:trace contextRef="#ctx0" brushRef="#br0" timeOffset="17">14312 2720 7815,'-8'-9'269,"0"1"-132,5 6 0,-1-4 0,8 6 0,4 0 0,4 0 0,6 0 64,7 0 0,6 0 1,12-1-1,6-2-114,7-1 0,-21-1 0,1 0-143,3 1 1,0 0 2,5-1 1,1-1 0,4 0 0,0 0-1,5 0 1,0 0 0,3-1 0,1 1-1,2 0 1,1-1 0,0-1 0,-1 1-1,-1-2 1,0 0-40,-2-1 1,-1 1 0,-3 1 0,-2 1 0,-1-2 0,-1 1 0,-5 1 0,-1 0-46,-4 1 0,-3 0 0,23-5 0,-22 3 1,-8 4-507,-7 3 401,-4 1 171,-12 0 1,-2 0 0,-8 0 0,-2-2 0,-3-1 0,1-1 0,-1 0-307,-2-1 0,-2 2 377,1-5 0,0 5 0,-1-19 0,1 2 0</inkml:trace>
  <inkml:trace contextRef="#ctx0" brushRef="#br0" timeOffset="18">16183 1403 7823,'0'-12'-117,"-4"-1"0,-1 1 256,3 0 1,-1 1 0,0 1 423,-1 2 0,0 4-185,4-4 1,-1 5 280,-3-1-390,2 2-143,-3 2 1,5 2-1,0 2 0,0 4 0,0 3 54,0 1-165,0 6 0,0 1 0,1 7 0,2 3 0,1 5-204,-1 6 205,-2 9 0,-1 8 0,1 10 0,1-29 0,-1 0 0,2 4 0,0 0 145,0 4 1,0 1-212,-1 4 1,-1 1-1,4 1 1,0 1-1,-2 2 1,-1 0-1,1-1 1,1-1-1,1-2 1,0-1 43,0-2 0,1-1 1,0-6-1,0-1 1,0 0 0,0 0 0,0-3 1,0-1-111,1-1 1,-1-2 57,1 22 1,4-8-1,-5-11 1,3-1-1,-3-4-76,0-3 1,2-8-201,-4-5 0,0-2-655,-4-2 473,0-5 0,0-3 119,0-8 0,0-4 0,-1-9 481,-3-3 1,-2-20-1,0-9 1,-4-4 0,0-1-1</inkml:trace>
  <inkml:trace contextRef="#ctx0" brushRef="#br0" timeOffset="19">16232 1440 7839,'0'-12'-57,"0"-5"1,0 1-1,-1 1 1,-2 1 60,-1 2 1,0-1-1,4 1 280,0 0 1,5 4-1,3 1 1,5 1 0,3 4-1,4 0-106,4 2 1,2-1 0,1-2 0,3-1-315,2 1 0,-1 2 0,3-1 0,-2 0-150,-2-2 0,-2 0 0,-3 4 0,-2 0-145,-2 0 1,1 0-1,-6 1-317,-1 3 613,-7-3 523,-2 5 388,-6-6 616,0 0-585,-6 0 1,5 1-301,-3 3-377,3-2 0,1 10 0,0-1 0,0 4 129,0 0 0,1 4-159,3 2-70,-3 7 0,9 9 0,-5 10 1,1 6-1,1 9 46,0 6 1,-5-29 0,0 0-103,2 2 0,0 0 16,-3 4 0,1 0 0,2 0 0,1-1 1,-2 2-1,-2 0 0,1-2 0,0-1 1,0-2-1,0-1-45,0-1 1,1-2 0,2 32-1425,-1-4 1420,-3-2 0,6-8 1,-4-6-1,1-6 1,-1-5-155,-2-1 0,-1-6 151,0-2-216,0-3 1,0-7 0,0-2 0,0-4 0,-1 0-526,-3-1 0,1-5-24,-5-3 1,4-3 877,-4-1 0,-39 11 0,-13 3 0</inkml:trace>
  <inkml:trace contextRef="#ctx0" brushRef="#br0" timeOffset="20">16330 3138 7848,'-7'-5'253,"-3"3"0,7-3 18,-5 5-16,5 0-145,-3 0 1,8 0-1,2 0 1,5-2-1,6 0 1,7-2-1,6-1 11,5 0 1,8 0-15,4-4-265,3-2 1,1 5 0,0-7 0,0 1 0,-1 0 0,-3 1 0,-5 2-882,-6 5 0,-9 3 1039,-9 1 0,-19 5 0,-5 2 0</inkml:trace>
  <inkml:trace contextRef="#ctx0" brushRef="#br0" timeOffset="21">17106 3212 7823,'0'-18'386,"0"4"0,0-2 747,0 2 1,-4 6-154,-1 0-840,1 5 0,4-1 1,0 8 33,0 4 0,0 9-39,0 3-120,0 4 0,0 2 0,0 2 0,0 5 0,0 3 1,0 1-1,2 0-175,2-1 1,-3 1-1,3 0 1,-1 0-277,1 0 0,-1-5-1053,5-4 1059,-5-2 1,8-7 0,-4-2 0,1-5 429,0-4 0,6-35 0,5-14 0</inkml:trace>
  <inkml:trace contextRef="#ctx0" brushRef="#br0" timeOffset="22">17143 3433 7820,'0'-8'-150,"0"0"0,0 4-741,0-4 970,0 0 1,5-3-1,3 1 1,3 3 319,1 2 0,6-4-177,3 5-250,2-5 0,6 6 0,-1-5 0,1-2 0,0-1-275,0-1 241,-6-6 1,-1 3 0,-7-4 0,-3 1 0,-4 3 182,-2 2 1,-2 0 0,-6 2 0,-2 2 1346,-4 1-1158,-3 5 0,-1-3 440,0 6-515,-1 0 1,1 2-1,0 2 1,-1 5-1,1 5 33,0 3 0,1 6 0,1 0 0,2 6-46,-2 2 1,5-2-226,1 4-137,-3 0 1,6 1-1,-3 0 1,4 1 0,2-2-931,2-1 0,6-5 565,-2-6 0,7-1 505,2-8 0,21-57 0,-18 11 0,0 0 0</inkml:trace>
  <inkml:trace contextRef="#ctx0" brushRef="#br0" timeOffset="23">17192 1809 7800,'-19'0'-229,"1"0"0,6 0 0,-1 0 1,1 0-139,0 0 1054,-1 0 0,5 0 1,3 1-92,3 3 0,9-2-362,10 2-175,10-3 1,0-1 0,14 0-1,7 0 1,7 0 0,8-1 0,4-2-57,-32 2 1,1-2 0,3-1 0,1-1 0,4 0 0,1 1 0,4-1 0,0-1-83,4 1 1,0-2 0,-2-1 0,0 0 0,-4-1 0,-2 0 0,-1 0 0,-1 0-188,-2 0 0,-1 0 1,-3 1-1,0 0 1,27-4-1,-13 1-1026,-16 3 974,-5 2 1,-23 6 131,-3 0 136,-8 0 1,-4 0-1,-2 0 1,-2 1-1,-6 2-50,-5 1 100,1 6 0,-30-4 0,-13 0 0,-2 4 0,0-1 0</inkml:trace>
  <inkml:trace contextRef="#ctx0" brushRef="#br0" timeOffset="24">17352 1588 7800,'-4'-9'0,"-2"2"-194,-1 2 0,3 1 0,-4 4 0,-2 0 434,0 0 1,-8 7-105,-3 5-63,-2 0 1,-7 12-1,-3-4 1,-2 3 0,-2 1-1,1-3 1,3 0 70,5 1 1,3 0-1,4-3 1,6-5 0,6-5 1,3-5 0,8 3-6,2-1 1,4-2 0,8-3 0,5 2-26,2 1 0,6 4 1,1-4-1,1 0-117,4 2 1,-4-4-56,2 7 1,0-1 0,2 0 0,-1-1 0,-2 0 0,-2-2 0,-3 1 0,-2-2-1001,-5 1 0,-2-3 298,-5 2 759,-1-3 0,-27-6 0,-7-2 0</inkml:trace>
  <inkml:trace contextRef="#ctx0" brushRef="#br0" timeOffset="25">17733 1563 7821,'-12'-4'-339,"0"0"0,-1 0 63,1 4 0,0 1 402,-1 3-56,-4 3 0,-3 7 0,-4 2 0,-2 4 0,-1 4 0,-4 2 1,0 1 294,-3 2 0,4 4-244,1-5-6,9 1 0,2-6 0,7-2 0,3-5 0,5-4 86,6-3 0,3-4 0,8-3 0,3 0-78,3 2 1,3 0-247,2-4 125,5 6 1,-4-5 0,4 3-1,-1-1 1,-1 0 0,1 2 0,0 1-768,0-1 1,-1 1 145,-3-2 619,-6-3 0,15 5 0,-1-6 0</inkml:trace>
  <inkml:trace contextRef="#ctx0" brushRef="#br0" timeOffset="26">18152 2203 7811,'0'-12'1268,"0"-1"-973,-6 6 1,-1 2 0,-5 5-96,0 0 1,-1 0-1,1 1 1,0 3-199,0 5 0,-1 2-45,1 1 5,0 0 1,1 0-1,2 1 1,5-1-1,3 0 1,1 1-143,0-1 0,1 0 0,3-1 0,5-1 42,2-2 1,6-1-1,4 2 1,2 0 163,2 0 0,-5-2 0,1 1 0,1 2 107,1 1 1,-4 0-45,-3-3-29,-2 3 0,-3-4 0,-3 5 0,-4 0 0,-4-1 1,-4-1-8,-4-2 1,-8-1-100,-5 1-165,-2-3 1,-3 0-1,-1-1 1,-2 0-1,0 0-306,-1 0 1,4 0 0,-3-5 516,3-3 0,2-20 0,-1-8 0</inkml:trace>
  <inkml:trace contextRef="#ctx0" brushRef="#br0" timeOffset="27">18066 2240 8019,'0'-8'1233,"0"-1"-987,5 7 0,3-8-211,9 6-13,-4 0 1,12 4 0,-2-2-1,6 0 1,2-2-425,3 1-515,2 2 1,1-1 916,0-2 0,16-3 0,5-5 0</inkml:trace>
  <inkml:trace contextRef="#ctx0" brushRef="#br0" timeOffset="28">18582 2166 7811,'2'-12'-218,"2"-1"1,3 6 268,5 3 0,2 3 0,3 1 0,7 0 162,3 0 1,7 0-242,-1 0-71,3 0 0,-4 0 0,0 0 1,-2 0-1,-3 0 0,-2 1 1,-5 2-1046,-3 1 1144,-4 0 0,-33-4 0,-9 0 0</inkml:trace>
  <inkml:trace contextRef="#ctx0" brushRef="#br0" timeOffset="29">18853 2141 7811,'-12'0'245,"-1"0"307,7 0 0,-5 0 206,3 0 1,2 2-356,2 2 0,3 3 95,1 5-347,0 6 0,-2-3 1,-1 7-1,-1 2 1,2 5-1,0 1 1,2 1 117,0 1 0,0 3-20,0 2-646,6 3 0,-4-10 0,5 3 0,-1-4 1,-3-5-1440,-2-3 1088,-1-3 748,5-6 0,-9-22 0,3-5 0</inkml:trace>
  <inkml:trace contextRef="#ctx0" brushRef="#br0" timeOffset="30">14189 2314 7823,'-8'0'-61,"0"0"0,-2 0 0,-1 0-464,-1 0 1009,0 0 1,3 0 0,1 0 1189,-1 0-1362,3 0-278,1 0 1,6 0 0,3 0-1,4 0-63,3 0 0,3 4 1,4 0-1,6-1-83,8-2 1,3-1 0,4 0 0,2 0-100,4 0 1,8 0 0,3 0 0,2 0-240,-1 0 1,-5-4-122,1 0 411,3-6 0,-12 5 0,-3-5 0,-11 2 0,-8 0 0,-6-1-387,-2 1 474,-13 6 1,-6-8-1,-13 6 1,-1 1 134,-3 2 1,-2-3-100,-5 0 1,2-2-1,-6 3 1,0-2 54,1-2 1,2 4 115,6-1 1,1-1-1,1-1 1,3-1 77,1-2 0,3 2-70,6-1 1,4 4 511,5-5-420,0 7 1,1-5-1,3 4 1,5-1 119,2 1 1,5 2-173,0 1-129,6 0 0,-7 1 0,6 2 0,1 3 1,0 0 15,-2 4 1,2 1 0,-6 1 0,-1 2-41,-1 2 1,1-1 19,-3 6-103,4-6 1,-15 8 0,3-2 0,-4 1 0,-4-1 53,-4 0 0,-5-5-272,-3 5 0,1-6 1,-6 3-1,1-2-1436,1 0 1708,-4 1 0,-8-5 0,-7 0 0</inkml:trace>
  <inkml:trace contextRef="#ctx0" brushRef="#br0" timeOffset="31">14472 2301 7826,'0'-15'-160,"-1"3"1,-2 1-1,-1 0 428,1-1 560,2-1 0,1 5-33,0 0-832,0 11 28,5-2 1,-2 10 0,5-1 0,3-2 0,3 1 0,2 2 0,-1 2 14,-1-1 1,-2 0 0,1 1 0,-1-1-89,0 0 0,-1-4 0,-1 1-206,-2 0 0,-5 2 0,1 1 11,-3 1 1,-10-1-1,-5 0 1,-4 2 276,-4 2 0,-20 11 0,-10 4 0,-5 5 0,0 0 0</inkml:trace>
  <inkml:trace contextRef="#ctx0" brushRef="#br0" timeOffset="32">14595 3101 7810,'-5'-8'71,"-4"0"1,-1-2-1,-1-1 352,2-1-260,4 0 0,5 3 1,1 1-1,3-1 1,5-1-1,2 1 1,1 2-1,2 0 1,1 1 121,1 1 1,2-3-246,-2 4-75,-2-1 1,4 5-1,-7 2 1,-2 1 0,-2 2-1,-2 2 1,-2 4-122,-1 4 0,-4 3 0,-2 4 0,-4-2-48,-3 2 1,-1 1 0,-2 2 0,-1-1 108,-2 1 0,1-6 0,5-2 0,2-4 70,0 0 0,5-1 1,-3 0 118,2 0-91,1-5 28,4-1 0,5-5 0,4 2 0,1 1 0,3 0 0,-1 0 0,0 2 72,1 0 0,-1-1-40,0 3 1,-1-4 0,-1 4 214,-2 2-233,-5 1-18,2 1-78,-10 0 1,-2-4 0,-5-1-1,-1 0 1,1-1-364,0-1 0,-1-1 0,1-4 414,0 0 0,-6-16 0,-1-5 0</inkml:trace>
  <inkml:trace contextRef="#ctx0" brushRef="#br0" timeOffset="33">14891 3261 7522,'-7'0'-1703,"1"0"1703,1 0 0,14 0 0,0 0 0</inkml:trace>
  <inkml:trace contextRef="#ctx0" brushRef="#br0" timeOffset="34">15075 3089 7810,'-12'0'0,"-1"-4"0,1 0 234,0 0 1,4 4 0,-1 0 0,1 1 344,1 3-603,2 3 1,6 5-1,3 0 1,6 1 0,4-1-1,3 0 20,3 1 0,-1-1 0,3 0 0,-2 1-36,2-1 0,0-1 0,0-2 0,-3 0-15,-1 0 1,-2 2 59,-4 1 1,-5 1-1,-4-2 1,-6-2-42,-5-1 0,-8-1 0,-6 3 1,-4-2-179,-3 2 1,-5-5 0,2 1-1,1-2-610,2 0 0,-1 0 824,1-4 0,-5-44 0,3-11 0</inkml:trace>
  <inkml:trace contextRef="#ctx0" brushRef="#br0" timeOffset="35">15087 3064 7810,'6'-12'0,"-3"0"821,5-1-586,-5 6 1,7-2-1,-1 5 1,2 0-1,1 0 526,0 0-824,1-1 0,3 4 0,2-2 0,1-1 1,1 1-687,0 2 316,3 1 1,-8 0-1,4 0 433,-1 0 0,4 6 0,-3 0 0</inkml:trace>
  <inkml:trace contextRef="#ctx0" brushRef="#br0" timeOffset="36">15407 3015 8409,'-5'-11'-76,"5"3"1,5-2-59,8 6 0,4 0 41,4 4-81,2 0 0,3 0 0,2 0 0,2 0 0,0 0 174,0 0 0,15 0 0,0 0 0</inkml:trace>
  <inkml:trace contextRef="#ctx0" brushRef="#br0" timeOffset="37">15592 3003 7810,'0'-7'1626,"0"1"-1006,0 6 0,-4 6 11,0 2-480,0 3 1,4 3 0,0 2 0,0 6 0,0 4 0,0 4 0,0 0-73,0 0-230,0 4 0,5-6 0,2 3 0,1-1 1,0-4-1,2-3 0,0-3 151,-2-3 0,-8-28 0,-7-10 0</inkml:trace>
  <inkml:trace contextRef="#ctx0" brushRef="#br0" timeOffset="38">10128 2757 7812,'-12'0'-213,"-1"0"0,1 0 0,0 0 1,-1 0-108,1 0 274,0 0 1,4 0 0,-1 0-1,0 0-267,-2 0 337,-1-6-85,5 5 1,-4-5 60,3 6 0,-31 0 0,-7 0 0</inkml:trace>
  <inkml:trace contextRef="#ctx0" brushRef="#br0" timeOffset="39">9525 2781 6706,'0'7'698,"0"-1"-211,-5-6-58,3 0-107,-9 0 0,8 0 395,-5 0-498,6 0-112,-4 0 1,5 0-136,-3 0 71,2 0 0,6 0 1,10 0-1,4 0 0,5-2-32,4-2 0,8 3 39,10-3-51,5-3 0,19 4 0,-33 0 0,1-1 0,3 1 0,0-1 0,1 2 1,0-1-1,-1-1 0,1 1 0,-2 0 0,1 1-69,-2-1 0,0 0 1,-1 0-1,-1 1-46,29-2 38,-10 2 0,-14-3 0,-8 5 1,-6 0-1,-5 0-344,-5 0 72,-9 0 35,3 0 282,-15 0 1,6 0 16,-10 0-59,0 0 0,-4 4 0,-2 0 0,-1-1 0,-1-1-328,1 2 0,-3-2-279,1 2 682,-5 3 0,-19-6 0,-10 5 0</inkml:trace>
  <inkml:trace contextRef="#ctx0" brushRef="#br0" timeOffset="40">9882 2547 7812,'-1'-12'-100,"-2"0"-277,-1-1 1,-5 1 1076,5 0 176,0 5-704,-1 2 1,-2 10 0,-5 3 0,-2 5-1,-2 3 169,-5 4-348,-8 4 1,1 0 0,-8 1 0,-2 0 0,0 1 0,-1 1 0,1 2-42,-3-2 1,3 2 9,-3-5 27,8 4 0,4-15 0,9 2 0,5-4 0,6-4 132,9-1 0,6-2-80,6-4-14,0 0 1,6 0-1,3 0 1,2 0 0,3 0 101,3 0 1,-2 4 0,4 1-1,0 1-205,-4-1 0,3 5-70,-1-2 0,3 2 0,-3-1 0,-1-1-243,-2 2 0,-6 1-50,1 1 0,-6 0 14,1 1 70,-2-6 1,-8-1 354,-1-2 0,-26-8 0,-6 3 0</inkml:trace>
  <inkml:trace contextRef="#ctx0" brushRef="#br0" timeOffset="41">10153 2634 7835,'0'-13'-340,"0"1"1,-2 4 716,-2 0-310,3 5 23,-10-3 1,4 8 0,-5 2 0,-2 4 0,-1 4 0,-3 3 0,0 3 26,1 1 0,-5 0 0,3 3 0,-2-1-59,1 1 1,5 0 0,-2-1 0,3-1 89,2-3-135,5 0 0,2-5 0,5 0 1,1-1-1,3-1 0,5-3 1,3 0 36,4-1 1,3-3 0,6 1 0,1-1 47,3 1 1,-2-3-21,6 4 1,0-3 0,2 1 0,-1 1-194,-1-1 0,-5 2-128,0-1 1,-2 5-1,-2-4-394,-4 2 0,-8-3 637,-8 4 0,-40 11 0,-12 7 0</inkml:trace>
  <inkml:trace contextRef="#ctx0" brushRef="#br0" timeOffset="42">8159 2769 7824,'-8'-1'852,"0"-4"-354,5 4-183,-8-4-84,10 5 0,-6 0 12,3 0-203,2 0 0,8 0 0,10 0 0,6 0 1,4 0 15,3 0 0,4 0 0,6 0 0,4-2-66,0-2 1,2 1 0,5-5-1,-2 0-177,-3 1 0,-4-2 0,-9 3 0,-4 1-107,-6-1 1,-5-2-665,-4 4 663,-6 0 177,-7 4 1,-7 0 0,-6 0-1,1 0-517,0 0 427,-6 0 1,3 0 0,-5 1 207,-2 3 0,-18 9 0,-5 6 0</inkml:trace>
  <inkml:trace contextRef="#ctx0" brushRef="#br0" timeOffset="43">8467 2769 7824,'-7'0'215,"1"-6"844,1 5-550,4-4 0,-5 6-89,6 3 0,0 3-93,0 5-219,0 6 0,0 1 0,0 6 0,0 1 1,0 1 134,0 2-291,0 10 0,0-10 1,1 7-1,2-3 0,1-3-869,-1 0 707,4-2 0,-6-7 0,3-2 0,-1-1-1877,1-3 2087,-2-1 0,14-24 0,-2-5 0</inkml:trace>
  <inkml:trace contextRef="#ctx0" brushRef="#br0" timeOffset="44">8787 3310 9573,'0'-8'1430,"0"0"-1263,0 0 1,0 0-81,0-1-184,0 7 1,5-4 0,2 8 0,0 2 0,-2 4-301,1 3 1,-5 2 204,3 4 184,-2 2 1,-2 1 0,0 1 0,-2 1 0,-1 0 0,-1-2 0,0-3 547,-1-4-369,3 5 1,-3-8 0,5 2-110,0-1 1,3-6 0,4 0 0,6-4-161,5-1 0,2-6-59,5-2-72,0-3 1,-1 0-1,1 2 1,1 1-1,1-1 1,2 1 228,-2 0 0,5 0 0,-1-5 0</inkml:trace>
  <inkml:trace contextRef="#ctx0" brushRef="#br0" timeOffset="45">20379 1292 7812,'-8'0'-570,"0"0"1444,-2 0-578,5 0 1,-5 2-1,5 0 399,-2 2-496,4 0-132,-2 2 0,6-5 0,4 3 0,8-2 0,6-2 0,5 0 0,4 0-38,1 0 0,9-4 0,0 0 1,3-1-6,1 0 0,0 4 1,-6-5-1,0 2-175,-3 0 1,-4 0 0,-9 2-249,-4-2 1,-5 3 60,-7-3 0,-5 3-239,-11 1 332,-1 0 0,5 1 0,0 2 245,-1 1 0,25-11 0,6-7 0</inkml:trace>
  <inkml:trace contextRef="#ctx0" brushRef="#br0" timeOffset="46">21228 1046 7848,'-12'-5'-57,"4"3"1,1-3-1,0 1 611,0 0-373,4-1 0,-1 5 1,10 0-1,5 0 0,5 0 1,3 0-1,3 0 1,6 0 0,2 0-1,1-1-116,3-3 0,6 3 0,1-4 0,-1 3-125,-2-2 1,3 2 0,0-2-1,-3 3-292,-4 1 1,-5-4-1,-7 0-1292,-2 1 1319,-4 1 0,-6 2 1,-10 0-1,-6 2 325,-5 2 0,-3-3 0,-1 5 0,-1-1 0,-34 2 0,-3 5 0</inkml:trace>
  <inkml:trace contextRef="#ctx0" brushRef="#br0" timeOffset="47">21610 1021 7848,'-13'-5'-466,"1"4"1,0-4 1440,-1 4-174,7 1-450,-5 0 1,8 1-1,-4 4 500,2 3-745,-5 8 1,9 3 0,-3 6 0,1 0 0,0 1 75,-1 2 0,0 0-144,4 4 0,0 1 252,0 4-554,0-5 1,4 2 0,2-7 0,-1-2 0,2-3-390,0-1 1,-5-3 57,2-1 0,2-8 1,-1-2 594,2-1 0,12-13 0,7-7 0</inkml:trace>
  <inkml:trace contextRef="#ctx0" brushRef="#br0" timeOffset="48">21905 1674 9598,'-4'-9'452,"0"1"0,0 4-409,4-4 1,0 4-1,0-4-290,0-2 199,5 5 1,-2-2 0,4 3 0,0-3 0,-1 0 0,4 3 0,1 3-101,1 1 1,1 0 106,-1 0 29,0 0 0,0 2 1,1 5-1,-2 5 0,-2 3 1,-2 3-1,-1 4-36,-4 5 0,0-1 0,-4 4 0,0-1-46,-2 0 0,-6-2 1,2-5-1,-3-3 117,-2-1 0,1-3 30,0-7 343,5-2 0,-3-5 0,5 2 665,-2 1-1087,4-5 1,-1-1-1,8-2-59,5 3 1,6-1-3,1-2 1,2 3-37,-2-3 1,3 2 0,6 1 0,0-2-2,-1-1 0,1-1-63,-1 1 0,-3 2-66,-1-2 0,-4-1 0,0 1-115,-2 1 0,-3 0 51,-3-1 166,-3 3 1,-6-5 0,-3 6 0,-4 0-405,-3 0 1,-2 0 554,1 0 0,0 6 0,-17-5 0,-4 5 0</inkml:trace>
  <inkml:trace contextRef="#ctx0" brushRef="#br0" timeOffset="49">22742 1317 7803,'-8'0'-55,"-1"0"0,0 0 0,-2 0 1362,-1 0-734,5 0-467,1 0 0,9 0 0,4 0 1,7 0-1,3 0 0,7 0 188,3 0 1,4 0-271,6 0-57,6 0 1,-1 0 0,5-2 0,-2 0 0,1-2 0,1-1 0,-2 1-428,-4 0 11,-8 0 0,-5 4 0,-7-1 0,-5-2 449,-2-1 0,-78-17 0,22 11 0,0 0 0</inkml:trace>
  <inkml:trace contextRef="#ctx0" brushRef="#br0" timeOffset="50">22890 1132 7844,'0'-12'666,"-6"0"1,1-1-141,-4 1-250,4 5 0,5 3 93,0 8-210,0 3 0,0 7 0,0 2 0,1 6 0,2 4 1,1 4-1,-1 0 176,-2 0 1,-1 4-419,0-1 0,0 1 0,0 0 1,0-2-503,0-2 0,0 0 294,0-1 0,2-3 0,2 1 0,3-4-700,-1-2 1,7-7 111,-1-2 879,0 0 0,44-38 0,5-2 0</inkml:trace>
  <inkml:trace contextRef="#ctx0" brushRef="#br0" timeOffset="51">23468 1108 7844,'0'-18'0,"0"-1"0,0-1 243,0 4 1,5 2-181,4 2 239,2 5 0,2-2 0,2 5 0,3 1 0,0 3 454,0 4-765,-2-3 0,-5 14 0,-1-2 0,-4 2 0,0 1 0,-3 2 0,-2 1-241,-1 3 0,0 1-99,0 2 220,-6-1 0,0-3 0,-5-2 1,1 0-184,2 0 456,5-4 0,-6 3 155,4-6 0,3-5-139,6-3 1,-1-2-66,5-2-31,5 0 0,1 0 0,4 1 0,-2 3 1,1 3-22,-2 0 0,-2 4-106,0-3 1,-2 3-1,-2 1 1,-2 1 10,-1-1 1,-2-4 245,-4 0 1,-7-1-154,-5 1 1,-2 3 0,-8-4 0,-3 0 3,-2-3 0,-3 2-341,1-2 0,3 1 80,-2-1 0,3-2 0,4 2 1,5-3-306,2-1 1,3-5 520,3-4 0,36-18 0,13-6 0</inkml:trace>
  <inkml:trace contextRef="#ctx0" brushRef="#br0" timeOffset="52">23886 1218 7844,'-4'-8'743,"0"0"-552,0 5 81,4-2-402,0 5 1,-4 1-1226,0 3 726,0 3 629,4 0 0,49-18 0,12-10 0</inkml:trace>
  <inkml:trace contextRef="#ctx0" brushRef="#br0" timeOffset="53">24182 1021 7844,'-9'0'1044,"1"0"-866,0-5 1,-4 4 0,1-2-1,1 4 177,2 3 0,0 6-172,-4-2-132,-1 8 0,5-2 1,1 4-1,2-2 1,2 2-53,2 1 0,2-4 1,4 2-1,8-2-96,6 1 0,4-4-142,2 1 174,5-1 0,-3-6 0,6 2 0,0-3 1,0 1-2,-1 2 0,-8-3 185,0-1 1,-7 3-100,-1 2 1,-4-3 0,-3 3 22,-5 0 0,-8 2 13,-5 1 0,-7-1 32,-4-2 0,-4 1 0,0-1 0,-2 0-344,-3-1 1,3 2-94,-3-6 1,3 0-201,2-4 1,0 0 548,4 0 0,-9-54 0,16 19 0,0 1 0</inkml:trace>
  <inkml:trace contextRef="#ctx0" brushRef="#br0" timeOffset="54">24206 1034 7844,'-5'-13'2467,"3"1"-2447,-3 0 0,10 5 0,5 1 0,4 2 60,2 0 0,6 0-1150,-1 4 833,7 0 0,-2 0 0,3 2 237,-3 2 0,20 8 0,6 7 0</inkml:trace>
  <inkml:trace contextRef="#ctx0" brushRef="#br0" timeOffset="55">24785 984 7844,'1'-12'0,"2"0"240,1 0 0,5 1 1,0 1-1,3 3 4,4 2 0,5 1 1,8 4-1,3 0-138,4 0 1,2 0-1,2 0 1,1 0-309,-1 0 0,-2 1 0,-3 2 1,-2 1-353,-4-1 0,-4-1 1,-4 1-1,-1 1 554,-3-1 0,-22 4 0,-10 0 0</inkml:trace>
  <inkml:trace contextRef="#ctx0" brushRef="#br0" timeOffset="56">25154 911 7844,'-8'0'635,"-1"0"-319,7 0 1,-8 5 0,6 3 0,1 5 317,2 3 1,-3 0 0,-2 8 0,1 3-348,-1 3 1,-2 3-1,3 4 1,-1 0-180,1 0 1,-3 0-1,4 0 1,1-1-500,1 1 0,2-7 0,0-4 0,2-5-526,2-3 1,3-2 0,6-5 916,4-3 0,18-19 0,10-9 0</inkml:trace>
  <inkml:trace contextRef="#ctx0" brushRef="#br0" timeOffset="57">25929 1378 7811,'-11'-5'1153,"3"-3"1,5 2-825,11 2 0,2 3 1,11 1-1,0 0 499,3 0-770,6 0 1,1 0 0,5 0 0,-2 0 0,-1 0-475,1 0 271,-4 0 0,0 0 0,-7 0 0,-2 0 0,-5 0 1,-2 0-1,-2 0-1420,1 0 0,-5 0 1565,0 0 0,11-39 0,7-8 0</inkml:trace>
  <inkml:trace contextRef="#ctx0" brushRef="#br0" timeOffset="58">26741 1095 7869,'-5'-12'327,"4"0"67,-10 5 1,4 1 0,-6 8-121,1 2 0,0-1 0,0 6 0,-1 3-193,1 3 0,4 2 0,1-5 0,1 0-122,4 1 0,0-1 0,2 0 0,0 1 19,0-1 1,6-4 0,2-1 0,4-1-52,5-4 0,-2 4 0,5-2 1,2-1 139,1-2 1,2 0-1,0 2 1,-1 1 144,1-1 0,-5 4 65,1 1-244,-6 3 0,3 1 1,-7 0-1,-2 2 1,-2 1-1,-2 2 0,-3-2 45,-5-2 1,-1 4-228,-8-1 1,1 1-1,-8-5 1,-1-1-299,1-3 0,0 2-222,-1-6 0,-4 0 0,4-4 669,-3 0 0,-9-14 0,-5-5 0,-2-2 0,-1 1 0</inkml:trace>
  <inkml:trace contextRef="#ctx0" brushRef="#br0" timeOffset="59">26729 1083 7869,'6'-19'0,"-4"-3"0,6 6 31,-5-1 1,8 6 0,-1 2-1,5 2 1,5 1 0,4 4 0,0 0 125,1 2 0,1 0-359,2 0 40,-2 0 0,5 0 0,-7 2 162,1 2 0,16 13 0,4 9 0</inkml:trace>
  <inkml:trace contextRef="#ctx0" brushRef="#br0" timeOffset="60">27344 1058 7869,'0'-12'0,"0"4"0,0 0 112,0-1 1,2 1 0,2 1 0,4 2 0,3 1 1424,1-2-1497,6 5 0,7-5 0,8 6 1,2 0-1,2 0 0,0 0 1,-2 0-613,-2 0 0,6 0-688,-7 0 893,1 6 367,-14-5 0,-6 10 0,-8-4 0</inkml:trace>
  <inkml:trace contextRef="#ctx0" brushRef="#br0" timeOffset="61">27652 1021 7869,'-8'0'109,"0"0"123,5 0-242,-8 0 530,4 6 1,-1 1-1,0 6 1,0 4-1,-1 3 819,1 4-1233,5 6 0,-6-3 0,5 7 0,0 3 0,-1 3 0,1 1 0,2 0-354,0 0 0,2-4-171,0-4 1,4-6 0,2 2-1,1-5-512,2-3 0,4-5-336,3-8 1267,-2-2 0,20-28 0,-1-5 0</inkml:trace>
  <inkml:trace contextRef="#ctx0" brushRef="#br0" timeOffset="62">28083 1280 7865,'0'-17'0,"0"1"0,0 1 327,0 1 0,1 3-173,3 3-106,3-3 1,9 10-1,2-5 1,1 2-1,3 0 1,2 1-1,0 2-348,1 1 1,-2 1-881,-3 4 801,4-4 379,-11 10 0,-11 1 0,-10 7 0</inkml:trace>
  <inkml:trace contextRef="#ctx0" brushRef="#br0" timeOffset="63">28095 1464 7865,'-4'-8'0,"0"0"0,0 4 74,4-4 0,1 5-161,3-1 60,3-3 1,7 4 0,2-4-1,5 1 1,3 0 0,6-1-1,7 0 27,7-2 0,-5-2 0,9-2 0,0-1 0,5-2 0,0 1 0,0-1 0</inkml:trace>
  <inkml:trace contextRef="#ctx0" brushRef="#br0" timeOffset="64">28821 1231 8840,'-12'0'-65,"0"0"0,3 5 23,1 3 1,0 5-22,-4 3 311,-1 3 0,1 2 0,0-1 1,1 3-1,3 2 0,3 1 1,4-4 281,1-3 1,7 0-549,5-7 43,6 4 1,8-15 0,1 3 0,3-4 0,2-4 0,2-6 0,0-5 153,-1-5 0,-3-5-194,-5-4 79,-1-2 0,-5-6 1,-3 2-1,-7 2 1,-5 4 275,-2 3 1,-13 3-262,-6 2 1,-5 5-1,-4 6 1,-1 3-264,-2 2 1,-6 2-904,-2 7 0,-1 5 1087,-8 7 0,-6 12 0,-6 7 0,14-9 0,0 1 0,0-1 0</inkml:trace>
  <inkml:trace contextRef="#ctx0" brushRef="#br0" timeOffset="65">23776 2892 7807,'-6'-11'103,"-1"1"0,0 2 3,3-1 1,8 3 0,6 1 0,5 1 0,7-2 0,5 1 273,6-1 1,7-2 0,2 3-1,3-1-243,6 1 1,-2-4-314,4 5-7,-2-5 0,-7 7 0,-5-2 0,-4 3 0,-8 1 1,-5 0-2502,-6 0 2684,-8 0 0,-57 0 0,-19 0 0</inkml:trace>
  <inkml:trace contextRef="#ctx0" brushRef="#br0" timeOffset="66">24132 2781 7843,'-8'-1'0,"0"-3"0,4 2 1037,-4-2-498,5 3-375,-8 6 0,10-1 0,-3 7 0,2 4 0,2 3 0,0 5 0,0 5 664,0 5 1,0 2-890,0 2 1,0 4 0,0 2 0,2 0-275,2 4 0,-3-5-441,3-1 0,-1-7 103,1-1 331,-3 0 1,6-6 0,-4-2 341,1-2 0,33-16 0,4-3 0</inkml:trace>
  <inkml:trace contextRef="#ctx0" brushRef="#br0" timeOffset="67">24416 3372 7843,'0'-19'0,"0"-3"596,0 5-452,0 1 0,0 4 0,1 1 0,3 1 0,6 3 0,3 2 1,5 2 331,1 2 0,-2 1-468,3 0 106,-5 0 1,3 5-1,-6 5 1,-1 5-1,-3 4-573,-4 0 344,-2 10 1,-4-9-1,-2 11 1,-5-3-1,-5 2-314,-2 2 375,-1-5 0,1 2 0,-1-7 0,2-3 1,2 0 671,0 0 1,2-8 299,3 1-739,3-8 0,12 2-113,5-6 0,6-4 1,6-2-1,2 0-311,3-4 0,2-1 77,6-1 0,-1-1-568,-3 1 1,5 0-1,-4-1 736,0 1 0,12-17 0,4-3 0</inkml:trace>
  <inkml:trace contextRef="#ctx0" brushRef="#br0" timeOffset="68">25277 3015 7843,'0'-12'0,"0"-1"0,1 2 38,3 3 0,-1-1 0,5 5 1,2 1 164,1 1 0,5 1 1,2-2-1,1-1-442,3 2 1,1 0-409,2 2 401,0 0 1,-2 0 245,-3 0 0,-7 0 0,-8 0 0</inkml:trace>
  <inkml:trace contextRef="#ctx0" brushRef="#br0" timeOffset="69">25265 3163 7843,'-7'0'1664,"-4"0"-390,9 0-65,-3 0-1148,5 0 1,5 0 0,4 0-1,3 0 1,4 1 0,5 2 0,2 1-780,2-1 0,3-2 0,3-2 718,0-3 0,7-6 0,6-4 0,5-2 0,1-1 0</inkml:trace>
  <inkml:trace contextRef="#ctx0" brushRef="#br0" timeOffset="70">26212 2941 7832,'0'-16'132,"0"1"0,0 0 0,0 1 1333,0 0-1107,0 8 0,0 1 0,0 10 0,0 4 293,0 6 0,-4 6-486,0 7-125,0-2 0,4 10 0,0-3 0,0 2 0,0 2 1,0-1-1,0-2-273,0-1 1,0-6 163,0 2-383,0 2 1,0-5 0,0 2 0,0-7 0,0-3 0,0-1-2422,0-1 2873,5 0 0,24-42 0,11-9 0</inkml:trace>
  <inkml:trace contextRef="#ctx0" brushRef="#br0" timeOffset="71">26458 3175 7832,'0'-7'-215,"-4"0"-492,0 3 606,0 3 1,0 1 0,0 8-524,1 3 624,2 1 0,17 12 0,5 2 0</inkml:trace>
  <inkml:trace contextRef="#ctx0" brushRef="#br0" timeOffset="72">26877 2978 7832,'0'-7'621,"-6"2"0,1 6-421,-3 3 1,-2 3 0,5 5-211,-2 1 1,4-1 0,-1 0 0,3 1-12,1-1 1,0 0 0,1-1 0,3-1-101,4-2 1,3-4 0,1 3 0,2 0 28,3 0 0,-2-3 1,4 3-1,-2-2-118,-1-2 349,3 4 0,-6-1 1,2 7-1,-5-1 1,-6 0-1,-3 1 163,-1-1 0,-1 4 1,-4 1-1,-6-1-280,-4 2 1,-7-4 0,1 2 0,-2-2-491,-2-2 0,2-1 0,1-3 0,3-4-739,1-2 1207,-4-2 0,14-61 0,3 24 0,-1-1 0</inkml:trace>
  <inkml:trace contextRef="#ctx0" brushRef="#br0" timeOffset="73">26938 2941 7832,'-4'-12'-41,"0"0"1,0 3-165,4 1 1,0 4-124,0-4 579,0 5 0,5-4 0,5 5 0,4-3 0,3 3 157,3 0-531,0 2 0,6 0 0,1 0 1,4 0-1,0 0 123,3 0 0,29 6 0,-27-3 0,-1 1 0</inkml:trace>
  <inkml:trace contextRef="#ctx0" brushRef="#br0" timeOffset="74">27504 2855 7832,'0'-12'0,"2"-1"-20,2 1 0,0 4-223,8 0 620,-2 5 1,13-2 0,-1 3 0,7-1-1,6-1 120,5 2-698,6 0 0,-6 2 0,4 0 0,-2 2 1,-4 0-1056,-3 2 1043,-5 6 1,-6-9 212,1 3 0,-22 3 0,-6 0 0</inkml:trace>
  <inkml:trace contextRef="#ctx0" brushRef="#br0" timeOffset="75">27824 2806 7836,'-8'-2'101,"0"-2"54,5 3 0,-4-4 0,5 6 777,-2 3 1,-1 4-525,5 9 1,0 2 0,0 5-1,0 2 70,0 3 1,0 2-384,0 6 0,0 6 0,0 1 0,-1 1-455,-3 0 1,3-6-128,-4 2 0,4-4 0,1-4 0,0-4-1782,0-3 2269,0-7 0,6-18 0,0-9 0</inkml:trace>
  <inkml:trace contextRef="#ctx0" brushRef="#br0" timeOffset="76">23333 2560 7825,'-14'-14'-39,"0"-1"1,1 0 0,2 3-178,0 2 384,0 7 1,4-1-1,3 8 1,2 5 0,2 3-1,0 4 860,0 5-878,0 7 0,0 5 0,0 8 0,0 6 1,0 6-1,0 10 0,0-27 0,0 2-29,0 3 0,0 3 1,0 6-1,0 2 0,0 5 1,0 1-1,0 2 0,0 0-128,0 2 1,0-1-1,0 0 1,0 0 0,0-1-1,0-1 1,1-3-1,0-1-122,1-5 1,0 0-1,-1-5 1,-1-1 0,4 24-1,-1-7-163,1-6 0,-2-11 1,3-7-1,-1-8-284,0-8 0,0-7 0,-2-7-103,2-2 1,-1-3-20,5-10 698,-6-6 0,4-12 0,-6-3 0,-2-8 0,-2-7 0,1-5 0,0 0 0</inkml:trace>
  <inkml:trace contextRef="#ctx0" brushRef="#br0" timeOffset="77">23382 2744 7830,'0'-17'0,"0"1"0,0-4-129,0 5 1,1-4 0,3 4 0,4 0 0,5 2 0,2 4-1,4 1-56,4 1 0,-1-3 373,7 6-151,-3-5 1,4 7 0,3-3 0,4 1 0,2-2 0,5 1 0,4-2 31,7 0 0,9-1 1,-28 2-1,2-1 1,3 1-1,1-1-42,4-2 0,2 1 0,5 1 0,1 1-1423,1-3 0,1 1 1397,4 1 0,2 1 0,5-1 0,2 0 0,-20 2 0,-1 0 0,2 0 0,-1 0 0,2 0 0,-1 0 1,0 0-1,1 1 0,0 1 0,-1-1 0,1 1 0,0 0 0,0 0 0,0 0 0,1-1 2,1 1 1,-1-1-1,2 0 1,0 1-1,1-1 1,0 1-96,1 0 1,0 0-1,0 0 1,1 0 0,-1-1-1,0 0 1,-2 1 0,-1 0-1,0 0 1,3-1-1,0-1 1,1 0 132,1 0 0,0-1 0,1 1 0,1-1 0,0 0 0,0 1-32,0 1 0,1 0 1,-1 0-1,-1 0 1,0 0-1,-1 0 1,-4 0-1,0-1 1,-1 1-1,1 1 1,-1-1-1,0 0 15,-1 2 1,0-1 0,-1 0 0,-1 0 0,0-1-1,-1 0-70,19 0 1,-1 0 0,-1 1-1,-3-1 23,-11 0 1,-2 0 46,-1 3 1,-1-1 0,-2-1 0,-1 1 0,-4 1 0,-2 2 0,-2-1 0,-1 1 0,27 3 247,-9 5 0,-8-3-221,-5 3 59,-9 4 0,-2-2 1,-8 4-1,-4 0 0,-7-1 155,-4 0 1,-3 3-275,-4 4 491,0 2 0,-7 3 0,-4 2 0,-5 3 0,-2 3-470,0 4 1,-2 3-273,3 0 522,1 3 0,8 5 0,1 1 1,1 0-1,4 4-292,0 3 1,2 3 46,0 2 64,0 5 0,0-8 0,0 2 1,0-1-1,0-1-552,0-2 1,-9 2 100,-4-5 1,-3-2-1,0-6 1,-5-4 369,-2-3 0,-8-16 0,-7-1 0,-1-3 0,-1 0 0</inkml:trace>
  <inkml:trace contextRef="#ctx0" brushRef="#br0" timeOffset="78">23579 4049 7807,'-13'0'-97,"1"-2"1,0 0-1,-2-2 1,-1 1-1,-1 1-783,1 2 1092,1 0 0,2 0 1,-1 0-1,1 0 1,0 0 923,-1 0-933,7 0-106,6 0 1,6 0 0,8 0 0,2 0 0,6 0 0,6 0 0,5 0-5,2 0 1,9-1 0,5-2-1,8-2-105,8-2 0,-31 3 0,1 0 0,5-3 0,1 0 0,4 0 0,0-1 0,5 0 0,2 0 1,6-1-1,1 1 1,3 1-1,1 1 0,1-1 1,0 0-155,2 1 1,1 0 0,0-2 0,1 2 0,-22 4 0,1 0 0,0 0 0,0 1 0,0-1 0,1 0 128,-1 0 0,1 0 0,-1 1 0,0-1 1,0 0-1,0 1 0,22 1 0,0 0 1,-22 0-1,1 0 0,1-1 23,1 0 0,0-1 1,1 1-1,3 0 0,0 0 1,0 0-1,1-1 0,0 0 1,0-1-1,1 1 0,-1 1 1,1-1-102,0 1 1,1 0-1,-1 0 1,1 1-1,0-1 1,0 1 0,1 0-1,0 0 1,0 0-1,0 0 1,0 0-1,0 0 128,-1 0 1,1 0 0,-1 0 0,-2 0 0,0 0 0,-1 0-9,-3 0 1,0 0 0,-1 0-1,-1 1 1,1 0 0,-1 1-1,-1 0 1,0-1 0,-1 1-1,21 2 1,-1-1 40,-3 2 1,-3 0-1,-5-2 1,-3 1-144,-7 0 1,-1 0 0,-4 0 0,0 0 132,-2 2 0,0 0 0,29 3 0,-7-1 1,-6 1 70,-4 2 1,-3-3-44,-3 1 0,0-1-102,-8 4 1,-3-1 0,-9-1 0,-2-3 162,-3-2 0,-3 0-703,-9 0 705,-3-4 1,-6 4 0,-11-5-128,6 0 0,1 0 0</inkml:trace>
  <inkml:trace contextRef="#ctx0" brushRef="#br0" timeOffset="79">28993 3901 8327,'-5'-7'292,"4"2"1,6 10 0,9 2 0</inkml:trace>
  <inkml:trace contextRef="#ctx0" brushRef="#br0" timeOffset="80">1083 6338 7705,'-12'0'0,"-1"4"183,1 0 1,0 4 0,1-2 359,3 0 0,3-4 0,10-4-324,3-9 0,4-8 0,4-9 0,5-7-174,2-4 1,7-6 0,3-10 0,-15 25 0,1-2-97,2-1 1,-1-2 0,0-5-1,0-2 1,2-1 0,-1 0-1,1-1 1,-2-1-155,-2-1 0,-1 0 1,-1 0-1,0-1 0,-4-2 1,0 0-1,0 1 0,-2 2-10,-1 2 0,-2 1 0,4-24 0,-11 25 0,0 11 176,0 10 0,-5 12 1,-3 4-1,-3 5 37,-2 5 1,4 3-1,-2 8 1,-1 3 5,2 0 0,-2 9 0,5-2 0,-1 4-14,-1 4 1,7 7-22,-2 4 28,2-2 0,2-1 0,0-5 0,2 1 0,2 2 0,4 1 0,3-3 383,1-4 1,5 0-202,-1-5 1,5 4 0,-4-6 0,1-2 422,0-3 0,-2-6-451,-3 5 0,-2-6 82,-3 1-235,-3-8 1,-5 3-1,-1-4 1,-5 1-1,-6 1 14,-7 0 1,-4 2-701,-2 1 458,0 1 0,-1-5 0,-1-1 0,-3-2 0,1-2-755,3-2 1,0-1 163,10 0 821,0-11 0,47-41 0,-10 16 0,0 0 0</inkml:trace>
  <inkml:trace contextRef="#ctx0" brushRef="#br0" timeOffset="81">1600 5882 7790,'12'-1'0,"0"-3"0,5-2 7,-1-2 1,5-3 53,-5 3 1,6-3 0,-1-3 0,0-2 316,0-4 1,1-4-373,-6 0 0,1-1 51,-5 0 0,-1-3 0,-3-1 0,-4 3 47,-2 4 1,-4 4 32,-2 6 1,-3 1-107,-5 3 0,-2 4 0,-1 8 0,-1 4 10,1 3 1,-3 7-101,2 2 1,-1 5-14,5 4 0,0-2 0,1 5 0,2-1-123,5 0 0,3-3 37,1 0 1,0-3-69,0-4 1,5 2 0,5-4 0,6-1 95,9-6 1,5-5 27,7-7 1,4-3 72,0-5 1,6-7 0,-4-14 0,1-5 31,-3-6 1,0-2 50,-4-3 0,-4-2-40,-13 6 1,-2 0-1,-7 6 1,-3 3 131,-4 8 1,-8 6 160,-4 10 0,-8 4-175,-5 8 0,-2 4 0,-2 8 0,-1 5-125,-2 2 0,2 2 77,-3-1 0,4 1-67,5 0 1,2-1 0,6-1 0,1-2 149,3-5-353,2 3 0,7-6-13,4-1 1,7-5-1,8-7 1,4-1 56,0-4 0,1 0 202,-1-3 0,-4-2-37,-4 6 0,2 0 0,-2 4 1,-1 0 428,-1 0 0,-6 11 313,0 5 1,-5 12-399,1 5 0,-2 12 1,-2 7-1,0 6 33,0 9 0,0-29 1,0 1-311,0 2 0,0 0 0,0-1 1,0-1-39,0 1 1,0-2 0,0 32 0,1-6 0,2-8-51,1-11 1,0-9-193,-4-16-171,5-7 0,-3-9-466,2-8 0,-3-3-306,-1-5 1,0-7 59,0-6 1073,6-5 0,1-18 0,3-17 0,1-1 0,-1 12 0,0 0 0,0 1 0,0-1 0</inkml:trace>
  <inkml:trace contextRef="#ctx0" brushRef="#br0" timeOffset="82">2486 5796 7790,'-8'0'0,"-1"0"0,7 6 0,-2 2 0,1 3 220,-1 1 1,2 5 0,-2 0-1,3 2 24,1 3 0,0-3-203,0 2 44,5 0 1,-2-2-1,5-4 1,2-6-116,1-5 0,-2-2 0,2-4 1,3-2-164,0-4 1,1-8 63,1-5 1,-1-8-1,4-2 1,0-2-77,1 0 0,-4 5 201,5-5 1,-6 7-1,1 1 1,-2 7 576,-2 5-408,0 6 1,-1 8 357,-3 12-396,-2 4 0,-6 9 1,0 2-1,0 0 1,0 1 362,0 1-532,0-9 1,4 7 0,1-8-1,1-1 1,1-3 104,0-2 0,1-7-110,4-3 0,0-3 17,1-1 1,-1-7-1,2-4 1,1-6-81,1-7 1,5 1 3,-5-10 1,6 5 67,-2-5 0,-2 1 0,0-1 0,-2 6 141,1 5 0,-1 0-82,-3 6 1,-5 5 159,0 7 0,-5 4 0,2 4 0,-1 6 117,0 5 0,5 0-208,-5 5 1,1-3-179,-1 3 0,-1 1 1,4 2-1,0-3-451,-1-3 1,-1-4 78,3 0 1,0-1 90,4 0 0,2-1 0,1-2 0,3-5 369,1-3 0,29-39 0,-19 14 0,1 0 0</inkml:trace>
  <inkml:trace contextRef="#ctx0" brushRef="#br0" timeOffset="83">3433 5735 7790,'-12'0'139,"4"-4"46,0-1 0,4 1 0,-3 3 369,1-3 0,1 3-219,1-4-283,2 4 1,-3-4 0,5-4-101,0-2 0,0-1-82,0 0 1,1 4 122,3-1-47,-2 1 1,3 0-103,-5 0 0,0 6 137,0 2 1,0 6 0,0 6 0,2 2-47,2 2 1,-3-1-6,3 6 1,2-2 44,-2 2-58,0 2 1,0-8 0,1 4 0,2-1 0,3-5-857,1-3 855,-4 1 0,4-10 1,-2 3-1,5-2 1,2-4-60,-1-2 0,3-8-38,-2-9 284,6-2 1,-8-1-1,2-1 1,-2 0-1,-3 2 271,-3 3 0,2 2 434,-6 6-285,0 5 1,-4 4-113,0 11 1,0 0-248,0 9 0,0 1-245,0-2 54,0 6 1,0-8 0,0 2-1,0-2-164,0-2 1,5-5 48,4-3 79,2-3 0,1-1 0,2-3 0,2-3 0,4-8-31,4-4 0,0-8 72,1-7 9,5-2 1,-4-3 0,3-2 0,-3-1 0,-3 3-304,-3 3 295,-2 11 0,-11 6 0,-3 8 1,-2 6 516,-2 8 0,0 13-217,0 7 1,-2 2-127,-2 7 0,3 0 1,-3 4-1,2 1 111,2 3 1,0-4-75,0 0 1,2-1-413,2-8 0,0-3 0,7-6 0,2-2-347,1-6 1,1-5 285,2-6 1,2-5-87,5-3 270,1-9 0,-1-7 1,0-9-1,-2-4 1,-2-4-382,2-4 360,1-3 0,0-5 0,-1-2 0,-2-1 1,-3-2 50,-2 2 0,-6 4 748,-5 11-10,-3 6-156,-1 21 1,-1 5 267,-3 13-650,2 3 1,-5 5-1,5 2 1,-4 2 0,1 4 91,-1 4 0,-3 6-188,0 3 0,0 6 0,-1 2 0,3-1-105,2-2 0,-3 3-192,4 0 89,0 6-496,4-9-52,0-1 1,1-3 323,3-5 1,3-5 396,5-3 0,33-39 0,9-5 0</inkml:trace>
  <inkml:trace contextRef="#ctx0" brushRef="#br0" timeOffset="84">4369 5562 7790,'-7'-5'0,"-3"2"0,6-5 289,-5 5 1,7-8 0,0 4-501,4 1 110,5 0 0,12 2 51,6 0 1,5-6 0,7 4-575,0-1 357,0-4 0,5 4 267,3-5 0,-4-2 0,4-1 0,4-1 0,-1-1 0</inkml:trace>
  <inkml:trace contextRef="#ctx0" brushRef="#br0" timeOffset="85">5144 5218 7790,'0'-18'1236,"0"4"-741,0-2-582,5 2 0,6 3 0,7 3 0,1 4 0,2 3 1,-1 1-1,-1 0 676,-1 0 0,3 1-104,-5 3-442,1 3 0,-11 5 0,-1 2 0,-4 2 0,-2 5 0,-4 2 0,-3 2 69,-3-1 0,-1 1-446,0 0 272,5-6 1,-4 3 0,4-5 0,0 1 0,2-1-55,-1-6 257,5 1 1,-3-5-66,8 5 1,3-5-1,5-3-58,0-3 18,1-1 1,-1 4 221,0 0-194,1 1 1,-2-4 0,-2 2 0,-1 1 441,2-1-308,-5 3 0,-1 0 0,-9 2 0,-6-3-128,-4 1 1,-8-3-299,-2 5 1,-1-1-1186,-7 1 989,6 3 0,-3-6 0,5 5 424,1-2 0,-23 17 0,-5 8 0</inkml:trace>
  <inkml:trace contextRef="#ctx0" brushRef="#br0" timeOffset="86">2547 6448 7790,'-12'-4'-42,"0"0"0,-1 2 0,3-1-312,1-1 2197,4 2-1479,5-3 1,1 5-1,3 0 1,5 0-1,4 0-315,8 0 0,5 0 0,13 0 0,8-2-97,10-2 1,-21 1 0,1 0 0,6-4 0,3 0 0,5-1 0,2-1-16,6-1 1,3 0 0,-15 3 0,1 1 0,1 0-1,3-1 1,2 0 0,0 0-1091,-1 0 1,1 0-1,0-1 1070,2 1 0,-1-1 0,1 0 0,-2-1 0,0-1 0,-1 0 0,2 1 0,0-1 0,-1 1 0,0 0 0,-2 0 0,1 1-5,-2 0 1,0 1-1,-1 0 1,-3-1-1,0 1 1,0 0-1,16-2 1,-1 2-1,-2-1 1,-1 1-137,-3 0 1,-1 0 0,-3 1-1,-1 1 136,-5 1 0,-2 0 186,-4 1 1,-1 0 0,28 2-1,-8-2 1,-4-1 0,-9 1-1,-8 2 1,-10 1 648,-9 0-748,-11 0 1,-2 1-1,-6 3-1948,0 5 1949,0 2 0,5-5 0,2 0 0</inkml:trace>
  <inkml:trace contextRef="#ctx0" brushRef="#br0" timeOffset="87">10719 5981 7807,'-6'-7'-315,"-1"2"1,-1 0 558,0 1 1,5-1 0,-1 3 61,3 2 0,1-1 1,0 11-1,0 2-149,0 3 1,0 11-1,1 0 1,2 4-83,1 4 0,1 11 0,-2 7 1,3 6-57,0 5 0,-1 5 0,1-1 0,1 1-60,-3-32 0,-1-1 0,-1 1 0,-1 0 0,4 32 0,-1-8-10,1-9 0,0-9 0,-2-9 0,1-6-142,-1-5 1,2-8-271,-1-6 0,0-7-405,-4-1 396,0-5 251,0-7 221,-5-6 0,-8-18 0,-6-9 0</inkml:trace>
  <inkml:trace contextRef="#ctx0" brushRef="#br0" timeOffset="88">10669 6079 7807,'0'-13'0,"0"-2"0,-1-2 69,-3 2 1,3 1-65,-3 2 0,8 1 0,4 3 0,4 4-113,5 3 0,2-4 218,5 1-93,6-5 1,3 7-1,7-2 1,4 2 0,2-1-1,6-3 1,3 1-76,4-1 1,6-2 62,-30 6 0,0 0-15,4-3 0,0 1 0,-2 0 0,1 1 1,2-3-1,-1-1 0,1 1 0,0 0 1,0 0-1,2 0 0,1 0 0,0-1 0,1 1 1,-1-1-136,0-1 0,1-1 0,0 3 0,0-1 95,-2-1 1,-2-1 0,2 2 0,0 1-1,0 0 1,-1 1 0,0 0 0,-1 0 46,0 1 0,-1 0 0,-3 2 1,-1 0-36,27-6 0,-2 1 140,-7-1-46,1-3 0,-11 8 0,-2-4 0,-4 0 0,-4 2 165,-4-1 0,1-2-175,-1 4 0,-5-4 0,-5 4 1,-1 1 100,-3 2 1,3 1 54,-2 0-101,1 0 1,-9 0 182,0 0 249,-5 0-395,2 0 1,-5 1 0,-1 2 0,-2 2 27,-1 2 0,0 1-36,4 4 0,0 2-115,0 3 1,0-2 0,2 5 0,2 3 43,4 5 0,-1 0 55,1 9 0,-4-1-37,4 9 0,-1 6 1,3 7-1,-4 5-70,0 3 0,-3-31 0,-1 0-335,2 30 0,-2 4 262,2-8 1,1 6 0,0-11 0,-1-5-263,1-7 0,-4-7 107,4-5 0,0-3-204,-1-8 0,0-4-423,-4-4 0,-5-7 848,-3-1 0,-14-10 0,-4-1 0</inkml:trace>
  <inkml:trace contextRef="#ctx0" brushRef="#br0" timeOffset="89">10768 7051 7807,'-6'7'-9,"5"-1"143,-4-6 1,10 0-1,3 0 1,3 0 210,2 0-317,4 0 1,4-4 0,9-2 0,7-1 0,8-2 0,8-2 0,9-3-41,-29 6 0,2 0 1,4 0-1,1 1-7,3-4 0,1 1-37,3 3 0,3-1 0,3-3 0,2-1 0,2 2 0,2 1 0,1-1 0,0-1 0,0 2 0,-1-1 0,1 0 0,-1 1 0,-1 0 0,0 0 25,1 0 1,-1 0-1,1-1 1,-1 0-1,-3 1 1,0 2 0,-4-1-1,0 0-36,-2 2 1,-1-1 0,-6 1 0,0-1 0,0 1-1,-1 0 1,-2 0 0,-1 0 41,-3 0 0,-1 0 1,33-5-1,-16 2 1,-6 4 122,-5-1 1,2 4-154,-9-6 112,-6 5 1,-5-7 0,-5 5 0,-4-2 222,-3-3 1,-6 1-125,-8 1-237,-3 2 0,-1 2 0,0-1-186,-2-2 0,0 3 0,1-3 0,2 0 127,2 0 0,-1 3 140,2-4 0,-3-44 0,-5-15 0</inkml:trace>
  <inkml:trace contextRef="#ctx0" brushRef="#br0" timeOffset="90">13094 5612 7807,'-8'-2'-293,"-1"0"0,1-4-259,1-1 1,-2 3 855,5-4 0,0 0 242,4-5-439,0 1 10,0 0 0,0 4 1,1-1-1,2 0 0,1-2 1,-1-1 202,-2-1 0,-1 1-103,0 0-86,0 5 0,0-4 0,0 3 247,0-3-172,0 4-22,0 1-59,5 6-119,-3 0 0,5 6 1,-5 2-1,2 4 0,-1 3 35,-2 2 0,4 6 1,-1 0-1,-2 6 24,0 3 0,-1 6-30,3 7 0,-2 6 33,2 6 0,-3 7 0,-1-25 0,0 0 1,1 2-1,-1 0-253,3 1 0,-1 1 1,-2 2-1,1 2 239,1 0 0,0 0 1,-1 0-1,1 0-68,0-1 1,0-1 5,1 0 1,1 0-1,0-8 1,0 0 0,0 0-1,0 1 1,1-3 0,1 0-1,8 32 42,2-3 1,1-11-196,-5-4 129,0-2 1,0-3 0,1-3-1,-1-4 1,0-5-232,1-3 1,-2-4-40,-3-5-96,3-2 1,-10-10-190,3 0 0,-2-10 269,-2-2 0,-2-7 318,-2-6 0,-4-18 0,-2-9 0,-3-6 0,0 0 0</inkml:trace>
  <inkml:trace contextRef="#ctx0" brushRef="#br0" timeOffset="91">13057 5427 7683,'-8'-1'544,"-1"-3"-469,7 2 1,2-3 0,9 5 0,6 0-14,6 0 0,3 0 0,5 0 0,4 0-153,3 0 0,0 0 0,3-2 0,2 0-130,4-2 0,-1-2-194,1 2 258,-6 3 0,4-9 0,-8 5 0,-2-1 0,-5-1 0,-7 2 0,-4-1 157,-4 4 0,-6-5 0,-3 5 0,-8-2 0,-4 3-242,-3 1 1,-1 0 442,0 0 1,-1 0 774,1 0-607,5 0 145,-4 0 0,10 1 585,-3 3-988,-3-2 1,6 9 0,-4-3 0,4 3-32,1 1 1,0 5-1,0 0 1,0 2-96,0 3 0,0 7 21,0 4 1,4 7 0,2 2 0,0 2-70,4 2 0,-3 7 28,1 5 1,-1 6-1474,1 2 1499,-5-31 0,0 1 1,1 28-1,-2-29 0,0 0 1,-1 0-1,1 1 0,-2 0 1,1 0-114,-1 2 0,0-2 0,0 29 88,0-4 1,0-3-1,0 0 1,0-3 87,0-4 1,0-5-85,0-9 0,0-4 72,0 0 1,0-6 0,1 0 0,2-5-20,1-5 0,0-4-47,-4 0 0,0-1-190,0 0 0,0-4 902,0 1-1882,0-7-46,0 4 1240,0-6 0,-5-6 0,-2 0 0</inkml:trace>
  <inkml:trace contextRef="#ctx0" brushRef="#br0" timeOffset="92">13340 7150 7843,'-12'0'0,"-1"0"0,1 0 0,0 0 403,-1 0 367,7 0-610,-5 0 0,24 0 0,5-1 1,9-2-1,8-3-93,0-1 0,8 1-502,2-3 245,3-1 0,1 3 0,-1-6 1,-2 1-1,-2 1 0,-3 3 0,-7 2 190,-8 1 0,-40 4 0,-14-5 0</inkml:trace>
  <inkml:trace contextRef="#ctx0" brushRef="#br0" timeOffset="93">13795 6092 7813,'-12'0'-17,"0"0"1,-1 0 0,1 0 0,1-2-495,3-2 656,-3 3 0,8-5 628,-5 6-402,5 0-135,-2 0 0,6 0 0,3 0-131,4 0 0,8 0 0,3-1 0,4-2-191,7-1 30,10-6 1,9 8 0,10-6-1,6-2 1,-27 5 0,1-1-1,5 0 1,1 0 0,5-1 0,1 0-414,3-1 0,0 0 414,1 1 1,1 0 0,-3-2-1,-1 0 1,-1 2 0,1 1 0,-3-2-1,0 0 1,-3 0 0,0 0-1,-5 0 1,-2 1 0,27-5-492,-14 4 1,-10-2 590,-9 6-158,-3 0 519,-11 4-349,-6 0 0,-15-2 0,-9 0 0,-5-2 0,-3 1 34,-3 1 1,-1 2-124,-2 0 1,-5 0 0,-3 0 0,-2 2-538,-2 2 569,-6-3 0,7 7 0,-4 1 0,-5-2 0,-1-1 0</inkml:trace>
  <inkml:trace contextRef="#ctx0" brushRef="#br0" timeOffset="94">13955 5845 7813,'0'-12'0,"0"0"-109,0 0-181,0 5 899,0 1 0,-1 16-236,-3 2-266,-3 9 1,-5-2 0,-2 5-1,-2 2 1,-4 2 44,1 0-127,-4 7 0,4-9 1,-6 2-1,2-2 1,2-2-1,5-3 1,2-1-3,2-3-196,5-6 1,3-1 170,8-6 1,3 0 124,5-4 1,6 0-98,3 0 11,2-5 1,2 3 0,-1-2-1,1 3 1,-1 1-134,1 0 1,2 0 0,-1 0 0,-2 0-465,-1 0 0,-5 1 169,-2 3 0,2-2-722,-2 2 1113,6-3 0,8-12 0,8-3 0</inkml:trace>
  <inkml:trace contextRef="#ctx0" brushRef="#br0" timeOffset="95">14472 5870 7813,'-12'-5'1,"-5"3"1,0-2 0,-1 3 6,0 1 0,0 1-142,2 3 124,2 3 0,-5 5 1,4 1-1,-3-1 0,0 2-39,1 2 259,0-2 0,5 5 0,0-4 0,1 1 0,1-1 0,3-1 79,2-2-132,1 1-154,4-7 1,5 4 0,3-6 0,3-1 0,2 0 0,0-1 0,2 2 40,2-1 1,5-1-49,-2-2 1,3 4 0,1 0-1,-2-1-176,-2-2 0,-4-1-134,5 0 0,-6 4 41,1 0 116,-2 0 157,4-4 0,-4 6 0,3 0 0</inkml:trace>
  <inkml:trace contextRef="#ctx0" brushRef="#br0" timeOffset="96">14669 6313 7813,'-8'-7'0,"1"2"0,0 1 427,0 0 1,5-2-1,-1 3 171,6-1 1,9 0-274,8 4-316,4 0 1,2 0 0,4 0-1,5 0 1,6 0 0,3-1 0,2-2-204,2-1 1,-3 0-1,-1 4 1,-3 0-408,-5 0 0,-1 0 1,-7 0-1,-5 0 601,-5 0 0,-43 5 0,-10 2 0</inkml:trace>
  <inkml:trace contextRef="#ctx0" brushRef="#br0" timeOffset="97">14964 6301 7813,'-1'-7'1278,"-3"3"-1203,3 2 1,-5 4 480,6 2 0,-4 8 0,0 9 0,1 2-259,2 2 0,1 1 0,0 1 0,0 3-276,0 1 0,0-2 1,0 3-1,1-2-250,3-3 0,2-1 0,5-1 0,0-2-294,2-3 0,2-3 0,-1-8 0,1-2 523,1-1 0,28-35 0,3-12 0</inkml:trace>
  <inkml:trace contextRef="#ctx0" brushRef="#br0" timeOffset="98">14398 6485 7813,'-19'-11'192,"3"2"0,2 2 239,2 2 0,-1 0 1,2 7-1,2 1 48,1 1 0,4 5-144,-5-1-293,7 3 0,-4 6 1,6-1-1,0-1 0,0-1 1,0-2-1,2 1-45,2-1 0,3-1 33,5-3-54,0 3 1,6-8-1,2 3 1,4 0-1,2-3 1,1-2 0,2 0-37,-2 4 74,4-4 0,-5 6 0,2-5 1,-5 4-1,-4-1 0,-1 2 0,-3-1-125,-1-1 1,-7 5 0,-5-2 74,-4 3 1,-7 1-318,-7 0 175,-3-5 1,-10 4-1,-1-3 1,-1 2 0,-4 0-465,0-2 1,-1-5-1,2 1 1,3-3 641,1-1 0,-10-33 0,2-8 0</inkml:trace>
  <inkml:trace contextRef="#ctx0" brushRef="#br0" timeOffset="99">14411 6461 7813,'12'-6'43,"0"-2"1,2-3 15,2-1 1,-1 5-364,6 3 235,-1 3 1,5 1-1,0 0 1,1-2-1,1-1 69,2-1 0,10 0 0,0 4 0</inkml:trace>
  <inkml:trace contextRef="#ctx0" brushRef="#br0" timeOffset="100">9722 6731 7802,'-12'0'-81,"-1"0"1,1 0 0,-2 0-130,-2 0 1,2 0 0,-2 0 727,2 0-236,2 6 1,0-5 0,-1 3 547,1-2-532,5-2-218,2 0 0,6 0 1,3 0-1,6 0 0,5 0 1,5 0 454,3 0-533,8 0 0,5-2 1,10-2-1,3-4 0,4-3 1,6-1-1,5 0 85,-29 5 1,0 1-123,4 0 0,0 0 0,-1 0 0,-1 0 0,1-1 0,1 0 0,-3 0 0,0-1 0,30-7 0,-7 3 0,-12 3-365,-6 4 1,-15 1 0,-5 4 65,-6 0 0,-10 0 137,-5 0 0,-5 0 0,-7 0 0,-1 0 172,1 0 1,0 0-86,-1 0 1,-4 4 0,-3 0-1,0 0-124,-1 2 0,1-4-57,-5 7 1,1-5 290,-1 4 0,-11-6 0,-7-1 0,-4 1 0,1 1 0</inkml:trace>
  <inkml:trace contextRef="#ctx0" brushRef="#br0" timeOffset="101">9833 6535 7802,'0'-13'0,"0"1"0,0 0 174,-6 5 0,3-3 1,-5 6-1,-1 3 506,-2 4 1,-3 5-858,-2 8 163,-3 3 1,-7 6 0,-2 0 0,-2-1 0,-1 2 0,-2 1 0,0 4 69,0 0 0,2-2-133,-2 4 90,8-12 0,3 7 0,7-12 0,3-1 0,5-3 20,6-3 1,4-4 14,9-5 0,6 0 1,4-1-1,4-2 105,2-1 0,6-4-104,-1 4 1,1-5-61,-1 5-49,3 0 0,-10 4 1,3-1-1,-3-2 1,-2-1-312,1 1 1,-6 2-200,-3 1 234,-2 5 0,-2-3 0,1 3 0,-1-1 336,0 0 0,-10 6 0,-4-3 0</inkml:trace>
  <inkml:trace contextRef="#ctx0" brushRef="#br0" timeOffset="102">10239 6498 7802,'-6'-13'81,"-2"1"1,1 5-582,-1 3 1351,0 3-678,-4 1 0,-1 1 1,1 3-1,-2 4 0,-1 5 1,-1 2-1,1 3 71,1 1 0,2 1 0,-1 5 0,1-1-167,0 1 1,5-4 0,2-2-1,0-2-8,1-1 1,0-3 0,6-1 0,2 1-100,4-1 1,4-5 0,5-2-1,2 0-34,0-1 1,4 0 0,-2-4 0,2 0-350,2 0 0,-1-4 0,1-2 0,-1 1-282,1-1 0,0-3 115,-1 0 580,1 4 0,-1-1 0,1 6 0</inkml:trace>
  <inkml:trace contextRef="#ctx0" brushRef="#br0" timeOffset="103">8528 7175 7802,'-12'0'175,"0"-2"1,-1-1 527,1-1 0,5-1 0,4 2-204,6-1 0,9 0-222,9 4-215,8 0 1,8 0 0,9 0 0,6-1 0,5-2 0,5-3 0,2-1-323,2-2 1,0-2-1,-6-1 1,-4-1-667,-7 1 1,-7 1 0,-10 2 445,-8 0 1,-10 5 0,-13-3 0,-7 2 479,-11 2 0,-15 4 0,-7 2 0,-4 1 0,0-1 0</inkml:trace>
  <inkml:trace contextRef="#ctx0" brushRef="#br0" timeOffset="104">8947 7064 7802,'-13'0'614,"1"0"0,4 0-233,0 0 1,5 1 0,-3 2-218,1 1 1,4 1-1,-4 0 1,4 3-71,1 3 1,4 6 495,0 4-535,6 2 1,-5 6 0,5 1-1,-2 1 1,0 4 0,1 0 0,-3 2-288,0 0 0,2-4-197,-4 0 1,2-6 0,-4 2 0,2-3-794,-1-2 0,-1-5 193,-2-2 1029,0-9 0,-6-35 0,-1-14 0</inkml:trace>
  <inkml:trace contextRef="#ctx0" brushRef="#br0" timeOffset="105">9279 7753 7802,'0'-12'138,"0"-1"1,0 1-1,-1 0 1,-2-1 0,-1 1 174,1 0 1,6-1 0,2 3-1,3 0 585,6 2-845,-2 5 1,7-2-1,-3 5 1,0 0-1,-1 0 1,-1 0-1,-3 1-454,-3 3 0,1 4 119,-5 9 193,1-4 1,-5 5 0,-2-4-1,-2 1 1,-4 3 0,-3-1-1,0 1-511,3-3 642,-3-1 1,4-2 0,-4 0 0,2-1 0,2-1 0,0-3 373,0-2-403,4 5 1,-1-9 0,8 3 0,4-2 0,3-2-18,2 0 1,3 0 0,2 0-1,0 0-87,-1 0 1,4 4 64,-5 0 61,1 0 1,-6 1 0,-3 4-1,-7 0 386,-8-1 0,-3 2-299,-15-6 0,2 6 117,-10-2-198,5-3 0,-6 5 0,6-5 0,0 1 0,4-1-716,3-2-927,3 4 1602,12-6 0,27 5 0,14-6 0</inkml:trace>
  <inkml:trace contextRef="#ctx0" brushRef="#br0" timeOffset="106">18152 6141 7760,'-13'0'207,"1"0"1,0 0 478,-1 0 0,5 0-54,0 0-580,5 0 0,-2 1 0,6 2 0,3 1 0,6-1 0,5-2 112,5-1 1,5 4-254,4 0 87,2 0 0,6-4 1,0-1-1,0-2 0,-2-1 1,-2 0-1,-4 0-467,-3 0 315,-7 0 1,3 0-1,-6 0-1513,-1 1 1291,-6 1 1,-5 2-1,-8 0-594,-5 0 970,-1 0 0,-8 0 0,-1 0 0</inkml:trace>
  <inkml:trace contextRef="#ctx0" brushRef="#br0" timeOffset="107">18964 5796 7767,'-8'-5'0,"1"-3"-20,1-3 0,4-2 53,6 1 1,3 5 569,5 3-510,6 3 0,2-1 0,7 0 0,4-3 1,0 1 174,3-1-280,2 4 0,2-6 0,2 4 0,1-1 0,-2 0 0,-2 0 1,-4 0-390,-4 1 0,-3 1 0,-4 1 0,-5-2-984,-4-1 1385,-9 0 0,1 4 0,-54 6 0,-12 0 0</inkml:trace>
  <inkml:trace contextRef="#ctx0" brushRef="#br0" timeOffset="108">19345 5685 7769,'-12'0'4,"0"-1"-115,-1-3 0,1 3 1,0-3-1,0 2 808,-1 2 1,5 0 415,0 0-631,5 0 1,-2 6-266,5 2 0,0 4-98,0 5 0,0 2 1,0 5-1,1 2-22,3 3 1,-1 2-57,5 6 1,-4 0-244,4 0 1,-1 4-1,1 2 1,-2-1-161,-1 0 0,-3-5-317,2-4 0,1-6 254,-1 2 1,6-3 0,-2-3 424,3-2 0,12-14 0,3-9 0</inkml:trace>
  <inkml:trace contextRef="#ctx0" brushRef="#br0" timeOffset="109">19567 6252 7797,'0'-13'0,"0"1"0,0 0 1365,0-1-626,0 1-533,0 0 0,1 1 0,3 1 0,5 3 240,1 2-498,-3 1 0,4 4 1,-3 0-1,3 1 0,2 3-340,-1 4 251,-5 3 1,2 2-1,-4-1 1,-3 2-1,0 1-637,-2 1 719,0 1 0,0-5 0,0 0 0,0 0 145,0 1 0,0-1 0,0 0 59,0 1 0,0-5-111,0 0 1,0-4-13,0 4 0,0-3 1,1 1-1,2 1-31,1 0 1,4-3 52,-4 4 0,4-4-31,-4 5 73,6-1 1,-9 0 0,3 0 0,-2 2 317,-2 1-334,0-4 1,-2 2-1,-2-3 1,-4-1-1,-3 2-119,-1 0 1,4-3-71,0 4 0,-1-5 0,-3 1-1440,0-3 1559,5-1 0,12-22 0,9-5 0</inkml:trace>
  <inkml:trace contextRef="#ctx0" brushRef="#br0" timeOffset="110">20674 5993 7778,'-11'-5'1722,"3"-4"-709,3 4-124,5 0-973,5 5 0,3 0 0,8 0 1,1 0-1,2 0 0,3 0 1,2 0-1402,0 0 1,2 0 1484,3 0 0,30-6 0,-24 3 0,1-1 0</inkml:trace>
  <inkml:trace contextRef="#ctx0" brushRef="#br0" timeOffset="111">21462 5612 7789,'-1'-13'281,"-3"1"-269,-5 0 0,3 4 0,-3 1-88,0 1 1,-2 3-1,-2 8 1,1 3 363,0 3 1,4 1 0,-1 0-1,1 1-166,1-1 0,2 0 0,5 1-172,0-1 0,1 0 0,3-1 1,5-1 46,2-2 1,5-5 0,2 2 0,0-1-48,-1 0 0,4 4 1,-3-3-1,-1-1 77,1 1 1,3-2-1,-5 5 1,-1 2 63,-1 1 1,-3 1 0,-2 0 0,-2 1-2,-1-1 1,-2 4-45,-4 1-30,0-1 0,-6 0 0,-2 1 0,-3-2 0,-3-1-63,-2-2 1,1 0 0,-6 1-1,1-3-485,1-1 0,0 0-492,2-5 1024,4 0 0,-22-53 0,3-12 0</inkml:trace>
  <inkml:trace contextRef="#ctx0" brushRef="#br0" timeOffset="112">21437 5587 7798,'0'-12'0,"0"-1"762,0 1-701,0 0 0,0 4 1,2 1-1,3 0 0,6 1-373,4 1 334,7 1 0,-3 0 0,6 0 1,-1 1-1,2 2-836,3 1 814,-3 0 0,26 5 0,0 2 0</inkml:trace>
  <inkml:trace contextRef="#ctx0" brushRef="#br0" timeOffset="113">22028 5501 7865,'0'-8'2277,"0"-1"-2747,0 1 1,-4-4-177,0 0 653,0 5 1,9 1 0,5 5-1,5-2 1,5-1 459,4 1-560,6 2 0,1 1 0,6 0 0,0 0 1,0 0-976,0 0 696,0 0 1,0 1 371,0 4 0,0-10 0,-1 4 0</inkml:trace>
  <inkml:trace contextRef="#ctx0" brushRef="#br0" timeOffset="114">22360 5427 7865,'-12'-1'199,"0"-3"0,4 2 39,-1-2 503,7 3-446,-9 1 0,9 1 0,-2 3 0,3 4 894,1 3-1065,0 7 1,0 1-1,0 6 1,1 1 0,2 3 375,1 3-465,0-2 0,0 7 0,0-1 0,0 2 0,1-1-263,-1-3 0,5-5-248,-1 4 0,2-7 1,0-2-1,-2-6-443,1-4 1,2-3-652,2-3 1570,-1 3 0,17-42 0,3-5 0</inkml:trace>
  <inkml:trace contextRef="#ctx0" brushRef="#br0" timeOffset="115">22902 5636 7865,'0'-12'0,"0"0"289,0-1-231,0 6 1,1-3-1,3 3 1,5-1 0,3 1-1,3 1 7,1 3 0,6 2-504,-1 1 1,2 0 0,2 0 438,-1 0 0,12 11 0,2 3 0</inkml:trace>
  <inkml:trace contextRef="#ctx0" brushRef="#br0" timeOffset="116">22914 5809 7865,'-5'-7'-59,"-2"1"-48,0 1 349,2 3-295,5-3 0,5 5 0,5 0 0,6 0 0,9-1-1103,6-4 664,5 4 492,6-10 0,4-8 0,12-7 0,2-1 0,-10 3 0,0 0 0,0 1 0,0-1 0</inkml:trace>
  <inkml:trace contextRef="#ctx0" brushRef="#br0" timeOffset="117">23616 5562 8213,'-9'2'32,"1"2"0,1 3 59,-1 5 1,-1 2-1,3 2 1,1 5 185,-1 2 1,2 1 138,4 1-346,0 0 0,7-2 0,4-1 0,7-4 0,3-3 1,5-6-1,2-2-27,2-4 1,1-5 0,6-4 0,0-8 35,0-4 1,-5-8 184,-4-7-166,-2-2 0,-7-1 0,-4 2 0,-5 3 0,-7 1 291,-6 2 1,-5-1-1,-9 5 1,-3 6-74,-3 7 1,-2 2-146,0 4 1,-3 3-603,-1 6 226,0 3 0,5 10 1,-1 5-1,0 6 205,1 4 0,4 5 0,-1 6 0,-2 3 0,1-1 0</inkml:trace>
  <inkml:trace contextRef="#ctx0" brushRef="#br0" timeOffset="118">21031 7310 7776,'-5'-8'534,"-3"1"1373,-3 1-1691,4 2 0,3 0 1,8 0-1,5 1 1,8 1-1,7-1 1,9-3 32,7 0 0,8-1 0,6-3 0,3 2-225,1-2 0,2 1 1,2-1-1,-3 3-475,-6 2 0,-6-3 1,-16 4-1,-6 1-824,-8 2 0,-6 1 593,-6 0 1,-12 0 0,-14 0 681,-2 0 0,-3 0 0,-1 1 0,-3 2 0,-2 1 0,3 0 0,-2-4 0,1 0 0,2 0 0,7 4 0,0 0 0,1-1 390,0-2 1,3 0 0,6 4 186,3 3 0,-2 3 1,6 1-1,1 2 26,2 2 0,5 3-438,0 6 1,6 5 0,-2 1 0,3 2-150,1 0 0,0-2 20,1 2 1,-1 6-1260,0-7 885,0 1 1,-3-4-1,-2 0 338,-2-2 0,-6 4 0,-6 1 0</inkml:trace>
  <inkml:trace contextRef="#ctx0" brushRef="#br0" timeOffset="119">21622 7667 7791,'0'-19'0,"0"2"0,0 4 256,0 0 1,5 1-1,4 1 555,2 3 1,1 2-310,0 6-478,6 0 0,-4 0 0,2 2 1,-4 2-1,-2 4-891,-2 3 721,0 1 0,-1 1 1,-3 0-1,-2 2 1,-2 2-1,0-1 1,0 0-639,0 1 544,-6-1 329,5-3 1,-9-1 0,6 0 403,1 1 1,-2-5-172,1 0 0,1-5-376,7 1 83,3-3 0,1 0 0,0 2 1,2 3-1,1-1-24,1 1 1,-1 3 22,-3-1-3,3-2 1,-5 5-1,2-3 1,-4 3 454,-2 1-356,-2 1 1,-2-1 0,-2-1 0,-6-2 54,-5 0 0,2-7-254,-4 2 1,0-2-1,0-2 1,1 0-754,-2 0 1,4 0 827,-2 0 0,13-49 0,5-13 0</inkml:trace>
  <inkml:trace contextRef="#ctx0" brushRef="#br0" timeOffset="120">22262 7445 7819,'0'-12'0,"0"0"0,4-1 31,0 1 1,4 4 0,-2 1 0,1 0-333,2 0 0,6 5-25,2-3-278,-1 4 604,-4 1 0,6 22 0,1 5 0</inkml:trace>
  <inkml:trace contextRef="#ctx0" brushRef="#br0" timeOffset="121">22213 7679 7826,'-13'-12'2286,"7"-1"-2123,0 7 1,13-1 0,4 4 0,7-1-567,5 1 0,4-2 147,10 1 256,6-6 0,0 2 0,7-2 0,5-3 0,0 0 0</inkml:trace>
  <inkml:trace contextRef="#ctx0" brushRef="#br0" timeOffset="122">23296 7371 7849,'0'-8'162,"0"0"0,1 0 175,3 1-381,-3 1 1,15 2 0,-3-1 0,5-1 0,5 1 0,3 2 0,6 1 0,2-3 0,4-1 43,0-1 0,1-6 0,4-2 0,3 2 0,0-1 0</inkml:trace>
  <inkml:trace contextRef="#ctx0" brushRef="#br0" timeOffset="123">23948 7027 7849,'-12'-8'0,"-1"1"0,1 1 30,0 4 0,-1 0 1,1 2-1,0 0 602,-1 0-560,7 0 1,-4 6-1,5 1 1,-1 1 0,1 0-1,2 2 1,2 0-240,1 3 103,5-1 0,2 0 1,5-1-1,2-1 1,1-2-1,3 0 1,1 0-625,3 1 711,1-7 1,-4 8 0,-1-5 0,-2 2 0,1 3 0,-2 1 262,-2 1-177,0 0 0,-7 1 0,-1-1 0,-4 2 0,-1 1 0,0 1 1,0 1 245,0 0 0,-6-3-214,-2 2-130,-3-2 0,-1-2 1,0 1-1,-1-2 1,0-3-370,-4-4 0,4 1 0,-5 0 358,0-3 0,-17-33 0,-11-10 0</inkml:trace>
  <inkml:trace contextRef="#ctx0" brushRef="#br0" timeOffset="124">23923 7064 7849,'-7'-13'17,"1"3"1,3 0-81,-1 2 0,1 1 803,7-1-593,3 2 1,5 2 0,2 0 0,2 1-1,6 1-741,6-3 334,-2 4 1,8-4 259,-6 5 0,39 0 0,-30 0 0,-1 0 0</inkml:trace>
  <inkml:trace contextRef="#ctx0" brushRef="#br0" timeOffset="125">24379 6953 7849,'0'-12'26,"0"-1"1,0 5-128,0 0 0,5 5 661,3-1-511,9 3 1,2 1-1,7 0 1,1 0-1,3 1 1,2 2-1,2 1-434,1-1 0,1 2 228,-3-1-417,-3 6 1,-6-9 573,1 3 0,-17-8 0,-4-3 0</inkml:trace>
  <inkml:trace contextRef="#ctx0" brushRef="#br0" timeOffset="126">24637 6916 7849,'-12'0'973,"5"0"0,-3 1-591,6 4 0,0 1 81,4 7-301,0 4 1,0 3 0,0 4 0,0 2 0,0 4 0,0 6 0,0 5 380,0 3 0,0-1-936,0 2 0,0 6 0,0-6 1,0-2-829,0-4 1,4-7 227,0-4 993,6-2 0,2-23 0,7-6 0</inkml:trace>
  <inkml:trace contextRef="#ctx0" brushRef="#br0" timeOffset="127">20699 7076 7849,'0'-19'-92,"-4"1"0,-2 7-672,0 3 996,3 3 1,-3 11-1,6 7 1,0 7-1,2 8 1,1 6 0,1 5-1,-2 9 1,0 8 405,-2 10 1,2-28 0,0 2-561,0 2 0,0 2-90,0 6 0,0 3 0,-2 6 0,0 2 0,0 6 1,0 1-1,0 1 0,0 0 0,0-2 0,0-1 1,1-4-1,-1-1 0,2-5 0,-1-1-152,0-5 1,2-2 55,4-2 0,1-1 1,-4-10-1,0-1 1,13 26-295,-3-10 0,-2-13 1,0-9-151,0-2 1,1-8-1,-2-7-536,-3-10 809,-3-6 1,0-18 278,-1-6 0,-6-33 0,-3-14 0,0 20 0,1 1 0,-1-1 0</inkml:trace>
  <inkml:trace contextRef="#ctx0" brushRef="#br0" timeOffset="128">20711 7027 7842,'0'-17'0,"0"0"0,0-1-275,0 0 0,3 3 0,4 5 0,8 2 195,7-1 1,2 2 175,13-1-1,3 5 1,16-4 0,6 4 0,6-1 0,-31 2 0,1 0 0,3 0 0,0 0-1,4-1 1,2 1 189,2-2 1,2 1 0,3-1-1,2 0-2115,4-2 1,-1-1 1821,2-1 1,0-2-1,5 2 1,2-1 0,-21 1-1,0 0 1,1 0 0,3 1-1,1-1 1,0 0 0,2-1-1,2 0 1,-1 0 0,2-1-1,0 1 1,0-1 0,0 0-1,1-1 1,-1 1-57,2-1 1,-1 0 0,0 1-1,1 1 1,1 0 0,-1 0 0,3-1-1,0 1 1,0-1 0,-1 1 0,1 1-1,-2-1-145,0 1 0,-2-1 0,1 2 0,-1 0 1,0 0-1,-2 0 229,-5 0 1,0 0 0,-1 1-17,-1 0 0,0 2 1,-1-1-1,0-2 1,-1 1-1,0-1 1,21 0-1,0-1 1,-2 0-1,-1 0 1,-4 0-1,-2 0 37,-3-1 0,-1 0 0,-1 2 1,0 0-1,-2-1 0,0 0 1,-1 1-1,1 0-102,-2 1 1,-1 0-1,0-2 1,-1-1 127,-2 1 1,-1 0 0,-2-1 0,0 1 0,0 2 0,0 0 0,-4 0 0,0 1-39,-3 1 1,-1 0 0,27-6 193,-9 6 1,-9 0 16,-7 4 11,-6 0 0,-12-4 2226,-2 0-2307,-9 0 0,-1 5 1,-5 3 1001,2 5 1,6 2-1097,-2 1 0,-1 6 229,1 2 1,0 5-1,3 2 1,-1 3-383,-2 2 1,-5 2 45,1 7 1,-3 4 3,-1 8 0,-5 13 0,1-28 0,-2 0 1,-1 4-1,-1 0-181,-2 3 1,0 2 0,-2 5 0,1 1 180,-2 2 0,1 1 0,0 4 0,1 0-1253,0-3 0,1 1 1238,1 1 0,0-1 0,5-10 0,0-1 0,1-1 0,-1 1 0,1-4 0,1 0 1,0-4-1,1 0-180,0-3 1,1-1-1,0 28-11,0-18 0,0-4 1,0-8-1,0-5-317,0-2 0,0-5 121,0-1 0,0-5-183,0 2 847,0-3 1,-28-13 0,-6-2 0</inkml:trace>
  <inkml:trace contextRef="#ctx0" brushRef="#br0" timeOffset="129">20785 8688 7838,'0'-8'-339,"0"0"268,0-2 200,0 5 1,2-1-1,2 6 1,4 0-1,4-1 1,5-2-1,4-1 280,7 1 0,6 1-331,11-3-84,6-1 1,-16-1 0,4 0-1,2 0 1,1-1 0,6-1-1,1 0 1,5 0 0,1-1-1,4-1 1,1 0 0,3 0-1,0-1-170,2 0 1,1-1-1,-18 5 1,0 0-1,0 0 1,1-1-1,0 1 1,1 0-1,-1 0 1,1 0-1,0-1 120,-1 1 1,1 0 0,0 0 0,1-1 0,0-1 0,1 0 0,2 0-1,-1 0 1,2 0 0,0 0 0,2-1 0,-1 1-81,1-2 1,0 1 0,0-1 0,-1 2 0,0 0 0,0 0 0,-3 0 0,-1 0 0,0 0 0,0 1 0,-1 0 0,1 0 130,-1 1 1,0 0 0,0-1 0,0 0 0,0 0 0,0 0-1,-2 2 1,-1 1 0,0 0 0,21-4 0,-1 1 39,-2 0 0,-1 1 0,-1 1 0,-1-1 1,-1 1-1,-1-1 0,0 0 0,-2 0 47,-1 0 0,-1 1 1,0 0-1,-2 0-52,-5 1 1,-1 0-2,2-3 0,-1 0 0,-5 2 0,-1 0 0,1-1 0,0 0 1,-3 1-1,0 2 0,-6 0 0,0 0 573,30-3-486,-5 0 1,-10-1-1,-7 3 1,-10 0 353,-10 3-294,-10 2-131,-8 1 0,-8-4 0,-2-2 1,-4 1 272,-3-1 1,3 1-413,-1 1 136,7 3-42,-9-5 0,-1 1 0,-8-2 0</inkml:trace>
  <inkml:trace contextRef="#ctx0" brushRef="#br0" timeOffset="130">25794 7864 7823,'-2'-9'0,"-2"1"0,2 4 12,-7-4 1,5 5-13,-4-1 0,-6 3 0,-5 1 0</inkml:trace>
  <inkml:trace contextRef="#ctx0" brushRef="#br1" timeOffset="131">18595 2769 29030,'-13'0'-1349,"5"-4"1,0 0-1,-2 1 633,-1 2 960,5 1 18,0 0 0,8-2-935,2-2 1,8-30-1,7-13 1</inkml:trace>
  <inkml:trace contextRef="#ctx0" brushRef="#br1" timeOffset="132">19124 1920 24219,'-12'-6'-652,"-5"1"1,-1-5-1,1 2 1,-1-2 0,3 1-162,1 1 0,2-3 0,-1 4 1,1-1 699,0 0 0,0 5 0,-1-3 65,1 1 1,4 3 398,0-2-306,-6 3 1,0 1-1,-4 0 1,1-1 0,-4-2-1,-2-1 1,-3 1 39,-3 2 1,2 1 0,-5 0 0,2 0-82,3 0 0,-3 0 0,1 0 0,3 0 95,4 0 1,-1 4 0,3 1-1,-4 1 118,0-1 1,-2 5-74,-3-2-117,3-3 1,-10 6-1,4-2 1,-4 0-1,-1 1 1,0-2-1,0 2-94,0 0 1,1 3 26,-1-1 1,5-4-1,3 0 1,3 2-154,2 1 1,-1 1-80,1 1 0,4-1-279,4 0 423,2 1 1,2 0 0,-2 2-1,-1 2 1,-2-1-328,-3 2 320,5 1 1,-8 6 0,3-1-1,-4 2 1,0 2-198,-1 0 1,5 6-550,-1-1 706,1 3 1,2-3-1,4-2 1,6 1-1,1-2-357,0 0 0,5 2 6,-3-3 0,4 1-268,1-1 653,0-3 0,6 4 0,3-5 0,5-1 1,2 1 34,-1 0 83,4-1 1,-1 2 0,4 1 0,-3 4 0,-1-1-11,-3 0 1,-1 4-62,-2-1 207,0 2-80,-5 2 0,4 0 1,-3-1-1,3-2 116,2-1 1,-1-2 93,0 2-256,0-3 1,2-7 0,1-1 0,3-3 0,1-1 248,3-3 0,3-1 534,3-2-513,4 0 0,10-5 0,3-1 0,3-2 0,3 0 486,2-1 0,-1-2 71,5-1 1,-1 4-466,2 0-64,-9 0 0,-2-4 1,-6 0-1,0 0 1,0-1 455,0-3-621,0 2 1,-8-7 0,-2 3 0,0 0 0,0-4 1,-1-1 0,2-1-167,-3-1 1,0 1 0,-3 0 0,1 0-152,2-1 0,0 1-43,-5 0 0,1-1-205,-1 1 328,7 0 0,-10-5 0,3 1 0,-4 1 0,-3 0 149,-4-2 1,2 2-288,-7-5 0,2 3 0,-2-3 0,-2-2-21,-1-1 1,-2-2-267,5 1 0,-4-1 265,4 0 1,-3 1-1,3-2 1,0 0-230,-1 1 1,4-2 69,-3 6 0,-1 2 222,1-1 0,-1 0 0,2-1 0,-2 1-87,-1 3 0,2-5 209,-4 1 0,1-2 1,-2-2-1,1 1 27,-1-1 0,-2 1 1,-1-1 1,0-4 0,0 1 0,0 0-84,0 2 0,0 6 83,0-1 1,-4 2-1,0-1 1,1 3-101,2 3 0,1-2-287,0 0 412,-5-1 0,3 5 0,-2 0 0,1-2 0,1-1 17,-2-1 0,-5-1 108,5 5 1,-4 0 0,3-1-1,-1 1 143,1 0 0,-4-1-40,5 1 0,-1 4 0,2 0 77,-1-2 6,-6-1 1,9 3-105,-3 0-39,-3 5 0,6-8 0,-5 3-46,1-3 1,4 3-1,-5-1 79,1 0-222,3-2 1,-7-1 258,5-1-174,-1 6 1,1-3 0,0 1-1,0 0-115,-1 1 0,3-3 0,-3 2 321,-1-2 1,5 3-337,-3 0 0,-2 4 737,2-4-596,0 5 1,3-4 42,-3 3 0,1 3 460,-5-3 308,5 2 48,-2 2-353,5 0 1,0 2-825,0 2 1,1-2 59,3 7 1,-1-5 151,5 4 464,-5-5-725,2 8 1,-1-9-109,0 7-71,1-7 1,-1 9-310,0-3 1,0-1 844,-4 1 0,0 1 0,0 3 0</inkml:trace>
  <inkml:trace contextRef="#ctx0" brushRef="#br1" timeOffset="133">14841 3815 21678,'-11'-1'-1219,"2"-2"0,1-1 0,-2 1 47,-1 2 1284,4 1 24,-4 0 0,10-2-1065,-3-2 264,2 3 621,2-5 1,-1 10 0,-2 2-1,-2-1 1,-1 2 0,0-1-230,-1-1 1,-1 5 195,-5-2 0,2-1 1,2 0 26,1-2 1,-1 1 62,-3-2 1,4-3 139,0 3 443,5-3-577,-3-1 1,8-1-1,2-2 1,4-1-1,4 0 124,5-1 1,7 2-1,11-5 1,4 0 128,6 1 0,10-4-191,7 3 0,-26 2 1,1-1-1,5 0 1,1-1-1,2 0 1,0 0-198,2 0 0,-1 1 0,-1 0 0,-1 0 190,2 1 0,-1 0 1,-5 0-1,0 1-42,-2 0 0,-2 2 56,21-3 1,-16 2 0,-16 0-1,-8 3 237,-8 3 0,-9 0-413,-8 2 1,-9 1 0,-3 1 0,-3-1-20,-2 1 0,-5 2 50,-3-4 0,-2 4 38,-2-4 0,-6 6 0,0-3 0,-3 1-3,1 0 1,4-4 21,-4 4 0,0-1 0,-1 1 0,2-1 0,3 3 0,0 4 0</inkml:trace>
  <inkml:trace contextRef="#ctx0" brushRef="#br1" timeOffset="134">14632 3987 21456,'-12'-4'-2354,"-1"0"68,1 1 2281,0-4-230,5 6 0,3-4 0,8 5 0,6-2 1,5-1 502,5-1 0,3-1 147,2 1-340,5 2 0,3-8 1,8 3-1,5-2 1,6 1 24,6-1-67,2-2 0,-24 5 0,0-1 0,3 1 1,-1 0-1,1 1 0,0-1 0,-2 1 1,0 1 182,30-5 0,-11 5-795,-7-4 1114,-5 5 0,-18-2-684,-6 5 159,-10 0 1,-10 0-27,-8 0 1,1 0-83,-1 0-11,5 0 0,-3 1-171,6 3 388,0-2 0,17 3 0,3-5 0</inkml:trace>
  <inkml:trace contextRef="#ctx0" brushRef="#br0" timeOffset="135">1329 10620 7976,'-7'-12'146,"0"4"1,3 0 0,-4 1 0,-1 5 164,0 11 0,4 7 0,3 10 0,0 3 136,-2 3-412,0 9 1,-1 3 0,1 5 0,2 2 0,0 1 0,2 0 0,0-4-239,0-6 0,0-6 0,0-6 122,0-6 1,2-13-1,0-5 147,2-12 1,2-9 0,-3-13-1,2-7-16,2-4 1,1-6-1,4-10 1,1-5-71,-1-4 0,0-2-308,1 4 319,-1 6 0,0 3 0,1 9 0,-1 10 0,0 15 0,-1 18 122,-3 14 0,2 19-93,-6 5 0,4 12 0,-2 3 1,-1 5 13,1 6 0,-2-28 0,0 0-89,-2 0 0,0 0 1,6 32-1,-2-3 1,0-5-47,4-6 1,5-11 64,1-9 0,1-10 101,-5-14 0,1-7 1,-1-10-1,0-10 340,0-8 0,2-6-214,3-9 0,-4-9-164,4-7 1,0-9 0,-8 32 0,0-1 0,0-1 0,0 0 24,0 1 0,0 1 0,11-32 11,-3 9 0,3 9 51,-3 11-31,-7 16 0,1 13 1,-4 16-1,0 10-6,-3 8 0,2 7-104,-2 8 29,0 3 1,0 5 0,0 2 0,0 0 0,2 4-484,2 1 1,0-4 112,4 2 1,-2-1 0,8-5 0,-1-9-166,4-7 0,2-13 173,2-7 0,-1-1-2,1-7 1,4-6-1,1-12 1,0-9 361,0-9 0,-1-9 0,-5-4 0,1-3 0,0-1 0,-1 0 0</inkml:trace>
  <inkml:trace contextRef="#ctx0" brushRef="#br0" timeOffset="136">2375 10940 7976,'-12'21'-97,"-1"-2"0,1 0-572,0 0 0,5 2 793,3 3 0,3-3 0,1-2 1,0-1 157,0-3 0,5-3-53,3-4 0,-1-2 217,1-6-348,0 0 1,9-7-1,-1-4 1,-1-5 0,-1-5 129,-2-5 1,1-4-125,-1-7 1,-4 0-1,-1-1 1,-2-2-27,-2-1 0,-1 6 161,-2 6 1,0 0 2,0 5 24,0 2 1,-6 15-1,-2 3 1,-4 5-1,-3 7 99,-2 9 1,-1 6-368,2 6 0,2 8 1,-2 8-1,2 4-340,2 4 1,1-2 181,3 2 0,2-2-1208,6-2 1110,6-5 1,2-3 0,8-10 0,5-6-1,3-7-605,5-5 0,1-6 11,3-3 652,8-8 0,-8-12 0,8-10 1,-1-6-1,-2-6 200,-1-6 0,1-9 0,-9-4-12,0-4 0,-5-3 0,-12 31 0,-1-1 0,0 0 0,-2 0 0,4-29 12,-3 7 0,-8 8 700,3 7 1,-5 3-1,-5 14 764,-3 9 1,1 7-95,-1 8-1053,6 0 0,-4 1 1,6 4-1,-1 3 87,-3 3 0,2 6 151,-2 4 0,3 6-529,1 2-240,-6 11 1,5-6-1,-3 10 1,2-1 0,2 1-1723,0 3 1,5-4 1362,-1 3 0,5-1 0,-1 3 0,3-3 573,2-4 0,-1-25 0,0-6 0</inkml:trace>
  <inkml:trace contextRef="#ctx0" brushRef="#br0" timeOffset="137">2818 10989 7976,'0'-12'232,"0"0"579,0 0-636,0-1 0,6 1 1,3 0-1,6-1-555,6 1 1,3 0 66,5-1 175,2-4 1,6-4 0,2-6-1,0-5 1,1-2 90,-4-4 0,-5-6 0,-6 3 0,-4 3 256,-4 4 1,-2 5 136,-11 8 1,-1 9 0,-7 9 285,-5 6 1,-3 11-324,-4 10 1,2 4 260,-2 9-449,-3 2 1,5 6-1,-4 2 1,2 2-1,-1 4-161,2 3 1,2 1-495,0 0 435,6-2 0,2-7 0,5-5 0,1-4 1,5-9-339,6-8 1,2-3 160,6-15 230,1-6 1,7-6-1,1-10 1,0-8-1,0-9 79,-1-9 0,2-5-57,-1-4 1,-3 2 1,4-2 0,-5 8 0,-2 6 0,-2 9 97,-5 10 0,-2 9 1,-3 12 134,-3 15 0,-3 8-20,-5 9 1,0 3-179,0 6 1,0-1 0,0-5 0,2 1-136,2 0 1,-2 0 105,7 0 1,0-10-22,8-2 1,-2-9 0,4 1 0,0-5-108,0-4 0,0-2 43,2-6 1,2-7 159,-2-5 1,2-10-1,1-10 1,1-2 85,0-4 1,-1-7-122,1 0 0,-2-2 27,-2 2 0,-4 5 0,-6 12 0,-1 7 199,-2 6-173,-5 8 0,2 9-83,-5 10 1,0 7 0,0 8 0,0 4-10,0 0 1,0 2 3,0 4 1,0-4-47,0-1 1,6-4 0,2 0 0,3-2 28,1-1 0,6-7 3,2-6 0,2-1 81,-1-7 1,3-1 0,0-9 0,2-6 260,-3-7 1,2-10-97,-5-4 0,-2-3 41,-2-5 0,-6 1 0,-3-4 0,-2 2 79,-2 2 0,-4 7-128,-8 5 1,1 3-186,-8 4 1,-3 4 0,-1 6 0,1 2-323,3 5 1,2 3-679,2 1 1,0 0 202,-1 0 0,6 5 1,3 4-1,3 3 770,1 4 0,44 20 0,-17-13 0,0-1 0</inkml:trace>
  <inkml:trace contextRef="#ctx0" brushRef="#br0" timeOffset="138">4701 10719 7966,'-5'-7'21,"-2"1"-48,-6 6 1,0 3 614,-4 5 0,2 2 0,-5 12 0,-2 2 40,-1 4 0,-2 6-534,0-1 0,2 2 1,3 2-1,5 0-82,5 0 0,0-1-207,6-4 1,7-3-1,8-8 1,5-6-337,4-6 1,4-3 341,5-6 0,4-7 0,-3-7 0,0-9 77,0-8 1,4-12 104,-1-6 0,-3-6 37,-1-6 1,-16 26 0,0-1 0,-1-2 0,0 0 0,0-1 0,0-1 121,-1-2 0,-2 1 0,-2 2 0,-2 1 441,-2 3 1,-1 0 0,-1-23 51,-1 17 0,-1 6 0,-4 16 328,-3 7 1,-3 11-680,-1 9 0,4 4-62,0 4 0,-1 5 1,-3 8 0,0 8-206,-1 8 0,1 7 136,0 1 0,0 6-607,-1-2 1,2 3-1,2 3 1,2 0-1539,1-1 1,2-3 866,4-10 1,2-5 247,2-3 1,3-6 866,5-6 0,28-28 0,6-16 0</inkml:trace>
  <inkml:trace contextRef="#ctx0" brushRef="#br0" timeOffset="139">5587 10608 7945,'-5'-7'52,"-1"-4"1,-3 3-1,2-3 1,1-1-1,3-2 1399,2-2-1242,1-4 1,0-4 0,1-1-1,4 1 1,4-2 0,6-2 0,4 0-1,2 0 1,1 2 673,4 2 1,-3 6-539,2 6-328,-1-1 0,-6 12 1,2 0-1,-3 7 0,-5 12 1,-4 8-1,-4 7-113,-2 3 0,-8 6 0,-3 3 1,-8 4-102,-7 5 1,-1 0-1,-4 5 1,3-3-131,2-1 1,5-7 0,4-7-1,5-6 305,6-6 1,4-7 0,5-14 0,8-4-53,6-2 0,14-4-34,4-2-99,2-3 0,4-6 0,2-2 0,4-3 0,3 0-1527,1 0 1277,1 2 1,-6 5-1,-3 1 457,-4 2 0,-19 22 0,-6 1 0</inkml:trace>
  <inkml:trace contextRef="#ctx0" brushRef="#br0" timeOffset="140">1834 11765 7936,'-32'-6'-41,"-2"4"0,4-5 0,1 0 1,3 1-1,7 1-404,4 2 1243,3 2-661,5 1 0,8 0 13,12 0-75,4 0 1,8 1-1,1 2 1,4 1 0,8-1-1,12-2 1,8-1 99,7 0 1,-28 0 0,2 0-118,0 0 0,0 0 0,7-2 0,1-1-247,5-1 1,3-1-1,6-2 1,4-2 0,-16 2-1,2 1 1,0-1 229,3-1 0,0 0 1,1 0-182,4-1 0,2-2 0,0 1 1,0 0-1,2 0 0,0-1 0,4-1 1,0-1-1,1 1 0,0 0 1,0-1-1,0 1 124,-1 0 0,-1-1 0,1 1 1,-1 0-1,1-1 0,-2 1 1,-5 0-1,0 0 0,-1 1 0,1-1 1,0 1-1,0-1-4,1 1 0,-1 0 1,0 1-1,-2 0 1,-1 2-1,0 0 1,0-1-1,-1 0 1,-1 1-46,-2 0 0,0 0 1,-1 2 57,-3 0 0,-1 1 0,0 1 1,20-4-1,-1 2-17,-3 1 1,-1 2-33,0 2 1,-1-1 0,-8-3 0,0 0 21,-2 3 1,-2 0 0,-6 0-1,-2 0 1,0 2 0,-2 0-568,-1 0 1,-1 0 524,30 0 1,-13 0 0,-14 0-234,-10 0 157,-10 0 307,-9 6 1,-19-4 0,-16 7-156,-15 0 0,-7 0 0,-16 2 0,-7 1 0,1 0 0,7-1 0,0-1 0,0 1 0,0 0 0,-1-1 0</inkml:trace>
  <inkml:trace contextRef="#ctx0" brushRef="#br0" timeOffset="141">2067 11925 7929,'-61'0'260,"3"0"0,5 0 229,7 0 0,7 0-646,19 0 136,2 0-14,11 0 0,3 1 1,8 2-222,4 1-431,9 0 650,7-4 1,8 0 0,6 0 0,5 0 0,6 0 0,8-1 181,8-3 0,-27 0 1,1-1-1,5-2 0,0-1 1,2 0-1,1 0 45,2 0 0,2 1 0,6-3 1,2 1-1686,5-1 0,3-1 1515,-16 2 1,1-1 0,1 0-1,1 1 1,1-1 0,0-1 0,5 0-1,0 0 1,1-1 0,-1 2-1,1-1 1,0 1 0,0-1 0,0 1-1,0-1 1,0 1 0,1-1-1,-1 1 1,0-1 0,0 0 0,-1 0-60,-1 0 1,0 1 0,0 0 0,-4-1 0,1 1 0,-2 1-80,-3 0 1,0 1-1,-1 0 1,-1 1-1,0 0 1,1 0-1,-2 1 1,0 0-1,0-1 1,22-2-1,-1 0 62,-5 2 0,0-1 1,-2 3-1,-1 1 38,-9-1 1,-1 2 0,-4 1-1,-1 1-8,-3-1 1,0 0 46,-4 1 0,0 0 0,-3 1 1,-1 0-1,24 0 0,-11 0 1,-9 0 55,-7 0 1,-6 2-84,-6 2 1,-2-3-309,-6 3-468,-5-2 1473,-1-2 1,-6-6-1,0-2-691,0-3 0,10-18 0,4-3 0</inkml:trace>
  <inkml:trace contextRef="#ctx0" brushRef="#br0" timeOffset="142">6338 11223 7929,'-2'-7'702,"-2"3"173,3-3 0,-6 6-280,3-3-1478,3-3 354,-5 6 529,6-5 0,-5 12 0,-2 1 0</inkml:trace>
  <inkml:trace contextRef="#ctx0" brushRef="#br0" timeOffset="143">10423 11026 8022,'0'-19'-156,"0"3"1,0 2 0,0 2-260,0 0 1,0-1-1,2 1 774,2 0-204,-3-1 0,5 1 0,-6 0 1,0-1-1,0 1 341,0 0 1,0-1-440,0 1-166,0 5 0,0 7 1,0 9-1,0 3 54,0 4 1,0 3 0,0 7-1,0 4 98,0 7 1,0 6 0,0 7-1,0 4 0,0 3 1,0 6-15,0 7-56,0-31 1,0 2 0,0 6-1,0 2 1,0 3 0,0 1 0,0 3-1,0 1 1,0 0 0,0 2 80,0 1 1,0 0 0,0-1 0,0 0-383,0 0 0,0 1 1,0 0-1,0 0 258,-1 0 1,2-1-879,1-2 1,1-1 953,0-6 0,1-1 0,0-2 0,0-1 0,1-1 0,0 0 1,0-2-1,1 0-11,-1-1 1,1-2-1,1-2 1,1-2 0,0 28-1,3-3-78,1-4 0,-5-6 92,-3-2-9,3-5 0,-6-8 0,3 0 0,-4-2 0,-2-4 79,-2-4 1,-2 0-232,2-9 0,3-5 0,-5-5 376,1-2 0,3-2-224,-2-7 0,5-28 0,6-23 0,0-2 0,0-4 0,0 0 0,0 0 0</inkml:trace>
  <inkml:trace contextRef="#ctx0" brushRef="#br0" timeOffset="144">10386 10854 8092,'-5'-12'-59,"-1"-5"0,-3 1 15,1 1 0,10 7 0,3 4 0,5 2 0,8 2 0,6 0-20,3 0 1,11-4-31,-1 0 130,8 0 0,0-2 0,9-2 1,3-3-1,3-1 0,2 0 0,-1-1 33,1 1 0,-6 1-9,-3 3-178,-2-3 0,-13 10 1,-6-3-1,-9 2-178,-7 2 139,-8 0 1,-8 0 504,-8 0 1,1 0 0,1-1 627,0-3-599,2 2-223,-2-3 1,5 3-148,-3-2 1,3 4 0,1 0 29,0 7 0,0 4 52,0 1 1,0 6-118,0 3 1,4 2-1,1 3 1,1 4-3,-1 7 1,3 5 54,-4 8 0,5 10-85,-5 5 0,-1-29 0,-1 0 1,0 1-1,-1 2 0,1 1 1,0 1 150,0 1 0,-1 2 0,0 5 1,-1 0-310,0 1 0,0-1 0,0-1 0,0 1 293,0-2 1,0 0 0,1-2 0,0-1 0,0 2-1,0 0 1,2-1 0,0 0-51,0 0 1,1 0 0,-1-2 0,0-1-160,1-3 1,1 0 0,0-3 0,1-1 155,-2 0 0,0 0 1,1 1-1,1 0 1,0 1-1,0 0 1,5 31-9,-3-3 1,3-2-123,-3 2 1,2-2 57,-2 3 1,2-7-1,-6-3 1,0-2-107,1-2 0,-3-3 88,2-3 0,-3-8 36,-1-5 0,0-7 0,0 0 1,2-6-570,2-2 0,-3-2 922,3-3-321,-3-6 0,5-2 0,1-5 0</inkml:trace>
  <inkml:trace contextRef="#ctx0" brushRef="#br0" timeOffset="145">10497 13598 8093,'0'-12'-84,"0"0"1,0-1-246,0 1 0,7 5 1,5 3-1,9 3 1013,6 1-534,5-6 1,10 5-1,5-4 1,6-1-1,7-1 699,4 0-843,-28 2 1,-1-1 0,27 0 0,-1-7-1,-6 1 1,-6 1 0,-4 1 0,-6 4-183,-9 0 1,-7 2-394,-11 4 461,-5 0 0,-8 0 0,-10 0 0,-5 1 1,-2 2-1,-1 3-252,-1 0 0,0-1 0,-3 3 360,2 1 0,-13 8 0,1 2 0</inkml:trace>
  <inkml:trace contextRef="#ctx0" brushRef="#br0" timeOffset="146">11026 14164 8073,'0'-12'-256,"-4"4"0,0 0 0,0-2 0,0-1 355,0-1 1,-4 4 0,2 1 0,1 0 0,-2 2 0,0-2 176,-3 0 1,4 3 0,-3-3-1,0 1-159,-2 4 1,-5 0 0,-1 2 0,1 0 332,-2 0 1,3 6 45,-6 2-436,1 8 0,-3 5 1,1 6-1,1 5 1,1 2-1,1 4 0,4 1-10,5-1-64,4-1 1,6 0-1,2 0 1,3-2-1,8-2 1,6-6 0,5-5-37,5-5 52,3-4 1,4-6 0,3-3 0,0-4 0,2-5-1,0-6 1,0-6-68,0-2 1,-4-1-68,-4-5 82,-11 0 0,1 1 0,-12 1 0,-3 2 0,-3 5 1,-5 3-371,-5 5 0,-1 3 27,-7 5 0,2 1 393,3 3 0,-8 19 0,2 10 0</inkml:trace>
  <inkml:trace contextRef="#ctx0" brushRef="#br0" timeOffset="147">18287 10645 8081,'-1'-17'-108,"-2"0"0,-1-1 0,1 0 0,0 4 0,1 4 0,-2 1-77,1 0 1,1-2-1,2-2 1,0 1-666,0 0 948,0 0 1,0-1 0,0 1 0,0 0 0,0-1 817,0 1-684,0-6 1,-4 9-1,0-4 1,0 2 712,-1 1-882,3 3 0,-3 3 1,5 8-1,0 5-97,0 6 1,-4 4 0,0 7 0,1 4 61,1 7 1,2 7 0,-1 9 0,-2 6 11,-1 6 1,2-31 0,0 1 10,2 4 0,0 0-53,-2 6 0,-1 2 0,2 0 1,0 2-1,-1 3 0,0 2 1,1 0-1,1 0 0,0 1 0,0 1 1,0 1-1,0 1 0,0-1 1,0 1 174,0-3 0,0-1 1,2 0-1,1-1-189,1-8 0,1 0 0,0 2 0,2 0 0,0-1 0,1 0 0,0-1 0,0-1 6,0-2 0,-1-1 0,0 1 0,0-2-4,-1-5 0,0 0 1,0 1-1,1-1 41,-1 0 0,0 0-36,0 1 1,0 0 0,2 26-1,-1-1 1,-1-6 0,-4-6-92,0-4 0,-2 1 43,0-10 1,0-1 0,0-12 0,0-3-430,0-3-324,0-9 344,0-3 1,-2-17 465,-2-8 0,1-16 0,0-6 0,-4-7 0,1-1 0</inkml:trace>
  <inkml:trace contextRef="#ctx0" brushRef="#br0" timeOffset="148">18213 10485 8081,'0'-17'0,"0"1"0,0 1 0,2 1 0,2 2-354,4 0 348,3-1 1,7 5 0,3 0 0,7 0 0,6 0 0,6 1 0,5 0 0,3 0 0,2-2 231,4-2 0,0-2-90,4 1-122,7 0 1,-13-3 0,6 1 0,-8 4 0,-5 2 0,-2 3 0,-5-1-184,-5 4 1,-2 0-170,-14 2 302,-1 0 156,-4 0 245,-5 6-179,-7-5 0,-2 10 1,-5-3-1,0 3 436,0 1-508,4 1 1,-2 3 0,5 2 0,-2 1 0,0 2-10,-2-2 0,0 5 0,4 0 0,0 4 11,0 4 0,4 5-149,0 4 0,5 9 51,0-1 0,0 14-279,-1 3 0,-2-28 0,-1 1 302,0 1 1,-2 2 0,1 0 0,-1 2 0,2 1 0,-2 0 0,0 1 1,-1 1-1029,2 2 0,0 0 999,-3 3 0,1 0 0,1-2 1,0 0-1,-1 1 0,-1-1 1,2-1-1,0-2 0,-1-2 1,1 0-57,0-1 0,-1 0 0,3-2 0,-1 1 11,-2-2 1,0 0-1,2-3 1,0-1-1,0 31 1,-1-1 166,-2-3 0,-1-2-70,0-5 0,4-2 20,0-6 0,1-4 0,-5-1 1,0-1-20,0-4 1,0-2 180,0-4 1,1-3-249,3-5-189,-3-1 1,6 0 0,-4-4 0,2-5 0,1-4 339,-1-3 1,5-4-882,-2 5 1,-1-7-428,1 2 952,-5-2 0,1-2 206,-8 0 0,-4 0 0,-9 0 0,-16 9 0,-8 4 0,-5 0 0,-1 1 0</inkml:trace>
  <inkml:trace contextRef="#ctx0" brushRef="#br0" timeOffset="149">18410 13081 8062,'-29'-5'40,"1"-3"0,3 2 199,5 2-239,4 3-90,4 1 1,8 1 0,8 3 0,6 3 38,5 0 71,9 4 0,8-10 1,6 3-1,3-2 1,6-4 113,5-2-124,9-3 0,3-5 1,-29 5-1,0 1 1,1-2-1,-1 0 1,1 0-1,1-1 41,0-1 0,0 1-34,0-2 0,-1 1 1,26-9-1,-10 2 1,-14 5 156,-12 4-1016,-12-3 601,-20 10 1,-5-3 0,-12 8-1,-3 4 1,0 3-180,0 1 0,2 0 420,-1 1 0,0 5 0,1 1 0</inkml:trace>
  <inkml:trace contextRef="#ctx0" brushRef="#br0" timeOffset="150">18595 13684 8006,'0'-12'-174,"0"0"1,0 0-1,0-1 654,0 1 0,0-4 1,0-1 169,0 2 1,0 6-204,0 0-383,0 7 0,5-3 0,2 10 164,0 3-202,4 8 0,-10 5 0,3 6 0,-1 3 0,0 2 0,1 3 0,-1 3-105,-2 3 0,-1 0-285,0-4 190,5 0 1,-3-3 0,2 1-1,-1-1 1,-1-4 0,2-3 0,-1-3-1543,-1-4 919,-2 3 436,0-14 0,0 0 361,0-13 0,0-52 0,0 19 0,0 0 0</inkml:trace>
  <inkml:trace contextRef="#ctx0" brushRef="#br0" timeOffset="151">18509 13709 8006,'0'-18'-29,"0"3"1,0-4 0,0 1-227,0 3 1,1 2 169,3 0 310,3 1 0,5 1 0,2 2 0,4 2 1,6 0 408,8 0-551,9 4 0,-3-2 1,4 5-1,-1 3 1,2 3-1,-1 8 1,1 4 129,-4 4 0,-7 5-307,-8 2 77,1 5 1,-13-1 0,0 6 0,-6 2-1,-5-1 1,-2 0 0,-5-1-204,-6 2 0,-6-1 104,-6-7 130,-6-3 1,-3-7 0,-7-2-1,-4-3 1,-2-3 0,-3-2 0,1-3 119,1-3 1,8-2-298,-2-1 0,4-2 0,4 3 0,6-1-1452,5 0 1615,4 0 0,39-15 0,7-2 0</inkml:trace>
  <inkml:trace contextRef="#ctx0" brushRef="#br0" timeOffset="152">26360 10153 8168,'-4'-14'0,"-2"-1"-288,-1-2 0,3 0 1,-2 2-69,0-2 658,2 6 0,4 0 501,0 3-615,0 3 0,0 5-33,0 8-63,5 8 0,-3 3 0,2 7 0,-3 5 0,-1 5 0,0 8 0,0 5 18,0 5 1,0 7 0,0-25 0,0 1-1,0 2 1,-1 1-72,-1 2 0,0 2 0,-1 6 1,-1 1-1,-1 2 0,-1 1 0,1 4 1,0 0-164,1 3 1,0 0 0,3 4 0,0 0 0,-2-2 0,1 0 0,1-5 0,1 0 138,0-4 1,0-1 0,2-6-1,2-1 1,-1-3 0,2 0 0,0-4-1,1-2-5,6 30 0,0-2-256,1-12 234,-7-5 0,4-2 1,-6-5-1,-1-3 0,-2-3 1,-2-7-1,-3-3-396,-4-4-89,-3 2 0,-2-11-131,1 0 1,1-6 124,3-10 503,2-3 0,-4-28 0,-2-14 0,-1-1 0,-1-1 0</inkml:trace>
  <inkml:trace contextRef="#ctx0" brushRef="#br0" timeOffset="153">26298 10103 8168,'0'-12'-512,"0"0"1,2 1-430,2 3 945,-3 2 1,10 2-1,-3 0 1,5 1-1,2 2 1,4-1-1,3 0 1,5-2-1,3 0 94,4-2 1,2 3 221,1-5-254,11 5 0,-3-8 1,8 5-1,-2-3 0,-2 1 1,0 0-1,-1 1 24,-3 3 0,-7 3 1,-8 1-1,-4 0-102,-6 0 0,-3 1 0,-3 2 13,-3 1 0,-7 5 2,0 0 0,-2 2 111,-2 1 1,-5 2-1,0 1 1,0 2 177,-1 3 1,-2 0-56,4 5-148,-6 5 1,9-3-1,-3 5 1,2 0-1,2 3 1,0 3-1,0 2 164,0 2 0,2 2-168,2 5 1,-1 6 0,5 2 0,0 5 109,-1 3 1,4 1-168,-7-30 1,0 2 0,-1-1-1,1 1 1,0 3 0,0 1 0,0-1-1,0-1-170,0 0 0,-1-1 0,2 3 0,0 0 158,-3-2 0,0 2 1,0 2-1,1 1-64,-1 0 1,0 0 0,-1-2 0,0 0 0,1-2 0,0-1 0,-1-1 0,-1 0 15,0-3 1,0 0 0,0 2-1,0 1-102,0 30 0,1-3 150,4-9 80,-4-5 1,4-1 0,-5-9 0,0-3-1,-1-8 0,-3-4 1,-2-6-31,-2-1 0,-1-5 1,3 2-1,1-3-325,-1-2 1,2-4 56,4 0 1,-4-4 987,0 5-2239,0-7-492,4 4 920,-6-6 1025,0 0 0,-7 0 0,1 0 0,-22-11 0,-6-3 0</inkml:trace>
  <inkml:trace contextRef="#ctx0" brushRef="#br0" timeOffset="154">26249 12503 8122,'-18'0'-656,"5"0"0,-4 0 862,4 0 203,6 0-344,1 0 1,8 0-1,2 0 1,5 0 672,6 0-669,5 0 1,5 0-1,4 0 1,5 0 0,6-1-1,5-2 1,3-1 26,1 1 1,6-4-417,2-1 246,4-3 0,0 3 0,-1 0 0,-1-2 0,-4 1 0,-6 0 0,-9 5-513,-9 3 0,-10 1 587,-5 0 0,-35 5 0,-10 2 0</inkml:trace>
  <inkml:trace contextRef="#ctx0" brushRef="#br0" timeOffset="155">26544 13205 8101,'0'-13'-124,"0"1"1,0 0 0,-1-1-1,-2 1-364,-1 0 1,0 6 598,4 6 0,0 10 1518,0 6-1394,0 12 0,0-8 0,0 10-69,0 0 1,0 2 0,0 6-1,0 2-166,0 1 1,0 0 0,0-4 0,0 0-330,0-1 1,0 4-1,0-2 1,0-3-135,0-4 1,0-6 0,0-6 462,0-1 0,-5-35 0,-2-12 0</inkml:trace>
  <inkml:trace contextRef="#ctx0" brushRef="#br0" timeOffset="156">26458 13426 8085,'-5'-12'77,"3"-5"-77,-2 1-231,3 0 1,2 3 0,5 2 0,6 3 0,7 3 0,6 1 263,4-1 0,2 0 260,6 1-259,5 2 0,-3-7 0,2 5 1,-4 0-1,-6 0 0,-5-2 1,-5-1-50,-4-2 1,-2-2 82,-6-2-57,-4 1 1,-5-4 0,0-2 0,-1 0 0,-3 0 80,-5 3 180,-2 2 1,3 2 0,0 1 0,-2 3 556,0 2 0,-1 2-364,2 7-366,-2 3 0,10 7 0,-4 2 0,1 6 0,-1 4 263,3 3 0,0 5-38,2-1-352,0 2 1,0 2 0,2 0 0,2 0-1,4 0-499,3 0 0,1-2-663,1-2 855,-1 3 335,6-10 0,6-23 0,8-13 0</inkml:trace>
  <inkml:trace contextRef="#ctx0" brushRef="#br0" timeOffset="157">8996 12675 8198,'-12'-11'-552,"-1"3"-344,1 4 1402,0 3-383,5 1 5,7 5 0,7-3 0,6 2 0,4-2 0,3 1 0,5 1 0,4-1 36,3-2 1,9-1 0,4 0 0,6 0-105,7 0 1,6 0-1,-25 0 1,1-1 0,2 0-1,1-1-63,1 1 1,1-2 0,2-1 0,0 0 0,-2 1 0,0 1 0,0-1 0,-1 0-185,0 0 0,0 1 1,-2-3-1,-1 1 135,-1 2 1,-2 0 13,29-7 1,-18 6 0,-8-4 0,-2 0-1,-4 2 1,-3-2 0,-8 2-81,-6-1 1,-4-2 101,-2 4-5,-5-6 0,-2 7-60,-5-5 0,-1 5-320,-3-1 374,-3 3 1,-5 1 0,-2 0 0,-2 0-536,-5 0 1,-4 5 561,-3 4 0,-14 5 0,-8 5 0,-6 0 0,0 1 0</inkml:trace>
  <inkml:trace contextRef="#ctx0" brushRef="#br0" timeOffset="158">9156 12565 8096,'0'-17'0,"1"-1"0,2 1 0,1-1-347,6 1 0,-9 9 667,3 0-282,-3 5 1,-3 5 0,-7 9 0,-7 5 0,-6 3-1,-2 4 1,-2 3 21,-3 3 1,-3 5 0,-4-2 0,-1 1 39,0-1 0,-3 0-190,3 1 180,-3-3 1,12-7 0,-2-2-1,6-6 80,5-6 1,10-5-1,10-7 1,10-2-2,8-2 1,4-1-185,2-4 0,1 5 1,1 1-1,2 2-110,-2 0 0,3 0 1,-1 4 0,-3 1 1,-4 4-1,1 1-281,-1 1 0,0 6 66,3-1 193,-1 0 1,0 6 0,-3-6 0,0 1 0,-1-1 145,0 0 0,3-16 0,-4-4 0</inkml:trace>
  <inkml:trace contextRef="#ctx0" brushRef="#br0" timeOffset="159">9783 12491 8104,'0'-17'0,"0"0"0,0-1-1475,0 0 732,-5 7 899,-2 6 1,-11 5-1,-2 1 1,-3 4-1,-2 6 361,0 4-473,-5 7 0,-1-1 1,-6 6-1,1 2 1,2-2-1,3 1 1,1-1 126,2 2 1,4-1 0,3-4 0,6-2-52,6-2 1,3-9-27,6 1-42,6-8 1,2 6 0,8-6 0,3-1 0,2-3 169,-1-4-172,6 2 1,0-3 0,3 5 0,-4 0 0,-3 0-34,-2 0 1,1 0 0,3 0 0,-1 1-98,-2 3 0,-2-1 113,-3 5 1,-2 0 13,3 5-547,2-1 1,-6 0 0,5 1 499,0-1 0,-4 0 0,3 1 0</inkml:trace>
  <inkml:trace contextRef="#ctx0" brushRef="#br0" timeOffset="160">9242 13328 8130,'0'-13'-181,"0"1"0,0 0 1,-1 1-15,-4 3 275,-1 2 0,-8 7 1,-2 4-1,-5 4 1,-4 6-1,-2 6 0,-3 3 1,0 5-1,-2 4 232,1 2 0,5 2 1,0 2-1,6 0-240,2 2 1,7-1 168,7-7-257,2 2 0,8-9 0,3 3 0,6-4 0,6-5 0,4-5 0,2-4 0,3-4 0,1-2-61,4-2 0,-1-2 0,0-2 0,-1-2 74,1-1 0,-4-9 0,-3 0 0,-5 0 0,-5-1 1,-9-2-19,-4-1 39,-3-5 1,-2 7-1,-3-4 1,-4 0-1,-5 1 1,-3 0-1,-6 3 55,-5 2 1,-1 4-54,-4 1 1,-1 6 0,-4-3-1,0 5-192,0 5 1,6 0-84,2 3 0,4 7 1,5-2-1,3 0-358,4 1 1,6-6 290,3 0 1,9 0 0,6 3 321,4-2 0,28-7 0,13-4 0,1-2 0,1 1 0</inkml:trace>
  <inkml:trace contextRef="#ctx0" brushRef="#br0" timeOffset="161">9488 13463 8130,'-5'-12'109,"3"-1"0,-2 1-12,3 0 0,2 4 267,3-1-287,9 7 0,6-4 0,5 5 0,4-2 0,3-1 347,6 1-425,3-4 0,-2 6 1,0-3-1,1 3 0,-5-1-635,-3-2 29,-2 3 1,-10-5-1,-5 8 607,-9 2 0,-8-3 0,-13 3 0,-3-2 0,-4-2 0,1 0 0,3 0 0,-1 0 0,1 0-53,4 0 1,-2 0 0,4 0-1,1 0 747,0 0 19,-1 0-523,6 0 0,-2 5 0,5 3 0,1 3 0,3 3 49,4 2 0,-1 3 0,4 6 0,0 1-186,-1 3 0,-2 2-251,5 6 0,-7-4 0,4 0 0,-2 1-322,0 1 0,0 2 520,-4 0 0,-38 11 0,-10 3 0</inkml:trace>
  <inkml:trace contextRef="#ctx0" brushRef="#br0" timeOffset="162">9020 11396 8171,'0'-9'-661,"-1"3"0,-2-1 703,-1 0 69,0 4-26,4-2-8,0 5 0,2 0 301,2 0-312,2 0 1,3 0 0,-1 0 0,1 0-9,2 0 1,2 0 0,-1 0 0,0 0-19,1 0 1,3 0-35,0 0 3,6 0 1,-1-2-1,8 0 1,3-3-1,5 3 1,4 0-1,6 2-34,5 0 0,4-4 56,5 0-44,1-5 0,3 6 1,2-4-1,2 0 0,-34 4 1,1 1 8,0-1 1,0 0 0,33-5-1,-4 4 1,-3 0 3,-5-2 0,1 5 7,-9-3 0,-8-2 0,-14 2 0,-5 2 142,-5 0-15,-4-3-1,-6 3 0,-7-3 1,-8 5-70,-3 0 1,-1 0-328,-1 0 1,1 0 107,0 0 1,0 0-1,-1 0 1,1 0-296,0 0 1,-5 1 50,1 3 0,-2-2 399,2 2 0,2 1 0,-2-1 0,-31-5 0,-6-6 0</inkml:trace>
  <inkml:trace contextRef="#ctx0" brushRef="#br0" timeOffset="163">9365 11137 8175,'0'-12'0,"0"0"-341,0-1 374,0 1 0,-5 6 123,-4 6-226,-2 6 0,-6 6 1,-5 2-1,-6 2 0,-4 6 44,-4 6 45,-6-3 1,3 10-1,-2-5 1,3 0-1,1 0 1,2-3-1,2-2 12,4-5 293,9-2 0,5-11-118,10-3 1,3-7 0,10-1 0,1 2-231,2 0 0,6-2 43,-1 0-13,6 0 0,-3 4 0,6 0 1,-1 0-1,1 1 50,0 3-70,-1-2 1,2 7-1,2-3 1,0-1-1,0 1-117,-2-4 0,-2 5 1,1 0-1,-2 1-445,-2 0 0,-8-1 204,-4 2 0,-7 1 0,1-1 372,-6 2 0,-53 17 0,19-11 0,0-1 0</inkml:trace>
  <inkml:trace contextRef="#ctx0" brushRef="#br0" timeOffset="164">9747 11149 8229,'4'-16'0,"0"-2"-51,-2-1 1,-2 5-130,-4 2 1,-4 11 0,-8 9 0,-5 4 142,-2 5 0,-3 2 0,-3 5 0,-4 2 132,-2 3 1,-5-2-1,2 5 1,4-2 12,2-3 1,5-1-1,6-1 1,5-2-22,2-2 0,9-5 1,5-8 2,7-4 0,4 2 1,4-2-1,4-1 98,6-2 1,3-1-90,1 0-86,2 0 1,5 0 0,-2 0 0,-2 0-1,-2 0 26,-3 0 1,3 6-1,-1 0 1,-2 3-149,-1-1 1,-7 0-188,-2 4 1,-4 1-1,0-1-456,-1 0 1,-5 1 237,-3-1 514,-3 0 0,-34-16 0,-8-4 0</inkml:trace>
  <inkml:trace contextRef="#ctx0" brushRef="#br0" timeOffset="165">8048 10559 7976,'-7'-6'-1962,"2"5"1904,-1-5 0,0 6 0,-7 0 164,1 0 1,0 0 0,-1 0 0,1 0 156,0 0 0,4 0-65,-1 0-97,1 0 0,0 0 0,0 0 0,-2 0 1,-1 0-1,-1 0 604,0 0 1,5 2-541,3 2 0,5-3 0,6 3 0,7-2-35,3-2 1,9-6-1,9-2 1,3-3-94,3-1 1,9-1-1,0 1 1,0 0-54,1 0 1,-3-3-1,-5 1 1,-6 4-208,-7 3 0,-5-1-141,-4 4 95,-4 0 1,-11 4-1,-6 1-439,-7 4 0,-4 0 447,-1 3 1,-2 3 0,-1-3 0,-3 2 260,-1-2 0,4 3 0,-1-3 0,1-1 0,-2 1 0,4 0 0,-5-1 0,5-3 0,3-1 0,0 0 0,2 1 0,0 0 0,-5-4-81,1 0 1,4 0 0,0 0-1,-2 0 249,-1 0 1,3 0 112,0 0-23,5 0 1,-4 0 675,3 0-441,3 0-242,-5 0 0,6 1 0,0 4 0,0 3 281,0 3 0,4 1-421,0 0-5,6 6 0,-7-3 1,3 6-1,0 2 1,-2 3 233,1 3-480,-3-1 0,3-3 1,-5 0-1,0 1 0,0-1-402,0 0 1,0 1 163,0-9 1,0 3 0,0-4-806,0-1 853,0-1 0,2-7 330,2-3 0,8-19 0,7-5 0</inkml:trace>
  <inkml:trace contextRef="#ctx0" brushRef="#br0" timeOffset="166">8454 10793 7976,'-8'-5'0,"0"1"0,0 0-99,1-1-45,1 3 496,6-3 1,0 10-1,0 5 1,-1 5-1,-2 4 697,-1 0-1083,0 10 0,4-7 0,0 9 1,0 1-1,0-2 0,0 0 1,0-1-605,0 1 1,0-4 6,0 2 354,0-7 277,0-3 0,17-17 0,3-2 0</inkml:trace>
  <inkml:trace contextRef="#ctx0" brushRef="#br0" timeOffset="167">11359 11617 8191,'-11'-8'-979,"1"1"0,2 2 1086,-2 2 0,4 1 173,-3 2-65,7 0 1,-5 0 275,3 0-325,2 0 0,-5 0-62,3 0 1,2 0 86,-7 0-159,7 0-37,-4 0 116,6 0-177,0 0 66,6 6 1,0-5 0,8 3 0,4-2 0,7-2 0,7 0 0,8-2-16,5-2 0,8 2 21,5-7 1,-24 6-1,2 0 1,1-2-1,1 0 1,1 1-1,0 0-166,0-1 0,1 0 0,-1 2 0,0-1 155,-2 0 1,0 0-1,30 0 14,-6-4-9,1 5 1,-17-4 0,-1 5 0,-9-3 0,-7 1-3,-6-1 0,-5 3 4,-4-2 1,-5 2 61,0-2-50,-5 2-27,2-3 1,-5 3-1,-1 0-122,-3-3 124,2 1 1,-4 4 0,1 0-432,-3 0 1,1 0-137,-1 0 146,0 6 432,-4 1 0,-1 0 0,1-3 0,-22 8 0,-6 2 0</inkml:trace>
  <inkml:trace contextRef="#ctx0" brushRef="#br0" timeOffset="168">12220 11420 8180,'-7'-5'-366,"-4"-2"208,3-5 0,-1-1 0,-1 2 0,3 2 664,2 1-16,-5 5-286,9-3-80,-5 6 0,2 2-98,0 2 40,0 3 0,5 5 0,3 0 0,5 1 0,2-1-119,1 0 1,0-4 30,0 1 0,2-1-57,3 4 50,-4-5 1,9 2 0,-6-3 0,1-1 0,1 1-8,2-3 1,-1 2 0,0-1 0,-1-1-6,-3-2 1,3-1 12,-2 0 1,1 0-46,-5 0 115,-5 0 0,0 0 132,-3 0 0,-8 2-66,0 2-79,-11 3 0,-4 5 0,-6 2 0,0 1 0,1 2 3,-1 3 0,1 0 1,0 3-1,2-1-178,2-1 1,5-5 78,-2 5 0,4-6 1,2 1-1,1-2-276,2-2 1,5-4-70,-1 0 0,3-3 42,1 3-152,0-6 522,0 4 0,5-28 0,2-5 0</inkml:trace>
  <inkml:trace contextRef="#ctx0" brushRef="#br0" timeOffset="169">11740 11482 8180,'-11'-9'-379,"2"3"1,0-1 692,0 0-165,3 4-36,1-2 1,14 10-1,4 2 1,0 1-66,1 0 1,-2-3 0,2 1-1,1 0-26,2-3 1,3 2 0,-2 1-1,0-1-84,-1 1 0,0-1 0,-5-2 0,0 1-37,1-1 0,-1 3 147,0 3 1,-1 2 0,-3 1 24,-3 0 1,-8 0 0,-3 2 0,0 1 25,-4 2 0,-5 3 0,-1-2 1,0 0-80,3-1 1,0 4 80,1-5-301,0 1 1,0-5 0,-1 2-972,1 2 1171,5-2 0,13-7 0,7-9 0</inkml:trace>
  <inkml:trace contextRef="#ctx0" brushRef="#br0" timeOffset="170">11716 10633 8180,'-9'-2'-124,"1"-1"1,-1-2-648,-2-2 1443,4 4 0,0-2-430,3 5 0,8 0-255,0 0 39,6 0 0,7 0 0,4 0 0,2 0 0,2 0 0,1 0 0,2 0-5,5 0 0,-1-4 1,2-2-1,3 1-6,2-1 0,1-2 1,-6 3-1,-2-1-192,-2 1 0,-3-3-281,-6 4-130,-4-1 1,-11 5-116,-6 0 1,-6 2 702,-6 2 0,-4-1 0,-2 5 0,0 0 0,0-1 0,-2 2 0,2-3 0,0-1 0,1 1 0,0-2 0,5-4 26,0 5 0,-1-3 0,1 2 0,0-3 554,-1-1-508,1 0 1269,0 0-1011,5 0 1,-3 6 0,6 2-1,1 3-45,2 1 1,1 2-190,0 2 1,4 2 0,0 4 0,-1-2-38,-2 2 1,4 6-24,-1 0 0,0 1-265,-4-4 30,5-1 1,-3-3 0,2-2 0,-3 0-422,-1 0 1,1-4 199,3 2-250,-2-9 0,5 1 670,-3-4 0,8-7 0,7-5 0</inkml:trace>
  <inkml:trace contextRef="#ctx0" brushRef="#br0" timeOffset="171">12232 11014 8180,'0'-16'0,"2"-1"0,0 2 183,3 2 1,0 0 0,-2 1 0,2 0 273,2-1 1,1 2-76,5 3-329,-1-3 0,0 10 1,1-2-1,-1 4 0,0 6 1,-1 3-64,-3 4 1,-2 2 0,-6 0-1,0 5-466,0 2 1,-2 2-44,-2-1 470,-3 1 1,-5 0-1,0-1 1,0 1-1,-1-2 1,1-2-1,0-5 351,-1-2 1,5-6-20,0 0 1,5 0 0,-4-1 238,3-3-554,8-2 0,-2-7 0,10 0 0,2 0 0,2-2-4,5 0 1,3 3 0,4-3 0,0 1-66,0 4 0,2-4 85,-2 2 0,5-1 0,-4 2 0,-3-1 4,-4 1 0,0 0 11,-6-1 0,0 3-12,-3-3 268,-6 2-391,-2 2 1,-6 0 19,-3 0-52,-3 0 1,-1 2 0,-1 1 0,1 2-606,1 2 0,2-3 773,5 4 0,5 6 0,2 5 0</inkml:trace>
  <inkml:trace contextRef="#ctx0" brushRef="#br0" timeOffset="172">16810 11162 8180,'-7'-6'-516,"-4"4"0,3-7-227,-3 0 1232,5 3 152,0 1-540,6-1 201,0 5-136,0-4-172,0 5 1,6 0 0,2 0 0,3 0 7,1 0 0,2 0 1,3 0-1,8 0-4,6 0 0,10-2 0,6-1 0,8-2 28,10-2 1,-28 3 0,2 0-31,5-2 1,2 0-38,3-1 1,0 1 0,-1 0-1,0 0 1,1 0 0,0 0 0,-1 0-1,0-1 1,-2 1 0,0 0 22,-3 0 1,0 0 0,-2 1 0,0 2 0,-6-1-1,0 1 1,25-3-2,-7 4 0,-13-4 16,-3 2 0,-10-2 0,-4 2-29,-9-4 99,-2 3 1,-10-2 79,2 3-154,-8 2 0,1-3 0,-5 5 0,-2 0 0,1-1-192,0-4 0,-2 4 421,3-3-340,-3 3 1,-2 1-1,-2 0 1,-2 1-1,2 2-312,1 1 0,2 4 246,0-4 184,-6 6 0,-28 2 0,-13 7 0</inkml:trace>
  <inkml:trace contextRef="#ctx0" brushRef="#br0" timeOffset="173">17167 10928 8180,'0'-12'0,"0"-1"0,0 1-532,0 0 589,0-1 1,0 5 0,-1 1-1,-5 2 1,-5 3 44,-4 5 0,-8 5-139,-2 9 83,1 2 0,-12 6 0,3-1 0,-3 1 0,-4-1 1,0 1-1,3 0 74,3-1 0,7 0 0,-2-3 0,4-1 274,5-3-293,2-6 0,13-5 0,6-6-73,10 0 0,3 0 1,5 0-1,0 0-33,0 0 1,0 0 0,3 0 0,-1 0-26,1 0 1,1 1-1,0 2 1,-1 2-116,-2 2 1,-3-3 34,3 4-30,1 1 0,-2 3 1,-3 0-1,-1 1 1,-1-1-193,-2 0 1,6 0 0,-8-1 0,-2-1 331,-1-2 0,-3-11 0,-4 2 0</inkml:trace>
  <inkml:trace contextRef="#ctx0" brushRef="#br0" timeOffset="174">17549 10903 8180,'1'-19'-414,"2"3"196,1 2 528,0 7-305,-4 2 0,-6 6 0,-2 3 1,-3 4-1,-2 3 0,-4 3 1,-3 1 12,-3 2 0,2 4 0,-1 0 0,-1 2 16,0 2 1,-3-5 67,9 1-55,1-6 0,4 7 1,-1-6-1,2-1 0,3-1 196,4-2-188,8-5 0,4-2 0,7-3 1,3 1-1,1 1 0,3-2 1,0 1 141,-1 1 0,2-2-284,-3 2 78,4-3 1,0 0 0,1 2-1,-1 1 1,1-1-89,0-2-187,-1-1 0,1 2 0,-2 0 1,-2 3-1,-5-3 284,-2 0 0,-24-13 0,-5-3 0</inkml:trace>
  <inkml:trace contextRef="#ctx0" brushRef="#br0" timeOffset="175">15863 10337 8180,'-13'-4'-59,"2"-1"-410,3-2 628,3 4 0,6-2 0,3 5 1,6 0-1,5 0 0,7 0 1,5 0-1,7-2 0,5-1 196,2-1 1,9-4 0,1 3-1,2-2-371,2-3 0,-3 1 1,-7-1-1,-4 3-441,-3 2 1,-8-1-24,-5 2 0,-13 3 0,-12-3 160,-7 2 1,-4 2 0,-2 0 0,-4 0 137,-3 0 1,-2 0-1,0 0 1,2 0 159,-2 0 1,0 0-1,0 0 1,3 0 107,1 0 0,2 0 0,3 0 0,1 0 215,0 0 0,-1 0 1,1 2 58,0 2 1,-1 3 0,2 6-94,3 4 1,-1-2 49,5 5-249,0 1 0,-1 4 0,1 0 0,2 3 0,0 1-73,2-2 1,0 3-1,0-1 1,0-2-70,0-1 0,4-1-50,0-1 0,2-5 0,-3-1 0,1-1-180,-2-1 1,5-1-174,1-7 1,-1 3 6,2-3 70,-1-2 400,4-1 0,22-21 0,6-5 0</inkml:trace>
  <inkml:trace contextRef="#ctx0" brushRef="#br0" timeOffset="176">16367 10669 8180,'0'-12'-57,"0"0"1,0 0-1,0-1 1,0-3 946,0-1-657,0 6 0,6 1 1,2 3-1,3-1 0,1 1 448,0 1-676,1 2 0,-1 4 0,0 0 0,1 1 0,-1 4 0,-1 3 1,-3 4-261,-4 4 0,-2 0 0,-2 4 0,0 2 145,0 1 1,-6 2-10,-2-1 33,-3 1 1,-5 0 0,-1-2-1,1-3 1,1-3 343,2-4 249,-2 0 0,9-5-9,-7 0 1,12-9-563,5 1 1,7-8 101,5-1-108,3-2 1,10 3 0,0 1 0,-2 1 0,-1 0-184,-1 1 113,5-5 1,-4 7 0,3-4-1,-5 2 1,-3 2-648,-5 2 370,-2 1 179,-2 0 1,-6 0 37,-6 0 0,-6 1 0,-6 2 0,1 2-549,3 2 749,-3-4 0,-7 24 0,-8 1 0</inkml:trace>
  <inkml:trace contextRef="#ctx0" brushRef="#br0" timeOffset="177">19370 11900 6535,'0'-7'93,"0"2"115,0 5 82,0 0-129,-6-6-115,5 5 80,-4-5 0,3 6 9,-2 0 0,3-1 106,-3-3-165,2 3 0,1-5-4,-3 6 46,3 0 52,-5 0-149,6 0 1,6 0-1,2 0 1,4 0-1,6 0 12,6 0 1,8 0 0,10 0-1,9 0-9,9 0 1,8-4-28,-29 2 0,0 0 0,1-1 1,1 1-927,2-1 0,0 1 927,0 2 1,0-1 0,0-2-1,-1 1 1,-1 1 0,0 2 0,-1-2-1,-1 0 1,0 0 0,-1-1-30,-1 1 1,0-2 0,28-1-1,-11 4 1,-5 0-4,-4 0 0,-4-1 15,-8-3 1,-4 1 66,-9-5-42,3 5 0,-9-6 1,1 3 58,-5-1-44,-5 5 881,-5-4 1,-1 6-1020,-3 0 0,1-4 0,-5 0-211,-2 1 0,3 2 206,-1 1 1,4 0-307,-4 0 245,0 0 0,-1 0 0,1 0 0,-1 0 183,-2 0 0,-2 0 0,1 0 0,0 0 0,4 0 0,-1 0 0,5 0 0,-4 0 0,5 0 0,-6-2 0,3 0 0,-1-4-89,-2-1 1,2 3 165,-1-4 6,5 5 0,-6-8 0,3 5 0,1-3 0,-2 1 340,0-1 0,0-2 88,-1-2-231,-3 6 0,8-3 1,-4 1 152,2-2-149,-5 5-316,9 0 0,-3 6 0,8 1-53,4 4 1,3-3 0,1 6 0,2 2-49,3 1 0,-2 0 71,5-3 1,-4 3-63,5-3 85,0-2 0,-2 3 0,-2-5 1,0-1-1,1 0-33,1 1 0,-4-3 1,1 3 52,-2-2 0,-6-2 33,0 0 34,-5 0-41,2 0 0,-6 4 0,-3 1 1,-6 2-1,-5 3 4,-5 1 0,1 1 0,-3 2 0,-3 1 0,-2 1 1,-2 5-218,5-5 1,0 5-697,4-5 743,-3 6 1,5-7 0,-4 4-1,3-1 159,1-3 0,-4 4 0,3 0 0</inkml:trace>
  <inkml:trace contextRef="#ctx0" brushRef="#br0" timeOffset="178">19936 11740 8119,'-12'-5'-16,"-1"-4"169,1-1 1,4 3 553,0 3-335,5 2-544,-2 2 1,6 2 0,3 0 25,4 2 1,7 1 311,2-5-218,5 0 1,-3 0 0,7 0-1,2 0 1,4 0 0,-1 0-1,-1 0 100,0 0 1,-4 0-6,3 0-35,-3 0 0,-7 1 1,-4 3-1,-5 4 0,-6 3 1,-3 3-1,-2 2 177,-3 5 1,-8 2-139,-9 2 1,-2 1 0,-3 2-1,-2 4-6,0-1 1,-1-1-100,4-5 0,1-1 1,1 1-1,1-2-362,1-2 1,10-3 165,-1-6 0,8 0-602,0 1 856,2-1 0,52-11 0,11-2 0</inkml:trace>
  <inkml:trace contextRef="#ctx0" brushRef="#br0" timeOffset="179">20231 12429 8119,'-4'-18'-38,"0"-2"0,1-2 0,2 0 0,1 3 0,0 1 0,1 3 412,4 2 0,-3 0 0,6 1 0,2 0 124,1-1-453,7 7 1,-3-4-1,5 6 1,1 1 0,-1 2-1,0 2 1,-3 2-125,-2 1 1,-6 10 0,-4-1-1,-1 5-73,0 4 1,-5 1 0,-9 2-1,-3-1-90,-4 1 0,-3 4 105,3-1 121,-5-4 0,9-2 0,-4-6 0,4 0 0,0-1 0,2-1 239,3-3 1,4-7-169,8 0 0,4-4-44,9-4 1,2-1 0,6-4 0,-1 5 2,1 3 1,-2 1 10,-2 0 0,0 0 0,-4 1 0,-2 3-18,-1 5 0,-6 2-26,0 1 0,-5 4-23,1 1 53,-3-1 1,-6-4 0,-5 1-1,-4-1 1,-3-1 64,-2-3 0,-2 2 1,-2-5-1,1 1-60,1-1 1,1-1 20,-5-4-295,6 0 0,-3 0 1,6 0-1,1 0-1149,1 0 1407,7 0 0,2 0 0</inkml:trace>
  <inkml:trace contextRef="#ctx0" brushRef="#br0" timeOffset="180">20638 12577 8107,'0'-19'292,"0"2"0,0 8-465,0 1-345,0 5 263,0-3 1,-2 8-1,-2 2 255,-4 4 0,-3 25 0,-1 7 0</inkml:trace>
  <inkml:trace contextRef="#ctx0" brushRef="#br0" timeOffset="181">20933 12392 8034,'-12'-12'-39,"3"5"0,1 3 64,-1 3 0,-2 1 0,0 1 0,1 2 9,2 1 1,0 6-1,-3-2 1,3 3-66,3 1-197,4 0 217,1 1 1,1-2 0,4-3-1,4-4 1,5-1 0,4-1 0,1 2 13,3-1 0,1-2 1,0-1-1,-1 0 35,-2 0 0,-4 0 383,0 0-282,3 6 0,-5-3 0,1 5 0,-4 1 0,-4 2 312,-2 2-455,-1-1 0,-4 0 0,0 2 0,-1 1 0,-3 1-29,-5-1 0,-1-1 0,-3-2 0,0 1 12,-4-1 0,2-1-267,-5-3 85,-1-2 0,1-2 1,-1 0-1,1-1 1,-1-2-989,1-1 1191,-1 0 0,-4-49 0,1-13 0</inkml:trace>
  <inkml:trace contextRef="#ctx0" brushRef="#br0" timeOffset="182">20921 12355 8107,'0'-12'0,"0"-4"-157,0-1 192,0 6 1,1 0 0,3 5 0,4-3 0,5 3 212,3 0 1,-1 2 0,7 4 0,2 0-322,4 0 1,6 0-430,-1 0 124,-3 0 0,0 0 0,-4 0 378,3 0 0,13 0 0,9 0 0</inkml:trace>
  <inkml:trace contextRef="#ctx0" brushRef="#br0" timeOffset="183">21462 12269 8107,'0'-12'-394,"0"0"-517,0-1 861,0 7 0,0-1 0,1 4 0,3-1 796,5 1-626,7 2 0,-1 1 0,6 0 0,2 0 1,3 0 0,3 0-350,-1 0 0,1 0 1,0 1-1,-2 2 1,-2 1 228,-5-1 0,-2 4 0,-6-1 0</inkml:trace>
  <inkml:trace contextRef="#ctx0" brushRef="#br0" timeOffset="184">21647 12245 8107,'-9'-2'0,"1"-2"0,0 3 377,-4-5 0,-1 6 1,2 2 6,3 2 1,1 7-229,3 5 1,3 6-1,-3 0 1,2 4 35,2 3 1,0 5-267,0-1 0,2 6 256,2 2-245,3 6 0,4-8 0,-2 5 1,-2-3-1,0-4-1405,0-3 1468,-4-6 0,-31 2 0,-13-6 0</inkml:trace>
  <inkml:trace contextRef="#ctx0" brushRef="#br0" timeOffset="185">19148 10829 7791,'-8'-4'-1145,"1"-1"1447,2-2-151,1 4 118,4-8 94,0 10-238,0-4-39,0 5 1,5 0 0,4 0-38,1 0 1,8 0-1,3 0 1,3 0 1,5 0 1,8-6-1,9-1 1,8-1-27,7 0 0,6 1 0,-29 2 0,1 0 1,0 1-1,1 0-43,1-1 1,0 1 0,1 1 0,-2 0-719,-2 1 1,-2 0 671,32-5 1,-1 6 0,-8-3 0,-5 2 0,-9 2 0,-7-1 0,-5-2-221,-4-1 0,-5-1 241,-3 1 0,-4 1 0,-4-5 359,-1-2-62,-5 5 0,2-6 192,-4 2-328,-1 4 125,-10 0 0,-1 5 0,-5 0-498,0 0 0,-1 0 7,1 0-309,0 5 248,0-4 1,-1 9 308,1-6 0,-6-5 0,-1-6 0</inkml:trace>
  <inkml:trace contextRef="#ctx0" brushRef="#br0" timeOffset="186">20170 10608 8294,'-12'-8'-89,"-1"0"1,5 1-244,0-2 570,5-1 1,-2 7 140,5-5-146,0 5-257,0-3 0,0 8 0,0 2 0,1 4-27,3 3 55,3 1 0,5 1 0,2-1 1,1-1-22,1-3 1,2 2 15,-1-6 1,0 4 39,4-4-113,2 0 1,-4 0 0,6 0 0,-2-1 0,-1-2-2,-2-1 1,-4 5 0,0-1 67,-2-2 0,-3 1 126,-3 1-101,-8 3 0,-7 1 0,-7 2 1,-4 2-1,-5 5 130,-4 2 1,-3-3 2,1 5-154,3-1 0,-4 1 0,5-1 0,1 1 0,1-2-226,2-3 0,3-2-43,6-2 1,0 1 0,1-1-567,2 0 838,4-5 0,16-7 0,3-7 0</inkml:trace>
  <inkml:trace contextRef="#ctx0" brushRef="#br0" timeOffset="187">19678 10645 8238,'-13'-12'-413,"5"1"1,1 1 450,2 2 622,-5 0-555,9 1-62,-5 1 0,12 8 0,2 0-103,3 3 41,1 4 1,1-6-1,0 4 1,2-2 0,2-1-1,-1 0 1,2 0-263,2-1 268,-2-1 0,1 2 0,-4 0 1,3 0-1,0 0 0,0 0 1,-3 0-6,-2 2 0,-4-1 0,-1 5 1,0-2 31,-1 1 1,-2-2 0,-5 1 0,0 2 28,0 1 0,-1 1-8,-3 1 1,-4 3 0,-9 0 0,-3 1 200,-3 1 1,-2-1-81,0 4-139,1 2 0,-1-8 0,0 4 0,1 0 0,1-1 14,2 0 0,5-2-325,7-3-21,-1-6 0,8 4 315,-2-3 0,19-8 0,6-2 0</inkml:trace>
  <inkml:trace contextRef="#ctx0" brushRef="#br0" timeOffset="188">20121 10042 8238,'-13'-12'-42,"2"3"0,2 3 0,1 0 0,-1 2 470,3-2-241,0 5 0,3-4 0,3 5 1,6 0-1,5 0 123,5 0 1,9 0-51,8 0-243,2-6 0,8 1 1,2-5-1,3 2 1,1-2-1,1 1 0,2-1-187,2 2 1,-2 1-1,-9-2 1,-6 2-919,-7 1 170,-4 2 700,-7 4 1,-8 0 0,-11 2 0,-8 2-1,-7 4 218,-5 3 0,-31 7 0,-8 1 0</inkml:trace>
  <inkml:trace contextRef="#ctx0" brushRef="#br0" timeOffset="189">20428 10005 8238,'-12'-6'0,"4"1"110,0-3 1,3 2 574,-3 6-350,6 0-83,-4 0 0,6 2-83,0 2 0,0 7-87,0 5-66,0 1 0,0 0 0,0 4 0,0 2 0,0 2-176,0-1 1,0 1 0,0 0-1,0 1-160,0 2 0,0 0-217,0 4 0,1-8 4,4 0 179,-4-2 354,10 3 0,7 5 0,8 1 0</inkml:trace>
  <inkml:trace contextRef="#ctx0" brushRef="#br0" timeOffset="190">20576 10386 8238,'1'-16'-107,"3"0"1,-1-5-161,5 5 1,-4-1 160,5 5 562,-1 0 1,4 1 0,1 1 0,-1 3-1,1 2 427,4 2-879,-3 2 0,3 2 1,-4 3-1,-1 4 0,-1 3-260,-3 2 129,3-1 1,-10 2 0,4 1 0,-4 2 0,-2 1-142,-4 0 0,3-2 1,-5-2-1,0 0 150,0-2 0,4 3-51,-1-7 280,-3 3 1,6 2 0,-3-5 169,8 0-85,3-5-151,5 2 0,1-5 0,-1 0 0,0 0 119,0 0 1,1 4 42,-1 0-138,-5 6 0,3-7 0,-6 5 113,-2 1-124,0 2 0,-8-2 1,-2-3-1,-4 0 1,-3-2 50,-2 1 0,-5-3-236,2 2 1,-2 1 0,0 0-1,3-1-1074,1 1 1201,2-4 0,-2 21 0,-1-1 0</inkml:trace>
  <inkml:trace contextRef="#ctx0" brushRef="#br0" timeOffset="191">26286 12183 7708,'0'-12'-330,"0"4"0,0-1 0,0 0 1112,0-2-357,0 4 1,0-4-353,0 3 0,0 8 0,0 5 0,0 8 20,0 3 0,0 7 1,0 1-1,0 3-37,0 0 0,-1 3 0,-2 0 0,-1 1-71,1-1 0,0-2 0,1-3 0,-2 0-88,1-1 0,1 1 0,2-2 0,0-2-573,0-5 1,0-6 675,0-2 0,11-44 0,3-6 0</inkml:trace>
  <inkml:trace contextRef="#ctx0" brushRef="#br0" timeOffset="192">25006 10793 8169,'-8'0'-745,"0"0"1,-2 0 672,-1 0 0,3 0 450,0 0-201,0 0 0,-1 0 156,1 0-165,6 0 0,-5 0-48,3 0 1,4 0 47,0 0-157,0 0 1,11 0-1,-3 0 1,3 0-1,2 0 1,5 0 0,5 0 28,5 0 1,7 0-126,2 0 87,11 0 1,9-5 0,9 0 0,-31 2 0,1 0 0,2 1 0,1-1-1,2 1 1,0 0 0,1 0 0,1 0-29,0 0 0,0 0 0,1-2 0,1 0 11,-2 1 1,0 1 0,-2-2 0,0 0 0,-6 2 0,0 0 0,30-1-4,-2 2 1,-8-3-55,-6 0 1,-11-2 52,-9 2-14,-9 3 1,-2-6-1,-7 3 7,-3-4 219,-2 2-197,-6 1 1,0 3-1,-1 0-45,-4-2 1,3-5-1,-7 5-265,0 2 1,-3 0 119,-5 2 1,2 2 0,-4 0 0,0 4-215,0 1 0,-2-5 408,-3 2 0,-23 9 0,-5 0 0</inkml:trace>
  <inkml:trace contextRef="#ctx0" brushRef="#br0" timeOffset="193">25265 10608 8169,'0'-8'0,"0"0"0,0-2-452,0-1 388,0-1 0,-2 5 1,-3 3-1,-8 4 1,-6 5-1,-5 8 95,-5 6 0,-2 4-17,-6 2 49,0 5 1,-4-3-1,1 4 1,3 0 0,3-3-1,1 1 1,2-2 206,2-3-181,8-5 1,8-8-1,7-3 1,5-4-1,6-3 492,5-1-528,8 0 1,2-1 0,8-2 0,2-1 0,0 1 0,1 2 0,-1 1-34,0 0 0,5 4 1,-4 2-1,0 0-256,-2 4 1,-3 0-515,-1-2 496,-6 8 0,3-8 1,-6 9-1,-1-4 254,-1 0 0,-7-1 0,-2 0 0</inkml:trace>
  <inkml:trace contextRef="#ctx0" brushRef="#br0" timeOffset="194">25609 10596 8169,'6'-18'0,"-5"4"0,5-2 0,-2 2-68,0 2-137,0-1 268,-4 7 1,-6 0-1,-2 6 1,-4 2 0,-5 3-1,-3 6 1,-3 5 27,-2 4 1,0-4-76,1 4 1,-6 1 1,5 4-1,-1-2 1,6-1-1,2-3 1,3-1-1,1-3 69,2-2-39,5 0 1,8-2 183,12-3-160,4-3 1,8-5 0,0 0-1,-1 0 1,1 0 165,0 0-208,-1 0 1,1 2 0,-1 0 0,1 4 0,0 1-15,-1 2-153,1 2 1,-5 1-1,-1 1 1,1-1-1,-3-1-688,1-3 1,-1 2 213,-5-6 253,0 0 359,0 1 0,-16-52 0,-4-9 0</inkml:trace>
  <inkml:trace contextRef="#ctx0" brushRef="#br0" timeOffset="195">24649 9943 8169,'-12'-5'-99,"1"2"1,2-4-649,0 2 910,7 1 0,-3 4 1,10 0-1,3 0 1,4 0-1,6 0 1,5 0-1,6 0 1,2-2 295,3-2 0,7 3-451,5-3-48,1-3 1,-1 4 0,-3-4 0,0 1 0,-4 0 0,0 1-1,-4 2-1352,-2 2 32,-8 1 1360,-8 0 0,-42 2 0,-19 1 0,-1 0 0,-1 1 0</inkml:trace>
  <inkml:trace contextRef="#ctx0" brushRef="#br0" timeOffset="196">24920 9894 8193,'-12'-5'-665,"4"-1"267,-1-2 1136,7 3-326,-4 5 1,6 1 0,0 4-163,0 8 1,0 0 0,0 8 0,0 1-58,0 1 0,0 6-86,0-1 0,0 5-198,0-4 1,4 0 0,2-3-1,-1 1-380,1 2 1,3-2 0,-1-6 1,2 0-187,-2-4 1,3-1 655,-3-3 0,14-23 0,4-5 0</inkml:trace>
  <inkml:trace contextRef="#ctx0" brushRef="#br0" timeOffset="197">25105 10263 8198,'0'-13'0,"0"-4"0,0 2-130,0-5 1,1 5 46,3-2 379,-3 4 1,10 4 0,-2 3 0,2 0 0,1 3 0,0 3-44,0 4 0,-5 3-435,-3 6 77,-2-1 0,-2 0 0,0 1 0,0 0 1,0 2-179,0 2 203,-6-1 0,5-4 1,-3 1-1,2-1 1,1-1-444,-3-3 564,3 3 0,-5-8 0,8 4 0,2-2 23,4-2 1,3 2-1,1-1 1,0-1 35,1-1 0,-1-2-56,0 0 38,1 0 1,-5 4-1,-1 1 78,-2 2 1,-2 0-62,-7 1 1,-3 2 0,-5-5 0,-2 2 76,-2 2 1,-4-2-201,-4 1 0,3-3 141,1 3-538,-1 0 1,1 0 0,1-1 420,1-2 0,1 11 0,5-3 0</inkml:trace>
  <inkml:trace contextRef="#ctx0" brushRef="#br0" timeOffset="198">27197 11605 6832,'-2'-8'-1085,"-2"-1"1364,3 7 1,-5-5-1,6 3 409,0-5-340,0 4-129,0 0 72,0 5-189,0 0 0,6 0 0,3 0-32,6 0 1,5-2-1,7-1 1,6-1-3,8 2 1,16-5-1,12-1 1,-30 3-1,1 0-53,4 1 0,2 0 1,4-2-1,1 1 0,3 1 1,0 0-1,2-1 1,0 0-111,2 1 0,-1 0 0,2-1 0,0 0 0,-3 2 0,-1 1 0,-3-1 0,0 0 5,-3 1 0,-1-1 0,-2 0 1,-1 2-874,-2 1 1,0 0 930,3 0 1,0 0 0,-5 0 0,-1 0 0,-1 0 0,0 0-1,30 0 1,-4 0 0,-2 0 0,-6 0-245,-5 0 1,-11 0 187,-12 0 59,-9 0 1,-6 0-1,-9 0 1,-3 0-21,-8 0 0,-5 0-14,-5 0 79,-3-6 0,-6 5 0,1-3 1,-1 2-1,0 2-290,1 0 1,-5 0 1010,0 0 1,-1 2-738,1 2 0,3-3 0,-12 5 0,5-6 0,1 0 0</inkml:trace>
  <inkml:trace contextRef="#ctx0" brushRef="#br0" timeOffset="199">27603 11396 8198,'0'-17'0,"0"1"0,0 1 0,4 1 505,0 2-256,0 5-244,-4 1 0,-1 8 0,-5 2 0,-6 4 0,-7 4 0,-6 3 0,-3 5-34,-5 3 0,-7-1 1,-1 8-1,1 0-37,2 3 0,1-3 0,0 0 0,2-3-34,2-2 0,8 1 1,9-11 202,2-4 0,9 0 1,5-7-71,7-1 1,9-3 10,4-5-20,4 4 0,2-4 1,1 5-1,3 0 1,0 0-1,2 0 1,-2 0-77,0 0 1,-1 1-170,-5 3 0,1-1 1,-1 5-1,1 0-298,0-1 0,-5 3 519,1-6 0,21-6 0,10-4 0</inkml:trace>
  <inkml:trace contextRef="#ctx0" brushRef="#br0" timeOffset="200">28107 11383 8198,'2'-13'0,"0"-2"0,3-2-176,-3 2-156,0 1 352,-2 2 1,-2 5 0,-2 3 0,-5 3 0,-5 2 0,-4 3 324,-1 4 1,-6 5-534,-3 3 204,-1 3 1,0 2-1,1-1 1,0 2-1,2 1 1,2 2-1,0-2-6,4-2 1,2 1-2,6-6 43,5 1 1,-1-5 0,8-1-30,5-3 1,6-3 0,6-5 0,3 0 14,3 0 0,2 0-35,0 0 0,3 0 1,1 0-1,-2 0-31,-1 0 1,-1 2-56,0 2 0,-5-1-284,1 5 154,-6-5 0,2 6 1,-6-3-1,-1-1 1,-2 2 212,2 0 0,1-4 0,1 2 0</inkml:trace>
  <inkml:trace contextRef="#ctx0" brushRef="#br0" timeOffset="201">28612 11875 8198,'0'-12'-86,"0"4"0,0 0 1,0-2-1,-1 1 431,-4 0-236,4 4 0,-10 5 0,3 0 0,-2 1 0,1 3 0,1 6 0,-2 4-6,-1 2-104,-1 0 0,4 1 0,1-1 0,1 1 0,4-1 0,0 1 0,2-2-20,0-2 1,6-2 0,3-1 0,5-2 46,2 2 0,6-4 0,0 1 0,4 0 42,3 0 0,4-3 1,-3 3-1,0 0-18,0-1 1,1 3-1,-6 3 1,-6 0-24,-4 1 0,-8-1 1,-3 0-1,-4 1 22,-4-1 0,-8 0-13,-9 0-56,-2 1 0,-7 2 1,-3-2-1,-3-2 1,-1-1-1,2-2 1,1-1-263,1-2 1,1 4-301,0-5 408,2 0 0,10-4 0,4 0 0,2 0 174,2 0 0,22-27 0,5-8 0</inkml:trace>
  <inkml:trace contextRef="#ctx0" brushRef="#br0" timeOffset="202">28587 11949 8198,'-1'-16'0,"-3"0"0,2-1-694,-2 5 1,3-1-93,1 1 1121,0 0 1,1 5-1,3 2 1,6 0-1,4 1 124,2 2-503,6 0 0,-3 2 0,7 0 0,1 2 0,4 2 44,0 4 0,18 8 0,9 3 0</inkml:trace>
  <inkml:trace contextRef="#ctx0" brushRef="#br0" timeOffset="203">29166 11875 8198,'-2'-12'-62,"0"0"1,-3 0-43,3-1 1,2 5 882,4 0-592,3 5 0,6-2 0,4 5 0,5 0 0,4 0 299,2 0-560,12 0 0,-6 0 0,10 0 0,0 1 0,-2 2 0,0 2 0,-3 1-499,-5-1 0,-1-1 1,-7-2-1,-4 0 573,-3 2 0,-25 1 0,-9-5 0</inkml:trace>
  <inkml:trace contextRef="#ctx0" brushRef="#br0" timeOffset="204">29486 11814 8198,'-6'-7'-295,"5"0"-344,-3 3 668,-3 3 1,6-6 0,-5 4 351,1-1 0,3 6 1,-2 6-1,3 3 156,1 1 1,0 6-195,0 2 1,0 3-356,0 2 78,0 5 0,0 0 1,0 4-1,0-1 1,1 1-183,3 2 1,-1 1-105,5 0 43,-5-6 0,6 3 0,-4-5 0,-1-1 0,0-4 177,0-3 0,-22-9 0,-9-7 0</inkml:trace>
  <inkml:trace contextRef="#ctx0" brushRef="#br0" timeOffset="205">3200 15690 8464,'-13'-19'-180,"1"1"1,1 6 0,3 0 221,4 0 0,4 3 1,5 3-1,8 0-95,6 3 297,4-4 0,7 5 1,4-5-1,6 0 1,4 2-1,1-2 1,0 1 218,1 1 1,2-3-607,1 4 65,-5-1 0,-3 1 1,-8 0-1,-4 1 1,-5 2-1,-3 2 0,-5 2-600,-2 1 0,-7 6 0,-3-2-106,-3 3 1,-10 1 783,-4 1 0,-40 4 0,-7 3 0</inkml:trace>
  <inkml:trace contextRef="#ctx0" brushRef="#br0" timeOffset="206">3237 15690 8417,'-13'-11'96,"1"3"0,0-3 131,-1 3 0,2 1 1,3-1 454,4-1-647,-3 3 1,7 1 0,0 5-1,8 0 1,7 0-100,6 0 0,2 0 0,2 1 0,1 3 63,3 4 1,-3-1 0,4 1 0,-2 3-262,1 4 1,-4 0 302,-5 6-105,-5-1 0,2 10 0,-9 2 0,-4 2 0,-4 2 1,-6 2-1,-7 0-95,-10 0 1,-3-5-302,-7 0 467,0-6 0,0-1 0,0-6 1,-1-1-1,0-2 170,1 1 1,3-5 0,7-7-1,2 1 156,5 0 0,4-3 123,3 4-345,-2-5-57,10 3 0,-3-5 1,8 2-1,4 1 1,3 0-19,1 1 0,2-2 1,3 4-1,3-2-113,3-2 1,3-2 57,3-1 0,2-1-306,6-3 199,0-3 1,0-5 0,1 0 0,2-1 0,1 1-500,-1 0 1,-3-1-36,-4 1 339,-3 0 321,-6 5 0,-10 1 0,-3 6 0</inkml:trace>
  <inkml:trace contextRef="#ctx0" brushRef="#br0" timeOffset="207">4061 15604 8374,'-8'-11'-195,"1"2"708,2 1-461,-5 5 0,9-4 0,-2 4 0,6-1 0,5 1 0,4 2 0,5 1-36,3 0 0,5 0 159,3 0-210,-2-5 1,10 3 0,-3-2 0,2 3 0,2-1 0,0 0 0,0-2-106,0 1 1,-2 1 0,-2 1 0,-5-2-646,-6-1 529,1 0-13,-10 4 1,-2 0-1,-11 0 1,-6 0 268,-5 0 0,-7 0 0,-3 0-17,-7 0 1,2 0 0,-3 0 0,3 0 0,1 0-121,1 0 269,5 0 1,-1 0 0,5-1 0,-1-2 834,1-1 1,1 0-369,2 4-220,5 0-278,2 5 1,5 6 0,1 7 0,2 3 0,1 3 44,-1 3 1,2 8 42,-1-3-273,0 4 1,0 5 0,2 0 0,1-1 0,1-2-11,-1-1 0,2-2-33,-5-2 0,5-4 0,-4-7 1,2-3-32,2-1 1,-2 2-86,1-3 0,1-5 0,3-5 0,0 0 243,1 0 0,15-16 0,5 1 0</inkml:trace>
  <inkml:trace contextRef="#ctx0" brushRef="#br0" timeOffset="208">4799 16244 7248,'0'-8'-740,"-1"1"927,-3 2 0,3-1 363,-4 2-314,4 3 1,1-6 0,-1 3 514,-3-4-612,2-3 1,-5 2 0,3 3 0,-5 0-1,-5 3 1,-2 2 591,1 1-683,-4 0 0,-1 7 0,-4 5 1,-1 7-1,1 6 0,0 4 1,2 3 285,2 4-366,10 1 0,-6 0 0,9 0 0,0 0 0,4-2 0,6-3 0,5-8-166,3-6 1,7-6 0,4-2 0,5-3 14,6-2 1,4-2-659,4-7 573,-3-3 0,12-11 0,-4-2 268,2-3 0,-17 1 0,1-3 0,-3-1 0,-1 0 0</inkml:trace>
  <inkml:trace contextRef="#ctx0" brushRef="#br0" timeOffset="209">5489 15801 8294,'-6'-7'-58,"5"-4"0,-3 3 1,1-1-1,0-1 325,-1 2-146,0 5 0,5-2 0,3 3 0,5 0 0,2-3 0,2 3 0,4-1 0,3 0 0,3-1 106,2 1 0,1 2-429,3 1 40,-3 0 0,4 0 0,-6 0 0,1 0 0,-2 0 0,-2 1 0,-5 2-1740,-2 1 1606,-7 6 296,-2-3 0,-43 27 0,-10 5 0</inkml:trace>
  <inkml:trace contextRef="#ctx0" brushRef="#br0" timeOffset="210">5476 15973 8294,'-12'-6'-466,"0"0"605,5 6 0,-3 2 52,6 2 1,6 1-1,6 3 1,3-2 75,1-1 1,7-3 508,6 2-698,-1-3 0,12-1 1,-3 0-1,2 0 1,1 0-79,-3 0 0,2-9 0,3-4 0,2 0 0,0-1 0</inkml:trace>
  <inkml:trace contextRef="#ctx0" brushRef="#br0" timeOffset="211">7950 15715 8337,'-6'-8'-419,"-2"1"1,-1 0 0,-1 2 1136,2-1 1,4 2-99,-5 4 2,7 0-471,-9 0 1,11 0 0,0 0 0,8 0-59,7 0 1,4 0-1,7 0 1,3 0-100,4 0 1,6 0-1,5-1 1,1-3-63,2-5 0,2 3 0,-8-3 0,-1 1-56,-2 1 0,-8-2 0,-5 5-126,-8 1 0,-10-3 0,-7 2 106,-7 2 1,-4 0-1,-2 2 1,-2 0-174,-2 0 0,1 0-181,4 0 140,-1 0 0,6 2 358,3 2 0,41 3 0,11 5 0</inkml:trace>
  <inkml:trace contextRef="#ctx0" brushRef="#br0" timeOffset="212">8873 15334 8337,'-6'-7'-206,"1"-4"1,-5 4-1,3-1 1155,2 0-835,1 5 0,5-3 1,5 6-1,6 0 1,9 0-1,6-1 0,6-2 1,4-1-1,4 0-36,4-1 1,4 2 0,3-4 0,1 0-169,-1 0 0,2 0 0,-4-2 0,-5 2-240,-5 2 1,-7 0-1,-13 5-327,-3 0 1,-11 0 407,-6 0 1,-9 5-1,-9 0 1,-1 1 248,-3-1 0,-1 0 0,-3-2 0,-1 3 0,-2 0 0,0-3 0,6 1 0,1-2-126,1-2 1,6 0 0,-2 0 0,0 0 292,1 0 0,4 0 214,3 0 146,7 0 0,-5 0 708,3 0-1041,2 0 0,1 5 0,5 3 0,-1 3 1,-1 3 229,3 2 1,-4 4-114,3 4-245,3 1 0,-4 1 0,3 1 0,0 2 0,-2-2-77,2-1 0,-4 3 0,6 0 0,1-3-371,-3-5 0,5 3 27,-2-4 1,-3-2 0,3-2-1,-1-2-336,-1-2 1,4 1-172,-3-1 862,3 0 0,23-27 0,6-7 0</inkml:trace>
  <inkml:trace contextRef="#ctx0" brushRef="#br0" timeOffset="213">9599 15653 8337,'0'-12'360,"0"0"-240,0 0 801,0 5-615,0 7 0,0 8 0,0 8 1,0 3-1,0 2 51,0 0 1,0-1 0,0 5-1,0-1-481,0 1 1,0-5-256,0 1 1,0-1-707,0 5 768,0-6 1,4 3-1,0-6 1,-1 1 316,-2 1 0,16-10 0,3 3 0</inkml:trace>
  <inkml:trace contextRef="#ctx0" brushRef="#br0" timeOffset="214">10079 15567 8337,'-4'-12'-195,"-2"1"0,1 2 1592,-1 0-1329,2 1 0,6 1 0,2 3 1,4 3-1,4 1 0,5 0 0,4 0 116,7 0 1,3 0 0,6-2 0,1 0-114,3-2 1,-2-2 0,2 3 0,-3-1-247,-1 2 1,-7-1 0,-4 0-368,-4-1 244,-7 0 0,-4 4 245,-11 0 1,-1 0-1,-8 0-205,0 0 1,-2 0 0,0 1-753,3 3 692,2-2-357,6 3 675,0-5 0,55-16 0,-21 6 0,0-1 0</inkml:trace>
  <inkml:trace contextRef="#ctx0" brushRef="#br0" timeOffset="215">11346 15137 8337,'0'-25'-234,"0"0"1,0 2-394,0 3 1,0 2 16,0 6 1045,0-1 1,-5 5 0,-3 1 0,-3 2 0,-3 2 0,-1 2-1,-3 2 128,-1 3 0,-1 4-323,-5 9-223,-5 2 1,3 11 0,-5 4-1,1 6 1,1 4 0,-1 1 0,4 0-37,1 1 1,7-3 0,4-1-1,5-2-38,6-3 0,8-3 1,7-11-1,7-1 161,7-2 0,8-6-87,-1-2-13,4 1 1,5-12 0,1 3-1,2-2 1,1-4-55,-1-2 0,-2-3 0,-6-5 0,-3-2 84,-5-2 1,-8-2-137,-8-2 0,-5-4 0,-7 5 0,-3-1 85,-5-1 0,-6 2 14,-11-1 1,-5 2 45,-2 5-103,-9 7 0,1-4 1,-5 6-1,0 1 1,1 2-513,3 1 417,3 0 1,1 5-1,2 2 1,7 1-1,9 1-546,8 0 1,5 2-87,6 1 787,11-5 0,30-7 0,14-5 0,8-2 0,1 0 0</inkml:trace>
  <inkml:trace contextRef="#ctx0" brushRef="#br0" timeOffset="216">11605 15186 8337,'-11'-12'183,"3"-1"0,2 2 566,1 3-501,3-3-118,-3 4 1,8 0-1,3 3 1,8 2 0,5-1-1,6-1 1,5 0 37,5-2 0,1 5 0,11-5 0,2 2-404,3 0 1,1-1 0,-5 2 0,-3-1-165,-4 1 0,-8-2 0,-6 1-553,-5 1 0,-11 1-367,-11 2 1320,-11 0 0,-30-5 0,-11-2 0</inkml:trace>
  <inkml:trace contextRef="#ctx0" brushRef="#br0" timeOffset="217">11949 15063 8337,'-12'0'77,"4"0"0,0 0 183,-2 0 1,3 0 35,-1 0 0,5 1 0,-1 3 122,3 4 0,1 3-64,0 2-194,0-1 0,-4 6 0,0 2 1,1 4-1,1 2 111,2 2 0,0 4-250,0 5 1,5 0 0,-1-2 0,0-1-159,1-1 1,-2-6-250,5 2 1,0-4 98,5-5-251,-6-2 0,3-6 1,-1-1-1,2-1 538,1-2 0,-11-33 0,-2-3 0</inkml:trace>
  <inkml:trace contextRef="#ctx0" brushRef="#br0" timeOffset="218">12626 15383 8337,'-8'-2'-4,"0"-2"0,-2-3 0,-1 1 656,-1 2 3,5 2-525,7 2 0,8 0 0,7 0 1,3 0-1,3 0 0,5 0 0,4 0 47,1 0 0,7-1 0,-3-2 0,-1-2-234,1-2 1,0 3 0,-3-3 0,-3 1-209,-3 4 1,-3-4 0,-2 2-540,-5 1 546,-2 2 1,-9 1-34,-5 0 0,-4-1-444,-4-4 116,3 4 506,5-4 0,5 5 0,3 0 0,3-2 0,1 0 0,1-3 113,-1 3 0,0 0 0,1 2 0,-1 0 0,0 0 0,1 0 0,-1 0 0,0 0 0,-5 0-377,-1 0 377,-6 0 0,-11-5 0,-3-2 0</inkml:trace>
  <inkml:trace contextRef="#ctx0" brushRef="#br0" timeOffset="219">12934 15186 8316,'-2'-8'0,"0"-1"0,-4 0 0,1-2-185,-1-1 1,2-1 1081,4 1-649,0 5 1,-1 2-1,-2 6 1,-1 3 0,1 6 202,2 5 0,1 4-258,0 6-133,-6-1 0,5 5 0,-3 1 1,3 0-1,1 1 0,0 0 1,0 0-627,0 0 444,0-3 1,0 1 0,1-8-1,3 0 1,4-1 0,3 0 0,2-5-1489,-1-6 1193,0 2 1,0-10 416,1 4 0,10-48 0,3-11 0</inkml:trace>
  <inkml:trace contextRef="#ctx0" brushRef="#br0" timeOffset="220">13586 15001 8316,'0'-12'11,"-4"4"238,0 0-78,0 5 1,5-3 0,5 5-1,6-2 1,8-1 0,8 0 0,6 0-1,4-2 418,3 0 0,11 2-726,2-5 47,4 1 0,0-3 0,-2 2 0,-3 2 1,-6 0-1,-9 1 0,-8 1-2169,-4 2 1527,-7 2 358,-7 1 0,-7 0 374,-10 0 0,-29 0 0,-12 0 0</inkml:trace>
  <inkml:trace contextRef="#ctx0" brushRef="#br0" timeOffset="221">13980 14878 8713,'-8'-7'590,"-1"3"-112,7 3-134,-4 1-212,6 5 0,0 4 0,0 6 1,0 2-1,0 3 3,0 1 1,0 8 0,0 4-1,0 2-319,0 2 1,2 0 66,2 0 0,-3 4 0,5 0 0,-2-1-763,0-2 0,4-2 434,-4-3 0,4-3 446,-4-6 0,11-10 0,-1-3 0</inkml:trace>
  <inkml:trace contextRef="#ctx0" brushRef="#br0" timeOffset="222">14251 15407 8316,'5'-20'-67,"3"-1"1,3-3-132,2 7 0,-1 1 544,0 4 0,5-1 0,-1 2 1,0 3 1335,2 4-1575,-4 3 0,4 2 1,-7 3-1,-3 6-191,-4 5 0,-3 0-65,-1 5 0,-1 1 0,-3 3 0,-4 1-96,-3 0 0,-3-1 88,-3 1 0,4-2-411,-4-2 507,4-4 0,0 0 0,2-1 1,2-2-1,2-3 854,2-3-453,-5-5 0,10 2-112,0-5 1,10-1-214,6-3-111,11-3 0,-5-5 1,11-1-1,1 2 1,2 2-753,1 1 1,0 4 847,0-5 0,5 1 0,7-3 0,4-2 0,-1 0 0</inkml:trace>
  <inkml:trace contextRef="#ctx0" brushRef="#br0" timeOffset="223">15038 15038 8316,'8'-8'-325,"1"0"-390,0-2 870,2 5 1,1-2 0,1 4 0,-1-1 0,2 0 0,2 0-1,5 0 736,2 1-903,1 2 1,1 1 0,0 0-1,-1 0 1,0 0 0,-3 0-1,-1 0-1593,-3 0 1605,-6 0 0,-33 16 0,-12 5 0</inkml:trace>
  <inkml:trace contextRef="#ctx0" brushRef="#br0" timeOffset="224">15112 15210 8316,'-5'-10'-286,"-4"1"-703,4-2 1832,-6 5-186,10-1-589,-5 1 1,13 6-1,4 0 1,5 0 0,5 2-1,5 0 1,5 2-655,5-1 1,5-1 585,0-2 0,-1-3 0,5 0 0,0 0 0,1-1 0</inkml:trace>
  <inkml:trace contextRef="#ctx0" brushRef="#br0" timeOffset="225">16047 14977 8316,'-5'-7'-295,"-2"-4"0,-5 10 518,-1-4 0,1 10 147,0 3-238,-1 3 0,5 5 0,0 2 0,0 0 0,1 1 0,3-1 0,3 1-22,1 0 0,5-4-372,3 1 248,9-2 1,6-3 0,8-3 0,3-4 0,5-4 0,0-4 0,2-5-13,0-7 0,5-4 0,-5-9 1,-3-4 109,-4-2 1,-9-2 327,-9 0-185,-8 0 1,-4 0 0,-8 0 0,-7 2 0,-8 3 206,-9 8 0,-7 5 0,-3 8 1,-3 2-234,-4 5 1,-2 4-2,2 4 1,-3 5-1404,3 7 672,3 3 1,1 10 0,8 1 530,4 1 0,42 24 0,10 9 0</inkml:trace>
  <inkml:trace contextRef="#ctx0" brushRef="#br0" timeOffset="226">17992 15038 8316,'-13'0'-229,"1"-4"1,1-1-191,3-2 482,2 4 0,17-2 1,7 5-1,8 0 0,10 0 1,7-2-1,14-1 1,11-2-1,-28 2 0,2-1 191,3-1 1,2 1 0,4 0 0,1 1 35,4-1 0,-1 0-313,0 0 1,1-1 0,5 0 0,1-1 0,-2 1 0,-1 1 0,0 0 0,0 1 0,-5 0 0,0 1 0,-5-1 0,-1 1 0,-5 0 0,0 0-56,-3 0 0,-1 0 1,-2-1-1,-1 1 1,28-1-1,-11-1-53,-9 1 1,-7 2-142,-4 1-939,-9 0-58,-6 0 1269,-11 5 0,15-14 0,-2 1 0</inkml:trace>
  <inkml:trace contextRef="#ctx0" brushRef="#br0" timeOffset="227">20822 14669 8316,'0'-25'0,"0"1"0,-4 5 503,0 2 186,0 9 1,2 8-149,-2 8-552,3 3 0,-6 6 0,4 0 0,-2 2 0,-1 3 0,0 2 1,0 0 28,1 1 0,-5 4 0,3-1 0,-1 0-126,0-2 0,1-3-70,-1-3-256,-3 4 0,10-9 1,-5 4-1,2-1 0,0-3 434,1-2 0,24-44 0,6-12 0</inkml:trace>
  <inkml:trace contextRef="#ctx0" brushRef="#br0" timeOffset="228">20662 14534 8316,'-5'-25'0,"-5"5"0,-2-1-39,-9 6 0,13 1 1,-8 7-1,1 2 1,-2 2-1,-3 3 0,-4 4 473,0 5 0,-1 1-247,1 3-104,-1-1 0,0 6 0,1 4 1,-1 4-1,1 4 286,-1 1-330,6 8 0,0 0 0,5 6 0,2 0 0,5 1 5,4-1-4,3 0 0,3 4 0,5 0 1,8-1-1,8-3 11,4-4 1,8-4-1,6-3 1,2-4-35,3-4 1,2-4-26,4-9 0,-1-7-1210,6-1 1156,4-4 0,-3-8 1,1-5-1,-4-9 0,-4-7-249,-1-9 0,-3-7 324,-25 18 0,-1-1-16,0-1 1,-2-1 0,-3-1-1,-2-2 1,0-1 0,-1 0 0,-1-2-1,-2-1 1,0-2 0,-3-1 23,-1-2 0,-1 0 0,-2 1 0,-3 1 0,-3 0 0,-3 1 0,-2 3 0,-2 1 155,-19-28 1,-6 5 271,-3 12 0,-5 5-25,-3 15-586,-8 6 1,1 7 0,-6 8 0,1 2-1,-1 4-310,1 2 0,5 8 0,-3 10 0,3 7 473,3 8 0,-3-3 0,7 7 0,-3 0 0</inkml:trace>
  <inkml:trace contextRef="#ctx0" brushRef="#br0" timeOffset="229">5021 17229 8478,'-12'0'-1,"-1"-4"0,1-1 0,0 3 0,-1 0 0,2 1 375,3-3-183,3 3 1,2-6 0,3 4 0,6-1 0,3 1 0,5 0 0,4 1 382,6-2 0,2-1-578,7 5 2,0-5 1,8 4-1,1-5 1,1 2 0,0 0-1,0 0 1,0 0-276,1 0 0,-10 0 0,-1 4 0,-7 0-404,-5 0 0,-4 1 1,-7 3 110,-6 4 1,-7 3-1,-13 1 570,-4 1 0,-30 3 0,-11 2 0,16-5 0,0 0 0,1 1 0</inkml:trace>
  <inkml:trace contextRef="#ctx0" brushRef="#br0" timeOffset="230">4922 17266 8430,'-5'-18'0,"0"4"0,-4-2 155,4 2 1,5 2 0,1 1 0,3 3 850,5 4-969,7-3 1,3 5-1,7-2 1,1 3 0,2 2 197,-2 3-220,5-2 0,-5 10 0,3-1 0,-2 5 0,-6 3-154,-3 3 1,-8 6-107,-7 0 5,-3 7 1,-2-4 0,-5 6 0,-6 0 0,-9 0-73,-6 0 1,-4 0 0,-6-3 0,0-4 115,0-5 1,0-9 754,0 0-310,6-2 0,1-7 0,6-3 282,4-3 0,8-2 68,7-3-471,10 2 0,1-3 0,8 4 0,4-2 0,5-1-81,4 1 0,8-2 0,-3 1 0,4 1-122,1 1 0,0-2-172,0 0 1,0 0 0,0 3-1,-1-2 247,1-1 0,11-12 0,7-5 0,4 0 0,1 1 0</inkml:trace>
  <inkml:trace contextRef="#ctx0" brushRef="#br0" timeOffset="231">5809 17155 8430,'-9'-8'-34,"2"-1"77,2 0 74,1 3 0,5 1 0,3 5 0,6 0 0,5 0 0,6 0 0,3 0 218,5 0 1,1 0-117,3 0-222,8 0 1,-7-1 0,10-2 0,-2-1 0,-2 0 0,-3 0 0,-3-1-483,-1 3 1,-7-1-1,0 0-372,-5-1 0,-7-1 521,-2 1 0,-7 2 1,-12-2 335,-6 3 0,-45-10 0,-9-3 0</inkml:trace>
  <inkml:trace contextRef="#ctx0" brushRef="#br0" timeOffset="232">6128 17044 8430,'-12'0'-103,"0"0"1,0-4-1,-1 0 1,1 1 679,0 2-376,-1 1 1,5 1-1,1 3 86,2 4 1,1 8-124,4 0 1,0 2 0,0-2 0,0 5 119,0 2 0,1 6-237,3-1 0,-1 6 25,5-1-67,0 3 1,-1-3-1,-1-2 1,-2 1 0,0-2-202,-1 0 1,2-6-85,-1-3 0,0-2 0,-2 0 0,0-5-493,2-5 0,2-6 370,-2 1 0,-1-2-186,5-2 589,-5 0 0,24-22 0,0-6 0</inkml:trace>
  <inkml:trace contextRef="#ctx0" brushRef="#br0" timeOffset="233">6485 17647 8374,'-4'-8'-242,"-1"1"531,-2 2 1,3-4 1080,-4 5-965,5 0 1,-4 4 0,4 2-333,-1 2 1,0 2 0,4 7-1,0 0-18,0 4 1,0-2 0,0 5 0,2 2-169,2 2 0,-3 0 0,3 1 0,-1-2-239,1-2 1,-3 2 0,5-3-1,-2 2-825,0-1 1,1 1 1176,0-6 0,12-5 0,9-6 0</inkml:trace>
  <inkml:trace contextRef="#ctx0" brushRef="#br0" timeOffset="234">6387 17721 8374,'-7'-18'0,"-2"-1"0,4-6-184,-4 6 1,7 1 0,0 8 0,4 0 225,7 2 157,7 5 0,-1-2 0,6 5 0,2 1 1,3 2 730,3 1-841,5 5 1,-7-2 0,5 7-1,-1 1 1,-2 3-26,-3 1 0,0 1 0,-10 5 1,-2-2-323,-5-2 1,1 5 84,-6-6 1,-1 5-1,-7-9 1,-6 1-203,-5 0 1,-4-3 89,-6 2 0,-1-2-266,-2-2 406,2 1 1,-6-1 144,3 0 0,-18-5 0,-11-1 0</inkml:trace>
  <inkml:trace contextRef="#ctx0" brushRef="#br0" timeOffset="235">7088 17376 8374,'0'-8'-86,"0"0"0,0-2 117,0-1 1,2 5-1,0 0 1,4 2-1,1 0 1,2 1 292,2 2 1,2 1-347,-1 0 13,0 0 1,5 0-1,-1 0 1,0 0 0,1 0-1,-1 0 1,-1 0-603,-1 0 1,-2 4 219,1 0 241,-1 0 150,-5 2 0,-24 22 0,-10 12 0</inkml:trace>
  <inkml:trace contextRef="#ctx0" brushRef="#br0" timeOffset="236">7039 17573 8325,'-5'-7'0,"-1"1"-789,-2 1 702,-3 4 1,11-4-1,0 5 635,7 0 0,5 0 1,5 0-1,3 0-436,3 0 0,2 0-374,0 0 200,5 0 0,-3 0 0,6 0 62,1 0 0,34-6 0,-29 3 0,0-1 0</inkml:trace>
  <inkml:trace contextRef="#ctx0" brushRef="#br0" timeOffset="237">9808 17216 8325,'-12'-5'-88,"4"4"1,1-5 0,0 2 0,0 0-1029,-3 1 1834,5 2 0,-2-3 0,3 0-257,-4 1 1,8 1-179,4 2-236,11 0 1,1 0 0,8 0 0,3 0-1,2 0 1,2 0 0,-1 0-73,0 0 1,-1 0-1,-3 0 1,0 0-236,-1 0 0,1 0 0,-10 0 0,-1 0-1044,-1 0 271,-2 0 383,-5 0 452,-7 0 1,-7 0 197,-5 0 0,-17-10 0,-4-4 0</inkml:trace>
  <inkml:trace contextRef="#ctx0" brushRef="#br0" timeOffset="238">10288 16933 8325,'-4'-12'0,"0"0"0,-4-1 642,3 1-237,-4 0-293,8 5 0,-4 0 1,10 4-1,4-1 284,6 2-313,4 0 1,7 2 0,3 0 0,4-1-1,2-2-2,2-1-93,6 0 1,-5 4-1,4 0 1,-1 0 0,0 0-253,-1 0 13,-2 0 1,-6 0-1,-4 0 1,-2 0-1,-2 0-760,-4 0 1,-7 1 459,-9 3 0,-4-1 551,-4 5 0,-3-5 0,-6 2 0,-43 1 0,-11 1 0</inkml:trace>
  <inkml:trace contextRef="#ctx0" brushRef="#br0" timeOffset="239">10657 16859 8311,'-12'0'-401,"0"-4"0,-1-1 0,1-1 512,0 1 0,3 1 536,1 4 0,4 0 0,-4 0-102,-2 0 1,5 1-412,1 3 1,2 3 0,2 7 0,0 2 164,0 5 1,2 2-120,2 2 0,-1-1-161,5 1 0,-4 4 0,4 1 0,0 0 63,-1 0 1,4 3-377,-3-5 1,-1 5 61,1-4-115,-5 0 0,7-5 0,-5-1 0,2-1 0,1-3-980,-1-1 1,4-1 1326,-3-5 0,19-11 0,6-2 0</inkml:trace>
  <inkml:trace contextRef="#ctx0" brushRef="#br0" timeOffset="240">10879 17389 8296,'0'-18'0,"0"-3"0,0 4 76,0 0 0,1 4 379,3 0-290,-2 1 0,8 4 0,-1 1 0,2 1 1,2 4 704,4 0-787,-4 2 0,5 2 0,-6 2 1,1 5-1,-2 5-108,-3 2-53,-3 6 1,-5-1-1,0 6 1,-1 3 0,-3 0-1,-4 0 1,-3-2-343,-2-2 1,1-2 377,0 1 1,0-2 0,1-2-1,1-5-37,2-2 439,5-2-177,-2-5 1,6-2-1,3-6 157,4-3 0,9-2-309,3-2 1,3-3 0,2 3-1,0-1-169,-1 0 1,5 0-35,0 5 0,-2-5-17,-6 5-56,2 0 0,-8 4 0,4 0 1,-1 0-1,-3 0-1694,-2 0 1939,-6 0 0,-7 11 0,-7 3 0</inkml:trace>
  <inkml:trace contextRef="#ctx0" brushRef="#br0" timeOffset="241">11556 17216 8296,'-13'0'-700,"1"-4"691,0 0 215,-1 0 1,8 4 0,5 0 0,7 0 0,5 0 0,3 0 0,4 0 287,4 0 1,1 0-349,8 0-154,-4 6 1,7-5 0,-2 3-1,3-3 1,1-1 0,0 0 0,-1 0-194,1 0 0,-4 4 0,-1 1 0,-4-3-170,-4 0 0,-1-2 0,-7 0 0,-1 0-1164,-1 0 1535,-7 0 0,-40-22 0,-15-6 0</inkml:trace>
  <inkml:trace contextRef="#ctx0" brushRef="#br0" timeOffset="242">11789 17093 8307,'-5'-12'0,"-1"-4"-219,-2-1 1,-1 1-217,5 3 1787,-6 7-1132,9 0 0,-5 8 1,6 3-1,0 6 147,0 4 1,4 6-254,0-5 1,0 7-28,-4 2-66,6-1 1,-5 11-1,5-5 1,-2 0 0,1 0 34,2-3 1,-3 5-11,4 0-275,-5-1 0,8-1 0,-4-7 0,1-1 0,0-3-1152,2-1 0,2-2 1381,5-4 0,13-32 0,8-9 0</inkml:trace>
  <inkml:trace contextRef="#ctx0" brushRef="#br0" timeOffset="243">12257 16970 8307,'-14'-19'0,"-1"5"-45,11 6 0,1 5 1,9-2-1,5 1 0,7 0 670,5 1 1,4 0-17,10-1-507,0-3 0,5-1 0,4 0 0,1 0 0,3 0 0,-1 1 0,0 0-133,0 0 0,-6 3 1,-5-3-1,-5 2-399,-3 2 0,-7 2 0,-6 1 0,-5 1-110,-4 3 1,-2-1-1,-8 5 1,-3 0 539,-8-1 0,-37 15 0,-16-2 0</inkml:trace>
  <inkml:trace contextRef="#ctx0" brushRef="#br0" timeOffset="244">12626 16909 8307,'-16'-4'0,"-1"0"0,1-5 171,4 5 0,3 0 187,1 4 97,0 0 1,1 3 71,3 5-483,3 0 0,1 11 0,0-2 0,0 2 0,0 1 53,0 1 0,1 4 1,2 3-1,2 0-536,2-2 0,1 0 252,5 2 0,-1 0-413,0 4 448,1-4 0,-5 1 0,0-8 152,2 0 0,11 5 0,5 5 0</inkml:trace>
  <inkml:trace contextRef="#ctx0" brushRef="#br0" timeOffset="245">12872 17303 8307,'0'-17'-73,"0"1"0,2-1 284,2 5 1,-2 0 511,7-1 1,-5 7-499,4 1 0,-4 5 1,3 5-1,-2 3-403,-2 3 1,0-2-51,1 4 174,-3-4 1,6 9-1,-4-6 1,1 1-1,0-1-82,2 0 1,-4 0-1,5 1 1,0-2-91,0-3 1,-4 3-24,1-3 1,1-1 144,-1 1 57,6-5 0,-3 6 0,5-3 117,0 1 1,1 0 0,-1 2 57,0-1-72,-5-5 218,4 8-166,-10-4 1,3 1-1,-8-1 1,-4 0 0,-4-2 159,-5 1 0,2-1-229,-5-1-79,-1-2 1,-7 7 0,-1-5 0,2-1-1,1 0-983,1 1 1023,6-3 0,1-6 0,6-9 0</inkml:trace>
  <inkml:trace contextRef="#ctx0" brushRef="#br0" timeOffset="246">13586 17081 8307,'-12'-12'109,"1"4"1,1 1-1,3 0 778,2 0-726,12 4 1,6-4 0,13 5 0,4-2 0,7-1 0,7 1 0,4 0 0,3 0 0,1 0 15,1 0 1,4-2 0,-3 4 0,-4-2-648,-3 1 1,-6 2-1,-8 1 1,-6 1-1491,-5 3 1960,-10-3 0,-56 5 0,-17-6 0</inkml:trace>
  <inkml:trace contextRef="#ctx0" brushRef="#br0" timeOffset="247">13918 16835 8307,'-4'-17'0,"0"1"0,0 1-58,-1 1 0,3 6 495,-2 0 0,3 7 0,1 1-338,0 6 0,0 7 0,0 3 0,0 5 58,0 2 1,-2 3-1,0 3 1,-2 2-55,1 0 1,-3 5-63,2-3-82,0 2 1,3-2 0,-2-1 0,-1-1 0,1-2-1083,2-3 881,1 1 0,5-12 0,2 4 1,3-2-1,1-6 242,2-6 0,24-20 0,3-5 0</inkml:trace>
  <inkml:trace contextRef="#ctx0" brushRef="#br0" timeOffset="248">14472 16810 8307,'0'-19'-20,"0"-7"0,0 4 0,1 2 28,4 1 0,-1-2 0,7 5 0,2 2 0,1 3 0,1 4 1115,1 2 0,2-1-338,3 2-745,2 3 0,-9-5 1,2 8-1,-2 2 1,-3 4-296,-3 3 153,3 7 1,-10-3 0,3 5 0,-4 2-1,-2 1 1,-4 3 0,-1 2-105,-2 0 0,-2 1 0,-2-6 1,2-1-150,3-1 0,-1-6 237,5 1 102,-1-2 1,1-6 0,2-1 261,3-2-257,4 0 0,9-5 0,1 0 0,3 0 0,1 0 34,3 0 1,-4 4 0,-2 1 0,-2 1 25,-2-1 0,0 3 4,1-4 1,-6 6-1,-3-2 79,-3 3 0,-6 1-35,-4 1 0,-6-5-36,-1 0-71,-6 0 0,-1 1 0,-6-3 0,0 1 0,1-1-306,-1-1 0,-4 3 190,4-4 5,1 1 0,4-5 1,4 0-1,4 0 121,2 0 0,34-22 0,9-6 0</inkml:trace>
  <inkml:trace contextRef="#ctx0" brushRef="#br0" timeOffset="249">14977 16909 8307,'0'-13'0,"-2"1"181,-2 0 1,1 5-219,-5 3 1,1 4 5,-1 4 0,-3 3 0,3 5 0,-3 0-383,-1 1 1,1 0-105,3 4 179,2-4 339,1 5 0,36-11 0,5-1 0</inkml:trace>
  <inkml:trace contextRef="#ctx0" brushRef="#br0" timeOffset="250">15247 16736 8307,'-12'-11'0,"0"5"15,-1-7 0,1 2 0,0 7 0,0 2 195,-1 0 0,1 4 60,0 2 0,3 3 0,1 6 0,0 2-274,1 2 1,0-1 32,3-4 1,3 1 0,-3-1 0,4 0-190,4 1 0,4-1 90,8 0 0,4-1-204,4-3 184,1 3 1,1-8-1,3 5 1,2 0-1,0 1 60,-2-1 1,-3-4 103,-1 4-27,-6-5 1,-1 8 0,-7-3 143,-3 3 1,-10 1 0,-8-1-1,-8-1-222,-6-2 0,1-1 0,-10 2 0,-1 0-403,-1 0 1,-1 1-210,3-2 460,-2 3 1,3-10-1,-3 3 183,2-2 0,-14-41 0,2-8 0</inkml:trace>
  <inkml:trace contextRef="#ctx0" brushRef="#br0" timeOffset="251">15186 16712 8307,'-2'-18'102,"-2"-2"1,3 2 195,-3 1 1,4 4 0,4 2 302,4 3 0,3 2-516,1 6 1,6 0-1,3 0 1,2 0-624,2 0 0,1 0 368,2 0 0,4 6 0,6 0 170,3 1 0,-7 1 0,3 1 0,5-3 0,0 1 0</inkml:trace>
  <inkml:trace contextRef="#ctx0" brushRef="#br0" timeOffset="252">15727 16663 8307,'-19'-13'-222,"3"1"0,6 1 1,3 1 260,2 2 8,1 6 261,4-4 0,1 6 0,5 0 0,6 0 0,7 0 0,6 0 0,3 0-327,5 0 0,7 0 0,2 0 0,1 0-525,-1 0 1,3 0 317,-4 0-14,6 0 0,-15 0 0,1 0 0,-7 0 240,-5 0 0,-42-5 0,-14-2 0</inkml:trace>
  <inkml:trace contextRef="#ctx0" brushRef="#br0" timeOffset="253">16023 16638 8307,'-13'-5'-529,"5"3"535,0-2 0,4 3 1,-3 2 429,2 3 0,0 4 57,5 9 1,-4 1-215,0 2 1,0 5 0,3-2 0,-2 6 92,-1 2 0,-4 2-132,4 4 1,0-2-896,4-2 459,0 3 0,0-6 1,1 3-1,2-5 1,2-3-627,2-5 0,3-2 822,6-5 0,25-28 0,11-7 0</inkml:trace>
  <inkml:trace contextRef="#ctx0" brushRef="#br0" timeOffset="254">16650 16847 8307,'0'-29'126,"0"1"0,0 0-281,0 2 1,2 7 0,2 4 0,4 4 64,3 3 0,3 5 0,2-1 0,3 3-15,0 1 1,5 0-467,-4 0 442,-2 0 129,0 0 0,-6 16 0,0 5 0</inkml:trace>
  <inkml:trace contextRef="#ctx0" brushRef="#br0" timeOffset="255">16638 16983 8307,'0'-13'-477,"-5"1"108,3 0 1,-2 3 0,10 3 0,6 0 556,7 3 0,10 2-184,3 1-591,10 0 228,1 0 1,1-5 0,5-1 0,3-1 0,0 0 0</inkml:trace>
  <inkml:trace contextRef="#ctx0" brushRef="#br0" timeOffset="256">17389 16761 8280,'-13'0'-377,"1"-1"251,0-3 224,-6 2 1,3-2 0,-6 10 0,0 5 0,-1 5 1072,1 3-1015,-2 2 1,9-1-1,-1 1 1,6-1-1,5-1 146,2-2 0,9-4-30,5 0-241,6-7 1,12 0 0,4-6 0,6-1 0,4-4 20,0-3 0,2-8-11,-5-5-116,0-2 0,-10-3 0,-2-1 0,-4-3 1,-6-2-397,-7-2 480,-5 4 1,-15-4 0,-9 6 0,-11 5 0,-11 5-224,-6 5 0,-2 6 86,-3 3 0,-3 4 0,-2 4 0,2 4-621,2 3 0,5 7 749,9 2 0,38 15 0,10 3 0</inkml:trace>
  <inkml:trace contextRef="#ctx0" brushRef="#br0" timeOffset="257">19148 16712 8280,'-12'-12'51,"4"3"0,0 1 0,0-1 263,1-2 1,3 4-1,10 3 1,11 2-1,12 2 306,9 0 0,8-1-349,12-3-260,5 2 0,-21-2 1,2-1-1,2 2 0,2 0 1,4 0-1,0 0 0,3-1 1,1-1-1,1 1 1,1 0-1,0 1 0,1-1-7,0 2 1,0-1 0,2 0 0,1 0 0,-4 2 0,-1 0 0,-4-1-1,-1 0-98,-4 0 1,-2 1 0,-3-2 0,-2 0 0,-6 1 0,0 0 0,25 0-357,-14 0 0,-12 2 152,-21 0 1,-12 0 0,-5 0-209,-6 0 1,2 0-501,0 0 263,0 0 743,-5 6 0,1 0 0</inkml:trace>
  <inkml:trace contextRef="#ctx0" brushRef="#br0" timeOffset="258">21671 16355 8280,'7'-25'0,"4"5"0,-3-1 320,-2 6 1,3-7-1,-3 6 1,1 1 903,2 1-1148,-3 7 1,0 2 0,-3 6 0,1 3 0,-1 5 0,-2 3 16,-1 4 0,-5-1-391,-3 6 187,-3 5 0,-6 1 0,0 5 0,-3-1 0,-1-1-744,-3 0 795,5-1 1,1-8-1,6-2 1,0 0-1,-1-1 78,1-1 1,4-4 0,2-7-29,5 0 1,5-2 173,13-4 0,3-4-39,9 0-196,8-6 0,2 8 0,7-5 1,0 0-1,2 0-295,1-3 1,0 5 0,1 0 0,-3 0-534,-1 1 899,-4-5 0,-5 2 0,0-5 0</inkml:trace>
  <inkml:trace contextRef="#ctx0" brushRef="#br0" timeOffset="259">21868 16133 8280,'-30'-23'0,"0"4"0,-3-6-175,3 6 1,4 4-1,-1 2 1,-2 2-1,2 1 551,1 3-246,7 2 1,-3 5-1,4 0 1,-1 0-1,-3 1 545,-1 3-588,-2 9 0,-1 2 1,-1 5-1,-3 3 0,0 5 510,-1 4-532,-3 4 0,8 2 1,-2 5-1,2 6 0,2 6 22,4 1 1,8 2 0,7-3 0,5 0-126,5 0 1,7-2-33,8-4 0,9-5-836,4-3 907,8-8 1,3 1 0,5-7 0,1-5 0,4-8 30,3-9 0,5-3 0,3-5 0,4-5-17,-35 1 1,0-3-1,2-2 1,-1-3-7,-2 0 0,0-3 0,0-3 1,-1-3-791,0 0 1,-2-1 775,2-6 1,-2-1-1,-4 1 1,-2-1 0,-1-4-1,-2-2 1,-2 1-1,-3-1 1,-1-1 0,-4 0 36,-1-2 0,-2 0 0,-1-3 1,-4 0-1,-5 1 0,-3 0 1,-2 3-1,-4 1-60,-3 2 1,-3 2 0,-5 1 0,-4 3 119,-4 3 0,-2 3 0,0 0 1,-1 3 303,-2 4 1,0 4-279,-1 3 1,-1 2 0,-25-6 0,-3 13-1,5 4 1,4 11-448,1 10 0,8 10 1,4 11-1,4 8-734,2 6 0,15-26 1,1 1 1062,5 3 0,-1 1 0,-3 0 0,-1-1 0,4 1 0,2 1 0,-1 2 0,1-1 0,2 2 0,-1-1 0</inkml:trace>
  <inkml:trace contextRef="#ctx0" brushRef="#br0" timeOffset="260">12651 18139 8094,'-8'-1'-74,"-1"-2"1,0-2 0,-2-1 0,-1 1 0,-1 1 347,1-2 0,4 5 0,0-3 712,-2 2-865,-1 2 0,6 0 0,6 0 0,10 0-1,8 0 1,6 0-1,3 0 1,7 0-66,4 0 0,1 0 1,5 0-1,0 0-202,-1 0 0,6 0 0,-4 0 0,-5 0-218,-6 0 1,-2 0 0,-7 0 0,-4 0-282,-3 0 0,-8 2 1,-7 2 645,-3 4 0,-39 4 0,-22-2 0,-2 3 0,1 0 0</inkml:trace>
  <inkml:trace contextRef="#ctx0" brushRef="#br0" timeOffset="261">12540 18164 8094,'-12'-12'0,"5"-1"16,-4 7 0,11-4 1,0 6 364,7 1 0,4 3-157,1 4-125,0 3 1,2 5-1,1 1 1,1-1-1,-1 2 1,-1 1-1,-3 2 14,-3 3 0,-1 0 0,-4 5 0,1-1-603,-1 1 1,-9 1 223,-6 3 83,0 2 0,-13 1 0,2-2 0,-6-3 1,-1-1-134,0-3 326,-4-1 1,8-4 0,-2-4 0,7-6 0,4-3 618,3-2 0,9-2-296,5-1 1,7-4-255,9 0 1,9-1 16,8 1-97,2 2 1,2-7 0,1 3-1,3 1 1,3-2-361,0 0 1,2 4 48,-5-1-112,0 3 1,2-3 423,2 0 0,14-1 0,4 5 0</inkml:trace>
  <inkml:trace contextRef="#ctx0" brushRef="#br0" timeOffset="262">13377 18090 8032,'-6'-7'-53,"5"0"1,-3 3 81,3-4 155,1 3 0,6-2 0,5 4 1,7-1-1,4 0 0,5 0 1,3 0-1,5 0 0,1-1-28,6 1 1,0-1-389,3 1-37,-3 2 1,-6-3 0,-2 5-1,-2 0 1,-4 0 0,-6 1 268,-8 3 0,-7-2 0,-51 9 0,-11-4 0</inkml:trace>
  <inkml:trace contextRef="#ctx0" brushRef="#br0" timeOffset="263">13611 18029 8032,'-17'-6'-261,"1"-2"0,-1 1 354,5-1 0,0 5 1,0-1-1,-1 3 747,1 1 0,4 0-161,-1 0-518,7 0 0,-5 9 1,4 4-1,-1 2 0,1 2 138,2 4 0,1 3 0,-1 5 0,-2 3-158,-1-1 0,0 5-43,4-4-257,0 4 1,0 1 0,0 0 0,0-2 0,1-2-491,3-4 1,-1-4 174,5-5 0,0 2-766,5-6 682,-1 1 558,0-5 0,22-16 0,6-4 0</inkml:trace>
  <inkml:trace contextRef="#ctx0" brushRef="#br0" timeOffset="264">13229 18152 8028,'0'-9'296,"0"1"-159,0-1-75,0 3 1,6-3 0,2 5-1,4-1 1,3 1 0,3 0-1,1 1-29,3 2-272,1-4 1,6 3 0,1-2 238,1 3 0,35 1 0,-27 0 0,0 0 0</inkml:trace>
  <inkml:trace contextRef="#ctx0" brushRef="#br0" timeOffset="265">13734 18472 8010,'0'-13'35,"0"5"1,0 0 0,0-2 0,1-1 500,3-1-84,-2 0 0,3 4 0,-5-1 923,0 0-1312,0 3 1,0 2 0,0 8 0,0 6-1,0 5 1,-1 5 0,-2 4-3,-1 0 0,0 5 1,4 1-1,0 0-306,0 0 0,-4-1 0,0-4 1,1-1-226,1 1 1,2-2 0,0-1 0,0-3-1353,0-1 1822,0-2 0,11-31 0,3-7 0</inkml:trace>
  <inkml:trace contextRef="#ctx0" brushRef="#br0" timeOffset="266">13783 18619 8010,'0'-12'0,"1"4"-243,3 0 0,-1 3 0,5-1 1,2-1 192,1 0 1,3 0 539,2-1-370,3-3 1,2 8-1,-1-4 1,2 1-1,1 0-132,2 1 0,-6-4 1,-3 4-1,-2-1-174,-2 1 1,-1-5 82,-2 2 0,0-3 0,-5-1 256,-1 0 0,-3 1-68,-4 3 0,1-2-139,-5 6 330,0-6 1,-5 9 0,1-3-1,0 2 309,-1 2 1,1 6-1,0 2 1,1 3-268,3 1 1,-2 2-255,6 2 1,-4 4 0,2 4 0,1 1-398,-1-1 0,2 1-95,4 0 0,0-1 120,0 1 72,0 0 1,6-1 0,2-1 0,3-1 235,1-1 0,39-17 0,9 0 0</inkml:trace>
  <inkml:trace contextRef="#ctx0" brushRef="#br0" timeOffset="267">15272 18066 8010,'-7'-13'22,"-2"5"1,3 1 0,1 0 776,-1 0-614,2 5 1,10-4-1,2 6 1,4 0-1,4 0 1,6 0 0,6 0 739,5 0-946,2 0 1,2 0 0,0-1 0,1-2 0,2-1-1,1 1 1,-3 2-640,-4 1 0,-4 0 1,-6 0-1,-4 1 660,-3 3 0,-42 14 0,-11 8 0</inkml:trace>
  <inkml:trace contextRef="#ctx0" brushRef="#br0" timeOffset="268">15297 18262 8010,'-20'-5'0,"3"4"1598,4-4-1287,7 4 0,1 1 0,10 1 1,4 2-1,6 1-77,6-1 0,7 3 0,5-2 0,3-2-262,1 0 1,4-2-1,1 0 1,0 0-300,1 0 1,2-6 326,-4-2 0,22-19 0,-31 10 0,0 1 0</inkml:trace>
  <inkml:trace contextRef="#ctx0" brushRef="#br0" timeOffset="269">17290 18041 8010,'-8'-6'460,"0"0"214,-2-1 1,5 0 13,1 3 1,4 2-438,4-2 1,4 3 0,8 1-1,6 0-74,6 0 0,-1 0 1,6 0-1,1 0-294,2 0 0,-1 0 0,-1 0 0,-2 0-247,-2 0 1,-3 0 0,-5 0 0,-3 0-438,-1 0 1,-7 1 230,-7 3 0,-4-1 0,-4 4 0,-6 0 570,-5 0 0,-31-10 0,-13 2 0</inkml:trace>
  <inkml:trace contextRef="#ctx0" brushRef="#br0" timeOffset="270">17906 17709 8010,'0'-13'-62,"-5"1"0,0 0 0,-1-1 7,1 1 697,1 5 0,9 2-140,4 5-326,7 0 1,0 0 0,8 0-1,3 0 1,3 0 0,4 0-1,2 0 94,1 0 1,4 0 0,1 0 0,2 0-347,2 0 1,-3 0-748,-2 0 477,-3 0 1,-2 0 0,-4-2 0,-4 0 0,-6-2-880,-6 1 1,-9 0 474,-7-1 750,-6 3 0,-10-5 0,-2 6 0,-1 0 0,-3 0 0,-1 0 0,0 0 0,1 0 0,3 0 0,1 0 0,-3-4 34,5 0 1,0 0 0,3 3 0,1-2 447,0-1 0,-1 0-56,1 4 1,4 0 688,0 0-785,5 0 0,-8 0 1,4 1-1,0 3 0,3 4 30,3 3 0,1 6 0,0 0 1,0 3-39,0 1 1,0 4-354,0 4-16,0-3 0,0 9 0,0-2 1,0 1-1,0 0-450,0-1 1,1-5-102,3 0 1,-1-2 0,4-2 0,0-4-398,0-4 995,1-2 0,26-13 0,6-2 0</inkml:trace>
  <inkml:trace contextRef="#ctx0" brushRef="#br0" timeOffset="271">18472 18078 8010,'0'-12'667,"0"-1"-580,0 1 0,0 0 0,0-1-303,0 1 1029,0 0-622,5-1 0,-2 7 0,5 1 0,2 4 0,1 1 291,1 0-634,0 6 1,0-1 0,-1 5 0,-1-1 0,-3 3-596,-2 3 634,-1 2 1,-4-5 0,0 2 0,0 1 0,0 1-258,0-1 0,-4-1 77,0-2 310,-5 1 0,7-1 1,-3-1-1,1-2 1,0 0 101,1 0 0,1-2-12,2 1 1,0-4-1,2 3 65,2-1 1,-1-2-128,5-4 0,1 4-31,8 0-3,-3 0 1,5 0 0,-4 2-1,1-1 1,-2 2 2,-5 0 15,2 1 0,-9 0 0,2 0 0,-3 2 0,-2 0 185,-3-2 0,-3 3-101,-5-3 0,-6-3 118,-3-1-204,3 3 0,-5-5 1,4 2-1,0-3 1,3-1-495,2 0 242,2 0 225,-1 0 0,17-33 0,5-8 0</inkml:trace>
  <inkml:trace contextRef="#ctx0" brushRef="#br0" timeOffset="272">19235 18004 7996,'-11'-8'154,"1"0"0,2-2 0,-2-1-31,-1-1 1,10 5 0,5 3 0,7 2 666,5 2-667,4 0 1,6 0 0,1-1 0,3-2 0,0-1 0,2 2 0,-2 0-291,0 2 0,0 0 0,-4 0 0,0 0 167,-3 0 0,4 6 0,5 0 0</inkml:trace>
  <inkml:trace contextRef="#ctx0" brushRef="#br0" timeOffset="273">19862 17696 7996,'0'-12'525,"0"-4"0,0-1-50,0 2 0,-1 7-378,-3 4 1,-3 2 0,-5 4 0,-1 2-18,1 4 0,0 4 0,-1 4 0,2 0-60,3-1 1,-3 0-1,4 0 1,1 1-117,2-1 1,2-1-1,2-2 1,2-1 28,2-2 0,2 0 0,8-3 0,3-1-49,3 1 1,3-2-54,2-4 128,0 0 0,-1 1 0,2 2 1,1 1-1,2-1 0,-1-1 0,-3 1 20,0 1 1,-4 6 20,-1-2 1,-6-1-1,-1 1 1,-4 2 25,-4 1 0,-1 1-34,-4 0 20,0 0 1,-1 1 0,-5-2 0,-5-2 0,-5-1-123,-3 2 1,0-3 105,-2 1-272,-2-5 0,4 6 1,-6-5-1,1-1 1,0 0-811,4 1 1086,-3-3 0,-18-28 0,-11-14 0</inkml:trace>
  <inkml:trace contextRef="#ctx0" brushRef="#br0" timeOffset="274">19850 17696 7996,'0'-12'-194,"1"0"42,3-1 0,5 5 1,6 1-1,2 2 382,3 2 1,4 2-75,5 1 1,4 0 0,-3 0 0,1 0-340,3 0 0,-4 4-64,-1 0 1,-3 4 246,-1-4 0,16 6 0,4-3 0</inkml:trace>
  <inkml:trace contextRef="#ctx0" brushRef="#br0" timeOffset="275">20379 17635 7996,'-5'-11'675,"-4"3"-473,4-3 0,-1 8-495,6-5 206,0 5 0,6-2 0,4 5 0,6 0 0,7 0-127,5 0 431,6 5 0,-3-4 0,6 4 1,0-4-1,0-1-857,0 0 395,0 0 0,-4 0 0,-2 0 0,-2 0 0,-5 0 245,-2 0 0,-23-17 0,-2-3 0</inkml:trace>
  <inkml:trace contextRef="#ctx0" brushRef="#br0" timeOffset="276">20674 17549 7996,'-8'-2'-451,"0"-2"195,0 3 336,-4-5 1,5 13-1,3 4 525,2 4 0,2 7-248,0-1 0,-1 2 1,-2 3-1,-1 2 107,1 5 1,2-1-240,1 1-287,0-1 0,-4 5 0,0-1 1,1-3-1,2-5-278,1-2 1,0-5 203,0-1-423,0-5 0,4-1 0,1-7 559,2-2 0,23-17 0,10-8 0</inkml:trace>
  <inkml:trace contextRef="#ctx0" brushRef="#br0" timeOffset="277">21081 17819 7981,'-7'-8'216,"3"0"-75,2 5 0,5-2 1,4 5-1,6 0 46,5 0 0,7-2 0,5 0 1,1-2-497,4 1 0,1 1-727,6 2 750,-4 0 71,4 0 0,12-5 1,3-2-1</inkml:trace>
  <inkml:trace contextRef="#ctx0" brushRef="#br0" timeOffset="278">21216 17967 7981,'-12'0'182,"-1"-1"0,1-2-226,0-1 0,5 1 168,3 7 0,4-1 1,4 4-1,5 0-93,6-1 0,5-3 0,6 1 1,2-2-1193,5-2 1161,3 0 0,23-16 0,12-7 0,-20 7 0,0 0 0,0 1 0</inkml:trace>
  <inkml:trace contextRef="#ctx0" brushRef="#br0" timeOffset="279">21991 17696 7981,'-12'-7'0,"-6"-2"0,-2 5 188,2 0 1,-4 6 0,4 5-1,0 7 1,1 2 0,3 4-1,3-1 610,3 3 0,5-1-496,-1 0-320,8 2 0,7-9 0,8 2 1,4-2-1,7-3 0,5-3 1,3-4-314,3-2 0,-1-2 4,5 0 272,-6-6 0,4-5 0,-6-8 0,-2-3 0,-2-5-229,-4-3 303,-9-9 0,-7 0 1,-9-5-1,-6 2 1,-6 2-90,-8 2 1,-12 8 1375,-4 5-1055,-9 0 0,2 17 1,-2 0-1,3 7 1,2 6-890,4 7 1,3 6-1447,8 7 2084,-2-1 0,20 39 0,1-27 0,0 1 0</inkml:trace>
  <inkml:trace contextRef="#ctx0" brushRef="#br0" timeOffset="280">23222 17573 7981,'-13'-5'53,"1"2"0,0-4 1,0 2-1,1 1 395,2-2 1,5 5-1,8-3 674,5 2-971,7 2 1,5 0 0,9 0 0,8 0 0,10 0 0,9 0 0,7-1 61,-29-1 0,0 0 1,7 1-1,1 1-190,4-2 1,0-1-92,4 0 0,1 0 0,6 2 0,1 0 1,2-1-1,0 0 0,4 1 0,0 1 0,2 0 1,0 0-1,2 0 0,0 0 0,-1 0 0,0 0-298,-1 0 1,1 0 279,-4 0 0,0 0 0,3 0 0,0 0 0,-3 0 0,0 0 1,-4 0-1,0 0 0,-6 0 0,-3 1 0,-5 0 0,-3 1 0,-5 0 1,-2 0-1304,27 1 1152,-7-2 0,-23-1 0,-17 0 16,-21 0 1,-14 0 395,-6 0-148,0 0 1,1 0-1,0 0 1,4 0-1,4 0-357,2 0 302,2 0 1,5 1 27,3 4 0,35-4 0,10 4 0</inkml:trace>
  <inkml:trace contextRef="#ctx0" brushRef="#br0" timeOffset="281">26581 17389 7981,'0'-29'0,"0"2"0,0 3 146,0 7 0,0 3-92,0 2 62,6-1 0,2 6 0,7 3 0,2 3 0,-1 1 330,2 0-359,1 5 1,0 2 0,-3 6 0,-3-1 0,-5 0 409,-4 1-537,-3 4 1,-1 1-1,0 4 1,0-2-1,-1 1 1,-2-1-1,-1 0-102,1-3 1,-2 0 69,1-5 74,-6 0 1,9 1 0,-3-1 59,2 0 0,2 1 60,0-1 1,2-4 0,2 0-88,-3-5 1,6 8 0,-4-3 0,1 3 78,-1 1 1,-2 1-73,-1-1 0,0-4 0,0 1 1,-1 0 127,-3 2 0,1-3-137,-5 0 1,-1 1 15,-3 3-45,0-5 0,0 2 0,-2-5 1,-1 1-1,-3-1 37,-1 0-366,4 0 1,-7-4-1,6 0 1,-1 0 0,1-2-1090,-1-2 1414,6-2 0,11-56 0,4 25 0,-1 0 0</inkml:trace>
  <inkml:trace contextRef="#ctx0" brushRef="#br0" timeOffset="282">26692 17118 7981,'-18'-25'-49,"-2"1"0,-2 0-202,1 4 1,0 2 475,4 6 1,-3 0-1,2 1 1,0 2 571,0 5 0,-4-1-564,2 1 0,-7 0 1,-2 5-1,0 3 76,-1 4 1,3 5-176,-6 3 0,0 5 0,-4 7 0,0 5 267,0 3 1,2 11-285,2 7 1,15-25-1,0 2-899,1 1 1,2 2 727,2-1 0,1 2 1,0 2-1,1 0 0,4-1 1,3 0-1,-1 1 1,2-1-1,1-1 0,1 1-222,1 0 1,3-1 0,10 29 124,12-10 192,5-4 0,8-1 0,3-1 0,6-4 0,5-7-404,5-7 0,5-5 351,3-5 1,-29-11-1,-1-1 1,3-4-1,0 0 1,-2-2 0,0 0-47,0-1 0,1-1 0,-1-1 0,0-1 55,1-1 0,0-2 1,1-1-1,0-1-97,0-5 0,-2-1 58,1-1 0,-3-2 1,24-22-1,-30 15 1,0-2-1,0-2 1,-1-1-1,-2-1 0,0-2-198,-1-2 1,-1-1 0,-2-1-1,-1-1 34,-3-1 1,-1 0 192,-1 0 0,0 0 1,-5-3-1,-1-1 1,-1-1-1,-1 0 0,-2-2 1,-2 0-1,-2 1 1,-3 1 289,-2 2 0,-3 1 0,-5 3 0,-4 2-78,-1 1 1,-3 1-146,-4 2 0,-2 2 0,1 3 0,-1 1 0,-4 3 0,-3 2 0,1 2 0,-1 2 0,-2 1 0,0 3 112,-1 1 0,0 2 0,-1 3 0,1 2-11,1 1 1,0 0-553,-32 0 0,6 9 1,1 7-1,1 9 0,4 9 397,5 3 0,2 8 0,9 2 0,2 3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8/27/25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a:t>
            </a:fld>
            <a:endParaRPr lang="en-US"/>
          </a:p>
        </p:txBody>
      </p:sp>
    </p:spTree>
    <p:extLst>
      <p:ext uri="{BB962C8B-B14F-4D97-AF65-F5344CB8AC3E}">
        <p14:creationId xmlns:p14="http://schemas.microsoft.com/office/powerpoint/2010/main" val="323766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11</a:t>
            </a:fld>
            <a:endParaRPr lang="en-US"/>
          </a:p>
        </p:txBody>
      </p:sp>
    </p:spTree>
    <p:extLst>
      <p:ext uri="{BB962C8B-B14F-4D97-AF65-F5344CB8AC3E}">
        <p14:creationId xmlns:p14="http://schemas.microsoft.com/office/powerpoint/2010/main" val="1087855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14</a:t>
            </a:fld>
            <a:endParaRPr lang="en-US"/>
          </a:p>
        </p:txBody>
      </p:sp>
    </p:spTree>
    <p:extLst>
      <p:ext uri="{BB962C8B-B14F-4D97-AF65-F5344CB8AC3E}">
        <p14:creationId xmlns:p14="http://schemas.microsoft.com/office/powerpoint/2010/main" val="72831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15</a:t>
            </a:fld>
            <a:endParaRPr lang="en-US"/>
          </a:p>
        </p:txBody>
      </p:sp>
    </p:spTree>
    <p:extLst>
      <p:ext uri="{BB962C8B-B14F-4D97-AF65-F5344CB8AC3E}">
        <p14:creationId xmlns:p14="http://schemas.microsoft.com/office/powerpoint/2010/main" val="275838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16</a:t>
            </a:fld>
            <a:endParaRPr lang="en-US"/>
          </a:p>
        </p:txBody>
      </p:sp>
    </p:spTree>
    <p:extLst>
      <p:ext uri="{BB962C8B-B14F-4D97-AF65-F5344CB8AC3E}">
        <p14:creationId xmlns:p14="http://schemas.microsoft.com/office/powerpoint/2010/main" val="428892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17</a:t>
            </a:fld>
            <a:endParaRPr lang="en-US"/>
          </a:p>
        </p:txBody>
      </p:sp>
    </p:spTree>
    <p:extLst>
      <p:ext uri="{BB962C8B-B14F-4D97-AF65-F5344CB8AC3E}">
        <p14:creationId xmlns:p14="http://schemas.microsoft.com/office/powerpoint/2010/main" val="364820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18</a:t>
            </a:fld>
            <a:endParaRPr lang="en-US"/>
          </a:p>
        </p:txBody>
      </p:sp>
    </p:spTree>
    <p:extLst>
      <p:ext uri="{BB962C8B-B14F-4D97-AF65-F5344CB8AC3E}">
        <p14:creationId xmlns:p14="http://schemas.microsoft.com/office/powerpoint/2010/main" val="2714959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33</a:t>
            </a:fld>
            <a:endParaRPr lang="en-US"/>
          </a:p>
        </p:txBody>
      </p:sp>
    </p:spTree>
    <p:extLst>
      <p:ext uri="{BB962C8B-B14F-4D97-AF65-F5344CB8AC3E}">
        <p14:creationId xmlns:p14="http://schemas.microsoft.com/office/powerpoint/2010/main" val="269263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2</a:t>
            </a:fld>
            <a:endParaRPr lang="en-US"/>
          </a:p>
        </p:txBody>
      </p:sp>
    </p:spTree>
    <p:extLst>
      <p:ext uri="{BB962C8B-B14F-4D97-AF65-F5344CB8AC3E}">
        <p14:creationId xmlns:p14="http://schemas.microsoft.com/office/powerpoint/2010/main" val="2026734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202673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4</a:t>
            </a:fld>
            <a:endParaRPr lang="en-US"/>
          </a:p>
        </p:txBody>
      </p:sp>
    </p:spTree>
    <p:extLst>
      <p:ext uri="{BB962C8B-B14F-4D97-AF65-F5344CB8AC3E}">
        <p14:creationId xmlns:p14="http://schemas.microsoft.com/office/powerpoint/2010/main" val="2026867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6</a:t>
            </a:fld>
            <a:endParaRPr lang="en-US"/>
          </a:p>
        </p:txBody>
      </p:sp>
    </p:spTree>
    <p:extLst>
      <p:ext uri="{BB962C8B-B14F-4D97-AF65-F5344CB8AC3E}">
        <p14:creationId xmlns:p14="http://schemas.microsoft.com/office/powerpoint/2010/main" val="370110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7</a:t>
            </a:fld>
            <a:endParaRPr lang="en-US"/>
          </a:p>
        </p:txBody>
      </p:sp>
    </p:spTree>
    <p:extLst>
      <p:ext uri="{BB962C8B-B14F-4D97-AF65-F5344CB8AC3E}">
        <p14:creationId xmlns:p14="http://schemas.microsoft.com/office/powerpoint/2010/main" val="220889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8</a:t>
            </a:fld>
            <a:endParaRPr lang="en-US"/>
          </a:p>
        </p:txBody>
      </p:sp>
    </p:spTree>
    <p:extLst>
      <p:ext uri="{BB962C8B-B14F-4D97-AF65-F5344CB8AC3E}">
        <p14:creationId xmlns:p14="http://schemas.microsoft.com/office/powerpoint/2010/main" val="229863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9</a:t>
            </a:fld>
            <a:endParaRPr lang="en-US"/>
          </a:p>
        </p:txBody>
      </p:sp>
    </p:spTree>
    <p:extLst>
      <p:ext uri="{BB962C8B-B14F-4D97-AF65-F5344CB8AC3E}">
        <p14:creationId xmlns:p14="http://schemas.microsoft.com/office/powerpoint/2010/main" val="231788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10</a:t>
            </a:fld>
            <a:endParaRPr lang="en-US"/>
          </a:p>
        </p:txBody>
      </p:sp>
    </p:spTree>
    <p:extLst>
      <p:ext uri="{BB962C8B-B14F-4D97-AF65-F5344CB8AC3E}">
        <p14:creationId xmlns:p14="http://schemas.microsoft.com/office/powerpoint/2010/main" val="1344897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082801" y="1597306"/>
            <a:ext cx="7991193" cy="1384995"/>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082800" y="3813008"/>
            <a:ext cx="7560675" cy="99876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sp>
        <p:nvSpPr>
          <p:cNvPr id="9" name="Slide Number"/>
          <p:cNvSpPr>
            <a:spLocks noGrp="1"/>
          </p:cNvSpPr>
          <p:nvPr>
            <p:ph type="sldNum" sz="quarter" idx="12"/>
          </p:nvPr>
        </p:nvSpPr>
        <p:spPr>
          <a:xfrm>
            <a:off x="11704320" y="6487976"/>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pic>
        <p:nvPicPr>
          <p:cNvPr id="2" name="Picture 1">
            <a:extLst>
              <a:ext uri="{FF2B5EF4-FFF2-40B4-BE49-F238E27FC236}">
                <a16:creationId xmlns:a16="http://schemas.microsoft.com/office/drawing/2014/main" id="{9FBE2A4C-6EC9-4ABD-4756-0403812BB9CC}"/>
              </a:ext>
            </a:extLst>
          </p:cNvPr>
          <p:cNvPicPr>
            <a:picLocks noChangeAspect="1"/>
          </p:cNvPicPr>
          <p:nvPr userDrawn="1"/>
        </p:nvPicPr>
        <p:blipFill>
          <a:blip r:embed="rId2"/>
          <a:stretch>
            <a:fillRect/>
          </a:stretch>
        </p:blipFill>
        <p:spPr>
          <a:xfrm>
            <a:off x="182621" y="6612532"/>
            <a:ext cx="2166969" cy="172082"/>
          </a:xfrm>
          <a:prstGeom prst="rect">
            <a:avLst/>
          </a:prstGeom>
        </p:spPr>
      </p:pic>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14272" y="1501742"/>
            <a:ext cx="7911945"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114271" y="3937834"/>
            <a:ext cx="7096269"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sp>
        <p:nvSpPr>
          <p:cNvPr id="7" name="Date"/>
          <p:cNvSpPr>
            <a:spLocks noGrp="1"/>
          </p:cNvSpPr>
          <p:nvPr>
            <p:ph type="dt" sz="half" idx="10"/>
          </p:nvPr>
        </p:nvSpPr>
        <p:spPr>
          <a:xfrm>
            <a:off x="9109166" y="6226694"/>
            <a:ext cx="1161231" cy="323968"/>
          </a:xfrm>
        </p:spPr>
        <p:txBody>
          <a:bodyPr/>
          <a:lstStyle>
            <a:lvl1pPr>
              <a:defRPr>
                <a:solidFill>
                  <a:schemeClr val="accent4">
                    <a:alpha val="70000"/>
                  </a:schemeClr>
                </a:solidFill>
              </a:defRPr>
            </a:lvl1pPr>
          </a:lstStyle>
          <a:p>
            <a:fld id="{049DC8E1-D369-0F48-9062-BB068AFD07CE}" type="datetime1">
              <a:rPr lang="en-US" smtClean="0"/>
              <a:pPr/>
              <a:t>8/27/25</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D12E1410-0EFA-CE4A-9064-F9587E28DF3A}"/>
              </a:ext>
            </a:extLst>
          </p:cNvPr>
          <p:cNvPicPr>
            <a:picLocks noChangeAspect="1"/>
          </p:cNvPicPr>
          <p:nvPr userDrawn="1"/>
        </p:nvPicPr>
        <p:blipFill>
          <a:blip r:embed="rId2"/>
          <a:stretch>
            <a:fillRect/>
          </a:stretch>
        </p:blipFill>
        <p:spPr>
          <a:xfrm>
            <a:off x="424083" y="6383755"/>
            <a:ext cx="2753667" cy="306407"/>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3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userDrawn="1"/>
        </p:nvSpPr>
        <p:spPr>
          <a:xfrm>
            <a:off x="0" y="0"/>
            <a:ext cx="12192000"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504669" y="437030"/>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504669" y="1345167"/>
            <a:ext cx="9234308"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082800"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9" name="Slide Number"/>
          <p:cNvSpPr>
            <a:spLocks noGrp="1"/>
          </p:cNvSpPr>
          <p:nvPr>
            <p:ph type="sldNum" sz="quarter" idx="12"/>
          </p:nvPr>
        </p:nvSpPr>
        <p:spPr>
          <a:xfrm>
            <a:off x="11704320" y="6489974"/>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pic>
        <p:nvPicPr>
          <p:cNvPr id="26" name="Picture 25">
            <a:extLst>
              <a:ext uri="{FF2B5EF4-FFF2-40B4-BE49-F238E27FC236}">
                <a16:creationId xmlns:a16="http://schemas.microsoft.com/office/drawing/2014/main" id="{B18495E4-5FC5-4B4B-9A4E-6B275F6C1D32}"/>
              </a:ext>
            </a:extLst>
          </p:cNvPr>
          <p:cNvPicPr>
            <a:picLocks noChangeAspect="1"/>
          </p:cNvPicPr>
          <p:nvPr userDrawn="1"/>
        </p:nvPicPr>
        <p:blipFill>
          <a:blip r:embed="rId2"/>
          <a:stretch>
            <a:fillRect/>
          </a:stretch>
        </p:blipFill>
        <p:spPr>
          <a:xfrm>
            <a:off x="182621" y="6489974"/>
            <a:ext cx="2880619" cy="294640"/>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0" y="0"/>
            <a:ext cx="12192000"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504669" y="437030"/>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504668" y="1345166"/>
            <a:ext cx="9234304"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504669"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354234" y="1920876"/>
            <a:ext cx="5287433"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9" name="Slide Number"/>
          <p:cNvSpPr>
            <a:spLocks noGrp="1"/>
          </p:cNvSpPr>
          <p:nvPr>
            <p:ph type="sldNum" sz="quarter" idx="12"/>
          </p:nvPr>
        </p:nvSpPr>
        <p:spPr>
          <a:xfrm>
            <a:off x="11619505" y="6419402"/>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pic>
        <p:nvPicPr>
          <p:cNvPr id="5" name="Picture 4">
            <a:extLst>
              <a:ext uri="{FF2B5EF4-FFF2-40B4-BE49-F238E27FC236}">
                <a16:creationId xmlns:a16="http://schemas.microsoft.com/office/drawing/2014/main" id="{567615D3-BE49-7C6C-20B5-CA5DF0F56D33}"/>
              </a:ext>
            </a:extLst>
          </p:cNvPr>
          <p:cNvPicPr>
            <a:picLocks noChangeAspect="1"/>
          </p:cNvPicPr>
          <p:nvPr userDrawn="1"/>
        </p:nvPicPr>
        <p:blipFill>
          <a:blip r:embed="rId2"/>
          <a:stretch>
            <a:fillRect/>
          </a:stretch>
        </p:blipFill>
        <p:spPr>
          <a:xfrm>
            <a:off x="182621" y="6489974"/>
            <a:ext cx="2880619" cy="294640"/>
          </a:xfrm>
          <a:prstGeom prst="rect">
            <a:avLst/>
          </a:prstGeom>
        </p:spPr>
      </p:pic>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11798"/>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sp>
        <p:nvSpPr>
          <p:cNvPr id="9" name="Slide Number"/>
          <p:cNvSpPr>
            <a:spLocks noGrp="1"/>
          </p:cNvSpPr>
          <p:nvPr>
            <p:ph type="sldNum" sz="quarter" idx="12"/>
          </p:nvPr>
        </p:nvSpPr>
        <p:spPr>
          <a:xfrm>
            <a:off x="11704320" y="6480452"/>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pic>
        <p:nvPicPr>
          <p:cNvPr id="4" name="Picture 3">
            <a:extLst>
              <a:ext uri="{FF2B5EF4-FFF2-40B4-BE49-F238E27FC236}">
                <a16:creationId xmlns:a16="http://schemas.microsoft.com/office/drawing/2014/main" id="{6E2B2A85-05A9-5AEF-6CA3-A7012059B9B5}"/>
              </a:ext>
            </a:extLst>
          </p:cNvPr>
          <p:cNvPicPr>
            <a:picLocks noChangeAspect="1"/>
          </p:cNvPicPr>
          <p:nvPr userDrawn="1"/>
        </p:nvPicPr>
        <p:blipFill>
          <a:blip r:embed="rId2"/>
          <a:stretch>
            <a:fillRect/>
          </a:stretch>
        </p:blipFill>
        <p:spPr>
          <a:xfrm>
            <a:off x="182621" y="6489974"/>
            <a:ext cx="2880619" cy="294640"/>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sp>
        <p:nvSpPr>
          <p:cNvPr id="7" name="Date"/>
          <p:cNvSpPr>
            <a:spLocks noGrp="1"/>
          </p:cNvSpPr>
          <p:nvPr>
            <p:ph type="dt" sz="half" idx="10"/>
          </p:nvPr>
        </p:nvSpPr>
        <p:spPr>
          <a:xfrm>
            <a:off x="9178836" y="6220740"/>
            <a:ext cx="1091561" cy="323968"/>
          </a:xfrm>
        </p:spPr>
        <p:txBody>
          <a:bodyPr/>
          <a:lstStyle>
            <a:lvl1pPr>
              <a:defRPr>
                <a:solidFill>
                  <a:schemeClr val="bg1">
                    <a:alpha val="70000"/>
                  </a:schemeClr>
                </a:solidFill>
              </a:defRPr>
            </a:lvl1pPr>
          </a:lstStyle>
          <a:p>
            <a:fld id="{FAD1387E-80EC-0440-B45B-53847462FAF4}" type="datetime1">
              <a:rPr lang="en-US" smtClean="0"/>
              <a:t>8/27/25</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pic>
        <p:nvPicPr>
          <p:cNvPr id="4" name="Picture 3">
            <a:extLst>
              <a:ext uri="{FF2B5EF4-FFF2-40B4-BE49-F238E27FC236}">
                <a16:creationId xmlns:a16="http://schemas.microsoft.com/office/drawing/2014/main" id="{785C27E8-B754-9E61-EA64-79F59A66FA8B}"/>
              </a:ext>
            </a:extLst>
          </p:cNvPr>
          <p:cNvPicPr>
            <a:picLocks noChangeAspect="1"/>
          </p:cNvPicPr>
          <p:nvPr userDrawn="1"/>
        </p:nvPicPr>
        <p:blipFill>
          <a:blip r:embed="rId2"/>
          <a:stretch>
            <a:fillRect/>
          </a:stretch>
        </p:blipFill>
        <p:spPr>
          <a:xfrm>
            <a:off x="182621" y="6489974"/>
            <a:ext cx="2880619" cy="294640"/>
          </a:xfrm>
          <a:prstGeom prst="rect">
            <a:avLst/>
          </a:prstGeom>
        </p:spPr>
      </p:pic>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114271" y="1521334"/>
            <a:ext cx="7334529"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114270" y="2548210"/>
            <a:ext cx="7334521"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sp>
        <p:nvSpPr>
          <p:cNvPr id="7" name="Date"/>
          <p:cNvSpPr>
            <a:spLocks noGrp="1"/>
          </p:cNvSpPr>
          <p:nvPr>
            <p:ph type="dt" sz="half" idx="10"/>
          </p:nvPr>
        </p:nvSpPr>
        <p:spPr>
          <a:xfrm>
            <a:off x="9109166" y="6226694"/>
            <a:ext cx="1161231" cy="323968"/>
          </a:xfrm>
        </p:spPr>
        <p:txBody>
          <a:bodyPr/>
          <a:lstStyle>
            <a:lvl1pPr>
              <a:defRPr>
                <a:solidFill>
                  <a:schemeClr val="accent4">
                    <a:alpha val="70000"/>
                  </a:schemeClr>
                </a:solidFill>
              </a:defRPr>
            </a:lvl1pPr>
          </a:lstStyle>
          <a:p>
            <a:fld id="{69E19CAC-2325-1047-B0FD-9C1EACA0A0AE}" type="datetime1">
              <a:rPr lang="en-US" smtClean="0"/>
              <a:pPr/>
              <a:t>8/27/25</a:t>
            </a:fld>
            <a:endParaRPr lang="en-US" dirty="0"/>
          </a:p>
        </p:txBody>
      </p:sp>
      <p:sp>
        <p:nvSpPr>
          <p:cNvPr id="9" name="Slide Number"/>
          <p:cNvSpPr>
            <a:spLocks noGrp="1"/>
          </p:cNvSpPr>
          <p:nvPr>
            <p:ph type="sldNum" sz="quarter" idx="12"/>
          </p:nvPr>
        </p:nvSpPr>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B0F393CD-D10E-7E43-81FF-F1E1F537C018}"/>
              </a:ext>
            </a:extLst>
          </p:cNvPr>
          <p:cNvPicPr>
            <a:picLocks noChangeAspect="1"/>
          </p:cNvPicPr>
          <p:nvPr userDrawn="1"/>
        </p:nvPicPr>
        <p:blipFill>
          <a:blip r:embed="rId2"/>
          <a:stretch>
            <a:fillRect/>
          </a:stretch>
        </p:blipFill>
        <p:spPr>
          <a:xfrm>
            <a:off x="149009" y="6440177"/>
            <a:ext cx="3394292" cy="323967"/>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109166"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8/27/25</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454381"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emf"/><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customXml" Target="../ink/ink1.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0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ustomXml" Target="../ink/ink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customXml" Target="../ink/ink6.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customXml" Target="../ink/ink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purdue.edu/freeform/me323/" TargetMode="External"/><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purdue.edu/freeform/me323/"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837D11D-264E-4E40-8932-E1B30639E61E}"/>
              </a:ext>
            </a:extLst>
          </p:cNvPr>
          <p:cNvSpPr>
            <a:spLocks noGrp="1"/>
          </p:cNvSpPr>
          <p:nvPr>
            <p:ph type="ctrTitle"/>
          </p:nvPr>
        </p:nvSpPr>
        <p:spPr>
          <a:xfrm>
            <a:off x="662940" y="1006734"/>
            <a:ext cx="10184129" cy="914096"/>
          </a:xfrm>
        </p:spPr>
        <p:txBody>
          <a:bodyPr/>
          <a:lstStyle/>
          <a:p>
            <a:r>
              <a:rPr lang="en-US" sz="6600" dirty="0">
                <a:latin typeface="Arial Narrow" panose="020B0604020202020204" pitchFamily="34" charset="0"/>
                <a:cs typeface="Arial Narrow" panose="020B0604020202020204" pitchFamily="34" charset="0"/>
              </a:rPr>
              <a:t>MECHANICS OF MATERIALS</a:t>
            </a:r>
          </a:p>
        </p:txBody>
      </p:sp>
      <p:sp>
        <p:nvSpPr>
          <p:cNvPr id="3" name="Subtitle">
            <a:extLst>
              <a:ext uri="{FF2B5EF4-FFF2-40B4-BE49-F238E27FC236}">
                <a16:creationId xmlns:a16="http://schemas.microsoft.com/office/drawing/2014/main" id="{1505D2F6-6BCB-8045-AEF9-ECFA520633B4}"/>
              </a:ext>
            </a:extLst>
          </p:cNvPr>
          <p:cNvSpPr>
            <a:spLocks noGrp="1"/>
          </p:cNvSpPr>
          <p:nvPr>
            <p:ph type="subTitle" idx="1"/>
          </p:nvPr>
        </p:nvSpPr>
        <p:spPr>
          <a:xfrm>
            <a:off x="662941" y="2467297"/>
            <a:ext cx="7519584" cy="2108269"/>
          </a:xfrm>
        </p:spPr>
        <p:txBody>
          <a:bodyPr/>
          <a:lstStyle/>
          <a:p>
            <a:r>
              <a:rPr lang="nn-NO" sz="2800" dirty="0">
                <a:latin typeface="Arial Narrow" panose="020B0604020202020204" pitchFamily="34" charset="0"/>
                <a:cs typeface="Arial Narrow" panose="020B0604020202020204" pitchFamily="34" charset="0"/>
              </a:rPr>
              <a:t>Fall 2025</a:t>
            </a:r>
          </a:p>
          <a:p>
            <a:r>
              <a:rPr lang="nn-NO" sz="2800" dirty="0">
                <a:latin typeface="Arial Narrow" panose="020B0604020202020204" pitchFamily="34" charset="0"/>
                <a:cs typeface="Arial Narrow" panose="020B0604020202020204" pitchFamily="34" charset="0"/>
              </a:rPr>
              <a:t>ME 323- 002</a:t>
            </a:r>
          </a:p>
          <a:p>
            <a:r>
              <a:rPr lang="nn-NO" sz="2800" dirty="0">
                <a:latin typeface="Arial Narrow" panose="020B0604020202020204" pitchFamily="34" charset="0"/>
                <a:cs typeface="Arial Narrow" panose="020B0604020202020204" pitchFamily="34" charset="0"/>
              </a:rPr>
              <a:t>Instructor: Shubhra Bansal</a:t>
            </a:r>
          </a:p>
          <a:p>
            <a:endParaRPr lang="en-US" sz="2800" dirty="0">
              <a:latin typeface="Arial Narrow" panose="020B0604020202020204" pitchFamily="34" charset="0"/>
              <a:cs typeface="Arial Narrow" panose="020B0604020202020204" pitchFamily="34" charset="0"/>
            </a:endParaRPr>
          </a:p>
        </p:txBody>
      </p:sp>
      <p:sp>
        <p:nvSpPr>
          <p:cNvPr id="4" name="Date">
            <a:extLst>
              <a:ext uri="{FF2B5EF4-FFF2-40B4-BE49-F238E27FC236}">
                <a16:creationId xmlns:a16="http://schemas.microsoft.com/office/drawing/2014/main" id="{AEA54193-09A2-C747-806D-90D594D50D93}"/>
              </a:ext>
            </a:extLst>
          </p:cNvPr>
          <p:cNvSpPr>
            <a:spLocks noGrp="1"/>
          </p:cNvSpPr>
          <p:nvPr>
            <p:ph type="dt" sz="half" idx="10"/>
          </p:nvPr>
        </p:nvSpPr>
        <p:spPr>
          <a:xfrm>
            <a:off x="11213375" y="6421004"/>
            <a:ext cx="870923" cy="323968"/>
          </a:xfrm>
        </p:spPr>
        <p:txBody>
          <a:bodyPr/>
          <a:lstStyle/>
          <a:p>
            <a:fld id="{049DC8E1-D369-0F48-9062-BB068AFD07CE}" type="datetime1">
              <a:rPr lang="en-US" sz="1200" b="1" smtClean="0">
                <a:latin typeface="Arial Narrow" panose="020B0604020202020204" pitchFamily="34" charset="0"/>
                <a:cs typeface="Arial Narrow" panose="020B0604020202020204" pitchFamily="34" charset="0"/>
              </a:rPr>
              <a:pPr/>
              <a:t>8/27/25</a:t>
            </a:fld>
            <a:endParaRPr lang="en-US" sz="1200" b="1" dirty="0">
              <a:latin typeface="Arial Narrow" panose="020B0604020202020204" pitchFamily="34" charset="0"/>
              <a:cs typeface="Arial Narrow" panose="020B0604020202020204" pitchFamily="34" charset="0"/>
            </a:endParaRPr>
          </a:p>
        </p:txBody>
      </p:sp>
      <p:sp>
        <p:nvSpPr>
          <p:cNvPr id="8" name="Subtitle">
            <a:extLst>
              <a:ext uri="{FF2B5EF4-FFF2-40B4-BE49-F238E27FC236}">
                <a16:creationId xmlns:a16="http://schemas.microsoft.com/office/drawing/2014/main" id="{3552D90E-DCB0-8F71-06FD-42272DF15528}"/>
              </a:ext>
            </a:extLst>
          </p:cNvPr>
          <p:cNvSpPr txBox="1">
            <a:spLocks/>
          </p:cNvSpPr>
          <p:nvPr/>
        </p:nvSpPr>
        <p:spPr>
          <a:xfrm>
            <a:off x="662941" y="4861251"/>
            <a:ext cx="5989528" cy="990015"/>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4"/>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nn-NO" sz="2800" dirty="0">
                <a:latin typeface="Arial Narrow" panose="020B0604020202020204" pitchFamily="34" charset="0"/>
                <a:cs typeface="Arial Narrow" panose="020B0604020202020204" pitchFamily="34" charset="0"/>
              </a:rPr>
              <a:t>Lecture 1: Introduction</a:t>
            </a:r>
          </a:p>
          <a:p>
            <a:r>
              <a:rPr lang="nn-NO" sz="2800" dirty="0">
                <a:latin typeface="Arial Narrow" panose="020B0604020202020204" pitchFamily="34" charset="0"/>
                <a:cs typeface="Arial Narrow" panose="020B0604020202020204" pitchFamily="34" charset="0"/>
              </a:rPr>
              <a:t>	        Static Equilibrium </a:t>
            </a:r>
          </a:p>
        </p:txBody>
      </p:sp>
    </p:spTree>
    <p:extLst>
      <p:ext uri="{BB962C8B-B14F-4D97-AF65-F5344CB8AC3E}">
        <p14:creationId xmlns:p14="http://schemas.microsoft.com/office/powerpoint/2010/main" val="1981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01718" y="102276"/>
            <a:ext cx="10725362" cy="1107996"/>
          </a:xfrm>
        </p:spPr>
        <p:txBody>
          <a:bodyPr/>
          <a:lstStyle/>
          <a:p>
            <a:r>
              <a:rPr lang="en-US" sz="4000" dirty="0">
                <a:latin typeface="Arial Narrow" panose="020B0604020202020204" pitchFamily="34" charset="0"/>
                <a:cs typeface="Arial Narrow" panose="020B0604020202020204" pitchFamily="34" charset="0"/>
              </a:rPr>
              <a:t>Infrastructure Disaster – Quebec Bridge 1907</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10</a:t>
            </a:fld>
            <a:endParaRPr lang="en-US" dirty="0"/>
          </a:p>
        </p:txBody>
      </p:sp>
      <p:pic>
        <p:nvPicPr>
          <p:cNvPr id="3" name="Picture 2">
            <a:extLst>
              <a:ext uri="{FF2B5EF4-FFF2-40B4-BE49-F238E27FC236}">
                <a16:creationId xmlns:a16="http://schemas.microsoft.com/office/drawing/2014/main" id="{AD038B56-1C12-66FD-45EA-313AC9993CD4}"/>
              </a:ext>
            </a:extLst>
          </p:cNvPr>
          <p:cNvPicPr>
            <a:picLocks noChangeAspect="1"/>
          </p:cNvPicPr>
          <p:nvPr/>
        </p:nvPicPr>
        <p:blipFill>
          <a:blip r:embed="rId3"/>
          <a:stretch>
            <a:fillRect/>
          </a:stretch>
        </p:blipFill>
        <p:spPr>
          <a:xfrm>
            <a:off x="7010266" y="726537"/>
            <a:ext cx="4065404" cy="6179415"/>
          </a:xfrm>
          <a:prstGeom prst="rect">
            <a:avLst/>
          </a:prstGeom>
        </p:spPr>
      </p:pic>
      <p:pic>
        <p:nvPicPr>
          <p:cNvPr id="4" name="Picture 3">
            <a:extLst>
              <a:ext uri="{FF2B5EF4-FFF2-40B4-BE49-F238E27FC236}">
                <a16:creationId xmlns:a16="http://schemas.microsoft.com/office/drawing/2014/main" id="{5C0EEAA7-8F13-B508-F6A5-17C1ADF8ADCD}"/>
              </a:ext>
            </a:extLst>
          </p:cNvPr>
          <p:cNvPicPr>
            <a:picLocks noChangeAspect="1"/>
          </p:cNvPicPr>
          <p:nvPr/>
        </p:nvPicPr>
        <p:blipFill>
          <a:blip r:embed="rId4"/>
          <a:stretch>
            <a:fillRect/>
          </a:stretch>
        </p:blipFill>
        <p:spPr>
          <a:xfrm>
            <a:off x="1206864" y="3177922"/>
            <a:ext cx="4188738" cy="3120007"/>
          </a:xfrm>
          <a:prstGeom prst="rect">
            <a:avLst/>
          </a:prstGeom>
        </p:spPr>
      </p:pic>
      <p:sp>
        <p:nvSpPr>
          <p:cNvPr id="5" name="TextBox 4">
            <a:extLst>
              <a:ext uri="{FF2B5EF4-FFF2-40B4-BE49-F238E27FC236}">
                <a16:creationId xmlns:a16="http://schemas.microsoft.com/office/drawing/2014/main" id="{D43669D5-546E-9968-E402-8D7814B0030D}"/>
              </a:ext>
            </a:extLst>
          </p:cNvPr>
          <p:cNvSpPr txBox="1"/>
          <p:nvPr/>
        </p:nvSpPr>
        <p:spPr>
          <a:xfrm>
            <a:off x="400158" y="1236514"/>
            <a:ext cx="4995444"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Narrow" panose="020B0604020202020204" pitchFamily="34" charset="0"/>
                <a:cs typeface="Arial Narrow" panose="020B0604020202020204" pitchFamily="34" charset="0"/>
              </a:rPr>
              <a:t>Collapsed and killed 86 workers.</a:t>
            </a:r>
          </a:p>
          <a:p>
            <a:pPr marL="285750" indent="-285750">
              <a:buFont typeface="Arial" panose="020B0604020202020204" pitchFamily="34" charset="0"/>
              <a:buChar char="•"/>
            </a:pPr>
            <a:endParaRPr lang="en-US" sz="2800" dirty="0">
              <a:latin typeface="Arial Narrow" panose="020B0604020202020204" pitchFamily="34" charset="0"/>
              <a:cs typeface="Arial Narrow" panose="020B0604020202020204" pitchFamily="34" charset="0"/>
            </a:endParaRPr>
          </a:p>
          <a:p>
            <a:pPr marL="285750" indent="-285750">
              <a:buFont typeface="Arial" panose="020B0604020202020204" pitchFamily="34" charset="0"/>
              <a:buChar char="•"/>
            </a:pPr>
            <a:r>
              <a:rPr lang="en-US" sz="2800" dirty="0">
                <a:latin typeface="Arial Narrow" panose="020B0604020202020204" pitchFamily="34" charset="0"/>
                <a:cs typeface="Arial Narrow" panose="020B0604020202020204" pitchFamily="34" charset="0"/>
              </a:rPr>
              <a:t>Collapsed again in 1916 and killed 15 workers.</a:t>
            </a:r>
          </a:p>
        </p:txBody>
      </p:sp>
    </p:spTree>
    <p:extLst>
      <p:ext uri="{BB962C8B-B14F-4D97-AF65-F5344CB8AC3E}">
        <p14:creationId xmlns:p14="http://schemas.microsoft.com/office/powerpoint/2010/main" val="1691677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350309" y="239759"/>
            <a:ext cx="6925732" cy="569387"/>
          </a:xfrm>
        </p:spPr>
        <p:txBody>
          <a:bodyPr/>
          <a:lstStyle/>
          <a:p>
            <a:r>
              <a:rPr lang="en-US" sz="4000" dirty="0">
                <a:latin typeface="Arial Narrow" panose="020B0604020202020204" pitchFamily="34" charset="0"/>
                <a:cs typeface="Arial Narrow" panose="020B0604020202020204" pitchFamily="34" charset="0"/>
              </a:rPr>
              <a:t>Modern Day Examples..</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11</a:t>
            </a:fld>
            <a:endParaRPr lang="en-US" dirty="0"/>
          </a:p>
        </p:txBody>
      </p:sp>
      <p:grpSp>
        <p:nvGrpSpPr>
          <p:cNvPr id="7" name="Group 6">
            <a:extLst>
              <a:ext uri="{FF2B5EF4-FFF2-40B4-BE49-F238E27FC236}">
                <a16:creationId xmlns:a16="http://schemas.microsoft.com/office/drawing/2014/main" id="{05BE55BE-7FA9-8A08-F93C-261BBEB1ED64}"/>
              </a:ext>
            </a:extLst>
          </p:cNvPr>
          <p:cNvGrpSpPr/>
          <p:nvPr/>
        </p:nvGrpSpPr>
        <p:grpSpPr>
          <a:xfrm>
            <a:off x="6425924" y="1511999"/>
            <a:ext cx="5129806" cy="3834001"/>
            <a:chOff x="6796596" y="3448202"/>
            <a:chExt cx="3873034" cy="2792361"/>
          </a:xfrm>
        </p:grpSpPr>
        <p:pic>
          <p:nvPicPr>
            <p:cNvPr id="8" name="Picture 8" descr="Regulators to require inspections after jet engine explosion | The Seattle  Times">
              <a:extLst>
                <a:ext uri="{FF2B5EF4-FFF2-40B4-BE49-F238E27FC236}">
                  <a16:creationId xmlns:a16="http://schemas.microsoft.com/office/drawing/2014/main" id="{94082ACB-5190-0902-2B13-E5AE19868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596" y="3658541"/>
              <a:ext cx="3873034" cy="2582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1BF385E-E3CA-D6D1-0385-E39E88B5CD54}"/>
                </a:ext>
              </a:extLst>
            </p:cNvPr>
            <p:cNvSpPr txBox="1"/>
            <p:nvPr/>
          </p:nvSpPr>
          <p:spPr>
            <a:xfrm>
              <a:off x="6891318" y="3448202"/>
              <a:ext cx="3704739" cy="336238"/>
            </a:xfrm>
            <a:prstGeom prst="rect">
              <a:avLst/>
            </a:prstGeom>
            <a:solidFill>
              <a:schemeClr val="accent4"/>
            </a:solidFill>
            <a:ln>
              <a:solidFill>
                <a:schemeClr val="bg1"/>
              </a:solidFill>
            </a:ln>
          </p:spPr>
          <p:txBody>
            <a:bodyPr wrap="square" rtlCol="0">
              <a:spAutoFit/>
            </a:bodyPr>
            <a:lstStyle/>
            <a:p>
              <a:pPr algn="ctr"/>
              <a:r>
                <a:rPr lang="en-US" sz="2400" b="1" dirty="0">
                  <a:latin typeface="Arial Narrow" panose="020B0604020202020204" pitchFamily="34" charset="0"/>
                  <a:cs typeface="Arial Narrow" panose="020B0604020202020204" pitchFamily="34" charset="0"/>
                </a:rPr>
                <a:t>Southwest 1380, April 2018</a:t>
              </a:r>
            </a:p>
          </p:txBody>
        </p:sp>
      </p:grpSp>
      <p:grpSp>
        <p:nvGrpSpPr>
          <p:cNvPr id="10" name="Group 9">
            <a:extLst>
              <a:ext uri="{FF2B5EF4-FFF2-40B4-BE49-F238E27FC236}">
                <a16:creationId xmlns:a16="http://schemas.microsoft.com/office/drawing/2014/main" id="{4AB51D47-7B70-96ED-464A-D1E2A43A8E1A}"/>
              </a:ext>
            </a:extLst>
          </p:cNvPr>
          <p:cNvGrpSpPr/>
          <p:nvPr/>
        </p:nvGrpSpPr>
        <p:grpSpPr>
          <a:xfrm>
            <a:off x="247439" y="1511999"/>
            <a:ext cx="5661871" cy="3834001"/>
            <a:chOff x="4973073" y="3519044"/>
            <a:chExt cx="4872253" cy="3031392"/>
          </a:xfrm>
        </p:grpSpPr>
        <p:pic>
          <p:nvPicPr>
            <p:cNvPr id="11" name="Picture 6" descr="UofM engineering professor explains how a bridge fractures |  localmemphis.com">
              <a:extLst>
                <a:ext uri="{FF2B5EF4-FFF2-40B4-BE49-F238E27FC236}">
                  <a16:creationId xmlns:a16="http://schemas.microsoft.com/office/drawing/2014/main" id="{956836C9-9FCA-4058-F241-0C8AD8641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073" y="3809793"/>
              <a:ext cx="4872253" cy="27406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C5CECC1-83E1-69AD-C8A8-773E1979F7F4}"/>
                </a:ext>
              </a:extLst>
            </p:cNvPr>
            <p:cNvSpPr txBox="1"/>
            <p:nvPr/>
          </p:nvSpPr>
          <p:spPr>
            <a:xfrm>
              <a:off x="5091000" y="3519044"/>
              <a:ext cx="4631069" cy="365020"/>
            </a:xfrm>
            <a:prstGeom prst="rect">
              <a:avLst/>
            </a:prstGeom>
            <a:solidFill>
              <a:schemeClr val="accent4"/>
            </a:solidFill>
            <a:ln>
              <a:solidFill>
                <a:schemeClr val="bg1"/>
              </a:solidFill>
            </a:ln>
          </p:spPr>
          <p:txBody>
            <a:bodyPr wrap="square" rtlCol="0">
              <a:spAutoFit/>
            </a:bodyPr>
            <a:lstStyle/>
            <a:p>
              <a:pPr algn="ctr"/>
              <a:r>
                <a:rPr lang="en-US" sz="2400" b="1" dirty="0">
                  <a:latin typeface="Arial Narrow" panose="020B0604020202020204" pitchFamily="34" charset="0"/>
                  <a:cs typeface="Arial Narrow" panose="020B0604020202020204" pitchFamily="34" charset="0"/>
                </a:rPr>
                <a:t>I-40 bridge, May 2021</a:t>
              </a:r>
            </a:p>
          </p:txBody>
        </p:sp>
      </p:grpSp>
    </p:spTree>
    <p:extLst>
      <p:ext uri="{BB962C8B-B14F-4D97-AF65-F5344CB8AC3E}">
        <p14:creationId xmlns:p14="http://schemas.microsoft.com/office/powerpoint/2010/main" val="333592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E850DF-3D9E-1B47-90FF-ED7F0C971735}"/>
              </a:ext>
            </a:extLst>
          </p:cNvPr>
          <p:cNvSpPr>
            <a:spLocks noGrp="1"/>
          </p:cNvSpPr>
          <p:nvPr>
            <p:ph type="ctrTitle"/>
          </p:nvPr>
        </p:nvSpPr>
        <p:spPr>
          <a:xfrm>
            <a:off x="170115" y="260608"/>
            <a:ext cx="6925732" cy="569387"/>
          </a:xfrm>
        </p:spPr>
        <p:txBody>
          <a:bodyPr/>
          <a:lstStyle/>
          <a:p>
            <a:r>
              <a:rPr lang="en-US" sz="4000" dirty="0">
                <a:latin typeface="Arial Narrow" panose="020B0604020202020204" pitchFamily="34" charset="0"/>
                <a:cs typeface="Arial Narrow" panose="020B0604020202020204" pitchFamily="34" charset="0"/>
              </a:rPr>
              <a:t>Mechanics of Materials</a:t>
            </a:r>
          </a:p>
        </p:txBody>
      </p:sp>
      <p:sp>
        <p:nvSpPr>
          <p:cNvPr id="4" name="Text Placeholder 3">
            <a:extLst>
              <a:ext uri="{FF2B5EF4-FFF2-40B4-BE49-F238E27FC236}">
                <a16:creationId xmlns:a16="http://schemas.microsoft.com/office/drawing/2014/main" id="{DD51B0C8-60E2-B6D2-E589-DF524ACA3621}"/>
              </a:ext>
            </a:extLst>
          </p:cNvPr>
          <p:cNvSpPr>
            <a:spLocks noGrp="1"/>
          </p:cNvSpPr>
          <p:nvPr>
            <p:ph type="body" sz="quarter" idx="14"/>
          </p:nvPr>
        </p:nvSpPr>
        <p:spPr>
          <a:xfrm>
            <a:off x="685800" y="941862"/>
            <a:ext cx="7470479" cy="5868153"/>
          </a:xfrm>
        </p:spPr>
        <p:txBody>
          <a:bodyPr>
            <a:normAutofit lnSpcReduction="10000"/>
          </a:bodyPr>
          <a:lstStyle/>
          <a:p>
            <a:r>
              <a:rPr lang="en-US" sz="2000" dirty="0">
                <a:latin typeface="Arial Narrow" panose="020B0604020202020204" pitchFamily="34" charset="0"/>
                <a:cs typeface="Arial Narrow" panose="020B0604020202020204" pitchFamily="34" charset="0"/>
              </a:rPr>
              <a:t>To study internal effects of stress and strain in a solid body that is subjected to an external loading..</a:t>
            </a:r>
          </a:p>
          <a:p>
            <a:endParaRPr lang="en-US" sz="2000" dirty="0">
              <a:latin typeface="Arial Narrow" panose="020B0604020202020204" pitchFamily="34" charset="0"/>
              <a:cs typeface="Arial Narrow" panose="020B0604020202020204" pitchFamily="34" charset="0"/>
            </a:endParaRPr>
          </a:p>
          <a:p>
            <a:r>
              <a:rPr lang="en-US" sz="2000" dirty="0">
                <a:latin typeface="Arial Narrow" panose="020B0604020202020204" pitchFamily="34" charset="0"/>
                <a:cs typeface="Arial Narrow" panose="020B0604020202020204" pitchFamily="34" charset="0"/>
              </a:rPr>
              <a:t>In this course, we study the statics of deformable bodies upon applying external loads.</a:t>
            </a:r>
          </a:p>
          <a:p>
            <a:pPr lvl="1"/>
            <a:r>
              <a:rPr lang="en-US" sz="1700" dirty="0">
                <a:latin typeface="Arial Narrow" panose="020B0604020202020204" pitchFamily="34" charset="0"/>
                <a:cs typeface="Arial Narrow" panose="020B0604020202020204" pitchFamily="34" charset="0"/>
              </a:rPr>
              <a:t>Entry point into the studies of solid and continuum mechanics</a:t>
            </a:r>
          </a:p>
          <a:p>
            <a:pPr lvl="1"/>
            <a:r>
              <a:rPr lang="en-US" sz="1700" dirty="0">
                <a:latin typeface="Arial Narrow" panose="020B0604020202020204" pitchFamily="34" charset="0"/>
                <a:cs typeface="Arial Narrow" panose="020B0604020202020204" pitchFamily="34" charset="0"/>
              </a:rPr>
              <a:t>Design of structures against failure </a:t>
            </a:r>
          </a:p>
          <a:p>
            <a:endParaRPr lang="en-US" sz="2000" dirty="0">
              <a:latin typeface="Arial Narrow" panose="020B0604020202020204" pitchFamily="34" charset="0"/>
              <a:cs typeface="Arial Narrow" panose="020B0604020202020204" pitchFamily="34" charset="0"/>
            </a:endParaRPr>
          </a:p>
          <a:p>
            <a:r>
              <a:rPr lang="en-US" sz="2000" dirty="0">
                <a:latin typeface="Arial Narrow" panose="020B0604020202020204" pitchFamily="34" charset="0"/>
                <a:cs typeface="Arial Narrow" panose="020B0604020202020204" pitchFamily="34" charset="0"/>
              </a:rPr>
              <a:t>Diverse applications:</a:t>
            </a:r>
          </a:p>
          <a:p>
            <a:pPr lvl="1"/>
            <a:r>
              <a:rPr lang="en-US" sz="1700" dirty="0">
                <a:latin typeface="Arial Narrow" panose="020B0604020202020204" pitchFamily="34" charset="0"/>
                <a:cs typeface="Arial Narrow" panose="020B0604020202020204" pitchFamily="34" charset="0"/>
              </a:rPr>
              <a:t>automobile components</a:t>
            </a:r>
          </a:p>
          <a:p>
            <a:pPr lvl="1"/>
            <a:r>
              <a:rPr lang="en-US" sz="1700" dirty="0">
                <a:latin typeface="Arial Narrow" panose="020B0604020202020204" pitchFamily="34" charset="0"/>
                <a:cs typeface="Arial Narrow" panose="020B0604020202020204" pitchFamily="34" charset="0"/>
              </a:rPr>
              <a:t>bridges, buildings</a:t>
            </a:r>
          </a:p>
          <a:p>
            <a:pPr lvl="1"/>
            <a:r>
              <a:rPr lang="en-US" sz="1700" dirty="0">
                <a:latin typeface="Arial Narrow" panose="020B0604020202020204" pitchFamily="34" charset="0"/>
                <a:cs typeface="Arial Narrow" panose="020B0604020202020204" pitchFamily="34" charset="0"/>
              </a:rPr>
              <a:t>bone mechanics and tissue engineering </a:t>
            </a:r>
          </a:p>
          <a:p>
            <a:pPr lvl="1"/>
            <a:r>
              <a:rPr lang="en-US" sz="1700" dirty="0">
                <a:latin typeface="Arial Narrow" panose="020B0604020202020204" pitchFamily="34" charset="0"/>
                <a:cs typeface="Arial Narrow" panose="020B0604020202020204" pitchFamily="34" charset="0"/>
              </a:rPr>
              <a:t>data storage systems</a:t>
            </a:r>
          </a:p>
          <a:p>
            <a:pPr lvl="1"/>
            <a:r>
              <a:rPr lang="en-US" sz="1700" dirty="0">
                <a:latin typeface="Arial Narrow" panose="020B0604020202020204" pitchFamily="34" charset="0"/>
                <a:cs typeface="Arial Narrow" panose="020B0604020202020204" pitchFamily="34" charset="0"/>
              </a:rPr>
              <a:t>electronic packaging</a:t>
            </a:r>
          </a:p>
          <a:p>
            <a:pPr lvl="1"/>
            <a:r>
              <a:rPr lang="en-US" sz="1700" dirty="0">
                <a:latin typeface="Arial Narrow" panose="020B0604020202020204" pitchFamily="34" charset="0"/>
                <a:cs typeface="Arial Narrow" panose="020B0604020202020204" pitchFamily="34" charset="0"/>
              </a:rPr>
              <a:t>Microelectromechanical systems (MEMS)</a:t>
            </a:r>
          </a:p>
          <a:p>
            <a:pPr lvl="1"/>
            <a:r>
              <a:rPr lang="en-US" sz="1700" dirty="0">
                <a:latin typeface="Arial Narrow" panose="020B0604020202020204" pitchFamily="34" charset="0"/>
                <a:cs typeface="Arial Narrow" panose="020B0604020202020204" pitchFamily="34" charset="0"/>
              </a:rPr>
              <a:t>packaging of consumer products </a:t>
            </a:r>
          </a:p>
          <a:p>
            <a:pPr lvl="1"/>
            <a:r>
              <a:rPr lang="en-US" sz="1700" dirty="0">
                <a:latin typeface="Arial Narrow" panose="020B0604020202020204" pitchFamily="34" charset="0"/>
                <a:cs typeface="Arial Narrow" panose="020B0604020202020204" pitchFamily="34" charset="0"/>
              </a:rPr>
              <a:t>sports equipment</a:t>
            </a:r>
          </a:p>
        </p:txBody>
      </p:sp>
      <p:sp>
        <p:nvSpPr>
          <p:cNvPr id="7" name="Slide Number">
            <a:extLst>
              <a:ext uri="{FF2B5EF4-FFF2-40B4-BE49-F238E27FC236}">
                <a16:creationId xmlns:a16="http://schemas.microsoft.com/office/drawing/2014/main" id="{0343A167-D916-344F-9C29-C33AA2CD1DF2}"/>
              </a:ext>
            </a:extLst>
          </p:cNvPr>
          <p:cNvSpPr>
            <a:spLocks noGrp="1"/>
          </p:cNvSpPr>
          <p:nvPr>
            <p:ph type="sldNum" sz="quarter" idx="12"/>
          </p:nvPr>
        </p:nvSpPr>
        <p:spPr/>
        <p:txBody>
          <a:bodyPr/>
          <a:lstStyle/>
          <a:p>
            <a:fld id="{8A7A6979-0714-4377-B894-6BE4C2D6E202}" type="slidenum">
              <a:rPr lang="en-US" smtClean="0"/>
              <a:pPr/>
              <a:t>12</a:t>
            </a:fld>
            <a:endParaRPr lang="en-US" dirty="0"/>
          </a:p>
        </p:txBody>
      </p:sp>
      <p:pic>
        <p:nvPicPr>
          <p:cNvPr id="3" name="Picture 2">
            <a:extLst>
              <a:ext uri="{FF2B5EF4-FFF2-40B4-BE49-F238E27FC236}">
                <a16:creationId xmlns:a16="http://schemas.microsoft.com/office/drawing/2014/main" id="{B4657E36-6089-8FA5-3C60-23F67799E03D}"/>
              </a:ext>
            </a:extLst>
          </p:cNvPr>
          <p:cNvPicPr>
            <a:picLocks noChangeAspect="1"/>
          </p:cNvPicPr>
          <p:nvPr/>
        </p:nvPicPr>
        <p:blipFill>
          <a:blip r:embed="rId2"/>
          <a:stretch>
            <a:fillRect/>
          </a:stretch>
        </p:blipFill>
        <p:spPr>
          <a:xfrm>
            <a:off x="8559020" y="260608"/>
            <a:ext cx="2947179" cy="2752554"/>
          </a:xfrm>
          <a:prstGeom prst="rect">
            <a:avLst/>
          </a:prstGeom>
        </p:spPr>
      </p:pic>
      <p:grpSp>
        <p:nvGrpSpPr>
          <p:cNvPr id="12" name="Group 11">
            <a:extLst>
              <a:ext uri="{FF2B5EF4-FFF2-40B4-BE49-F238E27FC236}">
                <a16:creationId xmlns:a16="http://schemas.microsoft.com/office/drawing/2014/main" id="{50859847-5A49-D4F1-F9AD-A718935BBBBB}"/>
              </a:ext>
            </a:extLst>
          </p:cNvPr>
          <p:cNvGrpSpPr/>
          <p:nvPr/>
        </p:nvGrpSpPr>
        <p:grpSpPr>
          <a:xfrm>
            <a:off x="8995945" y="2930547"/>
            <a:ext cx="1817181" cy="1565404"/>
            <a:chOff x="4798715" y="4826944"/>
            <a:chExt cx="1817181" cy="1565404"/>
          </a:xfrm>
        </p:grpSpPr>
        <p:pic>
          <p:nvPicPr>
            <p:cNvPr id="3074" name="Picture 2" descr="Experimental strain energy density dissipated in SAC305 solder joints  during different thermal cycling conditions using strain g">
              <a:extLst>
                <a:ext uri="{FF2B5EF4-FFF2-40B4-BE49-F238E27FC236}">
                  <a16:creationId xmlns:a16="http://schemas.microsoft.com/office/drawing/2014/main" id="{7153C883-2EC8-6A2B-A3A4-78A11EAAF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715" y="5060674"/>
              <a:ext cx="1817181" cy="13316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3A907AB-1FA7-A3C2-217D-91B538C20C9B}"/>
                </a:ext>
              </a:extLst>
            </p:cNvPr>
            <p:cNvSpPr txBox="1"/>
            <p:nvPr/>
          </p:nvSpPr>
          <p:spPr>
            <a:xfrm>
              <a:off x="5058869" y="4826944"/>
              <a:ext cx="1296873" cy="261610"/>
            </a:xfrm>
            <a:prstGeom prst="rect">
              <a:avLst/>
            </a:prstGeom>
            <a:solidFill>
              <a:schemeClr val="accent4"/>
            </a:solidFill>
            <a:ln>
              <a:solidFill>
                <a:schemeClr val="bg1"/>
              </a:solidFill>
            </a:ln>
          </p:spPr>
          <p:txBody>
            <a:bodyPr wrap="square" rtlCol="0">
              <a:spAutoFit/>
            </a:bodyPr>
            <a:lstStyle/>
            <a:p>
              <a:r>
                <a:rPr lang="en-US" sz="1100" dirty="0"/>
                <a:t>Solder joint failure</a:t>
              </a:r>
            </a:p>
          </p:txBody>
        </p:sp>
      </p:grpSp>
      <p:grpSp>
        <p:nvGrpSpPr>
          <p:cNvPr id="14" name="Group 13">
            <a:extLst>
              <a:ext uri="{FF2B5EF4-FFF2-40B4-BE49-F238E27FC236}">
                <a16:creationId xmlns:a16="http://schemas.microsoft.com/office/drawing/2014/main" id="{76EA0F67-68A3-9735-878C-9EAE35398B12}"/>
              </a:ext>
            </a:extLst>
          </p:cNvPr>
          <p:cNvGrpSpPr/>
          <p:nvPr/>
        </p:nvGrpSpPr>
        <p:grpSpPr>
          <a:xfrm>
            <a:off x="8156280" y="4584716"/>
            <a:ext cx="3496510" cy="2196769"/>
            <a:chOff x="6378715" y="5042096"/>
            <a:chExt cx="2970901" cy="1804209"/>
          </a:xfrm>
        </p:grpSpPr>
        <p:pic>
          <p:nvPicPr>
            <p:cNvPr id="3076" name="Picture 4" descr="MEMS reliability - ScienceDirect">
              <a:extLst>
                <a:ext uri="{FF2B5EF4-FFF2-40B4-BE49-F238E27FC236}">
                  <a16:creationId xmlns:a16="http://schemas.microsoft.com/office/drawing/2014/main" id="{B48C1FA8-113F-19F8-FD8A-1D5ECAF1D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715" y="5350319"/>
              <a:ext cx="2970901" cy="14959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143D82-9DAB-4D9B-F84F-9D409E50F50D}"/>
                </a:ext>
              </a:extLst>
            </p:cNvPr>
            <p:cNvSpPr txBox="1"/>
            <p:nvPr/>
          </p:nvSpPr>
          <p:spPr>
            <a:xfrm>
              <a:off x="7142786" y="5042096"/>
              <a:ext cx="1519962" cy="261610"/>
            </a:xfrm>
            <a:prstGeom prst="rect">
              <a:avLst/>
            </a:prstGeom>
            <a:solidFill>
              <a:schemeClr val="accent4"/>
            </a:solidFill>
            <a:ln>
              <a:solidFill>
                <a:schemeClr val="bg1"/>
              </a:solidFill>
            </a:ln>
          </p:spPr>
          <p:txBody>
            <a:bodyPr wrap="square" rtlCol="0">
              <a:spAutoFit/>
            </a:bodyPr>
            <a:lstStyle/>
            <a:p>
              <a:r>
                <a:rPr lang="en-US" sz="1100" dirty="0"/>
                <a:t>MEMS device failures</a:t>
              </a:r>
            </a:p>
          </p:txBody>
        </p:sp>
      </p:grpSp>
    </p:spTree>
    <p:extLst>
      <p:ext uri="{BB962C8B-B14F-4D97-AF65-F5344CB8AC3E}">
        <p14:creationId xmlns:p14="http://schemas.microsoft.com/office/powerpoint/2010/main" val="3281720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E850DF-3D9E-1B47-90FF-ED7F0C971735}"/>
              </a:ext>
            </a:extLst>
          </p:cNvPr>
          <p:cNvSpPr>
            <a:spLocks noGrp="1"/>
          </p:cNvSpPr>
          <p:nvPr>
            <p:ph type="ctrTitle"/>
          </p:nvPr>
        </p:nvSpPr>
        <p:spPr>
          <a:xfrm>
            <a:off x="218040" y="193036"/>
            <a:ext cx="6925732" cy="569387"/>
          </a:xfrm>
        </p:spPr>
        <p:txBody>
          <a:bodyPr/>
          <a:lstStyle/>
          <a:p>
            <a:r>
              <a:rPr lang="en-US" sz="4000" dirty="0">
                <a:latin typeface="Arial Narrow" panose="020B0604020202020204" pitchFamily="34" charset="0"/>
                <a:cs typeface="Arial Narrow" panose="020B0604020202020204" pitchFamily="34" charset="0"/>
              </a:rPr>
              <a:t>Modern Day Applications</a:t>
            </a:r>
          </a:p>
        </p:txBody>
      </p:sp>
      <p:sp>
        <p:nvSpPr>
          <p:cNvPr id="7" name="Slide Number">
            <a:extLst>
              <a:ext uri="{FF2B5EF4-FFF2-40B4-BE49-F238E27FC236}">
                <a16:creationId xmlns:a16="http://schemas.microsoft.com/office/drawing/2014/main" id="{0343A167-D916-344F-9C29-C33AA2CD1DF2}"/>
              </a:ext>
            </a:extLst>
          </p:cNvPr>
          <p:cNvSpPr>
            <a:spLocks noGrp="1"/>
          </p:cNvSpPr>
          <p:nvPr>
            <p:ph type="sldNum" sz="quarter" idx="12"/>
          </p:nvPr>
        </p:nvSpPr>
        <p:spPr/>
        <p:txBody>
          <a:bodyPr/>
          <a:lstStyle/>
          <a:p>
            <a:fld id="{8A7A6979-0714-4377-B894-6BE4C2D6E202}" type="slidenum">
              <a:rPr lang="en-US" smtClean="0"/>
              <a:pPr/>
              <a:t>13</a:t>
            </a:fld>
            <a:endParaRPr lang="en-US" dirty="0"/>
          </a:p>
        </p:txBody>
      </p:sp>
      <p:pic>
        <p:nvPicPr>
          <p:cNvPr id="8" name="Picture 7">
            <a:extLst>
              <a:ext uri="{FF2B5EF4-FFF2-40B4-BE49-F238E27FC236}">
                <a16:creationId xmlns:a16="http://schemas.microsoft.com/office/drawing/2014/main" id="{C7864821-78EE-144A-03C6-118193FEC0BA}"/>
              </a:ext>
            </a:extLst>
          </p:cNvPr>
          <p:cNvPicPr>
            <a:picLocks noChangeAspect="1"/>
          </p:cNvPicPr>
          <p:nvPr/>
        </p:nvPicPr>
        <p:blipFill>
          <a:blip r:embed="rId2"/>
          <a:stretch>
            <a:fillRect/>
          </a:stretch>
        </p:blipFill>
        <p:spPr>
          <a:xfrm>
            <a:off x="1578093" y="968279"/>
            <a:ext cx="9053406" cy="4949050"/>
          </a:xfrm>
          <a:prstGeom prst="rect">
            <a:avLst/>
          </a:prstGeom>
          <a:solidFill>
            <a:schemeClr val="accent4"/>
          </a:solidFill>
        </p:spPr>
      </p:pic>
      <p:pic>
        <p:nvPicPr>
          <p:cNvPr id="1028" name="Picture 4" descr="This Cheetah Robot Taught Itself How to Sprint in a Weird Way | WIRED">
            <a:extLst>
              <a:ext uri="{FF2B5EF4-FFF2-40B4-BE49-F238E27FC236}">
                <a16:creationId xmlns:a16="http://schemas.microsoft.com/office/drawing/2014/main" id="{0CAF8B96-A15F-3F20-170B-3EE9E3630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948" y="4050940"/>
            <a:ext cx="3787929" cy="252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47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359899" y="123685"/>
            <a:ext cx="10243010" cy="1107996"/>
          </a:xfrm>
        </p:spPr>
        <p:txBody>
          <a:bodyPr/>
          <a:lstStyle/>
          <a:p>
            <a:r>
              <a:rPr lang="en-US" sz="4000" dirty="0">
                <a:latin typeface="Arial Narrow" panose="020B0604020202020204" pitchFamily="34" charset="0"/>
                <a:cs typeface="Arial Narrow" panose="020B0604020202020204" pitchFamily="34" charset="0"/>
              </a:rPr>
              <a:t>ME323: Statics with Deformable Structures</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14</a:t>
            </a:fld>
            <a:endParaRPr lang="en-US" dirty="0"/>
          </a:p>
        </p:txBody>
      </p:sp>
      <p:pic>
        <p:nvPicPr>
          <p:cNvPr id="3" name="Picture 2">
            <a:extLst>
              <a:ext uri="{FF2B5EF4-FFF2-40B4-BE49-F238E27FC236}">
                <a16:creationId xmlns:a16="http://schemas.microsoft.com/office/drawing/2014/main" id="{196BAF30-5677-EB97-8484-1543F043ACA6}"/>
              </a:ext>
            </a:extLst>
          </p:cNvPr>
          <p:cNvPicPr>
            <a:picLocks noChangeAspect="1"/>
          </p:cNvPicPr>
          <p:nvPr/>
        </p:nvPicPr>
        <p:blipFill>
          <a:blip r:embed="rId3"/>
          <a:stretch>
            <a:fillRect/>
          </a:stretch>
        </p:blipFill>
        <p:spPr>
          <a:xfrm>
            <a:off x="1966280" y="1003081"/>
            <a:ext cx="9058753" cy="5486893"/>
          </a:xfrm>
          <a:prstGeom prst="rect">
            <a:avLst/>
          </a:prstGeom>
        </p:spPr>
      </p:pic>
    </p:spTree>
    <p:extLst>
      <p:ext uri="{BB962C8B-B14F-4D97-AF65-F5344CB8AC3E}">
        <p14:creationId xmlns:p14="http://schemas.microsoft.com/office/powerpoint/2010/main" val="430425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22076" y="183016"/>
            <a:ext cx="6925732" cy="569387"/>
          </a:xfrm>
        </p:spPr>
        <p:txBody>
          <a:bodyPr/>
          <a:lstStyle/>
          <a:p>
            <a:r>
              <a:rPr lang="en-US" sz="4000" dirty="0">
                <a:latin typeface="Arial Narrow" panose="020B0604020202020204" pitchFamily="34" charset="0"/>
                <a:cs typeface="Arial Narrow" panose="020B0604020202020204" pitchFamily="34" charset="0"/>
              </a:rPr>
              <a:t>Course Overview</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15</a:t>
            </a:fld>
            <a:endParaRPr lang="en-US" dirty="0"/>
          </a:p>
        </p:txBody>
      </p:sp>
      <p:pic>
        <p:nvPicPr>
          <p:cNvPr id="5" name="Picture 4">
            <a:extLst>
              <a:ext uri="{FF2B5EF4-FFF2-40B4-BE49-F238E27FC236}">
                <a16:creationId xmlns:a16="http://schemas.microsoft.com/office/drawing/2014/main" id="{536D975A-E0F0-836E-D6D8-9BEA4836C6CB}"/>
              </a:ext>
            </a:extLst>
          </p:cNvPr>
          <p:cNvPicPr>
            <a:picLocks noChangeAspect="1"/>
          </p:cNvPicPr>
          <p:nvPr/>
        </p:nvPicPr>
        <p:blipFill>
          <a:blip r:embed="rId3"/>
          <a:stretch>
            <a:fillRect/>
          </a:stretch>
        </p:blipFill>
        <p:spPr>
          <a:xfrm>
            <a:off x="1936793" y="939636"/>
            <a:ext cx="8635315" cy="5626308"/>
          </a:xfrm>
          <a:prstGeom prst="rect">
            <a:avLst/>
          </a:prstGeom>
        </p:spPr>
      </p:pic>
    </p:spTree>
    <p:extLst>
      <p:ext uri="{BB962C8B-B14F-4D97-AF65-F5344CB8AC3E}">
        <p14:creationId xmlns:p14="http://schemas.microsoft.com/office/powerpoint/2010/main" val="117636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320048" y="227725"/>
            <a:ext cx="6925732" cy="569387"/>
          </a:xfrm>
        </p:spPr>
        <p:txBody>
          <a:bodyPr/>
          <a:lstStyle/>
          <a:p>
            <a:r>
              <a:rPr lang="en-US" sz="4000" dirty="0">
                <a:latin typeface="Arial Narrow" panose="020B0604020202020204" pitchFamily="34" charset="0"/>
                <a:cs typeface="Arial Narrow" panose="020B0604020202020204" pitchFamily="34" charset="0"/>
              </a:rPr>
              <a:t>Course Overview</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16</a:t>
            </a:fld>
            <a:endParaRPr lang="en-US" dirty="0"/>
          </a:p>
        </p:txBody>
      </p:sp>
      <p:pic>
        <p:nvPicPr>
          <p:cNvPr id="3" name="Picture 2">
            <a:extLst>
              <a:ext uri="{FF2B5EF4-FFF2-40B4-BE49-F238E27FC236}">
                <a16:creationId xmlns:a16="http://schemas.microsoft.com/office/drawing/2014/main" id="{0B73CAF4-FE3D-BDC8-6B33-C12DAACDBEE8}"/>
              </a:ext>
            </a:extLst>
          </p:cNvPr>
          <p:cNvPicPr>
            <a:picLocks noChangeAspect="1"/>
          </p:cNvPicPr>
          <p:nvPr/>
        </p:nvPicPr>
        <p:blipFill>
          <a:blip r:embed="rId3"/>
          <a:stretch>
            <a:fillRect/>
          </a:stretch>
        </p:blipFill>
        <p:spPr>
          <a:xfrm>
            <a:off x="1725782" y="926526"/>
            <a:ext cx="9400309" cy="5563448"/>
          </a:xfrm>
          <a:prstGeom prst="rect">
            <a:avLst/>
          </a:prstGeom>
        </p:spPr>
      </p:pic>
    </p:spTree>
    <p:extLst>
      <p:ext uri="{BB962C8B-B14F-4D97-AF65-F5344CB8AC3E}">
        <p14:creationId xmlns:p14="http://schemas.microsoft.com/office/powerpoint/2010/main" val="1695892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38772" y="192682"/>
            <a:ext cx="6925732" cy="569387"/>
          </a:xfrm>
        </p:spPr>
        <p:txBody>
          <a:bodyPr/>
          <a:lstStyle/>
          <a:p>
            <a:r>
              <a:rPr lang="en-US" sz="4000" dirty="0">
                <a:latin typeface="Arial Narrow" panose="020B0604020202020204" pitchFamily="34" charset="0"/>
                <a:cs typeface="Arial Narrow" panose="020B0604020202020204" pitchFamily="34" charset="0"/>
              </a:rPr>
              <a:t>Course Overview</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17</a:t>
            </a:fld>
            <a:endParaRPr lang="en-US" dirty="0"/>
          </a:p>
        </p:txBody>
      </p:sp>
      <p:pic>
        <p:nvPicPr>
          <p:cNvPr id="4" name="Picture 3">
            <a:extLst>
              <a:ext uri="{FF2B5EF4-FFF2-40B4-BE49-F238E27FC236}">
                <a16:creationId xmlns:a16="http://schemas.microsoft.com/office/drawing/2014/main" id="{C9489962-24E3-FAAF-C236-3F487CE1F9F9}"/>
              </a:ext>
            </a:extLst>
          </p:cNvPr>
          <p:cNvPicPr>
            <a:picLocks noChangeAspect="1"/>
          </p:cNvPicPr>
          <p:nvPr/>
        </p:nvPicPr>
        <p:blipFill>
          <a:blip r:embed="rId3"/>
          <a:stretch>
            <a:fillRect/>
          </a:stretch>
        </p:blipFill>
        <p:spPr>
          <a:xfrm>
            <a:off x="1860163" y="944704"/>
            <a:ext cx="8399188" cy="5545270"/>
          </a:xfrm>
          <a:prstGeom prst="rect">
            <a:avLst/>
          </a:prstGeom>
        </p:spPr>
      </p:pic>
    </p:spTree>
    <p:extLst>
      <p:ext uri="{BB962C8B-B14F-4D97-AF65-F5344CB8AC3E}">
        <p14:creationId xmlns:p14="http://schemas.microsoft.com/office/powerpoint/2010/main" val="527773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07949" y="202957"/>
            <a:ext cx="6925732" cy="569387"/>
          </a:xfrm>
        </p:spPr>
        <p:txBody>
          <a:bodyPr/>
          <a:lstStyle/>
          <a:p>
            <a:r>
              <a:rPr lang="en-US" sz="4000" dirty="0">
                <a:latin typeface="Arial Narrow" panose="020B0604020202020204" pitchFamily="34" charset="0"/>
                <a:cs typeface="Arial Narrow" panose="020B0604020202020204" pitchFamily="34" charset="0"/>
              </a:rPr>
              <a:t>Course Overview</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18</a:t>
            </a:fld>
            <a:endParaRPr lang="en-US" dirty="0"/>
          </a:p>
        </p:txBody>
      </p:sp>
      <p:pic>
        <p:nvPicPr>
          <p:cNvPr id="3" name="Picture 2">
            <a:extLst>
              <a:ext uri="{FF2B5EF4-FFF2-40B4-BE49-F238E27FC236}">
                <a16:creationId xmlns:a16="http://schemas.microsoft.com/office/drawing/2014/main" id="{0482C902-746E-04BB-DCF7-CB9C6AF1813C}"/>
              </a:ext>
            </a:extLst>
          </p:cNvPr>
          <p:cNvPicPr>
            <a:picLocks noChangeAspect="1"/>
          </p:cNvPicPr>
          <p:nvPr/>
        </p:nvPicPr>
        <p:blipFill>
          <a:blip r:embed="rId3"/>
          <a:stretch>
            <a:fillRect/>
          </a:stretch>
        </p:blipFill>
        <p:spPr>
          <a:xfrm>
            <a:off x="1982023" y="983039"/>
            <a:ext cx="8993458" cy="5582147"/>
          </a:xfrm>
          <a:prstGeom prst="rect">
            <a:avLst/>
          </a:prstGeom>
        </p:spPr>
      </p:pic>
    </p:spTree>
    <p:extLst>
      <p:ext uri="{BB962C8B-B14F-4D97-AF65-F5344CB8AC3E}">
        <p14:creationId xmlns:p14="http://schemas.microsoft.com/office/powerpoint/2010/main" val="444778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99EC-0D11-2F37-B253-72B1241087CB}"/>
              </a:ext>
            </a:extLst>
          </p:cNvPr>
          <p:cNvSpPr>
            <a:spLocks noGrp="1"/>
          </p:cNvSpPr>
          <p:nvPr>
            <p:ph type="ctrTitle"/>
          </p:nvPr>
        </p:nvSpPr>
        <p:spPr>
          <a:xfrm>
            <a:off x="248349" y="163089"/>
            <a:ext cx="8145638" cy="569387"/>
          </a:xfrm>
        </p:spPr>
        <p:txBody>
          <a:bodyPr/>
          <a:lstStyle/>
          <a:p>
            <a:r>
              <a:rPr lang="en-US" sz="4000" dirty="0">
                <a:latin typeface="Arial Narrow" panose="020B0604020202020204" pitchFamily="34" charset="0"/>
                <a:cs typeface="Arial Narrow" panose="020B0604020202020204" pitchFamily="34" charset="0"/>
              </a:rPr>
              <a:t>Equilibrium of Deformable Body</a:t>
            </a:r>
          </a:p>
        </p:txBody>
      </p:sp>
      <p:sp>
        <p:nvSpPr>
          <p:cNvPr id="5" name="Slide Number Placeholder 4">
            <a:extLst>
              <a:ext uri="{FF2B5EF4-FFF2-40B4-BE49-F238E27FC236}">
                <a16:creationId xmlns:a16="http://schemas.microsoft.com/office/drawing/2014/main" id="{98F8FBFF-1B89-A6B4-A612-8CCEC4CA36E7}"/>
              </a:ext>
            </a:extLst>
          </p:cNvPr>
          <p:cNvSpPr>
            <a:spLocks noGrp="1"/>
          </p:cNvSpPr>
          <p:nvPr>
            <p:ph type="sldNum" sz="quarter" idx="12"/>
          </p:nvPr>
        </p:nvSpPr>
        <p:spPr/>
        <p:txBody>
          <a:bodyPr/>
          <a:lstStyle/>
          <a:p>
            <a:fld id="{8A7A6979-0714-4377-B894-6BE4C2D6E202}" type="slidenum">
              <a:rPr lang="en-US" smtClean="0"/>
              <a:pPr/>
              <a:t>19</a:t>
            </a:fld>
            <a:endParaRPr lang="en-US" dirty="0"/>
          </a:p>
        </p:txBody>
      </p:sp>
      <p:pic>
        <p:nvPicPr>
          <p:cNvPr id="6" name="Picture 5">
            <a:extLst>
              <a:ext uri="{FF2B5EF4-FFF2-40B4-BE49-F238E27FC236}">
                <a16:creationId xmlns:a16="http://schemas.microsoft.com/office/drawing/2014/main" id="{ECFC90B1-24B1-C66E-3BAD-BD909C0A061E}"/>
              </a:ext>
            </a:extLst>
          </p:cNvPr>
          <p:cNvPicPr>
            <a:picLocks noChangeAspect="1"/>
          </p:cNvPicPr>
          <p:nvPr/>
        </p:nvPicPr>
        <p:blipFill rotWithShape="1">
          <a:blip r:embed="rId2"/>
          <a:srcRect t="6392"/>
          <a:stretch/>
        </p:blipFill>
        <p:spPr>
          <a:xfrm>
            <a:off x="2397293" y="934119"/>
            <a:ext cx="8914554" cy="5580415"/>
          </a:xfrm>
          <a:prstGeom prst="rect">
            <a:avLst/>
          </a:prstGeom>
        </p:spPr>
      </p:pic>
      <p:sp>
        <p:nvSpPr>
          <p:cNvPr id="4" name="TextBox 3">
            <a:extLst>
              <a:ext uri="{FF2B5EF4-FFF2-40B4-BE49-F238E27FC236}">
                <a16:creationId xmlns:a16="http://schemas.microsoft.com/office/drawing/2014/main" id="{A9289BED-C5D1-A4BA-C300-1195E06ADD7A}"/>
              </a:ext>
            </a:extLst>
          </p:cNvPr>
          <p:cNvSpPr txBox="1"/>
          <p:nvPr/>
        </p:nvSpPr>
        <p:spPr>
          <a:xfrm>
            <a:off x="401234" y="1006622"/>
            <a:ext cx="1996059" cy="461665"/>
          </a:xfrm>
          <a:prstGeom prst="rect">
            <a:avLst/>
          </a:prstGeom>
          <a:noFill/>
        </p:spPr>
        <p:txBody>
          <a:bodyPr wrap="none" rtlCol="0">
            <a:spAutoFit/>
          </a:bodyPr>
          <a:lstStyle/>
          <a:p>
            <a:r>
              <a:rPr lang="en-US" sz="2400" b="1" u="sng" dirty="0">
                <a:latin typeface="Arial Narrow" panose="020B0604020202020204" pitchFamily="34" charset="0"/>
                <a:cs typeface="Arial Narrow" panose="020B0604020202020204" pitchFamily="34" charset="0"/>
              </a:rPr>
              <a:t>External Loads</a:t>
            </a:r>
          </a:p>
        </p:txBody>
      </p:sp>
    </p:spTree>
    <p:extLst>
      <p:ext uri="{BB962C8B-B14F-4D97-AF65-F5344CB8AC3E}">
        <p14:creationId xmlns:p14="http://schemas.microsoft.com/office/powerpoint/2010/main" val="566761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
        <p:nvSpPr>
          <p:cNvPr id="12" name="TextBox 11">
            <a:extLst>
              <a:ext uri="{FF2B5EF4-FFF2-40B4-BE49-F238E27FC236}">
                <a16:creationId xmlns:a16="http://schemas.microsoft.com/office/drawing/2014/main" id="{D9F06A0B-9D0E-F70B-D310-0994402A6459}"/>
              </a:ext>
            </a:extLst>
          </p:cNvPr>
          <p:cNvSpPr txBox="1"/>
          <p:nvPr/>
        </p:nvSpPr>
        <p:spPr>
          <a:xfrm rot="-5400000">
            <a:off x="-997712" y="1504690"/>
            <a:ext cx="2408261" cy="369332"/>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dirty="0">
                <a:latin typeface="Arial Narrow" panose="020B0604020202020204" pitchFamily="34" charset="0"/>
                <a:cs typeface="Arial Narrow" panose="020B0604020202020204" pitchFamily="34" charset="0"/>
              </a:rPr>
              <a:t>Solar Energy Materials</a:t>
            </a:r>
          </a:p>
        </p:txBody>
      </p:sp>
      <p:sp>
        <p:nvSpPr>
          <p:cNvPr id="13" name="TextBox 12">
            <a:extLst>
              <a:ext uri="{FF2B5EF4-FFF2-40B4-BE49-F238E27FC236}">
                <a16:creationId xmlns:a16="http://schemas.microsoft.com/office/drawing/2014/main" id="{B8101143-780B-5787-BDF6-CADB70F3ACFB}"/>
              </a:ext>
            </a:extLst>
          </p:cNvPr>
          <p:cNvSpPr txBox="1"/>
          <p:nvPr/>
        </p:nvSpPr>
        <p:spPr>
          <a:xfrm rot="-5400000">
            <a:off x="-1152834" y="4910498"/>
            <a:ext cx="2718504" cy="369332"/>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dirty="0">
                <a:latin typeface="Arial Narrow" panose="020B0604020202020204" pitchFamily="34" charset="0"/>
                <a:cs typeface="Arial Narrow" panose="020B0604020202020204" pitchFamily="34" charset="0"/>
              </a:rPr>
              <a:t>Semiconductor Packaging</a:t>
            </a:r>
          </a:p>
        </p:txBody>
      </p:sp>
      <p:grpSp>
        <p:nvGrpSpPr>
          <p:cNvPr id="14" name="Group 13">
            <a:extLst>
              <a:ext uri="{FF2B5EF4-FFF2-40B4-BE49-F238E27FC236}">
                <a16:creationId xmlns:a16="http://schemas.microsoft.com/office/drawing/2014/main" id="{70249115-1516-E2C0-5A59-19BE87093BB2}"/>
              </a:ext>
            </a:extLst>
          </p:cNvPr>
          <p:cNvGrpSpPr/>
          <p:nvPr/>
        </p:nvGrpSpPr>
        <p:grpSpPr>
          <a:xfrm>
            <a:off x="391084" y="147043"/>
            <a:ext cx="5665290" cy="3060424"/>
            <a:chOff x="391084" y="147043"/>
            <a:chExt cx="5665290" cy="3060424"/>
          </a:xfrm>
        </p:grpSpPr>
        <p:sp>
          <p:nvSpPr>
            <p:cNvPr id="15" name="Content Placeholder 1">
              <a:extLst>
                <a:ext uri="{FF2B5EF4-FFF2-40B4-BE49-F238E27FC236}">
                  <a16:creationId xmlns:a16="http://schemas.microsoft.com/office/drawing/2014/main" id="{D0971800-3344-2CA5-5F1B-7EB4AD7B15EB}"/>
                </a:ext>
              </a:extLst>
            </p:cNvPr>
            <p:cNvSpPr txBox="1">
              <a:spLocks/>
            </p:cNvSpPr>
            <p:nvPr/>
          </p:nvSpPr>
          <p:spPr>
            <a:xfrm>
              <a:off x="391084" y="147043"/>
              <a:ext cx="5665290" cy="1022134"/>
            </a:xfrm>
            <a:prstGeom prst="rect">
              <a:avLst/>
            </a:prstGeom>
          </p:spPr>
          <p:txBody>
            <a:bodyPr>
              <a:noAutofit/>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600"/>
                </a:spcAft>
                <a:buFont typeface="Wingdings" pitchFamily="2" charset="2"/>
                <a:buNone/>
              </a:pPr>
              <a:r>
                <a:rPr lang="en-US" sz="1600" b="1" u="sng" dirty="0">
                  <a:latin typeface="Arial Narrow" panose="020B0604020202020204" pitchFamily="34" charset="0"/>
                  <a:cs typeface="Arial Narrow" panose="020B0604020202020204" pitchFamily="34" charset="0"/>
                </a:rPr>
                <a:t>Halide and Chalcogenide Thin-Films</a:t>
              </a:r>
            </a:p>
            <a:p>
              <a:pPr algn="just">
                <a:lnSpc>
                  <a:spcPct val="100000"/>
                </a:lnSpc>
                <a:spcBef>
                  <a:spcPts val="0"/>
                </a:spcBef>
              </a:pPr>
              <a:r>
                <a:rPr lang="en-US" sz="1600" dirty="0">
                  <a:latin typeface="Arial Narrow" panose="020B0604020202020204" pitchFamily="34" charset="0"/>
                  <a:cs typeface="Arial Narrow" panose="020B0604020202020204" pitchFamily="34" charset="0"/>
                </a:rPr>
                <a:t>Dimensionally modified chalcogenides and perovskites</a:t>
              </a:r>
            </a:p>
            <a:p>
              <a:pPr algn="just">
                <a:lnSpc>
                  <a:spcPct val="100000"/>
                </a:lnSpc>
                <a:spcBef>
                  <a:spcPts val="0"/>
                </a:spcBef>
              </a:pPr>
              <a:r>
                <a:rPr lang="en-US" sz="1600" dirty="0">
                  <a:latin typeface="Arial Narrow" panose="020B0604020202020204" pitchFamily="34" charset="0"/>
                  <a:cs typeface="Arial Narrow" panose="020B0604020202020204" pitchFamily="34" charset="0"/>
                </a:rPr>
                <a:t>Thin-film tandem solar cells and clean energy generation</a:t>
              </a:r>
            </a:p>
          </p:txBody>
        </p:sp>
        <p:pic>
          <p:nvPicPr>
            <p:cNvPr id="16" name="Picture 2">
              <a:extLst>
                <a:ext uri="{FF2B5EF4-FFF2-40B4-BE49-F238E27FC236}">
                  <a16:creationId xmlns:a16="http://schemas.microsoft.com/office/drawing/2014/main" id="{D4B54C75-9CFB-835F-1EF7-F39B952B6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50" y="1024347"/>
              <a:ext cx="2424161" cy="19759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30F1A79-994A-B438-1330-41FDB905F255}"/>
                </a:ext>
              </a:extLst>
            </p:cNvPr>
            <p:cNvSpPr txBox="1"/>
            <p:nvPr/>
          </p:nvSpPr>
          <p:spPr>
            <a:xfrm>
              <a:off x="405953" y="2951734"/>
              <a:ext cx="2553268" cy="253916"/>
            </a:xfrm>
            <a:prstGeom prst="rect">
              <a:avLst/>
            </a:prstGeom>
            <a:noFill/>
          </p:spPr>
          <p:txBody>
            <a:bodyPr wrap="square">
              <a:spAutoFit/>
            </a:bodyPr>
            <a:lstStyle/>
            <a:p>
              <a:r>
                <a:rPr lang="en-US" sz="1000" dirty="0">
                  <a:latin typeface="Arial Narrow" panose="020B0604020202020204" pitchFamily="34" charset="0"/>
                  <a:cs typeface="Arial Narrow" panose="020B0604020202020204" pitchFamily="34" charset="0"/>
                </a:rPr>
                <a:t>Thin-film PEC devices for CO</a:t>
              </a:r>
              <a:r>
                <a:rPr lang="en-US" sz="1000" baseline="-25000" dirty="0">
                  <a:latin typeface="Arial Narrow" panose="020B0604020202020204" pitchFamily="34" charset="0"/>
                  <a:cs typeface="Arial Narrow" panose="020B0604020202020204" pitchFamily="34" charset="0"/>
                </a:rPr>
                <a:t>2</a:t>
              </a:r>
              <a:r>
                <a:rPr lang="en-US" sz="1000" dirty="0">
                  <a:latin typeface="Arial Narrow" panose="020B0604020202020204" pitchFamily="34" charset="0"/>
                  <a:cs typeface="Arial Narrow" panose="020B0604020202020204" pitchFamily="34" charset="0"/>
                </a:rPr>
                <a:t> reduction</a:t>
              </a:r>
            </a:p>
          </p:txBody>
        </p:sp>
        <p:pic>
          <p:nvPicPr>
            <p:cNvPr id="18" name="Picture 17">
              <a:extLst>
                <a:ext uri="{FF2B5EF4-FFF2-40B4-BE49-F238E27FC236}">
                  <a16:creationId xmlns:a16="http://schemas.microsoft.com/office/drawing/2014/main" id="{C033BD45-2886-1B9D-42AD-58AE7E543C17}"/>
                </a:ext>
              </a:extLst>
            </p:cNvPr>
            <p:cNvPicPr>
              <a:picLocks noChangeAspect="1"/>
            </p:cNvPicPr>
            <p:nvPr/>
          </p:nvPicPr>
          <p:blipFill>
            <a:blip r:embed="rId4"/>
            <a:stretch>
              <a:fillRect/>
            </a:stretch>
          </p:blipFill>
          <p:spPr>
            <a:xfrm>
              <a:off x="3008299" y="1020742"/>
              <a:ext cx="2943593" cy="1962396"/>
            </a:xfrm>
            <a:prstGeom prst="rect">
              <a:avLst/>
            </a:prstGeom>
          </p:spPr>
        </p:pic>
        <p:sp>
          <p:nvSpPr>
            <p:cNvPr id="29" name="TextBox 28">
              <a:extLst>
                <a:ext uri="{FF2B5EF4-FFF2-40B4-BE49-F238E27FC236}">
                  <a16:creationId xmlns:a16="http://schemas.microsoft.com/office/drawing/2014/main" id="{1EB2E37A-4AB8-86B0-5B2D-27C9F0294B20}"/>
                </a:ext>
              </a:extLst>
            </p:cNvPr>
            <p:cNvSpPr txBox="1"/>
            <p:nvPr/>
          </p:nvSpPr>
          <p:spPr>
            <a:xfrm>
              <a:off x="3078154" y="2961246"/>
              <a:ext cx="2839384" cy="246221"/>
            </a:xfrm>
            <a:prstGeom prst="rect">
              <a:avLst/>
            </a:prstGeom>
            <a:noFill/>
          </p:spPr>
          <p:txBody>
            <a:bodyPr wrap="square">
              <a:spAutoFit/>
            </a:bodyPr>
            <a:lstStyle/>
            <a:p>
              <a:r>
                <a:rPr lang="en-US" sz="1000" dirty="0">
                  <a:latin typeface="Arial Narrow" panose="020B0604020202020204" pitchFamily="34" charset="0"/>
                  <a:cs typeface="Arial Narrow" panose="020B0604020202020204" pitchFamily="34" charset="0"/>
                </a:rPr>
                <a:t>High-efficiency thin-film tandem solar cells</a:t>
              </a:r>
            </a:p>
          </p:txBody>
        </p:sp>
      </p:grpSp>
      <p:grpSp>
        <p:nvGrpSpPr>
          <p:cNvPr id="30" name="Group 29">
            <a:extLst>
              <a:ext uri="{FF2B5EF4-FFF2-40B4-BE49-F238E27FC236}">
                <a16:creationId xmlns:a16="http://schemas.microsoft.com/office/drawing/2014/main" id="{E5AA89E4-82D1-35E3-A0BA-BFF87E343D1E}"/>
              </a:ext>
            </a:extLst>
          </p:cNvPr>
          <p:cNvGrpSpPr/>
          <p:nvPr/>
        </p:nvGrpSpPr>
        <p:grpSpPr>
          <a:xfrm>
            <a:off x="6161871" y="147043"/>
            <a:ext cx="5993461" cy="3088593"/>
            <a:chOff x="6161871" y="147043"/>
            <a:chExt cx="5993461" cy="3088593"/>
          </a:xfrm>
        </p:grpSpPr>
        <p:sp>
          <p:nvSpPr>
            <p:cNvPr id="31" name="Content Placeholder 2">
              <a:extLst>
                <a:ext uri="{FF2B5EF4-FFF2-40B4-BE49-F238E27FC236}">
                  <a16:creationId xmlns:a16="http://schemas.microsoft.com/office/drawing/2014/main" id="{35ADF93E-58D4-2877-3FAE-3F30D85D0F36}"/>
                </a:ext>
              </a:extLst>
            </p:cNvPr>
            <p:cNvSpPr txBox="1">
              <a:spLocks/>
            </p:cNvSpPr>
            <p:nvPr/>
          </p:nvSpPr>
          <p:spPr>
            <a:xfrm>
              <a:off x="6161871" y="147043"/>
              <a:ext cx="5993461" cy="3088593"/>
            </a:xfrm>
            <a:prstGeom prst="rect">
              <a:avLst/>
            </a:prstGeom>
          </p:spPr>
          <p:txBody>
            <a:bodyPr>
              <a:noAutofit/>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itchFamily="2" charset="2"/>
                <a:buNone/>
              </a:pPr>
              <a:r>
                <a:rPr lang="en-US" sz="1600" b="1" u="sng" dirty="0">
                  <a:latin typeface="Arial Narrow" panose="020B0604020202020204" pitchFamily="34" charset="0"/>
                  <a:cs typeface="Arial Narrow" panose="020B0604020202020204" pitchFamily="34" charset="0"/>
                </a:rPr>
                <a:t>Electro-Optical-Thermal Reliability of Thin-film Solar Cells</a:t>
              </a:r>
            </a:p>
            <a:p>
              <a:pPr marL="651510" lvl="1" indent="-285750">
                <a:lnSpc>
                  <a:spcPct val="100000"/>
                </a:lnSpc>
              </a:pPr>
              <a:r>
                <a:rPr lang="en-US" sz="1600" dirty="0">
                  <a:latin typeface="Arial Narrow" panose="020B0604020202020204" pitchFamily="34" charset="0"/>
                  <a:cs typeface="Arial Narrow" panose="020B0604020202020204" pitchFamily="34" charset="0"/>
                </a:rPr>
                <a:t>Metastability and long-term degradation in thin-film chalcogenide and halide perovskite solar cells</a:t>
              </a:r>
            </a:p>
            <a:p>
              <a:pPr marL="285750" indent="-285750">
                <a:lnSpc>
                  <a:spcPct val="100000"/>
                </a:lnSpc>
                <a:buFont typeface="Arial" panose="020B0604020202020204" pitchFamily="34" charset="0"/>
                <a:buChar char="•"/>
              </a:pPr>
              <a:endParaRPr lang="en-US" sz="1600" dirty="0">
                <a:latin typeface="Arial Narrow" panose="020B0604020202020204" pitchFamily="34" charset="0"/>
                <a:cs typeface="Arial Narrow" panose="020B0604020202020204" pitchFamily="34" charset="0"/>
              </a:endParaRPr>
            </a:p>
          </p:txBody>
        </p:sp>
        <p:pic>
          <p:nvPicPr>
            <p:cNvPr id="36" name="Picture 35">
              <a:extLst>
                <a:ext uri="{FF2B5EF4-FFF2-40B4-BE49-F238E27FC236}">
                  <a16:creationId xmlns:a16="http://schemas.microsoft.com/office/drawing/2014/main" id="{7B8545AE-7561-DED1-CD6B-DB210CCAC176}"/>
                </a:ext>
              </a:extLst>
            </p:cNvPr>
            <p:cNvPicPr>
              <a:picLocks noChangeAspect="1"/>
            </p:cNvPicPr>
            <p:nvPr/>
          </p:nvPicPr>
          <p:blipFill>
            <a:blip r:embed="rId5"/>
            <a:stretch>
              <a:fillRect/>
            </a:stretch>
          </p:blipFill>
          <p:spPr>
            <a:xfrm>
              <a:off x="6221742" y="1066188"/>
              <a:ext cx="2095073" cy="1844461"/>
            </a:xfrm>
            <a:prstGeom prst="rect">
              <a:avLst/>
            </a:prstGeom>
          </p:spPr>
        </p:pic>
        <p:pic>
          <p:nvPicPr>
            <p:cNvPr id="39" name="Picture 38">
              <a:extLst>
                <a:ext uri="{FF2B5EF4-FFF2-40B4-BE49-F238E27FC236}">
                  <a16:creationId xmlns:a16="http://schemas.microsoft.com/office/drawing/2014/main" id="{8633F330-494A-794E-DFF0-CB90E7A0CA7D}"/>
                </a:ext>
              </a:extLst>
            </p:cNvPr>
            <p:cNvPicPr>
              <a:picLocks noChangeAspect="1"/>
            </p:cNvPicPr>
            <p:nvPr/>
          </p:nvPicPr>
          <p:blipFill>
            <a:blip r:embed="rId6"/>
            <a:stretch>
              <a:fillRect/>
            </a:stretch>
          </p:blipFill>
          <p:spPr>
            <a:xfrm>
              <a:off x="7468186" y="2051470"/>
              <a:ext cx="1926771" cy="1152543"/>
            </a:xfrm>
            <a:prstGeom prst="rect">
              <a:avLst/>
            </a:prstGeom>
          </p:spPr>
        </p:pic>
        <p:sp>
          <p:nvSpPr>
            <p:cNvPr id="41" name="TextBox 40">
              <a:extLst>
                <a:ext uri="{FF2B5EF4-FFF2-40B4-BE49-F238E27FC236}">
                  <a16:creationId xmlns:a16="http://schemas.microsoft.com/office/drawing/2014/main" id="{189B42BE-AFEE-8598-97FF-AEB454155FE6}"/>
                </a:ext>
              </a:extLst>
            </p:cNvPr>
            <p:cNvSpPr txBox="1"/>
            <p:nvPr/>
          </p:nvSpPr>
          <p:spPr>
            <a:xfrm>
              <a:off x="8229600" y="1588308"/>
              <a:ext cx="1165357" cy="400110"/>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Thin-film solar cells degradation</a:t>
              </a:r>
            </a:p>
          </p:txBody>
        </p:sp>
        <p:pic>
          <p:nvPicPr>
            <p:cNvPr id="42" name="Picture 41">
              <a:extLst>
                <a:ext uri="{FF2B5EF4-FFF2-40B4-BE49-F238E27FC236}">
                  <a16:creationId xmlns:a16="http://schemas.microsoft.com/office/drawing/2014/main" id="{B582411C-5B06-0449-417D-5A6E208BCCD9}"/>
                </a:ext>
              </a:extLst>
            </p:cNvPr>
            <p:cNvPicPr>
              <a:picLocks noChangeAspect="1"/>
            </p:cNvPicPr>
            <p:nvPr/>
          </p:nvPicPr>
          <p:blipFill>
            <a:blip r:embed="rId7"/>
            <a:stretch>
              <a:fillRect/>
            </a:stretch>
          </p:blipFill>
          <p:spPr>
            <a:xfrm>
              <a:off x="9462362" y="1106425"/>
              <a:ext cx="2692970" cy="1690477"/>
            </a:xfrm>
            <a:prstGeom prst="rect">
              <a:avLst/>
            </a:prstGeom>
          </p:spPr>
        </p:pic>
        <p:sp>
          <p:nvSpPr>
            <p:cNvPr id="43" name="TextBox 42">
              <a:extLst>
                <a:ext uri="{FF2B5EF4-FFF2-40B4-BE49-F238E27FC236}">
                  <a16:creationId xmlns:a16="http://schemas.microsoft.com/office/drawing/2014/main" id="{A487DE79-00AB-26B1-C614-CC45277B4EF4}"/>
                </a:ext>
              </a:extLst>
            </p:cNvPr>
            <p:cNvSpPr txBox="1"/>
            <p:nvPr/>
          </p:nvSpPr>
          <p:spPr>
            <a:xfrm>
              <a:off x="9639290" y="2801421"/>
              <a:ext cx="2509511" cy="246221"/>
            </a:xfrm>
            <a:prstGeom prst="rect">
              <a:avLst/>
            </a:prstGeom>
            <a:noFill/>
          </p:spPr>
          <p:txBody>
            <a:bodyPr wrap="square">
              <a:spAutoFit/>
            </a:bodyPr>
            <a:lstStyle/>
            <a:p>
              <a:r>
                <a:rPr lang="en-US" sz="1000" dirty="0">
                  <a:latin typeface="Arial Narrow" panose="020B0604020202020204" pitchFamily="34" charset="0"/>
                  <a:cs typeface="Arial Narrow" panose="020B0604020202020204" pitchFamily="34" charset="0"/>
                </a:rPr>
                <a:t>Metastability in CIGS thin-film PV</a:t>
              </a:r>
            </a:p>
          </p:txBody>
        </p:sp>
      </p:grpSp>
      <p:grpSp>
        <p:nvGrpSpPr>
          <p:cNvPr id="44" name="Group 43">
            <a:extLst>
              <a:ext uri="{FF2B5EF4-FFF2-40B4-BE49-F238E27FC236}">
                <a16:creationId xmlns:a16="http://schemas.microsoft.com/office/drawing/2014/main" id="{09DF7DC9-C59D-5046-677F-72CD788DBB68}"/>
              </a:ext>
            </a:extLst>
          </p:cNvPr>
          <p:cNvGrpSpPr/>
          <p:nvPr/>
        </p:nvGrpSpPr>
        <p:grpSpPr>
          <a:xfrm>
            <a:off x="457200" y="3507831"/>
            <a:ext cx="5684991" cy="3205572"/>
            <a:chOff x="457200" y="3507831"/>
            <a:chExt cx="5684991" cy="3205572"/>
          </a:xfrm>
        </p:grpSpPr>
        <p:sp>
          <p:nvSpPr>
            <p:cNvPr id="45" name="Content Placeholder 4">
              <a:extLst>
                <a:ext uri="{FF2B5EF4-FFF2-40B4-BE49-F238E27FC236}">
                  <a16:creationId xmlns:a16="http://schemas.microsoft.com/office/drawing/2014/main" id="{4E941E07-A4D5-C15E-8BA3-CB94EC258E60}"/>
                </a:ext>
              </a:extLst>
            </p:cNvPr>
            <p:cNvSpPr txBox="1">
              <a:spLocks/>
            </p:cNvSpPr>
            <p:nvPr/>
          </p:nvSpPr>
          <p:spPr>
            <a:xfrm>
              <a:off x="491007" y="3507831"/>
              <a:ext cx="5651184" cy="2611294"/>
            </a:xfrm>
            <a:prstGeom prst="rect">
              <a:avLst/>
            </a:prstGeom>
          </p:spPr>
          <p:txBody>
            <a:bodyPr>
              <a:noAutofit/>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Wingdings" pitchFamily="2" charset="2"/>
                <a:buNone/>
              </a:pPr>
              <a:r>
                <a:rPr lang="en-US" sz="1600" b="1" u="sng" dirty="0">
                  <a:latin typeface="Arial Narrow" panose="020B0604020202020204" pitchFamily="34" charset="0"/>
                  <a:cs typeface="Arial Narrow" panose="020B0604020202020204" pitchFamily="34" charset="0"/>
                </a:rPr>
                <a:t>Advanced Packaging Materials </a:t>
              </a:r>
            </a:p>
            <a:p>
              <a:pPr>
                <a:lnSpc>
                  <a:spcPct val="100000"/>
                </a:lnSpc>
                <a:spcBef>
                  <a:spcPts val="0"/>
                </a:spcBef>
              </a:pPr>
              <a:r>
                <a:rPr lang="en-US" sz="1600" dirty="0">
                  <a:latin typeface="Arial Narrow" panose="020B0604020202020204" pitchFamily="34" charset="0"/>
                  <a:cs typeface="Arial Narrow" panose="020B0604020202020204" pitchFamily="34" charset="0"/>
                </a:rPr>
                <a:t>Substrate, Interconnect, and thermal interface materials, assembly and reliability for heterogeneous integration for HPC/AI and Harsh Environment</a:t>
              </a:r>
            </a:p>
          </p:txBody>
        </p:sp>
        <p:pic>
          <p:nvPicPr>
            <p:cNvPr id="46" name="Picture 45">
              <a:extLst>
                <a:ext uri="{FF2B5EF4-FFF2-40B4-BE49-F238E27FC236}">
                  <a16:creationId xmlns:a16="http://schemas.microsoft.com/office/drawing/2014/main" id="{13C071C5-3325-8FBF-807E-320A4670754A}"/>
                </a:ext>
              </a:extLst>
            </p:cNvPr>
            <p:cNvPicPr>
              <a:picLocks noChangeAspect="1"/>
            </p:cNvPicPr>
            <p:nvPr/>
          </p:nvPicPr>
          <p:blipFill>
            <a:blip r:embed="rId8"/>
            <a:stretch>
              <a:fillRect/>
            </a:stretch>
          </p:blipFill>
          <p:spPr>
            <a:xfrm>
              <a:off x="3621935" y="4368775"/>
              <a:ext cx="2459080" cy="2344628"/>
            </a:xfrm>
            <a:prstGeom prst="rect">
              <a:avLst/>
            </a:prstGeom>
          </p:spPr>
        </p:pic>
        <p:sp>
          <p:nvSpPr>
            <p:cNvPr id="47" name="TextBox 46">
              <a:extLst>
                <a:ext uri="{FF2B5EF4-FFF2-40B4-BE49-F238E27FC236}">
                  <a16:creationId xmlns:a16="http://schemas.microsoft.com/office/drawing/2014/main" id="{E08E07A9-060B-9BCC-15A9-4344988FD5AC}"/>
                </a:ext>
              </a:extLst>
            </p:cNvPr>
            <p:cNvSpPr txBox="1"/>
            <p:nvPr/>
          </p:nvSpPr>
          <p:spPr>
            <a:xfrm>
              <a:off x="3601310" y="4597819"/>
              <a:ext cx="1125749" cy="553998"/>
            </a:xfrm>
            <a:prstGeom prst="rect">
              <a:avLst/>
            </a:prstGeom>
            <a:noFill/>
          </p:spPr>
          <p:txBody>
            <a:bodyPr wrap="square" rtlCol="0">
              <a:spAutoFit/>
            </a:bodyPr>
            <a:lstStyle/>
            <a:p>
              <a:r>
                <a:rPr lang="en-US" sz="1000" dirty="0">
                  <a:latin typeface="Arial Narrow" panose="020B0604020202020204" pitchFamily="34" charset="0"/>
                  <a:cs typeface="Arial Narrow" panose="020B0604020202020204" pitchFamily="34" charset="0"/>
                </a:rPr>
                <a:t>High bandwidth Chip-to-substrate interconnects</a:t>
              </a:r>
            </a:p>
          </p:txBody>
        </p:sp>
        <p:pic>
          <p:nvPicPr>
            <p:cNvPr id="48" name="Picture 47">
              <a:extLst>
                <a:ext uri="{FF2B5EF4-FFF2-40B4-BE49-F238E27FC236}">
                  <a16:creationId xmlns:a16="http://schemas.microsoft.com/office/drawing/2014/main" id="{CC64DAF9-695D-5CD4-B6DB-D5D2365D7C36}"/>
                </a:ext>
              </a:extLst>
            </p:cNvPr>
            <p:cNvPicPr>
              <a:picLocks noChangeAspect="1"/>
            </p:cNvPicPr>
            <p:nvPr/>
          </p:nvPicPr>
          <p:blipFill>
            <a:blip r:embed="rId9"/>
            <a:stretch>
              <a:fillRect/>
            </a:stretch>
          </p:blipFill>
          <p:spPr>
            <a:xfrm>
              <a:off x="635263" y="4638392"/>
              <a:ext cx="2796936" cy="1829663"/>
            </a:xfrm>
            <a:prstGeom prst="rect">
              <a:avLst/>
            </a:prstGeom>
          </p:spPr>
        </p:pic>
        <p:sp>
          <p:nvSpPr>
            <p:cNvPr id="49" name="TextBox 48">
              <a:extLst>
                <a:ext uri="{FF2B5EF4-FFF2-40B4-BE49-F238E27FC236}">
                  <a16:creationId xmlns:a16="http://schemas.microsoft.com/office/drawing/2014/main" id="{193ED18F-57D2-E17F-734E-AFA6FDB84103}"/>
                </a:ext>
              </a:extLst>
            </p:cNvPr>
            <p:cNvSpPr txBox="1"/>
            <p:nvPr/>
          </p:nvSpPr>
          <p:spPr>
            <a:xfrm>
              <a:off x="457200" y="5009222"/>
              <a:ext cx="1317876" cy="461665"/>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DARPA Minitherms3D</a:t>
              </a:r>
            </a:p>
          </p:txBody>
        </p:sp>
      </p:grpSp>
      <p:cxnSp>
        <p:nvCxnSpPr>
          <p:cNvPr id="50" name="Straight Connector 49">
            <a:extLst>
              <a:ext uri="{FF2B5EF4-FFF2-40B4-BE49-F238E27FC236}">
                <a16:creationId xmlns:a16="http://schemas.microsoft.com/office/drawing/2014/main" id="{B9255406-5F18-31D4-3170-FC94B1DF7FD0}"/>
              </a:ext>
            </a:extLst>
          </p:cNvPr>
          <p:cNvCxnSpPr>
            <a:cxnSpLocks/>
          </p:cNvCxnSpPr>
          <p:nvPr/>
        </p:nvCxnSpPr>
        <p:spPr>
          <a:xfrm>
            <a:off x="6124213" y="0"/>
            <a:ext cx="17978" cy="68580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D16C824-1C79-E968-8313-507AC65C2E63}"/>
              </a:ext>
            </a:extLst>
          </p:cNvPr>
          <p:cNvCxnSpPr>
            <a:cxnSpLocks/>
          </p:cNvCxnSpPr>
          <p:nvPr/>
        </p:nvCxnSpPr>
        <p:spPr>
          <a:xfrm>
            <a:off x="0" y="342900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9F7F0E39-83D1-B98D-29FC-533F0D8C8DEF}"/>
              </a:ext>
            </a:extLst>
          </p:cNvPr>
          <p:cNvGrpSpPr/>
          <p:nvPr/>
        </p:nvGrpSpPr>
        <p:grpSpPr>
          <a:xfrm>
            <a:off x="6180173" y="3508811"/>
            <a:ext cx="6164120" cy="3314341"/>
            <a:chOff x="6180173" y="3508811"/>
            <a:chExt cx="6164120" cy="3314341"/>
          </a:xfrm>
        </p:grpSpPr>
        <p:grpSp>
          <p:nvGrpSpPr>
            <p:cNvPr id="53" name="Group 52">
              <a:extLst>
                <a:ext uri="{FF2B5EF4-FFF2-40B4-BE49-F238E27FC236}">
                  <a16:creationId xmlns:a16="http://schemas.microsoft.com/office/drawing/2014/main" id="{CD06B082-8499-9C63-2784-C70E90D78146}"/>
                </a:ext>
              </a:extLst>
            </p:cNvPr>
            <p:cNvGrpSpPr/>
            <p:nvPr/>
          </p:nvGrpSpPr>
          <p:grpSpPr>
            <a:xfrm>
              <a:off x="6180173" y="3508811"/>
              <a:ext cx="5478559" cy="3314341"/>
              <a:chOff x="6180624" y="3539101"/>
              <a:chExt cx="5478559" cy="3314341"/>
            </a:xfrm>
          </p:grpSpPr>
          <p:sp>
            <p:nvSpPr>
              <p:cNvPr id="55" name="Content Placeholder 5">
                <a:extLst>
                  <a:ext uri="{FF2B5EF4-FFF2-40B4-BE49-F238E27FC236}">
                    <a16:creationId xmlns:a16="http://schemas.microsoft.com/office/drawing/2014/main" id="{3BA238F5-6F7D-F820-2929-537081D5060E}"/>
                  </a:ext>
                </a:extLst>
              </p:cNvPr>
              <p:cNvSpPr txBox="1">
                <a:spLocks/>
              </p:cNvSpPr>
              <p:nvPr/>
            </p:nvSpPr>
            <p:spPr>
              <a:xfrm>
                <a:off x="6203692" y="3539101"/>
                <a:ext cx="3918831" cy="2077158"/>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Wingdings" pitchFamily="2" charset="2"/>
                  <a:buNone/>
                </a:pPr>
                <a:r>
                  <a:rPr lang="en-US" sz="1600" b="1" u="sng" dirty="0">
                    <a:latin typeface="Arial Narrow" panose="020B0604020202020204" pitchFamily="34" charset="0"/>
                    <a:cs typeface="Arial Narrow" panose="020B0604020202020204" pitchFamily="34" charset="0"/>
                  </a:rPr>
                  <a:t>Electro-Optical-Thermal In-Situ Reliability </a:t>
                </a:r>
              </a:p>
              <a:p>
                <a:pPr>
                  <a:lnSpc>
                    <a:spcPct val="100000"/>
                  </a:lnSpc>
                  <a:spcBef>
                    <a:spcPts val="0"/>
                  </a:spcBef>
                </a:pPr>
                <a:r>
                  <a:rPr lang="en-US" sz="1600" dirty="0">
                    <a:latin typeface="Arial Narrow" panose="020B0604020202020204" pitchFamily="34" charset="0"/>
                    <a:cs typeface="Arial Narrow" panose="020B0604020202020204" pitchFamily="34" charset="0"/>
                  </a:rPr>
                  <a:t>Physics-based degradation models and life-prediction</a:t>
                </a:r>
              </a:p>
              <a:p>
                <a:pPr>
                  <a:lnSpc>
                    <a:spcPct val="100000"/>
                  </a:lnSpc>
                  <a:spcBef>
                    <a:spcPts val="0"/>
                  </a:spcBef>
                </a:pPr>
                <a:r>
                  <a:rPr lang="en-US" sz="1600" dirty="0">
                    <a:latin typeface="Arial Narrow" panose="020B0604020202020204" pitchFamily="34" charset="0"/>
                    <a:cs typeface="Arial Narrow" panose="020B0604020202020204" pitchFamily="34" charset="0"/>
                  </a:rPr>
                  <a:t>Failures @ embedded interfaces</a:t>
                </a:r>
              </a:p>
              <a:p>
                <a:pPr>
                  <a:lnSpc>
                    <a:spcPct val="100000"/>
                  </a:lnSpc>
                  <a:spcBef>
                    <a:spcPts val="0"/>
                  </a:spcBef>
                </a:pPr>
                <a:r>
                  <a:rPr lang="en-US" sz="1600" dirty="0">
                    <a:latin typeface="Arial Narrow" panose="020B0604020202020204" pitchFamily="34" charset="0"/>
                    <a:cs typeface="Arial Narrow" panose="020B0604020202020204" pitchFamily="34" charset="0"/>
                  </a:rPr>
                  <a:t>X-ray imaging synchrotron</a:t>
                </a:r>
              </a:p>
              <a:p>
                <a:pPr lvl="1">
                  <a:lnSpc>
                    <a:spcPct val="100000"/>
                  </a:lnSpc>
                  <a:spcBef>
                    <a:spcPts val="0"/>
                  </a:spcBef>
                </a:pPr>
                <a:endParaRPr lang="en-US" sz="1600" dirty="0">
                  <a:latin typeface="Arial Narrow" panose="020B0604020202020204" pitchFamily="34" charset="0"/>
                  <a:cs typeface="Arial Narrow" panose="020B0604020202020204" pitchFamily="34" charset="0"/>
                </a:endParaRPr>
              </a:p>
              <a:p>
                <a:pPr lvl="1">
                  <a:lnSpc>
                    <a:spcPct val="100000"/>
                  </a:lnSpc>
                  <a:spcBef>
                    <a:spcPts val="0"/>
                  </a:spcBef>
                  <a:buFont typeface="Wingdings" pitchFamily="2" charset="2"/>
                  <a:buChar char="v"/>
                </a:pPr>
                <a:endParaRPr lang="en-US" sz="1600" dirty="0">
                  <a:latin typeface="Arial Narrow" panose="020B0604020202020204" pitchFamily="34" charset="0"/>
                  <a:cs typeface="Arial Narrow" panose="020B0604020202020204" pitchFamily="34" charset="0"/>
                </a:endParaRPr>
              </a:p>
            </p:txBody>
          </p:sp>
          <p:pic>
            <p:nvPicPr>
              <p:cNvPr id="56" name="Picture 55">
                <a:extLst>
                  <a:ext uri="{FF2B5EF4-FFF2-40B4-BE49-F238E27FC236}">
                    <a16:creationId xmlns:a16="http://schemas.microsoft.com/office/drawing/2014/main" id="{1E6FA340-F9D7-4985-76AA-24926D16CD1F}"/>
                  </a:ext>
                </a:extLst>
              </p:cNvPr>
              <p:cNvPicPr>
                <a:picLocks noChangeAspect="1"/>
              </p:cNvPicPr>
              <p:nvPr/>
            </p:nvPicPr>
            <p:blipFill>
              <a:blip r:embed="rId10"/>
              <a:stretch>
                <a:fillRect/>
              </a:stretch>
            </p:blipFill>
            <p:spPr>
              <a:xfrm>
                <a:off x="6180624" y="5199814"/>
                <a:ext cx="2776865" cy="1505353"/>
              </a:xfrm>
              <a:prstGeom prst="rect">
                <a:avLst/>
              </a:prstGeom>
            </p:spPr>
          </p:pic>
          <p:grpSp>
            <p:nvGrpSpPr>
              <p:cNvPr id="57" name="Group 56">
                <a:extLst>
                  <a:ext uri="{FF2B5EF4-FFF2-40B4-BE49-F238E27FC236}">
                    <a16:creationId xmlns:a16="http://schemas.microsoft.com/office/drawing/2014/main" id="{EFE8C3D2-97DD-3BE4-C41D-411AC4BA14D4}"/>
                  </a:ext>
                </a:extLst>
              </p:cNvPr>
              <p:cNvGrpSpPr/>
              <p:nvPr/>
            </p:nvGrpSpPr>
            <p:grpSpPr>
              <a:xfrm>
                <a:off x="8905385" y="4586401"/>
                <a:ext cx="2753798" cy="2267041"/>
                <a:chOff x="8905385" y="4586401"/>
                <a:chExt cx="2753798" cy="2267041"/>
              </a:xfrm>
            </p:grpSpPr>
            <p:pic>
              <p:nvPicPr>
                <p:cNvPr id="58" name="Picture 57">
                  <a:extLst>
                    <a:ext uri="{FF2B5EF4-FFF2-40B4-BE49-F238E27FC236}">
                      <a16:creationId xmlns:a16="http://schemas.microsoft.com/office/drawing/2014/main" id="{029BF534-613B-BD55-2454-3E5403D5AA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05385" y="4586401"/>
                  <a:ext cx="1400303" cy="2267041"/>
                </a:xfrm>
                <a:prstGeom prst="rect">
                  <a:avLst/>
                </a:prstGeom>
              </p:spPr>
            </p:pic>
            <p:sp>
              <p:nvSpPr>
                <p:cNvPr id="59" name="TextBox 58">
                  <a:extLst>
                    <a:ext uri="{FF2B5EF4-FFF2-40B4-BE49-F238E27FC236}">
                      <a16:creationId xmlns:a16="http://schemas.microsoft.com/office/drawing/2014/main" id="{954C69A8-7853-8610-FA7C-50C5C9772F93}"/>
                    </a:ext>
                  </a:extLst>
                </p:cNvPr>
                <p:cNvSpPr txBox="1"/>
                <p:nvPr/>
              </p:nvSpPr>
              <p:spPr>
                <a:xfrm>
                  <a:off x="10190571" y="6249071"/>
                  <a:ext cx="1468612" cy="400110"/>
                </a:xfrm>
                <a:prstGeom prst="rect">
                  <a:avLst/>
                </a:prstGeom>
                <a:noFill/>
              </p:spPr>
              <p:txBody>
                <a:bodyPr wrap="square">
                  <a:spAutoFit/>
                </a:bodyPr>
                <a:lstStyle/>
                <a:p>
                  <a:r>
                    <a:rPr lang="en-US" sz="1000" dirty="0">
                      <a:latin typeface="Arial Narrow" panose="020B0604020202020204" pitchFamily="34" charset="0"/>
                      <a:cs typeface="Arial Narrow" panose="020B0604020202020204" pitchFamily="34" charset="0"/>
                    </a:rPr>
                    <a:t>X-ray measurements for deviatoric stress for TSVs.</a:t>
                  </a:r>
                </a:p>
              </p:txBody>
            </p:sp>
          </p:grpSp>
        </p:grpSp>
        <p:pic>
          <p:nvPicPr>
            <p:cNvPr id="54" name="Picture 53">
              <a:extLst>
                <a:ext uri="{FF2B5EF4-FFF2-40B4-BE49-F238E27FC236}">
                  <a16:creationId xmlns:a16="http://schemas.microsoft.com/office/drawing/2014/main" id="{DEDCE39C-1DD9-FC41-A61E-BA3A62E0CD21}"/>
                </a:ext>
              </a:extLst>
            </p:cNvPr>
            <p:cNvPicPr>
              <a:picLocks noChangeAspect="1"/>
            </p:cNvPicPr>
            <p:nvPr/>
          </p:nvPicPr>
          <p:blipFill>
            <a:blip r:embed="rId12"/>
            <a:stretch>
              <a:fillRect/>
            </a:stretch>
          </p:blipFill>
          <p:spPr>
            <a:xfrm>
              <a:off x="9765089" y="3566429"/>
              <a:ext cx="2579204" cy="2062780"/>
            </a:xfrm>
            <a:prstGeom prst="rect">
              <a:avLst/>
            </a:prstGeom>
          </p:spPr>
        </p:pic>
      </p:grpSp>
    </p:spTree>
    <p:extLst>
      <p:ext uri="{BB962C8B-B14F-4D97-AF65-F5344CB8AC3E}">
        <p14:creationId xmlns:p14="http://schemas.microsoft.com/office/powerpoint/2010/main" val="44590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99EC-0D11-2F37-B253-72B1241087CB}"/>
              </a:ext>
            </a:extLst>
          </p:cNvPr>
          <p:cNvSpPr>
            <a:spLocks noGrp="1"/>
          </p:cNvSpPr>
          <p:nvPr>
            <p:ph type="ctrTitle"/>
          </p:nvPr>
        </p:nvSpPr>
        <p:spPr>
          <a:xfrm>
            <a:off x="280352" y="183323"/>
            <a:ext cx="6925732" cy="569387"/>
          </a:xfrm>
        </p:spPr>
        <p:txBody>
          <a:bodyPr/>
          <a:lstStyle/>
          <a:p>
            <a:r>
              <a:rPr lang="en-US" sz="4000" dirty="0">
                <a:latin typeface="Arial Narrow" panose="020B0604020202020204" pitchFamily="34" charset="0"/>
                <a:cs typeface="Arial Narrow" panose="020B0604020202020204" pitchFamily="34" charset="0"/>
              </a:rPr>
              <a:t>Support Reactions</a:t>
            </a:r>
          </a:p>
        </p:txBody>
      </p:sp>
      <p:sp>
        <p:nvSpPr>
          <p:cNvPr id="5" name="Slide Number Placeholder 4">
            <a:extLst>
              <a:ext uri="{FF2B5EF4-FFF2-40B4-BE49-F238E27FC236}">
                <a16:creationId xmlns:a16="http://schemas.microsoft.com/office/drawing/2014/main" id="{98F8FBFF-1B89-A6B4-A612-8CCEC4CA36E7}"/>
              </a:ext>
            </a:extLst>
          </p:cNvPr>
          <p:cNvSpPr>
            <a:spLocks noGrp="1"/>
          </p:cNvSpPr>
          <p:nvPr>
            <p:ph type="sldNum" sz="quarter" idx="12"/>
          </p:nvPr>
        </p:nvSpPr>
        <p:spPr/>
        <p:txBody>
          <a:bodyPr/>
          <a:lstStyle/>
          <a:p>
            <a:fld id="{8A7A6979-0714-4377-B894-6BE4C2D6E202}" type="slidenum">
              <a:rPr lang="en-US" smtClean="0"/>
              <a:pPr/>
              <a:t>20</a:t>
            </a:fld>
            <a:endParaRPr lang="en-US" dirty="0"/>
          </a:p>
        </p:txBody>
      </p:sp>
      <p:pic>
        <p:nvPicPr>
          <p:cNvPr id="3" name="Picture 2">
            <a:extLst>
              <a:ext uri="{FF2B5EF4-FFF2-40B4-BE49-F238E27FC236}">
                <a16:creationId xmlns:a16="http://schemas.microsoft.com/office/drawing/2014/main" id="{F026B669-7F7A-4F05-98DB-38C6D3D1622E}"/>
              </a:ext>
            </a:extLst>
          </p:cNvPr>
          <p:cNvPicPr>
            <a:picLocks noChangeAspect="1"/>
          </p:cNvPicPr>
          <p:nvPr/>
        </p:nvPicPr>
        <p:blipFill>
          <a:blip r:embed="rId2"/>
          <a:stretch>
            <a:fillRect/>
          </a:stretch>
        </p:blipFill>
        <p:spPr>
          <a:xfrm>
            <a:off x="2146974" y="981201"/>
            <a:ext cx="8548423" cy="5592988"/>
          </a:xfrm>
          <a:prstGeom prst="rect">
            <a:avLst/>
          </a:prstGeom>
        </p:spPr>
      </p:pic>
    </p:spTree>
    <p:extLst>
      <p:ext uri="{BB962C8B-B14F-4D97-AF65-F5344CB8AC3E}">
        <p14:creationId xmlns:p14="http://schemas.microsoft.com/office/powerpoint/2010/main" val="2439223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99EC-0D11-2F37-B253-72B1241087CB}"/>
              </a:ext>
            </a:extLst>
          </p:cNvPr>
          <p:cNvSpPr>
            <a:spLocks noGrp="1"/>
          </p:cNvSpPr>
          <p:nvPr>
            <p:ph type="ctrTitle"/>
          </p:nvPr>
        </p:nvSpPr>
        <p:spPr>
          <a:xfrm>
            <a:off x="473551" y="211520"/>
            <a:ext cx="6925732" cy="569387"/>
          </a:xfrm>
        </p:spPr>
        <p:txBody>
          <a:bodyPr/>
          <a:lstStyle/>
          <a:p>
            <a:r>
              <a:rPr lang="en-US" sz="4000" dirty="0">
                <a:latin typeface="Arial Narrow" panose="020B0604020202020204" pitchFamily="34" charset="0"/>
                <a:cs typeface="Arial Narrow" panose="020B0604020202020204" pitchFamily="34" charset="0"/>
              </a:rPr>
              <a:t>Support Reactions</a:t>
            </a:r>
          </a:p>
        </p:txBody>
      </p:sp>
      <p:sp>
        <p:nvSpPr>
          <p:cNvPr id="5" name="Slide Number Placeholder 4">
            <a:extLst>
              <a:ext uri="{FF2B5EF4-FFF2-40B4-BE49-F238E27FC236}">
                <a16:creationId xmlns:a16="http://schemas.microsoft.com/office/drawing/2014/main" id="{98F8FBFF-1B89-A6B4-A612-8CCEC4CA36E7}"/>
              </a:ext>
            </a:extLst>
          </p:cNvPr>
          <p:cNvSpPr>
            <a:spLocks noGrp="1"/>
          </p:cNvSpPr>
          <p:nvPr>
            <p:ph type="sldNum" sz="quarter" idx="12"/>
          </p:nvPr>
        </p:nvSpPr>
        <p:spPr/>
        <p:txBody>
          <a:bodyPr/>
          <a:lstStyle/>
          <a:p>
            <a:fld id="{8A7A6979-0714-4377-B894-6BE4C2D6E202}" type="slidenum">
              <a:rPr lang="en-US" smtClean="0"/>
              <a:pPr/>
              <a:t>21</a:t>
            </a:fld>
            <a:endParaRPr lang="en-US" dirty="0"/>
          </a:p>
        </p:txBody>
      </p:sp>
      <p:pic>
        <p:nvPicPr>
          <p:cNvPr id="4" name="Picture 3">
            <a:extLst>
              <a:ext uri="{FF2B5EF4-FFF2-40B4-BE49-F238E27FC236}">
                <a16:creationId xmlns:a16="http://schemas.microsoft.com/office/drawing/2014/main" id="{10AAA5C2-BAA2-C107-15D6-5383485F8683}"/>
              </a:ext>
            </a:extLst>
          </p:cNvPr>
          <p:cNvPicPr>
            <a:picLocks noChangeAspect="1"/>
          </p:cNvPicPr>
          <p:nvPr/>
        </p:nvPicPr>
        <p:blipFill>
          <a:blip r:embed="rId2"/>
          <a:stretch>
            <a:fillRect/>
          </a:stretch>
        </p:blipFill>
        <p:spPr>
          <a:xfrm>
            <a:off x="2468775" y="1046228"/>
            <a:ext cx="2174781" cy="2791510"/>
          </a:xfrm>
          <a:prstGeom prst="rect">
            <a:avLst/>
          </a:prstGeom>
        </p:spPr>
      </p:pic>
      <p:pic>
        <p:nvPicPr>
          <p:cNvPr id="6" name="Picture 5">
            <a:extLst>
              <a:ext uri="{FF2B5EF4-FFF2-40B4-BE49-F238E27FC236}">
                <a16:creationId xmlns:a16="http://schemas.microsoft.com/office/drawing/2014/main" id="{38BEBCC7-7071-E7D3-9A99-E2CE2B1D38E2}"/>
              </a:ext>
            </a:extLst>
          </p:cNvPr>
          <p:cNvPicPr>
            <a:picLocks noChangeAspect="1"/>
          </p:cNvPicPr>
          <p:nvPr/>
        </p:nvPicPr>
        <p:blipFill>
          <a:blip r:embed="rId3"/>
          <a:stretch>
            <a:fillRect/>
          </a:stretch>
        </p:blipFill>
        <p:spPr>
          <a:xfrm>
            <a:off x="1893238" y="3882155"/>
            <a:ext cx="2750318" cy="2535843"/>
          </a:xfrm>
          <a:prstGeom prst="rect">
            <a:avLst/>
          </a:prstGeom>
        </p:spPr>
      </p:pic>
      <p:pic>
        <p:nvPicPr>
          <p:cNvPr id="7" name="Picture 6">
            <a:extLst>
              <a:ext uri="{FF2B5EF4-FFF2-40B4-BE49-F238E27FC236}">
                <a16:creationId xmlns:a16="http://schemas.microsoft.com/office/drawing/2014/main" id="{B062F5E3-1040-C47C-1887-488331699A21}"/>
              </a:ext>
            </a:extLst>
          </p:cNvPr>
          <p:cNvPicPr>
            <a:picLocks noChangeAspect="1"/>
          </p:cNvPicPr>
          <p:nvPr/>
        </p:nvPicPr>
        <p:blipFill>
          <a:blip r:embed="rId4"/>
          <a:stretch>
            <a:fillRect/>
          </a:stretch>
        </p:blipFill>
        <p:spPr>
          <a:xfrm>
            <a:off x="5168037" y="1097016"/>
            <a:ext cx="2599226" cy="2475987"/>
          </a:xfrm>
          <a:prstGeom prst="rect">
            <a:avLst/>
          </a:prstGeom>
        </p:spPr>
      </p:pic>
      <p:pic>
        <p:nvPicPr>
          <p:cNvPr id="8" name="Picture 7">
            <a:extLst>
              <a:ext uri="{FF2B5EF4-FFF2-40B4-BE49-F238E27FC236}">
                <a16:creationId xmlns:a16="http://schemas.microsoft.com/office/drawing/2014/main" id="{84E0B61A-0E05-CA4D-92D6-8B3120F8A9FF}"/>
              </a:ext>
            </a:extLst>
          </p:cNvPr>
          <p:cNvPicPr>
            <a:picLocks noChangeAspect="1"/>
          </p:cNvPicPr>
          <p:nvPr/>
        </p:nvPicPr>
        <p:blipFill>
          <a:blip r:embed="rId5"/>
          <a:stretch>
            <a:fillRect/>
          </a:stretch>
        </p:blipFill>
        <p:spPr>
          <a:xfrm>
            <a:off x="5597470" y="3873399"/>
            <a:ext cx="1728606" cy="2743818"/>
          </a:xfrm>
          <a:prstGeom prst="rect">
            <a:avLst/>
          </a:prstGeom>
        </p:spPr>
      </p:pic>
      <p:pic>
        <p:nvPicPr>
          <p:cNvPr id="9" name="Picture 8">
            <a:extLst>
              <a:ext uri="{FF2B5EF4-FFF2-40B4-BE49-F238E27FC236}">
                <a16:creationId xmlns:a16="http://schemas.microsoft.com/office/drawing/2014/main" id="{5825D341-9295-86CE-D281-69F3ADD66849}"/>
              </a:ext>
            </a:extLst>
          </p:cNvPr>
          <p:cNvPicPr>
            <a:picLocks noChangeAspect="1"/>
          </p:cNvPicPr>
          <p:nvPr/>
        </p:nvPicPr>
        <p:blipFill>
          <a:blip r:embed="rId6"/>
          <a:srcRect t="6766"/>
          <a:stretch>
            <a:fillRect/>
          </a:stretch>
        </p:blipFill>
        <p:spPr>
          <a:xfrm>
            <a:off x="8383050" y="912664"/>
            <a:ext cx="2174781" cy="2740662"/>
          </a:xfrm>
          <a:prstGeom prst="rect">
            <a:avLst/>
          </a:prstGeom>
        </p:spPr>
      </p:pic>
      <p:pic>
        <p:nvPicPr>
          <p:cNvPr id="10" name="Picture 9">
            <a:extLst>
              <a:ext uri="{FF2B5EF4-FFF2-40B4-BE49-F238E27FC236}">
                <a16:creationId xmlns:a16="http://schemas.microsoft.com/office/drawing/2014/main" id="{C0AA3835-BAC9-651C-DC6E-107528197F3B}"/>
              </a:ext>
            </a:extLst>
          </p:cNvPr>
          <p:cNvPicPr>
            <a:picLocks noChangeAspect="1"/>
          </p:cNvPicPr>
          <p:nvPr/>
        </p:nvPicPr>
        <p:blipFill>
          <a:blip r:embed="rId7"/>
          <a:stretch>
            <a:fillRect/>
          </a:stretch>
        </p:blipFill>
        <p:spPr>
          <a:xfrm>
            <a:off x="8279990" y="3825707"/>
            <a:ext cx="2096909" cy="2791510"/>
          </a:xfrm>
          <a:prstGeom prst="rect">
            <a:avLst/>
          </a:prstGeom>
        </p:spPr>
      </p:pic>
    </p:spTree>
    <p:extLst>
      <p:ext uri="{BB962C8B-B14F-4D97-AF65-F5344CB8AC3E}">
        <p14:creationId xmlns:p14="http://schemas.microsoft.com/office/powerpoint/2010/main" val="4019277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0C678-87C7-5616-2625-FF01D9AA64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85CEC-CC39-2EAA-9535-7537CA77EC0B}"/>
              </a:ext>
            </a:extLst>
          </p:cNvPr>
          <p:cNvSpPr>
            <a:spLocks noGrp="1"/>
          </p:cNvSpPr>
          <p:nvPr>
            <p:ph type="ctrTitle"/>
          </p:nvPr>
        </p:nvSpPr>
        <p:spPr>
          <a:xfrm>
            <a:off x="473551" y="211520"/>
            <a:ext cx="6925732" cy="569387"/>
          </a:xfrm>
        </p:spPr>
        <p:txBody>
          <a:bodyPr/>
          <a:lstStyle/>
          <a:p>
            <a:r>
              <a:rPr lang="en-US" sz="4000" dirty="0">
                <a:latin typeface="Arial Narrow" panose="020B0604020202020204" pitchFamily="34" charset="0"/>
                <a:cs typeface="Arial Narrow" panose="020B0604020202020204" pitchFamily="34" charset="0"/>
              </a:rPr>
              <a:t>Support Reactions</a:t>
            </a:r>
          </a:p>
        </p:txBody>
      </p:sp>
      <p:sp>
        <p:nvSpPr>
          <p:cNvPr id="5" name="Slide Number Placeholder 4">
            <a:extLst>
              <a:ext uri="{FF2B5EF4-FFF2-40B4-BE49-F238E27FC236}">
                <a16:creationId xmlns:a16="http://schemas.microsoft.com/office/drawing/2014/main" id="{EAD397FA-8D02-8C42-613D-92C4D6F35417}"/>
              </a:ext>
            </a:extLst>
          </p:cNvPr>
          <p:cNvSpPr>
            <a:spLocks noGrp="1"/>
          </p:cNvSpPr>
          <p:nvPr>
            <p:ph type="sldNum" sz="quarter" idx="12"/>
          </p:nvPr>
        </p:nvSpPr>
        <p:spPr/>
        <p:txBody>
          <a:bodyPr/>
          <a:lstStyle/>
          <a:p>
            <a:fld id="{8A7A6979-0714-4377-B894-6BE4C2D6E202}" type="slidenum">
              <a:rPr lang="en-US" smtClean="0"/>
              <a:pPr/>
              <a:t>22</a:t>
            </a:fld>
            <a:endParaRPr lang="en-US" dirty="0"/>
          </a:p>
        </p:txBody>
      </p:sp>
      <p:pic>
        <p:nvPicPr>
          <p:cNvPr id="3" name="Picture 2">
            <a:extLst>
              <a:ext uri="{FF2B5EF4-FFF2-40B4-BE49-F238E27FC236}">
                <a16:creationId xmlns:a16="http://schemas.microsoft.com/office/drawing/2014/main" id="{F4255017-C8DC-9E2C-DCA7-AF4493A52D53}"/>
              </a:ext>
            </a:extLst>
          </p:cNvPr>
          <p:cNvPicPr>
            <a:picLocks noChangeAspect="1"/>
          </p:cNvPicPr>
          <p:nvPr/>
        </p:nvPicPr>
        <p:blipFill>
          <a:blip r:embed="rId2"/>
          <a:stretch>
            <a:fillRect/>
          </a:stretch>
        </p:blipFill>
        <p:spPr>
          <a:xfrm>
            <a:off x="45596" y="985463"/>
            <a:ext cx="8837094" cy="5264652"/>
          </a:xfrm>
          <a:prstGeom prst="rect">
            <a:avLst/>
          </a:prstGeom>
        </p:spPr>
      </p:pic>
      <p:pic>
        <p:nvPicPr>
          <p:cNvPr id="11" name="Picture 10">
            <a:extLst>
              <a:ext uri="{FF2B5EF4-FFF2-40B4-BE49-F238E27FC236}">
                <a16:creationId xmlns:a16="http://schemas.microsoft.com/office/drawing/2014/main" id="{9AA3E539-AFE8-9739-5567-DACE63E35EB1}"/>
              </a:ext>
            </a:extLst>
          </p:cNvPr>
          <p:cNvPicPr>
            <a:picLocks noChangeAspect="1"/>
          </p:cNvPicPr>
          <p:nvPr/>
        </p:nvPicPr>
        <p:blipFill>
          <a:blip r:embed="rId3"/>
          <a:stretch>
            <a:fillRect/>
          </a:stretch>
        </p:blipFill>
        <p:spPr>
          <a:xfrm>
            <a:off x="8855920" y="985463"/>
            <a:ext cx="3336080" cy="3030664"/>
          </a:xfrm>
          <a:prstGeom prst="rect">
            <a:avLst/>
          </a:prstGeom>
        </p:spPr>
      </p:pic>
      <p:sp>
        <p:nvSpPr>
          <p:cNvPr id="13" name="TextBox 12">
            <a:extLst>
              <a:ext uri="{FF2B5EF4-FFF2-40B4-BE49-F238E27FC236}">
                <a16:creationId xmlns:a16="http://schemas.microsoft.com/office/drawing/2014/main" id="{559E695A-DD4A-FCC7-4398-5A512C99F0EE}"/>
              </a:ext>
            </a:extLst>
          </p:cNvPr>
          <p:cNvSpPr txBox="1"/>
          <p:nvPr/>
        </p:nvSpPr>
        <p:spPr>
          <a:xfrm>
            <a:off x="8882690" y="4102069"/>
            <a:ext cx="3263714" cy="2062103"/>
          </a:xfrm>
          <a:prstGeom prst="rect">
            <a:avLst/>
          </a:prstGeom>
          <a:noFill/>
        </p:spPr>
        <p:txBody>
          <a:bodyPr wrap="square">
            <a:spAutoFit/>
          </a:bodyPr>
          <a:lstStyle/>
          <a:p>
            <a:r>
              <a:rPr lang="en-US" sz="1600" dirty="0">
                <a:latin typeface="Arial Narrow" panose="020B0604020202020204" pitchFamily="34" charset="0"/>
                <a:cs typeface="Arial Narrow" panose="020B0604020202020204" pitchFamily="34" charset="0"/>
              </a:rPr>
              <a:t>In either case, only a single reaction force is produced, with the direction of the reaction force dictated by on which side of the slot or on which roller that contact is made. For the reactions shown here, contact with the bottom of the slot and contact with the lower roller is assumed in drawing the reaction force.</a:t>
            </a:r>
          </a:p>
        </p:txBody>
      </p:sp>
    </p:spTree>
    <p:extLst>
      <p:ext uri="{BB962C8B-B14F-4D97-AF65-F5344CB8AC3E}">
        <p14:creationId xmlns:p14="http://schemas.microsoft.com/office/powerpoint/2010/main" val="2459278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99EC-0D11-2F37-B253-72B1241087CB}"/>
              </a:ext>
            </a:extLst>
          </p:cNvPr>
          <p:cNvSpPr>
            <a:spLocks noGrp="1"/>
          </p:cNvSpPr>
          <p:nvPr>
            <p:ph type="ctrTitle"/>
          </p:nvPr>
        </p:nvSpPr>
        <p:spPr>
          <a:xfrm>
            <a:off x="321448" y="254939"/>
            <a:ext cx="6925732" cy="569387"/>
          </a:xfrm>
        </p:spPr>
        <p:txBody>
          <a:bodyPr/>
          <a:lstStyle/>
          <a:p>
            <a:r>
              <a:rPr lang="en-US" sz="4000" dirty="0">
                <a:latin typeface="Arial Narrow" panose="020B0604020202020204" pitchFamily="34" charset="0"/>
                <a:cs typeface="Arial Narrow" panose="020B0604020202020204" pitchFamily="34" charset="0"/>
              </a:rPr>
              <a:t>Equations of Equilibrium</a:t>
            </a:r>
          </a:p>
        </p:txBody>
      </p:sp>
      <p:sp>
        <p:nvSpPr>
          <p:cNvPr id="5" name="Slide Number Placeholder 4">
            <a:extLst>
              <a:ext uri="{FF2B5EF4-FFF2-40B4-BE49-F238E27FC236}">
                <a16:creationId xmlns:a16="http://schemas.microsoft.com/office/drawing/2014/main" id="{98F8FBFF-1B89-A6B4-A612-8CCEC4CA36E7}"/>
              </a:ext>
            </a:extLst>
          </p:cNvPr>
          <p:cNvSpPr>
            <a:spLocks noGrp="1"/>
          </p:cNvSpPr>
          <p:nvPr>
            <p:ph type="sldNum" sz="quarter" idx="12"/>
          </p:nvPr>
        </p:nvSpPr>
        <p:spPr/>
        <p:txBody>
          <a:bodyPr/>
          <a:lstStyle/>
          <a:p>
            <a:fld id="{8A7A6979-0714-4377-B894-6BE4C2D6E202}" type="slidenum">
              <a:rPr lang="en-US" smtClean="0"/>
              <a:pPr/>
              <a:t>23</a:t>
            </a:fld>
            <a:endParaRPr lang="en-US" dirty="0"/>
          </a:p>
        </p:txBody>
      </p:sp>
      <p:pic>
        <p:nvPicPr>
          <p:cNvPr id="3" name="Picture 2">
            <a:extLst>
              <a:ext uri="{FF2B5EF4-FFF2-40B4-BE49-F238E27FC236}">
                <a16:creationId xmlns:a16="http://schemas.microsoft.com/office/drawing/2014/main" id="{F234E8D6-04D5-577D-C1B6-5C7A303BED89}"/>
              </a:ext>
            </a:extLst>
          </p:cNvPr>
          <p:cNvPicPr>
            <a:picLocks noChangeAspect="1"/>
          </p:cNvPicPr>
          <p:nvPr/>
        </p:nvPicPr>
        <p:blipFill>
          <a:blip r:embed="rId2"/>
          <a:stretch>
            <a:fillRect/>
          </a:stretch>
        </p:blipFill>
        <p:spPr>
          <a:xfrm>
            <a:off x="1984711" y="971490"/>
            <a:ext cx="8682061" cy="5518484"/>
          </a:xfrm>
          <a:prstGeom prst="rect">
            <a:avLst/>
          </a:prstGeom>
        </p:spPr>
      </p:pic>
      <p:sp>
        <p:nvSpPr>
          <p:cNvPr id="6" name="Vertical Scroll 5">
            <a:extLst>
              <a:ext uri="{FF2B5EF4-FFF2-40B4-BE49-F238E27FC236}">
                <a16:creationId xmlns:a16="http://schemas.microsoft.com/office/drawing/2014/main" id="{AD482ABC-9BB3-24F3-0A07-BAEDB14964B5}"/>
              </a:ext>
            </a:extLst>
          </p:cNvPr>
          <p:cNvSpPr/>
          <p:nvPr/>
        </p:nvSpPr>
        <p:spPr>
          <a:xfrm>
            <a:off x="8762858" y="1516137"/>
            <a:ext cx="2446247" cy="3353813"/>
          </a:xfrm>
          <a:prstGeom prst="verticalScroll">
            <a:avLst/>
          </a:prstGeom>
          <a:solidFill>
            <a:schemeClr val="accent1">
              <a:alpha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Narrow" panose="020B0604020202020204" pitchFamily="34" charset="0"/>
                <a:cs typeface="Arial Narrow" panose="020B0604020202020204" pitchFamily="34" charset="0"/>
              </a:rPr>
              <a:t>Necessary conditions for equilibrium of a body (rigid or deformable)</a:t>
            </a:r>
          </a:p>
          <a:p>
            <a:pPr algn="ctr"/>
            <a:endParaRPr lang="en-US" sz="24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366962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99EC-0D11-2F37-B253-72B1241087CB}"/>
              </a:ext>
            </a:extLst>
          </p:cNvPr>
          <p:cNvSpPr>
            <a:spLocks noGrp="1"/>
          </p:cNvSpPr>
          <p:nvPr>
            <p:ph type="ctrTitle"/>
          </p:nvPr>
        </p:nvSpPr>
        <p:spPr>
          <a:xfrm>
            <a:off x="311174" y="150924"/>
            <a:ext cx="6925732" cy="569387"/>
          </a:xfrm>
        </p:spPr>
        <p:txBody>
          <a:bodyPr/>
          <a:lstStyle/>
          <a:p>
            <a:r>
              <a:rPr lang="en-US" sz="4000" dirty="0">
                <a:latin typeface="Arial Narrow" panose="020B0604020202020204" pitchFamily="34" charset="0"/>
                <a:cs typeface="Arial Narrow" panose="020B0604020202020204" pitchFamily="34" charset="0"/>
              </a:rPr>
              <a:t>Free Body Diagrams</a:t>
            </a:r>
          </a:p>
        </p:txBody>
      </p:sp>
      <p:sp>
        <p:nvSpPr>
          <p:cNvPr id="5" name="Slide Number Placeholder 4">
            <a:extLst>
              <a:ext uri="{FF2B5EF4-FFF2-40B4-BE49-F238E27FC236}">
                <a16:creationId xmlns:a16="http://schemas.microsoft.com/office/drawing/2014/main" id="{98F8FBFF-1B89-A6B4-A612-8CCEC4CA36E7}"/>
              </a:ext>
            </a:extLst>
          </p:cNvPr>
          <p:cNvSpPr>
            <a:spLocks noGrp="1"/>
          </p:cNvSpPr>
          <p:nvPr>
            <p:ph type="sldNum" sz="quarter" idx="12"/>
          </p:nvPr>
        </p:nvSpPr>
        <p:spPr/>
        <p:txBody>
          <a:bodyPr/>
          <a:lstStyle/>
          <a:p>
            <a:fld id="{8A7A6979-0714-4377-B894-6BE4C2D6E202}" type="slidenum">
              <a:rPr lang="en-US" smtClean="0"/>
              <a:pPr/>
              <a:t>24</a:t>
            </a:fld>
            <a:endParaRPr lang="en-US" dirty="0"/>
          </a:p>
        </p:txBody>
      </p:sp>
      <p:pic>
        <p:nvPicPr>
          <p:cNvPr id="4" name="Picture 3">
            <a:extLst>
              <a:ext uri="{FF2B5EF4-FFF2-40B4-BE49-F238E27FC236}">
                <a16:creationId xmlns:a16="http://schemas.microsoft.com/office/drawing/2014/main" id="{22E78D1C-56B9-D25F-7781-802ABED57D14}"/>
              </a:ext>
            </a:extLst>
          </p:cNvPr>
          <p:cNvPicPr>
            <a:picLocks noChangeAspect="1"/>
          </p:cNvPicPr>
          <p:nvPr/>
        </p:nvPicPr>
        <p:blipFill>
          <a:blip r:embed="rId2"/>
          <a:stretch>
            <a:fillRect/>
          </a:stretch>
        </p:blipFill>
        <p:spPr>
          <a:xfrm>
            <a:off x="3168245" y="2655642"/>
            <a:ext cx="7938914" cy="4148722"/>
          </a:xfrm>
          <a:prstGeom prst="rect">
            <a:avLst/>
          </a:prstGeom>
        </p:spPr>
      </p:pic>
      <p:sp>
        <p:nvSpPr>
          <p:cNvPr id="3" name="TextBox 2">
            <a:extLst>
              <a:ext uri="{FF2B5EF4-FFF2-40B4-BE49-F238E27FC236}">
                <a16:creationId xmlns:a16="http://schemas.microsoft.com/office/drawing/2014/main" id="{EA1A58EB-6CF4-4760-1E99-371B202D8F67}"/>
              </a:ext>
            </a:extLst>
          </p:cNvPr>
          <p:cNvSpPr txBox="1"/>
          <p:nvPr/>
        </p:nvSpPr>
        <p:spPr>
          <a:xfrm>
            <a:off x="590263" y="1035270"/>
            <a:ext cx="8060577"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Determine the extent of the body to be included</a:t>
            </a: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Completely isolate this body from its supports/ other attached bodies</a:t>
            </a: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To determine internal resultants, use sectioning planes</a:t>
            </a: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Positive vs. negative forces (we will consider tension +</a:t>
            </a:r>
            <a:r>
              <a:rPr lang="en-US" sz="2000" dirty="0" err="1">
                <a:latin typeface="Arial Narrow" panose="020B0604020202020204" pitchFamily="34" charset="0"/>
                <a:cs typeface="Arial Narrow" panose="020B0604020202020204" pitchFamily="34" charset="0"/>
              </a:rPr>
              <a:t>ve</a:t>
            </a:r>
            <a:r>
              <a:rPr lang="en-US" sz="2000" dirty="0">
                <a:latin typeface="Arial Narrow" panose="020B0604020202020204" pitchFamily="34" charset="0"/>
                <a:cs typeface="Arial Narrow" panose="020B0604020202020204" pitchFamily="34" charset="0"/>
              </a:rPr>
              <a:t>)</a:t>
            </a: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Right hand rule to determine direction of moment vector</a:t>
            </a:r>
          </a:p>
        </p:txBody>
      </p:sp>
    </p:spTree>
    <p:extLst>
      <p:ext uri="{BB962C8B-B14F-4D97-AF65-F5344CB8AC3E}">
        <p14:creationId xmlns:p14="http://schemas.microsoft.com/office/powerpoint/2010/main" val="283459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E850DF-3D9E-1B47-90FF-ED7F0C971735}"/>
              </a:ext>
            </a:extLst>
          </p:cNvPr>
          <p:cNvSpPr>
            <a:spLocks noGrp="1"/>
          </p:cNvSpPr>
          <p:nvPr>
            <p:ph type="ctrTitle"/>
          </p:nvPr>
        </p:nvSpPr>
        <p:spPr>
          <a:xfrm>
            <a:off x="423010" y="185196"/>
            <a:ext cx="6925732" cy="569387"/>
          </a:xfrm>
        </p:spPr>
        <p:txBody>
          <a:bodyPr/>
          <a:lstStyle/>
          <a:p>
            <a:r>
              <a:rPr lang="en-US" sz="4000" dirty="0">
                <a:latin typeface="Arial Narrow" panose="020B0604020202020204" pitchFamily="34" charset="0"/>
                <a:cs typeface="Arial Narrow" panose="020B0604020202020204" pitchFamily="34" charset="0"/>
              </a:rPr>
              <a:t>Example 1.1 from Lecturebook</a:t>
            </a:r>
          </a:p>
        </p:txBody>
      </p:sp>
      <p:sp>
        <p:nvSpPr>
          <p:cNvPr id="4" name="Text Placeholder 3">
            <a:extLst>
              <a:ext uri="{FF2B5EF4-FFF2-40B4-BE49-F238E27FC236}">
                <a16:creationId xmlns:a16="http://schemas.microsoft.com/office/drawing/2014/main" id="{DD51B0C8-60E2-B6D2-E589-DF524ACA3621}"/>
              </a:ext>
            </a:extLst>
          </p:cNvPr>
          <p:cNvSpPr>
            <a:spLocks noGrp="1"/>
          </p:cNvSpPr>
          <p:nvPr>
            <p:ph type="body" sz="quarter" idx="14"/>
          </p:nvPr>
        </p:nvSpPr>
        <p:spPr>
          <a:xfrm>
            <a:off x="1111466" y="997856"/>
            <a:ext cx="9738043" cy="1201235"/>
          </a:xfrm>
        </p:spPr>
        <p:txBody>
          <a:bodyPr>
            <a:normAutofit/>
          </a:bodyPr>
          <a:lstStyle/>
          <a:p>
            <a:pPr marL="0" indent="0">
              <a:lnSpc>
                <a:spcPct val="150000"/>
              </a:lnSpc>
              <a:buNone/>
            </a:pPr>
            <a:r>
              <a:rPr lang="en-US" sz="2400" dirty="0">
                <a:latin typeface="Arial Narrow" panose="020B0604020202020204" pitchFamily="34" charset="0"/>
                <a:cs typeface="Arial Narrow" panose="020B0604020202020204" pitchFamily="34" charset="0"/>
              </a:rPr>
              <a:t>Complete the free body diagrams below. Which of the following systems are statically determinate for the support reactions?</a:t>
            </a:r>
          </a:p>
        </p:txBody>
      </p:sp>
      <p:sp>
        <p:nvSpPr>
          <p:cNvPr id="7" name="Slide Number">
            <a:extLst>
              <a:ext uri="{FF2B5EF4-FFF2-40B4-BE49-F238E27FC236}">
                <a16:creationId xmlns:a16="http://schemas.microsoft.com/office/drawing/2014/main" id="{0343A167-D916-344F-9C29-C33AA2CD1DF2}"/>
              </a:ext>
            </a:extLst>
          </p:cNvPr>
          <p:cNvSpPr>
            <a:spLocks noGrp="1"/>
          </p:cNvSpPr>
          <p:nvPr>
            <p:ph type="sldNum" sz="quarter" idx="12"/>
          </p:nvPr>
        </p:nvSpPr>
        <p:spPr/>
        <p:txBody>
          <a:bodyPr/>
          <a:lstStyle/>
          <a:p>
            <a:fld id="{8A7A6979-0714-4377-B894-6BE4C2D6E202}" type="slidenum">
              <a:rPr lang="en-US" smtClean="0"/>
              <a:pPr/>
              <a:t>25</a:t>
            </a:fld>
            <a:endParaRPr lang="en-US" dirty="0"/>
          </a:p>
        </p:txBody>
      </p:sp>
      <p:pic>
        <p:nvPicPr>
          <p:cNvPr id="5" name="Picture 4">
            <a:extLst>
              <a:ext uri="{FF2B5EF4-FFF2-40B4-BE49-F238E27FC236}">
                <a16:creationId xmlns:a16="http://schemas.microsoft.com/office/drawing/2014/main" id="{7EB366B9-6C62-1A37-2260-26A74CD938A5}"/>
              </a:ext>
            </a:extLst>
          </p:cNvPr>
          <p:cNvPicPr>
            <a:picLocks noChangeAspect="1"/>
          </p:cNvPicPr>
          <p:nvPr/>
        </p:nvPicPr>
        <p:blipFill>
          <a:blip r:embed="rId2"/>
          <a:stretch>
            <a:fillRect/>
          </a:stretch>
        </p:blipFill>
        <p:spPr>
          <a:xfrm>
            <a:off x="834662" y="2199091"/>
            <a:ext cx="5298551" cy="3287655"/>
          </a:xfrm>
          <a:prstGeom prst="rect">
            <a:avLst/>
          </a:prstGeom>
        </p:spPr>
      </p:pic>
      <p:pic>
        <p:nvPicPr>
          <p:cNvPr id="6" name="Picture 5">
            <a:extLst>
              <a:ext uri="{FF2B5EF4-FFF2-40B4-BE49-F238E27FC236}">
                <a16:creationId xmlns:a16="http://schemas.microsoft.com/office/drawing/2014/main" id="{47678073-91F1-E654-7E23-451ECBBA18CD}"/>
              </a:ext>
            </a:extLst>
          </p:cNvPr>
          <p:cNvPicPr>
            <a:picLocks noChangeAspect="1"/>
          </p:cNvPicPr>
          <p:nvPr/>
        </p:nvPicPr>
        <p:blipFill>
          <a:blip r:embed="rId3"/>
          <a:stretch>
            <a:fillRect/>
          </a:stretch>
        </p:blipFill>
        <p:spPr>
          <a:xfrm>
            <a:off x="5980487" y="2199091"/>
            <a:ext cx="5695279" cy="3092100"/>
          </a:xfrm>
          <a:prstGeom prst="rect">
            <a:avLst/>
          </a:prstGeom>
        </p:spPr>
      </p:pic>
      <p:sp>
        <p:nvSpPr>
          <p:cNvPr id="3" name="TextBox 2">
            <a:extLst>
              <a:ext uri="{FF2B5EF4-FFF2-40B4-BE49-F238E27FC236}">
                <a16:creationId xmlns:a16="http://schemas.microsoft.com/office/drawing/2014/main" id="{19CDD3C7-8DD7-D74F-4D7F-3DE22E0D2ED1}"/>
              </a:ext>
            </a:extLst>
          </p:cNvPr>
          <p:cNvSpPr txBox="1"/>
          <p:nvPr/>
        </p:nvSpPr>
        <p:spPr>
          <a:xfrm>
            <a:off x="3885876" y="5671680"/>
            <a:ext cx="5848076" cy="1015663"/>
          </a:xfrm>
          <a:prstGeom prst="rect">
            <a:avLst/>
          </a:prstGeom>
          <a:noFill/>
        </p:spPr>
        <p:txBody>
          <a:bodyPr wrap="none" rtlCol="0">
            <a:spAutoFit/>
          </a:bodyPr>
          <a:lstStyle/>
          <a:p>
            <a:r>
              <a:rPr lang="en-US" sz="2000" dirty="0">
                <a:latin typeface="Arial Narrow" panose="020B0604020202020204" pitchFamily="34" charset="0"/>
                <a:cs typeface="Arial Narrow" panose="020B0604020202020204" pitchFamily="34" charset="0"/>
              </a:rPr>
              <a:t>What are statically determinate and indeterminate problems?</a:t>
            </a: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Number of independent equilibrium equations</a:t>
            </a: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Number of variables</a:t>
            </a:r>
          </a:p>
        </p:txBody>
      </p:sp>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36212E79-19E8-E019-453D-CE28123E8710}"/>
                  </a:ext>
                </a:extLst>
              </p14:cNvPr>
              <p14:cNvContentPartPr/>
              <p14:nvPr/>
            </p14:nvContentPartPr>
            <p14:xfrm>
              <a:off x="88560" y="1603800"/>
              <a:ext cx="12059640" cy="4673880"/>
            </p14:xfrm>
          </p:contentPart>
        </mc:Choice>
        <mc:Fallback>
          <p:pic>
            <p:nvPicPr>
              <p:cNvPr id="8" name="Ink 7">
                <a:extLst>
                  <a:ext uri="{FF2B5EF4-FFF2-40B4-BE49-F238E27FC236}">
                    <a16:creationId xmlns:a16="http://schemas.microsoft.com/office/drawing/2014/main" id="{36212E79-19E8-E019-453D-CE28123E8710}"/>
                  </a:ext>
                </a:extLst>
              </p:cNvPr>
              <p:cNvPicPr/>
              <p:nvPr/>
            </p:nvPicPr>
            <p:blipFill>
              <a:blip r:embed="rId5"/>
              <a:stretch>
                <a:fillRect/>
              </a:stretch>
            </p:blipFill>
            <p:spPr>
              <a:xfrm>
                <a:off x="72360" y="1587600"/>
                <a:ext cx="12092040" cy="4706280"/>
              </a:xfrm>
              <a:prstGeom prst="rect">
                <a:avLst/>
              </a:prstGeom>
            </p:spPr>
          </p:pic>
        </mc:Fallback>
      </mc:AlternateContent>
    </p:spTree>
    <p:extLst>
      <p:ext uri="{BB962C8B-B14F-4D97-AF65-F5344CB8AC3E}">
        <p14:creationId xmlns:p14="http://schemas.microsoft.com/office/powerpoint/2010/main" val="151888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99EC-0D11-2F37-B253-72B1241087CB}"/>
              </a:ext>
            </a:extLst>
          </p:cNvPr>
          <p:cNvSpPr>
            <a:spLocks noGrp="1"/>
          </p:cNvSpPr>
          <p:nvPr>
            <p:ph type="ctrTitle"/>
          </p:nvPr>
        </p:nvSpPr>
        <p:spPr>
          <a:xfrm>
            <a:off x="362546" y="181039"/>
            <a:ext cx="6925732" cy="569387"/>
          </a:xfrm>
        </p:spPr>
        <p:txBody>
          <a:bodyPr/>
          <a:lstStyle/>
          <a:p>
            <a:r>
              <a:rPr lang="en-US" sz="4000" dirty="0">
                <a:latin typeface="Arial Narrow" panose="020B0604020202020204" pitchFamily="34" charset="0"/>
                <a:cs typeface="Arial Narrow" panose="020B0604020202020204" pitchFamily="34" charset="0"/>
              </a:rPr>
              <a:t>Internal Resultants</a:t>
            </a:r>
          </a:p>
        </p:txBody>
      </p:sp>
      <p:sp>
        <p:nvSpPr>
          <p:cNvPr id="5" name="Slide Number Placeholder 4">
            <a:extLst>
              <a:ext uri="{FF2B5EF4-FFF2-40B4-BE49-F238E27FC236}">
                <a16:creationId xmlns:a16="http://schemas.microsoft.com/office/drawing/2014/main" id="{98F8FBFF-1B89-A6B4-A612-8CCEC4CA36E7}"/>
              </a:ext>
            </a:extLst>
          </p:cNvPr>
          <p:cNvSpPr>
            <a:spLocks noGrp="1"/>
          </p:cNvSpPr>
          <p:nvPr>
            <p:ph type="sldNum" sz="quarter" idx="12"/>
          </p:nvPr>
        </p:nvSpPr>
        <p:spPr/>
        <p:txBody>
          <a:bodyPr/>
          <a:lstStyle/>
          <a:p>
            <a:fld id="{8A7A6979-0714-4377-B894-6BE4C2D6E202}" type="slidenum">
              <a:rPr lang="en-US" smtClean="0"/>
              <a:pPr/>
              <a:t>26</a:t>
            </a:fld>
            <a:endParaRPr lang="en-US" dirty="0"/>
          </a:p>
        </p:txBody>
      </p:sp>
      <p:pic>
        <p:nvPicPr>
          <p:cNvPr id="4" name="Picture 3">
            <a:extLst>
              <a:ext uri="{FF2B5EF4-FFF2-40B4-BE49-F238E27FC236}">
                <a16:creationId xmlns:a16="http://schemas.microsoft.com/office/drawing/2014/main" id="{616E3765-9AA7-9213-770D-629335793965}"/>
              </a:ext>
            </a:extLst>
          </p:cNvPr>
          <p:cNvPicPr>
            <a:picLocks noChangeAspect="1"/>
          </p:cNvPicPr>
          <p:nvPr/>
        </p:nvPicPr>
        <p:blipFill>
          <a:blip r:embed="rId2"/>
          <a:srcRect t="4169"/>
          <a:stretch>
            <a:fillRect/>
          </a:stretch>
        </p:blipFill>
        <p:spPr>
          <a:xfrm>
            <a:off x="2239443" y="945221"/>
            <a:ext cx="8916797" cy="5619965"/>
          </a:xfrm>
          <a:prstGeom prst="rect">
            <a:avLst/>
          </a:prstGeom>
        </p:spPr>
      </p:pic>
    </p:spTree>
    <p:extLst>
      <p:ext uri="{BB962C8B-B14F-4D97-AF65-F5344CB8AC3E}">
        <p14:creationId xmlns:p14="http://schemas.microsoft.com/office/powerpoint/2010/main" val="77111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99EC-0D11-2F37-B253-72B1241087CB}"/>
              </a:ext>
            </a:extLst>
          </p:cNvPr>
          <p:cNvSpPr>
            <a:spLocks noGrp="1"/>
          </p:cNvSpPr>
          <p:nvPr>
            <p:ph type="ctrTitle"/>
          </p:nvPr>
        </p:nvSpPr>
        <p:spPr>
          <a:xfrm>
            <a:off x="270078" y="160727"/>
            <a:ext cx="6925732" cy="569387"/>
          </a:xfrm>
        </p:spPr>
        <p:txBody>
          <a:bodyPr/>
          <a:lstStyle/>
          <a:p>
            <a:r>
              <a:rPr lang="en-US" sz="4000" dirty="0">
                <a:latin typeface="Arial Narrow" panose="020B0604020202020204" pitchFamily="34" charset="0"/>
                <a:cs typeface="Arial Narrow" panose="020B0604020202020204" pitchFamily="34" charset="0"/>
              </a:rPr>
              <a:t>Internal Resultants</a:t>
            </a:r>
          </a:p>
        </p:txBody>
      </p:sp>
      <p:sp>
        <p:nvSpPr>
          <p:cNvPr id="5" name="Slide Number Placeholder 4">
            <a:extLst>
              <a:ext uri="{FF2B5EF4-FFF2-40B4-BE49-F238E27FC236}">
                <a16:creationId xmlns:a16="http://schemas.microsoft.com/office/drawing/2014/main" id="{98F8FBFF-1B89-A6B4-A612-8CCEC4CA36E7}"/>
              </a:ext>
            </a:extLst>
          </p:cNvPr>
          <p:cNvSpPr>
            <a:spLocks noGrp="1"/>
          </p:cNvSpPr>
          <p:nvPr>
            <p:ph type="sldNum" sz="quarter" idx="12"/>
          </p:nvPr>
        </p:nvSpPr>
        <p:spPr/>
        <p:txBody>
          <a:bodyPr/>
          <a:lstStyle/>
          <a:p>
            <a:fld id="{8A7A6979-0714-4377-B894-6BE4C2D6E202}" type="slidenum">
              <a:rPr lang="en-US" smtClean="0"/>
              <a:pPr/>
              <a:t>27</a:t>
            </a:fld>
            <a:endParaRPr lang="en-US" dirty="0"/>
          </a:p>
        </p:txBody>
      </p:sp>
      <p:pic>
        <p:nvPicPr>
          <p:cNvPr id="3" name="Picture 2">
            <a:extLst>
              <a:ext uri="{FF2B5EF4-FFF2-40B4-BE49-F238E27FC236}">
                <a16:creationId xmlns:a16="http://schemas.microsoft.com/office/drawing/2014/main" id="{0C5CFD06-5800-1E46-0B8E-94FDE59020AE}"/>
              </a:ext>
            </a:extLst>
          </p:cNvPr>
          <p:cNvPicPr>
            <a:picLocks noChangeAspect="1"/>
          </p:cNvPicPr>
          <p:nvPr/>
        </p:nvPicPr>
        <p:blipFill>
          <a:blip r:embed="rId2"/>
          <a:stretch>
            <a:fillRect/>
          </a:stretch>
        </p:blipFill>
        <p:spPr>
          <a:xfrm>
            <a:off x="3466402" y="976226"/>
            <a:ext cx="5393821" cy="5804031"/>
          </a:xfrm>
          <a:prstGeom prst="rect">
            <a:avLst/>
          </a:prstGeom>
        </p:spPr>
      </p:pic>
    </p:spTree>
    <p:extLst>
      <p:ext uri="{BB962C8B-B14F-4D97-AF65-F5344CB8AC3E}">
        <p14:creationId xmlns:p14="http://schemas.microsoft.com/office/powerpoint/2010/main" val="1069241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E850DF-3D9E-1B47-90FF-ED7F0C971735}"/>
              </a:ext>
            </a:extLst>
          </p:cNvPr>
          <p:cNvSpPr>
            <a:spLocks noGrp="1"/>
          </p:cNvSpPr>
          <p:nvPr>
            <p:ph type="ctrTitle"/>
          </p:nvPr>
        </p:nvSpPr>
        <p:spPr>
          <a:xfrm>
            <a:off x="279171" y="235288"/>
            <a:ext cx="6925732" cy="569387"/>
          </a:xfrm>
        </p:spPr>
        <p:txBody>
          <a:bodyPr/>
          <a:lstStyle/>
          <a:p>
            <a:r>
              <a:rPr lang="en-US" sz="4000" dirty="0">
                <a:latin typeface="Arial Narrow" panose="020B0604020202020204" pitchFamily="34" charset="0"/>
                <a:cs typeface="Arial Narrow" panose="020B0604020202020204" pitchFamily="34" charset="0"/>
              </a:rPr>
              <a:t>Example 1.3 from Lecturebook</a:t>
            </a:r>
          </a:p>
        </p:txBody>
      </p:sp>
      <p:sp>
        <p:nvSpPr>
          <p:cNvPr id="4" name="Text Placeholder 3">
            <a:extLst>
              <a:ext uri="{FF2B5EF4-FFF2-40B4-BE49-F238E27FC236}">
                <a16:creationId xmlns:a16="http://schemas.microsoft.com/office/drawing/2014/main" id="{DD51B0C8-60E2-B6D2-E589-DF524ACA3621}"/>
              </a:ext>
            </a:extLst>
          </p:cNvPr>
          <p:cNvSpPr>
            <a:spLocks noGrp="1"/>
          </p:cNvSpPr>
          <p:nvPr>
            <p:ph type="body" sz="quarter" idx="14"/>
          </p:nvPr>
        </p:nvSpPr>
        <p:spPr>
          <a:xfrm>
            <a:off x="352746" y="1028678"/>
            <a:ext cx="11486508" cy="1201235"/>
          </a:xfrm>
        </p:spPr>
        <p:txBody>
          <a:bodyPr>
            <a:noAutofit/>
          </a:bodyPr>
          <a:lstStyle/>
          <a:p>
            <a:pPr marL="0" indent="0">
              <a:buNone/>
            </a:pPr>
            <a:r>
              <a:rPr lang="en-US" sz="2400" dirty="0">
                <a:latin typeface="Arial Narrow" panose="020B0604020202020204" pitchFamily="34" charset="0"/>
                <a:cs typeface="Arial Narrow" panose="020B0604020202020204" pitchFamily="34" charset="0"/>
              </a:rPr>
              <a:t>The uniform distributed load on member AC has a magnitude of p</a:t>
            </a:r>
            <a:r>
              <a:rPr lang="en-US" sz="2400" baseline="-25000" dirty="0">
                <a:latin typeface="Arial Narrow" panose="020B0604020202020204" pitchFamily="34" charset="0"/>
                <a:cs typeface="Arial Narrow" panose="020B0604020202020204" pitchFamily="34" charset="0"/>
              </a:rPr>
              <a:t>0</a:t>
            </a:r>
            <a:r>
              <a:rPr lang="en-US" sz="2400" dirty="0">
                <a:latin typeface="Arial Narrow" panose="020B0604020202020204" pitchFamily="34" charset="0"/>
                <a:cs typeface="Arial Narrow" panose="020B0604020202020204" pitchFamily="34" charset="0"/>
              </a:rPr>
              <a:t> . Determine the internal axial force, shear force and bending moment acting on the left face of the cross section of member AC at G.</a:t>
            </a:r>
          </a:p>
        </p:txBody>
      </p:sp>
      <p:sp>
        <p:nvSpPr>
          <p:cNvPr id="7" name="Slide Number">
            <a:extLst>
              <a:ext uri="{FF2B5EF4-FFF2-40B4-BE49-F238E27FC236}">
                <a16:creationId xmlns:a16="http://schemas.microsoft.com/office/drawing/2014/main" id="{0343A167-D916-344F-9C29-C33AA2CD1DF2}"/>
              </a:ext>
            </a:extLst>
          </p:cNvPr>
          <p:cNvSpPr>
            <a:spLocks noGrp="1"/>
          </p:cNvSpPr>
          <p:nvPr>
            <p:ph type="sldNum" sz="quarter" idx="12"/>
          </p:nvPr>
        </p:nvSpPr>
        <p:spPr/>
        <p:txBody>
          <a:bodyPr/>
          <a:lstStyle/>
          <a:p>
            <a:fld id="{8A7A6979-0714-4377-B894-6BE4C2D6E202}" type="slidenum">
              <a:rPr lang="en-US" smtClean="0"/>
              <a:pPr/>
              <a:t>28</a:t>
            </a:fld>
            <a:endParaRPr lang="en-US" dirty="0"/>
          </a:p>
        </p:txBody>
      </p:sp>
      <p:pic>
        <p:nvPicPr>
          <p:cNvPr id="3" name="Picture 2">
            <a:extLst>
              <a:ext uri="{FF2B5EF4-FFF2-40B4-BE49-F238E27FC236}">
                <a16:creationId xmlns:a16="http://schemas.microsoft.com/office/drawing/2014/main" id="{48FA4DB4-5572-C901-2808-30E2261398D6}"/>
              </a:ext>
            </a:extLst>
          </p:cNvPr>
          <p:cNvPicPr>
            <a:picLocks noChangeAspect="1"/>
          </p:cNvPicPr>
          <p:nvPr/>
        </p:nvPicPr>
        <p:blipFill>
          <a:blip r:embed="rId2"/>
          <a:stretch>
            <a:fillRect/>
          </a:stretch>
        </p:blipFill>
        <p:spPr>
          <a:xfrm>
            <a:off x="3691338" y="1866543"/>
            <a:ext cx="5223042" cy="4484010"/>
          </a:xfrm>
          <a:prstGeom prst="rect">
            <a:avLst/>
          </a:prstGeom>
        </p:spPr>
      </p:pic>
      <p:sp>
        <p:nvSpPr>
          <p:cNvPr id="5" name="TextBox 4">
            <a:extLst>
              <a:ext uri="{FF2B5EF4-FFF2-40B4-BE49-F238E27FC236}">
                <a16:creationId xmlns:a16="http://schemas.microsoft.com/office/drawing/2014/main" id="{546D1BE6-DB93-2142-2744-5B0610395C57}"/>
              </a:ext>
            </a:extLst>
          </p:cNvPr>
          <p:cNvSpPr txBox="1"/>
          <p:nvPr/>
        </p:nvSpPr>
        <p:spPr>
          <a:xfrm>
            <a:off x="4325421" y="3821988"/>
            <a:ext cx="287258"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4D2E864-1122-DAA8-C517-133D74B09CF3}"/>
                  </a:ext>
                </a:extLst>
              </p14:cNvPr>
              <p14:cNvContentPartPr/>
              <p14:nvPr/>
            </p14:nvContentPartPr>
            <p14:xfrm>
              <a:off x="318960" y="1404360"/>
              <a:ext cx="11833560" cy="5469840"/>
            </p14:xfrm>
          </p:contentPart>
        </mc:Choice>
        <mc:Fallback xmlns="">
          <p:pic>
            <p:nvPicPr>
              <p:cNvPr id="6" name="Ink 5">
                <a:extLst>
                  <a:ext uri="{FF2B5EF4-FFF2-40B4-BE49-F238E27FC236}">
                    <a16:creationId xmlns:a16="http://schemas.microsoft.com/office/drawing/2014/main" id="{D4D2E864-1122-DAA8-C517-133D74B09CF3}"/>
                  </a:ext>
                </a:extLst>
              </p:cNvPr>
              <p:cNvPicPr/>
              <p:nvPr/>
            </p:nvPicPr>
            <p:blipFill>
              <a:blip r:embed="rId4"/>
              <a:stretch>
                <a:fillRect/>
              </a:stretch>
            </p:blipFill>
            <p:spPr>
              <a:xfrm>
                <a:off x="302760" y="1388160"/>
                <a:ext cx="11865960" cy="5502240"/>
              </a:xfrm>
              <a:prstGeom prst="rect">
                <a:avLst/>
              </a:prstGeom>
            </p:spPr>
          </p:pic>
        </mc:Fallback>
      </mc:AlternateContent>
    </p:spTree>
    <p:extLst>
      <p:ext uri="{BB962C8B-B14F-4D97-AF65-F5344CB8AC3E}">
        <p14:creationId xmlns:p14="http://schemas.microsoft.com/office/powerpoint/2010/main" val="1077494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A9C6E1-A31D-245B-8C07-2EF348F05AD8}"/>
              </a:ext>
            </a:extLst>
          </p:cNvPr>
          <p:cNvSpPr>
            <a:spLocks noGrp="1"/>
          </p:cNvSpPr>
          <p:nvPr>
            <p:ph type="sldNum" sz="quarter" idx="12"/>
          </p:nvPr>
        </p:nvSpPr>
        <p:spPr/>
        <p:txBody>
          <a:bodyPr/>
          <a:lstStyle/>
          <a:p>
            <a:fld id="{8A7A6979-0714-4377-B894-6BE4C2D6E202}" type="slidenum">
              <a:rPr lang="en-US" smtClean="0"/>
              <a:pPr/>
              <a:t>29</a:t>
            </a:fld>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A69C9EBE-B3C2-34F5-99B1-972658522E6B}"/>
                  </a:ext>
                </a:extLst>
              </p14:cNvPr>
              <p14:cNvContentPartPr/>
              <p14:nvPr/>
            </p14:nvContentPartPr>
            <p14:xfrm>
              <a:off x="389880" y="17640"/>
              <a:ext cx="11487600" cy="6539400"/>
            </p14:xfrm>
          </p:contentPart>
        </mc:Choice>
        <mc:Fallback xmlns="">
          <p:pic>
            <p:nvPicPr>
              <p:cNvPr id="2" name="Ink 1">
                <a:extLst>
                  <a:ext uri="{FF2B5EF4-FFF2-40B4-BE49-F238E27FC236}">
                    <a16:creationId xmlns:a16="http://schemas.microsoft.com/office/drawing/2014/main" id="{A69C9EBE-B3C2-34F5-99B1-972658522E6B}"/>
                  </a:ext>
                </a:extLst>
              </p:cNvPr>
              <p:cNvPicPr/>
              <p:nvPr/>
            </p:nvPicPr>
            <p:blipFill>
              <a:blip r:embed="rId3"/>
              <a:stretch>
                <a:fillRect/>
              </a:stretch>
            </p:blipFill>
            <p:spPr>
              <a:xfrm>
                <a:off x="373680" y="1440"/>
                <a:ext cx="11520000" cy="6571800"/>
              </a:xfrm>
              <a:prstGeom prst="rect">
                <a:avLst/>
              </a:prstGeom>
            </p:spPr>
          </p:pic>
        </mc:Fallback>
      </mc:AlternateContent>
    </p:spTree>
    <p:extLst>
      <p:ext uri="{BB962C8B-B14F-4D97-AF65-F5344CB8AC3E}">
        <p14:creationId xmlns:p14="http://schemas.microsoft.com/office/powerpoint/2010/main" val="254059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60745" y="237204"/>
            <a:ext cx="6925732" cy="569387"/>
          </a:xfrm>
        </p:spPr>
        <p:txBody>
          <a:bodyPr/>
          <a:lstStyle/>
          <a:p>
            <a:r>
              <a:rPr lang="en-US" sz="4000" dirty="0">
                <a:latin typeface="Arial Narrow" panose="020B0604020202020204" pitchFamily="34" charset="0"/>
                <a:cs typeface="Arial Narrow" panose="020B0604020202020204" pitchFamily="34" charset="0"/>
              </a:rPr>
              <a:t>Course Description</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
        <p:nvSpPr>
          <p:cNvPr id="12" name="Body Text">
            <a:extLst>
              <a:ext uri="{FF2B5EF4-FFF2-40B4-BE49-F238E27FC236}">
                <a16:creationId xmlns:a16="http://schemas.microsoft.com/office/drawing/2014/main" id="{981CBA53-9E2E-ED57-46E4-A32457628452}"/>
              </a:ext>
            </a:extLst>
          </p:cNvPr>
          <p:cNvSpPr>
            <a:spLocks noGrp="1"/>
          </p:cNvSpPr>
          <p:nvPr>
            <p:ph type="body" sz="quarter" idx="14"/>
          </p:nvPr>
        </p:nvSpPr>
        <p:spPr>
          <a:xfrm>
            <a:off x="1268946" y="5068739"/>
            <a:ext cx="7958873" cy="1200329"/>
          </a:xfrm>
        </p:spPr>
        <p:txBody>
          <a:bodyPr>
            <a:normAutofit/>
          </a:bodyPr>
          <a:lstStyle/>
          <a:p>
            <a:pPr lvl="0"/>
            <a:r>
              <a:rPr lang="en-US" sz="2400" dirty="0">
                <a:latin typeface="Arial Narrow" panose="020B0604020202020204" pitchFamily="34" charset="0"/>
                <a:cs typeface="Arial Narrow" panose="020B0604020202020204" pitchFamily="34" charset="0"/>
              </a:rPr>
              <a:t>Email: bansal91@purdue.edu</a:t>
            </a:r>
          </a:p>
          <a:p>
            <a:pPr lvl="0"/>
            <a:endParaRPr lang="en-US" sz="2400" dirty="0">
              <a:latin typeface="Arial Narrow" panose="020B0604020202020204" pitchFamily="34" charset="0"/>
              <a:cs typeface="Arial Narrow" panose="020B0604020202020204" pitchFamily="34" charset="0"/>
            </a:endParaRPr>
          </a:p>
          <a:p>
            <a:pPr lvl="0"/>
            <a:r>
              <a:rPr lang="en-US" sz="2400" dirty="0">
                <a:latin typeface="Arial Narrow" panose="020B0604020202020204" pitchFamily="34" charset="0"/>
                <a:cs typeface="Arial Narrow" panose="020B0604020202020204" pitchFamily="34" charset="0"/>
              </a:rPr>
              <a:t>Office Hours: M-W-F 10:30-11:30 am in ME 2008A</a:t>
            </a:r>
          </a:p>
        </p:txBody>
      </p:sp>
      <p:sp>
        <p:nvSpPr>
          <p:cNvPr id="14" name="TextBox 13">
            <a:extLst>
              <a:ext uri="{FF2B5EF4-FFF2-40B4-BE49-F238E27FC236}">
                <a16:creationId xmlns:a16="http://schemas.microsoft.com/office/drawing/2014/main" id="{B1AE42D3-AD41-64A3-33E4-6E93E282C818}"/>
              </a:ext>
            </a:extLst>
          </p:cNvPr>
          <p:cNvSpPr txBox="1"/>
          <p:nvPr/>
        </p:nvSpPr>
        <p:spPr>
          <a:xfrm>
            <a:off x="1268945" y="3628965"/>
            <a:ext cx="7234868" cy="1323439"/>
          </a:xfrm>
          <a:prstGeom prst="rect">
            <a:avLst/>
          </a:prstGeom>
          <a:noFill/>
        </p:spPr>
        <p:txBody>
          <a:bodyPr wrap="square">
            <a:spAutoFit/>
          </a:bodyPr>
          <a:lstStyle/>
          <a:p>
            <a:r>
              <a:rPr lang="en-US" sz="2000" dirty="0">
                <a:latin typeface="Arial Narrow" panose="020B0604020202020204" pitchFamily="34" charset="0"/>
                <a:cs typeface="Arial Narrow" panose="020B0604020202020204" pitchFamily="34" charset="0"/>
              </a:rPr>
              <a:t>Shubhra Bansal</a:t>
            </a:r>
          </a:p>
          <a:p>
            <a:r>
              <a:rPr lang="en-US" sz="2000" dirty="0">
                <a:latin typeface="Arial Narrow" panose="020B0604020202020204" pitchFamily="34" charset="0"/>
                <a:cs typeface="Arial Narrow" panose="020B0604020202020204" pitchFamily="34" charset="0"/>
              </a:rPr>
              <a:t>Associate Professor </a:t>
            </a:r>
          </a:p>
          <a:p>
            <a:r>
              <a:rPr lang="en-US" sz="2000" dirty="0">
                <a:latin typeface="Arial Narrow" panose="020B0604020202020204" pitchFamily="34" charset="0"/>
                <a:cs typeface="Arial Narrow" panose="020B0604020202020204" pitchFamily="34" charset="0"/>
              </a:rPr>
              <a:t>School of Mechanical Engineering, School of Materials Engineering</a:t>
            </a:r>
          </a:p>
          <a:p>
            <a:r>
              <a:rPr lang="en-US" sz="2000" dirty="0">
                <a:latin typeface="Arial Narrow" panose="020B0604020202020204" pitchFamily="34" charset="0"/>
                <a:cs typeface="Arial Narrow" panose="020B0604020202020204" pitchFamily="34" charset="0"/>
              </a:rPr>
              <a:t>Office: FLEX 3081D</a:t>
            </a:r>
          </a:p>
        </p:txBody>
      </p:sp>
      <p:pic>
        <p:nvPicPr>
          <p:cNvPr id="7" name="Picture 6">
            <a:extLst>
              <a:ext uri="{FF2B5EF4-FFF2-40B4-BE49-F238E27FC236}">
                <a16:creationId xmlns:a16="http://schemas.microsoft.com/office/drawing/2014/main" id="{ABBCB3A7-0A05-D468-9C01-5D2B2F17D862}"/>
              </a:ext>
            </a:extLst>
          </p:cNvPr>
          <p:cNvPicPr>
            <a:picLocks noChangeAspect="1"/>
          </p:cNvPicPr>
          <p:nvPr/>
        </p:nvPicPr>
        <p:blipFill>
          <a:blip r:embed="rId3"/>
          <a:stretch>
            <a:fillRect/>
          </a:stretch>
        </p:blipFill>
        <p:spPr>
          <a:xfrm>
            <a:off x="1268946" y="1066739"/>
            <a:ext cx="9309898" cy="2819461"/>
          </a:xfrm>
          <a:prstGeom prst="rect">
            <a:avLst/>
          </a:prstGeom>
        </p:spPr>
      </p:pic>
    </p:spTree>
    <p:extLst>
      <p:ext uri="{BB962C8B-B14F-4D97-AF65-F5344CB8AC3E}">
        <p14:creationId xmlns:p14="http://schemas.microsoft.com/office/powerpoint/2010/main" val="2186574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DB434-0A83-CA13-4812-D6260B66C2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1BC5F2-4EB9-ADFA-599D-EEF285567684}"/>
              </a:ext>
            </a:extLst>
          </p:cNvPr>
          <p:cNvSpPr>
            <a:spLocks noGrp="1"/>
          </p:cNvSpPr>
          <p:nvPr>
            <p:ph type="sldNum" sz="quarter" idx="12"/>
          </p:nvPr>
        </p:nvSpPr>
        <p:spPr/>
        <p:txBody>
          <a:bodyPr/>
          <a:lstStyle/>
          <a:p>
            <a:fld id="{8A7A6979-0714-4377-B894-6BE4C2D6E202}" type="slidenum">
              <a:rPr lang="en-US" smtClean="0"/>
              <a:pPr/>
              <a:t>30</a:t>
            </a:fld>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182CC58-4223-C1E8-C228-57C225665055}"/>
                  </a:ext>
                </a:extLst>
              </p14:cNvPr>
              <p14:cNvContentPartPr/>
              <p14:nvPr/>
            </p14:nvContentPartPr>
            <p14:xfrm>
              <a:off x="886680" y="57600"/>
              <a:ext cx="11248200" cy="6643800"/>
            </p14:xfrm>
          </p:contentPart>
        </mc:Choice>
        <mc:Fallback xmlns="">
          <p:pic>
            <p:nvPicPr>
              <p:cNvPr id="2" name="Ink 1">
                <a:extLst>
                  <a:ext uri="{FF2B5EF4-FFF2-40B4-BE49-F238E27FC236}">
                    <a16:creationId xmlns:a16="http://schemas.microsoft.com/office/drawing/2014/main" id="{D182CC58-4223-C1E8-C228-57C225665055}"/>
                  </a:ext>
                </a:extLst>
              </p:cNvPr>
              <p:cNvPicPr/>
              <p:nvPr/>
            </p:nvPicPr>
            <p:blipFill>
              <a:blip r:embed="rId3"/>
              <a:stretch>
                <a:fillRect/>
              </a:stretch>
            </p:blipFill>
            <p:spPr>
              <a:xfrm>
                <a:off x="870480" y="41400"/>
                <a:ext cx="11280600" cy="6676200"/>
              </a:xfrm>
              <a:prstGeom prst="rect">
                <a:avLst/>
              </a:prstGeom>
            </p:spPr>
          </p:pic>
        </mc:Fallback>
      </mc:AlternateContent>
    </p:spTree>
    <p:extLst>
      <p:ext uri="{BB962C8B-B14F-4D97-AF65-F5344CB8AC3E}">
        <p14:creationId xmlns:p14="http://schemas.microsoft.com/office/powerpoint/2010/main" val="1114089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E850DF-3D9E-1B47-90FF-ED7F0C971735}"/>
              </a:ext>
            </a:extLst>
          </p:cNvPr>
          <p:cNvSpPr>
            <a:spLocks noGrp="1"/>
          </p:cNvSpPr>
          <p:nvPr>
            <p:ph type="ctrTitle"/>
          </p:nvPr>
        </p:nvSpPr>
        <p:spPr>
          <a:xfrm>
            <a:off x="361364" y="254132"/>
            <a:ext cx="6925732" cy="569387"/>
          </a:xfrm>
        </p:spPr>
        <p:txBody>
          <a:bodyPr/>
          <a:lstStyle/>
          <a:p>
            <a:r>
              <a:rPr lang="en-US" sz="4000" dirty="0">
                <a:latin typeface="Arial Narrow" panose="020B0604020202020204" pitchFamily="34" charset="0"/>
                <a:cs typeface="Arial Narrow" panose="020B0604020202020204" pitchFamily="34" charset="0"/>
              </a:rPr>
              <a:t>Example 1.6 from Lecturebook</a:t>
            </a:r>
          </a:p>
        </p:txBody>
      </p:sp>
      <p:sp>
        <p:nvSpPr>
          <p:cNvPr id="4" name="Text Placeholder 3">
            <a:extLst>
              <a:ext uri="{FF2B5EF4-FFF2-40B4-BE49-F238E27FC236}">
                <a16:creationId xmlns:a16="http://schemas.microsoft.com/office/drawing/2014/main" id="{DD51B0C8-60E2-B6D2-E589-DF524ACA3621}"/>
              </a:ext>
            </a:extLst>
          </p:cNvPr>
          <p:cNvSpPr>
            <a:spLocks noGrp="1"/>
          </p:cNvSpPr>
          <p:nvPr>
            <p:ph type="body" sz="quarter" idx="14"/>
          </p:nvPr>
        </p:nvSpPr>
        <p:spPr>
          <a:xfrm>
            <a:off x="606175" y="987582"/>
            <a:ext cx="10941978" cy="1201235"/>
          </a:xfrm>
        </p:spPr>
        <p:txBody>
          <a:bodyPr>
            <a:noAutofit/>
          </a:bodyPr>
          <a:lstStyle/>
          <a:p>
            <a:pPr marL="0" indent="0">
              <a:buNone/>
            </a:pPr>
            <a:r>
              <a:rPr lang="en-US" sz="2400" dirty="0">
                <a:latin typeface="Arial Narrow" panose="020B0604020202020204" pitchFamily="34" charset="0"/>
                <a:cs typeface="Arial Narrow" panose="020B0604020202020204" pitchFamily="34" charset="0"/>
              </a:rPr>
              <a:t>Determine expressions for the internal resultant torques in sections CD and DH due to the applied torques at C, D and H.</a:t>
            </a:r>
          </a:p>
        </p:txBody>
      </p:sp>
      <p:sp>
        <p:nvSpPr>
          <p:cNvPr id="7" name="Slide Number">
            <a:extLst>
              <a:ext uri="{FF2B5EF4-FFF2-40B4-BE49-F238E27FC236}">
                <a16:creationId xmlns:a16="http://schemas.microsoft.com/office/drawing/2014/main" id="{0343A167-D916-344F-9C29-C33AA2CD1DF2}"/>
              </a:ext>
            </a:extLst>
          </p:cNvPr>
          <p:cNvSpPr>
            <a:spLocks noGrp="1"/>
          </p:cNvSpPr>
          <p:nvPr>
            <p:ph type="sldNum" sz="quarter" idx="12"/>
          </p:nvPr>
        </p:nvSpPr>
        <p:spPr/>
        <p:txBody>
          <a:bodyPr/>
          <a:lstStyle/>
          <a:p>
            <a:fld id="{8A7A6979-0714-4377-B894-6BE4C2D6E202}" type="slidenum">
              <a:rPr lang="en-US" smtClean="0"/>
              <a:pPr/>
              <a:t>31</a:t>
            </a:fld>
            <a:endParaRPr lang="en-US" dirty="0"/>
          </a:p>
        </p:txBody>
      </p:sp>
      <p:pic>
        <p:nvPicPr>
          <p:cNvPr id="3" name="Picture 2">
            <a:extLst>
              <a:ext uri="{FF2B5EF4-FFF2-40B4-BE49-F238E27FC236}">
                <a16:creationId xmlns:a16="http://schemas.microsoft.com/office/drawing/2014/main" id="{5A520BFF-699F-CAA1-6710-CC65571F36C8}"/>
              </a:ext>
            </a:extLst>
          </p:cNvPr>
          <p:cNvPicPr>
            <a:picLocks noChangeAspect="1"/>
          </p:cNvPicPr>
          <p:nvPr/>
        </p:nvPicPr>
        <p:blipFill>
          <a:blip r:embed="rId2"/>
          <a:stretch>
            <a:fillRect/>
          </a:stretch>
        </p:blipFill>
        <p:spPr>
          <a:xfrm>
            <a:off x="1449513" y="1885095"/>
            <a:ext cx="8961484" cy="3560208"/>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C4D60C23-AC7A-5D44-5FB7-F0512DF074D3}"/>
                  </a:ext>
                </a:extLst>
              </p14:cNvPr>
              <p14:cNvContentPartPr/>
              <p14:nvPr/>
            </p14:nvContentPartPr>
            <p14:xfrm>
              <a:off x="203760" y="1355760"/>
              <a:ext cx="10208520" cy="5312160"/>
            </p14:xfrm>
          </p:contentPart>
        </mc:Choice>
        <mc:Fallback>
          <p:pic>
            <p:nvPicPr>
              <p:cNvPr id="5" name="Ink 4">
                <a:extLst>
                  <a:ext uri="{FF2B5EF4-FFF2-40B4-BE49-F238E27FC236}">
                    <a16:creationId xmlns:a16="http://schemas.microsoft.com/office/drawing/2014/main" id="{C4D60C23-AC7A-5D44-5FB7-F0512DF074D3}"/>
                  </a:ext>
                </a:extLst>
              </p:cNvPr>
              <p:cNvPicPr/>
              <p:nvPr/>
            </p:nvPicPr>
            <p:blipFill>
              <a:blip r:embed="rId4"/>
              <a:stretch>
                <a:fillRect/>
              </a:stretch>
            </p:blipFill>
            <p:spPr>
              <a:xfrm>
                <a:off x="187560" y="1339560"/>
                <a:ext cx="10240920" cy="5344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F0CAC657-EF4E-E2D0-65B8-E0516C0A4158}"/>
                  </a:ext>
                </a:extLst>
              </p14:cNvPr>
              <p14:cNvContentPartPr/>
              <p14:nvPr/>
            </p14:nvContentPartPr>
            <p14:xfrm>
              <a:off x="3730320" y="6361920"/>
              <a:ext cx="323640" cy="66600"/>
            </p14:xfrm>
          </p:contentPart>
        </mc:Choice>
        <mc:Fallback>
          <p:pic>
            <p:nvPicPr>
              <p:cNvPr id="6" name="Ink 5">
                <a:extLst>
                  <a:ext uri="{FF2B5EF4-FFF2-40B4-BE49-F238E27FC236}">
                    <a16:creationId xmlns:a16="http://schemas.microsoft.com/office/drawing/2014/main" id="{F0CAC657-EF4E-E2D0-65B8-E0516C0A4158}"/>
                  </a:ext>
                </a:extLst>
              </p:cNvPr>
              <p:cNvPicPr/>
              <p:nvPr/>
            </p:nvPicPr>
            <p:blipFill>
              <a:blip r:embed="rId6"/>
              <a:stretch>
                <a:fillRect/>
              </a:stretch>
            </p:blipFill>
            <p:spPr>
              <a:xfrm>
                <a:off x="3714120" y="6345720"/>
                <a:ext cx="356040" cy="99000"/>
              </a:xfrm>
              <a:prstGeom prst="rect">
                <a:avLst/>
              </a:prstGeom>
            </p:spPr>
          </p:pic>
        </mc:Fallback>
      </mc:AlternateContent>
    </p:spTree>
    <p:extLst>
      <p:ext uri="{BB962C8B-B14F-4D97-AF65-F5344CB8AC3E}">
        <p14:creationId xmlns:p14="http://schemas.microsoft.com/office/powerpoint/2010/main" val="3899997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B7BE8-9C60-EC96-6B91-1EDB683CA14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68A579-754D-2B51-D4D2-14899DC8E796}"/>
              </a:ext>
            </a:extLst>
          </p:cNvPr>
          <p:cNvSpPr>
            <a:spLocks noGrp="1"/>
          </p:cNvSpPr>
          <p:nvPr>
            <p:ph type="sldNum" sz="quarter" idx="12"/>
          </p:nvPr>
        </p:nvSpPr>
        <p:spPr/>
        <p:txBody>
          <a:bodyPr/>
          <a:lstStyle/>
          <a:p>
            <a:fld id="{8A7A6979-0714-4377-B894-6BE4C2D6E202}" type="slidenum">
              <a:rPr lang="en-US" smtClean="0"/>
              <a:pPr/>
              <a:t>32</a:t>
            </a:fld>
            <a:endParaRPr lang="en-US" dirty="0"/>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C576A4C1-07F8-C8A7-3BBB-1A53F3F249BC}"/>
                  </a:ext>
                </a:extLst>
              </p14:cNvPr>
              <p14:cNvContentPartPr/>
              <p14:nvPr/>
            </p14:nvContentPartPr>
            <p14:xfrm>
              <a:off x="363600" y="107280"/>
              <a:ext cx="10325520" cy="6653520"/>
            </p14:xfrm>
          </p:contentPart>
        </mc:Choice>
        <mc:Fallback xmlns="">
          <p:pic>
            <p:nvPicPr>
              <p:cNvPr id="2" name="Ink 1">
                <a:extLst>
                  <a:ext uri="{FF2B5EF4-FFF2-40B4-BE49-F238E27FC236}">
                    <a16:creationId xmlns:a16="http://schemas.microsoft.com/office/drawing/2014/main" id="{C576A4C1-07F8-C8A7-3BBB-1A53F3F249BC}"/>
                  </a:ext>
                </a:extLst>
              </p:cNvPr>
              <p:cNvPicPr/>
              <p:nvPr/>
            </p:nvPicPr>
            <p:blipFill>
              <a:blip r:embed="rId3"/>
              <a:stretch>
                <a:fillRect/>
              </a:stretch>
            </p:blipFill>
            <p:spPr>
              <a:xfrm>
                <a:off x="347400" y="91080"/>
                <a:ext cx="10357920" cy="6685920"/>
              </a:xfrm>
              <a:prstGeom prst="rect">
                <a:avLst/>
              </a:prstGeom>
            </p:spPr>
          </p:pic>
        </mc:Fallback>
      </mc:AlternateContent>
    </p:spTree>
    <p:extLst>
      <p:ext uri="{BB962C8B-B14F-4D97-AF65-F5344CB8AC3E}">
        <p14:creationId xmlns:p14="http://schemas.microsoft.com/office/powerpoint/2010/main" val="3172532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06EECC5-BC81-B641-8E5C-D69EE2F54D88}"/>
              </a:ext>
            </a:extLst>
          </p:cNvPr>
          <p:cNvSpPr>
            <a:spLocks noGrp="1"/>
          </p:cNvSpPr>
          <p:nvPr>
            <p:ph type="ctrTitle"/>
          </p:nvPr>
        </p:nvSpPr>
        <p:spPr/>
        <p:txBody>
          <a:bodyPr/>
          <a:lstStyle/>
          <a:p>
            <a:r>
              <a:rPr lang="en-US" dirty="0"/>
              <a:t>Thank You</a:t>
            </a:r>
          </a:p>
        </p:txBody>
      </p:sp>
      <p:sp>
        <p:nvSpPr>
          <p:cNvPr id="4" name="Date">
            <a:extLst>
              <a:ext uri="{FF2B5EF4-FFF2-40B4-BE49-F238E27FC236}">
                <a16:creationId xmlns:a16="http://schemas.microsoft.com/office/drawing/2014/main" id="{8197DFA7-0FB7-754D-9094-A93DFCD00682}"/>
              </a:ext>
            </a:extLst>
          </p:cNvPr>
          <p:cNvSpPr>
            <a:spLocks noGrp="1"/>
          </p:cNvSpPr>
          <p:nvPr>
            <p:ph type="dt" sz="half" idx="10"/>
          </p:nvPr>
        </p:nvSpPr>
        <p:spPr>
          <a:xfrm>
            <a:off x="8355875" y="6227631"/>
            <a:ext cx="870923" cy="323968"/>
          </a:xfrm>
        </p:spPr>
        <p:txBody>
          <a:bodyPr/>
          <a:lstStyle/>
          <a:p>
            <a:fld id="{69E19CAC-2325-1047-B0FD-9C1EACA0A0AE}" type="datetime1">
              <a:rPr lang="en-US" smtClean="0"/>
              <a:pPr/>
              <a:t>8/27/25</a:t>
            </a:fld>
            <a:endParaRPr lang="en-US" dirty="0"/>
          </a:p>
        </p:txBody>
      </p:sp>
      <p:sp>
        <p:nvSpPr>
          <p:cNvPr id="5" name="Slide Number">
            <a:extLst>
              <a:ext uri="{FF2B5EF4-FFF2-40B4-BE49-F238E27FC236}">
                <a16:creationId xmlns:a16="http://schemas.microsoft.com/office/drawing/2014/main" id="{D8430EBB-A681-8344-9831-C6ACFF85A8B4}"/>
              </a:ext>
            </a:extLst>
          </p:cNvPr>
          <p:cNvSpPr>
            <a:spLocks noGrp="1"/>
          </p:cNvSpPr>
          <p:nvPr>
            <p:ph type="sldNum" sz="quarter" idx="12"/>
          </p:nvPr>
        </p:nvSpPr>
        <p:spPr/>
        <p:txBody>
          <a:bodyPr/>
          <a:lstStyle/>
          <a:p>
            <a:fld id="{8A7A6979-0714-4377-B894-6BE4C2D6E202}" type="slidenum">
              <a:rPr lang="en-US" smtClean="0"/>
              <a:pPr/>
              <a:t>33</a:t>
            </a:fld>
            <a:endParaRPr lang="en-US" dirty="0"/>
          </a:p>
        </p:txBody>
      </p:sp>
    </p:spTree>
    <p:extLst>
      <p:ext uri="{BB962C8B-B14F-4D97-AF65-F5344CB8AC3E}">
        <p14:creationId xmlns:p14="http://schemas.microsoft.com/office/powerpoint/2010/main" val="24257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37885" y="292527"/>
            <a:ext cx="6925732" cy="569387"/>
          </a:xfrm>
        </p:spPr>
        <p:txBody>
          <a:bodyPr/>
          <a:lstStyle/>
          <a:p>
            <a:r>
              <a:rPr lang="en-US" sz="4000" dirty="0">
                <a:latin typeface="Arial Narrow" panose="020B0604020202020204" pitchFamily="34" charset="0"/>
                <a:cs typeface="Arial Narrow" panose="020B0604020202020204" pitchFamily="34" charset="0"/>
              </a:rPr>
              <a:t>Teaching Assistants</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4</a:t>
            </a:fld>
            <a:endParaRPr lang="en-US" dirty="0"/>
          </a:p>
        </p:txBody>
      </p:sp>
      <p:pic>
        <p:nvPicPr>
          <p:cNvPr id="5" name="Picture 4">
            <a:extLst>
              <a:ext uri="{FF2B5EF4-FFF2-40B4-BE49-F238E27FC236}">
                <a16:creationId xmlns:a16="http://schemas.microsoft.com/office/drawing/2014/main" id="{0C44ABE2-A440-293E-261B-4F55E4D68354}"/>
              </a:ext>
            </a:extLst>
          </p:cNvPr>
          <p:cNvPicPr>
            <a:picLocks noChangeAspect="1"/>
          </p:cNvPicPr>
          <p:nvPr/>
        </p:nvPicPr>
        <p:blipFill>
          <a:blip r:embed="rId3"/>
          <a:srcRect l="-1780" t="14951" r="49902" b="-14951"/>
          <a:stretch>
            <a:fillRect/>
          </a:stretch>
        </p:blipFill>
        <p:spPr>
          <a:xfrm>
            <a:off x="2671281" y="1785890"/>
            <a:ext cx="5599416" cy="2775835"/>
          </a:xfrm>
          <a:prstGeom prst="rect">
            <a:avLst/>
          </a:prstGeom>
        </p:spPr>
      </p:pic>
    </p:spTree>
    <p:extLst>
      <p:ext uri="{BB962C8B-B14F-4D97-AF65-F5344CB8AC3E}">
        <p14:creationId xmlns:p14="http://schemas.microsoft.com/office/powerpoint/2010/main" val="519872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E850DF-3D9E-1B47-90FF-ED7F0C971735}"/>
              </a:ext>
            </a:extLst>
          </p:cNvPr>
          <p:cNvSpPr>
            <a:spLocks noGrp="1"/>
          </p:cNvSpPr>
          <p:nvPr>
            <p:ph type="ctrTitle"/>
          </p:nvPr>
        </p:nvSpPr>
        <p:spPr>
          <a:xfrm>
            <a:off x="365760" y="220760"/>
            <a:ext cx="6925732" cy="569387"/>
          </a:xfrm>
        </p:spPr>
        <p:txBody>
          <a:bodyPr/>
          <a:lstStyle/>
          <a:p>
            <a:r>
              <a:rPr lang="en-US" sz="4000" dirty="0">
                <a:latin typeface="Arial Narrow" panose="020B0604020202020204" pitchFamily="34" charset="0"/>
                <a:cs typeface="Arial Narrow" panose="020B0604020202020204" pitchFamily="34" charset="0"/>
              </a:rPr>
              <a:t>Reference Text</a:t>
            </a:r>
          </a:p>
        </p:txBody>
      </p:sp>
      <p:sp>
        <p:nvSpPr>
          <p:cNvPr id="4" name="Body Text">
            <a:extLst>
              <a:ext uri="{FF2B5EF4-FFF2-40B4-BE49-F238E27FC236}">
                <a16:creationId xmlns:a16="http://schemas.microsoft.com/office/drawing/2014/main" id="{A576C15D-F831-C840-A05A-A5EF685D5411}"/>
              </a:ext>
            </a:extLst>
          </p:cNvPr>
          <p:cNvSpPr>
            <a:spLocks noGrp="1"/>
          </p:cNvSpPr>
          <p:nvPr>
            <p:ph type="body" sz="quarter" idx="14"/>
          </p:nvPr>
        </p:nvSpPr>
        <p:spPr>
          <a:xfrm>
            <a:off x="365760" y="1015887"/>
            <a:ext cx="7842819" cy="4947007"/>
          </a:xfrm>
        </p:spPr>
        <p:txBody>
          <a:bodyPr>
            <a:normAutofit lnSpcReduction="10000"/>
          </a:bodyPr>
          <a:lstStyle/>
          <a:p>
            <a:pPr lvl="0"/>
            <a:r>
              <a:rPr lang="en-US" sz="2400" u="sng" dirty="0">
                <a:latin typeface="Arial Narrow" panose="020B0604020202020204" pitchFamily="34" charset="0"/>
                <a:cs typeface="Arial Narrow" panose="020B0604020202020204" pitchFamily="34" charset="0"/>
              </a:rPr>
              <a:t>Required:</a:t>
            </a:r>
            <a:r>
              <a:rPr lang="en-US" sz="2400" dirty="0">
                <a:latin typeface="Arial Narrow" panose="020B0604020202020204" pitchFamily="34" charset="0"/>
                <a:cs typeface="Arial Narrow" panose="020B0604020202020204" pitchFamily="34" charset="0"/>
              </a:rPr>
              <a:t> Course lecture book to be purchased at University Bookstore. </a:t>
            </a:r>
          </a:p>
          <a:p>
            <a:pPr lvl="0"/>
            <a:endParaRPr lang="en-US" sz="2400" dirty="0">
              <a:latin typeface="Arial Narrow" panose="020B0604020202020204" pitchFamily="34" charset="0"/>
              <a:cs typeface="Arial Narrow" panose="020B0604020202020204" pitchFamily="34" charset="0"/>
            </a:endParaRPr>
          </a:p>
          <a:p>
            <a:pPr lvl="0"/>
            <a:r>
              <a:rPr lang="en-US" sz="2400" dirty="0">
                <a:latin typeface="Arial Narrow" panose="020B0604020202020204" pitchFamily="34" charset="0"/>
                <a:cs typeface="Arial Narrow" panose="020B0604020202020204" pitchFamily="34" charset="0"/>
              </a:rPr>
              <a:t>Optional: Mechanics of Materials, R.R. Craig, Wiley, 3rd edition, 2011.</a:t>
            </a:r>
          </a:p>
          <a:p>
            <a:pPr lvl="0"/>
            <a:endParaRPr lang="en-US" sz="2400" dirty="0">
              <a:latin typeface="Arial Narrow" panose="020B0604020202020204" pitchFamily="34" charset="0"/>
              <a:cs typeface="Arial Narrow" panose="020B0604020202020204" pitchFamily="34" charset="0"/>
            </a:endParaRPr>
          </a:p>
          <a:p>
            <a:pPr lvl="0"/>
            <a:r>
              <a:rPr lang="en-US" sz="2400" dirty="0">
                <a:latin typeface="Arial Narrow" panose="020B0604020202020204" pitchFamily="34" charset="0"/>
                <a:cs typeface="Arial Narrow" panose="020B0604020202020204" pitchFamily="34" charset="0"/>
              </a:rPr>
              <a:t>Reference texts: Copies of three different mechanics of materials textbooks (by authors Craig, </a:t>
            </a:r>
            <a:r>
              <a:rPr lang="en-US" sz="2400" dirty="0" err="1">
                <a:latin typeface="Arial Narrow" panose="020B0604020202020204" pitchFamily="34" charset="0"/>
                <a:cs typeface="Arial Narrow" panose="020B0604020202020204" pitchFamily="34" charset="0"/>
              </a:rPr>
              <a:t>Hibbeler</a:t>
            </a:r>
            <a:r>
              <a:rPr lang="en-US" sz="2400" dirty="0">
                <a:latin typeface="Arial Narrow" panose="020B0604020202020204" pitchFamily="34" charset="0"/>
                <a:cs typeface="Arial Narrow" panose="020B0604020202020204" pitchFamily="34" charset="0"/>
              </a:rPr>
              <a:t> and Philpot) will be available at the reserve desk for the Engineering/Science library on the second floor of WALC. These books will be available for two-hour checkout starting during the second week of classes.</a:t>
            </a:r>
          </a:p>
          <a:p>
            <a:pPr lvl="0"/>
            <a:endParaRPr lang="en-US" sz="2400" dirty="0">
              <a:latin typeface="Arial Narrow" panose="020B0604020202020204" pitchFamily="34" charset="0"/>
              <a:cs typeface="Arial Narrow" panose="020B0604020202020204" pitchFamily="34" charset="0"/>
            </a:endParaRPr>
          </a:p>
          <a:p>
            <a:pPr lvl="0"/>
            <a:r>
              <a:rPr lang="en-US" sz="2400" dirty="0">
                <a:latin typeface="Arial Narrow" panose="020B0604020202020204" pitchFamily="34" charset="0"/>
                <a:cs typeface="Arial Narrow" panose="020B0604020202020204" pitchFamily="34" charset="0"/>
              </a:rPr>
              <a:t>Solutions to examples in pdf or </a:t>
            </a:r>
            <a:r>
              <a:rPr lang="en-US" sz="2400" dirty="0" err="1">
                <a:latin typeface="Arial Narrow" panose="020B0604020202020204" pitchFamily="34" charset="0"/>
                <a:cs typeface="Arial Narrow" panose="020B0604020202020204" pitchFamily="34" charset="0"/>
              </a:rPr>
              <a:t>Youtube</a:t>
            </a:r>
            <a:r>
              <a:rPr lang="en-US" sz="2400" dirty="0">
                <a:latin typeface="Arial Narrow" panose="020B0604020202020204" pitchFamily="34" charset="0"/>
                <a:cs typeface="Arial Narrow" panose="020B0604020202020204" pitchFamily="34" charset="0"/>
              </a:rPr>
              <a:t> videos</a:t>
            </a:r>
          </a:p>
          <a:p>
            <a:pPr lvl="0"/>
            <a:endParaRPr lang="en-US" sz="2400" dirty="0">
              <a:latin typeface="Arial Narrow" panose="020B0604020202020204" pitchFamily="34" charset="0"/>
              <a:cs typeface="Arial Narrow" panose="020B0604020202020204" pitchFamily="34" charset="0"/>
            </a:endParaRPr>
          </a:p>
          <a:p>
            <a:pPr lvl="0"/>
            <a:r>
              <a:rPr lang="en-US" sz="2400" dirty="0">
                <a:latin typeface="Arial Narrow" panose="020B0604020202020204" pitchFamily="34" charset="0"/>
                <a:cs typeface="Arial Narrow" panose="020B0604020202020204" pitchFamily="34" charset="0"/>
              </a:rPr>
              <a:t>Discussion forum for students</a:t>
            </a:r>
          </a:p>
          <a:p>
            <a:pPr lvl="0"/>
            <a:endParaRPr lang="en-US" sz="2400" dirty="0">
              <a:latin typeface="Arial Narrow" panose="020B0604020202020204" pitchFamily="34" charset="0"/>
              <a:cs typeface="Arial Narrow" panose="020B0604020202020204" pitchFamily="34" charset="0"/>
            </a:endParaRPr>
          </a:p>
          <a:p>
            <a:pPr lvl="0"/>
            <a:endParaRPr lang="en-US" sz="2400" dirty="0">
              <a:latin typeface="Arial Narrow" panose="020B0604020202020204" pitchFamily="34" charset="0"/>
              <a:cs typeface="Arial Narrow" panose="020B0604020202020204" pitchFamily="34" charset="0"/>
            </a:endParaRPr>
          </a:p>
          <a:p>
            <a:pPr lvl="0"/>
            <a:endParaRPr lang="en-US" sz="2400" dirty="0">
              <a:latin typeface="Arial Narrow" panose="020B0604020202020204" pitchFamily="34" charset="0"/>
              <a:cs typeface="Arial Narrow" panose="020B0604020202020204" pitchFamily="34" charset="0"/>
            </a:endParaRPr>
          </a:p>
        </p:txBody>
      </p:sp>
      <p:sp>
        <p:nvSpPr>
          <p:cNvPr id="7" name="Slide Number">
            <a:extLst>
              <a:ext uri="{FF2B5EF4-FFF2-40B4-BE49-F238E27FC236}">
                <a16:creationId xmlns:a16="http://schemas.microsoft.com/office/drawing/2014/main" id="{0343A167-D916-344F-9C29-C33AA2CD1DF2}"/>
              </a:ext>
            </a:extLst>
          </p:cNvPr>
          <p:cNvSpPr>
            <a:spLocks noGrp="1"/>
          </p:cNvSpPr>
          <p:nvPr>
            <p:ph type="sldNum" sz="quarter" idx="12"/>
          </p:nvPr>
        </p:nvSpPr>
        <p:spPr/>
        <p:txBody>
          <a:bodyPr/>
          <a:lstStyle/>
          <a:p>
            <a:fld id="{8A7A6979-0714-4377-B894-6BE4C2D6E202}" type="slidenum">
              <a:rPr lang="en-US" smtClean="0"/>
              <a:pPr/>
              <a:t>5</a:t>
            </a:fld>
            <a:endParaRPr lang="en-US" dirty="0"/>
          </a:p>
        </p:txBody>
      </p:sp>
      <p:pic>
        <p:nvPicPr>
          <p:cNvPr id="2050" name="Picture 2">
            <a:extLst>
              <a:ext uri="{FF2B5EF4-FFF2-40B4-BE49-F238E27FC236}">
                <a16:creationId xmlns:a16="http://schemas.microsoft.com/office/drawing/2014/main" id="{61EF5BA2-A05C-660C-CDAF-927203CFA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3261" y="1119385"/>
            <a:ext cx="3663399" cy="4579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BC7FA5-56A2-1D74-E88A-24FFD540432E}"/>
              </a:ext>
            </a:extLst>
          </p:cNvPr>
          <p:cNvSpPr txBox="1"/>
          <p:nvPr/>
        </p:nvSpPr>
        <p:spPr>
          <a:xfrm>
            <a:off x="3594718" y="6150114"/>
            <a:ext cx="5964148" cy="707886"/>
          </a:xfrm>
          <a:prstGeom prst="rect">
            <a:avLst/>
          </a:prstGeom>
          <a:noFill/>
        </p:spPr>
        <p:txBody>
          <a:bodyPr wrap="square">
            <a:spAutoFit/>
          </a:bodyPr>
          <a:lstStyle/>
          <a:p>
            <a:r>
              <a:rPr lang="en-US" sz="2000" dirty="0">
                <a:latin typeface="Arial Narrow" panose="020B0604020202020204" pitchFamily="34" charset="0"/>
                <a:cs typeface="Arial Narrow" panose="020B0604020202020204" pitchFamily="34" charset="0"/>
              </a:rPr>
              <a:t>COURSE BLOG     </a:t>
            </a:r>
            <a:r>
              <a:rPr lang="en-US" sz="2000" dirty="0">
                <a:latin typeface="Arial Narrow" panose="020B0604020202020204" pitchFamily="34" charset="0"/>
                <a:cs typeface="Arial Narrow" panose="020B0604020202020204" pitchFamily="34" charset="0"/>
                <a:hlinkClick r:id="rId3"/>
              </a:rPr>
              <a:t>https://www.purdue.edu/freeform/me323/</a:t>
            </a:r>
            <a:r>
              <a:rPr lang="en-US" sz="2000" dirty="0">
                <a:latin typeface="Arial Narrow" panose="020B0604020202020204" pitchFamily="34" charset="0"/>
                <a:cs typeface="Arial Narrow" panose="020B0604020202020204" pitchFamily="34" charset="0"/>
              </a:rPr>
              <a:t> 	</a:t>
            </a:r>
          </a:p>
        </p:txBody>
      </p:sp>
    </p:spTree>
    <p:extLst>
      <p:ext uri="{BB962C8B-B14F-4D97-AF65-F5344CB8AC3E}">
        <p14:creationId xmlns:p14="http://schemas.microsoft.com/office/powerpoint/2010/main" val="105925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370666" y="183360"/>
            <a:ext cx="6925732" cy="569387"/>
          </a:xfrm>
        </p:spPr>
        <p:txBody>
          <a:bodyPr/>
          <a:lstStyle/>
          <a:p>
            <a:r>
              <a:rPr lang="en-US" sz="4000" dirty="0">
                <a:latin typeface="Arial Narrow" panose="020B0604020202020204" pitchFamily="34" charset="0"/>
                <a:cs typeface="Arial Narrow" panose="020B0604020202020204" pitchFamily="34" charset="0"/>
              </a:rPr>
              <a:t>ME 323 Website</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
        <p:nvSpPr>
          <p:cNvPr id="7" name="TextBox 6">
            <a:extLst>
              <a:ext uri="{FF2B5EF4-FFF2-40B4-BE49-F238E27FC236}">
                <a16:creationId xmlns:a16="http://schemas.microsoft.com/office/drawing/2014/main" id="{7899C912-2E1F-65DD-146F-680290C8589D}"/>
              </a:ext>
            </a:extLst>
          </p:cNvPr>
          <p:cNvSpPr txBox="1"/>
          <p:nvPr/>
        </p:nvSpPr>
        <p:spPr>
          <a:xfrm>
            <a:off x="3928851" y="6305308"/>
            <a:ext cx="5964148" cy="369332"/>
          </a:xfrm>
          <a:prstGeom prst="rect">
            <a:avLst/>
          </a:prstGeom>
          <a:noFill/>
        </p:spPr>
        <p:txBody>
          <a:bodyPr wrap="square">
            <a:spAutoFit/>
          </a:bodyPr>
          <a:lstStyle/>
          <a:p>
            <a:r>
              <a:rPr lang="en-US" dirty="0">
                <a:latin typeface="Arial Narrow" panose="020B0604020202020204" pitchFamily="34" charset="0"/>
                <a:cs typeface="Arial Narrow" panose="020B0604020202020204" pitchFamily="34" charset="0"/>
              </a:rPr>
              <a:t>COURSE BLOG     </a:t>
            </a:r>
            <a:r>
              <a:rPr lang="en-US" dirty="0">
                <a:latin typeface="Arial Narrow" panose="020B0604020202020204" pitchFamily="34" charset="0"/>
                <a:cs typeface="Arial Narrow" panose="020B0604020202020204" pitchFamily="34" charset="0"/>
                <a:hlinkClick r:id="rId3"/>
              </a:rPr>
              <a:t>https://www.purdue.edu/freeform/me323/</a:t>
            </a:r>
            <a:r>
              <a:rPr lang="en-US" dirty="0">
                <a:latin typeface="Arial Narrow" panose="020B0604020202020204" pitchFamily="34" charset="0"/>
                <a:cs typeface="Arial Narrow" panose="020B0604020202020204" pitchFamily="34" charset="0"/>
              </a:rPr>
              <a:t> 	</a:t>
            </a:r>
          </a:p>
        </p:txBody>
      </p:sp>
      <p:pic>
        <p:nvPicPr>
          <p:cNvPr id="5" name="Picture 4" descr="A screenshot of a computer&#10;&#10;AI-generated content may be incorrect.">
            <a:extLst>
              <a:ext uri="{FF2B5EF4-FFF2-40B4-BE49-F238E27FC236}">
                <a16:creationId xmlns:a16="http://schemas.microsoft.com/office/drawing/2014/main" id="{82238EDC-5727-A576-0166-D1036AAFE2FB}"/>
              </a:ext>
            </a:extLst>
          </p:cNvPr>
          <p:cNvPicPr>
            <a:picLocks noChangeAspect="1"/>
          </p:cNvPicPr>
          <p:nvPr/>
        </p:nvPicPr>
        <p:blipFill>
          <a:blip r:embed="rId4"/>
          <a:stretch>
            <a:fillRect/>
          </a:stretch>
        </p:blipFill>
        <p:spPr>
          <a:xfrm>
            <a:off x="2238067" y="924170"/>
            <a:ext cx="8512181" cy="5270407"/>
          </a:xfrm>
          <a:prstGeom prst="rect">
            <a:avLst/>
          </a:prstGeom>
        </p:spPr>
      </p:pic>
    </p:spTree>
    <p:extLst>
      <p:ext uri="{BB962C8B-B14F-4D97-AF65-F5344CB8AC3E}">
        <p14:creationId xmlns:p14="http://schemas.microsoft.com/office/powerpoint/2010/main" val="2318393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81729" y="226527"/>
            <a:ext cx="6925732" cy="569387"/>
          </a:xfrm>
        </p:spPr>
        <p:txBody>
          <a:bodyPr/>
          <a:lstStyle/>
          <a:p>
            <a:r>
              <a:rPr lang="en-US" sz="4000" dirty="0">
                <a:latin typeface="Arial Narrow" panose="020B0604020202020204" pitchFamily="34" charset="0"/>
                <a:cs typeface="Arial Narrow" panose="020B0604020202020204" pitchFamily="34" charset="0"/>
              </a:rPr>
              <a:t>Grading</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7</a:t>
            </a:fld>
            <a:endParaRPr lang="en-US" dirty="0"/>
          </a:p>
        </p:txBody>
      </p:sp>
      <p:graphicFrame>
        <p:nvGraphicFramePr>
          <p:cNvPr id="7" name="Table 6">
            <a:extLst>
              <a:ext uri="{FF2B5EF4-FFF2-40B4-BE49-F238E27FC236}">
                <a16:creationId xmlns:a16="http://schemas.microsoft.com/office/drawing/2014/main" id="{8E17812F-5A0E-4A03-7733-25501FBAAA97}"/>
              </a:ext>
            </a:extLst>
          </p:cNvPr>
          <p:cNvGraphicFramePr>
            <a:graphicFrameLocks noGrp="1"/>
          </p:cNvGraphicFramePr>
          <p:nvPr>
            <p:extLst>
              <p:ext uri="{D42A27DB-BD31-4B8C-83A1-F6EECF244321}">
                <p14:modId xmlns:p14="http://schemas.microsoft.com/office/powerpoint/2010/main" val="2248935170"/>
              </p:ext>
            </p:extLst>
          </p:nvPr>
        </p:nvGraphicFramePr>
        <p:xfrm>
          <a:off x="3943350" y="1104716"/>
          <a:ext cx="4537709" cy="2324283"/>
        </p:xfrm>
        <a:graphic>
          <a:graphicData uri="http://schemas.openxmlformats.org/drawingml/2006/table">
            <a:tbl>
              <a:tblPr firstRow="1" bandRow="1">
                <a:tableStyleId>{5C22544A-7EE6-4342-B048-85BDC9FD1C3A}</a:tableStyleId>
              </a:tblPr>
              <a:tblGrid>
                <a:gridCol w="2758213">
                  <a:extLst>
                    <a:ext uri="{9D8B030D-6E8A-4147-A177-3AD203B41FA5}">
                      <a16:colId xmlns:a16="http://schemas.microsoft.com/office/drawing/2014/main" val="20000"/>
                    </a:ext>
                  </a:extLst>
                </a:gridCol>
                <a:gridCol w="1779496">
                  <a:extLst>
                    <a:ext uri="{9D8B030D-6E8A-4147-A177-3AD203B41FA5}">
                      <a16:colId xmlns:a16="http://schemas.microsoft.com/office/drawing/2014/main" val="20001"/>
                    </a:ext>
                  </a:extLst>
                </a:gridCol>
              </a:tblGrid>
              <a:tr h="614704">
                <a:tc>
                  <a:txBody>
                    <a:bodyPr/>
                    <a:lstStyle/>
                    <a:p>
                      <a:pPr algn="ctr"/>
                      <a:r>
                        <a:rPr lang="en-US" sz="2000" b="1" i="0" dirty="0">
                          <a:latin typeface="Arial Narrow" panose="020B0604020202020204" pitchFamily="34" charset="0"/>
                          <a:ea typeface="Palatino Linotype" charset="0"/>
                          <a:cs typeface="Arial Narrow" panose="020B0604020202020204" pitchFamily="34" charset="0"/>
                        </a:rPr>
                        <a:t>Grade Categories</a:t>
                      </a:r>
                    </a:p>
                  </a:txBody>
                  <a:tcPr anchor="ctr"/>
                </a:tc>
                <a:tc>
                  <a:txBody>
                    <a:bodyPr/>
                    <a:lstStyle/>
                    <a:p>
                      <a:pPr algn="ctr"/>
                      <a:r>
                        <a:rPr lang="en-US" sz="2000" b="1" i="0" dirty="0">
                          <a:latin typeface="Arial Narrow" panose="020B0604020202020204" pitchFamily="34" charset="0"/>
                          <a:ea typeface="Palatino Linotype" charset="0"/>
                          <a:cs typeface="Arial Narrow" panose="020B0604020202020204" pitchFamily="34" charset="0"/>
                        </a:rPr>
                        <a:t>Percentage</a:t>
                      </a:r>
                    </a:p>
                  </a:txBody>
                  <a:tcPr anchor="ctr"/>
                </a:tc>
                <a:extLst>
                  <a:ext uri="{0D108BD9-81ED-4DB2-BD59-A6C34878D82A}">
                    <a16:rowId xmlns:a16="http://schemas.microsoft.com/office/drawing/2014/main" val="10000"/>
                  </a:ext>
                </a:extLst>
              </a:tr>
              <a:tr h="480171">
                <a:tc>
                  <a:txBody>
                    <a:bodyPr/>
                    <a:lstStyle/>
                    <a:p>
                      <a:pPr algn="ctr"/>
                      <a:r>
                        <a:rPr lang="en-US" sz="2000" b="0" i="0" baseline="0" dirty="0">
                          <a:latin typeface="Arial Narrow" panose="020B0604020202020204" pitchFamily="34" charset="0"/>
                          <a:ea typeface="Palatino Linotype" charset="0"/>
                          <a:cs typeface="Arial Narrow" panose="020B0604020202020204" pitchFamily="34" charset="0"/>
                        </a:rPr>
                        <a:t>Homework + Quizzes</a:t>
                      </a:r>
                      <a:endParaRPr lang="en-US" sz="2000" b="0" i="0" dirty="0">
                        <a:latin typeface="Arial Narrow" panose="020B0604020202020204" pitchFamily="34" charset="0"/>
                        <a:ea typeface="Palatino Linotype" charset="0"/>
                        <a:cs typeface="Arial Narrow" panose="020B0604020202020204" pitchFamily="34" charset="0"/>
                      </a:endParaRPr>
                    </a:p>
                  </a:txBody>
                  <a:tcPr anchor="ctr"/>
                </a:tc>
                <a:tc>
                  <a:txBody>
                    <a:bodyPr/>
                    <a:lstStyle/>
                    <a:p>
                      <a:pPr algn="ctr"/>
                      <a:r>
                        <a:rPr lang="en-US" sz="2000" b="0" i="0" dirty="0">
                          <a:latin typeface="Arial Narrow" panose="020B0604020202020204" pitchFamily="34" charset="0"/>
                          <a:ea typeface="Palatino Linotype" charset="0"/>
                          <a:cs typeface="Arial Narrow" panose="020B0604020202020204" pitchFamily="34" charset="0"/>
                        </a:rPr>
                        <a:t>30%</a:t>
                      </a:r>
                    </a:p>
                  </a:txBody>
                  <a:tcPr anchor="ctr"/>
                </a:tc>
                <a:extLst>
                  <a:ext uri="{0D108BD9-81ED-4DB2-BD59-A6C34878D82A}">
                    <a16:rowId xmlns:a16="http://schemas.microsoft.com/office/drawing/2014/main" val="10002"/>
                  </a:ext>
                </a:extLst>
              </a:tr>
              <a:tr h="614704">
                <a:tc>
                  <a:txBody>
                    <a:bodyPr/>
                    <a:lstStyle/>
                    <a:p>
                      <a:pPr algn="ctr"/>
                      <a:r>
                        <a:rPr lang="en-US" sz="2000" b="0" i="0" dirty="0">
                          <a:latin typeface="Arial Narrow" panose="020B0604020202020204" pitchFamily="34" charset="0"/>
                          <a:ea typeface="Palatino Linotype" charset="0"/>
                          <a:cs typeface="Arial Narrow" panose="020B0604020202020204" pitchFamily="34" charset="0"/>
                        </a:rPr>
                        <a:t>Exam 1 and 2</a:t>
                      </a:r>
                    </a:p>
                  </a:txBody>
                  <a:tcPr anchor="ctr"/>
                </a:tc>
                <a:tc>
                  <a:txBody>
                    <a:bodyPr/>
                    <a:lstStyle/>
                    <a:p>
                      <a:pPr algn="ctr"/>
                      <a:r>
                        <a:rPr lang="en-US" sz="2000" b="0" i="0" dirty="0">
                          <a:latin typeface="Arial Narrow" panose="020B0604020202020204" pitchFamily="34" charset="0"/>
                          <a:ea typeface="Palatino Linotype" charset="0"/>
                          <a:cs typeface="Arial Narrow" panose="020B0604020202020204" pitchFamily="34" charset="0"/>
                        </a:rPr>
                        <a:t>25% or 45%</a:t>
                      </a:r>
                    </a:p>
                  </a:txBody>
                  <a:tcPr anchor="ctr"/>
                </a:tc>
                <a:extLst>
                  <a:ext uri="{0D108BD9-81ED-4DB2-BD59-A6C34878D82A}">
                    <a16:rowId xmlns:a16="http://schemas.microsoft.com/office/drawing/2014/main" val="10003"/>
                  </a:ext>
                </a:extLst>
              </a:tr>
              <a:tr h="614704">
                <a:tc>
                  <a:txBody>
                    <a:bodyPr/>
                    <a:lstStyle/>
                    <a:p>
                      <a:pPr algn="ctr"/>
                      <a:r>
                        <a:rPr lang="en-US" sz="2000" b="0" i="0" dirty="0">
                          <a:latin typeface="Arial Narrow" panose="020B0604020202020204" pitchFamily="34" charset="0"/>
                          <a:ea typeface="Palatino Linotype" charset="0"/>
                          <a:cs typeface="Arial Narrow" panose="020B0604020202020204" pitchFamily="34" charset="0"/>
                        </a:rPr>
                        <a:t>Final Exam</a:t>
                      </a:r>
                    </a:p>
                  </a:txBody>
                  <a:tcPr anchor="ctr"/>
                </a:tc>
                <a:tc>
                  <a:txBody>
                    <a:bodyPr/>
                    <a:lstStyle/>
                    <a:p>
                      <a:pPr algn="ctr"/>
                      <a:r>
                        <a:rPr lang="en-US" sz="2000" b="0" i="0" dirty="0">
                          <a:latin typeface="Arial Narrow" panose="020B0604020202020204" pitchFamily="34" charset="0"/>
                          <a:ea typeface="Palatino Linotype" charset="0"/>
                          <a:cs typeface="Arial Narrow" panose="020B0604020202020204" pitchFamily="34" charset="0"/>
                        </a:rPr>
                        <a:t>45% or 25%</a:t>
                      </a:r>
                    </a:p>
                  </a:txBody>
                  <a:tcPr anchor="ctr"/>
                </a:tc>
                <a:extLst>
                  <a:ext uri="{0D108BD9-81ED-4DB2-BD59-A6C34878D82A}">
                    <a16:rowId xmlns:a16="http://schemas.microsoft.com/office/drawing/2014/main" val="10005"/>
                  </a:ext>
                </a:extLst>
              </a:tr>
            </a:tbl>
          </a:graphicData>
        </a:graphic>
      </p:graphicFrame>
      <p:sp>
        <p:nvSpPr>
          <p:cNvPr id="9" name="TextBox 8">
            <a:extLst>
              <a:ext uri="{FF2B5EF4-FFF2-40B4-BE49-F238E27FC236}">
                <a16:creationId xmlns:a16="http://schemas.microsoft.com/office/drawing/2014/main" id="{E8448A53-4423-4FB9-7346-00F3DCCB5E9F}"/>
              </a:ext>
            </a:extLst>
          </p:cNvPr>
          <p:cNvSpPr txBox="1"/>
          <p:nvPr/>
        </p:nvSpPr>
        <p:spPr>
          <a:xfrm>
            <a:off x="811531" y="3805942"/>
            <a:ext cx="10892789" cy="707886"/>
          </a:xfrm>
          <a:prstGeom prst="rect">
            <a:avLst/>
          </a:prstGeom>
          <a:solidFill>
            <a:schemeClr val="accent4"/>
          </a:solidFill>
        </p:spPr>
        <p:txBody>
          <a:bodyPr wrap="square">
            <a:spAutoFit/>
          </a:bodyPr>
          <a:lstStyle/>
          <a:p>
            <a:r>
              <a:rPr lang="en-US" sz="2000" dirty="0">
                <a:latin typeface="Arial Narrow" panose="020B0604020202020204" pitchFamily="34" charset="0"/>
                <a:cs typeface="Arial Narrow" panose="020B0604020202020204" pitchFamily="34" charset="0"/>
              </a:rPr>
              <a:t>If you score better on the average of Exams 1 and 2 than you do on the Final, the average of these two midterm exams will count as 45% and the Final will count as 25% of your final grade, vice versa.</a:t>
            </a:r>
          </a:p>
        </p:txBody>
      </p:sp>
      <p:pic>
        <p:nvPicPr>
          <p:cNvPr id="3" name="Picture 2">
            <a:extLst>
              <a:ext uri="{FF2B5EF4-FFF2-40B4-BE49-F238E27FC236}">
                <a16:creationId xmlns:a16="http://schemas.microsoft.com/office/drawing/2014/main" id="{B3857452-ED59-669B-8048-690324CB300B}"/>
              </a:ext>
            </a:extLst>
          </p:cNvPr>
          <p:cNvPicPr>
            <a:picLocks noChangeAspect="1"/>
          </p:cNvPicPr>
          <p:nvPr/>
        </p:nvPicPr>
        <p:blipFill>
          <a:blip r:embed="rId3"/>
          <a:stretch>
            <a:fillRect/>
          </a:stretch>
        </p:blipFill>
        <p:spPr>
          <a:xfrm>
            <a:off x="1446741" y="4829217"/>
            <a:ext cx="10093952" cy="1660757"/>
          </a:xfrm>
          <a:prstGeom prst="rect">
            <a:avLst/>
          </a:prstGeom>
        </p:spPr>
      </p:pic>
    </p:spTree>
    <p:extLst>
      <p:ext uri="{BB962C8B-B14F-4D97-AF65-F5344CB8AC3E}">
        <p14:creationId xmlns:p14="http://schemas.microsoft.com/office/powerpoint/2010/main" val="781849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67796" y="279264"/>
            <a:ext cx="6925732" cy="569387"/>
          </a:xfrm>
        </p:spPr>
        <p:txBody>
          <a:bodyPr/>
          <a:lstStyle/>
          <a:p>
            <a:r>
              <a:rPr lang="en-US" sz="4000" dirty="0">
                <a:latin typeface="Arial Narrow" panose="020B0604020202020204" pitchFamily="34" charset="0"/>
                <a:cs typeface="Arial Narrow" panose="020B0604020202020204" pitchFamily="34" charset="0"/>
              </a:rPr>
              <a:t>Homeworks and Quizzes</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8</a:t>
            </a:fld>
            <a:endParaRPr lang="en-US" dirty="0"/>
          </a:p>
        </p:txBody>
      </p:sp>
      <p:sp>
        <p:nvSpPr>
          <p:cNvPr id="4" name="TextBox 3">
            <a:extLst>
              <a:ext uri="{FF2B5EF4-FFF2-40B4-BE49-F238E27FC236}">
                <a16:creationId xmlns:a16="http://schemas.microsoft.com/office/drawing/2014/main" id="{C70B9A20-B2A6-C933-C08D-C2C90D301A05}"/>
              </a:ext>
            </a:extLst>
          </p:cNvPr>
          <p:cNvSpPr txBox="1"/>
          <p:nvPr/>
        </p:nvSpPr>
        <p:spPr>
          <a:xfrm>
            <a:off x="502920" y="1186455"/>
            <a:ext cx="11201400" cy="477053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Weekly homework (Total 11 homeworks)</a:t>
            </a:r>
          </a:p>
          <a:p>
            <a:pPr marL="285750" indent="-285750">
              <a:buFont typeface="Arial" panose="020B0604020202020204" pitchFamily="34" charset="0"/>
              <a:buChar char="•"/>
            </a:pPr>
            <a:endParaRPr lang="en-US" sz="2000" dirty="0">
              <a:latin typeface="Arial Narrow" panose="020B0604020202020204" pitchFamily="34" charset="0"/>
              <a:cs typeface="Arial Narrow" panose="020B0604020202020204" pitchFamily="34" charset="0"/>
            </a:endParaRP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Typically, one homework set will be due every week, except for weeks during which exams are given. </a:t>
            </a:r>
            <a:r>
              <a:rPr lang="en-US" sz="2000" u="sng" dirty="0">
                <a:latin typeface="Arial Narrow" panose="020B0604020202020204" pitchFamily="34" charset="0"/>
                <a:cs typeface="Arial Narrow" panose="020B0604020202020204" pitchFamily="34" charset="0"/>
              </a:rPr>
              <a:t>Homework must be submitted by 11:59pm (EST) on Friday unless otherwise posted</a:t>
            </a:r>
            <a:r>
              <a:rPr lang="en-US" sz="2000" dirty="0">
                <a:latin typeface="Arial Narrow" panose="020B0604020202020204" pitchFamily="34" charset="0"/>
                <a:cs typeface="Arial Narrow" panose="020B0604020202020204" pitchFamily="34" charset="0"/>
              </a:rPr>
              <a:t>.  Please post your HW on Gradescope on the appropriate HW link using a single PDF file (you will be asked to prescribe which page(s) each problem is on in Gradescope). </a:t>
            </a:r>
          </a:p>
          <a:p>
            <a:pPr marL="285750" indent="-285750">
              <a:buFont typeface="Arial" panose="020B0604020202020204" pitchFamily="34" charset="0"/>
              <a:buChar char="•"/>
            </a:pPr>
            <a:endParaRPr lang="en-US" sz="2000" dirty="0">
              <a:latin typeface="Arial Narrow" panose="020B0604020202020204" pitchFamily="34" charset="0"/>
              <a:cs typeface="Arial Narrow" panose="020B0604020202020204" pitchFamily="34" charset="0"/>
            </a:endParaRP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The late submission window lasts for 24 hours after the initial due date. Late submission grading policy: -2.25 points for Questions 1-3. Please review your homework submission after it has been uploaded onto Gradescope to ensure that all work has been properly submitted.  If for some reason you have problems posting your HW on Gradescope, please email the instructor the PDF of your HW before the 11:59pm (EST) deadline with an explanation.  There is no specific format for submission of the HW.  However, your work needs to be presented with a logical thought process and in a neat, easy-to-read style. Failure to do so can result in a loss of points in your homework grade. </a:t>
            </a:r>
          </a:p>
          <a:p>
            <a:pPr marL="285750" indent="-285750">
              <a:buFont typeface="Arial" panose="020B0604020202020204" pitchFamily="34" charset="0"/>
              <a:buChar char="•"/>
            </a:pPr>
            <a:endParaRPr lang="en-US" sz="2400" dirty="0">
              <a:latin typeface="Arial Narrow" panose="020B0604020202020204" pitchFamily="34" charset="0"/>
              <a:cs typeface="Arial Narrow" panose="020B0604020202020204" pitchFamily="34" charset="0"/>
            </a:endParaRPr>
          </a:p>
          <a:p>
            <a:pPr marL="285750" indent="-285750">
              <a:buFont typeface="Arial" panose="020B0604020202020204" pitchFamily="34" charset="0"/>
              <a:buChar char="•"/>
            </a:pPr>
            <a:r>
              <a:rPr lang="en-US" sz="2000" dirty="0">
                <a:latin typeface="Arial Narrow" panose="020B0604020202020204" pitchFamily="34" charset="0"/>
                <a:cs typeface="Arial Narrow" panose="020B0604020202020204" pitchFamily="34" charset="0"/>
              </a:rPr>
              <a:t>Unannounced </a:t>
            </a:r>
            <a:r>
              <a:rPr lang="en-US" sz="2000" u="sng" dirty="0">
                <a:latin typeface="Arial Narrow" panose="020B0604020202020204" pitchFamily="34" charset="0"/>
                <a:cs typeface="Arial Narrow" panose="020B0604020202020204" pitchFamily="34" charset="0"/>
              </a:rPr>
              <a:t>quizzes</a:t>
            </a:r>
            <a:r>
              <a:rPr lang="en-US" sz="2000" dirty="0">
                <a:latin typeface="Arial Narrow" panose="020B0604020202020204" pitchFamily="34" charset="0"/>
                <a:cs typeface="Arial Narrow" panose="020B0604020202020204" pitchFamily="34" charset="0"/>
              </a:rPr>
              <a:t> will be given regularly throughout the semester. Make-up quizzes will not be given.</a:t>
            </a:r>
          </a:p>
        </p:txBody>
      </p:sp>
    </p:spTree>
    <p:extLst>
      <p:ext uri="{BB962C8B-B14F-4D97-AF65-F5344CB8AC3E}">
        <p14:creationId xmlns:p14="http://schemas.microsoft.com/office/powerpoint/2010/main" val="6343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68859C-C6DA-FE49-AE9B-16641E5CEF1C}"/>
              </a:ext>
            </a:extLst>
          </p:cNvPr>
          <p:cNvSpPr>
            <a:spLocks noGrp="1"/>
          </p:cNvSpPr>
          <p:nvPr>
            <p:ph type="ctrTitle"/>
          </p:nvPr>
        </p:nvSpPr>
        <p:spPr>
          <a:xfrm>
            <a:off x="281729" y="217414"/>
            <a:ext cx="6925732" cy="569387"/>
          </a:xfrm>
        </p:spPr>
        <p:txBody>
          <a:bodyPr/>
          <a:lstStyle/>
          <a:p>
            <a:r>
              <a:rPr lang="en-US" sz="4000" dirty="0">
                <a:latin typeface="Arial Narrow" panose="020B0604020202020204" pitchFamily="34" charset="0"/>
                <a:cs typeface="Arial Narrow" panose="020B0604020202020204" pitchFamily="34" charset="0"/>
              </a:rPr>
              <a:t>Course Schedule</a:t>
            </a:r>
          </a:p>
        </p:txBody>
      </p:sp>
      <p:sp>
        <p:nvSpPr>
          <p:cNvPr id="6" name="Slide Number">
            <a:extLst>
              <a:ext uri="{FF2B5EF4-FFF2-40B4-BE49-F238E27FC236}">
                <a16:creationId xmlns:a16="http://schemas.microsoft.com/office/drawing/2014/main" id="{8A79D7E4-37C0-1549-8E7C-EDC9B2FE68B5}"/>
              </a:ext>
            </a:extLst>
          </p:cNvPr>
          <p:cNvSpPr>
            <a:spLocks noGrp="1"/>
          </p:cNvSpPr>
          <p:nvPr>
            <p:ph type="sldNum" sz="quarter" idx="12"/>
          </p:nvPr>
        </p:nvSpPr>
        <p:spPr/>
        <p:txBody>
          <a:bodyPr/>
          <a:lstStyle/>
          <a:p>
            <a:fld id="{8A7A6979-0714-4377-B894-6BE4C2D6E202}" type="slidenum">
              <a:rPr lang="en-US" smtClean="0"/>
              <a:pPr/>
              <a:t>9</a:t>
            </a:fld>
            <a:endParaRPr lang="en-US" dirty="0"/>
          </a:p>
        </p:txBody>
      </p:sp>
      <p:grpSp>
        <p:nvGrpSpPr>
          <p:cNvPr id="8" name="Group 7">
            <a:extLst>
              <a:ext uri="{FF2B5EF4-FFF2-40B4-BE49-F238E27FC236}">
                <a16:creationId xmlns:a16="http://schemas.microsoft.com/office/drawing/2014/main" id="{D1D2267D-45C5-BCD8-E06F-236E4C08EF05}"/>
              </a:ext>
            </a:extLst>
          </p:cNvPr>
          <p:cNvGrpSpPr/>
          <p:nvPr/>
        </p:nvGrpSpPr>
        <p:grpSpPr>
          <a:xfrm>
            <a:off x="726683" y="1360542"/>
            <a:ext cx="4720149" cy="646331"/>
            <a:chOff x="799343" y="1427910"/>
            <a:chExt cx="3196845" cy="646331"/>
          </a:xfrm>
        </p:grpSpPr>
        <p:sp>
          <p:nvSpPr>
            <p:cNvPr id="4" name="Rectangle 3">
              <a:extLst>
                <a:ext uri="{FF2B5EF4-FFF2-40B4-BE49-F238E27FC236}">
                  <a16:creationId xmlns:a16="http://schemas.microsoft.com/office/drawing/2014/main" id="{6A229A6B-1824-AA0A-11E4-FE99104E073E}"/>
                </a:ext>
              </a:extLst>
            </p:cNvPr>
            <p:cNvSpPr/>
            <p:nvPr/>
          </p:nvSpPr>
          <p:spPr>
            <a:xfrm>
              <a:off x="799343" y="1574464"/>
              <a:ext cx="442061" cy="230113"/>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44DA9242-F754-518C-0D62-92CCFE3561C0}"/>
                </a:ext>
              </a:extLst>
            </p:cNvPr>
            <p:cNvSpPr txBox="1"/>
            <p:nvPr/>
          </p:nvSpPr>
          <p:spPr>
            <a:xfrm>
              <a:off x="1321288" y="1427910"/>
              <a:ext cx="2674900" cy="646331"/>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Bansal on travel, video lectures will be posted in Freeform Course Blog</a:t>
              </a:r>
            </a:p>
          </p:txBody>
        </p:sp>
      </p:grpSp>
      <p:grpSp>
        <p:nvGrpSpPr>
          <p:cNvPr id="12" name="Group 11">
            <a:extLst>
              <a:ext uri="{FF2B5EF4-FFF2-40B4-BE49-F238E27FC236}">
                <a16:creationId xmlns:a16="http://schemas.microsoft.com/office/drawing/2014/main" id="{C23B01E7-B1AB-B94B-6CE1-863FCCE2BDB3}"/>
              </a:ext>
            </a:extLst>
          </p:cNvPr>
          <p:cNvGrpSpPr/>
          <p:nvPr/>
        </p:nvGrpSpPr>
        <p:grpSpPr>
          <a:xfrm>
            <a:off x="726683" y="2580614"/>
            <a:ext cx="3169615" cy="369332"/>
            <a:chOff x="783539" y="2226679"/>
            <a:chExt cx="3169615" cy="369332"/>
          </a:xfrm>
        </p:grpSpPr>
        <p:sp>
          <p:nvSpPr>
            <p:cNvPr id="10" name="Rectangle 9">
              <a:extLst>
                <a:ext uri="{FF2B5EF4-FFF2-40B4-BE49-F238E27FC236}">
                  <a16:creationId xmlns:a16="http://schemas.microsoft.com/office/drawing/2014/main" id="{DF054105-7A1F-052D-3302-2AB88C0869D2}"/>
                </a:ext>
              </a:extLst>
            </p:cNvPr>
            <p:cNvSpPr/>
            <p:nvPr/>
          </p:nvSpPr>
          <p:spPr>
            <a:xfrm>
              <a:off x="783539" y="2265512"/>
              <a:ext cx="442061" cy="230113"/>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FF6B9B9D-B6B5-CD7A-C507-CC87C9817505}"/>
                </a:ext>
              </a:extLst>
            </p:cNvPr>
            <p:cNvSpPr txBox="1"/>
            <p:nvPr/>
          </p:nvSpPr>
          <p:spPr>
            <a:xfrm>
              <a:off x="1278254" y="2226679"/>
              <a:ext cx="2674900"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No Lectures</a:t>
              </a:r>
            </a:p>
          </p:txBody>
        </p:sp>
      </p:grpSp>
      <p:pic>
        <p:nvPicPr>
          <p:cNvPr id="7" name="Picture 6">
            <a:extLst>
              <a:ext uri="{FF2B5EF4-FFF2-40B4-BE49-F238E27FC236}">
                <a16:creationId xmlns:a16="http://schemas.microsoft.com/office/drawing/2014/main" id="{E5A45793-6107-CACA-9B80-1CB81A9916E7}"/>
              </a:ext>
            </a:extLst>
          </p:cNvPr>
          <p:cNvPicPr>
            <a:picLocks noChangeAspect="1"/>
          </p:cNvPicPr>
          <p:nvPr/>
        </p:nvPicPr>
        <p:blipFill>
          <a:blip r:embed="rId3">
            <a:alphaModFix/>
          </a:blip>
          <a:stretch>
            <a:fillRect/>
          </a:stretch>
        </p:blipFill>
        <p:spPr>
          <a:xfrm>
            <a:off x="5595104" y="-12540"/>
            <a:ext cx="5054400" cy="6858000"/>
          </a:xfrm>
          <a:prstGeom prst="rect">
            <a:avLst/>
          </a:prstGeom>
          <a:solidFill>
            <a:schemeClr val="accent4"/>
          </a:solidFill>
          <a:ln>
            <a:solidFill>
              <a:schemeClr val="accent4"/>
            </a:solidFill>
          </a:ln>
        </p:spPr>
      </p:pic>
    </p:spTree>
    <p:extLst>
      <p:ext uri="{BB962C8B-B14F-4D97-AF65-F5344CB8AC3E}">
        <p14:creationId xmlns:p14="http://schemas.microsoft.com/office/powerpoint/2010/main" val="693046514"/>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IE-Template_Black_StandardScreen" id="{E89C3307-748B-AB41-927F-A1C98E8C6764}" vid="{73600533-07C5-D24B-8F18-B757735831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PU-ME-Template_Black_StandardScreen</Template>
  <TotalTime>13016</TotalTime>
  <Words>1072</Words>
  <Application>Microsoft Office PowerPoint</Application>
  <PresentationFormat>Widescreen</PresentationFormat>
  <Paragraphs>178</Paragraphs>
  <Slides>33</Slides>
  <Notes>16</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Purdue2</vt:lpstr>
      <vt:lpstr>MECHANICS OF MATERIALS</vt:lpstr>
      <vt:lpstr>PowerPoint Presentation</vt:lpstr>
      <vt:lpstr>Course Description</vt:lpstr>
      <vt:lpstr>Teaching Assistants</vt:lpstr>
      <vt:lpstr>Reference Text</vt:lpstr>
      <vt:lpstr>ME 323 Website</vt:lpstr>
      <vt:lpstr>Grading</vt:lpstr>
      <vt:lpstr>Homeworks and Quizzes</vt:lpstr>
      <vt:lpstr>Course Schedule</vt:lpstr>
      <vt:lpstr>Infrastructure Disaster – Quebec Bridge 1907</vt:lpstr>
      <vt:lpstr>Modern Day Examples..</vt:lpstr>
      <vt:lpstr>Mechanics of Materials</vt:lpstr>
      <vt:lpstr>Modern Day Applications</vt:lpstr>
      <vt:lpstr>ME323: Statics with Deformable Structures</vt:lpstr>
      <vt:lpstr>Course Overview</vt:lpstr>
      <vt:lpstr>Course Overview</vt:lpstr>
      <vt:lpstr>Course Overview</vt:lpstr>
      <vt:lpstr>Course Overview</vt:lpstr>
      <vt:lpstr>Equilibrium of Deformable Body</vt:lpstr>
      <vt:lpstr>Support Reactions</vt:lpstr>
      <vt:lpstr>Support Reactions</vt:lpstr>
      <vt:lpstr>Support Reactions</vt:lpstr>
      <vt:lpstr>Equations of Equilibrium</vt:lpstr>
      <vt:lpstr>Free Body Diagrams</vt:lpstr>
      <vt:lpstr>Example 1.1 from Lecturebook</vt:lpstr>
      <vt:lpstr>Internal Resultants</vt:lpstr>
      <vt:lpstr>Internal Resultants</vt:lpstr>
      <vt:lpstr>Example 1.3 from Lecturebook</vt:lpstr>
      <vt:lpstr>PowerPoint Presentation</vt:lpstr>
      <vt:lpstr>PowerPoint Presentation</vt:lpstr>
      <vt:lpstr>Example 1.6 from Lecturebook</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Shubhra</dc:creator>
  <cp:lastModifiedBy>Shubhra Bansal</cp:lastModifiedBy>
  <cp:revision>23</cp:revision>
  <dcterms:created xsi:type="dcterms:W3CDTF">2023-01-09T07:57:13Z</dcterms:created>
  <dcterms:modified xsi:type="dcterms:W3CDTF">2025-08-29T01:57:46Z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2023-08-09T17:42:03Z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e471e669-3334-4b1d-88bc-7ec9afa950f9</vt:lpwstr>
  </property>
  <property fmtid="{D5CDD505-2E9C-101B-9397-08002B2CF9AE}" pid="8" name="MSIP_Label_4044bd30-2ed7-4c9d-9d12-46200872a97b_ContentBits">
    <vt:lpwstr>0</vt:lpwstr>
  </property>
</Properties>
</file>