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4"/>
  </p:notesMasterIdLst>
  <p:sldIdLst>
    <p:sldId id="257" r:id="rId2"/>
    <p:sldId id="508" r:id="rId3"/>
    <p:sldId id="530" r:id="rId4"/>
    <p:sldId id="540" r:id="rId5"/>
    <p:sldId id="541" r:id="rId6"/>
    <p:sldId id="542" r:id="rId7"/>
    <p:sldId id="539" r:id="rId8"/>
    <p:sldId id="537" r:id="rId9"/>
    <p:sldId id="538" r:id="rId10"/>
    <p:sldId id="531" r:id="rId11"/>
    <p:sldId id="491" r:id="rId12"/>
    <p:sldId id="262" r:id="rId13"/>
  </p:sldIdLst>
  <p:sldSz cx="9144000" cy="6858000" type="screen4x3"/>
  <p:notesSz cx="6858000" cy="9144000"/>
  <p:embeddedFontLst>
    <p:embeddedFont>
      <p:font typeface="Acumin Pro" panose="020B0604020202020204" charset="0"/>
      <p:regular r:id="rId15"/>
      <p:bold r:id="rId16"/>
      <p:italic r:id="rId17"/>
      <p:boldItalic r:id="rId18"/>
    </p:embeddedFont>
    <p:embeddedFont>
      <p:font typeface="Acumin Pro ExtraCondensed" panose="020B0604020202020204" charset="0"/>
      <p:regular r:id="rId19"/>
      <p:bold r:id="rId20"/>
      <p:italic r:id="rId21"/>
      <p:boldItalic r:id="rId22"/>
    </p:embeddedFont>
    <p:embeddedFont>
      <p:font typeface="Acumin Pro ExtraCondensed Smbd" panose="020B0604020202020204" charset="0"/>
      <p:regular r:id="rId23"/>
      <p:bold r:id="rId24"/>
      <p:italic r:id="rId25"/>
      <p:boldItalic r:id="rId26"/>
    </p:embeddedFont>
    <p:embeddedFont>
      <p:font typeface="Acumin Pro Medium" panose="020B0604020202020204" charset="0"/>
      <p:regular r:id="rId27"/>
      <p:italic r:id="rId28"/>
    </p:embeddedFont>
    <p:embeddedFont>
      <p:font typeface="Acumin Pro Semibold" panose="020B0604020202020204" charset="0"/>
      <p:regular r:id="rId29"/>
      <p:bold r:id="rId30"/>
      <p:italic r:id="rId31"/>
      <p:boldItalic r:id="rId32"/>
    </p:embeddedFont>
    <p:embeddedFont>
      <p:font typeface="Acumin Pro SemiCondense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United Sans Cd Md" charset="0"/>
      <p:regular r:id="rId41"/>
    </p:embeddedFont>
    <p:embeddedFont>
      <p:font typeface="United Sans Reg Medium" panose="020B0604020202020204"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09944-3E98-411B-8F79-A7FBF24B189F}" v="1" dt="2023-12-06T13:19:3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34" autoAdjust="0"/>
    <p:restoredTop sz="86401"/>
  </p:normalViewPr>
  <p:slideViewPr>
    <p:cSldViewPr snapToGrid="0" snapToObjects="1">
      <p:cViewPr>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0" Type="http://schemas.openxmlformats.org/officeDocument/2006/relationships/font" Target="fonts/font6.fntdata"/><Relationship Id="rId41" Type="http://schemas.openxmlformats.org/officeDocument/2006/relationships/font" Target="fonts/font2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EE009944-3E98-411B-8F79-A7FBF24B189F}"/>
    <pc:docChg chg="delSld modSld">
      <pc:chgData name="Shubhra Bansal" userId="8a733231fab1e3e4" providerId="LiveId" clId="{EE009944-3E98-411B-8F79-A7FBF24B189F}" dt="2023-12-08T19:56:08.710" v="2" actId="47"/>
      <pc:docMkLst>
        <pc:docMk/>
      </pc:docMkLst>
      <pc:sldChg chg="addSp modSp mod">
        <pc:chgData name="Shubhra Bansal" userId="8a733231fab1e3e4" providerId="LiveId" clId="{EE009944-3E98-411B-8F79-A7FBF24B189F}" dt="2023-12-06T13:19:31.197" v="1"/>
        <pc:sldMkLst>
          <pc:docMk/>
          <pc:sldMk cId="198113133" sldId="257"/>
        </pc:sldMkLst>
        <pc:spChg chg="mod">
          <ac:chgData name="Shubhra Bansal" userId="8a733231fab1e3e4" providerId="LiveId" clId="{EE009944-3E98-411B-8F79-A7FBF24B189F}" dt="2023-12-06T12:27:15.716" v="0" actId="1076"/>
          <ac:spMkLst>
            <pc:docMk/>
            <pc:sldMk cId="198113133" sldId="257"/>
            <ac:spMk id="2" creationId="{9837D11D-264E-4E40-8932-E1B30639E61E}"/>
          </ac:spMkLst>
        </pc:spChg>
        <pc:inkChg chg="add">
          <ac:chgData name="Shubhra Bansal" userId="8a733231fab1e3e4" providerId="LiveId" clId="{EE009944-3E98-411B-8F79-A7FBF24B189F}" dt="2023-12-06T13:19:31.197" v="1"/>
          <ac:inkMkLst>
            <pc:docMk/>
            <pc:sldMk cId="198113133" sldId="257"/>
            <ac:inkMk id="6" creationId="{7608B420-649F-25B8-C796-D2DC42972036}"/>
          </ac:inkMkLst>
        </pc:inkChg>
      </pc:sldChg>
      <pc:sldChg chg="del">
        <pc:chgData name="Shubhra Bansal" userId="8a733231fab1e3e4" providerId="LiveId" clId="{EE009944-3E98-411B-8F79-A7FBF24B189F}" dt="2023-12-08T19:56:08.710" v="2" actId="47"/>
        <pc:sldMkLst>
          <pc:docMk/>
          <pc:sldMk cId="3813135183" sldId="492"/>
        </pc:sldMkLst>
      </pc:sldChg>
      <pc:sldChg chg="del">
        <pc:chgData name="Shubhra Bansal" userId="8a733231fab1e3e4" providerId="LiveId" clId="{EE009944-3E98-411B-8F79-A7FBF24B189F}" dt="2023-12-08T19:56:08.710" v="2" actId="47"/>
        <pc:sldMkLst>
          <pc:docMk/>
          <pc:sldMk cId="980312592" sldId="493"/>
        </pc:sldMkLst>
      </pc:sldChg>
      <pc:sldChg chg="del">
        <pc:chgData name="Shubhra Bansal" userId="8a733231fab1e3e4" providerId="LiveId" clId="{EE009944-3E98-411B-8F79-A7FBF24B189F}" dt="2023-12-08T19:56:08.710" v="2" actId="47"/>
        <pc:sldMkLst>
          <pc:docMk/>
          <pc:sldMk cId="3124797966" sldId="499"/>
        </pc:sldMkLst>
      </pc:sldChg>
      <pc:sldChg chg="addSp">
        <pc:chgData name="Shubhra Bansal" userId="8a733231fab1e3e4" providerId="LiveId" clId="{EE009944-3E98-411B-8F79-A7FBF24B189F}" dt="2023-12-06T13:19:31.197" v="1"/>
        <pc:sldMkLst>
          <pc:docMk/>
          <pc:sldMk cId="2814361135" sldId="530"/>
        </pc:sldMkLst>
        <pc:inkChg chg="add">
          <ac:chgData name="Shubhra Bansal" userId="8a733231fab1e3e4" providerId="LiveId" clId="{EE009944-3E98-411B-8F79-A7FBF24B189F}" dt="2023-12-06T13:19:31.197" v="1"/>
          <ac:inkMkLst>
            <pc:docMk/>
            <pc:sldMk cId="2814361135" sldId="530"/>
            <ac:inkMk id="3" creationId="{625D5953-443B-68F8-D7B3-FA1A25EE6BB0}"/>
          </ac:inkMkLst>
        </pc:inkChg>
      </pc:sldChg>
      <pc:sldChg chg="addSp">
        <pc:chgData name="Shubhra Bansal" userId="8a733231fab1e3e4" providerId="LiveId" clId="{EE009944-3E98-411B-8F79-A7FBF24B189F}" dt="2023-12-06T13:19:31.197" v="1"/>
        <pc:sldMkLst>
          <pc:docMk/>
          <pc:sldMk cId="4228123058" sldId="531"/>
        </pc:sldMkLst>
        <pc:inkChg chg="add">
          <ac:chgData name="Shubhra Bansal" userId="8a733231fab1e3e4" providerId="LiveId" clId="{EE009944-3E98-411B-8F79-A7FBF24B189F}" dt="2023-12-06T13:19:31.197" v="1"/>
          <ac:inkMkLst>
            <pc:docMk/>
            <pc:sldMk cId="4228123058" sldId="531"/>
            <ac:inkMk id="2" creationId="{5F32A741-D679-04D9-93F6-7CEA89C8D829}"/>
          </ac:inkMkLst>
        </pc:inkChg>
      </pc:sldChg>
      <pc:sldChg chg="del">
        <pc:chgData name="Shubhra Bansal" userId="8a733231fab1e3e4" providerId="LiveId" clId="{EE009944-3E98-411B-8F79-A7FBF24B189F}" dt="2023-12-08T19:56:08.710" v="2" actId="47"/>
        <pc:sldMkLst>
          <pc:docMk/>
          <pc:sldMk cId="2375220319" sldId="532"/>
        </pc:sldMkLst>
      </pc:sldChg>
      <pc:sldChg chg="addSp">
        <pc:chgData name="Shubhra Bansal" userId="8a733231fab1e3e4" providerId="LiveId" clId="{EE009944-3E98-411B-8F79-A7FBF24B189F}" dt="2023-12-06T13:19:31.197" v="1"/>
        <pc:sldMkLst>
          <pc:docMk/>
          <pc:sldMk cId="4121619531" sldId="537"/>
        </pc:sldMkLst>
        <pc:inkChg chg="add">
          <ac:chgData name="Shubhra Bansal" userId="8a733231fab1e3e4" providerId="LiveId" clId="{EE009944-3E98-411B-8F79-A7FBF24B189F}" dt="2023-12-06T13:19:31.197" v="1"/>
          <ac:inkMkLst>
            <pc:docMk/>
            <pc:sldMk cId="4121619531" sldId="537"/>
            <ac:inkMk id="2" creationId="{4E19EE73-DB70-2AE5-F963-49896E597FE7}"/>
          </ac:inkMkLst>
        </pc:inkChg>
      </pc:sldChg>
      <pc:sldChg chg="addSp">
        <pc:chgData name="Shubhra Bansal" userId="8a733231fab1e3e4" providerId="LiveId" clId="{EE009944-3E98-411B-8F79-A7FBF24B189F}" dt="2023-12-06T13:19:31.197" v="1"/>
        <pc:sldMkLst>
          <pc:docMk/>
          <pc:sldMk cId="3883350369" sldId="538"/>
        </pc:sldMkLst>
        <pc:inkChg chg="add">
          <ac:chgData name="Shubhra Bansal" userId="8a733231fab1e3e4" providerId="LiveId" clId="{EE009944-3E98-411B-8F79-A7FBF24B189F}" dt="2023-12-06T13:19:31.197" v="1"/>
          <ac:inkMkLst>
            <pc:docMk/>
            <pc:sldMk cId="3883350369" sldId="538"/>
            <ac:inkMk id="2" creationId="{8EE509A2-9327-8DF1-3D59-BE993524A82F}"/>
          </ac:inkMkLst>
        </pc:inkChg>
      </pc:sldChg>
      <pc:sldChg chg="addSp">
        <pc:chgData name="Shubhra Bansal" userId="8a733231fab1e3e4" providerId="LiveId" clId="{EE009944-3E98-411B-8F79-A7FBF24B189F}" dt="2023-12-06T13:19:31.197" v="1"/>
        <pc:sldMkLst>
          <pc:docMk/>
          <pc:sldMk cId="4030895190" sldId="539"/>
        </pc:sldMkLst>
        <pc:inkChg chg="add">
          <ac:chgData name="Shubhra Bansal" userId="8a733231fab1e3e4" providerId="LiveId" clId="{EE009944-3E98-411B-8F79-A7FBF24B189F}" dt="2023-12-06T13:19:31.197" v="1"/>
          <ac:inkMkLst>
            <pc:docMk/>
            <pc:sldMk cId="4030895190" sldId="539"/>
            <ac:inkMk id="4" creationId="{DC503D39-48F1-CC19-179B-716C79805FE8}"/>
          </ac:inkMkLst>
        </pc:inkChg>
      </pc:sldChg>
      <pc:sldChg chg="addSp">
        <pc:chgData name="Shubhra Bansal" userId="8a733231fab1e3e4" providerId="LiveId" clId="{EE009944-3E98-411B-8F79-A7FBF24B189F}" dt="2023-12-06T13:19:31.197" v="1"/>
        <pc:sldMkLst>
          <pc:docMk/>
          <pc:sldMk cId="1317010274" sldId="540"/>
        </pc:sldMkLst>
        <pc:inkChg chg="add">
          <ac:chgData name="Shubhra Bansal" userId="8a733231fab1e3e4" providerId="LiveId" clId="{EE009944-3E98-411B-8F79-A7FBF24B189F}" dt="2023-12-06T13:19:31.197" v="1"/>
          <ac:inkMkLst>
            <pc:docMk/>
            <pc:sldMk cId="1317010274" sldId="540"/>
            <ac:inkMk id="2" creationId="{EEF896AB-8949-80B3-D6C9-1DCDDC5A4A10}"/>
          </ac:inkMkLst>
        </pc:inkChg>
      </pc:sldChg>
      <pc:sldChg chg="addSp">
        <pc:chgData name="Shubhra Bansal" userId="8a733231fab1e3e4" providerId="LiveId" clId="{EE009944-3E98-411B-8F79-A7FBF24B189F}" dt="2023-12-06T13:19:31.197" v="1"/>
        <pc:sldMkLst>
          <pc:docMk/>
          <pc:sldMk cId="2442379735" sldId="541"/>
        </pc:sldMkLst>
        <pc:inkChg chg="add">
          <ac:chgData name="Shubhra Bansal" userId="8a733231fab1e3e4" providerId="LiveId" clId="{EE009944-3E98-411B-8F79-A7FBF24B189F}" dt="2023-12-06T13:19:31.197" v="1"/>
          <ac:inkMkLst>
            <pc:docMk/>
            <pc:sldMk cId="2442379735" sldId="541"/>
            <ac:inkMk id="2" creationId="{D19AC6C6-8597-E608-E2D7-DE72DB83978A}"/>
          </ac:inkMkLst>
        </pc:inkChg>
      </pc:sldChg>
      <pc:sldChg chg="addSp">
        <pc:chgData name="Shubhra Bansal" userId="8a733231fab1e3e4" providerId="LiveId" clId="{EE009944-3E98-411B-8F79-A7FBF24B189F}" dt="2023-12-06T13:19:31.197" v="1"/>
        <pc:sldMkLst>
          <pc:docMk/>
          <pc:sldMk cId="535868840" sldId="542"/>
        </pc:sldMkLst>
        <pc:inkChg chg="add">
          <ac:chgData name="Shubhra Bansal" userId="8a733231fab1e3e4" providerId="LiveId" clId="{EE009944-3E98-411B-8F79-A7FBF24B189F}" dt="2023-12-06T13:19:31.197" v="1"/>
          <ac:inkMkLst>
            <pc:docMk/>
            <pc:sldMk cId="535868840" sldId="542"/>
            <ac:inkMk id="2" creationId="{FFFD3688-3920-E1A6-A89F-DECC8358DD81}"/>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2:27:45.121"/>
    </inkml:context>
    <inkml:brush xml:id="br0">
      <inkml:brushProperty name="width" value="0.05292" units="cm"/>
      <inkml:brushProperty name="height" value="0.05292" units="cm"/>
      <inkml:brushProperty name="color" value="#FF0000"/>
    </inkml:brush>
  </inkml:definitions>
  <inkml:trace contextRef="#ctx0" brushRef="#br0">21309 16110 9439 0,'0'0'416'0,"0"0"96"0,0 8-512 0,0 1 0 16,1 0 0-16,-1 0 0 0,0-1-416 0,0-8-176 0,0 8-48 0,0-8 0 0,1 7 640 0,-1-7 0 15,0 0 144-15,0 0-16 0,0 0-128 0,0 0 0 31,0 0 0-31,0 0 128 0,0 0-128 0,0 0 0 0,0 0 0 0,0 0 128 0,3-4-128 0,-2-2 144 16,0-1-144-16,1 1 160 0,-2-2-160 0,0 0 0 16,1 0 0-16,-1-1 0 0,2-8 0 0,0 4 128 15,0 2-128-15,0 2 128 16,-2 9 432-16,0 0 80 0,0 0 0 0,5-7 16 0,-5 7 432 0,0 0 64 16,10-6 32-16,-10 6 0 0,0 0-928 0,12 0-256 15,-12 0 0-15,11 3 128 0,-1 2 112 0,0 0 16 16,-3 3 0-16,0 1 0 0,-1-1-256 0,0 0 0 0,0 0 0 15,-1 0 0-15,1-1 0 0,-1 1 0 0,-5-8 128 16,6 10-128-16,-2-2 0 0,-4-8 0 0,6 6 0 16,-6-6 0-16,8 5 0 0,-8-5 0 0,0 0 0 0,9 0 0 15,0-2 0-15,0-3 0 0,1-1 0 0,-1-3 0 16,0-1 144-16,-1-2-16 0,0-3 0 0,1 0 0 16,0-1 0-16,-1-2-128 0,-1 0 192 0,0 2-64 15,-1-1-128-15,1 3 0 0,-1 2 0 0,2 3 128 16,-2 3 64-16,-6 6 0 0,6-5 0 0,-6 5 0 15,7 0 480-15,1 3 96 16,-3 2 32-16,1 1 0 0,-2 1-400 0,1 3-80 0,1 1 0 0,-1 1-16 16,0-1-304-1,-1 0 0-15,1 0 0 0,0-1 0 0,0-1 0 16,-1 0 0-16,0-3 0 0,1 1 0 0,-5-7 0 0,0 0-144 16,6 5 144-16,-6-5-128 0,7 4 128 0,-7-4-128 15,0 0 128-15,9-2-128 0,-3-1-16 0,-6 3 0 16,8-5 0-16,-1-2 0 0,-2-1-16 0,1 1 0 15,-2-1 0-15,-1 0 0 0,-2-1 160 0,-1 9 0 16,5-8 0-16,-5 8 0 0,5-8 320 0,-5 8-16 16,7-7 0-16,-7 7 0 0,10-4 80 0,-1 1 0 15,-9 3 16-15,14-3 0 0,-1 1-272 0,-2 0-128 0,1 0 128 0,0 0-128 32,2-1-336-32,-1 1-160 0,0 0-16 0,-1-1-16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2:31:45.828"/>
    </inkml:context>
    <inkml:brush xml:id="br0">
      <inkml:brushProperty name="width" value="0.05292" units="cm"/>
      <inkml:brushProperty name="height" value="0.05292" units="cm"/>
      <inkml:brushProperty name="color" value="#FF0000"/>
    </inkml:brush>
  </inkml:definitions>
  <inkml:trace contextRef="#ctx0" brushRef="#br0">6793 4192 6735 0,'0'0'128'0,"0"0"48"0,0 0 0 0,-3 0 32 0,0-1-208 0,-1 1 0 0,1-1 0 0,3 1 0 0,-4-3 768 0,4 3 96 15,-2-4 32-15,0 1 0 0,1-1-448 0,1 4-64 16,1-5-32-16,2 1 0 0,0-1-96 0,1 1 0 16,1 0-16-16,-1-1 0 0,4 0 80 0,1-1 0 15,1 0 16-15,4-2 0 0,1 2-80 0,6 0 0 16,3-1-16-16,4 1 0 0,3-1 80 0,2 0 0 15,-3 1 16-15,2 0 0 0,1-2 112 0,3 1 0 16,1 0 16-16,4 1 0 0,3-1-336 0,5 1-128 16,5-2 0-16,0-1 0 0,-1-1 304 0,1 0-48 15,2 0 0-15,4 0 0 0,5 1-48 0,1-2-16 16,0-3 0-16,-2 1 0 0,-2-2-192 0,-1 0 144 16,0 2-144-16,-1-1 128 0,1 1-128 0,-4 1-256 15,-4 1 64-15,-6 1 16 0,-5 1 592 0,-4 2 112 0,-6 2 32 16,-3-2 0-16,-3 3-560 0,-3 1-192 0,-3 0 0 0,-3 2 0 15,-3 0 192-15,-2 0 0 16,-3 1 192-16,-2 1-192 0,-7-1 192 0,0 0-192 0,0 0 192 16,0 0-6176-1,-1 8-1232-15</inkml:trace>
  <inkml:trace contextRef="#ctx0" brushRef="#br0" timeOffset="377.88">7650 4200 19695 0,'0'0'864'0,"0"0"192"0,-6 1-848 0,-1 0-208 16,2-1 0-16,5 0 0 0,0 0 0 0,0 0 176 15,0 0-176-15,0 0 160 0,0 0-16 0,0 0 0 16,5-4 0-16,4-1 0 0,3 0-144 0,4-2 0 0,5-2 144 0,5 1-144 16,4-2 320-16,7-1 0 15,6-1 0-15,0-2 0 0,-1 1-64 0,2-2 0 0,3-1-16 0,0 1 0 16,2 1-112-16,3-1-128 0,2 1 176 0,-1-1-176 16,-4-1 128-16,-2 1-128 0,-6-1 0 15,-2 1 0-15,-3 2 160 0,-3 1-160 0,-3 0 128 0,-3 2-128 16,-1 2 288-16,-4 1-32 15,-4 1 0-15,-2-1 0 0,-3 3 0 0,-1-1-16 0,-2 2 0 0,-1 0 0 16,-3 0-240-16,1 0 0 0,0 1 0 0,-1 1-11184 16</inkml:trace>
  <inkml:trace contextRef="#ctx0" brushRef="#br0" timeOffset="22419.24">15734 12614 7775 0,'0'0'336'0,"0"0"80"0,0 0-416 0,0 0 0 0,0 0 0 0,0 0 0 16,0 0 320-16,0 0-32 0,0 0 0 0,0 0 0 15,0 0-64-15,0 0-16 0,0 0 0 0,0 0 0 16,1-8 432-16,-1 8 64 0,1-9 32 0,-1 9 0 16,3-7 32-16,-3 7 16 0,0 0 0 0,2-8 0 15,-2 8-16-15,0 0-16 0,0 0 0 0,0 0 0 16,0 0-96-16,0 0-16 0,0 0 0 0,0 0 0 16,0 0 0-16,0 0 0 0,0 11 0 0,-1 1 0 15,0 1-208-15,0 3-48 0,-1 0-16 0,2 1 0 16,0-1-160-16,2 2-16 0,-1-1-16 0,0 0 0 0,0-1-176 15,0 2 192-15,1 2-192 0,0-3 192 0,1-1-192 16,0-3 0-16,-2 0 0 0,0-1 128 0,-1 0-128 0,0-2 0 16,0-2 0-16,0-8 128 0,1 9-128 0,-1-3 0 15,0-6 0-15,0 7 0 0,0-7 0 0,-2 10 0 16,2-10-192-16,-2 8 192 16,2-8-2304-16,0 0-320 0</inkml:trace>
  <inkml:trace contextRef="#ctx0" brushRef="#br0" timeOffset="22921.89">15698 12413 12895 0,'-4'-7'1152'0,"-2"0"-928"0,-3 2-224 0,2-1 0 16,-1 0 576-16,0 0 64 0,-1 2 0 0,1 1 16 16,-1-2-368-16,-3 3-80 0,-2 1-16 0,2 2 0 15,-1 1 352-15,1 3 64 0,1-1 16 0,-1 3 0 16,0 0 144-16,0 4 48 0,1 1 0 0,0 4 0 16,0 0-368-16,0 2-64 0,0 4 0 0,0 3-16 15,2 4-48-15,1 3-16 0,1 2 0 0,0 1 0 16,3 2-80-16,-1 3-16 0,3 2 0 0,2-2 0 0,2 0-208 0,4 0 144 15,1-2-144-15,2 0 128 0,2-3 160 0,2-2 32 16,3-2 0-16,1-4 0 0,2-2 64 0,3-2 32 16,3-1 0-16,3-2 0 0,2-3-32 0,0-3 0 15,2-5 0-15,-1-4 0 0,-1-2 80 0,1-5 16 16,0-2 0-16,2-4 0 0,2-4 160 0,0-3 48 16,-1-5 0-16,1-4 0 0,1-7-208 0,-2-2-32 0,-3-5-16 0,-3-4 0 15,-6-3 0-15,-6-5 0 0,-5-3 0 0,-4-3 0 16,-5-1 48-16,-4 3 16 0,-6 2 0 15,-4 4 0-15,-4 3 128 0,-3 3 16 0,-4 3 16 0,-3 2 0 16,0 4 16-16,-3 4 0 0,1 3 0 0,-2 6 0 16,-1 5-512-16,1 3-160 0,-2 2 0 0,0 3 0 31,-1 5-256-31,-2 4-144 0,-3 4-48 0,-1 5 0 16,-1 3-512-16,4 4-128 0,3 3 0 0,2 3-16 15,6 2-1696-15,5 4-336 0,4 2-64 0</inkml:trace>
  <inkml:trace contextRef="#ctx0" brushRef="#br0" timeOffset="25300.62">16890 12789 3679 0,'0'0'320'0,"0"0"-320"0,0 0 0 0,0 0 0 15,0 0 3168-15,3-8 560 0,1 1 112 0,-4 7 32 31,7-7-2896-31,1 0-576 0,3 1-112 0,3-1-32 0,1-1 608 0,1 1 112 0,2-1 32 0,1-1 0 16,1 0-64-16,-1-1-16 0,0 0 0 0,2 1 0 16,-5-4-128-16,2 1-32 0,-3 0 0 0,1 0 0 15,-3 0-272-15,0-1-64 0,-1-1-16 0,-4 0 0 16,-2 2-176-16,-2 1-48 16,-1 2 0-16,-2 1 0 0,-2-1 64 0,1 9 0 15,-1-8 0-15,1 8 0 0,-8-6 64 0,1 1 32 16,-2 4 0-16,-2 1 0 0,-1 3-192 0,-2 2-32 0,-1 0-128 0,-1 3 192 0,-2 2-192 0,-2 1 0 15,-2 3 0-15,0 3 0 0,-1 1 0 0,0 3-128 16,-1 1 128-16,3 0 0 0,2-1-176 0,4 1 176 16,2 0-160-16,3 0 160 0,2 0 0 0,5-1-144 15,2 0 144-15,3-2 0 0,2-3 0 0,3 0-160 16,3-1 160-16,3-2 0 0,4-1-176 0,2-2 176 16,3-1-160-16,4-4 160 0,-1-1-128 0,2-3 128 15,3-2 0-15,2-3-144 0,1-2 144 0,4-3-208 16,1-1 80-16,1-2 128 0,2-2-208 0,1-4 80 0,2-3 128 15,-3-2-208-15,-4-1-32 0,-5-1 0 0,-6-2 0 0,-4 2 0 16,-4 0-112-16,-5 2-32 0,-3-1 0 0,-4 2 0 31,-4 4 384-31,-3 2 0 0,-2 3 192 0,-2 2-64 0,-4 2 256 0,-2 4 32 0,-2 0 16 0,-2 4 0 16,-4 1-176-16,-2 4-16 0,-2 0-16 0,-2 3 0 16,-3 3-224-16,1 2 0 0,1 1 0 0,3 1 0 15,1 0 0-15,3 2-192 0,3-1 192 0,3 0-160 16,2-3 160-16,4-1 0 0,3-1 0 0,3-2-128 31,1-8 128-31,4 9-192 0,3-2 192 0,1-3-192 0,3-2 192 0,3-3-128 0,1-1 128 0,3-1-128 16,0-2 128-16,4-1 0 0,1-2 0 0,-1 0 0 15,-2 2 0-15,-1-1 144 0,-3 2-144 0,-1 1 0 0,-4 1 160 16,-1 1-160-16,-2 2 128 0,-8 0-128 0,0 0 240 16,0 0-48-16,5 9 0 0,-4 2 0 0,-3 3 128 0,-2 4 0 15,-1 4 16-15,-2 3 0 0,0 2-208 0,0 2-128 31,-2 1 160-31,0 2-160 0,1-2 0 0,0-2 128 16,0-1-128-16,4-1 0 0,3-3 0 0,1-2 0 16,0-4 0-16,2-1 0 0,2-5 0 0,2-1 0 15,-1-4 128-15,2-1-128 0,2-2 288 0,2-3 16 16,0-1 0-16,1-4 0 0,1-2 112 0,0-3 32 16,3-2 0-16,-1-4 0 0,0-4-224 0,2-2-32 15,1-3-16-15,0-3 0 0,2-4-48 0,-3 0-128 0,0-2 192 0,0 2-64 16,-1 1 32-16,-3 2 0 0,1 2 0 15,-5 5 0-15,1 2 48 0,-1 2 16 0,-1 3 0 0,-3 2 0 16,-1 1 96-16,-2 3 0 0,-2 9 16 0,0 0 0 16,0 0-64-16,0 0-16 0,0 0 0 0,0 0 0 15,0 0-112-15,-7 9-16 0,0 1-128 0,1 2 192 16,2 2-192-16,-1 1 0 0,1 2-192 0,1 2 192 16,1-1-128-16,-1 1 128 0,2-1 0 0,2-1 0 15,2 1-144-15,2-2 144 0,0-1 0 0,2-3-144 16,0-2 144-16,0-3-192 0,2-1 192 0,1-2-192 15,0 0-16-15,2-3-16 0,2-2 0 0,2-4 0 16,0-1 16-16,2-2 0 0,-2 0 0 0,1-3 0 16,-1-3 208-16,0-5 0 0,-1-3 0 0,-1-1 0 15,-2-1 192-15,-1 2-192 0,-1 1 192 0,-2 1-192 0,0 3 144 0,-3 1-144 16,0 2 0-16,0 3 144 0,-2 1-144 0,0 2 0 16,-3 8 144-16,0 0-144 0,0 0 176 0,0 0-48 15,0 0 0-15,0 0 0 0,0 0 48 0,-4 9 0 16,2 1 0-16,-2 2 0 0,-1 1-176 0,2 2 0 15,1 0-160-15,0 0 160 0,-1 2 0 0,2-1-144 16,1 0 144-16,1-1 0 0,-1 1 0 0,3-4 0 16,-1-2 0-16,1-2-128 0,2-1 128 0,-5-7 0 15,7 3 0-15,2-3-128 0,1-1-160 0,1-2-32 0,-1-4 0 0,2-2 0 16,2-3 320-16,-2-3 0 0,0-3-128 0,1 0 128 16,1-2 0-16,0-1 0 0,-1-2 0 0,-1 3 144 15,-1 2-144-15,-2 4 0 0,-1 1 144 0,-3 3-144 16,0 2 128-16,-5 8-128 0,0 0 128 0,0 0-128 15,0 0 272-15,0 0-16 0,0 0 0 0,0 10 0 16,-1 2-128-16,0 2-128 0,0 1 144 0,-2 1-144 16,2 0 0-16,1-1 0 0,0 1 0 0,2-1 0 15,3 2 0-15,-2-3 0 0,0-1 0 0,2-2 0 16,0-1-256-16,2-1 0 0,0-4 0 0,1-1 0 31,2-6-1648-31,2-1-320 0,2-3-64 0,1-4-12832 0</inkml:trace>
  <inkml:trace contextRef="#ctx0" brushRef="#br0" timeOffset="25451.28">18392 12373 21183 0,'-21'-13'1888'0,"7"4"-1504"0,-1-1-384 0,0 1 0 0,1 2 2368 0,2 0 416 16,1 1 80-16,2 1 16 0,1 2-2432 0,0-1-448 16,1 2-128-16,7 2-16 15,0 0-544-15,0 0-96 0,0 0-32 0,0 0-7888 16,0 0-1600-16</inkml:trace>
  <inkml:trace contextRef="#ctx0" brushRef="#br0" timeOffset="25812.54">18502 12210 14735 0,'0'0'1312'0,"-2"-8"-1056"16,-1 2-256-16,3 6 0 0,-2-8 3392 0,2 8 640 0,0 0 112 0,0 0 16 16,0 0-2688-16,0 0-560 0,0 0-96 0,-1 13-32 15,-2 2-448-15,1 2-80 0,-1 3-32 0,2 4 0 16,-1 4-224-16,0 1 0 0,-1 4 128 0,-1 0-128 15,2 2 0-15,0-2 0 0,0-2 0 0,1 0 0 16,0-1 0-16,1-1 0 0,1-2 0 0,2-4 0 16,1-3 0-16,1-4 0 0,0-2 0 0,2-3 0 15,2-5 0-15,-1 0-208 0,1-2 32 0,1-2 16 16,1-4-176-16,1-2-48 0,0-3 0 0,0-2 0 16,1-2 384-16,-2-2 0 0,0-2 0 0,0-3 0 15,-2 1 0-15,1-1 0 0,-1-1 0 0,-1 4 128 16,-2 2 16-16,1 2 0 0,-3 2 0 0,1 3 0 0,-5 6 160 15,0 0 16-15,0 0 16 0,0 0 0 0,0 0 176 16,0 0 48-16,2 14 0 0,-1 1 0 0,0 0-320 0,-1 1-64 16,0 0-16-16,0 2 0 0,0-1-160 0,2 0 0 15,1-3 0-15,-1-1 0 0,1 0 0 0,2-1 0 16,-2-2 0-16,1-1 0 16,2-2-368-16,0-1-96 0,-6-6-32 0,11 3 0 15,1-1-2960-15,-1-4-576 0</inkml:trace>
  <inkml:trace contextRef="#ctx0" brushRef="#br0" timeOffset="25954.07">18725 12367 28559 0,'-16'-13'2544'0,"4"3"-2032"16,-2-1-512-16,3 1 0 0,-1 2 1648 0,2 0 224 16,2 1 48-16,0 3 16 0,0 1-1600 0,8 3-336 0,-8-3 0 0,8 3 0 15,0 0-208-15,0 0 32 0,-6 5 16 0,6-5-10208 16,-5 9-2032-16</inkml:trace>
  <inkml:trace contextRef="#ctx0" brushRef="#br0" timeOffset="26503.44">18830 12365 29487 0,'1'-14'1296'0,"0"6"288"0,0 1-1264 0,3-1-320 16,0 1 0-16,-4 7 0 0,5-5 384 0,-5 5 0 15,7-4 16-15,-7 4 0 0,0 0-144 0,10 4-16 0,-3 0-16 0,0 4 0 16,-3 2 16-16,0 3 0 0,0 3 0 0,-1 3 0 16,0 3-80-16,-2 1-16 0,-1 1 0 0,-1 2 0 15,-1-2-144-15,0 2 160 0,-1 2-160 0,0-1 160 16,-2 0-160-16,2-4 160 0,0-4-160 0,0-3 160 16,1-3-160-16,1-1 192 0,0-2-192 0,1-10 192 15,0 0 256-15,0 0 48 0,0 0 16 0,0 0 0 16,0 0 0-16,10-3 16 0,-1-5 0 0,1-3 0 15,-2-3-176-15,1-1-32 0,1-2-16 0,0-1 0 16,0 0-304-16,1 1 160 0,0 3-160 0,0 3 128 16,-1 0-128-16,1 5 0 0,0 3 0 0,-1 2-176 0,-10 1 176 15,10 3-160-15,-2 3 160 0,0 2-160 0,-1 0 160 0,-1 3-160 16,1 3 160-16,0 0-160 16,-2 0 160-16,-2 2 0 0,1-2-144 0,-2 0 144 0,-2-1 0 0,-2 1 0 15,-3-2 0-15,0 1 0 0,-3-1 0 0,-1 0 0 16,-1-1 0-16,-2-1 0 0,-2 0 144 0,-1-1-144 15,-2-2 160-15,1 0-160 0,-1-3 0 0,1 1 0 16,-1-2 0-16,2 1 0 16,-2-1-864-16,3-3-160 0,0-3-48 0,3 1-9680 15,1 0-1952-15</inkml:trace>
  <inkml:trace contextRef="#ctx0" brushRef="#br0" timeOffset="27241.89">19155 12716 18431 0,'0'0'816'0,"12"-5"160"0,-2-4-784 0,2 0-192 0,0-1 0 0,2-1 0 16,-1-1 2496-16,-1-1 464 0,-1-1 96 0,-1 0 16 16,-4 2-2112-16,0 0-432 0,-1 1-80 0,-1 2 0 15,-1 2 192-15,-3 7 32 0,1-8 16 0,-1 8 0 16,0 0-112-16,0 0 0 0,0 0-16 0,0 0 0 16,0 0-256-16,-3 8-48 0,0 0-16 0,-1 3 0 15,2 2-240-15,-1 0 0 0,-1 2 0 0,2 1 0 16,2-2 0-16,0 0 0 0,0-1 0 0,2 1 0 15,2-2 0-15,-2-1 0 0,1-1 0 0,3-3 0 0,0-1 0 16,2-3 0-16,0-1 0 0,1-1 0 0,0-1 0 0,4-2 0 16,0 0 0-16,0-4 0 0,-1-2 0 0,0-1 0 15,2-2 0-15,-1-1 0 0,0-3 0 0,1 0 0 16,-1-1 0-16,2 1 0 0,-7 2 0 0,1 1 0 16,-1-2 0-16,-2 3 0 0,0 2 0 0,-2 2 0 15,0 2 0-15,-4 5 0 0,0 0 128 0,0 0-128 16,0 0 0-16,0 0 144 0,0 0-16 0,0 10 0 15,0-10 0-15,-1 12 0 0,-1 0-128 0,2 0 0 16,0 0 0-16,2 0 0 0,0 0 0 0,0-1 0 0,1-1 0 16,2 0 0-16,-1-1 0 0,3-1 0 15,-7-8 0-15,7 6 0 0,2-1 0 0,0-2 0 0,0-1 0 0,1-2 0 16,0-1-208-16,1-2 80 16,2-2 128-16,0-1-208 0,1-3 208 0,2-1 0 0,-1-2 0 0,0-2-144 15,-1-2 144-15,-2 1 0 0,-1-1 128 16,0 1-128-16,-4 1 128 0,0 2-128 0,-1 1 160 0,-2 2-160 15,-1 1 256-15,-3 8-64 0,0 0 0 0,0 0 0 16,0-7 96-16,0 7 16 0,0 0 0 0,0 0 0 16,0 0-80-16,0 0-16 0,-5 8 0 0,0 2 0 15,1 1-208-15,1 1 0 0,0 1 0 0,2 1 0 16,0-1 0-16,1 0-128 0,0 0 128 0,2 0 0 16,2-2 0-16,0-1 0 0,2-2 0 0,0-1 0 0,1-2-160 0,1-1 32 15,0-1 0-15,1-2 0 0,0-2-224 16,1-2-32-16,0-1-16 0,0-3 0 0,0-1 240 0,1-3 160 15,1-4-192-15,-2 1 192 0,1-1 0 0,-2-2 0 16,0-2 0-16,1 2 0 0,0 0 0 0,-1 3 176 16,-3 2-176-16,-1 2 160 0,-2 2-160 0,-3 8 192 15,1-6-192-15,-1 6 192 0,0 0 128 0,0 0 16 16,0 0 16-16,0 0 0 0,0 0-96 0,0 0-32 16,-1 12 0-16,-1 1 0 0,0-1-224 0,1 2 0 15,1 2 0-15,1-2 0 0,0-2 0 0,1 0-128 16,0 0 128-16,0 1 0 0,1-1-192 0,0-2 32 15,-3-10 0-15,7 8 0 16,-1-1-560-16,2-2-112 0,1 0-32 0,-1-3 0 16,2-2-2112-16,0-1-416 0,1-2-96 0</inkml:trace>
  <inkml:trace contextRef="#ctx0" brushRef="#br0" timeOffset="27704.8">20157 12539 20607 0,'0'0'912'0,"0"0"192"0,0 0-880 0,0 0-224 0,0 0 0 0,-7 3 0 16,-1 2 912-16,1 0 144 0,1 3 32 0,0 1 0 15,0 1-576-15,0 0-96 0,1-1-32 0,-1 1 0 16,2 1-128-16,-2 0-48 0,2-1 0 0,2-1 0 16,2-9 176-16,0 0 16 0,-4 9 16 0,4-9 0 15,0 0 176-15,0 0 48 0,0 0 0 0,0 0 0 16,0 0-32-16,10-3 0 16,0-3 0-16,2-3 0 0,3-2-224 0,0-2-32 0,0-1-16 0,0-2 0 0,-2 1-208 15,-1 2-128-15,0 2 160 0,-1 2-160 0,-1 1 0 0,-2 3 0 16,-8 5 0-16,8-4 0 0,-8 4 128 0,0 0-128 15,7 5 0-15,-2 1 144 0,-2 3 128 0,-1 2 32 16,0 2 0-16,-1 2 0 0,-1-2-176 0,2 0-128 16,1 1 192-16,0 0-192 0,-1-2 128 0,2-1-128 15,-1-2 0-15,-3-9 0 0,4 6 160 0,-4-6-160 16,9 5 128-16,0-3-128 0,0-3 528 0,1-2 32 16,0-1 0-16,2-3 0 0,-2-1-192 0,3-2-48 0,0-2 0 0,0-2 0 15,-2 0-64-15,1 0-32 0,0 0 0 16,-1-1 0-16,-1 2-96 0,-1 3 0 0,0 2-128 0,-3 3 192 15,-6 5-192-15,0 0 0 0,8-2 0 0,-8 2 0 32,0 0 0-32,8 7 0 0,-8-7 0 0,6 14 0 0,0 2 0 0,-1 0 0 0,1-3 0 0,-1 2 0 15,1 1 0-15,2-1 0 0,0 0 0 0,1-1 0 16,1-3 0-16,-2-2 0 0,1 0 0 0,-1-2 0 16,1-3 0-16,0-2 0 0,-1-2 0 0,-8 0 0 31,8-4-512-31,0-3-80 0,-3-2-32 0,-1-4-10976 15,-2-3-2208-15</inkml:trace>
  <inkml:trace contextRef="#ctx0" brushRef="#br0" timeOffset="27886.14">19610 12098 28559 0,'-26'-7'1264'0,"12"3"272"0,1-3-1232 0,2 3-304 15,2 1 0-15,9 3 0 0,0 0 2528 0,0 0 448 16,0 0 96-16,0 0 0 16,0 0-4240-16,0 0-864 0,0 0-160 0,0 0-13200 0</inkml:trace>
  <inkml:trace contextRef="#ctx0" brushRef="#br0" timeOffset="28656.07">18253 13414 1839 0,'0'0'160'0,"0"0"-160"0,-1-8 0 0,0 0 0 15,1 8 6016-15,0-8 1184 0,0 8 224 0,0 0 64 16,0 0-5952-16,0 0-1200 0,0 0-336 0,0 0 144 16,-4 8-16-16,1 2-128 0,-1 0 192 0,0 4-64 15,-1 4-128-15,2 1 0 0,1-1 0 0,1 1 128 16,1 0-128-16,1-2 0 0,0-1 0 0,2-2 0 15,2-1 0-15,-1-1 0 0,1-2 0 0,0-2 128 16,-5-8-128-16,8 4 160 0,-8-4-160 0,12-1 160 16,1-2 128-16,1-3 32 0,2-2 0 0,-1-3 0 15,0-2-176-15,1-1-16 0,-3-2-128 0,0-2 192 16,1-2-192-16,-1 0 128 0,-2 3-128 0,-2 0 0 16,1 3 0-16,-2 3 0 0,-1 2 0 0,-7 9 0 0,0 0 0 0,0 0 0 15,0 0 0-15,0 0-160 0,5 6 32 0,0 1 0 16,-3 3 0-16,-1 1 0 0,-1 3 128 0,-1-1-160 15,0 0 160-15,-2 1-160 0,1-1 160 0,1 0 0 16,1-4 0-16,0-9 0 0,0 0 0 0,0 0 0 16,0 9 0-16,0-9 128 0,0 0 80 0,0 0 32 15,8-3 0-15,0-4 0 0,-2-3 32 0,3-1 16 0,1-1 0 16,0-3 0-16,0-4-32 0,2 1 0 0,2-1 0 0,0 2 0 16,-4 2-128-16,1 4-128 0,-1 2 192 0,0 4-192 15,-1 0 0-15,-1 3 0 0,-8 2 0 0,8 4 0 16,-1 3 160-16,0 3-32 0,-4 1 0 0,1 1 0 15,0 2 0-15,-1 2-128 0,-1-1 192 0,1 1-64 16,0-2-128-16,-1 0 0 0,1-1 144 16,0-2-144-16,0-1 0 0,-3-10 0 0,5 9 0 0,-5-9 0 31,0 0-544-31,9 3-32 0,-9-3 0 0,11-4-9360 0,-1-3-1888 0</inkml:trace>
  <inkml:trace contextRef="#ctx0" brushRef="#br0" timeOffset="28860.24">18929 13181 35935 0,'-6'-8'1600'0,"6"8"320"0,-2-8-1536 0,0 2-384 0,2 6 0 0,0 0 0 0,0 0 448 0,0 0 0 15,-7-3 16-15,7 3 0 0,0 0-48 0,-5 8-16 16,0 3 0-16,2 2 0 0,1 4-400 0,1 3 0 16,-2 4 0-16,2 3 0 0,-1 1 0 0,1-1 0 15,0 1 0-15,-1 0 0 0,-2 1-192 0,1-1 16 16,0 0 16-16,1-2 0 15,2-3-800-15,-3-3-144 0,3-3-48 0,0-4 0 16,0-3-1600-16,0-10-320 0</inkml:trace>
  <inkml:trace contextRef="#ctx0" brushRef="#br0" timeOffset="29006.57">18792 13449 11967 0,'0'0'1072'0,"0"0"-864"15,-5-8-208-15,3 3 0 0,2 5 4624 0,3-6 880 0,2 1 192 0,5 0 16 16,1 0-4368-16,5 0-864 0,0 2-176 0,3 0-48 15,1-2-256-15,1 0 0 0,-1-3 0 0,1 1 0 32,-1 1-576-32,0 1-32 0,-1 1 0 0,-1 0-8912 0,-2-3-1776 0</inkml:trace>
  <inkml:trace contextRef="#ctx0" brushRef="#br0" timeOffset="29190.07">18418 13238 35071 0,'-24'-7'1552'0,"10"5"320"0,-1 0-1488 15,3-1-384-15,2 1 0 0,3 1 0 0,0 1 0 0,7 0-208 16,0 0 16-16,0 0 16 0,0 0-16 0,0 0-16 16,8 10 0-16,2-1 0 15,1-2-1424-15,4 0-288 0,2-3-48 0</inkml:trace>
  <inkml:trace contextRef="#ctx0" brushRef="#br0" timeOffset="29818.26">19128 13503 19343 0,'0'0'1728'0,"0"0"-1392"0,0 0-336 0,0 0 0 0,0 0 1104 0,0 0 160 15,0 0 16-15,10 0 16 0,0-1-496 0,-1-1-96 16,1 0-32-16,1-2 0 0,1-2 48 0,2 0 16 16,-4-3 0-16,2 0 0 0,-1 0-352 0,0-1-64 15,-1-1 0-15,-1 2-16 0,-3-1-48 0,-2 1-16 16,0-1 0-16,-3 1 0 0,-1 9 144 0,-1-9 48 16,-4 2 0-16,5 7 0 0,-5-7 128 0,-4 3 16 15,-1 1 16-15,-1 3 0 0,-1 3-128 0,-2 2-16 16,-1 2-16-16,1 3 0 0,0 2-432 0,1 1 128 15,2 0-128-15,1 3 0 0,1 1 0 0,1 2 0 0,3-2 0 0,1 1 0 16,3-1 0-16,2-2-144 16,2-1 144-16,1-1 0 0,3 0-224 0,4-4 64 0,-3-2 16 0,4 0 0 15,3-2-112-15,2-2-32 0,3-1 0 0,2-2 0 16,0-3 288-16,1 0-160 0,0-4 160 0,-1 1-128 16,-2-3 128-16,1-1 0 0,-1-3 0 0,-1 0 128 15,-2-2-128-15,1 0 0 0,-2-1 128 0,0 0-128 16,-4 1 128-16,-1 2-128 0,-2-1 160 0,-1 3-160 15,-1 1 144-15,-2 3-144 0,0 1 128 0,-5 6-128 16,0 0 368-16,0 0-16 0,0 0 0 0,0 0 0 16,0 0 112-16,-5 10 32 0,1 0 0 0,0 2 0 15,-1 2-320-15,1 2-176 0,1-1 192 0,0 1-192 0,1-2 0 0,1 1 0 16,1 0 0-16,1-3 0 16,1-1-464-16,4-1-48 0,-2-2-16 15,4-1 0 1,1-3-2096-16,2-1-400 0,2-1-96 0</inkml:trace>
  <inkml:trace contextRef="#ctx0" brushRef="#br0" timeOffset="30650.98">19799 13458 9215 0,'-8'3'816'0,"-1"2"-656"16,-2 2-160-16,1 2 0 0,2 1 3968 0,-2 1 768 16,0 1 160-16,0 0 32 0,1 0-3936 0,1-1-784 15,1-2-208-15,1-2 0 0,6-7 448 0,-3 9 0 16,3-9 16-16,0 0 0 0,0 0 352 0,0 0 64 0,0 0 16 0,0 0 0 31,11-3-160-31,0-3-32 0,-1-2 0 0,1-3 0 16,0-4-416-16,1 0-96 0,1-3 0 0,1 0-16 15,1-2-176-15,-2 2 128 0,0 2-128 0,-2 1 128 0,-1 3-128 0,-1 4 0 0,-2 0 0 0,-7 8 0 16,8-2 0-16,-8 2 0 0,0 0 0 0,7 5 0 16,-2 4 0-16,0 1 0 0,-3 2 0 0,0 2 128 15,0 2-128-15,0 0 0 0,-2 0 0 0,2-2 128 16,0 2-128-16,0 0-144 0,1-3 144 0,2-1-208 0,1-2-128 15,3-2-32-15,0-3 0 0,2 0 0 32,1-4-576-32,3-1-112 0,4-3-32 0,3-1 0 0,2-4-1280 0,4-2-256 0,1-3-48 15,3-2-16-15,1-3 704 0,-1-2 128 0,-2-2 16 0,-5 0 16 16,-6 0 832-16,-4 2 160 0,-1 0 48 0,-6 1 0 0,-2 3 1616 0,-3 1 320 16,-1 3 64-16,-2 2 0 0,-1 3 1344 0,1 7 272 15,-5-8 48-15,-1 2 16 0,-1 2-928 0,-1 3-192 16,-1 2-48-16,-1 2 0 0,-2 2-896 0,-1 1-192 15,-1 3-48-15,0 2 0 0,1 1-336 0,-1 1-80 16,-2 2-16-16,2 0 0 0,0 0-160 0,2 1 0 0,2-3 0 16,1 1 128-16,1 1-128 0,4-2 0 0,2-2 0 0,2-11 0 15,0 10 0-15,0-10 0 0,0 0 0 0,6 6 0 16,1 0 192-16,3-4-32 0,0-3-16 0,1-1 0 16,0-3-16-16,1-1 0 0,-2-3 0 0,2-2 0 31,-1-2-128-31,0 1 192 0,0 1-192 0,1 0 192 0,-4 0-192 0,-2 2 160 0,0 2-160 0,-6 7 160 15,0 0-160-15,0 0 0 0,0 0 0 0,0 0 0 16,0 0 144-16,0 0-144 0,3 9 160 0,-1 2-160 16,-2 1 176-16,0 1-176 0,0 3 192 0,3-2-192 15,0-1 0-15,-1 0 0 0,1 0 0 0,2-2 0 16,1-2 0-16,1 0 0 0,1-3 0 0,0-3 0 16,2-2 0-16,2-2 0 0,2-3-144 0,1-4 144 0,3-2 0 0,-2-2-128 15,-1-3 128-15,1-4 0 0,0-3 0 0,2-2 128 16,0-2 0-16,0-3 0 0,1-3 64 15,0-3 0-15,-4-3 16 0,2 1 0 0,-1-1-48 0,0 3-16 16,-2 1 0-16,-4 4 0 0,0 4 160 0,-4 3 16 16,-1 3 16-16,-2 5 0 0,-3 3 272 0,-1 3 48 15,1 9 16-15,-3-7 0 0,-2 3-80 0,5 4-16 16,-10 2 0-16,0 2 0 0,-1 4-384 0,0 4-192 16,0 5 160-16,0 4-160 0,0 3 0 0,0 3 0 15,1 1-128-15,3 3 128 0,-2 3-144 0,3-1 144 16,2-1 0-16,2-1-144 0,0 1 144 0,2-2 0 15,2-4 0-15,2-2 128 0,1-4-128 0,0-1 0 0,4 0-176 0,2-4 176 32,2-4-624-32,4-1-16 0,2-2-16 0,2-3 0 15,2-1-496-15,3-4-80 0,0-3-32 0,1 0-15856 0</inkml:trace>
  <inkml:trace contextRef="#ctx0" brushRef="#br0" timeOffset="31513.72">21289 13449 23663 0,'0'0'1040'0,"0"0"240"0,0 0-1024 0,0 0-256 15,4-7 0-15,-4 7 0 0,5-6 640 0,2-2 64 0,2-1 32 0,0-1 0 16,2-1-160-16,4-2-16 0,-2-1-16 0,2-1 0 15,2-1-288-15,-1 0-48 0,0 1-16 0,-1 2 0 16,-2 2-64-16,-1 3 0 16,-2 3-128-16,-1 0 192 0,-9 5 0 0,0 0-16 0,0 0 0 0,0 0 0 15,0 0 304-15,3 10 64 0,-3 2 16 0,-2 3 0 16,-3 1-224-16,0 1-32 0,1 0-16 0,1 0 0 16,0-1-288-16,1 0 0 0,1-2 0 0,3-1 0 15,1 0 0-15,3-2 0 0,3-2 0 0,1-2 0 16,1-3 0-16,2-2 0 0,2-3-128 0,3-2 128 15,1-3-160-15,1-1 160 0,-2-4-160 0,1-1 160 16,-1-2 0-16,0-2 0 0,-1-5 0 0,-2-3 160 16,-1-2-160-16,0 0 0 0,-1-1 0 0,-2 0 128 0,-6 2-128 15,-1 3 0-15,0 2 0 0,-3 5 0 0,-1 1 0 0,0 5 0 16,0 2 0-16,0 7 0 0,0 0 416 0,-8-2 0 16,2 3 0-16,-3 3 0 0,0 4-176 0,2 3-48 15,-1 3 0-15,1 4 0 0,0 1-192 0,0 1 0 16,0 2 0-16,3 0 0 0,1 3-144 0,0-2 144 15,2-1 0-15,2-2-144 0,2-3 144 0,0-1 0 16,0-4 0-16,3-2 0 0,0-2-128 0,3-1 128 16,1-3-128-16,1-1 128 0,3-3 0 0,2-2 0 15,-2 1 0-15,3-3-128 0,1-4 256 0,2-2 48 16,0-2 16-16,1-1 0 0,0-2-16 0,0-4 0 16,-1-2 0-16,0-1 0 0,-1-1-176 0,-3 0 192 0,-3 1-192 0,-1 1 192 15,-4 2-192-15,0 4 0 0,-2 2 144 0,-1 2-144 16,-2 2 0-16,0 2 128 0,-3 7-128 0,0 0 0 15,0 0 0-15,0 0-208 0,0 0 16 0,0 0 16 32,0 0-416-32,4 11-96 0,0-1-16 0,1 2 0 15,-1 3 112-15,1-1 16 0,-1-1 0 0,2 0 0 0,-1 0 176 0,2 0 32 0,1-2 16 0,1-2 0 32,1 0-192-32,-2 1-32 0,2-2-16 0,-1-2 0 15,-2 1 128-15,-1-1 16 0,-6-6 16 0,0 0 0 0,0 0 624 0,4 7 128 0,-4-7 32 0,-2 9 0 16,-4-2 800-16,1-2 176 0,-4 1 16 0,0-1 16 15,-2 0-400-15,-1-1-96 0,-2-1-16 0,0-1 0 0,-3 1-528 0,1-1-128 16,-2-1 0-16,3 0-16 0,1-1-176 0,3-1 0 16,2 1 0-16,1-1 0 15,1-2-2720 1,7 3-480-16</inkml:trace>
  <inkml:trace contextRef="#ctx0" brushRef="#br0" timeOffset="32251.66">22282 13176 31327 0,'-9'7'2784'16,"0"-2"-2224"-16,1 2-560 0,1 1 0 0,-1 2 304 0,2 0-48 0,2 0-16 0,1 0 0 15,0 0-240-15,3 1 0 0,2 0 0 0,1 0 0 16,1-2 0-16,4 0 128 0,1-2-128 0,3 0 0 16,2-3 0-16,0-2 0 0,4-3 0 0,0-1 0 15,0-2 0-15,2-1-256 0,0-1 48 0,1-3 16 16,0-3 192-16,-4-2 0 0,-1-3 0 0,-3-1 0 15,-2-1 240-15,-2 2-64 0,-4 2-16 0,-1 3 0 16,-2 1 336-16,-1 2 64 0,-1 2 16 0,0 7 0 16,0 0 128-16,0 0 48 0,-6-3 0 0,6 3 0 15,-6 3-240-15,0 4-64 0,0 1 0 0,0 1 0 16,1 2-448-16,0 3 0 0,2 1 0 0,1 2 0 16,0-1 0-16,0-1 0 0,5-1 0 0,-1-1 0 15,0-2 0-15,2 0-128 0,3-1 128 0,1-1 0 16,-1-2 0-16,3-1-192 0,0-3 192 0,2-2-160 0,0-2 160 15,1-1-128-15,-1-1 128 0,2-3-128 0,0-2 128 0,2-2 0 16,-2-3 0-16,2-2-128 0,1-4 128 16,-1-1 0-16,0-1 160 0,-1-2-160 0,0-1 176 0,-2-1-176 15,-2-3 192-15,1 2-192 0,-1 1 240 0,-2 2-64 16,-3-1-16-16,0 6 0 0,-2 1 160 0,-2 5 16 16,-2 2 16-16,-1 1 0 0,0 2 96 0,1 7 32 15,-3-7 0-15,3 7 0 0,-7-5-96 0,7 5-32 16,-9 2 0-16,1 2 0 0,-2 2-224 0,1 3-128 15,0 3 128-15,0 3-128 0,2 3 0 0,0 1 0 16,-1 1-160-16,2 2 160 0,-1 1-144 0,1 0 144 0,2-1 0 0,0 2-144 16,3-2 144-16,2 0-160 0,3-3 160 0,-2 0-160 15,3-2 160-15,1-3-208 16,3-2 80-16,2 0 128 16,1-2-624-16,3-3 0 0,1-3 0 0,2-1 0 15,2-3 32-15,2-3 0 0,2-4 0 0,0-3 0 0,0-2 288 0,3-4 64 0,-3-6 16 0,-2-2 0 16,-2-2 224-16,-3 0 0 0,0-2 0 0,-2-1 0 15,-2-3 0-15,-1 0 0 0,-2-1 0 0,-1 1 0 16,0 2 384-16,-3 4-16 0,-1 2-16 0,-1 4 0 16,-2 1 288-16,1 5 64 0,-3 3 16 0,0 2 0 15,0 9-96-15,0 0-32 0,0 0 0 0,0 0 0 16,0 0-176-16,0 0-32 0,0 0-16 0,-7 12 0 0,2 4-368 0,-1 2 0 16,2 2 0-16,0 2 0 0,0 2 0 15,1 2-128-15,-1 1 128 0,2 2-128 0,-1-1 128 0,0 1 0 16,-1-3 0-16,2 2 0 0,0-2 0 0,1 1 0 15,0-2 0-15,0-2 0 0,1-2-128 0,2-3 0 16,0-3 0-16,1-3 0 16,1-2-1632-16,1-2-320 0,1-3-64 0,2 0-9552 15,-1-1-1904-15</inkml:trace>
  <inkml:trace contextRef="#ctx0" brushRef="#br0" timeOffset="32426.54">23008 13128 29487 0,'0'0'2624'0,"-3"-8"-2112"0,2 0-512 16,1 0 0-16,0 2 2176 0,0 6 320 0,0 0 64 0,5-6 0 16,3 2-1792-16,3 1-384 0,4 0-64 0,1 2 0 15,2 0-320-15,2 1 0 0,2-1 0 0,1 1 0 16,-1 0-272-16,1 0 32 0,0-1 16 0,0 0 0 31,0-2-3312-31,0 0-672 0</inkml:trace>
  <inkml:trace contextRef="#ctx0" brushRef="#br0" timeOffset="32974.28">23394 13186 26319 0,'0'0'1152'0,"0"0"256"0,0 0-1120 0,0 0-288 0,10-6 0 0,-1 2 0 16,1-2 320-16,1 1 0 0,0-1 0 0,1 0 0 16,-1-2 160-16,-1 0 32 0,0 1 16 0,-1-2 0 15,-1 0-16-15,-2-1 0 0,-1 0 0 0,-2 2 0 16,-3-1 112-16,0 2 16 0,0 7 0 0,-3-5 0 15,-3 0 96-15,1 3 32 0,-4 1 0 0,0 4 0 16,-1 2-352-16,-2 2-64 0,-3 3-16 0,-1 1 0 16,1 1-336-16,1 2 0 0,-1 0 0 0,2 1 0 15,0 2 0-15,2-1-160 0,2 0 160 0,4 0 0 16,1 2-144-16,3-2 144 0,3-3 0 0,3 0-144 16,0-5-160-16,4 0-16 0,1-1-16 0,2-4 0 31,1-4-96-31,2 0-16 0,0-1 0 0,0-4 0 0,-1-2 448 0,-1-2-160 0,0-2 160 0,-1-2 0 0,0-1 0 0,-1-1 0 15,-2 1 0-15,-1-1 0 0,-3 1 0 0,1 2 176 16,-1 1-176-16,0 2 160 0,-3 0 64 0,0 3 16 16,-2 7 0-16,0 0 0 0,0 0 80 0,0 0 32 15,0 0 0-15,0 0 0 0,0 0-112 0,-1 9-32 16,0 1 0-16,1 1 0 0,0 1-208 0,0 1 0 16,1 2 0-16,1-1 0 0,1 0-272 0,2-1 48 15,0 1 16-15,0-3 0 16,2-4-544-16,1 0-96 0,-1-2-32 0,3-1 0 15,-2-2-2320-15,5-2-480 0,5-2-96 0,1-3 0 0</inkml:trace>
  <inkml:trace contextRef="#ctx0" brushRef="#br0" timeOffset="33429.87">23812 13131 3679 0,'0'0'160'0,"-9"2"32"0,0 1-192 0,-1 1 0 0,-1 0 0 0,2 2 0 16,1 0 4128-16,-1 1 784 0,0 0 144 0,2 1 48 15,2-1-3568-15,0-1-704 0,5-6-128 0,0 0-48 16,0 0 432-16,0 0 64 0,-1 8 32 0,1-8 0 15,0 0 224-15,0 0 64 0,9-1 0 0,1-2 0 16,0-3-576-16,2-2-96 0,2 0-32 0,2-2 0 16,-2-2-416-16,0 0-96 0,2-2 0 0,-3 1-16 15,1-2 0-15,-1 2 0 0,0 0 0 0,-2 5 0 16,-3 0-240-16,0 4 0 0,-8 4 0 0,0 0 0 16,0 0 0-16,10 1 0 0,-10-1 0 0,8 7 0 0,-5 3 0 15,0 2 0-15,1 2 0 0,-2 1 0 0,0-1 0 0,0 1 0 16,0-2 0-16,2 2 0 0,-1-2 0 15,2-1-160 1,0-3 32-16,0 0 0 0,2-2-512 0,1-3-80 0,0-4-32 0,2-2 0 16,2-3-320-16,1-1-64 0,-1-3-16 0,0-1 0 15,0-2-192-15,-1-2-32 0,0-4-16 0,0-2 0 16,-1-2 784-16,0-3 160 0,0-4 16 0,-1 1 16 0,0-1 416 0,0 1 0 16,-1-1 0-16,-1 3 176 0,-1 0 448 0,-2 4 80 15,0 4 32-15,-2 2 0 0,0 3 992 0,-2 2 208 16,-1 1 48-16,1 10 0 0,-1-6-528 0,1 6-112 0,0 0 0 15,0 0-16-15,0 0-704 0,-5 6-144 0,2 4-32 0,1 2 0 16,1 4-448-16,1 1 0 0,-1 3 0 0,1 2 0 16,1 1 0-16,0 1 0 0,-1 2-128 0,-1 1 128 15,-1 2 0-15,-1-1 0 0,1 1-128 0,0-2 128 32,0-2-256-32,1-2 16 0,-1-1 0 0,0-3 0 15,0-1-1488-15,2-1-288 0,0-4-64 0,0-2-13536 0</inkml:trace>
  <inkml:trace contextRef="#ctx0" brushRef="#br0" timeOffset="33870.93">24057 13088 26719 0,'0'0'2368'0,"-1"-9"-1888"0,1 3-480 0,0 6 0 0,1-9 1472 0,-1 9 208 16,5-9 48-16,3 3 0 0,2 2-1296 0,3 0-256 15,4-1-48-15,3 1-128 0,2-4 0 0,5 3 0 16,4-1-192-16,2 1 48 0,0-1 144 0,0 0 0 15,0-2 0-15,-1 1-128 0,-4 1 128 0,-1-2 0 16,-5-1 0-16,-2 0 0 16,-4 2 0-16,-4 0 144 0,-2 0-144 0,-3 2 0 0,-7 5 320 0,0 0-64 15,0 0 0-15,0 0 0 0,-7-8 352 0,-1 3 64 16,-3 3 16-16,-1 3 0 16,0 3-400-16,0 2-80 0,0 1-16 0,0 2 0 0,1 0-192 0,2 0-192 0,1 2 48 0,3 0 0 15,0 0 144-15,2 1 0 0,1 1-144 0,1-1 144 31,1-3 0-31,2 0-144 0,1-1 144 0,3 1 0 16,-6-9 0-16,6 9-128 0,1-1 128 0,2-2 0 16,0 0 0-16,-2-2 0 0,-7-4 0 0,10 5 0 15,-1-2 336-15,1 0-16 0,-3 1-16 0,0-1 0 16,-7-3 144-16,9 3 48 0,-9-3 0 0,0 0 0 16,0 0 80-16,0 0 0 0,0 0 16 0,-1 8 0 15,1-8 48-15,-7 8 0 0,-1-1 0 0,-2-1 0 16,-1-2-304-16,0 1-48 0,0-2-16 0,0 0 0 0,0 0-144 15,0 1-128-15,1-1 144 0,0 1-144 0,-1 1 0 0,0-2 0 16,0-2 0-16,-1 0 0 16,-1 0-1088-16,-3-1-256 0,-1 0-48 15,-4-1-17168-15</inkml:trace>
  <inkml:trace contextRef="#ctx0" brushRef="#br0" timeOffset="37519.78">15701 14603 1839 0,'0'0'160'0,"0"0"-160"15,0 0 0-15,0 0 0 0,0 0 176 0</inkml:trace>
  <inkml:trace contextRef="#ctx0" brushRef="#br0" timeOffset="38385.68">15647 14672 4607 0,'0'0'400'0,"0"0"-400"0,-6-4 0 0,6 4 0 31,-7-3 2096-31,7 3 336 0,0 0 64 0,0 0 0 0,0 0-1424 0,0 0-304 0,0 0-48 0,0 0-16 16,-3-6-192-16,3 6-32 15,-3-9-16-15,3 9 0 0,-2-8 144 0,2 8 32 0,0-7 0 0,0 7 0 16,4-8 128-16,-2 1 16 0,-2 7 16 0,5-7 0 16,1-1-144-16,-1 0-16 0,1 0-16 0,2 1 0 15,0-2-176-15,2 1-48 0,0 1 0 0,0 0 0 16,-1 0 96-16,0 2 16 0,-2-1 0 0,1 2 0 0,0 0 32 0,-8 4 16 16,10-2 0-16,-10 2 0 0,9 4-176 0,-9-4-48 15,7 9 0-15,-1 3 0 0,-4 2-336 0,0 2 128 16,-2 1-128-16,-2 1 0 0,-1 1 0 0,-3 2 0 15,1 0 0-15,-3 1 0 0,-2-1 0 0,0-1 0 16,-1-1 0-16,-1-3 0 0,-1 1-176 0,0-3 176 16,1-3-208-16,2-2 80 0,1-2 128 0,2-1 0 0,7-6 0 15,0 0 0-15,0 0 0 0,0 0 0 0,0 0 160 16,0 0-160-16,0 0 192 0,0 0-48 0,12-2-16 0,2-2 0 16,1 1 64-16,1 0 0 0,0-2 0 0,-1 1 0 15,2 0-64-15,-1-1 0 0,0 1 0 0,-1 0 0 16,2 1-128-16,-1 0 0 0,-3 0 0 0,3 0 128 15,-1 1-128 1,-2 0-144-16,-1 0 144 0,-1 1-208 16,-2-2-672-16,-9 3-128 0,0 0-16 0,0 0-8128 0,0 0-1600 0</inkml:trace>
  <inkml:trace contextRef="#ctx0" brushRef="#br0" timeOffset="38983.61">15728 14452 4367 0,'0'0'192'0,"-5"-7"48"0,2 1-240 0,1-1 0 15,0 1 0-15,-2-1 0 0,0 1 1472 0,-2 1 256 16,1-1 64-16,-1 1 0 0,1-1 144 0,-1 1 48 0,-1-1 0 0,0 2 0 16,-2 0-416-16,-1 0-80 0,2 1-16 0,-1 0 0 15,-3 1-400-15,2 0-96 0,1 0-16 0,-3 2 0 16,-1 1-448-16,-1 3-112 0,0 0-16 0,1 0 0 16,-1 1-192-16,0 1-64 0,0 1 0 0,2 3 0 15,0 1-128-15,-1 1 0 0,0 2 0 0,-1 2 128 16,1 0-128-16,1 3 0 0,1 3 0 0,0 3 128 15,-1 4-128-15,1 1 0 0,1 1 0 0,1 2 128 16,2 0-128-16,-1 3 0 0,1 0 0 0,4 1 0 16,3 0 0-16,3 0 128 0,2-3-128 0,1-1 0 15,3-1 144-15,3 0-144 0,4-2 160 0,0-1-160 16,2-1 272-16,3-3-32 0,1-2-16 0,3-2 0 0,5-3-96 16,1-4 0-16,6-2-128 0,2-3 192 0,3-2-48 15,-1-5-16-15,-3-3 0 0,2-4 0 0,1-1 192 0,-1-3 16 16,2-4 16-16,1-4 0 0,0-2 128 0,0-4 32 15,-1-3 0-15,-3-5 0 0,-6-4 64 0,-4-2 0 16,-4-3 16-16,-3-3 0 0,-2-4-16 0,-2-1 0 16,-3 0 0-16,-4 1 0 0,-2-2-112 0,-5 3-16 15,-4 1-16-15,-3 4 0 0,-7 4 80 0,-1 4 0 16,-6 1 16-16,-1 2 0 0,-4 2 32 0,-6 2 0 16,-5 6 0-16,-4 1 0 0,-4 1-304 0,-2 3-48 0,-1 3-16 15,2 2 0-15,1 2-192 0,2 5-288 16,4 4 64-16,0 3 16 15,1 3-496-15,1 2-80 0,1 2-32 0,0 4 0 16,3 1-1424-16,5 1-304 0,5 5-48 0,5 1-12960 0</inkml:trace>
  <inkml:trace contextRef="#ctx0" brushRef="#br0" timeOffset="46018.9">17260 14668 19343 0,'0'0'848'0,"4"-6"192"0,1-2-832 0,0 0-208 16,1-1 0-16,0-1 0 0,1 0 1200 0,1-1 192 16,-1-3 32-16,1 0 16 0,1 1-272 0,-1 0-48 15,-3-1-16-15,1-1 0 0,-2 2-128 0,0 0-16 16,0 0-16-16,-2 1 0 0,-2 0-240 0,0 1-32 16,-1 1-16-16,-1 1 0 0,-3 1-240 0,0 2-48 15,-2 1-16-15,-1 3 0 0,-2 1-352 0,1 2 144 16,-2 1-144-16,0 3 0 0,-2 1 0 0,2 2 0 0,0 1-160 0,2 1 160 15,0 0-176-15,2 1 176 16,3 0-128-16,0 1 128 0,3 0-128 0,2 0 128 16,3 1-128-16,1-2 128 0,2 0-160 0,2-1 160 15,2 0-192-15,2-1 192 0,0-1 0 0,0 1-128 16,2 0 128-16,-2 0 0 0,0 0 0 0,0-1 0 16,-1 1 0-16,0 0 0 0,-2 0 0 0,-1 0 0 0,-2-2 0 15,-2 2 0-15,-2 0 0 0,0 0 0 0,-2 0 0 0,-1-1 0 0,-1 1 0 0,-3-1 176 16,-1 0-48-16,-2-1-128 15,-2 1 224-15,1-1-64 0,-2-1-16 0,-1 1 0 0,-1-1-144 0,-2 0 192 16,1-1-192-16,0 1 192 16,0-2-496-16,0 0-80 0,1-2-32 0,1 0-9936 15,2-2-1984-15</inkml:trace>
  <inkml:trace contextRef="#ctx0" brushRef="#br0" timeOffset="46223.56">17639 14455 24879 0,'0'0'2208'0,"5"-5"-1760"16,-3-4-448-16,1 2 0 0,1 1 1568 0,-1 0 224 0,1 1 64 0,-4 5 0 16,0 0-832-16,0 0-176 15,0 0-16-15,0 0-16 0,0 0-304 0,3 5-64 16,-3 3-16-16,0 3 0 0,0 0-304 0,-2 3-128 0,1 3 128 0,0 1-128 16,-1 2 0-16,0 2 0 15,0 0 0-15,1 4 0 0,-3 0 0 0,2-1 0 16,-1-1 0-16,1 0 0 0,-1-2 0 0,2-2 0 15,0 1-160-15,0-2 160 16,-1-5-2240-16,0 0-336 0,-1-3-80 0</inkml:trace>
  <inkml:trace contextRef="#ctx0" brushRef="#br0" timeOffset="46427.6">17535 14712 5519 0,'-4'-2'496'0,"-2"-1"-496"0,-1-2 0 0,3 0 0 15,4 5 6320-15,-2-4 1168 0,1-1 224 0,1 5 48 0,2-5-6144 0,2 1-1232 16,2 0-240-16,2 1-144 0,0 0 0 0,2 0 0 16,1 1 0-16,1 0-160 15,2 0-160-15,1 1-48 16,3 0 0-16,-1 1-9344 0,0-1-1872 0</inkml:trace>
  <inkml:trace contextRef="#ctx0" brushRef="#br0" timeOffset="46741.51">17879 14633 23039 0,'0'0'2048'0,"-1"-5"-1648"0,-1-1-400 0,1 1 0 16,1-2 1216-16,0 2 144 15,0 5 48-15,1-6 0 0,-1 6-256 0,0 0-32 16,0 0-16-16,0 0 0 0,0 0-544 0,7 4-112 16,-2-1-32-16,1 4 0 0,-2 0-288 0,-1 3-128 0,-1 2 128 0,1 1-128 15,-1 2 0-15,-1-1 0 16,0 0 0-16,-1 2 0 15,-1-3 0-15,1 2 0 0,0 1 0 0,-1-3 0 0,0-1 0 0,0-2 0 0,0-2 128 0,1-8-128 16,0 0 0-16,0 0 160 0,0 0-160 0,0 0 160 16,0 0 80-16,0 0 16 0,4-5 0 0,1-1 0 15,1-3 240-15,1-2 48 0,0-1 16 0,2-3 0 0,1-1-176 16,0-2-48-16,-1 0 0 0,1 0 0 16,-3-1-144-16,1 3-16 15,0 0-16-15,-1 2 0 0,0 2-160 0,-2 2 0 0,0 2 144 0,-2 2-144 0,-1 0 0 0,-2 6 0 16,0 0 0-16,0 0 0 15,0 0-560-15,0 0-80 0,0 0 0 0,5 7-16 16,-1 1-1776-16,1-1-368 0,-1 1-64 0</inkml:trace>
  <inkml:trace contextRef="#ctx0" brushRef="#br0" timeOffset="47920.01">18211 14725 26079 0,'0'0'1152'0,"0"0"256"0,0 0-1136 0,0 0-272 0,0 0 0 0,4-6 0 15,1 2 496-15,1-3 32 16,0 1 16-16,2-2 0 0,1-2 160 0,1 0 48 0,1 0 0 0,1 0 0 16,-1-1-192-16,-1-1-48 0,-1-1 0 0,-1-1 0 15,0-1-160-15,-1 2-32 0,-4 0-16 0,-2 1 0 16,0 0 240-16,-2 2 48 0,-1 1 16 0,-1 3 0 15,-1 0 32-15,-1 2 0 0,-2 1 0 0,1 3 0 16,-4 3-416-16,0 1-80 0,-1 3-16 0,0 3 0 16,-1 3-128-16,0 2-192 15,1 2 32-15,0 0 16 0,1 2 144 0,1 1 0 16,1 1 0-16,2-2 0 0,1 1-144 0,2-1 144 16,2-1-160-16,2-2 160 0,1-2 0 0,2 1-144 15,2-2 144-15,2-3 0 0,0-3 0 0,2 0 0 16,2-3 0-16,3 0-128 0,0-3 128 0,3-2 0 15,-1-3 0-15,2-1 128 0,0-3-128 0,-1-1 192 16,1 0-64-16,0-1 0 0,-2-4-128 0,-2 0 176 16,1-2-176-16,-3-2 192 0,1-1-192 0,-1 2 128 15,-2 0-128-15,1 3 128 0,0 0-128 0,0 0 0 16,-1 2 0-16,-2 1 128 0,0 3-128 0,0 0 0 16,0 1 0-16,-1 3 0 0,1 1 0 0,0 0 0 0,-2 3 0 0,1 1 0 15,0 2-192-15,-2 1 192 0,1 2-192 0,-1 1 192 16,-2 1-288-16,-1 2 64 0,1 0 16 0,-3 1 0 15,-1 1 64-15,-1 1 16 0,-3 1 0 0,0 1 0 16,-2-1 128-16,0 0 0 0,-2-1-144 0,1 1 144 16,1-2 0-16,-3 4 0 0,1-3 0 0,4-5 0 15,0-1 0-15,-1 2 0 0,5-9 0 0,0 0 0 16,0 0 0-16,0 0 128 0,0 0-128 0,0 0 0 16,0 0 192-16,0 0-32 0,0 0-16 0,0 0 0 15,-1-6-144-15,2-1 128 0,1-1-128 0,3-1 128 16,1-1-128-16,4-1 0 0,-1-1 0 0,10-7 128 15,-2 0-128-15,-5 7 0 0,1-1 0 0,0 1 0 0,0 0 0 0,0 2 0 16,-2 1 0-16,-1 2 0 0,-1 1 0 0,-3 2 0 16,-1 1 0-16,-5 3 0 0,0 0 0 0,0 0-144 15,0 0 0-15,0 0 0 0,-2 9 144 0,-2 0-208 16,0 1 80-16,0 0 128 0,0 0-160 0,1 1 160 16,0 0 0-16,0-1-144 0,3-2 144 0,2 2 0 15,1-1-144-15,3 0 144 0,1-2-128 0,5 1 128 16,0-1-160-16,-3-3 160 0,1 0-256 0,4 0 32 15,-2-1 16-15,-3-2 0 0,-1 1 208 0,-2-1 0 0,-6-1 0 16,0 0 0-16,0 0 0 0,0 0 128 16,0 0 0-16,0 0-128 0,-7 1 480 0,0 0-16 15,-4 0 0-15,-4 1 0 0,-1 0-240 0,5-1-48 0,-2 2-16 0,-6 1 0 16,0 0-160-16,2 1 0 0,2 0-192 0,0 1 192 31,1-1-2272-31,2 1-336 0,1-2-64 0</inkml:trace>
  <inkml:trace contextRef="#ctx0" brushRef="#br0" timeOffset="48978.39">19493 14833 7359 0,'0'0'320'0,"0"0"80"0,0 0-400 0,5-6 0 15,3 1 0-15,2-2 0 0,1-2 3920 0,1 0 704 0,0 1 144 0,1-2 32 16,2 0-3520-16,-2 0-688 15,-1-2-144-15,0 0-16 0,-2 0 272 0,-1-2 64 16,-4 0 16-16,0 0 0 0,-3-2 240 0,-2 2 64 16,-2 1 0-16,-3 0 0 0,0-1-160 0,-3 2-32 15,-1 2 0-15,-2 2 0 0,-2 1-256 0,0 3-48 0,-2 0-16 0,-2 4 0 16,2 3-384-16,-4 2-64 16,1 3-128-16,1 3 176 0,0 2-176 0,1 2 0 15,0 4 0-15,3 1-176 0,0 0 176 0,2 1-192 16,2-2 192-16,3 2-192 0,0-1 192 0,4-1 0 15,2-2-144-15,2 0 144 0,2-2-128 0,4-2 128 0,1-2-160 0,2-1 160 0,1-2 0 16,1-5 0-16,2 0 0 0,-1-3 0 16,2-4 0-16,2-1 128 0,0-3-128 0,0-2 0 0,1-3 272 0,0-2-48 15,-1-3-16-15,1-3 0 0,0-2 112 0,-1-2 32 16,-1-4 0-16,-1-2 0 0,-1-2 16 0,-3 0 0 16,-2-1 0-16,-1 1 0 0,0 1 64 0,-2 3 16 15,-1 2 0-15,-2 2 0 0,-2 2-48 0,-1 3 0 16,-1 3 0-16,0 3 0 0,-1 2 0 0,0 3 0 15,-1 3 0-15,0 0 0 0,-1 3-112 0,3 3-32 16,0 0 0-16,0 0 0 0,-5 5-256 0,-1 4 0 16,1 2-128-16,1 2 128 0,-1 4-176 0,2 3 176 15,0 2-192-15,-1 2 192 0,2 3-160 0,1 3 160 0,0 2-128 0,3 1 128 16,0 0-288-16,3-1 32 16,1-2 0-16,2-3 0 15,1-3-176-15,6 7-16 0,-1-8-16 0,-3-10 0 0,2-1 112 0,0-3 32 0,-1-2 0 16,2-4 0-16,2-2 16 0,0-2 16 15,1-3 0-15,0-3 0 0,1-3 288 0,-1-1 0 0,1-2-128 16,0 0 128-16,-2 0 0 0,-1-1 0 0,0 1 0 0,3-3 0 16,-2 3 0-16,-8 5 0 15,-3 1 0-15,-1 3 0 0,-4 4 0 0,0 0 0 0,0 0 128 0,0 0-128 16,0 0 0-16,-4 6 0 0,-3 3 0 16,0 1 0-16,-2 0-160 0,0 1 160 0,0 1-128 0,2-1 128 15,-2 1-304-15,3-1 32 0,2-2 0 0,2-1 0 31,2-1-1920-31,3 2-384 0,-3-9-80 0,7 4-12320 0</inkml:trace>
  <inkml:trace contextRef="#ctx0" brushRef="#br0" timeOffset="49117.57">20255 14549 8287 0,'-6'-7'736'0,"-1"1"-592"16,0-2-144-16,-1 0 0 0,-2 0 5024 0,-1 1 976 16,-1-1 192-16,-3 0 32 0,1 1-4240 0,0 0-864 15,1 2-160-15,2-1-48 0,-2 2-624 0,4 0-128 16,0 1-32-16,0 1 0 15,3 2-448-15,6 0-112 0,0 0-16 0,0 0 0 16,0 0-2752-16,9 6-544 0,2 1-112 0</inkml:trace>
  <inkml:trace contextRef="#ctx0" brushRef="#br0" timeOffset="49414.85">20397 14522 23151 0,'0'0'1024'0,"5"-3"208"0,-2-1-976 0,0-1-256 15,-1 1 0-15,0-2 0 0,-4 2 1920 0,1 0 352 16,1 4 64-16,-4-5 16 0,-4 2-928 0,-1 1-176 0,-1 1-32 0,1 1-16 15,-4 2-672-15,1 1-128 16,0 1-16-16,0 3-16 0,1 1-368 0,0 2 0 16,1 0 0-16,2 1 0 0,0 1 0 0,2 1 0 15,3 0 0-15,2-1 0 0,2 1-160 0,3 1 160 16,1-1-192-16,3-1 192 0,0 1-384 0,3-2 48 16,1 0 0-16,2-1 0 0,1-1-224 0,1 0-32 15,0-2-16-15,-1 0 0 0,1-2 336 0,-1 0 64 16,-1-1 16-16,-1-1 0 0,-4 1 192 0,-1-1 0 0,-8-3 144 0,0 0-144 0,0 0 752 0,0 0 48 15,0 0 16-15,0 0 0 0,-5 4-160 0,-3 0-16 16,-1-1-16-16,-2 0 0 0,-1 1-400 0,0-1-80 16,0-1-16-16,-3 0 0 15,0 1-128-15,1-1 0 0,1-1-160 0,-4 1 160 16,3 0-800 0,3-1-64-16,2 0-16 0,1-1 0 0,8 0-2032 0,0 0-416 0</inkml:trace>
  <inkml:trace contextRef="#ctx0" brushRef="#br0" timeOffset="49635.47">20676 14421 34959 0,'2'-12'1536'0,"-2"12"336"0,-2-7-1488 0,0 1-384 16,2 6 0-16,0 0 0 16,0 0 944-16,0 0 112 0,0 0 32 0,0 0 0 0,0 0-592 0,0 0-112 0,2 9-32 0,-2 1 0 31,-2 2-352-31,2 1 0 0,0 2 0 0,0 3 0 15,0 3 0-15,0 2 0 16,2 1 0-16,-2 0 0 0,0 2-208 0,0 0-16 0,-2-1 0 0,1-2 0 16,1-1-2256-16,0 6-448 0,1-6-80 0,1-10-11392 15</inkml:trace>
  <inkml:trace contextRef="#ctx0" brushRef="#br0" timeOffset="49792.65">20578 14603 32255 0,'-7'-8'1424'0,"4"5"304"0,-1-3-1392 0,3 1-336 16,0-1 0-16,3 1 0 0,2 0 864 0,2 2 96 15,3 0 32-15,3 0 0 0,3 2-992 0,0-1-128 16,3 0-64-16,0 0-16 16,1 1-1280-16,1 0-256 0,-2-2-48 0</inkml:trace>
  <inkml:trace contextRef="#ctx0" brushRef="#br0" timeOffset="50169.75">20936 14559 23951 0,'-9'-6'2128'0,"9"6"-1696"0,-4-3-432 0,4 3 0 16,-2-5 1024-16,2 5 112 0,0 0 16 0,0 0 16 15,0 0-416-15,3-4-96 0,-3 4-16 16,6-2 0-16,0 1 32 0,2 1 0 0,0 1 0 0,0 3 0 16,1 3-112-16,0 3-32 0,1 0 0 0,-3 1 0 0,0 1-304 0,1 1-64 15,-1 1-16-15,-2 1 0 0,-1 0-144 0,0-1 128 16,-3 1-128-16,-1-2 128 0,-1-1-128 0,-1-2 128 16,-2-1-128-16,2-2 128 0,2-7 64 0,0 0 0 15,0 0 0-15,0 0 0 0,0 0 512 0,0 0 128 16,0 0 0-16,0 0 16 0,0-7 48 0,2-3 0 15,2-2 0-15,0-3 0 0,0 0-576 0,3-3-96 16,2-2-32-16,0 0 0 0,-1-4-192 0,2 2 0 0,1 2 0 0,-1 0 0 16,0 1 0-16,0 3-128 0,-1 1 128 0,-2 3-208 31,2 1-480-31,-1 1-80 0,-3 3-32 0,1 1 0 16,-1 3-2064-16,-5 3-400 0,0 0-96 0,0 0-11104 0</inkml:trace>
  <inkml:trace contextRef="#ctx0" brushRef="#br0" timeOffset="50327.36">21323 14499 22687 0,'0'0'1008'0,"0"0"208"0,0 7-976 0,-1 2-240 15,0 1 0-15,0-1 0 0,-1 2 992 0,-1-1 160 16,0 0 16-16,0 0 16 0,-1 1-384 0,-1-1-80 0,2-1-16 0,0 0 0 16,1 1-448-16,-1-3-80 0,2 0-32 0,2-1 0 0,0-1-144 0,-1-5-144 15,5 3 144-15,0-2-8928 16,2-1-1664-16</inkml:trace>
  <inkml:trace contextRef="#ctx0" brushRef="#br0" timeOffset="50452.68">21327 14302 26719 0,'-8'-3'2368'0,"-1"-1"-1888"16,-1-1-480-16,2 1 0 0,0 1 256 0,1 0-32 15,1 1-16-15,6 2 0 16,0 0-2144-16,0 0-432 0</inkml:trace>
  <inkml:trace contextRef="#ctx0" brushRef="#br0" timeOffset="50845.71">21536 14251 1839 0,'0'0'160'0,"0"-6"-160"16,2 1 0-16,-1-2 0 0,-1-1 5664 0,0 2 1104 0,0-1 208 0,0 2 64 16,-2 0-4224-16,2 5-848 15,0 0-176-15,0 0-16 0,0 0-656 0,0 0-128 16,0 0-32-16,-3 6 0 0,0 1-640 0,1 4-144 0,0 3-32 0,1 2 0 15,0 3-144-15,-1 4 0 0,-2 1 0 0,0 0 0 16,3 5 0-16,-3 0 0 0,-3-1 0 0,2 0 0 16,1-1 0-16,0 1 0 0,-2-4 0 0,2-3 0 15,0-1 0-15,2-5 0 0,0-2 0 0,1-2 128 0,2-2-128 0,0-4 128 16,-1-5-128-16,0 0 128 0,0 0 96 0,7-1 16 16,0-1 0-16,2-1 0 15,0-4 128-15,1-2 16 0,2-2 16 0,1-2 0 0,0-2-240 0,2-1-160 16,1 2 192-16,0 1-192 0,-3 1 0 0,0 2 0 15,-1 1 0-15,1 3 0 0,0 2 0 0,0 2 0 16,-2 2-128-16,0 0 128 0,-2 2-144 0,0 3 144 16,-1 0-128-16,0 2 128 0,-1-1-128 0,0 2 128 15,-3 0-128-15,1 1 128 0,-2-2 0 0,-2 2 0 16,-3-1 0-16,-1-2 0 0,-1 1 0 0,-1 0 0 16,-4-2 192-16,0 1-64 0,-2-1-128 0,-1 1 192 15,0-1-64-15,-1 1 0 0,2-2-128 0,-1-1-192 16,-1 2 64-16,-2-2 0 15,0 0-2048-15,-1 1-416 0,2-2-80 0,2-1-12432 0</inkml:trace>
  <inkml:trace contextRef="#ctx0" brushRef="#br0" timeOffset="51835.34">21832 14485 1839 0,'0'0'160'0,"0"0"-160"0,0 0 0 0,0 0 0 15,0 0 5168-15,0 0 992 0,0 8 208 0,-1-2 32 16,-2 1-4320-16,1 1-864 0,0-1-192 0,0 2-16 15,-2 0-432-15,2 1-96 0,0 0-16 0,1-2 0 0,1 0-272 0,0 0-64 32,0 0-128-32,1-2 192 0,2 1 16 0,1-2 0 0,-4-5 0 0,7 4 0 0,1-2 176 0,1-2 48 15,1-1 0-15,0-2 0 0,1-1-64 0,0-1-16 16,0-3 0-16,0-2 0 0,0-2-144 0,2 0-16 16,1-1-16-16,-2-1 0 0,-5 0-32 15,-1 1 0-15,0 1 0 0,-1 2 0 0,-2 2 16 0,-1 3 0 16,-1 0 0-16,-1 5 0 0,0 0 144 0,0 0 16 15,0 0 16-15,0 0 0 0,-3 6-336 0,-2 1 144 0,2 2-144 0,-3 1 0 16,2 2 0-16,2 1 0 0,3 2 0 0,-2 0 0 16,-5-1 0-16,2 1 0 15,2-2-160-15,1-1 160 0,1-1-144 0,2-1 144 16,2-2-192-16,3-2 192 0,3 0-256 0,0-3 64 16,1-2 16-16,2-2 0 0,1-3-16 0,2-3 0 15,0-1 0-15,1-4 0 0,-1-3 192 0,2-3 0 16,-2-3 160-16,1-1-160 0,-1-1 192 0,1-1-64 15,-3 3-128-15,-1-1 192 0,0-2 32 0,-1-1 0 0,1-2 0 0,-1 2 0 16,0 1 224-16,-1 1 64 0,-2-2 0 0,0 0 0 16,-2 3 272-16,-1 3 64 0,-2 3 16 0,-3 3 0 15,1 1-160-15,0 3-16 0,-4 1-16 0,2 3 0 16,0 5-288-16,0 0-64 16,0 0-16-16,0 0 0 0,0 0-304 0,-3 6 0 0,-1 3 0 0,-1 3 0 15,1 4 0-15,-1 1 0 0,1 3-128 0,0 3 128 0,-1 2 0 0,0 3-144 16,1-2 144-16,1 0 0 0,1 0 0 0,1-2-128 15,1-1 128-15,2-1 0 0,1 0 0 0,2-2 0 16,2-2 0-16,1-3 0 16,0-3 0-16,1-2 0 0,0-2 0 0,4-2-128 0,1 0-80 0,1-3-16 15,3-1 0-15,2-2 0 0,3-3 224 0,-1-4-192 16,0-2 192-16,0-5-192 0,-1 0 192 0,-2-2 0 16,-4 1-160-16,-1 0 160 0,0-4 0 0,0 0 0 15,-2 1 0-15,-2 0 0 0,-2 1 0 0,0-1 0 16,-2 5 128-16,-1-3-128 0,-2 3 160 0,0 4 0 15,-3 3 0-15,0 6 0 0,0 0 160 0,-6 0 16 0,-1 3 16 0,1 4 0 16,-2 0-352-16,0 2 0 16,4-1 0-16,-1 2 0 0,-1 1-128 0,2 1 128 15,0 1-128-15,-1 0 128 0,2 0 0 0,0 1 0 0,2-1 0 0,1-1 0 16,1 0 0-16,2-1-128 0,1-1 128 0,1-1 0 16,3 0-272-16,1-3 16 0,1 0 16 0,1-3 0 15,2-1-48-15,2-2-16 16,-1-2 0-16,4-4 0 0,1-1 304 0,1-2-128 15,0-2 128-15,-1-1 0 0,1-1 0 0,-1-3 0 0,0 1 0 0,-2 1 0 0,0 0 0 16,-3 3 0 0,-3 0 0-16,-1 3 0 0,-2 0 0 0,-4 2 0 0,-2 2 0 0,-2 4 0 0,0 0 144 0,0 0-144 15,-5 2 128-15,-2 3-128 0,1 0 0 16,-3 3 0-16,2-1-192 0,1 3 192 0,0 1-192 0,2 0 192 16,0 0-160-16,3 1 160 0,-1-1 0 0,2 0 0 31,0-1-128-31,3-1 128 0,3 0 0 0,2-1-144 0,0-3 144 0,3 0-128 0,1-2 128 0,3-1-208 15,0-2 80-15,1-1 128 0,-3-1-128 0,1-3 128 16,1-1 0-16,0-2 0 0,1-2 192 0,-1-1 128 16,-1-2 0-16,-1-1 16 0,-1-1 80 0,-2 1 16 15,-2-1 0-15,-4-1 0 0,-3-5-16 0,-1 4 0 16,0 5 0-16,-1 0 0 16,-5 1-96-16,-2 0 0 0,0 3-16 0,-2 1 0 0,-1 2-304 0,-1 1-304 0,-2 3 64 0,-4 1 16 31,1 3-1312-31,-1 0-272 0,3 2-48 0,-3 3-10752 15,2 1-2128-15</inkml:trace>
  <inkml:trace contextRef="#ctx0" brushRef="#br0" timeOffset="52133.81">23152 14492 10127 0,'0'0'896'0,"0"0"-704"0,0 0-192 0,0 0 0 16,0 0 2992-16,0 0 560 0,0 0 112 0,0 0 32 0,0 0-1312 0,0 0-256 15,0 0-48-15,0 0-16 0,3-4-672 0,0 0-144 32,1-2-32-32,0 1 0 0,1-1-352 0,2 0-80 0,2-3-16 15,1 0 0-15,0-1-320 0,2 0-80 0,1 0-16 0,3-2 0 0,1 1-96 0,-1 3-32 16,0 0 0-16,-2 1 0 0,0 2-80 0,-1 1-16 16,-4 3 0-16,0 1 0 0,0 3 160 0,-1 0 32 15,-3 1 0-15,1 2 0 0,-1 0-160 0,0 3-32 16,-1 1 0-16,0 1 0 15,0 0-128-15,-1 0 0 0,-1-1 0 0,2 0 0 0,-2-2 0 0,0-1 0 0,-1 1 0 0,-1-8-176 32,0 0-336-32,0 0-80 0,6 4-16 0,-6-4 0 15,0 0-2016-15,0 0-384 0,4-4-96 0</inkml:trace>
  <inkml:trace contextRef="#ctx0" brushRef="#br0" timeOffset="52337.86">22464 13892 35935 0,'-31'-14'3200'0,"19"8"-2560"0,0 1-512 16,1 0-128-16,2 1-208 0,3 1-64 16,0-1-16-16,6 4 0 0,0 0-176 0,0 0-48 0,0 0 0 0,0 0 0 15,0 0-1728-15,9 1-336 0,0 2-80 0,1-1-9376 16</inkml:trace>
  <inkml:trace contextRef="#ctx0" brushRef="#br0" timeOffset="52514.32">22076 14138 30399 0,'0'0'2704'0,"-5"3"-2160"16,5-3-544-16,0 0 0 0,0 0 960 0,0 0 96 15,0 0 16-15,0 0 0 0,0 0-368 0,8 3-80 16,2-1-16-16,3-1 0 0,2-1-32 0,4-1 0 15,6 0 0-15,2 0 0 16,2 0-368-16,4 0-80 0,2 0 0 0,4 0-128 16,4-1 0-16,1 0-256 0,-1 0 32 0,2-1-11168 0,-1-2-2240 0</inkml:trace>
  <inkml:trace contextRef="#ctx0" brushRef="#br0" timeOffset="53045.45">23619 14283 11055 0,'0'0'976'0,"9"-2"-784"16,0 0-192-16,2-1 0 0,1 1 1664 0,-1 0 272 15,-1 2 64-15,1-2 16 0,1 0-112 0,0 0-32 16,-1-1 0-16,0-1 0 0,1 0-128 0,-1 1-16 16,-2-1-16-16,-4 2 0 0,-5 2-320 0,3-5-64 15,-3 5-16-15,-3-6 0 0,-2 2-256 0,-3 2-48 16,-3 1-16-16,-1 1 0 0,-1 0-672 0,-1 2-144 15,-2 0-32-15,2 2 0 0,-2 2-144 0,3-1 0 0,0 1 0 0,3 0 0 16,1 2 0-16,3 0-144 16,0 0 144-16,3 1 0 0,2 0-160 0,2 0 160 0,1-1-128 0,3-1 128 15,1 1-144-15,4 0 144 16,2 0-160-16,2 1 160 0,2-2-128 0,0 2 128 0,1 1 0 0,2 0-144 16,1 2 144-16,1-2 0 0,0 0 0 0,-1-2-128 15,0 0 128-15,-1 0 0 0,-5-2 0 0,0 0 0 16,-3 0 0-16,-2-1 128 0,-1-1-128 0,-3 1 176 15,0-2 176-15,-5-3 32 0,0 4 16 0,-3 1 0 16,-2-2 224-16,-4-2 32 0,-3-1 16 0,-3 0 0 16,-7-1-384-16,0-1-80 0,-2 0-16 0,-1 1 0 0,1-1-192 0,2 1 0 15,1 0 0-15,2 2 0 0,6 0-160 0,1 2-80 16,0 0-16-16,1 0 0 16,0 2-3456-16,0 0-688 15</inkml:trace>
  <inkml:trace contextRef="#ctx0" brushRef="#br0" timeOffset="57011">15731 15948 4607 0,'0'0'400'0,"0"0"-400"16,0 0 0-16,0 0 0 0,0 0 3056 0,0 0 528 15,0 0 96-15,0 0 32 0,-3-7-1664 0,3 7-320 16,-5-7-64-16,5 7 0 0,0 0-208 0,-1-8-48 16,0-2 0-16,2 2 0 0,1 1-336 0,2 0-80 15,0 0-16-15,3 1 0 0,-1-1-224 0,3 1-48 16,1-1-16-16,-1 0 0 0,1 1-256 0,2 1-48 15,-2 1-16-15,2 1 0 0,0 1-160 0,-2 0-16 0,-10 2-16 0,9 3 0 16,-9-3-32-16,0 0 0 0,8 8 0 0,-2 1 0 16,-5 2-16-16,-1 2-128 0,-1 3 192 0,-4 0-64 15,1 2-128-15,-3 1 0 0,-1-1 0 0,-1 2 0 16,1 1 0-16,2-3 128 0,0-4-128 0,2-2 128 16,-1 0-128-16,2-2 0 0,3-10 0 0,-1 10 0 31,1-10 0-31,0 0 0 0,5 9 0 0,2-4 0 0,3 0 0 0,1-2 0 0,1-1 0 0,1 0 0 31,1-3 0-31,2 1-144 0,-1 0 144 0,0 0 0 0,-2 0 0 0,-1 1 0 0,-1 0 0 0,-1 2 0 0,-10-3 0 16,0 0 0-16,0 0 0 0,5 7 0 0,-5-7 128 0,2 11 96 15,-3-1 16 1,-3-1 0-16,-2-2 16 0,-1-1 0 16,-3 0 0-16,-2 0 0 0,-4 0 32 0,1 0 16 15,-2 0 0-15,0-1 0 0,-3 1 32 0,0-2 16 16,2 1 0-16,1-2 0 0,-1-1-160 0,2 0-48 15,1-2 0-15,0 0 0 0,2-1-144 0,1 0 0 16,1 0 0-16,2-1 0 16,0-1-432-16,4-2-112 0,5 5-32 0,-3-6 0 15,3-2-2896-15,0 0-592 0</inkml:trace>
  <inkml:trace contextRef="#ctx0" brushRef="#br0" timeOffset="57529.81">15788 15774 7359 0,'-5'-9'656'0,"-1"1"-528"0,0-2-128 0,-1 0 0 16,-1 0 4176-16,1 1 816 0,0 0 144 0,-1 2 48 15,-2-1-2848-15,2 0-560 0,-1 2-112 0,0 0-32 16,-1 2-672-16,0 0-128 0,1 2-16 0,2 1-16 15,7 1-304-15,-10 2-64 0,0 2-16 0,1 1 0 16,0 2-112-16,-1 1-32 0,-1 1 0 0,0 3 0 0,-1 4-128 0,0 1-16 16,1 4-128-16,-1 2 192 0,0 4-192 0,0 2 176 15,0 4-176-15,1 4 160 0,0 1-160 0,2 2 0 16,0-1 0-16,5 2 0 0,-2 0 0 0,5-2 0 16,2 0 0-16,5-3 0 0,-1-1 0 0,5 1 0 15,2-1 0-15,3-2 0 0,1-2 0 0,5-3 0 16,3-1 0-16,1-3 0 0,2-5 144 0,-1-4-144 15,2-3 160-15,-2-1-160 0,2-2 192 0,-4-5-64 16,1-3-128-16,2-2 192 0,0-4 144 0,2-4 32 16,0-3 0-16,0-2 0 0,-2-3-48 0,1-2 0 0,-1-3 0 0,1-4 0 15,-1-5 160-15,-1-2 32 0,-3-3 0 0,-2-3 0 16,-3-4 64-16,-2-1 32 0,-3-2 0 0,-2 0 0 16,-2-1-32-16,-6 2 0 0,-1-2 0 0,-3 5 0 15,-1 2-128-15,-3 4-48 0,-4 3 0 0,-3 2 0 16,-4 0-64-16,-2 2-16 0,-4 3 0 0,-5 2 0 15,-4 3-144-15,1 2-48 0,-1 1 0 0,0 1 0 16,-1 2-128-16,0 0-256 0,0 5 64 0,1 3 16 31,1 1-464-31,1 4-112 0,0 3-16 0,1 4 0 0,-1 1-1456 0,3 3-288 16,3 2-64-16,2 2-15696 0</inkml:trace>
  <inkml:trace contextRef="#ctx0" brushRef="#br0" timeOffset="62740.04">17594 15859 23039 0,'4'-10'1024'0,"-4"10"192"0,2-9-960 0,1 0-256 16,2 1 0-16,-1 0 0 0,-1 0 1520 0,1 0 256 15,-2 0 48-15,-1-1 16 0,-1 0-848 0,0-1-160 16,-1 1-48-16,0 2 0 0,-2-1-192 0,1 1-32 16,-1 2-16-16,3 5 0 0,-4-5-80 0,4 5-16 15,-10-2 0-15,1 1 0 0,0 2-272 0,0 3-176 16,-1 1 192-16,-1 1-192 0,-1 2 0 0,-1 2 0 16,0 1 0-16,1 0 0 0,1 0 0 0,1 0 0 15,0 0-160-15,3 0 160 0,4 0 0 0,2-1 0 16,2 0-144-16,2 0 144 0,4-1-128 0,2-2 128 15,2 0-192-15,1 2 192 0,2-3-144 0,3 1 144 0,-1-3 0 0,1 1-144 16,-1-1 144-16,2 2 0 0,-1-2-144 0,1 2 144 16,-2-2 0-16,0 2 0 0,-3 1 0 0,-1-1 0 15,-1-1 0-15,-2 2 0 0,-9-7 0 0,5 9 0 16,-5-9 320-16,0 0 64 0,-3 11 32 0,-2-1 0 16,-4-1 208-16,-1 0 32 0,-3-1 16 0,-3 0 0 15,-1-2-176-15,-2 2-48 0,-1 0 0 0,0-1 0 16,1 0-288-16,-2 0-160 0,-2-1 160 0,0 0-160 15,1-2 0-15,1 0 0 0,1 1 0 0,2-2-160 16,2 2-688-16,4-2-144 16,2-1-32-16,3 0-10448 0,7-2-2096 0</inkml:trace>
  <inkml:trace contextRef="#ctx0" brushRef="#br0" timeOffset="62991.34">17964 15713 35935 0,'0'0'3200'0,"0"-8"-2560"16,0 0-512-16,0 8-128 0,0 0 208 0,1-8 32 16,-1 8 0-16,0 0 0 0,0 0 224 0,0 0 48 15,0 0 16-15,0 0 0 0,0 0-256 0,0 0-48 16,0 10-16-16,1 2 0 16,-1 4-208-16,1 1 0 0,0 2 0 0,-1 2 0 0,-1 1 0 0,1 3 0 0,2 2 0 0,-2 0 0 15,-1 1 0-15,0-1 0 0,1-1 0 0,0-3 0 16,-1-2-192-16,1-3 192 0,0 0-192 0,0-3 192 31,0-3-1520-31,0-1-192 0,1-2-32 0,-1-9-8736 0,0 0-1744 0</inkml:trace>
  <inkml:trace contextRef="#ctx0" brushRef="#br0" timeOffset="63179.75">17804 15971 35007 0,'0'0'3120'0,"-5"-4"-2496"15,5 4-496-15,0 0-128 0,0 0 0 16,0 0 192-16,5-8-64 0,5 2 0 0,4 4-128 0,3 0 0 16,4 0-128-16,1 0 128 0,0-1-176 0,2 1 176 15,2 0-208-15,-2-1 80 16,-2-2-1504-16,0 2-288 0,0 0-64 0,0-1-11488 0</inkml:trace>
  <inkml:trace contextRef="#ctx0" brushRef="#br0" timeOffset="63525.32">18259 15868 31215 0,'0'0'1376'0,"-4"-7"288"0,1 0-1328 0,3 7-336 0,0 0 0 0,0 0 0 16,0 0 448-16,0 0 0 0,0 0 16 0,0 0 0 16,0 0 48-16,11 0 16 0,-1 4 0 0,1 1 0 15,1 3-240-15,-1 3-48 0,-1 2-16 0,0 3 0 16,-1 0-224-16,0 1 176 0,-4-1-176 0,1 1 160 15,-1 1-160-15,-1 0 0 0,0-2 144 0,0 0-144 16,-2-3 0-16,-1-1 144 0,-1-2-144 0,0-1 0 16,0-9 160-16,0 0-160 0,0 0 128 0,0 0-128 15,0 0 512-15,0 0 0 0,0 0 16 0,0 0 0 16,0 0 176-16,0 0 48 16,0 0 0-16,2-10 0 0,-1-2-176 0,1-3-16 0,1-1-16 0,3-2 0 0,1 0-208 0,1-3-32 15,0-1-16-15,1 0 0 16,0-2-288-16,1 2 128 0,0 1-128 0,0 4 0 0,-1 3 0 0,0 2 0 15,-3 2 0-15,2 2 0 0,0 3-272 0,-2 0-16 16,-6 5 0-16,9-4 0 16,-1 2-1616-1,-8 2-320-15,10-1-64 0,1 2-16 0,0 1-1200 0,-2 0-240 0</inkml:trace>
  <inkml:trace contextRef="#ctx0" brushRef="#br0" timeOffset="64230.16">18684 15933 1839 0,'0'0'160'0,"0"0"-160"0,0 0 0 0,0 0 0 15,0 0 4832-15,0 0 928 16,8-5 192-16,1 1 48 16,0 0-3616-16,0-1-720 0,0-3-128 0,2-1-48 15,-1 1-64-15,1-2-16 0,1-1 0 0,1 0 0 16,-1-1-512-16,-1 0-128 0,-1-1 0 0,1 2-16 16,-3 0-80-16,-1 0-16 0,-2 0 0 0,-1 3 0 15,-3 0 0-15,-1 1 0 0,0 7 0 0,0 0 0 16,-7-3 64-16,0 3 16 0,-3 4 0 0,-2 3 0 15,-3 4-592-15,0 3-144 0,-3 3 0 0,2 3 0 0,1 2 0 0,2 1 0 0,0 0-160 0,3 1 160 16,0-1 0-16,3-1-144 0,0-1 144 0,3-2 0 16,1-3-128-16,3-3 128 0,1-2-128 0,3-2 128 0,-4-9-144 0,9 7 144 15,-1-3-160-15,3-2 160 0,0-2-160 0,4-2 160 16,1-2-160-16,3-4 160 0,1-1 0 0,1-4 0 16,1-3 0-16,1-2 0 15,-1-2 0-15,0-2 160 0,-3-4-160 0,2 1 128 0,-1 0-128 0,1 6 0 16,1 2 0-16,-2 4 128 0,-4 2-128 0,0 1 0 15,-2 3 0-15,-2 4 0 0,-1 2 0 0,-2 2 0 16,-9-1 0-16,10 6 0 0,-4 0 0 0,0 3 0 16,-3 1 0-16,-1 1 0 0,-2 1-128 0,-1 1-16 15,-1 3 0-15,-1-1 0 0,0-1 144 0,-3 2-208 16,-1-1 80 0,0-1 128-16,-1 0-192 0,3-2 192 0,0-1-192 0,2-1 192 0,0-2-144 0,3-8 144 15,0 0 0-15,1 8 0 0,-1-8 0 0,0 0 0 0,0 0 128 0,11 0-128 16,0-3 256-16,2-3-32 0,0-3-16 0,4-2 0 15,-1-4-208-15,5-1 176 0,2-3-176 0,2-1 160 16,1 0-160-16,-2 0 0 0,-2 2 0 0,-1 1 0 16,-4 3 0-16,-5 1 0 15,-2 1 0-15,-1 1 0 16,-3 1 0-16,-2 1 160 0,-4 9-32 0,0 0-128 16,0 0 144-16,-4-6-144 0,-4 4 0 0,-2 3 144 15,-2 4-144-15,0 1 0 0,-1 3 0 0,1 1 0 16,1 1-192-16,3 2 192 0,2 3-160 0,3-1 160 15,1 2-256-15,3-2 32 0,1 0 16 0,4-1 0 16,0-1-128-16,3-1-32 0,2-1 0 0,1-2 0 16,1-2-32-16,-2 0-16 0,1-2 0 0,-1 1 0 15,0-2 208-15,-2 0 32 0,-1-2 16 0,-8-2 0 0,0 0 160 0,0 0 224 16,0 0-48-16,0 0-16 0,0 0 480 0,0 0 80 16,0 0 32-16,-8 0 0 0,-2 0-256 0,-3 0-48 15,-3 0-16-15,-1 0 0 0,1 0-432 0,-2 1 0 16,0 0 128-16,2 0-128 15,2 0-368-15,2 0-96 0,1 0-32 0,2 2 0 16,1-2-2496-16,8-1-496 0</inkml:trace>
  <inkml:trace contextRef="#ctx0" brushRef="#br0" timeOffset="64795.54">20525 15730 21183 0,'0'0'1888'0,"1"-9"-1504"16,-3 1-384-16,2-2 0 0,-2 0 1792 0,-1 1 304 15,0 1 48-15,-2 3 16 0,-3 0-496 0,-1 2-112 16,-2 1-16-16,-1 3 0 0,-2 1-880 0,-2 3-176 15,3 2-32-15,-3 2-16 0,-3 0-432 0,2 2 0 16,3 0 0-16,2 1 0 0,2 0 0 0,2 0 0 16,4 0-128-16,4-2 128 0,0-1-144 0,2-1 144 0,4-2-192 0,2 1 192 15,3-2-192-15,2 1 192 0,1-2-192 0,3 1 192 16,3-1-160-16,1 0 160 0,1 0-128 0,0 0 128 16,0 1 0-16,-1 0 0 0,-1 1 0 0,0-1-128 15,-1 1 128-15,-2 0 176 0,-5 1-48 0,-2 0 0 16,-2 2 240-16,-4 1 32 0,-1-2 16 0,-2 0 0 15,-2-2 192-15,-1 1 32 0,-3-1 16 0,-1 3 0 16,-4-2-80-16,-2 0-32 0,-4 0 0 0,-1 0 0 16,-2-2-144-16,0 1-16 0,-3-1-16 0,1 1 0 15,-1-1-240-15,2 1-128 0,1-2 160 0,2 0-160 16,-1 1 0-16,1-2 0 0,3 0-208 0,3 1 64 31,1-4-2016-31,3 0-400 0,7 0-64 0,0 0-13488 0</inkml:trace>
  <inkml:trace contextRef="#ctx0" brushRef="#br0" timeOffset="65030.39">20856 15588 21183 0,'0'0'1888'0,"3"-9"-1504"16,1 2-384-16,-4 7 0 0,4-8 3696 0,-4 8 656 16,0 0 144-16,0 0 32 0,0 0-3216 0,0 0-640 15,9 3-128-15,-4 4-32 0,-1 3-96 0,-1 3-32 16,-1 2 0-16,-1 4 0 0,-1 3-256 0,0 1-128 15,0 1 0-15,1 2 128 0,0-1-128 0,0 1 0 16,-1 0 0-16,2-1 0 0,-1 0 0 0,0 0-144 16,0-3 144-16,1-3-208 15,0-1-688-15,0-3-144 0,1-3-32 0,0-2 0 16,-3-10-2656-16,0 0-544 0</inkml:trace>
  <inkml:trace contextRef="#ctx0" brushRef="#br0" timeOffset="65186.82">20780 15825 31327 0,'0'0'1392'0,"-5"-5"272"0,5 5-1328 0,-4-4-336 0,4 4 0 0,0 0 0 15,0-7 1216-15,0 7 160 0,6-5 32 0,1 0 16 16,3 1-1184-16,2 1-240 0,2-1 0 0,2 1 0 16,2-1-320-16,2 0 32 0,2 1 16 0,1 0-10304 15,2 0-2064-15</inkml:trace>
  <inkml:trace contextRef="#ctx0" brushRef="#br0" timeOffset="66052.2">21509 15743 22111 0,'-11'-6'1968'0,"3"1"-1584"15,-2-1-384-15,-1 0 0 0,1 2 1696 0,0-1 256 16,-1 0 48-16,0 1 16 0,0-3-832 0,-3 3-160 0,1 2-48 0,0 0 0 15,-1-1-96-15,2 3-32 0,0 2 0 0,-1 0 0 16,-2 2-384-16,1 0-80 0,1 2 0 0,0 2-16 16,-2 2-368-16,2 2 0 0,0 4 0 0,1-1 128 15,0 1-128-15,0 2 0 0,-1 0 0 0,5 1 128 16,0-1-128-16,1 0 0 0,3-1 0 0,1 1 0 16,3-4 0-16,3 0 0 0,-2-2 0 0,5-2 0 15,1-3 0-15,3 0 0 0,0-1 0 0,2-3 0 16,1-3 144-16,3-3-144 0,-1 0 192 0,4-3-192 15,1-2 208-15,-1-2-64 0,-1-1-16 0,1-3 0 16,-1-3-128-16,0-2 128 0,-1-1-128 0,-2-1 128 16,0 0 32-16,-3 0 0 0,-1 0 0 0,-2 1 0 0,-2 1 160 0,-4 4 48 15,0 3 0-15,0 1 0 0,-2 1 0 0,-1 1 0 16,0 9 0-16,0 0 0 0,0 0-32 0,0 0 0 16,-7 1 0-16,2 4 0 0,-1 1-336 0,0 4 0 15,-1 1 0-15,3 4 0 0,-1 1 0 0,2 2 0 16,1-2-192-16,1 1 64 0,1-1 128 0,2 1-192 15,2-1 192-15,3 0-192 0,0-3 0 0,3-1 0 16,2-2 0-16,5-1 0 16,-1-2 16-16,4-3 0 0,0-4 0 0,1-2 0 0,0-2 176 0,-1-3 0 15,1-1-144-15,-3-3 144 0,0-3 0 0,-1-1 0 16,1-4 0-16,0-2 128 0,-2-3 32 0,1-1 0 0,-2-1 0 0,-1-4 0 16,1-1-16-16,-2 0 0 0,-1 0 0 0,-1 3 0 15,-2-1 80-15,-2 4 16 0,-1 2 0 0,-2 3 0 16,0 4 64-16,-1 1 16 0,-3 3 0 0,0 3 0 15,-1 3-16-15,1 6 0 0,0 0 0 0,0 0 0 16,-9 2-112-16,0 3-32 0,0 4 0 0,0 2 0 16,-1 4 608-16,0 2 112 0,0 4 16 0,2 3 16 31,-1 3-1616-31,2 1-320 0,-2 1-64 0,1 1 0 0,0-2 832 0,4 1 256 0,1-2 0 0,3-1 0 16,2-4-144-16,3-2 144 0,3 0 0 0,1-2 0 15,-1-3-256-15,2-2 48 16,1-2 16-16,3-2 0 0,1-1-144 0,2-4-32 0,0-3 0 0,2-2 0 0,2-2 128 15,0-4 32-15,1-1 0 0,0-3 0 0,-1-3 208 0,1-1 0 16,0-1 0-16,-2-3 160 0,-2-2-32 0,-1 0-128 16,-2-1 192-16,-2 1-64 0,-2 2-128 0,-2 3 160 15,-3-1-160-15,-2 3 160 0,-1 3 32 0,-2 1 0 16,-2 1 0-16,1 9 0 0,-2-7 112 16,2 7 16-16,0 0 16 0,-9-2 0 0,1 2-96 0,0 3-32 15,-1 2 0-15,-1 3 0 0,-1 2-208 0,0 3 0 16,1 4-144-16,0-1 144 0,2 1-160 0,0-1 160 15,2 3-160-15,4 0 160 0,0-1-128 0,2 1 128 16,2-3 0-16,3 1-144 0,0-2 144 0,4 0 0 16,0-2-144-16,2-1 144 0,0-2-176 0,2 0 48 0,-1-4 0 0,1-1 0 31,0-4-368-31,2-1-64 0,0-2-16 0,0-2 0 16,2-1-256-16,-2-3-64 0,0-3-16 0,-2 0-11040 0,-2-1-2192 0</inkml:trace>
  <inkml:trace contextRef="#ctx0" brushRef="#br0" timeOffset="66241.55">21767 15487 35935 0,'-7'-5'3200'0,"7"5"-2560"0,-3-8-512 0,3 8-128 0,4-7 944 0,3 3 160 31,1 1 48-31,4 0 0 0,5 0-1152 0,6 1-160 0,6-1-64 0,6-1-16 0,7 1 240 0,2 0-192 16,0-3 192-16,-3 2-192 15,-5 0 192-15,-2 1 0 0,-2-1 0 0,-3 0 0 0,-5 2-288 0,-3 1-16 16,-5-1 0-16,-3 2-16672 0</inkml:trace>
  <inkml:trace contextRef="#ctx0" brushRef="#br0" timeOffset="67200.12">15885 17069 23951 0,'0'0'1056'0,"0"0"224"0,1-7-1024 0,-1 7-256 0,2-7 0 0,-2 7 0 0,2-8 1104 15,-2 8 176-15,0 0 16 0,0 0 16 0,0 0-464 0,0 0-80 16,0 0-32-16,0 0 0 0,0 0-416 0,-9 8-64 16,-1 5-32-16,1 1 0 0,-3 3-224 0,0-1 0 15,-2 1 0-15,0 0 0 0,1 3 0 0,0 1 0 16,1 0 0-16,1 0 0 0,2-2 0 0,1-2 0 16,3-3 0-16,2-2 0 0,1-3 0 0,3-1 0 15,3-3 0-15,1 1 0 0,3-3 272 0,4 0 64 16,0 0 16-16,5-3 0 0,1 0-80 0,3 0-16 15,2-3 0-15,3 1 0 0,1 0-256 0,1 0 128 16,0 0-128-16,2-1 0 0,1 1 0 0,-3-1 0 0,0-3 0 16,-4 1 0-16,-2-2 0 0,-4 0 0 0,-2-2 0 0,-5 0 0 15,-2 0 0-15,-4-1 0 0,1 0 0 0,-5 2 0 16,-1-2 144-16,-1 0 32 0,-2 0 0 0,-1 0 0 16,-1 1 176-16,-2 2 32 0,-2-1 16 0,1 1 0 15,-3 2 144-15,0 0 32 0,0 1 0 0,0 1 0 16,0-1-192-16,1 3-16 0,0 1-16 0,1 2 0 15,0 1-128-15,0 1-32 0,3 0 0 0,1 2 0 16,1 2-192-16,1 2 0 0,0 1 0 0,2 2 0 16,1 2-192-16,1 3 64 0,2 2 128 0,-1 0-208 15,0 2 208-15,1 2 0 0,1-1 0 0,0-1-144 16,-1-1 144-16,2-1 0 0,-1 0 0 0,1 0 0 16,-2-2 0-16,1-1 0 0,0-1 0 0,-1-2 0 0,-1-2-352 0,0-1 16 15,-1-1 0-15,-1-10 0 16,-1 9-1600-16,1-9-320 0,0 0-64 0,0 0-12448 15</inkml:trace>
  <inkml:trace contextRef="#ctx0" brushRef="#br0" timeOffset="67797.63">15852 17027 19343 0,'0'0'1728'0,"-3"-9"-1392"0,2 2-336 0,-2-1 0 15,0 0 672-15,-1-1 64 0,-2-1 16 0,1 3 0 16,-1-2-48-16,2-1-16 0,0 0 0 0,0 0 0 16,-1 1 272-16,0 2 64 0,1-1 16 0,4 8 0 15,-7-8-64-15,7 8-16 0,-8-8 0 0,2 2 0 16,-2 3-160-16,8 3-32 0,-11-2-16 0,1 3 0 15,0 0-320-15,0 1-64 0,-1 1-16 0,0 3 0 16,-4 0-208-16,0 3-144 0,-1 1 192 0,0 2-192 16,-2 2 128-16,1 3-128 0,-3 3 0 0,3 3 0 15,1 3 0-15,0 5 0 0,2 1 0 0,1 2 0 16,1 2 0-16,2 2 0 0,2-1 0 0,2 4 0 0,2 0 0 0,3-1 0 16,1 0-128-16,3 1 128 0,2-1 0 0,3-1 0 15,3-2 0-15,0-2-144 0,3-1 144 0,3 1 0 16,4-4-144-16,4-1 144 0,0-2 0 15,2-6 0-15,3-3 0 0,-1-3 0 0,-1-3 0 0,3-3 0 16,2-3 0-16,1-2 0 0,1-3 0 0,4-2-144 16,2-3 144-16,4-1 0 0,3-5 0 0,0-3 0 15,-2-6 0-15,-4-2 0 0,-2-1 0 0,-1-3 224 0,-3-3-64 16,-1-2-16-16,-2-1 240 0,-2-2 32 0,-1-3 16 0,-4-2 0 16,-1-3 128-16,-5 0 16 0,-1-2 16 0,-5-2 0 15,-3-1 128-15,-4-2 32 0,-6 0 0 0,-2 1 0 16,-5 2-16-16,-3 3 0 0,-4 4 0 0,-3 4 0 15,-3 3-192-15,-3 3-32 0,-3 0-16 0,-3 5 0 16,-5 2-224-16,0 4-32 0,-2 3-16 0,-1 3 0 16,-3 2-224-16,-2 4 0 0,-1 2-192 0,-1 2 192 15,0 1-352-15,3 3 32 0,3 2 16 0,4 2 0 32,2 3-336-32,5 3-64 0,1 0 0 0,6 1-16 15,1 2-1712-15,5-1-352 0,4 2-64 0,5 1-13696 0</inkml:trace>
  <inkml:trace contextRef="#ctx0" brushRef="#br0" timeOffset="71670.47">17735 16967 12895 0,'0'0'1152'0,"0"0"-928"0,0 0-224 0,0 0 0 15,0 0 704-15,0 0 80 0,0 0 32 0,0 0 0 16,0 0-80-16,0 0-16 0,0 0 0 0,6-6 0 16,-6 6 208-16,10-4 32 0,1 0 16 0,1 2 0 15,2 1 48-15,4 0 16 0,2 1 0 0,4-1 0 16,0 0-320-16,2 0-64 0,3 0-16 0,-2-1 0 15,-1 1-288-15,-3-1-64 0,1 0-16 0,0 1 0 16,0-1-96-16,-3 1-32 0,-2-2 0 0,-2 2 0 16,0 0-144-16,-2 0 0 0,-1 0 144 0,-2 1-144 0,-1 0 128 0,-3 0-128 15,-8 0 128-15,0 0-128 0,8-2 176 0,-8 2-48 16,0 0 0-16,0 0 0 0,0 0 256 0,0 0 32 16,-5-6 16-16,-3 2 0 0,-1-1-96 0,-2 2-16 15,-2 0 0-15,-2 1 0 0,-1-1 48 0,-3 2 0 16,-3 4 0-16,0-1 0 0,-4 0-224 0,0 0-144 15,-4 1 192-15,-2 0-192 0,-3-1 0 0,0 0 0 16,-1 0 0-16,3 2 0 0,4-1 0 0,1 1 0 16,3 2 0-16,3 1 0 0,2 2 0 0,3 0 0 15,-1 0 0-15,4 1 0 0,3 0-144 0,2 1 144 16,1 0-128-16,3-1 128 0,1-2-176 0,3 2 176 16,1 0-208-16,2 1 80 0,3 0 0 0,1 0 0 0,3 0 0 15,1 0 0-15,1-2 128 0,2-1 0 0,1-3-144 0,1 1 144 16,1-4 0-16,1 0 0 0,-1 0 0 0,0-2 0 15,-1-1 128-15,-3 0 0 0,-1-1 0 0,-1-1 0 16,-1-2 368-16,-3 0 64 0,-3-2 16 0,-1 0 0 16,-1 0 48-16,-3-1 16 0,-4-1 0 0,-1 0 0 15,-1 2-32-15,-4 0 0 0,-1 2 0 0,-3 1 0 16,-2 2-608-16,-2 1-336 0,-1 0 32 0,0 1 16 31,1 2-576-31,2 3-112 0,0-1-32 0,4 3-10048 0,3 1-2000 0</inkml:trace>
  <inkml:trace contextRef="#ctx0" brushRef="#br0" timeOffset="72363.62">18284 17288 33167 0,'0'0'2944'0,"-2"-8"-2352"16,0 0-464-16,-1 1-128 0,1-1 0 0,-1 0-240 15,0-1 64-15,-2 2 16 0,0-1 304 0,-1 1 64 16,-1 0 16-16,-2 1 0 0,0 2 112 0,-1 1 32 16,0-1 0-16,-3 3 0 0,1 1-112 0,-1 3 0 15,-2 2-16-15,1 0 0 0,-1 3-240 0,0 1 0 0,2 2 128 0,0 0-128 16,0 0 0-16,3 0 0 0,1-1 0 0,1-1 0 16,4-1 0-16,1 0-128 0,3-8 128 0,-1 10 0 15,1-10-144-15,2 8 144 0,-2-8 0 0,7 4-144 16,1-2 144-16,1-2 0 0,1-2 0 0,3-1-128 15,2-2 128-15,1 0 0 0,-2-2 0 0,2 0 0 16,-1-1 0-16,0-1 0 0,1 0 0 0,-3 0 0 16,-1 1 0-16,-1-1 144 0,-1-1-144 0,-2 3 0 15,-3 2 208-15,-5 5-64 0,0 0-16 0,0 0 0 16,0 0 208-16,0 0 48 0,0 0 0 0,-6 3 0 16,-2 3-240-16,0 2-144 0,0 2 192 0,1 0-192 0,0 1 0 15,2 0 0-15,-1 0 0 0,2 0 0 16,0-1 0-16,3-1 0 0,1-9 0 0,3 10 0 15,-3-10 0-15,5 9 0 0,-5-9 0 0,12 5 0 0,-1-3 0 0,3-2 0 16,2-1-128-16,1-2 128 0,2-3 0 0,2 0 0 16,-2-1 0-16,1-2 0 15,-2-2 0-15,0-2 0 0,1 0 144 0,-3-1-144 0,-1-1 176 0,-1 2-176 16,-4 1 192-16,-3 2-192 0,-1 3 160 0,-6 7-160 16,4-6 128-16,-4 6-128 0,0 0 144 0,0 0-144 15,0 0 160-15,0 0-160 0,0 0 0 0,-2 13 0 16,-1 0 0-16,0 1 0 0,0-1-128 0,1-1 128 0,1 0-192 0,0 0 192 15,0-2-176-15,3-1 176 0,1 0-160 0,0-2 160 16,-3-7 0-16,7 7 0 0,1-3-128 0,1-1 128 16,-1-2 0-16,3-1 0 0,-3-3 0 0,2 0-144 15,0-2 288-15,1-2 64 0,0-1 16 0,0 0 0 16,-2-2 128-16,-1-1 32 0,-1-3 0 0,0 1 0 16,-1-1-80-16,-4 0-16 0,1-2 0 0,-2 4 0 15,-1 0-96-15,-2 2-32 0,-1 2 0 0,0 2 0 16,-1 0-352-16,4 6-80 0,-6-4-16 0,6 4 0 31,-8-2-1888-31,2 2-368 0,6 0-80 0,-8 2-12624 0</inkml:trace>
  <inkml:trace contextRef="#ctx0" brushRef="#br0" timeOffset="72613.78">18688 17294 19343 0,'0'0'848'0,"0"0"192"0,0 0-832 0,6-4-208 0,-6 4 0 0,10-6 0 0,-1 1 2672 0,-1-1 480 16,-2-1 112-16,2-1 0 0,0 0-1984 0,-2 1-384 15,0-2-96-15,-1 0-16 0,0-1-336 0,-2 1-64 16,0-1 0-16,0 2-16 0,-3 0 64 16,-2 2 16-16,2 6 0 0,-2-5 0 0,-4 1 80 0,0 0 32 15,-2 3 0-15,1 0 0 0,-2 3-336 0,0 3-64 16,-1 0-16-16,0 3 0 0,0 1-144 0,2 2 0 0,-1 1-192 16,3 0 192-16,0 1-160 0,1 0 160 0,2-1 0 0,2-1-144 15,2 1 144-15,0-2 0 0,1 0-144 0,2-1 144 16,0 0-176-16,0-3 48 0,-4-6 0 0,8 7 0 31,-1-1-1536-31,0-2-320 0,2-1-48 0,2-1-12944 0</inkml:trace>
  <inkml:trace contextRef="#ctx0" brushRef="#br0" timeOffset="72771.95">19040 17301 23039 0,'0'0'1024'0,"0"0"192"0,0 0-960 0,0 0-256 0,0 0 0 0,0 0 0 16,0 0 2384-16,0 0 432 0,0 0 96 0,0 0 16 15,0 0-1712-15,0 0-320 0,0 0-80 0,0 0-16 16,4 8-464-16,-2 0-80 0,-1 2-32 0,-3-1 0 0,-2 0-224 0,-3 0 144 16,-2 1-144-16,0 0 128 15,-2-1-576-15,-3 1-128 0,-1 0-32 0,-3 1-15456 16</inkml:trace>
  <inkml:trace contextRef="#ctx0" brushRef="#br0" timeOffset="73605.28">19897 16780 26719 0,'2'-17'1184'0,"-1"7"240"0,0-1-1136 0,0 2-288 0,0 2 0 0,-1 7 0 0,0 0 2032 0,0 0 336 16,0 0 80-16,0 0 16 0,0 0-1472 0,0 0-288 15,0 0-64-15,4 12-16 0,-3 3-624 0,-1 3 0 16,0 2 0-16,0 3 0 0,0 1 0 0,0 1 0 15,-1 2 0-15,-1-1 0 0,1 1 0 0,0 1 0 16,0-2 0-16,0 0 0 0,0-3 0 0,-1-1 0 16,-2-1 0-16,2-4 0 15,1-1 0-15,0-4-192 0,0-2 192 0,1-3-192 0,0-7-32 0,0 0-16 16,0 0 0-16,0 0 0 16,0 0-544-16,0 0-112 0,0 0-32 0,0 0 0 15,0 0-32-15,2-8-16 0,1-3 0 0,0-3 0 0,-1-2 480 0,1-2 112 0,0-2 0 0,0-2 16 16,-2-3 368-16,0-1 0 0,-1-1 128 15,0 0-128-15,0-2 592 0,0 2 48 16,0-2 0-16,0 2 0 0,1-1 512 0,0 3 128 0,0 0 0 0,2 1 16 16,1 4-288-16,2-1-64 0,2-1-16 0,0 4 0 15,-1 3-512-15,3 3-96 0,1-1-32 0,1 2 0 16,4 3-288-16,-1-2 0 0,1 2 128 0,2 4-128 16,1 0 0-16,0 3 0 0,-2 1 0 0,0 5 0 15,-3 2 0-15,-2 2 0 0,-2 1 128 0,-2 1-128 16,-5 2 0-16,-1 3 0 15,-4 0 0-15,-3 3 0 0,-5 4 0 0,-5 1-176 0,-3 3 32 0,-2-1 0 16,-2-1-96 0,-1-1-16-16,-1 0 0 0,2-2 0 0,2-5 48 0,3 0 0 0,1-4 0 0,2-2 0 0,1-1 208 15,5-3 0-15,2 0 0 0,6-7 0 0,0 0 128 0,0 0 32 16,0 0 0-16,0 0 0 0,0 0-16 0,5 7 0 16,-5-7 0-16,9 5 0 15,2 1 0-15,0-2 0 0,2-1 0 0,0 2 0 0,1 0-144 0,3 1 160 16,0-2-160-16,2 4 160 0,2 0-160 0,0 3 0 15,-2 0 0-15,2 0 128 0,0 0-128 0,0 2 0 16,-1 2 0-16,-1 2 0 0,-2-2 0 0,0 2 0 16,-3-2 0-16,-2 0 0 0,-2-1 0 0,0 0 0 15,-2-2 0-15,-2-1 0 0,1-2 0 0,-2 0 0 16,0-3 0-16,-5-6 128 16,2 7 0-16,-2-7-128 0,0 0 192 0,0 0-64 15,0 0 0-15,0 0-128 0,0 0 192 0,0 0-64 16,0 0-128-16,0 0 0 0,0 0 0 0,0 0 0 31,0 0-1344-31,0 0-192 0,-8 2-32 0,8-2-15008 0</inkml:trace>
  <inkml:trace contextRef="#ctx0" brushRef="#br0" timeOffset="76037.12">18846 17870 4479 0,'0'0'192'0,"0"0"64"0,0 0-256 0,0 0 0 0,0 0 0 0,0 0 0 16,0 0 0-16,0 0 0 16,0 0 0-16</inkml:trace>
  <inkml:trace contextRef="#ctx0" brushRef="#br0" timeOffset="76979.28">18848 17833 2751 0,'0'0'256'0,"0"0"-256"0,0 0 0 0,0 0 0 0,0 0 864 0,0 0 128 0,0 0 32 15,0 0 0 1,0 0-832-16,0 0-192 0,0 0 0 0,-5-5 0 0,5 5 0 0,-6-3 0 15,6 3 0-15,0 0-160 0,-8-4-80 0,8 4-16 0,-9-2 0 0,9 2 0 32,0 0-176-32,0 0-32 0,-9-3-16 0,9 3 0 0,0 0 112 0,0 0 32 0,-8-4 0 0,8 4 0 15,0 0 208-15,0 0 128 0,0 0-160 0,0 0 160 16,-6-3 0-16,6 3 0 0,0 0 0 0,0 0 0 16,0 0 0-16,0 0 0 0,0 0 0 0,0 0 160 15,0 0 544-15,0 0 128 0,-8-3 0 0,8 3 16 16,0 0 112-16,0 0 0 0,0 0 16 0,0 0 0 15,-7-3-80-15,7 3 0 0,0 0-16 0,0 0 0 0,-7-3-32 0,7 3 0 16,-8-3 0-16,8 3 0 0,0 0 32 0,-7-3 0 16,7 3 0-16,0 0 0 0,0 0 144 0,-6-4 48 15,-1 1 0-15,7 3 0 0,0 0-80 0,0 0-16 16,0 0 0-16,-3-5 0 16,3 5-272-16,0 0-48 0,0 0-16 0,0 0 0 0,0 0-144 0,0 0-48 15,0 0 0-15,10-5 0 0,0 2-64 0,2 1-32 16,2 1 0-16,3 2 0 0,-1-1 16 0,3 0 0 15,1-1 0-15,0 0 0 0,0-1-96 0,0 1-16 16,-1 0 0-16,1 1 0 0,-2 0-112 0,0 0-16 16,-2-1-128-16,1 0 192 0,-3 0-192 0,-1 1 0 15,-1-1 0-15,-2 0 0 0,-1 0 144 0,-9 1-144 0,9-3 128 0,-9 3-128 16,0 0 192-16,0 0-32 0,0 0-16 0,0 0 0 16,0 0 64-16,0 0 16 0,0 0 0 0,0 0 0 15,0 0-16-15,0 0 0 0,-9-4 0 0,1 1 0 16,-1-1-80-16,-1 2-128 0,-1-1 176 0,-3 1-176 15,-1 0 192-15,-1 0-64 0,-3 2 0 0,-1 0-128 16,-1 2 176-16,-4 0-176 0,-6 0 160 0,-2 0-160 16,-3-1 0-16,1 1 0 0,-1 1 0 0,3 0 0 15,1 1 0-15,4 3 0 0,1 1 0 0,3 2 0 16,0-1 0-16,3 4 0 0,5-1 0 0,-1 0-160 16,4 0 160-16,3 0-192 0,2 0 192 0,4 1-192 15,1 0 192-15,3 1-192 0,1-1 192 0,2-1-192 0,1-2 192 0,4-1-208 16,2-2 80-1,3 0 128-15,3-2 0 0,-1 0 0 0,3-3 0 0,1 0 0 0,2-2 0 0,0-2 0 16,0 0 0-16,-2-1 192 0,-2-2 32 0,-1 1 16 16,-3-2 0-16,-1 0 0 15,-3-2 112-15,-2-1 32 0,-3-2 0 0,-2 1 0 0,-3 0 176 0,-2 0 32 16,-3 1 16-16,-1 0 0 0,-3 1-224 0,-1 1-32 16,-4 2-16-16,0 1 0 0,-3 0-336 0,0 3-320 31,-3 2 64-31,0 3 16 15,-1 0-400-15,1 1-64 0,1 1-32 0,3 2 0 16,0 0-1552-16,4 3-304 0,4 0-64 0</inkml:trace>
  <inkml:trace contextRef="#ctx0" brushRef="#br0" timeOffset="77715.81">19045 18093 1839 0,'0'0'160'16,"0"0"-160"-16,0 0 0 0,2-8 0 0,-2 8 2896 0,4-9 560 15,-2 2 96-15,-2 7 32 0,2-9-1472 0,-2 9-304 16,2-8-48-16,-2 8-16 0,0 0-272 0,3-7-64 15,-3 7-16-15,0 0 0 0,0 0-368 0,0 0-80 0,0 0-16 16,0 0 0-16,0 0-464 0,0 0-80 0,-8 6-32 0,2 3 0 16,2 2-352-16,1 1 0 0,-2 1 0 0,1 2 0 15,1 1 0-15,0 2 0 0,0 3 0 0,2-3 0 16,-1 1 0-16,3-1-128 0,-1-1 128 0,1 2 0 16,-1-3 0-16,2-1 0 0,-2-15 0 0,2 15 0 15,-2-15 0-15,3 15 0 0,-3-15 0 0,0 0 0 16,0 0 0-16,0 0 0 0,0 0 128 0,0 0-128 15,0 0 160-15,0 0-32 0,0 0-128 0,0 0 192 16,6-1 0-16,-3-4 0 0,0-3 0 0,-3-2 0 16,0-2 256-16,0-1 32 0,-4-4 16 0,3 0 0 15,0-3 16-15,1-2 16 0,-1-1 0 0,2 0 0 16,1 0-112-16,2 0-32 0,-1 2 0 0,1 1 0 16,1 0-224-16,-2 3-160 0,-1-2 192 0,2 3-192 0,-1 2 0 0,1 1 0 15,2 1 0-15,-1 2 0 0,2 1 0 0,1 3 0 16,-1-1 0-16,0 4 0 0,-1-1 0 0,1 2 0 15,1 1 0-15,-8 1 0 0,0 0 0 0,0 0-144 16,0 0 144-16,14 13 0 0,-14-13 0 0,11 16 0 16,-11-16 0-16,8 16 0 0,-8-16 0 0,1 18 0 15,-2-2 0-15,-3-3 0 0,0-2 0 0,-3 0 0 16,0-1 0-16,-3-1 176 0,-2-2-176 0,1-1 128 16,-2 1-128-16,2-2 128 0,1 1-128 0,1-2 0 15,0 1 144-15,4-2-144 0,1-1 0 0,4-2-240 0,-3 1 48 16,0 0 0-1,0-1-672-15,2 0-128 0,1 0-32 0</inkml:trace>
  <inkml:trace contextRef="#ctx0" brushRef="#br0" timeOffset="78061.87">19370 17996 20271 0,'0'0'1792'16,"0"0"-1424"-16,0 0-368 0,0 0 0 16,2-8 1344-16,-2 8 208 0,2-8 48 0,-2 8 0 0,0 0-304 0,2-8-48 15,-2 8-16-15,0 0 0 0,3-8-432 0,-3 8-96 16,0 0 0-16,0 0-16 0,0 0 16 0,0 0 16 15,0 0 0-15,0 0 0 0,0 0-224 0,0 0-48 16,0 0-16-16,0 0 0 0,-4 11-272 0,2 1-160 16,0 0 192-16,0 2-192 0,-1-1 0 0,0 1 0 15,0 0 0-15,0 2 0 0,0-2 0 0,2 2 0 16,1-2 0-16,-1-1 0 0,0-2 0 0,1-1 0 0,0 0 0 0,2-1 0 31,-2-9-672-31,4 8-96 0,-4-8 0 0</inkml:trace>
  <inkml:trace contextRef="#ctx0" brushRef="#br0" timeOffset="78733.64">19834 18306 29375 0,'0'0'1296'0,"0"0"272"0,0 0-1248 15,0 0-320-15,0 0 0 0,7-5 0 0,-7 5 256 0,7-3 0 16,-7 3 0-16,0 0 0 0,9-2-32 0,-9 2-16 16,0 0 0-16,0 0 0 0,0 0-16 0,7 8 0 15,-5 0 0-15,-1 1 0 0,-2-1-64 0,-1 2-128 16,-3 0 176-16,0 1-176 0,-1-1 0 0,-1 1 0 15,-1 1 0-15,2-5-144 16,-2 1-752-16,-3 0-160 0,-4 1-32 0</inkml:trace>
  <inkml:trace contextRef="#ctx0" brushRef="#br0" timeOffset="79569.14">20784 17765 8287 0,'0'0'368'0,"-4"-4"80"0,0-1-448 0,0 1 0 0,1 0 0 0,3 4 0 16,-3-5 4048-16,3 5 736 0,0 0 144 0,0 0 16 16,0 0-3360-16,0 0-688 0,0 0-128 0,0 0-16 15,0 0-576-15,3-5-176 0,-3 5 0 0,9-5 0 16,2 3 272-16,1 0-48 0,1 1-16 0,4 0 0 15,0 0 176-15,3 1 48 0,2-3 0 0,1 3 0 16,1 1-32-16,-1 1 0 0,2-2 0 0,-2 1 0 16,-1 0-224-16,-2 0-48 0,-3 0-128 0,-3-1 192 0,-3-1-192 0,-1 1 128 15,0 0-128-15,-10 0 0 0,0 0 192 0,0 0-48 16,0 0-16-16,0 0 0 0,0 0 144 0,0 0 32 16,-5-3 0-16,-3 0 0 0,-3 1-80 0,-1 0-16 15,-5-1 0-15,1 2 0 0,-2 1-48 0,-1 1-16 16,-2 1 0-16,-4 0 0 0,-1 1-144 0,-1 3 0 15,-3 0 144-15,1 3-144 0,0 1 0 0,-1 2 0 16,-2 1 0-16,0 2 0 0,-3 0 0 0,1-1 0 16,0 1 0-16,3-2 0 0,2 0 0 0,6 0-128 0,4 1 128 15,5-2 0-15,2 1 0 0,4-1-160 0,4-1 160 16,4-11 0-16,3 11-192 0,5-2 192 0,-1-2-192 0,5 0 192 16,3 0-128-16,4-2 128 0,3-2 0 0,2 0 0 15,1-2 0-15,2-1 0 16,-2-2 0-16,-2 0 144 0,-2-2 112 0,-2 0 32 0,-4-2 0 0,-2 1 0 15,-2-1 0-15,-2 1 0 0,-2-2 0 0,-2-1 0 16,-5 0 96-16,0-1 0 0,-3 0 16 0,-2 1 0 16,0 2 64-16,-4 0 16 0,-1 1 0 0,-2 1 0 15,-3 2-480-15,-3 2-256 0,-2 1 16 0,-2 1 16 32,-1 2-592-32,0 1-112 0,-1 2-32 0,2 1 0 0,1 0-1904 0,3 2-384 15,4-1-80-15</inkml:trace>
  <inkml:trace contextRef="#ctx0" brushRef="#br0" timeOffset="80057.89">21036 17991 15359 0,'0'0'0'16,"0"0"0"-16,0 0 4384 0,0 0 880 15,0 0 176-15,0 0 48 0,0 0-4128 0,0 0-816 16,0 0-160-16,3 10-48 15,-3 1-336-15,-2 0 0 0,1 1 0 0,-1 1 0 0,-1 2 0 0,0 2 0 0,-1 0 0 16,0 2 0 0,-1-1 0-16,1-2 0 0,-1 0 0 0,0-1 0 0,1-1 0 0,-1-2 0 0,1-1 0 0,0-1 0 15,-1-1 192-15,1-1-48 0,4-8 0 0,-5 6 0 16,5-6-144-16,0 0 0 0,0 0 0 0,0 0 0 16,0 0 0-16,0 0 0 0,0 0 0 0,0 0 128 15,0 0-128-15,0 0 192 0,0 0-192 0,0 0 192 16,-7-6-192-16,1-1 192 0,6 7-192 0,-4-10 192 15,0-1-48-15,2 0 0 0,0-1 0 0,0-1 0 16,1-1 112-16,0-3 0 0,0-3 16 0,1-1 0 16,2 1 0-16,1-1 0 0,1 1 0 0,2 0 0 15,1 0-272-15,0 3 128 0,1 0-128 0,3 3 0 0,-3 2 128 16,2 3-128-16,-2-1 0 0,2 3 0 0,0 2 128 0,1 2-128 16,1 0 0-16,-2 3 0 0,-1 2 128 0,1 1-128 31,0 1 144-31,0 2-144 0,-2 0 192 0,0 1-64 15,0 1-128-15,-3 0 192 0,0 2-192 0,-2 1 0 16,-2 0 0-16,-2 0 0 0,-1 0 0 0,-1 0 0 16,-3 0 0-16,-2-1 0 0,0 0 0 0,-3-1 0 15,-3 0 0-15,0 0 0 0,0-3 0 0,-1 1 0 16,1-2 0-16,0 1 144 0,1-1-144 0,1 1 0 0,1-3 0 16,2 0 0-1,9-3-560-15,-8 5-144 0,8-5-16 0</inkml:trace>
  <inkml:trace contextRef="#ctx0" brushRef="#br0" timeOffset="80451.02">21296 18118 25791 0,'0'0'1152'0,"0"0"224"16,0-9-1104-16,1 2-272 0,-1 7 0 0,4-8 0 0,1 3 2416 0,1-1 416 0,2 2 96 0,1-2 16 0,0 3-2192 15,0 1-432-15,-1-1-96 0,2 1-16 16,-1 1-208-16,-1 1 0 0,-8 0 0 0,9 1 0 16,-9-1 0-16,0 0 0 0,7 6 0 0,-7-6 0 0,0 0 0 0,4 11-128 15,-4-11 128-15,-2 12 0 0,-1 0 0 0,-1-2 0 16,-4 1 0-16,0 0 0 0,1 1 0 0,-3 0 0 16,0 0 0-16,1-1 0 0,0-2 0 0,4-1 0 15,-1-1 0-15,6-7 0 0,0 0 0 0,0 0 0 16,0 0 0-16,0 0 0 0,0 0 128 0,0 0-128 15,9 11 0-15,-9-11 144 0,12 6 96 0,0-3 16 16,1-3 0-16,2-2 0 0,1 0 64 0,2-3 32 0,1 0 0 0,-1 0 0 16,3 1-96-16,0 0 0 0,0-1-16 0,-1 1 0 15,-4 1 16-15,-1-1 16 0,-3 0 0 0,-4 1 0 16,-2-1-128-16,-1 2-16 0,-1 0-128 0,-2 0 192 16,-3 1-192-16,0-1-288 0,-4 2 64 0,1 2 16 31,-3 0-1776-31,0 1-368 0,-3 0-64 0</inkml:trace>
  <inkml:trace contextRef="#ctx0" brushRef="#br0" timeOffset="107699.96">23042 14892 911 0,'0'0'0'0,"0"0"0"0,0 0 0 0,-8-3 0 0,8 3 0 0,-7-4 0 16,7 4 1104-16,0 0 144 0,-6-4 32 0,6 4 0 15,0 0-944-15,0 0-176 0,0 0-32 0,0 0-128 16,0 0 144-16,0 0-144 0,0 0 0 0,0 0 144 15,-5-6 32-15,5 6 0 0,0 0 0 0,0 0 0 16,0 0 256-16,0 0 48 0,0 0 16 0,0 0 0 16,0 0-80-16,0 0-16 0,0 0 0 0,0 0 0 0,0 0-272 0,7-4-128 15,-7 4 128-15,11-3-128 0,0 1 176 0,-1-1-48 16,2 1-128-16,1-1 192 0,3 0 160 0,0-1 32 16,3 1 0-16,2 0 0 0,1-2 0 0,1 2 16 15,1 0 0-15,3-1 0 0,3 1 16 0,2-1 0 16,0-1 0-16,0 2 0 0,1 0-48 0,-2-1-16 15,-3 1 0-15,2-1 0 0,0-1-96 0,-2 1 0 16,0 1-16-16,-1-2 0 0,3-1-64 0,2 1-16 16,0 2 0-16,1 1 0 0,0-1-160 0,-1 1 0 0,-3 1 0 0,0 1 128 15,-3-1-128-15,-1 0 0 0,-1 0 0 0,-2 0 0 16,-1 0 0-16,-5 1 128 0,-2 0-128 0,0 0 128 16,-2 0-128-16,-2 0 0 0,-10 0 0 0,0 0 128 15,0 0-400-15,0 0-96 0,0 0-16 0,0 0-4736 16,0 0-960-16</inkml:trace>
  <inkml:trace contextRef="#ctx0" brushRef="#br0" timeOffset="108045.53">23525 14889 5007 0,'-18'3'208'0,"7"1"64"0,-2 1-272 0,-2 1 0 0,-2-1 0 0,-2 0 0 0,-1 2 144 0,1-1-16 16,-2 0-128-16,1-1 192 0,2 1-64 0,0-1 0 15,1 0-128-15,3-1 192 0,2 1 432 0,1-2 80 16,2-1 0-16,9-2 16 0,0 0 16 0,0 0 0 16,0 0 0-16,0 0 0 0,0 0 96 0,0 0 32 15,12-4 0-15,2-2 0 0,5 0 32 0,3-1 0 16,2-1 0-16,3 1 0 0,1-2-80 0,2 0-16 16,-2 0 0-16,1 0 0 0,2 0-160 0,0-1-16 15,-1 0-16-15,5 1 0 0,1 0-160 0,2 1-48 16,2 1 0-16,-2-1 0 0,0 1-128 0,-2 1-16 0,0-1-16 0,-3 1 0 15,-2-1-112-15,-2 0 0 0,-2 1-128 16,1 0 192-16,-2 0-32 0,0 1-16 0,-3 1 0 0,-2 0 0 16,-3 0-144-16,-1 1 192 0,-4 1-192 0,-1 0 192 15,-1 0-64-15,-2 0-128 0,-9 2 192 0,0 0-64 16,0 0 0-16,0 0-128 0,0 0 192 0,-7-5-8064 16,-2 0-1632-16</inkml:trace>
  <inkml:trace contextRef="#ctx0" brushRef="#br0" timeOffset="114329.36">22056 16582 911 0,'0'0'0'0,"0"0"0"0,0 0 0 0,0 0 0 15,0 0 1488-15,0 0 224 0,-8 1 32 0,8-1 16 16,0 0-1040-16,0 0-208 0,-7 2-32 0,7-2-16 16,-7 2 144-16,7-2 32 0,0 0 0 0,-8 3 0 15,8-3-80-15,-6 4-16 0,6-4 0 0,0 0 0 16,0 0-336-16,0 0-64 0,-4 7-16 0,4-7 0 0,0 0-128 0,0 0 0 15,0 0 144-15,0 0-144 0,6 8 448 0,-6-8 0 16,7 4 16-16,0-1 0 0,2-3 384 0,0-1 80 16,-9 1 16-16,11-3 0 0,-1 0-240 0,1 0-32 15,1 1-16-15,-1-2 0 0,0 2-224 16,1-1-48-16,1-1-16 0,3 1 0 0,-1-1-192 0,3-1-48 16,-2 1 0-16,2 1 0 0,0-1-128 0,0 1 0 15,1 1 0-15,-1 0 0 0,2 1 0 0,-1-1 160 16,1 2-160-16,1 2 160 0,1-2-160 0,-2 1 0 0,0 0-160 0,-1-1 160 15,0 0 0-15,-2 2 0 0,1-2 0 0,-4 0 0 16,-2 0 0-16,-1 1 0 0,-1-1 0 0,-1 2 0 16,-9-2 0-16,9 2 0 0,-9-2 0 0,0 0 0 15,7 4 0-15,-7-4 128 0,0 0-128 0,6 6 160 16,-6-6 32-16,4 7 16 0,-4-7 0 0,0 0 0 16,0 0 80-16,5 9 16 0,-5-9 0 0,4 10 0 15,-4-2-128-15,0-8-32 0,0 9 0 0,0 0 0 16,0 0-16-16,1 0-128 0,0-2 192 0,-1 2-64 15,0-9-128-15,3 12 128 0,-2-1-128 0,-1 1 128 16,0 0-128-16,0 1 0 0,1-1 0 0,0 3 0 16,-1 5 0-16,1-1 0 0,1-2 0 0,-1 2 0 15,0 3 0-15,2 0 0 0,-1 0 0 0,0 1 0 0,0 0 0 0,0 2 0 16,-1 2 0-16,1 0 0 0,-1 2 0 0,1-1 0 16,1 2 0-16,0 0 0 0,1 0 0 0,0 0 0 15,1 0 0-15,-1 0 0 0,0-1 0 0,1 1 0 16,-3-1 0-16,1-2 0 0,-3 1 0 0,0 0 0 15,0 1 0-15,1 0 0 0,0 0 0 0,1 0 0 16,-2-2 0-16,1 2 128 0,0 1-128 0,0 0 0 16,0 2 0-16,0 1 0 0,1-2 0 0,0 0 0 15,1-1 0-15,0 0 0 0,1 1 0 0,1 0 0 16,-1-1 0-16,2-2 0 0,-1-1 0 0,1 0 0 0,-1 1 0 16,2-1 128-1,-1 1-128-15,1-1 0 0,0 0 0 0,-1 0 0 0,1 1 0 0,-1-2 0 0,1-1 0 0,0 1 0 16,-2-2 0-16,-1-10 128 0,2 2-128 0,-1 0 0 15,2 2 0-15,0-1 0 0,-1 1 0 0,0-2 0 16,-1 1 128-16,4 10-128 0,-2-5 128 0,-2-4-128 16,0-3 128-16,-2-1-128 0,-1-3 0 0,-1-2 128 15,-1 0 128-15,0-9 32 0,1 9 0 0,-1-9 0 16,-2 9 496-16,-1-1 112 0,-2-2 0 0,5-6 16 16,0 0-176-16,-5 7-32 0,-2-2-16 0,2 0 0 15,-1-3-224-15,0 0-32 0,-2 0-16 0,0 0 0 16,2 0-208-16,-2-1-32 0,-2-1-16 0,1 1 0 15,0-1-160-15,0 1 0 0,-2 0 144 0,1 0-144 0,0 0 0 16,0 0 144-16,-1-1-144 0,2 1 0 0,-3 0 0 0,1 2 0 16,0-2 0-16,0 1 0 0,0-1 0 0,0 0 0 15,-1-1 0-15,0 2 0 0,0 1 0 0,0-1 0 16,-2-2 0-16,1 1 0 16,0 0-528-16,0 0-16 0,-2-2 0 0,0 1 0 15,-1-1-192-15,-2 0-32 0,-3 0-16 0,0-2 0 16,1 1-192-16,1 1-48 0,-1 0 0 0</inkml:trace>
  <inkml:trace contextRef="#ctx0" brushRef="#br0" timeOffset="29290.35">15367 10658 1839 0,'0'0'160'0,"0"0"-160"0,0 0 0 0,0 0 0 16</inkml:trace>
  <inkml:trace contextRef="#ctx0" brushRef="#br0" timeOffset="29981.92">10478 15832 9215 0,'0'0'816'0,"0"0"-656"0,0 0-160 0,0 0 0 16,0 0 384-16,0 0 64 15,0 0 0-15</inkml:trace>
  <inkml:trace contextRef="#ctx0" brushRef="#br0" timeOffset="30578.55">14713 10910 7775 0,'0'0'336'0,"-9"-2"80"0,0 1-416 0,-1 0 0 0,0-1 0 0,0 2 0 16,0 0 0-16,1 0 0 0,1-1 0 0,0 1 0 15,2 1 0-15,6-1 0 16</inkml:trace>
  <inkml:trace contextRef="#ctx0" brushRef="#br0" timeOffset="47200.74">6959 11183 911 0,'0'0'0'0,"0"0"0"0,0 0 0 0,0 0 0 16,0 0 944-16,9-4 96 0,-9 4 32 0,9-3 0 16,-9 3-816-16,9-3-256 0,0 0 160 0,-9 3-160 15,7-4 0-15,-7 4 0 0,8-4 0 0,-8 4 0 16,0 0 128-16,0 0-128 0,6-8 0 0,-6 8 128 15,0 0 544-15,0 0 96 0,0 0 32 0,1-9 0 0,-1 9-32 0,0 0 0 16,0 0 0-16,0 0 0 0,-6-6-256 0,6 6-48 16,0 0-16-16,-9-4 0 0,2 2-256 0,-1 1-64 15,8 1-128-15,-9 1 192 0,9-1-192 0,-9 1 0 16,2 2 0-16,7-3 0 0,-9 2 192 0,1 0 0 16,0 0 0-16,1 0 0 15,-1 1 0-15,0 0-16 0,1 0 0 0,0 2 0 16,0-1-16-16,1 0 0 0,-2 2 0 0,2-1 0 0,1 2 64 0,-3 2 16 15,1 3 0-15,-1 1 0 0,0-1 16 0,1 1 0 0,-1 1 0 0,0 1 0 16,1 1 96-16,1 1 32 0,-1-1 0 0,3 2 0 16,0-1-384-16,1 0 0 0,1 0 0 0,1-2 0 15,1 0 0-15,1 0 0 0,1-2 144 0,2-1-144 16,-1 0 384-16,1-1-16 0,3-1-16 0,-1-1 0 16,0-3 160-16,2 0 48 0,0-1 0 0,0 0 0 15,2-2 0-15,0-1 0 0,1-2 0 0,-1-1 0 16,1 1-48-16,1-2 0 0,0-2 0 0,1 0 0 15,-2 0-128-15,0 0-48 0,0-3 0 0,0 0 0 16,-1 0-16-16,0-2 0 0,0-2 0 0,0 0 0 16,-2-1-128-16,-1-1-16 0,1-2-16 0,-3 2 0 15,-2-1-16-15,0-1 0 0,0 1 0 0,0 0 0 16,-2 2-144-16,-1-1 160 0,0-1-160 16,0 1 160-16,0-1-32 0,-1 2-128 0,-2-1 192 0,1 2-64 0,-1-2-128 0,0 2 160 15,-2 2-160-15,2-1 160 0,1 1-160 0,-2 1 128 16,0 2-128-16,2 0 128 0,1 1-128 0,-3-1 0 15,-1 2 0-15,5 4 0 0,-6-6 0 0,6 6 0 16,-8-3 0-16,0 1 0 0,0-2 0 0,8 4 0 16,-9-1-144-16,1 0 144 0,-1-1 0 0,1 2-128 15,0 1 128-15,1 0 0 0,-1-1-160 0,1 2 160 16,7-2-128-16,-7 4 128 0,-1-1 0 0,0 1-160 0,2 1 160 0,-1 0 0 16,7-5-128-16,-8 8 128 0,1 0 0 15,0 0 0-15,2 1-144 0,-1 2 144 0,1 0 0 16,-1 0-144-16,1-1 144 0,-1 0 0 0,0 0 0 0,0 1-128 15,1 1 128-15,-1 0 0 0,1 0 0 0,0 0-128 16,1 0 128-16,0 1 0 16,1-2 0-16,0 1 0 0,0 0 0 0,0 0 0 0,2 1 0 0,-1-1 0 15,1-1 0-15,0 0 0 0,1-1 0 0,0-1 0 16,0 0 0-16,2-2-128 0,-2-7 128 0,4 11 0 16,1-1 0-16,0-1-128 0,1 0 128 0,-1-3 0 15,-5-6 0-15,9 9 0 0,0-1 0 0,0 0 128 16,-2-2-128-16,2-1 0 0,-9-5 128 0,12 3-128 15,0-1 128-15,-1 0-128 0,-2-2 160 0,2-1-160 0,1-1 192 16,0 0-64-16,-1-1-128 0,3-2 192 0,0 1-32 0,-1-3-16 16,-1-1 0-16,0 0 0 0,0-1-16 0,1-1 0 15,-1 0 0-15,0-1 0 0,-1-2 0 0,0 0-128 16,-1-2 192-16,-2 1-64 0,0 0-128 0,-1 1 160 16,-2-2-160-16,1 1 160 0,-3 1-160 0,0 0 0 15,0-1 144-15,-1 1-144 0,-2-1 144 0,0 2-144 16,-1 0 192-16,0 0-192 0,-2-1 256 0,1 1-64 15,-1 0-16-15,0 1 0 0,-1 1-48 0,0 2 0 16,-1 0 0-16,1 0 0 0,0 0-128 0,-2 2 128 16,-2-1-128-16,3 1 128 0,-3 1-128 0,2 1 0 15,-3-1 0-15,1 2 0 0,-3 0 0 0,2 0 0 16,1-1 0-16,0 2 0 16,-4 1 0-16,1 0-144 0,1-2 144 0,1 1 0 0,-1 1-128 0,1 1 128 0,1 0 0 0,0 0 0 31,1 0-128-31,1 0 128 0,-1 0 0 0,7 0 0 15,-8 1 0-15,8-1 0 0,-7 3 0 0,7-3 0 0,-8 3 0 0,8-3-160 0,-8 5 160 0,2 1-128 16,6-6 128-16,-7 9 0 0,2-2-144 0,0 2 144 16,1 0 0-16,-2 0 0 0,0 2-144 0,0 1 144 15,1 1 0-15,-1 1-192 0,1 0 192 0,-1 1-160 16,0 2 160-16,0-1 0 0,2-1-144 0,-1 1 144 16,2-1 0-16,0 1 0 0,0 0 0 0,1 1 0 0,1 0 0 0,2 0 0 15,0-2-144-15,2-1 144 0,0-1 0 16,1-1 0-16,2 0-128 0,-1-1 128 0,1-1 0 0,0 0 0 15,2-2 0-15,1 0 0 0,-1-1 128 0,0-1 0 32,1 0-128-32,-1-2 192 0,2-1-48 0,0 0-16 0,0-2 0 0,1-1 0 0,0 0 32 0,1-1 0 15,0-2 0-15,0 0 0 0,1 0 32 0,-1-2 16 16,-1 1 0-16,1-1 0 0,0-3 48 0,-1 0 0 16,-1-1 0-16,0-1 0 0,-1 1 48 0,-1-2 16 15,-2-2 0-15,2 0 0 0,-4-3-48 0,2-1 0 16,-2 1 0-16,0-1 0 15,-2 2-128-15,0-2-16 0,0 1-128 0,0-1 192 0,1 0-192 0,-3 0 176 16,0 2-176-16,-2-1 160 0,1 1 32 0,-1 1 16 0,-1 1 0 0,0 2 0 16,-2 1-16-16,0 2 0 0,-2 0 0 0,-1 2 0 15,-2-2-192-15,-1 2 144 0,-1 2-144 0,-1 1 128 16,-1 1-128-16,-2 0-256 0,1 1 64 0,-3 1 16 31,2 0-240-31,-1 3-48 0,2-1-16 0,1 3 0 16,2 2-1440-16,0 2-272 0,1 1-64 0</inkml:trace>
  <inkml:trace contextRef="#ctx0" brushRef="#br0" timeOffset="49027.02">14895 10926 12895 0,'5'-18'576'0,"0"8"112"0,-1 1-560 0,2 1-128 15,-2 2 0-15</inkml:trace>
  <inkml:trace contextRef="#ctx0" brushRef="#br0" timeOffset="53107.9">2536 14499 14911 0,'0'0'656'0,"0"0"144"0,0 0-640 0,0 0-160 0,0-7 0 0,0 7 0 16,0 0 688-16,0 0 96 0,0-8 32 0,0 8 0 16,0 0-304-16,1-7-48 0,-1 7-16 0,0 0 0 15,0 0 0-15,0 0-16 0,0 0 0 0,0 0 0 16,0 0 16-16,0 0 16 0,0 0 0 0,0 0 0 0,0 0-208 0,0 0-64 15,0 0 0-15,0 0 0 0,0 0-192 0,0 0 0 16,2 9 0-16,-4 2 0 0,1 1 192 0,-1 2-48 16,-1 3-16-16,-4 3 0 0,1-2 64 0,-1 4 16 15,-1 3 0-15,0 0 0 0,-3 1-80 16,2 0 0-16,-1-1-128 0,0 1 192 16,0 1-64-16,1-3-128 0,2-1 176 0,0-1-176 0,0-3 256 0,3-2-64 15,1 0-16-15,0-1 0 0,3-1 144 0,0-2 48 16,2 0 0-16,1-1 0 0,1 0 112 0,2-1 32 15,0-2 0-15,2-1 0 0,1-3-192 0,2 0-48 16,2-2 0-16,1-1 0 0,2 0 64 0,-1-3 16 16,2-1 0-16,0-1 0 0,0-1 144 0,0 0 16 0,1-3 16 15,1 2 0-15,0-1-160 0,0 2-48 0,0 0 0 0,-2 0 0 16,-1 0-192-16,-3 1-128 0,-1 0 128 0,-3 2-128 16,0 0 0-16,-9 1 0 0,0 0 0 0,0 0 128 15,0 0-128-15,0 0 0 0,9 0 0 0,-9 0 128 31,0 0-2240-31,0 0-448 0,0 0-96 0,0 0-16 0</inkml:trace>
  <inkml:trace contextRef="#ctx0" brushRef="#br0" timeOffset="53587.78">2973 14580 23951 0,'-5'-18'2128'0,"2"8"-1696"0,2 0-432 0,1 0 0 0,0 1 768 0,0 9 80 16,0-7 16-16,0 7 0 0,0 0-176 0,0 0-48 16,0 0 0-16,0 0 0 0,0 0-448 0,0 0-192 15,0 0 176-15,0 14-176 0,0 3 0 0,0 0 0 16,0 2 0-16,0 2 0 0,0 1 0 0,0 1 0 16,0 1 0-16,0-1 0 0,0-2 0 0,-2 2 0 15,1 0 0-15,-1-2 0 0,0-2 128 0,0-3-128 16,1-2 0-16,1-3 0 0,-1-3 144 0,1-8-144 15,0 0 128-15,0 0-128 0,0 0 352 0,0 0-16 0,0 0 0 0,0 0 0 16,9 0 352-16,-1-3 64 0,-1-4 16 0,1-1 0 16,0-3-224-16,1-4-32 0,-1-1-16 0,2-2 0 15,1-2-304-15,-2 0-48 0,1 0-16 0,0 1 0 16,-1 1-128-16,-2 3 0 16,-1 1 0-16,-1 4 0 0,-1 3 0 0,-4 7 0 0,0 0 0 0,0 0 0 15,0 0 0-15,0 0 0 0,-7 5 0 0,-1 5 0 16,1 2 0-16,-2 3 0 0,-2 2-160 0,1 1 160 15,0 1-144-15,1 2 144 0,2 0-128 0,0 0 128 16,2-3 0-16,1 1-128 0,3-1 128 0,3-2 0 16,1-2-144-16,1 0 144 0,3-3-160 0,0-1 160 15,2-2-144-15,1 0 144 0,1-1-128 0,2-3 128 0,3-1 0 0,-1-2 0 16,0-1 0-16,2-1 0 0,-1-2 0 0,0-1 0 16,-1-2 0-16,1-2 128 15,-3-1-528-15,0-2-112 0,-2-4 0 16,-1 0-16-16,-1-2-1904 0,-4 1-368 0,-2-1-80 0,-1-1-9072 0</inkml:trace>
  <inkml:trace contextRef="#ctx0" brushRef="#br0" timeOffset="53902.11">3058 14344 16575 0,'0'-13'1472'0,"-1"6"-1168"15,1 7-304-15,0 0 0 0,-4-7 1248 0,4 7 192 0,0 0 32 0,0 0 16 16,-7-1-560-16,7 1-112 15,-8 3-32-15,1 1 0 0,-1 2-464 0,1 1-80 0,1 2-32 0,1 1 0 16,-1-2-208-16,2-2 128 0,4-6-128 0,-3 9 0 16,3-9 400-16,0 0-16 0,0 0 0 0,0 0 0 15,0 0 704-15,0 0 128 0,0 0 16 0,0 0 16 16,5-10-288-16,2-1-48 0,-1-3-16 0,2 0 0 16,1-2-416-16,0 2-96 0,0 1 0 0,-1 2-16 15,1 1-368-15,-1 3 144 0,-8 7-144 0,9-3 0 16,-9 3 0-16,0 0 0 0,0 0-160 0,7 11 160 15,0 3-192-15,-5 5 192 0,-2 1-192 0,0 2 192 0,0 0-176 16,1 0 176-16,1 0-128 0,2-2 128 31,1-3-1728-31,3 0-272 0,2-3-48 0,3-2-11584 0</inkml:trace>
  <inkml:trace contextRef="#ctx0" brushRef="#br0" timeOffset="54343.37">3797 14595 6447 0,'2'-13'272'0,"-1"4"80"0,-2-1-352 0,2-1 0 0,3 0 0 0,-2 1 0 0,-2 1 3328 0,1 2 608 16,0-2 112-16,1 2 32 15,-2 7-1616-15,2-6-320 0,-2 6-64 0,0 0-16 0,0 0-848 0,0 0-160 16,0 0-32-16,0 0-16 0,0 0-720 0,5 13-144 31,-2 2-16-31,-1 3-128 0,-2 1 176 0,0 1-176 16,-1 2 160-16,1 4-160 0,2 0 128 0,-2 1-128 16,-2-1 0-16,1 0 144 0,1 2-144 0,0-2 0 15,1 1 0-15,-1-4 0 0,1-2 128 0,0-2-128 16,-1-1 128-16,0-3-128 0,-2-1 0 0,0-2 0 15,0-1 128-15,0-1-128 16,-1-2-1584-16,3-8-336 0,-4 7-80 0,4-7-10832 0</inkml:trace>
  <inkml:trace contextRef="#ctx0" brushRef="#br0" timeOffset="54547.44">3586 14825 24879 0,'-10'-9'2208'0,"10"9"-1760"0,0 0-448 0,-5-7 0 16,5 7 864-16,0 0 96 0,0 0 0 0,0 0 16 15,-1-8-384-15,1 8-80 0,7-7 0 0,2 2-16 16,3-1-240-16,3 1-32 0,3-1-16 0,4 2 0 16,3-1 112-16,5 1 32 0,5-1 0 0,1 1 0 15,2-1-224-15,-3-1-128 0,0 1 160 0,-6 0-160 16,-2-1-384-16,0-1-192 0,-3 0-16 0,-2 2-16 16,-2-1-768-16,-3 2-160 0,0 0-16 0,-3 0-6480 15,-2 1-1296-15</inkml:trace>
  <inkml:trace contextRef="#ctx0" brushRef="#br0" timeOffset="55050.48">4359 14445 12895 0,'-1'-19'1152'0,"1"6"-928"0,0-1-224 0,0 2 0 16,0 0 3712-16,0 1 688 0,1 2 144 0,0 1 16 15,-1 8-3040-15,0 0-624 0,0 0-112 0,0 0-16 16,0 0-576-16,0 0-192 0,0 0 144 0,1 13-144 16,-2 0 0-16,0 4 0 0,0 3 0 0,-1 2-176 15,0 1 176-15,-1 5-160 0,1 4 160 0,0 3-160 16,1-2 160-16,0 1 0 0,-1-1 0 0,0-3-128 16,2-3 128-16,0 0 0 0,0-3 0 0,0-3 0 15,-1-6 0-15,1-2 0 0,1-3 0 0,-1-10 128 16,0 0 288-16,0 0 64 0,0 0 16 0,0 0 0 15,0 0 160-15,0 0 48 0,0 0 0 0,6-5 0 0,1-5-192 0,-1-1-16 16,2-2-16-16,1-3 0 0,2 0-272 16,-3-1-48-16,3 1-16 0,0 0 0 0,-1 1-144 0,1 2 0 15,1 3 0-15,-1 2 0 0,0 3 0 0,-1 2-192 16,0 4 32-16,0 4 16 0,0 1-48 0,0 4 0 16,-1 2 0-16,-2 3 0 0,1 0 192 0,-1 2 0 15,-3 2 0-15,1 1 0 0,-1-1 0 0,-2 1-128 16,-2 0 128-16,0-2-128 0,-2 0 128 0,0-3 0 15,-2 0 0-15,0-4 128 0,0-2 16 0,-3-1 16 16,-1-2 0-16,0-1 0 0,-2 0-32 0,0-2 0 16,0-2 0-16,-2-1 0 0,-1-1 48 0,-1-1 0 0,2-2 0 15,-1 1 0-15,0-1-176 0,-1-2 0 0,-1 1 144 0,2 0-144 32,1 0-448-32,0 0-144 0,-1 1-48 0,1 1 0 15,1-1-2032-15,0 1-400 0</inkml:trace>
  <inkml:trace contextRef="#ctx0" brushRef="#br0" timeOffset="56166.21">4928 14632 3679 0,'0'0'320'0,"2"-8"-320"15,0 1 0-15,-1-1 0 0,0-1 2480 0,0 1 416 16,1-1 96-16,0 1 16 0,-1 0-1088 0,1 0-192 16,-1-1-64-16,0 1 0 0,-1 8-384 0,0 0-64 15,2-8-32-15,-2 8 0 0,0 0-368 0,0 0-80 0,0 0-16 0,0 0 0 16,0 0-336-16,4 9-80 0,-4 2-16 0,0 1 0 16,-4 3-160-16,2 2-128 0,0 2 144 0,0 2-144 15,1 1 160-15,-1 1-160 0,-2 0 160 0,2 1-160 16,1 0 160-16,1-2-160 0,0-1 160 0,1-2-160 15,1 0 128-15,2-4-128 0,-2-2 0 0,1-1 0 16,3-2 240-16,-1-1-48 16,-5-9-16-16,9 7 0 0,0-2 64 0,1-1 16 0,-2-3 0 0,2-1 0 15,0-1 0-15,0-3 16 0,-1-1 0 0,1-3 0 32,0-3-576-32,-2-3-112 0,1-5-32 0,1-3-13280 0</inkml:trace>
  <inkml:trace contextRef="#ctx0" brushRef="#br0" timeOffset="56434.01">4939 14471 11055 0,'0'0'976'0,"-8"-4"-784"16,0 1-192-16,8 3 0 0,0 0 2048 0,0 0 352 15,-6-3 80-15,6 3 16 0,0 0-1664 0,0 0-320 16,0 0-64-16,0 0 0 16,0 0 256-16,0 0 64 0,0 0 16 0,0 0 0 0,0 0-208 0,0 0-32 15,0 0-16-15,0 0 0 16,0 0 64-16,0 0 16 0,5-7 0 0,2 1 0 0,-1-2 48 0,1 0 16 0,1-1 0 0,-1 1 0 15,2 0 0-15,-1 1 0 0,-1 1 0 0,-1 1 0 16,-6 5-96-16,8-3-32 16,-8 3 0-16,0 0 0 0,9 0-336 0,-9 0-64 0,0 0-16 0,7 9 0 31,0 1-128-31,-3 1 0 0,0-1 0 0,-1-1 0 0,0 0-144 0,1-1-64 16,-4-8-16-16,5 9 0 15,-5-9-848-15,8 6-160 0,-8-6-48 0,9 5-8304 0,0-4-1664 0</inkml:trace>
  <inkml:trace contextRef="#ctx0" brushRef="#br0" timeOffset="56762.83">5400 14140 24879 0,'-4'-11'1088'16,"3"3"256"-16,1-1-1088 0,1 0-256 0,0 0 0 0,2 1 0 0,-1 0 816 0,1 1 96 15,-3 7 32-15,6-6 0 0,-1 0-176 0,-5 6-16 16,7-5-16-16,-7 5 0 16,7-4-48-16,-7 4-16 0,10 0 0 0,0 2 0 0,0 1-384 0,1 2-80 15,1 3-16-15,-1 2 0 0,0 2-48 0,1 3-16 16,2 3 0-16,0 1 0 0,1 2-128 0,0 3 128 16,-2 3-128-16,-2 4 128 0,0 1 0 0,-5 8-128 15,0 3 192-15,-3 3-64 0,-3 2 32 0,-2 4 0 0,-5 3 0 0,-1 1 0 16,-3-1-16-16,-4 0 0 15,-1 0 0-15,-3 0 0 0,-1-4 0 0,-1-2 0 0,-3-2 0 0,-3 1 0 16,-4-3-16-16,-2-1-128 0,-3 0 192 0,-7-1-64 31,-9-2-832-31,-6 0-160 0,-6-2-32 0,-1 0-9568 0,-1 2-1904 0</inkml:trace>
  <inkml:trace contextRef="#ctx0" brushRef="#br0" timeOffset="57233.21">1942 13978 27647 0,'-3'-7'2448'0,"3"7"-1952"0,-4-4-496 0,4 4 0 15,0 0 304-15,-7 3-48 0,0 3 0 0,2 4 0 16,-2 1-256-16,1 7-256 0,-1 5 64 0,1 6 0 15,-2 4 32-15,-1 5 16 0,-1 4 0 0,0 4 0 32,-1 5 144-32,0 5-160 0,0 4 160 0,1 0-160 15,4 2 160-15,-2-1 0 0,3 1 0 0,1-3 0 16,3-2 160-16,2-3 16 0,3-3 0 0,2-2 0 16,3-1 192-16,2-3 32 0,2-2 16 0,1-3 0 15,3-2-96-15,4-2 0 0,4-2-16 0,6-1 0 16,2-1-64-16,4-2-16 0,2-6 0 0,3-3 0 15,3-3 16-15,3-4 0 0,7-1 0 0,8-4 0 16,6-3-112-16,3-4-128 0,1-7 176 0,2-4-14496 16</inkml:trace>
  <inkml:trace contextRef="#ctx0" brushRef="#br0" timeOffset="59579.17">4401 15314 10127 0,'0'0'896'0,"0"0"-704"0,-7-2-192 0,7 2 0 15,-6-3 1648-15,6 3 288 0,-8-3 64 0,8 3 16 16,0 0-784-16,0 0-144 0,0 0-48 0,0 0 0 15,0 0-272-15,0 0-48 0,0 0-16 0,8-3 0 16,3 1-128-16,-3 2-48 0,6 0 0 0,3 0 0 16,3-1-256-16,3 0-48 0,4-1-16 0,3 0 0 15,4-2-80-15,35-2-128 0,-8-2 176 0,-7 1-176 16,-9 2 144-16,-3-2-144 0,-2 1 0 0,-6-1 144 0,-1-1-144 0,-6 2 128 16,-3 1-128-16,-3 2 128 0,-5 0-128 0,-4-1 192 15,-2 3-192-15,-10 1 192 16,0 0-2368-16,0 0-480 0,0 0-96 15</inkml:trace>
  <inkml:trace contextRef="#ctx0" brushRef="#br0" timeOffset="59845.82">4482 15384 7359 0,'-17'1'656'0,"7"1"-528"0,0 0-128 16,0 0 0-16,1 1 1760 0,1-1 320 0,1 1 64 0,7-3 16 15,0 0-544-15,-5 6-96 0,5-6-32 0,0 0 0 16,0 0-288-16,7 7-64 0,2-2-16 0,3-2 0 15,4-1-336-15,4-2-64 0,2-1-16 0,5-1 0 16,1-1-224-16,8-2-48 0,4 1-16 0,5-3 0 16,5 1 48-16,-4-2 16 0,-2-2 0 0,-2 1 0 15,-2 0-96-15,-2 1-32 0,-3-2 0 0,-3 1 0 16,-5-1-144-16,-1 0-16 0,-4 0-16 0,-3 0 0 16,-2 1-16-16,-4 2 0 0,-3 0 0 0,-3 2 0 15,-7 5-32-15,0 0 0 0,0 0 0 0,-4-6 0 31,-3 3-576-31,-3 2-128 0,-5 3-32 0,0 1 0 0,-1 1-1952 16,-2 0-400-16,-3 5-80 0</inkml:trace>
  <inkml:trace contextRef="#ctx0" brushRef="#br0" timeOffset="60002.45">4651 15511 19119 0,'0'0'832'0,"0"0"192"0,0 0-816 15,0 0-208-15,7-5 0 0,0-1 0 0,-1 2 496 0,2-1 48 16,0 1 16-16,1 0 0 0,1-2-304 0,2 1-48 16,0-1-16-16,1 1-6560 15,0-1-1312-15</inkml:trace>
  <inkml:trace contextRef="#ctx0" brushRef="#br0" timeOffset="62853.28">2985 14761 7647 0,'0'0'336'0,"0"0"80"0,0 0-416 0,0 0 0 0,0 0 0 0,0 0 0 16,0 0 704-16,0 0 64 0,0 0 16 0,0 0 0 16,0 0-160-16,0 0-48 0,0 0 0 0,0 0 0 15,0 0-128-15,0 0-16 0,0 0-16 0,0 0 0 16,1 11-112-16,-1 1-32 0,0 0 0 0,-2 3 0 16,-2 0-144-16,0 1-128 0,1 1 192 0,-1 1-192 15,-1 0 128-15,1 1-128 0,2 1 0 0,1 1 0 16,-2 0 128-16,1-3-128 0,0-1 0 0,1-2 0 15,1-2 160-15,0-1-160 0,0 1 128 0,0-5-128 16,0-8 608-16,-1 9 32 16,1-9 16-16,0 0 0 0,0 0 368 0,0 0 64 0,0 0 0 0,0 0 16 0,0 0-48 15,0 0-16-15,-8-5 0 0,3-3 0 0,-1 0-240 0,1-2-48 16,-1-3-16-16,1-2 0 0,0-4-192 0,2-1-32 16,0 0-16-16,1 1 0 0,2-2-208 0,3 0-32 15,-1-1-16-15,1 1 0 0,2 1-240 0,0 3-160 16,1 1 32-16,0 5 0 15,0 2-1376 1,1 4-272-16,3 2-48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2:34:16.07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002060"/>
    </inkml:brush>
  </inkml:definitions>
  <inkml:trace contextRef="#ctx0" brushRef="#br0">3079 1927 911 0,'0'0'0'0,"0"0"0"0,0 0 0 0,0 0 0 0,0 0 1728 0,0 0 256 16,0 0 48-16,0 0 16 0,0 0-1280 0,0 0-240 16,0 0-48-16,0 0-16 15,0 0 160-15,0 0 16 0,0 0 16 0,-5 1 0 0,0-1 176 0,5 0 48 16,0 0 0-16,0 0 0 0,-6 0 0 0,6 0 0 15,-5 1 0-15,5-1 0 0,0 0-176 0,0 0-48 16,0 0 0-16,0 0 0 0,0 0-144 0,0 0-48 31,-7 2 0-31,7-2 0 0,0 0-32 0,0 0-16 0,0 0 0 0,0 0 0 0,0 0 0 0,0 0 0 16,0 0 0-16,0 0 0 0,-1-6-96 0,1-1-32 16,1 1 0-16,4-2 0 0,1-2-112 0,1-1-32 15,0-1 0-15,4 0 0 0,2-1 0 0,1-1 0 0,2-2 0 0,3 1 0 16,2-2-16-16,2 0-128 15,1-2 192-15,4 0-64 0,1-1 48 0,2 1 0 16,2-2 0-16,-1-1 0 0,-1-1 16 0,1-3 0 0,1 0 0 0,2-2 0 16,2 0-192-16,4-1 0 15,4 2 144-15,1-2-144 0,2-1 128 0,-1 0-128 0,-1-2 128 0,2 0-128 16,0 0 0-16,1 1 0 0,2 0 0 16,3 3 0-16,2 0 0 0,-1 1 0 0,-2-1 0 15,-1 2-128-15,-3-1 128 0,2 3 0 0,-1 1 0 0,3 1 0 31,1 0 0-31,0 1 0 0,0-1 0 16,-1 0 0-16,-3 0 0 0,0 0 0 0,-2-2 0 0,2 2 0 16,-1 1 288-16,2-1-16 0,-1 0 0 0,0-1 0 0,-4 1 16 0,-1 1 0 15,-2 0 0-15,-10 4 0 0,-1 0 48 0,0 1 16 16,0-2 0-16,-3 4 0 0,-3 1 32 0,0-1 0 16,2 3 0-16,1-1 0 0,-5 2-128 0,-3 2 0 15,-3-1-16-15,-2 2 0 0,-2 2-96 0,-3 0-16 16,-3 1 0-16,-1-1 0 0,-1 3-128 0,-1 0 0 15,-5 2 0-15,0 0 0 16,0 0-528-16,0 0-144 0,0 0-32 0</inkml:trace>
  <inkml:trace contextRef="#ctx0" brushRef="#br0" timeOffset="941.99">2946 1977 3679 0,'0'0'160'0,"0"0"32"15,0 0-192-15,0 0 0 0,0 0 0 0,0 0 0 0,5-1 2480 0,1-2 448 0,-1 1 80 0,-5 2 32 16,3-4-1616-16,2 1-320 0,0-1-64 0,0 0-16 0,-5 4-240 0,4-6-48 16,-1 2-16-16,-3 4 0 0,4-4-16 0,-4 4 0 15,4-4 0-15,-4 4 0 0,0 0-288 0,0 0-64 16,0 0-16-16,0 0 0 0,0 0-96 0,0 0-32 15,0 0 0-15,0 0 0 0,6 4 176 0,-3 1 48 16,-1 2 0-16,-1 0 0 0,0 1-176 0,-1 1-16 16,-2 1-16-16,1 1 0 0,0 1-32 0,0 2-16 15,-1 2 0-15,-1 1 0 0,1 3 32 0,1 1 16 16,-2 1 0-16,1 2 0 0,0 2 16 0,0 2 0 16,0 3 0-16,1 0 0 0,-1 2 0 0,2 1 0 15,0-1 0-15,0 3 0 0,0-1-16 0,0 1 0 16,0 1 0-16,0 0 0 0,0 2-16 0,0 0 0 0,0 1 0 0,0 2 0 15,-1 1 0-15,1-1 0 16,0 0 0-16,0 2 0 0,-1 2-32 0,-1 1-16 16,1-1 0-16,1 0 0 0,0 1-160 0,1 1 192 0,-3-1-192 15,2 0 192-15,1 2-192 0,0-1 192 0,2 0-192 0,-2 1 192 16,0-2-64-16,0 2 0 0,0-1 0 0,0-1 0 16,0 2 48-16,0-2 0 0,0-1 0 0,1 0 0 15,-1 1-176-15,0-1 192 0,0-2-192 0,1 0 192 16,-2 0-192-16,2 0 192 0,2-2-192 0,-1-1 192 15,0 0-192-15,2-1 160 0,0-2-160 0,1-2 160 0,-3 0-32 16,2-1-128-16,1-2 192 0,-1-1-64 16,1-1 16-16,-1-3 0 0,1-3 0 0,-2 0 0 0,2-3-144 0,-2-1 192 15,1-3-192-15,-1 0 192 0,-2-3-64 16,0-2 0-16,1-2 0 0,-2-1 0 0,0-2 0 0,-1-8-128 16,0 6 192-16,0-6-64 15,0 0-384-15,0 0-64 0,0 0-32 0,0 0 0 16,0-7-2512-16,-1-3-496 0</inkml:trace>
  <inkml:trace contextRef="#ctx0" brushRef="#br0" timeOffset="4209.28">5658 540 911 0,'0'0'0'0,"0"0"0"0,0 0 0 0,0 0 0 16,9-1 1232-16,-2 1 176 16,-7 0 16-16,0 0 16 0,0 0-704 0,0 0-144 0,0 0-16 0,0 0-16 15,0 0-176-15,0 0-48 16,0 0 0-16,0 0 0 0,0 0-96 0,0 0-32 0,0 0 0 0,0 0 0 16,0 0 48-16,0 0 16 0,0 0 0 0,0 0 0 15,0 0 144-15,0 0 32 0,0 0 0 0,0 0 0 16,0 0 16-16,0 0 16 0,0 0 0 0,0 0 0 15,0 0 16-15,0 0 0 0,0 0 0 0,0 0 0 16,0 0-176-16,0 0-48 0,0 0 0 0,0 0 0 16,0 0-32-16,0 0-16 0,0 0 0 0,0 0 0 15,0 0 32-15,0 0 0 0,0 0 0 0,-3-5 0 16,3 5 128-16,0 0 16 0,0 0 16 0,0 0 0 0,-2-6-32 0,2 6-16 16,0 0 0-16,0 0 0 0,-1-5-32 0,1 5 0 15,0 0 0-15,-1-5 0 0,1 5-96 0,0 0-32 16,0 0 0-16,0 0 0 0,0 0-48 0,0 0-16 15,0 0 0-15,0 0 0 0,0 0-144 0,0 0 0 16,0 0 0-16,0 0 128 0,0 0-128 0,0 0 192 16,0 0-192-16,0 0 192 0,0 0-48 0,0 0 0 15,0 0 0-15,0 0 0 0,0 0 112 0,0 0 0 16,0 0 16-16,0 0 0 0,0 0-16 0,0 0 0 0,0 0 0 0,3 7 0 16,-1-1-16-16,1 0-16 15,-1-1 0-15,-1 3 0 0,2 0-64 0,-2 1-16 0,0-1 0 0,1 2 0 16,-1 0-144-16,1 3 160 15,0 1-160-15,0-1 160 0,-1 2-16 0,0 1 0 0,2-1 0 16,-2 1 0-16,-1 1 64 0,0 2 16 0,0-2 0 0,0 1 0 16,-1-2 32-16,2 2 0 0,0 2 0 15,0 0 0-15,0-2 0 0,0 1 16 0,0 0 0 16,0 2 0-16,3-1-64 0,-4 2-16 0,1 0 0 16,1 2 0-16,0-1-48 0,0 0-16 0,1 0 0 0,-1 2 0 15,-1 0 48-15,0 1 0 0,-1-1 0 0,0 3 0 16,0-1 64-16,0 1 16 0,0-2 0 0,-1 3 0 15,-1-2-64-15,-1 2 0 0,2-1 0 0,0 1 0 0,0-2-48 0,1 1-16 16,0-2 0-16,0 0 0 0,1-1-128 0,0 0 192 16,2 0-192-16,-1 2 192 0,0-2 0 0,0 0 0 15,1 2 0-15,2-2 0 0,-3-1 32 0,0 2 16 16,2 1 0-16,0 2 0 0,-3-3 0 0,2 1 0 16,1-1 0-16,0-1 0 0,-2 1-80 0,2-1-16 15,-1-1 0-15,0 0 0 0,0 0-144 0,1 1 128 16,-2-1-128-16,0 0 128 0,0-1-128 0,-1-1 128 0,1-2-128 15,-1 0 128-15,0-2 0 0,-1 1-128 0,0 0 192 0,0-3-64 16,-1 0 16-16,0-2 0 16,1-1 0-16,0 0 0 0,-2 0 32 0,1-1 0 15,-1-4 0-15,2 2 0 0,-1-2-48 0,1 0 0 16,0-2 0-16,-1 1 0 0,1-7-128 0,0 7 160 16,0-7-160-16,1 6 160 0,-1-6-160 0,0 0 0 15,1 7 0-15,-1-7 128 0,0 0-256 0,0 0-64 0,0 0-16 0,0 0-12096 16,0 0-2416-16</inkml:trace>
  <inkml:trace contextRef="#ctx0" brushRef="#br0" timeOffset="5404.33">3038 4533 1839 0,'0'0'0'0,"0"0"160"0,0 0-160 0,0 0 0 0,0 0 0 0,0 0 0 0,0 0 384 0,2-6 32 16,-2 6 16-16,0 0 0 0,2-8 48 0,-2 8 16 15,3-8 0-15,-3 8 0 0,0-8 848 0,0 8 192 16,0 0 16-16,1-7 16 16,-1-1-240-16,0 8-48 0,0 0-16 0,0-8 0 0,0 8-176 0,0-7-48 15,0 7 0-15,0 0 0 0,0-8-304 0,0 8-64 16,0 0-16-16,0 0 0 0,0 0-128 0,0 0-16 15,0 0-16-15,0 0 0 0,0 0-48 0,0 0 0 16,0 0 0-16,0 0 0 0,0 0-32 0,0 0-16 16,0 0 0-16,0 0 0 0,-3 11-80 0,1 0-32 15,-1-1 0-15,1 1 0 0,1 2-64 0,0 4-16 0,-2 0 0 0,3 3 0 16,-3 0 16-16,2 1 0 16,1 0 0-16,1 3 0 0,0 1-32 0,1 3 0 0,2-1 0 0,-1 3 0 15,0-1-48-15,2 1-16 0,0 2 0 0,1 0 0 16,-1 0 80-16,1 2 16 0,2 0 0 0,-3-10 0 15,-2 2 64-15,2 1 16 16,-1 2 0-16,1 1 0 0,0 1-96 0,0 1-16 16,0 0 0-16,0 0 0 0,0-1-48 0,-1 2-16 0,0-1 0 0,1-2 0 0,-1 0 64 0,1 0 16 15,-2-2 0-15,0 1 0 0,1-3 48 0,-1 1 0 16,-1-2 0-16,0-2 0 0,0-2-32 0,0-1 0 16,-2-1 0-16,0-3 0 0,0 0 0 0,-2-2 0 15,1-1 0-15,0 0 0 0,0-3-16 0,0 0 0 16,-2-1 0-16,1-1 0 0,-2-2-80 0,3 0-128 15,1-6 176-15,-2 5-176 0,2-5 192 0,0 0-192 16,-3 6 192-16,3-6-192 0,0 0 0 0,0 0 0 16,0 0 0-16,0 0 0 15,0 0-640-15,0 0-224 0,0 0-48 0,0 0-14976 0</inkml:trace>
  <inkml:trace contextRef="#ctx0" brushRef="#br0" timeOffset="6567.91">3181 5906 10079 0,'0'0'448'0,"0"0"80"0,0 0-528 0,0 0 0 16,0 0 0-16,0 0 0 0,0 0 992 0,0 0 96 15,0 0 0-15,-3 8 16 0,3-8-160 0,0 0-48 16,0 0 0-16,-4 7 0 0,4-7-16 0,0 0-16 15,0 0 0-15,0 0 0 0,0 0-32 0,0 0 0 0,0 0 0 0,0 0 0 16,0 0-208-16,0 0-48 16,0 0-16-16,0 0 0 0,0 0-112 0,0 0 0 15,0 0-16-15,0 0 0 0,10 1 32 0,2-3 16 16,-2-2 0-16,2-3 0 0,0 0-96 0,4-2 0 0,-1-1-16 0,3-1 0 16,1 0-160-16,0 0-16 0,2 1-16 0,0-2 0 15,0-2-48-15,0-1-128 0,0 1 192 0,0-1-64 16,-3-2-128-16,-2 6 0 0,3-2 144 0,0-1-144 15,4-2 128-15,2 1-128 0,0-2 128 0,1 1-128 0,3-2 128 16,1 1-128-16,2-1 160 0,-1 0-160 16,1 0 192-16,1 0-48 0,-3 0-16 0,1 1 0 0,0-1 112 0,-1 1 16 15,-3-1 0-15,1 0 0 0,1 1-64 16,1-1 0-16,-1 1 0 0,2-1 0 0,2 0-192 16,0 2 144-16,0-2-144 0,-1 1 128 15,-1-4-128-15,-1 2 0 0,-3-1 0 0,1 2 128 0,-1-2-128 0,-2 0 192 16,2 0-192-16,0 0 192 0,1 0 0 0,0-1 0 15,1 0 0-15,1 1 0 0,2-1-192 0,1 1 128 16,1 0-128-16,-2 1 128 0,-3-2-128 0,2 1 0 16,0-1 144-16,-1 0-144 0,-1 1 0 0,0 2 128 0,1-1-128 15,0 0 0-15,0 2 144 0,1-2-144 16,0 1 192-16,1 0-192 0,-3 0 272 0,0 2-48 16,0-1-16-16,-3 1 0 0,-1-2 16 0,-1-1 0 15,1 1 0-15,-2 0 0 0,0 1-96 0,0 1 0 16,0-2-128-16,1 0 192 0,0 1-192 0,0 1 128 0,-1 0-128 0,0 1 0 15,1-1 128-15,-2 2-128 0,-1 3 0 0,-1 0 0 16,-2 0 144-16,1 1-144 16,-4 1 128-16,0 2-128 0,-6-1 176 0,2 3-48 15,-3-1-128-15,-1 2 192 0,-4-1-16 0,-3 5-16 0,4-3 0 0,-4 3 0 16,0 0-160-16,0 0 0 0,0 0 144 0,0 0-144 16,3-4-192-16,-3 4-96 0,0 0-32 0,0 0 0 15,2-5-1552 1,1 2-320-16,1 0-64 0</inkml:trace>
  <inkml:trace contextRef="#ctx0" brushRef="#br0" timeOffset="11705.93">8891 1944 911 0,'0'0'0'0,"0"0"0"15,0 0 0-15,0 0 0 0,0 0 2032 0,6-5 320 16,2 3 64-16,-1-1 16 0,-7 3-1200 0,0 0-224 16,0 0-48-16,0 0-16 0,1-6-96 0,-1 6-16 15,0 0 0-15,0 0 0 0,2-5 0 0,-2 5-16 16,0-5 0-16,0 5 0 0,0-4-128 0,0 4-32 16,0-4 0-16,0 4 0 0,0 0-96 0,0 0-32 0,0 0 0 0,0 0 0 15,-2-6-112-15,2 6-32 0,0 0 0 0,0 0 0 16,0 0-112-16,0 0-16 15,0 0-16-15,0 0 0 0,0 0-48 0,0 0-16 16,0 0 0-16,0 0 0 0,0 0 16 0,0 0 0 16,0 0 0-16,0 0 0 0,0 0 48 0,0 0 16 15,0 0 0-15,0 0 0 0,-7 2-32 0,2 1 0 0,-1-1 0 0,1 0 0 16,-1 1-96-16,1 2 0 0,1-1-128 0,0 2 192 16,1-1-192-16,0 2 144 0,-1-1-144 0,1 2 128 15,-1 0-128-15,0-1 0 0,2 1 144 0,-2-1-144 16,-1 1 128-16,1 2-128 0,0 1 128 0,-1 0-128 0,2 0 176 15,-2 3-48-15,0-1 0 0,-1 2 0 0,0 1 0 0,-1 0-128 16,2 1 192-16,-1-2-64 0,1 0-128 0,-1 1 0 16,2-1 144-16,-1 1-144 0,1-1 0 0,1 0 128 15,-1 1-128-15,2-1 0 0,-1 1 0 0,1-1 144 16,1 0-144-16,0 0 0 0,1 0 160 0,1 0-160 16,0 1 128-16,0 0-128 0,0-1 144 0,0 0-144 15,1-1 160-15,2 2-160 0,-2-1 128 0,0 1-128 16,0-1 0-16,0 1 144 0,2 1-16 0,-1-1-128 15,0 0 192-15,1-1-64 0,-1 2 32 0,0 0 0 16,-1-1 0-16,3-1 0 0,-2 1-160 0,0-2 192 16,1 0-192-16,0 2 192 0,0 0-192 0,1-1 0 15,0 2 144-15,-1-1-144 0,1 0 0 0,1 0 128 16,-1 1-128-16,2-1 0 0,-1 0 0 0,1-1 128 16,0 1-128-16,-1 0 0 0,1 1 128 0,0 0-128 15,-2-1 128-15,0-1-128 0,1 0 304 0,-1 2-16 0,2-1 0 0,0 0 0 16,-1-1-48-16,2-1-16 0,0 0 0 0,0-1 0 15,1 0-32-15,2-1-16 0,2-1 0 16,-2 0 0-16,0-1-48 0,0-1-128 0,0 0 192 0,0-2-64 16,1 0 16-16,-2-2 0 0,0 1 0 0,1-2 0 15,-2 0-144-15,0-2 192 0,-1 0-192 0,-1 0 192 16,1-1-192-16,0 0 192 0,-8-1-192 0,6 0 192 16,-6 0-192-16,0 0 192 0,6-1-192 0,-6 1 192 0,6 0-192 15,-6 0-272-15,0 0 64 0,0 0 16 16,3-4-2720-16,-3 4-544 15</inkml:trace>
  <inkml:trace contextRef="#ctx0" brushRef="#br0" timeOffset="13121.89">8952 1934 1839 0,'0'0'0'0,"0"0"160"0,0 0-160 0,0 0 0 0,0 0 0 0,0 0 0 0,0 0 2768 0,0 0 528 31,0 0 96-31,0 0 32 0,0 0-1872 0,0 0-368 0,0 0-80 0,0 0-16 0,0 0-480 0,0 0-96 16,0 0-32-16,0 0 0 0,0 0-112 0,0 0-32 16,0 0 0-16,0 0 0 0,0 0 80 0,0 0 16 15,4-3 0-15,-4 3 0 0,4-4-48 0,2 1-16 16,0 1 0-16,1 1 0 0,1 0-32 0,-1-1 0 15,1 0 0-15,0 1 0 0,1-1-144 0,-2 1-16 16,3 0-16-16,1-1 0 0,1-1 16 0,2 1 0 0,-2 0 0 0,1 0 0 16,1 0-176-16,2-2 192 15,-1 1-192-15,3 1 192 0,1-2-48 0,1 1 0 0,0 0 0 0,1 0 0 16,1-1 64-16,0 1 16 0,-1 1 0 0,-1-2 0 16,-1 1 128-16,0-1 32 15,0-1 0-15,-1 2 0 0,1 0-128 0,0-1-32 0,0 1 0 0,0 1 0 16,-1 0-224-16,1 0 176 0,-1 0-176 0,1 1 160 15,-1-1-160-15,1 1 0 0,5 0 0 0,-5 1 128 16,3 0-128-16,1-1 0 0,1 0 0 0,-1 0 0 16,0 1 0-16,0-3 0 0,0 1 0 0,-1 1 0 15,0 0 0-15,1 0 0 0,0-1 0 0,0 1 0 16,0 0 0-16,2-1 0 0,-2 1 0 0,1 0 0 0,2 0 0 0,1 1 0 16,0 0 0-16,1-1 0 0,1 0 0 0,0-1 0 15,-2 0 128-15,0 0-128 0,-1 0 208 0,1 0-32 16,0 0-16-16,0 0 0 0,-1-1 0 0,0 2 0 15,2-1 0-15,-1 1 0 0,0 1-32 0,1 0-128 16,3 0 192-16,1 0-64 0,0-1 0 0,-1 0 0 16,-2-1 0-16,2-1 0 15,-4 1 0-15,-1 0 0 0,2-1 0 0,-1-1 0 0,-1 2-128 0,1 0 160 16,0 0-160-16,1 1 160 0,1 0-160 0,0 0 0 16,3-1 144-16,0 1-144 0,0 0 0 0,-1 1 0 15,-2-3 0-15,0 1 0 0,-1-2 0 0,-1 2 128 16,2 0-128-16,-2 0 0 0,-2-1 0 0,1 0 0 15,-1 1 0-15,1 1 0 0,0 1 0 0,1 0 0 0,1 0 0 16,0-1 128 0,1 0-128-16,1 0 0 0,-2 0 0 0,1-2 128 0,-3 1-128 0,0 0 0 0,-1-1 0 0,0 1 0 15,0 0 0-15,2 2 0 0,-3 0 0 0,2 0 0 16,0 0 0-16,-1 2 0 0,0-1 0 16,1 0 0-16,-1 0 0 0,0 0 0 15,1-1 0-15,-1 0 0 0,0 0 0 0,2 0 0 0,-2-1 0 0,-2 0 0 16,1-1 0-16,1-1 0 0,2 2 0 0,0 0 0 15,1 1 0-15,0 0 0 0,1 0 0 0,2 1 0 16,1 0 128-16,0 0-128 0,-2 1 160 0,0-2-160 16,1-2 224-16,-4 1-48 0,0-1-16 0,-2 0 0 15,-1-1-16-15,-3 0 0 0,1 1 0 0,-1 0 0 0,-2 0 112 0,0 0 0 16,-2-1 16-16,2 1 0 0,-4 0 48 0,1 1 16 31,-2-1 0-31,0 1 0 0,-1 0-144 0,1-1-16 0,-1 2-16 0,1 0 0 0,-2-1-160 0,-2 1 192 16,0 0-192-16,-1 0 192 0,-3-1-192 0,0 1 0 31,-6 0 144-31,7 0-144 0,-7 0 0 0,0 0 0 0,0 0 0 0,0 0 0 16,0 0-2176-16,0 0-384 0</inkml:trace>
  <inkml:trace contextRef="#ctx0" brushRef="#br0" timeOffset="14772.35">9067 3220 7775 0,'0'0'160'0,"0"0"32"0,0 0 16 0,0 0 32 0,0 0-240 0,0 0 0 15,0 0 0-15,0 0 0 0,0 0 864 0,0 0 128 0,0 0 32 16,0 0 0-16,0 0-144 0,0 0-32 0,0 0 0 0,0 0 0 15,0 0-192-15,0 0-32 16,0 0-16-16,0 0 0 0,0 0-224 0,0 0-64 0,0 0 0 0,0 0 0 16,0 0 80-16,0 0 16 0,0 0 0 0,0 0 0 15,0 0 64-15,0 0 16 0,0 0 0 0,0 0 0 16,-4 2-80-16,4-2-16 0,0 0 0 0,0 0 0 16,-6 1-160-16,6-1-48 0,0 0 0 0,0 0 0 15,0 0 112-15,0 0 16 0,0 0 0 0,0 0 0 16,0 0 128-16,0 0 16 0,0 0 16 0,0 0 0 0,0 0-160 0,0 0-16 15,6-1-16-15,0 0 0 0,2 0-48 0,1 0-16 16,1 0 0-16,1-1 0 0,1 1-48 0,2 0-16 16,0 0 0-16,3 0 0 0,3 0-32 0,-3 0-128 15,2 1 192-15,1-1-64 0,2 1 0 0,0-1-128 16,-1-2 192-16,0 1-64 0,-1 0 0 0,4 1-128 16,-2 0 192-16,-2 0-64 0,1-1 16 0,0-1 0 15,2 3 0-15,-1-2 0 0,1 0 16 0,3 0 0 16,-1 0 0-16,4-1 0 0,-2 1 32 0,2 1 0 15,-2-1 0-15,1 0 0 0,-3-1-64 0,1 1 0 16,-1 1 0-16,-2 0 0 0,-1-1-128 0,0 0 0 16,-1 1 144-16,1-1-144 0,-4 0 0 0,1 1 128 0,0 0-128 0,1 0 0 15,-2 0 0-15,1 0 0 16,0 0 0-16,2 1 0 0,1 0 0 0,2 0 0 0,-1 0 0 0,0 0 0 16,0-1 0-16,-1-1 0 0,0 1 0 0,0 0 0 15,1 0 0-15,-1 0 0 0,0 0 0 16,0 0 0-16,0-1 0 0,0 1 0 0,0-1 0 0,0 1 0 15,0 0 0-15,0 0 0 0,0 0 0 0,1 0 0 16,1 0 0-16,3 0 0 0,-2 0 0 0,2 0 128 16,-4-1-128-16,1 0 144 15,1 0-144-15,-2 0 160 0,0-1-160 0,0 0 128 0,3 1-128 0,-3 0 128 16,-1-1-128-16,0 0 0 0,0 1 0 0,1 0 0 0,0 1 128 0,0 0-128 16,1 0 0-16,1 0 128 0,0 0-128 0,-1-1 0 15,-2 0 0-15,0 0 128 0,0-1-128 0,0-1 0 16,-2 1 144-16,0 0-144 0,-2 0 0 0,1-1 144 15,0 1-144-15,0 0 0 0,-1-1 128 0,1 1-128 16,1 0 0-16,0-1 0 0,-1 2 0 0,2 0 0 16,0 1 0-16,1 0 0 0,0 0 0 0,1 1 0 15,-1-1 0-15,0 0 0 0,1-1 0 0,-1 0 0 16,0 0 0-16,-1 0 0 0,-2 0 128 0,-1-1-128 16,-1 1 0-16,0 0 0 0,-1-1 0 0,1 1 0 15,0-2 0-15,1 2 0 0,-2-1 0 0,2 1 0 16,0 0 0-16,-1 1 0 0,3 0 0 0,-2 0 0 15,1 0 0-15,2 0 0 0,2 2 0 0,0 0 0 16,2-1 0-16,-1 0 0 0,-1 0 0 0,-1 0 0 16,0-1 0-16,-1 0 0 0,-1-1 0 0,-3 0 0 0,0-1 0 0,-1 1 0 15,-1 0 128-15,-1 0-128 16,0 0 0-16,0-1 0 0,1 1 0 0,-1 0 0 0,1 0 128 0,1 0-128 16,0 0 0-16,1 2 0 0,-1-1 0 15,2 1 0-15,0 0 0 0,0 0 0 0,2 0 0 0,0-1 0 16,-1 0 0-16,-1 0 0 0,0 0 0 0,-1 0 0 15,2 0 0-15,-2 0 0 0,0-2 0 0,-4 2 0 16,1 0 0-16,-1 0 0 0,-1-1 0 0,0 1 0 16,-1 0 0-16,2 0 0 0,-1 0 0 0,0-1 0 15,1 1 0-15,-1 0 0 0,0 0 0 0,0-1 0 0,0 2 160 0,-1 0-160 16,1 0 128-16,-2 0-128 0,0 0 240 16,0 0-48-16,-3-1 0 0,1 1 0 15,0 0-16-15,-2 0-16 0,0-1 0 0,-6 1 0 0,5 0 32 0,1 0 0 16,-6 0 0-16,0 0 0 0,0 0-32 0,7 0 0 15,-7 0 0-15,0 0 0 0,0 0-160 0,0 0 0 16,0 0 144-16,0 0-144 0,0 0 0 0,0 0 128 16,0 0-128-16,0 0 0 15,0 0-400-15,0 0-160 0,0 0-16 0,0 0-15328 0</inkml:trace>
  <inkml:trace contextRef="#ctx0" brushRef="#br0" timeOffset="16373.89">12919 1785 1839 0,'0'0'160'0,"0"0"-160"16,0 0 0-16,0 0 0 0,0 0 1600 0,0 0 304 15,0 0 48-15,0 0 16 0,0 0-768 0,0 0-160 16,0 0-16-16,0 0-16 0,0 0-176 0,0 0-48 16,0 0 0-16,0 0 0 0,0 0-208 0,0 0-32 15,0 0-16-15,3-4 0 0,-3-2-80 0,0 6-32 16,0 0 0-16,-2-5 0 0,0-1-48 0,2 6-16 15,-1-4 0-15,1 4 0 0,-2-5 144 0,2 5 16 16,-2-6 16-16,1 2 0 0,0-1-96 0,1 5-32 16,-3-4 0-16,3 4 0 0,-2-5 48 0,0 1 16 15,-1 0 0-15,3 4 0 0,-4-5-128 0,0 2-16 0,0 0-16 0,-1 0 0 16,1 1 160-16,-1 1 48 0,0 0 0 0,5 1 0 16,-5 0-80-16,0 0-16 0,-1 0 0 0,2 1 0 15,-3 1-224-15,2-1-32 0,-2 1-16 0,2 0 0 16,-1 1-16-16,1 0 0 15,0 0 0-15,1 0 0 0,-1 1 64 0,-1 1 0 0,2 0 0 0,-2 1 0 16,1 0 32-16,-1 1 16 0,1-1 0 0,-2 2 0 16,0 1-48-16,1 0-16 0,-1 0 0 0,1 0 0 15,-1 1-16-15,-1 2 0 0,2 1 0 0,-1 1 0 0,2 0-160 16,-2 2 192-16,0-1-192 0,3 1 192 16,-3 1-64-16,2-1-128 0,1 1 192 15,-1-1-64-15,0 1-128 0,0 1 0 0,-1-1 0 0,1 1 0 0,2-1 128 0,0 2-128 16,-2 1 128-16,1 1-128 0,1-1 0 0,-1 0 0 15,2 1 128-15,-1 0-128 0,1 0 0 0,-1 0 0 16,1 0 0-16,0 1 128 0,0-1-128 0,1 0 0 0,1-1 144 16,0-1-144-16,0 1 0 0,1-1 144 0,0-3-144 0,0 1 0 15,0 0 192-15,1 1-192 32,0 0 192-32,2-1-192 0,0 0 144 0,1 0-144 15,-1 0 0-15,0 0 144 0,1 0-144 0,0-1 128 0,1 1-128 0,-1-1 128 0,-3 0-128 0,2-1 192 16,-1 0-192-16,0-2 192 0,0 0-192 0,-1 1 192 0,1-1-192 0,-1 1 192 15,2-2-192-15,-1 0 128 16,1-1-128-16,1-1 128 0,-1 0-128 0,2 0 0 16,-3-3 0-16,3 2 128 0,1-1-128 0,1-1 0 15,-1 0 144-15,2 0-144 16,1-2 128-16,0 0-128 0,0-2 128 0,1 0-128 16,-2 0 176-16,2 0-48 0,1-1 0 0,1 1 0 15,0-2-128-15,0 0 128 0,1 0-128 0,-2 2 128 16,-2-2-128-16,1 1 0 0,0 0 0 0,-1 1 128 15,-3 1-128-15,2-1 0 0,0 0-160 0,0 1 160 16,-3-2-400-16,1 0 16 0,-1 0 0 0,1-1 0 16,-1 0-2112-1,-6-1-400-15</inkml:trace>
  <inkml:trace contextRef="#ctx0" brushRef="#br0" timeOffset="19801.18">12571 3024 7775 0,'0'0'336'0,"0"0"80"0,5-1-416 0,0-1 0 16,-5 2 0-16,0 0 0 0,0 0 848 0,0 0 96 15,0 0 16-15,0 0 0 0,0 0-176 0,4-4-16 16,-4 4-16-16,0 0 0 0,0 0-256 0,0 0-48 16,0 0-16-16,0 0 0 0,0 0 128 0,0 0 16 15,0 0 16-15,0 0 0 0,0 0-32 0,0 0-16 16,0 0 0-16,0 0 0 0,0 0-64 0,0 0-16 0,0 0 0 0,0 0 0 15,-7 1-128-15,2 1-16 0,0 0-16 0,1 1 0 16,-1-1-16-16,-1 3 0 16,1 0 0-16,-2 1 0 0,-1-1-64 0,1 3-16 15,-1 0 0-15,-1 0 0 0,-2 1-80 0,0 1 0 0,-1 1-128 0,0 0 192 16,-1-2-32-16,-2 2-16 0,-1 1 0 0,2 1 0 0,0 1 0 0,-1 1 0 16,1 1 0-16,-1 1 0 15,2 0 16-15,0 1 0 0,0-2 0 0,0 1 0 16,-1-1 0-16,1 1 0 0,0-1 0 0,1 3 0 15,0-1 16-15,0-1 0 0,0 0 0 0,-1 0 0 0,2 1 16 0,0 0 16 16,0 0 0-16,0 1 0 0,2 0-64 0,-2-1-16 16,-2 0 0-16,1 0 0 0,-1-1 0 0,-2 2-128 15,0 0 192-15,0 0-64 0,-1 1 48 0,-2 0 0 16,-1-1 0-16,1 2 0 0,0 1-48 0,0 1 0 16,0-1 0-16,0 1 0 0,0 0-128 0,1 0 160 15,-2 0-160-15,2 1 160 0,0 1-160 0,-1-1 160 16,1 0-160-16,-1 0 160 0,2 1-160 0,-1 3 160 15,0-3-160-15,-1 1 160 0,0-1-160 0,1 0 160 16,-2 0-160-16,0 1 160 0,1 0-32 0,-2 1-128 16,-1-1 192-16,0 1-64 0,-1 1-128 0,1-1 0 15,-2 0 144-15,2 0-144 0,0 1 0 0,0 0 128 0,1 2-128 0,0 0 0 16,1 0 0-16,0-1 0 16,1 0 0-16,-1-1 0 0,1 1 0 0,1 0 0 15,-1 0 0-15,1 1 0 0,-2-1 0 0,0-1 128 16,0 0-128-16,0-1 0 0,0 0 0 0,-2-1 0 0,0 0 0 0,1 1 0 15,2-1 0-15,0 0 0 16,-2-2 0-16,4 0 128 0,-2 0-128 0,2 0 0 16,-1 1 0-16,1-1 128 0,-1-1-128 0,3 0 144 15,-3 1-144-15,1 0 160 0,-1-1-32 0,2 1-128 0,1-1 192 16,-1 1-64-16,1-2 48 0,1 1 0 0,0 2 0 0,-1-2 0 0,0-2-32 0,0 0 0 16,1-1 0-16,0 0 0 0,-1-2-16 0,1 2-128 15,1-1 192-15,-1-1-64 0,-1-3-128 0,1 0 192 16,-1-1-192-16,1-1 192 0,1-1-192 15,0 0 192-15,1-1-192 0,1 0 192 0,-1-1-16 0,1 0 0 16,0-1 0-16,2-1 0 0,0 0-176 0,1 0 0 16,-1-3 0-16,1 1 0 0,1-1 0 0,-1 1 0 15,2-1 0-15,0 0 0 0,1-1 0 0,0-1 0 16,-1 0 0-16,1-1 0 16,2 0-464-16,2-2-80 0,-5 3-16 0,5-3 0 15,0 0-2688-15,0 0-528 0</inkml:trace>
  <inkml:trace contextRef="#ctx0" brushRef="#br0" timeOffset="20224.38">10332 5913 3679 0,'0'0'320'0,"0"0"-320"0,0 0 0 0,0 0 0 16,0 0 2176-16,0 0 384 0,0 0 64 0,0 0 0 16,0 0-1504-16,0 0-304 0,3-4-64 0,-3 4-16 15,4-4-192-15,-4 4-32 0,5-3-16 0,-5 3 0 16,7-2-272-16,-1 2-48 0,1 2-16 0,0 0 0 16,-2 1-160-16,2 0 192 0,0 1-192 0,2 0 192 15,1 0-192-15,1 2 0 0,0 1 0 0,1 0 0 16,1 1 0-16,4 0 0 0,-2 0 0 0,4 1 0 0,1 1 144 0,1 0 0 15,2 0 0-15,-1 1 0 0,1 1 368 0,0-1 80 16,1 0 16-16,-2 1 0 0,1 0-160 0,-2 1-48 16,0-2 0-16,-1-1 0 0,-1-1-272 0,-1 0-128 15,-1-1 128-15,-2-1-128 0,-1 0 160 0,0-2-160 16,-3 1 192-16,-1-2-192 0,-3 1 192 0,0-1-64 16,-2 1 0-16,-5-5-128 0,0 0 224 0,5 5-64 15,-5-5-16-15,3 6 0 0,-3-6-16 0,0 0 0 16,0 0 0-16,0 0 0 15,0 0-1760-15,0 0-352 0</inkml:trace>
  <inkml:trace contextRef="#ctx0" brushRef="#br0" timeOffset="21106.57">12576 2979 1839 0,'0'0'160'15,"0"0"-160"-15,0 0 0 0,0 0 0 0,0 0 1744 0,0 0 320 16,0 0 64-16,0 0 16 0,0 0-1104 0,0 0-208 16,0 0-64-16,0 0 0 0,0 0 96 0,-2 5 16 15,-2 3 0-15,-3 0 0 0,0 1-208 0,-3 2-32 16,-1 1-16-16,-2 2 0 0,-3 2-272 0,-1 0-48 16,-4 1-16-16,2 3 0 0,-2 1-288 0,0 1 160 31,-1 0-160-31,0 1 128 0,0 0-128 0,-5 5-272 0,3-5 64 0,2-2 16 15,3-1-576-15,3-3-128 0,2-2 0 0</inkml:trace>
  <inkml:trace contextRef="#ctx0" brushRef="#br0" timeOffset="21357.72">12497 3022 2751 0,'0'0'256'0,"0"0"-256"0,-4 6 0 0,-3 3 0 16,-3 1 1152-16,-2 2 192 15,-5 2 48-15,-1 3 0 0,-3 3-880 0,-2 3-192 0,-1 5-16 0,-3 5-16 31,-3 4-288-31,-3 5 160 0,-3 6-160 0,-5 6 128 0,-5 5-128 0,-5 5 160 0,-6 3-160 0</inkml:trace>
  <inkml:trace contextRef="#ctx0" brushRef="#br0" timeOffset="21859.23">10409 5858 2751 0,'0'0'256'16,"6"-4"-256"-16,1 1 0 0,1 0 0 0,0-2 1104 0,-3 1 176 15,2-2 48-15,-1 2 0 0,2-2-1328 0,1 1 0 16,0-2-192-16</inkml:trace>
  <inkml:trace contextRef="#ctx0" brushRef="#br0" timeOffset="22066.18">10545 5733 10591 0,'0'0'464'0,"0"0"112"0,0 0-576 0,0 0 0 16,0 0 0-16,0 0 0 0,-4-2 1568 0,4 2 208 15,-5-1 32-15,-1 1 16 0,1 1-768 0,-1 1-160 0,1 2-16 0,-2 0-16 16,0 1-96-16,0 3-32 0,-1 1 0 0,1 2 0 0,-1 1-176 15,-1 2-48-15,-1 3 0 0,2 0 0 0,2 3-144 16,-3 0-48-16,2 0 0 0,1-1 0 0,0 0-112 0,3 1-16 16,-3-1-16-16,3-2 0 0,1 0-176 0,1-1 0 15,0 1 0-15,1-1 128 0,1 0-128 0,0-2 0 16,1-2 0-16,0 0 0 0,3-2 128 0,-2-2-128 16,1-1 128-16,2-2-128 15,-1-2-1552-15,2 0-400 0</inkml:trace>
  <inkml:trace contextRef="#ctx0" brushRef="#br0" timeOffset="22381.18">10478 5796 911 0,'0'0'0'0,"0"0"0"0,0 0 0 0,0 0 0 15,-4 2 3472-15,-2 0 624 0,1 1 112 0,5-3 16 16,-6 4-2752-16,2 1-544 0,0 2-112 0,-1 1-32 16,2 1-48-16,0 2-16 0,-1 1 0 0,2 1 0 15,0 1-144-15,0 2-16 0,1 0-16 0,0 1 0 16,1 0-80-16,1 0-16 0,1-1 0 0,1 0 0 16,2-1 0-16,0 1-16 0,2 0 0 0,1-1 0 15,1 0-96-15,2-1-16 0,1-1 0 0,3 0 0 16,2-1-48-16,2-1-16 0,0-3 0 0,3-1 0 15,3-2-16-15,-1-2-16 0,0-1 0 0,3-2 0 0,-1-5-96 0,-1 0 0 16,1-1-128 0,-1-2 192-16,-2-1-1616 0,-1-2-336 0,-1-2-64 0</inkml:trace>
  <inkml:trace contextRef="#ctx0" brushRef="#br0" timeOffset="23246.96">12962 3015 10191 0,'0'0'448'0,"0"0"96"0,0 0-544 0,0 0 0 0,0 0 0 0,0 0 0 0,0 0 640 0,0 0 0 31,0 0 16-31,0 0 0 0,0 0-384 0,0 0-80 16,0 0 0-16,0 0-16 0,0 0 320 0,-2 5 64 0,-2 0 16 0,-1 2 0 0,-1 0 32 0,-1 3 16 0,-2 1 0 0,-1 2 0 15,-3 2-224-15,-6 5-32 0,2 0-16 0,-2 2 0 16,-1 3-224-16,3-2-128 0,-2-2 128 0,1-2-128 31,3 1 128-31,2-2-128 0,0-2 128 0,1-1-128 0,1-2 0 0,2-1 128 0,1-2-128 0,1-1 0 16,3-3 0-16,-1 0 0 0,5-6 0 0,0 0 0 31,0 0-368-31,0 0-144 0,0 0-16 0,0 0-4880 0,0 0-976 16</inkml:trace>
  <inkml:trace contextRef="#ctx0" brushRef="#br0" timeOffset="23640.53">12956 2996 6447 0,'0'0'272'0,"0"0"80"0,0 0-352 0,0 0 0 31,3-4 0-31,-3 4 0 0,0 0 992 0,0 0 128 16,0 0 32-16,0 0 0 0,0 0-320 0,0 0-64 15,0 0-16-15,0 0 0 0,0 0-112 0,0 0-32 16,0 0 0-16,0 0 0 0,0 0 64 0,0 0 16 15,0 0 0-15,0 0 0 0,0 0-48 0,-4 7 0 16,-1-1 0-16,0 1 0 0,-2-1-64 0,-1 2 0 16,0 0-16-16,-2 1 0 0,-1 1-192 0,-1 2-48 15,-3 1 0-15,0 0 0 0,-3 2-64 0,0 3 0 0,-1 1-16 16,-1 4 0-16,-2 2-48 0,-2 6-16 0,-3 2 0 0,1 5 0 16,-3 8-16-16,-1 1 0 0,-4 3 0 0,-2 4 0 15,-5 1-160-15,0 3 0 0,-1 0 0 0,1 0 0 16,1 2 0-16,2-3 0 0,2-2 0 0,2-2 0 15,2-3 128-15,1-3-128 0,4-1 128 0,-2-6-128 16,2-2 0-16,0-4 128 0,1-2-128 0,2-4 0 16,0-1 0-16,5-3 0 0,1-3-144 0,3-4 144 31,1-3-944-31,3-2-80 0,2-2 0 0</inkml:trace>
  <inkml:trace contextRef="#ctx0" brushRef="#br0" timeOffset="24378.62">12630 3523 1839 0,'8'-12'160'0,"-4"7"-160"16,1-2 0-16,0-1 0 0,-1 1 1184 0,1-1 208 15,-1 0 32-15,1 2 16 0,-1-1-192 0,0 2-32 16,0-1-16-16,-1 2 0 0,-3 4-208 0,0 0-32 16,0 0-16-16,0 0 0 0,0 0 80 0,0 0 32 0,0 0 0 0,0 0 0 15,0 0-288-15,0 0-64 0,-2 5-16 0,-1 2 0 16,-1 1-80-16,0 0-16 0,-3 2 0 0,0 1 0 16,-2 1-208-16,0 3-64 0,-1 1 0 0,0 0 0 15,-1 0-32-15,0 2-16 0,0 0 0 0,-3 2 0 16,1 1 16-16,-2 1 0 0,-1 1 0 0,-1 1 0 0,1 1-32 0,-3 1 0 15,-2 3 0-15,-1 0 0 16,0 1 0-16,-1 1-16 0,-1 0 0 0,0 0 0 0,-2 2-16 0,2 2 0 16,0-1 0-16,0 1 0 0,0 0-80 0,-1 1-16 15,2 1 0-15,0-1 0 0,1 0 0 0,-1 2-128 16,-1-1 192-16,-1 0-64 0,-1-1-128 16,1-1 160-16,0 0-160 0,-1 2 160 0,2 0-160 0,1-1 0 15,0 0 0-15,-1 0 128 0,1-1-128 0,1 0 0 16,2 2 0-16,-2-3 128 0,1 1-128 0,1-1 0 15,2 1 0-15,-2-2 0 0,0 0 0 0,-2-1 128 16,0-1-128-16,0-1 0 0,1 1 0 0,-1 1 128 16,-1-1-128-16,1 0 0 0,0-1 0 0,1 1 0 15,0 0 0-15,1-1 0 0,-2-1 0 0,3 1 0 16,-1 0 128-16,1-2-128 0,1 1 0 0,2-1 0 16,-2-2 0-16,2-1 128 0,0-1-128 0,1 1 0 0,1 0 0 0,1-1 128 15,-1-1-128-15,1 1 0 16,-1-2 0-16,-2 0 0 0,1 0 0 0,0-2 0 15,-2-1 0-15,1 0 0 0,-2-1 0 0,0 2 128 0,1 0-128 0,-1 0 0 16,3 0 0-16,-1-1 0 0,1 0 0 0,0 0 0 0,0-1 0 0,2 1 0 16,-1 0 0-16,2 0 0 15,0-1 0-15,1 0 0 0,-2-3 0 0,5 1 0 16,0-2 0-16,0-1 0 0,-1-1 0 0,2 0 0 0,-1-1 128 0,1 0-128 16,0-2 0-16,1-1 128 0,2-2-128 0,-1 1 0 15,1-1 0-15,0-2 0 0,1 1-224 0,3-5 80 16,-3 4 16-16,3-4 0 0,0 0-112 0,0 0-16 15,0 0 0-15,0 0 0 16,-4 2-304-16,4-2-64 0,0 0-16 0,0 0 0 16,0 0-784-16,0 0-176 0</inkml:trace>
  <inkml:trace contextRef="#ctx0" brushRef="#br0" timeOffset="24695.82">10824 6052 1839 0,'0'0'160'15,"0"0"-160"-15,0 0 0 0,0 0 0 16,0 0 4720-16,-4 7 912 0,-1-1 176 0,-1 1 32 16,0-1-4336-16,-1 0-864 15,1 1-192-15,-1 0-16 0,0 1-304 0,1 1-128 0,-1 0 128 0</inkml:trace>
  <inkml:trace contextRef="#ctx0" brushRef="#br0" timeOffset="26951.21">4867 2431 911 0,'0'0'0'0,"0"0"0"16,0 0 0-16,0 0 0 0,0 0 1552 0,0 0 240 16,0 0 32-16,0 0 16 0,0 0-752 0,0 0-128 15,0 0-48-15,0 0 0 0,0 0 16 0,0 0 0 16,-4-3 0-16,4 3 0 0,0 0-48 0,0 0-16 15,0 0 0-15,0 0 0 0,-7-1-416 0,2 1-64 16,5 0-32-16,-5 2 0 0,0 1-32 0,-1-1 0 16,1 1 0-16,-1-1 0 0,0 1 16 0,0 1 0 15,2 0 0-15,-2 0 0 0,-1 1 80 0,0-1 16 16,2 0 0-16,-2 2 0 0,0 0-80 0,1 1-16 16,0 0 0-16,1 1 0 0,1 1 0 0,-1 1 0 15,-1 1 0-15,1 1 0 0,1 0-144 0,-2 2-48 16,2-2 0-16,-2 1 0 0,2 2-144 0,-1 1 160 15,1 0-160-15,0 0 160 0,-1-1-160 0,1 0 128 16,-1 2-128-16,1 0 128 0,1 2-128 0,0 1 160 16,1 0-160-16,-1 0 160 0,2-1-32 0,2 0 0 15,1 0 0-15,1-1 0 0,1 2 112 0,0 1 16 16,2 1 0-16,0 0 0 0,1 0-32 0,3 0 0 16,1 1 0-16,1-1 0 0,0-1-32 0,0 0 0 15,1-1 0-15,0-1 0 0,0-2-32 0,-1 1-16 16,0-1 0-16,-1 1 0 0,0-3-16 0,-1 1-128 15,-2-2 192-15,0-1-64 0,1 0-128 0,-1 0 160 16,-1-2-160-16,0-2 160 0,0 1-160 0,-3-1 192 16,-1-1-192-16,2-2 192 0,-1 1-192 0,0 0 160 15,-4-7-160-15,5 5 160 0,0 0-160 0,1-1 160 16,-6-4-160-16,6 4 160 0,1 0-16 0,0-2 0 16,-1-1 0-16,1 0 0 0,1 0-16 0,-2-1 0 15,2 0 0-15,0-1 0 0,-3-1-368 0,4-1-80 0,-3-2 0 0,3 0-13664 16</inkml:trace>
  <inkml:trace contextRef="#ctx0" brushRef="#br0" timeOffset="28278.44">4835 2479 911 0,'0'0'0'0,"0"0"0"16,0 0 0-16,0 0 0 0,0 0 1376 0,0 0 192 0,0 0 32 0,0 0 16 31,0 0-1200-31,0 0-240 0,0 0-48 0,0 0-128 0,0 0 0 0,0 0 0 0</inkml:trace>
  <inkml:trace contextRef="#ctx0" brushRef="#br0" timeOffset="29378.76">4843 2478 911 0,'0'0'0'0,"0"0"0"0,0 0 0 0,0 0 0 16,0 0 0-16,0 0 0 0,0 0 1840 0,0 0 272 15,0 0 64-15,0 0 16 0,0 0-976 0,0 0-192 16,0 0-32-16,0 0-16 15,0 0 0-15,0 0 0 0,0 0 0 0,0 0 0 0,0 0-304 0,0 0-64 16,0 0-16-16,0 0 0 0,0 0-288 0,0 0-64 16,0 0-16-16,0 0 0 0,0 0 16 0,8 1 0 15,-3-1 0-15,2 0 0 0,1 0-240 0,-1-1 0 0,1-1 0 0,1 2 0 16,-2 0 0-16,2 0 0 0,1-1 128 0,1 0-128 16,0 0 224-16,1 0-48 15,1 0-16-15,2 0 0 0,-1-1 32 0,1 1 16 16,1 1 0-16,1-1 0 0,3 0-64 0,1 0-16 0,2-1 0 0,1 0 0 15,1-1 192-15,-1 1 48 16,0-1 0-16,-1 0 0 0,0-1-48 0,3 2-16 16,-2 0 0-16,-1 0 0 0,-1 0-112 0,-3-1 0 0,0 1-16 0,1 0 0 15,-1 1-176-15,-3 0 128 16,0-1-128-16,-3 0 128 0,1 1-128 0,-1 0 0 0,1 0 144 0,-2 0-144 16,-2 0 144-16,1 0-144 0,-4 0 192 0,1 0-192 0,0 0 256 0,-1 1-64 15,-7 0-16-15,0 0 0 0,0 0 16 0,0 0 0 16,0 0 0-16,0 0 0 0,0 0-64 0,0 0 0 15,0 0 0-15,0 0 0 0,0 0-128 0,0 0 0 16,0 0 0-16,0 0 0 16,0 0-1600-16,0 0-368 0,0 0-64 0</inkml:trace>
  <inkml:trace contextRef="#ctx0" brushRef="#br0" timeOffset="29928.95">5654 2420 10079 0,'0'0'448'0,"0"0"80"0,0 0-528 0,0 0 0 0,0 0 0 0,0 0 0 16,0 0 1264-16,0 0 144 0,0 0 16 0,0 0 16 15,0 0-96-15,0 0 0 0,-5-4-16 0,1 0 0 16,4 4-304-16,0 0-64 0,-4-2-16 0,4 2 0 16,-7 0-320-16,7 0-64 0,-7 1-16 0,1 0 0 15,0 0-224-15,1 3-64 0,-2-1 0 0,1 1 0 16,-1 1-80-16,1 0-32 0,1 2 0 0,-3 0 0 0,2 0 32 0,-1 2 0 15,0 1 0-15,1 1 0 0,-1 1-16 0,2 1 0 16,-2 2 0-16,1-1 0 0,-1 1-32 0,0 1 0 16,1 0 0-16,-1 2 0 0,2 2 0 0,-1-1 0 15,0 1 0-15,-1 1 0 0,1 2 0 0,2 0-128 16,0 0 192-16,1 2-64 0,1-1-128 0,1-1 160 16,1-1-160-16,1 1 160 0,3-1 16 0,0 1 0 15,1-1 0-15,2 0 0 0,1-1 0 0,1 0 0 16,0 0 0-16,2 0 0 0,3-3 16 0,-1 0 0 15,-1-2 0-15,1 0 0 0,1-2-64 0,-1 0-128 16,-1-1 192-16,0-1-64 0,-1 0-128 0,0-2 0 0,0-2 144 0,0 1-144 16,0-2 160-16,1-2-32 0,-3 0-128 0,1-2 192 15,-1 0-48-15,0 0-16 16,0-2 0-16,0-1 0 0,0-1-288 0,-1-2-64 0,1 0-16 16,-1 0 0-1,-1-1-1808-15,-2 1-384 0,1-1-64 0</inkml:trace>
  <inkml:trace contextRef="#ctx0" brushRef="#br0" timeOffset="30541.03">5769 2437 11967 0,'0'0'528'0,"0"0"112"0,0 0-512 0,0 0-128 16,0 0 0-16,0 0 0 0,6-3 864 0,-6 3 144 0,5-2 16 0,1 0 16 15,0 0 0-15,1 0 0 0,0 0 0 0,-1 1 0 16,2 0-80-16,-2 0-32 0,-6 1 0 0,7-1 0 15,0 0-160-15,-1 1-48 0,1 1 0 0,-1 0 0 0,-6-1-208 0,8 2-32 16,0 1-16-16,0 0 0 0,-2 1-96 0,2 2-32 16,-2 0 0-16,1 2 0 0,0 1-16 0,-1 1-16 15,2 1 0-15,1 2 0 0,-3 2-48 0,2 3 0 16,1 0 0-16,0 1 0 0,1 3 0 0,-2 1-16 16,0 1 0-16,1 0 0 0,-3 1-48 0,1 3-16 15,-1 1 0-15,-2 1 0 0,-2 0-32 0,-1-1 0 16,-2 2 0-16,0 0 0 0,-1 0 64 0,-1 0 16 15,-2-1 0-15,0 0 0 0,-1-1-32 0,0-2 0 16,-2-4 0-16,0-1 0 0,0-1-48 0,1 0-16 16,-1 0 0-16,-2-2 0 0,1-4 0 0,-1-1 0 0,-1 1 0 0,0-2 0 15,-1-1-128-15,0-1-272 0,-1-1 64 0,0-1-15040 16</inkml:trace>
  <inkml:trace contextRef="#ctx0" brushRef="#br0" timeOffset="31406.1">4860 2553 2751 0,'0'0'256'0,"0"0"-256"16,0 0 0-16,0 0 0 0,0 0 2384 0,0 0 432 15,0 0 96-15,0 0 16 0,0 0-1520 0,0 0-288 16,0 0-64-16,0 0-16 0,0 0-416 0,0 0-96 16,-4 5-16-16,4-5 0 0,-4 4-64 0,4-4-32 15,0 0 0-15,-3 5 0 0,0 1 64 0,3-6 16 16,-4 5 0-16,2 1 0 15,-2-1-64-15,1 2-16 0,0-1 0 0,0 0 0 0,-1 1-48 0,1 2-16 32,-1-1 0-32,-1 2 0 0,1 0-16 0,-2 1 0 15,0-1 0-15,-1 1 0 0,0 1-144 0,1 1-16 16,-1 1-16-16,2 0 0 0,-1 1-16 0,1 1 0 16,-2 0 0-16,2 0 0 0,-1 0 0 0,2 1 0 0,-1-1 0 0,1 2 0 15,1-1 64-15,-2 2 16 0,2 0 0 0,0 0 0 16,-1 2 32-16,1-1 0 0,0 1 0 0,-1-1 0 15,1 1-64-15,0 0 0 0,0 0 0 0,0-2 0 16,1 1 0-16,1 0 0 0,0 1 0 0,1 0 0 16,-1-1-48-16,2 2-16 0,0 0 0 0,0-2 0 15,1 1 0-15,1 1-128 0,0-1 192 0,1 0-64 0,1 1-128 0,-1 0 160 16,0-1-160-16,2-1 160 16,-1 1-160-16,1-3 0 0,1 0 0 0,-1 0 0 0,0-2 144 0,0 0-144 15,1-2 160-15,-2-2-160 0,0-1 192 0,-1-1-64 16,2 0-128-16,-3-1 192 0,-1-2-48 15,-1 0-16-15,3-1 0 0,-1 1 0 0,-3-7-128 0,3 7 192 16,-3-7-192-16,3 5 192 0,-3-5-192 0,0 0 192 16,5 5-192-16,-5-5 192 0,0 0-192 0,0 0-192 15,0 0 32-15,6 0 16 16,-6 0-2192-16,7-5-432 0</inkml:trace>
  <inkml:trace contextRef="#ctx0" brushRef="#br0" timeOffset="31987.72">4768 2661 1839 0,'0'0'0'0,"-4"-1"160"0,-1 0-160 0,5 1 0 16,0 0 0-16,-4 0 0 0,0 0 2656 0,-1 1 496 16,5-1 112-16,-4 2 0 0,4-2-2016 0,-6 4-416 15,2 1-64-15,0-1-32 0,-1 2-112 0,1 0-32 16,-1 2 0-16,2 2 0 0,-1 0 16 0,-1 1 0 16,-1 2 0-16,0 2 0 0,1 2 0 0,1-1 0 15,-2 4 0-15,1 0 0 0,1 0-48 0,1 2-16 16,-1 1 0-16,1 1 0 0,0 1 32 0,1 2 0 15,2 0 0-15,0 1 0 0,0 0-128 0,0 1 0 0,1-1-16 0,1 0 0 16,1 3-128-16,2 0-32 0,0-2 0 16,2 1 0-16,0-1-64 0,-1-1-16 0,4 0 0 15,0 0 0-15,1-1-192 0,-1-2 144 0,1-1-144 0,0-1 128 16,0 2-128-16,0-3 160 0,-3-3-160 16,1 0 160-16,0-2-160 0,-1-2 160 0,-2-2-160 0,0 0 160 15,-1 0-160-15,0-2 192 0,-2-2-192 0,0 0 192 16,1-1-48-16,-2-1 0 0,0-1 0 0,-2-6 0 0,4 6-16 0,-4-6 0 15,0 0 0-15,0 0 0 0,0 0-416 0,0 0-96 16,0 0 0-16,0 0-8912 16,0 0-1776-16</inkml:trace>
  <inkml:trace contextRef="#ctx0" brushRef="#br0" timeOffset="32460.37">4808 3686 911 0,'0'0'0'0,"0"0"0"0,0 0 0 0,0 0 0 0,0 0 0 0,0 0 0 15,0 0 2736-15,0 0 464 0,0 0 80 0,8 2 32 16,-3-2-1984-16,3 0-400 0,1-1-80 0,2 1-16 15,1 0-208-15,3-1-48 0,2-1-16 0,3-1 0 0,1-2 272 0,5 1 64 16,1-1 16-16,4 1 0 0,2-1-352 0,2-1-80 16,3 1-16-16,-1-2 0 0,0 0-320 0,1 1-144 15,-2-2 128-15,3 1-128 0,-2 1 128 0,1-1-128 16,0 2 128-16,-1-1-128 0,1 1 0 0,-4-1 0 16,-3 2 0-16,-4 1 0 15,-3 0-368-15,-3 1-48 0,-3 0-16 0,-4 0 0 16,-3 0-560-16,-2 0-112 0,-9 2-32 0,0 0-7328 0</inkml:trace>
  <inkml:trace contextRef="#ctx0" brushRef="#br0" timeOffset="32915.18">4802 3606 4607 0,'0'0'192'0,"0"0"64"0,0 0-256 0,0 0 0 16,0 0 0-16,0 0 0 0,-5-1 3504 0,5 1 656 31,0 0 128-31,0 0 16 0,0 0-2832 0,0 0-560 0,0 0-112 0,6-1-32 0,2 0-304 0,2-1-64 15,1 1-16-15,3 0 0 0,3 0-112 0,3 0-16 16,-3 0-16-16,4-1 0 0,1 0-48 0,1-1-16 16,4 1 0-16,2 0 0 0,4 0-176 0,4-2 192 15,2 0-192-15,2 0 192 0,-3-2-192 0,3 1 0 16,1-1 0-16,1 2 0 0,1-2 0 0,3 1 128 16,2-1-128-16,-1 1 0 0,-1-1 128 0,-2 0-128 15,-4-1 128-15,-4 0-128 0,-4 2 0 0,-1-1 128 16,-2 0-128-16,-5 0 0 0,-2 2 144 0,-3 0-144 15,-2 0 160-15,-4 1-160 0,-2-3 208 0,-3 3-48 16,-3 1-16-16,-6 2 0 0,0 0 48 0,0 0 0 0,0 0 0 0,0 0 0 16,0 0-64-16,0 0-128 15,0 0 192-15,0 0-64 0,0 0-320 0,0 0-64 16,0 0 0-16,0 0-8048 16,-5-3-1600-16</inkml:trace>
  <inkml:trace contextRef="#ctx0" brushRef="#br0" timeOffset="33605.9">5668 2504 2751 0,'0'0'256'0,"0"0"-256"0,0 0 0 0,0 0 0 16,-2-4 2176-16,2 4 384 15,-3-4 64-15,3 4 32 0,-4-6-1264 0,1 3-256 0,-1 1-48 0,4 2-16 16,-5-2-208-16,5 2-32 0,-4-2-16 0,4 2 0 16,-6-2-176-16,1 2-48 0,-1 0 0 0,1 2 0 15,-2 0-272-15,3 0-48 0,-4 1-16 0,1 1 0 16,0-1-256-16,-1 1 128 16,1 3-128-16,0-1 0 0,-1 1 256 0,0 0-48 0,1-1-16 0,0 3 0 15,0 0 192-15,0 0 16 0,-1 1 16 0,1 2 0 16,1 0-80-16,-1 1-16 0,1 0 0 0,-1 1 0 15,2 2-112-15,-2 0-16 0,0 1-16 0,2 0 0 0,-2 1-32 0,3 1 0 16,-1-1 0-16,1 2 0 0,0 1-16 0,-1 0-128 16,2-1 192-16,0 0-64 0,0-1 16 0,1 2 0 15,0 0 0-15,1 2 0 0,0-1 0 0,1 0 0 16,0 0 0-16,1 1 0 0,0 2 0 0,0 0 0 16,2-1 0-16,2 1 0 0,-1 2-16 0,2-2-128 0,-1-1 192 0,2-1-64 15,1 1-128-15,-1-2 0 16,1-2 144-16,1 1-144 0,0 0 160 0,0 0-32 15,0-1-128-15,1-1 192 0,1-2-64 0,0 0 0 16,1-1-128-16,0-1 192 16,0-2-64-16,1-1 0 0,0 0-128 0,0-2 192 0,0-1-16 0,3-2-16 15,-3 1 0-15,1-1 0 16,0-2-32-16,0 1 0 0,-1-3 0 0,0-1 0 0,0-1 64 0,1-1 0 0,1-1 0 0,0 1 0 16,1-3-32-16,-3 0 0 0,-2-2 0 0,0 1 0 15,1-1-32-15,-2 0 0 0,0-2 0 0,1 2 0 31,-5-1-448-31,1 1-112 0,-3-2-16 0,-2 2-13920 0</inkml:trace>
  <inkml:trace contextRef="#ctx0" brushRef="#br0" timeOffset="34298.01">5766 2466 1839 0,'0'0'160'0,"0"0"-160"0,0 0 0 0,0 0 0 15,0 0 2112-15,0 0 400 0,0 0 80 0,0 0 16 16,0 0-944-16,0 0-176 0,0 0-32 0,0 0-16 15,0 0-224-15,7 1-32 0,-2 2-16 0,1-1 0 16,-6-2-336-16,6 3-80 0,2 0-16 0,0 2 0 16,-3 0-160-16,2 1-48 0,-2 0 0 0,2 1 0 15,-1 1-80-15,1 0 0 0,0 1-16 0,-1 1 0 16,1 0-144-16,-1 0-32 0,0 1 0 0,0 1 0 0,0 1 0 16,1 2 0-16,-2 1 0 0,1 1 0 0,-1 0 0 0,1 1 0 15,-2-1 0-15,0 3 0 0,1 1-16 0,-1 2-16 16,1 0 0-16,-1 0 0 0,0 0-96 0,0 2 0 15,-1-3-128-15,1 1 192 0,1 1-192 0,-2 0 144 16,-1-1-144-16,-1 0 128 0,2 0-128 0,-3 2 128 16,-3-4-128-16,2-1 128 0,-1 1-128 0,-1 0 192 15,-2 0-192-15,1 0 192 0,-2 0-48 0,0 1 0 16,-2 0 0-16,0-1 0 0,0 0 16 0,0-3 0 16,-2 1 0-16,1-1 0 0,0-1-160 0,1 0 0 15,-1-2 144-15,1 0-144 0,2-2 128 0,-1-1-128 16,0-2 160-16,1 0-160 0,-2-2 128 0,1 2-128 0,2-2 0 0,1-1 144 15,-1-2-144-15,1 1 160 16,-1-2-160-16,2 0 160 0,0 1-160 0,3-5 0 0,0 0 0 0,-5 3 0 16,1 0 144-16,4-3-144 0,-4 4 160 0,4-4-160 15,-6 2 128-15,6-2-128 0,0 0 0 16,-4 2 0-16,-2 0 0 0,6-2 0 0,0 0-176 0,-4 1 176 31,4-1-1680-31,0 0-224 0,0 0-32 0</inkml:trace>
  <inkml:trace contextRef="#ctx0" brushRef="#br0" timeOffset="34470.35">5699 3541 14735 0,'0'0'1312'0,"0"0"-1056"16,0 0-256-16,0 0 0 0,0 0 2256 0,0 0 400 15,0 0 80-15,0 0 16 0,0 0-1920 0,0 0-384 16,0 0-80-16,0 0-16 0,0 0-352 0,9-2 0 15,-9 2 0-15</inkml:trace>
  <inkml:trace contextRef="#ctx0" brushRef="#br1" timeOffset="40314.21">5680 2490 4607 0,'0'0'400'0,"0"-4"-400"0,0 0 0 0,2-3 0 15,1 2 1728-15,0-1 256 0,-2 1 48 0,2-1 16 32,1-1-576-32,1 2-96 0,-2-1-32 0,2 1 0 0,0 1-160 0,0-1-32 15,0 0-16-15,2 1 0 0,-3 1-432 0,2 2-96 0,-2 0-16 0,0 2 0 16,3-1-160-16,-7 0-48 0,0 0 0 0,6 7 0 16,-3-1-48-16,0 1-16 0,-3-7 0 0,2 9 0 15,-1-3 0-15,-1 2-16 0,0 0 0 0,-1-2 0 0,1-6-64 0,-1 7-16 16,-2-1 0-16,0 0 0 0,3-6-64 0,-5 5-16 15,0 0 0-15,-1-2 0 0,1-1 16 0,5-2 0 16,-7 2 0-16,3 0 0 0,-3-2-16 0,2-2 0 31,-2 0 0-31,3-1 0 0,-3-1 112 0,2-2 0 0,0 1 16 0,1-2 0 0,-2 0 112 0,2 0 32 16,-1-1 0-16,2 0 0 0,1-1-128 0,1 0-32 16,1-1 0-16,1 0 0 0,0 0-128 0,2 1-128 0,1-1 144 0,0 2-144 15,0 2 0-15,1-1 0 16,-1 2 0-16,1 0 0 0,-5 5 0 0,5-2 0 15,-5 2 0-15,0 0 0 0,6 0 0 0,-6 0 0 32,5 5 0-32,0-1 0 0,-1 1 0 0,-1 2 0 0,-1 1 0 0,1 2 0 15,0-2 0-15,-1 2 0 0,-1 0 0 0,0 0 0 16,0-1 0-16,-1-1 0 16,0-1 144-16,-1 0-144 0,0 0 192 0,-1-2-64 0,2-5 0 0,-3 7 0 15,1-2-128-15,-2 0 128 0,4-5-128 0,-4 3 128 16,-1 1 0-16,5-4 0 0,-5 1 0 0,-1-1 0 15,0-2 0-15,0 0 0 0,1-2 0 0,0-1 0 16,1 1 0-16,2-2 0 0,-3-1 0 0,3-1 0 16,0 0-128-16,1-1 192 0,0-1-192 0,1 1 192 0,1-2-64 0,1 1-128 15,0 0 192-15,2 0-64 0,1 2-128 16,1 2 0-16,-2-1 0 0,2 1 0 0,-1 2 0 0,-1 1-144 16,-4 3 144-16,6-1 0 0,-6 1 0 0,7 2 0 15,-7-2 0-15,7 4 0 0,0 2-144 0,-2 0 144 16,0 3 0-16,-1 1-144 0,1 2 144 0,-2-1 0 15,-1 0 0-15,0 1 0 0,-2-1 144 0,0 0 16 16,0 0 0-16,-1 0 0 0,-1 0-160 0,0-1 0 16,0-1 0-16,-2-1 0 0,1-1 0 0,-3 0 128 15,2-3-128-15,0 0 128 0,-2 0 16 0,1-1 0 16,-1-2 0-16,1-1 0 0,-4-1 0 0,1-1 0 16,-1-1 0-16,1-2 0 0,-1 1-144 0,1-1 160 0,0-1-160 0,2-1 160 15,1-1-160-15,1 0 0 16,1 0 0-16,0-1 0 0,1 1 0 0,1-1-176 0,1 0 176 0,1 1-128 15,1 1 0-15,2-1 0 0,0 0 0 0,2 1 0 16,-1 1 128-16,3 1-208 16,0 0 80-16,-1 1 128 0,1-1-192 0,1 2 192 15,-2 1-192-15,2 1 192 0,-2 0 0 0,1 1 0 0,-1 1 0 0,1 2 0 0,-1 0-160 0,0 4 160 16,1-2 0-16,-1 2-144 16,-2 1 144-16,-1-1 0 0,1 1 0 0,-2 0 0 0,-1 1 0 0,-1-2 0 15,-1-7 0-15,0 9 0 0,-1-1 0 0,-1 1 0 16,0-3 128-16,0 1-128 0,-4-2 128 0,1 0-128 15,-2-1 160-15,1 1-160 0,-1-2 176 0,-1-1-176 16,1-1 192-16,-2-1-192 0,-1-1 160 0,0 0-160 16,0-2 128-16,1-1-128 0,0-1 128 0,2-1-128 15,-1 1 0-15,3-1 128 0,0-1-128 0,2-1 0 16,1 0 0-16,1 1 128 0,1-2-128 0,1 0 0 16,1 0 0-16,1 1 0 0,2 1-160 0,-1 0 160 15,1 1 0-15,1 0-144 0,-1 2 144 0,2-1-160 0,-1 3 160 16,-6 2-160-16,6 0 160 0,1 1 0 15,-2 4-144-15,1-1 144 0,-2 1 0 0,1 2 0 16,-2 0 0-16,-1 0 0 0,0 2 0 0,-1 0 0 16,0-1 0-16,-1-1 0 0,-1 1 0 0,-1 1 0 0,-1-1 0 0,0-1 0 15,-1-1 240-15,0-1-48 0,-2 0 0 16,1-2 0-16,-2-2-192 0,1 0 0 0,-1-1 0 0,-1-1 0 31,1-2-1216-31,0-3-320 0,0 0-80 0,2-3-13296 0</inkml:trace>
  <inkml:trace contextRef="#ctx0" brushRef="#br1" timeOffset="41068.78">6010 1874 3679 0,'3'-9'160'0,"0"4"32"0,1 0-192 0,0-1 0 0,2 0 0 0,2-1 0 15,-6 0 2752-15,2 2 496 0,1-1 96 0,-1 1 32 16,0 0-1472-16,-4 5-304 0,0 0-48 0,0 0-16 15,4-3-384-15,-4 3-64 0,0 0-32 0,0 0 0 16,0 0-416-16,0 8-96 0,-1 2-16 0,-2 2 0 16,1 2-272-16,-2 4-48 0,-3 0-16 0,1 2 0 15,-2 1 16-15,0 0 0 0,1 0 0 0,-1-1 0 16,1-2-80-16,1 1 0 0,-1-1-128 0,2-2 192 0,0 0-64 0,2-2-128 16,0-2 176-16,-1-2-176 0,1-3 416 0,1-2-32 15,2-5 0-15,0 0 0 0,0 0-96 0,0 0-32 16,0 0 0-16,0 0 0 0,0 0 64 0,0 0 16 15,0 0 0-15,3-8 0 0,3-2-64 0,-2-3-16 16,1-2 0-16,3-3 0 0,1-3-256 0,1-2 128 16,0-3-128-16,0-3 0 0,1-2 0 0,-3 2 0 15,2 0 0-15,0 4 0 0,-1 0 0 0,0 3 0 16,-4 2 0-16,1 3-144 0,-1 3 144 0,0 3 0 16,-2 2 0-16,0 1 0 0,1 3 0 0,-4 5 0 15,0 0 160-15,0 0-160 0,0 0 128 0,0 0-128 16,0 0 0-16,5 4 0 0,1 4 0 0,-2 1 0 15,-1 1 0-15,1 2 0 0,-2 1 0 0,0 2 0 16,0 2 0-16,0 1 0 0,1 0 0 0,-1 2 0 16,-1-1 0-16,0-1 0 0,0 1 0 0,0-2 0 0,1-2 0 0,1-1 0 15,-2 1 0-15,1-2 128 0,0-1-128 16,0-1 0-16,1-1 0 0,0 0 0 0,-3-1 128 0,2-2-128 16,0 0 0-16,-1-1 128 0,2 0-128 0,-3-6 0 15,2 5-1936 1,-2-5-496-16</inkml:trace>
  <inkml:trace contextRef="#ctx0" brushRef="#br1" timeOffset="41241.48">5977 2006 26719 0,'0'0'2368'0,"0"0"-1888"16,-4-3-480-16,4 3 0 0,0 0 992 0,0 0 96 16,0 0 32-16,0 0 0 0,0 0-176 0,1-5-48 15,2-1 0-15,2 3 0 0,3 0-608 0,2 0-128 16,2 0-32-16,3 0 0 0,0-1-128 0,3 1 0 15,0 0 0-15,2 1 0 16,-1-3-1344-16,0 1-208 0,-1 1-48 0</inkml:trace>
  <inkml:trace contextRef="#ctx0" brushRef="#br1" timeOffset="42687.97">5427 3086 1839 0,'0'0'160'0,"0"0"-160"0,0 0 0 0,0 0 0 0,0 0 2192 0,3-5 416 15,1 1 80-15,-4 4 0 0,3-5-1328 0,-3 5-272 16,0 0-48-16,0 0-16 0,6-2-288 0,-6 2-64 15,0 0-16-15,5 2 0 0,-5-2-288 0,0 0-64 16,0 0-16-16,3 6 0 0,0-1 80 0,-2 1 16 16,-1-1 0-16,-1 1 0 0,1-6-96 0,-4 6-16 15,1 1 0-15,1-1 0 0,-4-2 160 0,2-1 16 0,-1-1 16 0,1 1 0 32,-1-3-32-32,0 1-16 0,0 0 0 0,0-1 0 0,5 0-32 0,-5-1 0 15,-1 1 0-15,6 0 0 0,-5-2-48 0,0-1-16 16,5 3 0-16,-3-5 0 0,0-2-16 0,2 1-16 15,-2-1 0-15,3-1 0 0,0 0 0 0,3-1 0 16,-2 0 0-16,2 0 0 0,1-1-144 0,1 1-16 0,0 1-128 0,1 0 192 16,0 0-192-16,1 2 0 15,0-1 0-15,-1 2 0 0,1-1 0 0,-1 2 0 0,1-2 0 16,-1 4 0-16,-1 0 240 0,-5 2-48 0,0 0-16 0,7 1 0 16,-7-1-48-16,5 4 0 0,-5-4 0 0,5 7 0 15,-3-1 16-15,0 1 0 0,-1 1 0 0,-1-1 0 16,-1 2-144-16,-1 0 160 0,0 1-160 0,-2-1 160 15,0-2-160-15,-1 1 160 0,0 0-160 0,-1-2 160 16,1 0-160-16,-1-1 192 16,1 1-192-16,-2-1 192 0,1 0-64 0,-1-2-128 0,1-1 192 0,-1 1-64 15,0-2 0-15,1 0-128 0,6-1 192 0,-7 0-64 16,2-1 0-16,-2 0 0 0,2-3 0 0,-1 0 0 0,2-2 0 0,-1 1 0 16,1-2 0-16,2 1 0 0,-1-2 128 0,2 0 0 15,0-1 16-15,1 1 0 0,2-1-112 0,1 1-32 16,-1 0 0-16,1 2 0 15,0 0-128-15,1 1 0 0,-1-1 0 0,1 1 0 0,1 0 0 0,0 2 0 16,1 0-192-16,0 1 192 0,1 1-160 0,0 1 160 31,-1 1 0-31,1 1-144 0,-1 0 144 0,1 1 0 0,0 2-144 0,-2 0 144 0,2 1 0 0,-3-1 0 16,1 2 0-16,-2 1 0 0,0-1 0 0,0 2 0 16,-1 0 0-16,-1 1 0 0,-1 0 128 0,-1 0-128 0,-2-3 0 0,1 1 128 15,-1 0-128-15,-2-2 192 0,1 0-192 16,1-1 192-16,-4 1-64 0,2-1 0 0,-2 0 0 0,0-1 0 15,0-1-128-15,-1 1 160 0,0-2-160 0,2-1 160 16,-2 0-160-16,0-1 128 16,1 0-128-16,-1-1 128 0,1-1-128 0,2-2 160 0,-1 0-160 0,2 0 160 15,0-1-32-15,1 0-128 0,0-1 192 0,1 0-64 16,1-1-128-16,1 0 0 16,1 0-192-16,0-1 192 0,0 0-192 0,2 2 192 0,2 0-192 0,-1 1 192 0,2-1-208 0,-1 2 80 15,1 1 128-15,-1 0-208 0,-5 3 208 0,8-1-176 16,1 0 176-16,-3 1-160 15,2 1 160-15,0 1-160 0,-2 2 160 0,1-1-160 0,-1 0 160 16,1 1 0-16,-1 0 0 0,-2 2 0 0,0-1 0 0,1 2 0 16,-4-1 0-16,1 1 0 15,-2-7 0-15,0 6 0 0,-1 1 0 0,-1 0 128 0,-2-2-128 0,1 1 0 16,-1-1 0-16,-2 0 0 16,0-1 0-16,-1-1 0 15,0-1 0-15,0 0 128 0,0-1-128 0,1 0 0 16,-2-1 128-16,1-1-128 0,0-2 128 0,1 0-128 15,6 3 160-15,-4-5-160 0,0-1 0 0,2 1 128 16,3-2-128-16,-1-1 0 0,0 0 0 0,2 0 0 16,2 0 128-16,0 2-128 0,1-2 0 0,0 1 0 0,2 1 0 0,-2 1 0 15,2 2 0-15,-1 1 0 0,1 0 0 0,1 2 0 16,-2 1-144-16,1 1 144 0,-1 1 0 16,1 2-144-16,1 0 144 0,-3 1-128 15,2 0 128-15,-1 1-128 16,1-1-1200-16,0 1-224 0,-1-2-48 0</inkml:trace>
  <inkml:trace contextRef="#ctx0" brushRef="#br1" timeOffset="43285.68">4946 2886 18655 0,'0'0'832'0,"0"0"160"0,-1-5-800 0,1-1-192 0,-1 0 0 0,0 0 0 16,0 0 1632-16,1 0 288 0,0 1 48 0,0 5 16 0,0 0-528 0,0 0-112 15,0 0 0-15,0 0-16 0,0 0-704 0,0 0-144 16,0 0-32-16,0 0 0 0,0 0-144 0,0 0-48 16,1 7 0-16,0 3 0 0,0 1-48 15,0 1-16-15,1 2 0 0,0 0 0 0,-2 1-32 0,1 1-16 16,-1 0 0-16,2 1 0 0,-2-2 16 0,1 2 0 15,-1-3 0-15,1 0 0 0,0-2-160 0,0 0 192 16,1-1-192-16,0 0 192 0,-1-1-192 0,1-1 0 16,0 0 144-16,0-1-144 0,1-2 0 0,-1 1 144 15,0-2-144-15,-2-5 0 16,3 6-1344-16,-3-6-368 0,0 0-80 0,0 0-12224 0</inkml:trace>
  <inkml:trace contextRef="#ctx0" brushRef="#br1" timeOffset="43804.18">4959 2938 7359 0,'0'0'320'0,"-3"-6"80"0,1-1-400 0,1 0 0 0,0 1 0 0,0-1 0 16,0 2 3328-16,1-1 576 0,0 0 112 0,1 0 16 15,1 1-1904-15,1-1-384 0,2-1-80 0,0 1 0 0,2-1-720 0,1 1-144 16,-1-1-32-16,2 0 0 0,1 1-352 0,0 0-80 15,0 1-16-15,0 0 0 0,1 1-96 0,-4 1-32 16,2-1 0-16,-1 3 0 0,-8 1-64 0,6 1 0 16,0 3-128-16,-1 1 192 0,0 1-32 0,-2 0-16 15,-1 2 0-15,-1 1 0 0,1 1-16 0,-2 1 0 16,-3 0 0-16,2 0 0 0,-1 0-128 0,0 0 0 16,-1 0 144-16,-1 0-144 0,0-1 0 0,1-2 128 15,1 0-128-15,-1 0 0 0,0-2 0 0,1 0 144 16,2-6-144-16,0 0 0 0,0 5 128 0,0-5-128 15,0 0 0-15,0 0 0 0,0 0 144 0,0 0-144 0,5 4 0 0,0-1 144 16,-1 3-144-16,0-3 0 16,2-1 0-16,-1 0 128 0,0 2-128 0,1-1 0 15,0-1 0-15,-1 1 0 0,0 3 0 0,-2-1 0 0,0 1 0 0,1 0 0 16,-1 1 0-16,0 1 0 0,1-2 0 0,-4 2 0 16,1 0 0-16,-1-1 128 0,-1 2-128 0,-2-1 128 15,0-1-128-15,-1-1 0 0,-1 0 144 0,0-1-144 16,-3 1 256-16,-1-2-32 0,-1-1 0 0,-1 1 0 15,1-3 80-15,-2 0 16 0,0 0 0 0,0-1 0 16,0-1 96-16,0-1 32 0,1-2 0 0,1 1 0 16,0 0-112-16,1-1-16 0,3 0 0 0,0 0 0 15,1-1-320-15,0 1 0 0,5 4 0 0,-3-5 128 16,3 5-528-16,0 0-112 0,0 0 0 0,0 0-16704 0</inkml:trace>
  <inkml:trace contextRef="#ctx0" brushRef="#br0" timeOffset="50376.65">20984 1251 911 0,'0'0'0'0,"0"0"0"16,0 0 0-16,0 0 0 0,0 0 2096 0,0 0 336 16,0 0 64-16,0 0 0 0,0 0-1392 0,0 0-272 15,0 0-64-15,0 0-16 0,0 0 144 0,0 0 48 0,0 0 0 0,0 0 0 16,0 0-240-16,-6 0-32 15,-2-1-16-15,1 0 0 0,-2-1-288 0,0 1-64 16,-1 0-16-16,0 0 0 0,-1 1-128 0,0-1-32 0,1 0 0 0,-1 0 0 16,-2 1 64-16,2 0 0 0,-1-1 0 0,0 1 0 15,-1 0 32-15,0 1 16 0,0-1 0 0,1 1 0 16,-1 0 80-16,0 0 0 0,1 0 16 0,-2 1 0 16,-2 0-48-16,2-1-16 15,-2 0 0-15,0 1 0 0,-3 1-96 0,1 1-32 0,0-2 0 0,-1 0 0 0,1 1-144 0,1 1 128 16,-2 0-128-16,2 0 128 0,-1 2-128 0,1-1 0 31,-1 1 0-31,1 0 128 0,2 2 96 0,0 1 16 0,-1-1 0 0,1 0 0 0,-1 1 64 0,1 0 16 16,0 1 0-16,0 0 0 0,1 0-32 0,-1 1 0 15,-2 1 0-15,1 1 0 0,-1 0-80 0,-1 0-16 16,0 0 0-16,-1 0 0 0,0 1-32 0,1-1-16 16,-1 0 0-16,1 2 0 0,1-1-144 0,-1 0 0 15,1 2 0-15,0 0 128 0,1 2-128 0,0-1 0 16,1 0 0-16,0 1 0 0,3 0 0 0,-1 0 128 15,0-1-128-15,1 2 0 0,0 1 176 0,0 0-48 16,-2-2-128-16,3 2 192 0,-1 0-32 0,1 1-16 16,-1-1 0-16,1 1 0 0,0 0 16 0,1-1 0 15,-3 0 0-15,1 0 0 0,0 0-160 0,0 1 160 16,0 2-160-16,-3 0 160 0,3 0-160 0,0 1 0 16,0 2 0-16,0-1 0 0,0 1 0 0,1 2 128 15,0 0-128-15,1 1 0 0,0-2 0 0,0 2 128 16,3 0-128-16,0-1 0 0,0 1 128 0,2-1-128 0,-1 1 0 15,2 0 128-15,2-2-128 0,-2 0 160 0,3-1-160 0,-1 0 160 16,2 1-160-16,0-2 0 0,0 0 144 0,1 1-144 16,1-1 128-16,2 1-128 15,-4 1 128-15,3-1-128 0,1-1 0 0,1 1 0 0,-1-1 0 16,1 1 128-16,0 1-128 0,1-2 0 0,0 0 0 0,2 1 128 0,0-1-128 0,0 0 0 16,1 0 0-16,1-2 128 0,-1-1-128 0,2 0 144 15,0 1-144-15,1 0 160 0,0 1-160 16,1-2 192-16,3-1-192 0,-3 0 192 0,0 0-64 0,1 0-128 15,1 0 192-15,-1-1-64 0,0 1-128 0,2 0 128 16,-1 0-128-16,1-2 128 0,-2-3-128 16,1 2 128-16,2 0-128 0,-1-1 128 0,0 1-128 0,1-1 128 15,0 0-128-15,-1-1 128 0,2 1-128 16,-1-1 128-16,2 1-128 0,0-1 128 0,1 1-128 0,-1 0 0 16,0 1 0-16,0 0 0 0,1-2 128 0,-2 1-128 15,1 0 0-15,0 0 128 0,-1-2-128 0,1 1 160 16,-1-1-160-16,1 1 160 0,0-1-160 0,0-1 160 15,-1-1-160-15,-1-1 160 0,2 0-160 16,1 1 128-16,1-1-128 0,0 0 128 0,1 0-128 0,2 0 128 16,-1-1-128-16,1 0 128 0,1 0-128 0,1-1 0 15,-2-1 144-15,0-1-144 0,-1 0 224 0,0 0-32 0,0 0 0 0,0-2 0 16,2 1-192-16,-1-2 0 16,0 1 0-16,0-1 0 0,3 1 0 0,-1-1 0 15,0 0 0-15,2-1 0 0,-1-1 0 0,1 1 128 16,-2-2-128-16,2 1 0 0,-1-1 128 0,1 1-128 0,-3-2 0 15,0 0 144-15,1 0-144 0,0 0 0 0,1 0 144 0,-1 0-144 16,3-1 0-16,0 0 0 0,1 0 0 0,1 0 0 16,1 0 0-16,1 0 144 0,-1-1-144 0,-2 0 0 0,0 0 160 15,0-1-160-15,-2-1 128 0,1 0-128 16,0-1 144-16,-1-1-144 0,0 1 160 0,-1-2-160 16,2 1 176-16,0-1-176 15,2 0 192-15,0-1-192 0,0 1 192 0,1-1-64 0,-1 0 0 0,-1 0-128 0,1-1 192 0,-2 0-192 16,-1-2 192-16,1-1-192 0,0 0 144 15,0 0-144-15,0-1 0 0,-1 0 144 0,1 1-144 16,0 0 128-16,-1-1-128 0,1 0 128 0,-1 0-128 0,1 0 128 16,-1-2-128-16,-2-2 128 0,-2 1-128 0,0-2 160 15,-1 1-160-15,-1-1 160 0,-1 1-160 0,1-2 160 16,0-1-160-16,1 0 160 16,1 0-32-16,-1 0-128 0,0 2 192 0,0-1-64 0,0 0-128 0,0 2 128 15,0-1-128-15,-1 0 128 0,0-2 16 0,-1-1 0 16,0-1 0-16,1 1 0 0,-3-4-16 0,0 0 0 15,-2-2 0-15,-1 1 0 0,0-1-128 0,-1 1 128 0,0-3-128 0,-1 1 128 16,-1-2-128-16,1 3 0 0,1 1 0 0,-1-1 0 16,0 1 0-16,1 0 0 15,-2-1 0-15,0 2 0 0,1 1 0 0,-1 0 0 0,0-1 0 0,-1 0 0 16,-1-1 128-16,0 1-128 0,-1 0 0 0,-2-2 128 16,0-1-128-16,0 0 128 0,-1-2-128 0,1 2 128 15,0-2-128-15,-2 2 0 0,0-1 144 0,1-1-144 16,-1 1 0-16,0-1 128 15,-2 0-128-15,-1 0 0 0,1 1 0 0,-1 2 0 16,0 1 0-16,-1 1 0 0,1-2 0 0,-1 0 0 16,-1 1 0-16,0-2 128 0,0 2-128 0,0 2 0 0,-1 1 128 0,-1-2-128 15,-1-1 128-15,1 1-128 0,-1 0 128 0,-2 0-128 16,0-2 0-16,1 2 0 0,-2 0 0 0,0 1 128 0,-2 0-128 0,1 1 0 16,-1 0 0-16,0-1 0 0,1 0 0 0,-1 0-128 15,2-1 128-15,-3 1 0 0,0 0 0 0,-1 0 0 31,0 0 0-31,-2 1-128 0,0 0 128 0,0 1 0 16,-2 0 0-16,2 1 0 0,-2 0 0 0,0 0-128 16,-1 0 128-16,-1 0 0 0,1 1 0 0,0 1 0 15,0-1 0-15,0 1-128 0,0 0 128 0,-1-2 0 16,-2 0 0-16,1 1 0 0,-1 1 0 0,0-1 0 16,-1-1 0-16,0 3 0 0,0 0 0 0,-3 2 0 15,0-2 0-15,1 1-128 0,0-1 0 0,-1 0 0 16,0 0 0-16,2 2 0 0,-2 0-16 0,0 1 0 0,0 0 0 0,0 0 0 15,1 0 144-15,2 1-128 0,-1 1 128 0,0 0-128 16,0 1 128-16,0 1-128 0,-2 0 128 0,0 0-128 16,1 0 128-16,-1-1-208 0,-1 1 80 0,-1 2 128 15,0-1-176-15,1 0 176 0,0 0-128 0,0 2 128 16,-1-1-144-16,1 1 144 0,0 0-160 0,0 1 160 16,0 2-160-16,0-1 160 0,0 2-160 0,1 0 160 15,1-1 0-15,-1 1-144 0,-1-1 144 0,0-1 0 16,1 1 0-16,-1 1-128 0,0-1 128 0,0 0 0 15,-1-1 0-15,0 0 0 0,1 2 0 0,-1-1 0 16,1 1 0-16,1 1-160 0,0 0 160 0,0-1 0 0,-1 1 0 0,1 1-128 16,2-1 128-16,-2 1 0 0,0 1 0 0,1 0 0 15,-2 0 0-15,0 0 0 0,-1 1-128 0,-1-1 128 16,1 0 0-16,0 0 0 0,-2 1 0 0,1 0 0 16,1 1 0-16,1 1 0 0,1-2 0 0,1 0-128 15,1 0 128-15,0-1 0 0,1 2 0 0,1 1 0 16,-1 1 0-16,0-2 0 0,2-1 0 0,-3 1 0 15,2 0 0-15,-1 2 0 0,0-2 0 0,1 1 0 16,-2 0-128-16,0 1 128 0,1-1 0 0,-1 1 0 0,0 1 0 0,1 0 0 16,-1 0 0-16,0 1 0 0,-1 1 0 0,2 0 0 15,-1-1 0-15,0 3 0 16,1 0 0-16,-2 0 0 0,0-2-128 0,1 2 128 0,1 1 0 0,1-1 0 16,-2 1 0-16,1 0-128 0,-2 1 128 0,0 1 0 15,0 1 0-15,-1 1 0 0,1-1 0 16,-4 1 0-16,-6 2 0 0,-1 1 0 0,0-2-128 0,0 3 128 31,-1-1-384-31,0 3-32 0,1 0 0 0,-1 3 0 0,0 3-592 16,1 3-112-16,1-1-32 0,7-2-9152 0,0 0-1824 0</inkml:trace>
  <inkml:trace contextRef="#ctx0" brushRef="#br0" timeOffset="52230.34">21581 1592 8927 0,'0'0'384'0,"-7"-1"96"0,0 0-480 0,-1 1 0 16,0-2 0-16,-1 1 0 0,1-1 800 0,-2 1 64 15,-1 0 16-15,0 0 0 0,0 0-32 0,0 0 0 0,0 0 0 0,0-1 0 16,1 1-208-16,-1 0-32 16,-1 0-16-16,0 0 0 0,-1 1-192 0,1 0-32 15,-1 0-16-15,0 1 0 0,0 0 32 0,0 0 0 16,-1 2 0-16,1-1 0 0,0 0 32 0,0 0 16 15,0 0 0-15,-1 2 0 0,1-2-160 0,0 1-16 16,-1 0-16-16,-1 2 0 0,0-1-112 0,0 2-128 16,-1-1 176-16,1 1-176 0,-1-1 128 0,1 1-128 0,-2 0 0 0,1 1 0 15,1 0 0-15,-1-2 0 0,0 1 0 0,-1 0 0 16,2 1 160-16,-1-1-160 0,1 1 128 0,0 1-128 16,-1-1 176-16,2 2-48 0,1 0-128 0,-1 1 192 0,0 2 0 15,1 0 0-15,1 0 0 0,2-2 0 0,-1 0-64 0,0 1 0 16,-2 0-128-16,1 1 192 0,1 1-192 15,-3 0 144-15,3 2-144 0,0-1 128 0,-3 4-128 0,0-2 0 16,0 0 144-16,-1-1-144 0,0 0 0 16,-1 1 128-16,1-1-128 0,0 1 0 15,-2 0 0-15,1 1 0 0,0-1 0 0,4-3 0 0,0 0 0 0,-3 2 128 16,0 0-128-16,2 1 0 0,0-1 160 0,2 1-32 16,-2 2-128-16,-2 3 192 0,1-2-48 0,3 0-16 15,2 1 0-15,1 1 0 0,-1 0-128 0,1-1 160 16,1-1-160-16,1-1 160 0,-1 0-32 0,2 1-128 15,-1-1 192-15,1 0-64 0,-1-1-128 0,3-1 192 16,-2 0-192-16,1 1 192 0,0 0-64 0,-1 0-128 16,1-1 192-16,1 1-64 0,0 2-128 0,1-1 160 15,0 0-160-15,1 0 160 0,1-1-160 0,-2 1 0 0,0-1 0 0,2 1 128 16,0 1-128-16,0-1 0 16,0 0 0-16,1 0 128 0,0-1-128 0,1 1 0 15,-1-1 0-15,2 1 128 0,1-2-128 0,0 2 0 16,2 0 0-16,-1 0 0 0,3 4 0 0,-1-1 128 0,1-2-128 0,1-1 0 15,0-1 128-15,-1 1-128 0,0-1 128 0,2 1-128 16,0-2 0-16,0 0 0 0,1-1 128 0,-2-3-128 16,1 0 0-16,0 2 0 0,1-1 0 0,1 0 128 15,1 0-128-15,1 0 128 0,2 1-128 0,3 2 128 16,0 1-128-16,0-2 0 0,-2-1 144 0,1 0-144 16,0-1 224-16,-2-1-32 0,1-1 0 0,-1 1 0 15,-1-1-32-15,1 0-16 0,-3-2 0 0,0 0 0 0,0-1 48 0,2 0 16 16,0 0 0-16,-1-1 0 0,-1 1 32 15,1 0 0-15,1 0 0 0,5 0 0 0,0 1-48 0,0-1 0 16,-2-2 0-16,2 2 0 0,1 0-64 0,1 0-128 16,-1 0 176-16,0 0-176 0,1-1 144 0,0-1-144 15,-3 0 0-15,1-1 144 0,0 1-144 0,0-2 128 16,-1 1-128-16,-2-2 128 0,2-1-128 0,-1 0 128 16,1 0-128-16,1 2 128 0,-2-3 96 0,3 0 16 15,0-1 0-15,1 1 0 0,1-1-80 0,2 1-16 16,1-1 0-16,1 0 0 0,-2 0-144 0,2-1 0 15,0 0 144-15,-1-1-144 0,0 0 0 0,-2-1 144 16,0 1-144-16,-1 1 0 0,0-2 176 0,-1-2-176 16,0 0 160-16,0 0-160 0,1 1 160 0,-1 0-160 15,0-1 160-15,0 0-160 0,2-2 128 0,-1-1-128 16,-1 1 0-16,0-2 144 0,-1 0 16 0,-1 0 0 0,0-1 0 16,-1 1 0-16,0-4 48 0,-2 1 16 15,0 1 0-15,-2 0 0 0,1-1-96 0,-1 1-128 0,-1 1 176 16,1 0-176-16,-2-1 144 0,1 0-144 0,1 0 0 0,0-2 144 0,-3 1-144 0,0 0 192 15,0 0-192-15,0-1 192 16,0-2 0-16,0 1 16 0,-1-1 0 0,0 0 0 0,0 1 48 0,1 1 0 16,-2-1 0-16,1-1 0 0,0 1-96 0,0-1-16 15,0-2 0-15,0 2 0 0,0-1-144 0,-1 1 128 16,0 0-128-16,0-2 128 0,0-1-128 0,0 1 0 16,-1 0 0-16,-1 2 128 0,0-2-128 0,0 2 0 15,1-1 0-15,-2 0 128 0,0 0 32 0,-2 0 0 16,1-1 0-16,-1-1 0 0,0-1 64 0,-1 2 16 15,1-1 0-15,-2-1 0 0,-1 3-80 0,0-2-16 16,1 1 0-16,-1-1 0 0,1-1-144 0,-3 2 192 16,1-1-192-16,0 2 192 0,-1-1-192 0,0 1 0 15,0-2 0-15,1 1 0 0,-2 0 128 0,0 1-128 16,0-1 0-16,1 2 128 0,-3 0-128 0,1 1 0 16,-2 0 0-16,0-1 0 0,-2 0 0 0,1 0 128 15,-1-4-128-15,1 2 0 0,-2 1 0 0,1-1 0 16,-2 2 128-16,0-1-128 0,1 0 0 0,-2 1 0 0,0 0 0 0,0 0 0 15,-2 0 0-15,1 0 0 0,0 1 0 0,-2 0 0 16,1 2 0-16,0 2 0 16,0-2 0-16,0 1 0 0,1-1-128 0,-1 1 128 15,-1 0 0-15,0 0 0 0,0 0 0 0,0 1 0 16,-1 0 0-16,0 1 0 0,-1 1 0 0,1 1 0 0,0-2 0 0,3 1 0 16,-3 1 0-16,2 0 0 0,0-1 0 0,0-1 0 15,0 3 0-15,1-1 0 0,-2-1 0 0,1 1 0 0,0-1-144 16,-2 0 144-16,-2-1 0 0,1 0 0 0,-1 0 0 0,-1-1-128 15,0 0 128-15,-2 0 0 0,1 0 0 0,-2 0 0 16,0 0 0-16,0-1 0 0,1 3 0 0,0-1-128 31,1 0 128-31,-1 0 0 0,0 1 0 0,1 1 0 0,-1-2-128 0,1 1 128 0,0 1 0 0,1 0 0 16,-2 0-128-16,0 0 128 0,2 1 0 0,-2 0 0 16,0-1-128-16,0 0 128 0,-1 1 0 0,2-1 0 15,-2 1-128-15,0-1 128 16,-1 1-496-16,2 0-32 0,-3-1-16 0,0 1 0 15,1-1-352-15,0 2-80 0,-1 0-16 0,1 3-10480 16,-2 2-2096-16</inkml:trace>
  <inkml:trace contextRef="#ctx0" brushRef="#br0" timeOffset="53721.55">21465 371 1839 0,'0'0'160'0,"0"0"-160"0,0 0 0 0,0 0 0 16,0 0 1952-16,0 0 352 15,0 0 80-15,0 0 16 0,0 0-976 0,1-5-192 0,-1 0-32 0,0 5-16 16,0 0-48-16,0 0-16 16,3-6 0-16,-3 6 0 0,3-5-352 0,-3 5-64 15,2-6 0-15,-2 6-16 0,2-4-256 0,-2 4-48 16,0 0-16-16,0 0 0 0,0 0 0 0,0 0 0 0,0 0 0 0,0 0 0 16,0 0-80-16,0 0-16 0,0 0 0 0,0 0 0 15,0 0-96-15,0 0-32 0,0 0 0 0,0 0 0 16,0 0-144-16,0 0 160 0,0 0-160 0,3 7 160 15,-1 0-160-15,0 1 0 0,-1-1 0 0,1 0 128 16,0 1-128-16,1 0 0 0,-1-2 0 0,0 1 0 16,0 2 0-16,0-1 128 0,0 1-128 0,-1 1 128 15,0-1-128-15,0 2 0 0,0 0 0 0,-1 1 128 0,0 1-128 16,0-1 160-16,-1 2-160 0,1 1 160 0,-1 1-16 0,0 3 0 16,-2-1 0-16,2 0 0 0,1 1-144 15,0 5 128-15,0 1-128 0,0-1 128 0,1 0-128 0,1 0 0 16,-1-1 0-16,-1 0 0 0,-1 2 0 0,-1-3 128 15,1-2-128-15,0 1 0 0,-1 0 128 0,0 0-128 16,-1 0 128-16,0 1-128 0,1 0 144 0,0-1-144 16,0-1 160-16,1 0-160 0,0-2 240 0,2 1-48 0,0 0-16 0,1-1 0 15,-2 2 48-15,2-1 16 0,0 0 0 16,1-1 0-16,0-1 16 0,0 0 0 16,0 1 0-16,2 2 0 0,-1-2-112 0,0 0-16 15,-1 0 0-15,1-1 0 0,-3 0-128 0,2 0 0 16,-1 2 144-16,0 1-144 0,-1 1 0 0,0-1 128 0,0-2-128 0,0 1 0 15,0-1 0-15,1-1 128 16,-1 0-128-16,-1 0 0 0,0 1 0 0,0-1 0 16,0 1 0-16,0 1 128 0,0-3-128 0,0 0 0 0,0-2 0 0,0 1 128 15,-1 1-128-15,-1-2 0 0,1 0 0 0,0 1 128 16,0-1-128-16,0-1 0 0,1 0 128 0,-1 1-128 16,0 0 128-16,0-1-128 0,0 2 160 0,0 2-160 15,-1-2 128-15,0 1-128 0,0 0 0 0,1-1 144 16,0-2-144-16,0 1 0 0,0 0 0 0,1 1 128 15,0-1-128-15,0-1 0 0,0 0 0 0,0 1 0 16,0-1 0-16,0 0 0 0,0-1 144 0,0 0-144 0,-1 0 160 0,-1 0-32 16,0-1-128-16,1 0 192 0,0-1 0 0,0 0-16 15,0 0 0-15,0 1 0 0,0 0-16 0,0 1 0 16,-1-1 0-16,2 1 0 0,-1 0-160 0,0 0 160 16,2-1-160-16,0 3 160 0,-1 0-160 0,2 1 0 15,-1 1 0-15,1 0 0 0,0 1 144 0,0-1-144 16,2 2 160-16,-1-4-160 0,-1 0 192 0,1 1-48 15,0-1-16-15,-1-1 0 0,0 0 96 0,-1 1 16 16,0 0 0-16,0-2 0 0,-1 0-48 0,0-1 0 16,0 0 0-16,1 0 0 0,0-2 0 0,-1 1 0 0,0-1 0 0,2-2 0 15,-1 0-32-15,0 0-16 16,1 0 0-16,0 1 0 0,-2 0-144 0,1-1 192 16,1-1-192-16,-2-6 192 0,0 0-192 0,2 6 0 0,-2-6 144 0,0 0-144 15,2 8 0-15,1-1 144 16,-3-7-144-16,0 0 0 15,0 6-1072-15,0-6-320 0,0 0-64 0</inkml:trace>
  <inkml:trace contextRef="#ctx0" brushRef="#br0" timeOffset="54838.61">18606 2956 10591 0,'0'0'464'0,"0"0"112"0,0 0-576 16,-4-1 0-16,-2-3 0 0,6 4 0 0,-4-2 1696 0,4 2 224 15,0 0 64-15,0 0 0 0,0 0-768 0,0 0-128 16,0 0-48-16,0 0 0 0,0 0-560 0,0 0-112 16,0 0-32-16,0 0 0 0,0 0-16 0,0 0-16 15,0 0 0-15,7-2 0 0,-1 1 16 0,2 0 0 16,1 1 0-16,1 0 0 0,1-1 48 0,2 0 16 15,1-1 0-15,4 1 0 0,3 0-32 0,0 1 0 0,3-1 0 0,1 1 0 16,3-1-96-16,-2 0-32 0,-1-2 0 0,1 0 0 16,-1 0-224-16,1 1 128 0,-2-1-128 0,3 0 0 15,0 1 128-15,2 1-128 0,1-1 0 0,2 1 0 16,1 0 0-16,1 0 0 0,-1 0 0 0,1-2 0 16,1 1 0-16,-2 0 0 0,-2 0 0 0,1 0 0 15,-2-1 0-15,0 1 0 0,0 0 0 0,1 0 0 16,1 0 128-16,1-1-128 0,1 1 0 0,0 0 0 15,0 0 128-15,0 0-128 0,1-1 0 0,-2 1 144 16,-2 0 32-16,0 0 0 0,0 0 0 0,-2-1 0 16,1 1-48-16,0 1 0 0,-1-2 0 0,1 2 0 15,1-2-128-15,0 2 128 0,-2-1-128 0,2 0 128 16,0 0-128-16,-1 0 0 16,-2-2 0-16,0 1 0 0,-2 0 0 0,1-1 128 0,0 2-128 0,1 0 0 0,-1-1 0 0,3-1 0 15,2 1 0-15,1 1 0 0,1-1 0 0,0 0 0 16,-1 1 0-16,-1 0 0 0,-1 0 0 0,-4 0 0 15,-2-1 0-15,-1 1 0 0,-2 0 0 0,-2 0 128 16,-1 0-128-16,0-1 0 0,0 0 0 0,-2 0 0 16,1-1 128-16,0 2-128 0,1-1 0 0,1 2 0 15,1 0 0-15,-1 0 0 0,2 0 0 0,1 1 0 16,0 0 0-16,0 0 0 0,0 0 0 0,1 0 160 16,-1-3-160-16,-1 2 160 0,-2 0 32 0,0-1 0 15,0 0 0-15,-4 0 0 0,0-1 0 0,1 2 16 0,1 0 0 0,-2-1 0 16,1 0-32-16,-1 0-16 0,2-1 0 0,-3 1 0 15,3 0 0-15,0 0 0 16,0 0 0-16,1 0 0 0,0 1 32 0,-1 1 16 0,1 0 0 0,-1 0 0 16,-1-1-16-16,1 1 0 0,-4-1 0 0,0 0 0 15,0 0 16-15,-1 0 0 16,-1 0 0-16,-1 0 0 0,-1 0-80 0,-2-1 0 0,-2 1-128 0,-6 1 192 16,0 0-48-16,3-2-16 0,-3 2 0 0,0 0 0 15,0 0-272-15,0 0-64 0,0 0-16 0,0 0 0 31,0 0-2368-31,0 0-480 0</inkml:trace>
  <inkml:trace contextRef="#ctx0" brushRef="#br0" timeOffset="55923.14">21465 943 13823 0,'0'0'1216'0,"8"-1"-960"0,2-2-256 0,-2 1 0 0,-1 0 1424 0,0 0 240 16,0 1 64-16,-2 0 0 0,-5 1-224 0,7 0-32 16,-2 0-16-16,-5 0 0 0,0 0-736 0,0 0-144 15,0 0-16-15,3 4-16 0,-3-4-272 0,3 6-48 0,-3 0-16 0,-3 1 0 31,0-1-16-31,-1 2 0 0,-2-1 0 0,-3-1 0 0,1 0 64 0,-2-1 0 16,-1 0 0-16,0-1 0 0,0-1 16 0,0 0 16 0,2-1 0 0,-1 0 0 16,0-1-32-16,0 0 0 0,1-1 0 0,1-1 0 15,-1 0-80-15,1-1-32 0,2-2 0 0,-1 0 0 16,1 0 48-16,2-2 0 0,1 1 0 0,1-2 0 16,-1 0 128-16,3 0 16 15,1-3 16-15,3 1 0 16,-2-1 0-16,3 1 0 0,2 1 0 0,2-1 0 0,0 0-160 0,1 0-16 15,1 1-16-15,1 2 0 0,2-1-160 0,1 2 128 16,2 0-128-16,-2 1 128 0,1 1 64 0,-2 0 0 16,0 2 0-16,-3 1 0 0,-1 1-192 0,0 2 192 15,-1 0-192-15,0 2 192 0,-3 2-192 0,1 0 0 16,-2-1 0-16,-2 2 0 0,-1 1 0 0,-1 0 0 16,-2 0 0-16,-3 1 0 0,0 0 0 15,-1 0 192-15,-3 0-192 0,0-1 192 0,-2 0-192 0,-1-1 192 16,-2-1-192-16,-1-1 192 0,-2-2-64 0,1 0 0 15,0 0 0-15,0-2 0 0,1-1-128 0,1-1 128 16,0-1-128-16,0 0 128 0,1-1-128 0,1-2 128 16,0-1-128-16,1-1 128 0,3 1-128 0,-2-2 160 15,2-2-160-15,3-1 160 0,0 1-160 0,0-1 0 0,3-1 144 0,1 0-144 16,0-1 0-16,1 1 0 0,1 0 0 0,3 1 0 16,1 0 0-16,2 1 0 0,1 1 0 0,1 2 0 15,1 0 0-15,2 2 0 0,-2 0 0 0,1 2 0 16,-1 2 0-16,1 1 0 0,0 0 0 0,-1 3 0 15,0 0 0-15,-1 2-160 0,-1-1 160 0,0 2 0 16,-1 2-128-16,-3-1 128 0,-1 1 0 0,0 0 0 16,-2 0 0-16,-1 0 0 0,-2-1 0 0,-1 1 0 15,-3-1 0-15,1 0 0 0,-3-2 0 0,1 1-160 16,-2-3 160-16,0-1 0 0,0 1 0 0,-1-2-128 16,-1-2 128-16,1 0 0 0,0-1 160 0,0-1-160 15,3-1 144-15,-3 0-144 0,2-2 128 0,2-1-128 16,1 0 128-16,0-1-128 0,2-1 0 0,2 1 128 15,1-2-128-15,1 0 0 0,2 1 0 0,0 1 0 0,2 0 0 0,0 1 0 16,2 1 0-16,-2 2 0 0,2-1-176 0,0 2 176 16,0 1-128-16,-1 2 128 0,1 1 0 0,0 2-128 15,-1-1 128-15,1 1 0 0,1 2 0 0,-1-1-160 16,-1 0 160-16,1-1 0 16,1 1-1856-16,0-1-256 0,0-1-48 0</inkml:trace>
  <inkml:trace contextRef="#ctx0" brushRef="#br0" timeOffset="56457.81">22070 437 23039 0,'-2'-12'1024'0,"2"12"192"0,1-6-960 0,-1 0-256 0,0-1 0 0,0 0 0 16,0 1 1424-16,0 6 240 0,0 0 64 0,0 0 0 0,0 0-832 0,0 0-144 15,0 0-48-15,0 0 0 16,0 0-496-16,-5 3-208 0,-2 3 176 0,1 1-176 16,-2 3 0-16,-1 3 0 0,-2 4 0 0,2-1-160 15,-3 3 160-15,1 4 0 0,-1 1 0 0,1 2 0 16,1-4 0-16,0 0 0 0,0-1 0 0,-1 3 0 16,4-2 0-16,0-4 0 0,2-2 128 0,0-3-128 0,2-2 240 0,1-3-32 15,-1-3 0-15,3-5 0 0,0 0 80 0,0 0 16 16,0 0 0-16,0 0 0 0,0 0 96 0,3-5 32 15,1-5 0-15,2-1 0 0,0-2-112 0,2-3-32 16,0-2 0-16,-1-1 0 0,3-4-160 0,2-3-128 16,0 0 144-16,2-1-144 0,-2 0 0 0,0 2 128 15,-1 2-128-15,1-8 0 0,-1 1 0 0,-2 4 0 16,-2 1 0-16,1 3 0 0,-2 3 144 0,-1 3-16 0,-1 3 0 0,0 2 0 16,-1 2 192-16,0 3 48 15,-3 6 0-15,0 0 0 0,0 0-224 0,0 0-144 16,0 0 192-16,5 8-192 0,-2 4 0 0,0 2 0 15,1 1 0-15,-2 2-192 0,-1 0 192 0,1 1 0 0,-2-1 0 0,0 0 0 16,0 2 0-16,0-2 0 0,0 3 0 0,1-3 0 16,1 1 0-16,1 2 0 0,0 0 0 15,0 0 0-15,2-1 0 0,-1-2 0 16,2 0 0-16,0 1 0 0,0-1 0 0,-1-2 0 0,1 0 0 0,-2-4 0 16,2-3 0-16,-2 0 0 0,1-1 0 0,-1-2 0 31,-4-5-480-31,0 0-208 0,5 3-32 0</inkml:trace>
  <inkml:trace contextRef="#ctx0" brushRef="#br0" timeOffset="56614.55">21898 611 29487 0,'-12'-10'2624'0,"12"10"-2112"0,-3-6-512 0,2 1 0 0,1 5 608 0,1-6 16 0,2 1 0 0,2 0 0 0,2 1 160 0,4 1 48 15,2 0 0-15,1 0 0 0,4-1-288 0,2-1-48 16,0 1-16-16,4 1 0 0,0-1-240 0,2 1-48 15,2 0-16-15,8-1 0 0,0 2-400 0,1 0-80 16,-1 0-16-16</inkml:trace>
  <inkml:trace contextRef="#ctx0" brushRef="#br0" timeOffset="57660.97">19564 2825 911 0,'0'0'0'16,"0"0"0"-16,0 0 0 0,0 0 0 0,0 0 3296 0,0 0 576 0,0 0 112 0,0 0 32 15,0 0-2176-15,0 0-432 0,0 0-96 0,0 0-16 16,5-1-464-16,1 0-112 0,-6 1-16 0,7 3 0 16,-1 1-432-16,-1 2-80 0,1 0-32 0,-3 2 0 15,-1 0 96-15,-1 0 0 0,-1 0 16 0,0 1 0 16,0 0 64-16,-2 0 16 0,0 1 0 0,-4-2 0 16,2 0 32-16,-2 0 16 0,0-2 0 0,-1 1 0 15,-1 0 96-15,1-3 16 0,-1-1 0 0,1 0 0 0,1-2 0 0,-1-1 16 16,1-1 0-16,0-1 0 0,1 0-16 0,5 2-16 15,-5-5 0-15,3-2 0 0,0-1 64 0,2 0 16 16,0-2 0-16,2-1 0 16,1-1-128-16,3-2-32 0,0 0 0 0,1 0 0 0,3-2-256 0,0 3-160 15,1 1 192-15,1 1-192 0,1 0 0 0,1 2 0 16,1 2 0-16,-1 1 0 0,1 3 0 0,-1 2 0 16,-1 1 0-16,-3 1 0 0,1 2 128 0,-1 2-128 15,-3 0 0-15,1 3 0 0,-1-1 0 0,-2 2 0 16,-2 1 0-16,1 1 0 0,-3 0 160 0,-1 0-160 15,-1-1 128-15,0 1-128 0,-2 1 144 16,-3-1-144-16,-1-1 160 0,0 0-160 0,-2-2 192 0,-2-2-64 0,-1 0-128 0,0-1 192 16,-1 1-64-16,1-2-128 0,0-2 176 0,1-1-176 15,0-2 192-15,0-1-192 0,1-1 192 0,0-2-192 16,2 0 192-16,0-1-192 0,0 0 192 0,2-1-192 16,0 0 160-16,3-2-160 15,1 0 128-15,2 0-128 0,0-1 0 0,0 0 0 0,3 0 0 0,1 2 0 16,2 0 0-16,0 0 0 0,2 1 0 0,1 1 0 15,1 1-176-15,1 1 176 0,0 1-128 0,1 2 128 16,1 1 0-16,0 1-128 0,-2 1 128 0,0 1 0 0,-1 2 0 0,-1 1 0 16,-1 2 0-16,-2 0-128 0,0 1 128 0,-2 1 0 15,-2-2 0-15,0 1 0 0,-2 0 0 0,-3 0 0 16,-1 0 0-16,-3-1 128 16,-1 0-128-16,-1-1 176 0,-3-3-176 0,-2 0 192 0,0 1-64 0,-1-2 0 15,-1-1 0-15,1-1 0 0,0-2-128 0,0 0 160 16,2-1-160-16,2-1 160 0,2-2-160 0,3 2 128 15,0-1-128-15,2-1 128 0,4 5-128 0,-1-5 0 16,2-1 0-16,1 2 0 0,2-2-128 0,2 2-64 16,0 0-16-16,2 0 0 15,2 1-1536-15,1 1-304 0,0 0-64 0</inkml:trace>
  <inkml:trace contextRef="#ctx0" brushRef="#br0" timeOffset="58106.44">18603 2145 15951 0,'0'0'704'0,"2"-5"144"0,2-2-672 0,-1 1-176 0,1 1 0 0,0 1 0 0,-2-2 1984 0,-2 6 384 15,0 0 64-15,0 0 0 0,3-4-768 0,-3 4-176 16,0 0-16-16,0 0-16 0,0 0-592 0,0 0-112 16,1 6-32-16,0 3 0 0,-2 0-304 0,0 3-64 15,-1 3-16-15,0 3 0 0,-2 1-144 0,0 0-48 32,1 2 0-32,-1 2 0 0,1 2-16 0,0-2-128 0,1-2 192 0,-1 0-64 0,1-2-128 0,0 0 0 15,1-2 144-15,0-2-144 0,0 0 0 0,1 0 144 0,1-3-144 0,0 0 0 16,1-1 0-16,0-1-176 15,0-1 0-15,2-2-10112 0,-1 0-2016 0</inkml:trace>
  <inkml:trace contextRef="#ctx0" brushRef="#br0" timeOffset="58562.34">18639 2186 11967 0,'-8'-20'528'16,"4"11"112"-16,1-1-512 0,1-1-128 0,1 0 0 0,1 0 0 0,1-1 3920 0,2 1 752 31,1 0 160-31,3 0 32 0,1 1-3136 0,2 1-640 0,1 1-112 0,2 0-16 16,3 1-560-16,1 2-96 0,0 0-32 0,1 2 0 0,-3 0-272 0,0 1 128 15,-2 1-128-15,-1 2 0 0,-1 0 128 16,-2 3-128-16,0 2 0 0,-2 1 0 0,-1 2 0 0,-1 3 0 16,-4 5 0-16,-1 1 0 0,-2 1 0 0,0 2 0 15,-1 0 0-15,-2-1 0 0,1-2 0 0,-2 0 0 16,-2-3 0-16,0 0 0 0,0-3 0 0,1-1 128 31,-2-2-128-31,1-2 160 0,0 0-32 0,2 0 0 16,-1-4 0-16,2 1 0 0,5-4-128 0,0 0 192 0,0 0-192 0,0 0 192 15,0 0-192-15,0 0 0 0,0 0 0 0,8 4 128 16,2-2-128-16,0 0 0 16,1 0 144-16,1 0-144 0,3 1 128 0,0-1-128 15,-1 0 160-15,1 1-160 0,-2 2 144 0,-1 1-144 0,-1 1 128 0,-1 1-128 16,-2-1 160-16,-3 1-160 0,-1 0 192 0,0-1-192 15,-2 1 208-15,-1 1-64 0,-2-1-16 0,-2-1 0 16,-2 1 64-16,-1 1 0 0,-4-2 0 0,-2 1 0 0,-3 0 32 0,-1-2 16 16,-3 1 0-16,-1-1 0 15,-4-2 240-15,1-1 48 0,0-2 16 0,0 0 0 16,1-1-96-16,1-1 0 0,1-1-16 0,3 0 0 16,1 0-224-16,4-2-32 0,2 1-16 0,2-1 0 0,2-1-160 0,1 1 0 15,3 0 0-15,2 4 0 16,2-6-1776-16,3 1-384 0,3-3-80 0</inkml:trace>
  <inkml:trace contextRef="#ctx0" brushRef="#br0" timeOffset="68105.13">21385 224 16751 0,'0'0'368'0,"0"0"80"0,0 0 0 0,3-4 32 0,1 0-480 0,-4 4 0 16,3-6 0-16,-1 1 0 0,-1-1 912 0,0 2 96 0,-1 4 16 0,0 0 0 15,0 0 848-15,0 0 176 0,0 0 48 0,0 0 0 0,0 0-1200 16,-4 9-224-16,0 2-48 0,-2 3-16 0,-3 3-336 0,3 2-64 16,-3 2-16-16,2 0 0 15,-2-1 16-15,2 0 0 0,-2-2 0 0,1-1 0 0,2-2-64 0,1-1-16 16,0-1 0-16,0-2 0 0,1-3 128 0,1-1 0 16,3-7 16-16,0 0 0 0,0 0 496 0,0 0 112 15,0 0 16-15,0 0 0 0,2-6-128 0,2-1-32 16,2-3 0-16,1-2 0 0,2-3-416 0,2-2-96 15,1-5-16-15,4-2 0 0,-1-2-208 0,1 1 0 16,-2 1 0-16,0 1 0 0,-1 1 0 0,-1 4 0 16,-2 4 0-16,-1 3 0 0,-2 3 0 0,-1 4 0 15,-6 4 0-15,7 2 0 0,-2 3 0 0,1 5 0 0,-2 2 0 0,1 4 0 16,-2 1 0-16,0 2 0 0,2 1 0 0,0 1 0 16,2-2 0-16,2-2 0 15,-2 1 0-15,1-4 0 0,1-1 0 0,-1-3 0 0,-1-1 0 0,1-2 0 16,1-3-256-16,1-2-64 15,-3-1 0-15</inkml:trace>
  <inkml:trace contextRef="#ctx0" brushRef="#br0" timeOffset="68777.73">20628 139 15663 0,'0'0'1392'0,"4"-7"-1120"0,-2 0-272 0,1 2 0 0,0-2 1408 0,-3 2 208 0,-3-1 48 0,1 1 16 16,2 5 80-16,0 0 16 16,0 0 0-16,0 0 0 15,0 0-512-15,0 0-112 0,0 0 0 0,0 0-16 0,0 0-624 0,0 0-112 0,1 9-16 0,-1 1-16 16,-1 1-160-16,1-3-16 0,0 2-16 0,0 1 0 16,-1 1-16-16,1 2 0 0,0-1 0 0,1 0 0 15,1 0-160-15,1 1 0 0,2-1 144 0,-1-4-144 16,-1 0 0-16,3-2 144 0,-2-4-144 0,3-1 0 31,0-2 256-31,-1-2-48 0,1-2-16 0,0-4 0 0,-1-2 48 0,1-2 0 0,-1-3 0 0,0 1 0 16,0-3-48-16,0-1 0 15,-1 2 0-15,0-1 0 0,-1 1-32 0,0 3-16 0,-1-1 0 0,0 3 0 0,-2 3 224 0,1 0 32 32,-1 1 16-32,-1 3 0 0,1 1-96 0,-1 3 0 15,0 0-16-15,0 0 0 0,-2 8-304 0,1 2 0 16,-1 2-128-16,1 4 128 0,-1 2 0 0,-1 4-144 15,1 4 144-15,0 2 0 0,0 4 0 0,0 0-128 16,-1 2 128-16,1-2 0 0,0 0 0 0,0 0 0 16,0-2 0-16,-1 0-128 0,2 2 128 0,0-1 0 15,-1-1 0-15,0-3 0 0,0-2 0 0,-1-3 0 16,1-3 0-16,-2 3 0 0,1-3 0 0,-2-6 176 0,1-3-176 0,-2-3 192 16,2-2 32-16,-2-3 16 15,1-3 0-15,-3-2 0 0,0-2 336 0,-3-4 64 16,0 0 0-16,-1-4 16 0,1-3-336 0,3 3-64 15,1-3 0-15,0-3-16 0,4 0-80 0,2-1-16 0,1 2 0 0,3-1 0 16,4 0-144-16,4-2 0 0,3 2 0 0,0 1 0 16,3 3 0-16,-1 0 0 15,0 4-144-15,1 0 144 16,3 3-2032-16,2 0-288 0,1 0-64 0</inkml:trace>
  <inkml:trace contextRef="#ctx0" brushRef="#br0" timeOffset="69520.64">18743 2731 9215 0,'0'0'816'0,"0"0"-656"15,0 0-160-15,0 0 0 0,7-4 2544 0,-7 4 464 16,0 0 112-16,0 0 16 0,-4-4-1168 0,-1 0-240 15,-2 3-32-15,-2 2-16 0,-2 3-976 0,0 1-208 16,-5 2-48-16,-1 3 0 0,-2 2-32 0,0 2-16 16,-1 0 0-16,0 2 0 0,2 0 48 0,0 1 0 15,1-3 0-15,4-1 0 0,1-1-16 0,1-1 0 16,1 0 0-16,2-2 0 0,3 0 96 0,2-3 32 16,3-1 0-16,0-5 0 0,0 6-192 0,1 0-48 15,-1-6 0-15,6 4 0 0,2 1-144 0,3-1-48 16,1-1 0-16,2 1 0 0,2-1-128 0,0 1 0 15,3 1 144-15,1-1-144 0,1 1 0 0,1-1 0 0,1 0 0 0,0 2 128 16,0-1-128-16,-1 1 0 0,-2-1 0 0,-2 2 0 16,0 0 0-16,-1 0 0 0,-3-1 0 0,0 0-128 15,-3 1-2224 1,-1-1-432-16</inkml:trace>
  <inkml:trace contextRef="#ctx0" brushRef="#br0" timeOffset="70071.03">17935 3537 31615 0,'-3'-20'1408'0,"3"11"272"0,0-3-1344 0,2-1-336 0,4-4 0 0,-1 2 0 0,0 0 176 0,1 0-48 15,3 1 0-15,2 2 0 0,-2 1 304 0,1 1 48 16,-1 1 16-16,2 2 0 0,1 3-96 0,0 2-16 16,-1 0 0-16,-1 3 0 15,0 2-256-15,-1 4-128 0,-5 1 0 0,-1 3 128 0,-2 4-128 0,-3 2 0 16,-4 3 0-16,-1 3 0 16,-3 4 0-16,-2 1 192 0,-4 1-192 0,-2 2 192 0,-4-1-192 0,-1 1 0 15,1-2 144-15,1-3-144 0,0-4 0 0,3-3 144 16,2-2-144-16,2-2 0 0,3-4 496 0,4-2-16 15,2-3 0-15,3 0 0 0,2-6 96 0,0 0 32 16,6 5 0-16,1 0 0 0,3-3-288 0,2 0-48 16,3-1-16-16,1-1 0 0,3-1-256 0,1 1 128 0,1-2-128 15,1 0 0-15,-3-1 128 0,2 0-128 0,0 0 0 0,0-1 0 16,0 1 0-16,0-1 0 0,-1 0 0 16,-2 1 0-1,2 0-1552-15,-2-2-272 0,-2 1-48 0,-3-1-9168 0,-2-1-1824 0</inkml:trace>
  <inkml:trace contextRef="#ctx0" brushRef="#br0" timeOffset="70244.64">17795 3631 36623 0,'-9'-6'1616'0,"9"6"352"0,0 0-1584 0,0 0-384 0,0 0 0 0,0 0 0 15,6-3 0-15,4 0 0 0,3 0 0 0,6 1 0 0,3 0 0 0,5 1 0 16,2 0 0-16,1 1 0 15,2-1 0-15,1-1 0 0,0 0 0 0,2 0 0 16,1-1-1824-16,2 1-288 0</inkml:trace>
  <inkml:trace contextRef="#ctx0" brushRef="#br0" timeOffset="73447.17">5780 2424 5519 0,'0'0'496'0,"0"0"-496"0,0 0 0 0,0 0 0 0,0 0 1728 0,0 0 240 16,0 0 48-16,0 0 16 0,0 0-1328 0,0 0-272 0,0 0-48 0,0 0-6464 15</inkml:trace>
  <inkml:trace contextRef="#ctx0" brushRef="#br0" timeOffset="75146.73">1111 459 10591 0,'0'0'464'0,"0"0"112"0,0 0-576 0,2-5 0 16,-4 0 0-16,2-2 0 0,-1 3 992 0,2-2 96 0,-1 6 0 0,0-5 16 15,0-1 0-15,2 1 0 0,-2-2 0 0,0 2 0 16,0-1-208-16,0 6-32 0,0 0-16 0,0-6 0 15,0-1-16-15,0 7-16 0,0 0 0 0,0 0 0 16,1-7-176-16,-1 7-48 0,0 0 0 0,0 0 0 16,1-4-288-16,-1 4-64 0,0 0-16 0,0 0 0 15,0 0-32-15,0 0 0 0,0 0 0 0,0 0 0 16,0 0 64-16,0 0 0 0,0 0 0 0,1 7 0 0,-1 0 0 0,0 2 0 16,-1 0 0-16,1 1 0 0,-1 1-48 0,0 1 0 15,1 2 0-15,-3 2 0 0,0 2-64 0,1 5-16 16,0 4 0-16,-1 3 0 0,-2 3 16 0,1 3 0 15,1 5 0-15,-4 11 0 0,-1 0-144 0,2 2 160 16,-2 1-160-16,1 1 160 16,2 0-160-16,0 1 0 0,1-3 0 0,1 0 0 0,-1-1 144 0,2-1-144 15,1-1 160-15,1-2-160 0,0-3 432 0,1-2-16 16,3-3 0-16,-1-2 0 0,0-2 32 0,2-3 16 0,-1-1 0 0,0-3 0 16,1-1-80-16,-1 0-32 0,1-4 0 0,0-2 0 15,-2-2-128-15,1-1-32 0,-2 0 0 0,0-4 0 16,1-2-32-16,0-2-16 15,-2-1 0-15,0-3 0 0,-1-1 0 0,0-7 0 16,0 0 0-16,0 0 0 0,0 0-16 0,0 0-128 0,0 0 192 0,0 0-64 16,0 0-128-16,-5-6 0 0,2-3-192 0,0 0 192 31,-2-4-1040-31,1 0-96 0,-2-2-16 0,2-3-9584 0,1-3-1920 0</inkml:trace>
  <inkml:trace contextRef="#ctx0" brushRef="#br0" timeOffset="75556.85">1116 402 10127 0,'-3'-6'896'0,"3"6"-704"16,0 0-192-16,0 0 0 0,-6-2 2288 0,1 1 416 15,-2 3 96-15,2 0 16 0,-5 0-2048 0,0 2-384 16,-1 1-96-16,-1 2-16 0,-1 0 48 0,-1 3 16 16,0 0 0-16,0 0 0 15,1 2 144-15,-2-1 32 0,4-1 0 0,1-1 0 16,1 0 288-16,1-2 64 0,1-1 16 0,3-2 0 0,1-1 144 0,3-3 16 0,0 0 16 0,0 0 0 16,0 0-128-16,0 0-32 15,0 0 0-15,0-5 0 0,1 0-352 0,2-2-80 0,1 0-16 0,2 0 0 16,0-1-192-16,3 0-64 0,0 2 0 0,1-1 0 15,1 1-192-15,1 0 0 0,1 3 0 0,2 1 0 16,-2-1 0-16,1 3 0 16,-1 3 0-16,0 0 0 0,0 1 0 0,-1 3 0 0,0 1 0 0,0 0 0 15,-3 2 0-15,1 1 0 0,-2 1 0 0,0-2 0 16,0 0 0-16,-1 1 128 0,0 0-128 0,0 0 0 16,-1 0-960-16,1-1-304 0,-1-1-48 0</inkml:trace>
  <inkml:trace contextRef="#ctx0" brushRef="#br0" timeOffset="76343.03">1171 1852 15263 0,'0'0'672'0,"0"0"144"0,0 0-656 0,0 0-160 16,0 0 0-16,-4 4 0 0,4-4 1568 0,-6 1 288 0,1 0 48 0,5-1 16 15,0 0-544-15,0 0-96 0,-7 2-32 0,7-2 0 16,0 0-416-16,0 0-96 0,0 0-16 0,0 0 0 15,0 0-208-15,0 0-32 0,0 0-16 0,0 0 0 16,0 0-16-16,6 5-16 0,1 0 0 0,5-2 0 16,-1 0-48-16,6-2-16 0,4 0 0 0,4 0 0 15,5-1-144-15,2 0-32 0,4 0 0 0,6 0 0 16,5 0-192-16,3 0 144 0,0 0-144 0,3 0 128 16,2 0-128-16,2 1 0 0,4 0 0 0,0 1 0 15,1 0 0-15,-3 0 0 16,-1-1 0-16,-3 0 0 15,-1 0 0-15,-5-1 0 0,-2 1 0 0,-3 1 0 0,-1-1 128 0,-6 1-128 16,-7 0 0-16,-2-1 128 0,-4 0-128 0,-5 0 160 16,-5-1-160-16,-3 0 160 0,-2 1-160 0,-3-1 192 15,-6 0-192-15,0 0 192 0,0 0-192 0,0 0 192 16,0 0-192-16,0 0 192 0,-6 0-192 0,0 0 0 16,0 0-192-16,-1 0 192 15,-1 0-480-15,1 0 32 0,-1 0 0 0,0 0 0 16,0 1-496-16,-1 0-80 0,1 0-32 0,-1 0 0 15,0 0-384-15,1-1-80 0,-1 0-16 0,2 0-6480 16,1-1-1312-16</inkml:trace>
  <inkml:trace contextRef="#ctx0" brushRef="#br0" timeOffset="76625.6">2276 1838 2751 0,'0'0'256'0,"-4"-3"-256"16,0-2 0-16,-3 0 0 0,1 1 3392 0,-1 0 640 0,1 1 128 0,-1 1 32 15,0 0-1776-15,1-1-368 0,0 1-64 0,6 2 0 16,-4-2-944-16,4 2-176 0,0 0-32 0,0 0-16 15,0 0-304-15,0 0-48 0,0 0-16 0,0 0 0 16,6-1-112-16,3 1-16 0,2 0-16 0,1 0 0 16,2 0 16-16,1 1 0 0,1 0 0 0,2 0 0 15,1 1 0-15,1 1 0 0,-1-1 0 0,0 1 0 16,0 0-64-16,-3 2 0 0,-1 0 0 0,-2 1 0 0,0-1 16 16,-3 3 0-16,-4 0 0 0,-1 0 0 0,-2 2-96 0,-3 0-32 15,-3 1 0-15,-4 2 0 0,-4 2 96 0,-2 0 16 16,-5 2 0-16,-1 0 0 0,-3 1-128 0,-1 1-128 15,-2-1 176-15,1 1-176 0,1-1 0 0,1-2 0 16,1-1-240-16,4 1 80 16,1-2-2352-16,3 0-480 0</inkml:trace>
  <inkml:trace contextRef="#ctx0" brushRef="#br0" timeOffset="78696.4">1524 326 1839 0,'0'0'160'0,"0"0"-160"0,0-6 0 0,0 2 0 15,0 4 2224-15,0-6 400 0,-1 0 96 0,1-1 16 16,0 0-624-16,0 1-112 0,0-1-16 0,0 1-16 16,-1-2-416-16,1 2-80 0,0 6 0 0,0-5-16 15,0-1-368-15,0 6-64 0,0 0 0 0,0 0-16 16,0 0-272-16,0 0-48 0,0 0-16 0,-5 6 0 16,0 1-448-16,1 2-96 0,-2 2 0 0,2 3-128 15,1-1 0-15,0 1 0 0,2 0 0 0,1 0 0 16,1-2 0-16,3-2 0 0,-1-2 0 0,1 1 0 15,3 0 144-15,-3-2 32 0,1-2 0 0,0 0 0 0,2-1 128 0,1-1 16 16,-2-2 16-16,2-1 0 0,0 0 48 0,-1-1 0 16,2-2 0-16,-2-1 0 0,0-2-112 0,1-1-16 15,1 0 0-15,-4-3 0 0,2-2 80 0,0-1 16 16,-1-4 0-16,1-1 0 0,-2-1-64 0,0-1-16 16,-1 0 0-16,1 0 0 0,-2-1-16 0,-1 4-16 15,0 1 0-15,0 3 0 0,0 1 96 0,-1 3 32 0,0 3 0 0,0 1 0 16,-1 5-112-16,0 0-32 15,0 0 0-15,0 0 0 0,0 0-224 0,0 11 0 16,-1 2-144-16,1 4 144 0,0 2-192 0,-1 2 192 0,0 4-208 16,-1 2 80-16,1 4 128 0,0 1-160 0,-1-1 160 0,1-3-160 15,2 5 160-15,0 3 0 0,0 0-144 0,1 0 144 16,2-1 0-16,-1-2 0 0,-1-1 0 0,2 6 0 16,-1-6 0-16,1-4 0 0,0-4 0 0,-2-3 0 15,0-2 0-15,-1-4 0 0,0-1 128 0,0-4-128 16,-2-2 192-16,0-1-64 0,1-7 0 0,0 0 0 15,-5 2 80-15,0-2 16 16,-1-2 0-16,0-2 0 0,-3-3 0 0,2-1 0 0,0-1 0 0,0-2 0 0,1-3 96 0,1-2 32 16,1-2 0-16,2-2 0 0,1 0-160 0,2 0-16 15,1-1-16-15,2-1 0 0,2 0-160 0,0 4 0 16,1 0 0-16,2 1 0 0,1 0-192 0,3 3 48 16,1-1 0-16,3 3 0 15,3 2-1408-15,6 0-288 0,0 3-48 0</inkml:trace>
  <inkml:trace contextRef="#ctx0" brushRef="#br0" timeOffset="84272.95">1081 1950 2751 0,'0'0'256'0,"0"0"-256"15,0 0 0-15,0 0 0 0,0 0 1920 0,0 0 352 16,2-5 64-16,0-1 16 16,-2 6-1152-16,4-5-240 0,-1 0-32 0,-3 5-16 0,2-4-32 0,-2 4-16 15,2-4 0-15,-2 4 0 0,0 0-384 0,0 0-80 16,0 0-16-16,5-4 0 0,-5 4-256 0,0 0-128 16,0 0 128-16,0 0-128 0,0 0 0 0,0 0 128 15,0 0-128-15,0 0 0 0,0 0 0 0,0 0 0 16,0 0-144-16,0 0 144 15,0 0-464-15,0 0 16 0,0 0 0 0,0 0 0 16,0 0-64-16,0 0-16 0,0 0 0 0,0 0 0 16,0 0-208-16,0 0-32 0,0 0-16 0,0 0 0 15,0 0-112-15,0 0-32 0,0 0 0 0,0 0 0 16,0 0 144-16,0 0 16 0,0 0 16 0</inkml:trace>
  <inkml:trace contextRef="#ctx0" brushRef="#br0" timeOffset="85481.87">1086 1959 1839 0,'0'0'160'0,"0"0"-160"16,0 0 0-16,0 0 0 0,0 0 1984 0,0 0 352 15,0 0 80-15,0 0 16 0,0 0-1136 0,5-3-208 16,-5 3-64-16,0 0 0 0,0 0-144 0,0 0-48 16,3-5 0-16,-3 5 0 0,0 0-384 0,0 0-64 0,3-4-32 0,-3 4 0 15,0 0-208-15,0 0-144 16,0 0 192-16,0 0-192 0,0 0 128 0,0 0-128 0,0 0 0 0,0 0 0 15,0 0 0-15,0 0 0 0,0 0 0 0,5-2 0 16,-5 2 128-16,0 0-128 16,0 0 0-16,0 0 0 0,0 0 208 0,0 0-64 0,0 0-16 15,0 0 0-15,0 0-128 0,0 0 128 0,0 0-128 0,0 0 128 16,0 0-128-16,0 0 0 0,0 0 0 0,0 0 128 16,0 0-128-16,0 0 0 0,0 0 0 0,0 0 0 15,0 0 0-15,0 0 0 0,0 0 0 0,0 0 0 16,0 0 0-16,0 0 0 15,0 0 0-15,0 0 0 0,0 0 0 0,0 0 0 0,0 0 0 0,0 0 0 16,0 0 0-16,3-3 0 0,-3 3 0 0,0 0 0 16,1-6 0-16,-1 6 0 0,0 0 0 0,2-5 0 0,-2 5 0 0,3-5 0 15,-3 5 0-15,2-4 0 0,1-1 0 0,-3 5 0 16,0 0 0-16,3-5 128 0,1 0 144 0,-1 0 32 16,0 1 0-16,1-1 0 0,-1 1 256 0,0-1 48 15,-1 1 16-15,2 0 0 0,-1-1-112 0,-3 5 0 16,3-4-16-16,2-1 0 0,-2 1-48 0,-3 4-16 15,3-4 0-15,-3 4 0 0,4-5-48 0,-4 5 0 16,0 0 0-16,0 0 0 0,0 0-80 0,0 0-32 0,0 0 0 16,0 0 0-16,0 0-16 0,0 0 0 15,0 0 0-15,0 0 0 0,0 0-96 0,0 0-32 16,0 0 0-16,0 0 0 0,0 0-128 0,0 0 0 16,-5 7 144-16,0 0-144 0,-3 2 0 0,1 1 128 15,1 1-128-15,-3 1 0 0,-2 1 0 0,-1 3 128 16,-1-1-128-16,-3 3 0 0,-1 2 0 0,-2 2 0 0,-1 2 0 0,0 1 128 15,1 0-128-15,-3 3 0 0,0 1 0 0,1 0 0 16,0 0 0-16,0 2 0 0,-1-2 0 0,2 1 128 16,1 0-128-16,1-3 0 0,-1-1 0 0,1-1 128 0,2-1-128 15,-1 0 0-15,0-1 0 0,-1 0 0 0,2-1 0 16,-2 2 0-16,1-2 0 0,-1-2 0 16,0 1 0-16,1-1 0 0,-1 0 0 0,3-1 0 0,-3-2 0 15,4 1 0-15,-2-1 0 0,3 2 0 0,1-1 0 0,0-2 128 16,0 1-128-16,0-2 0 0,2-1 0 0,0 1 0 15,1-2 0-15,0-1 0 0,2-1 0 0,-3 3 128 32,3-3-128-32,2-1 0 0,-2-2 0 0,2-1 144 0,0-2-144 0,5-5 0 0,-4 8 208 0,4-8-64 15,-5 6-16-15,5-6 0 0,0 0 0 0,-4 7-128 16,4-7 192-16,0 0-64 0,0 0-128 0,0 0 0 16,0 0 144-16,0 0-144 0,0 0 128 0,0 0-128 15,0 0 128-15,0 0-128 0,0 0 0 0,0 0 128 16,-2-7-128-16,3 0 0 0,1-1 0 0,3-1 0 15,1 0 0-15,-1 2 0 0,-2-3 0 0,1-1 0 16,3-2 0-16,-1-3 0 0,1-1 0 0,1-2-128 16,-2-1 128-16,2 0-128 0,0 0 128 0,-2 1-160 15,-1 1 160-15,0 0-160 0,0 2 160 0,-2 1 0 0,-1 0 0 0,0 3 0 16,-2 2 0-16,0 3 0 0,0 1 0 0,-3 2 0 16,3 4 0-16,-3-4 0 15,-3 3 0 1,0 2 0-16,0 3 0 0,0 1 0 0,-2 3 0 0,0 2 0 0,0 4 0 0,-5 7 0 0,0 0 0 0,2 0 0 15,1 0 0-15,1 0 0 0,1 1 0 0,1-2 0 16,4-2 0-16,-2-1 0 0,4-2 160 0,1-2-160 16,0-2 224-16,3-2-48 0,-3-9-16 0,7 7 0 0,-7-7 240 0,9 4 48 15,0-2 16-15,2 0 0 0,1-1-144 0,1-1-16 32,2-2-16-32,3 0 0 0,1-2-128 0,0-2-32 0,2-2 0 0,1 1 0 0,1-2-128 0,-2 1 0 15,1-2 144-15,-1 2-144 16,-1-1-336-16,0 0-144 0,-5 0-32 0,1 4-10016 15,-1 0-2016-15</inkml:trace>
  <inkml:trace contextRef="#ctx0" brushRef="#br0" timeOffset="88588.97">450 3424 911 0,'-6'-6'0'0,"6"6"0"16,-3-6 0-16,-1 1 0 0,1-2 3872 0,1 1 688 15,1-1 144-15,0-1 32 0,0 1-2528 0,2-2-496 16,1 0-112-16,0 0 0 0,1-1-128 0,2-1 0 15,1 0-16-15,2 0 0 0,0-1-608 0,2 2-112 16,0 0-32-16,1 2 0 0,0-1-240 0,1 1-48 16,2 1-16-16,-1 2 0 0,-1 2-64 0,-1 3-16 15,-2 2 0-15,0 2 0 0,-4 3-160 0,0 2-32 0,-2 3-128 0,-2 3 192 16,-3 2-192-16,-2 1 0 16,-3 3 0-16,-2 3 0 0,-4 4 160 0,-1-1-160 15,-1 2 160-15,1-3-160 0,1-1 128 0,1-3-128 16,1-3 0-16,1-1 144 0,1-3-144 0,1-2 0 15,2-4 144-15,1 0-144 0,1-2 320 0,4-7 0 16,0 0 0-16,0 0 0 0,0 0 160 0,0 0 32 16,6 3 0-16,1-1 0 0,2-2-288 0,2-1-48 0,1-1-16 0,2 0 0 0,2-1-160 0,0-1 0 15,3 1 144-15,0-1-144 16,-1-1 0-16,1 1 0 0,0-1 0 0,-3 1 128 0,-1 0-128 0,-2 0-160 31,-1 1 160-31,-1 0-208 0,-2-1-1552 0,-2 2-304 0,0 0-64 0,-7 2-12848 16</inkml:trace>
  <inkml:trace contextRef="#ctx0" brushRef="#br0" timeOffset="88717.66">392 3538 35007 0,'0'0'1552'0,"-2"-5"320"0,0 0-1488 0,3-2-384 16,1 1 0-16,3-1 0 0,1 1 320 0,4 1-16 0,3-2 0 0,5 1 0 16,3-2-112-16,3 0 0 15,5 0-16-15,1-1 0 0,5 0-48 0,-4 1-128 16,0-1 192-16,0 2-64 31,-1-1-1040-31,-1-1-224 0,1 0-32 0</inkml:trace>
  <inkml:trace contextRef="#ctx0" brushRef="#br0" timeOffset="89532.46">2592 1367 4607 0,'0'0'192'0,"0"0"64"0,0 0-256 0,-4-3 0 0,-1-2 0 0,0-1 0 15,2-1 4384-15,0 1 832 0,-1-2 160 0,1 2 48 0,2-2-2912 0,0 0-576 16,0-1-112-16,1 2-32 15,1-1-864-15,0 0-176 0,2 2-48 0,-1 0 0 0,2 1-384 0,0 0-96 16,2 1-16-16,-1 2 0 0,1-1-208 16,0 2 176-16,1 2-176 0,-1 3 160 0,0 0-160 0,-1 4 192 15,0 2-192-15,0 2 192 0,-3 2-192 0,1 3 0 16,-2-1 0-16,0 3 0 0,-1 2 0 0,-1 1 0 16,-3 1 0-16,2 1 128 0,-3-1-128 0,0-1 192 15,1-2-192-15,0-2 192 0,0-4-192 0,2-1 0 16,-1-2 0-16,2-2 128 0,1-9-128 0,0 0 192 15,0 0-192-15,0 0 192 0,0 0 64 0,0 0 0 0,0 0 16 0,6-8 0 16,3-3-48-16,0-3-16 16,1-5 0-16,1-4 0 0,3-4-208 0,-1-3 128 15,3-1-128-15,0 0 0 0,1 0 0 0,-2 3 128 16,-2 0-128-16,-1 5 0 0,-3 3 0 0,-1 4 0 16,-4 3 0-16,0 3 0 0,-3 3 208 0,-1 7-48 0,0 0-16 0,0 0 0 15,-7 4 48-15,0 2 16 0,-1 3 0 0,0 3 0 16,-2 3-208-16,1 3 128 0,0 2-128 0,2 0 0 15,1-1 0-15,3 1 0 16,2-1 0-16,2-1 0 0,1-2 224 0,3-1-48 0,1 0-16 16,3-2 0-16,0-2 80 0,4-1 16 0,3-2 0 0,5-3 0 0,2-1-256 0,3-2 176 15,0-5-176-15,3 0 160 16,0-4-1120-16,3-2-208 0,1-5-48 16,0 0-15632-16</inkml:trace>
  <inkml:trace contextRef="#ctx0" brushRef="#br1" timeOffset="99290.37">13026 2191 3679 0,'0'0'160'0,"0"0"32"0,0 0-192 0,0 0 0 16,0 0 0-16,0 0 0 0,0 0 2448 0,0 0 448 15,0 0 96-15,0 0 16 0,0 0-1536 0,0 0-320 16,0 0-48-16,0 0-16 0,0 0 0 0,0 0 0 16,-4 0 0-16,4 0 0 0,-5-1-64 0,5 1-32 0,0 0 0 0,-4-2 0 15,4 2-224-15,0 0-32 16,-6-1-16-16,6 1 0 0,0 0-176 0,0 0-32 0,0 0-16 0,0 0 0 16,-5 0-112-16,5 0 0 0,0 0-16 0,0 0 0 15,0 0-64-15,0 0-16 0,0 0 0 0,0 0 0 16,0 0-128-16,0 0-32 0,0 0 0 0,0 0 0 15,0 0 0-15,0 0 0 0,0 0 0 0,0 0 0 16,0 0 0-16,0 0-128 0,5 0 192 0,3 0-64 0,0-2-128 0,2 1 0 16,0-2 144-16,2 2-144 0,4 0 0 0,2 1 128 15,0 1-128-15,4 0 0 0,3-2 0 0,1 1 0 16,3 1 0-16,4-1 0 0,3 0 0 0,2 0 0 16,3 0 0-16,0 0 0 15,1 0 0-15,1 1 0 0,1 1 0 0,2 0 0 0,1-1 0 0,3 0 0 16,0-1 0-16,0-1 0 0,-4 0 0 0,-2-1 0 15,-1-2 0-15,-3 1 128 0,-1 1-128 0,-2 0 0 16,-1-1 0-16,-1 2 128 0,-1 1-128 0,0 0 0 0,-1-1 0 0,-2-1 0 16,-3 0 0-16,-1 0 0 15,-2-1 0-15,-2 1 0 0,-3-1 0 0,-2 1 128 16,-2-2-128-16,-2 2 0 0,-2 0 0 0,-1 1 144 16,-2 0-144-16,0-1 0 0,-2-2 176 0,-2 2-176 15,-5 2 160-15,0 0-160 0,6-2 128 0,-6 2-128 0,0 0 0 0,0 0 144 16,0 0-144-16,0 0 0 0,0 0 0 0,0 0 0 15,0 0 0-15,0 0 0 16,0 0 0-16,0 0 0 0,0 0 0 0,0 0-256 0,0 0 64 0,0 0 16 16,0 0-240-1,0 0-48-15,0 0-16 0,0 0 0 16,0 0-400-16,0 0-80 0,0 0 0 0,0 0-16 0,0 0-2288 16,-7-1-448-16,2-1-80 0</inkml:trace>
  <inkml:trace contextRef="#ctx0" brushRef="#br1" timeOffset="99699.62">14328 2048 5519 0,'-5'-9'496'0,"2"5"-496"0,-2 1 0 0,0-2 0 0,-3 1 2656 0,0 0 432 16,1 0 96-16,-1 1 16 0,0-1-1040 0,1 1-208 31,-1 1-32-31,0 0-16 0,0 1-496 0,2 0-112 0,0 1-16 0,1 0 0 0,-1 1-608 0,6-1-128 16,0 0-32-16,0 0 0 0,0 0-224 0,0 0-48 15,0 0-16-15,0 0 0 0,3 6-48 0,2 0-16 16,-1-1 0-16,4 1 0 0,1-2-32 0,2 2 0 15,2-2 0-15,3 1 0 0,0-3-128 0,1 1 0 16,-1-1 0-16,1 1 128 0,-1-1-128 0,2 0 0 16,-3 0 0-16,3 1 0 0,-1-4 0 0,0 1 0 0,-3 1 0 0,0 1 0 15,0-1 0-15,-2 0 0 0,0-1 0 0,-1 0 0 16,-1 0 128-16,-3 0-128 16,0 0 128-16,-7 0-128 0,0 0 256 0,0 0-16 15,0 0-16-15,0 0 0 0,0 0 160 0,3 6 16 0,-2 1 16 0,-2 1 0 16,-2 0-32-16,-3 2 0 0,0-2 0 0,-4 4 0 15,0 4-32-15,-1 2-16 0,-2 2 0 0,0 1 0 16,-2 1-48-16,1 1-16 0,-1 1 0 0,0 0 0 16,2 0-272-16,1-4 0 0,1 0 128 0,1-2-128 15,1-1 128-15,2-2-128 0,0-2 144 0,2-2-144 0,0-2 0 0,2-2 128 16,3 2-128-16,0-3 0 31,0-6-480-31,0 0-144 0,0 0-16 0,0 0-10496 0,9 1-2112 0</inkml:trace>
  <inkml:trace contextRef="#ctx0" brushRef="#br1" timeOffset="100610.37">14948 1970 9215 0,'0'0'400'0,"0"0"96"0,0-5-496 0,0-1 0 16,0 1 0-16,0 0 0 0,0-1 2672 0,1 0 432 15,0 1 96-15,1-1 0 0,0 0-1248 0,2-1-256 16,-1 0-48-16,1 1-16 0,2-1-768 0,0 1-160 31,1 0-16-31,1 1-16 0,1-1-192 0,-3 2-32 16,2 0-16-16,1 1 0 0,-1 1-32 0,1 1 0 16,-1 0 0-16,2 2 0 0,0 1-128 0,0 2-16 0,-2 1-16 0,1 1 0 15,1 2-96-15,-1 2-16 0,0 1 0 0,-2 1 0 16,0 1 0-16,-1 2 0 15,-2 0 0-15,-2 3 0 0,-2-1 0 0,0 2-128 16,-1 1 192-16,-1 1-64 0,-1-1-128 0,-1 0 128 16,1-1-128-16,-1 0 128 0,-1-1-128 0,1 1 128 0,-2-5-128 0,1 1 128 15,-1-3-128-15,3-1 128 0,-3-2-128 16,2-2 128-16,0 0-128 0,-1-2 160 0,1 0-160 0,4-5 160 0,0 0-160 0,0 0 0 16,0 0 144-16,0 0-144 0,0 0 128 0,0 0-128 15,0 0 160-15,0 0-160 0,0 0 256 0,0 0-64 16,2-6 0-16,2-1 0 0,3-3-192 15,3-1 0-15,0-4 128 0,4-1-128 0,3-2 0 0,4-4-128 16,1-2 128-16,0 0-208 0,-2 0 208 0,1 1 0 16,-1 2 0-16,-1 1 0 0,-3 1 0 0,0 2 128 15,-2 1 0-15,-1 2-128 0,-2 2 0 0,-1 1 0 16,-2 1 0-16,-3 2 0 0,-1 0 288 0,-1 4 0 16,-3 4 0-16,0 0 0 0,0 0-48 0,0 0-16 15,-4-1 0-15,-2 2 0 0,-1 2-224 0,1 3 128 16,-2 0-128-16,-1 3 0 0,-1 2 0 0,1 1 0 15,-2 2 0-15,1-1 0 0,1 1 0 0,0 1 0 0,1 1 0 0,2-1 0 16,0 1 0-16,3-1 0 16,1 0-128-16,1 0 128 0,2-2 0 0,1 0 0 0,1-1 0 0,3-1 0 15,-1-1 0-15,2 0 0 16,1-1 0-16,0 0 0 0,2-3 144 0,2 0-144 16,0-2 128-16,2 1-128 0,0-1 192 0,0-1-32 15,2-2-16-15,-1-1 0 0,-1-1-144 0,1 0 192 0,-2 0-192 16,-1 0 192-16,-1-1-192 0,-2 0 128 0,0-1-128 0,-4 2 128 15,-5 1-336-15,7-1-80 0,-7 1-16 0,0 0-11280 16,0 0-2240 0</inkml:trace>
  <inkml:trace contextRef="#ctx0" brushRef="#br1" timeOffset="104367.45">8681 3001 4767 0,'0'0'208'0,"0"0"48"0,0 0-256 0,0 0 0 0,5-2 0 0,0-2 0 0,-1 0 1152 0,1 0 160 16,-5 4 32-16,5-4 16 0,0 0-144 0,-1-1-16 15,-1 0-16-15,1-1 0 0,-4 6-288 16,3-4-48-16,0 0-16 0,-1-1 0 16,-2 5 112-16,3-4 16 0,-1-1 0 0,-2 5 0 15,1-5-576-15,-1 5-128 0,0 0 0 0,0 0-16 0,0 0 80 0,0 0 32 16,-2-4 0-16,2 4 0 0,0 0-352 0,0 0 0 16,0 0 0-16,-6 0 128 0,6 0-128 0,-5 2 0 15,-1 0 0-15,1 1 0 0,-1 2 0 0,2 0 0 16,-2 2 0-16,1 2 0 0,-2-1 0 0,-1 2 0 15,0 1 0-15,-1 2 128 0,-2 2-128 0,-1 1 128 16,-1 3-128-16,-2 1 128 0,1 2-128 0,-3 1 192 16,0 4-64-16,-2 3 0 0,-1 1-128 0,-3 1 0 15,-2 1 0-15,-3 3 128 0,0 4-128 0,-3-1 0 16,-1 1 0-16,-1-2 128 0,2 1-128 0,2 0 0 0,-1 3 0 0,1-1 128 16,3-1-128-16,1-2 0 0,0-1 0 0,2 0 128 15,1-1 176-15,1 0 32 0,1-2 16 0,0-1 0 16,0-2 160-16,0-1 48 0,-1 0 0 0,1-2 0 15,1 0-160-15,0-2-16 0,0 1-16 0,2-2 0 16,0-2-48-16,1-1-16 0,1 0 0 16,2-1 0-16,1-1-128 0,1-2-32 0,1 1 0 0,0-2 0 15,1-3-144-15,2-1 160 0,-1-1-160 0,1-1 160 16,2-1-160-16,-2-1 192 0,1-1-192 0,1-2 192 0,2 0-48 0,0-1 0 16,3-5 0-16,-4 5 0 0,4-5 160 0,0 0 16 15,-3 4 16-15,3-4 0 16,0 0-336-16,0 0-256 0,0 0 32 0,0 0 16 0,0 0 208 0,0 0 0 15,0 0 0-15,0 0 0 0,-3 1 0 0,3-1 128 16,0 0-128-16,0 0 0 0,0 0 128 0,-3-3-128 16,1-2 0-16,2 0 0 0,2-1 0 0,-1 0 0 15,1-3 0-15,1-1-144 0,0-2 144 0,3-1 192 16,1-2-32-16,0-1-16 0,1-2-144 0,1 0-272 16,0-1 64-16,-1 0 16 0,2 1 192 0,-2-1 0 0,-1 1 0 0,-1 3 0 15,0 1 0-15,-1 1 0 16,0 2 0-16,-3 3 0 0,-1 1 0 0,-1 2 0 15,0 5 0-15,0 0 160 0,0 0-160 0,-6 2 160 0,0 1-160 0,-2 5 160 16,-2 1-160-16,0 3 160 16,-2 3-160-16,0 3 160 0,0-1-160 0,-1 2-224 0,1 1 48 0,1 1 16 15,1-2 160-15,1 0 0 16,2-1-144-16,2-3 144 0,-1-1 0 0,4 0 0 0,1-1 0 0,1-3 0 16,3-4 256-16,3 0 112 0,-1-2 16 0,2 0 16 15,4-2 48-15,2-1 16 0,3-1 0 0,2-2 0 16,3-4-240-16,3 0-48 15,3-1-16-15,1 0 0 0,3-1-160 0,-3-2 0 0,-1-4 0 16,0 1 0 0,-3 2-2176-16,-1 0-448 0</inkml:trace>
  <inkml:trace contextRef="#ctx0" brushRef="#br1" timeOffset="105011.9">7199 5235 26207 0,'-1'-13'1152'0,"1"6"256"0,-2-3-1136 0,1 0-272 0,0-1 0 0,2 0 0 0,2 0 368 0,-1 0 16 16,3 0 0-16,1 1 0 0,1 1 0 0,2 0 0 16,1 1 0-16,2 1 0 0,1 1 0 0,1-1 0 15,1 3 0-15,1 1 0 16,2-1-96-16,-2 3-16 0,-2 3 0 0,0 2 0 0,-2 0-128 0,-2 4-16 16,-2 2-128-16,-1 2 192 0,-4 2-192 0,-2 4 0 15,-3 1 0-15,-2 5 0 0,-4 1 0 0,-3 2 0 16,-3 3 0-16,0 1 0 0,-2-1 144 0,2 0-144 15,-3 0 128-15,3-4-128 0,1-2 0 0,1-4 0 0,1-1 128 0,2-3-128 16,0-3 0-16,3-3 160 16,0-3-160-16,3-1 160 0,3-6 480 0,0 0 80 15,0 0 32-15,0 0 0 0,0 0-160 0,0 0-16 0,0 0-16 0,7 1 0 16,1-1-240-16,2-1-64 16,1-1 0-16,1-2 0 0,1 1-96 0,3 0-32 15,0-1 0-15,2 1 0 0,-1-1-128 0,1 0 0 0,0 2 0 0,-1-1 0 16,2 0 0-16,-3 0 0 0,2 1 0 0,-3 0 0 15,1 0 0-15,-3 0-304 0,-1 1 48 0,-1-1 16 32,-2 1-784-32,-1 0-176 0,-2 0-16 0,-6 1-16 0,6-2-1776 0,-6 2-368 0</inkml:trace>
  <inkml:trace contextRef="#ctx0" brushRef="#br1" timeOffset="105184.98">7319 5359 29487 0,'-9'-9'1296'0,"9"9"288"0,-2-3-1264 0,2 3-320 16,0 0 0-16,0 0 0 0,-1-5 688 0,1 5 80 16,0 0 0-16,4-5 16 0,2 1-272 0,2 1-64 15,4 0-16-15,1 1 0 0,2 1-208 0,3 0-32 16,1 0-16-16,2 0 0 0,1 0-176 0,1 0 0 16,1-2 0-16,-3 1 0 15,2 0-1648-15,-2 0-352 0,0 1-80 0</inkml:trace>
  <inkml:trace contextRef="#ctx0" brushRef="#br1" timeOffset="106395.25">8836 421 4607 0,'0'0'400'0,"0"0"-400"16,0 0 0-16,0 0 0 0,1-4 1664 0,4 0 240 15,2 0 48-15,-1 1 16 0,-6 3-384 0,0 0-80 16,0 0-16-16,0 0 0 0,-1-6-336 0,1 6-64 16,0 0 0-16,0 0-16 0,-1-4-304 0,1 4-48 15,0 0-16-15,0 0 0 0,0 0-368 0,0 0-80 16,0 0 0-16,0 0-16 0,0 0-240 0,0 0 144 16,0 0-144-16,0 0 128 0,-3 7-128 0,2-1 0 15,0 1 0-15,-1 1 128 0,1 1-128 0,1 4 128 16,0 0-128-16,0 0 128 0,-1 2 48 0,1 4 0 15,-1 3 0-15,0 2 0 0,-1 3 208 0,1 1 32 16,1 4 16-16,-2 9 0 0,-1 0-192 0,1-1-48 16,-1 0 0-16,1 1 0 0,1 1-32 0,0 1-16 0,1 0 0 0,0 1 0 15,1 0 32-15,0 0 0 0,1-2 0 0,2 0 0 16,-2-1 112-16,0-1 32 0,-1-2 0 0,1-2 0 0,0-1 0 0,0-2 0 16,0-1 0-16,0-3 0 15,0-4 48-15,1-1 16 16,0-2 0-16,-1-2 0 0,-1-1-112 0,0-2-16 0,0 1 0 0,2-4 0 15,-1-3-80-15,0-1-32 0,0 0 0 0,-1-2 0 16,0-2-16-16,-1-6-128 0,0 0 192 0,0 0-64 16,0 0-128-16,0 0 0 0,0 0 0 0,0 0 0 15,0 0-1712-15,5-10-272 16,-2-3-48-16</inkml:trace>
  <inkml:trace contextRef="#ctx0" brushRef="#br1" timeOffset="106930.11">8888 426 5519 0,'0'0'240'0,"0"0"64"0,-4-4-304 0,-1 1 0 0,-1 1 0 0,1 0 0 16,-2 1 2240-16,0 2 400 0,-1 1 80 0,0 1 16 16,-1 2-1520-16,0-1-288 15,-2 2-64-15,-2 1-16 0,1 3-272 0,0 1-48 0,0-1-16 0,0 2 0 0,0 0 16 0,3-2 0 16,1 0 0-16,-1 0 0 0,1 0 320 0,0-1 64 15,2-2 16-15,1 1 0 0,-1-1-128 0,0-1-32 16,2-1 0-16,4-5 0 0,0 0-144 0,0 0-48 16,0 0 0-16,0 0 0 0,0 0-96 0,-3-5-32 15,2 0 0-15,1-2 0 0,3-2 0 0,0-1 0 16,1-2 0-16,2-2 0 0,0-1-256 0,1-1-64 16,2 2-128-16,2-4 192 0,1 3-192 0,-1 2 0 15,-1 1 0-15,0 2 0 0,0 2 0 0,-2 1 0 16,0 3 0-16,0 2 0 15,-2 1 0-15,1 1 0 0,-7 0 0 0,7 3 0 0,-1 3 0 0,0 0 0 0,-1 1-160 16,1 2 160-16,-2 0 0 0,2 1-128 0,-2 2 128 0,0 2 0 16,2-1 0-16,-1 0 0 0,1 0 0 15,-1-3 0-15,2 0 0 0,1-1 0 0,0-1 0 0,2-2 0 16,0 0 0-16,1-3-192 0,0-2 64 0,1-2 0 31,0-2-1984-31,2-3-384 0,-1-2-64 0,2-1-32 0</inkml:trace>
  <inkml:trace contextRef="#ctx0" brushRef="#br1" timeOffset="107607.89">9250 327 10127 0,'0'-12'448'0,"0"12"96"0,0 0-544 0,0 0 0 15,0-6 0-15,0 6 0 0,0 0 2256 0,-5-3 352 16,1 1 64-16,4 2 16 0,-5 3-1520 0,1 2-288 16,0 1-64-16,-1 2-16 15,1 2-480-15,-1-2-112 0,1 1-16 0,0 0 0 0,1 1-32 0,2 0-16 16,0 0 0-16,1 0 0 0,2-3 48 0,2 2 16 0,-1-1 0 15,1-2 0 1,2 1 112-16,1-2 32 0,-1 1 0 0,2-4 0 16,-2 0 160-16,2-1 16 0,1-1 16 0,-1-1 0 0,-2-2-96 0,2-1-32 0,0-1 0 0,-1 0 0 15,1-3-128-15,1-1-32 16,-3-2 0-16,2-1 0 0,-1-1-96 0,-1-1-32 0,0-3 0 0,-1 2 0 0,1-2 0 0,-2 2-128 31,0 1 192-31,-1 1-64 0,0 4 304 0,0 0 48 0,-1 1 16 0,-1 3 0 0,-1 5-64 0,0 0-16 16,0 0 0-16,0 0 0 0,0 0-416 0,1 6 0 15,-1 3 0-15,0 3 0 0,0 3 0 0,0 3 0 16,0 1-192-16,0 1 192 0,0 0-176 0,0 5 176 16,0 2-128-16,1-2 128 0,1 7-128 15,1 2 128-15,2 1-128 0,-1 0 128 0,-1 1 0 0,1 0 0 16,-1-2 0-16,1 7 0 0,2-3 0 0,-2-3 0 16,2-2 0-16,-2-2 0 0,1-4 0 0,-1-1 0 31,2-1 0-31,-5-3 128 0,-1-3-128 0,0 0 0 0,0-3 128 0,-1-3-128 0,-2-2 192 0,1-1-48 15,0-3 0-15,-1-1 0 16,-1-1 48-16,4-5 16 0,-5 3 0 0,-2-2 0 0,1-1 16 0,-2-3 0 0,-1-1 0 0,0-3 0 16,-1-1 128-16,1-3 32 15,-2-4 0-15,1-1 0 0,-2-3 176 0,2-1 32 16,2-2 16-16,4-1 0 0,1-1-112 0,4 0-32 16,4 1 0-16,3-3 0 0,0 0-336 0,3 1-128 0,3-1 0 0,0 3 0 15,1 2 0-15,3 4 0 0,2 0 0 0,-2 3-160 31,1 1 160-31,0 2-160 0,1 3 160 16,-1 4-160-16,-1 0-1856 0,1 6-368 16,-1 2-80-16</inkml:trace>
  <inkml:trace contextRef="#ctx0" brushRef="#br2" timeOffset="115096.36">10739 5903 3679 0,'0'0'320'0,"0"0"-320"0,0-5 0 0,0 5 0 16,1-5 1440-16,0 0 224 0,-1 5 32 0,0 0 16 16,2-5-1008-16,-2 5-208 0,3-6-48 0,-2 2 0 15,-1 4 128-15,0 0 32 0,0 0 0 0,0 0 0 16,1-6 272-16,-1 6 48 16,0-5 16-16,0 5 0 0,0 0-48 0,-1-6 0 0,-1 1 0 0,2 5 0 15,-3-4-192-15,3 4-64 0,-2-5 0 0,2 5 0 16,-2-5-48-16,2 5-16 0,-1-6 0 0,1 6 0 15,-1-4-80-15,1 4-32 16,0 0 0-16,0-6 0 0,-2 1 0 0,2 5 0 0,-2-6 0 0,2 6 0 0,-1-5 32 0,1 5 0 16,0 0 0-16,-1-6 0 0,0 1-80 0,1 5-16 15,-1-6 0-15,1 6 0 0,-1-5-16 0,1 5 0 16,0 0 0-16,0 0 0 0,-2-6-96 0,2 6-32 16,0 0 0-16,0 0 0 0,0 0-80 0,0 0-32 15,0 0 0-15,0 0 0 16,0 0-144-16,0 0 0 0,0 0 0 0,0 0 128 0,0 0-128 0,0 0 0 31,0 0 0-31,0 0 0 0,-2 6 0 0,0-1 0 0,1 2 0 0,0-1 128 0,1 1-128 0,0 1 0 0,-1-1 0 0,0 2 0 16,1 0 0-16,0 1 128 15,-1 2-128-15,0 0 0 0,1 1 0 0,0 2 0 0,1 0 128 0,0 0-128 16,0 1 0-16,0-1 0 0,0 1 0 0,0 1 0 31,1 3 0-31,-1 1 0 16,1 1 0-16,-1 0 0 0,0 0 0 0,1 1 0 0,2 1 0 15,-2 0 0-15,0 1 0 0,-1-1 0 0,0 1 0 0,0 0 0 0,0 1 0 16,0 0 0-16,-1-1 0 0,2 1 128 16,-1-1-128-16,0 0 0 0,0 1 0 0,-1 0 0 15,0 0 0-15,0 1 0 0,0-1 144 0,0 1-144 0,0-1 128 0,0 0-128 16,-1 1 160-16,1-1-160 0,0 1 128 0,0-1-128 16,0-1 0-16,1 1 144 0,0-2-144 0,0-1 160 15,0-1-160-15,0 1 160 0,0-2-160 16,0 0 128-16,1 0-128 0,-1-1 128 0,0-3 0 15,0 1 0-15,0-1 0 0,0-1 0 0,-1-2 32 16,0-1 0-16,1-2 0 0,-1-1 0 0,0-1 48 0,-1-1 16 16,1-2 0-16,0 0 0 0,0-6-48 0,1 5-16 15,-1-5 0-15,0 0 0 0,0 0-160 0,0 0 160 16,0 0-160-16,0 0 160 0,0 0-160 0,0 0 128 16,0 0-128-16,0 0 128 0,0 0-128 0,0 0 0 15,0 0 0-15,0 0 0 16,0 0-256-16,0 0-128 0,0 0-16 0,0 0-16 15,0 0-752-15,5-4-160 0,-5 4-16 0,3-5-8896 16,-3 5-1760-16</inkml:trace>
  <inkml:trace contextRef="#ctx0" brushRef="#br2" timeOffset="115643.8">10498 6927 11055 0,'0'0'976'0,"-2"-7"-784"16,0 1-192-16,0 0 0 0,0 1 2304 0,1-2 432 15,1 0 80-15,1 1 0 0,1 0-1328 0,0 1-272 16,1-2-48-16,0 2-16 0,2-1-128 0,-1 2-16 16,1-1-16-16,-5 5 0 15,4-3-336-15,-4 3-64 0,5-1-16 0,1 2 0 0,-1 1-224 0,2 3-48 16,0 0-16-16,0 3 0 0,0 1-80 0,0 1-16 15,-1 2 0-15,2 1 0 0,0 1 16 0,-1 2 0 16,1 0 0-16,2 2 0 0,-1-1 16 0,1 1 0 16,-1-2 0-16,1 2 0 0,1-3-32 0,0 1-16 0,-1-2 0 0,-1-1 0 15,1-1-176-15,-2-1 192 16,-1-1-192-16,1 0 192 0,0-1-192 0,-2-2 160 0,1-2-160 0,-2-1 160 16,0 0-160-16,3-1 192 15,-8-3-192-15,4 1 192 0,-4-1-192 0,7-2 0 16,-2-1-192-16,1-2 192 15,-1-1-720-15,2-3-32 0,0-3 0 0,1 0 0 16,0-5-1344-16,2-2-272 0,-4-3-48 0,3-1-16 16,0-2-1120-16,0 1-224 0,-2 0-64 0,2 2 0 15,-1 2 2720-15,0 2 544 0,-2 4 96 0,0 1 32 0,-1 1 1984 0,0 3 416 0,-1 1 80 0,-1 2 16 16,1 0 448-16,-4 6 112 0,0 0 16 0,0 0 0 16,0 0-816-16,0 0-144 0,0 0-48 0,0 0 0 15,0 0-592-15,-5 7-112 0,1 0-16 0,-1 2-16 16,1 1-240-16,-3 1-64 0,1 1 0 0,-4 1 0 15,1 2-256-15,0 0-48 0,2 2-16 0,-2-1 0 16,-2 1-128-16,1-1-128 0,2 1 192 0,0-1-192 0,2-1 128 0,0 0-128 16,1-2 0-16,-2-1 0 0,3-2 0 0,1-1-256 15,0-2 32-15,1 0 0 16,0-1-2928-16,2-6-592 0</inkml:trace>
  <inkml:trace contextRef="#ctx0" brushRef="#br2" timeOffset="116197.95">10895 7634 13823 0,'0'0'1216'0,"0"-5"-960"16,0-2-256-16,0 0 0 0,0 2 1856 0,-1-1 320 15,0 1 64-15,0-1 0 0,1 6-320 0,0 0-64 16,0 0 0-16,0 0-16 0,0 0-544 0,0 0-96 16,0 0-32-16,0 0 0 0,0 0-496 0,0 0-96 15,-4 5-32-15,0 2 0 0,1 3-288 0,1 2-48 16,0 4-16-16,-1 0 0 0,1 2-32 0,1 2-16 15,1 2 0-15,-1 3 0 0,1 3 0 0,-2-1 0 16,1 2 0-16,0-1 0 0,-1 1-144 0,2 1 160 16,2-2-160-16,-1 1 160 0,0-2-160 0,1 0 0 15,-2-2 144-15,1-3-144 0,0-2 0 0,0-2 144 0,0-1-144 0,0-2 0 16,1 0 192-16,-2-3-64 0,0-2 0 0,0-2-128 16,0 0 0-16,0-8 0 0,0 0 0 0,0 0 0 31,0 0-1792-31,0 0-432 0,0 0-80 0,-3-6-12016 0</inkml:trace>
  <inkml:trace contextRef="#ctx0" brushRef="#br2" timeOffset="116671.66">10892 7623 17391 0,'0'0'768'0,"-2"-8"160"0,0 2-736 0,0-1-192 0,1-1 0 0,0 1 0 15,0-1 1376-15,1 0 240 16,0 1 48-16,0-1 16 0,0-1 48 0,1 1 0 16,0 1 0-16,2-1 0 0,0 0-656 0,0 1-128 15,2 0-32-15,0 0 0 0,1 2-336 0,0-1-64 16,3 1 0-16,1 1-16 0,0-2-112 0,1 2 0 15,1-1-16-15,2 1 0 0,3 1-96 0,-2 1-16 16,1 2 0-16,-1 2 0 0,0 0-256 0,0 1 128 0,-3 3-128 0,0 0 0 16,0 2 128-16,-1 2-128 0,0 2 0 0,-3 2 0 15,-1 3 0-15,0 0 0 0,-4 3 0 0,-1 1 0 16,-2 1 0-16,-2 0 0 0,-2 1 0 0,-2-1 0 16,-1 0 144-16,-1-1-144 0,-3 0 0 0,-1-4 144 15,-1 0 0-15,-4-3 0 0,0-2 0 0,-1 0 0 16,0-1 176-16,0-1 16 15,-1-2 16-15,0-1 0 0,2-1 48 0,0 0 16 16,2-2 0-16,1 1 0 0,2-2-176 0,1-1-48 0,1-1 0 0,2 0 0 0,-1 0-192 0,2-1 176 16,0 0-176-16,1-1 160 0,2 0-160 0,4 1-192 15,0 0 32-15,0 0-12112 16,0 0-2416-16</inkml:trace>
  <inkml:trace contextRef="#ctx0" brushRef="#br2" timeOffset="123651.9">9082 946 2751 0,'0'0'256'0,"0"0"-256"15,0 0 0-15,0 0 0 0,0 0 2048 0,0 0 384 16,0 0 64-16,0 0 0 0,3-5-1248 0,-3-1-256 16,0 6-48-16,0 0-16 15,0-5-160-15,0 5-48 0,-1-6 0 0,1 6 0 0,0 0-80 0,0 0-32 16,0-4 0-16,0 4 0 0,0 0-32 15,0 0-16-15,0-5 0 0,0 5 0 0,0 0-112 0,0 0-32 16,0 0 0-16,0 0 0 16,0-5-32-16,0 5-16 0,0 0 0 0,0 0 0 0,0 0-96 0,0 0-16 0,0 0 0 0,0 0 0 15,0 0-96-15,0 0-32 0,0 0 0 0,0 0 0 16,0 0-128-16,0 6 0 16,0 1 0-16,1 1 0 0,-1-1 0 0,0 2 0 0,1 2 0 0,-1 1 0 15,1 0 160-15,0 3-160 0,0 0 192 0,0 4-192 16,0-1 192-16,0 2-64 0,0 2 0 15,2 2-128-15,-2 2 160 0,0 0-160 0,0 4 128 0,0 0-128 0,0 0 128 0,0 1-128 16,0 0 0-16,2 0 128 0,-1 1-128 0,1 0 0 16,-1-1 0-16,2-1 128 0,-3-2-128 0,2-1 0 15,-1 0 0-15,0-2 128 0,2-2-128 0,0-1 160 16,-2-1-160-16,0-1 160 0,1 1-32 0,-1-3-128 16,0 0 192-16,-1-2-64 0,1-1 144 0,-2-2 32 15,0-1 0-15,0 0 0 0,0-1-112 0,0-1 0 16,0-1-16-16,0 0 0 0,0-2-176 0,0 1 160 15,0 0-160-15,0-8 160 0,0 0-160 0,0 0 160 16,0 0-160-16,0 0 160 0,0 0-160 0,0 0 0 16,0 0 144-16,0 0-144 15,0 0-576-15,-4-4-176 0,-2 1-32 0,2-2-12080 0</inkml:trace>
  <inkml:trace contextRef="#ctx0" brushRef="#br2" timeOffset="124187.69">9045 954 10943 0,'0'0'480'0,"0"0"96"0,0 0-448 0,0 0-128 16,0 0 0-16,0 0 0 0,0 0 832 0,0 0 160 0,-4-4 32 0,4 4 0 16,-6-1-208-16,6 1-48 0,-5 5 0 0,-2 2 0 15,0 3-272-15,1 1-64 0,-1 4-16 0,3-1 0 16,-3 1 0-16,2 1 0 15,0-1 0-15,-1 2 0 0,0-3 96 0,2 0 0 0,1-1 16 0,-1 1 0 32,1-1 80-32,0-1 16 15,-1-2 0-15,2-2 0 0,0-3 144 0,2-5 48 0,0 0 0 0,0 0 0 16,0 0 48-16,0 0 16 0,0 0 0 0,0 0 0 16,0 0-160-16,1-8-16 0,-1-2-16 0,1 1 0 15,1-2-256-15,2-3-48 0,0 0-16 0,0-1 0 16,2-1-240-16,-1 1-128 0,1 1 160 0,-1 0-160 15,1 3 0-15,-1 3 0 0,1 0 0 0,-1 2 0 16,0 2 0-16,-5 4 0 0,0 0 0 0,0 0 0 16,6 2 0-16,0 1 0 0,-1 2 0 0,1-1 0 15,-2 3-160-15,2 2 160 0,0-1-128 0,0 1 128 16,1 0 0-16,-1 0 0 0,2 0 0 0,0-1 128 0,-1 1-128 0,1-1 0 16,0-1-128-16,-1-1 128 15,1 1-416-15,1-2 0 0,0 0 0 0,-1-1-9488 16,2 0-1888-16</inkml:trace>
  <inkml:trace contextRef="#ctx0" brushRef="#br2" timeOffset="124752.56">9555 1095 21135 0,'0'0'928'0,"0"0"208"0,-1-7-912 0,1 0-224 0,0 2 0 0,0-1 0 16,0 6 1280-16,0-5 224 0,0 5 32 0,0 0 16 15,0 0-528-15,0 0-128 0,0 0 0 0,0 0-16 16,0 5-608-16,0 3-112 0,-1 2-32 0,0 3 0 0,0 3-128 0,0 1 0 16,0 4 0-16,0 1 0 0,0 1 0 0,1 1 0 15,-1 2 0-15,1-2 128 0,0 0-128 0,1-1 0 16,0-2 0-16,0 0 128 0,0-1-128 0,1-2 0 16,-1-1 0-16,0-3 0 0,0-3 144 0,1-1-144 15,-1-2 160-15,0-2-160 0,-1-6 320 0,0 0-48 16,0 0 0-16,0 0 0 0,0 0 112 0,0 0 32 15,0 0 0-15,-2-6 0 0,-1-4 0 0,1-2 0 0,-1-2 0 0,0-2 0 16,-1 0-240-16,1-2-48 16,0-2-128-16,-1-2 192 0,1-1-192 0,1-1 176 15,0 0-176-15,1 0 160 0,-1 0 16 0,2 1 0 16,2 1 0-16,0 3 0 0,0 0 96 0,1 0 32 0,1 2 0 0,0 0 0 16,1 2-112-16,0 1 0 15,1 2-16-15,2 1 0 0,0 1-176 0,2 3 0 0,-1 0 0 0,0 2 0 16,1-2 0-16,1 4 0 0,0 2 0 0,0 1 0 15,-1 1-160-15,0 1 160 0,0 2 0 0,-1 2-144 32,-1 2-368-32,-2 0-80 0,1 2-16 0,-2 2 0 15,1 0-1680-15,-2 3-336 0,-2 0-64 0</inkml:trace>
  <inkml:trace contextRef="#ctx0" brushRef="#br2" timeOffset="124941.08">9504 1287 1839 0,'0'0'160'0,"0"0"-160"16,0 0 0-16,0 0 0 0,0 0 5520 0,0 0 1072 16,0 0 224-16,0 0 32 0,0 0-4416 0,0 0-880 15,0 0-176-15,7-2-32 0,2 1-592 0,2 0-112 16,2-2-32-16,3 1 0 0,1 0-320 0,3 1-64 16,2 0-16-16,1 0 0 0,0-1-208 0,2-2-256 15,-1 2 48-15,0 0 16 16,-2 1-2736-16,-2 0-528 0</inkml:trace>
  <inkml:trace contextRef="#ctx0" brushRef="#br2" timeOffset="125427.64">9838 1382 12895 0,'0'0'1152'0,"0"0"-928"16,0 0-224-16,0 0 0 0,0 0 1472 0,0 0 256 0,0 0 64 0,0 7 0 16,0 1-208-16,1 1-48 0,-2 0 0 0,1 1 0 15,0-1-672-15,2 0-144 0,-1 0-16 0,2 0-16 16,-3 0-304-16,3-1-48 0,0 0-16 0,1-1 0 15,-1-2 0-15,1 0-16 0,3-2 0 0,-7-3 0 16,6 0 240-16,2-1 48 0,1-4 16 0,0 0 0 16,0-2-32-16,-1-1-16 0,0-3 0 0,0-2 0 15,1 0-240-15,-4-1-32 0,1 1-16 0,-1 0 0 16,1-1 0-16,-2 2 0 0,0 1 0 0,-1 1 0 16,-1 2 96-16,0 0 16 0,-1 0 0 0,0 2 0 0,-1 6-16 0,0 0 0 15,0 0 0-15,0 0 0 0,0 0-192 0,0 0-48 16,0 0 0-16,-1 7 0 0,1 2-128 0,0 2 0 15,0 1 0-15,0 4-176 0,0 1 176 0,0 3-128 16,1 2 128-16,0 1-128 0,-1 1 128 0,1 2 0 16,-1 0-144-16,3 1 144 0,-2 1 0 0,0-1 0 15,0 2-144-15,-1-1 144 0,0-2 0 0,0-1 0 16,0-1 0-16,0-3 0 0,0 0 0 0,0-1 0 0,-1-1 0 0,0-3 0 16,0 0 0-16,-1-3 0 15,1-2 0-15,0-2 0 0,-1-1 144 0,0-2-144 16,2-6 128-16,0 0-128 0,-6 2 288 0,1-2-32 15,-1-2 0-15,0-2 0 0,-2-4 256 0,-1-2 32 16,0-2 16-16,2-1 0 0,0-2 32 0,3-1 16 0,-1-3 0 0,3 2 0 16,2-2-240-16,2 0-48 0,3 0-16 0,1 1 0 15,1 0-304-15,2 1 0 0,1 0 0 0,2 3 0 16,1-1 0-16,2 3-304 0,2 0 48 0,0 3 0 16,2 3-1616-1,2 1-320-15,2 2-64 0</inkml:trace>
  <inkml:trace contextRef="#ctx0" brushRef="#br2" timeOffset="132023.17">8938 2598 1839 0,'0'0'160'0,"0"0"-160"0,0 0 0 0,0 0 0 16,0 0 2224-16,0 0 400 0,0 0 96 0,0 0 16 15,0 0-1296-15,0 0-256 0,0 0-48 0,0 0-16 16,0 0-112-16,0 0-32 0,0 0 0 0,0 0 0 16,0 0-464-16,0 0-80 0,0 0-32 0,0 0 0 15,0 0-208-15,0 0-64 0,0 0 0 0,0 0 0 16,-4 0 0-16,4 0 0 0,0 0 0 0,0 0 0 16,-6 4 192-16,6-4 48 0,0 0 0 0,0 0 0 0,-6 1-80 0,6-1-16 15,0 0 0-15,-6 1 0 0,6-1 288 0,0 0 48 16,0 0 16-1,0 0 0-15,-5 2-32 0,5-2 0 0,-6 0 0 0,6 0 0 0,0 0-112 0,0 0-32 16,0 0 0-16,0 0 0 0,0 0-144 0,0 0-48 16,0 0 0-16,0 0 0 0,0 0-64 0,0 0 0 0,0 0-16 0,0 0 0 15,0 0 0-15,7 1 0 16,1 0 0-16,2 0 0 16,1-2-176-16,1 0 0 0,2-1 0 0,1-1 128 0,3 0-128 0,2 2 0 0,2 0 0 0,3 0 128 15,3-1-128-15,2 0 0 16,3-1 0-16,4 1 0 0,1-1 0 0,0 0 0 15,-1-1 0-15,-1 2 0 0,1-2 0 0,0 0 0 16,1 1 0-16,1 1 0 0,-1 1 0 0,2 0 0 16,1 2 0-16,-3-1 0 0,0-1 0 15,-3-1 0-15,-4-1 0 0,-3 1 0 0,-1 0 0 0,-4 1 0 0,-2-1 144 0,-2-1-144 16,-3 1 0-16,-3 1 144 16,-1 0-144-16,-3 0 0 0,-1 0 192 0,-3 0-64 0,-5 1 0 0,0 0-128 15,0 0 192-15,0 0-192 0,0 0 192 16,0 0-192-16,0 0 144 0,0 0-144 0,0 0 0 0,0 0 144 0,0 0-288 0,0 0-64 15,-5 3-16-15,5-3 0 16,-7 3-272-16,0 1-48 0,1-1-16 0,0 0 0 16,2 2-512-16,4-5-96 0,-6 3-32 0,1-1-11280 15</inkml:trace>
  <inkml:trace contextRef="#ctx0" brushRef="#br2" timeOffset="132399.94">9711 2493 15375 0,'-6'-9'672'0,"6"9"160"0,-4-5-672 0,-1 1-160 16,1 1 0-16,-1-2 0 0,1 1 1360 0,0 0 240 15,0-1 64-15,1 1 0 0,0-1-256 0,1 2-64 0,2 3 0 16,0 0 0-16,0 0-432 0,0 0-80 16,-4-3-32-16,4 3 0 0,0 0-304 0,0 0-64 15,0 0-16-15,0 0 0 0,0 0-288 0,0 0-128 16,0 0 0-16,6 3 128 0,-1 1-128 0,1 2 0 0,0-1 0 0,1 1 128 15,1-1-128-15,0 2 0 0,-1 0 0 0,2-1 0 16,1 0 128-16,1-1-128 0,1 2 128 0,1-2-128 16,-2 0 144-16,1-1-144 0,1 1 160 0,-1-1-160 15,3-3 160-15,-1 0-160 0,0-1 160 0,1 0-160 16,0 0 0-16,-1 0 128 0,0-1-128 0,-2 1 0 0,-2 1 0 0,-2 0 0 16,-1-1 128-16,-7 0-128 0,0 0 256 15,0 0 16-15,0 0 0 0,0 0 0 16,0 0 464-16,-1 8 96 0,-2 0 0 0,-4 2 16 0,-4 2-304 15,-2 3-64-15,-2 4-16 0,0-1 0 0,-1 4-336 0,-3 2-128 16,-1-1 0-16,1 0 144 0,1 1-144 0,1-1 0 16,2-1 0-16,0-2 0 15,2-3 0-15,1 0 0 0,2-2-192 0,3-1-10960 16,0-3-2208-16</inkml:trace>
  <inkml:trace contextRef="#ctx0" brushRef="#br2" timeOffset="134655.44">10087 2099 4607 0,'0'0'400'0,"0"0"-400"16,0 0 0-16,1-6 0 0,-2 2 2624 0,1-2 448 15,-1 1 96-15,1-1 16 0,0 1-1248 0,0 1-240 16,0 4-48-16,0-6-16 0,0 1-368 0,1-1-80 0,1 1-16 0,-2 5 0 15,0 0-304-15,0 0-64 16,0 0-16-16,0 0 0 0,0 0-320 0,5-2-64 16,-5 2-16-16,6 3 0 15,1 3-176-15,-4 2-32 0,0 2-16 0,0 2 0 16,0 2 64-16,0 2 16 0,-1 1 0 0,0 2 0 0,-1 1-16 0,1 1 0 0,-2 0 0 0,1-1 0 16,0 1-224-16,-1-1 176 0,0 0-176 0,0 0 160 15,0-3-160-15,0 0 0 0,-1-2 144 0,1 0-144 16,0-2 0-16,-1-2 0 0,-2-2 0 0,2-2 128 15,1-7-128-15,0 0 144 16,0 6-144-16,0-6 160 16,0 0 16-16,0 0 0 0,-5 1 0 0,-1-2 0 0,2-3 48 0,1-1 16 15,-4-4 0-15,3-1 0 0,0-3 64 0,1-3 16 16,1-2 0-16,1-2 0 0,0-2-64 0,1-1 0 16,0-2 0-16,2-1 0 0,0 1-96 0,1 0-32 15,1 0 0-15,0 1 0 0,3 4-128 0,-2 2 0 16,3 0 0-16,1 3 0 0,-1 2 0 0,0 1-176 15,2 2 176-15,1 2-128 0,1 1 0 0,0 3 0 16,0 1 0-16,0-1 0 0,-1 2 128 0,1 1 0 0,-2 1-144 0,-1 1 144 16,-1 1-256-16,0 3 0 15,-4 1 16-15,1 2 0 16,1 1-2208-16,-3 3-448 0,-3 3-96 0</inkml:trace>
  <inkml:trace contextRef="#ctx0" brushRef="#br2" timeOffset="134828.28">10116 2302 20271 0,'-9'-4'896'0,"9"4"192"0,0 0-880 0,0 0-208 0,0 0 0 0,0 0 0 16,0 0 2240-16,0 0 384 0,0 0 96 0,6-3 16 16,3-1-1728-16,1 2-352 0,1 0-64 0,3 0-16 15,3 0-352-15,-2 2-80 0,2-2-16 0,-1 1 0 16,1 0-128-16,-1 1 0 0,1 0-160 0,-2 0-9488 15,-1 0-1888-15</inkml:trace>
  <inkml:trace contextRef="#ctx0" brushRef="#br2" timeOffset="135270.01">10422 2309 22111 0,'0'0'1968'0,"0"-7"-1584"16,0 1-384-16,0-1 0 0,0-1 960 0,1 3 96 0,-1 5 32 0,3-6 0 15,-1 2 128-15,-2 4 48 16,4-3 0-16,2 1 0 0,-6 2-752 0,7 2-128 16,0 1-48-16,0 3 0 0,-1-1-336 0,2 3 0 0,-3 2 0 0,1 3 0 15,-2 0 0-15,0 1 0 0,-3 1 0 0,0-1 0 16,-1 0 160-16,0 1-32 16,1-3-128-16,-2-2 192 0,0-2-192 0,-2 0 176 0,1-1-176 0,2-7 160 15,0 0-32-15,0 0-128 0,0 0 192 0,0 0-64 16,0 0 0-16,0 0 0 0,0 0 0 0,0 0 0 15,0 0 0-15,1-7 0 0,2-1 0 0,1-2 0 16,1-2-128-16,2-2 0 0,0-2 0 0,1-1 0 16,3 1 0-16,-2-1 0 0,-1 3-144 0,-1 1 144 15,-2 0 0-15,-1 4 0 0,1 0 0 0,-2 2 0 16,-2 2 0-16,-1 5 256 0,0 0-64 0,0 0 0 16,0 0 224-16,-5 0 32 0,-1 1 16 0,1 2 0 15,0 3-144-15,1 0-48 0,1 2 0 0,0 1 0 0,0 1-272 0,1 1 128 16,2 0-128-16,0 0 0 0,0-2 0 0,3 1 0 15,3-1 0-15,0-1 0 0,2-2 0 0,3 0 0 16,1-2 0-16,1 1 0 0,1-4 160 0,2-1-160 16,3-1 128-16,2-5-128 15,-2 0-960-15,2-3-288 0,-1-2-48 0</inkml:trace>
  <inkml:trace contextRef="#ctx0" brushRef="#br2" timeOffset="137424.01">8901 3172 911 0,'0'0'0'0,"0"0"0"0,0 0 0 0,0 0 0 0,0 0 1856 0,0 0 304 15,0 0 48-15,0 0 16 0,0 0-1104 0,0 0-224 16,0-5-32-16,0 5-16 0,0 0-384 0,0 0-80 15,0 0 0-15,0 0-16 0,0 0-128 0,0 0-32 16,0 0 0-16,0 0 0 0,1-6 80 0,-1 6 16 16,0 0 0-16,0 0 0 0,0 0 96 0,0 0 32 15,0 0 0-15,0 0 0 0,0 0 144 0,0 0 16 16,0 0 16-16,0 0 0 0,0 0 16 0,0 0 0 16,0 0 0-16,0 0 0 0,0 0-224 0,0 0-32 15,-5-1-16-15,5 1 0 0,0 0-224 0,-6 1-128 16,-1 2 160-16,-1 0-160 0,1 0 192 0,0 3-64 15,1 1-128-15,-2 2 192 0,-2 2-64 0,0 2-128 16,-1 1 176-16,-2 1-176 0,-3 2 256 0,-1 1-48 0,1 2-16 0,-1 2 0 16,0 2-32-16,-2 4-16 0,0 0 0 0,-2 3 0 15,1 1-16-15,1 2-128 0,-2 0 192 0,0 0-64 16,0 2-128-16,0-2 0 0,1 0 0 0,2 0 128 16,-1-1-128-16,0-1 128 0,-1 0-128 0,3-3 128 15,1-1-128-15,2-2 0 0,-1-2 144 0,1 0-144 16,2-4 208-16,1 0-16 0,0-2-16 0,0-3 0 15,0-2 16-15,3 0 16 0,1-4 0 0,1 0 0 16,2-1 16-16,0-1 0 0,0-2 0 0,2 1 0 16,2-6 0-16,0 0 0 0,0 0 0 0,0 0 0 15,0 0-96-15,0 0 0 0,0 0-128 0,0 0 192 0,0 0-32 0,0 0-16 16,0 0 0-16,0 0 0 0,0 0-144 0,0-6 0 16,0 1 0-16,1-1 0 0,1-1-224 0,1 1 32 15,-1-1 0-15,1 0 0 0,2-2-80 0,-2-1-16 16,1-1 0-16,2-1 0 0,0-1 96 0,1-2 32 15,0 0 0-15,0-3 0 0,1 0 160 0,0-1-128 16,-1-1 128-16,1 0-128 0,-1 2 128 0,-1 1 0 16,0 1 0-16,-2 1 0 0,2 3 0 0,-2 1 144 15,-1 1-16-15,0 3-128 0,-1 0 400 0,-2 7-16 16,0 0-16-16,0 0 0 0,0 0 0 0,0 0 0 16,-5 2 0-16,-1 4 0 0,-2 0-368 0,-1 3 128 15,-1 3-128-15,-1 2 0 0,-2 2 0 0,0 1 0 16,-1 3 0-16,0 0 0 0,2-1 0 0,1 1 0 0,1-1 0 15,2-1-128-15,1-3 128 0,2 0 0 16,1-4 0-16,2 0 0 0,1-1 0 0,2-2 128 0,1 0-128 0,3-1 0 16,1-3 368-16,1 0 0 0,3 0 0 0,2-2 0 15,2-2-48-15,2 0 0 0,0-1 0 0,4 0 0 16,2-5-192-16,1 0-128 0,-1-2 160 0,0-1-160 16,0 0 0-16,0 2-288 0,-1-2 32 0,-1 0-9312 15,-3 1-1872-15</inkml:trace>
  <inkml:trace contextRef="#ctx0" brushRef="#br2" timeOffset="138052.94">8541 4341 11967 0,'0'-12'1072'0,"1"6"-864"0,-1-2-208 0,1 1 0 15,1-1 2240-15,-1-1 384 0,0 0 96 16,0 2 16-16,0 0-608 0,0 2-112 0,0 0-32 0,-1 5 0 16,0 0-960-16,0 0-192 15,0 0-32-15,0 0-16 0,0 0-496 0,5 9-96 0,-2 2-32 0,-1 2 0 16,-1 1-16-16,0 2 0 0,0 1 0 0,-1 3 0 16,0 3-144-16,0 0 192 0,-1 2-192 0,0-2 192 0,-1 0-192 15,1-1 0-15,0 0 144 0,1-1-144 0,0-1 0 16,0-3 128-16,0-1-128 0,0-3 0 0,1-1 0 0,-1-2 144 15,0-3-144-15,0-7 0 0,0 0 256 0,0 0-64 16,0 0-16-16,0 0 0 0,0 0 144 0,0 0 16 16,0 0 16-16,-1-5 0 0,0-2 16 0,0-1 0 15,-1-3 0-15,2-4 0 0,0-2-176 0,0-3-16 16,0-2-16-16,0-1 0 0,2-4-160 0,1 0 160 16,1-1-160-16,1 1 160 0,-1-1-160 0,2 2 0 0,-1 1 0 0,2 0 0 15,0 2 0-15,2 2 128 0,1 2-128 0,0 1 0 16,1 2 0-16,1 1 0 15,0 2 0-15,0 3 0 0,0 1 0 0,2 3 0 16,1 0 0-16,0 2-176 0,1 2 176 0,-2 1-128 16,-2 1 128-16,0 2-128 15,-2 2-352-15,-1 3-64 0,-1 3-16 0,-1 0 0 16,-3 1-2128-16,-2 2-448 0,-3 1-64 0</inkml:trace>
  <inkml:trace contextRef="#ctx0" brushRef="#br2" timeOffset="138210.31">8629 4439 7359 0,'0'0'320'0,"-1"-5"80"0,-2 0-400 15,2 0 0-15,1 5 0 0,1-5 0 0,-1 5 5152 0,3-6 944 0,0 2 192 0,3-1 48 0,1 1-4272 0,1 0-848 16,2-1-160-16,3 1-32 0,3 1-576 0,-1 0-96 16,3 2-32-16,-1 1 0 0,3-1-320 0,0 1 128 15,-1 0-128-15,-1 1 0 16,0 1-1472-16,-1 3-384 0,-3-1-64 0,0 2-11728 0</inkml:trace>
  <inkml:trace contextRef="#ctx0" brushRef="#br2" timeOffset="138555.87">8954 4551 19343 0,'0'0'848'0,"0"-7"192"0,-1-1-832 0,2 3-208 0,-1 5 0 0,4-6 0 16,-1-2 1920-16,2 1 320 15,0 2 80-15,2-1 16 0,1 2-1200 0,-1 0-240 16,2 3-64-16,0 1 0 0,0 0-480 0,0 2-96 0,-3 3-32 0,1 1 0 16,0 1-224-16,-2 3 0 0,-2 3 0 0,-1 1 0 15,-2 2 0-15,-2 1 128 0,-2 2-128 0,-4 2 0 16,-2 1 0-16,0 1-128 0,-2 1-16 0,-2-1 0 16,1-2 144-16,1 0-192 0,1-3 192 0,1-4-192 15,0-4 192-15,2-1 128 0,3-1-128 0,0-4 176 0,5-4 720 0,0 0 128 16,0 0 48-16,0 0 0 0,0 0-96 0,0 0-16 15,0 0 0-15,8-2 0 0,2 0-640 0,1-1-128 16,1 0-16-16,2 0-16 16,4-2-160-16,-2 2 0 0,0 0 0 0,-1 1 0 0,2-1 0 0,-1 2 0 15,-1 0 0-15,1 0 0 0,-2 0 0 0,-1 1 0 16,-2 0 0-16,0 0 0 16,1 1-448-16,-1 0-128 0,-1 0-32 0,-1 0 0 15,-1 0-2400-15,-2 1-496 0,-6-2-80 0</inkml:trace>
  <inkml:trace contextRef="#ctx0" brushRef="#br2" timeOffset="138744.4">8968 4748 32255 0,'0'0'2864'16,"0"0"-2288"-16,-1-5-576 0,1 5 0 0,0 0 320 0,0 0-32 0,0 0-16 0,5-3 0 15,3 0 304-15,1 0 64 0,1 1 16 0,4 0 0 16,0 0-400-16,5 0-96 0,2-1-16 0,2 1 0 15,1 0-144-15,2 1 0 0,0 0 0 0,-1 0 128 32,2-1-1280-32,0-2-272 0,1 0-48 0</inkml:trace>
  <inkml:trace contextRef="#ctx0" brushRef="#br2" timeOffset="151052.41">7570 2704 6447 0,'0'0'272'0,"0"0"80"0,0 0-352 0,0 0 0 0,0 0 0 0,-4 2 0 15,-3-3 992-15,1 1 128 0,1 0 32 0,5 0 0 16,-6 3 128-16,0-2 48 0,-1 0 0 0,1 1 0 15,-1-1-208-15,0 0-32 0,1 0-16 0,-2-1 0 16,2 0-176-16,0 1-16 0,6-1-16 0,-5 1 0 16,-2-1 64-16,3 0 16 15,4 0 0-15,-6 0 0 0,1-1-176 0,-1 1-16 16,6 0-16-16,0 0 0 0,-5 0-160 0,5 0-16 0,0 0-16 0,0 0 0 16,0 0-160-16,0 0-48 0,0 0 0 0,0 0 0 15,0 0-16-15,0 0-16 0,0 0 0 0,0 0 0 16,6-1-112-16,4 0-32 0,-3 0 0 0,4 0 0 0,2-1-160 0,1 1 160 15,0 0-160-15,2 0 160 0,1-1-160 16,4 1 192-16,2-1-192 0,3-1 192 0,0 1-192 16,7 0 160-16,3 1-160 0,6 0 160 0,4 1-160 0,4-1 0 15,-1-1 144-15,3 0-144 0,2 1 0 0,-1 1 144 16,-1 1-144-16,0 1 0 0,2-2 0 0,-3 0 0 16,-4 0 0-16,-3-2 0 0,-3 1 160 0,-3-1-160 15,-1 0 128-15,-3 1-128 0,-1 0 0 0,-2 0 0 16,-2 0 128-16,-1-1-128 0,-3 1 0 0,-1 0 0 15,-1 0 144-15,-1 1-144 16,-1 0 0-16,-3 0 144 0,-2 0-144 0,0 0 0 0,-3 0 128 0,-1 0-128 0,0-1 0 0,-1 1 0 16,-4 1 144-16,-1-1-144 0,-6 0 0 0,0 0 144 15,0 0-144-15,0 0-256 16,0 0 64-16,0 0 16 16,0 0-2656-16,-6 5-544 0,-14 3-96 0,-5 1-32 0</inkml:trace>
  <inkml:trace contextRef="#ctx0" brushRef="#br2" timeOffset="151539.46">7718 2596 21359 0,'0'0'464'0,"9"4"112"0,1-7 0 0,0-1 32 0,0 0-480 0,-1 1-128 16,-2 0 0-16,0 1 0 0,-1-1 1408 0,-6 3 256 15,0 0 48-15,0 0 16 0,0 0-752 0,0 0-144 16,0 0-16-16,0 0-16 0,0 0-192 0,-8 4-32 15,-2 0-16-15,-2 3 0 0,-4 0-224 0,0 3-32 0,-3 2-16 0,-1 2 0 16,-2 0-128-16,0 0-32 16,2 1 0-16,-1-1 0 0,0-2-128 0,2-1 0 0,3-1 144 0,0-1-144 15,1-2 608-15,2 0 48 0,2-2 16 0,2 0 0 16,2-3-352-16,2 1-64 16,0 0 0-16,5-3-16 0,0 0-48 0,0 0 0 0,0 0 0 15,0 0 0-15,0 0-192 0,0 0 0 0,7 4 0 0,-1-1 0 16,2 1 0-16,2-1 0 0,2-1 0 0,0 0 0 0,-1 0 176 0,2 2-176 15,-2-1 192-15,2 0-192 16,-1 1 144-16,1-1-144 0,-1 0 0 0,0 2 144 0,0 0-144 16,0 1 0-16,-1-2 0 0,1 0 0 0,-3 2 0 15,2-2 0-15,0 2 0 0,-3-2 0 16,1 1-320 0,-1-1-128-16,0-1-48 0,0 1 0 0,0-2-2752 0,0-2-544 0</inkml:trace>
  <inkml:trace contextRef="#ctx0" brushRef="#br2" timeOffset="151931.99">8224 2537 29487 0,'0'0'1296'0,"0"0"288"0,-3-5-1264 0,3 5-320 15,-2-3 0-15,-4 1 0 0,2-2 0 0,-1 2 0 0,-3 1 128 0,0 2-128 16,-1 3 320-16,-1 1 0 15,-2 2 0-15,-2 1 0 0,-2 3-160 0,-2 0-32 0,0 3 0 0,2 0 0 16,-2 1-128-16,2 0 0 0,0-4 0 0,3 0 0 31,1 0 208-31,0-3 16 0,0 0 0 0,2 0 0 0,1-2 288 0,1 0 64 16,1-1 16-16,1 1 0 0,3-3-144 0,3-3-48 0,-2 6 0 0,2-6 0 16,-1 7-144-16,0 0-16 0,-1 0-16 0,4 0 0 15,0 1-48-15,2 0-16 0,2 1 0 0,1-1 0 16,2 1-16-16,1 0 0 0,1 0 0 0,1 1 0 15,0 0 48-15,1-1 0 0,3 1 0 0,0-1 0 0,1 0-48 16,-1-1 0-16,0-2 0 0,-2 1 0 0,0-3-144 0,1 2 0 16,-2-1 144-16,0 1-144 0,-1-2 128 0,-1-1-128 15,-2 1 128-15,-1-2-128 0,-2 0 0 0,-6-2-192 16,0 0 32-16,0 0 0 16,8 2-2304-16,-8-2-464 0,0 0-80 0,0 0-32 0</inkml:trace>
  <inkml:trace contextRef="#ctx0" brushRef="#br2" timeOffset="152826.4">6974 1777 4607 0,'0'0'192'0,"-5"-2"64"0,5 2-256 0,-5-2 0 0,-1 0 0 0,2 1 0 16,4 1 4800-16,0 0 928 16,0 0 176-16,0 0 48 0,0 0-3504 0,0 0-688 15,0 0-144-15,0 0-16 0,9-1-752 0,2 0-144 16,1 1-16-16,2 0-16 0,3-1-64 0,1-2-16 15,1 1 0-15,2-1 0 0,1-1-64 0,2 0-16 16,0 1 0-16,2 0 0 0,1-1-240 0,-2 1-48 16,2 0-16-16,-2 1 0 0,-1 0-208 0,1 1 144 0,-2-1-144 0,-2 1 128 15,-3 0-128-15,-1 1 0 16,-2-1 144-16,-2 1-144 0,-1 1 0 0,-2-1 0 0,-2 0 0 0,-2 1 0 31,-1 0-592-31,-5-1-144 0,0 0-32 0,0 0 0 16,0 0-2384-16,0 0-496 0,0 0-80 0</inkml:trace>
  <inkml:trace contextRef="#ctx0" brushRef="#br2" timeOffset="153070.6">7251 1742 3679 0,'-6'-1'320'15,"0"0"-320"-15,-1 0 0 0,1 1 0 0,0 0 5472 0,6 0 1024 16,-5 1 208-16,0 3 32 0,1-1-4240 0,2 2-864 15,-2 3-160-15,3-1-48 0,0 0-560 0,1 3-112 16,1 2-32-16,-1 3 0 0,-1-2-192 0,1 3-32 16,0 3-16-16,1 1 0 0,0 0-192 0,0-1-32 15,1 1-16-15,-1-2 0 0,0-2-240 0,1 0 144 16,0-2-144-16,0-2 128 0,-1 1-128 0,1-1 0 16,-1-2 144-16,0 0-144 0,-1-2 0 0,1 0 0 15,-1-8 0-15,1 7-11392 16,-1-7-2368-16</inkml:trace>
  <inkml:trace contextRef="#ctx0" brushRef="#br2" timeOffset="156922.16">8205 4565 1839 0,'0'0'160'0,"0"0"-160"15,0 0 0-15,0 0 0 16,0 0 1744-16,5-2 320 0,1-1 64 0,-1 0 16 0,-5 3-1056 0,7-2-192 31,-2-2-64-31,0 0 0 0,-5 4 288 0,5-4 48 16,1 0 16-16,-2 0 0 0,-4 4-288 0,4-3-48 16,1 0-16-16,-5 3 0 0,4-5-256 0,-4 5-64 15,6-3-16-15,-2 0 0 0,-1-2-304 0,-3 5-48 16,0 0-16-16,7-3 0 0,-3-1 64 0,2 0 16 15,-6 4 0-15,5-3 0 0,1 0 144 0,-1 1 32 16,-5 2 0-16,7-2 0 0,-7 2-16 0,0 0 0 16,0 0 0-16,0 0 0 0,6-3-48 0,-6 3 0 0,0 0 0 0,0 0 0 15,0 0-48-15,0 0-16 16,0 0 0-16,0 0 0 0,0 0 64 0,0 0 0 16,3-4 0-16,-3 4 0 0,0 0-176 0,0 0-16 0,0 0-128 15,0 0 192-15,0 0-64 0,0 0-128 16,0 0 176-16,0 0-176 0,0 0 176 0,4-4-176 0,-4 4 160 0,0 0-160 15,0 0 144-15,0 0-144 16,0 0 128-16,0 0-128 0,0 0 144 0,0 0-144 0,0 0 160 0,0 0-160 16,0 0 192-16,0 0-48 0,0 0-16 0,0 0 0 15,0 0 64-15,0 0 0 0,-5 5 0 0,-2 0 0 16,1 1-16-16,-3 0 0 0,-1 2 0 0,-1 3 0 16,-1 2 32-16,-1 3 16 0,-2 0 0 0,0 1 0 0,-3 3-64 0,1 0-16 15,-1 4 0-15,-1 0 0 0,-2 1-144 16,2 1 0-16,-1 3 144 0,1 1-144 0,0-2 0 0,-1 2 128 15,-1-2-128-15,1 0 0 0,0 1 176 0,0-2-48 16,-1 1 0-16,2-2 0 0,-1-1 0 0,1-1 0 16,1-4 0-16,2 1 0 0,-1-1 48 0,2-1 0 15,1-3 0-15,1 1 0 0,-1-2 48 0,2 1 16 16,1-2 0-16,0 0 0 0,0-2-48 0,1-1-16 16,2-1 0-16,0-1 0 0,1 0-176 0,2-1 192 15,-1-1-192-15,2 1 192 0,-2-4-192 0,2 1 128 16,1-1-128-16,-1 1 128 0,4-5-128 0,-3 4 160 15,1 1-160-15,2-5 160 0,-6 5-160 0,6-5 128 16,-2 4-128-16,2-4 128 0,-3 5-128 0,3-5 0 0,0 0 0 0,0 0 128 16,0 0-128-16,0 0 0 15,-1 4 0-15,1-4 0 0,0 0 0 0,0 0 0 16,0 0-160-16,0 0 160 16,0 0-800-16,0 0-64 0,0 0-16 0,0 0-9744 15,4-4-1968-15</inkml:trace>
  <inkml:trace contextRef="#ctx0" brushRef="#br2" timeOffset="157378.17">7781 5019 5519 0,'0'0'496'0,"0"0"-496"16,0 0 0-16,0 0 0 0,0 0 2112 0,0 0 336 15,0 0 64-15,0 0 16 0,0 0-944 0,0 0-192 16,0 0-48-16,0 0 0 0,0 0 64 0,0 0 0 16,0 0 0-16,0 0 0 0,0 0-448 0,0 7-64 15,-2 1-32-15,-2 0 0 16,-2 3-224-16,-1 2-32 0,-1 0-16 0,-2 2 0 0,-2 2-96 0,0 1-32 15,-2 2 0-15,2 2 0 0,0-1-224 0,1 0-48 16,0 0-16-16,1 0 0 0,0-3-32 0,3 0 0 0,0 0 0 0,3-4 0 16,-1-2 176-16,2-1 16 15,1-1 16-15,1 0 0 0,1-4-48 0,1 0-16 16,-1-6 0-16,0 0 0 0,5 4-32 0,4 0-16 16,-1-2 0-16,2-2 0 0,0-1 144 0,2-1 48 0,1-2 0 0,3 0 0 15,2-2-176-15,1 0-16 0,0-3-16 0,1 1 0 16,1 1-224-16,-1-1 144 0,-1 1-144 15,-2 2 128-15,-1-1-128 0,-2 1 0 0,-2 0 0 0,-1 2 128 16,-1 0-384-16,0 1-96 0,-1-1-16 0,-2 2 0 31,0-1-2080-31,-7 2-432 0,5-2-64 0</inkml:trace>
  <inkml:trace contextRef="#ctx0" brushRef="#br2" timeOffset="157802.21">8008 4848 13823 0,'0'0'1216'0,"0"0"-960"16,2-6-256-16,-2 6 0 0,0 0 1728 0,0 0 288 15,2-5 64-15,-2 5 16 0,0 0-672 0,0 0-128 16,0 0-16-16,0 0-16 0,0 0-560 0,-2 7-96 0,-2 2-32 0,-1 2 0 16,0 1-256-16,-2 2-48 0,-1-1-16 15,1 0 0-15,-2 1 16 0,2 2 0 16,1-1 0-16,0-1 0 0,2 0 16 0,0-1 0 0,3-1 0 0,0-1 0 16,1-2 144-16,2-2 16 0,2 0 16 0,0 0 0 15,1-3 16-15,0-1 0 0,1 1 0 0,0-3 0 16,2-1 112-16,1 0 32 0,1-3 0 0,1 1 0 0,1-1-112 0,1-1 0 15,1-2-16-15,2 1 0 0,-1-2-288 16,1 0-48-16,0 0-16 0,-1 0 0 16,1 0-144-16,-3 2 0 0,0-2 0 0,-2 2 0 15,-1 3-1152-15,-2-1-256 0,-2 1-48 0,-6 2-16 16,0 0-1664-16,0 0-320 0,5 15-80 0,-1 0-16 0</inkml:trace>
  <inkml:trace contextRef="#ctx0" brushRef="#br2" timeOffset="158493.64">7998 4755 10479 0,'0'0'448'0,"1"-5"128"0,-1 0-576 0,0 1 0 16,0-1 0-16,0 0 0 0,1 0 1056 0,0-1 96 0,0 1 32 0,-1-1 0 15,0 6-160-15,0 0-16 16,0-4-16-16,0 4 0 0,0 0-224 0,0 0-32 15,0 0-16-15,0 0 0 0,0 0-208 0,0 0-32 0,0 0-16 0,0 0 0 16,0 0 48-16,-3 6 0 0,-1 2 0 0,-1 2 0 16,2 3 192-16,-2 3 64 0,0 1 0 0,1 0 0 15,-1-1-192-15,2 1-48 16,0-1 0-16,0 1 0 0,1-1-144 0,1 0-48 0,-1-3 0 0,2-1 0 0,2-1-128 0,-2-1-16 16,0-3-16-16,0 0 0 15,0-7 112-15,0 0 32 0,0 0 0 0,0 0 0 0,0 0-80 16,0 0-16-16,6 3 0 0,0-2 0 0,1-2-96 0,-2-2-128 15,4 0 176-15,0-4-176 16,1-2-2160-16,1-1-528 0</inkml:trace>
  <inkml:trace contextRef="#ctx0" brushRef="#br2" timeOffset="159311.74">8221 5504 18079 0,'0'-11'800'0,"0"11"160"0,0-6-768 0,1-1-192 0,1 2 0 0,-2-1 0 0,0 0 1504 15,0 0 256-15,0 6 48 0,0 0 16 0,0-4-192 0,0 4-32 16,0 0-16-16,0 0 0 0,0 0-864 0,-3 6-160 15,-1 3-48-15,-1 2 0 0,1 3-240 0,-2 2-48 16,0 0-16-16,-1 3 0 0,0 1 32 0,-1 2 0 16,0-1 0-16,2 0 0 15,0 0-80-15,1-2-16 0,-1 2 0 0,2-2 0 0,0-1-16 0,1-4-128 16,1-2 192-16,0-1-64 0,2-2 160 0,-1-3 32 16,1-6 0-16,0 0 0 0,0 0-16 0,0 0 0 15,0 0 0-15,0 0 0 0,3-5 64 0,1-3 16 16,2-3 0-16,0-2 0 0,3-4-192 0,1-1-16 0,1-4-16 0,1-1 0 15,0-3-160-15,0 1 0 0,0 1 0 0,1 1 0 16,-2 2 0-16,-2 3 0 0,0 4 0 0,-1 1 0 16,-1 4 0-16,-2 2 0 0,-3 3-128 0,-2 4 128 0,0 0 0 0,0 0 0 15,0 0 0-15,1 7 0 0,-1 1 0 0,-1 3 0 16,-1 1 0-16,2 3 0 16,-3-1 0-16,2 3-176 0,-2 1 176 0,2 2-128 15,2 0 128-15,2 0 0 0,-1-2 0 0,1 1-128 16,3-1 128-16,1-2 0 15,1-2 0-15,0 0 0 0,-1-4 0 0,2-1 0 0,1-1 0 0,1-1 0 16,-1-3 0-16,1-2 0 0,0-2 0 0,0-2 128 0,0-3-128 0,0-3 192 16,0-1-64-16,2-3 0 0,-1-4-128 0,2-3 192 31,-1-3-64-31,0 0 0 0,0 0-128 0,1-1 0 0,0 2 128 0,-3 1-128 0,-3 2 0 0,-2 3 144 31,-1 2-144-31,0 2 0 0,-2 2 320 0,-1 4-32 16,-1 0-16-16,-1 5 0 0,0 0 80 0,0 0 16 15,0 0 0-15,-1 7 0 0,0 3-368 0,-1 1 0 0,-2 2 0 16,0 1 0-16,1 2 0 0,0 0 0 0,-1 2 0 0,0-1 0 16,2 2 0-16,1-1 0 0,1-1 0 0,0 0 0 15,0-1 0-15,2 1 0 16,1-3 0-16,1 0 0 0,0-2-224 0,0 0-64 0,1-1-16 0,1-1 0 31,4-2-2128-31,0 1-416 0,2-1-96 0</inkml:trace>
  <inkml:trace contextRef="#ctx0" brushRef="#br2" timeOffset="159611.28">8879 5667 30351 0,'-4'-16'1344'0,"4"9"272"0,1 1-1296 0,0-1-320 16,0 1 0-16,1 1 0 0,2-1 752 0,0 2 80 16,0 1 0-16,2 1 16 0,-6 2-48 0,6 0-16 15,2 2 0-15,-1 1 0 0,-1-1-400 0,0 4-64 16,-1 0-32-16,0 3 0 0,-2 1-32 0,-1 1-16 15,-2 0 0-15,-1 0 0 0,-2 1-48 0,-2 1-16 16,0 3 0-16,-3 0 0 0,-1 1-48 0,-1-1 0 16,-1 1 0-16,3-3 0 0,-2-2-128 0,1-2 128 15,1-1-128-15,3-1 128 0,1-1-128 0,2 0 160 16,2-7-160-16,0 0 160 0,0 0 0 0,5 6 0 16,-1 0 0-16,4-2 0 0,0 1-160 0,3-2 128 15,-2-1-128-15,2 0 128 0,1 0-128 0,2-2 0 16,-1 0 0-16,2 0 0 15,1 1-528-15,-2-2-144 0,-2-3-32 0,1 2 0 16,-2 0-2704-16,0 0-560 0</inkml:trace>
  <inkml:trace contextRef="#ctx0" brushRef="#br2" timeOffset="159752.9">8859 5793 28559 0,'-9'-7'1264'0,"9"7"272"0,-2-5-1232 15,-1 0-304-15,3 5 0 0,-1-5 0 0,1 5 1472 0,0 0 224 16,0 0 48-16,4-5 16 0,2 1-1056 0,1-1-224 15,3 1-32-15,1 1-16 0,1 2-432 0,3 0 128 16,0-2-128-16,3 1 0 16,1-1-1536-16,2 1-400 0</inkml:trace>
  <inkml:trace contextRef="#ctx0" brushRef="#br2" timeOffset="163322.22">8427 311 911 0,'0'0'0'0,"0"0"0"16,0 0 0-16,0 0 0 0,0 0 992 0,0 0 112 15,0 0 32-15,0 0 0 0,3-3-880 0,-3 3-256 16,5-3 128-16,-5 3-128 0,0 0 192 0,0 0-48 15,0 0 0-15,0 0 0 0,0 0 432 0,2-5 96 16,-2 5 16-16,0 0 0 16,0 0-80-16,0 0-16 0,-1-5 0 0,1 5 0 0,0 0-192 0,0 0-32 15,0-5-16-15,0 5 0 0,0 0-160 0,0 0-48 16,0 0 0-16,0 0 0 0,0 0-144 0,0 0 0 16,0 0 0-16,0 0 0 0,0 0 0 0,0 0-144 0,0 0 144 0,0 0 0 15,0 0 0-15,0 0 0 0,0 0 0 0,0 0 0 16,1-4-128-16,-1 4 128 15,0 0 0-15,0 0 0 0,0 0 0 0,0 0 0 16,0 0 0-16,0 0 0 0,0 0 0 0,0 0 0 16,0 0 0-16,0 0 0 0,0 0 0 0,0 0 0 0,0 0 0 0,0 0 0 15,0 0 0-15,0 0 0 16,0 0 0-16,0 0 0 0,0 0-128 0,0 0 128 16,0 0 0-16,0 0 0 0,0 0-304 0,0 0 48 0,0 0 16 0,0 0 0 31,0 0-256-31,0 0-48 0,0 0-16 0,0 0 0 0,0 0 224 0,0 0 32 0,0 0 16 0,0 0 0 0,0 0 288 0,0 0 0 15,0 0 0-15,0 0 0 0,0 0 0 0,0 0 0 16,0 0 0-16,0 0 0 0,0 0 128 0,0 0 0 16,0 0-128-16,0 0 192 0,2-5 256 0,-2 5 32 15,0 0 16-15,0 0 0 0,1-5 16 0,-1 5 0 16,0 0 0-16,0 0 0 0,0 0 32 0,0 0 16 16,1-4 0-16,-1 4 0 0,0 0 0 0,0-5 0 15,0 5 0-15,0 0 0 0,0 0 128 0,-1-4 16 16,0-2 16-16,1 6 0 0,0 0-160 0,0 0-48 15,0 0 0-15,0 0 0 0,0 0-32 0,0 0-16 16,-1-5 0-16,1 5 0 16,-2-4-96-16,2 4-32 0,-1-5 0 0,1 5 0 0,0 0-48 0,0 0-16 0,0 0 0 0,0 0 0 15,-2-5-96-15,2 5-32 0,0 0 0 0,0 0 0 16,0-5-16-16,0 5-128 16,0 0 192-16,0 0-64 0,0 0 48 0,2-4 0 0,-2 4 0 0,0 0 0 15,0 0 80-15,0 0 0 0,2-5 16 16,-2 5 0-16,2-4-64 0,-2 4-16 0,0 0 0 0,0 0 0 15,0 0 0-15,0 0-16 0,2-4 0 0,-2 4 0 16,0 0 16-16,0 0 0 16,0 0 0-16,0 0 0 0,0 0-64 0,0 0-128 0,0 0 192 0,0 0-64 15,0 0-128-15,0 0 160 0,0 0-160 0,0 0 160 0,0 0-160 0,0 0 128 16,0 0-128-16,1 7 128 0,-2 1-128 0,1 1 0 16,0 1 0-16,0 1 0 0,-1 0 176 0,1 3-48 15,-1 4-128-15,0-2 192 0,-1 0-192 0,1 0 176 16,-1 1-176-16,1 0 160 0,-1 1-16 0,1 2 0 15,0-1 0-15,1-1 0 0,0 3 48 0,1 3 0 16,0 2 0-16,0 2 0 0,0-1 0 0,0 1 16 16,1 1 0-16,-4 8 0 0,1-1-64 0,0 2-16 15,0-3 0-15,-1-1 0 0,0-2-128 0,0 0 192 16,-2 0-192-16,2-2 192 0,2 1-192 0,-2-1 160 16,0-3-160-16,-1 0 160 0,3-1 16 0,2 1 0 15,-1-4 0-15,1 0 0 0,2 1 16 0,-2-3 0 16,1-1 0-16,-1 0 0 0,-1-3 0 0,1 0 0 0,-1-2 0 0,1-1 0 15,0 0-48-15,-1-1 0 16,1-2 0-16,-1 0 0 0,0-1-144 0,0 0 160 0,0-3-160 0,0 1 160 16,-1 0-160-16,1-2 128 15,1 1-128-15,-2-7 128 0,1 5-128 0,-1-5 0 16,0 0 144-16,0 0-144 0,0 0-240 0,0 0-112 0,0 0-32 0,0 0 0 16,0 0-784-1,0 0-176-15,0 0-16 0,2-6-8256 0,0-2-1648 0</inkml:trace>
  <inkml:trace contextRef="#ctx0" brushRef="#br2" timeOffset="163934.81">8440 209 13823 0,'0'0'1216'0,"-1"-5"-960"0,3-1-256 0,-2 6 0 16,1-5 1328-16,1-1 208 0,0 1 64 0,-2 5 0 15,0 0 48-15,0 0 16 0,0 0 0 0,0 0 0 16,0 0-848-16,0 0-176 0,0 0-16 0,-2 8-16 16,-1 4-224-16,-1 3-64 0,-2 0 0 0,0 4 0 15,-1 2 64-15,-1 1 16 0,-2 0 0 0,1-1 0 16,0-2-208-16,0-1-32 0,-1-3-16 0,2-1 0 16,2-2 96-16,-1-2 16 0,-2-2 0 0,3 0 0 15,1-2 176-15,0-1 32 16,5-5 16-16,0 0 0 0,0 0-96 0,0 0-32 0,0 0 0 0,0 0 0 0,0 0-80 0,0 0-16 15,0 0 0-15,0 0 0 0,-2-6-80 0,2-1-32 16,2-1 0-16,1-1 0 0,0-2-144 0,3-2 128 16,2-1-128-16,0-4 128 0,0-1-128 0,-2-1 0 15,0 1 0-15,1 1 128 0,1 1-128 0,-2 1 0 16,1 1 0-16,-2 3 0 0,0 2 0 0,-1 2 192 16,0 1-192-16,0 1 192 0,-4 6 0 0,0 0 0 15,0 0 0-15,0 0 0 0,0 0-192 0,5 3 0 0,1 3 0 0,-2 2 0 16,-1 2 0-16,1 2 0 15,-1 2 0-15,1 1 0 0,0 1 0 0,-1 0 0 16,0 3 0-16,1-1 0 0,-1-4 0 0,0 0 0 16,2-2 0-16,-1-1 0 0,-1-1 0 0,2-1 0 15,-1 0 0 1,1-3 0-16,-5-6 0 0,4 7 0 0,0-2 0 0,-4-5 0 16,0 0-704-16,7 3-80 0,0-1-16 0</inkml:trace>
  <inkml:trace contextRef="#ctx0" brushRef="#br2" timeOffset="164527.04">8422 707 2751 0,'0'0'256'16,"0"-5"-256"-16,3-2 0 0,-3 1 0 0,0-2 3104 0,-1 1 576 0,1 2 112 0,0 5 32 16,-4-5-1424-16,4 5-288 0,0 0-48 0,0 0-16 15,0 0-704-15,-6 4-128 0,-2 0-48 0,0 4 0 16,-1 4-592-16,1 2-112 0,-1 2-16 0,-1 1-16 16,-1 2-16-16,-1 0 0 0,-1-1 0 0,1 3 0 15,1-1-160-15,0-1-48 0,0-2 0 0,2-1 0 16,1-3-80-16,1 0 0 0,1-2-128 0,1-2 192 15,1-2 96-15,1-2 16 0,3-5 0 0,0 0 0 0,0 0 0 0,0 0 0 16,0 0 0-16,0 0 0 0,0 0 80 0,6-5 0 16,2-3 16-16,1-2 0 0,1-2-128 0,2-2-16 15,1-2-16-15,1-1 0 16,1-3-240-16,0 0 128 0,0 1-128 0,0 2 0 0,-2 1 0 0,-1 5 0 16,-2 1 0-16,-1 4 0 0,-2 1 0 0,0 3 0 15,-7 2 0-15,7 1 0 0,-7-1 176 0,5 5-16 16,1 0 0-16,-1 2 0 0,0 3-160 0,-1 0 0 15,0-1 0-15,2 0 0 0,-1 0 0 0,0 0 0 16,-1-1 0-16,2-1 0 0,0 1 0 0,1-1 0 16,-2-2 0-16,2 1 0 0,0-2-288 0,0 1-96 0,2-1 0 0</inkml:trace>
  <inkml:trace contextRef="#ctx0" brushRef="#br2" timeOffset="165292.59">7520 388 26719 0,'0'0'1184'0,"0"0"240"0,0 0-1136 16,0 0-288-16,0 0 0 0,0 0 0 0,-4 3 176 0,0 0-32 15,-1 2 0-15,1 3 0 0,-2 1 416 0,2 2 80 16,0 2 0-16,-1 1 16 0,0 1-288 0,-1 0-64 16,1 3-16-16,-1-3 0 0,2 2-32 0,-1 0 0 15,1 0 0-15,0-3 0 0,-1-1-16 0,2-1-16 16,0-2 0-16,-1 1 0 0,2-3 240 0,2-8 48 16,0 0 16-16,0 0 0 0,0 0-64 0,0 0-16 0,0 0 0 0,0 0 0 15,-1-8-112-15,2-1-16 0,1-3-16 0,2-3 0 16,1-3-64-16,2 0-16 0,-1-3 0 0,1 0 0 15,-1-1-224-15,3-6 128 0,0 3-128 0,0 2 0 16,-4 2 0-16,2 4 0 0,-2 3 0 16,1 2 0-16,-3 2 0 0,1 4 0 0,-4 6 0 0,0 0 0 15,0 0 176-15,0 0-176 0,3 8 192 0,0 2-192 0,-1 1 0 0,1 2 0 16,-1 2 0-16,0 0 0 0,-1 2 0 0,1 0 0 16,0 2 0-16,1-3 0 0,0 2 0 0,0 0 0 15,1-1 0-15,0 0 0 0,0-1 128 0,1-1-128 16,-1-3 0-16,3 1 0 0,-1-3 0 15,0-4 128-15,-6-6-128 0,6 4 0 0,1-4 224 0,0-1-64 16,-2-4-16-16,3-1 0 0,1-4 16 0,-2 0 0 16,1-5 0-16,1-1 0 0,0-3-32 0,1-1 0 15,-2 1 0-15,2 0 0 0,0 1-128 0,1-3 128 16,-1 3-128-16,-2 1 128 0,-2 3-128 0,0 3 128 0,-2 3-128 0,0 4 128 16,-4 4 176-16,0 0 16 0,0 0 16 15,0 0 0-15,0 0-208 0,0 0-128 0,2 9 160 16,0 1-160-16,-1-1 0 0,-1 2 0 15,0 0 0-15,0 4 0 0,0-1 0 0,0 1 0 0,-2 2 0 0,1-4 0 16,0 1 128-16,0 1-128 0,-1-1 0 0,1 0 0 16,0 1 0-16,1-2 0 0,1-1-176 0,2 1 176 31,0-2-2048-31,1-1-304 0,2-2-48 0</inkml:trace>
  <inkml:trace contextRef="#ctx0" brushRef="#br2" timeOffset="165806.81">7934 575 26207 0,'0'0'1152'0,"0"0"256"0,0 0-1136 16,0 0-272-16,-4 0 0 0,-1 3 0 0,-2-2 1024 0,1 3 160 15,1 2 32-15,0 1 0 16,0 1-320-16,0 2-48 0,2 0-16 0,0 2 0 0,0 0-464 0,2 1-112 16,-1 0 0-16,2 1-16 0,1-1-240 0,1 1 176 15,2-3-176-15,0 0 160 0,2-1-160 0,-1-1 0 16,1-4 144-16,0 2-144 0,1-3 192 0,-1-2-48 15,1-2 0-15,1-2 0 0,-2-1 64 0,2-1 16 16,0-3 0-16,-1-2 0 0,1-2-16 0,-1-2 0 16,-1-2 0-16,1-1 0 0,-2 0-48 0,1-2-16 15,-2-1 0-15,0 4 0 0,-2 0-144 0,1-1 160 16,-2 3-160-16,1 1 160 0,0 2-16 0,-1 1 0 16,-1 1 0-16,-1 2 0 0,1 1 48 0,0 5 16 15,0 0 0-15,0 0 0 0,0 0-208 0,0 0 128 16,-2 7-128-16,1 2 0 0,0 2 0 0,0 2 0 15,1 1 0-15,-2 4 0 0,1 1 0 0,-1 3 0 16,-1 6 0-16,1 2 0 0,1 2 0 0,0 1 0 0,0 1 0 0,1 1 0 16,0-2 0-16,0 1 0 0,1 0 0 0,0 0 0 15,0-1 0-15,0-2 0 0,2-1 0 0,-1-4 0 16,0-1 0-16,0-2 0 0,1-1 0 0,-1-4 0 16,-2-2 0-16,0-3 0 0,0-1 144 0,-2-3-144 15,0-3 208-15,1 0-32 0,1-6-16 16,0 0 0-16,0 0 80 0,-5-1 16 0,-2-2 0 0,2-2 0 0,-1-4-80 15,-1-2-16-15,0-3 0 0,0-1 0 0,2-3 0 0,0-1 0 16,2 1 0-16,1-2 0 0,3 0-160 0,2 0 128 16,2 2-128-16,1 0 128 0,2 1-128 0,2 3-144 15,0 1 144-15,2 2-208 0,1 0 64 0,2 2 16 16,2 1 0-16,-1 2 0 16,1 0-1600-16,0 1-320 0,2 2-64 0</inkml:trace>
  <inkml:trace contextRef="#ctx0" brushRef="#br0" timeOffset="185649.94">12752 1707 911 0,'0'0'0'0,"0"0"0"16,0 0 0-16,0 0 0 0,0 0 816 0,0 0 80 15,3-4 0-15,-3 4 16 0,0 0-576 0,0 0-112 16,0 0-32-16,0 0 0 0,4-3 320 0,-4 3 64 0,2-6 16 0,-2 6 0 16,0 0 64-16,0 0 16 15,0 0 0-15,0 0 0 0,0 0-224 0,0 0-64 16,0 0 0-16,4-3 0 0,-4 3-192 0,0 0-32 15,5-5-16-15,-5 5 0 0,4-3 160 0,-4 3 16 0,0 0 16 0,5-3 0 16,-1-1 256-16,-4 4 48 0,5-3 16 0,-1 1 0 16,-4 2-48-16,4-3-16 0,-4 3 0 0,7-3 0 15,-1 0-64-15,1 1-16 0,-7 2 0 0,7-1 0 16,-1 0-192-16,0 0-64 0,-1 0 0 0,2-1 0 16,-1 1-96-16,1 0-32 15,0 0 0-15,-2 0 0 0,1 0 0 0,0 0-128 0,0 1 192 0,0 0-64 0,2 0 64 0,0 2 0 16,-2-1 0-16,1 0 0 0,-1 0 0 0,2 0 0 15,1-1 0-15,-1 3 0 0,-2 0-48 0,0 0 0 16,-1-1 0-16,1 1 0 0,-1-1-16 0,0 1 0 16,-1 0 0-16,2 1 0 0,-6-4 16 0,5 4 0 15,-1-1 0-15,3 2 0 0,-1 0-16 0,-2 1 0 16,1-2 0-16,2 1 0 0,0-1-128 0,0 0 0 16,1 2 144-16,-1-1-144 0,0 1 0 0,2-1 128 15,-3 1-128-15,0-1 0 0,0 1 0 0,-1-1 128 16,0 1-128-16,0 1 0 0,1-3 192 0,-1 1-48 15,-5-5 0-15,6 8 0 0,-1 0 16 0,1 0 0 16,-2-1 0-16,0 0 0 0,0-1-160 0,0 2 0 16,-1 0 0-16,2 0 0 0,-2-1 0 0,0 2 128 15,2 0-128-15,-1 0 0 0,1-1 0 0,-1 1 128 0,0 0-128 0,1 0 0 16,-1 1 0-16,2 0 0 16,0-2 0-16,-1 1 0 0,-1-1 0 0,1 0 0 0,-1-1 0 0,1 1 0 15,0 0 0-15,-1 1 128 0,1-1-128 0,-2 1 0 0,0-1 128 0,1 1-128 16,-2 1 128-16,0 1-128 15,-1 0 0-15,0 0 0 0,-1 0 128 0,0 0-128 16,0-2 128-16,0 1 0 16,0 1 0-16,0 0 0 0,0 0-128 0,0 0 0 0,1 0 144 0,-2 0-144 0,0 0 144 0,1 0-144 15,1 0 192-15,0 0-192 0,-1 0 128 0,-1 0-128 16,-1 1 0-16,1 1 0 0,0-1 0 0,0-1 0 16,0 1 128-16,1 0-128 0,-2 0 0 0,2 1 160 15,-1-1-160-15,0 0 128 0,0 2-128 0,0-2 0 16,0-1 0-16,-1 0 0 15,0 0 0-15,-1 0 128 0,2-1-128 0,0 1 0 0,-1 0 0 0,0-2 128 16,0 1-128-16,-2 0 0 0,0 1 176 0,-1 0-48 16,1 1-128-16,1-2 192 0,-1 0-32 0,0 0-16 15,0 0 0-15,-2 0 0 0,1 0-16 0,-1 0-128 16,2 0 192-16,-1-1-64 0,0 1-128 0,0 0 160 16,0-1-160-16,1 1 160 0,-2-1-160 0,2 1 0 15,-1-2 0-15,1 2 128 0,-1-1-128 0,1 1 0 16,0 0 0-16,-1 0 0 0,2 0 0 0,0 0 0 15,-2 0 0-15,0-2 0 0,-2 0 0 0,2 0 128 0,-1-1-128 0,1 2 0 16,-1-1 0-16,1 0 128 0,-1-1-128 0,1 1 0 16,-1-2 0-16,1-1 128 0,-1 1-128 0,1-1 0 15,-1-1 0-15,1 1 0 0,-1-1 128 0,1 1-128 16,-1-2 0-16,1 0 128 16,-2 1-128-16,0-1 128 0,0 1 16 0,-2 0 0 0,1 0 0 0,-1 0 0 15,1 1 0-15,-1-1 0 0,1 1 0 0,-1-1 0 16,1 1 16-16,-1 1 0 0,1-2 0 0,0 1 0 15,0-1-160-15,-1 1 0 0,0-1 144 0,0-1-144 16,1 1 128-16,1-1-128 0,0 0 128 0,1 0-128 16,-3 0 0-16,1-2 0 0,0 0 0 0,1 0-192 15,-1 0-528-15,0 0-112 0,1 0-32 0,-1-1-8096 16,0 0-1632-16</inkml:trace>
  <inkml:trace contextRef="#ctx0" brushRef="#br0" timeOffset="185806.76">12721 2984 10127 0,'0'0'448'0,"0"0"96"0,0 0-544 0,0 0 0 15,0 0 0-15</inkml:trace>
  <inkml:trace contextRef="#ctx0" brushRef="#br0" timeOffset="-210999.72">2458 8829 4607 0,'0'0'400'0,"0"0"-400"0,0 0 0 0,0 0 0 0,-6 2 2480 0,0-2 400 16,1 0 96-16,5 0 16 0,-7 1-1408 0,2-1-288 15,-1 0-48-15,1 1-16 0,-2 0-272 0,3 0-48 16,4-1-16-16,-5 1 0 0,0 0-240 0,5-1-48 16,0 0-16-16,0 0 0 0,0 0-48 0,0 0-16 15,0 0 0-15,0 0 0 0,0 0-144 0,0 0-48 16,0 0 0-16,0 0 0 0,0 0-80 0,8 0-32 15,2-1 0-15,5 0 0 0,3 0 96 0,3-1 32 0,-1-1 0 0,6-2 0 16,2 1 96-16,2-1 0 0,0 0 16 0,5-1 0 16,0 3-144-16,2 0-16 15,3 0-16-15,-1 0 0 0,0 2-160 0,-3 1-128 0,-2-1 144 16,-3 0-144-16,-2 1 0 0,-3 0 128 0,-2 0-128 0,-3 1 0 16,-3 1 0-16,-3 1 128 15,-2 0-128-15,-2 0 0 0,-3 0 0 0,-2 1 0 0,-6-4 0 0,0 0 0 0,1 6-176 0,-2 1-128 16,-3 0-16-16,-2 0-16 15,-4 1-496-15,-2 0-112 0,-3-1-16 16,0 1-8048-16,-3 0-1616 0</inkml:trace>
  <inkml:trace contextRef="#ctx0" brushRef="#br0" timeOffset="-210621.85">2370 8910 19343 0,'-16'-11'1728'0,"9"7"-1392"15,1-1-336-15,0 1 0 16,3-2 1392-16,1 2 208 0,-1 0 32 0,3 4 16 0,0-6-864 0,0 6-160 16,4-4-48-16,1-1 0 15,4 2 0-15,2 1-16 0,3 1 0 0,2 0 0 0,0 1-176 0,3 1-48 0,2 0 0 0,0 1 0 16,-2 1-160-16,0 3-48 16,-3 0 0-16,-2 3 0 0,1 2-128 0,-3 2 0 31,-3 2 0-31,-2 2 128 0,-2 4-128 0,-3 3 160 0,-4 4-160 0,-3 4 160 0,-2 3-160 0,-5 2 0 15,-2 3 0-15,-4-2 128 16,-2-2-320-16,-3-2-64 0,0-5 0 0,1-2-16 0,-2-5 272 0,2-5 0 0,1 0 0 0,2-3 0 31,2-2 432-31,1-2 144 0,4-2 16 0,0-1 16 0,3-3 240 0,3 0 48 16,1 0 16-16,5-4 0 16,0 0-336-16,0 0-64 0,0 0 0 0,10 1-16 0,2-1-496 15,5-1 0-15,4 0 0 0,3-2 0 0,5 0 0 0,1-1 0 16,2-1 0-16,1 1 0 0,2-2 0 0,-2 1 0 15,-1-2 0-15,1 2 0 0,0-1-128 0,1 1 128 16,2-1 0-16,0 1 0 16,2 0-1536-16,2 0-208 0,-4-1-48 0,0 0-13072 15</inkml:trace>
  <inkml:trace contextRef="#ctx0" brushRef="#br0" timeOffset="-209930.52">3425 8901 19343 0,'0'0'1728'0,"-3"-3"-1392"16,0-3-336-16,0 1 0 0,0-2 1472 0,1 2 240 15,1-1 32-15,1 6 16 0,0 0-160 0,0 0-16 16,0 0-16-16,0 0 0 0,0 0-864 0,0 0-160 16,0 0-32-16,0 8-16 0,0 2-304 0,1 2-64 15,0 3-128-15,0 3 192 0,-1 3-192 0,0 2 128 16,-1 3-128-16,-1 4 0 0,0 1 176 0,-2 2-176 15,1 2 192-15,0 0-192 0,-2 1 176 0,1-2-176 0,-1-2 160 16,2-2-160-16,0-3 128 0,1-3-128 0,-1-3 0 0,1-2 144 16,0-3-144-16,0-3 128 0,-1-2-128 0,0-2 128 15,1-2 16-15,2-7 0 0,0 0 0 0,0 0 0 16,0 0 240-16,-4-3 32 0,0-2 16 16,1-3 0-16,0-3 16 0,1-3 16 0,-1-4 0 0,2-3 0 15,1-4-64-15,1-3-16 0,2-5 0 0,1 0 0 16,2-2-176-16,2 1-32 0,0-1-16 0,1 1 0 15,2 0-160-15,0 2 0 0,0 2 0 0,0 3 0 16,-1 3 0-16,1 2 0 0,-1 1 0 0,1 3 0 16,-1 3-192-16,1 2 192 0,0 0-192 0,1 4 192 15,0 0-176-15,-1 2 176 0,-1 3-128 0,0 0 128 0,-1 1-160 16,2 2 160-16,-2 0-192 0,1 2 192 16,0 1-752-16,-1 3-32 0,0 0-16 15,-2 3-10384-15,-1 3-2064 0</inkml:trace>
  <inkml:trace contextRef="#ctx0" brushRef="#br0" timeOffset="-209757.83">3362 9166 25791 0,'-12'-3'2304'0,"12"3"-1856"16,0 0-448-16,0 0 0 0,0 0 1808 0,0 0 272 0,0 0 48 0,0 0 16 16,8 1-1408-16,4 0-288 15,2 3-48-15,2-3-16 0,0-2 32 0,3-1 0 16,1 1 0-16,1-1 0 0,1 2-144 0,1 0-16 15,0-1-16-15,1 0 0 0,1-1-240 0,-3 0-256 0,2-2 48 0,-1 0-16176 16</inkml:trace>
  <inkml:trace contextRef="#ctx0" brushRef="#br0" timeOffset="-208516.39">3284 8602 911 0,'0'0'0'0,"0"0"0"16,0 0 0-16,0 0 0 16,0 0 3392-16,0 0 608 0,0 0 112 0,0 0 32 15,0 0-1872-15,-1-4-368 0,1 4-80 0,-2-5-16 16,2 5-208-16,-3-4-64 0,-2 1 0 0,5 3 0 0,-3-4-480 0,3 4-96 15,0 0-32-15,0 0 0 0,-2-3-320 0,2 3-64 16,0 0-16-16,0 0 0 0,0 0-208 0,0 0-64 16,0 0 0-16,6-3 0 0,4-1-256 0,4 2 0 15,2 0 128-15,4-1-128 0,3-2 192 0,2 3 0 16,3-2-16-16,1 0 0 0,2 0 32 0,2 0 16 16,2-1 0-16,2 1 0 0,-1 0-32 0,1 1 0 15,1 0 0-15,-2 1 0 0,0-1-192 0,-5 2 128 16,-3 0-128-16,-3 0 0 0,-4 0 128 0,-3 0-128 15,-3 0 0-15,-3 1 144 0,-3 0-16 0,-3 0 0 16,1 0 0-16,-7 0 0 0,0 0 16 0,0 0 0 16,0 0 0-16,0 0 0 0,-7-1-144 0,0 0 0 0,-2 0 0 0,-1-1 0 15,-2 1-192-15,-1 0-80 0,-3 0-16 0,1 1 0 32,0-3 0-32,-1 1 0 0,1-1 0 0,-2 1 0 0,2-1 144 0,2 0 144 0,2-2-208 0,1 1 80 0,1-2 128 0,2 0 0 15,3-1 0-15,1 1 0 0,0 0 0 0,3 1 0 31,2-1 0-31,1 2 0 0,1-1 0 0,3 1 0 0,2-1 0 0,1 1 0 0,1 1 0 0,0 1 0 16,0-1 0-16,0 2 128 0,0 0 64 0,1 1 32 16,0 0 0-16,-1 2 0 15,0 2 16-15,-2 1 0 0,-1 1 0 0,-2 1 0 0,-2 3-48 0,0 1 0 16,-2 0 0-16,-2 1 0 0,-1 2-32 0,-3-1-16 16,0 0 0-16,-3 0 0 15,0 1 16-15,-2 1 0 16,-2-2 0-16,0 1 0 0,-2-1-160 0,-1 0 0 0,-2 0 0 0,2 0 128 15,-1-2-2432-15,1 0-480 0</inkml:trace>
  <inkml:trace contextRef="#ctx0" brushRef="#br0" timeOffset="-196511.31">4571 9110 16575 0,'0'0'1472'0,"0"0"-1168"0,0 0-304 0,0 0 0 16,0 0 1792-16,0 0 320 16,0 0 48-16,0 0 16 0,-4-2-528 0,4 2-112 0,0 0 0 15,0 0-16-15,0 0-704 0,0 0-144 0,4-3-32 0,4 1 0 16,2-1-320-16,3 1-64 0,5 1 0 0,3 0-16 16,1 1-16-16,2-1 0 0,2-1 0 0,0 1 0 15,-2-1-224-15,0 1 128 0,-2 0-128 0,-1 0 0 16,0 0 128-16,-1 0-128 0,-3 0 0 0,0 1 0 15,-2 0-448-15,-2 1-176 0,-2 1-32 0,-2 1-9072 16,-3 2-1792-16</inkml:trace>
  <inkml:trace contextRef="#ctx0" brushRef="#br0" timeOffset="-196322.7">4633 9319 26719 0,'-4'-2'2368'0,"-2"0"-1888"15,-1 0-480-15,2-1 0 0,2 1 1968 0,3 2 288 16,0 0 64-16,0 0 16 0,0 0-1312 0,0 0-256 15,0 0-48-15,0 0-16 0,6-5-384 0,1 3-64 16,2 2-32-16,2 2 0 0,2-1-224 0,1 0 0 16,3-1 0-16,1 1 0 15,2 0-1024-15,1-1-128 0,0-1-48 0,2-2-9440 16,0-2-1904-16</inkml:trace>
  <inkml:trace contextRef="#ctx0" brushRef="#br0" timeOffset="-195600.39">6695 8840 5519 0,'0'0'240'0,"3"-6"64"0,-6 0-304 0,3-1 0 0,0 0 0 0,0 0 0 16,-1 0 4496-16,1 2 848 0,0 5 160 0,0 0 48 16,0 0-3104-16,0 0-608 15,0 0-128-15,0 0-32 0,0 0-768 0,-3 4-144 0,0 3-48 0,1 2 0 16,-1 5-432-16,3 1-96 0,-1 4 0 0,0 3-16 16,1 1-176-16,0 3 160 0,0 2-160 0,-1 0 160 15,2 1-160-15,0-3 0 0,0 0 144 0,0-2-144 0,1-2 0 0,-2-1 144 16,2-1-144-16,-2-3 0 0,0-1 176 0,0-3-176 15,0-1 160-15,-1-2-160 0,0-4 256 0,1-6-64 16,-3 6 0-16,3-6 0 0,0 0 48 0,0 0 0 0,-5-3 0 0,-1-3 0 16,1-3-240-16,-1-2 144 15,2-2-144-15,0-2 128 0,-2-3-128 0,2-3-272 16,-1-3 64-16,1-4 16 0,1-1 192 0,0-3 0 16,3-2-160-16,0 1 160 0,1 0 0 0,2 1 0 0,1-1 128 0,-1 1-128 15,3 2 208-15,-1 3-32 16,2 3-16-16,0 2 0 0,1 1-160 0,3 2 192 15,1 4-192-15,1 1 192 0,0 2-192 0,0 2 0 0,1 3 0 16,1 0-176-16,0 3 176 0,0 1 0 0,1 3-144 0,-1 3 144 16,1-1-224-16,-2 4 32 0,0 2 0 0,-2 2 0 31,0 1-1424-31,-1 2-288 0,-1 3-48 0,-2 1-12416 0</inkml:trace>
  <inkml:trace contextRef="#ctx0" brushRef="#br0" timeOffset="-195412.23">6684 8997 23951 0,'-9'1'1056'16,"9"-1"224"-16,0 0-1024 0,-6 0-256 0,6 0 0 0,0 0 0 15,-5-1 2192-15,5 1 384 0,0 0 80 0,0 0 16 16,0 0-1472-16,0 0-304 0,0 0-48 0,8 0-16 0,3-1-544 0,1 0-112 16,3 0-32-16,0 0 0 0,4-1-144 0,2 1 0 15,0-1 0-15,2 0 0 16,1 0-512-1,1 1-192-15,2 1-48 0,-1 1-15008 0</inkml:trace>
  <inkml:trace contextRef="#ctx0" brushRef="#br0" timeOffset="-194968.8">7038 9272 28559 0,'0'0'2544'0,"-3"-4"-2032"0,1-2-512 15,2-1 0-15,0 1 448 0,3-1 0 0,2 0 0 0,0 0 0 16,0 3 0-16,0-1 0 0,3 1 0 0,0 0 0 16,0 3 0-16,3 1-16 0,0 1 0 0,0 2 0 15,0 0-272-15,0 2-160 0,0 3 192 0,-1 1-192 16,-2 1 144-16,-1 1-144 0,-2 0 0 0,-2 1 144 16,-3 3-16-16,-1 2-128 0,-2 0 192 0,0 1-64 15,-5-1-128-15,1-2 0 0,1-1-160 0,-2-1 160 16,0 0-128-16,2-5 128 0,-1-1 0 0,2-2-144 15,1-1 272-15,4-4 48 0,0 0 16 0,0 0 0 16,-2-6 192-16,2-1 32 0,2-4 16 0,3-3 0 16,3 0-240-16,1-5-32 0,4-3-16 0,1-2 0 0,2-3-304 15,1-1-64-15,0 1-16 0,0 2 0 0,-2 3-16 0,-1 5-16 16,-2 3 0-16,-2 1 0 0,-4 4 272 0,0 2 176 16,-2 3-32-16,-4 4 0 0,0 0 336 0,0 0 64 15,-4 5 16-15,-1 4 0 0,-1 1-240 0,-1 4-64 16,-1 1 0-16,2 2 0 0,-1 1-256 0,2 0 0 0,0 2 128 0,3-2-128 15,1-3 0-15,2-1 0 0,2 1 0 16,3-3 0-16,0-1-128 0,4-1 128 16,1-2 0-16,4-1-144 0,1-1-48 0,4-3 0 0,2-2 0 0,4-2 0 31,6-1-1664-31,-1-4-320 0,0-3-80 0</inkml:trace>
  <inkml:trace contextRef="#ctx0" brushRef="#br0" timeOffset="-194515.57">8011 8830 24127 0,'0'0'1072'0,"-1"-6"208"0,-1 0-1024 0,1-1-256 0,0-1 0 0,-1 2 0 0,0 0 1440 0,1 2 224 15,1 4 64-15,0 0 0 16,0 0-320-16,0 0-64 0,0 0-16 0,0 0 0 15,0 0-592-15,0 0-112 0,-2 6-32 0,0 4 0 0,0 1-336 0,-1 3-80 16,3 0-16-16,-3 2 0 0,0 3-160 0,1 0 0 16,-1-1 144-16,2 1-144 0,0 0 0 0,1 0 0 0,1-2 0 0,0 0 0 15,2-2 0-15,0-1 0 16,0 0 0-16,2-2 0 16,-1-1 0-16,1-1 128 0,3-3-128 0,0 0 0 15,1-4 0-15,2-1-160 0,3-1 16 0,-1-2 0 16,4-2-832-16,-2-2-176 0,3-4-16 0,0-2-14368 0</inkml:trace>
  <inkml:trace contextRef="#ctx0" brushRef="#br0" timeOffset="-194263.76">7958 8691 26719 0,'-12'-6'2368'0,"8"3"-1888"15,-2 2-480-15,1 0 0 0,0 0 496 0,5 1 0 31,0 0 0-31,0 0 0 0,-5 0 32 0,5 0 16 16,0 0 0-16,0 0 0 0,0 0 288 0,0 0 48 0,0 0 16 0,4-4 0 0,2-1-480 0,0 0-96 16,1-2 0-16,1-1-16 15,0 0-48-15,1-1 0 0,-1 0 0 0,0 1 0 0,-1 1 80 0,-2 0 16 16,-1 2 0-16,2 1 0 0,-6 4 192 0,0 0 32 0,0 0 16 0,0 0 0 16,5 5-160-16,0 1-48 15,-2 2 0-15,0 1 0 0,-2 1-176 0,1 1-32 16,0 0-16-16,0 0 0 0,1-1-160 0,0-2 0 0,2 0 0 0,0 0 0 47,1-2-1904-47,1-1-400 0</inkml:trace>
  <inkml:trace contextRef="#ctx0" brushRef="#br0" timeOffset="-192875.73">8783 8911 15663 0,'0'0'1392'0,"-3"-3"-1120"0,-4 0-272 0,2 0 0 0,0 1 2432 0,5 2 416 0,-4-2 96 0,4 2 0 16,0 0-1232-16,0 0-256 0,0 0-48 0,0 0-16 15,0 0-672-15,8 1-128 0,2 1-16 0,2 0-16 16,3 2-208-16,4-2-32 16,3-1-16-16,2 1 0 0,-1 0-48 0,4 1-16 0,0-3 0 0,2 1 0 0,0 0-96 15,1-1-16-15,-1 0 0 0,-2 0 0 0,0 1-128 16,-1 0 0-16,-1 0 0 0,-3-1 0 15,-2 0-656-15,-5 0-176 16,-2-1-16-16,-4 0-9232 0,-2 0-1840 0</inkml:trace>
  <inkml:trace contextRef="#ctx0" brushRef="#br0" timeOffset="-192671.97">9004 8767 26719 0,'-4'-3'2368'0,"0"-2"-1888"15,0 2-480-15,0 0 0 0,4 3 1472 0,0 0 192 16,0 0 32-16,0 0 16 0,0 0-832 0,0 0-176 15,0 0-16-15,0 0-16 0,0 0-288 0,0 0-48 16,-1 6-16-16,1 2 0 0,1 1-128 0,0 1-48 0,-1 2 0 0,1 2 0 16,1 2-144-16,0 1 0 15,2 3 0-15,-1 0 128 0,0 1-128 0,1-2 0 16,-2 0 0-16,1 0 0 0,-2 0 0 0,4-1 128 0,-3-1-128 16,1-2 0-1,0-2-1024-15,1-2-272 0,0-1-64 0,-1-1-13824 0</inkml:trace>
  <inkml:trace contextRef="#ctx0" brushRef="#br0" timeOffset="-192058.65">9938 8785 19583 0,'0'-14'864'0,"1"9"176"0,2-2-832 0,-2 1-208 0,2-2 0 0,0 0 0 16,-2 0 1472-16,0 1 256 0,1 1 64 0,-2 6 0 16,0 0-240-16,0 0-32 0,0 0-16 0,0 0 0 15,0 0-848-15,0 0-160 0,2 9-48 0,1 2 0 16,-2 4-176-16,0 2-32 0,0 2-16 0,-1 2 0 15,0 2-80-15,0 1-16 0,-2 1 0 0,1 1 0 16,-1-2 0-16,1-1-128 0,-1 0 192 0,-1-1-64 16,1-2-128-16,0-1 128 0,-1-3-128 0,2-2 128 0,-3-2 32 0,1-2 0 15,1-1 0-15,0-2 0 0,2-7 112 0,0 0 32 16,0 0 0-16,0 0 0 0,-6-4 80 0,1-2 32 16,0-4 0-16,1-4 0 0,0-5-128 0,3-3-32 15,1-3 0-15,1-5 0 0,1-3-256 0,1-2 0 16,1-2 0-16,2 1 0 0,-2 0 128 0,2 1-128 15,1 2 0-15,2 1 0 0,2 1 160 0,2 2-160 16,-2 3 128-16,3 3-128 0,0 2 144 0,0 2-144 16,0 3 160-16,2 3-160 0,-1 0 128 0,1 4-128 15,-1 1 0-15,-1 1 0 0,1 3 0 0,-2 1 0 16,-1 1 0-16,-1 4 0 0,1 0-288 0,-1 2-48 0,-2 3-16 0,-1 0 0 31,-1 2-1744-31,-1 2-336 0,-3 2-80 0</inkml:trace>
  <inkml:trace contextRef="#ctx0" brushRef="#br0" timeOffset="-191886.34">9970 8803 29375 0,'0'0'1296'0,"0"0"272"0,0 0-1248 0,0 0-320 0,0 0 0 0,0 0 0 16,0 0 560-16,0 0 48 0,7 4 16 0,2-1 0 15,0 0-112-15,5-1-32 0,-2 0 0 0,3-1 0 0,2 0-304 0,1 0-176 16,3-1 192-16,0-1-192 15,1 0-1456-15,1 0-400 0,0-2-64 16</inkml:trace>
  <inkml:trace contextRef="#ctx0" brushRef="#br0" timeOffset="-191415.11">10378 8886 21183 0,'0'0'1888'0,"-4"5"-1504"16,1 3-384-16,-2-1 0 0,1-1 1344 0,0 3 208 0,1 1 48 0,0 1 0 15,1 1-336-15,1 0-64 16,1 1-16-16,1 1 0 0,1-2-368 0,0 0-80 16,1-1-16-16,2-1 0 0,2-2-320 0,-1 1-64 15,-1-2-16-15,2-2 0 0,2-1-48 0,1-2-16 16,-1-2 0-16,0-2 0 0,4-2-48 0,-5-1-16 16,3-4 0-16,-1-2 0 0,-1-2-32 0,0-1-16 15,0-1 0-15,-2 0 0 0,0-1 48 0,-2-1 16 0,0-1 0 0,-2 2 0 16,-1 1 112-16,1 3 0 0,-2 1 16 15,-1 1 0-15,0 2 240 0,0 1 64 0,0 7 0 16,0 0 0-16,0 0-320 0,0 0-64 16,0 0-16-16,-1 8 0 0,-2-1-240 0,2 6 0 0,1 0-192 15,0 3 192-15,-1 4-144 0,0 3 144 0,0 4 0 0,-1 1-144 0,0 3 144 0,-1 1 0 16,1 3-144-16,1 4 144 0,0 1 0 0,0 1 0 16,-1-1-144-16,2-1 144 0,-3 1 0 0,2-2 0 15,0 0 0-15,0-2 0 0,0-2 0 0,-1 0 0 16,1-4 0-16,0-1 0 0,-2-4 0 0,1-2 0 15,-1-3 0-15,0-4 0 0,-1-1 192 0,0-3-48 16,-2-2-16-16,1-1 0 0,-2-3 64 0,0-3 16 16,-1-2 0-16,-1-2 0 0,-1-2 48 0,0-3 16 15,2 1 0-15,-2-5 0 0,-1-3-16 0,1-3 0 16,1-1 0-16,2-1 0 0,3 1-64 0,1-2 0 16,2-1-16-16,3 0 0 0,4 1-176 0,2 0-176 15,0 0 48-15,3 1 0 16,3 1-320-16,3-1-64 0,1 1-16 0,3 2 0 15,2 1-2016-15,4 1-400 0,0 1-64 0</inkml:trace>
  <inkml:trace contextRef="#ctx0" brushRef="#br0" timeOffset="-190707.97">11088 8975 1839 0,'0'0'160'0,"0"0"-160"0,0 0 0 0,0 0 0 15,-3-3 4416-15,3 3 864 0,0 0 160 0,2-5 48 16,0 0-3296-16,0-1-656 0,0 2-128 0,3-3-16 16,0-2-336-16,3 1-64 0,-1-2-16 0,0-1 0 15,3-1-448-15,0 1-80 0,-1 0-32 0,1 0 0 16,-3 0-64-16,1 1-16 0,-1 1 0 0,-2 1 0 0,2 3 288 0,-2 1 48 15,-5 4 16-15,0 0 0 16,0 0-48-16,0 0-16 0,5 8 0 0,-3 4 0 16,0 5-192-16,-2 3-48 0,-1 3 0 15,-1 4 0-15,1 5-224 0,0 2-160 0,0 4 192 0,-1 1-192 0,1 2 128 0,1 1-128 16,1 1 0-16,1-3 0 0,0-1 0 0,-1-2 0 16,0-3 0-16,1-2 0 0,0-2 160 0,-1-4-32 15,2-3 0-15,-1-3 0 0,-1-2 256 0,0-4 64 16,0-2 0-16,-1-1 0 0,-1-5-128 0,1-6-32 15,0 0 0-15,-4 3 0 0,4-3-48 0,-6 1-16 16,0-2 0-16,-2-1 0 0,-1-2-224 0,-1 1 0 16,-2-4 0-16,-1-1-160 15,-1 0-704-15,-2-2-144 0,0-2-16 0,-1-1-16 16,0-1-2032-16,0-2-416 0,2-1-80 0</inkml:trace>
  <inkml:trace contextRef="#ctx0" brushRef="#br0" timeOffset="-190440.31">11217 8600 28559 0,'0'0'2544'0,"-5"0"-2032"0,-1-1-512 0,0 1 0 0,1 1 640 15,-1 0 48-15,1 1 0 0,-1 0 0 0,1 2-112 0,-1-1 0 16,-1 0-16-16,3 1 0 0,4-4 80 0,0 0 0 16,-5 2 16-16,5-2 0 15,0 0-32-15,0 0-16 16,0 0 0-16,0 0 0 0,1-7-96 0,2-1-32 0,1-1 0 0,2-1 0 15,-1-1-144-15,2 0-16 0,0 0-16 0,-1 0 0 16,1 0-32-16,0 1 0 0,1 2 0 0,-1 1 0 16,-1 3-80-16,0 1 0 0,-6 3-16 0,5 1 0 0,-5-1-176 0,7 6 0 15,0 3 0-15,-1 1 128 0,1 0-128 0,-1 1 0 16,1 0 0-16,-2-1-176 16,-1-1-1104-16,2-2-240 0,2 1-32 0,2-2-15520 0</inkml:trace>
  <inkml:trace contextRef="#ctx0" brushRef="#br0" timeOffset="-189292.9">12139 8655 21183 0,'0'0'944'15,"-2"-5"192"-15,1 0-912 0,0-1-224 0,0 1 0 0,0-1 0 0,-1 2 1920 0,-1 0 352 16,3 4 64-16,0 0 16 0,0 0-672 0,0 0-128 15,0 0-16-15,0 0-16 0,0 0-688 0,0 0-144 0,0 0-32 0,0 0 0 16,2 10-288-16,-1 1-64 16,0 1-16-16,1 2 0 0,0 1 32 0,0 3 0 15,1 1 0-15,-2 0 0 0,0 2-176 0,0 0-16 0,-1 1-128 0,0-1 192 16,0 0-192-16,0-1 128 0,0-3-128 0,1 0 0 16,0-2 0-16,0 0 0 0,0-3 0 0,0-1 0 31,0-1-1280-31,1-2-240 0,-2-1-48 0,0-7-9376 0,0 0-1856 0</inkml:trace>
  <inkml:trace contextRef="#ctx0" brushRef="#br0" timeOffset="-189088.49">11976 8897 25791 0,'-14'-6'2304'0,"10"3"-1856"0,-4-1-448 0,4 0 0 0,1 1 2432 0,3 3 384 16,-2-4 64-16,2 4 32 15,7-5-1984-15,1 1-400 0,2-1-80 0,2 1 0 0,4 1-64 0,2-2 0 16,3 0 0-16,2 0 0 0,0 2-208 0,1 0-48 15,4 0-128-15,1-2 192 0,2 1-192 0,1 0 0 16,0 1 0-16,1 1 0 0,-3 0 0 0,-1 0-240 16,-1-2 32-16,-3 2 0 15,-2-1-880-15,-3 1-160 0,-3 0-32 0,-4 1-16 16,-6-1-1856-16,-7 2-368 0,0 0-80 0</inkml:trace>
  <inkml:trace contextRef="#ctx0" brushRef="#br0" timeOffset="-188319.14">13211 8513 20271 0,'0'0'896'0,"0"0"192"0,3-6-880 0,-1 1-208 0,-1-2 0 0,-1 7 0 16,0 0 1504-16,0 0 256 0,2-5 48 0,-2 5 16 15,0 0-464-15,0 0-80 0,0 0-32 0,1 5 0 16,0 4-656-16,0 3-128 0,0 3-16 0,-1 2-16 16,0 3-112-16,0 2 0 0,1 1-16 0,-1 1 0 15,-1 2-112-15,0-1 0 0,0 1-16 0,0 1 0 16,0-1-48-16,1-1 0 0,-2 0 0 0,2-2 0 15,0-4-128-15,2 1 0 0,-2-4 144 0,-2-2-144 0,1-2 208 0,1-2-16 16,0-2-16-16,-2-2 0 0,2-6 16 0,0 0 0 16,0 0 0-16,0 0 0 0,0 0 48 0,-3-6 16 15,0-4 0-15,-1-2 0 0,1-4-64 0,0-2 0 16,-1-4 0-16,1-3 0 0,0-2-192 0,1-2 0 16,-3 1 128-16,2-1-128 0,1-1 224 0,1 1 0 15,-1-1 0-15,2 2 0 0,2 2 224 0,0 3 32 16,3 2 16-16,1 1 0 0,0 2-256 0,3 0-48 15,1 0-16-15,3 4 0 0,2 1-176 0,1 2 0 16,2 1 0-16,0 0 0 0,3 2 0 0,-2 1 0 16,1 0 0-16,-2 2 0 0,0 1 0 0,-3 3 0 0,-1 1 0 0,-3 1 0 31,-1 1-448-31,-1 2 16 0,-3 0 16 0,1 2 0 16,-2 1-1632-16,-1 3-320 0,0 3-64 0,-3 3-12832 0</inkml:trace>
  <inkml:trace contextRef="#ctx0" brushRef="#br0" timeOffset="-188155.2">13180 8731 23951 0,'-8'-6'1056'0,"8"6"224"0,0 0-1024 0,0 0-256 0,0 0 0 0,0 0 0 16,0 0 2400-16,0 0 416 0,5-4 96 0,1 1 16 16,3-1-1968-16,2 1-384 0,3 0-64 0,3-1-32 15,3 2-480-15,1 0 0 16,0 1 0-16,1 0 0 0,1 0-1024 0,0 0-288 0,0 1-64 0,-2 0-13344 0</inkml:trace>
  <inkml:trace contextRef="#ctx0" brushRef="#br0" timeOffset="-187831.55">13521 8892 26719 0,'-1'-5'2368'0,"0"-2"-1888"16,1 0-480-16,1-2 0 0,2 1 1216 0,1-1 160 15,1 2 32-15,2-2 0 0,1 2-288 0,2 2-48 16,0 1-16-16,1 2 0 0,0 1-544 0,1 2-128 0,0 1 0 0,-1 3-16 16,-2 1-368-16,0 4 144 15,-1 1-144-15,-3 3 0 0,0 0 0 0,-5 1-176 16,-1 3 0-16,-4 2 0 0,-1 2-64 0,-3 1-16 0,-3 1 0 0,0-1 0 31,-1-1-128-31,1-2-48 0,-1-4 0 0,1-1 0 0,1-3 672 0,3-2 128 16,-2-3 16-16,5 0 16 0,1-3 464 0,4-4 96 0,0 0 0 0,0 0 16 15,0 0-400-15,0 0-64 0,0 0-32 0,7 3 0 0,5-2-272 16,-2 0-48-16,1-1-16 0,1 0 0 0,2 0-144 16,-1-1 0-16,1 0 0 0,0-1 0 15,-2 2-192-15,3-2-80 0,-1 1-16 0,0 0 0 16,1 0-1952 0,-2 0-400-16,-1 0-80 0</inkml:trace>
  <inkml:trace contextRef="#ctx0" brushRef="#br0" timeOffset="-187654.2">13589 9020 34959 0,'-5'-11'1536'0,"5"11"336"0,0 0-1488 0,0 0-384 16,0 0 0-16,3-5 0 0,1-1 0 0,3 2-240 16,1-1 48-16,2 1 0 0,3 1 192 0,0-1 0 15,2 2 0-15,2 0 160 16,1 0-1024-16,1-1-208 0,4 1-32 0,1-1-13104 0</inkml:trace>
  <inkml:trace contextRef="#ctx0" brushRef="#br0" timeOffset="-187052.87">14359 8465 24879 0,'0'0'1088'0,"-1"-5"256"0,1-1-1088 0,0 0-256 16,0 6 0-16,1-4 0 0,-1 4 1120 0,0 0 160 15,0 0 48-15,0 0 0 0,0 0-208 0,0 0-32 16,0 0-16-16,1 8 0 0,0 3-496 0,-1 3-112 15,0 1-16-15,-1 4 0 0,-1 3-176 0,0 2-32 16,-1 3-16-16,-1 1 0 0,1-1-32 0,0 1-16 0,1-2 0 0,-1 1 0 16,0-2-176-16,1-2 128 15,1-3-128-15,1-1 128 0,0-6 16 0,1-2 0 16,1-1 0-16,0-4 0 0,-2-6 112 0,0 0 32 0,7 4 0 0,-1-4 0 16,1-4 32-16,1-2 0 0,-1-3 0 15,3-3 0-15,1-2-128 0,1-3-32 0,1-3 0 0,2-2 0 16,1-2-304-16,0 0-64 0,-2 0-16 0,-1 1 0 15,-3 2 32-15,0 2 0 0,-2 1 0 0,-3 5 0 16,-1 2 192-16,-2 2 0 0,-2 3 0 0,-2 1 0 16,2 5 0-16,-6 0 0 0,0 3 0 0,-2 1 0 0,-1 1 0 0,-2 2-176 15,-2 1 176-15,0 2-160 0,-1 1 160 0,1 0-160 16,1 1 160-16,2-1-160 0,1 0 160 0,3-1 0 16,3-2-144-16,1 1 144 0,2-1 0 0,3 0 0 15,1-2 160-15,3 2-160 0,0 1 320 0,4 1-64 16,3 1 0-16,-1 0 0 0,1 0-64 0,0 0 0 31,2 1-16-31,0 0 0 0,1 0-176 0,-1 0 192 0,0 0-192 0,-1 0 192 0,0 0-192 0,1-1 192 16,-1-2-192-16,0 0 192 0,-2 0-192 0,0-2 0 15,-1 0 0-15,-2-1 0 16,-2-3-304-16,-1-1-144 0,-1-1-16 0,-6-1-16 16,0 0-1312-16,4-4-256 0,0-1-48 0,-3-2-13008 0</inkml:trace>
  <inkml:trace contextRef="#ctx0" brushRef="#br0" timeOffset="-186731.94">14440 8133 29487 0,'-5'-9'2624'0,"3"4"-2112"0,-2 1-512 0,-1 2 0 0,5 2 240 0,-5 1-64 0,-1 1-16 0,1 2 0 15,-1 2 224-15,0 0 32 0,-1 2 16 0,1 1 0 16,1 1-160-16,-1 1-16 0,1 0-16 0,-1-1 0 16,2-2 240-16,2-1 48 0,0-1 16 0,2-6 0 0,0 0 208 0,0 0 32 15,0 0 16-15,0 0 0 16,0 0 32-16,0 0 0 16,3-5 0-16,1-1 0 0,2-3-384 0,0 0-80 15,1-1-16-15,2-2 0 0,1-2-160 0,0 0-16 16,0 1-16-16,1 2 0 0,0 1-160 0,-2 3 0 15,1 2 0-15,-2 2 0 0,0 1 0 0,-8 2 0 16,5 3 0-16,2 4 0 0,-2 0-192 0,1 2 192 16,-2 1-160-16,2 1 160 0,-1 1-224 0,3 0 48 15,1 0 16-15,3-1 0 16,-2 1-1984-16,4-1-400 0,1-2-80 0</inkml:trace>
  <inkml:trace contextRef="#ctx0" brushRef="#br3" timeOffset="-155437.33">9163 3363 911 0,'0'0'0'0,"0"0"0"0,0 0 0 0,0 0 0 16,0 0 1232-16,0 0 176 0,0 0 16 0,0 0 16 15,0 0-896-15,0 0-176 0,0 0-48 0,0 0 0 16,0 0 496-16,0 0 80 0,0 0 32 0,0 0 0 16,0 0 48-16,0 0 16 0,0 0 0 0,0 0 0 15,0 0-160-15,0 0-16 0,2-5-16 16,-2 5 0-16,0 0-32 0,0 0 0 0,1-5 0 0,-1 5 0 15,1-6-64-15,-1 6 0 0,0-5-16 0,0 5 0 16,0 0-144-16,0 0-32 0,-1-6 0 0,1 6 0 0,0 0-144 0,-2-4-48 16,2 4 0-16,0 0 0 0,-5-4-64 0,5 4 0 15,0 0-16-15,-5-2 0 0,-1 1-16 0,2 1 0 16,4 0 0-16,-5 1 0 0,-2 2-64 0,1-1-16 16,1-1 0-16,1 1 0 0,-1 0 0 0,1 3 0 15,-1-2 0-15,0 1 0 0,2 1 48 0,-1-1 0 16,0 2 0-16,-1-1 0 0,1 1-32 0,0 0 0 15,-1 1 0-15,1 0 0 0,-1 0-32 0,1 2-128 16,0 0 192-16,1 1-64 0,-1 0-128 0,1 0 128 0,-1-1-128 0,2 1 128 16,1 1-128-16,0 0 0 15,1 0 0-15,0 0 128 0,1 1-128 0,1-1 0 16,1 0 0-16,-1 0 0 0,0 0 128 0,1 0-128 0,2-1 128 0,-1 0-128 16,2-1 160-16,-1 0-160 0,2 0 192 15,-1-2-192-15,2 1 240 0,0-1-64 0,0-1-16 0,1 0 0 16,0-1 32-16,1 0 0 0,1 0 0 0,1-2 0 15,-2 1-192-15,0-2 160 0,0 0-160 16,1 0 160-16,0-2-32 0,1 0-128 0,-1-1 192 0,0 0-64 16,0-1-128-16,0 0 192 0,-1-3-192 0,0 1 192 15,2 0-32-15,-2-2 0 0,-3-1 0 0,1 1 0 16,-1-2 32-16,-1 0 16 0,0 0 0 0,0-1 0 16,0-1-48-16,-2 0-16 15,0-2 0-15,-1 0 0 0,0-1-144 0,-1-2 192 0,-1 1-192 0,-1 0 192 0,0-2-64 16,-1 2-128-16,0 0 192 0,0-1-64 0,-2 2-128 0,0-1 128 15,-1 2-128-15,0 1 128 0,-2 1-128 0,0 1 192 16,0-1-192-16,0 1 192 0,-2 2-192 0,1-1 192 16,-1 0-192-16,0 2 192 0,-2-1-192 0,1 2 192 15,0-1-192-15,1 2 192 0,-2-2-192 0,0 2 160 16,0 1-160-16,0-2 160 0,0 2-160 0,0 1 0 16,-2-1 144-16,2 1-144 0,0 0 0 0,0 0 144 15,0 0-144-15,1-1 0 0,0 2 144 0,0 1-144 16,-1 0 0-16,1 0 144 0,0 0-144 0,2 1 0 15,-1-1 144-15,0 3-144 0,0-1 0 0,0 0 0 16,0 1 0-16,2 1 0 0,0 0 0 0,1 2 0 0,0-1 0 16,1 1 0-16,-1 0 0 0,3 0-160 0,-2 0 160 15,0 2 0-15,0 1-144 0,0 1 144 0,-1 1 0 0,1 1-144 16,-1-1 144-16,2 0 0 0,0 0 0 0,1 0-128 16,-1 1 128-16,1 0 0 0,0 1 0 0,1-1 0 15,0 0 0-15,0 2 0 0,0-1 0 0,0 0 0 16,-1 0 0-16,4 0-128 0,-2-1 128 0,2 2 0 15,1-2 0-15,-1 0 0 16,-1 0 0-16,3-1-128 0,0 0 128 0,2 0 0 0,0 0 0 0,1-1-128 0,-2-1 128 0,1-2 0 16,-1 0 0-16,2 0 0 0,-1-2 0 0,1-1 0 15,1 1 0-15,-1-1 0 0,2 0 0 0,0-2 144 16,0-1-144-16,1 0 0 0,-1-1 160 0,0-1-160 16,1 0 128-16,-1-1-128 0,0-1 128 0,0 1-128 15,0-1 0-15,-1 0 128 0,1-2-128 0,0 2 0 16,0 1 144-16,0-3-144 0,-1 0 128 0,1-1-128 15,-1 0 160-15,0-1-160 0,-1 0 128 0,1 1-128 16,0-2 0-16,-2 0 144 0,1 0-144 0,-1-1 192 16,0-1-192-16,1 1 192 0,-3-2-64 0,3-1-128 15,-4-1 192-15,1 0-64 0,1-1 0 0,-2 1-128 16,1-1 192-16,-3 0-64 0,1-1-128 0,-2 2 192 16,-2 0-192-16,1 0 192 15,1 0-16-15,-3 0 0 0,0 2 0 0,-1 0 0 0,0 2 112 0,-1-1 32 16,-2 1 0-16,0 0 0 0,0 1-160 0,-1 1-32 0,0-1 0 0,1 1 0 15,-2 1 0-15,0 0 0 16,0 1 0-16,1-1 0 0,0 1-128 0,1 1 192 16,0 1-192-16,1 0 192 0,-1 1-192 0,2 1 0 0,-1-2 0 0,1 2 0 15,5 1-176-15,-5 0 48 16,1 0 0-16,4 0 0 16,-6 2-464-16,6-2-96 0,-4 6-16 0,0 2-11344 0,-1 0-2288 0</inkml:trace>
  <inkml:trace contextRef="#ctx0" brushRef="#br0" timeOffset="-66064.43">15571 8578 11679 0,'0'0'512'0,"0"0"128"0,-4-2-512 0,0 1-128 0,0-2 0 0,1 1 0 0,3 2 1600 0,-4-1 288 16,-2 0 64-16,6 1 16 0,0 0-432 0,0 0-96 16,0 0-16-16,0 0 0 0,0 0-192 0,0 0-32 15,0 0-16-15,-5-1 0 0,5 1-288 0,0 0-48 16,0 0-16-16,0 0 0 0,0 0-176 0,0 0-32 16,0 0-16-16,0 0 0 0,0 0-224 0,7-3-64 15,1-1 0-15,3 3 0 0,2-1-48 0,4 0-16 16,1-2 0-16,3 1 0 0,4 0 32 0,-1 0 0 15,2-1 0-15,2 1 0 0,0 1-288 0,1 0 128 16,-1-2-128-16,0 1 0 0,-2 1 144 0,0 0-144 16,-1-1 0-16,-2 1 144 0,-1 1-144 0,-2 0 0 0,-3 0 0 0,-1 0 128 15,-3 1-128-15,-2 0 0 0,-1-1-160 0,-2 1 160 32,-8 0-608-32,0 0-32 0,0 0 0 0,0 0 0 15,0 0-432-15,0 0-80 0,0 0-32 0,0 0-8288 0,0 0-1648 0</inkml:trace>
  <inkml:trace contextRef="#ctx0" brushRef="#br0" timeOffset="-65733.81">15854 8303 1839 0,'-3'-10'0'0,"3"10"160"0,0 0-160 0,-1-6 0 0,1 1 0 0,0-1 0 0,0 6 5440 0,0 0 1072 16,0 0 208-16,0 0 32 0,0 0-4640 0,0 0-912 16,0 0-192-16,0 0-48 0,0 0-128 0,6 6-48 15,0 2 0-15,-4 3 0 16,0 2-176-16,0 2-32 0,0 2-16 0,-2 4 0 16,0 3-64-16,-2 2-16 0,1 2 0 0,0 0 0 15,0 2 0-15,0 0 0 0,0-1 0 0,1 0 0 16,0-1-240-16,0-1-48 0,1-1-16 0,0-1 0 0,0-2-176 0,1-2 160 0,1-3-160 0,0 0 160 15,0-2-160-15,1 0 128 0,0-2-128 0,0-1 128 16,2-2-304-16,-1 0-64 0,2-3-16 16,1-2-11168-16,0-2-2240 15</inkml:trace>
  <inkml:trace contextRef="#ctx0" brushRef="#br0" timeOffset="-34674.01">10773 6625 4607 0,'0'0'400'0,"0"0"-400"0,0 0 0 0,0 0 0 16</inkml:trace>
  <inkml:trace contextRef="#ctx0" brushRef="#br0" timeOffset="30599.55">17011 8197 16927 0,'1'-9'752'0,"-1"5"144"0,2-3-704 0,-2 2-192 0,1-3 0 0,-1 3 0 16,0-1 1664-16,-1 0 320 0,1 0 48 0,-3 2 16 16,1-1-544-16,2 0-96 0,0 5-32 0,0 0 0 15,0 0-144-15,0 0-16 0,0 0-16 0,0 0 0 16,-9 2-368-16,1 4-80 0,0 0-16 0,-2 3 0 15,-2 4-432-15,-1 4-96 0,-2 1-16 0,0 7 0 16,-4 4 64-16,1 6 0 0,-1 5 0 0,-1 4 0 16,1 2-256-16,3 3 176 0,0 0-176 0,3 1 160 0,1-2-160 0,4 0 0 15,3 2 0-15,-1-2 0 16,5 0 0-16,4-2 192 0,1-1-192 0,1-1 192 0,1-2-64 0,3-4 0 16,2-3 0-16,0 0 0 15,2-2-128-15,2-3 192 0,1-2-192 0,1-2 192 0,1-4-192 0,2-3 0 16,2-4 0-16,1-3 0 15,1-1-640-15,1-5-96 0,4-4-32 0,-3-6-10384 16,1-6-2096-16</inkml:trace>
  <inkml:trace contextRef="#ctx0" brushRef="#br0" timeOffset="30851.75">17254 8668 23039 0,'0'0'2048'0,"0"0"-1648"0,0 0-400 0,0 0 0 15,0 0 2352-15,0 0 384 0,0 0 80 0,6-3 0 16,1-1-1872-16,1 2-384 16,3 1-80-16,1 0-16 0,3 0-32 0,0 1-16 0,1 0 0 0,2 0 0 15,3 0-416-15,1-1 0 0,0 0 128 0,1 0-128 16,1 0-1280-16,1-2-272 0,-2 0-64 0,-1 0-8208 15,0-2-1632-15</inkml:trace>
  <inkml:trace contextRef="#ctx0" brushRef="#br0" timeOffset="31308.68">17982 8275 31327 0,'-8'-11'1392'0,"8"11"272"0,-3-3-1328 0,3 3-336 16,0 0 0-16,0 0 0 0,0 0 560 0,0 0 32 15,-6 0 16-15,1 3 0 0,-1 3 320 0,1 4 64 16,-1 4 16-16,1 4 0 0,0 3-512 0,0 4-112 0,-1 2 0 0,1 2-16 16,-1 1 0-16,2 2 0 15,-1 2 0-15,2 0 0 0,1-1-368 0,0-1-256 16,-1-2 32-16,2-1 16 0,1-1 208 0,0-3 0 0,1-2 0 0,-1-3 0 16,0-3 176-16,2-2-176 15,-1-4 160-15,0-1-160 0,-1-4 256 0,0-6-32 0,0 0-16 0,0 0 0 0,0 0 64 0,-4-4 16 16,2-4 0-16,0-3 0 15,0-4-32-15,1-4 0 0,0-3 0 0,2-3 0 16,1-5-256-16,1-3 0 0,1-3 0 0,0-2 0 16,0-1 0-16,2-1-144 0,0-1 144 0,0 3 0 15,2 2 0-15,0 3-128 0,1 2 128 0,0 4 0 16,1 4 0-16,0 3-128 0,0 3 128 0,0 1 0 0,0 4 0 0,-1 4 0 16,1 0 0-16,1 3 0 0,0 2 0 0,1 2 0 15,1 1 0-15,-1 2 0 0,0 3 0 0,0 1-160 16,-2 1 160-16,0 2 0 0,-2-1 0 0,0 1 0 15,-2 2 0-15,-2 1 0 0,-2 2 0 0,-1-1 0 16,-2 0 0-16,-2-1 0 0,-1 1 0 0,-2-1 128 16,-4-1-128-16,0 0 192 0,-1 0-48 0,-3 0-16 15,1 0 0-15,0 0 0 0,-1-1-128 0,2 1 0 16,-2-1 0-16,0 0-176 16,-1 0-464-16,0 0-112 0,0 0-16 0,-1 1-11264 0,0 0-2272 15</inkml:trace>
  <inkml:trace contextRef="#ctx0" brushRef="#br0" timeOffset="31700.44">18227 8698 31327 0,'0'0'2784'0,"6"-2"-2224"0,1-1-560 0,1 0 0 0,1-1 160 0,0-2-160 15,1 1 128-15,1-2-128 0,0-2 352 0,0-1-16 16,1-2 0-16,1 0 0 0,-2-1 64 0,0 0 16 15,-2-2 0-15,0 2 0 0,-1 1-32 0,-1 2-16 16,-2 1 0-16,1 2 0 0,-2 0 128 0,-1 3 16 16,-3 4 16-16,0 0 0 0,0 0-144 0,0 0-16 15,0 0-16-15,0 0 0 0,-1 9-64 16,0 2-16-16,0 3 0 0,-1 3 0 0,1 4-128 0,-3 1-16 31,1 3-128-31,0 2 192 0,-1 4-192 0,1 1 0 0,1 2 128 0,1 0-128 0,2-1 0 0,0-1 0 16,0-2 0-16,0-1 0 0,-1 1 320 0,1-1-16 15,0-2-16-15,-1 1 0 0,0-5 160 0,0-1 48 16,-2-3 0-16,0-1 0 0,1-1-176 0,-2-2-48 16,-1-1 0-16,2-2 0 0,-3-2-80 0,0-1-32 15,1-1 0-15,-1-2 0 0,0 0-32 0,-1-2 0 16,1-3 0-16,5-1 0 0,-7-2-128 0,2-1 0 16,-1-2 0-16,1-1 128 15,-1-3-704-15,3-1-128 0,-2-3-48 0,0-4 0 16,1-2-2304-16,0-6-464 0</inkml:trace>
  <inkml:trace contextRef="#ctx0" brushRef="#br0" timeOffset="31982.9">18396 8307 25791 0,'0'0'2304'16,"0"0"-1856"-16,0 0-448 0,0 0 0 16,0 0 1024-16,0 0 128 0,0 0 0 0,0 0 16 15,0 0-192-15,0 0-32 0,0 0-16 0,0 0 0 0,0 0-96 0,0 0 0 16,-4 1-16-16,-2-1 0 0,2-2-368 0,4 2-64 15,-4-2 0-15,0-1-16 16,3-2-128-16,-1 0-32 0,1-2 0 0,1-1 0 0,1 1 48 0,1-2 16 16,0-1 0-16,1 0 0 0,0-1-96 0,0 1-32 15,3 0 0-15,0 2 0 0,1 0-144 0,-1 0 0 16,1 3 0-16,0 0 0 0,0 2 160 0,0 2-160 16,-7 1 192-16,7 2-192 0,-2 1 0 0,1 2 0 15,-1 1 0-15,2 2 0 0,-1 0 0 0,1 1 0 16,-1-1-192-16,1 1 192 0,0-1-352 0,0-2 32 15,2 1 0-15,1-1 0 16,0-3-2160-16,1-2-416 0</inkml:trace>
  <inkml:trace contextRef="#ctx0" brushRef="#br0" timeOffset="32407.69">18862 8039 8287 0,'0'0'736'0,"0"0"-592"0,0 0-144 0,0 0 0 16,2-5 2784-16,-2 5 528 16,3-5 96-16,1-1 32 0,0 1-1248 0,0-1-240 0,2 2-48 0,-6 4-16 0,6-4-128 0,0 0-32 15,-1 1 0-15,-5 3 0 0,7-1-464 0,-1 0-112 16,1 1 0-16,0 0-16 0,-1 1-400 0,1 1-80 15,-1 0-16-15,2 2 0 0,0-1-128 0,0 1-16 16,-1 2-16-16,0 0 0 0,1 2-48 0,0 2-16 16,1 2 0-16,0 2 0 15,1 2-64-15,-1 1-16 0,-4 2 0 0,1 3 0 0,-1 3-16 0,0 4 0 16,-1 3 0-16,-1 3 0 0,-1 5-16 0,0 3-16 16,-2 3 0-16,-2 3 0 0,0 3-32 0,-1 3-16 15,-1 2 0-15,-3 0 0 0,-3 1-112 0,0 1 0 16,-2 0-128-16,-2 0 192 0,-2-2 0 0,0-1-16 0,-3-1 0 15,-1-3 0-15,-2-2-32 0,-1-1 0 16,-2-2 0-16,-3-3 0 0,-3-1-144 0,0-1 0 0,-1-3 0 0,-1 0-176 31,0-4-2928-31,0 1-592 0</inkml:trace>
  <inkml:trace contextRef="#ctx0" brushRef="#br0" timeOffset="42165.47">19625 8550 3679 0,'0'0'320'0,"0"0"-320"0,0 0 0 0,0 0 0 16,0 0 2064-16,0 0 352 0,0 0 64 0,0 0 16 16,0 0-960-16,0 0-176 0,0 0-32 0,0 0-16 15,0 0-32-15,0 0-16 0,0 0 0 0,0 0 0 0,0 0-16 0,0 0 0 16,0 0 0-16,0 0 0 0,0 0-192 0,0 0-32 15,0 0-16-15,0 0 0 0,0 0-176 0,0 0-16 16,0 0-16-16,0 0 0 0,0 0 48 0,0 0 16 16,0 0 0-16,0 0 0 0,0 0-608 0,0 0-112 15,0 0-16-15,8 3-128 0,-1-3 304 0,3 0-48 16,2 0-16-16,0-2 0 0,5 1-16 0,1 0 0 16,2-1 0-16,0 1 0 0,2-1-96 0,-1 0 0 15,0-1-128-15,0 1 192 0,0 0-192 0,0 0 128 16,-1 0-128-16,-3-1 0 0,1 1 0 0,-2 0 128 0,0 1-128 0,-3 0 0 15,-2 0 272-15,0 1 16 16,-3-1 0-16,-2 1 0 16,-6 0-592-16,0 0-112 0,0 0-32 0,0 0 0 15,0 0-224-15,0 0-48 0,0 0-16 0,-6 6 0 16,-2 1-1776-16,-4 0-368 0,0 2-64 0</inkml:trace>
  <inkml:trace contextRef="#ctx0" brushRef="#br0" timeOffset="42416.77">19637 8817 23951 0,'0'0'1056'0,"0"0"224"0,0 0-1024 0,0 0-256 0,0 0 0 0,0 0 0 15,0 0 1728-15,0 0 272 0,0 0 64 0,7 1 16 0,3 1-608 0,1 0-112 16,2-1-16-16,2 0-16 0,2 0-544 0,2-1-96 16,1 0-32-16,1 0 0 15,-1 1-320-15,1-1-64 0,1-1-16 0,-2-1 0 16,1-1-256-16,-1 1 160 0,0-2-160 0,0 2 128 0,-2 1-128 0,-3 0 0 15,-1-1 144-15,0 1-144 16,-3 0 0-16,-3-1 144 0,-1 0-144 0,-7 2 0 0,0 0 128 16,0 0-128-16,0 0 0 0,0 0 0 15,0 0-304-15,0 0-112 0,0 0-32 0,0 0 0 16,0 0-1472-16,0 0-288 0,0 0-64 0</inkml:trace>
  <inkml:trace contextRef="#ctx0" brushRef="#br0" timeOffset="44166.37">20865 8391 16415 0,'0'0'720'0,"0"0"160"0,0-6-704 0,0 1-176 16,1-1 0-16,0 1 0 0,-1-2 1152 0,-1 3 208 16,0-4 48-16,0 4 0 0,1 4 128 0,-1-6 48 15,-1 1 0-15,2 5 0 0,0 0-544 0,0 0-96 16,0 0-32-16,0 0 0 0,-5-1-272 0,-1 2-64 16,0 1-16-16,-1 3 0 0,2 3-48 0,-2 2 0 15,-1 3 0-15,1 3 0 0,-2 2-240 0,0 3-48 16,-1 1-16-16,1 2 0 0,0 3-208 0,1 0 144 15,1 1-144-15,2-2 128 0,-1 1-128 0,4-2 0 16,2-1 0-16,2 0 0 0,2-1 128 0,1-1-128 16,2-1 192-16,1-2-64 0,2-4 32 0,1-1 0 15,1-3 0-15,3-3 0 0,0 0 48 0,2-3 16 0,0-4 0 16,3-2 0-16,1-4 144 0,0-3 16 16,0-1 16-16,0-5 0 0,1-2 112 0,1-4 0 0,-1-2 16 15,0-3 0-15,-2-5-16 0,-3-2-16 0,-1-2 0 0,-3-1 0 16,-2 0-48-16,-4 1-16 0,-2 1 0 15,-4 2 0-15,-3 2 320 0,-4 3 64 0,-3 0 16 0,-2 4 0 16,-1 3-352-16,-3 2-64 0,-4 4-16 0,-2 3 0 16,-1 2-400-16,-1 4-256 15,-1 3 48-15,0 4 0 0,0 5-1456 16,-1 4-304-16,0 3-48 0,1 4-17056 0</inkml:trace>
  <inkml:trace contextRef="#ctx0" brushRef="#br0" timeOffset="48176.92">5718 11024 18191 0,'0'0'800'0,"0"0"176"0,-6 0-784 0,6 0-192 0,-4-3 0 0,-3 2 0 16,0 0 1424-16,3 0 240 0,4 1 64 0,0 0 0 16,-4-2 16-16,4 2 16 15,0 0 0-15,0 0 0 0,0 0-736 0,0 0-128 0,0 0-48 0,8-2 0 16,1 0-80-16,1 0-32 0,1 0 0 0,1 1 0 15,1-1-224-15,2-1-64 0,1 1 0 0,1 0 0 16,-2-1-320-16,2-1-128 0,0 1 0 0,1 0 0 16,-2-1 128-16,1 2-128 0,-1-1 0 0,0 1 144 15,-2 0-144-15,0-1-144 0,0 2 144 0,-1 1-208 16,-1 0-784 0,-1 1-160-16,-2 2-16 0,-2-1-9376 0,0 1-1872 0</inkml:trace>
  <inkml:trace contextRef="#ctx0" brushRef="#br0" timeOffset="48366.04">5652 11313 13823 0,'-6'0'1216'0,"1"0"-960"15,5 0-256-15,0 0 0 0,0 0 4624 0,0 0 880 16,0 0 192-16,0 0 16 0,0 0-4304 0,6 3-880 16,3-1-160-16,3-1-48 0,2 0 96 0,4-1 16 15,4 0 0-15,1-1 0 0,1-1-48 0,4-1 0 16,1-2 0-16,3 0 0 0,0-1-224 0,0 1-160 0,1-2 192 15,-1 1-192-15,0-1-160 0,-1 0-144 0,-3 2-16 0,-1-2-16 32,-6 2-2400-32,-2-1-464 0,-2 2-112 0</inkml:trace>
  <inkml:trace contextRef="#ctx0" brushRef="#br0" timeOffset="49467.25">7676 10711 21935 0,'0'0'960'0,"0"0"224"15,0-6-944-15,1-1-240 0,0-2 0 0,1 2 0 16,-1 2 1600-16,0-1 288 0,0 1 48 0,-1 5 16 16,0 0-384-16,0 0-80 15,0 0-16-15,0 0 0 0,0 0-800 0,0 0-160 0,0 0-48 0,0 0 0 0,-1 10-272 0,0 2-48 16,0 2-16-16,0 5 0 0,0 2 16 0,0 2 0 15,1 1 0-15,0 2 0 0,0 1 16 0,0 0 0 32,0 1 0-32,1-2 0 0,0-1-160 0,0 0 0 0,1-1 144 0,0-3-144 0,-1-1 0 0,1-2 144 15,-1-1-144-15,0-2 0 0,0-3 192 0,0-1-192 0,-1-2 192 0,0-2-192 16,2-2 240-16,-2-5-64 16,0 0-16-16,0 0 0 0,0 0 32 0,0 0 16 15,-6-3 0-15,1-4 0 0,1-3-16 0,-1-2-16 0,0-2 0 0,0-4 0 16,2-1 80-16,1-2 32 0,1-2 0 0,-1-2 0 15,1 0-160-15,1-1-128 0,3-2 192 16,-1 0-192-16,4-1 144 0,0 0-144 0,2 1 0 0,2 1 144 16,1 2-144-16,1 2 0 15,1 1 0-15,1 2 0 0,1 1 0 0,0 4-144 0,2 1 144 0,0 2 0 16,0 2 0-16,-2 1-128 0,-1 1 128 0,1 3 0 16,-1 1 0-16,0 3-160 0,-2 1 160 15,0 3-128-15,1-1-192 0,-2 2-16 0,-2 3-16 0,0 3 0 31,-1 0-2080-31,-1 2-432 0,-3 3-80 0</inkml:trace>
  <inkml:trace contextRef="#ctx0" brushRef="#br0" timeOffset="49671.05">7689 10985 33343 0,'0'0'1472'0,"0"0"320"0,0 0-1440 0,0 0-352 0,0 0 0 0,0 0 0 16,0 0 288-16,0 0-16 0,6 1 0 0,3 1 0 15,2-1 48-15,3 0 16 16,2 0 0-16,1 0 0 0,3 1-336 0,2-1 0 16,1-1 0-16,3 1 128 31,0-1-1520-31,-2 0-288 0,0-1-64 0</inkml:trace>
  <inkml:trace contextRef="#ctx0" brushRef="#br0" timeOffset="50096">8033 11174 32655 0,'-4'-10'1440'0,"4"10"304"16,0-5-1392-16,0-1-352 0,1-1 0 0,1 1 0 16,-1 0 576-16,2 1 32 0,2 0 16 0,0 2 0 15,3 1-208-15,-1 1-32 0,1 1-16 0,1 2 0 16,0 2-368-16,0 3 0 0,0 1 0 0,-2 2 0 0,2 1 0 0,-3 2 0 15,-2-1 0-15,0 3 0 0,-1 3 0 0,-2 1 0 16,-4 0 0-16,1 0 0 0,-2 0 128 0,-1-2-128 16,2-1 128-16,0-2-128 0,-2-2 128 0,1-2-128 31,0-1 160-31,0-2-160 0,4-7 256 0,0 0-64 0,0 0 0 0,0 0 0 0,0 0 96 0,1-6 16 16,1-2 0-16,0-2 0 0,1-3-176 0,3-3-128 31,1-4 192-31,3-3-192 0,1-1 0 0,2-2-192 0,-1 0 0 0,1 1 0 15,-1 2 64-15,-1 3 128 0,-3 4-208 0,0 3 80 0,-1 3 128 0,-3 4 144 16,-1 1-16-16,-3 5-128 0,0 0 448 0,0 0-32 0,0 7 0 0,-1 3 0 16,0 2-256-16,0 1-160 0,-1 1 192 0,0 2-192 15,2 0 0-15,0 2 0 0,1-1 0 0,1-1 0 16,1-1 0-16,3 0 0 16,0-2 0-16,3-1 0 15,1-2 0-15,2-3-192 0,1 0 48 0,4-3 16 16,2-1-576-1,2-3-96-15,1-4-32 0,1-2-10352 0,1-3-2064 0</inkml:trace>
  <inkml:trace contextRef="#ctx0" brushRef="#br0" timeOffset="50394.27">8744 10706 30175 0,'0'0'1344'0,"0"0"256"0,0-5-1280 0,0 5-320 0,0 0 0 0,0 0 0 15,0 0 1024-15,0 0 144 16,0 0 32-16,0 0 0 0,-4 5-224 0,1 3-32 16,0 3-16-16,-2 2 0 0,1 3-368 0,0 1-80 15,-1 2-16-15,2 1 0 0,0 0-208 0,-1-1-32 16,2 0-16-16,1 0 0 0,1 0-32 0,1-2-16 15,1 0 0-15,3-1 0 0,0 0-160 0,2-2 192 0,-1-2-192 0,3 0 192 16,1-2-192-16,0-2 0 0,1-3 144 0,1 0-144 31,0-2-448-31,1-3-144 0,2-1-48 0,0-4 0 16,0-1-1872-16,1-4-384 0,-3-4-80 0</inkml:trace>
  <inkml:trace contextRef="#ctx0" brushRef="#br0" timeOffset="50645.44">8671 10681 30351 0,'-16'-5'1344'0,"9"2"272"0,-1 1-1296 0,1 0-320 16,0 1 0-16,0 0 0 0,2-1 512 0,0-1 16 15,5 3 16-15,0 0 0 0,0 0 336 0,0 0 64 16,-1-6 16-16,2-1 0 0,2 1-512 0,1-2-80 16,2 0-32-16,1 1 0 0,2-2 48 0,1 0 0 15,0-1 0-15,1 1 0 0,1 0-160 0,0 3-32 16,0 0 0-16,-1 2 0 0,0 2 192 0,0 1 16 15,-2 2 16-15,0 1 0 0,-3 2-192 0,1 4-32 16,-2 0-16-16,1 1 0 0,-2 0-176 0,1 1 0 16,-1 1 0-16,-1 0 0 15,0 1-448-15,0-1-64 0,-1-1 0 0,3 0-11360 16,0-1-2272-16</inkml:trace>
  <inkml:trace contextRef="#ctx0" brushRef="#br0" timeOffset="51071.62">9717 10579 25791 0,'0'0'1152'0,"6"-6"224"0,5 2-1104 0,-4 0-272 15,-7 4 0-15,0 0 0 0,0 0 1840 0,0 0 304 16,0 0 64-16,0 0 16 0,0 0-640 0,0 0-128 15,0 0-32-15,0 0 0 0,-1 8-848 0,1 3-160 16,-2 3-32-16,1 0-16 0,0 3-112 0,0 3-32 0,0 1 0 0,0 1 0 16,-1 0-224-16,2 1 0 15,0 1 128-15,0 2-128 0,0-2 0 0,2 0 0 0,-1-1 128 0,1-1-128 16,0-1 0-16,0-1 0 0,0-1 0 0,2-3-160 16,-3 0-608-1,0-3-112-15,-1-2-16 0,0-2-16 0,0-3-2704 0,0-6-544 0</inkml:trace>
  <inkml:trace contextRef="#ctx0" brushRef="#br0" timeOffset="51540.85">9496 10890 32015 0,'0'0'1408'0,"-7"-2"320"0,2-1-1392 0,5 3-336 0,0 0 0 0,0 0 0 15,0 0 976-15,0 0 128 0,0 0 32 0,0 0 0 0,0 0-208 0,2-6-32 16,5 2-16-16,4-1 0 0,4 3-656 0,6-1-224 15,2 0 144-15,4-1-144 0,2 0 128 0,4 1-128 16,2-2 128-16,2 2-128 0,-4-2 0 0,0 1 128 16,0 1-128-16,-1-1 0 15,-3 1-160-15,0 0-112 0,-3-2-32 0,0 1 0 16,-4 1-1872-16,-4-1-384 0,-4 2-80 0,-2 0-11936 16</inkml:trace>
  <inkml:trace contextRef="#ctx0" brushRef="#br0" timeOffset="52043.09">11215 10435 28559 0,'-9'-13'1264'0,"5"7"272"0,0 1-1232 0,1 0-304 0,0 2 0 0,3 3 0 16,0 0 2224-16,0 0 384 0,0 0 80 0,-1 6 0 16,0 3-1968-16,1 2-400 0,1 2-64 0,0 5-32 15,0 2-224-15,2 3 144 0,-1 2-144 0,0 3 128 16,-1 1-128-16,0 0 160 0,0 0-160 0,-1-1 160 0,0 0-160 0,0-2 128 15,-1-1-128-15,0-1 128 16,0-4-128-16,-1-1 128 0,-1-2-128 0,-1-3 128 0,2-3 64 0,-1-3 16 16,-2-3 0-16,5-5 0 0,0 0 96 0,-5 1 16 15,-1-4 0-15,2-3 0 0,-2-2 0 0,1-4 16 16,-1-4 0-16,3-1 0 0,1-5-128 0,1-4-16 16,1-2-16-16,1-5 0 0,0-4-176 0,2 0 0 15,1-3-160-15,0 2 160 0,-1 0-128 0,2 3 128 0,-1 2 0 16,3 4-144-16,-1 2 144 0,1 5 0 15,1 2 0-15,0 4 0 0,2 2 0 0,0 1 0 16,0 4 0-16,2 1 0 0,1 1-144 0,1 3 144 16,-1-1-160-16,0 3 160 0,1 2-176 0,0 1 176 15,0 3-192-15,0 1 192 16,0 2-1600-16,0 0-224 0,-1 1-32 0,-3 4-9664 0,0 3-1936 0</inkml:trace>
  <inkml:trace contextRef="#ctx0" brushRef="#br0" timeOffset="52562.7">11198 10737 32767 0,'0'0'1456'0,"0"0"288"0,-5 0-1392 0,5 0-352 0,0 0 0 0,0 0 0 16,0 0 336-16,0 0 0 0,0 0 0 0,7-1 0 16,1 0-96-16,4-1-32 0,4-1 0 0,2-1 0 0,2 1-208 0,2-1-128 15,2-2 128-15,1 1-208 16,1-1-352-16,0 2-64 0,0 0-16 0,0 1 0 15,-3 1-16-15,-1 1-16 0,-6 1 0 0,0 1 0 0,-4 1 512 0,-3 1 160 16,-3 2 0-16,0 0 0 0,-3 2 0 0,-2 1 0 16,-1 1 0-16,-1 2 144 0,0 3 144 0,-2-1 32 15,0 1 0-15,2 2 0 0,1-1 320 0,1-1 80 16,2 1 16-16,0-2 0 0,0-1 16 0,3-1 0 16,0-2 0-16,2-2 0 0,0 0-272 0,0 0-48 0,0-5-16 0,1-1 0 15,0-1-80-15,-2-2-16 0,1-3 0 0,0-1 0 16,0-3-32-16,-1-2-16 0,1-1 0 0,0-3 0 15,-2 0 64 1,1 0 16-16,-2 1 0 0,0 2 0 0,-2 0 16 0,0 2 0 0,0 3 0 0,-1 1 0 16,-2 6-48-16,0 0 0 0,0 0 0 0,0 0 0 31,0 0-320-31,3 9 0 0,0 3 0 0,1 3 128 0,-2 3-128 0,0 3 0 0,0 2 0 0,0 3 0 16,1 4 0-16,-2 2-192 15,0 1 192-15,0 3-192 0,-1 2 192 0,0 0 0 16,-1 0 0-16,-1-2 0 0,-2 0 0 0,1-3 0 0,1-2 0 0,-4-3 0 15,2-3 0-15,-2-3 128 0,1-2-128 0,-1-4 176 16,2-4 16-16,-3-1 16 0,1-4 0 0,-1-3 0 16,2 0 288-16,-1-3 48 0,-1-4 16 0,0 0 0 0,0-2-192 0,1-2-48 15,-2-1 0-15,0 0 0 16,2-1-320-16,-1-2-128 0,2-1 0 0,0-3 0 31,4-2-1552-31,1-3-304 0,1-2-64 0,5-1-16832 0</inkml:trace>
  <inkml:trace contextRef="#ctx0" brushRef="#br0" timeOffset="52749.75">11880 10750 35007 0,'0'0'3120'0,"0"0"-2496"0,0 0-496 0,6-3-128 0,2-1 480 0,1 0 80 16,1 2 16-16,2 0 0 0,2-1-16 0,5 1 0 15,0 0 0-15,3 0 0 0,0-1-560 0,0 0-304 0,0-1 48 0,2 0 0 31,1-2-2176-31,2 1-448 0,-1-2-64 0</inkml:trace>
  <inkml:trace contextRef="#ctx0" brushRef="#br0" timeOffset="53159.86">12594 10431 24879 0,'-6'-8'1088'0,"6"8"256"0,-4-6-1088 0,1 1-256 15,-2 1 0-15,5 4 0 0,0 0 3216 0,0 0 592 0,0 0 112 0,0 0 32 0,-4 5-2560 0,0 1-512 16,2 3-112-16,0 3 0 15,1 4-544-15,-1 3-96 16,0 6-128-16,-1 1 176 0,1 3 0 0,0 3 0 16,1 1 0-16,-1 1 0 0,-1-1-176 0,2 0 0 15,0 0 0-15,0-1 0 0,1-3 0 0,0-2 0 16,0-2 0-16,0-3 0 0,0-2 0 0,0-4 0 16,-1-4 144-16,0-2-144 0,0-1 128 0,1-9-128 15,0 0 160-15,0 0-160 0,-7-2 192 0,2-5-64 16,1-3-128-16,0-3 192 0,-1-4-192 0,0-5 0 15,1-5 0-15,0-1 0 0,1-4 0 0,1-2-240 16,1-4 48-16,1 2 16 0,1-3 176 0,0 3-128 16,2 1 128-16,3 3-128 0,2 2 128 0,-1 4 0 0,1 1 0 0,1 3 0 15,1 3 0-15,0 3 176 0,1 2-48 16,-2 3 0-16,4 2-128 0,0 3 0 0,0 1 0 0,-1 3 0 16,0 2 0-16,0 1 160 0,-2 0-16 0,0 4 0 15,-2 1-144-15,-3 3 0 0,1 1 0 0,-3 1 0 16,-2 2 0-16,-1 0 0 0,-2 1 0 0,-2 0 0 15,-2 2 0-15,-2 2 0 0,-3-3 0 0,0 1 128 16,0-1-128-16,1-2 160 0,-1 0-160 0,2-1 160 16,-1-1-160-16,0-3-144 0,1 0 144 0,1-2-208 31,1-2-1808-31,0-1-352 0,0-3-80 0,7 0-14496 0</inkml:trace>
  <inkml:trace contextRef="#ctx0" brushRef="#br0" timeOffset="53410.77">13000 10243 35007 0,'0'0'3120'0,"0"0"-2496"15,0 0-496-15,5-2-128 0,-5 2 720 0,8-1 128 16,2 4 32-16,0 2 0 0,0 0-208 0,-1 2-32 16,2 3-16-16,2 3 0 0,-1 3-144 0,-1 3-32 15,-3 2 0-15,0 2 0 0,-1 2-80 0,-3 4-32 0,-1 1 0 0,-1 3 0 16,-5 1-144-16,-2 3-16 15,-4 3-16-15,-3 4 0 0,-5 2-32 0,-2 2 0 16,-4 4 0-16,-5-1 0 0,-2-1-128 0,-2-2 0 16,-3-3 0-16,-2-2 0 15,-3-4-288-15,0-2-144 0,-3-4-16 0,-1-3-16 16,0-1-1728-16,-6-4-352 0,-5-3-64 0,-3-2-13728 0</inkml:trace>
  <inkml:trace contextRef="#ctx0" brushRef="#br0" timeOffset="53693.33">10993 10279 11055 0,'-3'-5'976'0,"-1"1"-784"15,-1 0-192-15,5 4 0 0,-6-1 4864 0,-1 2 944 16,-1 4 176-16,-1 4 32 0,0 4-4064 0,-1 6-816 15,-5 5-176-15,1 4-16 0,-1 5-352 0,-1 5-64 16,0 4-16-16,0 4 0 0,1 1-320 0,2 4-192 16,-1 0 192-16,3 2-192 0,3 0 128 0,3 1-128 15,4-4 0-15,4-1 0 0,5-4 0 0,4-3 0 16,5-2 0-16,4-4 0 0,4-4-208 0,7-4-48 16,6-4-16-16,9-5 0 15,8-4-2320-15,5-7-464 0</inkml:trace>
  <inkml:trace contextRef="#ctx0" brushRef="#br0" timeOffset="54133.18">13963 10826 11055 0,'-6'-2'976'0,"-1"-1"-784"0,2-2-192 0,-1 0 0 0,2-2 4464 0,0 1 848 15,3 0 160-15,0 0 32 0,0-1-3600 0,1-1-736 16,2 1-144-16,-1-2-16 0,0 0-304 0,2-1-64 16,0 0-16-16,2-3 0 0,0-1-112 0,0 3 0 15,0-1-16-15,0 2 0 0,0 1 80 0,-1 1 0 16,-1 2 16-16,2 0 0 0,-5 6 0 0,0 0 0 15,0 0 0-15,0 0 0 0,0 0-192 0,0 0-32 16,2 7-16-16,0 4 0 0,0 2-208 0,-1 5-144 16,-2 2 192-16,0 5-192 0,0 2 144 0,0 4-144 15,0 1 0-15,0 3 144 0,0 4-144 0,1-2 0 0,-2 0 0 0,0 0 128 16,1-1-128-16,0-1 0 0,1-1 0 0,0-1 128 16,-2-3-128-16,1-1 192 15,1-3-192-15,0-2 192 0,-1-3-48 0,1-2 0 0,0-4 0 0,-1-3 0 16,0-2 16-16,0-2 0 0,1-8 0 0,0 0 0 15,-5 3-32-15,5-3 0 0,-6-1 0 0,-1-2 0 32,-1-4-448-32,1-2-112 0,-2-2-16 0,-1-2 0 0,-2-2-1792 15,0-2-352-15,-3-1-80 0,2-1-14672 0</inkml:trace>
  <inkml:trace contextRef="#ctx0" brushRef="#br0" timeOffset="54399.63">13849 10435 37775 0,'0'0'3360'16,"-6"-4"-2688"-16,1 2-544 0,-1 0-128 0,1 1 192 0,-1 0 16 16,1 1 0-16,-1 0 0 0,1-1 240 0,5 1 32 15,-7 2 16-15,7-2 0 0,-5 2-48 0,5-2-16 16,0 0 0-16,0 0 0 0,0 0 192 0,0 0 32 16,0 0 16-16,-1-5 0 0,2-2-160 0,2 0-16 15,3 0-16-15,1-2 0 0,3 0-288 0,2 0-64 16,3 1-128-16,-2-2 192 0,1 1-192 0,0 1 128 0,1 2-128 0,-3 1 0 15,-1 2 0-15,0 2 128 16,-1 2-128-16,0 1 0 0,-3 1 0 0,1 3 0 16,1 2 0-16,-3 0-160 0,1 1-96 0,1 1-32 15,2 2 0-15,-3 0 0 16,2 1-2080-16,2-2-432 0,2-1-80 0</inkml:trace>
  <inkml:trace contextRef="#ctx0" brushRef="#br0" timeOffset="54824.54">15139 10298 32479 0,'0'0'1440'0,"0"0"288"0,-2-6-1376 16,1-1-352-16,0 2 0 0,1 5 0 0,0-6 1568 0,0 6 240 15,0 0 48-15,0 0 16 0,0 0-704 0,0 0-144 16,0 0-16-16,0 0-16 0,0 0-624 0,0 7-128 16,0 2-32-16,0 3 0 0,0 4-208 0,0 4 144 15,-2 2-144-15,0 2 128 0,1 1-128 0,0 3 0 0,-1 2 0 0,0-1 0 16,0 2 0-16,-2 0 0 0,1-1 0 0,1-2 0 31,1 0-448-31,1-2-192 0,-4-3-16 0,2-2-16 0,-1-1-2608 0,0-4-528 0</inkml:trace>
  <inkml:trace contextRef="#ctx0" brushRef="#br0" timeOffset="54997.58">14908 10563 40543 0,'-11'-9'3600'0,"7"5"-2880"0,-1 0-576 0,5 4-144 0,-2-5 192 0,2 5 16 16,0 0 0-16,0 0 0 0,7-2 32 15,4 0 0-15,1-1 0 0,7 2 0 0,5 0-240 0,4 1 0 16,5 0 0-16,6 0 0 0,4 0-144 0,0-2 144 15,-2-1 0-15,1-1-144 16,0-2-1168-16,1 1-224 0,0-1-64 0</inkml:trace>
  <inkml:trace contextRef="#ctx0" brushRef="#br0" timeOffset="55500.51">16640 10383 14735 0,'-11'-13'1312'0,"7"7"-1056"0,-1 0-256 0,0-1 0 0,2 1 5136 0,1 1 976 15,1 2 192-15,1 3 32 0,0 0-4640 0,0 0-928 16,5 2-192-16,1 4-48 0,-3 0-240 0,0 5-48 31,1 1-16-31,-1 4 0 0,1 1-64 0,0 3-16 0,-1 1 0 0,0 2 0 0,1 2-144 0,-1 1 160 16,-1-1-160-16,-1 0 160 0,0 2-160 0,-1-3 160 16,0-1-160-16,-1-2 160 0,0-2-32 0,1-3-128 15,-3-1 192-15,1-2-64 0,-1-5 48 0,0-1 0 16,3-7 0-1,0 0 0-15,0 0 16 0,0 0 16 0,-7-4 0 0,3-4 0 0,0-2-64 0,0-5-16 16,3-5 0-16,-1-4 0 0,0-6-128 0,2-4 0 16,-1-5 0-16,2-1 0 0,-1-4 0 0,1 0 0 15,2 1-144 1,-1 2 144-16,3 2 144 0,-1 3 96 0,2 3 16 0,-1 2 0 0,2 4 80 0,1 3 32 0,-1 2 0 0,2 3 0 16,0 2-128-16,2 4-32 0,1 2 0 0,1 2 0 15,0 4-208-15,2 2 0 16,-1 0 0-16,1 3 0 0,0 4-192 0,-1 0 192 0,0 3-192 0,-1 0 192 15,1 6-416-15,-2 0 32 0,-1 2 0 0,-2 3 0 16,-2 0-1648-16,0 4-320 16,-2 2-64-16,-2 0-14928 0</inkml:trace>
  <inkml:trace contextRef="#ctx0" brushRef="#br0" timeOffset="55674.09">16659 10526 36863 0,'0'0'3264'0,"0"0"-2608"0,-2-4-528 0,2 4-128 0,0 0 512 0,2-6 80 16,1 1 16-16,2 0 0 0,3 1-240 0,2 1-48 16,2-1-16-16,2 2 0 0,1 1-304 0,4-1 0 15,1 2 0-15,1 0-144 32,1 1-304-32,0 2-64 0,0 2-16 0,0 0-10992 15,0 1-2176-15</inkml:trace>
  <inkml:trace contextRef="#ctx0" brushRef="#br0" timeOffset="55956.38">17066 10643 26719 0,'0'0'1184'0,"1"-6"240"0,2-2-1136 0,-1 2-288 0,1 0 0 0,2 1 0 16,0 0 1440-16,2 2 224 0,0 1 64 0,1 1 0 15,0 1-656-15,-1 2-128 0,1 2-32 0,0 2 0 16,-3 2-672-16,1 2-240 0,-3-1 144 0,-2 4-144 15,-2 0 128-15,0 0-128 0,-3 1 0 0,-3 1 128 16,-2 0 16-16,-1 0 0 0,-1 2 0 0,-1-1 0 16,-1 0 32-16,1-2 0 0,0-1 0 0,1-1 0 15,2-1 368-15,2-2 80 0,2-1 16 0,3 0 0 16,3-2 0-16,1 0 16 0,-2-6 0 0,7 5 0 16,3 0-400-16,1-2-64 0,1 0-32 0,2-1 0 0,-1-1-160 0,3 1 0 15,-1-2 0-15,1-2 0 16,2 0-1152-16,0 0-224 0,-2-2-32 0,1-1-16 15,-1 0-1728-15,-2-1-352 0</inkml:trace>
  <inkml:trace contextRef="#ctx0" brushRef="#br0" timeOffset="56128.78">17043 10812 9215 0,'-15'-3'400'0,"9"1"96"0,1-1-496 0,5 3 0 0,0 0 0 0,0 0 0 15,0 0 6720-15,0 0 1264 0,0 0 240 16,6-3 48-16,4 0-6368 0,2-1-1280 0,4 1-256 0,0 0-48 15,3 0-320-15,2-1 0 0,1 1 0 0,0 0 0 32,2-3-1696-32,3 1-288 0,0-2-64 0,2 0-13696 0</inkml:trace>
  <inkml:trace contextRef="#ctx0" brushRef="#br0" timeOffset="56663.18">17690 10253 37599 0,'-8'-14'1664'0,"4"7"352"0,1 1-1616 0,0-1-400 15,3 7 0-15,-1-6 0 0,1 6 560 0,0 0 16 16,0 0 16-16,0 0 0 0,0 0-144 0,0 0-48 15,3 5 0-15,0 3 0 0,0 2-400 0,0 3 0 16,1 3 0-16,0 4 0 0,-1 2 0 0,1 1 128 16,-2 1-128-16,0 2 0 0,0-2 0 0,-2 1 128 15,0-1-128-15,0 1 0 0,-1-3 160 0,0 0-160 16,0-4 192-16,1-1-192 0,1-4 176 0,-1-3-176 16,0-2 160-16,0-2-160 0,0-6 256 0,0 0-32 0,0 0-16 0,0 0 0 15,0 0 32-15,6-6 0 16,-1-3 0-16,3-3 0 0,1-4-112 0,1-1-128 15,1-3 176-15,2-2-176 0,1-4 0 0,1-2 0 0,4 1 0 0,-1 0-192 16,-1 3-48-16,-2 3 0 0,-1 3 0 0,-3 4 0 16,-3 3 240-16,-3 2 0 0,-2 3 0 0,-3 6 0 0,0 0 0 0,0 0-144 15,-6-2 144-15,-3 2-128 0,-1 2 128 0,-3 2 0 16,-1 2 0-16,-1 2-128 0,1 2 128 0,0 2 0 16,2 2-144-16,1-1 144 0,2 2 0 0,2 1 0 15,3 0 0-15,3 1 0 0,1-2 0 0,3 0 0 16,1 1 0-16,5 0 128 0,1 0 0 0,3 1 0 15,2 0 0-15,1-2 0 0,2 0-128 0,0-2 0 16,2 0 144-16,1 0-144 0,1-3 0 0,-2 0 0 16,-1-1 0-16,-2 0 0 15,0-4-1280-15,-1-1-320 0,-1 0-64 0,-2-2-10112 16,-1 0-2016-16</inkml:trace>
  <inkml:trace contextRef="#ctx0" brushRef="#br0" timeOffset="56945.61">17622 10065 40543 0,'-16'-13'3600'0,"10"7"-2880"16,-1 1-576-16,1-1-144 0,-1 2-256 0,2 0-64 16,-1-1-32-16,2 2 0 0,4 3 352 0,-4-4 128 0,4 4 0 15,0-6 0-15,0 2 208 0,3-2 48 0,0 1 0 0,2-2 0 16,2-1-16-16,0 1 0 0,2-2 0 0,4-1 0 15,0 1-144-15,1 0-32 0,0 1 0 0,3-1 0 16,-1-1 128-16,1 2 0 16,-3 2 16-16,0 1 0 0,0 2-48 0,-2 2-16 0,-2-1 0 0,0 4 0 0,-2 4-272 0,0 2 0 15,-2 1 0-15,-2 2 0 16,0 2 0-16,0 1 0 0,0 2 0 0,-3-1 0 16,1 1-352-16,2-1-80 15,1 0-16-15,1 0 0 0,0-1-2560 0,3-2-528 0</inkml:trace>
  <inkml:trace contextRef="#ctx0" brushRef="#br0" timeOffset="57247.31">18605 10313 38527 0,'0'0'1712'0,"0"0"336"0,0 0-1632 0,0 0-416 16,0 0 0-16,0 0 0 0,7-5 816 0,2 2 80 0,3 0 0 0,3 0 16 15,4 1-576-15,3 1-112 0,3 0-32 0,4 0 0 16,0 0-192-16,2 0 0 0,0 0 0 0,-2 1 0 15,-3-1-1600-15,-2 1-352 0,-2 0-80 16,-2 0-14800-16</inkml:trace>
  <inkml:trace contextRef="#ctx0" brushRef="#br0" timeOffset="57659.52">18649 10490 37775 0,'0'0'3360'0,"0"0"-2688"16,0 0-544-16,0 0-128 0,0 0 0 0,0 0 192 15,0 0-192-15,6 5 192 0,1 0 80 0,6 0 32 16,3 1 0-16,6-1 0 16,4 1-304-16,5-3 0 0,3-2 0 0,4 0 0 15,0-2-224-15,3-1-96 0,3-3-32 0,3 1 0 16,3-1-704-16,3-2-144 0,2-2-16 0,0-1-16 16,-5-2-1568-16,1-2-304 0,-3-4-64 0,-1 2-16 15,-1 0 1216-15,-8 2 240 0,-3 1 64 0,-6 0 0 0,-6 3 2240 0,-5 2 448 0,-5 1 80 0,-3 2 32 16,-6 2 1200-16,-4 3 240 15,0 0 48-15,0 0 16 0,0 0-832 0,-5 5-160 0,-4 2-48 16,0-1 0-16,0 4-832 0,0 2-160 0,1 3-32 0,1 0-16 16,0 0-160-16,2 2-16 0,0-1-16 0,5 2 0 0,0 1 272 0,3-2 64 15,1 1 16 1,4-2 0-16,3 0-160 0,2-3-48 0,1-1 0 0,4 0 0 0,2-2-144 0,2-3-48 16,0-3 0-16,0-1 0 0,1-3 128 0,-1-2 32 15,-1-3 0 1,0-3 0-16,-2-3 192 0,0-2 32 0,1-4 16 0,-3-1 0 0,-1-3-192 0,-4-1-32 15,-3-1-16-15,-3 1 0 0,-1 0-160 0,-4 2-16 16,-4 2-16-16,-3 2 0 16,-2 0-112-16,-2 3-32 0,-1 1 0 0,-4 3 0 15,0 4-416-15,-6 4-96 0,-5 3-16 0,-4 6 0 32,-6 4-1792-32,-2 5-384 0,-5 5-64 0</inkml:trace>
  <inkml:trace contextRef="#ctx0" brushRef="#br0" timeOffset="61820.39">7340 11512 911 0,'-7'10'0'0,"3"-5"0"0,-1 2 0 0,-4 0 0 16,1 1 0-16,-1 1 0 0,-1 1 3296 0,0 1 576 15,1 0 112-15,-2-1 32 0,1 1-2160 0,1 0-416 16,1 0-96-16,0-1 0 0,1-2 112 0,-1 1 16 16,0 0 16-16,2 0 0 0,0-2 48 0,1 0 0 15,-1-1 0-15,2-2 0 0,-1-1-320 0,5-3-64 16,-4 5-16-16,4-5 0 0,0 0-432 0,0 0-96 0,0 0-16 0,0 0 0 16,0 0-208-16,0 0-32 15,6-8-16-15,1-2 0 0,4-1-48 0,2-1-16 16,4-6 0-16,4-3 0 0,2-3 0 0,4-3 0 0,5-4 0 0,6-3 0 15,4-6-48-15,2-3-16 0,3-4 0 0,-1-1 0 16,5-5-80-16,5-3-128 0,3-3 176 0,3 0-176 16,-1-1 128-16,1-2-128 0,-3 1 0 0,1 4 0 0,-3 3 0 0,-1 5 0 15,-6 4 128-15,-4 3-128 0,-6 3 0 0,-3 6 0 16,-5 4 0-16,-5 3 0 0,-6 4 208 0,-3 4-64 16,-5 1-16-16,-3 2 0 0,-3 3 0 15,-2 2 0-15,-3 2 0 0,0 2 0 0,-2 1-128 0,0 5 0 16,0 0 0-16,-5-1 0 0,-3 1-176 0,-1 2-112 15,-1 2-32-15,0 0 0 16,-3-1-320-16,0 4-80 0,-2-1-16 0,-1 1 0 16,0 0-96-16,0-2 0 0,2 1-16 0,-1-2 0 15,0 0 224-15,2 0 48 0,1-3 16 0,1-1 0 0,1-1 176 0,0-1 16 16,1-2 16-16,1 0 0 0,0-2 352 0,0 1 0 16,1-3-144-16,0 0 144 0,1 0 0 0,2-2 224 15,1 0-32-15,1 0-16 0,0 0 224 0,4 0 48 0,0 1 16 0,1 2 0 16,1-2-112-16,3 1-32 15,2 0 0-15,2 1 0 0,1-1-96 0,2 0-32 16,2 3 0-16,0 0 0 0,3 2 64 0,0 1 16 16,-1 1 0-16,1 2 0 0,-1 2 0 0,0 3 0 0,-1 3 0 0,-2 3 0 15,-1 0-96-15,-4 3-32 0,-1 3 0 0,0 0 0 16,-2 1-144-16,-2 2 192 0,-1 2-192 0,-1 1 192 16,-3 2-192-16,-1-2 128 0,-2 0-128 0,1 1 128 31,-2 0-816-31,-2-1-160 0,-1-1-48 0,-2-1-15840 0</inkml:trace>
  <inkml:trace contextRef="#ctx0" brushRef="#br0" timeOffset="63469.73">16173 11134 911 0,'-10'7'0'0,"4"-3"0"0,-4 1 0 0,-1-1 0 15,0 2 0-15,-2-1 0 16,0 1 2752-16,1-2 480 0,0 2 96 0,0-1 0 0,0 1-1472 0,0-1-288 16,2 1-64-16,1-1-16 0,2-1-144 0,0 1-16 15,0-3-16-15,2 1 0 0,-1 1-208 0,6-4-32 16,-4 3-16-16,4-3 0 0,0 0-224 0,0 0-64 15,0 0 0-15,0 0 0 0,0 0 32 0,0 0 0 16,0 0 0-16,0 0 0 0,2-6-48 0,1 0-16 16,4-3 0-16,0-1 0 0,3-1-32 0,4-2 0 15,-2-2 0-15,4-3 0 0,3-1-240 0,2-4-48 16,2-3-16-16,2-3 0 0,2-3-144 0,3-4-48 16,3-5 0-16,3-3 0 0,7-4-208 0,4-3 128 0,6-3-128 0,1-2 0 15,2-4 192-15,-1 0-48 0,2 1-16 0,0 3 0 16,-1 3-128-16,-2 4 0 0,-2 2 0 0,-3 6 0 15,-2 2 0-15,-7 4 0 16,-3 2-192-16,-5 5 192 0,-4 4 0 0,-3 4 208 0,-4 3 0 0,-2 1 0 16,-5 3-80-16,0 2 0 0,-5 2-128 0,-1 3 192 15,-2 0-192-15,-2 1 0 0,-4 5 128 0,0 0-128 16,0 0 0-16,0 0 0 0,0 0 0 0,0 0 0 16,0 0 0-16,-7 2-240 0,1 0 80 0,-2 0 16 15,0 2-112-15,1-2 0 16,0 0-16-16,2 0 0 0,-2 0-128 0,0 2-32 0,7-4 0 0,-6 3 0 15,-1-2-528-15,1 1-128 0,6-2 0 0,-5 3-16 16,-2-2-432-16,7-1-96 0,-7 0-16 0,1-1 0 16,1-2 80-16,1 1 16 0,4 2 0 0,-5-4 0 15,1-2 864-15,-1 0 176 0,1-1 48 0,1-1 0 0,-1 0 464 0,2-1 0 16,-2-1 0-16,0 0 0 0,1 1 528 0,0-1 0 16,-2 3 0-16,2-1 0 0,-1 1 512 0,-1 1 112 31,1 0 0-31,0 2 16 0,1-2 176 0,-1 2 16 0,4 4 16 0,0 0 0 0,-3-3-672 0,3 3-144 15,0 0-32-15,0 0 0 0,0 0-144 0,0 0-16 16,7-2-16-16,3 4 0 0,1 0-224 0,4 1-128 16,-1 0 160-16,1 2-160 0,2 0 192 0,1 0-64 15,2 1-128-15,0 2 192 0,0 1-48 0,-1 2-16 16,0 1 0-16,0 0 0 0,-1 1-128 0,-3 0 0 16,-2 1 144-16,-2-2-144 0,-1 1 128 0,-2 1-128 0,-6 0 128 15,-2 1-128-15,-2-1 128 0,-5 1-128 0,-4 1 160 0,-4 3-160 31,-4 1-1984-31,-3 4-480 0</inkml:trace>
  <inkml:trace contextRef="#ctx0" brushRef="#br0" timeOffset="64444.91">7193 10033 23039 0,'-11'-7'1024'0,"11"7"192"0,-5-4-960 0,1 2-256 0,-1 2 0 0,0 0 0 0,-1 1 1056 0,1 1 160 16,-2 3 48-16,0 1 0 0,-2 3-480 0,1 2-80 16,-1 2-32-16,1 5 0 0,-1 0-272 0,0 0-48 15,2 3-16-15,0 0 0 0,0 0-16 0,2-1-16 16,1 0 0-16,4-3 0 0,1 0-64 0,3-1-16 16,0 0 0-16,2-2 0 15,0-1 128-15,2-1 32 0,2-2 0 0,1-3 0 0,1-3-32 0,2-1 0 16,2 0 0-16,0-5 0 0,1-1 16 0,0-2 0 15,0-4 0-15,0-2 0 0,0-2 176 0,-1-3 32 16,-3-1 16-16,0-3 0 0,-4-2-64 0,-1-1-16 16,-3-1 0-16,-3-2 0 0,-3 0-112 0,-4 1-16 15,-2 1-16-15,-3 4 0 0,-2 1-48 0,-3 2-16 0,-2 3 0 0,-2 2 0 16,-1 3-304-16,0 4 0 0,-1 2 0 0,2 5 0 31,1 1-1472-31,-2 3-192 0,4 4-32 0,-3 6-15840 0</inkml:trace>
  <inkml:trace contextRef="#ctx0" brushRef="#br0" timeOffset="65202.33">17388 9436 7359 0,'0'0'320'0,"-4"-5"80"0,0 0-400 0,-1 1 0 16,0-1 0-16,1 1 0 0,-2-1 3296 0,1 2 576 15,-1 0 112-15,-1 2 32 16,1 0-1648-16,-1 2-320 0,0 2-64 0,-2 2 0 0,0 3-1024 0,-1 1-208 0,1 2-48 0,-2 2 0 16,1 1-432-16,2 2-80 0,-1-1-32 0,3 2 0 15,1 0-160-15,1 1 0 0,2 1 144 0,1-2-144 16,0 0 224-16,3-1-32 0,3 0 0 0,2-1 0 15,3-2 192-15,2-2 48 16,3-1 0-16,1-2 0 0,2-1 48 0,2-3 16 0,0-3 0 0,2-2 0 16,-1-3 112-16,2-3 32 0,-2-1 0 0,0-4 0 0,-1-3-64 0,-2-3-16 15,-3-2 0-15,-2-1 0 0,-2 1-224 0,-3-1-32 16,-3 0-16-16,-1 0 0 0,-3 1-96 16,-3 1 0-16,-4 4-16 0,-2 1 0 0,-3 1-352 0,-3 5-64 15,-3 1-16-15,-4 4-12096 16,-5 2-2416-16</inkml:trace>
  <inkml:trace contextRef="#ctx0" brushRef="#br0" timeOffset="76063.34">9465 12556 10127 0,'0'0'896'0,"-1"-7"-704"0,0-1-192 0,1 1 0 16,0-1 2880-16,1 0 528 0,1-1 112 0,-1 3 32 15,-1-1-1408-15,0 2-288 0,0-1-48 0,0 6-16 16,0 0-496-16,0 0-96 16,0 0-32-16,0 0 0 15,0 0-544-15,4 7-112 0,-1 2-32 0,0 4 0 0,-2 4-320 0,2 2-160 0,-1 1 160 0,0 2-160 16,0 2 0-16,0 1 0 0,1 1 0 0,-1 0 0 15,-1 2 128-15,1-2-128 0,0 0 0 0,1 0 0 16,-2-1 0-16,1-2 128 0,-1-2-128 0,1-2 0 16,-1-3 0-16,0-3 128 0,0-2-128 0,-1-2 0 0,0-2 192 15,0-7-48-15,0 0-16 0,0 0 0 16,0 0 112-16,0 0 16 0,-3-8 0 0,0-3 0 0,0-3 16 0,0-4 16 16,1-3 0-16,0-3 0 0,1-5-16 0,1-1 0 15,1-4 0-15,1-4 0 0,1-3 48 0,2 1 0 16,0 0 0-16,1 2 0 0,-1-1-320 0,2 4 160 15,1 2-160-15,0 2 128 0,1 3 0 0,2 2-128 16,0 4 192-16,2 4-64 0,3 2-128 0,0 3 0 31,1 3 0-31,-1 3 0 0,1 3 0 0,0 2 0 0,0 1-160 0,1 3 160 0,-2 2-256 0,-1 4 32 0,-1 2 16 0,-2 3 0 32,-2 3-1392-32,-2 2-288 0,0 3-48 0,-2 2-13936 0</inkml:trace>
  <inkml:trace contextRef="#ctx0" brushRef="#br0" timeOffset="76251.14">9492 12799 31327 0,'-11'-7'1392'0,"11"7"272"0,-4-3-1328 0,4 3-336 0,0 0 0 0,0 0 0 16,-3-6 832-16,3 2 80 0,3-1 32 0,2 2 0 15,4 0-816-15,3 1-128 0,3-2 0 0,3 1 0 16,1-1-224-16,3 0 80 0,3 2 16 0,1 0 0 15,2 0-1872-15,-1 0-368 0,1 0-80 0,-2 2-6160 16,-2 0-1232-16</inkml:trace>
  <inkml:trace contextRef="#ctx0" brushRef="#br0" timeOffset="76659.14">9902 12801 9215 0,'0'0'400'0,"-2"8"96"0,-2 0-496 0,1 3 0 16,0 0 0-16,-2 1 0 0,0 1 3728 0,1-1 656 15,0 0 128-15,1 0 32 0,0-1-2736 0,2 0-528 16,-1 0-128-16,2-1 0 0,2-1-320 0,0-1-64 0,1 0-16 0,1-1 0 0,2-2-128 0,2 0-32 31,2-3 0-31,-1-1 0 0,1-2 80 0,1-1 16 0,0-3 0 0,0-1 0 0,1-3-112 0,1-2-32 16,-2-1 0-16,0-3 0 0,-2-1 0 0,0-2 0 15,0 1 0-15,-1 0 0 0,-1 1-112 0,-1 0-32 32,-4 1 0-32,1 2 0 0,0 2 48 0,-2 2 16 15,0 1 0-15,0 3 0 0,-1 5-64 0,0 0-16 16,0 0 0-16,0 0 0 0,0 0-384 0,-1 7 0 0,0 3 0 0,1 3 0 15,0 3 0-15,1 4-144 16,1 3 0-16,0 3 0 0,0 2 144 0,1 5-160 0,-1 3 160 0,0 2-160 16,-1 1 160-16,1 1 0 0,-1-1 0 0,3 0 0 15,-4-2 0-15,0 0 0 0,0-2 0 0,0-5 0 16,-2-1 0-16,0-3 0 0,-1-1 0 0,0-5 0 16,0-1 0-16,-1-3 144 0,-1-4-144 0,-1-2 160 15,0-3 16-15,-2-1 0 0,-1-4 0 0,-1-1 0 16,-1-2 96-16,0-1 32 0,-1-3 0 0,0-1 0 15,0-1 96-15,0-3 32 0,-1-1 0 0,3-1 0 16,0 0-272-16,2 0-160 0,3 1 192 0,1-2-192 0,2-2 0 0,4 0-144 16,2-1-16-16,1-1 0 15,2-3-1456-15,3 0-304 0,2 0-48 0,3-2-11056 16,4-2-2208-16</inkml:trace>
  <inkml:trace contextRef="#ctx0" brushRef="#br0" timeOffset="76926.88">10542 12574 35935 0,'-4'-3'3200'0,"4"3"-2560"0,0 0-512 0,0 0-128 16,0-7-192-16,2 2-64 0,1 0-16 0,3 2 0 15,1 0 1056-15,4 0 224 0,3-2 32 0,1 1 16 16,3 2-416-16,3-3-64 0,1 1-32 0,2-1 0 16,0 2-240-16,-3-1-48 0,1-2-16 0,-1 2 0 15,0-1-240-15,-2 2 0 0,0 1 0 0,-2 1-160 16,-2 2-2048-16,-2 1-416 16,-2 1-64-16</inkml:trace>
  <inkml:trace contextRef="#ctx0" brushRef="#br0" timeOffset="77084.15">10638 12795 29487 0,'-11'-4'2624'0,"8"2"-2112"16,-2-3-512-16,2 1 0 0,3 4 2288 0,0 0 336 15,0 0 80-15,5-4 16 0,2-1-1984 0,3 2-400 16,2 0-80-16,4-1 0 0,3 0-256 0,2-1 128 16,2 1-128-16,4 0 0 0,1-2 0 0,3 1 0 0,2-2 0 0,1 2 0 31,4 0-1696-31,1 0-224 0,2-1-64 0</inkml:trace>
  <inkml:trace contextRef="#ctx0" brushRef="#br0" timeOffset="77508.42">11768 12308 10127 0,'-1'-5'896'0,"-1"-3"-704"16,1-1-192-16,1-1 0 0,0 1 4480 0,-1 1 880 16,0 0 160-16,1-1 48 0,-4 2-2736 0,3 2-528 15,0-1-128-15,-1 2 0 0,2 4-1040 0,0 0-208 0,0 0-32 16,0 0-16-16,0 0-560 0,0 0-128 16,3 8 0-16,-1 3-16 0,1 2-176 0,-2 3 0 15,1 4 0-15,1 1 0 0,-1 1 0 0,-1 3 0 16,0 4 0-16,-1 2 0 0,0 1 0 0,0 1 0 0,0 0 0 15,0-1 0-15,0-2 0 0,0 0 0 0,0-2 0 0,1-2 0 32,0-1-640-32,1 0 0 0,1-2 0 0,0-4 0 15,0-1-2336-15,2-4-480 0</inkml:trace>
  <inkml:trace contextRef="#ctx0" brushRef="#br0" timeOffset="77776.05">11756 12260 34095 0,'-2'-9'3024'0,"4"-3"-2416"16,0-1-480-16,2-1-128 0,3 1 160 0,2 1 16 15,2 1 0-15,2 1 0 0,2-1 336 0,3 2 80 16,0 1 16-16,4 1 0 0,2 3-112 0,0 0-32 16,0 1 0-16,0 3 0 0,0 2-48 0,-2 3-16 15,-2 1 0-15,-1 0 0 16,-5-1-16-16,-1 3-16 0,-3 2 0 0,-2 1 0 15,-3 2-160-15,-2 1-16 0,-4 1-16 0,-3 1 0 0,-2 2-176 0,-4 0 160 16,-6 1-160-16,0 1 160 0,-6 0-32 0,-2-1-128 0,-4 0 192 0,-3 0-64 16,-2 0-336-16,-1 0-80 15,-1 1-16-15,0 0-12160 0,-1-2-2432 16</inkml:trace>
  <inkml:trace contextRef="#ctx0" brushRef="#br0" timeOffset="84283.7">2683 14308 23951 0,'0'0'2128'0,"0"0"-1696"0,-5-2-432 0,1-1 0 16,-1 0 1200-16,5 3 144 0,-4-3 48 0,4 3 0 16,0 0 112-16,0 0 32 0,0 0 0 0,0 0 0 15,0 0-640-15,3-5-112 0,4 1-16 0,3 0-16 32,2 0-304-32,3 2-48 0,5 1-16 0,1 0 0 15,5 0-192-15,3 0-64 0,2 1 0 0,1-1 0 16,2 0 0-16,-2-1 0 0,-1 1 0 0,-1 0 0 15,-1-1-128-15,-2 1 128 0,-1 0-128 0,-2 1 128 16,-2 0-128-16,-2 1 0 0,-3 1 0 0,0 0 128 0,-1 2-256 16,-5-1-64-16,-1 0-16 0,-2 2 0 15,-8-5-1936 1,0 0-384-16,2 7-80 0,-6 0-12144 0</inkml:trace>
  <inkml:trace contextRef="#ctx0" brushRef="#br0" timeOffset="84645.1">2672 14338 31039 0,'-10'-11'1376'0,"6"6"288"0,2 0-1344 0,0-1-320 16,0 1 0-16,0-1 0 0,1 1 512 0,1 5 48 15,0 0 0-15,2-7 0 0,1 0-176 0,3 4-16 16,0 0-16-16,4 2 0 0,1 0-352 0,3 1 144 16,2 2-144-16,1 1 0 0,2 0 0 0,2 4 0 15,1 0 0-15,1 0 0 0,0 2 0 0,-2 1 0 16,-1 2 0-16,-3 2 0 0,-1 3 0 0,-4 2 0 0,-3 0 0 0,-5 3 0 15,-3 4 0-15,-3-1 0 16,-5 1 0-16,-2 1 0 0,-6-1 192 0,-2 0-192 0,-4-2 192 0,-1-2-192 16,0-1 128-16,0-2-128 0,-1 0 0 0,1-1 0 15,0-2 400-15,2 0-16 0,3-2-16 0,0-1 0 16,1-1 272-16,3-1 64 0,1-1 16 0,3-2 0 16,2-2-208-16,2 1-32 0,2-1-16 0,3-6 0 15,1 6-192-15,3 0-32 0,4-2-16 0,7 2 0 0,3-3 16 0,-4-1 0 16,4-1 0-16,13-1 0 0,1-2-48 0,-8 1 0 15,4-1 0-15,14-2 0 16,-3 0-16-16,-14 1-16 0,1-1 0 0,4 1 0 0,-1 0-160 16,-1-1 128-16,0 1-128 0,-1 1 128 0,1-1-304 0,-2 0-64 15,0 0-16-15,-2 1 0 16,-1 0-2288-16,5 0-464 0,-2-1-80 0</inkml:trace>
  <inkml:trace contextRef="#ctx0" brushRef="#br0" timeOffset="85557.74">3713 14493 20271 0,'0'0'1792'0,"-1"-8"-1424"15,0 0-368-15,1 1 0 0,0-1 2048 0,0 1 352 16,1 1 64-16,-1 0 16 0,0 6-1136 0,0 0-208 0,0 0-48 0,0 0-16 15,0 0-272-15,0 0-48 0,-3 5-16 0,0 1 0 16,0 3-544-16,1 3-192 16,-1 2 144-16,1 3-144 0,0 3 0 0,0-1 0 15,1 1 0-15,1 1 0 0,-2 0 0 0,2-1 0 16,2 0 0-16,-2-2 0 0,0-1 0 0,1-2 0 0,1-2 0 0,-1-2 0 16,-1-3 304-16,1-1 16 0,-1-7 16 0,0 0 0 15,0 0 384-15,0 0 80 16,0 0 16-16,4-7 0 0,2-1 0 0,-2-4 0 0,0-3 0 0,2-4 0 0,-1-3-304 0,2-3-48 15,0-4-16-15,-1 0 0 0,1-3-208 16,-1 0-48-16,1 0-16 0,0 1 0 16,0 3-176-16,1 3 0 0,1 4 0 0,-1 4 128 0,-2 3-128 0,1 3 0 15,2 4 0-15,-4 3 0 0,1 2-192 0,0 5 48 16,0 2 0-16,1 5 0 0,-3 3 0 16,0 5 0-16,0 3 0 0,1 3 0 0,-1 1 16 0,2 5 0 15,-1 2 0-15,2 1 0 0,-1-1 128 0,3 0 0 16,-1-2 0-16,1 0 0 0,1-2 0 0,0-4 0 15,-1-2 0-15,1-3 0 0,0-5 0 0,0-3 0 16,0-3 192-16,0-5-64 0,0-3 64 0,1-5 32 16,1-4 0-16,1-4 0 0,1-2 144 0,2-5 16 15,0-4 16-15,1-2 0 0,0-6-128 0,1-1-16 16,-1-2-16-16,-1-1 0 0,-1 1-240 0,-1 4 144 16,-2 4-144-16,-2 3 128 0,-2 2-128 0,-1 4 128 15,-1 5-128-15,-2 4 128 0,-2 2-128 0,-2 7 128 16,0 0-128-16,0 0 128 0,1 8-128 0,0 4-192 0,-1 4 32 0,0 1 16 15,-1 3 144-15,1 2-160 0,1 2 160 16,0 3-160-16,1 0 160 0,0 2 0 0,2-1-144 0,2 0 144 16,0-1 0-16,2 0 0 0,1-3 0 0,1-1 0 15,0-1-128-15,1-1 128 0,0-3 0 0,2-3 0 16,-1-2-384-16,1-3-16 0,0-2 0 0,0-4 0 16,1-3-1280-16,-1-3-256 15,0-3-48-15,6-6-10240 0,-4-5-2048 0</inkml:trace>
  <inkml:trace contextRef="#ctx0" brushRef="#br0" timeOffset="86132.83">3859 14087 23951 0,'-18'-4'2128'0,"11"3"-1696"0,1 0-432 0,-2-1 0 16,0 0 1152-16,1 1 160 16,0 0 32-16,2 0 0 0,5 1 192 0,0 0 32 15,0 0 16-15,0 0 0 0,0 0-800 0,0 0-144 16,8-2-48-16,6 1 0 0,2 0-144 0,4 0-16 0,2-1-16 0,4 0 0 0,5-2-80 0,2 1-16 15,1 0 0-15,2 0 0 0,3-1-64 0,-1 0-32 16,3 2 0-16,0-1 0 16,-2 1-224-16,-1 0 0 0,-5 0 0 0,-3 1 0 0,-3 0 0 15,-3 1 0-15,-2 0 0 0,-4 0 0 16,-5 1-272-16,-3-1-160 0,-3 0-16 16,-7 0-16-16,0 0-656 0,0 0-128 0,-8 1-32 0,-2 0 0 31,-4 0-208-31,-3-1-48 0,-2-1-16 0,-1-2 0 0,-5-2 752 0,0 0 160 0,1-1 16 0,0 0 16 0,1-2 1120 0,2-1 240 15,3-1 32-15,4 0 16 0,3 2 640 0,2 0 128 0,2 1 32 0,4 2 0 16,3-1-576-16,0 6-96 16,4-4-32-16,4 2 0 0,3-1-576 0,2 2-128 15,5 0-32-15,2 2 0 0,2 0-16 0,1 3 0 16,2-1 0-16,-2 3 0 0,0 1 32 0,-3 2 0 16,-1 2 0-16,-3 1 0 0,-1 0 16 0,-3 3 16 0,-3-1 0 0,-4 2 0 15,-3 2-208-15,-2 2 144 16,-4 0-144-16,-4-1 128 0,-3 2-128 0,-2 0 0 15,-2 0 0-15,-4 0-176 16,-4-1-1280-16,-1-2-256 0,-3 0-48 0,2 0-14432 0</inkml:trace>
  <inkml:trace contextRef="#ctx0" brushRef="#br0" timeOffset="86674.29">5446 14454 13823 0,'0'0'1216'0,"0"0"-960"0,-6-1-256 0,6 1 0 0,-4-3 4704 0,4 3 896 15,0 0 176-15,0 0 48 0,0 0-3872 0,2-5-768 16,3 1-160-16,1 1-16 0,4-1-480 0,2 2-80 16,4-1-32-16,3 0 0 0,3-1-192 0,4 1-32 15,1 0-16-15,2-1 0 0,2 2-176 0,-5 0 0 16,0 0 144-16,0 1-144 0,-1 0-256 0,-4 2-112 16,-1-2-16-16,-2 3-16 15,-1 0-2992-15,-3 1-608 0</inkml:trace>
  <inkml:trace contextRef="#ctx0" brushRef="#br0" timeOffset="86862.71">5374 14717 30399 0,'0'0'2704'0,"0"0"-2160"16,0 0-544-16,0 0 0 0,0 0 2304 0,0 0 336 16,4-3 80-16,1-1 16 0,4 2-2224 0,4 0-512 0,4 1 0 0,2 0 0 15,3 0 0-15,4 0 0 0,2 0 0 0,4-1 0 16,3 1 0-16,0-1 0 0,-1-1 144 0,-1 1-144 31,-1-3-272-31,-2 2-128 0,0-1-32 0,-1 0-11248 0,-2 2-2256 0</inkml:trace>
  <inkml:trace contextRef="#ctx0" brushRef="#br0" timeOffset="88957.98">7711 14279 25567 0,'0'0'1136'0,"-6"-2"224"16,0-1-1088-16,0-1-272 0,1 1 0 0,5 3 0 0,-5-3 816 0,5 3 96 15,0 0 32-15,0 0 0 16,0 0 192-16,0 0 32 0,6-1 16 0,3 1 0 0,3 0-352 0,3 0-80 15,4 0-16-15,5 1 0 0,6-1-160 0,4 0-48 16,3 0 0-16,1-2 0 0,-1-2-128 0,0 1-16 16,1 0-16-16,0-1 0 0,1 1-48 0,-2 0 0 15,-2-2 0-15,-1 2 0 0,1 0-160 0,-4 0-32 16,-1-1-128-16,-3 1 192 0,-2 1-192 0,-4 0 0 16,-5 2 0-16,-1-2 0 15,-6 1-1328-15,0 1-304 0,-9 0-64 0,0 0-16 16,0 0-1552-16,-9 6-304 0</inkml:trace>
  <inkml:trace contextRef="#ctx0" brushRef="#br0" timeOffset="89147.9">8072 14276 21135 0,'-13'-2'928'0,"8"1"208"0,-3-2-912 0,1 2-224 15,0 0 0-15,0 0 0 0,2 0 2016 0,5 1 352 0,-6-1 80 0,6 1 16 16,0 0-736-16,0 0-128 0,0 0-48 0,0 0 0 16,0 7-784-16,1 1-176 0,1 3-16 0,0 1-16 15,2 4-320-15,-1 1-64 16,2 1-16-16,-1 2 0 0,0 2-160 0,0 1 0 0,1 1 0 0,-1 0 0 15,-1 1 0-15,1-1 192 0,-1-1-192 0,0 0 192 0,0-1-192 16,1-1 192-16,-1 1-192 0,-1-3 192 0,0-2-192 0,2 0 128 16,-1-2-128-16,1-2 128 0,-2 0-128 0,2 0 0 15,-1-2 0-15,0-2-11648 16,0 0-2224-16</inkml:trace>
  <inkml:trace contextRef="#ctx0" brushRef="#br0" timeOffset="89588.29">8233 14813 36575 0,'0'0'1616'0,"1"-7"336"0,2-2-1568 0,1-1-384 16,3 3 0-16,1 0 0 0,4 1 272 0,1-1-16 16,-1 1-16-16,1 3 0 0,0 0 144 0,1 2 16 15,2 1 16-15,-2 1 0 0,-1 2-416 0,0 2 0 16,-2 1 0-16,-1 3 0 0,0 2 0 0,-3 1 0 0,-2 0 0 0,1 4 0 15,-4-1-160-15,-2 1 160 16,-2 1-208-16,-1-1 80 0,-3 1-128 0,-1 1-32 0,1 0 0 0,-2-2 0 16,0-2 80-16,1-3 16 0,-1-2 0 0,1-2 0 15,2 0 192-15,5-7 240 0,0 0-48 0,0 0-16 0,0 0-176 0,0 0 192 16,2-9-192-16,3-1 192 0,1-3-192 0,4-1 0 16,3-3 0-16,3-2 0 0,0-5 0 15,1 1 0-15,-1-1-192 0,1 1 192 16,-2 2-144-16,-1 4 144 0,-2 1 0 0,-1 5 0 0,-4 2 160 0,-1 4 144 15,-6 5 16-15,0 0 16 0,0 0 224 16,0 0 32-16,-6 8 16 0,1 3 0 0,-2 2-352 0,0 1-80 16,1 0-16-16,0 3 0 0,1 0-160 0,0 1 0 15,2-1 0-15,2-2 0 0,1-1 0 0,2-1 0 16,0 0 0-16,4-4 0 0,2 0 0 0,1-2 0 16,2-2 0-16,4-1 0 0,1-4-176 0,3-1-112 15,1-3-32-15,1-2-11680 16,1-3-2336-16</inkml:trace>
  <inkml:trace contextRef="#ctx0" brushRef="#br0" timeOffset="90289.46">9267 14413 19343 0,'1'-5'1728'0,"0"-2"-1392"0,1-1-336 0,0-1 0 16,1 1 2048-16,3 1 320 0,-2-1 80 0,0 0 16 16,-1 0-480-16,-1 3-80 0,-2 5-32 0,0 0 0 15,0 0-784-15,0 0-144 0,0 0-48 0,0 0 0 16,0 0-512-16,-5 7-128 0,1 3 0 0,1 4-16 0,-1 1-240 0,1 3 0 16,0 0-144-16,1 2 144 0,0 2 0 0,1 0 0 15,1 1 0-15,3 0 0 16,-1-1 0-16,1 0 0 0,3 0-128 0,-2-3 128 0,3-1 0 0,0-3 0 31,2-1 0-31,1-1 0 0,1-2 0 0,0-1 160 0,0-2-160 0,1-1 192 0,0-5-336 0,1-1-64 16,3-1-16-16,-2-1 0 15,1-5-2208-15,0-2-432 0,9-18-80 0,-8 3-11104 0</inkml:trace>
  <inkml:trace contextRef="#ctx0" brushRef="#br0" timeOffset="90578.87">9276 14279 31327 0,'-8'0'2784'0,"-2"0"-2224"0,-1 0-560 0,0 0 0 16,-1 1 320-16,2 0-32 0,-3-1-16 0,4 2 0 15,2-2 64-15,1 0 16 0,2 0 0 0,4 0 0 16,0 0 384-16,0 0 80 0,-1-6 16 0,3-2 0 16,2 0-64-16,2-2-16 0,2-1 0 0,0-1 0 15,2-3-208-15,2 1-32 0,2 0-16 0,0 2 0 16,1-1-288-16,0 2-48 0,-1 2-16 0,-1 1 0 0,-1 2 160 0,-1 3 16 15,-2 2 16-15,0 2 0 0,-2 3-192 0,0 2-144 16,0 2 192-16,-1 2-192 0,0 2 0 0,-1 1 0 16,1 1 0-16,-1 0 0 0,1 0 0 0,0-1 0 15,0-1 0-15,0-1 0 0,1-1 0 0,0-1-144 32,0-2 144-32,2-1-128 15,1-2-1424-15,2-3-288 0,1-1-48 0,3-2-15200 0</inkml:trace>
  <inkml:trace contextRef="#ctx0" brushRef="#br0" timeOffset="92185.34">10076 14472 27583 0,'0'0'1216'0,"0"0"256"0,-4-2-1168 0,2 2-304 0,-1 0 0 0,3 0 0 0,0 0 1040 0,0 0 160 16,0 0 16-16,0 0 16 0,0 0-128 0,0 0-16 15,0 0-16-15,10 1 0 0,4 0-368 0,4 0-64 16,3-1 0-16,4 1-16 0,5-2-256 0,0-1-48 16,3-2-16-16,0 2 0 0,0-1-128 0,0 1-32 15,2 1 0-15,-2-1 0 0,-3 1-144 0,0 0 0 32,-1 1 144-32,-3 0-144 0,-3 0 0 0,-1 0 0 0,-4 0-192 0,-4 1 64 15,-2 0-1664-15,-3 1-336 0,-9-2-64 0,0 0-8192 0,0 0-1648 0</inkml:trace>
  <inkml:trace contextRef="#ctx0" brushRef="#br0" timeOffset="92421.57">10382 14309 18431 0,'-10'-11'1632'0,"7"7"-1312"0,-1-2-320 0,2 1 0 16,-1-2 3488-16,-1 1 624 16,4 6 128-16,0 0 32 0,-3-4-2640 0,3 4-528 0,0 0-96 0,0 0-32 15,0 0-560-15,-1 8-112 0,0 2-32 0,1 3 0 16,0 2-272-16,1 3 0 0,0-1 0 0,1 3 0 15,0 1 0-15,1 1-144 16,-1 0 144-16,0 0 0 0,0 1 0 0,1 0 0 0,-3-1 0 0,4 0 0 0,-2-2 0 0,1-1 128 16,1-2-128-16,-2-1 0 0,-1-2-192 0,1-1-96 15,1-2-32-15,2-1 0 16,0-2-2752-16,2-4-576 0,7-1-96 0,2-5-32 0</inkml:trace>
  <inkml:trace contextRef="#ctx0" brushRef="#br0" timeOffset="93176.1">11320 14203 13823 0,'0'0'608'0,"0"0"128"0,3-5-592 0,1-1-144 0,-1 1 0 0,0-1 0 0,-1 1 2304 0,1-1 416 16,-1 1 96-16,-2 5 0 15,1-6-512-15,-1 6-128 16,0 0 0-16,0 0-16 0,0 0-816 0,0 0-144 0,0 0-48 0,0 0 0 0,0 0-704 0,-1 8-128 15,0 2-48-15,-2 3 0 0,1 3-272 0,0 1 0 16,0 2 0-16,1 3 0 16,-4 2 0-16,3-1 160 15,-1-1-160-15,1 0 128 0,-1 0-128 0,1-2 0 0,0-2 144 0,1-2-144 0,0-2 176 0,0-2-48 16,0-2 0-16,1-2 0 0,0-8 368 0,0 0 64 16,0 0 16-16,0 0 0 0,0 0 96 0,0 0 32 31,4-9 0-31,0-3 0 0,1-4-224 0,0-4-32 15,2-4-16-15,1-3 0 0,-1-2-256 0,2-3-48 16,-1-4-128-16,1 3 192 0,-1 0-192 0,0 2 128 16,0 2-128-16,0 4 0 0,-1 3 0 0,1 3 128 15,-1 5-128-15,-1 3 0 0,0 3 0 0,0 4 144 0,1 1-144 0,-1 6 128 16,1 2-128-16,0 4-224 16,-2 3 48-16,2 4 16 0,-1 3 16 0,1 3 0 15,0 2 0-15,-1 3 0 0,1 0 144 0,-1 1 0 16,0 0-144-16,2 2 144 0,0 0 0 0,1-2 0 0,1-1 0 0,1-2 0 15,0-4 0-15,-1-3 0 0,0-4 0 0,0-3 0 16,1-2 0-16,-1-4 0 0,0-3 192 0,1-2-64 16,0-3 64-16,1-4 0 0,0-4 0 0,1-3 0 15,1-3 32-15,1-5 16 0,-1-5 0 0,0-1 0 16,0-3-80-16,0-1-16 0,-2 2 0 0,-1 3 0 16,-2 1 16-16,-1 3 0 0,-1 3 0 0,1 4 0 0,-3 2 32 0,0 3 16 15,-3 3 0-15,1 2 0 0,-3 6-208 0,0 0 0 16,0 0 128-16,0 0-128 0,0 9 0 0,1 2-208 15,0 2 32-15,1 4 16 0,-2 1 160 0,0 2-160 16,0 2 160-16,-1 0-160 16,-1 3-224-16,2 2-32 0,-1 0-16 0,1 0 0 15,1-1-432-15,1 0-96 0,2-3 0 0,0-2-16 16,2-1-960-16,0-3-192 0,3-1-48 0,2-3 0 16,1-3-1536-16,3-3-320 0,4-1-64 0,1-4-16 0</inkml:trace>
  <inkml:trace contextRef="#ctx0" brushRef="#br0" timeOffset="93555.46">12112 14479 4607 0,'0'0'192'0,"5"-3"64"0,-5 3-256 0,6-3 0 15,-6 3 0-15,0 0 0 0,0 0 4800 0,0 0 928 16,0 0 176-16,0 0 48 0,0 0-3776 0,0 0-768 16,-4 6-128-16,0 2-48 0,1 0-736 0,0 0-160 15,-1 0-16-15,2 1-16 0,2 0-64 0,-1 1-16 0,1-1 0 0,0-2 0 16,1 1 256-16,1-1 48 0,2-2 16 0,1 0 0 16,1-2 96-16,0 0 32 0,2-3 0 0,0-2 0 15,0-1-176-15,2-3-48 0,1 0 0 0,0-3 0 16,-1-2 112-16,0-1 16 0,0-3 0 0,-1 0 0 15,-1-2 192-15,-1 1 64 0,0-2 0 0,-1 2 0 16,0 2-112-16,-2 0-16 0,0 3 0 0,-2 3 0 16,-1 0-176-16,0 2-32 0,0 2-16 0,-1 4 0 15,0 0-272-15,0 0-48 0,0 0-16 0,0 0 0 16,0 12-144-16,0 2-144 0,-1 4 144 0,-1 4-208 0,0 3 208 16,-2 3-192-16,2 3 192 0,-3 3-192 0,-1 3 192 0,1 4 0 15,-2 2 0-15,0 1-144 0,1 0 144 0,0-1 0 16,1-1 0-16,-1-1 0 0,1-2 0 0,-1-3 0 15,1-2 0-15,-1-2 0 0,1-2 0 0,0-5 0 16,2-4 128-16,-1-4-128 0,-2-2 176 0,1-3-48 16,-1-3 0-16,1-3 0 0,-1-2 96 0,6-4 16 15,-6 0 0-15,0-3 0 0,1-1 0 0,-1-3 0 16,1-1 0-16,0-2 0 0,2-1-240 0,0-3 0 16,2 0 0-16,-1-1-160 15,1-2-1264-15,2-10-256 0,3-2-48 0,0 8-11904 0,4-2-2384 0</inkml:trace>
  <inkml:trace contextRef="#ctx0" brushRef="#br0" timeOffset="94009.24">12816 14310 15663 0,'0'0'1392'0,"0"0"-1120"0,0 0-272 0,0 0 0 0,0 0 1472 0,0 0 256 16,0 0 32-16,5-4 16 15,3-2-80-15,0 0-16 0,0-2 0 0,1 0 0 0,1-1-368 0,1-2-80 16,0-1-16-16,0-1 0 0,0-1 128 0,0-1 32 16,0 1 0-16,-1 3 0 0,-1 0-160 0,0 1-16 15,0 0-16-15,-3 3 0 0,0 1-384 0,-1 2-80 16,-5 4-16-16,0 0 0 0,0 0-320 0,0 0-80 15,2 7-16-15,1 6 0 0,-2 1-288 0,0 3 0 16,-1 4 0-16,0 4-144 0,0 1 144 0,-1 5-128 16,-3 5 128-16,2 1-128 0,-1 1 128 0,0 1 0 15,-1 2 0-15,1 0-128 0,0-2 128 0,-2-1 0 16,1-2 0-16,1-2 0 0,0-2 0 0,-1-2 0 0,1-3 128 0,-1 0-128 16,2-3 176-16,-1-3-48 0,0-4 0 0,0-2 0 15,1-2 48-15,0-3 0 0,0-4 0 0,2-6 0 16,0 0-48-16,0 0 0 0,0 0 0 0,0 0 0 15,-5-1-128-15,2-3-192 0,-2-3 32 0,-1-3 16 32,1-4-1744-32,-1-1-352 0,1-4-64 0,-1-2-15808 0</inkml:trace>
  <inkml:trace contextRef="#ctx0" brushRef="#br0" timeOffset="94260.85">12911 13955 30399 0,'-5'-6'2704'0,"0"1"-2160"15,-2-2-544-15,-1 1 0 0,1 0 1088 0,-1 1 96 16,0-2 32-16,1 1 0 0,-1 1-816 0,1-1-144 16,2 2-48-16,-1 0 0 0,3-2 224 0,1 0 32 15,1 0 16-15,1-1 0 0,1 1 208 0,2-2 32 16,3 0 16-16,0 1 0 0,4-1-160 0,-1 0-48 16,2 1 0-16,1 0 0 0,0 2-208 0,1 1-64 15,0 1 0-15,1 2 0 0,-1 2 16 0,-1 1 0 0,-1 3 0 0,-1 1 0 16,-1 2-144-16,-1 2-128 15,-1 0 144-15,0 1-144 0,-1 1 0 0,1 1 0 16,-2 1 0-16,1-2 0 16,-1-2-304-16,1-1-144 0,0-1-48 0,2-2 0 15,1 0-2960-15,1-4-608 0</inkml:trace>
  <inkml:trace contextRef="#ctx0" brushRef="#br0" timeOffset="94621.9">13677 14321 20271 0,'0'0'896'0,"0"0"192"0,-4 0-880 0,4 0-208 16,0 0 0-16,0 0 0 0,0 0 2560 0,0 0 480 0,0 0 96 0,0 0 0 15,0 0-1392-15,8-1-272 16,-1 0-64-16,4 0-16 0,4 0-576 0,2 0-112 16,4-1-32-16,3 0 0 0,4 0-320 0,1 1-64 15,1-1-16-15,0 0 0 0,-3-1-112 0,1 1-32 16,-2 1 0-16,-3 0 0 0,-1 0-128 0,0 1 0 15,-4 0 0-15,-2 0-176 16,-1 0-1936-16,-4 0-384 0,-2 0-64 0,-4-2-12736 0</inkml:trace>
  <inkml:trace contextRef="#ctx0" brushRef="#br0" timeOffset="94810.83">13940 14111 12895 0,'-5'-7'1152'0,"-2"1"-928"0,0-2-224 0,1 1 0 16,-1 2 5184-16,1 1 1008 0,-1 1 192 0,2 2 32 15,5 1-4432-15,0 0-880 0,-5 6-176 0,2 3-32 16,2 2-720-16,0 3-176 0,1 2 0 0,0 4 0 0,0 2 0 0,2 2 0 16,1 2 0-16,2 1 0 15,-1 1 0-15,-1 2 128 0,1 1 0 0,-1 0 0 0,0-1-128 0,0-2 0 16,1-1-160-16,-2-2 160 0,0 0-176 0,1-2 176 16,0-2-192-16,0-3 192 15,-1-3-2112-15,1-3-320 0,0-2-64 0</inkml:trace>
  <inkml:trace contextRef="#ctx0" brushRef="#br0" timeOffset="95549.03">15180 14131 27647 0,'-10'-13'2448'0,"7"7"-1952"0,-2-2-496 0,1 2 0 15,-1 0 1664-15,2 2 256 0,0 1 32 0,3 3 16 16,0 0-1008-16,-6 2-192 0,1 3-32 0,0 4-16 15,1 4-592-15,0 3-128 0,-1 0 0 0,1 3 0 0,1 1 0 0,-1-1 0 16,2 3 0-16,1-1 0 0,-2 0 0 0,0 1 176 16,0-2-48-16,1-1-128 0,1-4 304 0,0 1-48 15,0-3-16-15,1-3 0 0,0-3 384 0,1 0 80 16,-1-7 0-16,0 0 16 0,0 0 48 0,0 0 16 16,3-4 0-16,1-4 0 0,2-2-256 0,-2-3-48 15,3-4-16-15,2-3 0 0,2-4-208 0,-1-3-32 16,1-4-16-16,1-2 0 0,1-2-80 0,0 0 0 0,0 2-128 0,1 2 192 15,-2 2-192-15,-1 4 128 0,-1 3-128 0,-1 4 0 16,-2 4 208-16,0 3-48 16,-2 3-16-16,0 4 0 0,-5 4-144 0,0 0 0 15,5 5 0-15,-1 4 0 0,1 2-192 0,-2 3 16 0,0 2 16 16,1 3 0-16,-1 3 160 0,-1 1-192 0,2 1 192 0,-1 2-192 16,0 2 192-16,2 0 0 0,-1 1 0 15,1 0 0-15,2-2 0 0,1-2 0 0,-2 0 0 0,2-5-128 16,0-1 128-16,-1-5 0 0,1-1 0 0,1-4 0 15,0-1 0-15,0-2 144 0,0-3-144 16,1-2 160-16,1-3-160 0,0-4 160 0,1-2-160 0,2-5 160 16,-1-3-16-16,1-3 0 0,2-3 0 0,-1-2 0 31,0-2-144-31,0 0 192 0,-2 1-192 0,-1 1 192 0,-1 0-192 0,-1 2 192 0,-2 2-192 0,-2 2 192 16,0 4 0-16,-1 2 0 0,0 3 0 0,-2 2 0 0,-3 7-192 0,0 0 128 15,0 0-128-15,0 0 128 0,0 0-128 0,2 9-224 16,1 3 48-16,0 3 16 15,-3 2 0-15,0 3 0 16,1 2 0-16,0 2 0 16,0 2-288-16,-1 1-64 0,-1 2-16 0,0 3 0 15,1 1-576-15,0-2-112 0,0 0-32 0,1-2 0 16,2-3-1520-16,3-2-304 0,-1-2-64 0,4-3-12176 0</inkml:trace>
  <inkml:trace contextRef="#ctx0" brushRef="#br0" timeOffset="95800.42">15886 14454 7359 0,'12'-21'656'0,"-6"11"-528"15,0-3-128-15,1 1 0 0,-2 1 3136 0,2 1 608 16,-3 0 112-16,3 1 32 0,0 0-1648 0,-2 1-320 0,3 2-64 0,-1 2 0 16,1 1-368-16,2 2-64 0,1 1-16 0,-1 2 0 15,1 1-736-15,-1 3-160 0,-2 0-16 0,-1 3-16 16,-1 1-160-16,-2 2-16 0,-1 1-16 0,-3 1 0 16,-2 1-96-16,-1-1-32 0,-3 3 0 0,-1-1 0 15,-3 1 176-15,-1 0 48 0,-1 2 0 0,1 0 0 16,0-2-64-16,1-1 0 0,0-2 0 0,2-1 0 15,3-2 64-15,-1 0 0 0,3-2 0 0,2-3 0 16,1-6 128-16,3 6 16 0,2-2 16 0,2 0 0 16,3-1-224-16,2-1-64 0,3-1 0 0,1-1 0 0,4-1-256 15,-1 0 0-15,1 1 128 0,1-2-128 16,0 0-304-16,-2-1-112 0,-3 0-32 0,-1 2 0 16,-2-1-2704-16,-2 0-560 0</inkml:trace>
  <inkml:trace contextRef="#ctx0" brushRef="#br0" timeOffset="95941.61">15923 14556 37775 0,'-7'-8'1664'0,"5"4"368"0,-1 0-1632 0,3 4-400 15,0-4 0-15,0 4 0 0,4-5 960 0,0 2 96 16,2 0 32-16,2 0 0 0,2 2-816 0,3 0-144 16,3 0-128-16,3 0 144 0,3 0-144 0,1 0 0 15,2-1 0-15,1-1 0 16,2 1-1952-16,-1-1-272 0,0-3-48 0</inkml:trace>
  <inkml:trace contextRef="#ctx0" brushRef="#br0" timeOffset="96537.95">16612 14030 26719 0,'3'-9'2368'0,"0"-1"-1888"16,-1-2-480-16,0 1 0 0,1 1 1536 0,1 1 224 15,0 1 32-15,-1 1 16 0,-2 2-48 0,-1 5-16 16,0 0 0-16,0 0 0 0,0 0-1040 0,0 7-224 15,-1 2-32-15,0 3-16 0,0 2-432 0,0 3 0 16,0 2 0-16,0 3 0 0,-1 3 0 0,-1 0 0 0,2 0 0 0,-3 0 0 16,-1 1 0-16,1-1 0 15,1-1 0-15,-1-1 0 0,1-2 0 0,1 0 0 16,0-2 0-16,1-4 0 0,0-3 144 0,1-3-144 0,2-2 160 0,0-2-160 16,-2-5 400-16,0 0-16 15,0 0 0-15,9-3 0 0,-2-4 112 0,2-1 16 16,0-3 0-16,2-4 0 0,2-3-192 0,2-4-48 15,-1-3 0-15,1 0 0 0,2 0-272 0,-1-1 0 0,-1 0 0 0,-2 3 0 16,-1 2 0-16,-1 3 0 0,-2 4 0 0,-2 3 0 16,-2 1 0-16,-1 4 0 0,-2 0 0 0,-2 6 0 0,0 0 0 0,0 0 0 15,0 0-176-15,-6 5 176 0,-2 1-256 0,1 3 48 16,0 1 16-16,-1 1 0 0,-2 2 48 0,0 1 16 16,1 1 0-16,4 0 0 0,-1 2 128 0,3-2 0 15,1 0 0-15,3 1-128 0,1-2 128 0,3 1-128 16,1 1 128-16,2-1-128 0,0 1 128 15,3 1 0-15,2-1 0 0,1-1 0 0,2-1 0 0,0 1 0 16,1-2 0-16,-1-1 0 0,1 0 0 0,-1-1 0 16,-1-2 128-16,1 0-128 0,-3-3 0 0,-2 1-160 15,-1-3 16-15,-2 0 0 16,-2-2-2080-16,-6-2-400 0,0 0-96 0,0 0-13856 0</inkml:trace>
  <inkml:trace contextRef="#ctx0" brushRef="#br0" timeOffset="96861.31">16679 13707 28559 0,'-15'-10'1264'0,"8"7"272"0,-1 0-1232 0,-1-2-304 16,-2 2 0-16,-2 1 0 0,1 2 1776 0,0 1 288 0,0 1 64 0,1 1 16 15,1 2-1648-15,3 0-336 0,-1 1-160 0,1-1 160 16,3 0 32-16,4-5 0 0,0 0 0 0,0 0 0 15,0 0 416-15,0 0 96 0,0 0 0 0,6-4 16 16,3-1 176-16,3-4 16 0,5-2 16 0,-1-2 0 16,1-4-272-16,0 0-48 0,1-1-16 0,-1 2 0 15,-1 0-80-15,-1 3 0 0,0 2-16 0,-2 2 0 0,-1 2-304 0,-1 2-48 16,-1 3-16-16,-3 2 0 0,-1 2-128 0,0 3 0 16,-1 2-160-16,2 3 160 0,-4 2-224 0,3 4 48 15,-1 1 16-15,1 1 0 0,0 0 160 0,1-1-208 16,0 0 80-16,2-2 128 15,1 0-768-15,0-1-16 0,1-2-16 0,2-1 0 32,3-2-2720-32,1-3-560 0</inkml:trace>
  <inkml:trace contextRef="#ctx0" brushRef="#br0" timeOffset="99237.23">17751 13959 4607 0,'0'0'192'0,"3"-5"64"0,0-2-256 0,-1 0 0 15,2 1 0-15,-2-3 0 0,0 0 4640 0,0 2 880 31,-1-2 176-31,2 1 48 0,-2 1-2672 0,0 2-512 16,0-1-128-16,-1 6 0 0,0 0-976 0,0 0-192 0,2-4-48 0,-2 4 0 16,0 0-448-16,0 0-112 0,0 0-16 15,0 0 0-15,0 0-304 0,0 10-64 0,0 1-16 16,0 5 0-16,-1 3-112 0,0 3-16 0,0 0-128 0,0 1 192 16,0 3-192-16,-2 0 128 0,1 0-128 0,1 2 0 0,0-1 0 0,0 0 128 15,0-1-128-15,1-1 0 0,0-1 0 0,1-2 0 16,0-4 0-16,0 0 0 0,-1-2-192 0,1-1-144 15,0-3-32-15,0-2 0 16,0-4-2272-16,-1-6-464 0,0 0-96 0</inkml:trace>
  <inkml:trace contextRef="#ctx0" brushRef="#br0" timeOffset="99457.83">17582 14162 34719 0,'-13'-7'1536'0,"8"5"320"0,-2-2-1472 0,3 1-384 16,0 0 0-16,4 3 0 0,0 0 912 0,0 0 112 15,1-5 32-15,3 1 0 0,1 1-672 0,4-1-128 16,3 1-16-16,3 1-16 0,5-1-224 0,3-1 0 16,5-1 0-16,3 0 0 0,3 1 128 0,1 0 64 15,1-1 32-15,1 1 0 0,-3-1-64 0,-2 2-16 16,-4-1 0-16,-1 0 0 0,-4 1-144 0,-4 0 0 0,-1 0 144 16,-5-1-144-16,-1 2-256 0,-2 0-112 0,-2 0-16 0,-3 1-16 31,-5 1-1536-31,0 0-304 0,0 0-64 0,0 0-12848 0</inkml:trace>
  <inkml:trace contextRef="#ctx0" brushRef="#br0" timeOffset="103046.01">19467 13712 2751 0,'0'0'256'0,"0"0"-256"0,0-5 0 0,0 0 0 15,0-2 2816-15,0-1 528 16,0 1 112-16,0-1 0 0,0 0-1200 0,0 0-240 16,0-1-48-16,-3 0-16 0,2 1-528 0,0 1-96 0,-1 0-32 0,1 1 0 15,0 2-464-15,1 4-112 0,-1-4-16 0,1 4 0 16,0 0-176-16,0 0-32 15,0 0-16-15,0 0 0 0,0 0-256 0,0 0-48 16,0 0-16-16,0 0 0 0,0 0-160 0,0 0 0 0,0 0 0 0,0 0 0 16,0 0 0-16,0 0 0 0,0 0 0 0,0 0 0 15,0 6 0-15,0-6 0 0,0 0 0 0,0 0 0 16,0 0 0-16,0 0 0 0,0 7 0 0,0-7 0 16,0 0 0-16,0 0 0 0,0 0 0 0,0 0 128 15,0 0-128-15,0 0 0 0,0 0 0 0,0 0 128 16,0 0-128-16,0 0 0 0,0 0 0 0,0 0 0 0,0 0 0 0,0 0 0 15,0 0 0-15,0 0 0 0,0 0 0 0,0 0 0 16,0 0 0-16,0 0 0 0,0 0 0 0,0 0 0 16,0 0 0-16,0 0 0 0,0 0 0 0,0 0 0 15,0 0 0-15,0 0 128 0,0 0-128 0,0 0 0 32,0 0 0-32,0 0 0 0,0 0 0 0,0 0 0 0,0 0 0 0,0 0 0 0,0 0 0 0,0 0 0 15,0 0 0-15,0 0 0 0,0 0 0 0,0 0 0 16,0-6 176-16,0 6-176 0,0 0 256 0,0 0-64 15,1-5 0-15,-1 5 0 0,2-5 16 0,-2 5 0 16,1-5 0-16,-1 5 0 0,3-4-16 0,-3 4 0 0,3-5 0 0,-3 5 0 16,0 0 64-16,0 0 0 15,0 0 0-15,0 0 0 0,0 0-32 0,0 0 0 16,0 0 0-16,0 0 0 0,0 0 16 0,0 0 0 16,1 9 0-16,0 2 0 0,-1 2-240 0,0 3 128 15,-1 2-128-15,0 3 0 0,-3 3 0 0,2 3 0 0,-1 1 0 0,-1 4 0 16,0 2 0-16,1 2 0 0,-1 0 0 0,1-1 0 15,0 1 0-15,0-2 128 0,0-1-128 0,1-1 0 16,1-2 0-16,1-4 0 0,1 0 0 0,-1-4 0 16,1-2 0-16,0-4 176 0,0-3-176 0,1-2 160 15,0-2 80-15,-2-2 16 0,0-7 0 0,0 0 0 16,0 0 320-16,0 0 80 16,0 0 16-16,0 0 0 0,3-7 32 0,1-3 0 0,0-2 0 0,0-1 0 15,3-3-384-15,-1-1-80 0,3-4-16 0,0 0 0 0,-1-1-224 0,0 1 144 16,2 2-144-16,0 2 128 0,1-1-128 0,0 3 0 15,0-1 0-15,0 4 0 0,0 2 0 0,0 3 0 16,0 0 0-16,0 4 0 0,1 1-128 0,2 3-16 16,-3 2 0-16,1 3 0 0,-1 1 144 0,-1 3-128 31,-1 2 128-31,1 1-128 0,-1 4 128 0,-2-1-160 0,-2 3 160 0,0 0-160 0,-2 1 160 0,-2-2 0 16,-2 0 0-16,-1 1-128 0,-2-2 128 0,0 0 0 0,-1-3 0 0,-3-2 0 15,-2-2 160-15,-1-1-32 31,-1-1-128-31,-1-3 192 0,-2-1-16 0,0 0-16 0,-2-3 0 0,0-1 0 16,-1 0-32-16,1-1 0 0,0-1 0 0,1-1 0 0,-1 1-128 0,3-1 0 16,1 0 0-16,1-2 0 15,1 1-352-15,2-1-160 0,2 1-16 0,3 0-16 16,-1-1-2336-16,5 5-480 0,0 0-96 0</inkml:trace>
  <inkml:trace contextRef="#ctx0" brushRef="#br0" timeOffset="103438.19">20043 13801 28559 0,'-1'-6'2544'0,"1"0"-2032"32,-1-2-512-32,1 1 0 0,-1 1 944 0,0 0 80 0,1 6 32 0,-3-5 0 15,3 5-144-15,0 0-16 0,0 0-16 0,-5 1 0 0,-1 3-496 0,1 4-112 0,-1 2-16 0,2 4 0 16,0 2-256-16,0 1 0 0,1 3 0 0,2 1 0 15,-2 0 0-15,1 1 0 0,2 0 0 0,2 0 0 16,1 0 0-16,-1 0 0 0,1 1 128 0,4-2-128 16,0 0 0-16,0-3 128 15,1 0-128-15,1-2 0 0,0-1 0 0,0-3 0 0,1-2 0 0,1-3 0 16,1 0-384 0,2-4-192-16,-1-2-48 0,1-3-9888 0,0-3-1984 0</inkml:trace>
  <inkml:trace contextRef="#ctx0" brushRef="#br0" timeOffset="103705.63">20052 13706 18431 0,'-18'-10'1632'0,"10"6"-1312"0,-1-3-320 0,-1 1 0 0,1-1 2720 0,-1 0 480 16,1 1 80-16,4-1 32 0,-1 2-1984 0,2-1-400 15,-1 1-80-15,2-1-16 0,2 0-224 0,1-1-48 0,0 0-16 0,1 1 0 16,1-2-32-16,2 0-16 0,0 1 0 0,1-2 0 15,2 0-128-15,1 0-32 16,1 2 0-16,-2 0 0 0,3 0 48 0,-1 1 0 0,0 1 0 0,0 2 0 16,-1 2 64-16,0 2 32 15,0 1 0-15,-1 3 0 0,0 0-304 0,0 2-176 0,-2 1 192 0,2 1-192 16,-3 2 0-16,1 2 0 0,-1 0 0 0,0 1 0 16,2 0-240-16,2 2 0 0,-5-2 0 0,2-1 0 31,2-2-1424-31,1 0-304 0,0-2-48 0,3-1-8832 0,3-3-1760 0</inkml:trace>
  <inkml:trace contextRef="#ctx0" brushRef="#br0" timeOffset="104004.4">20647 13643 16575 0,'-1'-13'736'0,"1"8"160"0,-1-3-720 0,0 0-176 16,1 2 0-16,-1-1 0 0,-1 1 4640 0,1 0 896 16,1 6 176-16,0 0 48 0,0 0-4096 0,0 0-832 15,0 0-144-15,0 0-48 0,-2 6-496 0,0 1-144 16,0 3 0-16,0 4 0 0,0 4 0 0,2 1 0 16,0 1 0-16,2 2 0 0,0 2 0 0,0 1 128 15,1 0-128-15,1 2 128 0,-1-1-128 0,0 1 0 0,0-2 128 0,1-1-128 16,-1-1 0-16,0-1 128 15,0-1-128-15,-1-4 0 16,-1-3-256-16,1-2-128 0,0-1-32 0,0-2 0 16,0-4-2896-16,-2-5-576 0,0 0-112 0,0 0-9136 0</inkml:trace>
  <inkml:trace contextRef="#ctx0" brushRef="#br0" timeOffset="104161.07">20407 13898 23039 0,'-1'-6'2048'0,"1"1"-1648"0,0 5-400 0,1-5 0 15,-1 0 3072-15,0 5 512 0,5-6 128 0,2 2 0 16,3-1-2864-16,4 2-576 0,5 0-112 0,2-1-32 16,5 1-128-16,4 1 0 0,3 1-160 0,1 0 160 15,0 0-192-15,0 0 192 0,-1-2-208 0,0 1 80 16,0 0-2688-16,2-1-544 0</inkml:trace>
  <inkml:trace contextRef="#ctx0" brushRef="#br0" timeOffset="104507.27">21220 13561 24879 0,'-7'-11'2208'0,"5"4"-1760"0,0-1-448 0,0-1 0 0,0-1 1392 0,1 1 192 15,1 1 32-15,0 2 16 0,0 1-672 0,0 5-144 0,0 0-32 0,0 0 0 16,0 0-144-16,0 0-16 15,0 0-16-15,0 0 0 0,3 9-416 0,-1 3-64 0,0 1-128 16,0 3 176-16,0 1-176 0,-2 3 0 16,0 2 0-16,-2 2 128 0,1 2-128 0,0 0 0 0,-2 1 144 0,1-1-144 15,0 1 0-15,0 0 144 0,0-3-144 0,1 0 0 16,0-1 144-16,1-1-144 0,0-4 0 16,1-3 144-16,1-1 432 0,2-3 96 0,-1-3 16 15,2-1 0-15,2-3 176 0,0 0 32 0,0-3 16 0,2-2 0 0,0-2-384 0,2 1-80 16,3 1 0-16,1-2-16 0,-1-2-432 0,0 1 0 15,2 0 0-15,-1 0 0 0,-1 1 0 0,1 1 0 16,-2 0-192-16,0 1 192 16,0 1-1648-16,0 1-208 0,1 0-32 0,-1 0-9904 15,0 1-1984-15</inkml:trace>
  <inkml:trace contextRef="#ctx0" brushRef="#br0" timeOffset="105325.61">21842 13425 28559 0,'0'0'2544'0,"-2"-5"-2032"0,1 0-512 0,1 5 0 15,-1-6 1200-15,1 6 144 0,0 0 16 0,0 0 16 16,0 0-656-16,-2 9-128 0,0 2-16 0,0 3-16 16,1 3-560-16,-3 3 0 0,1 2 0 0,0 2 0 15,-1 2 0-15,1 1 0 0,-1 0 0 0,0 1 0 16,0-1 192-16,1 1-64 0,-1-2 0 0,1 0-128 15,1-4 224-15,0-2-64 0,1-2-16 0,1-4 0 0,0-2 272 0,1-3 48 16,0-2 16-16,2-3 0 0,-3-4 272 0,0 0 48 16,7-1 16-16,0-2 0 0,2-3-304 0,0-2-64 15,1-2-16-15,1-3 0 0,1-3-240 0,1-2-32 16,1-1-16-16,1-1 0 0,-2-2-144 0,0 1 0 16,-1 2 0-16,-2 2 128 0,-3 3-128 0,-3 3 0 15,-1 1 0-15,-1 3 128 0,-4 1-128 0,2 6 0 16,0 0 0-16,-6 1 0 0,-2 4-240 0,-1 1 80 15,-1 3 16-15,2 3 0 0,-1 1 16 0,2 2 0 16,1 0 0-16,1 1 0 0,2 1 128 0,1-1 0 16,1 1 0-16,2-1-128 0,1 1 128 0,2-2 0 15,3 0 0-15,3-2-128 0,1-1 128 0,3-1 0 16,3-1 0-16,1-1 0 0,2-3 0 0,3 0 0 16,-1-3 0-16,0-2 0 15,-1-2-384-15,0-2-128 0,-1-2-48 0,0-1 0 16,-2-4-2416-16,0-2-480 0</inkml:trace>
  <inkml:trace contextRef="#ctx0" brushRef="#br0" timeOffset="105624.04">21832 13287 33695 0,'-14'-10'1488'0,"10"6"304"15,-1-1-1424-15,0 1-368 0,1 1 0 0,4 3 0 0,-6-4 128 0,6 4-128 16,-4-5 160-16,2 0-160 0,-1 1 304 0,3-1-48 15,2-2 0-15,0 0 0 0,1 0 400 0,1-2 80 32,3-2 16-32,1 0 0 0,1 0-160 0,0 0-16 0,2 1-16 0,0 1 0 0,0 3-112 0,0 0 0 31,2 2-16-31,-2 1 0 0,-2 3-64 0,1 2-16 0,-2 0 0 0,0 3 0 0,-3 3-352 0,1 2 0 16,-2 2 0-16,1 3 128 0,-2 3-128 0,-1 0 0 0,0-1-176 15,0 1 176-15,2 0-384 0,-1 1 32 16,1-1 0-16,2-2 0 15,1-3-800-15,0 0-144 0,2-5-48 0,4 0 0 16,0-2-1872-16,5-3-384 0</inkml:trace>
  <inkml:trace contextRef="#ctx0" brushRef="#br0" timeOffset="105860.34">22308 13122 28559 0,'0'0'2544'0,"0"-5"-2032"0,0 0-512 0,0 0 0 0,0-1 1600 0,0 6 208 0,1-5 48 0,-1 5 16 15,4-6-512-15,2 3-96 0,-1 1-32 0,3 1 0 16,1 2-496-16,1 1-96 0,2 1-32 0,2 4 0 16,2 3-224-16,0 1-32 15,1 2-16-15,0 4 0 0,2 5-48 0,-1 3-16 0,-1 2 0 0,-1 2 0 0,-2 3-112 0,-3 3-32 32,-3 2 0-32,-4 4 0 0,-4 3 0 0,-4 3 0 0,-5 5 0 0,-7 2 0 0,-5 2 16 0,-5 0 0 15,-5 0 0-15,-5-2 0 0,-5-1-304 0,-5 0-64 16,-1-4-16-16,-3-4 0 31,-5-3-1344-31,-34 15-272 0,2-13-48 0,5-7-16 0,1-7-768 0,-2-4-176 0</inkml:trace>
  <inkml:trace contextRef="#ctx0" brushRef="#br0" timeOffset="106221.59">19101 13340 34095 0,'-7'-7'3024'16,"-1"1"-2416"-16,0-1-480 0,-1 2-128 15,1 0 0-15,0 3 128 0,1 3-128 0,0 5 128 0,-3 3 544 0,1 6 112 16,-1 3 32-16,0 8 0 0,-1 5-640 0,0 5-176 16,0 6 0-16,0 4 0 15,2 7 0-15,1 1 0 0,0 2 0 0,-1 32 0 16,2-7 0-16,6-3 144 0,5-4-144 0,4-4 0 0,7-3 176 16,1-4-176-16,5-5 160 0,-1-19-160 0,6 0 0 0,10 2 0 15,5 0-128-15,11-4 128 16,5-3-560-16,7-3 0 0,4-8 0 0,10-3-10192 15,10-5-2048-15</inkml:trace>
  <inkml:trace contextRef="#ctx0" brushRef="#br0" timeOffset="106630.99">22954 13461 9215 0,'0'0'400'16,"1"-7"96"-16,-1 0-496 0,-1-1 0 0,-4 1 0 0,3 2 0 0,3-2 5568 0,1 1 1024 16,2 1 208-16,-1 2 48 0,-3 3-4480 0,8-2-896 15,0 1-192-15,1 1-16 0,0 2-864 0,1 2-160 16,0 2-48-16,0 4 0 0,0 3-192 0,2 3 0 16,0 5 0-16,0 0 0 0,0 1 128 0,0 2-128 15,0 3 0-15,-1 0 0 0,-1 1 128 0,-1-1-128 16,-2 0 0-16,-1-2 0 0,0-1 176 0,-1-1-176 15,0-1 192-15,-2-2-192 0,1-2-128 0,-2-4-144 16,2-2-32-16,0-2 0 16,1-2-1648-16,-1-3-336 0,-4-5-64 0,7 1-7648 0,-1-3-1536 0</inkml:trace>
  <inkml:trace contextRef="#ctx0" brushRef="#br0" timeOffset="106819.48">23350 13425 30863 0,'-9'-9'1360'0,"4"5"304"0,-1 0-1344 0,-11-3-320 0,7 5 0 15,1 2 768-15,-1 1 96 0,-1 2 16 0,-1 1 0 16,-2 3-272-16,1 2-48 0,-1 4-16 0,0 2 0 16,-4 1-544-16,0 3 0 0,1 1 0 0,-1 2 0 15,2 1 0-15,-1 5 0 0,-2 1 0 0,3 1 0 16,-1 0 144-16,1 0-16 0,-1 1-128 0,2-3 192 16,1-3-576-16,1-2-112 0,0-1-16 0,2-2-16 15,3-2-1904-15,0-4-368 0</inkml:trace>
  <inkml:trace contextRef="#ctx0" brushRef="#br0" timeOffset="107369.05">23937 13190 17039 0,'4'-17'752'0,"-1"9"160"15,-1-1-720-15,0 0-192 0,0-1 0 0,0 2 0 0,0-2 1888 0,-1 1 352 16,-1-1 64-16,-1 1 0 15,-1 0-576-15,0 2-128 0,-1-1-32 0,0 3 0 0,-1 0-432 0,0 3-96 16,-3 1-16-16,0 3 0 0,-2 2-544 0,-1 4-112 16,-2 3-32-16,-2 3 0 0,-2 5-336 0,-1 4 0 15,-4 5 0-15,-1 3 0 0,-1 3 0 0,-1 4 0 16,1 5 0-16,0 4 0 0,0 4 0 0,2 2 144 0,0 3-144 0,3-1 0 16,1 0 0-16,3 0 0 0,3 0 0 15,2-2 0-15,2-1 128 0,3-2-128 0,3-4 0 0,3-2 0 16,3 0 160-16,1-4-160 0,3-3 128 0,3-3-128 15,3-2-208-15,4-2-128 0,2-5-32 16,4-4 0 0,5-3-1632-16,4-4-336 0,4-2-64 0</inkml:trace>
  <inkml:trace contextRef="#ctx0" brushRef="#br0" timeOffset="107682.84">23993 13631 31903 0,'0'0'1408'0,"0"0"304"0,0 0-1376 0,0 0-336 15,1-4 0-15,-1 4 0 0,4-4 608 0,0-1 48 16,1 1 16-16,2 0 0 0,1 1-176 0,2 1-48 16,1 0 0-16,2 0 0 0,1-2-256 0,3 3-48 15,0 0-16-15,3 1 0 0,1-1-128 0,0 1 0 16,1-1 0-16,0 0 0 16,0 0-544-16,-1 0-144 0,0-1-16 0,-2 1-16 15,-1-1-2800-15,-3 1-544 0</inkml:trace>
  <inkml:trace contextRef="#ctx0" brushRef="#br0" timeOffset="108139.71">24419 13456 20271 0,'-3'-11'1792'0,"1"7"-1424"0,0-1-368 0,0-1 0 15,-2 1 2112-15,1 0 368 0,0 1 64 0,3 4 16 16,-3-4-1152-16,3 4-208 0,0 0-48 0,0 0-16 16,-6 4-688-16,3 0-128 0,0 2-16 0,-1 4-16 15,0 3-288-15,1 5 0 0,-1 2 128 0,1 3-128 0,0 2 0 0,0 1 0 16,0 4 0-16,1 2 0 0,-1-2 0 0,1 1 0 15,1-1 0-15,1-2 0 0,-4 0 0 0,2-3 0 16,1-2 0-16,0-1 0 0,-1-2 128 0,1-1-128 16,-1-6 192-16,1-2-192 0,0-2 224 0,0-3-64 15,1-6-16-15,0 0 0 16,0 0 80-16,0 0 16 0,-3-4 0 0,0-4 0 0,-1-2 96 0,1-2 32 16,2-2 0-16,0-4 0 0,0-2-128 0,1-5-32 15,1 0 0-15,1-5 0 0,0-3-80 0,3-2-128 16,1-1 176-16,2-3-176 0,0-1 160 0,0 1-160 15,2 3 128-15,0 1-128 0,0 1 128 0,0 4-128 0,1 2 128 0,-1 5-128 16,0 2 128-16,-1 5-128 16,0 2 0-16,2 3 128 0,-1 2-128 0,1 3 0 15,0 2 0-15,1 2 0 0,1 1 0 0,-1 3-176 16,0 2 176-16,0 2-192 0,0 1 192 0,-2 2 0 0,-2 3 0 0,-3 3 0 16,-2-1 0-16,-2 1 0 0,-2 2 0 0,-2 1 0 15,-4 3 0-15,-2 0 0 0,-5 0 0 0,0 1 0 16,-2 0 0-16,-1-1 0 0,3-1 0 0,-4 0 0 15,2-1 0-15,0 1 0 0,2-3 0 0,0-1 0 0,-1 0-272 16,2-2-32-16,1-1 0 0,2-1-11088 16,1 0-2240-16</inkml:trace>
  <inkml:trace contextRef="#ctx0" brushRef="#br0" timeOffset="108531.13">24627 13829 1839 0,'0'0'0'0,"0"0"160"0,0 0-160 0,0 0 0 16,5-3 0-16,2-1 0 0,1-2 4912 0,-1 1 944 16,1-1 192-16,1 1 32 0,3-2-3712 0,0-1-736 15,1 0-160-15,0 0-16 0,1-2-224 0,0 1-32 0,-1 0-16 0,1 1 0 16,0-1-16-16,-2 2 0 15,-4 2 0-15,1 0 0 0,0 1-272 0,-1 2-48 16,-3 1-16-16,-5 1 0 0,6 3-384 0,-1 1-64 16,-5-4-32-16,4 10 0 0,-4 1-176 0,0 3-48 15,0 4 0-15,-4 2 0 0,2 2-128 0,0 2 0 16,-1 1 0-16,-1 3 128 0,1 0-128 0,0 2 0 0,-1 0 0 0,1 0 128 16,2-1-128-16,0 1 0 15,0-3 0-15,1 0 128 0,-4-2-128 0,3-4 0 0,1-2 0 0,0-3 0 0,-1-1 176 0,0-3-48 16,0-2-128-16,0-2 192 0,0-2-32 0,1-6-16 15,0 0 0-15,0 0 0 0,-6 2-144 0,1-2 0 16,-1-3 0-16,0-2 0 16,-1 0-400-16,2-2-112 0,-3 0-32 0,-1-3 0 15,-1-1-1504-15,0-1-320 0,-1-3-48 0,0-1-13600 0</inkml:trace>
  <inkml:trace contextRef="#ctx0" brushRef="#br0" timeOffset="108830.08">24836 13477 27647 0,'-11'-12'1216'0,"4"8"256"0,-2-2-1168 0,1 1-304 15,-2 0 0-15,-1 2 0 0,-1 0 1104 0,-1 1 176 16,0-1 16-16,0 2 16 0,1 1-784 0,0 0-144 16,0 0-48-16,2-1 0 0,3 1 112 0,2 0 32 15,-1 0 0-15,6 0 0 0,0 0 416 0,0 0 96 16,0-4 16-16,2-2 0 0,3 1-128 0,1-2-32 0,3 0 0 0,2-1 0 15,0-1-400-15,1 0-96 0,2-1-16 0,0 2 0 16,0-5-128-16,0 5-16 0,1 1-16 0,-2 0 0 16,-2 2-176-16,-1 1 0 0,-1 0 0 15,-2 2 0-15,0 1 0 0,-7 1 0 0,7 3 0 0,-2 4 0 16,-2 2-336-16,0 1 48 0,-1-1 16 0,-1 2 0 31,0 2-592-31,0 0-112 0,0 0-32 0,0 1 0 16,0 2-1360-16,0-3-288 0,-1-1-48 0,2-1-11936 15</inkml:trace>
  <inkml:trace contextRef="#ctx0" brushRef="#br0" timeOffset="109206.43">25048 13172 22911 0,'0'0'1024'0,"4"-6"192"0,2 1-960 0,-1-1-256 0,1 1 0 0,-1 0 0 16,1 2 1600-16,2 0 256 15,-4-2 64-15,4 3 16 0,1 0-464 0,-2 0-80 0,1 0-32 0,1 1 0 16,0 1-336-16,0 1-64 0,0 2 0 0,0 0-16 15,1 1-288-15,0 3-48 0,-1 1-16 0,1 4 0 16,-1 3-224-16,0 4-48 0,0 1-16 0,1 4 0 16,-1 4-80-16,-2 2-16 0,0 1 0 0,-1 4 0 15,-3 5-48-15,-1 2-16 0,-1 0 0 0,-2 5 0 16,-2 2 0-16,-4 1 0 0,-3 0 0 0,-3 1 0 0,-5 1-144 0,-2-1 0 16,-7-1 0-16,-3-2 128 15,-3-1-1504-15,-2 0-304 16,-2-4-64-16,-2-2-15744 0</inkml:trace>
  <inkml:trace contextRef="#ctx0" brushRef="#br0" timeOffset="115562.76">6863 16120 16575 0,'-6'-6'1472'0,"6"6"-1168"16,-4-4-304-16,-1-1 0 0,1 2 1152 0,4 3 160 16,-6-3 32-16,6 3 16 0,-4-5 336 0,0 0 64 15,4 5 16-15,-4-6 0 0,4 6-272 0,-1-5-48 16,1 5-16-16,0 0 0 0,4-6-416 0,-4 6-64 0,6-5-32 0,3 1 0 31,0 1-608-31,2 0-128 0,0 0-32 0,2 0 0 16,1 2-160-16,3 0 0 0,0 1 144 0,2 0-144 15,1 0 0-15,0 0 0 0,-2 0 0 0,2 0 0 16,-2 1 0-16,-1 0 0 0,-1 2 0 0,-3-1 0 16,0 0-1664-16,-3 2-368 0,-1 1-64 0,-3 0-12272 0</inkml:trace>
  <inkml:trace contextRef="#ctx0" brushRef="#br0" timeOffset="115736.93">6768 16341 37311 0,'0'0'1664'0,"0"0"320"0,0 0-1584 0,0 0-400 15,0 0 0-15,0 0 0 0,0 0 272 0,0 0-16 32,10-4-16-32,2 3 0 0,3 1-240 0,2 1 128 15,3 2-128-15,2-2 0 0,3 0 0 0,3-1 0 16,0 0 0-16,3 0 0 0,1-1 0 0,-2-2 0 15,-3-1 0-15,-1 0 0 16,0-1-2144-16,-2 1-320 0,-1-2-64 0</inkml:trace>
  <inkml:trace contextRef="#ctx0" brushRef="#br0" timeOffset="117519.45">20055 14804 17391 0,'-3'-10'768'0,"3"5"160"0,1-3-736 0,0 1-192 16,0 2 0-16,-1 5 0 0,1-7 336 0,0 2 48 15,1-1 0-15,-2 6 0 0,0-5 96 0,0 5 32 16,0 0 0-16,0 0 0 0,0 0-176 0,0 0-16 15,0 0-16-15,0 0 0 16,0 0 0-16,0 11 0 0,-2 0 0 0,1 0 0 0,1 0-112 0,0-1 0 0,0-1-16 0,3 2 0 16,1-1-176-16,1 0 192 0,2 0-192 0,3-1 192 15,3-2 320-15,3-2 64 0,2-1 0 0,3 0 16 16,2-4 240-16,3-1 32 0,3-3 16 0,1-2 0 16,1-3-432-16,-2-1-64 0,3-1-32 0,5-2 0 15,1-1-64-15,4-2-16 0,6 0 0 0,3 0 0 16,2 3-128-16,-2 1-16 0,-6 1-128 0,-1 0 192 31,-1 0-192-31,0 3 0 0,-1 5 0 0,1 1 0 0,0 2 0 0,-2 1 0 0,-3 2 0 0,-3 2 0 31,-2-1 0-31,-2 1 0 0,-3 2 0 0,-2 0 0 16,-2 0 0-16,0 2 0 0,-1 1 0 0,1 0 0 0,-2-1 0 16,-3-2 0-16,0 0 0 0,-2 0 0 0,-4-1 0 15,-2 1 0-15,-2-3 128 0,-9-4-128 0,8 4 192 0,-8-4-64 16,0 0-128-16,0 0 192 0,0 0-16 0,0 0-16 15,0 0 0-15,0 0 0 0,0 0-160 0,0 0 0 16,-8-3 144-16,0 0-144 0,0-1 0 0,2-1 0 16,0 1-192-16,-1-2 64 0,3 0 128 0,2-1 0 15,1 1 128-15,1-2-128 0,2-1 128 0,2 0-128 16,2 0 128-16,2 0-128 0,1-1 176 0,4 0-48 16,1 0 0-16,3 0 0 0,7 1-128 0,-1 1 0 15,1 1 0-15,2 0-176 0,2 2 176 0,0-1-160 0,1 1 160 16,0 0-160-16,0 2 160 0,4 1 0 0,4 2-144 0,2 2 144 15,4 2 0-15,4 1 0 0,6-1-144 0,3 1 144 16,1-2 0-16,4 1 0 0,2 1 0 0,4-1 0 16,6 2 0-16,1-2 0 0,2-2 0 0,1-2 0 15,-2-1 128-15,5 1 64 0,2-1 32 0,-1-3 0 16,-1-4 32-16,-1-1 0 0,0 0 0 0,1 2 0 16,5-1-80-16,-6-3-16 0,-4-3 0 0,-7 0 0 15,-6 2-160-15,-3 1 128 0,-4 0-128 0,-6 0 128 16,-5 0 0-16,-5 1-128 0,-5-1 192 15,-18 6-64-15,-1-2 112 0,-2 1 16 0,-1-2 0 0,-2 0 0 16,-1-1 0-16,-3 1 16 0,0-2 0 0,-4 0 0 16,-1-1-272-16,-4-2-144 0,-4 1 16 0,-2 2 0 15,-3 1-1536 1,-2 2-320-16,-4 2-48 0</inkml:trace>
  <inkml:trace contextRef="#ctx0" brushRef="#br0" timeOffset="118815.54">20649 15375 30287 0,'-12'-5'1344'0,"5"3"272"0,2-1-1296 0,-1 0-320 0,6 3 0 0,-6-3 0 0,6 3 784 0,0 0 96 15,0 0 16-15,0 0 0 0,0 0-32 0,0 0 0 16,0 0 0-16,0 0 0 0,12-2-512 0,3 0-96 16,3 0-32-16,4 1 0 0,2-1-224 0,4-1 0 15,0 0 0-15,2 0 0 0,0-1 0 0,-1 2 0 16,0 0 0-16,-2 0 0 0,-2 1 128 0,-2 0-128 16,-2 0 0-16,-3 1 144 15,-1 1-1296-15,-2 0-272 0,-4 0-48 0,-1 1-13792 0</inkml:trace>
  <inkml:trace contextRef="#ctx0" brushRef="#br0" timeOffset="119271.11">21245 15139 32303 0,'0'0'1424'0,"-3"-8"304"0,0 0-1376 0,3 8-352 0,0 0 0 0,-5-4 0 15,5 4 352-15,0 0 0 0,-6 4 0 0,0 4 0 16,2 0-224-16,-1 5-128 0,1 1 128 0,1 3-128 15,1 4 0-15,-1 4-128 0,1 2 0 0,1 2 0 16,1 0 128-16,0 3 0 0,0 0 0 0,1 0-128 16,1 1 128-16,3-4 0 0,-2-4 0 0,1-1 0 15,0-2 0-15,-1-3 0 0,-1-4 0 0,2-2 0 16,-2-3 0-16,-2-10 0 0,0 0 0 0,0 0 128 0,0 0 96 0,0 0 32 16,0 0 0-16,0 0 0 0,-4-10 144 0,2-2 48 15,0-2 0-15,-2-2 0 0,0-5-112 0,1-2-16 16,0-5 0-16,1-1 0 0,-1 0-176 0,2-3-144 15,1-1 192-15,1-1-192 0,0-1 160 0,3 2-160 16,0 1 128-16,1 3-128 0,0 2 144 0,2 2-144 16,-1 3 160-16,2 4-160 0,0 2 144 0,-1 4-144 15,2 0 128-15,1 4-128 0,2 3 0 0,0 2 0 16,0 0-192-16,3 3 192 0,0 3-224 0,0 1 80 0,1 1 16 16,-1 4 0-16,-3 1 128 0,0 1 0 0,-2 1 0 0,-2 3 0 15,-2 0 0-15,-3 0 0 0,-2 2 0 0,-2-1 0 16,-2 2 0-16,-3 1 128 0,-2 0-128 0,-4 0 176 15,-1-1-176-15,-1-2 0 0,-2-1 0 0,0-3 0 16,-1-1 0-16,2-1 0 0,-4-2 0 0,3 0 0 16,-1-1 0-16,3-2-224 0,1 1 80 0,2-3 16 31,1-1-2080-31,2-2-416 0,8 0-64 0</inkml:trace>
  <inkml:trace contextRef="#ctx0" brushRef="#br0" timeOffset="119695.19">21581 15055 23951 0,'-2'-12'2128'0,"2"3"-1696"0,0-1-432 0,2 1 0 0,-2 9 2000 0,0 0 320 0,0 0 64 0,0 0 16 0,0 0-1360 0,0 0-272 16,0 0-48-16,0 9-16 0,0 2-496 0,-2 4-208 16,-1 4 176-16,0 2-176 0,0 2 0 0,0 0 0 15,0 1 0-15,0 3 0 0,-1 2 0 0,-1 2 0 16,1 0 0-16,-1 0 0 0,1-1 0 0,0-3 0 15,1-3 0-15,1-1 0 0,0-1 128 0,0-3-128 16,0-4 0-16,-1-4 144 0,2-2-144 0,1-9 192 16,0 0-192-16,0 0 192 0,0 0 96 0,0 0 32 0,0 0 0 15,0 0 0-15,7-5 128 0,0-4 48 0,-1-2 0 16,2-2 0-16,1-3-224 0,2 0-32 0,0-2-16 0,1 0 0 16,0-1-224-16,2 3 144 0,-3 0-144 0,1 2 128 15,-1 3-128-15,-1 2 0 0,0 2 0 0,-1 3-176 16,0 1 176-16,-9 3-192 15,11 1 192-15,-1 2-192 0,-3 2 192 0,0 2-128 0,-2 1 128 0,0 1-128 16,-1 0 128-16,-1 1 0 0,0 1 0 0,-4 0 0 16,-2 0 0-16,0 1 0 0,-1 2 0 0,-1-1 0 15,0 0 0-15,-3 0 0 0,-1 0 128 0,0-2-128 16,1-1 128-16,-1-1-128 0,-1 0 160 0,1-2-160 16,1-1 0-16,-1 0 0 0,-2-2-128 0,1-1 128 15,1-2-1856 1,0-1-256-16,1-1-48 0,8 1-13120 0</inkml:trace>
  <inkml:trace contextRef="#ctx0" brushRef="#br0" timeOffset="119900.17">22001 15072 28671 0,'0'0'1280'0,"0"0"256"0,6-5-1232 0,-6 5-304 16,0 0 0-16,0 0 0 0,7-3 960 0,-7 3 144 15,0 0 32-15,8 8 0 0,-3 2-528 0,-1 3-96 16,-3 3-32-16,-1 1 0 0,0 2-144 0,-1 2-16 15,-1 1-16-15,-1 2 0 0,1 3-176 0,0 0-128 16,-1 1 192-16,-1-1-192 0,1 1 144 0,1-1-144 16,0 1 0-16,-1-2 144 0,2-2-144 0,0-3-144 15,1-3 144-15,0-3-208 16,0-2-1712-16,0-2-352 0,0-2-64 0</inkml:trace>
  <inkml:trace contextRef="#ctx0" brushRef="#br0" timeOffset="120387.04">22165 15167 7359 0,'0'0'656'0,"2"-9"-528"16,1 1-128-16,-3 8 0 0,0 0 5104 0,5-7 976 0,-5 7 208 0,0 0 48 16,0 0-4480-16,0 0-880 15,0 0-176-15,-7 10-32 0,-2 1-512 0,1 1-80 0,-3 1-32 0,-3 3 0 16,-2 1-144-16,-3 1 0 0,-1-2 0 0,1 2 128 15,0-2-128-15,1 0 0 0,1 0 0 0,2-2 0 16,2 0 0-16,3-3 0 0,2-2 0 0,3-1 0 16,5-8 0-16,0 0 0 0,-2 7 144 0,2-7-144 15,7 5 256-15,1 1-32 0,-8-6 0 0,16 2 0 16,1-1-32-16,1-1-16 0,1 0 0 0,-1 0 0 16,2 1-176-16,-1 1 0 0,-2 1 0 0,1 0 0 15,-1 1 0-15,-1 2 0 0,2 1 144 0,-2 1-144 16,1 0 160-16,-1 0-32 0,0-2-128 0,-2 1 192 15,0 0-192-15,0 1 128 0,0-3-128 0,0-1 0 16,-4-1 0-16,1-1 0 0,-1-2-128 0,-10 0-10464 16,0 0-2080-16</inkml:trace>
  <inkml:trace contextRef="#ctx0" brushRef="#br0" timeOffset="120685.73">22102 14919 31327 0,'-15'-12'1392'0,"5"6"272"0,-1-1-1328 0,1 2-336 0,1 0 0 0,0 2 0 16,1 1 320-16,8 2 0 0,-9-2 0 0,9 2 0 16,0 0-112-16,0 0-16 0,0 0-16 0,0 0 0 15,0 0 64-15,0 0 16 0,-1-8 0 0,1 8 0 16,5-9 288-16,3 0 64 15,1 0 16-15,2 2 0 0,2-1-176 0,0 0-16 0,-1 0-16 0,0 0 0 16,0 1 176-16,-2 3 48 0,-1 1 0 0,-9 3 0 16,9 1-192-16,-9-1-48 0,9 4 0 0,-3 2 0 15,-6-6-400-15,6 9 0 0,-2 2 0 0,0 2 0 32,-2-1-624-32,1 0-48 0,0-1-16 0,2-1 0 15,0 0-2560-15,3-3-512 0</inkml:trace>
  <inkml:trace contextRef="#ctx0" brushRef="#br0" timeOffset="121105.51">22694 15098 911 0,'0'0'0'0,"1"-9"0"0,-1-1 0 0,0 2 0 15,0 8 7568-15,1-7 1440 0,-1 7 272 0,0 0 64 16,0 0-7328-16,0 0-1472 0,0 0-288 0,0 0-64 16,0 0 64-16,0 0 0 0,0 0 16 0,4 12 0 15,-2 1-128-15,-1 2-16 0,-1 3-128 0,0 1 192 16,0 0-192-16,2 3 176 0,-2 1-176 0,1 1 160 16,-1-1-160-16,1 0 0 0,-1-1 0 0,1 0 0 0,-1-2 0 0,3-2-144 15,-3 0 0-15,0 1 0 31,1-3-1712-31,0-2-320 0,0-2-80 0,-1-2-16 0</inkml:trace>
  <inkml:trace contextRef="#ctx0" brushRef="#br0" timeOffset="121346.2">22558 15321 28559 0,'-9'-9'1264'0,"6"4"272"0,-1-3-1232 0,4 8-304 0,-1-8 0 0,1 8 0 16,5-6 1136-16,1 1 160 0,2 1 48 0,3-1 0 15,2 2-992-15,4 0-192 0,3-2-32 0,5 1-128 32,1 0 144-32,4-1-144 0,2 0 0 0,4 0 144 0,2 1-144 0,3 0 192 0,-1-2-192 0,-2 3 192 31,-3-1-192-31,-3 1 0 0,-4 0 144 0,-5 0-144 16,-3-1 128-16,-3 2-128 0,0-1 128 0,-5 1-128 15,-3-1 192-15,-9 3-48 0,0 0 0 0,0 0 0 16,0 0-144-16,0 0 0 0,0 0 0 0,0 0 0 15,-9-2-896-15,1 1-96 0,-1 0-32 0,2 3-8768 16,7-2-1744-16</inkml:trace>
  <inkml:trace contextRef="#ctx0" brushRef="#br0" timeOffset="122118.05">23484 15055 11967 0,'0'0'1072'0,"0"-8"-864"16,-1 1-208-16,1 7 0 0,-1-8 2368 0,1 0 448 15,0 8 64-15,0-9 32 0,0 1-736 0,0 8-160 16,0-7-32-16,0 7 0 0,0-9-496 0,0 9-96 16,0 0-32-16,0 0 0 0,0 0-464 0,0 0-112 15,0 0-16-15,0 0 0 0,0 0-400 0,-3 11-96 16,2 2-16-16,0 4 0 0,0 2-256 0,1 5 0 16,0 2 128-16,1 3-128 0,1 0 0 0,0 1 0 15,-1 2 0-15,0 0 0 0,1 0 0 0,0-3 0 0,0 0 0 0,1-4 0 16,-1-2 0-16,0-1 0 0,-1-1 0 0,-1-3 0 15,0-5 128-15,0-2-128 0,-1-2 0 0,1-9 0 16,0 0 192-16,0 0-64 0,0 0 0 0,0 0-128 16,0 0 192-16,0 0-64 0,-9-9 0 0,3-2-128 15,0-3 288-15,1-4-48 0,-1-3-16 0,1-2 0 16,0-2-80-16,2-3-16 16,0-2 0-16,0-3 0 0,2-3-128 0,3 0 160 0,2 0-160 0,-1 1 160 15,1-1-160-15,2 3 128 0,1 0-128 0,0 5 128 16,1 1-128-16,1 5 128 0,2 4-128 0,1 2 128 15,0 3-128-15,2 3 0 0,3 2 0 0,0 3-176 16,0 2 176-16,-1 0-208 0,0 1 80 0,0 3 128 0,-1 4-160 16,-2 0 160-16,-1 2 0 0,-1 2-144 0,-2 1 144 0,-2 2 0 15,0 0 0-15,-3 2 0 0,0 1 0 0,-4 2 0 16,-1 1 0-16,-4 0 0 0,-3 1 0 0,0 0 0 16,-3-2 0-16,-3 3 0 0,1-1 0 0,-3-2 0 15,-1 0 0-15,1-3 128 0,-2-2-128 0,2 0 0 16,1-1 0-16,0-2 0 0,2-1-176 0,1-2-96 15,2 0-32-15,1-2 0 16,1-1-2160-16,8-3-432 0,0 0-96 0,0 0-11600 0</inkml:trace>
  <inkml:trace contextRef="#ctx0" brushRef="#br0" timeOffset="122486.21">23897 14918 3679 0,'7'-12'320'0,"-4"6"-320"0,1-2 0 0,-1 0 0 15,0 1 5872-15,-3 7 1104 0,4-8 208 0,-4 8 48 16,3-9-5088-16,-3 9-1024 0,0 0-208 0,0 0-32 16,0 0-400-16,0 0-80 0,0 0-16 0,0 10 0 15,-2 0-128-15,-1 4-16 0,1 3-16 0,0 4 0 16,-1 3-224-16,-1 2 128 0,1 3-128 0,0 0 0 16,0 3 192-16,0-2-48 0,0-1-16 0,1-2 0 15,0 0-128-15,1-2 0 0,-2-2 144 0,3-2-144 16,1-2 144-16,1-3-144 0,-2-3 192 0,2-2-192 0,-1-1 448 0,-1-10 0 15,0 0-16-15,0 0 0 0,0 0 128 0,0 0 16 16,0 0 16-16,0 0 0 0,0 0-64 0,0 0-16 16,0 0 0-16,9-2 0 0,-9 2-192 0,7-6-64 15,-1 0 0-15,-6 6 0 0,5-8-64 0,2 2-32 16,1 0 0-16,-8 6 0 0,6-7-160 0,3 3 0 16,0 1 0-16,0 1 0 0,-1-1 0 0,2 2 0 15,0 1 0-15,1 0 0 0,1 0 0 0,2 1-144 16,-3 0 144-16,1 1 0 0,-1-1-432 0,2-1 32 0,0 0 0 0,0 0 0 47,0 1-2240-47,1-1-448 0,-1-2-96 0</inkml:trace>
  <inkml:trace contextRef="#ctx0" brushRef="#br0" timeOffset="122787">24403 15071 14735 0,'0'0'640'0,"0"0"160"0,2-9-640 0,-2 9-160 0,2-7 0 0,-2 7 0 15,0 0 4144-15,0 0 784 0,0 0 176 0,0 0 16 0,0 0-3968 0,0 0-784 16,0 0-176-16,3 10-16 16,-1 1-176-16,0 2 128 0,-2 2-128 0,3 1 128 15,-1-1-128-15,0 0 160 0,-1 2-160 0,1-2 160 0,-1 0-160 0,2 0 0 16,-1 0 144-16,1-1-144 0,0-3 128 0,1-1-128 15,0-3 128-15,-4-7-128 0,0 0 192 0,0 0-48 16,8 5 0-16,-8-5 0 0,0 0-144 0,8-3 0 16,-8 3 144-16,7-7-144 15,0-3-576-15,-2-1-192 0,0-1-48 0,-1 1-14112 0</inkml:trace>
  <inkml:trace contextRef="#ctx0" brushRef="#br0" timeOffset="123109.23">24453 15012 13823 0,'-4'-12'1216'0,"1"4"-960"0,2-2-256 0,0 1 0 15,0 2 3104-15,0 0 576 0,1 7 112 0,0 0 32 16,-1-8-2064-16,1 8-416 0,0 0-64 0,0 0-32 15,0 0-400-15,0 0-80 0,0 0 0 0,0 0-16 16,0 0-384-16,-6 8-80 16,2 2-16-16,1 2 0 0,-2 2-144 0,2 3-128 15,0-1 192-15,-1 2-192 0,2 0 144 0,1 0-144 0,0 3 0 0,1 0 144 16,0-2-144-16,0-1 0 0,1 0 144 0,1-1-144 0,0-1 0 0,2-1 128 16,0 0-128-16,2-3 0 0,-1-2 128 0,2-1-128 15,0-3 128-15,2 0-128 0,1-2 144 0,1-2-144 16,2-2 192-16,2-1-192 15,0-2-304-15,2-2-160 0,-1-2-48 0,2-2-10176 16,-2-2-2048-16</inkml:trace>
  <inkml:trace contextRef="#ctx0" brushRef="#br0" timeOffset="123422.18">24496 14842 18431 0,'-16'-8'816'0,"8"2"160"0,0 1-784 0,-2-1-192 0,2 1 0 0,1 0 0 16,0 1 2880-16,0 1 544 0,7 3 96 0,-7-3 32 16,7 3-2624-16,0 0-528 0,0 0-96 0,0 0-32 15,-7-3 176-15,7 3 48 0,0 0 0 0,-1-8 0 16,2 2 336-16,1-1 80 16,3-1 16-16,0 1 0 0,2-2-176 0,-1 0-48 0,2-1 0 0,1 0 0 15,0 0-64-15,0 2-32 0,-1-1 0 0,1 2 0 16,0 2-64-16,-9 5-16 0,0 0 0 0,0 0 0 15,8-4-128-15,-8 4-16 0,0 0-16 0,6 9 0 0,0 1-368 0,-2 1 128 16,1 1-128-16,-3 1 0 0,0 1 0 0,1-1 0 16,1-2 0-16,0-1 0 15,0-4 0-15,3 1 0 16,-7-7-176-16,13 4 176 0,1-3-1552 0,3-2-224 0,2-2-32 0,5-2-16384 0</inkml:trace>
  <inkml:trace contextRef="#ctx0" brushRef="#br0" timeOffset="130612.21">8616 15831 26655 0,'0'0'1184'0,"0"0"240"0,-5-4-1136 0,5 4-288 0,0 0 0 0,0 0 0 0,0 0 800 0,0 0 96 0,0 0 32 0,0 0 0 0,1-8-96 0,-1 8-32 15,10-5 0-15,2 0 0 0,4 1-304 0,5 0-64 16,4-1-16-16,6 1 0 0,7-1 32 0,0 0 16 16,2-1 0-16,1-1 0 15,-2-2-176-15,1 1-32 0,-2 0-16 0,-1 1 0 0,0-1-64 0,-2 1-16 16,-3 2 0-16,-5 1 0 0,-4-1-160 0,-4 2 192 15,-5 0-192-15,-3 0 192 0,-11 3-64 0,0 0 0 16,0 0 0-16,0 0 0 31,0 0-464-31,-9-1-112 0,-6 1 0 0,-1 2-16 0,-2 2-2064 0,-3 0-416 0,0 1-64 0,2 0-32 32,-3 1 1200-32,1-1 240 0,1 1 64 0,2-1 0 15,1 1-2080-15,-1-2-416 0,4 0-64 0,3 1-32 0,2-3 3600 0,9-2 720 0,-9 2 128 0,9-2 48 16,-6 0 2320-16,6 0 480 0,0 0 96 0,0 0 0 15,0 0-576-15,-9 3-112 0,9-3-16 0,-8 4-16 16,8-4-784-16,-5 6-160 0,5-6-16 0,-6 10-16 16,2 0-736-16,-1 1-128 0,2 2-48 0,2 4 0 15,-1 2-304-15,1 4-64 0,-1 0-16 0,2 2 0 16,2 1-16-16,0 1-16 0,0-1 0 0,1 1 0 16,1-1 48-16,-1-1 16 0,0 1 0 0,2-1 0 15,-1-1-176-15,0-2-128 0,1-2 192 0,-1-2-192 0,1-3 160 16,-2-2-160-16,-1-1 128 0,1 0-128 0,2-3 128 15,-1-2-128-15,-4-7 0 0,8 6 128 16,-2 1-1776-16,-6-7-352 0,11 2-80 0,-1-2-13280 16</inkml:trace>
  <inkml:trace contextRef="#ctx0" brushRef="#br0" timeOffset="131036.08">9121 16239 27647 0,'-7'-11'2448'0,"4"3"-1952"15,0-3-496-15,1 0 0 0,2 0 1760 0,1 1 256 0,1 1 48 0,1 1 16 16,-3 8-928-16,9-6-192 16,1 0-48-16,1 2 0 0,0 0-496 0,2 4-96 0,2 3-32 0,1 2 0 15,-1 2-288-15,0 3 128 0,-3 2-128 0,-1 1 0 16,0 1 128-16,-3 1-128 0,-2-1 0 0,-2 1 0 16,1-3 176-16,-5 2-176 0,-1 1 160 0,-3-1-160 15,0-1 160-15,-2 2-160 0,1-3 160 0,-1-1-160 16,-1-1 144-16,1-1-144 0,1-4 128 0,5-5-128 15,0 0 176-15,-8 3-48 0,8-3-128 0,0 0 192 16,0 0-64-16,0 0 0 0,-2-11-128 0,4 1 192 16,2-3-192-16,5-2 0 0,1-3 0 0,4-2 0 15,3 0 0-15,-1-1-192 0,1 0 48 0,-2 2 0 16,0 1 144-16,-5 4 0 0,-2 3-144 0,-1 5 144 16,-7 6 0-16,0 0 0 0,0 0 128 0,0 0-128 0,0 0 304 0,0 0-32 15,-1 8 0-15,-2 4 0 0,-2 3-272 0,1 1 0 16,-1 1 0-16,2-1 0 0,-1 1 0 0,1 0 0 15,2 0 0-15,1 0 0 0,0-2 0 0,4-2 0 16,-1-1 0-16,1-1 0 0,1-2 0 0,1-1 0 16,1-2 0-16,2-3-144 15,1-1-544-15,3-4-96 0,2 0-32 0,2-1 0 16,0-5-2336-16,2-2-480 0,9-8-80 0,-5-1-32 0</inkml:trace>
  <inkml:trace contextRef="#ctx0" brushRef="#br0" timeOffset="131759.31">10060 15893 18431 0,'3'-9'1632'0,"-1"-1"-1312"16,-1 1-320-16,0 1 0 0,1 0 2816 0,-2 8 480 15,0 0 96-15,0-8 32 0,0 8-1360 0,0 0-272 16,0 0-48-16,0 0-16 0,0 0-896 0,0 0-192 16,0 0-48-16,3 8 0 0,1 2-336 0,-4 3-64 15,0 4 0-15,0 0-16 0,0 2-176 0,0 2 192 16,0 1-192-16,0 1 192 0,1 1-192 0,-1-1 128 15,0 0-128-15,1 0 128 0,1 0-128 0,-1 1 0 0,0-4 0 16,2 0 128-16,-1-1-272 0,0-1-64 0,0-4-16 0,0-2 0 31,-2-1-2016-31,1-2-384 0,-1-9-96 0</inkml:trace>
  <inkml:trace contextRef="#ctx0" brushRef="#br0" timeOffset="131932.01">9965 16126 14735 0,'-8'-10'1312'0,"5"5"-1056"0,-1-1-256 0,4 6 0 16,0-9 4880-16,0 9 928 0,6-8 176 0,3 1 32 16,1 2-4976-16,4 0-1040 0,2 1 0 0,6 0-288 15,5 0 128-15,2 1 32 0,3 1 0 0,2 0 0 16,3 1 0-16,-3 0 0 0,-2 0 0 0,0 2 0 16,0-2-2096-16,-1 1-400 15</inkml:trace>
  <inkml:trace contextRef="#ctx0" brushRef="#br0" timeOffset="136151.09">7501 14680 2751 0,'0'0'128'0,"0"0"16"0,0 0-144 0,0 0 0 0,0 0 0 0,0 0 0 15,0 0 2496-15,0 0 448 0,-7-1 112 0,7 1 16 0,-9-4-1136 0,9 4-208 16,0 0-64-16,-9-2 0 0,1 0-112 0,8 2-16 16,-7-2-16-16,7 2 0 0,0 0-400 0,-8-1-80 15,8 1-16-15,0 0 0 0,0 0-384 0,0 0-64 16,0 0-32-16,0 0 0 0,0 0-176 0,14 0-48 16,-1 0 0-16,2 1 0 0,3 0-64 0,0-1-32 15,1-1 0-15,2 0 0 0,0-1-224 0,1 2 128 16,1 0-128-16,-1 0 0 0,-3-2 160 0,-2 1-160 15,0 0 160-15,-4 1-160 0,-2 0 144 0,-11 0-144 0,0 0 128 0,0 0-128 16,0 0 192-16,0 0-64 0,0 0 0 0,-5-1 0 16,-5 1-128-16,-2 1-176 15,-4 1 48-15,-5 2 0 0,-3-1 128 0,-1 1-128 16,-2 2 128-16,0-1-128 0,-4 0 128 0,1-1 0 16,1-1 0-16,1 0 0 0,3-2 128 0,3-1 0 15,3 0 0-15,5 0 0 0,4-1 160 0,3 1 32 16,7 0 16-16,0 0 0 0,0 0 80 0,0 0 16 15,0 0 0-15,14-2 0 0,3 1-272 0,3 0-160 0,1 0 192 0,4 0-192 16,3 0 0-16,0-1 0 0,-1 0 0 0,0 0 0 31,0 1-1008-31,0 0-96 0,1 0-32 0,-2 3 0 0</inkml:trace>
  <inkml:trace contextRef="#ctx0" brushRef="#br0" timeOffset="137739.65">8315 16209 28559 0,'-9'-4'2544'0,"0"1"-2032"16,0-1-512-16,3 0 0 0,6 4 544 0,-8-3 16 16,1 0 0-16,7 3 0 0,0 0 176 0,0 0 32 15,0 0 16-15,0 0 0 0,0 0-288 0,11-4-64 16,3 1-16-16,3 1 0 0,5-1-416 0,5-1 0 15,2 0 128-15,2 0-128 0,-1-2 0 0,3 3 0 0,-1-2 0 0,-2 1 0 16,-1-3 0-16,-1 3 0 0,-4 0 144 0,-4-1-144 16,-4 2 128-16,-4 0-128 0,-12 3 160 0,0 0-160 15,0 0 240-15,0 0-48 16,0 0-16-16,-9-2 0 0,-4 1-176 0,-3 4 0 0,-5 0 144 0,-2 0-144 16,-4-1 0-16,2-1 0 0,0 1 0 0,0-2 0 15,1 0 0-15,2 0 0 0,1 1 0 0,5-1 0 16,3-1 0-16,4 1 0 0,9 0 160 0,0 0-160 15,0 0 0-15,0 0 0 0,0 0 0 0,14 1 0 32,4 0-544-32,3-1-96 0,2 0-32 0,3-1-14784 0</inkml:trace>
  <inkml:trace contextRef="#ctx0" brushRef="#br0" timeOffset="138446.61">11083 15993 8287 0,'-6'-13'368'0,"1"4"80"0,0 0-448 0,1-1 0 0,0 0 0 0,2 1 0 16,0-1 4976-16,-1 1 912 0,-2 1 176 0,1 2 32 15,-1 0-3728-15,5 6-768 0,0 0-128 0,-5-4-48 16,5 4-672-16,0 0-144 0,0 0-32 0,-8 7 0 16,0 3-384-16,3 3-192 0,-2 3 160 0,2 4-160 15,-1 4 0-15,2 1 0 0,0 3-208 0,-3 1 64 0,1 4 144 0,1 1 0 16,-1 1 0-16,2-2 0 0,0-2 0 0,0 0 0 16,0-1 0-16,1-4 0 0,-1-1 0 0,1-5 0 15,0-2 0-15,-1-4 0 0,1-3 0 0,0-1 0 16,3-10 0-16,0 0 128 0,-6 6 48 0,6-6 16 15,0 0 0-15,0 0 0 0,-7-8 128 0,0-3 48 16,2-3 0-16,1-3 0 0,1-3 96 16,1-2 32-16,1-5 0 0,2-4 0 0,1-3-240 0,2-3-64 15,2-3 0-15,-2-1 0 0,4 0-192 0,1 0 0 16,1 1 0-16,-3 5 0 0,2 6 0 0,1 3 0 0,0 3 0 0,0 3 0 16,0 4 0-16,2 2 0 0,2 5 0 0,2 2 0 15,-2 3 0-15,1 1 0 0,1 2 0 0,-1 2 0 16,0 2-192-16,2 3 64 0,-2 1 128 0,0 3-208 15,-3 1 208-15,-2 3-144 0,-2 1 144 0,-1 3-128 16,-1 0 128-16,-3 0 0 0,-3 3 0 0,-1 1-128 16,-3 0 128-16,-2-1-128 0,-2-1 128 0,-2-3-128 15,-4-1 128-15,-1-2 0 0,-4 0 0 0,1 1 0 16,0-1 0-16,-1-2 0 0,-1-3 128 0,1 1-128 16,2-2-144-16,1-2-112 0,3 0 0 0,3-3-16 15,3-1-2288 1,7-2-464-16,0 0-96 0</inkml:trace>
  <inkml:trace contextRef="#ctx0" brushRef="#br0" timeOffset="138744.24">11567 15907 35071 0,'-2'-14'1552'0,"2"6"320"0,1 1-1488 0,-1 7-384 0,1-8 0 0,-1 8 0 15,0 0 480-15,0 0 32 0,0 0 0 0,0 0 0 0,0 0-128 0,-1 11-32 16,-1 1 0-16,0 3 0 0,-1 3-352 0,-2 4 0 15,1 2 0-15,-3 3-128 0,0-1 128 0,-1 1 0 16,0 1 0-16,0 2 0 0,2 0 0 0,1-1 0 16,1-4 0-16,2-2 0 0,2-3 0 0,1-2 0 15,0-3 0-15,1-3 0 0,2-2 224 0,0-2 32 0,1-1 0 16,3-3 0-16,2-2 400 0,-1 0 96 0,1 1 16 0,2-3 0 16,1-3-448-16,2 1-64 0,2 0-32 0,-1-1 0 15,0-1-224-15,-1 1 176 0,3 0-176 0,-3-1 160 16,0 1-160-16,0 1 0 0,1 0 0 0,-1 1 128 15,-3 0-256-15,-1 1-64 0,0 0-16 0,1 1 0 32,-2 1-1952-32,1 1-384 0,0-2-80 0</inkml:trace>
  <inkml:trace contextRef="#ctx0" brushRef="#br0" timeOffset="139058.49">12059 15784 38175 0,'-12'-19'1696'0,"7"7"352"0,-1-1-1648 0,2 1-400 15,1 1 0-15,3 0 0 0,2 0 0 0,0 2 0 16,1 1 0-16,3 3 0 0,0-1 208 0,3 2 112 16,2 1 32-16,0 2 0 0,-1 1 144 0,1 2 16 15,1 1 16-15,0 3 0 0,1 1 16 0,3 3 0 16,0 2 0-16,2 4 0 0,-1 1-112 0,1 4-32 15,0 2 0-15,-1 6 0 0,-4 4-224 0,-1 2-48 16,-2 3-128-16,-3 2 192 0,-3 5-192 0,-4 5 176 0,-3 3-176 0,-5 2 160 16,-4 1-160-16,-5 2 160 0,-5 3-160 0,-5 0 160 15,-4 0-160-15,-5-2-224 0,-5-2 48 0,-8-1 16 32,-8-2-1584-32,-4-5-320 0,-3-6-64 0,-2 1-9904 0,-2-3-1984 0</inkml:trace>
  <inkml:trace contextRef="#ctx0" brushRef="#br0" timeOffset="139466.99">7845 15785 28559 0,'0'0'1264'0,"-3"-8"272"0,0 2-1232 0,3 6-304 0,0 0 0 0,0 0 0 16,0 0 720-16,-7 12 96 0,-2 4 16 0,-1 9 0 16,-1 5-640-16,0 8-192 0,-4 4 128 0,0 4-128 15,1 4 0-15,1 5 0 0,3 4 0 0,0 2 0 16,3 3 880-16,4 1 112 0,3 1 32 0,5-2 0 31,2-3-1648-31,6-2-320 0,4-4-64 0,5-1-16 0,5-5 800 0,8-4 224 0,5-6 0 0,3-7 0 16,3-8-2192-1,5-7-320-15</inkml:trace>
  <inkml:trace contextRef="#ctx0" brushRef="#br0" timeOffset="139875.57">12707 16205 34095 0,'-2'-11'3024'0,"1"1"-2416"0,0 2-480 0,1 1-128 16,0 7 800-16,0 0 144 16,0 0 16-16,0 0 16 0,0 0-416 0,0 0-96 0,0 0-16 0,4 9 0 15,0 2-448-15,0 2 0 0,-2 2 0 0,-1 2 0 32,-1 2 0-32,0 2-160 0,0-1 160 0,0 2-192 0,0-1 192 0,1 0 0 0,1-1 0 0,-1 0 0 15,2 0 0-15,0-2 0 0,0 0 0 0,1-3 0 16,0-3 0-16,0-2 0 0,-4-10-160 0,9 9 160 15,-1-3-768-15,2-3-64 0,0-3 0 0,2-3 0 16,1-2-1408-16,2-1-304 0,2-3-48 0</inkml:trace>
  <inkml:trace contextRef="#ctx0" brushRef="#br0" timeOffset="140126.79">12873 16083 22111 0,'-25'-9'1968'0,"9"4"-1584"0,0-1-384 0,-1 0 0 0,2-1 1184 0,1 2 160 0,-1-1 16 0,3 2 16 15,1-1-128-15,1 1-32 16,3-1 0-16,1 0 0 16,2 0-224-16,4 5-48 0,-2-9-16 0,3 0 0 0,1 0-96 0,3 0-32 0,2 1 0 0,2 0 0 15,1 2-416-15,2 1-64 0,-1-1-32 0,1 2 0 16,0 1-64-16,-1 2-16 16,0 1 0-16,-1 4 0 0,-1 2-16 0,0 0-16 15,0 3 0-15,-1 3 0 0,-2 3-176 0,-1 2 0 0,2-2 144 0,-1 1-144 31,0-2 0-31,-1-1 0 0,1 0 0 0,2 0 0 32,1-4-1408-32,4 0-192 0,0-3-32 0,3-3-9248 0,3-3-1856 0</inkml:trace>
  <inkml:trace contextRef="#ctx0" brushRef="#br0" timeOffset="140693.67">14262 16059 11967 0,'0'0'1072'0,"-1"-8"-864"0,1 2-208 0,0-3 0 0,0 0 2160 0,0-1 384 16,1 0 80-16,-1 2 0 0,0-1-336 0,-1 0-80 15,0 1-16-15,1 8 0 0,-1-9-384 0,1 9-80 16,-1-7 0-16,1 7-16 0,0 0-624 0,0 0-112 15,0 0-16-15,0 0-16 0,0 0-608 0,-1 13-112 16,1 2-32-16,0 3 0 0,0 2-192 0,2 2 0 16,1 1 0-16,1 4 0 0,-1 3 0 0,1 1 0 15,2-1 0-15,1-1 0 0,-3 1-128 0,0 0 128 0,1-1 0 0,-2-1 0 16,-1-4 0-16,2-1-128 0,-2-1 128 0,0-4 0 31,-2-3-496-31,-1-2-32 0,1-2-16 0,-1-2 0 16,1-9-1952-16,-7 7-400 0,1-3-80 0</inkml:trace>
  <inkml:trace contextRef="#ctx0" brushRef="#br0" timeOffset="142218.57">13959 16206 14735 0,'-8'-7'1312'0,"4"2"-1056"0,-2 0-256 0,2 0 0 16,4 5 2864-16,0 0 512 0,0 0 96 0,0 0 32 15,0 0-2224-15,0 0-432 0,0 0-80 0,6-4-32 16,4 1-288-16,5 2-64 0,2 0-16 0,5 1 0 15,2-2 544-15,5 1 112 0,3-2 32 0,5 1 0 32,6 0-1568-32,3-2-304 0,2 1-64 0,-4 0-16 0,-5-1 896 0,-2 1 0 0,-3 1 128 0,-5 0 0 15,-3-2-128-15,-6 2 160 16,-2 0-160-16,-1 0 160 0,-4-1-32 0,-3-1 0 0,-10 4 0 0,0 0 0 0,0 0 32 0,0 0 0 16,6-5 0-16,-6 5 0 0,0 0 0 0,0 0 0 15,0 0 0-15,0 0 0 16,0 0-560-16,0 0-112 0,0 0-32 0,0 0-9280 15,0 0-1856-15</inkml:trace>
  <inkml:trace contextRef="#ctx0" brushRef="#br0" timeOffset="142925.87">15498 16066 911 0,'0'0'0'0,"-5"-7"0"0,2-1 0 0,0 1 0 15,1-1 5136-15,-1 1 944 16,3 7 192-16,0 0 48 0,-3-7-3824 0,3 7-768 0,0 0-160 0,0 0-32 15,0 0-512-15,0 0-96 0,0 0-32 0,0 0 0 0,-1 10-656 0,1 2-240 16,-1 2 144-16,0 2-144 0,0 3 0 0,0 2 0 16,-2 0 0-16,1 0 0 0,0 0 128 0,0-1-128 15,0-2 128-15,0 1-128 0,0-4 0 0,0-1 0 16,0-2 0-16,1-2 0 16,1-10 128-16,-2 8-128 15,2-8 128-15,0 0-128 0,0 0 496 0,0 0 16 16,0 0 0-16,0 0 0 0,-2-11 384 0,2-2 96 15,2-2 16-15,1-2 0 0,0 0-432 0,4-4-96 16,-3-5-16-16,2 0 0 0,0-3-272 0,2-1-48 16,0-2-16-16,-1 3 0 0,2 2-128 0,-1 4 128 15,0 3-128-15,-1 3 128 0,0 5-128 0,1 2 0 0,-2 4 144 0,-6 6-144 16,9-3 0-16,0 5 0 0,-2 2 0 0,1 5 0 16,-1 3 0-16,-1 2-208 0,1 3 48 0,0 2 16 15,-1 3 144-15,1 2-160 0,-1 0 160 0,2 2-160 16,0 3 160-16,1 0 0 0,-1 0 0 0,2-3-128 15,0-2 128-15,-1-4 0 0,0 0 0 0,0-2 0 16,-1-4 0-16,2-3 0 0,-3-3 0 0,-1-3 0 16,1-2 0-16,1-3 144 0,-8 0-144 0,11-6 0 15,-1-3 208-15,-2-2-64 0,1-3-16 0,2-3 0 16,2 0 48-16,2-5 0 0,-2-5 0 0,0-2 0 16,1-3-32-16,1 0 0 0,-1 1 0 0,-2 4 0 15,-1 1 48-15,-2 4 16 0,-1 5 0 0,0 4 0 0,-1 3 112 0,-3 3 0 16,-4 7 16-16,0 0 0 0,0 0-208 0,0 0-128 15,0 0 160-15,9 10-160 0,-3 1 0 0,-2 3 0 16,-1 3-128-16,1 0 128 0,-1 1-176 0,-2 1 176 16,0 0-160-16,1 2 160 0,1 2-336 0,-2 1 16 15,-2-1 16-15,2-1 0 16,1-1-320-16,0-4-64 0,0-1-16 0,2-2 0 16,-1 0-1168-16,1-2-240 0,2-2-64 0,2 0-8384 15,0-1-1664-15</inkml:trace>
  <inkml:trace contextRef="#ctx0" brushRef="#br0" timeOffset="143413.11">16250 16227 23039 0,'0'0'2048'0,"0"0"-1648"0,-6-3-400 0,6 3 0 15,-8 0 1776-15,8 0 272 0,-8 6 48 0,3 1 16 16,-4 2-1440-16,3 2-288 0,1 2-48 0,0 4-16 16,1 0-320-16,2 2 0 0,-3-2 0 0,3-1 0 15,2 1 0-15,1-2 0 0,3-2 0 0,-2-1 0 16,1 0 0-16,2-1 0 0,0-1 0 0,2-3 0 15,0-3 256-15,2-2 0 0,0-3-16 0,0-2 0 16,0-2 160-16,0-3 48 0,1-2 0 0,1-1 0 16,-1-1 144-16,0-2 48 0,0-1 0 0,-1-1 0 15,0-2 128-15,-1-2 16 0,0 1 16 0,0 0 0 16,-4 2-160-16,2 2-48 0,-2 1 0 0,-1 3 0 0,1 2-176 16,-4 9-32-16,0 0-16 0,0 0 0 0,0 0-176 0,0 0-48 15,0 0 0-15,0 0 0 0,0 0-144 0,4 15 0 16,-2 2 0-16,-2 5 0 0,0 3-176 0,0 3 176 15,0 1-128-15,0 5 128 0,0 4-128 0,0 1 128 16,0 3-128-16,-1 1 128 0,0 3 0 0,0 0 0 16,-1 2 0-16,0-2-128 0,-1-1 128 0,1-3 0 15,0-5-144-15,1 0 144 0,0-1 0 0,1-3 0 16,0-6 0-16,0 0 0 0,0-3 0 0,0-3 0 16,0-5 0-16,-1-1 0 0,0-5 0 0,1-3 128 0,0-7-128 15,0 0 128-15,0 0 80 0,0 0 16 0,0 0 0 0,0 0 0 16,-6-7 336-16,3-3 64 0,-3-2 16 0,3-3 0 15,0 1-272-15,1-1-48 0,-1-4-16 0,2-1 0 16,0 0-304-16,0 2 0 0,1-1 128 0,1 1-128 16,1 0 0-16,1 1 0 0,-2-2-176 0,2 3 176 31,0 0-736-31,2 1-32 0,0 0-16 0,2 0 0 16,0 1-2992-16,3-1-608 0</inkml:trace>
  <inkml:trace contextRef="#ctx0" brushRef="#br0" timeOffset="143805.51">17053 16205 4607 0,'0'0'400'0,"9"-7"-400"16,0-2 0-16,-2-1 0 0,-1 0 3280 0,1 0 576 15,-2-1 112-15,1 1 32 0,-2-1-784 0,0 1-144 16,0 2-48-16,-2 1 0 0,-2 7-1040 0,2-7-224 0,-2 7-32 16,0 0-16-16,0 0-672 0,0 0-128 0,0 0-16 0,0 0-16 15,0 0-496-15,0 0-112 0,0 0-16 0,-3 15 0 16,-1 2-256-16,1 4 128 0,0 3-128 0,0 3 0 15,0 1 0-15,1 4 0 0,-1 3 0 0,0 3 0 16,-3 1 0-16,2 1 0 0,-2-3 0 0,2 1 0 16,-1-2 0-16,2-2 0 0,1 0 0 0,0-4 0 15,-1-5 0-15,1 0 0 0,-1-7 0 0,2 0 0 16,0-4 0-16,-1-2 0 0,-1-2 0 0,0-3-144 31,3-7-800-31,0 0-144 0,-9 1-48 0,2-4-10048 0,-1-5-2000 0</inkml:trace>
  <inkml:trace contextRef="#ctx0" brushRef="#br0" timeOffset="144103.57">16975 16052 21183 0,'-13'-14'944'0,"3"4"192"0,-3-3-912 0,2 1-224 16,2 2 0-16,-2 2 0 0,1 1 3328 0,1 1 608 15,0 1 128-15,3 0 32 0,-1 1-3296 0,7 4-656 16,-6-5-144-16,6 5 0 0,-5-5 320 0,5 5 48 15,-3-8 16-15,3 8 0 0,0-10 272 0,3 2 64 16,2-3 16-16,1-2 0 0,1 0 0 0,4 0 0 16,3 0 0-16,3 0 0 0,1 1-336 0,3 2-64 0,-1 1-16 0,1 2 0 15,0 4 16-15,0 1 0 0,-1 1 0 0,-2 5 0 16,-1 2-176-16,-3 3-32 0,-1 2-128 0,-2 5 192 16,0 1-192-16,0 1 0 0,-2 0 0 0,0-1 0 15,0 1 0-15,-1-1-160 0,1 0 160 0,-1-3-128 31,-1-2-496-31,-1-1-80 0,1-2-32 0,0-2 0 16,2-4-864-16,1-1-192 0,1-2-16 0,1-1-15184 0</inkml:trace>
  <inkml:trace contextRef="#ctx0" brushRef="#br0" timeOffset="145031.63">17022 16772 2751 0,'0'0'256'0,"0"0"-256"0,0 0 0 0,0 0 0 0,0 0 4080 0,-8 5 768 16,-1 3 144-16,1 2 48 15,0 1-4096-15,0 1-816 16,-1 0-128-16,-1 1 0 0,0 3-160 0,1-2 160 0,0-1-128 0,2-1 128 0,-1 0 0 0,1-1 0 16,2-1 0-16,0-1 0 0,1-2 0 0,4-7 0 15,0 0 0-15,0 0 0 0,0 0 896 0,0 0 144 16,0 0 48-16,0 0 0 0,0 0 384 0,0 0 64 16,-4-7 32-16,3-3 0 0,2-1-416 0,1-3-64 15,0-1-32-15,0-3 0 16,2-1-240-16,0-2-48 0,1-3-16 0,1 0 0 0,1 0-368 0,-2 2-64 15,-1 3 0-15,1 4-16 16,-2 1-304-16,-1 5 128 0,-2 0-128 0,0 9 0 0,0 0 0 16,0 0 0-16,0 0 0 0,-6 4-192 15,-2 4-1792-15,0 5-336 0,1 6-80 0</inkml:trace>
  <inkml:trace contextRef="#ctx0" brushRef="#br0" timeOffset="147393.87">13945 17735 911 0,'0'0'0'0,"0"0"0"16,0 0 0-16,0 0 0 0,0 0 2560 0,0 0 448 15,0 0 64-15,0 0 32 0,-9 0-1200 0,9 0-240 16,0 0-64-16,0 0 0 0,0 0-32 0,0 0-16 15,0 0 0-15,0 0 0 0,0 0-400 0,0 0-64 16,-8-2-32-16,8 2 0 0,0 0-256 0,0 0-48 0,0 0-16 16,0 0 0-16,0 0-352 0,0 0-80 0,8-1-16 0,3 0 0 15,2 0-144-15,3 1-16 16,3-1-128-16,4 1 192 0,4 0 48 0,1 1 0 0,2 0 0 0,3 1 0 16,2-1-32-16,1 0 0 0,-3 1 0 0,0-2 0 15,-2-3-208-15,-2 1 128 0,-5 0-128 0,-3 0 0 16,-3 0 192-16,-3 0-64 0,-3 2-128 0,-1 0 192 15,-11 0-192-15,9-1 176 0,-9 1-176 0,0 0 160 16,0 0-336-16,0 0-64 0,0 0-16 0,0 0 0 31,0 0-1616-31,0 0-336 0,-10 1-64 0,0 1-10064 0</inkml:trace>
  <inkml:trace contextRef="#ctx0" brushRef="#br0" timeOffset="147692.34">14146 17529 27647 0,'-7'-15'1216'0,"4"8"256"0,0-2-1168 0,0 1-304 16,3 8 0-16,-1-8 0 0,1 8 592 0,0-7 64 16,0 7 16-16,0 0 0 0,0 0-320 0,0 0-64 15,0 0-16-15,0 0 0 0,0 0-272 0,4 12 0 0,-2 3 0 16,0 2 0-16,-2 1 0 0,0 3 128 0,0 1 0 0,2 5-128 15,-1 0 304-15,0 1-48 0,1-2-16 0,0 2 0 16,0-2-48-16,1 0 0 0,-1 0 0 0,1-2 0 16,-1-1-192-16,0-1 144 0,0 1-144 0,0-2 128 15,2-3-128-15,-2-3 0 0,-1-2 0 0,1-1 128 16,2-2-128-16,-2-1 192 0,-2-9-192 0,4 8 192 16,-4-8-192-16,0 0-192 0,0 0 32 0,0 0 16 31,0 0-2240-31,9 0-448 0,-9 0-96 0</inkml:trace>
  <inkml:trace contextRef="#ctx0" brushRef="#br0" timeOffset="150956.66">15125 17647 19343 0,'0'0'1728'0,"-1"-8"-1392"0,-1 0-336 0,2 1 0 0,0 7 1552 0,0-6 240 0,0 6 64 0,0 0 0 31,0 0-1024-31,0 0-208 0,0 0-48 0,0 0 0 0,0 0-352 0,1 9-80 0,0 2-16 0,-1 3 0 16,-1 3-128-16,-2 2 192 0,0 0-192 0,0 1 192 31,0 2-192-31,-1 0 160 0,1-1-160 0,-1-1 160 0,-1-1-32 0,2 1 0 0,-2 1 0 0,2-1 0 16,1-3 0-16,1-1-128 0,0-2 192 0,0-2-64 16,0-2 128-16,1-10 0 0,-2 9 16 0,2-9 0 15,0 0 432-15,0 0 96 0,0 0 16 0,0 0 0 0,0 0 80 0,0 0 0 16,3-10 16-16,0-3 0 0,2-4-144 0,1-2-48 15,-1-1 0-15,3-4 0 0,1-2-528 0,1-1-192 16,0-3 144-16,0-2-144 0,-2-3 176 0,1 3-48 16,-1 2-128-16,0 5 192 0,-1 3-192 0,0 3 0 15,0 4 0-15,-1 3 0 0,1 2 0 0,-2 4 128 32,-5 6-128-32,0 0 0 0,0 0 0 0,10 6 0 15,-1 1 0-15,-1 4 0 0,-2 3 0 0,1 1-240 0,-1 3 80 0,1 1 16 16,0 2 144-16,-1 1 0 0,0-1-144 0,0 1 144 15,2-1 0-15,0 1 0 0,-1 1 0 0,1 0 0 16,0-2 0-16,1-3 0 0,-1-2 0 0,2-1 0 16,0-2 0-16,-1-2 0 0,-1-3 0 0,-8-8 0 15,10 2 0-15,1-2 0 0,-1-4 0 0,-1-1 128 16,1-4-128-16,1-2 192 0,0-2-192 0,0-4 192 16,0-2-48-16,3-2 0 0,-3-3 0 0,0-2 0 15,0 1-16-15,-2-1-128 0,0-1 192 0,-1 4-64 16,0 3 64-16,-4 4 0 0,0 3 0 0,1 3 0 15,-2 3 0-15,-3 7 16 0,0 0 0 0,0 0 0 16,0 0-208-16,0 0 144 0,3 13-144 0,0 3 128 16,-3 0-128-16,0 3 0 0,0 2-192 0,0 0 192 0,0 0-160 0,0 1 160 15,0 1 0-15,0 0-144 0,0 0 144 0,0 0 0 16,2 0 0-16,0 1 0 0,1-1-192 0,1-1-16 16,0-1 0-16,0-3 0 15,1-2-512-15,0-1-112 0,1-3 0 0,4-2-16 16,-1-4-1888-16,3-1-368 0,3-3-80 0</inkml:trace>
  <inkml:trace contextRef="#ctx0" brushRef="#br0" timeOffset="151270.87">15897 17848 11967 0,'-3'-7'1072'0,"2"-1"-864"15,-2 1-208-15,3-2 0 0,3 0 4592 0,-3 9 864 0,2-10 176 0,3 2 48 16,1 3-3984-16,2 2-800 0,0-1-144 0,1 3-48 15,0 3-496-15,1 2-208 0,-10-4 176 0,10 7-176 16,-1 3 0-16,-4 2 0 0,-1 1 0 0,-1 0-160 16,-3 0 160-16,-1 2 0 0,-1 3 0 0,-2 2 0 15,0 0 0-15,-3 0 0 16,-1 1 0-16,0 0 0 0,-2 0 0 0,0-1 0 0,1-2 0 0,1-2 128 16,3-2-128-16,0-2 0 0,2-2 0 0,2-1 128 15,1-9 64-15,0 0 32 0,4 10 0 0,2-3 0 16,0-2 256-16,3-2 48 0,0 0 16 0,2-3 0 0,2-1-352 15,2-2-192-15,0-1 192 0,0-2-192 0,2 0 0 0,0-1-272 16,1 0 16-16,-1-1 16 16,-2 1-592-16,-2 1-112 15,-2-1-16-15,-1 2-16 0,-1-1-2352 0,-3 2-448 0</inkml:trace>
  <inkml:trace contextRef="#ctx0" brushRef="#br0" timeOffset="151443.69">15905 18086 34095 0,'0'0'1504'0,"-5"-6"320"16,5 6-1456-16,0-8-368 0,0 8 0 0,0 0 0 0,5-9 368 0,2 4 0 0,4 0 0 0,4 2 0 15,2 1-368-15,5 0 0 0,3-3 0 0,0 3 0 16,2-1 0-16,2 1-160 0,-2-2 160 0,2 0 0 31,-1-1-752-31,-3 0-32 0,-4 1-16 0</inkml:trace>
  <inkml:trace contextRef="#ctx0" brushRef="#br0" timeOffset="152659.28">16572 17825 27647 0,'0'0'1216'0,"-5"-4"256"0,5 4-1168 16,0 0-304-16,0 0 0 0,-6-5 0 0,6 5 448 0,0 0 16 0,0 0 16 0,0 0 0 15,0 0-112-15,0 0-32 0,0 0 0 0,14-2 0 16,1 0-208-16,2 2-128 0,1 0 160 0,2 0-160 16,3 0 192-16,2 0-48 0,3-1-16 0,2 0 0 15,2 0 96-15,1 1 16 0,1 0 0 0,-1 0 0 16,-3 0-112-16,-1-1 0 0,-4-1-128 0,-3 1 192 15,-3 0-64-15,-5 0-128 0,-4-1 176 0,-1 1-176 0,-9 1 256 0,0 0-64 16,0 0-16-16,0 0 0 0,0 0-16 0,0 0 0 16,0 0 0-16,0 0 0 15,0 0-592-15,-8 5-112 0,1-1-32 16,0-1 0 0,7-3-2768-16,-7 4-560 0</inkml:trace>
  <inkml:trace contextRef="#ctx0" brushRef="#br0" timeOffset="153202.63">17372 17562 34095 0,'0'0'3024'0,"0"0"-2416"0,0 0-480 0,0 0-128 15,0 0 0-15,0 0 0 0,0 0 0 0,0 0 0 16,0 0-224-16,1 11 32 0,0 2 16 0,0 3 0 15,1 3 16-15,-2 3 0 0,-2 2 0 0,1 0 0 16,0 0 160-16,-1 1 0 0,0 0 0 0,0 2-128 16,-1-3 128-16,2 0 0 0,0 0 0 0,1-1 0 15,0-1 0-15,0-1 0 16,1-2 0-16,0-3 0 0,2 0 0 0,-3-4 0 16,0-2 0-16,0-10 0 0,0 0 0 0,0 0 0 0,0 0 160 0,0 0-160 0,0 0 320 0,0 0-16 15,0 0-16-15,0 0 0 0,0 0 128 0,-3-9 32 16,1-3 0-16,-1-2 0 15,0-3-192-15,0-3-16 0,2-3-16 0,-3-2 0 0,3-2-96 0,1-1-128 16,-3-4 176-16,1-1-176 0,2-2 144 0,0-2-144 16,0-2 0-16,2 1 144 0,-1 1-16 0,1 1 0 15,0 3 0-15,2 4 0 0,2 4 0 0,1 5 0 16,0 4 0-16,1 3 0 0,2 2-128 0,1 4 0 16,1 0 144-16,2 3-144 0,3 2 0 0,0 0 0 15,3 4-160-15,0 1 160 0,0 1-192 0,-2 2 64 0,0 0 128 16,-1 3-208-16,-2 2 208 0,-2 3 0 0,-3 2 0 0,-2 1-144 15,-3 2 144-15,-1 1 0 0,-3 1 0 0,-2 1 0 16,-4-1 0-16,0-1 0 0,-4-2 0 0,-1 1 0 16,-1-3 0-16,-2 1 0 0,0-1 0 0,-3-2 128 15,-1-2 0-15,-2-1 0 0,0-1 0 0,-2 0 0 16,-1-3-128-16,-2 0 0 16,2-3 0-16,1 2-128 15,1-1-1680-15,5 0-336 0,3-2-64 0,2-1-12288 0</inkml:trace>
  <inkml:trace contextRef="#ctx0" brushRef="#br0" timeOffset="153611.37">17809 17397 33167 0,'0'0'2944'0,"0"0"-2352"16,0 0-464-16,0 0-128 0,0 0 256 0,0 0 48 15,0 0 0-15,0 0 0 0,2 10-48 0,-1 5-16 16,-1 4 0-16,0 4 0 0,0 3-240 0,-1 2 0 31,-1-1-192-31,-1 2 192 0,-2 0 0 0,1 2 0 0,-3-2 0 0,1-2 0 0,-1 0 0 0,0-3 0 16,0-2 0-16,0-3 0 0,4-3 0 0,-1-3 128 15,0-1-128-15,3-3 0 0,1-9 160 0,0 0-160 0,0 0 160 16,0 0-160 0,0 0 544-16,0 0 16 0,0 0 0 0,0 0 0 0,10-3 96 0,1-3 32 0,-1-1 0 0,1-3 0 15,1-3-336-15,3-1-64 0,2-2-16 0,0 1 0 31,2-1-112-31,-1 3-32 0,-2-2 0 0,1 1 0 0,-2 2-128 0,0 2 0 0,1 3 0 0,-3 1 0 16,-2 3 0-16,-1 2 0 0,1 2 0 0,-2 2 0 16,-3 3-128-16,1 2 128 0,-2 2 0 0,1 0 0 15,-1 0 0-15,1 1 0 0,-3 1 0 0,-1 0 0 16,1 2 0-16,-3-1 0 0,-3 0 0 0,0 0 0 16,-1 0 0-16,-2-2 0 0,0-1 0 0,-2-1 0 31,-1-1 0-31,0-2 0 0,-3 0 0 0,1-2 0 0,-1 0 0 0,0-1 0 15,0-1 0-15,0-1 0 16,0-1-496-16,1-1-80 16,2-1 0-16,0-1-11264 0,0-2-2256 0</inkml:trace>
  <inkml:trace contextRef="#ctx0" brushRef="#br0" timeOffset="153926.43">18437 17247 32255 0,'-3'-16'2864'0,"3"6"-2288"0,0 0-576 15,2 2 0-15,2 1 1664 0,-4 7 240 0,6-3 32 16,-6 3 16-16,0 0-1568 0,11 5-384 0,-1 1 0 0,0 4 0 16,-2 2 0-16,2 1 0 0,0 2-144 0,-1 1 144 15,-1 3-160-15,-1 3 160 0,2 2-128 0,-2 2 128 16,-2 3 0-16,0 1 0 0,-2 4 0 0,-2 1 0 15,-3 1 176-15,-3 5 64 0,-2 2 16 0,-2 3 0 16,-4-1-80-16,-2 1-16 0,-2 1 0 0,-3-1 0 16,-3-2-160-16,-2-1 160 0,-3-1-160 0,-2-4 160 0,-3-4-160 15,-1-2 0-15,-2-1-160 0,-2-3 160 16,-3 0-1024-16,-1-1-96 16,0 1-32-16,-6-3 0 0,-7-4-2240 0,-8-3-464 0</inkml:trace>
  <inkml:trace contextRef="#ctx0" brushRef="#br0" timeOffset="154381.38">14817 17242 31327 0,'0'0'2784'0,"0"0"-2224"0,-7-3-560 0,7 3 0 0,-5 9 1120 0,0 4 112 15,2 4 32-15,-1 5 0 16,-3 4-1424-16,0 4-288 0,1 2-48 16,-2 6-16-16,0 7 368 0,0 5 144 0,-3 3-128 0,0 1 128 0,2 2 0 0,1-1-128 15,0-2 128-15,4 0 0 0,2 2 0 0,4-2-128 16,5-2 128-16,3-5 0 0,2-2 0 15,6-2 0-15,3-3 0 0,2-3 0 0,2-6 0 0,2-2 0 16,4-3 0-16,1-3 128 0,4-2-320 0,-11-12-48 16,11-3-16-16</inkml:trace>
  <inkml:trace contextRef="#ctx0" brushRef="#br0" timeOffset="154963.78">19042 17491 36735 0,'-3'-18'1632'0,"0"7"336"0,1 1-1584 15,1 1-384-15,1 9 0 0,0-8 0 0,0 8 320 0,0 0-32 16,0 0 0-16,0 0 0 0,0 0-288 0,3 13 0 16,1 5 0-16,-2 4 0 0,-1 2 0 0,-1 4-272 15,0 2 48-15,0 2 16 0,-1 1 208 0,-1-1-144 16,-2-2 144-16,0 1-128 0,0-2 128 0,-2 0 0 15,1 0 0-15,0-5 0 0,1-2 0 0,1-2 144 16,0-3-144-16,0-4 0 0,1-4 256 0,2-9-64 16,0 0-16-16,0 0 0 0,0 0 160 0,0 0 48 0,0 0 0 0,10-5 0 15,-1-6 96-15,2-1 32 0,1-4 0 0,1-1 0 16,2-4-336-16,3-2-176 0,3-4 192 0,-3 0-192 16,1-1 128-16,0 2-128 0,-3-4 0 15,-1 5 0-15,-4 4 0 0,-3 4 0 0,-2 4 0 0,-2 3 0 16,-1 3 0-16,-3 7 0 0,0 0 0 0,0 0 0 15,-8 2 0-15,0 2 0 0,-1 3-208 0,2 3 80 16,-1 3-64-16,1 2 0 16,1 3 0-16,1 1 0 0,0 0 192 0,3 1-192 0,1 1 192 0,2 0-192 15,2-1 192-15,2-1-128 0,1-3 128 0,2 1-128 16,2-2 128-16,3-1-192 0,1-1 192 0,1 1-192 16,2-2 192-16,-1-1 0 0,1-1 0 0,1-3 0 15,-3-2-176-15,1-2 176 0,0-1-208 0,-1-2 80 16,-2-2-608-16,0-2-112 15,-2-3-32-15</inkml:trace>
  <inkml:trace contextRef="#ctx0" brushRef="#br0" timeOffset="155293.15">19074 17238 36863 0,'-13'-11'3264'0,"6"6"-2608"0,2 0-528 0,-1 2-128 0,6 3-288 0,-8 0-96 0,0 2 0 0,8-2-16 16,-6 6 80-16,6-6 0 0,0 0 16 0,0 0 0 15,0 0 304-15,0 0-128 0,0 0 128 0,0 0 0 16,0 0 0-16,0 0 0 16,-2-10 192-16,3-2-48 0,2-4 320 0,2 1 64 0,0-2 16 0,2 1 0 15,0-2 80-15,2 2 16 0,0-2 0 0,0 4 0 16,0 4-112-16,-1 2-16 0,1 2 0 0,-1 1 0 15,-8 5-192-15,10 0-32 0,-10 0-16 0,12 5 0 16,-1 5-272-16,0 4 0 0,-1 2-128 0,1 3 128 16,0 0-352-16,0 2 32 0,1 1 0 0,2 0 0 15,3 0-608 1,0 0-112-16,1-4-32 0,3-2 0 0,1-3-1824 0,1-3-368 0,-1-1-80 0</inkml:trace>
  <inkml:trace contextRef="#ctx0" brushRef="#br0" timeOffset="155528.41">20274 17458 23039 0,'-15'-6'1024'0,"7"1"192"0,2 0-960 0,6 5-256 0,0 0 0 0,0 0 0 16,0 0 4032-16,0 0 752 0,0 0 144 0,0 0 48 15,11 0-4048-15,4 2-800 0,1-1-128 0,3 0 0 16,3-1-336-16,1 0 32 0,3-1 16 0,3-1 0 31,2-1-1872-31,-1-1-368 0,-2 0-80 0,1-1-7552 0,-4 1-1504 0</inkml:trace>
  <inkml:trace contextRef="#ctx0" brushRef="#br0" timeOffset="155701.32">20272 17614 23951 0,'0'0'2128'0,"0"0"-1696"0,0 0-432 0,0 0 0 16,0 0 432-16,0 0 0 0,0 0 0 0,0 0 0 0,5 9-176 0,3-2-16 15,2-2-16-15,4 0 0 0,5-3-32 16,2 0-16-16,3-2 0 0,5-1 0 16,4-1-176-16,4-1-144 0,4-2 144 0,3-1-208 15,2-3-2592-15,-1-1-512 0,-2-1-96 0</inkml:trace>
  <inkml:trace contextRef="#ctx0" brushRef="#br0" timeOffset="155983.88">21068 17433 21023 0,'0'0'928'0,"0"0"192"0,0 0-896 0,0 0-224 16,0 0 0-16,0 0 0 0,-6-1 1248 0,-3 4 208 0,-3 2 32 0,-3 3 16 15,0 4-1120-15,0 3-208 0,0 0-48 0,1 2-128 16,0 0 0-16,3 1 0 0,2-1 0 0,1-1 0 16,2-1 128-16,2 1 0 0,2-3 16 0,3 0 0 15,3 1 512-15,1-2 112 0,3-2 0 0,4-1 16 16,2-2 48-16,4-2 0 0,0 0 0 0,6-4 0 15,0-2-192-15,1-4-16 0,0-2-16 0,2-2 0 16,-2-4 400 0,-1-2 80-16,-2-2 0 0,-2-2 16 0,-2-2-80 0,-3-3-32 0,-1-3 0 0,-3 0 0 15,-3-1-240-15,-4 1-48 0,-2 2-16 0,-4 3 0 16,-2 2-160-16,-3 2-16 0,-2 0-16 0,-4 3 0 16,-2 4-144-16,-4 2-32 0,-2 3 0 0,-4 3 0 15,-3 4-320-15,-4 3-128 0,-2 2 0 0,-2 5 0 31,1 4-1088-31,1 4-192 0,0 3-64 0,3 4 0 0,3 5-1920 0,4 2-384 0</inkml:trace>
  <inkml:trace contextRef="#ctx0" brushRef="#br0" timeOffset="197396.73">8928 11937 12895 0,'-5'-14'1152'0,"2"4"-928"0,-2-4-224 0,0 0 0 15,0-1 3680-15,1 1 688 0,0 0 144 0,0 0 32 16,0 2-3648-16,2 0-736 0,-1 1-160 0,3 1 0 16,2-1 224-16,0 1 32 0,0 2 16 0,2 0 0 15,1 1 48-15,0 3 0 0,-5 4 0 0,9-3 0 16,1 2-192-16,-1 2-128 0,-2 2 144 0,1 4-144 15,0 2 256-15,0 4-64 0,-2 2 0 0,1 5 0 16,-3 3 128-16,2 4 0 0,-1 4 16 0,0 5 0 0,-2 4-64 16,-1 5-16-16,1 5 0 0,-3 5 0 0,-2 5 16 0,0 6 0 15,0 5 0-15,0 2 0 0,-2 3 96 0,3 2 16 16,0 3 0-16,1-2 0 0,1-2 0 0,2-1 0 16,2-4 0-16,-1-2 0 0,2-4 64 0,1-3 0 15,1-1 16-15,1-5 0 0,0-4-144 0,0-5-48 16,-1-3 0-16,1-3 0 0,0-5-272 0,0-4 160 15,-2-3-160-15,1-2 128 0,-1-3-128 0,-3-5 0 16,1-4 0-16,-1-3 0 16,0-6-496-16,-4-7 32 0,0 0 0 0,0 0 0 15,0 0-96-15,0 0-16 0,0-7 0 0,0-4 0 16,-1-4-1408-16,0-5-304 0,0-4-48 0</inkml:trace>
  <inkml:trace contextRef="#ctx0" brushRef="#br0" timeOffset="198011.16">8933 12114 14735 0,'-14'-13'1312'0,"5"6"-1056"0,0-2-256 0,0 0 0 0,1 0 4624 15,5 1 880-15,3 1 160 0,3 0 32 16,2 1-4880-1,3-2-992-15,3-1-192 0,5 1-32 0,5 1 128 0,5-1 16 0,4-1 16 0,7 1 0 0,7 1 240 0,8-2 0 16,8-3-160-16,3 1 160 0,3 0 0 0,4-1-144 16,4-1 144-16,10-3 0 0,7 3 0 0,2-1 0 15,-4-1 0-15,8 1 0 16,7-1-128-16,1-1 128 0,-4 0 0 0,4-1 0 0,4 1 0 0,-1 0 0 0,0 1 0 16,1 1 0-16,2-1 0 0,-1 1 0 0,-1 1 0 0,0 1 0 15,0 1 176-15,0 1 32 0,-2-1 16 0,1 1 0 16,-3 1-32-16,-1-1-16 15,1-2 0-15,-5 1 0 0,-3 1-176 0,-2 3 0 0,0 0 0 0,-8 0 0 16,-10-1 0-16,-6 1 0 0,-6 1 0 0,-5 3 0 16,-3 2 0-16,-5 0 128 0,-6 0-128 0,-6 0 128 15,-5 0 48-15,-8 0 0 0,-5 1 0 0,-5 0 0 16,-4 1 304-16,-4-1 64 0,-9 0 16 0,0 0 0 16,0 0 208-16,5 6 32 15,-5-6 16-15,3 10 0 0,-2-1-272 0,-1 0-48 0,0 0-16 0,-1 2 0 16,1 1-144-16,-1 2-16 0,0 1-16 0,0 3 0 15,-1-2-304-15,1 5 0 0,0 4 0 0,0 2 0 16,2 3 0-16,0 3 0 0,0 1 0 0,1 3 0 16,-1 4 0-16,1 5 0 0,1 1 0 0,0 5 0 0,-2 3 128 0,1 6-128 15,0 4 0-15,1 3 0 0,1 3 0 0,0 1 128 16,-3 0-128-16,3 2 0 16,1-1 192-16,2-2-192 0,-2-2 192 0,2-3-192 0,1-4 256 0,-2-3-64 15,0-4-16-15,-1-4 0 0,1-5-48 0,-3-4 0 16,-1-3 0-16,0-5 0 0,-2-4-128 0,3-1 128 15,-3-4-128-15,0-3 128 0,0-3-400 0,0-4-96 16,-1-2-16-16,-1-2 0 16,-2-5-2240-16,4-6-448 0,-9 2-80 0</inkml:trace>
  <inkml:trace contextRef="#ctx0" brushRef="#br0" timeOffset="198718.45">9188 13837 23903 0,'0'0'1056'0,"-10"-4"224"0,-1-1-1024 0,1 1-256 15,0-2 0-15,2 2 0 16,0 1-464-16,1-1-144 0,2 0-32 0,5 4 0 0,-5-6 640 0,2 2 0 16,3 4 192-16,-1-5-64 0,1 5-128 0,3-7 0 0,1 0-192 0,1 2 192 15,2-1-144-15,1 0 144 0,2 0 0 16,-1 1 0 0,1-1 0-16,3 1 320 0,2-1-32 0,0 1-16 0,0-1 304 0,2 2 64 0,-1 1 16 0,3-1 0 15,2 2 160-15,0 0 16 0,0 1 16 0,1 0 0 16,1 0-224-16,3-1-48 0,1 1-16 0,6-1 0 15,3 0-192-15,7 0-48 0,4 0 0 0,6-2 0 16,4-1-192-16,3-1-128 0,0 0 160 0,6-2-160 16,7-1 208-16,8-1-48 0,6-2-16 0,4 1 0 15,-1 0-144-15,8-1 0 0,9-1 0 0,0 0 128 0,-2-3-128 0,6 2 0 16,8 0 0-16,-1-1 128 0,-4-1-128 0,5-1 0 16,4 2 0-16,0 0 0 15,-7-1 0-15,3 3 0 0,2 0 0 0,-2 2 0 0,-5 1 0 0,1 1 0 16,-1 1 0-16,-5 3 128 0,-6-2-128 0,-2 2 192 15,0 0-192-15,-9 1 192 0,-8-2-192 0,-7 3 160 16,-5 0-160-16,-5 1 160 0,-4 1-160 0,-8-1 160 16,-7 0-160-16,-8 1 160 15,-10 0 80-15,-6-1 16 0,-7 0 0 0,-2 1 0 0,-5-1 128 0,-10 2 48 16,0 0 0-16,0 0 0 0,0 0 48 0,0 0 16 16,0 0 0-16,0 0 0 0,0 0-368 0,0 0-128 0,0 0 0 15,0 0 144 1,0 0-2000-16,0 0-384 15,0 0-96-15,0 0-16 0</inkml:trace>
  <inkml:trace contextRef="#ctx0" brushRef="#br0" timeOffset="198828.95">13474 13324 33167 0,'0'0'2944'0,"0"0"-2352"0,0 0-464 0</inkml:trace>
  <inkml:trace contextRef="#ctx0" brushRef="#br3" timeOffset="-135787.87">5980 1353 6447 0,'0'0'576'0,"0"0"-576"16,0 0 0-16,0 0 0 0,0 0 0 0,0 0-320 15,0 0 32-15,0 0 16 0,0 0 704 0,0 0 144 16,0 0 16-16,2-5 16 0,-2 5 48 0,0 0 16 16,2-6 0-16,-2 6 0 0,0 0-256 0,2-4-48 15,-1 0-16-15,-1 4 0 0,1-4 96 0,0 0 32 16,-1 4 0-16,0 0 0 0,0-6-16 0,0 1 0 15,-1-1 0-15,1 6 0 0,0 0-16 0,-1-5-16 16,-1-1 0-16,2 6 0 0,-2-5-32 0,2 5 0 0,-4-6 0 0,4 6 0 16,-3-5 32-16,3 5 0 0,-3-6 0 0,1 2 0 15,2 4-112-15,0 0 0 16,-5-5-16 0,5 5 0-16,0 0 0 0,-1-5 0 0,1 5 0 0,0 0 0 0,0 0-16 0,-1-6 0 15,1 6 0-15,0 0 0 16,0 0-288-16,0 0 0 0,-1-5 0 0,1 5 0 0,0 0 256 0,0 0 0 15,0 0 0-15,0 0 0 0,0 0-256 0,0 0 0 16,0 0 0-16,0 0 0 16,0 0 0-16,0 0 0 0,0 0 0 0,0 0 0 15,0 0 160-15,0 0-32 0,0 0 0 0,0 0 0 16,0 0-128-16,0 0 0 0,0 0-192 0,-1 5 192 16,-1 1 0-16,0-1 0 0,2-5 0 0,-1 8 0 0,1-1 0 0,0 0 0 15,0 2 0-15,1 1 0 0,-1 0 0 0,2 0 0 16,-1 1 128-16,-1 0-128 0,0 1 304 0,0 1-32 15,0 2 0-15,0 2 0 0,-1 1-32 0,1 0-16 16,0 1 0-16,1 0 0 0,0-2-64 0,0 1-16 16,0-1 0-16,0 2 0 0,0 0-16 0,0 1 0 15,3-2 0-15,-2 1 0 0,0 0-128 0,-1-1 0 16,0 1 0-16,0 0 0 0,0 0 272 0,0-2-16 16,1 1-16-16,-1-1 0 0,0 1 16 0,0 0 0 15,0 0 0-15,0 1 0 0,0 0-64 0,1-1 0 16,-1 1 0-16,2 1 0 0,0-3-192 0,0 1 176 15,-1 0-176-15,3-2 160 0,-3 1-160 0,2 0 0 0,0 2 144 0,-1 0-144 16,0-2 128-16,1 1-128 0,-1-2 128 0,0 2-128 0,-1 0 176 0,1-2-48 16,-1 1 0-16,0-1 0 0,0 1 96 0,-1-2 16 15,0 0 0-15,1 0 0 16,-1-1 0-16,0 0 0 0,-1 1 0 0,0-3 0 16,0 0 32-16,0-1 16 0,0 0 0 0,1-2 0 15,0-2 64-15,0 1 16 0,-1 0 0 0,0-8 0 16,0 6-80-16,0-6-16 0,0 0 0 0,0 6 0 15,0-6-144-15,0 0-128 0,0 0 192 0,0 0-192 0,0 0 144 0,0 0-144 16,0 0 0-16,0 0 144 0,0 0-144 0,0 0 0 16,0 0 144-16,0 0-144 0,0 0 128 0,0 0-128 15,0 0 160-15,0 0-160 0,0 0 0 0,0 0 0 16,0 0 0-16,0 0 0 16,0 0-416-16,0 0-80 0,0 0-16 0,0 0 0 15,-4-1-624-15,4 1-128 0,0 0-16 0,0 0-16 16,-4-4-624-16,4 4-128 0,-2-5-32 0</inkml:trace>
  <inkml:trace contextRef="#ctx0" brushRef="#br3" timeOffset="-135269.28">5873 2258 6447 0,'0'0'272'0,"0"0"80"0,0 0-352 0,0-5 0 0,0-1 0 0,0 1 0 0,0-2 2624 0,0 2 448 16,0 5 80-16,0-6 32 0,0 1-1520 0,0 5-288 15,0 0-64-15,0 0-16 0,0 0-480 0,0 0-112 16,0 0 0-16,0 0-16 0,0 0-336 0,0 0-64 15,4 5-16-15,0 3 0 0,0 0-96 0,-1 0-32 16,0 2 0-16,1 2 0 0,-1 2 112 0,0 0 32 16,1 1 0-16,1 0 0 0,-1 0-16 0,1-1 0 15,0 1 0-15,1-1 0 0,-1-2-144 0,1-1-128 16,-1-1 192-16,2-2-192 0,0-2 272 0,-1 0-48 16,2-2-16-16,-2-1 0 0,1 0 112 0,1-2 0 15,-1 0 16-15,1-2 0 0,1-3-80 0,-1 0 0 16,-1-3-16-16,2-1 0 0,0-3-32 0,0-1 0 15,0-4 0-15,-1-3 0 0,1 1-64 0,0-2-16 0,0 0 0 0,-3 1 0 16,2 1 0-16,0 1 0 16,-2 3 0-16,0 3 0 0,-2 1 208 0,0 3 48 0,-4 7 0 0,0 0 0 15,0 0-64-15,0 0 0 0,0 0 0 0,-4 6 0 16,2 1-128-16,-3 2-48 0,-3 4 0 0,0 2 0 16,-1 4-144-16,3 0 160 0,-4 1-160 0,1 1 160 15,0-1-160-15,0 0 0 0,2-3 0 0,-1-1 0 16,1-2 0-16,2-2 0 0,-1-3 0 0,3-2 0 15,1-2-448-15,2-5-160 16,0 0-32-16,0 0-9872 0,3-5-1968 0</inkml:trace>
  <inkml:trace contextRef="#ctx0" brushRef="#br3" timeOffset="-134113.68">6107 915 13295 0,'0'0'576'0,"0"0"144"0,1-5-576 0,0-1-144 16,0 1 0-16,0-2 0 0,0 1 1408 0,1 0 240 16,1 1 48-16,-3 5 16 15,1-6-368-15,0 2-64 0,-1 4 0 0,0 0-16 0,0 0-544 0,0 0-96 16,0 0-32-16,0 0 0 15,0 0-320-15,-2 6-64 0,0 2-16 0,1 2 0 0,-3 1 16 0,2 3 0 0,-1 3 0 16,-1 2 0-16,1 3 48 0,1 2 16 0,0 0 0 0,1 0 0 16,-2 0-128-16,2-1-16 0,2 0-128 0,-1-2 192 15,0-1-192-15,2-1 176 0,0-3-176 0,0 0 160 0,-1-1-32 0,0-3-128 16,0-2 192-16,0-2-64 0,0-2 64 0,-1-6 0 16,0 0 0-16,0 0 0 15,0 0 64-15,0 0 0 0,0 0 16 0,0 0 0 0,0 0 48 0,0 0 0 16,-4-7 0-16,1-3 0 0,-1-2-96 0,1-3-16 31,0-2 0-31,0-2 0 0,0-2-80 0,1-2-128 0,0-2 176 0,2-3-176 0,0-1 256 0,0 0-48 16,1 3-16-16,1 0 0 0,0 0 80 0,2-1 16 15,0 4 0-15,1 1 0 0,0 3-96 0,1 0-32 32,0 2 0-32,2 1 0 0,2 0-160 0,0 2 192 15,0 1-192-15,1 1 192 0,-2 1-192 0,1 2 0 16,0 1 0-16,0 3 0 0,-1 0 0 0,0 3 0 0,-2 1 0 0,1 2 0 15,-1 0 0-15,0 4-176 16,1 0 176-16,-1 5-128 16,-3 1-464-16,-1 1-96 0,1-1-16 0,-3 4 0 15,0 1-1280-15,-2 2-256 0,0 0-48 0</inkml:trace>
  <inkml:trace contextRef="#ctx0" brushRef="#br3" timeOffset="-133913.48">6106 1026 11967 0,'-6'-2'1072'0,"1"0"-864"0,0 0-208 0,5 2 0 16,-4-2 2928-16,4 2 528 0,0 0 128 0,0 0 0 15,0 0-1936-15,0 0-400 0,0 0-80 0,0 0-16 16,0 0-544-16,0 0-112 0,7-3-32 0,1 2 0 16,3 0-240-16,2 0-48 0,0 0-16 0,1 0 0 0,1-1-160 0,1-1-176 15,0 1 48-15,2 0 0 16,0-2-1024-16,-1 0-208 0,1 1-48 0</inkml:trace>
  <inkml:trace contextRef="#ctx0" brushRef="#br3" timeOffset="-133363.53">6373 1032 14623 0,'0'0'640'0,"0"0"144"0,0 0-624 16,0 0-160-16,0 0 0 0,0 0 0 0,0 0 1344 0,0 0 224 15,-2 6 48-15,0 0 16 0,1-1-352 0,1-5-80 0,-4 6-16 16,3-1 0-16,0 1-416 0,0-1-64 15,1-5-32-15,0 7 0 0,0 0-272 0,1-1-48 0,-1-6-16 0,2 7 0 16,2-2-80-16,-1 1-32 0,-3-6 0 0,4 4 0 16,2 1 16-16,-1-2 0 0,-5-3 0 0,8 3 0 15,0-2-16-15,-2-1 0 0,1-2 0 0,-2 0 0 16,1 0-32-16,-1-2 0 0,1 0 0 0,-1 0 0 16,0-2 16-16,-1 1 0 0,0-2 0 0,-1 0 0 15,-1 1 48-15,0-1 0 0,0 1 0 0,1-1 0 16,-2 0 64-16,-1 2 32 0,0 5 0 0,-1-6 0 0,0 2 32 0,1 4 0 15,0 0 0-15,0 0 0 0,0 0-32 0,0 0 0 16,0 0 0-16,0 0 0 0,-5 3-224 0,2 2-128 16,0 0 160-16,0 3-160 0,1 2 144 0,1 1-144 15,0 3 128-15,0 2-128 0,-1 0 0 0,-1 3 0 16,1 2 0-16,1 2 0 0,0 1 0 0,0 2 0 16,0 2-192-16,1-1 192 0,0 1 0 0,1 0 0 15,0 2 0-15,0 0 0 0,0 1 0 0,1-4 0 16,1-2 0-16,-1-1 0 0,0-4 0 0,0 0 0 15,0-1 0-15,1-4 0 0,0-3 0 0,-1-1 0 16,-1 0 128-16,-1-1-128 0,-1-3 192 0,1-7-32 0,0 0-16 0,-4 2 0 16,-3-1 192-16,-1-3 48 0,1-2 0 0,-3-2 0 15,0-2 80-15,-1-1 32 16,-1-2 0-16,1-3 0 0,0 0-208 0,1-1-32 0,1-3-16 16,0 0 0-16,4 0 32 0,2-2 16 0,1-1 0 15,5 0 0-15,0 0-48 0,2 1-16 16,3 2 0-16,2 0 0 0,2 1-224 0,1 1 0 15,2 1-192-15,1 2 192 0,2 2-160 0,0 1 160 0,1 1-128 0,0 2 128 16,-2 1-272-16,2 2 16 0,1 0 16 0,-1 2 0 16,-2 2-2464-1,0 2-496-15,-3 1-112 0,0 3-16 0</inkml:trace>
  <inkml:trace contextRef="#ctx0" brushRef="#br3" timeOffset="-128494.88">5833 2910 3679 0,'0'0'160'0,"0"0"32"0,0 0-192 0,0 0 0 0,0 0 0 0,0 0 0 16,0 0 1968-16,0 0 336 16,0 0 80-16,0 0 16 0,0 0-1456 0,0 0-304 15,0 0-48-15,0 0-16 0,0 0-32 0,0 0-16 0,0 0 0 0,0 0 0 16,0 0 144-16,0 0 32 16,0 0 0-16,0 0 0 0,0 0-128 0,0 0-32 0,0 0 0 15,0 0 0-15,0 0-128 0,0 0-32 0,0 0 0 0,-5 1 0 16,-1-1-64-16,1 0 0 0,5 0-16 0,-6 1 0 15,6-1-48-15,0 0-16 0,0 0 0 0,0 0 0 16,0 0-48-16,0 0-16 0,0 0 0 0,0 0 0 16,0 0 64-16,0 0 16 0,-5-2 0 0,5 2 0 15,0 0 128-15,0 0 16 0,0 0 16 0,0 0 0 0,0 0-32 0,0 0-16 16,0 0 0-16,0 0 0 16,0 0-80-16,0 0-16 0,0 0 0 0,0 0 0 0,0 0-48 0,0 0-16 31,0 0 0-31,0 0 0 0,0 0-80 0,0 0-128 0,0 0 176 0,4-5-176 0,-4 5 160 0,5-2-160 15,-5 2 128-15,0 0-128 0,6-1 0 0,-1 0 0 32,2 0 128-32,0 0-128 0,-1 1 0 0,2 0 0 0,0-2 0 0,3 2 0 0,-1-1 192 0,2-1-32 15,2 0-16-15,0 1 0 0,3-1 16 0,1-1 0 16,2 1 0-16,2 0 0 0,2-1-32 0,3-1 0 16,0 1 0-16,2 1 0 15,-3-1 0-15,2-1 0 0,-1 0 0 0,1 0 0 0,-2-1-128 0,2 0 0 16,-2 0 144-16,2 1-144 0,-2-1 0 0,2 2 128 0,-1 0-128 0,-1 0 0 31,-1-1-320-31,-3 1-128 0,-1 1-16 0,-3 0-16 0,0-1 800 0,-3 1 176 0,0-1 16 0,-1 1 16 16,-3-1-384-16,-1 1-144 0,-4 0 0 0,1 0 144 31,-3 0-16-31,-4 2-128 0,0 0 192 0,5-4-64 16,-2 1-128-16,-3 3 192 0,0 0-192 0,0 0 192 0,0 0-192 0,0 0 0 0,0 0 144 0,0 0-144 31,0 0 0-31,0 0-208 0,0 0 16 0,0 0 16 0,0 0-400 15,0 0-64-15,0 0-32 0,0 0 0 0,0 0-304 0,0 0-64 0,-7 3-16 0,3 1 0 32,-1-1-1776-32,-2 0-368 0,-1-1-64 0</inkml:trace>
  <inkml:trace contextRef="#ctx0" brushRef="#br3" timeOffset="-128134.29">6429 2743 11055 0,'-1'-3'976'0,"1"3"-784"15,0 0-192-15,-3-4 0 0,-2-3 2208 0,2 2 400 16,3 5 80-16,-3-4 0 0,0 0-1056 0,0 1-224 0,3 3-32 0,0 0-16 16,0 0-432-16,0 0-96 15,0 0 0-15,0 0-16 0,0-5-368 0,0 5-80 16,0 0-16-16,0 0 0 0,0 0-160 0,0 0-16 16,0 0-16-16,6-1 0 0,-6 1-160 0,6 1 0 15,1 0 144-15,1 2-144 0,-3 0 0 0,3-1 0 16,1-1 0-16,0 0 0 0,-1 3 0 0,2-2 0 15,0-1 0-15,0 0 0 0,0 2 0 0,1-1 0 0,0 0 0 0,0-1 0 16,0-1 0-16,0 1 128 0,-1 0-128 0,0 0 0 0,-3-1 0 0,1 1 0 16,-8-1 0-16,7 3 0 15,-7-3 0-15,5 6 0 0,-1 0 0 0,-2 1 0 16,-1 0 176-16,-1 0-48 0,-2 2 0 0,-2 1 0 0,0 2 192 16,-3 1 16-16,1 1 16 0,-4-1 0 0,-1 1-80 0,1 3-16 15,-2-2 0-15,1 1 0 0,0 0-96 0,0-1-32 16,0 1 0-16,0-2 0 0,-1-2-128 0,1-1 0 15,0 0 144-15,2-1-144 0,1-1 0 16,2 0-160-16,-1-2 16 0,4 1-9856 16,-2-1-1968-16</inkml:trace>
  <inkml:trace contextRef="#ctx0" brushRef="#br3" timeOffset="-127411.01">6172 2730 15135 0,'0'0'672'0,"-6"-1"144"0,0-1-656 0,-1-1-160 0,-1-1 0 0,2 2 0 15,-1 1 1472-15,2-1 256 16,0-1 48-16,5 3 16 0,-4 0-640 0,4 0-128 15,0 0-32-15,0 0 0 0,0 0-368 0,0 0-80 0,0 0-16 16,0 0 0-16,0 0-208 0,0 0-64 0,8 4 0 0,2 0 0 16,-3 1 16-16,3 0 0 15,1 1 0-15,0-1 0 0,0-1-16 0,1 1 0 16,0 3 0-16,0-3 0 0,-2-3-256 0,2 3 0 0,1 0 128 0,-2 0-128 16,-3-2 0-16,0 0 128 0,0 1-128 0,-2-1 0 15,0-1 144-15,-6-2-144 0,0 0 0 0,5 5 144 0,-5-5-144 0,4 5 0 16,-2 1 0-16,-1 0 0 0,-1 1 0 0,-1 0 160 15,-1 1-160-15,-1 0 160 0,0 0 0 16,-1 0 0-16,-3 1 0 0,1 1 0 0,-1 0 96 0,0 2 0 16,1-2 16-16,-2 1 0 0,1-1-112 0,1 0-32 15,-1 0 0-15,2 0 0 0,-2-1 0 0,1 1-128 16,-1 0 192-16,0-1-64 0,1-1-128 0,0-1 160 16,1 1-160-16,-1-1 160 0,2-2-320 0,1 2-64 15,-1-1-16-15,2 1 0 16,2-7-2016-16,0 7-416 0,0-7-80 0,0 0 0 0</inkml:trace>
  <inkml:trace contextRef="#ctx0" brushRef="#br3" timeOffset="-126797.38">6207 3139 6447 0,'0'0'576'0,"0"0"-576"16,0 0 0-16,0 0 0 0,0 0 3056 0,-4 2 496 15,4-2 96-15,0 0 32 0,0 0-1840 0,0 0-368 16,0 0-80-16,0 0-16 0,0 0-640 0,0 0-128 0,0 0-32 0,0 0 0 15,4 4 32-15,4-1 0 16,2 1 0-16,2-2 0 0,1-2-144 0,1 0-16 0,2-1-16 0,1-3 0 0,2 1 32 0,2 1 16 16,1-1 0-16,0 0 0 0,1 2-224 0,-1 0-64 15,-1-1 0-15,-2 0 0 0,-3 2-192 0,-1 0 128 16,0-1-128-16,-3 1 0 0,-2 0-192 0,-3 0-144 16,-7 0-32-16,0 0 0 15,0 0-1088-15,0 0-208 16,0 0-64-16</inkml:trace>
  <inkml:trace contextRef="#ctx0" brushRef="#br3" timeOffset="-126562.19">6297 3175 15135 0,'0'0'672'0,"0"0"144"0,0 0-656 0,0 0-160 0,0-6 0 0,0 6 0 16,0 0 1856-16,0 0 352 16,0 0 64-16,0 0 16 0,0 0-720 0,0 0-144 15,0 0-16-15,0 0-16 0,0 0-656 0,0 0-128 16,0 10-32-16,-1 1 0 0,0 1-128 0,1 2-48 0,1 3 0 0,0 1 0 15,0-1 0-15,0 2 0 16,-1 0 0-16,0 0 0 0,0 2-176 0,0-1-32 0,2 0-16 0,-1-1 0 16,-1-2-176-16,0 1 160 0,0-2-160 0,1 0 160 15,0-2-160-15,1-1 0 16,-2-1 144-16,1 0-144 0,-1-2 0 0,1-1 0 0,0-1 0 0,0-2 0 31,1 1-752-31,-2-7-208 0,0 0-64 0,3 7-8560 0,-3-7-1712 0</inkml:trace>
  <inkml:trace contextRef="#ctx0" brushRef="#br3" timeOffset="-125997.49">6458 3540 16575 0,'0'0'1472'0,"0"0"-1168"16,0-6-304-16,1 0 0 0,-1-1 1248 0,1 1 192 0,2-1 32 0,1-1 16 15,0 1 128-15,2-1 32 16,0 1 0-16,2 1 0 0,1 0-624 0,-1 1-112 0,0 0-16 0,1 1-16 16,1 1-384-16,0 0-80 15,-1 0-16-15,0 2 0 0,0 2-224 0,0 1-48 16,-1 0-128-16,-2 3 192 0,1 1-192 0,-2 2 0 0,-1 0 0 0,-2 2 0 15,0 2 0-15,0 1 144 0,-3 0-144 0,-1 0 128 16,-1 2-128-16,-1-1 160 0,0-1-160 0,1 0 160 16,-4 1-160-16,2-2 0 0,-2-1 144 0,0 0-144 15,2 0 128-15,-1-2-128 0,2-3 128 0,0 0-128 16,-1-2 144-16,5-4-144 0,0 0 192 0,0 0-192 0,0 0 240 0,0 0-64 31,0 0-16-31,-1-5 0 0,1-2-160 0,1-1 0 0,1-1 144 0,3-2-144 0,1-1 0 0,2 0 0 16,2 0 0-16,-1-1 0 0,1-2 0 0,-3 0 0 15,2 2 0-15,-2 1 0 0,-1 1 0 0,1 2 0 16,-5 3 0-16,-2 6 0 0,4-5 0 0,-4 5 0 16,0 0 0-16,0 0 0 0,0 0 0 0,0 0 0 15,-3 8 192 1,0 2-64-16,0 2-128 0,1 0 144 0,-1 0-144 0,2 1 160 0,0 0-160 0,1 0 0 31,1-2 0-31,0 0 0 0,3 1 0 0,0-2 0 0,0-4 0 0,3 0 0 0,1-1 0 0,1-2 0 16,0-1 0-16,2-2 0 0,3-2-256 0,0 0 32 15,0-2 0-15,1-4 0 16,-1-2-496-16,1-2-112 0,1 1 0 0,-1-3-8896 0,0-4-1760 0</inkml:trace>
  <inkml:trace contextRef="#ctx0" brushRef="#br3" timeOffset="-125447.06">6153 3191 4607 0,'0'0'400'0,"0"0"-400"0,0 0 0 0,0 0 0 16,0 0 2880-16,0 0 480 0,0 0 96 0,0 0 32 0,0 0-1648 0,0 0-336 15,0 0-64-15,6-4-16 0,-1-3-688 0,3 3-144 16,-2 0-16-16,3 1-16 0,0 0-352 0,1 1-64 16,1-1-16-16,1 2-7408 15,0 0-1488-15</inkml:trace>
  <inkml:trace contextRef="#ctx0" brushRef="#br3" timeOffset="-116370.76">4098 4475 9551 0,'0'0'416'0,"0"0"96"0,0 0-512 0,0 0 0 16,0 0 0-16,0 0 0 0,-4 3 1024 0,4-3 80 16,0 0 32-16,0 0 0 0,0 0-176 0,0 0-48 15,0 0 0-15,0 0 0 0,0 0-144 0,0 0-16 0,0 0-16 0,0 0 0 16,0 0 16-16,0 0 0 0,0 0 0 0,0 0 0 16,0 0-224-16,0 0-32 0,0 0-16 0,0 0 0 15,0 0-96-15,5-4-32 0,0-1 0 0,0 1 0 16,0-2-112-16,0 1-32 0,-1-1 0 0,2 1 0 15,3-1-48-15,0-1-16 0,1-2 0 0,1-1 0 16,1-1-144-16,0 0 0 0,1-1 0 0,1-1 128 16,2-2-128-16,0 0 0 0,1-1 0 0,-1-2 0 0,1-1 0 0,0-1 0 15,2-2 0-15,2-1 0 0,2-1 0 0,1-1 128 16,2-3-128-16,0 1 0 0,3-1 0 0,-1 0 128 16,4-1-128-16,1-1 0 0,2 0 0 0,2-1 0 15,-3 0 0-15,-1 0 0 0,-5-1 0 0,1 3 0 31,1-2 0-31,-2 0 0 0,1 0 0 0,-2 0 128 0,0 3-128 0,-2 0 0 0,0 1 144 0,-1 2-144 16,0-1 160-16,-2 2-160 0,-2 1 144 0,-1 2-144 16,-1 2 128-16,-3 3-128 0,-1-1 128 0,0 2-128 15,-3 2 0-15,-3 1 128 0,0 1-128 0,-1 2 128 16,-1 1-128-16,0 2 128 0,-2-1 32 0,0 1 0 16,-2 2 0-16,0 0 0 0,0-1 48 0,-2 5 16 15,2-4 0-15,-2 4 0 0,0 0-224 0,4-5 144 16,-1 2-144-16,-3 3 128 0,0 0-128 0,0 0 0 0,0 0 0 15,0 0-176 1,0 0-192-16,0 0-32 0,0 0-16 0,0 0 0 16,0 0-336-16,0 0-64 0,0 0-16 0,0 0 0 15,0 0-192-15,0 0-32 0,0 0-16 0,-4-3 0 16,-1 1 256 0,5 2 48-16,-5-1 16 0,5 1 0 0,-6-2 272 0,1 1 48 0,-1 0 16 0,2-1 0 0,-2 1 64 0,0 0 16 0,-2 0 0 0,1 0 0 15,1-2 336-15,-2 2-176 0,0 0 176 0,0 0-128 16,-2 0 496-16,1-1 96 0,1 1 32 0,2 0 0 15,-1 0 528-15,1 1 128 0,1-3 0 0,5 3 16 16,-6-1-32-16,6 1-16 0,0 0 0 0,0 0 0 16,-4-1-192-16,4 1-32 0,0 0-16 0,0 0 0 15,0 0-368-15,0 0-80 0,0 0-16 0,0 0 0 0,0 0-240 0,0 0-48 16,0 0-128-16,0 0 192 16,1 8-64-16,-1-8 0 0,5 5-128 0,0 0 192 0,2-3-16 0,1 1-16 15,1-2 0-15,1 0 0 0,1-2 16 0,1-1 0 16,0-1 0-16,3-2 0 0,1 0-48 0,1-1-128 15,-2 0 192-15,3-2-64 0,-4 2-128 0,2-1 0 16,-2-2 0-16,0 1 128 0,0 1-128 0,1 0 0 16,-3 2 0-16,-1 0 0 0,-3 1 128 0,-1 1-128 15,-1 0 128-15,-6 3-128 0,0 0 368 0,0 0-16 16,0 0 0-16,0 0 0 0,1 7 288 0,-1 2 64 16,-4 2 16-16,-1 2 0 0,-3 3-160 0,-1 2-48 0,2 1 0 0,-1 2 0 15,-1 1-288-15,1-1-64 0,2-2-16 16,-1 1 0-16,1-1-144 0,0-2 0 15,2-1 0-15,0-2 0 16,1-1-1472-16,2-1-288 0,0-2-48 0,1-2-13728 0</inkml:trace>
  <inkml:trace contextRef="#ctx0" brushRef="#br3" timeOffset="-115811.49">4587 3772 19343 0,'0'0'848'0,"-6"1"192"0,1-1-832 0,0 0-208 0,1 0 0 0,0 0 0 15,4 0 976-15,0 0 160 16,-5 0 16-16,5 0 16 0,0 0 0 0,0 0 0 0,0 0 0 0,0 0 0 15,0 0-528-15,0 0-96 16,0 0-32-16,0 0 0 0,7-3-144 0,0 1-48 0,1-2 0 0,1 1 0 16,0-1-32-16,1-1-16 0,4 0 0 0,0-2 0 15,1-1-80-15,0 1-32 0,0-2 0 0,2 1 0 0,-1-2-160 0,1-1 160 16,-2 0-160-16,0 1 160 16,-2 0-160-16,-1 2 160 0,-1-1-160 0,0 1 160 0,-2 0 16 15,-1 2 0-15,0 0 0 0,-1 2 0 0,-7 4 96 0,6-3 32 16,-6 3 0-16,0 0 0 15,0 0 240-15,0 0 48 0,5 6 16 0,-3 3 0 0,-2 2 96 0,0 2 32 16,-1 4 0-16,-1 1 0 0,-2 3-208 0,1 1-32 16,-1 3-16-16,-1 0 0 0,0 0-240 0,-1-2-48 15,1-1-16-15,0-1 0 0,1-1-176 0,0-1 0 16,0-1 144-16,1-1-144 0,1-2-224 0,0 0-112 16,0-2-32-16,1 0-11856 15,1-2-2368-15</inkml:trace>
  <inkml:trace contextRef="#ctx0" brushRef="#br3" timeOffset="-114500.5">4873 4099 12895 0,'-1'-6'1152'0,"1"6"-928"0,-1-5-224 0,1 0 0 16,0 5 2384-16,0 0 432 16,-2-5 96-16,2 5 16 0,0 0-1264 0,0 0-256 0,0 0-64 0,0 0 0 15,0 0-816-15,0 9-160 0,0 0-48 16,0 4 0-16,0 0-144 0,0 2-48 0,0 3 0 0,-1 0 0 16,0 0 128-16,0 0 32 0,0-1 0 0,0 1 0 0,-1-2-80 0,0 0-16 15,0-2 0-15,1-2 0 0,-1-1 144 0,1-1 32 16,0-3 0-16,1-7 0 0,0 0 352 0,0 0 80 15,0 0 16-15,0 0 0 0,0 0-80 0,0 0-16 16,-1-7 0-16,1-2 0 0,0-3-320 0,1-3-64 16,2-4-16-16,1-2 0 0,0-3-320 0,0-1 128 15,1-3-128-15,0 0 0 16,1-1 0-16,-1 3 0 0,2 1 0 0,-2 3 0 0,2 1 0 0,-2 4 0 16,1 3 0-16,-2 3 0 0,0 3 0 0,-1 2-208 15,-3 6 80-15,0 0 128 0,0 0-288 0,5 7 64 16,0 2 16-16,-1 2 0 0,2 4 64 0,-3 3 16 15,0 0 0-15,1 3 0 0,-1 2 128 0,0 2 0 0,1 0-144 0,-1-1 144 16,0-1 0-16,2-1 0 16,0-1 0-16,1-1 0 0,-1-2 0 0,1-3 0 0,-1-3 0 15,1-2 0-15,-1-3 0 0,1-3 0 16,-6-4 160-16,6 1-160 0,1-3 432 0,-1-4-32 16,1-4 0-16,0-3 0 0,0-2 16 0,1-3 0 0,0-6 0 0,-1-2 0 15,2-3-208-15,0 0-32 0,0 1-16 0,-3 1 0 16,2 3-160-16,-1 1 0 0,-1 2 0 0,0 3 0 15,-2 1 0-15,-1 5 0 0,1 2 0 0,-2 2 0 0,-1 3 128 0,-1 5-128 16,0 0 128 0,0 0-128-16,0 0 176 0,0 6-48 0,0 2-128 0,0 3 192 15,0 1-192-15,0 3 0 0,1 0 0 0,0 3 0 0,0 1 0 0,0 3 0 32,2 1 0-32,0 1 0 0,1-1 0 0,0-1 0 0,1-3 0 0,3 0 0 0,-2-1 0 0,1-2 0 15,1-1 0-15,-1-2 0 0,1 0-256 0,1-2 16 16,0-2 0-16,0-2 0 15,0-1-1808-15,1-1-384 0,0-1-64 0,1-2-13392 0</inkml:trace>
  <inkml:trace contextRef="#ctx0" brushRef="#br3" timeOffset="-114154.94">5389 4247 23951 0,'-5'-13'2128'0,"4"7"-1696"16,1 0-432-16,0-2 0 0,1-1 1008 0,1 1 112 15,2-1 32-15,0 0 0 0,1 1 384 0,1-1 64 0,2 2 32 0,0 0 0 16,1 2-672-16,1 0-144 0,1 2-32 0,0 2 0 16,-1 1-464-16,0 2-112 15,-2 1-16-15,0 4 0 0,-2 1-192 0,0 2 128 16,-3 2-128-16,-1 2 0 0,-1 1 128 0,-2 3-128 0,-2 3 0 0,-3 2 144 16,-1 0-144-16,-1 0 0 0,-1-2 0 0,0-1 128 15,1-1-128-15,0-3 0 0,1-2 0 16,2-2 0-16,0-2 320 0,2-2-32 0,1-2 0 0,2-6 0 0,-1 6 224 0,1-6 64 15,0 0 0-15,5 2 0 0,2 2-320 0,1-3-48 16,0-1-16-16,3 0 0 0,1 1-192 0,2-1 0 16,0-1 128-16,1 1-128 0,1-1 0 0,-1 1 0 15,1 1 0-15,-2-2 0 0,-2 0 0 0,1-1-240 16,0 2 48-16,2-1 16 16,-3-1-736-16,-1 2-160 0,-1 1-16 0,-3-1-16 15,0-2-2320-15,0 0-464 0,-7 2-80 0,9-6-32 0</inkml:trace>
  <inkml:trace contextRef="#ctx0" brushRef="#br3" timeOffset="-113998.76">5482 4364 18431 0,'-9'-6'816'0,"9"6"160"0,-4-4-784 0,4 4-192 0,-3-5 0 0,0 0 0 16,2-1 3072-16,1 6 560 15,0-5 112-15,0 5 32 0,5-6-2240 0,0 2-432 16,3 1-80-16,2-1-32 0,2 1-560 0,2 1-112 0,2 0-32 0,1 1 0 15,3 0-288-15,1 1 0 0,1 1 0 0,-1-1-10816 32,0 0-2192-32</inkml:trace>
  <inkml:trace contextRef="#ctx0" brushRef="#br2" timeOffset="-190442.41">6199 4117 3679 0,'-10'-16'160'0,"4"5"32"0,-3-1-192 0,-1 1 0 0,-1 0 0 0,1 1 0 15,3 1 336-15,-3 0 32 0,0 2 0 0,1-1 0 16</inkml:trace>
  <inkml:trace contextRef="#ctx0" brushRef="#br2" timeOffset="-172414.48">6968 2817 8511 0,'-16'-34'384'0,"6"12"64"0,-2-3-448 0,1-3 0 16,-2-1 0-16,0-3 0 0,0-5 192 0,-1 3-64 0,-1 2-128 15</inkml:trace>
  <inkml:trace contextRef="#ctx0" brushRef="#br2" timeOffset="-172210.39">6119 1810 6447 0,'-8'-9'576'16,"0"-1"-576"-16,-1-1 0 0,0 0 0 0,1 0 1360 0,1 0 176 0,-1-1 16 0,1-1 16 0,0 2-864 0,-1 2-192 16,2 0-16-16,1 1-16 0,-1 1-480 0,1-1-336 15</inkml:trace>
  <inkml:trace contextRef="#ctx0" brushRef="#br2" timeOffset="-172037.51">5736 1669 25791 0,'-21'-17'2304'0,"9"8"-1856"16,-1 0-448-16,0 1 0 0,0 0 640 0,1 4 48 0,1 0 0 0,-3 1 0 31,2 2-1968-31,0 2-384 0,0 2-64 0,-2 2-9088 0</inkml:trace>
  <inkml:trace contextRef="#ctx0" brushRef="#br2" timeOffset="-163828.63">6368 3978 8175 0,'0'0'352'0,"0"0"96"0,0 0-448 0,0 0 0 16,0 0 0-16,0 0 0 0,0 0 784 0,0 0 80 15,0 0 16-15,0 0 0 0,0 0 272 0,0 0 48 16,5-4 16-16,3 1 0 0,1 1-256 0,2 1-32 0,2 2-16 0,1-1 0 15,2-2-352-15,1 1-80 16,3 1-16-16,1-2 0 0,1 1-192 0,0 0-32 16,-1 0-16-16,0 0 0 0,-3 0-224 0,0 0 144 15,-3 1-144-15,-1 0 128 0,-3 0-128 0,-2 2 128 0,-1 0-128 0,-2 0 128 16,-6-2-128-16,0 0 128 16,0 0-128-16,0 0 128 0,-6 8-128 0,-3 0-176 15,-4 0 48-15,-6 0 0 0,-6 2 128 0,-3-1 0 0,-5-1 0 0,1 1-128 0,0 0 128 0,2-1 0 16,3-2 0-16,2-2 0 0,4-1 0 15,4 1 128-15,3-1-128 0,3-1 176 0,3-1 320 16,0-1 64-16,8 0 16 0,0 0 0 0,0 0-128 0,0 0-32 16,6 2 0-16,4-2 0 0,2-4-192 0,4 2-32 15,5 1-16-15,5-3 0 0,6 1-176 0,5-1 0 16,2-1 0-16,0 0-7712 16,-1-2-1568-16</inkml:trace>
  <inkml:trace contextRef="#ctx0" brushRef="#br2" timeOffset="-163071.26">6689 1804 14911 0,'0'0'656'0,"0"0"144"0,0 0-640 0,0 0-160 16,0 0 0-16,0 0 0 0,0 0 0 0,0 0 0 16,0 0 0-16,0 0 0 0,0 0 0 0,0 0 192 15,0 0-192-15,0 0 192 0,0 0-480 0,-5 6-96 0</inkml:trace>
  <inkml:trace contextRef="#ctx0" brushRef="#br2" timeOffset="-162296.91">5018 4946 6447 0,'0'0'272'0,"0"0"80"0,0 0-352 0,0 0 0 16,0 0 0-16,0 0 0 0,0 0 1136 0,0 0 144 15,0 0 48-15,5 3 0 0,-5-3-64 0,0 0-16 16,5 4 0-16,-5-4 0 0,0 0-96 0,0 0 0 16,5 3-16-16,-5-3 0 0,0 0-416 0,6 2-80 0,-6-2 0 0,0 0-16 15,0 0-64-15,0 0-16 0,5 1 0 0,-5-1 0 16,0 0-176-16,0 0-48 0,0 0 0 0,0 0 0 15,6 0-128-15,-6 0-48 0,0 0 0 0,0 0 0 16,0 0-16-16,0 0 0 0,0 0 0 0,5 0 0 16,-5 0-128-16,0 0 0 0,0 0 0 0,0 0 0 15,0 0 0-15,0 0 0 0,0 0 0 0,0 0 0 16,0 0 0-16,0 0 128 0,0 0-128 0,0 0 0 0,0 0 0 0,0 0 0 16,0 0 0-16,0 0 0 15,0 0-448-15,0 0-64 0,0 0 0 0,0 0-16 16,0 0-1904-16,0 0-384 0</inkml:trace>
  <inkml:trace contextRef="#ctx0" brushRef="#br2" timeOffset="-162061.36">5063 4972 13183 0,'0'0'576'0,"0"0"128"0,0 0-560 0,-3-4-144 0,3 4 0 0,0 0 0 15,-4-6 1152-15,2 2 192 0,2 4 32 16,0 0 16-16,2-5-608 0,3 2-112 0,0 0-32 0,5-1 0 16,5 0-192-16,2 0-32 0,4 0-16 0,3-1 0 15,5-2-128-15,-1 1-16 0,3-2-16 16,0-1 0-16,1-1-96 0,0 1-16 0,0 2 0 0,-1-1-10384 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2:44:06.74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0070C0"/>
    </inkml:brush>
  </inkml:definitions>
  <inkml:trace contextRef="#ctx0" brushRef="#br0">2328 982 23039 0,'0'0'1024'0,"-1"-5"192"0,0-2-960 0,1 1-256 16,0-1 0-16,1 0 0 0,2 2 1120 0,-1-1 176 0,1 0 48 16,0 0 0-16,1 2 32 0,-4 4 16 15,4-4 0-15,-4 4 0 0,0 0-240 0,0 0-64 0,0 0 0 0,0 0 0 16,0 0-464-16,0 0-112 0,0 0 0 16,1 9-16-16,-2 4-176 0,-1 1-16 15,-1 3-16-15,-1 3 0 0,0 1-80 0,1 0-16 0,-1 0 0 0,1 0 0 16,1 1-32-16,1-1-16 0,1-1 0 0,1-2 0 15,1 1-144-15,2-3 0 0,1 0 0 0,0-2 0 0,2-2 128 0,1-1-128 32,0-2 0-32,3-1 128 0,-1-2-128 0,1-2 0 0,-1-2 0 0,2-2 0 15,1-2-1264-15,1-3-272 0,0-2-64 0,0-3-16 16,-2-4-1328-16,2-2-272 0,10-26-48 0,-7 7-16 0</inkml:trace>
  <inkml:trace contextRef="#ctx0" brushRef="#br0" timeOffset="299.11">2281 825 15663 0,'-9'-3'1392'0,"2"-1"-1120"15,-2 1-272-15,0 1 0 0,0 0 2624 0,-1-2 480 16,0 1 96-16,2 1 0 0,0 1-1280 0,1 0-272 0,7 1-48 0,-5-1-16 16,-1-2-640-16,6 3-128 15,0 0-32-15,0 0 0 0,-5-3-400 0,3-1-96 0,-1-1-16 0,2 0 0 16,0-1 16-16,2 1 0 0,0-1 0 0,3 1 0 15,-1-2-144-15,3 2-16 0,0 0-128 0,2 2 192 16,-2 0-64-16,2 2 0 0,0 0-128 0,1 2 192 16,-1 1 64-16,1 2 0 0,-1 2 0 0,0 1 0 0,-1 2 0 0,1 1 0 15,0 1 0-15,-1 0 0 0,0 0-96 0,1-1-16 16,-1 0 0-16,1-1 0 0,2 0-144 0,-4-2 0 16,-1-1 0-16,3-2 128 0,1-1-128 0,0 0-224 31,0-4 48-31,0-2 16 0,1-1-2384 0,2-2-464 0,1-2-112 15</inkml:trace>
  <inkml:trace contextRef="#ctx0" brushRef="#br0" timeOffset="1022.3">3313 993 29887 0,'0'0'1328'15,"0"0"272"-15,12-1-1280 0,-1 0-320 0,-5-1 0 0,0 1 0 0,1 0 672 0,2 0 80 16,-1 0 16-16,4-2 0 0,2 1-48 0,2 0 0 16,3 0 0-16,2 1 0 0,3-2-352 0,2 1-80 15,1 0-16-15,0 0 0 0,2 0-272 0,-1 1 160 16,0-1-160-16,-1 1 128 16,-1 1-640-16,0 1-128 0,-6 1-16 0</inkml:trace>
  <inkml:trace contextRef="#ctx0" brushRef="#br0" timeOffset="1163.82">3383 1211 16575 0,'-8'-1'1472'15,"0"0"-1168"-15,2 0-304 0,1 0 0 0,5 1 4656 0,0 0 864 16,0 0 176-16,0 0 48 0,0 0-4208 0,6 0-832 16,4 0-160-16,2 0-32 0,4 0-512 0,0-1 128 15,3-2-128-15,3 2 0 0,1-2 0 0,4 1 0 0,-1 0 0 0,3-2-160 31,-1 1-1872-31,1-1-368 0,0-1-80 0</inkml:trace>
  <inkml:trace contextRef="#ctx0" brushRef="#br0" timeOffset="1415.4">3625 913 35007 0,'-5'-7'3120'0,"-1"0"-2496"15,2-1-496-15,1 0-128 0,2 2 384 0,1-1 48 16,1 1 16-16,2 0 0 0,4 1-64 0,1 0-16 15,4 2 0-15,6 2 0 0,-1 1-224 0,3 2-144 16,4 2 192-16,2 2-192 0,1 0 192 0,2 2-64 16,-1 2 0-16,-4 2-128 0,-1 1 288 0,-1 2-48 15,-2 0-16-15,-3 3 0 0,0 0-32 0,-4 2-16 16,-3 1 0-16,-4 1 0 0,-2 0-32 0,-4 1 0 16,-5 1 0-16,-1 1 0 0,-5 0 32 0,-2-2 0 0,-3 0 0 0,-1-1 0 15,-5 1-176-15,-3-1 0 16,0-2 0-16,0-1 0 15,1-2-656-15,2 0-224 0,3-3-32 0,3-2-16544 0</inkml:trace>
  <inkml:trace contextRef="#ctx0" brushRef="#br0" timeOffset="1839.61">5821 734 35583 0,'0'0'1584'0,"0"0"320"0,-1-5-1520 0,1 5-384 15,0-5 0-15,2-1 0 0,2 1 576 0,4 0 32 16,2 1 16-16,3 0 0 0,4-1 80 0,3 1 32 16,2 2 0-16,4-2 0 0,4 1-384 0,5 1-80 15,-1 0-16-15,2-1 0 0,1 1-256 0,-2 0 128 0,-1 0-128 0,-1 1 0 16,-5 0 0-16,0 0 0 15,-2-1 0-15,-1 2 0 16,-3 0-384-16,-2 0-192 0,-1 2-48 0,-3-2 0 16,-3 0-992-16,-4 0-208 0,-9 0-32 0,0 0-16 15,0 0-2800-15,0 0-544 0</inkml:trace>
  <inkml:trace contextRef="#ctx0" brushRef="#br0" timeOffset="2028.18">6258 648 1839 0,'-21'-1'0'0,"13"1"160"0,-3-1-160 0,-1 0 0 0,-1 1 0 0,0 0 0 15,0 1 6112-15,2 1 1184 0,2 1 256 0,0 2 32 16,0 1-4720-16,3 3-944 0,2 3-192 15,2 2-48-15,0 2-736 0,2 3-160 0,1 0-16 0,1 3-16 0,2 1-144 0,0 4-32 16,-1-2 0-16,0 2 0 16,2-1-224-16,-1 1-48 0,-1 2-16 0,0 0 0 0,-2-1-160 0,0 0-128 15,0-2 144-15,-1 1-144 0,1-3 0 0,-1-1 0 16,-1-1 0-16,1-1 0 16,1-1-1264-16,-1-4-336 0,0-1-80 0,1-1-15008 0</inkml:trace>
  <inkml:trace contextRef="#ctx0" brushRef="#br0" timeOffset="2406.14">6262 1184 31727 0,'0'0'1408'0,"1"-6"288"0,1 1-1360 0,3-1-336 16,-2 1 0-16,1-1 0 0,1 2 768 0,0 0 96 0,3 2 16 0,0 0 0 15,2 2-96-15,1 1-16 16,0 2 0-16,0 3 0 0,0 2-384 0,0 2-64 15,-4 2-32-15,1 1 0 0,-1 0-144 0,-3 1-16 0,-2 1-128 0,-2 0 192 16,-1 2-64-16,-1-1 0 0,-2 1-128 0,-2-1 192 16,1-1-64-16,-1 0-128 0,2-2 176 0,-3-1-176 15,2-1 144-15,0-2-144 0,2-3 0 0,0-1 144 16,3-5-144-16,0 0 128 16,0 0-128-16,0 0 128 0,-2-6-352 0,4-1-80 0,0-3-16 0,2-2 0 15,2-4-224-15,1-1-48 16,0-4-16-16,2 0 0 0,1 0 336 0,0 1 64 0,-2 3 16 0,0 1 0 0,-1 4 192 15,-2 3 256-15,0 3-48 0,-2 1-16 16,-3 5 448-16,0 0 96 0,0 0 16 0,0 0 0 0,1 7-208 0,-1 2-32 16,-1 2-16-16,0 1 0 0,1 0-224 0,0 2-32 15,0 0-16-15,0 2 0 0,2-2-224 0,1 0 0 16,2 1 0-16,1-1 0 0,3-2 0 0,2-1 0 0,3-1 0 16,1-1 0-1,-1-4-1024-15,5-1-240 0,0-3-48 0,3-3-16 16,4-3-2000-16,-2-1-384 0</inkml:trace>
  <inkml:trace contextRef="#ctx0" brushRef="#br0" timeOffset="2721.58">7153 1020 25791 0,'0'0'2304'0,"0"0"-1856"0,-3-5-448 0,3 5 0 0,-2-3 3312 0,2 3 560 0,-2-4 112 0,2 4 32 16,0 0-2656-16,7-5-528 15,3 2-96-15,2 0-32 0,1-1-336 0,3 1-80 0,2 0-16 0,2-1 0 0,1 2-272 0,0 0 0 16,1 0 0-16,2 1 0 15,1 0-1056-15,1 0-272 0,-3-1-48 0</inkml:trace>
  <inkml:trace contextRef="#ctx0" brushRef="#br0" timeOffset="3350.03">8037 670 34095 0,'-6'-10'3024'0,"6"10"-2416"0,-3-4-480 0,-1-1-128 0,1 2 736 0,-3 1 128 16,-1 1 32-16,0 1 0 15,7 0 16-15,-4 4 16 0,2 3 0 0,-1 1 0 0,3 5-544 0,0 3-96 32,0 2-32-32,1 1 0 0,2 3-256 0,0 3 0 15,1 2 128-15,2 1-128 0,0 0 0 0,0 2 0 16,-1 1 0-16,0-2 0 0,-1 0 128 0,0-1-128 0,-1-3 0 0,-1-2 0 16,0-1 0-16,-1-3 160 0,-1-3-160 0,0-3 128 0,1-2 16 0,-2-2 0 15,1-9 0-15,0 0 0 16,0 0 48-16,0 0 16 0,-5 1 0 0,0-3 0 15,1-3-16-15,0-4 0 0,-1-4 0 0,1-4 0 0,-1-4-192 16,2-3 176-16,0-2-176 0,1-4 160 0,1-3-160 0,2-1 0 16,1-3 0-16,1 0 0 0,0-1 0 0,3 2 0 15,2 3 0-15,2 3-176 0,1 1 176 0,1 5-192 16,1 2 192-16,-2 6-192 0,2 1 192 0,1 3-208 16,2 2 80-16,-1 1 128 0,2 4 0 0,-1 1 0 15,0 4 0-15,-2 1 0 0,-2 4 0 0,-2 3 128 16,-1 0-128-16,-3 3 192 0,-1 1-192 0,-2 4 160 15,-3-1-160-15,-3 1 160 0,-4 0-160 0,-4 2 192 16,-3-1-192-16,-2 1 192 0,-1-2-64 0,-1 0-128 16,1-2 192-16,-2-1-64 0,-1 1-128 0,1-1 0 15,2 0 0-15,2 0 128 16,2 0-1920-16,3 2-384 0,3-2-64 0</inkml:trace>
  <inkml:trace contextRef="#ctx0" brushRef="#br0" timeOffset="8071.99">8546 682 20271 0,'-1'-5'1792'0,"-1"-3"-1424"16,2 0-368-16,0-1 0 0,-1-2 1392 0,0 1 208 16,2 1 32-16,0 0 16 0,1-1 176 0,-2 4 32 15,0 0 16-15,1 0 0 0,0 1-720 0,-1 0-128 16,1 2-48-16,-1 3 0 0,0 0-592 0,0 0-112 16,0 0-16-16,3 8-16 0,0 3-48 0,0 3 0 15,-3 3 0-15,-1 1 0 0,-1 4 0 0,-2 2 0 16,-3 4 0-16,-1 9 0 0,0 2 16 0,0-2 0 0,-1-2 0 15,3 1 0-15,0-3-208 0,2-3 128 0,0-1-128 16,1-3 0-16,1-2 320 0,1-5-16 0,2 0-16 0,1-2 0 16,-2-2 160-16,3-3 16 15,0-1 16-15,2-2 0 0,0-1-96 0,0-3 0 0,3-1-16 0,1 0 0 16,0-2-208-16,0-1-32 0,2 0-128 0,3-1 192 16,-1-1-32-16,3-1-16 0,1 0 0 0,0-2 0 15,2 1-144-15,0 0 0 0,0-2 0 0,0 2 128 16,1-1-128-16,0 0 0 0,-1 1 0 0,-2 1 0 15,0 1-272-15,0 0-96 0,-3 0-16 0,0-1 0 16,-1 1-2000 0,0 0-416-16,0 0-80 0,-2 0-13504 0</inkml:trace>
  <inkml:trace contextRef="#ctx0" brushRef="#br0" timeOffset="9237.32">5303 1136 25503 0,'0'0'1136'0,"-5"0"224"0,-1-1-1088 0,0 0-272 15,0 0 0-15,6 1 0 0,-6-1 1248 0,6 1 192 16,-5-1 32-16,5 1 16 0,0 0-64 0,0 0-16 16,0 0 0-16,0 0 0 0,0 0-704 0,5-1-160 15,3 1-32-15,3 0 0 0,3 0-240 0,2 0-48 16,-1 0-16-16,2 0 0 0,1 0 16 0,1 0 0 15,1 1 0-15,0-1 0 0,0 0-224 0,1 0 144 16,0 0-144-16,-1 0 128 0,0 0-128 0,-1 0 0 16,-3 0 0-16,-2 0 0 0,-2 2-144 0,-1-1 144 0,0-1-192 0,-2 0 192 31,-1 0-1984-31,-1 0-304 0,-7 0-48 0</inkml:trace>
  <inkml:trace contextRef="#ctx0" brushRef="#br0" timeOffset="9833.94">7188 844 18191 0,'0'0'800'0,"0"0"176"0,2-7-784 0,2 2-192 0,0 0 0 0,-2 0 0 16,1-2 2080-16,-2 3 368 0,-1-2 80 0,1 3 16 15,-1-1-320-15,-1 0-64 0,1 4-16 0,0 0 0 16,0 0-864-16,0 0-160 0,0 5-32 0,0 2-16 16,-1 7-560-16,1 1-128 0,1 3 0 0,-1 2-16 0,-1 2-112 0,-1 3-32 15,1 2 0-15,0 1 0 0,1 0-80 0,-1 0-16 16,1-1 0-16,0 0 0 0,1-2-128 0,0-2 0 15,0-2 0-15,2 1 0 0,-1-2 0 0,2-3 0 16,1-1-192-16,0-3 192 16,2-2-2880-16,2-2-448 0</inkml:trace>
  <inkml:trace contextRef="#ctx0" brushRef="#br0" timeOffset="10430.79">9265 857 17503 0,'0'0'1552'0,"0"0"-1232"0,-7-4-320 0,7 4 0 15,0 0 3888-15,0 0 720 0,-3-6 128 16,3 6 48-16,0 0-3104 0,5-2-608 0,0-1-128 0,5-1-32 16,4 2-496-16,2 0-96 0,0-1-32 0,2-1 0 15,2 1-288-15,0 1 160 0,4-2-160 0,-1 3 128 16,-1-1-272-16,0 2-64 0,0 1-16 0,0 0 0 15,-3 2-2240-15,-1 0-448 0</inkml:trace>
  <inkml:trace contextRef="#ctx0" brushRef="#br0" timeOffset="10588.12">9338 1024 39615 0,'0'0'3520'0,"-6"0"-2816"15,6 0-560-15,0 0-144 0,0 0 0 0,0 0 0 16,0 0 0-16,0 0 0 0,0 0 0 0,7-1 0 15,-1 1 0-15,3 0 0 0,2-1 0 0,3 1 0 16,3 0 0-16,1-1 0 0,0-1-192 0,4-2 16 16,2-1 16-16,3-1 0 15,1 0-2448-15,4-1-480 0,4 1-112 0</inkml:trace>
  <inkml:trace contextRef="#ctx0" brushRef="#br0" timeOffset="10861.02">10031 750 33055 0,'-11'1'1472'0,"11"-1"288"0,-7 6-1408 16,-1 2-352-16,0-1 0 0,-1 3 0 0,0 1 288 0,0 1-16 0,1 1 0 0,3 3 0 16,1-1 240-16,0 3 32 0,4-3 16 0,1 2 0 15,2 0-64-15,2 0-16 0,3-1 0 0,2 0 0 16,2-2-96-16,2-2-32 0,3-3 0 0,0-1 0 16,2-5 0-16,3-2 0 0,1-2 0 0,2-3 0 15,1-4-16-15,-2-2 0 0,-1-2 0 0,-2-1 0 0,-3-5 112 0,-1-2 32 16,-2-2 0-16,-4 0 0 15,-2-1 128-15,-4 2 32 0,-4 0 0 0,-4 3 0 0,-2 0 64 0,-4 3 0 16,-3 0 16-16,-3 3 0 0,-2 1-400 0,-4 5-96 16,-3 2-16-16,-3 4 0 15,-2 3-1232-15,-2 2-240 0,-1 3-48 0</inkml:trace>
  <inkml:trace contextRef="#ctx0" brushRef="#br0" timeOffset="11373.8">6932 1003 17503 0,'0'0'768'0,"-6"-2"176"15,0 0-752-15,-1 0-192 0,2 1 0 0,5 1 0 0,0 0 2544 0,0 0 464 16,0 0 112-16,0 0 16 0,0 0-1664 0,5-6-336 16,3 2-64-16,3 1-16 0,2 0-528 0,5 0-96 15,2 0-32-15,0 0 0 0,2 1-272 0,0 1-128 0,0 0 128 0</inkml:trace>
  <inkml:trace contextRef="#ctx0" brushRef="#br0" timeOffset="12081.35">11375 859 26719 0,'0'0'2368'0,"0"0"-1888"0,0 0-480 0,-1-4 0 16,1 4 752-16,0 0 48 0,0 0 16 0,3-6 0 16,3 2 208-16,1 1 32 0,4-1 16 0,3 3 0 15,3 0-368-15,2-1-64 0,4-1 0 0,3 0-16 16,2 1-384-16,-1 1-80 0,-1-2-16 0,-1 1 0 15,0-1-400-15,-1 2-96 0,0 0-16 0</inkml:trace>
  <inkml:trace contextRef="#ctx0" brushRef="#br0" timeOffset="12264.42">11407 991 36863 0,'0'0'3264'31,"0"0"-2608"-31,0 0-528 0,0 0-128 0,0 0 128 0,0 0-128 0,0 0 192 0,0 0-64 0,0 0 32 0,0 0 0 32,8 2 0-32,3-1 0 0,2 1-160 0,2-1 192 15,4-1-192-15,2 1 192 0,3-2-192 0,0 0 0 16,0-1 0-16,1 1 0 16,-1-2-2384-16,0 1-416 0,1-1-80 0</inkml:trace>
  <inkml:trace contextRef="#ctx0" brushRef="#br0" timeOffset="12694.7">11770 631 23039 0,'-8'-12'2048'0,"5"7"-1648"0,0 0-400 0,-3 0 0 0,-2-2 1648 0,1 2 240 0,0 0 48 0,0 3 16 0,1 0-224 0,-1 2-64 15,2 1 0-15,5-1 0 0,-5 6-896 0,2 1-176 16,1 3-32-16,2 1-16 0,2 1-544 0,2 2 0 16,3-1 0-16,3 2 0 0,2 1 0 0,2-1 0 15,4-1 0-15,2 2 0 0,2-1 0 0,2-2 160 16,2-1-160-16,4-2 128 0,2-1-128 0,1-2 0 15,0-4 144-15,-2-1-144 0,-3-1 128 0,-1-2-128 0,-3 0 128 0,-2-2-128 16,-2-2 0-16,-3 1 128 0,-1 0-128 0,-4-1 0 16,-2 1 128-16,-4 0-128 15,-6 4 128-15,0 0-128 0,0 0 256 0,0 0-32 16,-5 3 0-16,-4 2 0 0,-2 3 160 0,-2 3 48 16,-1 4 0-16,-4 3 0 0,-3 2-144 0,-2 2-32 0,-2 1 0 0,-1 3 0 15,0 4-256-15,0 1 160 0,-1-1-160 0,3 1 128 16,2-1-128-16,2-3 0 0,3-1 0 0,1-2 0 15,3-2-176-15,2-1-64 16,2-2-16-16,3-3-12160 16,1-2-2448-16</inkml:trace>
  <inkml:trace contextRef="#ctx0" brushRef="#br0" timeOffset="14063.46">13733 615 1839 0,'0'0'0'0,"0"0"160"0,1-6-160 0,-1 0 0 15,2-1 0-15,-1 1 0 0,-1-1 5472 0,0 3 1056 16,0-1 224-16,-1 1 32 0,1 4-3584 0,0 0-704 16,0 0-160-16,0 0-32 0,0 0-1088 0,-5 1-208 15,1 1-48-15,-1 3-16 0,1 1-432 0,1 4-64 16,-1 0-32-16,1 1 0 0,-1 1-96 0,-2 2-32 15,2 1 0-15,0-2 0 0,1-1 0 0,1 0 0 16,0-1 0-16,0-2 0 0,2-1-80 0,-3-3-16 16,3-5 0-16,0 0 0 0,0 0 64 0,0 0 0 0,0 0 0 0,0 0 0 15,0 0-96-15,0 0-16 16,3-9 0-16,-1-1 0 0,0-1-144 0,0-1 192 16,-1 0-192-16,0-1 192 0,0 0-192 0,-1-2 0 0,0 1-160 0,0 3 160 15,0 0 0-15,0 2 0 0,0-1 0 0,-1 2 0 16,0-1 0-16,-1 1 0 0,0 2 0 0,-1-2 0 15,-1 1 0-15,0 3 0 0,-1-1 0 0,1 2 0 16,0 1 192-16,4 2-192 0,-6-1 192 0,6 1-192 0,0 0 128 0,0 0-128 16,0 0 0-16,0 0 0 0,0 0 0 0,0 0 0 15,6 1 0-15,2 0 0 0,5 0 0 0,-1 0 160 16,4-1-160-16,5 0 128 0,2 0-128 0,2-1 0 16,2 0 0-16,0-2 0 0,3-2 0 15,3 1 0-15,2-2 0 0,3 2 0 0,0 0 0 0,1 0 0 16,0 2 0-16,-1 1 0 0,-3 0 0 0,-4 0 0 15,-5-1 0-15,-2 2 0 0,-5 0 0 0,-3 1 0 16,-5 0-176-16,-2 1 176 16,-3 0-448-16,-6-2 0 0,0 0 0 0,-1 6 0 15,-6-1-384-15,-4 2-96 0,-5 1-16 0,-5 0 0 16,-1 1-1552-16,2-1-304 0,-3 2-64 0,-1 0-16 16,-1-2 544-16,2 0 96 0,1-1 32 0,1-2 0 15,3 0 832-15,-5-2 160 0,2-1 48 0,3-1 0 0,3 0 2016 0,3-2 416 0,2 0 80 0,2-1 0 16,0 0 480-16,4 1 96 15,4 1 0-15,0 0 16 0,-6-1-48 0,6 1-16 16,0 0 0-16,0 0 0 0,-5 4-592 0,3 1-112 16,-2 2-16-16,3 3-16 0,-1 1-304 0,0 3-48 0,2 4-16 0,0 2 0 15,0 2-128-15,0 2-48 0,1 2 0 0,-1 2 0 16,-1-1-208-16,0 2-64 0,-1 1 0 0,0 1 0 16,0 0-192-16,1 0-128 0,0 0 160 0,1-1-160 15,0-3 128-15,2-1-128 0,-1 1 0 0,2-4 144 16,-1-2-144-16,1-2-256 0,0-3 64 0,3 1 16 15,-1-5-2128 1,2-2-448-16,0-3-64 0</inkml:trace>
  <inkml:trace contextRef="#ctx0" brushRef="#br0" timeOffset="14441.88">14145 923 29487 0,'0'0'2624'0,"0"-4"-2112"0,0 4-512 0,1-6 0 0,2 2 1584 0,2 0 208 16,-5 4 32-16,7-1 16 15,3 1-1136-15,1 2-208 0,0 3-48 0,2 0-16 0,-1 3 176 0,-1 3 32 16,-1 0 16-16,-2 3 0 0,-1 2-320 0,-3 0-64 16,-1 2-16-16,0 1 0 0,-3-1-96 0,-2 1-32 15,-1-1 0-15,0-1 0 0,-4 1 0 0,1-2-128 32,-1-1 192-32,0-2-64 0,0-2-128 0,0-2 128 0,3-2-128 0,0-1 128 0,4-6-128 0,0 0 0 0,0 0 0 0,0 0 0 15,5-6-272-15,1-3-48 0,3-4 0 0,1-2 0 16,0-4-48-16,3-3-16 0,3-2 0 0,-1-1 0 15,-1-1 0-15,0 3-16 0,-3 2 0 0,0 4 0 16,-5 2 400-16,0 6 0 0,-1 2 0 0,-2 1 176 16,-3 6 448-16,0 0 80 0,0 0 32 0,0 0 0 15,-1 7-208-15,0 2-32 0,-1 2-16 0,0 2 0 16,1 2-240-16,0 2-48 16,0-1-16-16,2 1 0 0,1-2-176 0,2 1 0 0,1-2 0 0,2-1 0 0,-1-1 0 0,3-1 0 15,2-1 0-15,2-2 0 16,2-3-512-16,3-1-64 0,1-4-32 15,3-1 0-15,2-3-2464 0,4-2-512 0</inkml:trace>
  <inkml:trace contextRef="#ctx0" brushRef="#br0" timeOffset="14614.61">14951 741 33167 0,'0'0'2944'0,"-4"-5"-2352"16,-2-2-464-16,2 1-128 0,0 0 1632 0,4 6 304 15,2-5 64-15,-2 5 16 0,4-6-1728 0,1 2-288 0,5 1-176 0,4-1 32 32,2 1-16-32,3 1 0 15,1 1 0-15,2 0 0 16,2 1-2128-16,1 1-416 0</inkml:trace>
  <inkml:trace contextRef="#ctx0" brushRef="#br0" timeOffset="14771.62">14954 943 39215 0,'0'0'1728'0,"0"0"384"0,0 0-1696 0,0 0-416 0,0 0 0 0,0 0 0 0,0 0 0 0,0 0-320 15,7-5 48-15,2 1 16 0,3 1 256 0,3 0 0 16,4 1 0-16,4 0 0 0,3 0-128 0,4 0-32 16,4-1 0-16,0 0 0 15,-1-1-2272 1,0-2-464-16,1 1-96 0</inkml:trace>
  <inkml:trace contextRef="#ctx0" brushRef="#br0" timeOffset="15211.69">15712 508 3679 0,'0'0'320'0,"-3"-3"-320"0,-1-1 0 0,-1-1 0 16,5 5 7504-16,0 0 1440 16,-5-2 272-16,5 2 64 0,0 0-6976 0,-6 4-1408 15,2 4-288-15,0 3-48 0,0 3-224 0,2 5-32 16,-1 2-16-16,0 3 0 0,0 5-160 0,1 0-128 0,0 2 192 0,1 10-192 15,1-3 128-15,0 1-128 16,0-5 0-16,2-1 0 0,-1 1 0 0,1-3 128 16,-1-2-128-16,1-2 0 0,-1-4 160 0,1-3-160 15,0-4 128-15,-2-1-128 0,0-5 208 0,-1-3-32 0,1-7-16 0,0 0 0 16,0 0 80-16,0 0 16 0,-5-5 0 0,1-4 0 16,1-4-96-16,-1-1-16 0,1-5 0 0,1-3 0 0,0-2-144 0,2-4 0 15,0-2 0-15,1-3-176 0,1-3 176 0,0-2-128 16,1-2 128-16,2 2-128 0,0-1 128 0,-1 9 0 15,1 1 0-15,2 2 0 0,-1 2 0 0,2 3 0 16,2 2 0-16,0 4 128 0,1 1-128 0,3 0 0 16,1 3 0-16,2 3-128 0,-1 2 128 0,1 4 0 15,-2 3 0-15,1 2 0 0,-2 2 0 0,-1 2 0 16,-2 3 144-16,-1 1-144 0,-3 3 208 0,-4 0-64 16,-2 3-16-16,-1 1 0 0,-2 2 16 0,-1 0 0 15,-6-1 0-15,0 2 0 0,-2 0 16 0,-4 4 0 16,-1-2 0-16,0 0 0 0,-1-1-160 0,3-3 192 15,0-3-192-15,2 1 192 0,-1-3-192 0,5-2 0 16,-1-1 0-16,1-2 0 16,2 1-560-16,1-3-80 0,2-2-32 0</inkml:trace>
  <inkml:trace contextRef="#ctx0" brushRef="#br0" timeOffset="15620.85">16165 591 18431 0,'0'0'816'0,"3"-6"160"0,-2 1-784 0,1-1-192 0,0 1 0 0,-1-2 0 0,0-1 2432 0,0 1 448 16,1-1 96-16,-1 0 16 0,0 1-608 0,1-2-112 15,0 1-32-15,-1 3 0 0,-1 5-768 0,0 0-176 16,0 0-16-16,0 0-16 0,0 0-640 0,0 0-128 16,0 0-32-16,4 7 0 0,-1 4-128 0,-2 4-16 15,0 2-16-15,0 4 0 0,0 1-112 0,-1 2-32 16,-1 2 0-16,-1 9 0 0,1-2-160 0,-2-1 128 16,0 0-128-16,2-4 128 0,1 0-128 0,0-2 128 0,1-3-128 0,2-2 128 15,0-3 64-15,-1-2 0 16,2 0 0-16,2-3 0 0,1-2 160 0,0-2 32 15,1-3 16-15,2 0 0 0,1-3-32 0,2 0-16 16,2-2 0-16,2-3 0 0,-1-2-160 0,3-2-16 16,3 1-16-16,2-1 0 0,3 0-160 0,1 0 0 0,2 2 0 15,0 1 128-15,-2 0-128 0,1 2 0 0,-2 1-192 0,-1 1 192 32,-3 0-1312-32,-2 2-144 0,-1 0-16 0</inkml:trace>
  <inkml:trace contextRef="#ctx0" brushRef="#br0" timeOffset="16705.25">2513 2729 23951 0,'0'0'2128'0,"0"0"-1696"16,0 0-432-16,0 0 0 0,0 0 848 0,0 0 96 15,0 0 16-15,1-5 0 0,-1-3 496 0,1 0 96 16,2 1 32-16,0-1 0 0,1-2-496 0,2 0-112 16,-1-1-16-16,1 1 0 0,-1-1-512 0,3 0-128 15,0-1 0-15,-1 0-16 0,-1 1-176 0,1-1-128 32,-1 1 144-32,1 2-144 0,-2 2 336 0,1 3-16 0,-2 1-16 0,-4 3 0 15,0 0 128-15,0 0 16 0,6 5 16 0,-1 6 0 0,1 4-176 0,-2 3-32 16,-1 6-16-16,0 4 0 0,-1 3-96 0,-1 3-16 15,-2 4 0-15,1 2 0 0,1 2-128 0,0-2 0 16,0 2 144-16,0 0-144 0,0-1 0 0,0-2 144 16,0-1-144-16,1-4 0 0,-2-2 128 0,0-4-128 15,0-2 0-15,-2-3 0 0,0-5 384 0,1-1-16 16,0-3-16-16,-1-3 0 0,-4-3 144 0,1-1 16 16,-1-3 16-16,1-2 0 0,-3-2-144 0,0-2-16 0,3-2-16 0,-4-1 0 0,-1-3-160 15,1 0-48-15,1-2 0 0,0 0 0 16,-2-3-352-16,0-1-80 0,-2 0-16 0,1 0 0 15,1 0-1488-15,0 0-320 16,1 0-48-16,1 0-10256 0,0-2-2064 0</inkml:trace>
  <inkml:trace contextRef="#ctx0" brushRef="#br0" timeOffset="16973.57">2580 2423 36863 0,'-8'-2'3264'0,"-2"0"-2608"16,0 0-528-16,0 0-128 0,-1-1-224 0,-1 1-80 16,-1 1-16-16,-1 0 0 0,2 0 736 0,1 0 144 15,1-1 16-15,4 0 16 0,1 0-16 0,5 2-16 16,-3-4 0-16,2-1 0 0,1 0-224 0,2-2-32 16,0 1-16-16,4-2 0 0,2-1-160 0,1 2-128 15,2-2 144-15,2 0-144 0,-1 1 256 0,0 2-64 0,0 0 0 0,1 2 0 31,-1 0-192-31,1 4 128 0,2 3-128 0,-1 2 0 16,-4 2 176-16,1 3-176 0,0 0 192 0,0 2-192 0,-1 0 0 0,-1 1 0 0,0 1 0 0,1-1 0 31,0-2-1792-15,2 2-272-16,-2-4-48 0</inkml:trace>
  <inkml:trace contextRef="#ctx0" brushRef="#br0" timeOffset="17317.74">3277 2717 22111 0,'-6'0'1968'0,"0"0"-1584"16,-1 0-384-16,1 0 0 0,6 0 2256 0,0 0 368 16,0 0 80-16,0 0 16 0,0 0-1168 0,0 0-224 0,0 0-48 15,11-2-16-15,5-1-720 0,3 0-144 0,3 0-16 16,3 0-16-16,1-1-240 0,3 1-128 16,2-1 128-16,1 2-128 0,1-3 0 0,-2 2 0 15,2 1 0-15,0 1 0 16,-1 1 0-16,0 1 0 15,-1 0 0-15,-3 1 0 16,-4-1-1712-16,-3 1-352 0,-3 0-80 0,-3 2-12576 0</inkml:trace>
  <inkml:trace contextRef="#ctx0" brushRef="#br0" timeOffset="17506.07">3331 2867 29487 0,'-17'-1'1296'0,"12"1"288"0,-1 0-1264 0,6 0-320 0,0 0 0 0,0 0 0 0,0 0 1168 0,0 0 176 15,0 0 48-15,0 0 0 0,8-2-608 0,4 2-112 16,2-1-32-16,4 0 0 0,2 0-320 0,2 0-64 16,1-1 0-16,2 0-16 0,2-2-240 0,2 1 0 15,0 0 0-15,-1 1 0 0,2-2 0 0,0 2-256 16,-1-1 48-16,2 1 16 16,-1-2-2688-16,0 1-544 0</inkml:trace>
  <inkml:trace contextRef="#ctx0" brushRef="#br0" timeOffset="17756.84">3564 2589 22111 0,'-9'-15'976'0,"3"8"208"0,0 1-944 0,0-1-240 16,3 2 0-16,2-1 0 0,1 1 3872 0,3 0 736 16,3 1 128-16,1 1 48 0,2-1-3632 0,6 2-704 0,3 0-160 0,4 2-32 15,2 1-112-15,4 2-16 0,3 2-128 0,1 2 192 16,-2 3-192-16,-1 2 144 0,0 1-144 0,-4 1 128 15,-3 1 16-15,-3 3 0 0,-3 2 0 0,-4 1 0 16,-2 2 112-16,-4 2 32 0,-6 4 0 0,-3 1 0 16,-3 2-48-16,-4 0-16 0,-3-1 0 0,-3-1 0 15,-2-3-64-15,-2 0-16 0,-2-2 0 0,1-2 0 0,-3-2-144 0,1-1 0 16,1-2-192-16,0-1 192 16,0-2-2976-16,2-2-480 15</inkml:trace>
  <inkml:trace contextRef="#ctx0" brushRef="#br0" timeOffset="18447.93">5965 2629 31327 0,'-5'-1'2784'0,"-2"1"-2224"0,-1 0-560 0,8 0 0 15,12 4 1216-15,-4 3 128 0,-10 2 16 0,-3 2 16 16,-1 2-800-16,-2 2-144 0,0 3-48 0,1 1 0 15,0 2-64-15,1 1 0 0,0 0-16 0,-1 4 0 0,2-2-96 0,1-2-16 16,0-2 0-16,2-5 0 0,0 0 80 0,1-3 16 16,0-3 0-16,0-3 0 0,1-6 288 0,0 0 48 15,0 0 16-15,0 0 0 0,0-6-160 0,0-4-32 16,1-4 0-16,0-2 0 0,2-5-224 0,0-4-48 16,2-6-16-16,0-3 0 15,3-2-160-15,-1-4 0 0,1-1 144 0,2 1-144 0,0-1 0 0,1 3 0 16,0 5 0-16,0 5 0 0,1 4 0 0,1 5 0 15,-2 5 0-15,-1 4 0 0,-1 3 0 0,0 6 0 16,-1 3 144-16,-1 5-144 0,1 2 0 0,0 4 0 16,-2 4 0-16,0 4 0 0,-1 2 176 0,1 4-176 15,-1 3 160-15,0 0-160 0,-1 1 128 0,2 0-128 16,1-1 0-16,0-2 0 0,0 0 128 0,-1-2-128 16,2-4 0-16,1-2 0 0,-2-4 128 0,2-3-128 15,1-5 0-15,-1-2 144 0,0-4 32 0,1-3 0 16,-1-3 0-16,2-3 0 0,2-4-16 0,-1-3 0 0,0-5 0 0,-1-3 0 15,2-3-32-15,0-4-128 0,0-2 192 16,2-1-64-16,-1 0-128 0,-1 3 0 0,0 1 0 0,-1 3 0 16,-2 4 0-16,-1 5 0 0,-2 2 0 0,-2 4 0 15,0 4 0-15,-2 1 0 0,-3 5 128 16,0 0-128-16,0 0 0 0,3 7 0 0,-1 3 0 0,2 3 0 16,-4 4 0-16,1 1 0 0,0 3 0 0,-1 2 0 15,0 0 0-15,1 2-144 0,0 0 144 0,1 0 0 16,1-1-192-16,0 1 64 0,1-1 128 0,2-1-208 15,-1-2-1120 1,4-2-208-16,0-3-64 0,3-2 0 0,3-3-1456 16,2-2-288-16,0-2-64 0</inkml:trace>
  <inkml:trace contextRef="#ctx0" brushRef="#br0" timeOffset="18876.45">6753 2775 3679 0,'0'0'320'0,"0"0"-320"16,0 0 0-16,0 0 0 0,-4 6 6320 0,0 0 1184 15,0 2 240-15,-2 1 64 0,1 1-5136 0,-1 1-1024 0,2 2-208 0,-1 0-32 16,0 0-576-16,1 1-96 15,2-1-32-15,1 1 0 0,2 2-160 0,0-2-32 16,3-1-16-16,0-1 0 0,2-1-96 0,0 0-16 16,1-2 0-16,0-2 0 0,1-3-80 0,1-1-32 15,1-2 0-15,0-2 0 0,1-2-112 0,0-1-32 16,0-3 0-16,-1-2 0 0,0-2 0 0,-1-2-128 0,2-2 192 0,-1-3-64 16,-1-3-128-16,-1 0 192 15,0-1-192-15,-2 1 192 0,0 3-192 0,-2 1 128 16,-1 4-128-16,0 2 128 0,-2 3 160 0,-1 3 32 0,0 5 0 0,0 0 0 15,0 0 0-15,0 0 0 0,0 10 0 0,1 4 0 16,0 3-320-16,0 3 0 0,0 3 0 0,0 3 0 16,-1 2 0-16,0 3 0 0,0 3 0 0,-1 4 0 15,-1 2 0-15,-1 4 0 0,-1 2 0 0,1 2 0 16,-3-2 0-16,1 0 0 0,1-1 0 0,-1-1 0 0,1-1 0 0,-1-3 128 16,1-5-128-16,1-3 0 0,-1-4 304 0,1-2-48 15,-1-4-16-15,0-4 0 0,2-2 176 16,0-3 32-16,0-2 16 0,0-3 0 0,2-8-80 0,0 0 0 15,0 0-16-15,-6 0 0 0,6 0-80 0,-7-5-16 16,2-2 0-16,-1-2 0 0,0-3-272 0,0-1 0 16,1-3 128-16,0-1-128 0,1-3-208 0,1-1-112 15,-1 0 0-15,3-2-16 16,0-2-1392-16,2-2-288 0,2 0-48 0,-1-2-16 16,3-2-1792-16,4-1-352 0</inkml:trace>
  <inkml:trace contextRef="#ctx0" brushRef="#br0" timeOffset="19062.53">7221 2789 21183 0,'0'0'944'0,"2"-5"192"0,2 0-912 0,0 0-224 16,3 2 0-16,0-1 0 0,2-2 4032 0,2 3 752 0,2 1 144 0,3-1 48 16,0 0-3552-16,3 0-704 0,2 1-144 0,2 0-16 15,1 1-352-15,-1 1-64 0,2 0-16 0,-2 0 0 16,-2 1-768-1,-2 1-176-15,1 0-16 0,-4 1-10960 0,-1 0-2192 0</inkml:trace>
  <inkml:trace contextRef="#ctx0" brushRef="#br0" timeOffset="19220.41">7327 2902 37775 0,'0'0'1664'0,"-7"-1"368"0,7 1-1632 0,0 0-400 16,0 0 0-16,0 0 0 0,0 0 0 0,0 0 0 0,0 0 0 0,0 0-176 0,10 1 304 0,4 0 48 15,5-1 16-15,4-1 0 16,4 0-192-16,2-1 0 0,3-2 0 0,2 0-176 16,3-4-1520-16,0-1-304 0,2-1-64 0,0-2-12720 0</inkml:trace>
  <inkml:trace contextRef="#ctx0" brushRef="#br0" timeOffset="19477.55">8098 2658 29087 0,'0'0'1280'0,"-6"2"272"0,1 1-1232 0,1 3-320 16,-1 0 0-16,0 3 0 0,-2 1 640 0,2 0 80 15,-1 1 16-15,2 1 0 16,-1 2 112-16,3 2 32 0,0-1 0 0,2 0 0 0,2 0-16 0,2-1 0 0,2-1 0 0,3-1 0 16,2-2 0-16,2-3 0 0,1-2 0 0,2-1 0 15,1-3-224-15,2-2-64 0,0-4 0 0,0-2 0 16,1-3-96-16,0-4-32 0,0-1 0 0,-1-3 0 16,-1-1 128-16,-1-4 0 0,-3-2 16 0,-2 0 0 15,-2-1-32-15,-3 0-16 0,-5 1 0 0,-3 1 0 0,-4 3 128 0,-1 2 32 16,-4 2 0-16,-2 1 0 0,-4 3-304 0,-1 2-48 15,-4 3-16-15,-1 4 0 0,-2 3-336 0,-2 3-128 16,0 5 0-16,1 3 0 16,-1 1-1424-16,3 3-288 0,-2 3-48 0,3 4-19408 15</inkml:trace>
  <inkml:trace contextRef="#ctx0" brushRef="#br0" timeOffset="21062.17">2570 4309 23039 0,'0'0'2048'0,"-3"-5"-1648"0,-1 0-400 0,0 0 0 0,4 5 2080 0,0 0 336 16,0 0 64-16,0 0 16 0,0 0-1104 0,0 0-224 15,-5 9-32-15,1 2-16 0,1 4-352 0,0 3-80 16,0 5-16-16,-1 3 0 0,1 1-288 0,0 3-64 16,-2 2-16-16,1 2 0 0,-3 2-304 0,2-1 0 15,2-1 128-15,-1 1-128 0,1-1 0 0,-1-1 128 16,0-4-128-16,2 0 0 0,1-4 144 0,1-2-144 15,2-5 0-15,2-3 144 0,-2-3 32 0,1-3 0 16,1-2 0-16,2-3 0 0,-1-2 144 0,3-3 48 16,-2-2 0-16,1-4 0 0,2-4-112 0,1-3-32 15,0-3 0-15,3-5 0 0,3-4-80 0,0-2-16 16,1-6 0-16,-1-1 0 0,3-1-128 0,-1 2-192 16,0 3 32-16,-3 5 16 0,-4 3 144 0,-1 4-192 15,-2 4 192-15,-2 4-192 0,-3 3 64 0,-3 8 0 0,0 0 0 0,0 0 0 16,-8 5-32-16,-3 4 0 0,0 4 0 0,-2 5 0 15,-1 3 160-15,-1 2 0 0,1 0 0 0,0 1 0 16,-1 2 0-16,2-1 0 0,4-1 0 0,2-1 128 16,0-2-128-16,5 0 0 0,0-2 0 0,4-3 0 15,0 0 160-15,4-2-32 16,1-1-128-16,3-1 192 0,1 0-32 0,2-1-16 0,3-1 0 0,0 0 0 16,2-1-144-16,0 0 0 0,-1-2 144 0,1 1-144 15,-1 0 0-15,1-2 0 0,0-1 0 0,-3-1 128 16,-1 0-464-16,-2-2-96 15,-1-1-16-15,0-2 0 0,-3-3-2240 0,0-2-448 0</inkml:trace>
  <inkml:trace contextRef="#ctx0" brushRef="#br0" timeOffset="21344.81">2531 4126 39615 0,'-22'-12'3520'0,"13"8"-2816"16,-3-1-560-16,2 1-144 0,1 1 0 0,-1-1-192 15,-1 2 32-15,1 1 16 0,2 0 144 0,0 1 0 16,0 0 0-16,3 0 0 0,5 0 128 0,0 0 64 16,0 0 16-16,0 0 0 0,0 0-208 0,0 0 0 0,0 0 0 0,6-2 0 15,0-3 208-15,2-1-48 16,1-2-16-16,1-2 0 0,0-1 48 0,2-1 16 16,2 1 0-16,-1-1 0 0,-2 0 16 0,0 1 0 0,-1 2 0 0,0 1 0 15,-2 3 96-15,0 0 0 16,0 3 16-16,-1 2 0 0,0 3-208 0,-1 3-128 0,-1 3 160 0,2 2-160 0,-1 1 0 0,1 2 0 15,-3 2 0-15,2 2-160 0,1 3-176 0,0 1-48 16,-1-2 0-16,0 2 0 16,3-1-2896-16,1-1-592 0</inkml:trace>
  <inkml:trace contextRef="#ctx0" brushRef="#br0" timeOffset="21580.62">3317 4553 34095 0,'0'0'3024'16,"0"0"-2416"-16,0 0-480 0,0 0-128 0,0 0 464 0,0 0 80 15,0 0 16-15,0 0 0 0,8 1 96 0,0 0 32 16,4 1 0-16,2-2 0 0,3-1-480 0,0 0-80 15,1-1-128-15,1 0 176 16,-2 0-1264-16,1-1-256 0,-1 1-64 0,0 0-14480 0</inkml:trace>
  <inkml:trace contextRef="#ctx0" brushRef="#br0" timeOffset="21737.62">3353 4745 29487 0,'0'0'2624'0,"0"0"-2112"0,0 0-512 16,0 0 0-16,0 0 1568 0,0 0 208 0,0 0 32 0,0 0 16 0,8 5-1216 0,-1-1-240 31,3 2-48-31,2-2-16 0,1-2 144 0,1-1 16 0,1-1 16 0,1 0 0 0,2 0-336 0,-1-1-144 16,2-1 128-16,0-2-128 15,0 0-1152-15,-1 0-304 16,0-4-64-16,-1 1-14320 0</inkml:trace>
  <inkml:trace contextRef="#ctx0" brushRef="#br0" timeOffset="21941.7">3513 4421 30399 0,'-6'-9'2704'0,"6"9"-2160"16,-4-4-544-16,4 4 0 0,0 0 1456 0,0 0 176 16,0 0 32-16,8-2 16 0,2 0-1184 0,1 4-240 15,1 1-64-15,2 2 0 0,3 3 240 0,1 3 32 16,0 1 16-16,1 1 0 0,-1 2 128 0,1 1 32 31,-1 3 0-31,-3 1 0 0,-4 1-176 0,0 1-16 0,-2 1-16 0,-5 1 0 0,-4 1-192 0,-4 2-48 0,-4 0 0 0,-4 1 0 31,-3 0-1152-31,-4 3-256 0,-3 0-32 0,-4 0-16800 0</inkml:trace>
  <inkml:trace contextRef="#ctx0" brushRef="#br0" timeOffset="25954.91">5704 4385 30399 0,'1'-6'2704'0,"2"0"-2160"16,0-2-544-16,0-1 0 0,1-2 384 0,-1 2-48 0,-2 2 0 0,1 0 0 15,0 1 720-15,-2 6 144 0,0 0 16 0,0 0 16 16,0 0-352-16,0 0-80 0,0 0-16 0,0 8 0 15,0 2-400-15,-1 2-64 0,0 5-32 0,-1 0 0 16,1 2-144-16,-1 2-16 0,-2 1-128 0,1 0 192 16,-1 1-192-16,-1-1 144 0,0 0-144 0,0-2 128 15,2-3-128-15,1-1 160 0,0-3-160 0,1-2 160 16,-1-3 0-16,2-8 0 0,0 0 0 0,0 0 0 0,0 0 176 0,6-5 48 16,1-2 0-16,-1-6 0 0,1-2-256 0,0-4-128 15,2-2 128-15,1-5-128 0,0-6 128 0,2-3-128 16,0-2 128-16,1-1-128 0,0 1 0 0,-2 2 0 15,0 2 0-15,-3 2 128 0,1 5-128 0,0 6 176 16,-1 3-176-16,-2 5 192 0,1 3 32 0,-3 5 16 16,-4 4 0-16,6 4 0 0,-1 5-112 0,1 2 0 15,-2 4-128-15,1 4 192 0,-1 3-192 0,-1 3 0 16,1 3 0-16,0 2-160 0,-3 1 160 0,2 1 0 16,1 0 0-16,0-2 0 15,2-1 0-15,-1-3 0 0,1-2 0 0,0-3 0 0,1-3 0 0,0-4 0 0,1-3 0 0,1-3 0 16,0-4 384-16,0-2 0 15,2-2 0-15,0-3 0 0,0-3-384 0,1-3-320 16,-2-6 64-16,3-1 16 0,3-4 240 0,2-2 0 0,-2-6 192 16,0 0-192-16,-2-1 144 0,-1 2-144 0,-1-1 0 15,-1 4 144-15,-1 3-144 0,-1 4 0 0,-1 2 0 16,-3 4 0-16,0 4 192 0,-2 2-32 0,-3 5-16 0,0 0 0 16,0 0 48-16,2 8 0 0,-1 3 0 0,-1 3 0 15,0 2-192-15,1 2 0 0,-1 3 0 0,0 2 0 16,0 3-128-16,0 0 128 0,0 1 0 0,1 2 0 15,1 0-288-15,0 0 16 0,1 0 0 0,1-2 0 16,2-1-1584 0,1-3-320-16,0-1-64 0,1-2-10016 0,1-3-2000 0</inkml:trace>
  <inkml:trace contextRef="#ctx0" brushRef="#br0" timeOffset="26237.94">6494 4587 6447 0,'-1'-4'576'0,"1"-2"-576"16,2 1 0-16,0-1 0 0,3 1 6160 0,-2-1 1136 15,2 2 208-15,0-1 48 0,2 2-4944 0,1 2-1008 16,2 2-192-16,0 0-32 0,-1 1-672 0,2 3-128 16,0 1-16-16,-2 3-16 0,-1 1-272 0,-3 2-48 15,-1 1-16-15,0 2 0 0,-2-1-64 0,-2 1-16 0,-2 2 0 0,-4-1 0 16,-3 2 16-16,0 2 0 16,-5 1 0-16,2 0 0 0,0-2-16 0,1-2-128 15,0-3 192-15,2-2-64 0,2-1 96 0,2-2 16 0,1-2 0 16,1-1 0-16,3-6 80 0,0 0 32 0,0 0 0 0,7 4 0 15,2-2-224-15,2-1-128 0,1-1 128 0,1-1-128 16,5 1 0 0,2-2 0-16,-3-1 0 0,1 1 0 15,0-1-512-15,-1 1-32 0,1-1 0 0,-2 2 0 0,-1-1-2992 16,-2 0-608-16</inkml:trace>
  <inkml:trace contextRef="#ctx0" brushRef="#br0" timeOffset="26410.76">6593 4765 4607 0,'0'0'400'0,"0"0"-400"0,-4-7 0 0,0 1 0 0,4 6 7584 0,0 0 1440 16,4-7 272-16,0 2 64 0,1 1-7520 0,0-1-1520 15,2 1-320-15,1 0 0 0,2 3 0 0,2 0 0 16,3-1 0-16,1 0 144 0,3 0-144 0,1-1 0 16,-2 1-192-16,2-2 192 15,-1 1-2880-15,2-2-464 0</inkml:trace>
  <inkml:trace contextRef="#ctx0" brushRef="#br0" timeOffset="26677.55">7247 4384 36223 0,'0'0'1600'0,"0"0"336"0,0 0-1552 0,0 0-384 0,0 0 0 0,0 0 0 16,0 0 1072-16,0 0 128 0,0 0 16 0,6-2 16 16,3 1-576-16,2 1-112 0,1 0-32 0,5 0 0 15,1 1-368-15,3 3-144 0,2-3 0 0,3 0 144 0,1-1-144 0,2 0-144 16,-3 0 144-16,-1-1-208 15,0 1-2640-15,-2-1-528 0</inkml:trace>
  <inkml:trace contextRef="#ctx0" brushRef="#br0" timeOffset="27354.51">7999 4121 37775 0,'0'0'1664'0,"-4"-6"368"0,-1 1-1632 0,1 1-400 16,4 4 0-16,0 0 0 0,0 0 176 0,0 0-48 15,-4 6-128-15,2 4 192 0,1 3-16 0,1 3-16 16,1 4 0-16,0 2 0 0,2 2-160 0,-1 3 0 16,0 1 0-16,0 3 0 0,0 0 0 0,-2 1 128 15,1-1-128-15,-1-3 192 0,-1-1-64 0,1-2-128 16,-2-2 192-16,0-1-64 0,-1-3 64 0,-2-4 0 16,1-2 0-16,1-3 0 0,-1-2 352 0,1-4 80 15,-1-1 16-15,4-3 0 0,-6-3-640 0,1 0 0 16,-2-3 0-16,1-4 0 0,1-2 176 0,1-5 64 0,2-2 16 0,1-4 0 15,1-4-128-15,3-5-128 16,0-3 176-16,1-2-176 0,3 1 0 0,1 0 0 16,0-1 0-16,2 3 0 0,0 1 0 0,3 5 0 0,-1 4 0 0,3 2 0 0,-1 3 0 0,3 1 0 15,-1 5-128-15,-1 3 128 0,1 2 0 0,-2 3 0 16,0 2 0-16,1 2 160 0,-2 1-32 0,-1 2 0 16,-2 2 0-16,-2 3 0 0,-2 2-128 0,0 0 160 15,-4 4-160-15,-2 1 160 0,-2 1-160 0,-4 2 192 16,-4 0-192-16,0 2 192 0,-2 0-64 0,-1-1-128 15,-1 1 192-15,-2 0-64 0,0-2-128 0,1 1 128 16,1 0-128-16,1-2 128 0,0-2-128 0,1 1 0 16,1-3 0-16,2-1 0 15,1-1-1152-15,4-1-256 0,1-1-48 0,0-2-11056 16,3-6-2208-16</inkml:trace>
  <inkml:trace contextRef="#ctx0" brushRef="#br0" timeOffset="27763.1">8435 4043 36447 0,'0'0'1616'0,"0"0"336"0,0 0-1568 0,0 0-384 15,0 0 0-15,0 0 0 0,0 0 720 0,0 0 64 0,0 0 16 0,-4 8 0 16,1 2-288-16,1 5-48 16,1 3-16-16,0 3 0 0,-2 2-304 0,2 1-144 0,-1 1 128 0,1 0-128 15,-1 4 160-15,0-1-160 0,-1 0 192 0,1-1-192 16,-1-2 192-16,0-1-64 0,0-5 0 0,1-1-128 15,0-3 208-15,1-1-64 0,1-2-16 0,-1-4 0 16,1-8 144-16,0 0 32 0,0 0 0 0,0 0 0 16,0 0 64-16,5-3 16 15,1-1 0-15,1-3 0 0,2-3-208 0,1-1-48 0,0-3 0 0,1-1 0 0,0-1-128 0,1 1 0 16,-1 0 0-16,2 3 0 16,2 1 0-16,-1 4 0 0,0 1 0 0,-1 3 0 0,0 2 0 0,-1 1-144 15,0 2 144-15,0 2-160 0,-2 3 160 0,-1 2 0 16,-1 1 0-16,-1 1 0 0,-2 0 0 0,-1 1 0 15,-2 1 0-15,-2 1 0 0,-2 3 128 0,-3-2 16 16,-2 1 0-16,-3 0 0 0,-1 1 48 0,-2-2 0 16,-4-1 0-16,-1 1 0 0,0-1-64 0,-1-2-128 15,0-2 192-15,2-1-64 0,-1-3-128 0,2 0 0 16,-1-3 144-16,4-2-144 16,2-2-336-16,2-2-144 0,3-3-32 0,2-3-13056 15,5-2-2608-15</inkml:trace>
  <inkml:trace contextRef="#ctx0" brushRef="#br0" timeOffset="27936.1">9027 4173 20271 0,'0'0'1792'0,"0"0"-1424"0,0 0-368 0,4-4 0 16,0 1 4720-16,3-1 864 0,0 2 176 15,2 0 48-15,2 0-4592 0,2 1-928 16,2 0-288-16,1 0 160 0,3 1-160 0,2 1 0 0,1 0 144 0,0 1-144 15,0 0-1376-15,1 1-352 0,0 1-64 16</inkml:trace>
  <inkml:trace contextRef="#ctx0" brushRef="#br0" timeOffset="28109.09">9093 4381 40431 0,'0'0'1792'0,"-5"-1"368"0,-1 0-1728 0,6 1-432 16,0 0 0-16,0 0 0 0,0 0 0 0,0 0 0 15,0 0 0-15,0 0-176 0,8 0 304 0,3 0 64 16,5 0 16-16,2 1 0 0,6 0-336 0,5-1-80 0,3-2-16 0,4 0 0 31,1-5-1744-31,-1 0-336 0,0-3-80 0,2-1-8048 16,0 0-1616-16</inkml:trace>
  <inkml:trace contextRef="#ctx0" brushRef="#br0" timeOffset="28360.49">9778 4217 25391 0,'0'0'1120'0,"0"0"240"0,0 0-1088 0,0 0-272 0,-1 5 0 0,-5 1 0 16,-1 2 1728-16,1 2 304 15,-1 1 48-15,2 2 16 0,-3 0-1104 0,3 3-224 0,1-1-32 0,2 1-16 16,1 0-16-16,3 0-16 16,3-2 0-16,2 0 0 0,2 0 48 0,2 0 16 0,2-3 0 0,4-3 0 15,1 0-256-15,4-3-48 0,2-4-16 0,0-2 0 16,0-2-176-16,1-1-48 0,1-3 0 0,-1-1 0 16,-1-5 16-16,-2-1 0 0,-1-3 0 0,-2-2 0 0,-2-3 320 0,-2 0 64 15,-4-1 16-15,-6-1 0 0,-3-1 64 0,-4 3 16 16,-3 1 0-16,-6 1 0 0,-3 1 0 0,-2 3 0 15,-2 3 0-15,-3 3 0 0,-2 4-528 0,-1 2-176 16,-2 6 0-16,0 1 144 0,1 2-400 0,1 4-64 16,1 2-32-16,1 3 0 15,1 3-2208-15,4 2-432 0,4-1-80 0</inkml:trace>
  <inkml:trace contextRef="#ctx0" brushRef="#br0" timeOffset="28897.56">11258 4303 34095 0,'-5'0'3024'16,"-1"0"-2416"-16,1 1-480 0,5-1-128 0,0 0 816 0,0 0 144 15,0 0 16-15,0 0 16 0,0 0-32 0,5 1-16 16,5-1 0-16,5 0 0 0,2 0-608 0,5-1-112 16,5 0-32-16,4 0 0 0,6 1-192 0,2-1 0 0,3 0 0 0,1 0 0 15,-6 0 0-15,0 0 0 16,-4 1 0-16,-4 0 0 16,-2 0-1024-16,-4 3-256 0,-3-1-64 0,-4 1-10224 0,-4 0-2048 0</inkml:trace>
  <inkml:trace contextRef="#ctx0" brushRef="#br0" timeOffset="29066.81">11393 4475 35007 0,'-18'-7'3120'0,"11"6"-2496"16,0 0-496-16,-1 0-128 0,1-1 1328 0,2 1 240 15,5 1 48-15,0 0 16 0,0 0-1056 0,0 0-192 16,0 0-64-16,8 1 0 16,3-1-192-16,4 1-128 0,4 0 128 0,4 0-128 0,4 0 0 0,4-1 0 15,1 0 0-15,3-2-192 16,-1-1-1200-16,0-3-240 0,-1 0-48 0,0-1-15280 15</inkml:trace>
  <inkml:trace contextRef="#ctx0" brushRef="#br0" timeOffset="29301.95">11752 4113 16575 0,'-23'-15'1472'0,"13"8"-1168"16,-1-1-304-16,1-1 0 0,-1 1 5248 0,3-1 976 15,1 1 208-15,3 2 32 0,0-1-4864 0,4 1-960 16,0 6-208-16,4-4-48 0,3 1-192 0,3 1-32 0,3 0-16 0,4 4 0 31,0 1-144-31,3 2 0 0,1 3 0 0,2 2 0 0,0 1 0 0,-1 2 0 31,-1 3 0-31,-1 1 0 0,0 3 0 0,-3 1 0 16,-2 0 0-16,-4 1 128 0,-2 3-128 0,-5 1 128 0,-4 2-128 0,-4 1 128 16,-6-1 16-16,-4 0 0 0,-1-1 0 0,-3 0 0 15,-1-3 16-15,-2-1 0 0,-1-1 0 0,1-1 0 0,1 1-160 0,1-2 128 0,3-3-128 0,2 0 128 31,0-2-1120-31,4-1-224 0,3-2-64 0,1-2-10832 16,3-2-2176-16</inkml:trace>
  <inkml:trace contextRef="#ctx0" brushRef="#br0" timeOffset="29945.92">13534 4184 21183 0,'-13'-7'944'0,"8"3"192"0,-3 0-912 0,-2 1-224 0,-3 1 0 0,1 2 0 15,2 3 3168-15,1 1 592 16,1 2 112-16,1 3 32 0,1 0-2352 0,2 4-464 15,-1 1-80-15,2 2-32 0,1 4-464 0,1 0-112 0,2 0-16 0,0 1 0 16,0 0-128-16,1-1-16 0,0-1-16 0,2-1 0 16,-1-3 112-16,0-1 32 0,1-4 0 0,-1-1 0 15,0-3 80-15,-3-6 0 16,5 3 16-16,-5-3 0 0,6-4 80 0,0-3 16 0,-1-4 0 0,1-4 0 16,0-5-240-16,0-4-32 0,1-5-16 0,1-4 0 15,1-2-144-15,1-6-128 0,0-4 192 0,1-2-192 0,0-2 128 0,-1 3-128 16,-2 4 0-16,1 5 0 0,-1 3 0 0,0 6 0 15,-2 6 0-15,0 5 0 0,-1 6 224 0,1 4-64 16,-6 7-16-16,0 0 0 0,7 8-144 0,1 3 0 16,0 4 0-16,0 3 0 0,-3 5 0 0,2 3 0 15,-2 3-128-15,1 2 128 0,-1 2 0 0,2 0 0 16,-2 0 0-16,2-1 0 0,-1-3 0 0,2-3 0 16,0-3 0-16,0-2 0 0,-1-5 0 0,3-3 0 15,-2-3 0-15,0-3 0 0,-2-3 160 0,2-3 0 16,1-1 0-16,1-4 0 0,-2-4 16 0,2-3 0 15,1-4 0-15,1-4 0 0,2-4-48 0,-1-5-128 16,-1-1 192-16,1-1-64 0,-2 1-128 0,-1 3 0 0,-2 1 144 16,-1 2-144-16,0 3 0 0,-2 4 128 15,0 4-128-15,-2 4 0 0,0 3 192 0,-3 5-48 0,0 0 0 0,0 0 0 16,6 7-144-16,-1 3 0 0,0 2 0 0,-1 2 0 16,1 4 0-16,-2 3 0 0,0 2-176 0,1 2 176 15,-1 1 0-15,1 2 0 0,1-1 0 0,0 1-128 16,1-1 0-16,-1 0 0 0,2-2 0 0,2-1 0 31,-2-1-512-31,1-2-80 0,3-1-32 0,1-2 0 16,0-3-2464-16,1-2-496 0,2-3-112 0</inkml:trace>
  <inkml:trace contextRef="#ctx0" brushRef="#br0" timeOffset="30213.43">14345 4270 25791 0,'1'-10'1152'0,"0"6"224"0,1 0-1104 0,3-1-272 15,-1 1 0-15,3-1 0 0,-1 2 2448 0,2 1 432 16,1 0 96-16,1 1 16 0,1 1-1488 0,1 1-288 15,1 0-64-15,0 3-16 16,-1 2-560-16,-1 0-96 0,-1 3-32 0,-1 1 0 0,-2 1-96 0,-3 1-32 16,-2 1 0-16,-2 2 0 0,-1 0-64 0,-3 1 0 15,-3 2-16-15,-2 0 0 0,-3-1 48 0,0 2 16 16,1 1 0-16,-1-3 0 0,1 0-48 0,2-3 0 16,3-1 0-16,-2-1 0 0,4-2-32 0,1-1-16 0,2 0 0 0,2-2 0 15,-1-7-208-15,6 5 144 16,0-1-144-16,4 0 128 0,2-3-128 0,2-2 0 15,0-1 0-15,1-1 0 16,2 0-672-16,-1 0-16 0,2-1 0 0,0 2 0 16,-2 0-2752-16,-3-1-544 0,-1 1-112 0,-1-1-32 0</inkml:trace>
  <inkml:trace contextRef="#ctx0" brushRef="#br0" timeOffset="30354.64">14377 4499 24879 0,'-10'-8'2208'0,"10"8"-1760"0,-6-4-448 0,2 0 0 16,1-1 3472-16,3 5 624 0,0 0 112 0,3-4 16 15,0-2-2848-15,3 2-576 0,0-1-112 0,4 1-32 16,4 1-352-16,3-1-80 0,3 2-16 0,3 0 0 0,1-2-208 0,5 1 0 16,1 0 0-16,1 1 0 15,4 0-1360-15,0 1-224 0,1 0-32 0,-1-2-15920 16</inkml:trace>
  <inkml:trace contextRef="#ctx0" brushRef="#br0" timeOffset="30574.24">15043 4175 44975 0,'0'0'1984'0,"-1"-6"432"0,0-1-1936 0,1 2-480 16,2-1 0-16,2 1 0 0,1-1 0 0,4 2 0 0,2 0-128 0,4-1 128 15,4 2 0-15,3 0 0 16,2-1 128-16,2 2-128 0,0-1 0 0,0 0 0 15,0-1-176-15,-3 2 176 16,-1-1-2160-16,-1 2-304 0,-3 2-64 0,-3 0-14752 0</inkml:trace>
  <inkml:trace contextRef="#ctx0" brushRef="#br0" timeOffset="30746.99">15050 4334 39215 0,'0'0'1728'0,"0"0"384"0,0 0-1696 0,0 0-416 0,0 0 0 0,0 0 0 0,8 2 176 0,2-1-48 15,0 0-128-15,4 1 192 16,5 0 128-16,3-2 0 0,2-1 16 0,2 0 0 16,2-1-336-16,0 0 0 0,2 1 0 0,-1-2 128 15,0-2-1104-15,1 0-224 0,-1-2-32 0,0 1-10144 16,1-1-2016-16</inkml:trace>
  <inkml:trace contextRef="#ctx0" brushRef="#br0" timeOffset="31140.32">16049 3951 33519 0,'0'0'1472'0,"-2"-4"320"0,-2-1-1424 0,1 1-368 15,3 4 0-15,-2-4 0 0,-3 0 1440 0,5 4 224 16,0 0 32-16,0 0 16 0,-3 4-800 0,0 1-144 15,0 3-48-15,-1 3 0 0,0 2-464 0,1 4-80 16,0 1-32-16,1 4 0 0,-1 2-144 0,1 3 192 16,-1 1-192-16,1 2 192 0,1-1-192 0,1 0 0 15,1 2 0-15,0-1-176 16,2-1 32-16,-1-2 0 0,1-2 0 0,1 0 0 16,1-2-2112-16,-1-2-432 0,3-4-64 0</inkml:trace>
  <inkml:trace contextRef="#ctx0" brushRef="#br0" timeOffset="31439.32">16068 4058 21183 0,'-13'-19'1888'0,"8"10"-1504"16,-2-2-384-16,3-1 0 0,1-2 3888 0,2 0 704 0,2-1 144 0,2 2 16 16,1 2-3408-16,4 1-672 0,2 2-144 0,2 0-16 15,5 2-144-15,0 2-32 0,3 1 0 0,1 2 0 16,1 1-336-16,0 2 0 0,1 2 0 0,-1 3 0 15,0 0 0-15,-2 3 0 16,-3 1 0-16,-1 3 0 0,-4 1 192 0,-2 0-16 0,-4 1-16 0,-1 0 0 16,-4 1-32-16,-3 0 0 0,-4 1 0 0,-3 0 0 15,-2-2 16-15,-3-1 0 0,-2 0 0 0,-3-2 0 0,-1-1 0 0,0-1 0 32,-3 0 0-32,0-3 0 0,-1-3-144 0,1 1 192 0,1-3-192 0,2 0 192 0,1 0-192 0,4-2 0 15,1 0 0-15,3-1 0 31,3 0-1472-31,3-1-384 0,5 1-80 0,2-5-15600 0</inkml:trace>
  <inkml:trace contextRef="#ctx0" brushRef="#br0" timeOffset="31833.59">16559 3994 36863 0,'-1'-2'3264'0,"1"2"-2608"16,0 0-528-16,0 0-128 15,0 0 160-15,-4 8 0 0,-2-1 0 0,2 2 0 0,-1 2 288 0,0 1 48 0,1 3 16 0,-1 2 0 16,0 3-96-16,0 2-16 0,1 2 0 0,1-1 0 16,-2 1-128-16,3 0-16 15,1-1-16-15,0-1 0 0,-1-1 48 0,-1-2 16 16,2-2 0-16,0-2 0 0,0-3-112 0,1-3 0 0,0-1-16 0,0-8 0 0,0 0 80 0,0 0 0 16,0 0 16-16,0 0 0 0,0 0 0 15,4-5 0 1,2-1 0-16,1-3 0 0,0-1-128 0,2-1-16 0,1-1-128 0,3 0 192 0,1-1-192 0,2 0 0 15,0 2 0-15,0 2 0 0,0 1 0 0,-3 3 0 16,1 1 0-16,-1 1 0 16,-1 2-144-16,0 2 144 15,-1 1 0-15,-1 1-144 0,-1 3 144 0,-2 1-192 16,1-1 192-16,-1 3-192 0,-2 1 192 0,0 1 0 16,-2 0 0-16,-2 1 0 0,-2-1 160 0,-1 1 16 15,-3 0 0-15,0 0 0 0,-3-1 16 0,-2 0 0 0,-1 0 0 0,-1 1 0 16,-1-3-32-16,-1-1 0 15,-3-2 0-15,1 0 0 0,-2-2-160 0,0 0 0 16,2-2 0-16,-2-1 0 16,3-2-2528-16,1-2-544 0</inkml:trace>
  <inkml:trace contextRef="#ctx0" brushRef="#br0" timeOffset="31959.05">16912 4305 23039 0,'0'0'2048'0,"0"0"-1648"0,0 0-400 0,0 0 0 15,0 0 3584-15,0 0 624 0,0 0 128 0,0 0 16 0,0 0-3200 0,0 0-640 16,0 0-128-16,0 0-16 16,0 0-1504-16,0 0-288 0,-5 5-64 15</inkml:trace>
  <inkml:trace contextRef="#ctx0" brushRef="#br0" timeOffset="56468.94">2447 6200 6447 0,'0'0'576'0,"0"0"-576"16,0 0 0-16,0 0 0 0,0 0 2384 0,0 0 368 16,8 0 80-16,-3-1 16 0,-5 1-992 0,0 0-192 15,7-3-32-15,-1 1-16 0,-1-1-160 0,1-2-48 16,-1 0 0-16,2 1 0 0,-1-1-256 0,0 0-64 15,-2-3-16-15,1-1 0 0,0 0-240 0,-1-1-32 0,1-1-16 16,-4-1 0-16,3-1-336 0,-3-1-64 16,-1-2 0-16,0 2-16 0,-1 1-240 0,1 0-128 15,-4-2 160-15,0 1-160 0,-2 2 192 0,-2 2-48 0,-2 1-16 0,-2 3 0 16,0 0-128-16,1 3 160 0,-3 3-160 0,0 2 160 16,-2 1-160-16,0 3 160 15,0 3-160-15,1 2 160 0,1 2-160 0,0 3 0 0,1 2 0 0,2 1 0 0,1 2-144 0,4 1 144 16,0 1-192-16,3 0 192 0,3 0-192 0,3 0 192 15,2 1-192-15,2 0 192 16,4 0-192-16,3-1 192 0,1-1-192 0,3-1 192 0,0-3 0 16,2 2-128-16,1-2 128 0,-1-2 0 0,0 1 0 15,-2-2 0-15,-1-2 0 0,-4 0 0 0,-1 0 0 0,-2 0 0 16,-3-3 0-16,-3-2 0 0,-1 0 144 0,-3 0 48 16,-2-2 0-16,-2 1 0 0,-4 1 464 0,-3-1 112 15,-4 0 0-15,-2 2 16 0,-8-1-208 0,-1-1-32 16,-1-1-16-16,-2-1 0 0,3 1-368 0,1-1-160 15,-1 0 128-15,3-1-128 0,1-1 0 0,4 0 0 0,2-2 0 0,3 0 0 32,3-1-656-32,1-1-16 0,5-3 0 0,2-1 0 15,4-3-2720-15,4-4-528 0</inkml:trace>
  <inkml:trace contextRef="#ctx0" brushRef="#br0" timeOffset="56687.98">2917 5920 30399 0,'0'0'2704'0,"0"0"-2160"0,-2-5-544 0,2 5 0 16,-2-4 1456-16,2 4 176 0,0 0 32 0,0 0 16 16,0 0-352-16,0 0-80 0,0 0-16 0,2 7 0 15,-1 1-656-15,0 4-128 0,1 3-16 0,0 4-16 16,-1 2-128-16,2 4-32 0,0 4 0 0,-3 0 0 16,0 2-80-16,0 2-32 0,0-1 0 0,-2-1 0 15,0-1-144-15,0-1 128 0,1 0-128 0,1 0 128 16,1-3-128-16,2-2 0 0,0-2 0 0,-1-2 0 0,1-1 0 15,2-2-256-15,-2-1 48 0,2-3 0 16,-1-3-2800-16,0-1-576 0,1-3-96 0</inkml:trace>
  <inkml:trace contextRef="#ctx0" brushRef="#br0" timeOffset="56861.44">2738 6335 7359 0,'0'0'656'0,"0"0"-528"16,0 0-128-16,1-6 0 0,1 0 7264 0,2-1 1424 15,2 2 272-15,2-1 64 0,3 2-7264 0,3-1-1456 16,2 1-304-16,5 0 0 0,0 0 0 0,3 1 160 16,3 1-32-16,-2 0 0 15,-1-1-128-15,0 2-176 0,1 0 48 0,-1 1-11696 16,-1 1-2320-16</inkml:trace>
  <inkml:trace contextRef="#ctx0" brushRef="#br0" timeOffset="57190.96">3227 6266 34143 0,'-4'-18'1520'0,"4"11"304"0,0-1-1456 0,1-1-368 0,2 0 0 0,-1 1 0 15,3 1 496-15,1 0 16 0,2 3 16 0,2 1 0 16,1 2 288-16,2 2 48 0,1 2 16 0,2 2 0 16,-1 4-496-16,2 2-112 15,-2 3-16-15,-2 2 0 0,-1 1-64 0,1 3-32 0,-5 2 0 0,-1 1 0 16,-2 1-160-16,-1 2 192 0,-2 0-192 0,0 0 192 0,-1 0-192 0,1-2 160 15,-2-3-160-15,0-2 160 0,0-4-160 0,0-3 0 16,0-3 144-16,0-3-144 0,0-6 384 0,0 0 16 16,0 0 0-16,0 0 0 0,0-7 272 0,0-4 48 15,2-4 16-15,1-1 0 0,1-3-272 0,2-3-48 16,1-2-16-16,2-2 0 0,1-3-400 0,2 3 0 16,3-2 128-16,-3 4-128 0,1 1-176 0,1 3-64 15,0 2-16-15,2 4 0 16,-1 3-400-16,0 3-96 0,-2 3-16 0,-1 2 0 15,-1 2-1408-15,-1 1-304 0,0 4-48 0,0 4-8800 0,-2 0-1776 16</inkml:trace>
  <inkml:trace contextRef="#ctx0" brushRef="#br0" timeOffset="57834.74">3921 6360 34959 0,'0'0'768'0,"2"-7"144"0,-2-2 48 0,3-1 32 0,-1 0-800 0,0-1-192 0,0-2 0 0,-1 0 0 0,-1 0 1280 0,1 2 192 15,-2 2 64-15,0 0 0 16,-1 0-448-16,-1 1-64 0,-1 1-32 0,0 2 0 0,4 5-384 0,-7 2-80 16,0 2-16-16,-2 3 0 0,0 2-384 0,-2 3-128 15,-1 3 0-15,1 2 0 16,0 4 0-16,1 1 0 0,0 0 0 0,3 0-144 16,0 1 144-16,3-1 0 0,0-1 0 0,4 0-128 0,2-1 128 0,1-2 0 15,-1-1 0-15,2-2 0 0,3-1 0 0,1-3 0 31,-1-3 0-31,2-2 0 0,1-3 0 0,1-2 0 16,0-2 0-16,2-3 0 0,-2-3 0 0,2-2 144 16,2-3-144-16,1-3 160 0,3-4 96 0,0-2 32 15,0-2 0-15,3-2 0 0,-2-3-288 0,2 2-304 16,1 1 64-16,-2 3 16 0,-2 3 224 0,-2 4 0 16,-1 2 0-16,-2 5 0 0,0 1-192 0,-1 3 192 15,-4 1-208-15,0 3 80 0,-1 3 128 0,-3 2 0 16,-5-5 0-16,3 9 0 0,-3 3 0 0,-3 2 0 0,0 3 0 0,-2 2-128 15,-6 1 128-15,1 2 224 0,0 0-48 0,0 2-16 16,1-1-160-16,0-2 0 0,2-3 0 0,1-1 0 31,3-3-416-31,2-3-16 0,0-3 0 0,3-2 0 0,-2-6 432 0,8 4 0 0,-2-4 0 0,4-1 0 16,2-4 0-16,2-3 144 0,3-4-144 0,4-2 160 16,1-2 128-16,1-5 32 0,1-4 0 0,0 0 0 15,-2 0-320-15,1 0-192 0,-1 0 16 0,-3 3 16 0,-3 4 160 0,-3 1 0 16,-2 3 0-16,-2 3 0 0,-4 3 128 0,-1 3 0 15,-4 5 0-15,0 0 0 0,0 0 128 16,0 0 48-16,-1 6 0 0,-2 3 0 0,-2 1-304 16,-1 3 0-16,1 3 0 0,1 0-144 0,-2 1 144 0,1 0-128 15,2 0 128-15,1-1-128 0,3 0 128 0,1-2 128 16,0 0-128-16,3-1 176 0,1 1-176 0,1-2 0 16,-1 0 0-16,2-2 128 0,0-3-320 0,0 1-80 15,-1-1-16-15,0-1 0 0,-2-1 288 0,-5-5 0 16,0 0 0-16,0 0 0 0,0 0 224 0,0 0-48 15,0 0-16-15,0 0 0 0,-4 5 48 0,0 0 16 0,-2-2 0 0,-2 0 0 16,-3 0-384-16,-1 2-80 16,1 0-16-16,-3 1-13696 15,-1-1-2752-15</inkml:trace>
  <inkml:trace contextRef="#ctx0" brushRef="#br0" timeOffset="58446.03">6029 6140 22111 0,'-6'-3'1968'0,"1"1"-1584"16,-1 0-384-16,6 2 0 0,21 1 3376 0,-8 0 592 15,-13-1 112-15,-6 4 16 0,-4 3-2704 16,-1 0-560-16,0 3-96 0,-1 2-32 0,0 3-128 0,1 1-16 16,-1 1-16-16,2 1 0 0,1 2-288 0,1 1-64 15,2-1-16-15,1 0 0 0,2-3-176 0,2 0 0 16,1-3 144-16,2-1-144 0,1-1 128 0,3-2-128 15,-1-1 128-15,3-2-128 0,1-3 144 0,2-3-144 16,1-2 192-16,2-3-192 0,2-4 192 0,0-1-192 0,2-2 192 0,0-2-192 16,4-6 128-16,-2-2-128 15,-1-2 0-15,-1-1 0 0,-2 0 0 0,1 0 0 16,-4 2 0-16,-2 3 0 0,-1 3 0 0,-3 3 0 0,-1 4 0 0,-2 3 0 16,-4 6 0-16,0 0 0 0,0 0 0 0,6 7 0 15,-2 3 0-15,1 3 0 0,0 2 0 0,1 2 0 16,-1-1 0-16,2 2 0 0,0-1 0 0,1 1 0 15,0-2 0-15,1 0 0 0,0-3 0 0,2-3 0 16,0-2 0-16,2-3 0 0,-2 0 0 0,0-4 0 16,1-2 128-16,-2-3 0 0,-1-2 16 0,0-2 0 0,-1-2 336 15,-3-2 64-15,0-2 16 0,-3-2 0 16,-2 0-48-16,-1-2-16 0,-2-2 0 0,-4 1 0 0,-1 1-224 0,0 3-32 16,-2 0-16-16,-1 4 0 0,-1 4-48 0,-1 1-16 15,0 4 0-15,1 2 0 0,1 2-304 0,0 2-64 16,0 4-16-16,0 3 0 15,0 2-1296-15,1 4-256 0,1 3-48 0,4 1-16 16,-1-1-1792-16,4 0-352 0</inkml:trace>
  <inkml:trace contextRef="#ctx0" brushRef="#br0" timeOffset="59247.96">6607 6349 30927 0,'0'0'1360'0,"7"4"304"0,-7-4-1344 0,7 4-320 0,-1 1 0 0,0 0 0 15,-6-5 1280-15,6 4 192 16,-6-4 48-16,6 5 0 0,-6-5-240 0,0 0-32 0,6 2-16 0,-6-2 0 15,0 0-464-15,8-1-80 16,0 1-32-16,-3-4 0 0,2-2-272 0,1-1-64 16,0 1-16-16,1-3 0 0,1-1-304 0,1-1 160 15,0-2-160-15,1 1 128 0,0-2-128 0,0 2 0 0,1 1 0 0,-2 3 0 16,0 0 0-16,-2 1 0 16,1 4 0-16,-1 2 0 0,-1 2-144 0,-2 1 144 0,2 3 0 0,-1 1 0 15,-1 2-144-15,0 2 144 0,-2 1 0 0,1 0-144 16,0 0 144-16,2 1 0 0,0 0 0 0,1-1 0 15,0 0 0-15,2-2 0 0,0-2 0 0,0-1 0 0,-1-3 0 16,2-1 0-16,-1-2 0 0,1-1 0 16,1-2 144-16,-1-1 16 0,-1-4 0 0,1-1 0 0,0-1 96 0,1-1 0 15,-1-2 16-15,2-1 0 0,0-3-48 0,-2 1-16 16,2-2 0-16,0 3 0 0,-1 2-208 0,0 2 144 16,0 2-144-16,-2 2 128 0,-1 3-128 0,-1 2 0 15,0 2 0-15,-1 3 0 0,0 2 0 0,-1 3 0 16,1 1 0-16,1 3 0 0,-1 2-160 0,1 1 160 15,0 0 0-15,1-1-144 0,-1-1-112 0,0 1 0 16,2-1-16-16,0-2 0 16,0-1-304-1,1-3-64-15,0-1-16 0,1-4 0 0,1-1-304 0,0-1-48 0,1-3-16 0,-2-1 0 16,0-3 240-16,0-2 32 0,-1-3 16 0,0 0 0 0,-1 0 736 0,0-2 0 16,-2-4 0-16,1-1 0 0,-2 1 720 0,-1-1 48 15,0 1 0-15,-2 3 0 0,0 1 480 0,-2 1 96 16,0 2 32-16,0 2 0 0,-1 2-176 0,-1 7-48 15,0 0 0-15,0 0 0 0,0 0-640 0,0 0-144 0,3 8-32 0,-2 4 0 16,1 2-336-16,-1 5 0 0,-1 3 0 16,-1 4 0-16,-2 4 0 0,-3 5 0 15,-1 5 0-15,0 4 0 0,-2 3 0 0,-1 2 128 0,-1 1-128 0,1-2 0 16,2-1 0-16,0-3 0 0,-1-4 0 0,2-1 128 0,1-4-128 16,0-4 0-16,-2-6 0 0,3-3 128 0,1-3 0 15,0-6 0-15,1-2 0 0,0-3 0 0,-1-4 64 0,4-4 0 16,0 0 16-16,-4-4 0 0,0-3-16 0,0-4-16 15,3-5 0-15,1-5 0 0,1-6-176 0,5-5 0 16,3-5 0-16,3-8 0 0,2-7-320 0,5-4 48 16,3-3 16-1,1-1 0-15,0 1-32 0,0 5 0 0,-1 3 0 0,0 7 0 0,0 6 288 0,-2 6-192 16,-4 7 192-16,2 4-160 16,-2 3 160-16,0 6-192 0,-1 4 192 0,-2 3-192 0,1 4 192 0,0 4 0 15,-2 4-144-15,-1 1 144 0,-1 3 0 0,-1 4 0 16,-3 0 0-16,-2 3 0 0,-4-1 0 0,-4 3 0 15,-2 0 0-15,-4 1 128 0,-2 0-128 0,-4 1 192 16,-2 0-192-16,-3-1 192 0,-2 0-192 0,-1-3 0 16,1-1 0-16,1-3 128 0,3-1-128 0,1-3-144 15,1-2 144-15,3-2-208 16,1-2-1200-16,4-3-256 0,4-3-32 0,5 2-11936 16,1-9-2368-16</inkml:trace>
  <inkml:trace contextRef="#ctx0" brushRef="#br0" timeOffset="59515.8">7999 6270 33167 0,'-4'12'2944'0,"2"-4"-2352"0,1 2-464 0,-2 3-128 16,1 2 384-16,0 2 48 0,-3-1 16 0,2 1 0 15,1-2 672-15,2-2 144 0,0 1 16 0,2-2 16 16,0-1-144-16,3-1-16 0,-1-3-16 0,3 0 0 16,-1-2-624-16,3-1-128 0,1-2-32 0,1-2 0 15,0-2-80-15,3-3-32 0,3-1 0 0,-2-4 0 16,-2-3 144-16,0-4 16 15,1-4 16-15,-2-1 0 0,-1-3-96 0,-2 0-32 0,-5-1 0 0,-1 3 0 0,-2 1-16 0,-2 4 0 16,-3 1 0-16,-2 3 0 0,-1 3 224 0,-2 2 32 16,-2 3 16-16,-1 3 0 0,-3 3-528 0,2 3 0 15,0 4-160-15,1 3 160 16,1 2-1520-16,0 2-176 0,0 3-32 0,2 2-12144 16,1 0-2416-16</inkml:trace>
  <inkml:trace contextRef="#ctx0" brushRef="#br0" timeOffset="60033.53">8551 6309 28911 0,'0'0'1280'0,"0"0"256"0,0 0-1216 0,-4 6-320 16,-4 0 0-16,0 2 0 0,2 5 880 0,-1 0 112 15,-1 0 32-15,2 1 0 0,-1 2-128 0,2-1 0 16,0-1-16-16,1 0 0 0,0-2-224 0,0 0-32 16,1-2-16-16,1-2 0 0,1 0 32 0,1-8 16 15,0 0 0-15,0 0 0 0,0 0-80 0,0 0-32 16,6-4 0-16,1-3 0 0,1-2 64 0,0-3 16 16,2-4 0-16,1-3 0 0,1-2-320 0,2-2-64 0,0-3-16 15,1-1 0-15,2 1-224 0,-2 2 144 16,1 2-144-16,-3 2 128 0,0 4-128 0,0 4 0 15,-1 2 0-15,-1 4 0 0,-1 4 0 0,-1 1 0 0,-1 4 144 0,0 2-144 16,0 4 176-16,0 2-48 0,-2 2 0 0,0 3 0 16,-1-1-128-16,1 2 0 0,-2 0 0 0,2 1 0 15,0-1 0-15,1 0 0 0,0-1 0 0,0 0 0 16,2-3-240-16,1-1-128 0,0-2-16 0,1-1-16 31,2-4-1920-31,-1-1-384 0,3-3-80 0,-2-3-8800 0,0-4-1776 0</inkml:trace>
  <inkml:trace contextRef="#ctx0" brushRef="#br0" timeOffset="60787.13">9114 6276 8287 0,'0'0'368'0,"0"0"80"0,0 0-448 0,0 0 0 15,0 0 0-15,0 0 0 0,0 0 4672 0,0 0 832 32,0 0 192-32,0 0 16 0,0 0-3152 0,0 0-624 0,0 0-128 0,8 3-16 0,0-3-720 0,-2-1-144 15,1-3-32-15,0-1 0 0,-1-3-192 0,2-1-64 16,-2 0 0-16,2-2 0 0,-2-3-64 0,-4 1-32 15,1-1 0-15,-2 0 0 0,-1-1-96 0,-1 2-32 16,-2 1 0-16,-3 2 0 0,-1 1 176 0,-1 4 48 16,0 1 0-16,-1 4 0 0,0 4-240 0,-2 1-32 15,0 3-16-15,-3 2 0 0,3 2-352 0,0 3 0 16,1 4 0-16,2 1 0 0,0 1 0 0,2 2-160 0,3-1 160 0,1 0-160 16,1-1 160-16,2 0 0 0,2-3-144 0,3 0 144 15,1-2-160-15,3-1 160 0,4-2-208 0,1-2 80 31,4-2-384-31,3-3-64 0,2-2 0 0,4-4-16 16,3-3-1392 0,1-3-256-16,0-4-64 0,1-3-16 0,-2-5 48 0,1-2 16 0,0-3 0 0,0-2 0 0,-4-3 112 15,0 1 32-15,-4-1 0 0,-3 4 0 0,-5 3 1280 0,-3 3 272 0,-3 3 48 16,-3 5 16-16,-3 5 2912 0,-4 5 576 0,0 0 112 0,0 0 32 16,0 0-1040-16,-3 7-208 0,-1 0-32 0,-1 4-16 15,1 1-976-15,-1 2-192 0,0-1-32 0,-1 1-16 16,1-1-176-16,1 0-48 15,-1 1 0-15,2-1 0 0,1-2 112 0,1-2 32 0,-1-2 0 0,2-7 0 0,0 0-16 0,0 0 0 16,0 0 0-16,0 0 0 0,7-1-80 0,-1-2 0 16,0-4-16-16,2 0 0 0,0-3-80 0,1-3-16 15,2-3 0-15,3-1 0 0,0-3-336 0,2 0 144 16,3 1-144-16,0 2 0 0,-2 0 0 0,1 4 0 16,-3 3 0-16,1 3 0 0,-4 3 0 0,-1 3 0 31,-1 3 0-31,-2 3 0 0,-2 2 240 0,1 3-64 15,-1 0-16-15,0 3 0 0,-2 3-160 0,1 0 0 16,0 1 0-16,0-1 0 0,-1 1 0 0,1 0 0 0,1 0 0 0,1-3 0 16,-1-1 0-16,2-2-224 15,1-3 48-15,2 0 16 16,1-4-640-16,-1-2-128 0,-1-2-32 0,0-3 0 16,1-4-800-16,1-3-160 0,0-3-48 0,0-3 0 15,0-5-96-15,1-3-32 0,-1-5 0 0,1-3 0 16,1-3 176-16,-1-2 48 0,1-3 0 0,0-1 0 0,0 1 1472 0,-2 2 400 0,-2 4-128 0,-3 3 128 15,-1 4 2640-15,-1 3 592 0,-4 4 112 0,1 4 32 0,-2 3-576 0,1 4-112 16,-1 3-32-16,0 6 0 0,0 0-1440 16,0 0-304-16,2 5-48 0,-1 5-16 0,0 3-592 0,0 4-128 15,1 3-128-15,1 2 176 0,-1 2-32 16,0 3 0-16,0 1 0 0,0 3 0 0,-1 2-144 0,-1 1 192 16,0 1-192-16,2 1 192 0,-4 2-192 15,1-2 0-15,-1-1 0 0,0-1 0 16,0-1-1008-16,2-1-272 15,1-2-64-15,1-4-12176 0,0-5-2432 0</inkml:trace>
  <inkml:trace contextRef="#ctx0" brushRef="#br0" timeOffset="61212.27">9950 6078 42383 0,'0'0'3776'0,"0"0"-3024"15,-2-6-608-15,2 6-144 0,0 0 0 0,1-5-272 0,3 0 64 0,2 2 16 16,3 1 192-16,4 1-176 0,4-1 176 0,5 2-160 15,5 2 160-15,6-1-160 16,3-1 160-16,3 0-160 0,2 0 160 0,-1-1 0 16,0-2-144-16,-2 0 144 0,1-4 0 0,-1 1 0 0,0-2-144 0,-1-2 144 15,1-2-272-15,-4-1 0 0,-5-1 0 0,-2 0 0 16,-6 2 272-16,-6 1 0 0,-3 0 0 0,-5 4 0 16,-5-2 240-16,-3 2 96 0,-6 3 32 0,-3 3 0 15,-3 1 48-15,-2 2 16 0,-4 1 0 0,-2 4 0 16,0 1-304-16,2 1-128 0,0 2 0 0,2 0 128 15,3 2-128-15,3-1 0 0,2 0 0 0,4 0 0 16,3-1-144-16,3 1 144 0,3 1-192 0,3 0 192 16,1 1-160-16,5-1 160 0,2 0-128 0,3-1 128 0,2 0 0 0,4 0 0 15,1-2 0-15,0 0-128 0,2 0 128 0,0-1 0 16,-2 1 0-16,-2-3 0 0,-2 0 0 0,-2 1 0 16,-2-1 128-16,-6 1-128 0,-3-2 368 0,-2-1 0 15,-4 1 0-15,-2-6 0 0,-3 6 208 0,-4 1 32 16,-3-1 16-16,-4 2 0 0,-4 1-288 0,-1 0-48 15,-3-1-16-15,-2 0 0 0,0 0-272 0,2 0 0 16,0-3 0-16,4 2-144 16,0-2-1520-16,4 0-320 0,3-3-48 0,4-1-16672 0</inkml:trace>
  <inkml:trace contextRef="#ctx0" brushRef="#br0" timeOffset="61331.84">11089 6212 35711 0,'-11'0'1584'0,"5"1"320"0,0 1-1520 0,-3 0-384 15,-1 0 0-15,-2 1 0 32,-4-2-2336-32,-1 1-544 0</inkml:trace>
  <inkml:trace contextRef="#ctx0" brushRef="#br0" timeOffset="62384.78">2739 7146 11967 0,'-13'-7'528'0,"7"6"112"0,-1 0-512 0,0 0-128 16,-1 0 0-16,1 0 0 0,1-1 2544 0,0 1 464 15,6 1 112-15,0 0 16 0,0 0-1424 0,0 0-288 16,0 0-48-16,0 0-16 0,0 0-528 0,7-2-128 15,1 0 0-15,2 1-16 0,2 0-208 0,2 0-32 16,4 1-16-16,2 0 0 0,4 0 64 0,2 0 16 16,4-1 0-16,2-1 0 0,-1-1-80 0,4 0-16 15,1 0 0-15,3-1 0 0,3 1-176 0,3 1-48 16,4 0 0-16,2-2 0 0,6 1-192 0,0 0 144 0,0-2-144 0,2 1 128 16,6 1-128-16,5-1 0 15,4 1 0-15,1 0 128 0,-3-1-128 0,2 1 0 16,6 1 0-16,1 0 0 0,4-2 0 0,-2 1 0 0,0-1 0 15,0 0 0-15,4 2 0 0,-1 0 0 16,-2 0 0-16,-1 0 0 0,2-1 0 0,2 1 0 16,2 1 0-16,-1 0 0 0,-4-1 160 0,-1-2-160 0,4 2 192 0,0 0-192 15,1 0 192-15,-1 1-192 0,-1 0 192 0,2 0-192 16,3 1 128-16,-1 0-128 0,-2-2 0 16,1 1 0-16,2 1 128 0,1 0-128 0,1-1 0 0,2 0 0 15,-5 1 0-15,5 0 128 0,-1 0-128 0,1 0 0 16,-5-1 128-16,-1 1-128 0,2 2 0 0,-1-1 0 15,1-1 192-15,3 0-64 0,-2 0 0 0,1 1-128 16,1 1 272-16,-1-1-48 0,1 0-16 0,-2 0 0 0,2 1-16 0,-1-1-16 16,1-1 0-16,-1 0 0 0,1 0-176 0,-2 0 0 15,1-1 0-15,-2 0 0 0,-2-1 192 0,-1 1-64 16,-2-2 0-16,-3 1 0 0,0 0 96 0,-5 0 16 16,-3 0 0-16,-5-1 0 0,-3 0 96 0,-1 1 32 15,-5 0 0-15,-2 0 0 0,-3-2-96 0,-4 1-16 16,-5 0 0-16,-3-1 0 0,-2 1-96 0,-6 0-32 15,-4-3 0-15,-3 3 0 0,-5 0 0 0,-4-1-128 16,-4 1 192-16,-1 0-64 0,-2 1 16 0,-2-1 0 16,-3 0 0-16,-2 1 0 0,0-1-144 0,-6 3 0 15,5-4 0-15,0 1 0 16,-5 3-336-16,3-4-160 0,-1-1-16 0,-2 5-16 16,1-5-1328-16,0 0-256 0,0 1-48 0,1-1-9184 15,0 1-1840-15</inkml:trace>
  <inkml:trace contextRef="#ctx0" brushRef="#br0" timeOffset="63217.24">11291 6137 13535 0,'0'0'592'0,"-6"-1"128"0,0 0-576 0,0 1-144 15,-2 0 0-15,0 0 0 0,2 0 2176 0,-1 0 384 16,0-1 96-16,3 1 16 0,-1 0-512 0,-1 0-112 16,1 0 0-16,5 0-16 0,-7-1-416 0,7 1-80 0,0 0 0 0,0 0-16 15,0 0-528-15,0 0-96 0,0 0-32 0,0 0 0 0,0 0-384 0,5 2-80 16,2 0-16-16,2-1 0 0,4 0-112 0,5 0-16 16,-1 0-16-16,6 0 0 0,4 1-32 0,1-1 0 15,6 0 0-15,13 0 0 0,1-1-80 0,0 0-128 16,0 0 176-1,0-1-176-15,1-1 128 0,0-1-128 0,2 2 0 0,1 0 0 0,2-1 0 0,-2 0 0 16,-4 0 0-16,-4-1 0 0,-4 2 0 0,-5-1-176 16,-4 0 32-16,-5 1 0 0,-4 1-32 0,-4 0 0 15,-5 0 0-15,-4 0 0 0,-9 0-32 0,0 0-16 16,0 0 0-16,0 0 0 16,0 0-176-16,-8-2-48 0,-4-2 0 0,-1 3 0 31,-1 0-336-31,-2-1-80 0,1 0-16 0,-2-1 0 0,1 0-160 0,-1 0-48 0,1-2 0 0,1 1 0 15,1-1 272-15,2-1 48 0,1-1 16 0,1 0 0 0,2-1 608 0,1 1 144 0,3 1 0 0,0-1 0 16,2 1 448-16,2 0 112 0,2 1 16 0,2-1 16 16,0 1 352-16,1-1 64 0,1 1 16 15,2 0 0-15,0 2 16 0,2 1 16 0,1 1 0 16,0 1 0-16,0 1-240 0,0 1-48 0,0 0-16 16,0 3 0-16,-1 0-128 0,0 3-32 0,-1 1 0 0,-2 3 0 15,-2 2-96-15,-1 4-32 0,1 0 0 16,-3 4 0-16,-2-1-96 0,-2 2-32 0,-3 3 0 0,-1 0 0 15,-4 3-112-15,-3 1-32 0,-4 3 0 0,-7 3 0 16,-7 0-192-16,-4 1 0 0,-5 0 0 0,0-1 0 16,-2-1-2512-16,-2 0-400 15</inkml:trace>
  <inkml:trace contextRef="#ctx0" brushRef="#br0" timeOffset="79589.17">2617 8598 1839 0,'0'0'160'0,"0"0"-160"0,0 0 0 0,0 0 0 0,-5-3 2000 0,5 3 368 15,0 0 80-15,-5 0 16 0,0-2-960 0,5 2-192 16,0 0-32-16,-4-1-16 0,-3-1-208 0,7 2-32 15,0 0-16-15,-4 0 0 0,-2-1-304 0,6 1-64 16,0 0-16-16,0 0 0 0,0 0-112 0,0 0 0 16,-5 0-16-16,5 0 0 0,0 0-128 0,0 0-32 0,0 0 0 0,0 0 0 15,0 0-128-15,0 0-16 16,0 0-16-16,0 0 0 0,0 0-176 0,0 0 192 0,0 0-192 0,0 0 192 16,0 0-48-16,7 0 0 15,0 0 0-15,2 0 0 0,0 0-144 0,0 0 0 16,1 0 0-16,1 0 0 0,2 0 160 0,1 0-160 0,1 0 192 0,3 0-192 15,1-1 144-15,2 1-144 0,2-1 0 16,2 2 144-16,4-1-144 0,0 0 128 16,2 0-128-16,2 0 128 0,-2 0-128 0,1 0 128 0,1 0-128 0,1 0 128 15,0 0 144-15,2 0 32 0,2 0 0 0,1-1 0 16,3 0-304-16,-1 1-192 0,2 0 16 0,-1 0 16 16,-2 0 160-16,3 0 0 0,0-3 0 15,1 1 128-15,2 0-128 0,4 0 128 0,3 0-128 0,-2-1 128 0,0 0 128 0,1 0 48 16,-3-1 0-16,2 1 0 0,-1-1-448 0,2 0-96 15,0 1-16-15,-2 0 0 0,0 0 256 0,-3-1 0 16,-4 2 0-16,-2 0 0 0,-3-1 0 0,-2-1 0 16,0 1 128-16,-3 0-128 0,-1-2 0 0,-4 3 128 15,2 0-128-15,-3 1 0 0,0-1 192 0,-3 0-192 16,0 1 192-16,-3 0-192 0,-2 0 192 0,-2 0-64 16,-1 1 0-16,-2 0-128 0,-1 0 192 0,-1 1-192 15,-3-1 192-15,-1 0-192 0,-2 1 192 0,0 0-192 16,-6-1 192-16,0 0-192 0,0 0 176 0,0 0-176 15,0 0 160-15,0 0-160 0,0 0 0 0,0 0 0 16,0 0-176-16,0 0 176 16,0 0-992-16,1 7-80 0,-1-7-16 0,0 0-10928 0</inkml:trace>
  <inkml:trace contextRef="#ctx0" brushRef="#br0" timeOffset="80219.48">4734 8567 9439 0,'0'0'416'0,"0"0"96"0,0 0-512 0,2-2 0 0,-2 2 0 0,0 0 0 0,1-4 1152 0,-1 4 128 15,0-4 16-15,0 0 16 0,2 0-160 0,0 1-16 16,-1 0-16-16,1-2 0 0,-2 5-16 0,1-3 0 15,-1 3 0-15,3-4 0 0,-1 0-96 0,-2 4-32 16,0 0 0-16,0 0 0 16,0 0-176-16,0 0-32 0,2-3-16 0,-2 3 0 0,0 0-240 0,0 0-64 15,0 0 0-15,0 0 0 0,0 0-144 0,0 0-48 16,0 0 0-16,0 0 0 0,0 0-48 0,0 0-16 16,0 0 0-16,0 0 0 0,0 0 32 0,0 0 0 15,2 8 0-15,0 0 0 0,-1 1-224 0,0 2 0 16,2 0 0-16,-2 2 0 0,0 2 128 0,0-1-128 15,0 0 0-15,1 2 0 0,1 0 0 0,0 2 0 0,-2-1 0 0,1 3 0 16,1 1 128-16,-1 1-128 0,2 0 0 0,-2 1 144 16,1 3 64-16,1 0 16 0,0-2 0 0,-2 3 0 15,0 1 16-15,1 2 0 0,-1 0 0 0,0 0 0 16,-1 0-112-16,1 1-128 0,2 1 176 0,-2 0-176 16,2 2 144-16,-1-1-144 0,1 1 0 0,-1 0 144 15,1 0-144-15,1 1 0 0,0 0 144 0,-1 2-144 16,0 0 160-16,2 1-32 0,-1-2-128 0,1 0 192 15,-2 1-64-15,0 0-128 0,1 0 176 0,-1 2-176 0,1-1 192 0,-2 2-192 16,0 0 192-16,0-1-192 0,0 2 192 0,-1 1-64 16,0 2 0-16,0-1-128 0,0-2 192 0,0 1-192 15,1 0 192-15,0 0-192 0,-1 0 192 0,-1-2-192 16,1 0 192-16,0-1-192 16,0 0 256-16,1-2-48 0,1-1-16 0,-1-1 0 0,0-1-16 0,2-2-16 15,-1-1 0-15,0-1 0 0,0-2-160 0,-1-2 192 16,0-2-192-16,1 0 192 0,-1-4-64 0,0-1-128 15,-1-2 192-15,2-3-64 0,-1-1-128 0,0-2 192 0,-1-2-192 0,0-1 192 32,-1-3-1264-32,-1-5-240 0,0 0-48 0,0 0-14896 0</inkml:trace>
  <inkml:trace contextRef="#ctx0" brushRef="#br0" timeOffset="81344.34">2469 11045 8287 0,'0'0'736'0,"0"0"-592"16,0 0-144-16,0 0 0 0,0 0 1728 0,0 0 320 15,0 0 64-15,0 0 16 0,0 0-848 0,0 0-160 32,-6 1-32-32,6-1-16 0,0 0-368 0,0 0-64 15,0 0 0-15,0 0-16 0,0 0-112 0,0 0-32 0,0 0 0 0,0 0 0 0,0 0-32 0,0 0 0 16,0 0 0 0,0 0 0-16,0 0 16 0,6 4 0 0,2-3 0 0,1 0 0 0,1-1-160 0,0 0-48 15,1 0 0-15,1 0 0 0,0 0-48 0,1-1-16 31,1 0 0-31,2 0 0 0,0-1-16 0,2 1-16 0,2 0 0 0,0 0 0 0,2 0 48 0,3 1 16 32,0 0 0-32,5 0 0 0,3 0 16 0,2-1 0 15,3 0 0-15,-1-1 0 0,-1-1-16 0,1 1 0 0,0-1 0 0,2 1 0 16,2-2-96-16,1 2-128 0,1-1 176 0,2 0-176 0,2-1 224 16,-2 0-64-16,-2-2-16 0,-2 1 0 15,-2 1-144-15,1-2 192 0,0 1-192 0,-1 0 192 16,0 1-192-16,0-1 0 0,2 1 144 0,0 0-144 0,-2-2 0 0,-1 2 128 15,-4-1-128-15,-1 1 0 0,-1 1 0 0,-2-1 128 16,1 1-128-16,-2 0 0 0,1 0 0 0,-1 2 0 16,1 0 0-16,0 0 128 0,0 0-128 0,1 0 0 15,0 0 0-15,-1 0 0 0,-1 0 0 0,2 0 0 16,-3-1 0-16,-1 1 128 0,2 0-128 0,-2 0 0 16,-1 0 0-16,-1 0 0 0,1 0 0 0,1 1 0 15,-2-1 0-15,0 1 0 0,2 0 0 0,0 0 0 16,2 0 0-16,-1 0 0 0,0-1 0 0,-1 0 0 15,-1-1 0-15,-1 2 0 0,-1-1 128 0,2 0 0 16,-4 0 0-16,0 0 0 0,-2 0 64 0,0 0 32 16,0 0 0-16,-1 0 0 0,-2 0 64 0,0 1 16 15,-3-3 0-15,0 2 0 0,-1 1-48 0,-1 0-16 16,-2-1 0-16,-2 1 0 0,0-1 0 0,-1 0 0 16,-1 1 0-16,-6 0 0 0,0 0 16 0,0 0 0 15,0 0 0-15,0 0 0 0,0 0 0 0,0 0 16 16,0 0 0-16,0 0 0 0,0 0-144 0,0 0-128 0,0 0 192 0,0 0-192 15,0 0 0-15,0 0 0 16,0 0 0-16,0 0 0 0,0 0 0 0,0 0 0 0,0 0-240 0,0 0 80 16,5-2-1568-16,-5 2-304 15,0 0-64-15,0 0-8288 0,0 0-1664 0</inkml:trace>
  <inkml:trace contextRef="#ctx0" brushRef="#br0" timeOffset="81492.45">5213 10885 19343 0,'0'0'1728'15,"0"0"-1392"-15,0 0-336 0,0 0 0 0,-5 3 976 0,5-3 128 16,-5 2 32-16,-1 0 0 0,0 1 128 0,0-1 16 16,6-2 16-16,-6 2 0 0,-2 0-816 0,1 0-160 15,1 1-48-15,0-1-13040 16</inkml:trace>
  <inkml:trace contextRef="#ctx0" brushRef="#br0" timeOffset="84208.93">4832 8579 11967 0,'0'0'1072'0,"0"0"-864"31,-1-6-208-31,0 1 0 0,0 1 1856 0,0-1 336 0,1 5 64 0,0 0 16 0,-1-5-672 0,1 5-144 16,0 0-32-16,0 0 0 15,0 0-512-15,0 0-96 0,0 0-32 0,0 0 0 16,0 0-464-16,0 0-112 16,0 0-16-16,0 0 0 0,-2 6 48 0,1 1 0 0,-1-1 0 0,0 1 0 15,0 0 16-15,0-2 0 16,-4 1 0-16,1-1 0 0,-1 1-32 0,-1-1 0 0,0 0 0 0,-3-2 0 15,0-1 0-15,0 1 0 0,-1 0 0 0,1-2 0 16,0-1 160-16,1-1 16 0,2-2 16 0,-1 1 0 16,-1-1 160-16,3-2 16 0,-2-1 16 0,4-3 0 0,-1 0 32 0,3-1 0 0,2-2 0 0,1 0 0 15,0-1-320-15,2 1-48 16,1-1-16-16,2 1 0 0,-1 1-256 0,1-2 128 0,3 2-128 0,0 2 0 16,1 0 128-16,0 1-128 0,-1 1 0 0,0 2 0 15,1 2 0-15,-1 2 0 0,-1 1 0 0,0 2 0 16,-1 2 0-16,1 3 0 0,-1 2 0 0,-1 2 0 15,0 2 0-15,-1 1 0 0,-2 1 0 0,0 3-144 0,-3 2 144 0,-1 0 0 32,-1-2 0-32,0 0 0 0,-2-2 0 0,1 0 0 0,-4-3 0 0,0-1 128 0,0-3-128 0,-2 0 176 15,-1-3-176-15,0 0 192 0,-1-3-64 0,0-1 0 16,0-2 0-16,1-1 0 0,0-2 48 0,1-1 0 31,1-2 0-31,0-1 0 0,1-1 48 0,1-3 16 0,1-3 0 0,2 0 0 0,1-2-48 0,2-1-16 16,0 0 0-16,2 0 0 0,1 2-176 0,2 1 0 15,-1 0 0-15,3 2 0 0,-1 1 0 0,2 1 0 32,0 1 0-32,-1 3-176 0,1 0 176 0,1 4-160 15,1 2 160-15,1 2-160 0,1 2 160 0,-1 0-192 16,-1 1 192-16,0 3-192 0,-3 1 192 0,0 1-128 16,1 2 128-16,-2 1-128 0,0 3 128 0,-2-1 0 15,0 0-144-15,-3 0 144 0,-1 0-128 0,-1-2 128 0,-2-1-160 0,0-1 160 16,-1-1 0-16,-2-1 0 15,1-2 0-15,-2-2 0 0,0 0 0 0,0-3 0 0,-3-1 0 0,0-1 160 16,-1-2 0-16,0-2 0 0,1-1 0 0,1-3 0 16,0-2-16-16,2-1 0 0,1-2 0 0,2-2 0 0,1-3 0 0,0 2 0 15,2-1 0-15,1 3 0 0,1 1-144 16,3 0 192-16,-1 4-192 0,2 0 192 0,1 1-192 0,1 4 0 16,0 0 0-16,0 3 0 0,-1 2 0 0,1 3 0 15,1 1 0-15,-2 2-176 0,1 0 176 0,-2 2-128 16,1 1 128-16,-1 1-128 0,1 0-64 0,-1 0 0 15,1-1 0-15,-2-1 0 16,0-1-2224-16,-1-2-448 0,-3-6-80 0,0 0-12640 16</inkml:trace>
  <inkml:trace contextRef="#ctx0" brushRef="#br0" timeOffset="84949.38">5227 7648 10127 0,'2'-11'448'0,"-2"11"96"0,2-6-544 0,1 0 0 15,-1 1 0-15,0-1 0 0,-1 1 2896 0,-1 5 480 16,0 0 80-16,0 0 32 0,0 0-1344 0,0 0-272 16,0 0-48-16,0 0-16 0,-4 3-800 0,-2 5-176 15,-3 2-16-15,2 4-16 0,-4 2-512 0,0 3-96 16,-1 3-32-16,-2 2 0 0,1 2-32 0,0 0-128 15,-1 4 192-15,0-2-64 0,1 0-128 0,1-2 0 0,1-3 144 0,2-1-144 16,1-2 144-16,1-3-144 0,0-3 192 0,2-2-192 16,2-3 640-16,-1-3 0 0,4-6 16 0,0 0 0 15,0 0 16-15,0 0 0 0,0 0 0 0,0 0 0 16,2-8-240-16,2-6-48 0,0-2-16 0,2-4 0 0,-1-2-176 0,3-3-16 16,-2-4-16-16,5-3 0 0,-1-2-160 0,1 0 0 15,1 1 144-15,1 2-144 0,-4 3 0 0,1 2 0 16,-1 4 0-16,-1 3 0 0,-2 2 208 0,0 3-16 15,-1 4-16-15,0 2 0 0,-1 3 96 0,-4 5 32 16,0 0 0-16,7 1 0 0,-2 3-304 0,1 3 160 16,-1 2-160-16,1 3 128 0,-1 2-128 0,1 4 0 15,-2 1 0-15,2 3-176 0,-2 4 176 0,2-1 0 16,-1 0 0-16,1 2 0 0,0 1 0 0,1-1 0 0,-1-3 0 16,0-1 0-16,1-1 0 0,-2 0 0 15,1-2 0-15,0-1 0 0,1-3 0 0,-1-2 0 0,0 0 0 0,-1-3 0 16,0-3-288-16,-2 0-80 15,-3-8-16-15,3 6 0 16,-3-6-2800-16,0 0-560 0</inkml:trace>
  <inkml:trace contextRef="#ctx0" brushRef="#br0" timeOffset="85090.51">5169 7922 14735 0,'-10'-5'1312'0,"10"5"-1056"0,-5-4-256 0,5 4 0 15,0 0 5456-15,0 0 1040 0,4-5 208 0,-1 1 32 16,2-1-5248-16,3 1-1040 0,3-1-224 0,2 2-32 15,2 1 64-15,0-1 32 0,0-1 0 0,1 1 0 16,0 0-288-16,2-1 0 0,0 2 128 0,0 0-128 16,0-1-1248-16,1 0-304 0,-2 1-64 0,1 0-14896 15</inkml:trace>
  <inkml:trace contextRef="#ctx0" brushRef="#br0" timeOffset="86286.68">4864 9812 12895 0,'0'0'1152'0,"0"0"-928"0,0 0-224 0,0 0 0 0,-3-5 1472 0,0-1 256 15,1 2 64-15,2 4 0 0,0 0-512 0,1-7-80 16,0 3-32-16,1-2 0 0,0 1-432 0,0-1-96 16,1 1 0-16,2-1-16 0,0 1-176 0,2 0-48 15,-1 1 0-15,0 2 0 0,0 1 32 0,1 0 0 16,-7 1 0-16,8 1 0 0,-2 2-16 0,0 2 0 0,-2 2 0 0,0 1 0 16,-2-1-128-16,-1 2-32 15,-2 1 0-15,-1 0 0 0,-2 0-80 0,0-1-32 0,-2 1 0 0,1 0 0 16,-3-1-16-16,-1 0 0 15,1-1 0-15,-1-1 0 16,-1-3 160-16,0 0 32 0,1 0 0 0,0-1 0 0,-2-1 96 0,1-1 32 0,1-2 0 0,0 0 0 16,0-2 0-16,0-1 16 0,1 0 0 0,2-1 0 15,1-1 128-15,2-1 32 0,1 0 0 0,2-2 0 16,1-1-288-16,2 0-48 0,2-2-16 0,1 0 0 16,0-1-272-16,0 1 160 0,1 0-160 0,1 1 128 15,1 1-128-15,-3 2 0 16,1 1 0-16,0 3 0 15,1 1 0-15,0 0 0 0,-2 1 0 0,1 3 0 0,0 3-160 16,-2 0 160-16,1 0 0 0,-1 3-144 0,2 2 144 0,-3 2 0 16,1 1 0-16,-2 0-128 0,-2 0 128 0,-1 0 0 15,0 1 0-15,-2 0-128 0,-4-1 128 0,2-1 0 16,-1-1 0-16,1-2 0 0,-3-1 128 0,1 0-128 16,-2-2 160-16,0-1-160 0,1-1 192 0,-2-2-64 15,0-1-128-15,1-1 192 0,2-2-64 0,-1 0-128 16,1-1 176-16,0-2-176 0,2 0 208 0,0-3-64 15,2-1-16-15,1 0 0 0,2 0-128 0,1 0 160 16,1-1-160-16,0 0 160 0,1 1-160 0,1 0 0 16,-1 2 0-16,2 0 128 0,-1 2-128 0,1 2 0 15,1 2 0-15,-1 2 0 0,-6 0 0 0,6 1 0 16,1 1 0-16,0 3 0 0,-3-1 0 0,2 1 0 16,-2 2 0-16,0 0 0 0,-4-7 0 0,5 6 0 15,-1 0 0-15,-4-6 0 0,3 6-192 0,-3-6-128 16,4 6-32-16,-4-6-17776 0</inkml:trace>
  <inkml:trace contextRef="#ctx0" brushRef="#br0" timeOffset="86831.23">3985 10041 13823 0,'0'-4'1216'0,"-1"-2"-960"0,-1 1-256 0,1-1 0 15,1-1 3248-15,0 0 592 0,-1-1 128 0,1 0 32 16,0 1-1600-16,0-1-320 0,0 1-64 0,1 2-16 16,0-1-784-16,-1 6-176 0,0 0-16 0,0 0-16 15,0 0-496-15,0 0-112 0,0 0-16 0,0 0 0 16,0 0-240-16,4 9-144 0,1 1 160 0,-2 2-160 16,-2 1 128-16,0 3-128 0,0 2 0 0,-1 1 0 0,-1 1 128 0,0-1-128 15,0-1 0-15,1 0 0 0,-1 1 0 0,0-3 0 16,0 0 0-16,-2-2 0 0,3-1-192 0,0-1-128 15,0-2-16-15,3-1-16 16,-3-3-1664-16,0-6-336 0,0 0-64 0,0 0-16 16,0 0-1136-16,0 0-224 0</inkml:trace>
  <inkml:trace contextRef="#ctx0" brushRef="#br0" timeOffset="87213.54">3980 10087 2751 0,'-3'-10'256'0,"1"-1"-256"16,-2-2 0-16,0 0 0 0,1 0 5536 0,1-1 1056 15,1 1 224-15,1 0 32 0,0 1-3936 0,2 1-800 16,2 0-144-16,3 1-48 0,2 0-704 0,1 1-128 15,1 2-48-15,1-1 0 0,1 0-432 0,2 1-96 16,2 1 0-16,-1 3-16 0,1 1-224 0,-2 0-32 16,0 2-16-16,-2 3 0 0,-1-1-224 0,-2 3 128 15,-1 3-128-15,-2 1 0 0,-1 0 128 0,-3 2-128 0,-1 2 0 0,-2 1 144 16,-2-1-144-16,0 3 0 16,-2-2 0-16,-1 0 0 0,1 1 0 0,-1-2 0 0,0-2-144 0,2-1 144 15,-3-3 0-15,3 0 0 0,-1-1 0 0,4-6 0 16,0 0 0-16,0 0 0 0,0 0 144 0,0 0-144 15,0 0 0-15,0 0 0 0,9 1 0 0,2 0 0 16,1 0 0-16,3 0 0 0,0-1 0 0,3 1 0 16,-2 1-160-16,2 2 160 0,0 0 0 0,-1 1-144 15,-3 4 144-15,1-1 0 0,-6 1 0 0,0 0 0 16,-2-1 0-16,-2 2 0 0,-2 1 0 0,-3-1 0 16,-3 0 0-16,-1 0 144 0,-4 1-16 0,-1 0-128 0,-4-1 304 0,-3 1-48 15,-4-2-16-15,0-2 0 0,-1-1-48 0,0 0 0 16,0 0 0-16,2-2 0 0,-1-1-192 0,2-1 176 15,1-1-176-15,2-1 160 0,2-1-160 0,2-1-192 16,2-1 32-16,3 0 16 16,2-1-2144-16,3-1-416 0</inkml:trace>
  <inkml:trace contextRef="#ctx0" brushRef="#br0" timeOffset="97858.02">4927 9771 5807 0,'0'0'256'0,"0"0"64"0,6 2-320 0,0-2 0 16,-1 0 0-16,2 0 0 0,-1 0 768 0,2 1 112 0,0 0 16 0,0 0 0 16,0 0-656-16,1 1-240 0,0 0 176 0,1 1-2880 15,-2-2-576-15</inkml:trace>
  <inkml:trace contextRef="#ctx0" brushRef="#br0" timeOffset="98287.86">4827 9756 6447 0,'0'0'576'0,"0"0"-576"15,0 0 0-15,0 0 0 0,0 0 944 0,0 0 80 16,0 0 0-16,0 0 16 0,0 0-304 0,0 0-64 15,0 0-16-15,0 0 0 0,0 0-112 0,0 0-32 0,0 0 0 16,0 0 0-16,0 0-112 0,0 0-16 0,0 0-16 0,0 0 0 16,0 0-112-16,0 0-32 15,0 0 0-15,0 0 0 0,0 0-96 0,0 0 0 16,0 0-128-16,0 0 192 0,0 0 32 0,0 0 0 16,0 0 0-16,0 0 0 0,0 0-80 0,0 0-16 0,0 0 0 0,6-1 0 0,3 0-128 0,-1 0 0 15,-1 0 0-15,0 0 0 0,2-1 0 0,1 1 0 16,0-1-160-16</inkml:trace>
  <inkml:trace contextRef="#ctx0" brushRef="#br0" timeOffset="98429.97">5104 9745 13535 0,'-15'1'592'0,"10"-1"128"0,-3 0-576 0,1 0-144 16,-1 1 0-16,-1 0 0 0,1-1 0 0,2 1-224 15,-1-1 48-15,1 2 16 16,0-1-256-16,1 0-48 0</inkml:trace>
  <inkml:trace contextRef="#ctx0" brushRef="#br0" timeOffset="99152.54">4921 9775 21135 0,'-10'-5'928'0,"5"4"208"0,-2 0-912 0,-1 0-224 0,2 0 0 0,-1 0 0 16,0-1 1344-16,0 1 208 15,1-1 48-15,6 2 16 0,-5-1-704 0,5 1-144 0,0 0-16 0,0 0-16 16,0 0-528-16,0 0-208 0,0 0 176 0,0 0-176 16,0 0 0-16,0 0 0 0,0 0 0 0,8 1 0 15,0 1 0-15,2-2 0 0,1 0 0 0,1 0-160 16,2-2 160-16,0 1 0 0,1 0 0 0,1 1-128 16,1 0 128-16,2 0 0 0,1 0 0 0,2 0 0 15,2 0 0-15,1 0-128 0,2 0 128 0,-1-1-128 0,1-1 0 0,-2 1 0 16,-1-1 0-16,-1 1 0 0,-1-1-128 0,-1 1-32 15,-1 0 0-15,-3 0 0 0,0-1 0 0,-2 2 0 16,-1 0 0-16,0-1 0 0,-1 0 288 0,-1 1 0 16,0 0 0-16,0 0 0 0,-1 0 0 0,1 1 0 15,1-1 0-15,-1 1 0 0,0 0 0 0,2-1 0 16,0-1 0-16,2 0 0 0,0 1 0 0,2 0 0 16,-1-1 0-16,1 1 0 0,0 0 0 0,0 0 0 15,0 0 0-15,0 0 0 0,-1 0 0 0,0 1 0 16,-2-3 0-16,2 1 0 0,-1-1 0 0,1 1 0 15,-2 0 0-15,3 1 0 0,-1 0 0 0,2 0 0 16,-3-1 0-16,3 1 0 0,0 1 0 0,-1-1 0 16,0 1 0-16,1-1 0 0,1 1 0 0,-3-1 0 15,2 0 176-15,0 0-176 0,-2-1 128 0,3 1-128 0,0 0 0 0,-2 0 0 16,0-1 128-16,-1 0-128 0,-1 0 0 0,2 2 0 16,-1-1 0-16,2 0 0 0,1-2 0 0,0 1 0 15,-2 0 0-15,2 0 0 0,2 0 0 0,-1 1 0 16,2 0 192-16,1 0 0 0,3 0-16 0,0 0 0 15,2 0-32-15,-1 0 0 0,2-2 0 0,-2 1 0 16,-2-1-144-16,-2 0 0 0,-1 0 0 0,1 1 128 16,0 0-128-16,-2-1 0 0,-3 1 0 0,1 1 0 15,0 0 0-15,0 0 128 0,-3 0-128 0,2 1 0 0,-2 1 0 0,0-2 128 16,1 2-128-16,0-1 0 0,2 0 128 0,1 0-128 16,-1 1 0-16,1-1 128 0,1 0 48 0,0 1 0 15,0-2 0-15,-2-2 0 0,-2 1 112 0,0 1 32 16,-3 0 0-16,0 0 0 0,-2-1 16 0,0 0 16 15,-3 0 0-15,0 1 0 0,1 0-144 0,-5-1-16 16,0 1-16-16,-6 0 0 0,7 1-48 0,-7-1 0 16,0 0 0-16,0 0 0 0,0 0-128 0,0 0 160 15,0 0-160-15,0 0 160 0,0 0-160 0,0 0 0 16,0 0 0-16,0 0 0 16,0 0-368-16,0 0-96 0,0 0-32 0,-6 2 0 15,-1-1-1824-15,2-1-368 0,-2 0-80 0</inkml:trace>
  <inkml:trace contextRef="#ctx0" brushRef="#br0" timeOffset="99529.15">6973 9581 18431 0,'-12'-6'816'0,"6"3"160"0,-2 1-784 0,1 0-192 0,-2 0 0 0,2 1 0 16,1-2 2288-16,1 2 400 15,5 1 96-15,0 0 16 0,0 0-1840 0,0 0-352 0,0 0-80 0,0 0-16 16,0 0-224-16,1 7-48 0,-1-7-16 0,5 8 0 0,1-2-224 0,3 1 128 15,2-2-128-15,1 2 0 0,1-2 128 0,2 1-128 16,1-2 0-16,1 1 0 0,-2-1 0 0,1 1 0 16,0-1 0-16,-1-1 0 0,0-1 128 0,-1 2-128 31,-1-2 0-31,0 0 0 0,1 0 0 0,-1-1 0 0,-3 1 0 0,0-1 0 0,0 0 0 0,-2 0 128 16,0 0-128-16,-1 0 0 0,-7-1 0 0,5 3 176 15,1 1-176-15,-6-4 160 0,0 0 272 0,4 5 48 16,-2 1 16-16,-2 0 0 0,0 2 16 0,-3 2 16 15,-1 1 0-15,-3 2 0 0,-1 1-48 0,-1 4-16 16,-2-2 0-16,-1 3 0 0,0 0-128 0,-1 0-16 0,0-1-16 0,0 0 0 16,-1-1-176-16,2 1-128 15,1-1 192-15,1-1-192 0,-1-1 128 0,3 0-128 16,0-3 0-16,1-1 0 0,1-1 0 0,0-1 0 16,3-2 0-16,1 0 0 15,2-7-336-15,0 0-128 0,4 4-32 0,2 0-10688 16,-6-4-2128-16</inkml:trace>
  <inkml:trace contextRef="#ctx0" brushRef="#br0" timeOffset="100235.35">7645 9655 19343 0,'-4'-7'1728'0,"1"1"-1392"15,0-2-336-15,0-1 0 0,0 0 2032 0,1 1 336 16,1-2 64-16,1 0 0 0,1 0-816 0,2 0-160 15,2-1-48-15,0 1 0 0,2 0-896 0,1 2-176 0,0 0-32 0,2 1-16 16,2 1-288-16,2 3 160 16,0 1-160-16,1 1 128 0,0 2-128 0,-1 2 128 15,0 2-128-15,1 2 128 0,-1 3 32 0,-1 0 0 16,-2 3 0-16,-1 2 0 0,-1 0 80 0,-3 3 16 0,0 3 0 0,-3 1 0 16,-3 1-96-16,-2 1-16 0,-2 1 0 0,-3 1 0 15,-1-2-144-15,1-2 128 16,-2-2-128-16,0-3 128 0,0-3 0 0,0 0 0 15,2-2 0-15,-1-1 0 0,0-2 0 0,2-3-128 16,-1 0 192-16,3-3-64 0,4-3 16 0,0 0 0 0,0 0 0 0,0 0 0 16,0 0 0-16,-1-6 0 0,2 0 0 0,2-3 0 0,1-1-144 0,5-1 0 31,1-2 0-31,3-4 0 0,3-3 0 0,2-2 0 0,1 0 0 0,3-4 0 0,1 0 0 0,-1 1-176 16,-2 0 176-16,-2 3-128 0,-3 3 128 0,-2 2 0 15,-3 3 0-15,-2 3 0 0,-2 1 128 0,-1 2 0 16,-3 3 0-16,-1 0 0 0,-1 5 128 0,0 0 48 15,0 0 0-15,0 0 0 0,-7 2-48 0,1 3 0 16,-2 0 0-16,-1 3 0 0,1 2-256 0,-2 2 0 16,-2 1 0-16,1 3 0 0,1 0 0 0,1 1 0 15,1-1 0-15,3 1 0 0,0 0 0 0,3 1 0 16,1-2-128-16,1 1 128 0,2-3 0 0,3 0 0 16,0-1 0-16,3-1-144 0,1-1 144 0,2-1 0 15,2-2 0-15,1 0 0 0,0-1 0 0,3-1 0 16,0 0 0-16,3-3 128 0,1 0-128 0,0-2 0 15,-1-1 128-15,0-1-128 0,-1-1 128 0,2 0-128 16,-4 0 160-16,-1 0-160 0,0-1 176 0,-2 1-176 16,-2-1 192-16,-2 1-192 0,-2-1 0 0,-3 0 0 15,-5 3 0-15,0 0 0 16,0 0-1248-16,0 0-352 0,0 0-80 0</inkml:trace>
  <inkml:trace contextRef="#ctx0" brushRef="#br0" timeOffset="106727.89">4713 7219 4607 0,'0'0'400'0,"-1"-5"-400"15,-1-1 0-15,0 1 0 0,-2-1 1920 0,1 1 288 16,0-1 64-16,1 1 16 0,-1-1-976 0,1 2-192 0,2 4-32 0,0 0-16 16,-2-6-400-16,2 6-80 15,0 0-16-15,0 0 0 0,0 0-176 0,0 0-32 16,0 0-16-16,0 0 0 0,0 0-176 0,0 0-48 15,0 0 0-15,-1 7 0 0,-1 3-128 0,1 3 0 16,0 3 0-16,-1 1 0 0,1 3 176 0,1 2 0 16,-2 2 0-16,0 12 0 0,-1 3 176 0,0 1 32 15,2-1 16-15,-1 1 0 0,0-2-160 0,-1 2-48 0,0-1 0 16,2 0 0-16,1-3-192 0,1 2 176 16,2-3-176-16,-1-1 160 0,0-1 32 0,0-2 16 0,2-2 0 0,-1-2 0 15,2-2 112-15,-1-2 32 0,0-1 0 0,0-2 0 16,1-2-112-16,-2-2-32 0,0-2 0 0,0 2 0 15,-2-3-16-15,0-1 0 0,-1-2 0 0,-1-1 0 16,0-1-64-16,-2-2-128 0,1 0 176 0,2-6-176 16,-4 3-144-16,-2-2-144 0,1-2-32 0,-1-2-11520 15</inkml:trace>
  <inkml:trace contextRef="#ctx0" brushRef="#br0" timeOffset="107105.47">4662 7186 21183 0,'-17'-13'1888'0,"10"9"-1504"15,1-2-384-15,-1 2 0 16,2 1-576-16,-3 0-176 0,0 2-32 0,1 2-16 0,-1 2 1104 0,0 2 208 16,-1 3 64-16,1 3 0 0,0 3-384 0,-1 1-64 0,0 1 0 0,1-1-128 15,0 1 240-15,0-1-64 0,2 0-16 0,-1-1 0 16,0-3 352-16,2-1 80 0,2-2 16 0,-2-2 0 15,5-6 416-15,0 0 64 0,0 0 32 0,0 0 0 16,0 0-64-16,0 0-16 0,-1-8 0 0,2-2 0 16,1-2-464-16,2-2-112 0,-1-3-16 0,2-1 0 15,2-3-256-15,1 0-48 0,-1 0-16 0,2 1 0 0,0 3-128 16,1 0 0-16,-1 4 0 0,0 2 128 0,-1 2-128 0,1 4 0 16,-1 1-160-16,0 4 160 0,-1 5-192 0,2 1 48 15,0 3 16-15,0 2 0 0,-1 2 0 0,1 4 0 16,-1-1 0-16,0 2 0 0,0 1 128 0,2-1 0 15,-2 0 0-15,1-3-128 0,1-2 128 0,1-2 0 16,1-2 0-16,0-2 128 0,0-3-128 0,1-2 0 16,-1 0-176-16,0-4 176 15,1-1-1888-15,0-2-288 0,-2-4-48 16,-1-1-9792-16</inkml:trace>
  <inkml:trace contextRef="#ctx0" brushRef="#br0" timeOffset="107734.03">5038 7071 5519 0,'0'0'496'0,"2"-7"-496"15,-2 1 0-15,1-1 0 0,0 2 2688 0,0-1 432 16,0 1 80-16,-1 5 32 0,-1-6-1472 0,1 6-288 16,0 0-64-16,0 0-16 0,0 0-640 0,-3 4-128 15,0 3-32-15,-1 2 0 0,0 1-400 16,1 2-64-16,-1 1-128 0,2 1 176 0,1 2-176 0,0 0 0 16,0 3 0-16,2-1 0 0,0-2 0 0,2-1 0 15,1 0 0-15,1-3 0 0,2-1 0 0,-1-2 128 16,2-2-128-16,1-1 128 0,3-3 400 0,0-2 80 15,0-3 16-15,0-3 0 0,0-3 112 0,0-3 32 16,1-2 0-16,-1-2 0 0,0-1-432 0,0-3-80 16,-1-2 0-16,0-3-16 0,-1-1-16 0,0-2 0 15,-3 2 0-15,0 0 0 0,0 2-80 0,-1 2-16 16,-3 2 0-16,1 4 0 0,-1 3 128 0,-1 3 32 16,0 2 0-16,-2 7 0 0,0 0-128 0,0 0-32 0,0 0 0 0,4 6 0 15,-2 2-128-15,0 5 0 16,1 1 0-16,1 3 0 0,0 4-208 0,1 5 80 15,0 2 128-15,1 5-208 0,-1 4 208 0,1 2-176 16,-1 1 176-16,2 0-160 0,-2 1 160 0,2-1 0 0,0-2 0 0,1-1 0 16,-1-2 0-16,-1-3 0 15,1-3 0-15,-2-1 0 0,1-3 0 0,-3-2 0 16,-1-3 0-16,0-3 0 0,-2-5 0 0,0-1 144 16,0-5-16-16,0-6-128 0,-6 4 528 0,-2-4 0 0,-2-5 0 0,1-1 0 0,-2-3 64 15,0-3 16-15,-2-4 0 0,1-2 0 16,1-4-176-16,3-4-48 0,1-2 0 0,5-3 0 0,2-1-128 0,4 1-16 15,4 1-16-15,3 1 0 0,3 0-224 16,3 2 0-16,2 0 0 0,3 3-160 16,3 1 160-16,0 4-208 0,1 3 80 0,4 4 128 31,2 2-1408-31,3 3-144 0,3 4-48 0</inkml:trace>
  <inkml:trace contextRef="#ctx0" brushRef="#br1" timeOffset="111503.73">5053 8648 1839 0,'0'0'160'0,"0"0"-160"15,-1-3 0-15,0 0 0 16,0-2 1184-16,-1 2 208 0,2-1 32 0,0 4 16 0,-4-5-816 0,2 1-176 15,0 0-16-15,0 1-16 0,0 0 16 0,2 3 0 16,-3-6 0-16,3 6 0 0,0 0-48 0,-3-3 0 16,1 0 0-16,2 3 0 0,-2-5 160 0,2 5 32 15,0 0 0-15,-1-4 0 0,1 4 48 0,-2-4 16 0,1-1 0 0,1 5 0 16,0 0 0-16,-1-5 16 16,0 0 0-16,1 5 0 0,-1-4-112 0,1-1-32 0,0 0 0 0,0-1 0 15,0 2 16-15,0 4 0 16,0 0 0-16,0 0 0 0,1-5 48 0,0-1 0 0,-1 6 0 0,1-5 0 15,-1 5-96-15,1-5-16 16,-1 5 0-16,0 0 0 0,0 0-80 0,0 0-32 0,0 0 0 0,0 0 0 16,0 0-224-16,0 0-128 0,0 0 160 0,0 0-160 15,2 7 0-15,-1 2 0 16,0 2 0-16,-1 1 0 0,0 1 176 0,0 2-176 0,0 2 192 0,0 0-192 0,0 1 128 16,0 1-128-16,0 0 0 0,0 2 0 15,1 1 176-15,1-1-32 0,-1-1 0 0,0 0 0 0,0 0 0 0,2-2 0 16,-1 1 0-16,0-1 0 0,0-2 0 0,0 0 0 15,2-2 0-15,-3-1 0 0,1-2-16 0,0-1 0 16,-1 0 0-16,0-4 0 0,-1-6 48 0,0 0 0 16,1 8 0-16,-1-8 0 0,0 0 16 0,0 0 16 15,0 0 0-15,0 0 0 0,0 0-80 0,0 0 0 0,0 0-128 16,0 0 192-16,-5-2-48 0,-1-1-16 16,1-3 0-16,1 1 0 0,-2-3-128 0,1 0 160 15,-1-1-160-15,4 1 160 0,-4-1-160 0,1 0 0 16,0 0 144-16,1 2-144 0,1-1 0 0,-1 2 0 0,0 2 0 0,1 1 0 31,3 3 0-31,0 0 0 0,0 0-176 0,-6 3 176 0,2 2-160 0,-1 3 160 0,2 2-160 0,0 0 160 16,1 1-160-16,-1 1 160 0,2 1-160 0,1 0 160 15,0 1 0-15,3-1 0 16,-1-1 0-16,1-1 0 0,1 0 0 0,2-2 0 0,1-2 0 0,0 0 0 16,2-1 0-16,0-3 192 0,2-1-16 0,-1-1 0 0,2-2 336 15,1-2 80 1,1-2 16-16,2-1 0 0,-2-3-208 0,0-1-32 0,0-1-16 0,-2 0 0 0,-1-1-160 0,-1 0-16 15,-2 0-16-15,0 1 0 0,-2 0-160 0,-2 1 0 16,-1 1 144-16,-1 4-144 0,-2 5 0 0,0 0-256 16,0 0 32-16,0 0 16 15,0 0-1840-15,-4 5-352 0,-1 2-80 0,-2 1-10816 0</inkml:trace>
  <inkml:trace contextRef="#ctx0" brushRef="#br1" timeOffset="112102.54">5030 9246 12959 0,'1'-13'576'0,"0"8"112"16,0-3-560-16,0 1-128 0,1-2 0 0,-1 0 0 0,-1 1 1904 0,0 1 336 15,0-1 80-15,1 2 16 0,-1 2-720 0,0 4-144 16,0 0-16-16,0 0-16 0,0 0-768 0,0 0-160 15,0 0-16-15,0 0-16 0,4 7-352 0,2 1-128 16,-4 4 0-16,1 3 0 0,0 0 0 0,1 2 0 16,-2 0 0-16,0 3 0 0,0 0 160 0,2 1-160 15,-2-1 160-15,1 0-160 0,0 2 144 0,1 0-144 16,-1-1 128-16,0 0-128 0,2-1 0 0,-1-2 0 16,-1-2 128-16,1-2-128 0,-1-1 0 0,0-2 160 15,0-1-160-15,-1-2 160 0,0-1-16 0,-2-7 0 16,0 0 0-16,0 0 0 0,0 0 16 0,0 0 0 15,0 0 0-15,0 0 0 0,0 0 32 0,-2-7 0 0,-4 1 0 0,3-2 0 16,0-1-48-16,-1-2 0 0,0 1 0 16,0 2 0-16,-2 0-144 0,2 1 0 15,-2 2 0-15,1 0 0 0,-1 2 0 0,1 2 0 0,-1 1 0 0,1 1-176 16,-1 1 176-16,1 3 0 0,0-1-144 16,2 3 144-16,1 0 0 0,1 2-176 0,0-1 176 0,1 0-128 15,1 0 128-15,1-1 0 0,1 0 0 0,2-1 0 16,0 1 0-16,3-2 0 0,-1 0 128 0,4-2-128 15,2-1 272-15,0-2-16 0,1-1 0 0,1-1 0 16,1-1 64-16,-1-1 0 0,1-2 0 0,-1-2 0 16,0-1-160-16,0 0-32 0,-2-2 0 0,-2 1 0 15,0 1-384-15,-2 0-96 0,-3 0-16 0,0 2-9392 16,-3 2-1888-16</inkml:trace>
  <inkml:trace contextRef="#ctx0" brushRef="#br1" timeOffset="112871.38">5109 9987 9215 0,'1'-9'400'0,"0"5"96"0,1-3-496 0,-2 1 0 0,2-3 0 0,-2 2 0 0,2-2 1840 0,0 3 272 16,-1-1 48-16,0 0 16 0,-1 0-528 0,0 0-112 15,0 3 0-15,0 4-16 0,1-3-512 0,-1 3-112 16,0 0 0-16,0 0-16 0,0 0-496 0,-1 10-80 15,0-1-32-15,1 5 0 0,0 1-128 0,0 2-16 16,0-1-128-16,-1 2 192 0,0 0-16 0,0 1-16 16,0 2 0-16,1 0 0 0,1 0-160 0,1-1 128 15,-1-2-128-15,0 0 128 0,2-2-128 0,-1 0 128 16,0-2-128-16,0-2 128 0,0-3 0 0,1-1 0 16,0-2 0-16,-3-6 0 0,0 0 144 0,0 0 32 0,0 0 0 0,0 0 0 15,0 0 16-15,0 0 16 0,0 0 0 0,2-5 0 16,-1-2 48-16,-2-2 16 15,-1-1 0-15,0-1 0 0,-1 0-256 0,1 0-144 16,-1-1 160-16,0 1-160 0,-2 1 0 0,1 2 0 16,-1 0 0-16,1 2 0 0,-1 2 0 0,0 2 0 0,1 1 0 0,-2 2 0 0,1 2-144 0,-1 3 144 15,2 0 0-15,-1 3-144 0,2 0 144 0,1 2 0 16,0 1-144-16,0 0 144 0,2-1 0 0,1 0 0 16,1-1-144-16,1 1 144 0,0-1 0 0,3-1 0 15,1-2 0-15,0 0 0 0,1-3 192 0,1 0-16 16,0-2 0-16,0-1 0 0,2-1 192 0,2-1 32 15,-5-1 16-15,3-2 0 16,0 0-112-16,-1-3-32 0,0-1 0 0,0-1 0 0,-2-1-112 0,-1 0-32 16,0-1 0-16,0 1 0 0,-1 0-128 0,-1 4-256 15,-2 0 64-15,-3 6 16 16,0 0-1696-16,0 0-352 0,0 0-64 0</inkml:trace>
  <inkml:trace contextRef="#ctx0" brushRef="#br1" timeOffset="113531.79">5164 10610 20271 0,'-1'-11'1792'0,"1"5"-1424"0,0-2-368 0,0 0 0 0,-1-2 192 0,0 1-48 16,0 0 0-16,0 1 0 0,0 1 1328 0,0 0 256 15,-1 2 48-15,2 5 16 0,0 0-576 0,0 0-96 16,0 0-32-16,0 0 0 0,0 0-704 0,0 6-128 15,2 4-48-15,-1 2 0 0,-1 1-208 0,0 3 0 16,0 0 0-16,1 3 0 16,1-1 0-16,0 1 176 0,0 1-176 0,-1 1 160 0,1 0-160 0,-1 0 0 15,-1 0 0-15,2 0 128 0,1 1-128 0,3-2 0 16,-3-2 0-16,0 0 0 0,1-3 128 0,-1-2-128 16,0-2 128-16,2-1-128 0,0-1 192 0,2-2-64 0,-3-3 0 0,3 2 0 15,-7-6 64-15,0 0 16 0,0 0 0 0,0 0 0 16,5-1-16-16,-5 1 0 0,5-5 0 15,-5 5 0-15,2-6-48 0,-1-1-16 16,0-1 0-16,-1 1 0 0,0-1-128 0,0 0 0 0,-1-1 0 0,-1 2 128 16,-2-1-128-16,1 0 0 0,-1 2 0 0,-1 0 0 15,1 1 0-15,2 0 0 0,-3 1 0 0,1 1 0 16,-1 0 0-16,1 1 0 0,4 2 0 0,-4-2 0 16,-2 1 0-16,6 1 0 0,-5 0 0 0,5 0 0 15,-6 1-160-15,6-1 160 0,-5 4 0 16,0 1-144-16,2 0 144 0,0 1-160 0,0 0 160 0,2 1-160 15,1 0 160-15,1-1 0 0,1 1 0 0,-1-2-128 0,-1-5 128 0,4 7 0 16,2-2 0-16,-1 0 0 0,-5-5 0 0,7 4 0 31,-1-2 160-31,1 1-160 0,-1-3 320 0,2 0-48 0,0-2 0 0,0 0 0 0,-1-1-32 0,1-1-16 16,0-3 0-16,-2 0 0 0,1 0-96 0,-2-1-128 31,0-1 176-31,-2 1-176 0,0 2 0 0,2-1-272 0,-4 2 16 0,-1 5-10496 16,2-5-2096-16</inkml:trace>
  <inkml:trace contextRef="#ctx0" brushRef="#br1" timeOffset="114631.39">5416 8518 12095 0,'0'0'528'0,"0"0"112"0,0 0-512 0,0 0-128 15,3-5 0-15,-3 5 0 0,4-6 1280 0,-4 6 240 16,2-5 32-16,0-1 16 0,0 1-32 0,1-1 0 15,-1 1 0-15,-1-1 0 16,0 1-192-16,-1 5-64 16,1-6 0-16,-1 6 0 0,2-6-320 0,-2 6-64 0,0 0 0 0,0 0-16 15,0 0-384-15,0 0-80 0,0 0-16 0,-1 9 0 16,0 1-272-16,0 3-128 16,0 2 0-16,0 3 128 0,0 0-128 0,0 3 128 0,-2 1-128 0,2 0 128 15,0 1-128-15,1 1 0 0,0 1 0 0,0-2 0 0,1-1 0 0,1-1 0 16,1-1 0-16,-1-2 0 0,0 0 128 15,1-2-128-15,0-1 0 0,0-3 128 0,-1-2 0 16,0-1 0-16,-1-3 0 0,-1-6 0 0,0 0 64 0,0 0 0 16,0 0 0-16,0 0 0 0,0 0 0 0,0 0 0 15,-2-4 0-15,0-3 0 0,0-1-64 0,-3-1 0 16,2-2 0-16,0-4 0 0,-1-1-128 0,2-4 192 16,-1-2-192-16,1-1 192 0,0-2-192 0,0-2 160 15,1 1-160-15,0-2 160 0,0-1-160 0,1 0 0 16,1 1 144-16,1 2-144 0,1 1 192 0,0 1-16 15,0 2-16-15,2 3 0 0,0 2-160 0,2 4 160 16,-1 2-160-16,2 1 160 0,0 3-160 0,1 0 0 16,0 1 0-16,2 4 0 0,0 2 0 0,0 2-144 15,0 2 144-15,0 0 0 0,0 2-160 0,-1 1 160 16,0 2-128-16,1 1 128 16,-3 2-640-16,0 1-64 0,-2 2 0 0,0 0 0 15,-3 0-2192-15,-1 1-448 0</inkml:trace>
  <inkml:trace contextRef="#ctx0" brushRef="#br1" timeOffset="114820.77">5397 8652 22799 0,'0'0'1008'0,"0"0"208"0,0 0-960 0,0 0-256 0,0 0 0 0,0 0 0 16,0 0 992-16,0 0 160 0,0 0 16 0,0 0 16 0,8 0-464 0,1 0-80 15,1-2-32-15,2 2 0 0,1 0-240 0,1 0-48 16,1-1-16-16,1 0 0 0,2 0-432 0,1 0-96 15,-1-1-16-15,1 1 0 16,-1 0-2384-16,-1 0-496 0</inkml:trace>
  <inkml:trace contextRef="#ctx0" brushRef="#br1" timeOffset="115290.27">5722 8667 10127 0,'0'0'448'0,"0"5"96"0,0 2-544 0,1 2 0 16,-2-1 0-16,0-1 0 0,-1 2 2336 15,1 0 352-15,-1 0 80 0,1-1 16 0,0 2-1168 0,2 1-224 16,-1-1-48-16,0-1-16 0,0-2-416 0,1-1-80 15,-1-6 0-15,3 7-16 0,0-2-144 0,0 0-32 0,2-2 0 0,0-1 0 16,1-2-144-16,1 0-48 0,0-2 0 0,0-1 0 16,-1-2 0-16,1 0-16 15,-1-3 0-15,1-1 0 0,-2-2-48 0,1 0 0 16,-2-1 0-16,1 1 0 0,-1 0-48 0,-1 1-16 16,0 2 0-16,-2 0 0 0,-1 1 16 0,0 1 0 15,0 0 0-15,0 6 0 0,0 0 48 0,0 0 16 0,0 0 0 0,0 0 0 16,0 0-272-16,0 0-128 0,-5 7 0 0,2 3 128 15,0 2-128-15,2 2 0 16,0 1 0-16,1 3 0 0,0 1-128 0,0 3 128 0,1 2 0 0,0 2 0 16,0 3 0-16,-1 2 0 0,1 2-144 15,0 1 144-15,-1-1 0 0,0-1 0 0,0 0 0 0,0-2 0 16,-1 0 0-16,0-1 0 0,1-2 0 0,0-1 0 16,-1-3 0-16,0-2 0 0,0-2 0 0,1 0 0 15,0-2 0-15,0-2 0 0,0-2 128 0,0-2-128 16,-4-2 160-16,2-2-16 0,2-7 0 0,-3 5 0 0,3-5 64 15,0 0 16-15,-7-1 0 0,1-3 0 0,0-3 32 0,1-2 0 16,-2-3 0-16,1-2 0 0,2-4-96 0,2-2-16 16,0-1 0-16,1-1 0 0,1-1-144 0,2 0 192 15,1 2-192-15,1 2 192 0,1 0-192 0,0 1 0 16,2 2 0-16,1 1 0 0,-1 3 0 0,3 2 0 16,1 2 0-16,0 0 0 0,-3 1-336 0,2 2 48 15,1 0 16-15,1 2 0 16,1 1-2672-16,0 0-512 0</inkml:trace>
  <inkml:trace contextRef="#ctx0" brushRef="#br1" timeOffset="115409.04">6177 9065 8287 0,'0'0'736'0,"0"0"-592"16,0 0-144-16,0 0 0 0,0 0 4560 0,0 0 880 0,0 0 192 0,0 0 16 15,-5 0-4544-15,5 0-912 0</inkml:trace>
  <inkml:trace contextRef="#ctx0" brushRef="#br2" timeOffset="193683.43">4796 8509 11679 0,'0'0'512'0,"0"0"128"0,0 0-512 0,0 0-128 0,0 0 0 0,0 0 0 0,0 0 1344 0,0 0 240 16,0 0 48-16,0 0 16 16,0 0-592-16,4-4-112 0,-1 0-32 0,-3 4 0 15,0 0-528-15,0 0-96 0,6-3-32 0,1 0 0 16,-7 3-256-16,5-1 0 0,2 1 0 0,-1 0-9680 15</inkml:trace>
  <inkml:trace contextRef="#ctx0" brushRef="#br2" timeOffset="193826.37">4913 8487 19455 0,'0'0'864'0,"0"0"176"0,0 0-832 0,0 0-208 15,0 0 0-15,0 0 0 0,0 0 832 0,0 0 128 16,0 0 32-16,0 0 0 0,0 0-320 0,0 0-64 15,7-3-16-15,-1 1 0 0,1 0-592 0,1 1 0 16,1 0 0-16,-2 0 0 16,2 1-2288-16,1 0-368 0</inkml:trace>
  <inkml:trace contextRef="#ctx0" brushRef="#br2" timeOffset="193951.81">5074 8491 5519 0,'0'0'496'0,"0"0"-496"0,0 0 0 0,0 0 0 16,0 0 2784-16,0 0 464 0,0 0 80 0,0 0 32 15,0 0-2352-15,0 0-480 0,8 2-80 0,-1-1-32 16,1-1-672-16,1 1-128 0</inkml:trace>
  <inkml:trace contextRef="#ctx0" brushRef="#br2" timeOffset="194155.78">4835 8492 9215 0,'0'0'400'0,"-5"-1"96"0,-1 0-496 0,6 1 0 31,-6-3 0-31,0 0 0 0,6 3 3328 0,0 0 576 0,0 0 128 0,0 0 0 0,0 0-2240 0,0 0-464 16,0 0-96-16,0 0-16 0,6-2-832 0,1 1-160 16,2-1-32-16,1 1-16 0,1 0-176 0,1 0-256 15,1-2 64-15,2 1-8240 16,-1 1-1648-16</inkml:trace>
  <inkml:trace contextRef="#ctx0" brushRef="#br2" timeOffset="194297.78">5155 8469 1839 0,'0'0'160'0,"0"0"-160"16,0 0 0-16,0 0 0 0,0 0 4688 0,0 0 912 16,0 0 176-16,0 0 48 0,7-2-3808 0,0 0-752 0,-2-1-160 0,3 2-16 0,1 0-752 0,1 1-144 15,2-1-16-15,-1 1-16 16,1 0-1808-16,1 0-352 0</inkml:trace>
  <inkml:trace contextRef="#ctx0" brushRef="#br2" timeOffset="194423.27">5466 8469 12895 0,'0'0'1152'0,"0"0"-928"16,0 0-224-16,0 0 0 0,0 0 2128 0,0 0 384 16,0 0 80-16,0 0 16 15,0 0-1536-15,0 0-304 0,0 0-64 0,0 0-16 0,6 3-688 0,2-1-304 16,1 0 32-16,1 0-10480 0</inkml:trace>
  <inkml:trace contextRef="#ctx0" brushRef="#br2" timeOffset="194564.67">5784 8531 14735 0,'0'0'1312'0,"0"0"-1056"16,0 0-256-16,0 0 0 0,0 0 1504 0,0 0 240 15,0 0 48-15,0 0 16 16,0 0-1168-16,0 0-256 0,0 0-32 0,6 2-16 15,-6-2-1616 1,9 3-320-16</inkml:trace>
  <inkml:trace contextRef="#ctx0" brushRef="#br2" timeOffset="194673.86">5957 8616 14735 0,'0'0'1312'0,"0"0"-1056"0,0 0-256 0,0 0 0 0,0 0 976 0,0 0 144 15,0 0 32-15,0 0 0 0,0 0-768 0,0 0-160 16,0 0-32-16,4 8-5888 15,-1-2-1200-15</inkml:trace>
  <inkml:trace contextRef="#ctx0" brushRef="#br2" timeOffset="194831.28">6172 8713 15663 0,'0'0'1392'0,"0"0"-1120"15,0 0-272-15,0 0 0 0,0 0 1056 0,0 0 160 16,0 0 16-16,0 7 16 0,0-7-880 0,-2 5-176 15,2-5-48-15,2 6 0 16,-2-6-1504-16,4 4-304 0</inkml:trace>
  <inkml:trace contextRef="#ctx0" brushRef="#br2" timeOffset="194972.31">6302 8846 20607 0,'0'0'912'0,"0"0"192"0,0 0-880 0,0 0-224 0,0 0 0 0,0 0 0 16,0 0 1024-16,-3 5 176 0,3-5 16 0,0 0 16 0,-1 6-496 0,1-6-96 15,-1 6-32-15,1-6 0 16,5 6-608-16,-1 0 0 0,2-1 0 0,0 1 0 16,2 0-1904-1,0 0-336-15,-1-1-80 0</inkml:trace>
  <inkml:trace contextRef="#ctx0" brushRef="#br2" timeOffset="195098.58">6368 8987 1839 0,'0'0'160'0,"0"0"-160"0,-6 1 0 0,2 0 0 0,-1 0 2288 0,1 0 416 32</inkml:trace>
  <inkml:trace contextRef="#ctx0" brushRef="#br2" timeOffset="195381.1">5454 8531 19343 0,'0'0'1728'0,"0"0"-1392"0,0 0-336 0,0 0 0 16,0 0 720-16,0 0 80 0,0 0 16 0,0 0 0 16,0 0 320-16,0 0 64 0,6 3 16 0,2 0 0 15,1 0-800-15,1 1-160 0,1-2-16 0,1 0-16 16,1 0-592-16,2 1-112 0,3-1-32 0,1-1-11184 16</inkml:trace>
  <inkml:trace contextRef="#ctx0" brushRef="#br2" timeOffset="195523.16">5919 8617 20271 0,'0'0'1792'0,"0"0"-1424"16,0 0-368-16,5 5 0 0,2-1 1136 0,-7-4 144 15,7 5 48-15,-1-1 0 0,0 0-208 0,-1 0-32 16,-5-4-16-16,7 4 0 0,-1 2-688 0,2-2-144 16,0-1-32-16,1 2 0 0,-1-1-208 0,3 1-288 15,1-1 64-15,2 0-8448 16,-1 1-1696-16</inkml:trace>
  <inkml:trace contextRef="#ctx0" brushRef="#br2" timeOffset="195664.3">6247 8792 10127 0,'0'0'896'0,"0"0"-704"15,0 0-192-15,1 6 0 0,-1-6 2304 0,0 0 448 0,0 0 64 0,-1 5 32 0,1-5-928 0,0 7-192 16,1-2-48-16,0 1 0 0,1-1-864 16,1 1-176-16,2-2-48 0,-1 2 0 0,3-1-592 0,-2 1 0 15,0 0 0-15,1 1 0 16,2-1-1616-16,1-1-400 15,0 1-80-15</inkml:trace>
  <inkml:trace contextRef="#ctx0" brushRef="#br2" timeOffset="195805.87">6435 8989 2751 0,'0'0'256'0,"0"0"-256"16,0 0 0-16,0 0 0 0,0 0 3968 0,-4 7 736 16,1-2 160-16,3-5 16 0,-1 7-2896 0,1-2-592 15,0-5-112-15,0 7-32 0,0-7-672 0,2 8-144 16,0-2-32-16,2 1 0 0,1 0-400 15,1-1-320-15,1 2 48 0,1-2-11184 0</inkml:trace>
  <inkml:trace contextRef="#ctx0" brushRef="#br2" timeOffset="195963.13">6573 9208 10127 0,'0'0'896'0,"0"0"-704"15,0 0-192-15,-4 5 0 0,-3-1 2608 0,3 1 480 0,1 1 112 16,-1-1 0-16,4-5-1696 0,-2 7-352 0,1 0-64 15,1-2 0-15,0-5-576 0,1 7-96 0,0-1-32 0,1 1 0 16,2 0-384-16,0-1-256 0,2 0 48 0,-1 0-11568 16</inkml:trace>
  <inkml:trace contextRef="#ctx0" brushRef="#br2" timeOffset="196104.66">6600 9440 11967 0,'0'0'1072'0,"-5"4"-864"16,1 0-208-16,0 2 0 0,-3-2 2032 0,4 1 352 15,-2 1 80-15,2-2 16 0,0 2-1200 0,-1-1-256 16,1 1-32-16,2 0-16 0,1 1-656 0,0 1-144 16,0-2-32-16,2 3 0 15,1-3-2032-15,1 0-416 0</inkml:trace>
  <inkml:trace contextRef="#ctx0" brushRef="#br2" timeOffset="196245.81">6607 9721 11967 0,'0'0'528'0,"-4"4"112"16,-4 0-512-16,1-1-128 0,-1 0 0 0,-1 0 0 0,1 2 3008 0,1-1 576 0,1 1 128 0,1-1 0 16,-1 0-2368-16,2 2-464 15,2 1-112-15,-1-1 0 0,3-6-640 0,-1 7-128 16,1-7 0-16,-1 6 0 16,1 1-1680-16,0 0-288 0,0-7-48 0</inkml:trace>
  <inkml:trace contextRef="#ctx0" brushRef="#br2" timeOffset="196419.25">6442 9916 7359 0,'-12'2'656'0,"12"-2"-528"0,-5 4-128 0,-1-1 0 0,1 1 2992 0,-1 0 560 15,2 1 112-15,-3-1 32 0,3 0-2128 0,4-4-416 16,-3 6-96-16,0-2-16 0,1 2-656 0,2-6-144 16,-1 6-32-16,1 2 0 15,0-8-560-15,0 6-112 0,0-6-32 0,0 6-10192 16</inkml:trace>
  <inkml:trace contextRef="#ctx0" brushRef="#br2" timeOffset="196567.81">6310 10097 3679 0,'-3'3'320'0,"0"2"-320"16,-2-2 0-16,1 3 0 0,0-1 3952 0,-1 1 720 16,1-1 128-16,-1 2 48 0,1-2-2992 15,1 1-576-15,-1-1-128 0,1 2-32 0,1-1-672 0,1 0-144 16,0-1-32-16,1-5 0 0,-1 7-464 0,1-2-80 15,0 1-32-15,1-1-7248 16,-1-5-1472-16</inkml:trace>
  <inkml:trace contextRef="#ctx0" brushRef="#br2" timeOffset="196730.89">6182 10325 8287 0,'0'0'736'0,"-5"4"-592"0,0 1-144 0,-1 1 0 16,1 0 2992-16,-1-1 560 0,1 0 112 0,-1-1 32 15,0-1-1952-15,0 2-384 0,2-2-80 0,-1 2 0 16,2 0-896-16,3-5-192 0,-4 4-16 0,-1 1-16 16,0-1-160-16,-1 0-224 0,2 1 48 0,0-2-11536 15</inkml:trace>
  <inkml:trace contextRef="#ctx0" brushRef="#br2" timeOffset="196891.37">5832 10561 911 0,'0'0'0'0,"0"0"0"0,-6 4 0 0,6-4 0 16,-6 2 0-16,-1 1 0 0,1-1 5424 0,0 2 992 15,1-1 208-15,-1 0 32 0,2 0-4752 0,4-3-960 16,-6 4-192-16,6-4-48 0,-5 4-848 0,5-4-176 16,-5 5-48-16,5-5-7552 0,-5 4-1504 15</inkml:trace>
  <inkml:trace contextRef="#ctx0" brushRef="#br2" timeOffset="197076.08">5524 10721 19007 0,'-9'3'832'0,"6"-1"192"0,-4-1-832 0,1 0-192 0,-1 1 0 0,2-1 0 16,-1 1 1536-16,1-1 256 0,-1 0 48 0,1 1 16 15,0 0-832-15,5-2-144 0,-4 3-48 0,4-3 0 16,0 0-688-16,0 0-144 15,-5 3 0-15,5-3 0 0,-4 3-720 0,4-3-112 0,-4 1 0 0,-1 2-7120 16,-1-1-1424-16</inkml:trace>
  <inkml:trace contextRef="#ctx0" brushRef="#br2" timeOffset="197263.93">5247 10837 21711 0,'0'0'960'0,"-7"1"192"0,1 1-912 0,-2-1-240 16,-1 0 0-16,1 0 0 0,1 0 1472 0,-1 0 256 16,0-1 64-16,2 1 0 0,0 0-928 0,6-1-176 15,-4 1-48-15,4-1 0 0,0 0-640 0,0 0 0 16,-5 1 0-16,5-1 0 16,0 0-2240-16,0 0-448 0,-8 0-64 0,8 0-32 0</inkml:trace>
  <inkml:trace contextRef="#ctx0" brushRef="#br2" timeOffset="197437">5048 10901 2751 0,'-12'1'128'0,"6"-1"16"0,1 1-144 0,-2 0 0 0,0 1 0 0,2-1 0 16,-1-1 6768-16,6 0 1312 0,-5 0 272 0,5 0 48 16,0 0-5968-16,0 0-1216 0,0 0-224 0,0 0-48 15,0 0-816-15,0 0-128 0,0 0 0 0,0 0-176 16,0 0-352-1,0 0-80-15,5-1-16 0,2-1 0 16,1-1-2448-16,-1 0-480 0</inkml:trace>
  <inkml:trace contextRef="#ctx0" brushRef="#br2" timeOffset="197579.43">5108 10877 911 0,'0'0'0'0,"0"0"0"0,0 0 0 0,0 0 0 15,0 0 0-15,7 0 0 0,-1 0 4176 0,3-1 752 16,-1 0 160-16,2 0 32 0,1 1-3504 0,2-3-688 15,1 0-144-15,1-1-16 0,-2-1-576 0,1 1-192 16,1-2 144-16,0 0-144 16,1-2-800-16,2-1-240 0</inkml:trace>
  <inkml:trace contextRef="#ctx0" brushRef="#br2" timeOffset="198979.78">4929 8674 6847 0,'0'0'304'0,"0"0"64"0,0 0-368 0,0 0 0 16,0 0 0-16,0 0 0 0,0 0 1040 0,0 0 144 15,-5-2 32-15,5 2 0 0,-6-1 64 0,6 1 32 16,-5-1 0-16,5 1 0 0,-6-1-16 0,0-1 0 16,6 2 0-16,-5-2 0 0,0-2 0 0,5 4 0 15,0 0 0-15,-4-2 0 0,4 2-432 0,-4-2-96 16,4 2 0-16,-7-2-16 0,3 1-320 0,4 1-64 15,-6-1-16-15,6 1 0 0,-5 0-192 0,5 0-32 16,-7 0-128-16,2 0 192 0,5 0-192 0,0 0 0 0,0 0 0 0,0 0 0 16,0 0 0-16,0 0 0 15,0 0 0-15,0 0 0 0,0 0 0 0,0 0 144 0,0 0-144 0,0 0 128 16,0 0 64-16,0 0 16 0,0 0 0 16,6 1 0-16,2-1-208 0,2 0 176 0,3-1-176 0,1 0 160 15,3-1-160-15,1 1 0 0,6 0 0 0,1 0 0 16,2-1 0-16,5-1 0 0,3 2 0 15,3-1 0-15,1 0-144 0,1 1 144 0,1-1 0 0,1 1 0 16,-1 0 0-16,2 0-128 16,0 0 128-16,1-2 0 0,1 2 0 0,-1 0 0 0,-1 0 0 0,-3 0 0 15,-5-1 0-15,-3 0 0 0,-4 0 0 0,-2 0 0 0,-4 0 128 0,-2 0-128 16,-5 0 0-16,-3 1 144 0,-3-1-144 0,-3 1 128 16,-6 1-128-16,0 0 128 0,0 0 0 0,0 0-128 15,0 0 192-15,0 0-64 0,0 0-128 0,0 0 0 16,-6-2 0-16,-1 1 0 0,0 0-224 0,0 0 32 15,-1 1 0-15,3 0 0 0,-3-1 192 0,1 0-176 16,1 0 176-16,-1-1-160 0,1 0 160 0,-1 0 0 16,2 0-144-16,0 0 144 0,0-2 0 0,0 1 0 15,1 0-144-15,1-1 144 0,0 0 0 0,3 4 0 16,-1-4-128-16,1 4 128 0,0 0 0 0,0-5 0 16,0 5 0-16,2-5 0 0,1 0 208 0,-3 5 0 0,3-4 0 0,2 2 0 15,-5 2-32-15,0 0-16 16,7 0 0-16,0 2 0 0,-1 1-160 0,1 2 128 15,-1 0-128-15,0 2 128 0,-2-1-128 0,1 1 160 16,-1 1-160-16,-2-1 160 0,1 2-160 0,-2 1 160 16,-1 0-160-16,-1 0 160 0,-3 1-160 0,0 0-144 0,-3 2 144 0,-2 0-208 31,-3 2-1552-31,-2 0-304 0,-5 3-64 0</inkml:trace>
  <inkml:trace contextRef="#ctx0" brushRef="#br2" timeOffset="199624.05">4883 8984 13823 0,'0'0'608'0,"0"0"128"0,0 0-592 0,-6 1-144 0,6-1 0 0,-5 1 0 15,5-1 1552-15,0 0 288 0,-7 1 48 0,7-1 16 16,0 0-416-16,0 0-80 0,-5 0 0 0,5 0-16 16,0 0-448-16,0 0-96 15,0 0-16-15,0 0 0 0,0 0-240 0,0 0-48 16,0 0-16-16,0 0 0 0,0 0-160 0,0 0-48 0,7 2 0 0,2 0 0 15,3-2-192-15,1-1-128 0,2-1 160 0,1 0-160 16,4 0 0-16,2 0 0 0,4 0 0 0,4 0 0 16,3 0 0-16,4-1 0 0,4-1 0 0,0 2 0 15,0 0 0-15,1-1-128 0,4-1 128 0,0 1 0 16,1 0 0-16,5 0 0 0,1 0 0 0,-2 1 0 16,-1-1 0-16,-3 0 0 0,-3-2 0 0,-1 1 0 0,-5-1-144 0,-1 2 144 15,-4-1-208-15,-4-1 80 16,-1 1 128-16,-5-1 0 0,0 1 0 0,-2 1-128 0,-6-1 128 0,-2 3 0 15,-4-1 128-15,-1 0-128 0,-2-1 0 0,-6 3 128 16,0 0-128-16,0 0 0 0,0 0 0 0,0 0-208 16,-4-5 16-16,0 2 16 0,-3 0-176 0,2 0-32 15,-3 0-16-15,0 1 0 16,0 0-128-16,-1 1-32 0,1 0 0 16,0-1 0-16,1 0 112 0,-1 0 0 0,1-1 16 0,2-1 0 0,1 1 432 0,4 3 0 15,-4-4 0-15,4 4 0 0,0 0 240 0,0-6 128 16,-1 0 16-16,1 1 16 0,0 5 128 0,0 0 32 15,0 0 0-15,0 0 0 0,0 0-144 0,0 0-32 16,6-2 0-16,-1 1 0 0,-5 1-176 0,7 2-32 0,-3 1-16 0,2 3 0 16,-1 1-160-16,0 0 0 15,-1 1 0-15,-1 2 128 0,1 1-128 0,-4 1 0 16,0 2 0-16,-5 1 0 16,1-1-2064-16,-3 2-352 0</inkml:trace>
  <inkml:trace contextRef="#ctx0" brushRef="#br2" timeOffset="200237.52">4901 9280 6447 0,'0'0'576'0,"0"0"-576"16,-3-4 0-16,3 4 0 0,0 0 3024 0,-4-1 496 0,4 1 112 0,-5-2 16 15,5 2-1664-15,0 0-320 16,0 0-64-16,0 0 0 0,0 0-736 0,0 0-144 16,0 0-16-16,0 0-16 0,0 0-240 0,0 0-32 15,8 0-16-15,2 0 0 16,-2 0-144-16,3 0-16 0,2 0-16 0,3 0 0 0,3-1-224 0,3 1 176 0,2-1-176 0,5 1 160 15,2-1-160-15,4 0 0 16,-1 1 0-16,3-3 0 0,1 1 0 0,0-1 0 16,3 0 0-16,3 0 0 0,-1 0 0 0,4 1 0 0,4 0 0 0,-1-2 0 0,1 1 0 0,-2-1 128 15,0-2-128-15,-2 1 0 16,-3-1 0-16,-1 1 128 0,-1-1-128 0,-2 2 0 16,0 1 0-16,-5-1 0 0,-4 0 0 0,-2 1 0 0,-3-1 0 0,-4 1 0 31,-3-1 128-31,-4 0-128 0,-4 2 0 0,-1 0 160 0,-6-3-160 0,-4 5 160 0,0 0-160 0,0 0 160 15,0 0-160-15,0 0 160 0,-4-4-336 0,-4 1-64 16,1 1-16-16,-2-1 0 16,-1 1-176-16,0 0-32 0,1 0-16 0,2 0 0 0,0-1 224 15,-2 0 64-15,4 0 0 0,0-1 0 0,1 1 192 0,4 3 0 16,-3-3 0-16,3 3 0 0,0 0 272 0,0 0 0 16,0 0 0-16,4-3 0 0,-4 3-32 0,5-4-16 15,2 2 0-15,0 1 0 0,0 0 0 0,1 2 0 16,-1 0 0-16,-1 2 0 0,1 1-96 0,-2 1-128 15,1 1 176-15,-2 0-176 0,0 2 160 0,-3 2-160 16,-2 1 128-16,-2 1-128 0,0 2-224 0,-2 3-128 16,-4 1-32-16,-4 2-13072 0</inkml:trace>
  <inkml:trace contextRef="#ctx0" brushRef="#br2" timeOffset="200834.84">4944 9533 3679 0,'0'0'160'0,"0"0"32"0,-4-1-192 0,4 1 0 16,-6-3 0-16,6 3 0 0,0 0 4800 0,0 0 896 16,-5 0 192-16,5 0 48 0,0 0-3648 0,0 0-736 15,0 0-144-15,0 0-16 0,0 0-848 0,5 0-160 16,3 0-48-16,3 0 0 16,2 0-192-16,3 0-144 15,2 0 192-15,4 0-192 0,5 0 0 0,2 0 0 0,4 0 0 0,3-2 0 16,0 0 0-16,1-1 0 0,2-1 0 0,2 1 0 15,1-1 128-15,5 0-128 16,2 0 0-16,4 0 0 0,2-1 0 0,0 1 0 16,-1-1 128-16,-1 1-128 0,-1 0 0 0,1-1 0 15,-1 0 0-15,0 0 0 0,-2 1 0 0,-2 0 0 0,-6-1 0 16,-3 1 0-16,-6-1 0 0,-3 2 0 0,-4 1 0 0,-3 0 0 16,-3 0 0-16,-2 1 0 0,-4 0 0 0,-2 0 0 15,-2-1 0-15,-2 0 128 0,-8 2-128 16,0 0 0-16,0 0 0 0,0 0 0 0,0 0 0 0,0 0-144 31,-7-4-416-31,-1 1-80 0,-1 1 0 0,-2 0-16 16,0 0-16-16,0-1 0 0,0 0 0 0,2 0 0 0,-1 1 384 0,1-1 80 0,3 1 16 0,1 0 0 0,5 2 192 0,0 0 192 15,0 0-48-15,0 0 0 0,0 0 112 0,0 0 0 16,2-6 16-16,1 2 0 0,1 1 16 0,2 1 0 16,0-1 0-16,0 2 0 0,1 0 32 0,1 2 16 15,-1 1 0-15,1 2 0 0,1-1-144 0,0 1-16 16,-2 3-16-16,0 0 0 0,-2-1-32 0,-1 2-128 15,-3 1 192-15,-1 1-64 0,-2 0-128 0,-4 2-224 16,0 1 48-16,-5 2-13392 0</inkml:trace>
  <inkml:trace contextRef="#ctx0" brushRef="#br2" timeOffset="201462.19">5000 9905 18191 0,'0'0'800'0,"0"0"176"0,-5-4-784 0,-1 2-192 0,6 2 0 0,0 0 0 0,-5-3 1504 0,5 3 256 15,0 0 48-15,0 0 16 16,0 0-544-16,0 0-96 0,0 0-32 0,0 0 0 0,0 0-752 0,0 0-144 16,6 2-48-16,3 0 0 0,1 0-208 0,4 1 0 15,4-2 128-15,3 1-128 0,3 0 0 0,5-1 0 16,4-1 0-16,2 0 0 0,0 0 0 0,1 0 0 15,3-1 0-15,2 0 0 0,3 0 0 0,1 0 0 16,3-1 0-16,3-1 0 0,0 1 0 0,-2 1 0 16,-2-3 128-16,2 0-128 0,-2 0 144 0,1-2-16 15,1 1 0-15,-2 1 0 0,-1-1-128 0,-2 1 0 16,-3-1 0-16,-5 2 0 0,-4 0 0 0,-4 1 0 16,-3-1 0-16,-3 1 0 0,-2-1 0 0,-5 1 0 15,-2-1 0-15,-2 1 0 0,-2 1 0 0,-1-1 0 16,-8 2 0-16,0 0 0 0,0 0 0 0,0 0 0 0,0 0 0 0,0 0 128 15,-6-4-128-15,1-1-176 0,-2 2 48 0,1 0 0 16,-1 0-16-16,1 1 0 0,1 0 0 0,-1 0 0 16,6 2 144-16,0 0 0 0,0 0 0 0,0 0-128 15,0 0 128-15,0 0 144 0,0 0-16 0,0 0-128 0,0 0 160 16,5-5-160-16,-1 2 128 0,2 1-128 0,-1 1 208 0,1 0-32 16,-6 1-16-16,5 0 0 0,-5 0 128 0,6 1 32 15,-6-1 0-15,5 3 0 0,-5-3-64 0,5 7-16 16,-3-1 0-16,0 3 0 0,-3 1-96 0,-1 1-16 15,-3 0 0-15,-1 1 0 0,-2 1-128 0,-2 2 192 16,-2 0-192-16,-2 1 192 16,-1 1-576-16,-1 1-96 0,-4-1-32 0,-1 1-9072 15,-2-2-1808-15</inkml:trace>
  <inkml:trace contextRef="#ctx0" brushRef="#br2" timeOffset="202060.34">4993 10255 5519 0,'0'0'240'0,"-6"-1"64"0,1 0-304 0,5 1 0 0,-6-1 0 0,6 1 0 15,0 0 4160-15,0 0 784 0,-5-2 160 0,5 2 16 16,0 0-2992-16,0 0-592 16,0 0-128-16,0 0-32 0,5-2-800 0,3 0-144 0,2-1-48 0,3 2 0 15,2 0-128-15,7 0-16 0,4 0-16 0,2 0 0 0,4-1-224 0,1-1 176 16,1 0-176-16,0 0 160 0,2-2-160 0,0 2 0 15,2 0 144-15,1 0-144 0,-1 0 0 0,3 1 0 16,2-1 0-16,-1 0 0 0,1-1 0 0,-4 0 128 16,-2-1-128-16,-3 1 0 0,-2 0 0 0,-3-1 0 15,0 1 0-15,-3 1 128 0,-3-1-128 0,-2 1-192 16,-3 0 64-16,-3-1 0 0,-2 1-96 0,-3-1-16 16,-2-1 0-16,-2 1 0 0,-2-2-48 0,0 1-16 15,-3-1 0-15,-1 1 0 16,-1-1-112-16,-1 1-32 0,-2-1 0 0,-2 1 0 0,0-1 48 0,-1 1 0 15,-1 0 0-15,2 2 0 0,-1 0 400 0,2 0 304 0,0-1-48 0,5 4-16 16,0 0 512-16,0 0 96 0,0 0 32 0,0 0 0 16,0 0-368-16,0 0-64 0,0 0 0 0,0 0-16 15,0 0-256-15,8 1-48 0,0 0-128 0,0 2 192 16,3 0-192-16,-1 1 0 0,0 1 0 0,0 0 0 16,0 3 0-16,-1 0 0 0,-1-1 0 0,-4 2 0 15,-1 0 0-15,-1 1 176 0,0 0-176 0,-5 1 160 0,-1 1-32 16,-4 1 0-16,-3 0 0 0,-4 3 0 15,-4 1-960 1,-2 3-192-16,-2 1-32 0</inkml:trace>
  <inkml:trace contextRef="#ctx0" brushRef="#br2" timeOffset="202573.57">5004 10573 26655 0,'0'0'1184'0,"0"0"240"0,-5-3-1136 0,5 3-288 15,0 0 0-15,0 0 0 0,0 0 1024 0,0 0 160 16,0 0 32-16,0 0 0 0,8-2-624 0,2 1-112 0,3 0-32 0,5 0 0 15,3 1-256-15,4 0-64 16,3 0-128-16,2-2 192 0,2 1 16 0,0 1 0 16,-1-1 0-16,0 0 0 0,-2-1-208 0,1 2 144 0,0 0-144 0,-3 1 128 15,-2 0-128-15,1 0 0 0,-4 0 0 0,-1 0 128 0,-2 1-128 0,0-1 0 16,-2 0 144-16,-3 1-144 0,-3-1-144 16,-2-1-112-16,-9 0 0 0,0 0-16 31,0 0-560-31,0 0-96 0,0 0-32 0,-6-2 0 0,-1-1-512 0,-3-1-96 0,0 0-32 15,-1-2 0-15,-1 1 800 0,0-1 160 16,-2 1 16-16,2-1 16 0,0 1 864 0,2-1 192 0,1 1 16 0,2-1 16 0,1 2 1088 0,3 1 224 16,3 3 32-16,0 0 16 0,0 0-880 0,0 0-192 15,5-5-16-15,3 3-16 0,1 0-400 0,2 2-80 16,1 0 0-16,1 2-16 0,0 1-48 0,2 2 0 16,-1 0 0-16,-1 1 0 0,0 0 208 0,-2 2 48 15,-2 1 0-15,-2 1 0 0,-2 0-128 0,0 0 0 16,-4-1-16-16,-2 1 0 0,-4 0-128 0,-1 1-32 0,-3 1 0 0,-3 0 0 31,-4 2-1056-31,0-1-224 0,-3 1-32 0</inkml:trace>
  <inkml:trace contextRef="#ctx0" brushRef="#br2" timeOffset="206842.21">11999 7261 911 0,'0'0'0'0,"0"0"0"0,0 0 0 0,0 0 0 15,0 0 0-15,3-4 0 0,0-1 3792 0,1 1 688 0,-1-2 128 0,0 2 16 16,0 0-2000-16,1-2-384 16,0 1-96-16,-1-1-16 0,-3 6-848 0,3-6-192 15,0 0-16-15,-1-1-16 0,0 1-368 0,1-1-80 0,-2 1-16 0,0-1 0 16,0-1-128-16,-1 1-16 16,0-1-16-16,0-2 0 0,-1 0-240 0,0-1-64 0,-3-1 0 0,1 1 0 15,-1 1-128-15,-1 0 160 0,0 0-160 0,-1 2 160 16,0 0 48-16,-1 1 16 15,-1 2 0-15,2 0 0 0,-1 2-48 0,-1 1-16 0,0 1 0 0,0 2 0 0,-2 2 32 0,2 3 0 32,1 0 0-32,1 3 0 0,0 2-192 0,0 3 0 0,2 2 0 0,-1 4 0 0,3 2 0 0,0 5 0 15,1 4 0-15,0 1 0 0,1 2 0 0,0 3 128 16,1 2-128-16,0 1 0 0,0 0 144 0,1 0-144 16,0-1 160-16,1 0-160 0,-1-2 256 0,-1-1-32 15,-1 1-16-15,0-3 0 0,0-2-64 0,0-3-16 16,-2 0 0-16,-1-3 0 0,0 0 0 0,0-2-128 15,-2-2 192-15,1-3-64 0,-1-2-128 0,-2-1 0 16,0-3 0-16,1-1 128 16,-2-1-2064-16,-2-2-432 0,-1-3-64 0</inkml:trace>
  <inkml:trace contextRef="#ctx0" brushRef="#br2" timeOffset="207203.45">11639 7713 27647 0,'0'0'2448'0,"0"0"-1952"15,1-5-496-15,2-2 0 0,2-1 960 0,1 1 80 16,2-1 32-16,2 0 0 0,3 1-832 0,3-1-240 0,1-2 0 16,4 1 128-16,3 0-128 0,3 1 0 0,1-1 0 0,3-1 0 15,1-1 0-15,1 0 0 0,0 0 0 0,-2 1 0 0,-4 0 0 16,-1 2 0-16,-4 2 0 0,-4 1 0 0,-1 1 0 0,-4 1 0 16,-3 2 0-16,-2 2-128 0,-8-1 128 0,5 6 0 15,-1 3 0-15,-1 2 128 0,-2 1 80 0,-1 3 32 16,0 0 0-16,0 0 0 0,0 2-32 0,1-1 0 15,0 1 0-15,2-1 0 0,2 0-208 0,0-2 128 16,2-1-128-16,2-1 0 0,0-2 448 0,1-1-16 16,0-5 0-16,0 1 0 0,1-3-96 0,0-3-16 15,-1-2 0-15,1-2 0 0,-1-1 128 0,-1-3 32 32,0-2 0-32,-2-2 0 0,1-4 112 0,-4-2 32 0,0 0 0 0,-2-2 0 0,-2-2-256 0,-2 1-48 15,-2 1-16-15,0 1 0 0,-5 2-160 0,1 3-16 16,-1 2-128-16,-1 2 192 0,-1 3-192 0,0 4 0 0,-1 1 0 0,-1 3-160 31,0 3-336-31,1 1-64 0,0 3-16 0,1 3 0 16,0 3-2384-16,1 2-496 0</inkml:trace>
  <inkml:trace contextRef="#ctx0" brushRef="#br2" timeOffset="207518.39">12401 7509 32879 0,'0'0'1456'0,"0"0"304"0,0 0-1408 0,7-3-352 0,-1 3 0 0,-6 0 0 16,8 3 944-16,-2 1 112 0,0 2 32 0,1 1 0 0,-1 2-928 0,2 1-160 16,0 2 0-16,-2 1 0 0,0 2 0 0,-1 0 0 15,0 0 0-15,-1 2 0 0,-3 0 144 0,2 0-144 16,-1-2 160-16,-1 0-160 0,0-2 176 0,-1-2-176 16,0-2 192-16,0-3-192 0,0-6 256 0,0 0-48 15,0 0-16-15,0 0 0 0,0 0 416 0,0-6 80 16,-1-3 16-16,0-2 0 15,1-3-48-15,1-2 0 16,1 0 0-16,1-2 0 0,3-2-384 0,0 2-80 0,1 0 0 0,-3 1-16 0,3 2-176 0,0 2 0 31,0 1 0-31,0 2-176 0,0 2 176 0,-1 2-160 0,2-1 160 0,0 3-160 0,-2 1 160 0,0 2-192 16,0 1 192-16,1 1-192 16,-1 3-1280-16,2 0-272 0,0 0-48 0,0 2-15424 0</inkml:trace>
  <inkml:trace contextRef="#ctx0" brushRef="#br2" timeOffset="207895.73">12788 7418 30575 0,'-9'-5'1344'0,"9"5"304"0,-6 0-1328 0,1 0-320 0,-2 0 0 0,0 1 0 16,1 1 944-16,-1 3 112 16,1 1 32-16,-1 3 0 0,1 1-304 0,1 2-48 0,-1 1-16 0,2 3 0 15,0 1-496-15,1 1-96 0,1 1-128 0,1-1 176 0,1 0-176 0,1-1 192 16,1-1-192-16,2-1 192 0,1 1-64 0,2-2-128 15,1-2 192-15,0-1-64 16,2-2 0-16,1-4-128 0,1 0 192 0,2-3-64 0,1-2-128 0,1-1 0 16,1-2 0-16,1-4 128 15,0-2-128-15,1-2 0 0,-1-3 0 0,-1-2 0 0,1 0 0 0,-2-4 0 16,-3-3-224-16,0 0 80 0,-4 0-32 0,-2 2 0 16,-1 1 0-16,-3 3 0 0,-1 2 176 0,-2 3 0 15,-1 1 160-15,-1 3-160 0,-2 2 384 0,0 4-32 16,4 2 0-16,-8 1 0 0,0 1 0 0,-1 3 0 15,1 4 0-15,1 2 0 0,-2 1-192 0,2 2-32 32,0 0-128-32,2 1 192 0,0 1-192 0,2-1 0 0,1 0 0 0,1 1 0 0,1-2 0 0,1-1 0 31,1-1 0-31,1-1 0 0,2-1 0 0,0 0-128 0,2-1 128 16,2-1 0-16,1-2-192 0,0 0 32 0,1-3 0 0,1-2 0 31,0-2-1632-31,2-2-320 0,-1-3-64 0</inkml:trace>
  <inkml:trace contextRef="#ctx0" brushRef="#br2" timeOffset="208367.55">13524 7083 18431 0,'0'-14'1632'0,"1"8"-1312"16,1 0-320-16,0-1 0 0,0-1 2144 0,0 1 352 16,-1-1 80-16,1 1 16 0,0 1-448 0,0 0-96 15,0 1 0-15,-2 5-16 0,0 0-816 0,0 0-144 0,0 0-48 0,0 0 0 16,0 0-432-16,0 0-80 0,1 7-32 0,-2 4 0 16,-1 5-224-16,0 2-64 0,-3 6 0 15,-1 4 0-15,-5 7 16 0,-3 7 0 0,-3 2 0 0,-3 7 0 16,-4 6-48-16,-3 2-16 0,-1 1 0 15,-1-2 0-15,1-1-144 0,0-3 0 0,5-4 0 16,2-4 128-16,3-2-128 0,2-3 0 0,2-5 144 0,2-1-144 16,1-1 0-16,2-4 0 0,1-4 0 0,3-3 128 15,0-2-128-15,3-3-128 0,1-3 128 0,1-2-192 16,1-2-784-16,1-2-176 0,1-2-16 0,-3-7-10704 16,8 3-2144-16</inkml:trace>
  <inkml:trace contextRef="#ctx0" brushRef="#br2" timeOffset="209153.66">13601 7508 34319 0,'0'0'752'0,"0"0"144"0,0 0 48 0,0 0 32 0,0 0-784 0,0 0-192 15,0 0 0-15,0 0 0 0,4 7 656 0,-2 4 96 16,-1 2 16-16,0 2 0 0,-1 0-336 0,0 3-64 15,-1 0-16-15,0 1 0 0,0 0-192 0,0-3-32 16,0 1-128-16,-1-3 192 0,1-2-64 0,0-1-128 0,0-2 176 0,1-2-176 16,0-7 256-16,0 0-64 0,0 0-16 0,0 0 0 15,0 0 32-15,0 0 16 0,3-6 0 0,2-3 0 16,-1-2-16-16,2-4 0 0,-2-2 0 0,3-1 0 16,0-3-208-16,2 0 144 0,-1 0-144 0,0 1 128 15,-1 3-128-15,1 2 0 0,0 4 0 0,-2 3 0 0,0 1-160 0,-1 3 160 16,-5 4 0-1,0 0-144-15,0 0 144 0,7 7 0 0,-3 3 0 0,1 2 0 0,-1 3-128 16,-1 0 128-16,1 0-128 0,-1 2 128 0,-2-1 0 0,2 1 0 16,0 0 0-16,2 0 0 0,1-2 0 0,0-1 0 15,1-2 0-15,1-2 0 0,1-2 0 0,-1-1 0 16,1-3 0-16,1-1 0 0,0-5 0 0,1-1 128 16,0-3-128-16,1-3 176 0,1-2-48 0,1-2 0 15,0-4 0-15,0-3 0 0,0-1 0 0,0-2-128 16,1-1 192-16,-2 2-64 0,-1 2-128 0,-1 4 0 15,-1 1 0-15,-1 4 0 0,0 3 0 0,-4 2 0 16,1 3 0-16,-6 3 0 0,0 0-128 0,0 0 128 16,3 8 0-16,0 3 0 0,-1 2 0 0,1 2-176 15,-1 1 176-15,0 1-128 0,0 2 128 0,1 0 0 0,0-1 0 0,0 1-128 16,0-1 128-16,1-2 0 16,-1-2 0-16,1 0 0 0,2-2 0 0,0-1-208 15,1-3 80-15,1-1 128 16,2-4-752-16,1 0-16 0,0-5-16 0,3-1 0 15,1-3-576-15,3-3-112 0,2-3-32 0,2-4 0 16,1-4-1568-16,1 2-304 0,1-1-64 0,-3 0-16 16,-4 2 1344-16,-3 1 256 0,-3 3 48 0,-2 3 16 0,-2 3 1920 0,-3 2 400 0,-5 5 80 0,0 0 16 0,0 0 1424 0,2 7 272 15,-2 0 64-15,0 3 16 0,-2 0-1296 0,2 1-256 16,-1 1-48-16,1 2-16 0,0-1-272 16,1 0-48-16,2-1-16 0,0 0 0 0,1-1 960 0,2-1 192 15,-1-1 48-15,3-1 0 0,1-3-1648 0,0-1-256 16,1-1-96-16,1-3-16 0,0-1 848 0,0-3 160 15,0-1 48-15,-2-3 0 0,0-3 144 0,0-3 48 16,0-2 0-16,-1-1 0 0,-3-2-240 0,-1-1-64 16,-1 2 0-16,-2-2 0 0,-2 0-208 0,-3 2-48 15,-1 3-16-15,-1 3 0 0,0 2-32 0,-2 3 0 16,-2 3 0-16,-1 3 0 0,0 2-432 0,0 2-96 0,1 2 0 0,-1 3-16 31,0 5-1392-31,0 2-288 0,0 3-48 0,1 0-9472 16,3 1-1904-16</inkml:trace>
  <inkml:trace contextRef="#ctx0" brushRef="#br2" timeOffset="210191.7">14640 7698 22111 0,'0'0'976'0,"5"5"208"0,1 0-944 0,-1 0-240 16,0 1 0-16,-1 0 0 0,2 1 1920 0,-3 0 352 0,0-2 64 16,0 1 16-16,-3-6-704 0,0 0-144 0,0 0-32 0,0 0 0 15,0 0-368-15,0 0-80 0,6-2 0 0,1 0-16 16,-2-2-416-16,2-3-80 0,-1 0 0 0,2-2-16 15,0 1-288-15,0-3-48 0,3-2-16 0,0 0 0 16,0-1-144-16,2 2 128 16,-1 1-128-16,0 1 128 0,-2 2-128 0,0 0 0 0,1 1 0 0,-4 3 0 0,2 3 0 0,0 0-144 15,-3 1 144-15,1 1-160 0,0 1 160 0,-2 1 0 16,1 2-144-16,-1 1 144 0,1 1 0 0,-1 0 0 16,1 1-144-16,-1 1 144 0,1 0 0 0,0-1 0 15,-1-1 0-15,-1-1 0 0,2-2 0 0,0-2 0 16,1 1 0-16,0-2 0 0,1-2 0 0,0-2 0 15,0 0 0-15,0-1 0 0,1-3 0 0,0-1 176 16,1-1-176-16,1-2 160 0,0 0-160 0,1-2 0 16,0 0 144-16,0 1-144 0,0 0 0 0,-1 1 0 15,-1 1 0-15,-2 2 0 0,-2 4 0 0,0 1 0 16,-6 3 0-16,0 0 0 0,0 0-144 0,0 0 144 16,3 5-160-16,-1 3 160 0,0 1-128 0,-4 1 128 15,0 1 0-15,1 1-144 0,-1 0 144 0,2 1 0 16,2 0-144-16,0-1 144 0,1-1 0 0,1-1 0 0,4-1 0 0,2-2 0 15,-3-2-160-15,4-2 160 0,1-1 0 0,2-2-144 16,0-3-80-16,1 0-16 0,0-2 0 16,0-3 0-16,-2-2 32 0,0-2 0 15,-1-1 0-15,1-3 0 0,-2-2-32 0,0-2 0 0,0-2 0 0,-3 1 0 16,-1 1-96-16,-2 2-32 16,-1 3 0-16,-2 3 0 0,-2 1 368 0,-1 3 160 0,-1 2-16 0,2 6 0 15,-6-3 96-15,1 3 16 0,-1 3 0 0,-2 1 0 0,1 3-112 0,-2 1-16 16,-1 2 0-16,1 2 0 0,0 3-128 0,3-1 0 15,0 1 0-15,2 0 0 0,1-1 0 0,2-1-144 16,1-1 144-16,1 0 0 0,1-1-176 0,2 0 176 16,2-1-160-16,1 0 160 15,2-2-464-15,2-3 0 0,0 0 0 0,2-3 0 16,1-1-1728-16,0-2-352 0,0-2-64 0,2-3-16 16,-1 0 848-16,0-2 176 0,1-1 16 0,-2-1 16 15,0 0-496-15,1 0-112 0,-2-1 0 0,-1 2-16 0,-1-1 1712 0,-1 1 352 16,-2 1 128-16,-2 3 0 0,-1 1 2288 0,-5 4 560 15,0 0 112-15,0 0 32 16,0 0-992-16,0 0-192 0,0 0-32 0,0 9-16 0,-3 0-672 0,1 1-144 16,-1 0-32-16,0-1 0 0,0-1-240 0,1 1-48 15,0 0-16-15,0-1 0 0,2-8 112 0,0 0 32 16,0 0 0-16,0 0 0 0,0 0-176 0,0 0-16 16,0 0-16-16,0 0 0 0,6 1-192 0,3-3-32 0,1-3-16 0,0 0 0 15,-1-3-128-15,3-1-32 16,-2-2 0-16,4-2 0 0,-1-2-144 0,1-1 0 15,-1 3 144-15,-1 1-144 0,0 2 0 0,-2 2 0 0,-1 3 0 0,-2 1 0 16,1 2-144-16,-8 2 144 0,7 4-160 0,-4 1 160 16,0 3-144-1,1 2 144-15,-1 2-128 0,0 1 128 16,0 0 0-16,1 0 0 0,-1 1 0 0,1-1-128 0,2-1 128 0,-2-2 0 0,2 0 0 0,0-2 0 0,2-1 0 0,0-3 0 16,0-2 0-16,-1-4 0 0,2 0 0 15,0-3 0 1,0-4 0-16,-1-2 0 0,0-2 0 0,1-2 0 0,0-1 0 0,0-4-128 0,-1-2 128 0,2-2 0 15,0-4 0-15,0 2 128 0,0-1-128 0,-1 2 0 16,-2 4 128-16,0 3-128 0,-1 1 128 0,-1 3-128 16,1 3 160-16,-2 3-160 0,-2 2 224 0,-2 6-48 15,0 0-16-15,0 0 0 0,0 0-160 0,2 7 0 16,-1 2 144-16,-1 3-144 0,-1 4 0 16,-1 2 0-16,-1 3 0 0,-2 3 0 0,-1 4 0 0,-1 1 0 15,-2 0 0-15,2 1-128 16,0-3-576-16,2 2-128 0,-1-1 0 0,2-3-16 15,0-2-2368-15,2-3-480 0</inkml:trace>
  <inkml:trace contextRef="#ctx0" brushRef="#br2" timeOffset="210333.26">15919 7564 23039 0,'-7'-12'2048'0,"5"7"-1648"0,2 5-400 0,0 0 0 16,-1-4 3408-16,1 4 608 0,0-6 112 0,0 6 32 15,3-4-2816-15,3 1-576 0,2-1-96 0,3 2-32 16,2 1-384-16,4 1-96 0,4 0-16 0,4 0 0 15,1 2-144-15,3-1 0 0,0 0-192 0,1-2-11872 32,-1-2-2368-32</inkml:trace>
  <inkml:trace contextRef="#ctx0" brushRef="#br2" timeOffset="211983.58">16339 7098 911 0,'0'0'0'0,"0"0"0"0,0 0 0 0,0 0 0 15,0 0 0-15,0 0 0 16,0 0 1776-16,0-5 272 0,0 5 48 0,0-6 16 0,0 0-272 0,0-1-48 15,0 1-16-15,0 0 0 0,1 1-304 0,-1 5-64 16,0-6-16-16,0 6 0 0,1-5-304 0,-1 5-64 16,0-6-16-16,0 6 0 0,0 0-512 0,0 0-112 0,0 0 0 0,0 0-16 15,0 0-368-15,0 0 144 16,0 0-144-16,0 0 0 0,0 0 208 0,0 0-64 0,0 0-16 0,0 0 0 16,0 0 112-16,2 8 16 15,-1-2 0-15,0 2 0 0,0 1 128 0,-1 0 48 16,0 1 0-16,0 1 0 0,0 1-176 0,-1 1-16 15,0 0-16-15,-2 2 0 0,1 0-80 0,0 1-16 16,-1 2 0-16,-1 2 0 0,1-1 0 0,0 2-128 0,0 1 192 0,-2 1-64 16,2 1-128-16,-3 1 192 0,0 0-192 15,0 2 192-15,2-1-64 0,-1 3 0 0,0-1 0 0,1 1 0 16,-1-1-128-16,2 1 160 0,0 0-160 0,0-1 160 16,0 3-160-16,2 0 0 0,-2 0 0 0,2-1 128 15,-1 2-128-15,1 0 0 0,0-1 0 0,1 1 0 16,-1 0 0-16,1 1 0 0,0 1 0 0,0 0 0 15,0-1 0-15,1 1 0 0,0 1 0 0,0 2 0 16,1-1 0-16,-1 0 0 0,0 2 0 0,1 0 0 16,-2 1 0-16,0 0 0 0,1 0 0 0,0 0 0 15,-1 3 0-15,0 0 0 0,0-3 0 0,0 3 0 0,0 1 0 0,2 0 0 16,-2 0 0-16,1 0 0 0,2 0 0 0,-1-1 0 16,-2 0 0-16,1 2 0 0,0-1 0 0,-1 1 0 15,2 3 0-15,-1-1 0 0,2-1 0 0,-2 0 0 16,-1-1 0-16,1 1 0 0,1 1 0 0,-1-1 0 15,0 0 0-15,0 1 0 0,0 0 0 0,0 0 0 16,1-1 0-16,-2 0 0 0,-2-1 128 0,2 1-128 16,0 2 128-16,0-1-128 0,-1 0 0 0,0 0 0 15,1 1 128-15,0 1-128 0,-1-1 0 0,0 1 128 16,1 1-128-16,0 0 128 0,-1 1-128 0,1-1 160 0,0 1-160 0,1-1 160 16,0 1-160-16,0-1 0 15,0 1 144-15,0-1-144 0,3 1 240 0,-3-2-32 16,1 1 0-16,0 0 0 0,0 1 96 0,1 1 16 15,-2 1 0-15,1-1 0 0,0-1-320 0,0 3 160 0,-2-1-160 16,0-4 128-16,1 2-128 0,-1 0 0 0,0 2 0 16,3 3 128-16,-3 0-128 0,1 0 0 0,-1 0 0 0,1 20 128 15,1-9-128-15,0-5 0 0,0-2 0 0,0-18 0 16,0 3 128-16,1 4-128 0,-2-1 0 0,2 20 128 16,0-6 0-16,-1-5 0 0,0-2 0 0,0-3 0 0,-1 1 0 15,0 0 0-15,-1-2 0 0,0 1 0 0,0-3-128 0,0 1 160 16,-1 0-160-16,0 1 160 0,0-1-160 0,0 1 0 15,-1-1 0-15,0 2 0 0,-1-1 128 0,1 1-128 16,0-1 0-16,2 0 128 0,-2 0-128 0,0 0 0 16,-1 1 0-16,2 1 128 0,0-2-128 0,0 1 0 15,-1-2 144-15,1 2-144 16,0-2 160-16,1 2-32 0,0-2-128 0,-1 0 192 0,0-2-16 0,-2 2-16 16,0 0 0-16,0-1 0 0,-1 0-160 0,1-1 0 15,-1 0 0-15,2 0 0 0,-2 0 0 0,2-1 0 16,0 0 0-16,1 3 0 0,0-4 0 0,0 0 0 15,1-1 0-15,0 0 0 0,0 1 176 0,0 0-48 16,0-1-128-16,0 0 192 0,0 0-32 0,0-1-16 16,-2 0 0-16,1 0 0 0,0-1 16 0,1-2 0 15,-1 1 0-15,0 0 0 0,0-1 32 0,1-1 0 16,-2-2 0-16,1 0 0 0,0-2-16 0,1 0 0 0,-2-3 0 0,1-2 0 16,1-3 0-16,0-2 0 0,0-2 0 0,0-1 0 15,0-3-48-15,0-2-128 0,0-3 192 0,0-1-64 16,0-1 0-16,0-2-128 0,-1-2 192 0,1-8-64 15,0 0-128-15,0 0 192 0,0 0-192 0,0 0 192 16,0 0-448-16,0 0-96 0,0 0-16 0,0 0 0 16,-3-6-2704-16,1-4-528 15</inkml:trace>
  <inkml:trace contextRef="#ctx0" brushRef="#br2" timeOffset="213103.26">17954 7152 5519 0,'0'0'240'0,"6"-6"64"0,-1-4-304 0,1 1 0 16,-1 0 0-16,1 0 0 0,-1 1 3584 0,-1-1 640 16,1 1 144-16,-2 1 32 0,0 2-2016 0,-3 5-400 15,4-7-64-15,-4 7-32 0,0 0-608 0,0 0-128 0,0 0-32 0,0 0 0 16,0 0-464-16,-2 6-80 15,-1 3-32-15,-1 2 0 0,-3 1-128 0,0 3-32 16,-2 2 0-16,-2 4 0 0,-2 2-112 0,-1 2-16 16,0 0-16-16,1 2 0 0,-1-2-112 0,-1 0-128 0,2-1 176 0,1 1-176 0,1-2 128 0,1-2-128 15,0-3 0-15,1-1 0 16,2-3 128-16,0-2-128 0,3-2 144 0,0-2-144 16,1-3 304-16,3-5-48 0,0 0 0 0,0 0 0 15,0 0 64-15,0 0 16 0,2-6 0 0,3-2 0 0,0-4-176 16,2-3-32-16,1-6-128 0,0-1 192 15,3-3-192-15,0-3 0 16,0-4 128-16,1-1-128 0,2 0 0 0,-2 1 128 0,-2 0-128 0,1 4 0 16,0 0 128-16,-1 5-128 0,-3 2 0 0,1 5 0 0,0 2 288 0,-1 6-32 15,1 2-16-15,-2 3 0 0,0 2-48 16,1 2-16-16,-2 3 0 0,1 5 0 0,0 3-48 0,-1 3-128 16,1 2 192-16,1 3-64 0,-2 1-128 0,1 4 160 15,-1 0-160-15,1 3 160 0,-2 0-160 0,1 1 0 16,-1-2 144-16,-1 1-144 0,1-1 0 0,0 0 128 15,1-1-128-15,-1-3 0 0,-1-1 0 0,2-2 144 16,0-2-144-16,0-2 0 0,0 0 0 0,-1-3-224 16,0-3 16-16,-2-3 0 15,0 0-1520-15,-2-7-320 0,0 0-48 0,0 0-14416 0</inkml:trace>
  <inkml:trace contextRef="#ctx0" brushRef="#br2" timeOffset="213260.23">17894 7361 35247 0,'0'0'1552'0,"0"0"336"0,0 0-1504 0,0 0-384 0,0 0 0 0,7-2 0 16,0 0 320-16,3 0 0 15,1-1 0-15,2 1 0 0,2 1 96 0,2 0 16 0,0 0 0 0,4 0 0 16,0 0-240-16,2-1-32 0,0-2-16 0,4 1 0 16,3 0-1344-1,1-2-272-15,2-1-48 0</inkml:trace>
  <inkml:trace contextRef="#ctx0" brushRef="#br2" timeOffset="214643.36">20662 6914 3679 0,'0'0'160'0,"0"-6"32"0,0-1-192 0,1 1 0 0,2-1 0 0,-1 2 0 15,-1-1 2688-15,-1 6 512 0,2-5 80 0,-2 5 32 16,3-5-1792-16,2 2-368 0,-5 3-64 0,5-3 0 16,1 1-448-16,-6 2-96 0,0 0-16 0,6 0 0 15,2 1-96-15,-1 0-32 0,-7-1 0 0,5 3 0 16,1 1 16-16,-2 1 0 0,-4-5 0 0,5 6 0 15,-2 3 48-15,0 0 16 16,-1 1 0-16,1 1 0 0,-1 0-64 0,0 1-16 0,1 1 0 0,-1 3 0 16,0 0-272-16,-1 3-128 0,1 0 0 0,-1 0 128 0,0 1-128 0,1 1 0 15,0 1 0-15,1 1 128 0,-2 2-128 0,0 2 0 32,1 0 0-32,0 2 128 0,-1 1-128 0,0 0 128 0,-1 1-128 0,0 2 128 0,0 2 0 0,0 1-128 15,0 0 192-15,0 0-64 16,0 1 0-16,0 1-128 0,0 4 192 0,0 0-64 0,2 1-128 0,-1-1 0 0,-2 2 144 0,1 3-144 15,1 0 0-15,-1 0 128 16,0 2-128-16,0-1 0 0,0 0 0 0,0 1 0 16,0 0 0-16,0 1 0 0,-1-1 0 0,1 2 0 15,1 0 0-15,0-1 0 0,-1 0 0 0,1 0 0 16,0 0 0-16,1 0 0 0,0 2 0 0,2 1 0 0,1 1 0 0,-2 3 0 16,1 0 0-16,0-2 0 15,1 1 0-15,0 1 0 0,1 3 0 0,2 27 0 16,0-9 0-16,1-6 128 0,1-1-128 0,-4-3 0 15,-1-2 0-15,0-1 0 0,2-1 0 0,-1 1 0 16,1-1 0-16,0 0 0 0,-1 0 0 0,1 1 0 0,-1 0 0 0,2 0 0 16,0-2 0-16,0 0 0 0,-2 2 0 0,2 0 0 15,0 0 0-15,-2 0 0 16,0-1 0-16,0 0 128 0,2 1-128 0,-1-2 0 0,-1 1 0 0,1 1 0 0,-1 0 0 0,0 0 0 16,-1 0 0-16,1 1 0 0,-1 0 0 0,2 1 0 15,-2 1 0-15,0-1 128 0,-2-1-128 0,2 3 0 16,-1 0 0-16,-1-1 0 0,1 0 0 0,-1-1 0 15,1 1 0-15,1-3 0 0,-2-2 0 0,1 1 0 16,1 1 0-16,-1 0 0 0,1 1 0 0,0-2 0 16,-2-2 0-16,1 0 128 0,-2 1-128 0,1 0 0 15,-1 0 0-15,1 1 0 0,-1-2 0 0,-1 1 0 16,-1-1 0-16,2-2 0 0,0 1 0 0,-1 0 0 16,0 2 0-16,2-3 0 0,-1-1 0 0,-1-2 128 15,-1 0-128-15,0 0 0 0,0-1 0 0,1 2 0 16,0-2 0-16,-1-2 0 0,0-3 0 0,-1 1 128 15,-1 0-128-15,1-1 0 16,1 0 0-16,0 1 128 0,0 1-128 0,-1-3 0 0,0 0 144 0,-1-2-144 16,2-2 192-16,0 2-192 0,-1-1 288 0,1-1-48 0,0-1-16 0,0 0 0 15,0 0-32-15,0 0-16 16,-1-2 0-16,0 1 0 0,0-2 16 0,0 1 0 0,1 1 0 0,-1-1 0 16,0-1-192-16,0 1 0 0,0 0 144 0,-2-1-144 15,1 0 224-15,0 0-32 0,-1-3 0 0,-1-1 0 16,1 1 176-16,0-2 16 0,-1 0 16 0,2 1 0 0,1-3 16 15,-2-2 0-15,1 1 0 0,-1-2 0 0,1-2-64 0,0-3-16 16,0-2 0-16,-3-1 0 0,2-4-16 0,1-1-16 16,1-3 0-16,0-2 0 0,0-1-112 0,0-2 0 15,-2-1-16-15,2 0 0 0,1-10-176 0,0 10 128 16,0-10-128-16,0 0 128 0,-2 9-128 0,2-9-224 16,0 0 48-16,-5 3 16 15,-1-3-1952-15,-1-2-400 0,2-4-80 0</inkml:trace>
  <inkml:trace contextRef="#ctx0" brushRef="#br2" timeOffset="-213955.84">22415 6997 2751 0,'-1'-14'128'0,"1"8"16"0,0-1-144 0,0-1 0 16,0 1 0-16,1 1 0 0,0-1 6208 0,0 2 1216 15,-1 5 256-15,0 0 32 0,0 0-5440 0,0 0-1088 16,0 0-224-16,0 0-32 0,0 0-400 0,0 0-80 15,2 7 0-15,0 4-16 0,2 3-96 0,-2 2-16 16,-1 1 0-16,0 1 0 0,-1 2-16 0,-1 2-16 16,-1 0 0-16,-1 0 0 0,2-1-16 0,0 1 0 15,1 0 0-15,-1-1 0 0,-1-1-144 0,0-1-128 16,1 0 144-16,0-1-144 0,1-3 144 0,0-1-144 16,0-1 128-16,1-2-128 0,0-2 0 0,-1 0 0 0,0-1 0 0,0-8 0 31,1 7-1600-31,-1-7-336 0,0 0-80 0,0 0-13312 0</inkml:trace>
  <inkml:trace contextRef="#ctx0" brushRef="#br2" timeOffset="-213487.2">22510 7074 31215 0,'-6'-12'1376'0,"5"5"288"0,2 0-1328 0,-1-3-336 0,0-1 0 0,1 0 0 15,1 0 624-15,1 0 48 0,2 0 16 0,0 0 0 16,2 0 128-16,1 1 16 0,0 2 16 0,2 1 0 0,0-1-352 0,1 1-80 15,1 2-16-15,0 0 0 0,-1 2-144 0,1 1-48 16,2 0 0-16,-2-1 0 0,-3 3-208 0,0 2 0 16,0 0 128-16,-1 2-128 0,-1 2 0 0,-2 0 0 15,-2 2 0-15,0 2 0 0,-3 2 0 0,-2 2 0 16,-1 3 0-16,-1 0 0 0,-2 2-272 0,0 1 48 16,-3 0 16-16,1-3 0 0,-1 1 64 0,2-2 16 15,-1-1 0-15,1-2 0 0,2-1 128 0,-1-3 0 16,2-3 0-16,1 1 128 0,-1-2 128 0,4-5 16 15,0 0 16-15,0 0 0 0,0 0-128 0,0 0-32 16,0 0 0-16,6 6 0 0,0-2-128 0,0 0 0 16,1-1 0-16,2 0 0 0,-1 1 0 0,2 0 0 0,-1 1 0 0,1 1 0 15,0-1 0-15,1 2 0 0,-1 0-144 0,-1-1 144 16,0 3 0-16,-1 1 0 0,-1 1 0 0,-3 1 0 16,-1-1 0-16,-1 0 0 0,-2 0 0 0,-1-1 144 15,-2 0-16-15,-1-1-128 0,-3-2 192 0,-1 1-64 16,-2-1 160-16,1-2 32 0,-4 0 0 0,1-2 0 15,0 0 208-15,-3-2 48 0,-1-1 16 0,1-1 0 16,0-1 48-16,0-1 0 0,2-1 0 0,0 0 0 16,0 0-208-16,2-1-48 0,3 0 0 0,-1-1 0 15,2 2-384-15,1 0 0 0,2 1 0 0,4 3 0 16,-4-4-640-16,4 4-144 0,-1-5-48 16,1 5-12480-16,2-4-2512 0</inkml:trace>
  <inkml:trace contextRef="#ctx0" brushRef="#br2" timeOffset="-209077.82">13192 8757 3679 0,'0'0'160'0,"0"0"32"0,3-5-192 0,0-2 0 16,-1-1 0-16,0 2 0 0,0-2 3504 0,0 1 656 16,1 1 128-16,-1 0 16 0,0 1-2064 0,1 0-432 15,0 1-80-15,-3 4 0 0,3-4-448 0,-3 4-64 0,0 0-32 0,0 0 0 16,0 0-416-16,0 0-64 0,0 0-32 0,0 0 0 16,0 0-256-16,3 7-48 0,-1 3-16 0,2 3 0 15,-3 3-128-15,-1 1-32 0,-1 3 0 0,0 1 0 16,-1 2-48-16,1 0-16 0,-1 2 0 0,1-1 0 15,0-1-128-15,0-1 128 0,0-1-128 0,1-1 128 16,0-2-128-16,0-1 0 0,0-2 0 0,1-2 0 16,0-1 128-16,0-2-128 0,0-2 0 0,0-1 128 0,-1-7-128 0,0 0 160 15,0 0-160-15,0 0 160 0,0 0 160 0,0 0 48 16,0 0 0-16,0 0 0 0,0 0-368 0,-2-7 0 16,0-1 0-16,0-2 128 0,-2-3 48 0,1-1 16 15,0-3 0-15,-2 0 0 0,1-3 32 0,0-2 16 16,-1-3 0-16,2-1 0 0,0 2 16 0,3-1 0 15,-4-1 0-15,4 1 0 0,1 2-32 0,2 1 0 16,-1 1 0-16,1 2 0 0,0 0-48 0,3 1-16 16,0 2 0-16,1 0 0 0,1 3-160 0,-1 0 0 15,1 1 0-15,3 1 0 0,-1 2 0 0,2 0 0 0,0 2-192 0,0 1 192 16,0 2-176-16,1 1 176 16,0 2-128-16,-1 2 128 0,-1 2-128 0,0 1 128 15,0 0-128-15,1 3 128 16,-3 0-544-16,0 1-32 0,-1 2 0 0,0 2 0 0,-2 2-2432 0,-1 0-512 15,-2 0-80-15</inkml:trace>
  <inkml:trace contextRef="#ctx0" brushRef="#br2" timeOffset="-208891.39">13178 8872 29487 0,'0'0'2624'0,"0"0"-2112"0,0 0-512 0,0 0 0 16,0 0 752-16,0 0 32 0,0 0 16 0,0 0 0 15,0 0 144-15,0 0 16 0,0 0 16 0,8 2 0 0,0-1-496 0,3 0-96 16,1 0-32-16,2 0 0 0,-1 0-352 0,2 0 0 16,2 2 0-16,0-3 0 15,4 0-448-15,-3 0-176 0,1 0-16 0,-1 1-9984 16,0-1-1984-16</inkml:trace>
  <inkml:trace contextRef="#ctx0" brushRef="#br2" timeOffset="-208152.91">13540 8995 13647 0,'0'0'592'0,"0"0"144"0,0 0-592 0,0 0-144 16,0 0 0-16,0 0 0 0,0 0 816 0,0 0 128 0,0 0 16 0,0 0 16 16,0 0-416-16,0 0-96 15,-1 5-16-15,1-5 0 0,0 0-448 0,0 0 0 0,0 0-128 0,0 0 128 31,7 1-576-31,-1-1-16 0,2 0 0 0,-8 0 0 0,4-3 336 0,1 0 80 0,0-2 16 0,-1 2 0 16,1-1 368-16,-5 4 80 0,3-5 16 0,0 1 0 0,-1-2 720 0,-2 6 128 16,2-5 48-16,-2 5 0 0,0 0 208 0,0 0 64 15,0-5 0-15,0 5 0 0,-2-4-288 0,2 4-48 16,-2-4-16-16,2 4 0 16,0 0-512-16,0 0-96 0,0 0-32 0,0 0 0 0,0 0-288 0,-4 4-64 15,2 0-128-15,-3 2 192 16,2-1-192-16,1 2 128 15,1 1-128-15,1 1 0 0,0 0 128 0,0 1-128 0,1-1 0 0,1 0 0 0,0 0 0 0,0 0 0 16,2-1 0-16,-2 0 0 0,2 0 176 0,2-2-176 16,-1 1 192-16,2-3-192 0,-1 0 240 0,2-2-64 0,-1 0-16 0,0-1 0 15,2-2-32-15,-2-1 0 16,1 0 0-16,-2-2 0 0,0-1 48 0,-1-1 0 16,0 0 0-16,-2-1 0 0,1-1 32 0,1 0 16 0,-1-2 0 0,-1 0 0 15,0-1 176-15,-1 0 48 16,-1 0 0-16,0 2 0 0,0 0 0 0,0 2 0 15,-1-1 0-15,0 1 0 0,0 2-160 0,0 5-32 16,0 0 0-16,0 0 0 0,0 0-96 0,0 0-32 16,0 0 0-16,0 0 0 0,0 0-128 0,0 0 0 0,0 0 0 0,2 9 0 15,-2 0 0-15,0 4 0 0,0 1-176 0,1 3 176 16,-1 3 0-16,0 1-160 16,0 0 160-16,0 3 0 0,0 3-128 0,0 0 128 0,2 3 0 15,-2 1 0-15,0-2 0 0,0 1 0 0,0 1 0 0,1-1 0 16,0-2 0-16,-1 1 0 0,1-2 0 0,0 0 0 15,0-3 0-15,0-2 0 0,0-3 0 0,-1-1 0 0,0-3 0 0,-1-2 0 16,-1-3 0-16,0-3 144 0,-3 0-144 0,1-1 0 16,-2-2 0-16,0-1 128 0,-1-2 0 0,0-1-128 15,-2-1 192-15,0-2-64 0,0-1-128 0,0-2 192 16,-1-1-192-16,2-2 192 0,0-4 16 0,2 0 16 16,0-2 0-16,1-3 0 0,2-1-32 0,1 0 0 15,2-1 0-15,2 0 0 0,1 1-192 0,3 1 0 16,2 0 0-16,0 0 0 0,3 2-208 0,2 2 64 15,1 2 16-15,2 1 0 0,3 0 0 0,1 2 0 16,1 0 0-16,1 2 0 0,0 3 0 0,-1 0 0 0,-2-1 0 0,0 2 0 31,-1 2-1568-31,-3 1-304 0,-2 2-64 0</inkml:trace>
  <inkml:trace contextRef="#ctx0" brushRef="#br2" timeOffset="-204565.82">17165 8545 4607 0,'0'0'400'0,"0"0"-400"0,0 0 0 0,0 0 0 15,0 0 3712-15,-4-2 640 0,1-3 144 16,-1 1 32-16,4 4-2048 0,-2-5-416 0,2 5-80 0,-3-5 0 16,1-2-656-16,-1 1-128 0,2 0-32 0,1 1 0 15,0 5-368-15,3-8-80 0,-1-2-16 0,1 0 0 16,3 0-288-16,0-1-64 0,1-1-16 0,2 1 0 15,0 0-80-15,2 0 0 0,2 1-16 0,1 2 0 0,1-2-112 0,2 1-128 16,-1-1 176-16,2 2-176 0,-1 2 304 0,2 1-48 16,0 2-16-16,0 2 0 0,-1 2-96 0,-1 2-16 15,-4 1 0-15,-1 0 0 0,-1 0-128 0,-1 3 0 16,-1 1 0-16,-3-1 128 0,0 1-128 0,-2 1 160 16,1 0-160-16,-3 1 160 0,0-1-160 0,-2 1 0 15,1 0 0-15,0-1 0 16,-2 0-1152-16,0-1-272 0,-1-1-48 0,2-7-16 15,-5 4-1680-15,0-1-336 0,-1-1-64 0</inkml:trace>
  <inkml:trace contextRef="#ctx0" brushRef="#br2" timeOffset="-204330.61">17335 8383 23663 0,'0'0'1040'0,"-4"-3"240"0,1-2-1024 0,3 5-256 16,0 0 0-16,0 0 0 0,0 0 1312 0,0 0 224 15,0 0 32-15,0 0 16 0,0 0-544 0,0 0-96 0,-4 6-32 0,-1 1 0 16,2 1-336-16,0 3-64 0,-1 3 0 0,0 0-16 15,-1 1-176-15,0 3-48 16,2 1 0-16,0 1 0 0,-1 0-64 0,2 2-16 16,0-1 0-16,0 1 0 0,-1-1-192 0,3-1 176 0,2-3-176 0,0 0 160 15,1-1-160-15,3 0 0 16,-1-2 144-16,3-2-144 0,1-1 192 0,2-2-48 0,1-1 0 0,3-1 0 16,3 0-144-16,0-1 0 0,2-4 0 0,3-1 0 15,0-2-384-15,0-4-144 16,-1-1-48-16,0-3-10080 0,0-1-2016 0</inkml:trace>
  <inkml:trace contextRef="#ctx0" brushRef="#br2" timeOffset="-204126.17">17813 8521 4607 0,'0'0'192'0,"0"0"64"0,0 0-256 0,-2-6 0 16,2 0 0-16,0 6 0 0,0-6 6208 0,0 6 1184 0,6-5 240 0,1 0 48 15,3 2-5648-15,3 2-1136 0,-1-1-240 0,3-1-32 16,0 2-480-16,1 1-144 0,-1-1 0 0,0 0 0 31,1 1-912-31,-1 0-304 0,1 1-48 0,-4-1-12832 0</inkml:trace>
  <inkml:trace contextRef="#ctx0" brushRef="#br2" timeOffset="-203968.88">17853 8613 20271 0,'0'0'896'0,"0"0"192"0,-5 0-880 0,5 0-208 0,-5-1 0 0,5 1 0 0,0 0 2944 16,0 0 560-16,0 0 96 0,0 0 32 15,0 0-2080-15,0 0-400 16,7 1-96-16,1 1-16 0,3-1-592 0,3 0-112 0,0 1-16 0,1-1-16 0,2 0-304 0,0-1 0 16,2 1 0-16,1-1 0 15,-3 0-496-15,1-1-144 0,1-1-48 16,-1-1-10208-16,1 0-2048 0</inkml:trace>
  <inkml:trace contextRef="#ctx0" brushRef="#br2" timeOffset="-203620.23">18455 8468 26031 0,'0'0'1152'0,"0"0"240"0,0 0-1120 0,-6 2-272 15,1 1 0-15,-1 2 0 0,-1-2 240 0,2 1-16 0,-1 2 0 0,1-1 0 16,-1 3 432-16,2 1 96 0,0 1 16 0,1 1 0 16,2 0-432-16,0 2-80 0,1 0 0 0,2 0-16 15,3 1 48-15,1-2 16 0,0-1 0 0,2-1 0 16,0-2 160-16,2 0 48 0,0-1 0 0,1-2 0 16,1 0-64-16,2-2-16 0,-2-1 0 0,1-2 0 15,1-1-32-15,-1-1 0 16,1-1 0-16,-2-2 0 0,0 0-48 0,0-3-16 0,-1-1 0 0,-1-2 0 15,0 0-16-15,-2-2-16 0,0-1 0 0,-1-2 0 16,-3 0 16-16,-1-1 16 0,0 1 0 0,-3 0 0 16,-1 2 112-16,-2 1 0 0,-1 1 16 0,0 2 0 15,-3 2-176-15,-1 3-32 16,1 1-16-16,-3 1 0 0,-2 0-240 0,-2 3-288 0,0 3 64 0,-1 3 16 16,-1 0-1904-16,0 3-384 0,-2 1-80 0</inkml:trace>
  <inkml:trace contextRef="#ctx0" brushRef="#br2" timeOffset="-200841.5">21299 8317 5519 0,'0'0'496'0,"0"0"-496"0,0 0 0 0,0 0 0 16,0 0 2336-16,0 0 368 0,0 0 80 0,0 0 16 15,0 0-832-15,0 0-176 0,-5-3-16 16,0 1-16-16,5 2-352 0,0 0-64 16,0 0 0-16,-4-1-16 0,4 1-256 0,-4 0-48 0,4 0-16 0,0 0 0 15,0 0-176-15,0 0-16 0,-4-4-16 0,4 4 0 16,0 0-16-16,0 0 0 0,-1-5 0 0,1-1 0 16,2 1-352-16,2-1-80 0,1 0-16 0,0 0 0 0,1 1-64 0,2-1-16 15,1 0 0-15,2-1 0 0,1 0-48 16,2 2-16-16,0-1 0 0,5 1 0 15,-1 0-64-15,1 0 0 0,2 1-128 0,1 0 192 0,1 1-192 0,1 1 128 16,-4 0-128-16,1 0 0 0,-1 2 0 0,-1 2 128 16,-3 0-128-16,-1 0 0 15,-2 1 0-15,-1 2 0 0,-3-1 128 0,0 2-128 0,-3-1 0 0,0 2-256 16,-2-2 48-16,-1 2 16 16,-2 2-832-16,-1-2-176 0,-1 1-16 0,0 1-16 15,-3 0-1424-15,-1 0-288 0,-1 0-48 0</inkml:trace>
  <inkml:trace contextRef="#ctx0" brushRef="#br2" timeOffset="-200543.98">21490 8279 9215 0,'0'-6'816'16,"-3"1"-656"-16,0-2-160 0,2 0 0 0,-2 1 3840 0,0 0 720 0,1 1 160 0,2 5 16 16,-1-6-2352-16,1 6-464 0,-2-4-112 0,2 4-16 15,0 0-608-15,0 0-128 16,0 0-32-16,0 0 0 0,0 0-576 0,0 0-128 0,-3 5-32 0,0 3 0 15,0 1-96-15,2 2 0 0,-1 2-16 0,0 3 0 16,-2 1-48-16,2 3-128 0,-3-1 192 0,1 0-64 16,1 1 0-16,0 1-128 0,1-1 192 0,2 0-64 0,0-2-128 0,1 0 0 15,2-3 0-15,0 0 128 0,2-2 128 0,0-1 32 16,2-1 0-16,0-1 0 0,1-2 32 0,1-2 16 16,1 0 0-16,1-2 0 15,1-1-160-15,0 0-48 0,-1-2 0 0,1-1 0 0,1-1-128 0,2-2 0 16,-2 0 0-16,0-1 0 15,0-2-448-15,-1 0 16 0,0-1 16 0,-2 0 0 16,-1 0-1744-16,0-1-336 0,-1 0-80 0,-2 1-12656 0</inkml:trace>
  <inkml:trace contextRef="#ctx0" brushRef="#br2" timeOffset="-200197.98">21980 8336 3679 0,'0'0'320'0,"0"0"-320"0,-2-7 0 0,2 3 0 0,0 4 6176 0,0 0 1168 15,0-6 224-15,0 6 48 0,5-4-5136 0,0 1-1040 16,0-1-208-16,3 1-32 0,1 1-496 0,2 0-112 16,1-1-16-16,1 2 0 0,1-1-416 0,1 1-160 15,-1 0 0-15,0 0 144 0,2 2-144 0,-2-1-192 16,1 0 32-16,-2-1 16 15,0 2-2720-15,-2 1-528 0,-2 0-128 0</inkml:trace>
  <inkml:trace contextRef="#ctx0" brushRef="#br2" timeOffset="-200025.43">21978 8452 34959 0,'0'0'1536'0,"0"0"336"0,0 0-1488 0,0 0-384 0,0 0 0 0,0 0 0 0,0 0 704 0,7 2 64 0,-1-4 0 0,2 4 16 16,1 0 48-16,2 0 16 0,1-1 0 0,2 1 0 15,3-2-512-15,-1 1-96 0,1 0-32 0,0-1 0 16,0-1-208-16,2 0 0 0,0-1 128 0,0 0-128 31,-2 0-1600-31,1-1-384 0,0 1-64 0</inkml:trace>
  <inkml:trace contextRef="#ctx0" brushRef="#br2" timeOffset="-198815.1">22803 7910 11055 0,'-4'-11'976'0,"4"11"-784"15,-2-5-192-15,2-1 0 0,0 1 3008 0,0-2 576 0,-1 0 96 0,1 2 32 16,0 5-1280-16,0 0-256 16,0 0-64-16,0 0 0 0,-1-4-672 0,1 4-144 15,0 0-16-15,0 0-16 0,0 0-880 0,-1 9-192 16,0 2-16-16,0 2-16 0,1 0 32 0,-1 2 0 15,0 3 0-15,1 0 0 0,0 1 32 0,0 0 16 0,0 0 0 0,0-1 0 16,0-1-240-16,0 1 144 0,0 1-144 0,0-2 128 16,-1-3-128-16,2-1 0 0,0-2 144 0,0-1-144 15,0-2 128-15,0-2-128 0,-1-6 128 0,0 0-128 0,0 0 160 16,0 0-32-16,0 0-128 0,0 0 192 16,0 0-192-16,0 0 128 0,0 0-128 0,0 0 0 15,-4-5 0-15,0-4 0 0,0-2-208 0,1-1 64 16,-2-1 144-16,1-2-208 0,0-1 80 0,-1-2 128 15,2-1-144-15,1-2 144 0,1-1 0 0,1 0 0 0,0 1 0 16,1 0 128-16,1 0 0 0,1 2 16 0,2 2 160 0,1 1 16 16,-1 1 16-16,1 2 0 0,3-1-176 0,0 3-32 15,0 3-128-15,2 0 192 0,2 0-192 0,-1 2 0 16,0 0 0-16,0 2 0 0,-1 2 0 0,0-1 0 16,0 2-128-16,1 1 128 0,-2 1 0 0,0 3-128 15,0-1 128-15,-2 1 0 16,-2 2-864-16,0 0-64 0,-2 1-16 0,-2 3-10528 15,-2 2-2112-15</inkml:trace>
  <inkml:trace contextRef="#ctx0" brushRef="#br2" timeOffset="-198656.72">22753 7997 30399 0,'0'0'2704'0,"0"0"-2160"0,0 0-544 0,0 0 0 15,0 0 976-15,0 0 96 16,0 0 16-16,4-4 0 0,2 0-224 0,0 2-32 15,0 0-16-15,2 1 0 0,1 1-608 0,2 1-208 0,1 1 144 0,2 1-144 16,1 1 0-16,1-1-144 0,1-1 0 0,-1 0 0 16,2 2-3120-16,-1-2-608 0</inkml:trace>
  <inkml:trace contextRef="#ctx0" brushRef="#br2" timeOffset="-198184.72">23042 8076 7359 0,'0'0'656'0,"0"0"-528"0,0 0-128 15,-4 7 0-15,2 1 3824 0,0-1 720 0,0 1 160 0,2-1 32 16,-1-1-2496-16,1 1-480 0,0-7-96 0,1 7-32 0,1 1-480 0,2-1-112 16,0-2-16-16,0 1 0 0,0-2-512 0,2-1-128 15,1-1 0-15,-1 0-16 0,1-2-208 0,2-1-32 0,-1-2-128 0,1 0 192 16,0-1-64-16,-1-2-128 16,-2 1 176-16,2-3-176 0,-1-2 192 0,-1-1-64 0,1 1 0 0,-2-1-128 15,1 0 384-15,-1 1-48 16,-1 0 0-16,-1 2 0 0,-1 0 288 0,0 1 48 0,-2 7 16 0,0 0 0 15,0 0-48-15,0 0-16 16,0 0 0-16,0 0 0 0,0 0-432 0,0 0-64 0,0 8-128 0,1 2 176 16,0 1-176-16,1 2 0 15,-1 3 0-15,0 1 0 0,0 3-144 0,1 1 144 0,-1 1 0 0,1 2 0 16,1 2 0-16,-2 1-128 0,1-1 128 0,-1 1 0 16,-1 1 0-16,0-1 0 0,0-2 0 0,0-1 0 15,-1-1 0-15,0-2 0 0,0-2 0 0,0 0 0 16,-2-2 0-16,1 0 0 0,-1-3 0 0,0-2 0 0,-1-2 0 0,1-2 128 15,0-2-128-15,-1 0 0 0,0-3 176 0,0 0-176 16,4-3 192-16,-6 0-192 0,6 0 224 0,-5-2-64 16,-2 0-16-16,1-2 0 0,-1-2 48 0,1-1 0 15,1-1 0-15,-1-2 0 0,2-1 0 0,2 0 0 16,-2-2 0-16,4-1 0 0,4 1-192 0,-2 0 0 16,2 0 0-16,2 1 0 0,-1-2 0 0,2 2-144 15,1 0 144-15,0 1-208 0,1 1-144 0,1 2-32 16,0-1 0-16,0 1 0 15,0 0-1360-15,-1 2-288 0,0-1-48 0,1 1-9440 0,-2 1-1904 0</inkml:trace>
  <inkml:trace contextRef="#ctx0" brushRef="#br2" timeOffset="-196779.57">23720 7820 19583 0,'0'0'864'0,"0"0"176"0,0 0-832 0,0 0-208 0,5-3 0 0,-5 3 0 16,0 0 1472-16,0 0 256 0,0 0 64 0,0 0 0 16,0 0-512-16,0 0-112 15,0 0-16-15,0 0 0 0,-2 7-512 0,-2 3-96 0,-1 2-32 0,-1 3 0 0,0-1-128 0,-2 2-48 16,-1 1 0-16,-1 3 0 0,0 1 0 0,0 0 0 15,-1-2 0-15,2 0 0 0,-1-1-128 0,1-1-16 16,2 0-16-16,2-2 0 0,-1-2-176 0,3-1 0 16,-1-2 144-16,0-2-144 0,2-1 256 0,2-7 0 15,0 0-16-15,0 0 0 0,0 0 96 0,0 0 32 16,4-5 0-16,2-1 0 16,2-2-176-16,-2-3-48 0,3-3 0 0,1-4 0 0,1-3-144 0,1-2 0 15,1-2-160-15,-1-3 160 0,2-1-224 0,-2-1 48 16,0 0 16-16,-1 3 0 0,-1-1 160 0,0 5 0 15,-2 2 0-15,0 2 0 0,-4 4 192 0,0 3 32 0,0 3 0 0,1 3 0 16,-2 0 192-16,-3 6 32 0,0 0 16 0,0 0 0 16,5 6-224-16,-1 1-48 0,-1 4-16 0,0 1 0 15,3 2-176-15,-2 0 160 0,-1 2-160 0,1 2 160 16,-1 1-160-16,0 0 192 0,1 1-192 0,0 0 192 16,0-1-64-16,1 1-128 0,-1-2 192 0,2 0-64 15,-2-3-128-15,3 0 0 0,-2-2 0 0,1-1 0 16,-1-2 128-16,2-1-128 0,-1-3 0 0,0 1 128 15,-2-2-128-15,-4-5 0 0,6 5 0 0,-6-5 0 16,0 0-768-16,0 0-64 16,0 0-32-16,0 0-10896 0,0 0-2176 0</inkml:trace>
  <inkml:trace contextRef="#ctx0" brushRef="#br2" timeOffset="-196622.25">23673 8005 19343 0,'0'0'848'0,"0"0"192"0,0 0-832 0,2-6-208 0,-1 1 0 0,-1 5 0 15,3-7 3088-15,0 1 576 0,1 0 112 0,2 1 32 0,0 0-2304 0,2 2-464 16,1 1-80-16,1 1-32 0,1-3-688 0,2 2-240 0,1 0 144 0,1 0-144 16,-1-1 0-16,0 2 0 15,2-1 0-15,-1 0 0 16,0 0-1120-16,0 0-304 0,-2-1-64 0,0 1-8464 16,-1-1-1696-16</inkml:trace>
  <inkml:trace contextRef="#ctx0" brushRef="#br2" timeOffset="-196134.41">24058 7513 27647 0,'0'0'2448'16,"-2"-5"-1952"0,2 5-496-16,-1-7 0 0,0 1 944 0,1 6 80 15,-1-5 32-15,1 5 0 0,0 0 176 0,0 0 48 0,0 0 0 0,0 0 0 0,0 0-752 0,2 5-144 16,0 3-16-1,0 1-16-15,0 2-224 0,-2 1-128 0,0 2 160 0,0-2-160 16,0 1 128-16,0-2-128 0,0 0 0 0,1 0 144 16,1-2-144-16,-1 0 0 0,1-2 144 0,-2-1-144 15,0-6 160-15,0 0-32 0,0 0-128 0,5 4 192 0,1-2-16 0,0-2-16 16,1-2 0-16,0-2 0 0,0-1-160 0,2-2 160 31,2 0-160-31,0-1 160 0,0-1-160 0,0-1 0 0,1 0 0 0,0 0 0 0,-1 1 0 0,-1 0-144 16,-1 1 144-16,-1 3 0 0,-2 1-144 0,-6 4 144 15,0 0 0-15,0 0-144 0,0 0 144 0,0 0 0 0,0 0 0 0,-7 2 0 16,-2 1 0-16,-1 1 0 16,-1 3 0-16,0-2 0 0,-1 1 0 0,0-1 0 15,-1 2 0-15,0-2 0 0,2 1 0 0,3-1 0 0,0 1 0 0,1-2 0 16,2-1 0-16,5-3 128 0,0 0-128 0,0 0 176 16,0 0 80-16,0 0 32 0,0 0 0 0,0 0 0 15,0 0-96-15,2 6-32 0,1-1 0 0,3 0 0 16,-1-2-160-16,2 2 0 15,0-1 0-15,0 1 0 0,0 3 0 0,1 1 0 0,-1 0 0 0,0-2 0 16,-1 0-128-16,1 1 128 0,0-1 0 0,-1 1 0 31,1-1-496-31,-2-1-16 0,0 1-16 0,-2-2 0 16,-3-5-1568-16,0 0-304 0,0 0-64 0,0 0-12208 0</inkml:trace>
  <inkml:trace contextRef="#ctx0" brushRef="#br2" timeOffset="-195942.14">23982 7632 23951 0,'-9'-6'1056'0,"9"6"224"0,0 0-1024 0,-3-4-256 16,3 4 0-16,0 0 0 0,0 0 2640 0,0 0 480 15,0 0 80-15,0 0 32 0,0 0-1824 0,3-4-352 32,3 0-80-32,2 2-16 0,0 0-720 0,3 0-240 0,3-1 128 0,2 2-128 15,2 0 0-15,0 0 0 0,2-1-128 0,1 0 128 31,0 0-816-31,1 0-64 0,1-1-16 0,-1 1-10096 16,-2 1-2016-16</inkml:trace>
  <inkml:trace contextRef="#ctx0" brushRef="#br2" timeOffset="-195345.33">24374 7790 23951 0,'0'0'2128'0,"0"0"-1696"16,0 0-432-16,-5 7 0 0,1-1 512 0,1 1 32 15,-1 1 0-15,1 1 0 0,0 0 304 0,2 2 64 16,2 2 16-16,0-1 0 0,1-2-432 0,1-1-96 16,1 0-16-16,1 0 0 0,1-1-64 0,0-2 0 15,1 0-16-15,1-2 0 0,0-2-80 0,1 0-16 16,1-4 0-16,0 0 0 0,0-1-64 0,0-1-16 15,0-1 0-15,1-1 0 0,-1-3 0 0,-2-2 0 0,-1-1 0 0,0 0 0 16,-3-2 0-16,0 2 0 16,0-1 0-16,-1 2 0 0,-1 0 128 0,-1 1 32 15,0 1 0-15,-1 2 0 0,0-1 336 0,-1 2 64 0,0 1 16 0,1 5 0 16,0 0-208-16,0 0-48 0,0 0 0 0,0 0 0 16,0 0-192-16,0 0-64 0,0 0 0 0,0 0 0 15,-2 5-192-15,0 2 128 0,0 3-128 0,-1 0 0 16,1 2 128-16,0 1-128 0,0 3 0 0,0 0 0 15,-1 2 128-15,1 1-128 0,-1 2 0 0,2 2 0 16,-1 3 128-16,0 1-128 0,2 2 0 0,0 1 0 16,2-2 128-16,0 1-128 0,-2-1 0 0,2 0 144 15,1-2-144-15,1 0 0 0,-1-1 0 0,-1-2 0 0,-1-2 0 0,0-2 0 16,-1-4 0-16,0-2 128 0,0-1-128 0,1 0 192 16,0-3-192-16,-1-1 192 0,-2-2-48 0,-1 0 0 15,-1-3 0-15,-2-1 0 0,-1 0 80 0,1-2 16 16,-1-2 0-16,0-1 0 0,-2 0-48 0,0-2 0 15,1 0 0-15,1-2 0 0,-1 0-192 0,1-2 176 16,2-2-176-16,0 0 160 0,1 0 160 0,2 0 16 16,1-1 16-16,1-1 0 0,2 2-224 0,1 0-128 15,2 0 160-15,1 0-160 0,2-2 0 0,1 2 0 16,1 0 0-16,1 0-160 0,2 0-176 0,0 0-48 16,-1 3 0-16,0-1 0 15,0 0-704-15,-1 0-160 0,0-1-32 0,0 2 0 16,0 0-2384-16,-1-1-496 0</inkml:trace>
  <inkml:trace contextRef="#ctx0" brushRef="#br2" timeOffset="-194826.63">24705 7487 30287 0,'-1'-11'1344'0,"1"11"272"0,0 0-1296 0,4-5-320 0,-4 5 0 0,6-4 0 16,-1-1 640-16,1 3 64 0,-6 2 16 0,0 0 0 16,6 2 240-16,0 3 64 0,-1 1 0 0,0 2 0 0,-2 1-592 0,-1 2-112 15,-1 1-32-15,-1 2 0 0,1 1-144 0,-1 0-16 16,-1 0-128-16,1 0 192 0,0-3-64 0,0-1-128 16,0 1 176-16,0-1-176 0,0-1 144 0,0-1-144 15,0-2 0-15,1 0 144 0,-1-7 0 0,0 0 0 16,0 0 0-16,0 0 0 0,0 0-16 0,7-1-128 15,0-1 192-15,1-2-64 16,1-1-128-16,1-2 0 0,0 0 0 0,0-2 0 0,0-2-320 0,-1-1 48 16,-2-2 16-16,1 1 0 0,0 1 64 0,-2 2 32 15,0 1 0-15,-3 2 0 0,0 0 160 0,-3 7 0 16,0 0-144-16,0 0 144 0,0 0 0 0,0 0 0 16,-7 0-144-16,-1 1 144 0,-1 3 0 0,-2 0-128 0,-1 1 128 0,-1 2 0 15,0 1 0-15,-1 1-128 16,-1-1 128-16,2 0 0 0,1-1 0 0,1-1 0 0,2 0 0 0,1-2 0 15,1 1 0-15,1-1 272 0,6-4-48 0,0 0-16 16,0 0 128-16,0 0 32 0,0 0 0 0,0 0 0 16,3 7-208-16,3-2-32 0,0 1-128 0,2-1 192 15,0 1-192-15,1-1 0 0,-1 1 0 0,2-1 0 16,0 1 0-16,0-1 0 0,0 1 0 0,0-2 0 16,-1 0-128-16,-2 0-32 0,0-1 0 0,-1 1 0 15,-1 0-544-15,-5-4-128 0,4 4 0 0,-4-4-16 16,0 0-2032-16,0 0-384 0,0 0-96 0</inkml:trace>
  <inkml:trace contextRef="#ctx0" brushRef="#br2" timeOffset="-194638.17">24611 7635 31791 0,'0'0'1408'0,"0"0"288"0,0 0-1360 15,-2-5-336-15,2 5 0 0,0-6 0 0,0 6 944 0,0 0 112 16,5-4 32-16,2 0 0 0,4 1-400 0,2 1-80 15,4 1-16-15,2 0 0 0,0 0-400 0,5 1-192 16,0-1 160-16,0-1-160 0,-1 0 0 0,0 0 0 16,-1 0 0-16,0 0 0 15,0-1-2560-15,-1 1-592 0</inkml:trace>
  <inkml:trace contextRef="#ctx0" brushRef="#br2" timeOffset="-193701.25">22811 8672 15839 0,'0'0'704'0,"0"0"128"0,0 0-656 0,0 0-176 15,0 0 0-15,-5-2 0 0,1 0 1184 0,4 2 208 16,-6-2 32-16,6 2 16 16,0 0-320-16,0 0-64 0,-4-2-16 0,4 2 0 0,0 0-224 0,0 0-48 15,0 0-16-15,0 0 0 0,0 0 128 0,0 0 16 16,0 0 16-16,0 0 0 16,0 0-208-16,0 0-64 0,0 0 0 0,0 0 0 0,0 0-80 0,0 0-32 31,0 0 0-31,0 0 0 0,0 0-128 0,0 0-16 0,0 0-16 0,8 0 0 0,2-1-224 0,3-1-144 15,4 1 192-15,2 0-192 0,1 0 144 0,3 0-144 16,3 0 0-16,1 1 144 0,-1-2-144 0,4 0 0 0,2-2 0 0,4 2 0 16,3-1 0-16,3-1 0 15,6 1 0-15,1 0 128 16,3-2-128-16,2 1 0 0,1 0 0 0,3-2 0 16,3 1 0-16,5-2 0 0,3 0 0 0,2 1 0 0,0-2 144 0,1 0-144 0,1 0 160 0,2 0-160 0,1 1 192 0,-3 3-64 15,-2 1-128-15,-2-1 192 16,-1 0-64-16,-4 1-128 0,-1 0 176 0,0 1-176 15,-5 0 176-15,-4 0-176 0,-6-1 160 0,-3-1-160 0,-3 2 128 16,-5 0-128 0,-2 0 0-16,-5-1 144 0,-1 0-144 0,-4 1 128 0,-3 0-128 0,-2 0 128 0,-3-1 0 0,-3 2-128 15,-5-1 192-15,-2 1-64 0,-1 0-128 0,-6 1 192 16,0 0-192-16,0 0 192 0,0 0-384 0,0 0-64 16,0 0 0-16,0 0-16 15,0 0-752-15,-5 5-128 0,5-5-48 0,-5 6 0 16,-1-2-1856-16,0 0-368 0</inkml:trace>
  <inkml:trace contextRef="#ctx0" brushRef="#br2" timeOffset="-193239.72">23826 8922 20271 0,'0'0'896'0,"3"-5"192"0,-2-3-880 0,2 0-208 15,-1-1 0-15,-1 1 0 0,1-2 1872 0,0 1 336 16,-1 1 64-16,2 2 16 0,-1-1-336 0,-1 2-64 16,1 0-16-16,-2 5 0 0,0 0-848 0,0 0-160 15,0 0-32-15,0 0-16 0,0 0-528 0,0 0-96 16,0 0-32-16,4 9 0 0,0 2-160 0,-2 3 192 15,-1 1-192-15,0 1 192 0,-2 2-192 0,2 1 0 16,0 2 0-16,0 1 128 0,-1 1-128 0,3-1 0 16,-2 0 0-16,1-1 0 0,-1-1 0 0,1 0 0 0,1-2 0 0,2-1 0 15,-2 0 0-15,0-2 0 16,1-2 0-16,0 0 0 16,1-2-384-16,-1-1-176 0,0 0-16 0,0-2-16 15,-1-3-2864-15,-3-5-560 0</inkml:trace>
  <inkml:trace contextRef="#ctx0" brushRef="#br2" timeOffset="-193019.79">23658 9065 25791 0,'-15'-15'2304'0,"10"8"-1856"15,0 1-448-15,1-4 0 0,1-1 1776 0,1 0 256 16,0-1 48-16,4 1 16 0,0 0-848 0,2 0-160 16,2-2-48-16,2 1 0 0,2 1-640 0,4 0-128 15,1 0-16-15,4 1-16 0,2 1-240 0,3 1 0 16,1-1 0-16,1 2 0 0,-1 1 0 0,-1 1 0 15,-2 1 0-15,-2 1 0 0,-3 1-128 0,0 0 128 16,-3 2 0-16,-1 2 0 0,0 0-224 0,-3 2 64 16,-1 1 16-16,0 0 0 15,-2 2-1712-15,-2 0-352 0,-1 3-64 0,0 1-7360 16,-3 1-1472-16</inkml:trace>
  <inkml:trace contextRef="#ctx0" brushRef="#br2" timeOffset="-192815.83">23760 9162 30175 0,'0'0'1344'0,"-6"-2"256"0,1 0-1280 0,-1-1-320 0,1 2 0 0,5 1 0 16,0 0 1456-16,0 0 208 15,-6-1 64-15,6 1 0 0,0 0-640 0,0 0-128 16,0 0-32-16,0 0 0 0,0 0-608 0,9 2-128 16,2 1-32-16,2-1 0 0,4-1-160 0,1 0 0 0,0-1 0 0,2 0 128 0,2 0-128 0,-1-1 0 15,0-1 0-15,0-1 0 16,0 0-624-16,0-1-48 15,-1-1-16-15,1 1 0 0,-1-2-3056 16,-1 2-608-16</inkml:trace>
  <inkml:trace contextRef="#ctx0" brushRef="#br2" timeOffset="-192471.19">24401 8875 23039 0,'0'0'2048'0,"2"-7"-1648"16,0 0-400-16,-1 0 0 0,0 0 1488 0,0 2 224 16,-1 5 32-16,0 0 16 0,2-7-288 0,0 2-48 15,-2 5-16-15,0 0 0 0,0 0-688 0,0 0-144 16,0 0-16-16,0 0-16 0,0 0-160 0,0 0-48 0,2 6 0 0,-2 2 0 16,-1 2-16-16,0 1-16 0,-1 1 0 0,0 1 0 15,-1 2-16-15,-2-1 0 16,0 1 0-16,1 3 0 0,-1 1 16 0,0-1 0 15,1 2 0-15,0-2 0 0,0 1-304 0,2 0 0 0,2-1 128 0,0-2-128 16,1-1 128-16,1-1-128 0,1-1 192 0,0-1-192 16,1-1 160-16,2 1-160 0,-1-2 128 0,2-1-128 15,1-1 128-15,0-2-128 0,1-1 0 0,1-2 128 32,1-1-448-32,1 0-80 0,1-2-32 0,2-1 0 15,-1-2-1952-15,0-3-400 0,1 0-80 0,-1-2-12096 0</inkml:trace>
  <inkml:trace contextRef="#ctx0" brushRef="#br2" timeOffset="-192313.95">24383 9017 30399 0,'-10'-9'1344'0,"10"9"288"0,-4-4-1312 0,4 4-320 16,-2-5 0-16,2 5 0 0,0 0 1520 0,0 0 224 16,0 0 48-16,5-4 16 0,-1 0-1072 0,3 2-224 15,1 1-32-15,1 0-16 0,3 1-464 0,4 0 0 16,-1 1 0-16,2-1 0 0,0 0 0 0,2 0 0 15,0-2 0-15,-1 1 0 16,1 0-1536-16,0 0-288 0,-3 0-64 0</inkml:trace>
  <inkml:trace contextRef="#ctx0" brushRef="#br2" timeOffset="-134482.33">4740 11942 6735 0,'0'0'288'0,"0"0"80"0,0 0-368 0,0 0 0 0,0 0 0 0,0 0 0 0,0 0 960 0,0 0 112 16,0 0 16-16,0 0 16 0,0 0-496 0,0 0-96 31,0 0-32-31,0 0 0 0,-6-6-160 0,6 6-48 15,-4-4 0-15,4 4 0 0,0 0-16 0,-7-3-16 16,2-1 0-16,5 4 0 0,-8-4 48 0,1 1 16 16,3-1 0-16,4 4 0 0,-8-3-48 0,3-1 0 15,0-2 0-15,0 2 0 0,0-1-32 0,5 5-16 16,-5-4 0-16,-2-1 0 0,0 1 16 0,-1 1 0 16,2-1 0-16,1 1 0 0,-2-1 176 0,1 0 48 15,-3 0 0-15,1 0 0 0,2-1 0 0,-2 0 16 0,0 0 0 16,1 2 0-16,-2 0-112 0,0 1-32 15,0-1 0-15,0 1 0 0,1 0-160 0,-1-1-32 0,0-1-128 0,0 2 192 16,-1 0-64-16,-1 0-128 0,0 0 176 0,-1 0-176 16,0 0 224-16,0 1-64 0,0-1-16 0,0 1 0 15,0 0 16-15,-2 0 0 0,1 0 0 0,-1 1 0 16,-1-2-16-16,-2 1 0 0,1 0 0 0,-2 1 0 16,-2-1-144-16,1 1 160 0,1-1-160 0,0 1 160 15,1 0-160-15,-1 0 0 0,0 0 0 0,2 0 128 16,-1 0-128-16,2 1 0 0,-2 0 0 0,1 1 0 15,-2 1 0-15,2-1 128 0,-2 0-128 0,1 0 128 16,-1 0-128-16,0 2 0 0,2-1 0 0,-1 1 128 16,1 1-128-16,-2-1 0 0,-1 2 144 0,-1-1-144 0,0 1 0 15,0-1 0-15,-1 1 0 0,0-1 0 0,0 1 0 0,2 0 0 16,1 2 0-16,0 0 0 0,1-2 0 0,-1 1 128 16,1 2-128-16,-1-2 0 0,2 1 0 0,-1 0 0 15,2 0 0-15,-1-1 0 0,1 2 0 0,-2 0 0 16,1 1 0-16,0 1 0 0,0 1 0 0,1 0 0 15,-1 0 0-15,0 0 0 0,-1-1 0 0,0 0 0 16,-1 0 0-16,0-1 0 0,1 0 0 0,0 0 0 16,2 0 0-16,-2 1 0 0,1 0 0 0,0 0 0 15,2-1 0-15,1 1 0 0,1 1 0 0,0-1 0 0,0 1 0 16,-2 0 0-16,2-1 0 0,-2 1 0 0,1-1 0 0,0 1 0 16,-1 0 0-16,2 3 0 0,-1-1 0 0,1 1 0 15,0 1 0-15,-2-1 0 0,2 0 0 0,-1 2 0 16,0-1 0-16,1 1 0 0,1-1 0 0,0 2 0 15,-1-3 0-15,1 1 0 0,1-2 0 0,0-1 0 16,-1 1 0-16,1-1 0 0,2 0 0 0,1 1 0 16,-3 2 0-16,1-1-128 0,2-1 128 0,-1 2 0 15,-1 0 0-15,0 0 0 0,-1-1 0 0,-2 0 0 16,3 2 0-16,1 1 0 0,-2-1 0 0,1 1 0 16,0 3 0-16,1-2-128 0,1 0 128 0,0 1 0 0,1 2 0 15,-2-1 0-15,0 0 0 0,2-1 0 0,-1-2 0 0,1 1 0 16,1 0 0-16,1 0 0 0,-1 1 0 0,0-1 0 15,0 0 0-15,0-1 0 0,0 1 0 0,1-1 0 16,0-2 0-16,-1 2 0 0,2 0 0 0,-3 1 0 16,3 0 0-16,0 2 0 0,-3 0 0 0,3-2 0 15,0-1 0-15,0 2 0 0,1 2 0 0,0-2-128 16,0-1 128-16,1 1 0 0,0-1 0 0,0 0-128 16,-1-2 128-16,1 2 0 0,1 1 0 0,0 0 0 15,0-1 0-15,-1 1 0 0,1 0 0 0,0-1 0 16,-1-1 0-16,1 1 0 0,0 1 0 0,0 1 0 15,0 0 0-15,0 0 0 0,1-2 0 0,0 2 0 16,2 1 0-16,-1-2 0 0,1 0 0 0,-3 0 0 0,2-2 0 16,2 1 0-16,-1 0 0 0,0 1 0 0,0 2 0 0,2-2 0 15,-1 0 0-15,1 0 0 0,0 0 0 0,1 0 128 16,-2-2-128-16,2 2 0 0,0 2 0 0,1-1 0 16,0 0 0-16,1 1 176 0,-1 0-176 0,0-1 192 15,0-1-192-15,1-1 0 0,1 1 0 0,-1 0 0 16,2-1 0-16,-1-1 0 0,1 2 0 0,2-1 0 15,1 1 0-15,2-2 0 0,-1-1 0 0,0 1 0 16,2-1 0-16,-1 2 0 0,0-2 128 0,2 1-128 16,-2 0 160-16,1 0-160 0,-3 2 192 0,0 0-192 15,1-1 144-15,1-1-144 0,-1 0 0 0,1 0 144 0,1 0-144 0,-2 0 0 16,-1-2 0-16,2 1 128 0,0-1-128 0,1 0 128 16,1-1-128-16,-1-1 128 0,1 1-128 0,-1 0 0 15,2 1 144-15,2-2-144 0,2-1 144 16,0-1-144-16,0 1 192 0,0 2-192 0,0-2 192 0,1 0-64 15,1-1 0-15,-2-1-128 0,1 0 176 0,-3 0-176 16,3 0 160-16,1 1-160 0,-1-1 240 0,3 0-48 16,0-1-16-16,1 0 0 0,0-1-48 0,-1 1-128 15,3 0 192-15,1 0-64 0,1-2-128 0,-1 1 0 16,2 0 144-16,-2-4-144 0,-3 1 0 0,1-2 144 16,-2 2-144-16,1-2 0 0,-1 1 160 0,2-1-160 0,0-1 128 0,1 1-128 15,1-2 144-15,0 0-144 0,2-1 160 0,1 0-160 16,0-1 144-16,0 0-144 0,0 0 128 0,-2-1-128 15,-2 0 144-15,-1 0-144 0,0-1 160 0,-1-2-160 16,1 1 160-16,0 0-160 0,1 0 160 0,0-1-160 16,-1 1 160-16,4-1-160 0,2-2 160 0,0-1-160 15,-2 1 160-15,-1-2-160 0,0 0 160 0,-4 0-160 16,2-2 224-16,-2 0-48 0,1 0-16 0,-1 0 0 16,0-1 64-16,-2 0 16 0,1 0 0 0,2-1 0 15,1 0-96-15,0 1-16 0,1-1 0 0,0-1 0 16,-1-1-128-16,-2 0 192 0,-2 1-192 0,1-1 192 15,-2-4-64-15,-1 3-128 0,0-2 192 0,0-1-64 16,0 1-128-16,-1-1 0 0,0 1 144 0,0-1-144 0,0-1 0 0,0 1 144 16,-2-2-144-16,1-1 0 0,1 0 192 0,1 1-192 15,0 0 192-15,-1 0-192 0,-2-1 272 0,-1 1-48 16,1 0-16-16,-1-1 0 0,-3-1-64 0,1 0-16 16,-2 0 0-16,2 0 0 0,-1 0-128 0,2-1 0 15,0 0 144-15,-3-2-144 0,0-1 0 0,1 1 0 16,-2 0 0-16,1-1 128 0,0 1-128 0,-2-1 144 15,-1-1-144-15,0 2 160 16,-1 1 0-16,0-1 0 0,0-2 0 0,-1 2 0 0,0 1-16 0,0-1 0 0,1 1 0 16,-2 1 0-16,1 0-144 0,-3-2 192 15,-1-2-192-15,0 1 192 0,1 0-192 0,0-2 160 0,-1 1-160 0,0-1 160 16,-2-1-160-16,0 2 0 0,0 1 0 0,-1-1 0 16,-1 2 0-16,0 0 0 0,0-2 0 0,-1 2 0 15,-1-2 128-15,0 2-128 0,0 1 0 0,0 0 128 16,1-2-128-16,-1 1 0 0,-1-2 0 0,0 0 128 15,-4 2-128-15,2 0 0 0,0-1 0 0,0 1 0 16,0 1 0-16,0 1 128 0,-1-1-128 0,1-1 0 16,-1 1 0-16,-2 1 0 0,1 1 0 0,-1-1 0 15,0 0 0-15,-1 0 0 0,-1-1 0 0,1-1 0 16,-2 0 0-16,0 0 0 0,0-1 0 0,0 2 0 16,1 1 0-16,-1 2 0 0,0-1 128 0,0 2-128 15,-1 0 0-15,0-1 0 0,1-1 144 0,-1 1-144 0,0 1 0 16,0 1 0-16,1 1 0 0,-1 1 0 0,0-2 0 0,0 0 0 15,0-1 0-15,1 1 0 0,-2 0 0 0,0 2 0 16,0-1 0-16,0 1 0 0,0-1 0 0,0 0 0 16,-2 2 0-16,1-1 0 0,0 1 0 0,-1 0 0 15,-2 1 0-15,-2 0 0 16,0-1 0-16,0 1 0 0,-1-1 0 0,1 2 0 0,-1 0 0 0,0-2 0 16,-1 1 0-16,0 1 128 0,0-1-128 0,2 1 0 15,-2 0 0-15,0-2 128 0,1 1-128 0,0 1 0 16,-1 1 0-16,-1-1 0 0,0 1 0 0,-1 1 0 15,0 1 0-15,0 0 0 0,-2 0 0 0,-3 1 0 16,-4 0 0-16,-2 1 0 0,-2-2 0 0,0 3 0 0,1-1 0 0,0 3 0 16,1 2 0-16,-1 1 0 0,0 0 0 0,0 2 0 15,0 2-176-15,-1 2-48 0,-3 0-16 0,-2 1 0 32,-4 1-2576-32,-2 0-512 0</inkml:trace>
  <inkml:trace contextRef="#ctx0" brushRef="#br2" timeOffset="-131822.02">4651 12470 10479 0,'0'0'448'0,"0"0"128"0,0 0-576 0,0 0 0 16,0 0 0-16,0 0 0 0,0 0 656 0,0 0 32 15,0 0 0-15,0 0 0 0,0 0 80 0,0 0 32 0,0 0 0 0,0 0 0 16,-4-7-32-16,4 7-16 15,-4-8 0-15,-2 3 0 0,1 1-192 0,-2 0-48 16,2 2 0-16,5 2 0 0,-8-3-128 0,8 3-48 0,-10-4 0 0,1 1 0 16,1 1 32-16,0 0 0 0,0 0 0 0,-1 0 0 15,2 1-48-15,-3 0-16 0,1 0 0 0,1-1 0 16,-1 0-48-16,1 2-16 0,0-1 0 0,-2 1 0 16,-1-1-48-16,-1-1 0 0,0 1 0 0,1 1 0 15,0 0 16-15,0 0 0 0,-1 1 0 0,0-1 0 16,-2 0 0-16,1 3 0 0,0-1 0 0,-2 0 0 15,-3-1-80-15,2 1 0 0,-2 1-128 0,0-1 192 16,0 0-192-16,-2 0 0 0,1-1 128 0,-1 1-128 16,2 0 0-16,0 0 0 0,2 0 0 0,-1 0 0 0,-1 0 176 15,2 2-176-15,-1-1 192 0,1 0-192 0,-2 1 128 0,1-1-128 16,0 1 0-16,1 1 0 16,-1-1 208-16,2 0-64 0,1 2-16 0,-2-1 0 0,1 1-128 0,-2-1 192 15,1 1-192-15,-2-1 192 0,1 2-192 0,-1 0 0 16,-2 0 0-16,1 0 0 0,0 1 0 0,0 0 0 15,1 1 0-15,2 1 0 0,-1 0 0 0,2-1 0 16,1 0 0-16,2 1 0 0,-3-1 0 0,2 2 0 16,0 0 0-16,2 0 0 0,0 0 0 0,0 0 0 15,-2 0 0-15,1 0 0 0,-1 2 0 0,2-1 0 16,0 0 0-16,2 1 0 0,-1 1 0 0,1 1 0 0,0 0 0 0,0-2 0 16,0 0 0-16,1 1 0 15,-1-2 0-15,0 3 0 0,0 0 0 0,0 1 0 0,1-1 0 0,0 0 0 16,-1-2 0-16,1 0 0 0,0 1-144 0,0 2 144 15,1-2 0-15,1 2 0 0,-2 1 0 0,0-1 0 16,1 1 0-16,-1-1 0 0,0 1 0 0,-1-1 0 16,1 0 0-16,0-1 0 0,0 2 0 0,3-1 0 15,-1 2 0-15,1-1 0 0,-1 0 0 0,2 1 0 16,-1-1 0-16,1 1 0 0,1-1 0 0,-1 0 0 16,1-2 0-16,1 2 128 0,1-1-128 0,-1 0 0 15,1-2 192-15,-1 0-64 0,2 1-128 0,0 0 192 16,0 0-192-16,2 1 144 0,-2-2-144 0,1 1 128 0,0 1-128 0,1-1 0 15,-1 1 144-15,0-2-144 0,-1 0 0 0,1 2 128 16,-1-1-128-16,2 0 0 0,1 0 0 0,-3 0 128 16,1 2-128-16,0-1 0 0,0 2 0 0,1-2 0 15,3 1 0-15,-2-1 0 0,0 3 0 0,-1-3 0 16,1 0 0-16,-1-1 128 0,1 0-128 0,-2-1 0 16,1 0 0-16,2 3 0 0,-1-2 0 0,0 0 0 15,2 1 0-15,-1-1 128 0,0 2-128 0,1-2 0 16,0 1 0-16,0-2 128 0,-2-1-128 0,1 1 0 15,2 2 128-15,-1-1-128 0,0-1 0 0,0 2 128 16,1 0-128-16,-1 0 0 0,1 0 0 0,0 1 0 0,2 0 0 0,-1-1 0 16,-1-2 0-16,2 3 0 0,1-3 0 0,0 0 0 15,-1-1 128-15,1 2-128 0,0-3 160 0,0-1-160 16,0 1 128-16,-1-1-128 0,1 1 0 0,1 0 144 16,-1 0-144-16,1 0 0 15,-1 0 144-15,1 0-144 0,1-1 0 0,0 0 128 0,-2 0-128 0,1 0 0 16,-2 0 0-16,2-1 128 0,1-1-128 0,0 1 0 15,0-1 128-15,1-1-128 0,-1-1 160 0,2 2-160 16,0 0 192-16,2-1-48 0,-2-2-16 0,2 2 0 16,2 1 96-16,-1-1 16 0,1 0 0 0,-1 1 0 15,1-1-48-15,-1-1-16 0,0 0 0 0,0 0 0 0,0-1-48 16,-1 2 0-16,-1-3 0 0,1 1 0 0,-1-2 0 0,-1 1 0 16,0-1 0-16,1-1 0 15,-1 1 0-15,0-1 0 0,0 0 0 0,0-1 0 0,-2 0-128 0,1 0 192 16,1-1-192-16,-1 0 192 0,0 0-64 0,1 0 0 15,-1 0 0-15,1-1 0 0,0 0 0 0,-2 0-128 16,2 1 192-16,0-1-64 0,2-1-128 0,2 1 192 16,-1 0-192-16,2 0 192 0,-1 0-48 0,1-1 0 15,-2-1 0-15,2 0 0 0,0 0-144 0,-2-1 192 16,0 3-192-16,-1-1 192 0,-1-1-192 0,2 0 0 16,-3 0 0-16,1-1 128 0,-1 0-128 0,2 1 0 15,0 0 0-15,0 1 0 0,1-2 0 0,-1 1 0 0,1 0 0 0,0 0 0 16,1 0 0-16,-3-1 0 0,2 1 0 0,2 0 0 15,1 0 0-15,-2 0 0 0,2-2 0 0,1 1 0 16,1-1 0-16,0-2 128 0,0 0-128 0,-2 0 0 16,0-1 0-16,-1 2 0 0,-1 1 128 0,0-2-128 15,0-1 0-15,-1 1 0 0,-1-1 144 0,1 1-144 16,-2-2 0-16,0 0 144 0,0 1-144 0,1-1 0 16,-2 1 144-16,1 1-144 0,1-2 0 0,-1 0 144 15,-1-1-144-15,0 0 0 0,-1-1 144 0,2 0-144 16,-1 0 0-16,0 1 144 0,0-1-144 0,0 0 0 15,-1-1 144-15,-1 0-144 0,2 0 0 0,-4 0 144 16,2 0-144-16,0 1 192 0,-1 0-192 0,1-1 192 0,1-1-192 0,-1-1 160 16,-1 1-160-16,-1 0 160 0,-1 1-160 0,0-2 0 15,-1-2 0-15,2 2 128 0,-1 0-128 0,-2-1 0 16,1-2 0-16,0 1 0 0,0 0 0 0,1-1 0 16,0 1 128-16,-2 0-128 0,1 1 0 0,-1 0 0 15,0 1 0-15,1-2 128 16,0 1-128-16,0 0 0 0,-1-2 144 0,0 2-144 0,-1 0 0 0,0-2 0 15,-1 1 0-15,2 1 128 0,-2-1-128 0,2 1 0 16,-2-1 128-16,0 0-128 0,1 1 0 0,-1 0 0 16,0-2 0-16,-1 1 0 0,0 0 0 0,-1-1 0 0,-1 1 0 0,1-1 128 15,0 0-128 1,-2-1 0-16,0 1 128 0,1-1-128 0,-1 0 0 0,0 0 0 16,-1 2 0-16,1-1 128 0,0 1-128 0,0 0 0 15,0-3 0-15,0 3 0 0,0-1 0 0,0 1 0 0,0-2 0 0,-2 1 0 16,0 0 0-16,1 2 0 0,0-2 0 0,0 0 0 15,0 1 0-15,-1 1 0 0,0-2 0 0,-2 2 128 16,1 0-128-16,0-1 128 0,-2 1-128 0,1 1 128 16,0 0-128-16,-1-2 0 0,1 0 0 0,-1 1 0 15,1-1 0-15,2 1 0 0,-3 0 0 0,1 0 0 16,-2 1 0-16,1 1 0 0,-1-1 0 0,1 0 0 16,-1-2 0-16,2 1 0 0,0 0 0 0,-2 0 0 15,1-1 0-15,-1 2 0 0,1-1 0 0,-1 1 0 0,1-2 0 0,-1 3 0 16,0-1 0-16,-1 2-128 0,-1-1 128 0,3 1 0 15,-4-1 0-15,1 1 0 0,-1 0 0 16,2 0 0-16,-2-1 0 0,1 1 0 0,-1 0 0 0,1 0 0 16,-4 0 0-1,1 1 0-15,1-1 0 0,0 0 0 0,0-1 0 0,-1 1 0 16,0 1 0-16,-1 0 0 0,1-1 0 0,-1 2 0 0,1 0 0 0,1 0-128 16,0 2 128-16,0-1 0 0,0-1 0 0,0 3 0 15,0-2 0-15,-1 1-128 0,1 0 128 0,0 0 0 0,1-1 0 16,-1 1 0-16,-1-1 0 0,1 0 0 0,1 1 0 15,-1 0 0-15,-2-1 0 16,0-1 0-16,0 2 0 0,1-2 0 0,-1-1 0 0,0 1 0 0,-1-1 0 0,1 2 0 16,-2 0 0-16,1 1 192 0,-1 1-64 0,-2-1 0 31,0 0-128-31,-1 3 128 0,2 0-128 0,-2-1 128 0,0 1-128 0,-1 1-256 0,-1-2 64 0,1 1 0 47,-2 2-704-47,2-1-160 0,1 1-32 0,-1 2-10272 0,-1 3-2064 0</inkml:trace>
  <inkml:trace contextRef="#ctx0" brushRef="#br2" timeOffset="-130419.71">4558 11834 2751 0,'0'0'256'0,"0"0"-256"16,0 0 0-16,0 0 0 0,-2-3 336 0,-1-2 32 15,-1 1 0-15,4 4 0 0,-3-3-368 0,3 3 0 16,-3-5 0-16,3 5 0 0,-4-3 256 0,4 3-32 16,-3-3 0-16,3 3 0 0,0 0 32 0,0 0 0 0,-4-5 0 0,4 5 0 15,0 0 112-15,0 0 16 16,-5-3 16-16,5 3 0 0,-4-3 32 0,4 3 0 15,0 0 0-15,0 0 0 0,-4-4 96 0,4 4 32 0,0 0 0 0,0 0 0 16,0 0 0-16,0 0 0 16,0 0 0-16,0 0 0 0,-5-3 112 0,5 3 32 15,0 0 0-15,0 0 0 0,0 0-96 0,0 0-16 0,0 0 0 0,0 0 0 16,0 0-32-16,0 0-16 0,0 0 0 0,0 0 0 16,8 0-208-16,0 1-32 0,0 0-16 0,3 0 0 15,3 0-112-15,0 3-32 0,2-1 0 0,5 0 0 16,0 1 16-16,6 0 0 0,1 1 0 0,2 3 0 15,-2-1-160-15,1-1 0 0,-1 2 0 0,-1 1 128 16,1 0-128-16,-1 2-272 0,-1-1 64 0,-2-1-6128 16,-1 1-1216-16</inkml:trace>
  <inkml:trace contextRef="#ctx0" brushRef="#br2" timeOffset="-130042.92">4411 11843 11055 0,'0'0'976'0,"0"0"-784"15,0 0-192-15,0 0 0 16,3-5 1008-16,1 1 144 0,2 0 48 0,2 0 0 0,2 1-336 16,1 0-64-16,0-2-16 0,2 1 0 15,2 1-240-15,4-1-48 0,2 2-16 0,5 0 0 0,5 1-304 0,6 1-176 16,7 1 192-16,5 3-192 15,-1 2 0-15,1 4-192 0</inkml:trace>
  <inkml:trace contextRef="#ctx0" brushRef="#br2" timeOffset="-127339.33">4263 11775 3679 0,'0'0'320'0,"0"0"-320"0,0 0 0 0,0 0 0 0,0 0 816 0,0 0 80 16,0 0 32-16,0 0 0 0,0 0-112 0,0 0-32 16,0 0 0-16,0 0 0 0,0 0-16 0,0 0-16 15,0 0 0-15,0 0 0 0,1-5-144 0,-1 5-32 16,0 0 0-16,0 0 0 15,0 0 112-15,0 0 16 0,0 0 0 0,0 0 0 16,-5 0-288-16,5 0-48 16,0 0-16-16,-4 5 0 0,-1 0-96 0,1 1 0 0,-1 0-16 0,2 1 0 0,1 0-240 0,1 0 176 15,1-1-176-15,0 0 160 0,0 1-160 0,0 0 0 16,0-7 0-16,0 0 128 0,3 6 272 0,-3-6 48 16,4 4 16-16,-4-4 0 0,0 0 336 0,7 0 64 15,0-1 16-15,-2-1 0 0,1-1 16 0,-2-2 0 16,0 0 0-16,0-2 0 0,-1 0-192 0,-1-1-16 15,0-2-16-15,0 0 0 0,-4-1-96 0,0 0 0 16,0-2-16-16,-1 1 0 0,-1 1-48 0,0 1-16 16,0 1 0-16,-1 1 0 0,1 1-208 0,-1 0-32 0,-1 3-16 0,-1 0 0 15,2 3-240-15,-2 1 0 0,2 4 128 0,-3 0-128 16,1 3 0-16,0 0-240 0,-1 2 48 0,1 2 16 16,2 1 176-16,0 0-160 15,2 1 160-15,1 1-160 0,1-1 160 0,0 0 0 0,0-1 0 0,1 0 0 16,1-1 0-16,1-1 0 15,1 0 0-15,2-2 0 0,-1-2 0 0,2 0 0 0,0-2 0 0,1 0 0 0,0-2 0 0,1-1 176 16,0-3-48-16,0-2 0 0,-2 0 80 0,1-3 16 16,0-1 0-16,0-2 0 0,1-1 256 0,-2-1 48 15,1-2 16-15,-2 2 0 0,-1-2-192 0,-2 0-32 16,-1-2-16-16,-1 2 0 16,-1 0-96-16,0 3-16 0,-1 0 0 0,-1 2 0 15,-1 1-48-15,0 4-16 0,-1 0 0 0,1 3 0 0,-1 2-128 0,0 3 0 16,-3 0 0-16,-1 3 128 0,1-1-128 0,-1 4-224 15,1 3 48-15,-2 1 16 0,1 0 160 0,2 0 0 16,0 2-144-16,2-1 144 0,1 0 0 0,1 0 0 16,1-1-144-16,2-1 144 0,1-1 0 0,2-1 0 0,1-2 0 0,1-1 0 15,2 0-128-15,-1-3 128 0,1-1 0 0,1 0 0 32,-1-3 0-32,1-1 0 0,1-2 0 0,-2-2 0 0,1 0 144 0,0-4-16 15,0-2 0-15,-1-1 0 0,0-1 64 0,-2-2 0 16,0-1 0-16,-2-1 0 0,0 1-48 0,0-1 0 0,-3 0 0 0,-2 0 0 15,0 2-144-15,0 2 0 16,-1 1 0-16,-2 3 128 0,1 2-128 0,0 1 0 16,-3 3-160-16,1 2 160 0,0 1-240 0,-2 3 48 15,0 1 16-15,0 2 0 0,-1 3 16 0,1 1 0 0,2 0 0 0,-1 0 0 16,1 1 160-16,1 0 0 0,1 0-144 0,1 0 144 0,0-1 0 16,3-1-144-16,0-1 144 0,3-2 0 0,0-1-128 15,-3-6 128-15,0 0 0 0,7 1 0 16,2-1 0-16,0-3 0 0,0-3 0 0,-1-2 144 0,1-3 80 15,0-2 16-15,0-2 0 0,0-2 0 0,-2-1-64 0,0-1-16 16,-2 1 0-16,1 2 0 0,-2 0-160 0,-1 3 128 16,-3 2-128-16,-2 4 128 0,0 1-128 0,2 6-176 15,-5-2 48-15,-1 3 0 16,-1 3-400-16,-2 4-80 0,-1 3-16 0,-2 2 0 16,1 2-1776-16,2 0-352 0,0-1-80 0,1-1-16 0</inkml:trace>
  <inkml:trace contextRef="#ctx0" brushRef="#br2" timeOffset="-126758.71">4504 11252 18431 0,'2'-16'1632'0,"1"8"-1312"0,-1-1-320 0,1-1 0 16,0-1 1504-16,1 1 224 16,-1 1 64-16,0 1 0 0,0 0-160 0,-1 2-32 0,-2 6 0 0,0 0 0 0,1-4-768 15,-1 4-144-15,0 0-48 0,0 0 0 16,-2 7-480-16,-2 3-160 0,0 4 0 0,-2 2 0 15,0 3 0-15,-1 4 0 16,1 2 0-16,-2 3-144 0,-1 3 144 0,0 0 0 0,3-2-144 0,-2 1 144 16,0-3 0-16,2-1 0 15,0-2 0-15,2-4 0 0,1-3 0 0,0-2 0 0,1-4 0 0,1-3 0 0,0-1 464 0,1-7 16 16,0 0 0-16,0 0 0 0,0 0 304 0,0 0 64 16,2-8 16-16,1-2 0 0,3-1-96 0,-1-4-32 15,2-5 0-15,1-3 0 0,-1-4-448 0,2-3-96 16,0-1 0-16,0-1-16 0,0 0-176 0,-1 2 0 0,2 0 0 0,-2 3 0 15,0 4 0-15,-2 4 0 16,1 2 0-16,-2 4 0 0,0 1 0 0,-1 4 0 0,0 3 0 0,-4 5 0 16,0 0 0-16,0 0 0 15,0 0 0-15,4 5 0 0,0 3-224 0,1 3 80 0,-2 3 16 0,1 3 0 16,-1 0 128-16,0 4-192 0,0 2 192 0,1 0-192 16,-1 1 192-16,0 2 0 0,2-1 0 0,-1 0 0 15,0 0 0-15,1-1 0 0,0-1 0 16,1-2 0-16,-1-1 0 0,1-3 0 15,-1 0 0-15,1-3 0 0,-1-2 0 0,1-2 0 0,-2-1 0 0,1-3 0 16,-2 0 0-16,-3-6 0 0,0 0 0 0,0 0 0 31,0 0-496-31,0 0-160 0,0 0-48 0,0 0-10736 0,0-8-2144 0</inkml:trace>
  <inkml:trace contextRef="#ctx0" brushRef="#br2" timeOffset="-126585.97">4438 11451 27647 0,'0'0'2448'0,"-3"-3"-1952"15,0-2-496-15,3 5 0 0,-4-4 848 0,4 4 80 16,0 0 16-16,-1-5 0 0,2-1 112 0,3 2 32 16,2-1 0-16,3 1 0 0,1-1-400 0,3 1-80 15,3-1-16-15,1-1 0 0,2 1-272 0,2-1-48 16,0 1-16-16,2-1 0 16,1 1-656-16,0-1-144 0,1-1-32 0,1 2-15744 0</inkml:trace>
  <inkml:trace contextRef="#ctx0" brushRef="#br2" timeOffset="-123366.77">2621 13624 2751 0,'0'0'256'0,"0"0"-256"16,0 0 0-16,0 0 0 0,0 0 1472 0,0 0 256 15,0 0 64-15,0 0 0 0,0 0-896 0,0 0-160 16,0 0-32-16,-1 6-16 16,1-6 16-16,0 0 16 0,0 0 0 0,0 0 0 0,0 0-224 0,-3 6-48 31,3-6-16-31,0 0 0 0,0 0-112 0,-5 4-32 16,5-4 0-16,0 0 0 0,0 0 288 0,0 0 48 0,0 0 16 0,0 0 0 15,0 0 64-15,0 0 32 16,0 0 0-16,0 0 0 0,-3-5-32 0,1-1-16 15,2 1 0-15,0-1 0 0,1 0-176 0,1 0-16 0,0-1-16 0,2 2 0 0,-1-1-176 0,2 1-48 16,1-1 0-16,-1 2 0 0,1 0-256 0,-1 0 160 16,1 2-160-16,-6 2 128 0,6-1-128 0,1 1 0 15,-7 0 0-15,7 1 0 0,-7-1 0 0,6 5 0 0,-6-5 0 0,6 6 0 32,-2 0 0-32,-2 1 0 0,-1 1 0 0,1 1 0 0,-2 0 0 0,-2-1 0 0,0 2 0 0,0-1 0 15,-1-1 0-15,-2-2 128 16,1 1-128-16,0-1 0 0,-2-1 224 0,1-1-32 0,-1 0-16 0,-1-1 0 15,1-1 80-15,-1-1 0 0,-2-1 16 0,3 0 0 16,-1-1 48-16,1-1 16 0,0-1 0 0,1-1 0 16,-1 0 80-16,2 0 16 0,0-3 0 0,1-1 0 0,0 1 16 0,1-2 16 15,1 0 0-15,1 0 0 0,0-1-128 0,1 0-16 16,0 2-16-16,2-1 0 16,1 1-304-16,1 2 0 0,-1-1 0 0,2 1 0 0,-1 2 0 0,1 1 0 15,-1 1 0-15,-5 2 0 0,8 0 0 0,0 1-192 16,-1 1 192-16,0 1-192 0,-2 0 192 0,0 2-192 15,-1 0 192-15,1 2-192 0,-1 0 192 0,-1 0-176 16,0 1 176-16,-1 0-160 0,-1 0 160 0,-1 0-160 16,-1 0 160-16,0-2-160 0,-2 0 160 0,1-1 0 15,2-5 0-15,-4 5 0 0,-2-2 0 0,0-1 144 16,-1-2-16-16,1-1-128 0,-2-1 224 0,1-1-64 16,0-2-16-16,-1 0 0 0,0-1 96 0,2-1 16 15,-1-2 0-15,1-1 0 0,2 0 192 0,1 0 32 0,1-1 16 0,0 1 0 16,2-1-112-16,2 1-32 0,-2 0 0 0,2 2 0 15,2 1-208-15,1 2-144 0,-2 0 192 0,0 2-192 16,-3 3 0-16,6-1 0 16,-6 1 0-16,7 2 0 15,0 1 0-15,0 2 0 0,0 0-128 0,-1 2 128 16,-1-1-176-16,-1 1 176 0,-1 0-192 0,-1 0 192 16,-1 1-464-16,0-1 16 15,-1-7 0-15,1 6-15856 0</inkml:trace>
  <inkml:trace contextRef="#ctx0" brushRef="#br2" timeOffset="-120085.78">2008 13388 7647 0,'0'0'336'0,"0"0"80"0,0 0-416 0,0 0 0 16,0 0 0-16,0 0 0 0,0 0 1120 0,0 0 144 15,1-5 16-15,1-1 16 0,-2 6 192 0,0-5 48 16,0 5 0-16,0-5 0 0,-2 0-96 0,2-1-16 0,0 6 0 0,0 0 0 16,0-6-208-16,0 0-64 0,0 1 0 0,0 5 0 15,0 0-512-15,2-5-96 0,-2 5-32 0,1-5 0 32,0-1-160-32,-1 6-32 0,0 0-16 0,0 0 0 0,0 0-96 0,0 0-16 0,0 0 0 0,0 0 0 0,0 0 0 0,1 8 0 15,-2 2 0-15,1 1 0 0,-1 1-192 0,0 0 0 31,-2 1 128-31,1 3-128 0,1 2 0 0,-2 1 144 16,1-1-144-16,0-1 128 0,1 2-128 0,0-1 0 0,1-2 0 0,0 1 128 0,0-2-128 0,1-1 0 16,2 1 144-16,-2-2-144 0,0 0 0 0,0-1 128 15,1-1-128-15,0 0 0 0,-1-1 0 0,2-1 144 16,-1-1-144-16,0-2 0 0,-2 2 160 0,0-8-160 16,2 5 128-16,-2-5-128 15,0 0-384-15,0 0-176 0,0 0-16 0,0 0-13328 0</inkml:trace>
  <inkml:trace contextRef="#ctx0" brushRef="#br2" timeOffset="-119457.63">2023 13389 9215 0,'0'0'816'0,"0"0"-656"0,-4-4-160 0,4 4 0 0,-1-4 1344 15,0-1 256-15,1 5 32 0,-1-5 16 16,0-1 64-16,1 6 16 0,-1-5 0 0,2-1 0 0,2 1-288 0,1-1-48 16,0 1-16-16,0-1 0 0,2 0-352 0,-1 0-80 15,1-1-16-15,0 2 0 0,0-1-224 0,1 2-64 16,-1-3 0-16,1 2 0 0,-2-1-192 0,2 2-64 15,1 0 0-15,-1 0 0 0,0 2-144 0,1 0-48 16,-1 1 0-16,1 1 0 0,-1 2-48 16,-1 1-16-16,1 2 0 0,-2-1 0 0,-1 4-128 0,-1 2 128 15,0 2-128-15,-2 2 128 0,-1 2-128 0,-1 0 0 16,0 1 0-16,-3-1 0 0,0 1 0 0,1-2 0 16,-1 0 0-16,-1 0 128 0,1-3-128 0,-2-1 0 15,1-1 0-15,0-2 128 0,2 0-128 0,-1-1 160 0,-2-2-160 0,2 1 160 16,4-6-160-16,0 0 160 0,-3 4-160 0,3-4 160 15,0 0 64-15,0 0 16 16,0 0 0-16,0 0 0 0,0 0 208 0,0 0 32 16,0 0 16-16,0 0 0 0,6-1-240 0,2 1-64 0,0-2 0 0,0 2 0 15,2 0-192-15,1 1 144 0,1 0-144 0,0 2 128 16,-1 2-128-16,2 1 0 0,-1 1 144 0,-1 1-144 16,0 0 0-16,-1 1 144 0,-2 1-144 0,0 0 0 15,-2 1 208-15,-2 0-64 0,-2-1-16 0,-1 0 0 16,-2 0-128-16,-1 0 128 0,-1-2-128 0,-2 1 128 15,-1 0 16-15,-3-2 0 0,-1-1 0 0,-1 0 0 0,-1-1 0 0,-2 0 0 16,-3-1 0-16,-1-1 0 16,2 1 32-16,-1-3 0 0,2-1 0 0,-1 0 0 0,0-2 80 0,2 0 0 15,0-1 16-15,1 0 0 0,2-2-128 0,2 1-16 16,0 0-128-16,1 0 192 0,1 0-192 0,3 1 0 16,-1-2 0-16,5 5 0 15,0 0-1504-15,0 0-192 0,1-5-32 16,-1 5-15664-16</inkml:trace>
  <inkml:trace contextRef="#ctx0" brushRef="#br2" timeOffset="-117761.35">4258 11069 10815 0,'0'0'480'0,"0"0"96"0,-1-5-448 0,1-1-128 0,0 1 0 0,0 5 0 15,1-6 1376-15,0 1 256 0,-1 5 48 0,0 0 16 16,1-6-832-16,-1 6-160 0,2-4-48 0,-2 4 0 0,0 0-464 0,0 0-192 15,0 0 176-15,0 0-176 0,0 0 128 0,0 0-128 16,0 0 0-16,0 0 0 0,0 0 0 0,0 0 0 16,-3 7 0-16,0 0-5792 15,0 1-1184-15</inkml:trace>
  <inkml:trace contextRef="#ctx0" brushRef="#br2" timeOffset="-117180.74">4246 11173 9215 0,'0'0'816'0,"0"0"-656"0,-1 6-160 0,0 2 0 0,-1-1 1296 0,1 0 240 16,-1 1 32-16,0 0 16 0,0 0-560 0,0 0-128 16,-1 1 0-16,1-1-16 0,0 1-480 0,2-1-80 15,-1 2-32-15,1 0 0 0,0 0-288 0,0 0 0 16,1 0 128-16,1 0-128 0,1 0 0 0,1 1 0 16,-1 2 0-16,0-1 0 0,0 1 0 0,-1 0 0 15,0 0-176-15,1 0 176 0,-1 0-384 0,2-1 16 0,-2-1 16 16,0 0 0-16,0 0 128 0,1 0 32 0,-1-2 0 0,0 1 0 15,0 1 192-15,0-1 0 0,1 0 0 16,-2-2-144-16,-1 0 144 0,0 1 0 0,0 0 0 0,0-1 0 16,-1 0 128-16,1 1 48 0,-2 0 16 0,2 1 0 15,-1 1 0-15,0 1 0 0,0 0 0 0,0 0 0 0,1 0-192 0,1 1 0 32,0 0 0-32,1 1 128 0,1-1-128 0,0-1 0 0,0-1 0 0,-2 0 128 0,2 0-128 0,0 1 0 15,-1 0 0-15,-1 0 0 0,0 0 0 0,0 0-272 16,-1 1 64-16,0 0 16 0,0-1 0 0,0 0 0 15,-1-1 0-15,0 1 0 0,0-2 192 0,1 0 0 16,0 0 0-16,0 0 0 0,-1 0 0 0,1-1 0 16,0 2 0-16,-1 0-144 15,0-1 144-15,0 0 0 0,0 0 0 0,1-1 0 0,0 0 0 0,0 0 0 16,1 0 0-16,0 1 0 0,1 1 0 0,0 1 0 16,-1 2 0-16,1-1 0 0,1 1 0 0,-1 0 0 15,0 1 0-15,0-1 0 0,0 0 0 0,1 1-256 16,-1-1 32-16,1-1 16 15,2 1-480-15,-2 0-80 0,-1-2-32 0,0 0 0 0,0 0 560 0,0-1 240 0,-1-1-192 0,0-1 192 32,-1 1 0-32,0-2 0 0,-1 1 0 0,0 0 0 0,-2-1 496 0,1 0 112 15,1 1 32-15,0 0 0 0,-1-1-96 0,0-1-16 16,-1 0 0-16,2 1 0 0,0 1-336 0,1-1-192 16,0 1 192-16,1 0-192 0,0-1 0 0,2 0 0 0,0 1 0 0,0 0 0 15,-1 0 0-15,2 0 0 0,-1 1 0 0,0 1 0 31,1 1-448-31,-1 0-192 0,0-1-32 0,0 0-4176 0,1 1-832 0</inkml:trace>
  <inkml:trace contextRef="#ctx0" brushRef="#br2" timeOffset="-116865.83">4381 12694 11343 0,'0'0'496'0,"1"6"112"0,-1 0-480 0,0 1-128 0,0-1 0 0,-1 1 0 16,-1 1 1088-16,1 1 208 16,-1-1 48-16,-1 2 0 0,1 1-576 0,0-1-128 0,-1 1 0 0,0 0-16 0,1 0-352 0,1 0-64 15,1 0-16-15,1 0 0 0,0-1-192 0,0 0 0 31,2 1 128-31,-1 0-128 0,-1-2 0 0,1 0 0 16,0-1 128-16,1 0-128 0,-1 0 0 0,1-2 0 0,-1 2 0 0,0-1 0 0,1-1 0 0,-3-6 0 31,2 6 128-31,0 0-128 0,0 1 0 0,0 0 0 16,0-1 0-16,0 4 0 0,1 0 0 0,-1-1-160 16,-2-9 160-16,1 10-128 0,-1-10 128 0,1 12 0 15,-1-1 0-15,0 0 0 0,0 0 0 0,0-1 0 16,-1-2 0-16,1 1 0 0,-1 0 672 0,1 0 160 15,0-9 48-15,-1 10 0 0,1-1 304 0,0 0 64 0,-1-1 16 0,1 0 0 16,0-8-432-16,1 9-64 0,-1-9-32 0,2 8 0 16,-2-8-400-16,3 8-80 0,-3-8 0 0,0 0-16 15,0 0-112-15,0 0 0 0,0 0-128 0,6 6 192 16,-6-6-192-16,0 0 0 0,0 0 128 0,0 0-128 31,10 2-2368-31,-10-2-512 0</inkml:trace>
  <inkml:trace contextRef="#ctx0" brushRef="#br2" timeOffset="-115712.93">2359 13551 15663 0,'0'0'688'0,"0"0"144"0,0 0-656 0,0 0-176 0,0 0 0 16,0 0 0-16,0 0 1952 0,0 0 352 0,7-3 80 0,-4-1 16 0,-3 4-1424 0,6-2-272 0,-1 1-64 0,2 0-16 15,-1 0-480-15,3 1-144 16,-2 0 0-16,3 0 0 0,1 0-144 0,2 0-144 16,2 0-32-16,4 0 0 15,0 0-2400-15,-1 0-480 0,2-1-112 0</inkml:trace>
  <inkml:trace contextRef="#ctx0" brushRef="#br2" timeOffset="-115200.29">2804 13528 8287 0,'0'0'736'0,"0"0"-592"0,0 0-144 0,5 0 0 0,1 0 2080 0,-6 0 384 15,6-1 80-15,0 0 16 0,-1-1-1024 0,1 0-192 16,-1 0-32-16,2 1-16 0,1 0-672 0,0 0-144 0,3 0-32 0,0 0 0 0,3 0-304 16,0 0-144-16,1-1 128 0,1 1-128 0,-1-1 0 0,3 1 0 31,-1-1 0-31,3 1 0 0,0-1 0 0,0-1 0 0,-1 2 0 0,1 0 0 0,0 0-144 0,0 1-16 15,-1 0 0-15,-1 0 0 0,-1 0 160 16,-1 0-208-16,0-1 80 0,-1 0 128 0,-1-1 0 0,0 1 0 16,-3-1 0-16,0 1 0 0,-2 0 0 0,0 0 0 15,0-1 0-15,-1 1 0 0,-1 0 192 0,2 0-32 16,1-2-16-16,0 2 0 0,2 0-144 0,0 0 0 16,0 2 0-16,2-1 0 0,-1-1 0 0,1 0 0 15,0-1 0-15,2 1 0 0,-1 0 0 0,3 0 0 16,-1-1 0-16,2 1 0 0,0 0 0 0,1 0 0 15,0-1 0-15,-1-1 0 0,2 0 0 0,1 1 0 16,-2-1 0-16,1 0 0 0,-1-1 0 0,-1 1 0 16,1 0 0-16,0-1 0 0,-1 1 224 0,-1 1 16 15,2-1 0-15,-3-1 0 0,-3 1 144 0,0 0 16 0,-1-2 16 0,1 2 0 16,-2 0 32-16,0-1 0 16,0 1 0-16,0 1 0 0,1 0-48 0,2 0 0 15,-2 0 0-15,1 1 0 0,0 0-160 0,-2 0-48 0,2-1 0 0,-1 1 0 31,1 0-64-31,0 0 0 0,-1 1-128 0,0 0 192 0,1 0-192 0,3 0 128 16,-2-1-128-16,0 1 0 0,1 0 144 16,-1-2-144-16,-1 1 128 0,1 0-128 0,0 0 0 15,1 0 0-15,-2 0 128 0,1 0-128 0,-2 0 0 16,0 0 0-16,-2-2 0 0,-2 3 128 0,1-1-128 0,-3-1 0 16,1 0 0-16,-2 0 128 0,1 0-128 0,-2 0 0 15,-5 2 0-15,6-2 0 0,-6 2 0 0,0 0-192 16,0 0 0-16,0 0-8864 15,0 0-1776-15</inkml:trace>
  <inkml:trace contextRef="#ctx0" brushRef="#br2" timeOffset="-115098.95">4372 13297 21359 0,'0'0'944'0,"0"0"208"0,0 0-928 0,0 0-224 16,-5-6 0-16,5 6 0 0,-6-3 1216 0,6 3 208 15,0 0 48-15,0 0 0 0,-7-2-1008 0,7 2-192 16,0 0-32-16</inkml:trace>
  <inkml:trace contextRef="#ctx0" brushRef="#br2" timeOffset="-113920.02">1161 13488 911 0,'0'0'0'0,"0"0"0"0,0 0 0 0,0 0 0 16,0 0 1344-16,0 0 192 0,-4 4 48 0,-2-2 0 16,0 0-336-16,0 0-64 0,6-2-16 0,-5 1 0 15,-1 0 32-15,6-1 0 0,0 0 0 0,0 0 0 0,-6 0 144 0,6 0 48 16,0 0 0-16,0 0 0 0,-6 0-240 0,6 0-32 16,-3-1-16-16,3 1 0 0,0 0-320 15,0 0-64-15,0 0-16 0,-3-4 0 0,3 4-64 16,0-6 0-16,3 1-16 0,-1 1 0 0,4 0-224 0,0 1-32 15,1-4-16-15,0 2 0 0,2 0-160 0,0 1-16 16,-1-1-16-16,-1 0 0 0,2 2 0 0,0 0 0 16,-1 0 0-16,-1 1 0 0,1 1 32 0,0 1 0 15,-2 1 0-15,1 1 0 0,-7-2-192 0,6 6 0 0,-1-1 144 0,-1 3-144 16,-1 1 0-16,-1 1 0 0,0 2 0 0,-2 2 0 16,-3 3 0-16,-2 0 0 0,1 2 0 15,-3 3 0-15,-1 2 0 0,-1 0 0 16,-1-1 0-16,1-1 0 0,-1-1 0 0,1-1 144 0,2-3-144 15,-2-3 0-15,1-2 176 0,2-1-176 0,0-1 160 0,2-1-160 16,-2-3 464-16,3 0 0 0,3-6 0 0,0 0 0 16,-1 5-80-16,1-5-32 0,0 0 0 0,0 0 0 15,4 6-64-15,-4-6-16 0,7 2 0 0,0-1 0 16,2 0-80-16,0-1-32 0,1 0 0 0,1-1 0 16,1-1-32-16,0 0 0 0,1 0 0 0,1 0 0 0,-1 0-128 15,0 1 0-15,0-1 144 0,0 0-144 16,-1 0 0-16,1-1 0 0,-1 1 0 0,0 0 0 15,0 0-688-15,-1 1-96 0,-1-2-32 16,-3 1 0-16,3 0-2464 0,-3 0-496 0</inkml:trace>
  <inkml:trace contextRef="#ctx0" brushRef="#br2" timeOffset="-113746.02">1079 13714 27647 0,'0'0'1216'0,"0"0"256"0,0 0-1168 0,0 0-304 16,0 0 0-16,0 0 0 0,0 0 416 0,0 0 32 16,0 0 0-16,0 0 0 0,9-3-128 0,2-1-32 0,3 0 0 0,1-1 0 15,2 0-160-15,1-2-128 0,4 1 192 16,4-2-192 0,-3 0-480-16,4 0-208 0,2-1-32 0</inkml:trace>
  <inkml:trace contextRef="#ctx0" brushRef="#br2" timeOffset="-112581.52">4214 11131 911 0,'0'0'0'0,"0"0"0"16,0 0 0-16,-2-4 0 0,2 4 2560 0,0 0 448 15,0 0 64-15,-4-5 32 0,4 5-1360 0,0 0-272 16,-4-2-48-16,4 2-16 0,-6 0-352 0,1 2-80 16,-1 2-16-16,1 0 0 0,-1 1-512 0,1 1-128 15,-1-1 0-15,2 2-16 0,0 0 16 0,-1-2 16 0,1 2 0 0,-1-1 0 16,1 0 144-16,0-1 32 0,-1 0 0 0,5-5 0 16,0 0 96-16,0 0 32 15,-4 3 0-15,4-3 0 0,0 0 208 0,0 0 48 16,0 0 16-16,0 0 0 0,1-7-352 0,1 0-80 15,1-2-16-15,2-1 0 0,0-1-240 0,2 0-48 0,0-2-16 16,-1 0 0-16,3-1-160 0,0 2 160 0,0 2-160 0,-1 2 160 0,1 1-160 16,0 3 0-16,-1-1 0 0,0 3 0 0,-1 2 0 0,0 2 128 15,-1 3-128-15,1 1 0 0,1 2 0 0,0 1 0 16,0 2-192-16,1-1 192 0,0 0 0 0,-1-2 0 16,0 1 0-16,0-1 0 0,0-2-288 0,-1 0 64 15,1-3 16-15,1-1-9344 16,-2 0-1872-16</inkml:trace>
  <inkml:trace contextRef="#ctx0" brushRef="#br2" timeOffset="-111432.84">3229 11221 911 0,'0'0'0'0,"0"0"0"16,0 0 0-16,0 0 0 0,0 0 2736 0,0 0 464 15,0-5 80-15,0 5 32 0,0 0-1536 0,0 0-304 16,0 0-64-16,0 0-16 0,0 0-416 0,-2-5-80 0,2 5 0 0,0 0-16 16,0 0-336-16,0 0-64 15,-5 4-16-15,0 0 0 0,2 0-144 0,0 2-48 16,0 1 0-16,1-2 0 0,0 2-144 0,1-1-128 15,1 1 192-15,0-1-192 0,0 1 0 0,1 0 0 16,-1-1 0-16,1 1 0 0,1-2 272 0,2 1-48 0,-4-6-16 0,4 5 0 16,0 0 208-16,-4-5 32 0,6 2 16 0,-6-2 0 15,7 1-160-15,-1-1-48 0,2-1 0 0,-2-1 0 16,0-2-32-16,1-1-16 0,-2-1 0 0,1 0 0 16,-1-2 48-16,1-1 16 0,-1 1 0 0,1-2 0 15,-2-1 48-15,0 0 16 0,0 0 0 0,-1 1 0 16,-1 1 16-16,0 0 0 0,1 0 0 0,-2 3 0 15,0 0-80-15,-1 6-16 16,0 0 0-16,0 0 0 0,0 0-64 0,0 0-32 0,0 0 0 0,0 0 0 0,0 0-160 0,0 0 0 16,0 0-160-16,0 9 160 0,0 3-160 0,0 1 160 15,0 1-160-15,0 1 160 0,3 3-128 0,-3 1 128 16,2 1 0-16,2 2-144 0,0 2 144 0,0-1 0 16,1 1 0-16,-1-1-128 0,2-1 128 0,-2 0 0 15,2-1 0-15,-1-2 0 0,1 0 0 0,-2-2 0 16,0-2 0-16,0-2 0 0,-1-1 0 0,-1-1 0 15,-1-2 0-15,0-1 0 0,0-2 0 0,-1-6 0 16,-3 7 160-16,0-2-160 0,-2 0 240 0,1-2-48 16,-1-1-16-16,-1-1 0 0,-1-1-16 0,1-1 0 15,-2-1 0-15,0 0 0 0,1-1 32 0,0-3 16 0,1-2 0 0,0 0 0 16,2-3 368-16,0-3 64 16,3-2 0-16,2-1 16 0,2 1-304 0,1-1-64 15,3 0-16-15,1-1 0 0,2 1-272 0,2 0 0 16,2 3-128-16,0 1 128 15,0 3-448-15,3 0 16 0,-2 2 0 0,0 3 0 0,1 0-2784 16,-1 3-560-16</inkml:trace>
  <inkml:trace contextRef="#ctx0" brushRef="#br3" timeOffset="-97339.68">13118 10736 9663 0,'0'0'432'0,"0"0"80"0,0 0-512 0,0 0 0 0,0 0 0 0,0 0 0 0,-7 0 1328 0,0 0 144 15,1 0 48-15,-1 0 0 0,1 0 32 0,6 0 16 16,0 0 0-16,-5 0 0 0,-1 0-160 0,6 0-48 16,-6 0 0-16,6 0 0 0,0 0-96 0,0 0-32 15,0 0 0-15,0 0 0 0,0 0-480 0,0 0-112 16,0 0 0-16,0 0-16 0,0 0-240 0,0 0-32 16,0 0-16-16,6 3 0 0,3-1 48 0,2-1 0 15,4 0 0-15,1 0 0 0,3-2 64 0,2 1 0 16,3 0 16-16,3 1 0 0,1-1-176 0,2 0-32 15,0 0-16-15,1 1 0 0,-1-1-240 0,-3 1 128 0,-1 1-128 0,-3-1 0 16,-1-1 128-16,-1 1-128 0,-2 1 0 16,-1-1 0-16,-4 0 128 0,1 1-128 15,-3-1 0-15,-2 1 144 0,-2-1-144 0,0 2 0 0,-1-2-160 0,-7-1 160 32,0 0-512-32,0 0-16 0,0 0 0 0,0 0 0 15,0 0-496-15,0 0-112 0,0 0-16 0,0 0-8752 0,0 0-1744 0</inkml:trace>
  <inkml:trace contextRef="#ctx0" brushRef="#br3" timeOffset="-97059.27">13359 10801 23375 0,'0'0'1024'0,"-5"-1"240"16,-1 0-1008-16,6 1-256 0,-5-1 0 0,5 1 0 0,0 0 1568 0,0 0 272 16,0 0 48-16,0 0 16 0,0 0-624 0,0 0-112 15,0 6-16-15,0 2-16 0,1 1-400 0,1 1-80 16,3 2-16-16,-4 1 0 0,1 1-240 0,0 3-48 15,-1 0-16-15,1 2 0 0,1 2-32 0,-1 1-16 16,0 1 0-16,-1 1 0 0,0-2-96 0,0 0-32 16,0-1 0-16,0 0 0 0,2-2-160 0,-1-2 160 15,0 0-160-15,1-3 160 0,-2-1-160 0,2 0 192 16,-1-2-192-16,0-2 192 0,-1 1-64 0,1-2-128 0,2-1 192 0,-4-7-64 16,0 0-128-16,3 5 0 15,-3-5 0-15,0 0 0 16,0 0-576-16,0 0-160 0,0 0-32 0,0 0 0 15,7-2-1632-15,-1 0-336 0,0-2-64 0,-6 4-11152 0</inkml:trace>
  <inkml:trace contextRef="#ctx0" brushRef="#br3" timeOffset="-96485.97">13546 11461 3679 0,'0'0'320'0,"-5"-4"-320"0,-1-1 0 0,2 1 0 0,0-2 4048 0,0 1 752 16,1-1 128-16,1 1 48 0,0-1-2704 0,2 0-544 15,-3-2-96-15,3 0-32 0,0 0-272 0,3 0-64 16,-2 0-16-16,2 0 0 0,0 1-528 0,3-1-96 15,0 0-32-15,2 2 0 0,-1-1-256 0,0 2-48 16,1-1-16-16,1 3 0 0,0 0 176 0,-2 1 48 16,1 2 0-16,0 2 0 0,-1 0-112 0,1 2-32 15,-1 1 0-15,-1 1 0 0,-1 1-112 0,-2 2-32 0,0-1 0 16,0 3 0-16,-2 0-80 0,-1 3-128 16,-1 0 176-16,-1 0-176 0,0 0 128 0,0 2-128 15,-1-3 0-15,-1 0 0 0,1-1 128 0,0-1-128 16,0-1 0-16,-1-2 0 0,2-1 0 0,0-2 160 0,2-5-160 0,0 0 128 15,0 0-128-15,0 0 192 0,0 0-192 0,0 0 192 16,0 0-64-16,0 0-128 0,1-5 192 0,1-2-64 16,1-1-128-16,2-2 0 0,0-2 0 0,2-3 0 15,1-3 0-15,0 0 0 0,1-2 0 0,2-1 0 0,0 1 0 16,0-1 0-16,-1 2 0 0,0 3 0 16,-2 2 0-16,-2 3 0 0,0 2 0 0,-3 2 0 15,-1 2 128-15,-2 5 112 0,0 0 16 0,0 0 0 0,0 0 112 0,0 0 16 16,0 0 16-16,-4 9 0 15,0 0-208-15,-1 4-64 0,1-1 0 0,0 1 0 0,1 0-128 16,1 0 0-16,0-1 0 0,2 2 0 0,1-1 0 0,1 0 128 16,1-1-128-16,2-1 0 0,0 0 0 15,3-1 128-15,2-2-128 0,1-3 0 0,2 0 128 0,2-1-128 16,2-3 128-16,2-2-128 0,-1-2 0 0,2-3-224 16,0-2 32-16,2-3 0 15,1-2-1552-15,0-1-304 0,0-1-64 0</inkml:trace>
  <inkml:trace contextRef="#ctx0" brushRef="#br3" timeOffset="-90973.44">16794 10639 911 0,'0'0'0'0,"0"0"0"0,0 0 0 0,0 0 0 0,0 0 0 0,0 0 0 15,0 0 3136-15,0 0 528 16,0 0 112-16,0 0 32 0,0 0-1888 0,0 0-384 0,-4 4-80 0,4-4-16 16,0 0-384-16,0 0-80 0,0 0-16 0,0 0 0 15,0 0-256-15,0 0-64 0,-5 1-16 0,5-1 0 16,0 0-176-16,0 0-48 0,0 0 0 0,0 0 0 15,0 0-64-15,0 0-16 0,0 0 0 0,0 0 0 16,0 0-64-16,0 0-32 0,0 0 0 0,0 0 0 16,0 0 80-16,0 0 16 0,-7-2 0 0,7 2 0 0,0 0 128 0,-2-6 16 15,1 1 16-15,2-1 0 0,1-1 32 0,3 1 16 16,0-2 0-16,3-1 0 0,-2-1-112 0,3-1-32 16,1-1 0-16,2 0 0 15,1 1-256-15,2-1-128 0,0-1 128 0,3 2-128 0,0 0 0 16,2 1 128-16,1 1-128 0,0 0 0 0,-1 2 128 0,0 0-128 15,-1 3 0-15,-1-1 128 0,-2 2-128 0,1 0 160 16,-3 2-160-16,-1 1 160 0,-2 2-160 0,-1 1 0 16,-1 2 0-16,-1 0 0 0,0 2 0 0,-2 0 0 15,-1 2 0-15,-1 0 0 0,0 1-384 0,2 0 32 16,-4 0 16-16,1 0 0 0,0 1 16 0,-1-2 0 0,-1 0 0 0,0-1 0 31,0-1-448-31,0-1-96 0,0 1-16 0,-1-7-13072 0</inkml:trace>
  <inkml:trace contextRef="#ctx0" brushRef="#br3" timeOffset="-90675.16">17147 10466 25791 0,'0'0'1152'0,"-6"-2"224"0,1 1-1104 0,-1 1-272 0,1 0 0 0,-2 3 0 16,0-1 544-16,1 1 48 0,-1 1 16 0,1 3 0 15,-2 2-160-15,0 3-16 0,2 2-16 0,-1 4 0 16,0 1-224-16,1 1-32 0,1 2-16 0,0 3 0 16,-2 0 208-16,3 0 32 0,1 1 16 0,0 0 0 0,2 0-16 15,1 1 0-15,1-1 0 0,3-1 0 0,-1-1 32 0,1-2 0 16,3 0 0-16,1-4 0 0,-1 0 96 0,2-2 0 16,0-1 16-16,1-3 0 0,-2-2-144 0,0 0-48 15,0-4 0-15,1-1 0 0,0-3-16 0,0-2 0 16,-2-1 0-16,3-3 0 0,-3-1-176 0,2-3-144 15,-1-2 192-15,1-1-192 16,0 0-288-16,0-1-160 0,0 0-48 0,-2 0 0 16,0 1-2768-16,-1 1-544 0</inkml:trace>
  <inkml:trace contextRef="#ctx0" brushRef="#br4" timeOffset="-83833.2">17671 8833 8175 0,'0'0'352'0,"0"0"96"0,3-5-448 0,-2-1 0 0,-1 2 0 0,1-1 0 15,0 0 1632-15,-1 5 240 0,0-5 48 0,0 5 16 16,0 0-480-16,0 0-112 15,0 0 0-15,0 0-16 0,0 0-400 0,0 0-80 16,0 0-16-16,0 0 0 0,0 0-304 0,3 6-64 16,0 0-16-16,0 4 0 0,-1 2 128 0,0 2 32 0,0 0 0 0,0 0 0 15,0 1 0-15,-1 0 0 0,0 1 0 0,1 1 0 16,-1-1-240-16,0 0-48 0,0-2-16 16,0-1 0-16,0-1-176 0,1 1-128 0,-1-4 192 0,0 1-192 15,0-1 176-15,2 0-176 0,-3-1 160 0,1-1-160 16,0 0-576-16,0 0-192 0,-1-7-64 0</inkml:trace>
  <inkml:trace contextRef="#ctx0" brushRef="#br4" timeOffset="-82733.36">21976 8727 3679 0,'0'0'320'0,"0"0"-320"0,0 0 0 0,0 0 0 16,0 0 1216-16,-5-3 160 0,-6 0 32 0,4 1 16 15,7 2 160-15,0 0 16 0,-1-5 16 0,1 5 0 16,1-5-32-16,1-1-16 0,0 1 0 0,0-1 0 16,-2 6-144-16,2-5-16 0,1-1-16 0,-1 2 0 15,-2 4-208-15,0 0-32 0,0 0-16 0,3-5 0 16,-3 5-320-16,0 0-64 0,0 0-16 0,0 0 0 16,0 0-384-16,0 0-80 0,0 0-16 0,0 0 0 15,0 0-112-15,3 8-16 16,0 2-128-16,0 1 192 0,-3 1-192 0,1 1 144 0,0 1-144 0,-1 0 128 0,0-1 64 0,0 1 0 31,0 1 0-31,0-1 0 0,0 0-192 0,3-1 192 0,-3 1-192 0,0-1 192 16,3 0-192-16,-2-1 0 0,0-1 144 0,1 0-144 0,0 0 0 0,2 0 144 15,-1-1-144-15,0 1 0 16,2 0-2160-16,-1 1-528 0,4 12-128 0,-1-6 0 0</inkml:trace>
  <inkml:trace contextRef="#ctx0" brushRef="#br3" timeOffset="-78529.44">17264 11120 15663 0,'0'0'688'0,"0"0"144"0,0 0-656 0,-3-3-176 16,3 3 0-16,0 0 0 0,-3-6 1424 0,3 6 256 15,-2-5 48-15,2 5 16 0,1-7-160 0,0 2-48 16,1-1 0-16,1 1 0 0,2-2-400 0,0 2-96 15,1 0-16-15,1 0 0 0,1-1-288 0,1 2-64 16,0 0-16-16,1 1 0 0,1 0-144 0,0 1-48 16,0-1 0-16,2 2 0 15,-2 1-176-15,0 1-32 0,-1 1-16 0,-2 1 0 0,0 2-240 0,-1 2 128 0,-2 0-128 0,-1 1 0 16,-2 3 336-16,-1 3-16 16,-2 1-16-16,-3 1 0 0,-2 1-176 0,-3 2-128 15,-2-1 192-15,-1 2-192 0,0 0 144 0,0-1-144 16,1-1 0-16,1-1 144 0,-1-2-144 0,1-2 0 0,1-2 0 0,0-1 128 15,2-1-128-15,0-1 192 16,2-2-192-16,1-1 192 0,4-5 160 0,-4 3 32 0,4-3 16 0,0 0 0 16,0 0 32-16,0 0 0 0,0 0 0 0,0 0 0 0,0 0-160 0,0 0-16 15,8 2-16-15,0-1 0 16,3-1-112-16,4 0-128 0,0 0 176 16,4 0-176-16,2 0 0 0,3-1 0 0,-1 0 0 0,2 1 0 0,-2-1 128 0,2 0-128 15,-2-1 0-15,-1 1 0 0,-1 0 0 0,1 0 0 16,-2-2 128-16,-1 2-128 0,-2 0 0 0,-3 0 0 15,-1 0 128-15,0 1-128 0,-4-1 0 0,0 1 160 16,-2-1-160-16,-7 1 128 16,0 0-128-16,0 0-192 0,0 0 32 0,0 0 16 15,0 0-1616-15,0 0-320 0,0 0-64 0</inkml:trace>
  <inkml:trace contextRef="#ctx0" brushRef="#br3" timeOffset="-68021.88">17865 10607 911 0,'0'0'0'0,"0"0"0"0,0 0 0 0,0 0 0 15,0 0 0-15,0 0 0 16,-3-1 3296-16,-3 1 576 0,2-1 112 15,4 1 32-15,-5-1-1776 0,2 0-368 0,3 1-64 0,0 0-16 16,-4-1-176-16,4 1-32 0,0 0-16 0,0 0 0 16,0 0-272-16,0 0-48 0,0 0-16 0,0 0 0 15,0 0-208-15,0 0-32 0,0 0-16 0,7-2 0 16,1 0-240-16,2-1-48 0,1 1-16 0,1 1 0 16,1-1-208-16,3 2-32 0,0-1-16 0,2 0 0 15,-1-2-208-15,1 1-32 0,0 0-16 0,-2 1 0 16,2 0-160-16,-1 1 0 0,0 0 0 0,-2 0 128 15,1 0-128-15,-2 1 0 0,-2 0 0 0,0 0 0 0,-3 0-128 0,0 0-64 16,-3 2-16-16,-6-3 0 16,0 0-512-16,0 0-112 0,0 0 0 0,4 6-16 15,-3 2-1360-15,-4 0-272 0,-1-2-48 0,-3 1-11040 0</inkml:trace>
  <inkml:trace contextRef="#ctx0" brushRef="#br3" timeOffset="-67801.84">17920 10747 28271 0,'0'0'1248'0,"0"0"272"0,-4 1-1216 0,4-1-304 16,-5 2 0-16,5-2 0 0,0 0 1344 0,0 0 192 16,0 0 64-16,0 0 0 0,0 0-400 0,0 0-80 15,6 3-16-15,0-1 0 0,2 0-432 0,1 0-96 16,2 0 0-16,1 0-16 0,1-1-176 0,0 0-16 0,2 0-16 0,0 0 0 16,0-1-192-16,3 0-32 0,0-1-128 0,0 1 192 15,0-3-192-15,-1 0 0 0,1 1 0 0,0 0 0 16,0 0-320-16,-4 0 0 0,-1 0 0 0,-1 1 0 31,-1 1-576-31,-1 0-128 0,-3 0-32 0,0 0-10288 0,-7 0-2064 0</inkml:trace>
  <inkml:trace contextRef="#ctx0" brushRef="#br3" timeOffset="-66148.38">18933 10097 7359 0,'0'0'320'0,"0"0"80"0,0 0-400 0,-4-3 0 0,4 3 0 0,0 0 0 16,0 0 3840-16,0 0 704 16,-3-5 128-16,3 5 16 0,0 0-2400 0,0 0-496 0,3-5-80 0,1 0-32 0,4 1-672 0,-1 0-144 15,3-1-32-15,4 1 0 16,1-1-320-16,3 1-64 0,0 1 0 0,2-1-16 15,2 1-240-15,0 1-32 0,0-1-16 0,1 0 0 16,1 2-144-16,-1 0 0 0,-2-1 0 0,-1 1 128 16,-1 0-128-16,-2 0 0 0,-2 0 144 0,-3 1-144 15,-1 0 0-15,-2 0 0 0,-4 0 0 0,-5 0 128 16,0 0-464-16,0 0-96 16,0 0-16-16,0 0 0 0,0 0 16 0,-6 2 0 0,-3 0 0 0,-2 0 0 15,-2 0-320-15,-2 1-64 0,0-2-16 0,-1 0 0 0,2 0 432 0,0 0 80 16,0 0 0-16,0-1 16 0,2 0 304 0,2 0 0 15,2 0 0-15,-2 0 0 0,2 1 288 0,1 0 64 16,1-1 16-16,0 1 0 0,6-1 368 0,0 0 80 16,-5 4 16-16,5-4 0 0,-5 4-320 0,2 2-48 15,1-1-16-15,0 3 0 0,-1 1-32 0,2 2-16 0,-1 1 0 0,0 1 0 16,1 2-16-16,-1 3-16 16,-1 1 0-16,1 0 0 0,0 1-96 0,0 0-16 15,0 1 0-15,1-1 0 0,-1 0-256 0,1-2 128 16,0 0-128-16,1-2 0 15,0 0 144-15,1-2-144 0,0-1 0 0,2 0 144 0,-2-3-144 0,1 0 0 16,0-1 0-16,1-1 0 0,0-1 0 0,0 0 0 16,-3-7-192-16,4 6 192 15,-4-6-2320-15,7 4-352 0,0-2-64 0</inkml:trace>
  <inkml:trace contextRef="#ctx0" brushRef="#br3" timeOffset="-65723.23">19222 10372 32303 0,'0'0'1424'0,"0"-7"304"0,0 1-1376 0,3-1-352 0,0 0 0 0,1 0 0 15,0 0 448-15,1 2 32 0,2-1 0 0,0 3 0 0,1 0 176 0,3 1 48 32,-1 0 0-32,0 4 0 0,0-1-400 0,0 2-80 15,-2 0-16-15,0 4 0 0,-1 1-64 0,-1 0-16 16,0 2 0-16,-2 1 0 0,0 1-128 0,-3 2 0 15,0 0 0-15,-2 1 0 0,-3 1 0 0,0-2 128 16,-2 0-128-16,1 1 0 0,-2-2 0 0,2 0 0 0,-2-3 0 0,1-2 0 16,0-2 0-16,1 0 0 0,-1-2 0 0,6-4 0 15,0 0 0-15,0 0 128 0,0 0-128 0,0 0 192 16,0 0-192-16,0-8 0 0,2-2 0 0,2-1 0 16,0-1-272-16,3-2-48 0,0-1 0 0,1-2 0 15,1 0 64-15,0-1 16 0,-2 1 0 0,2 2 0 16,-3 2 240-16,-2 2 0 0,0 2-160 0,1 2 160 0,-3 2 272 15,-2 5 128-15,0 0 32 0,0 0 0 16,0 0 32-16,-1 7 16 0,-1 1 0 0,-2 2 0 0,1 2-480 16,0 2 128-16,1 0-128 0,-2 0 0 0,3-1 0 0,0 1 0 15,1-1 0-15,1 0 0 0,1 0 0 0,3-1 0 16,-2-1 0-16,3-1 0 0,-1-1-208 0,2-2-48 16,0-2 0-16,3-2 0 15,1-2-832-15,3-1-192 0,0-2-16 0,1-3-14416 0</inkml:trace>
  <inkml:trace contextRef="#ctx0" brushRef="#br3" timeOffset="-64888.26">19850 9818 1839 0,'0'0'0'0,"0"-6"160"0,0 6-160 0,0-6 0 15,0-2 0-15,0 0 0 0,0 2 4352 0,-1 0 832 16,1 6 160-16,0 0 32 0,-2-5-2752 0,2 5-576 16,0 0-96-16,-5 0-32 0,-1 1-976 0,0 3-208 15,-2 4-32-15,0 2-16 0,-2 3-336 0,-1 4-64 16,-2 5-16-16,-1 5 0 0,-2 3 176 0,-1 4 48 16,-3 3 0-16,0 4 0 0,1 3-192 0,1 1-48 15,0 0 0-15,4 0 0 0,2-2-256 0,2-1 0 0,4-3 128 0,3-1-128 16,2-4 0-16,3-1 0 0,5-2 0 0,-1-3 0 15,3-1 256-15,2-3-64 0,2-1-16 0,3-2 0 16,4-2-176-16,-1-3 0 16,2-4 0-16,1-2 0 0,0-2-704 15,1-4-192-15,0-2-16 0,1-3-13776 0</inkml:trace>
  <inkml:trace contextRef="#ctx0" brushRef="#br3" timeOffset="-64353.72">20111 10034 23375 0,'-11'-13'1024'0,"7"8"240"0,-2-1-1008 0,0 0-256 16,-2-2 0-16,-1 0 0 0,1 0 656 0,-3 2 96 15,2 0 16-15,-1 2 0 0,-1 2 336 0,0 1 80 16,0 1 16-16,0 2 0 0,0 1-624 0,-1 3-112 16,-2 0-16-16,2 2-16 0,1 0-176 0,0 2-48 0,0 1 0 0,2 1 0 15,1 2-64-15,0 0-16 16,1 1 0-16,3-1 0 0,1 0-128 0,3 2 0 16,-4-3 0-16,4-1 0 0,1-1 0 0,2-1 0 0,0-1 0 0,1-2 128 15,2-1-128-15,-1-1 0 0,3-1 144 0,1-2-144 16,1-3 144-16,0-2-144 0,2-1 192 0,-2-1-192 0,2-4 272 15,1-2-48-15,0-4-16 0,1-2 0 0,1-4-16 16,-1-2 0-16,-1-2 0 0,-1-2 0 0,0-1-48 0,-1-2-16 16,0-1 0-16,-1 2 0 0,-2 2 96 15,-2 2 16-15,-3 3 0 0,0 1 0 0,-1 1 336 0,-1 2 80 16,-2 4 16-16,0 2 0 0,1 4-64 0,-1 2-16 16,1 6 0-16,0 0 0 0,0 0-336 0,0 0-64 15,0 0 0-15,-4 5-16 0,0 4-176 0,1 2-176 16,0 0 48-16,0 3 0 0,-1 3 128 0,2 1-160 15,0 3 160-15,-1 1-160 0,1-1 160 0,1 1 0 16,0 0 0-16,0-1 0 16,1-1 0-16,0 0 0 0,2-2 0 0,-1 1 0 0,1-1 0 0,0-2 0 15,0 0 0-15,1-2 0 0,3-1-176 0,-3-1 0 16,1-1 0-16,3-1 0 16,2-2-1488-16,0-2-320 0,1 0-48 0,1-2-8720 15,1-1-1728-15</inkml:trace>
  <inkml:trace contextRef="#ctx0" brushRef="#br3" timeOffset="-64117.26">20414 9720 28559 0,'0'0'2544'0,"0"0"-2032"0,1-7-512 0,-1 2 0 0,0 5 672 16,0 0 32 0,0 0 16-16,0 0 0 0,0 0 432 0,0 0 96 15,0 0 16-15,0 7 0 0,-2 2-560 0,-2 3-96 0,0 4-32 0,-3 2 0 0,0 3-208 0,-3 3-48 31,-1 3-16-31,0 3 0 0,-4 1-48 0,1 4-16 0,0 0 0 0,-2 2 0 0,0 3-240 0,-1-2 128 16,0 1-128-16,1-4 0 0,2-3 0 0,1-2 0 16,0-4 0-16,-1-1 0 15,5-2-768-15,1-2-32 0,0-2-16 0,4-4 0 32,0-1-2640-32,3-3-512 0</inkml:trace>
  <inkml:trace contextRef="#ctx0" brushRef="#br3" timeOffset="-63850.7">20381 10248 19343 0,'3'-6'1728'0,"1"0"-1392"0,3 0-336 0,-3 0 0 16,3-1 2256-16,0 1 384 31,0 1 80-31,1 1 16 0,0 0-1088 0,-1 2-224 0,0 2-32 0,0 1-16 16,-7-1-736-16,6 3-160 0,0 3-32 0,-3 1 0 15,-1 0-256-15,-2 2-48 16,-1 1-16-16,-2 1 0 0,-3 1-128 0,0 1 0 15,-2 2-160-15,-1 0 160 0,0 0 0 0,1 1 0 16,0-3 0-16,0-1 0 0,0-1 0 0,3-2 0 0,-2-1 0 0,4-1 0 16,1 0 0-16,2-7 192 0,0 0-64 0,3 5-128 15,3 0 368-15,0-2-48 0,3-1 0 0,0-1 0 16,2-1-192-16,1 0-128 0,1-1 128 0,2-1-128 0,0 0-160 0,0-1-96 16,2-1-32-16,0 2 0 15,1 0-2272-15,-1-3-464 0,-2 2-96 0</inkml:trace>
  <inkml:trace contextRef="#ctx0" brushRef="#br3" timeOffset="-63536.7">20734 9914 34719 0,'-3'-14'1536'0,"1"9"320"0,1-2-1472 0,1 0-384 15,0 2 0-15,1-2 0 0,2 2 256 0,-3 5-32 0,0 0 0 0,0 0 0 16,3-6 576-16,-3 6 112 16,0 0 32-16,5-2 0 0,-5 2-512 0,7 1-112 0,0 1 0 0,-2 3-16 15,1 1-96-15,0 3-16 16,0 2 0-16,0 4 0 0,0 2-16 0,-2 3-16 16,0 3 0-16,-2 6 0 0,-2 1 32 0,-1 5 16 0,-3 1 0 15,2 2 0-15,-3 2-64 0,-2 0-16 0,2-1 0 0,-2 0 0 16,-1-1-128-16,2-2 128 0,-2 0-128 0,-1-4 128 15,-2-1-128-15,-1-1 160 0,-1-1-160 0,-3-3 160 0,-1-1-160 0,-4 0-176 16,-2-2 48-16,-2-2-12544 16,-3-2-2512-16</inkml:trace>
  <inkml:trace contextRef="#ctx0" brushRef="#br3" timeOffset="-62877.01">18955 10838 10127 0,'0'0'896'0,"0"0"-704"16,0 0-192-16,0 0 0 0,0 0 2368 0,0 0 448 15,0 0 96-15,0 0 16 0,0 0-688 0,0 0-128 16,0 0-16-16,0 0-16 0,-2-3-640 0,2 3-128 16,0 0-32-16,0 0 0 0,0 0-400 0,0 0-96 15,0 0-16-15,0 0 0 0,0 0-208 0,0 0-48 16,0 0-16-16,0 0 0 0,0 0-176 0,0 0-48 15,0 0 0-15,10 0 0 0,2 0-48 0,3 0-16 16,3-1 0-16,5 0 0 0,6 0-208 0,7-1 0 0,8-2 0 0,5 1 0 16,6 0 0-16,5-1 0 15,5 0 0-15,8-1 0 0,12-2 0 0,2 0 0 16,1 1 0-16,7-2 0 0,5 0 0 0,1 2 0 16,-1 0 0-16,0 2 0 0,1-1 0 0,-4 2 0 15,-6 1 0-15,-6 1 0 0,-7 0 0 0,-5 1 0 0,-7 0 0 0,-6 0 0 16,-5 0 0-16,-5 0 0 0,-7 0 0 0,-5 0 0 15,-7 0 0-15,-6 0 144 0,-4-1-144 0,-5 1 128 16,-5 0 32-16,-4 0 0 16,0 0 0-16,-7 0 0 0,0 0 48 0,0 0 16 0,0 0 0 0,0 0 0 0,0 0-224 0,0 0-192 15,0 0 48-15,-7 1 0 16,2 0-2256-16,-1 0-448 16</inkml:trace>
  <inkml:trace contextRef="#ctx0" brushRef="#br3" timeOffset="-49452.95">19821 11165 5519 0,'0'0'496'0,"3"-5"-496"0,0 0 0 0,0-1 0 16,0-2 1824-16,-2 0 272 15,2 1 48-15,-1 1 16 0,-2 6 80 0,3-5 32 16,-1-1 0-16,-2 6 0 0,0 0-800 0,0 0-176 0,1-5-16 0,-1 5-16 15,0 0-432-15,0 0-64 0,0 0-32 0,0 0 0 16,0 0-352-16,0 6-64 16,0 2 0-16,-1 2-16 0,0 1-176 0,0 2-128 0,0 2 192 0,-1 2-192 15,1 3 208-15,-2 2-64 0,1 1-16 0,0 0 0 16,2-1-128-16,-1 0 128 0,-1-2-128 0,1-1 128 16,1 0-128-16,0-1 0 0,0-2 0 0,-2-1 0 0,1-3 0 0,0 0 0 15,1-3 176-15,0-2-176 16,-1 0-1424-16,1-7-384 0,0 0-80 0</inkml:trace>
  <inkml:trace contextRef="#ctx0" brushRef="#br3" timeOffset="-49233.19">19668 11210 13823 0,'-12'-11'1216'0,"6"6"-960"15,0-2-256-15,1-1 0 0,2 1 4288 0,1-1 832 16,0 0 144-16,2 2 48 0,0-1-4112 0,1 1-816 0,3-1-176 0,3 0-16 15,3 3 128-15,2-2 16 16,1 1 16-16,2 1 0 0,2-2-160 0,3 3-16 16,-2-2-16-16,1 1 0 0,-1-2-160 0,-1 2 0 15,0 0-160-15,-1 3 160 0,0-2-144 0,-2 3 144 0,-2 1-128 0,1 3 128 32,-2 0-848-32,-2 3-96 0,-1 2-16 0,-3 2-13584 0</inkml:trace>
  <inkml:trace contextRef="#ctx0" brushRef="#br3" timeOffset="-49044.49">19729 11439 17503 0,'0'0'1552'0,"-6"2"-1232"15,0 0-320-15,1 2 0 0,-1-1 1872 0,6-3 320 16,0 0 64-16,-3 4 16 0,3-4-864 0,0 0-160 0,0 0-32 0,2 7-16 0,3 0-432 0,2-2-96 16,2 0-16-16,1-1 0 0,1-1-256 0,2-1-48 15,3 1-16-15,-1-2 0 0,0-1-160 0,2-1-48 16,-1 0 0-16,1-1 0 0,-1 0-128 0,0 0-176 15,-1 0 48-15,1 1-9888 16,-3 0-1968-16</inkml:trace>
  <inkml:trace contextRef="#ctx0" brushRef="#br3" timeOffset="-48804.95">20201 11470 27983 0,'0'0'1232'0,"-2"-6"272"0,0 1-1200 0,1-1-304 0,0 1 0 0,0 0 0 16,1 5 1088-16,0 0 176 16,0 0 16-16,0 0 16 0,0 0-480 0,0 0-112 0,-5 3 0 0,1 2-16 15,-1 2-496-15,1 2-192 0,0 0 176 0,-1 4-176 16,1 0 0-16,1 2 0 0,-2 2 0 0,1-1 0 16,-1 2 128-16,1-1-128 0,0 1 0 0,0 1 0 15,0-1 0-15,2 1 0 16,1-1 0-16,-3-1 0 0,3 0 0 0,0-2 0 15,0-1 0-15,0-1 0 16,0-4-544-16,0 1-208 0,0-2-32 0,-1-1-14208 0</inkml:trace>
  <inkml:trace contextRef="#ctx0" brushRef="#br3" timeOffset="-48526.6">20140 11591 27647 0,'-6'-21'1216'0,"6"11"256"0,2-1-1168 0,1-2-304 16,-1-1 0-16,1 0 0 15,2 1 832-15,1 0 128 0,2 0 0 0,-2 2 16 0,3 0 48 0,0 2 16 16,1 1 0-16,1 2 0 0,1 0-576 0,0 3-112 31,0 1-32-31,0 1 0 0,2 1-128 0,-2 1-48 0,0 2 0 0,0 1 0 16,0 2 48-16,-2 0 0 0,-2 2 0 0,-1 1 0 0,0 0 0 0,-2 1 0 16,1 1 0-16,-2 0 0 0,-1 1-192 0,-2 0 192 0,-1-1-192 0,-1 0 192 15,-3-1-16-15,0-1 0 16,-2-2 0-16,-1 1 0 0,-3-1 144 0,-1-2 48 15,-3 1 0-15,0-2 0 0,-3-1-160 0,-2 1-16 0,-2-1-16 0,-1 0 0 32,-1-2-1136-32,0 1-240 0,0 2-32 0,2 0-15696 0</inkml:trace>
  <inkml:trace contextRef="#ctx0" brushRef="#br3" timeOffset="-39318.39">21795 10330 10127 0,'0'0'896'0,"0"0"-704"0,0 0-192 0,0 0 0 15,0 0 2000-15,0 0 368 16,0 0 80-16,-4-2 16 0,0 0-608 0,4 2-112 0,0 0-16 0,0 0-16 0,-3-6-480 0,3 1-80 16,0 5-32-16,3-6 0 0,0 0-272 0,2-1-48 31,2-1-16-31,1 1 0 0,2-2 16 0,2 0 0 0,2 0 0 0,4 1 0 0,1 0-336 0,3-1-64 31,1 1-16-31,2 0 0 0,0-1-80 0,-2 1-32 0,0 1 0 0,-2 3 0 0,-2 1-48 0,-2 1-16 16,-1 3 0-16,-3 0 0 0,0 1-208 0,-2 1 0 15,-1 3 0-15,0 0 0 0,-1 2 0 0,-2 2 0 16,2 0 0-16,-3 1-160 0,-1 0-160 0,1 1-48 16,-2 2 0-16,-2-1 0 15,-1 0-608-15,-1-2-128 0,-2 2-32 0,0-2 0 16,-1-2-1664-16,-2-2-336 0,0 0-64 0,-2-2-7968 0</inkml:trace>
  <inkml:trace contextRef="#ctx0" brushRef="#br3" timeOffset="-39077.08">22036 10282 21599 0,'0'0'960'0,"-2"-5"192"0,0 0-928 0,1 1-224 16,-3-1 0-16,1 1 0 0,1-1 1408 0,2 5 256 15,-4-3 32-15,0 1 16 0,4 2-560 0,0 0-128 0,-7 1 0 0,0 2-16 16,0 3-608-16,0 3-112 0,-1 0-32 0,-1 6 0 15,0 1-128-15,1 4-128 16,-1 3 144-16,-1 1-144 0,0 1 192 0,0 1-48 0,1 3-16 0,2-1 0 16,1 2-128-16,2-3 0 0,0 0 144 0,2-3-144 15,2-1 0-15,1-2 144 0,1-2-144 0,3-2 0 16,0-1 304-16,2-3-48 0,1-3-16 0,0-1 0 16,2-2 80-16,2-1 32 0,3-3 0 0,0-2 0 0,1-1-160 0,1-1-48 15,2-2 0-15,0-3 0 16,-1 0-1552-16,0-1-304 0,-1-2-64 0,0 0-12448 0</inkml:trace>
  <inkml:trace contextRef="#ctx0" brushRef="#br3" timeOffset="-38653.09">22128 10816 22111 0,'0'0'1968'0,"0"0"-1584"0,0 0-384 0,0 0 0 15,0-5 1360-15,1-2 192 0,0 1 48 0,1-2 0 16,0-1 32-16,1 2 16 0,3 0 0 0,-1-1 0 16,2 1-784-16,2 0-160 0,1 0-16 0,1 1-16 15,1 0-352-15,-1 3-64 0,-1 1 0 0,0 1-16 16,-2 1-240-16,0 2 128 0,-1 1-128 0,-2 3 0 15,0 2 0-15,-2 2 0 16,-2 1 0-16,-1 1 0 0,-2 3 0 0,-3 0 0 0,-1 3-128 0,-2-1 128 16,-1 2 0-16,-1 0 0 0,-1-2 0 0,0 1 0 15,2 0 0-15,1-2 0 0,-1-3 0 0,2-1 0 0,1-2 272 0,1-1 16 16,3-2 0-16,1-1 0 0,1-6 256 0,0 0 48 16,0 0 16-16,7 4 0 0,0-3-80 0,3-1-16 15,2-1 0-15,3 1 0 0,0-3-272 0,2 1-64 16,0-1-16-16,1 1 0 0,-1-1-160 0,1 1 0 15,0 0 0-15,-1 1 0 0,-2 0 0 0,-1 1 0 16,-1 0 0-16,-1 0 0 16,-1 1-592-16,-1 1-160 0,-1 0-16 0,-1 2-16 15,-2-1-2224-15,0 0-448 0,-1 1-96 0</inkml:trace>
  <inkml:trace contextRef="#ctx0" brushRef="#br3" timeOffset="-37786.82">22706 10393 21183 0,'0'0'1888'15,"0"0"-1504"-15,0 0-384 0,-3-2 0 16,0 0 1856-16,3 2 288 0,0 0 64 0,0 0 16 16,0 0-784-16,0 0-160 0,0 0-16 0,0 0-16 15,8 1-464-15,3 0-80 0,3 0-32 0,2 0 0 16,3 1-352-16,2 0-80 0,2 1-16 0,2 0 0 15,1 0-224-15,0 0 128 0,-1 0-128 0,-2-1 0 16,-2 0 0-16,-2 0-128 0,-3 0-16 0,-3 1 0 16,-2 0-2224-16,-2 1-448 0,-2 0-96 15,-7-4-10416-15</inkml:trace>
  <inkml:trace contextRef="#ctx0" brushRef="#br3" timeOffset="-37613.9">22737 10540 22111 0,'0'0'1968'0,"0"0"-1584"16,-4-1-384-16,4 1 0 0,0 0 2112 0,0 0 320 15,0 0 80-15,0 0 16 0,0 0-1120 0,0 0-240 16,5 5-32-16,3-1-16 0,2 0-480 0,1 0-80 16,2-1-32-16,2 0 0 0,2 1-272 0,1-1-64 15,1 0-16-15,2-1 0 0,-1 1-176 0,2-2 0 16,-1-1 0-16,0-1 0 16,0 1-1168-16,-2-3-320 0,0 0-64 0</inkml:trace>
  <inkml:trace contextRef="#ctx0" brushRef="#br3" timeOffset="-35803.35">23486 9895 7359 0,'0'0'656'0,"0"0"-528"15,0 0-128-15,0 0 0 0,0 0 1728 0,-5-1 320 32,-1-1 64-32,1 2 16 0,-1-1-368 0,6 1-80 0,0 0-16 0,-5-1 0 0,-1 1-400 0,6 0-96 15,0 0-16-15,0 0 0 0,0 0-256 0,0 0-64 32,0 0-16-32,0 0 0 0,0 0-224 0,8 2-32 15,2 1-16-15,0-1 0 0,1-1 80 0,2 0 16 16,1 0 0-16,3-1 0 0,1-1-144 0,3 0-32 15,1 0 0-15,0 0 0 0,0-3-96 0,-2 2-32 0,0 0 0 0,0 1 0 16,-4 0-208-16,1 1-128 16,-3 0 160-16,-2 0-160 0,-1 1 0 0,-3 0 128 15,-8-1-128-15,0 0 0 0,0 0-240 0,0 0-80 16,0 0-32-16,0 0 0 16,0 0-336-16,0 0-64 0,-6 4-16 0,1 1 0 15,-5-2-544-15,0 0-112 0,1 0-32 0,1-1 0 16,-3-1-688-16,1 0-144 0,1 0-16 0,-2-1-16 0,2 0 48 0,1 0 16 15,0 0 0-15,1 0 0 0,0-1 1408 0,0 0 272 16,2 0 64-16,-1 0 16 0,1 0 1808 0,1 0 352 0,-1 1 80 0,5 0 16 0,0 0 544 16,-5 1 96-16,-1 1 32 0,1 1 0 0,0 2-896 0,1 1-192 15,-1 2-16-15,2 2-16 0,1 2-608 16,0 0-112-16,0 1-16 0,0 1-16 0,1 2-176 0,0 1-16 16,0 1-16-16,1 1 0 0,0-1-176 0,1 1-48 15,0-1 0-15,0-2 0 0,1 1-128 0,0-1 0 16,1 1 144-16,0-3-144 0,0-1 128 0,0-1-128 15,-1-1 160-15,1-2-160 0,1-1 0 0,-1-2 0 16,0 1-208-16,2-1 64 16,-5-6-2640-16,0 0-528 0</inkml:trace>
  <inkml:trace contextRef="#ctx0" brushRef="#br3" timeOffset="-35236.89">23703 10253 14735 0,'0'0'1312'0,"0"0"-1056"0,3-5-256 0,-1-2 0 0,2 1 2368 0,0-1 432 16,0 1 80-16,2 1 0 0,-1-1-896 0,1 2-192 16,-1 0-48-16,2 0 0 0,0 2-848 0,-1 2-192 15,1 0-16-15,-1 1-16 0,0 3-496 0,-1 0-176 16,0 3 0-16,-1 0 144 0,1 3-144 0,-1 1 0 16,-3 0 0-16,-1 0 0 0,0 1 0 0,-1 1 0 15,-2 2 0-15,-2 0 0 0,0 2 0 0,-1-2 0 16,-1-1 0-16,0 0 0 0,0-3 0 0,1-2 0 15,-1-1 0-15,3-2 0 0,0-2 128 0,4-4-128 16,0 0 192-16,0 0-64 0,0 0 48 0,0 0 0 0,0 0 0 0,4-4 0 16,0-3-48-16,3-2 0 15,3-2 0-15,0-2 0 0,2-2-128 0,1-2 0 16,1 1 144-16,2-2-144 0,-2 0 0 0,-1 2 0 0,-1-1 0 0,-2 3 0 16,-1 2 0-16,-3 2 0 15,-1 1 0-15,-2 3 0 0,-3 6 144 0,0 0-144 0,0 0 192 0,0 0-192 16,0 0 272-16,0 0-48 0,-5 6-16 0,-1 3 0 15,1 1-208-15,0 0 0 0,1 1 0 0,1 0 0 16,0 1 0-16,2 0 0 0,0 0 0 16,2 1 0-16,-1-2 0 0,2 2 0 0,2-2 0 0,0 0 0 15,2-3 0-15,1 0 0 0,1-1 0 0,2-3 0 16,0-1-400-16,2 0 16 0,1-2 16 0,1-1 0 31,-1-3-2192-31,1-2-432 0</inkml:trace>
  <inkml:trace contextRef="#ctx0" brushRef="#br3" timeOffset="-34450.89">24538 9887 13071 0,'0'0'576'0,"0"0"128"0,0 0-576 16,1-4-128-16,-1 4 0 0,1-6 0 0,-1 6 1664 0,1-7 288 15,0 1 64-15,0-1 16 0,0 0-448 0,-1 0-96 16,-1 1-16-16,0 0 0 0,-1-1-384 0,-1 2-64 16,-2-2-32-16,1 2 0 0,-2-1-288 0,0 2-48 15,-3 0-16-15,0 2 0 0,-1 0-192 0,-1 2-64 16,0 2 0-16,-1 2 0 0,0 0-192 0,0 3-64 16,0 0 0-16,0 2 0 0,-2 1-128 0,2 2 0 15,1 0 0-15,3 1 0 0,-2 2 0 0,3-1 0 16,2 0 0-16,2 1 0 0,3-2 0 0,1-1 0 15,3 0 0-15,0-2 0 0,3 0 0 0,2-3 0 0,-1 0 0 16,3-3 128-16,1 0 0 0,2-3 0 0,0-2 0 0,1-1 0 16,1-3 48-16,0-3 0 0,1-1 0 0,0-5 0 15,1-1-32-15,0-3 0 0,-2-1 0 16,-1-3 0-16,0-2-16 0,-3 0 0 16,0-1 0-16,-1 0 0 0,-2-2 16 0,-2 1 0 0,0-1 0 0,-1 3 0 15,-3 1 224-15,-2 3 32 0,-2 3 16 0,0 2 0 0,0 3 32 0,0 4 16 16,-2 0 0-16,0 3 0 0,0 2-272 0,3 3-64 15,-6 1-128-15,1 5 192 0,-1 1-192 0,1 6-208 16,-1 2 32-16,1 3 16 0,-2-1 160 0,2 4-192 16,-1 1 192-16,2 2-192 0,-1 0 192 0,2 1 0 15,1-1 0-15,0 0 0 0,1-1 0 0,1-1 0 16,0-2 0-16,1-1 0 0,0-2 0 0,1 0 0 16,1-2 0-16,-1-2 0 15,2-1-368-15,-1-1-32 0,1-1-16 0,1-1 0 16,-1 0-1632-16,2-2-336 0,-1-2-64 0</inkml:trace>
  <inkml:trace contextRef="#ctx0" brushRef="#br3" timeOffset="-34231.22">24828 9806 26719 0,'0'0'2368'0,"0"0"-1888"15,0 0-480-15,0 0 0 0,0-6 512 0,0 6 0 16,0 0 0-16,0 0 0 0,0 0 192 0,0 0 64 15,-3 7 0-15,-4 1 0 0,2 2-496 0,-1 4-80 0,0 2-32 0,-1 3 0 16,1 1 0-16,-2 2 0 0,1 2 0 16,-1 0 0-16,1 1-32 0,-3 2-128 0,1 0 192 15,0 0-64-15,1-3-128 0,1-2 0 0,-1-2 144 0,1-2-144 16,2-1 0-16,2-2 0 0,2-2-192 0,-2-1 64 31,2-3-1600-31,2-1-304 0,-1-8-64 0,0 0-10304 0</inkml:trace>
  <inkml:trace contextRef="#ctx0" brushRef="#br3" timeOffset="-33964.33">24816 10053 15663 0,'0'0'1392'0,"2"-7"-1120"0,0 1-272 0,1-1 0 0,0 3 1984 0,1-1 320 15,-4 5 80-15,7-4 16 0,-1 1-896 0,1 1-176 16,0 0-48-16,0 2 0 0,1 2-448 0,-1 0-112 16,-1 0-16-16,1 2 0 0,-2 2-416 0,-1 0-96 15,-2 3 0-15,-1 1-16 0,-2 1-176 0,-1 1 0 16,-2 1 0-16,0 3 128 0,-3-2-128 0,0 2 160 15,-1-1-160-15,0-1 160 0,1 1-160 0,-1-1 0 16,0-1 0-16,2-1 128 0,0-1-128 0,3-2 160 16,1-1-160-16,2-2 160 0,2 1 48 0,-2-7 16 15,3 6 0-15,4 0 0 0,0-2-32 0,2 0-16 16,0-1 0-16,1-1 0 0,1-1-176 0,0-1 0 16,1-1 0-16,1 0 0 15,1-1-1664-15,1 0-352 0,-1-1-80 0</inkml:trace>
  <inkml:trace contextRef="#ctx0" brushRef="#br3" timeOffset="-33681.59">25061 9792 14735 0,'-2'-26'640'0,"1"14"160"0,0-1-640 0,-1 1-160 0,2-2 0 0,2 3 0 0,0 1 3952 0,1 2 752 16,1 0 160-16,0 2 16 0,-4 6-3344 0,7-2-656 15,0 1-144-15,2 3-32 0,2 3-416 0,2 2-96 16,3 2 0-16,-1 3-16 0,1 3-176 0,-1 2 192 16,-1 3-192-16,-1 2 192 0,0 1-64 0,-4 4-128 15,-2 2 192-15,-1 4-64 0,-3 2-128 0,-2 3 192 16,-2 1-192-16,-2 2 192 16,-3-1-192-16,-2-2 192 15,-2 0-192-15,1-2 192 0,-2-3-192 0,0-1 160 16,-4-2-160-16,1-3 160 0,-1 1-160 0,-2-5 0 0,1-2 144 15,-3-3-144-15,-2-1-304 0,-1-2-128 0,-2 1-16 0,0-3-10368 0,-3-1-2080 0</inkml:trace>
  <inkml:trace contextRef="#ctx0" brushRef="#br3" timeOffset="-33350.23">24428 9663 21183 0,'-7'-18'1888'0,"6"10"-1504"0,-1-1-384 0,0 0 0 0,-2-1 640 0,1 1 64 32,0 1 16-32,-1 2 0 0,1 0 384 0,1 1 80 15,-1 0 16-15,3 5 0 0,0 0-416 0,0 0-80 16,-7 2 0-16,0 3-16 0,1 2-320 0,-2 6-64 15,0 2-16-15,0 4 0 0,-1 3-128 0,-1 3-32 16,0 4 0-16,0 1 0 0,0 2 96 0,2 3 16 16,-1 4 0-16,1 1 0 0,0-1-240 0,3 2 176 15,1 1-176-15,2-3 160 0,1-1-160 0,2-3 0 16,2-1 144-16,3-2-144 0,2-4 208 0,2 0-16 16,2-2-16-16,3-1 0 0,4-2-176 0,-1-2-176 0,3-3 48 0,2-1-9888 31,2-4-1968-31</inkml:trace>
  <inkml:trace contextRef="#ctx0" brushRef="#br3" timeOffset="-32800.56">23606 10722 3679 0,'-11'-6'320'0,"11"6"-320"15,-8-3 0-15,1 0 0 0,0-1 3808 0,0 1 688 16,1 0 144-16,0 0 32 0,1 1-2496 0,5 2-480 0,0 0-96 0,0 0-32 16,0 0-192-16,0 0-32 0,0 0-16 0,0 0 0 15,0 0-448-15,4-5-96 0,3 1-16 0,4 0 0 16,2 2-336-16,7 1-80 0,3 0-16 0,7 0 0 15,7 1-144-15,5 0-48 0,4-1 0 0,3 0 0 16,2-3 64-16,3 1 16 0,4-1 0 0,5 0 0 16,4 2-48-16,0-1-16 0,-1-2 0 0,1 1 0 15,1 1-160-15,1 0 160 0,0 1-160 0,-3 0 160 0,-2-1-160 16,-7-1 0-16,-5 0 144 0,-5 1-144 0,-5-2 0 0,-5 3 0 16,-5 2 0-16,-4-1 128 0,-6 0-128 15,-4 0 0-15,-3 0 0 0,-4 1 128 0,-6 0-416 0,-5 0-80 16,0 0-16-16,0 0 0 15,0 0-544-15,-9 1-112 0,-2 0-32 0,-1 1 0 16,-3 3-400-16,-1 0-64 0,0 2-32 0</inkml:trace>
  <inkml:trace contextRef="#ctx0" brushRef="#br3" timeOffset="-32502">24183 10940 26031 0,'-2'-12'1152'0,"2"6"240"0,0-2-1120 0,0 1-272 0,0-1 0 0,1 0 0 15,0 2 1200-15,2-1 176 0,0 0 32 0,1 2 16 16,1 1-192-16,-5 4-32 0,0 0-16 0,5-3 0 16,-5 3-736-16,7 1-128 0,-2 3-48 0,1 1 0 15,-1 4-272-15,-2 2 0 0,0 1 0 0,-1 4 0 16,-1 1 0-16,0 3 0 0,-1 1 0 0,0 0 0 15,0 0 128-15,0 0-128 0,-1 1 0 0,0 0 0 16,-1-3 128-16,2 0-128 0,0-2 0 0,0-2 0 16,0-2 0-16,1 0 0 0,1-1 128 0,0-1-128 15,1-2-1296 1,0-2-320-16,-3-7-64 0,0 0-12960 0</inkml:trace>
  <inkml:trace contextRef="#ctx0" brushRef="#br3" timeOffset="-32297.86">24024 10925 6447 0,'-3'-7'576'0,"-1"-2"-576"16,1-2 0-16,2 0 0 0,1 0 6400 0,2 1 1152 15,3-1 256-15,0 1 32 0,2 1-5936 0,4 2-1200 16,3-1-224-16,4 1-48 0,1 1-304 0,4 0-128 0,3 1 0 0,0 1 128 16,2 3-128-16,-2 1 0 15,-1 1 0-15,0 2 0 0,-2 0 0 0,-1 1 0 16,-5 2 0-16,-1-1 0 0,-3 2-320 0,-1 1 0 15,-3 0 0-15,-2 2 0 16,-1 0-2160-16,-3 1-416 0,-1 1-96 0</inkml:trace>
  <inkml:trace contextRef="#ctx0" brushRef="#br3" timeOffset="-32125.52">24047 11182 18431 0,'0'0'1632'0,"0"0"-1312"0,0 0-320 0,0 0 0 16,0 0 2032-16,0 0 336 0,0 5 64 0,0-5 0 15,0 0-944-15,4 6-192 0,3-2-32 0,2 0-16 0,1 0-480 0,2-1-112 16,2 0-16-16,3 1 0 0,0-2-256 0,3 0-64 16,2 0-16-16,1 0 0 0,1 1-304 0,-2-1 128 15,3-1-128-15,-1 0 0 16,-1-1-1056-16,-1 1-320 0,-2 0-64 0,-2-1-12800 16</inkml:trace>
  <inkml:trace contextRef="#ctx0" brushRef="#br3" timeOffset="-31902.07">24567 11200 26719 0,'0'0'2368'0,"0"0"-1888"16,0 0-480-16,-2-3 0 0,2 3 1344 0,-3-2 160 16,3 2 32-16,0 0 16 0,-7 1-864 0,3 3-176 15,1 3-48-15,-1 1 0 0,2 3-464 0,1 0 0 0,0 1 0 0,1 2 0 16,0 3 0-16,1 0 0 15,0 1-128-15,1-1 128 0,0 2 0 0,1 0 0 16,-1 1 0-16,1-1 0 0,-1 0-416 0,1-1-32 0,0-2 0 0,-2 0-9264 16,1-3-1856-16</inkml:trace>
  <inkml:trace contextRef="#ctx0" brushRef="#br3" timeOffset="-31653.27">24562 11225 33167 0,'-5'-7'2944'0,"2"-2"-2352"16,0-1-464-16,2 1-128 16,1 1 704-16,1 0 128 0,0 1 32 0,2 1 0 0,4 0-352 0,-1 2-64 15,4-1 0-15,2 3-16 0,-1 1-304 0,4 1-128 16,1 1 0-16,2 3 128 0,-1 0-128 0,1 1 0 16,0 2 0-16,-2 1 0 0,0-1 0 0,-3 3 0 15,-1 1 0-15,-3 0 0 0,-3 0 0 0,-1 3 160 16,-3-2-160-16,-3-1 160 0,-3 0-32 0,-1 0-128 15,-3-1 192-15,-2-1-64 0,-3 0 0 0,-3 0-128 16,-3 0 192-16,0 0-64 0,1-2-352 0,-2 2-80 16,0 1-16-16,-3-1-16736 15</inkml:trace>
  <inkml:trace contextRef="#ctx0" brushRef="#br3" timeOffset="-29336.63">24623 11348 8399 0,'0'0'368'0,"0"0"80"0,0 0-448 0,0 0 0 0,0 0 0 0,2-5 0 0,-2 5 640 0,2-4 16 16,-2 4 16-16,2-6 0 0,-2 6-64 0,0 0-16 16,2-5 0-16,-2 5 0 0,2-4 16 0,-2 4 0 15,0 0 0-15,0 0 0 0,0 0-16 0,0-5 0 32,0 5 0-32,0 0 0 0,-1-4-160 0,1 4-48 0,0 0 0 0,0 0 0 0,0 0-224 0,0 0-160 15,-3-1 192-15,3 1-192 0,-6 1 0 0,1 1 0 16,5-2 0-16,-4 5 0 0,-1 1 0 0,1 1 0 15,0-2-144-15,2 2 144 0,0 0 0 0,1 1 0 16,0 0 0-16,0-1 0 0,0 1 0 0,1 1 0 16,-3 0 0-16,3 0 0 0,-1-1 0 0,1 1 0 15,0-1 0-15,0 1 0 0,0-1 0 0,0 0 0 16,0-8 0-16,-1 7 0 0,1-1 0 0,0-6 0 0,0 0 0 0,0 7 0 16,0-7 0-16,0 7 0 15,0-7 0-15,0 0 0 0,0 0 0 0,0 6 0 16,0-6 0-16,0 0 128 0,0 0-128 0,0 0 128 15,0 0-128-15,-1 7 128 0,1-7-128 0,-2 6 0 16,2-6 0-16,-1 7 0 0,1-7 0 0,0 0 0 16,-2 7 0-16,1-1 0 0,1-6 0 0,0 0 0 15,0 0 0-15,0 0 0 0,0 0 192 0,0 0 32 16,0 0 0-16,0 0 0 0,0 0 240 0,0 0 48 0,0 0 16 0,0 0 0 16,0 0-176-16,0 0-32 0,0-5-16 0,0-1 0 0,1 0-80 0,0-1-16 31,0-1 0-31,0 1 0 0,1-2 32 0,0-1 0 0,2-1 0 0,-4-1 0 0,2-1 32 0,0-2 16 15,0 1 0-15,-1 1 0 0,0 0-96 0,1 0-32 16,-1 2 0-16,-1 2 0 0,0 0-160 0,0 2 0 16,-1 2 0-16,-1 0 0 0,2 5 0 0,0 0 0 15,0 0 0-15,0 0 0 16,0 0 0-16,0 0-176 0,0 0 48 0,0 0 0 0,0 0 128 0,-2 8-160 16,1 1 160-16,1 2-160 0,1 1 160 0,-1 1-192 15,0 1 192-15,1 2-192 0,0 0 192 0,1 1 0 16,-2-1 0-16,0 1-128 0,0-1 128 0,0 1 0 0,0-1 0 15,0 1 0-15,0-2 0 0,-2-1 0 0,1 0 0 0,0-2 0 16,0-1 144-16,0-1-144 0,0-2 192 16,-1 0-192-16,1 0 272 0,-3-2-48 0,4-6-16 15,0 0 0-15,0 0-16 0,0 0 0 0,-2 6 0 0,2-6 0 16,0 0-64-16,0 0-128 0,0 0 176 0,0 0-176 16,0 0 176-16,0 0-176 0,2-4 160 0,2-2-160 31,-1 1-1040-31,1-2-304 0</inkml:trace>
  <inkml:trace contextRef="#ctx0" brushRef="#br3" timeOffset="-24685.95">3096 11836 2751 0,'0'0'128'0,"0"0"16"0,0 0-144 0,0 0 0 0,0 0 0 0,0 0 0 15,0 0 1520-15,0 0 272 0,0 0 48 0,0 0 16 16,0 0-1408-16,0 0-256 0,0 0-64 0,0 0-128 15,0 0 416-15,0 0-32 0,0 0 0 0,0 0 0 16,0 0 320-16,0 0 64 0,-5 1 16 0,5-1 0 0,0 0-128 0,-6-1-16 16,1 0-16-16,5 1 0 0,0 0-48 0,-6 0-16 15,1-1 0-15,5 1 0 0,0 0-32 0,-6-1 0 16,2-1 0-16,4 2 0 0,0 0-112 0,0 0-32 16,0 0 0-16,-6-1 0 0,1-1 0 0,5 2-16 15,0 0 0-15,0 0 0 0,-6-1-80 0,6 1-16 16,0 0 0-16,0 0 0 0,0 0-16 0,0 0-16 15,-4-3 0-15,4 3 0 0,0 0-32 0,0 0 0 16,0 0 0-16,0 0 0 16,0 0-80-16,0 0 0 0,0 0-128 0,0 0 192 0,0 0 0 0,0 0-16 0,0 0 0 0,0 0 0 15,0 0-32-15,0 0 0 0,0 0 0 0,0 0 0 16,0 0 16-16,0 0 0 0,0 0 0 0,0 0 0 16,7 3 16-16,-1 0 0 15,1-1 0-15,-1 0 0 0,2-1-176 0,1 0 160 16,0 0-160-16,1 0 160 0,1 0-160 0,1 1 128 0,0-1-128 0,1 0 128 15,0 0-128-15,1 0 160 16,1 0-160-16,0 0 160 0,2 0-32 0,1 0-128 16,1-1 192-16,1 0-64 0,0-1 0 0,1 1-128 15,-1-1 192-15,1 0-64 0,0 0 0 0,-1 0-128 0,-1-1 192 0,-1 1-64 16,2-2-128-16,-2 1 0 0,1 0 0 0,-2 0 0 16,1 1 128-16,-1 0-128 0,1-2 128 0,0 1-128 15,-1 1 128-15,1 0-128 0,-2 0 0 0,1 0 128 0,-1-1-128 16,2 0 160-16,-1 2-160 0,2-1 160 0,-2 0-32 0,-1 0-128 15,1-1 192-15,0 1-64 16,0 0-128-16,0 0 192 0,1-2-192 0,-2 1 192 0,0 1-192 16,-1 0 160-16,0-1-160 0,0 0 160 0,-1 1-160 0,2-1 0 15,-1 1 0-15,0 0 128 16,0 0-128-16,-1 0 0 0,0 1 0 0,0 0 128 0,-1-1-128 0,0 0 0 16,-1 1 144-16,1 0-144 0,0 0 0 0,0 0 128 15,-1 0-128-15,0 0 0 0,1 0 0 0,0 0 144 16,1-1-144-16,1 1 0 0,-2-1 192 0,1 1-192 15,1-1 192-15,-2 1-192 0,-2-2 256 0,-1 1-48 16,-2 0-16-16,1 1 0 0,-1-1 32 0,1 0 0 0,-3 0 0 0,0 0 0 16,-6 1 80-16,0 0 16 15,0 0 0-15,0 0 0 0,0 0-80 0,0 0-16 16,0 0 0-16,0 0 0 0,0 0-224 0,0 0 144 16,0 0-144-16,0 0 128 0,0 0-128 0,0 0 0 0,-6 0 0 0,0 0 0 31,-1 0-496-31,-1 1-80 0,0 1 0 0,-2 1-16 15,-2 1-2528-15,-4-1-496 0</inkml:trace>
  <inkml:trace contextRef="#ctx0" brushRef="#br3" timeOffset="-24040.79">3343 11740 12671 0,'0'0'560'0,"0"0"112"0,0 0-544 0,0 0-128 16,0 0 0-16,0 0 0 0,0 0 1056 0,0 0 176 0,3-5 48 0,-3 5 0 15,0 0-96-15,0 0-16 0,0 0 0 0,0 0 0 16,0-6-256-16,0 6-48 16,0 0-16-16,0 0 0 0,-4-3-272 0,4 3-64 0,-8 0-16 0,-1 1 0 15,-2 1-144-15,0 3-32 0,-1-1 0 0,0 2 0 16,-1 0-112-16,-1 2-16 0,0 0-16 0,1-1 0 15,0 2-176-15,1 0 0 0,-2 1 0 0,2-1 0 16,0-2 128-16,1 1-128 0,0-1 128 0,1-1-128 0,0 0 256 0,1-2-16 16,-1 2-16-16,2-2 0 0,-1-1 64 0,5 1 16 31,-2-2 0-31,2 0 0 0,-2 0 16 0,6-2 0 0,0 0 0 0,0 0 0 0,-5 4 64 0,5-4 32 16,0 0 0-16,0 0 0 0,0 0-96 0,-5 3 0 15,5-3-16-15,0 0 0 0,0 0-96 0,-2 5-16 16,2-5 0-16,0 0 0 0,0 6-32 0,0-6-16 15,2 7 0-15,2-2 0 0,0 1 32 0,2-2 0 16,-1 0 0-16,4 1 0 16,0-1 64-16,1 2 16 0,1-1 0 0,1 2 0 0,0-2 0 0,1 1 16 15,1-3 0-15,1 1 0 0,-1 1-64 0,0-1-16 16,1 0 0-16,-1-1 0 0,0 0-192 0,0-1 176 0,-3 1-176 0,-1 0 160 16,-2-1-160-16,-1 0 160 15,-1 0-160-15,-6-2 160 0,0 0-160 0,6 4 0 0,-6-4 144 0,0 0-144 16,0 0 0-16,3 5 128 15,-3-5-128-15,0 6 0 0,0-6 0 0,-2 6-208 0,-3 0 16 0,1-1-11360 16,-1 1-2272 0</inkml:trace>
  <inkml:trace contextRef="#ctx0" brushRef="#br3" timeOffset="-22827.89">2253 11464 14623 0,'0'0'640'0,"0"0"144"0,-5 3-624 0,5-3-160 0,-4 1 0 0,-2 0 0 0,2 0 1632 0,4-1 288 15,-5 0 64-15,5 0 16 0,-4-1-256 0,4 1-48 16,0 0-16-16,0 0 0 0,-3-4-448 0,3 4-80 16,0-6-32-16,2-1 0 0,0 0-272 0,1-2-48 15,5-1-16-15,-1-1 0 0,2 0-208 0,2-1-64 16,1 0 0-16,2 0 0 0,1-1-128 0,1 1-16 15,1 0-16-15,2 1 0 0,-1 0-128 0,-1 1-32 16,0 2 0-16,-2 0 0 0,-1 2-64 0,0 2 0 16,-2 1-128-16,0 2 192 0,-1 2-192 0,0 1 0 15,-2 2 0-15,-2 2 0 0,1 0 0 0,-1 3 0 16,-3 0 0-16,0 1 0 0,1 1-144 0,-1 0 144 0,0 0 0 0,-1 1-144 16,0 1 144-16,0-2-208 0,2-1 80 15,-2 0 128-15,-1-1-288 0,1-3 64 0,-2 0 16 0,-1-6 0 31,1 5-320-31,-1-5-64 0,0 0-16 0,0 0 0 16,0 0-640-16,0 0-128 0,0 0-32 0,0 0 0 16,-7 0-672-16,2-1-144 0,0-3-16 0,0-1-16 15,-2 1 416-15,2 0 96 0,-2-2 16 0,2 0 0 0,-2-1 1168 0,0 0 240 0,1 1 64 0,0-1 0 0,1 2 928 0,-2-1 192 16,2 1 32-16,1 0 16 0,0 1 752 0,0 1 160 16,-2-1 32-16,2 2 0 0,4 2-400 0,-5 0-80 15,5 0-16-15,-5 2 0 16,-2 0-688-16,2 4-144 0,-1-1-16 0,1 3-16 0,-2 2-304 0,2 2-48 15,-2 2-16-15,0 2 0 0,-1 0-128 0,0 2 192 16,0 0-192-16,0 0 192 0,2 0 0 0,-2 1 16 16,3-1 0-16,0 1 0 0,2-1-208 0,1-2 176 15,0-2-176-15,-1 2 160 0,3-1-160 0,1-1 0 16,2-1 144-16,1-2-144 0,2-2 128 0,0 0-128 16,2-1 160-16,1-1-160 0,2-2 0 0,1-1 0 15,1 1 0-15,2-2-160 16,3-1-2592-16,0-1-512 0,17-4-96 0,-8 1-32 0</inkml:trace>
  <inkml:trace contextRef="#ctx0" brushRef="#br3" timeOffset="-22545.29">2663 11710 7359 0,'0'0'656'0,"0"0"-528"0,-2-5-128 0,-2 0 0 16,0-3 3072-16,1 1 576 0,-1 1 112 0,2-1 16 16,-1 1-1376-16,2-1-288 15,1 0-48-15,1 0-16 0,0 1-688 0,1 1-144 16,3 0-16-16,-5 5-16 0,4-4-576 0,1 1-112 15,2 0-32-15,-1 3 0 0,-6 0-272 0,6 3-64 0,0 1-128 0,-1 3 192 16,-2 0-192-16,0 3 0 0,-3 2 0 0,-1 0-160 16,-3 2 160-16,0 0 0 0,-3 1 0 0,1 2 0 0,-1-1 0 0,-3 0 0 15,0-2 0-15,1-1 0 0,2 0 144 0,0-2-144 16,2-2 192 0,0-1-192-16,2-3 320 0,3-5-64 0,0 0 0 0,0 0 0 0,0 0 304 0,0 0 48 15,0 0 16-15,8 2 0 0,3-1-240 0,0 0-64 16,1-2 0-16,2-2 0 0,1 1-192 0,2 0-128 15,1 0 128-15,-1 1-128 0,1 0 0 0,-1 0 0 16,1-1 0-16,0 2 0 16,-1 2-2000-16,1 0-480 0</inkml:trace>
  <inkml:trace contextRef="#ctx0" brushRef="#br3" timeOffset="-21444.38">2568 13682 1839 0,'0'0'0'0,"0"0"160"0,0 0-160 0,0 0 0 0,-3-4 0 0,3 4 0 0,-2-6 2560 0,0 2 464 31,2 4 112-31,0 0 0 0,-4-5-1520 0,2 1-304 0,2 4-64 0,0 0-16 0,-1-5-256 0,1 5-48 15,0 0-16-15,0-4 0 0,0 4-64 0,0 0-16 16,1-5 0-16,-1 5 0 0,0 0-48 0,0 0-16 16,0 0 0-16,0 0 0 0,3-6 16 0,-3 6 0 15,0 0 0-15,0 0 0 0,3-5-16 0,-3 5-16 16,0 0 0-16,0 0 0 0,0 0-16 0,0 0 0 16,1-5 0-16,-1 5 0 0,0 0-240 0,0 0-48 15,0 0-16-15,0 0 0 0,0 0-176 0,0 0-16 16,0 0-16-16,0 0 0 0,0 0-224 0,0 0 176 0,0 0-176 0,0 0 160 15,1 7-160-15,-1-1 0 16,0 1 0-16,0 1 0 0,0-1 0 0,0 2 0 0,0 0 0 0,0 1 0 16,1 0 0-16,-1 1 128 15,0 1-128-15,0 1 128 16,0 1-128-16,-1 2 0 0,0-1 0 0,0 2 0 16,-1-1 176-16,2 3-48 0,-1 0-128 0,0 0 192 0,0 0-192 0,0 2 0 0,0 1 128 0,0 0-128 15,0 0 0-15,1 1 176 0,-1 1-176 16,1 2 160-1,0-1 32-15,0 0 0 0,-1 0 0 0,2 2 0 0,-1-2-64 0,0 0 0 0,-1 1 0 0,1 0 0 16,0 1 32-16,0 0 0 16,-2-2 0-16,2 1 0 0,2-1-32 0,-2-1-128 0,0 0 192 0,0 1-64 0,0-1-128 0,1-1 192 15,0 1-192-15,0-1 192 0,-1 0-192 0,1 0 192 16,0-1-192-16,0 0 192 0,-1-1-48 0,1 0 0 16,0-1 0-16,-1 1 0 0,0-1-144 0,0-2 192 15,0 0-192-15,0 0 192 0,-1-2-64 0,0 1-128 16,1-2 192-16,-1 5-64 0,0-4 16 0,1-6 0 15,0-1 0-15,0 0 0 0,0-2-144 0,0 1 160 16,0 0-160-16,0-2 160 0,1 2-160 0,-1-2 128 16,0-6-128-16,1 5 128 0,-1-5-128 0,0 0 160 15,0 0-160-15,0 0 160 0,0 6-160 0,0-6 160 16,0 0-160-16,0 0 160 0,0 0-160 0,0 0 0 16,0 0 0-16,0 0 0 0,0 0-144 0,-2 4-112 15,2-4-32-15,0 0 0 31,0 0-608-31,0 0-128 0,0 0-32 0,-7 4 0 16,7-4-2112-16,0 0-416 0,0 0-96 0</inkml:trace>
  <inkml:trace contextRef="#ctx0" brushRef="#br3" timeOffset="-21067.36">2402 14905 13071 0,'-8'-5'576'0,"8"5"128"0,-2-5-576 0,-1-2-128 16,0-2 0-16,2 0 0 0,-1-1 1344 0,1 2 256 15,1 1 32-15,-1-1 16 0,1 0-400 0,1 2-80 16,2-2-16-16,0-1 0 0,0 0 192 0,-1 4 16 16,-1-1 16-16,4 0 0 0,-5 6-96 0,3-5 0 15,-3 5-16-15,0 0 0 0,0 0-304 0,0 0-48 16,0 0-16-16,0 0 0 0,0 0-512 0,7 6-96 16,-1 2-32-16,0 1 0 0,-2 4-128 0,1 1-128 15,-2 1 192-15,1 2-192 0,1-1 176 0,0 1-176 16,1-1 160-16,0 2-160 0,2-1 128 0,0 0-128 15,-2-1 0-15,2-1 144 0,3-3-144 0,0 3 128 16,-1-4-128-16,-3-5 128 0,-1-2 176 0,4-1 16 16,-1-3 16-16,-3 0 0 0,2-2 240 0,-1-2 32 0,2-3 16 0,-1-2 0 15,1-3-32-15,0-2 0 0,1-2 0 0,3-9 0 16,-4 2-208-16,-3 8-32 0,1-2-16 0,1-6 0 16,-3 3-208-16,-1 9-128 0,-2 3 128 0,0-3-128 15,-1 3 0-15,-1 8-128 0,0 0 0 16,0 0 0-1,0 0-1408-15,0 0-288 0,-4 7-48 0,-1 2-15984 0</inkml:trace>
  <inkml:trace contextRef="#ctx0" brushRef="#br3" timeOffset="-20485.03">2117 15630 14735 0,'-3'-5'1312'0,"0"-2"-1056"15,0-1-256-15,1 2 0 0,-1-3 2496 0,1 0 432 16,1 0 80-16,1-1 32 0,1 0-1408 0,2-1-288 16,3 0-48-16,1-1-16 0,0 0-384 0,3 0-96 15,0 0-16-15,4 0 0 0,2 1-144 0,1 1-48 16,-1 0 0-16,2 2 0 0,0 2-144 0,-2 3-16 15,2 0-16-15,-2 3 0 0,1 4-144 0,-1 1-16 16,0 1-16-16,-1 2 0 0,-2 2-112 0,0 1-128 0,-2 0 176 0,0 1-176 16,-1 1 128-16,-1-2-128 0,0-2 0 0,-4 1 0 15,2 0 0-15,0-1 0 0,-3 0 128 0,-4-9-128 32,7 9-320-32,-1-2-112 0,-6-7-16 0,0 0-16 15,0 0-2064-15,0 0-416 0,0 0-64 0</inkml:trace>
  <inkml:trace contextRef="#ctx0" brushRef="#br3" timeOffset="-20232.89">2346 15497 19119 0,'0'0'832'0,"0"0"192"0,-4-6-816 0,4 6-208 0,-5-5 0 0,5 5 0 0,-5-6 1808 0,5 6 320 15,0 0 64-15,0 0 16 16,0 0-928-16,0 0-176 0,0 0-32 0,-8 4-16 0,3 1-544 0,-1 2-128 16,2 2 0-16,-1 2-16 0,2 2-128 0,-1 3-32 15,-3 1 0-15,3 2 0 0,-1 0 176 0,1 4 48 16,-1 2 0-16,1-1 0 0,1-2-32 0,0 1 0 15,2 0 0-15,1-1 0 0,0-2-208 0,1-1-32 16,1-1-16-16,2 0 0 0,0-1-144 0,3 0 160 16,1-3-160-16,0-1 160 0,1-2-32 0,2-1-128 15,0-2 192-15,4 0-64 0,0-2-128 0,3 0 0 16,1-2 0-16,2 0 0 16,1-1-2960-16,1-3-480 0</inkml:trace>
  <inkml:trace contextRef="#ctx0" brushRef="#br3" timeOffset="-19869.32">2584 15933 22111 0,'0'0'1968'0,"-6"-7"-1584"0,6 7-384 0,-4-8 0 15,4 8 1808-15,-4-7 288 0,4 7 48 0,-2-8 16 16,2 8-688-16,0-9-128 16,4 2-16-16,-4 7-16 0,5-7-496 0,2 1-112 0,1 2 0 0,1 2-16 15,1-1-272-15,-1 2-48 0,1 1-16 0,-1 3 0 16,-1 1-208-16,-1 1-144 0,-4 3 192 0,1 1-192 15,0 0 0-15,-3 1 0 16,-1 1 0-16,0 3 0 0,-1 2 0 0,-2 3 0 0,-5 0 0 0,0 2 0 16,0-1 128-16,0-1-128 0,0-1 0 0,2-2 0 0,-1-1 0 0,1-2 0 15,2-2 128-15,0-1-128 0,4-10 320 0,0 0 16 16,-1 9 0-16,1-9 0 0,0 0 208 0,0 0 32 16,6 5 16-16,2 0 0 0,-8-5-192 0,14 2-32 15,3-3-16-15,1 0 0 0,1-1-160 0,2 0-48 16,0-1 0-16,2 0 0 0,1-1-16 0,0-1-128 15,1 0 192-15,-2 1-64 0,-2 1-128 0,-5 1 0 0,-1-1 0 0,0 2 0 16,-2 0 0-16,-2 0 0 0,-11 1 0 16,8 0 0-1,-8 0 0-15,0 0 0 0,0 0 0 0,0 0 0 16,0 0-496-16,0 0-80 0,-5 7 0 0,-2 0-12224 0,-3 1-2432 0</inkml:trace>
  <inkml:trace contextRef="#ctx0" brushRef="#br1" timeOffset="-12183.21">13822 14147 13823 0,'-4'-14'608'0,"4"7"128"0,0-1-592 0,0-2-144 0,0 0 0 0,1-1 0 0,-1 0 1520 0,1-1 272 16,0 1 48-16,0 1 16 15,1 0-432-15,-1 1-80 0,0 1 0 0,0 2-16 16,0-2-256-16,0 3-48 0,-1 0-16 0,0 5 0 15,0 0-208-15,0 0-32 0,0 0-16 0,0 0 0 16,0 0-368-16,0 0-80 0,-1 8-16 0,0 2 0 16,0 3-160-16,0 2-128 0,0 3 144 0,-1 3-144 0,0 2 128 0,0 1-128 15,-1 0 0-15,1 2 0 0,-1-2 128 0,2-1-128 16,-2-2 0-16,1-1 144 0,1-2-144 0,0 1 0 16,-1-2 0-16,1-3 128 15,0-3 16-15,1 0 0 0,-1-2 0 0,1-2 0 16,0-7 208-16,0 0 32 0,0 0 16 0,0 0 0 15,0 0 176-15,0 0 16 0,2-5 16 0,1-4 0 0,-2-3-96 0,1-1 0 16,2-3-16-16,-2-2 0 0,2-5-224 0,-1-3-32 0,0-2-16 0,2-3 0 16,0-4-48-16,2-1-16 15,1 0 0-15,-2 2 0 0,1 1-160 0,0 3 160 16,3 3-160-16,-3 4 160 0,-2 3-160 0,1 3 0 16,-1 5 0-16,0 2 128 0,-1 4-128 0,-4 6 0 0,0 0 0 0,6 3 0 15,-1 4 0-15,1 3 0 0,-2 3-192 0,1 3 192 16,0 5-208-16,-1 2 80 15,1 3 128-15,-1 1-208 0,1 3 208 0,-1 1 0 16,0-1-160-16,1 0 160 0,0-1 0 0,1-2 0 0,0-3 0 0,2-2 0 16,1-2 0-16,-1-2 0 0,-2-3 0 0,1-3 0 15,-1-3 128-15,2-2-128 0,-1-4 192 0,0-3-64 0,1-3 96 0,1-3 16 16,0-3 0-16,0-3 0 0,0-3 16 0,2-3 0 16,-3-1 0-16,1-3 0 0,0-4-128 15,0-1-128-15,-1-4 176 0,1 0-176 0,-1 1 192 16,0 3-192-1,-2-1 192-15,0 5-192 0,-1 4 192 0,0 4-192 0,-2 5 192 0,0 3-192 0,-1 1 192 0,-2 6-192 16,0 0 192-16,0 0-192 0,0 0 0 0,0 8 0 16,1 3 0-16,1 2-192 0,-2 2 192 0,0 4-176 15,0 0 176-15,-2 2-160 16,1 2 160-16,-1 1 0 0,1 0 0 0,0 0 0 0,0 2 0 0,1-1 0 16,0-1 0-16,0-2 0 0,1-1 0 0,1 0 0 15,1 2 0-15,1-3 0 0,-1-1-336 0,1-2 16 0,2 0 0 0,2-3 0 31,0-1-1952-31,2-1-384 0,1-3-80 0,3-1-13168 0</inkml:trace>
  <inkml:trace contextRef="#ctx0" brushRef="#br1" timeOffset="-11853.94">14484 14372 4607 0,'-3'-8'400'0,"1"-2"-400"0,0-1 0 0,2 0 0 16,1 0 5248-16,1 1 976 0,-1-1 192 0,2 1 48 15,1 0-3952-15,1 3-784 0,1 0-144 0,1 2-48 16,-1 0-592-16,1 2-128 0,-1 2-32 0,1 2 0 16,0 2-592-16,-1 3-192 15,0 1 128-15,-1 2-128 0,0 3 0 0,-2 1 0 0,-2 3 0 0,-1 0 0 0,-2 1 0 0,-2 2-144 16,-1 0 144-16,-2 1 0 0,0 0 0 0,-2-1 0 16,-1-1 0-16,1-1 128 0,3-2 32 0,-1-2 16 15,-1 0 0-15,4-2 0 0,-1-3 496 0,2 0 96 16,1-1 32-16,2-2 0 0,0-5-400 0,0 0-80 15,4 5 0-15,2 0-16 0,2-2-144 0,0 1-32 16,2-3 0-16,2 0 0 0,2-1 0 0,0 0 0 16,0-1 0-16,0 0 0 0,0 0-128 0,-1-1-176 15,0 1 48-15,6 0 0 16,-5-1-576-16,-5 1-128 0,-1 1 0 0,-8 0-16 16,0 0-1520-16,0 0-288 0,0 0-64 0,0 0-11600 0</inkml:trace>
  <inkml:trace contextRef="#ctx0" brushRef="#br1" timeOffset="-11696.83">14421 14500 30751 0,'0'0'1360'0,"-5"-3"288"0,2 0-1328 0,0-1-320 0,3 4 0 0,0 0 0 15,0 0 960-15,0 0 128 16,0 0 32-16,4-5 0 0,3 1-544 0,1 0-128 16,1 1 0-16,4 0-16 0,0-1-432 0,3 2 0 15,2-1 0-15,1 0 0 0,-2-2-304 0,3 3-32 0,0 0-16 0,1 0-15392 16</inkml:trace>
  <inkml:trace contextRef="#ctx0" brushRef="#br1" timeOffset="1345.23">3496 16303 1839 0,'0'0'160'0,"0"0"-160"0,0 0 0 0,0 0 0 16,0 0 1728-16,0 0 304 0,0 0 64 0,0 0 16 16,0 0-1056-16,0 0-208 0,0 0-32 0,-4-6-16 15,2-1 64-15,2 7 16 0,0 0 0 0,0 0 0 16,-7-5 16-16,7 5 16 0,0 0 0 0,-7-4 0 0,0 1-256 16,7 3-48-16,0 0-16 0,-8-2 0 15,8 2-192-15,0 0-32 0,-6-2-16 0,6 2 0 0,-9-2-64 0,9 2-16 16,0 0 0-16,-8 0 0 0,8 0-48 0,-7 0-16 15,7 0 0-15,0 0 0 0,0 0 32 0,0 0 0 16,-8 2 0-16,8-2 0 0,0 0 80 0,0 0 32 16,-7 0 0-16,7 0 0 0,0 0-48 0,0 0-16 15,0 0 0-15,0 0 0 0,0 0-112 0,0 0-32 16,0 0 0-16,0 0 0 0,0 0-144 0,0 0 0 16,0 0 144-16,0 0-144 0,0 0 192 0,7 6-48 0,-7-6 0 15,8 5 0-15,-8-5 32 0,8 3 0 0,0 0 0 0,0-1 0 16,-8-2-48-16,12 1 0 15,0 2 0-15,0-2 0 0,-1-1 16 0,2 1 0 0,3 0 0 0,0 0 0 16,1-1-16-16,0 1-128 0,2-1 192 0,2 1-64 16,2 0-128-16,1 0 160 0,3 1-160 0,0-1 160 15,1 1-160-15,-1-1 160 0,1 0-160 16,0-1 160-16,0 0-160 0,-2 1 0 0,-2-1 144 0,1 2-144 16,-2 1 0-16,1-2 144 0,1-1-144 0,2 1 0 15,-1 0 160-15,1 1-160 0,-1 0 128 0,1 2-128 16,2-2 128-16,2 0-128 0,1 0 0 0,-1-1 128 15,1-1-128-15,-2 1 160 0,-1 2-160 0,-1-2 160 16,1-2-160-16,-1 1 0 0,1 1 144 0,1 1-144 0,-2 0 0 16,2 1 128-16,0 1-128 0,1-2 0 0,2 0 0 0,-3-1 128 15,2 0-128-15,0-1 0 0,0 0 0 0,-1 0 0 16,-3 1 0-16,1 0 128 0,0-2-128 0,-1 0 128 16,1 0-128-16,-2 1 128 0,1 0-128 0,-1 0 176 15,2 2-176-15,1-1 192 0,-1 1-64 0,1-2 0 16,1 0 0-16,-4 0 0 0,2 1 0 0,-2-1 0 15,-1-1 0-15,-2 1 0 16,0-2-128-16,0 2 160 0,-1-1-160 0,1 1 160 0,-2 0-160 0,-2 1 192 16,1 1-192-16,0-1 192 0,-1 0-192 0,0 0 128 15,0-1-128-15,-1 0 128 0,0 0-128 0,0 0 128 0,-2 0-128 0,-1 0 128 16,-4-1 0-16,0 0 0 0,0 0 0 0,-2-1 0 16,-2 0-128-16,-8 2 192 0,0 0-192 0,10-1 192 15,-10 1-192-15,0 0 192 0,0 0-192 0,0 0 192 16,0 0-192-16,0 0 0 0,0 0 0 0,0 0 0 31,0 0-656-31,0 0-16 0,0 0 0 0,-10 3 0 16,1 1-1552-16,0 0-304 0,-1 1-64 0,1 0-9696 0</inkml:trace>
  <inkml:trace contextRef="#ctx0" brushRef="#br1" timeOffset="2179.63">5604 16410 1839 0,'0'0'160'0,"0"0"-160"16,0 0 0-16,0 0 0 0,0 0 2336 0,0 0 432 15,8-4 96-15,-8 4 16 0,7-6-1632 0,-7 6-320 0,7-5-64 0,-7 5-16 16,0 0 80-16,7-5 16 0,-7 5 0 0,8-4 0 16,-8 4 208-16,0 0 64 0,5-6 0 0,-5 6 0 15,6-6-16-15,-6 6 0 0,0 0 0 0,0 0 0 16,4-7-176-16,-4 7-16 0,0 0-16 0,0 0 0 16,0 0-288-16,4-7-48 0,-4 7-16 0,0 0 0 15,0 0-224-15,0 0-48 0,0 0-16 0,0 0 0 16,6-5-112-16,-6 5-32 0,0 0 0 0,0 0 0 15,0 0-208-15,0 0 0 16,9 0 0-16,-9 0 0 0,0 0 0 0,0 0 0 0,7 5 0 0,-7-5 0 16,6 6 0-16,-1 1 0 15,1 0 0-15,-2 1 0 0,-4-8 0 0,5 11 0 0,-4 0 0 0,1 0 0 16,0-1 0-16,1 1 128 0,1 1-128 0,-1 1 0 0,0 1 0 16,1 1 0-1,-1 0 0-15,0 1 0 0,1-2 0 0,-2 2 0 0,0 1 0 0,0 2 0 16,0 1 0-16,1 0 0 0,-1-1 0 0,-1 4 0 0,1-1 0 0,0 0 0 15,-1-1 0-15,2 1 0 0,-2 1 128 0,0-2-128 16,1-1 0-16,-1 1 0 0,1 0 0 0,0-1 0 16,2 0 0-16,-3-1 0 0,0 0 0 0,1-1 0 15,1 1 0-15,0 0 0 0,-1-2 0 0,0 2 0 16,-1 0 0-16,1 1 0 0,1-1 0 0,-2 1 128 16,0-1-128-16,-1 0 0 0,0 1 0 0,1 0 0 0,-1 0 0 0,0-1 0 15,-1-1 128-15,1 0-128 0,-1-1 0 0,0 0 0 16,-1 1 128-16,2-1-128 0,-1 1 0 0,0 0 0 15,0-2 0-15,1 1 0 0,0-1 0 0,0 2 0 16,0 0 0-16,0 0 0 0,0 0 0 0,0-1 0 16,1 2 0-16,-1-2 0 0,-1 0 0 0,1-1 0 15,1 2 0-15,0 1 128 16,-1-2-128-16,0 1 0 0,0 1 0 0,0 0 0 0,0 0 0 0,1-1 0 16,1 0 0-16,-2 0 0 0,0 0 128 0,0-1-128 15,0 0 0-15,0 0 144 0,0 0-144 0,0-1 128 0,0 1 48 0,1 0 0 16,1 1 0-16,-1-1 0 0,-1-2-48 0,0-1-128 15,1-1 192-15,-1 0-64 0,0-2 80 0,0-2 16 16,0 0 0-16,0-9 0 16,-1 10 80-16,1-1 16 0,0-9 0 0,-1 9 0 0,1-9-80 0,0 0-16 31,0 0 0-31,-2 9 0 0,2-9-224 0,0 0 144 0,0 0-144 0,0 0 128 0,0 0-128 0,0 0 0 16,-6 6 0-16,6-6 128 15,0 0-432-15,0 0-80 0,0 0-32 0,0 0 0 16,-6-3-2496-16,1-2-496 0</inkml:trace>
  <inkml:trace contextRef="#ctx0" brushRef="#br1" timeOffset="3626.65">3465 18233 10479 0,'0'0'448'0,"0"0"128"0,0 0-576 0,0 0 0 0,0 0 0 0,0 0 0 16,0 0 1152-16,0 0 112 15,0 0 16-15,0 0 16 0,0 0-336 0,0 0-64 0,0 0 0 0,0 0-16 16,-8-3-192-16,8 3-48 0,-8 0 0 0,8 0 0 15,0 0-64-15,0 0-32 0,0 0 0 0,0 0 0 16,0 0-32-16,0 0 0 0,0 0 0 0,0 0 0 16,-7-2 0-16,7 2-16 0,0 0 0 0,0 0 0 15,0 0-176-15,0 0-16 0,0 0-16 0,0 0 0 16,0 0-96-16,0 0 0 0,0 0-16 0,0 0 0 16,0 0-32-16,11 2 0 0,0 1 0 0,-1-2 0 15,-1 0 16-15,1 0 0 0,-1-1 0 0,1 1 0 16,1 0-32-16,1 1-128 0,1-1 192 0,1 1-64 15,-1-2-128-15,1 1 160 0,1 0-160 0,2 0 160 0,-1 0-160 16,2 0 192-16,-3 1-192 0,3 0 192 0,0 1-192 0,-1-1 0 16,2 0 144-16,0 1-144 0,-2 0 176 0,3-1-48 15,1 0 0-15,-1 0 0 0,-2 0 64 0,2 1 0 16,0-2 0-16,0-1 0 0,0 0-32 0,1 0 0 16,1 0 0-16,1 1 0 0,0-1 32 0,1 1 16 15,1-1 0-15,2 1 0 0,-1 0 48 16,-1 0 0-16,0-1 0 0,0 1 0 0,1-1-256 0,1 0 0 15,-1 0 0-15,-1 0 0 0,0 0 0 0,-1-1 0 16,0 0 0-16,0 0 144 0,0 1-144 0,2-1 0 0,-1 0 144 0,0 0-144 16,1 1 0-16,-1 0 144 0,-1 1-144 0,1 0 0 15,0 0 176-15,0 0-176 0,0 1 160 0,2-1-160 16,-1-1 192-16,0 0-48 0,-1 0-16 0,-1 0 0 16,0-1-128-16,0 0 160 0,0-1-160 0,1 1 160 15,-2 0-160-15,0 0 0 0,0 1 144 0,0 0-144 16,-1 0 0-16,1 0 144 0,-1 0-144 0,-1 1 0 15,0 0 176-15,-1 0-176 0,-2-1 160 0,2 0-160 16,1 0 144-16,-1 0-144 0,0-1 128 0,-3 1-128 16,0-1 144-16,-1 0-144 0,0 0 160 0,-1-1-160 15,0 1 144-15,1 0-144 0,-1-1 128 0,1 1-128 16,-1 1 144-16,0 0-144 0,0-1 160 0,-1 0-160 0,0 1 176 0,1 0-176 16,-2 0 192-16,1 0-192 15,-1 0 160-15,1 0-160 0,-1 0 128 0,0 0-128 0,-1 0 128 0,0 0-128 16,0 0 0-16,0 0 128 0,0-1 0 0,1 0 0 15,-1 1 0-15,0 0 0 0,1 0 0 0,0-2-128 16,-2 0 192-16,0 1-64 0,-1 1 16 0,-1 0 0 16,0 0 0-16,-1 0 0 0,-8 0-16 0,9-1-128 15,-9 1 192-15,9-1-64 0,-9 1 0 0,0 0-128 16,8-2 192-16,-8 2-64 0,0 0-128 0,9-1 192 16,-9 1-192-16,0 0 192 0,0 0-192 0,8-1 0 0,-8 1 0 0,0 0 128 15,9-2-128-15,-9 2 0 0,9-1 0 0,-9 1 0 16,0 0 0-16,9-1 0 0,-9 1 0 0,0 0 0 15,9-1 0-15,-9 1 0 0,0 0 0 0,8 0 0 16,-8 0 0-16,0 0 0 0,0 0 0 0,0 0 0 31,0 0-384-31,0 0-48 0,0 0-16 0,0 0 0 16,0 0-768-16,0 0-144 0,0 0-48 0,0 0 0 16,0 0-1760-16,0 0-352 0</inkml:trace>
  <inkml:trace contextRef="#ctx0" brushRef="#br1" timeOffset="3846.45">5782 18114 8287 0,'0'0'736'0,"2"-8"-592"0,-2 8-144 0,2-9 0 0,-2 9 2624 0,3-7 480 16,-3 7 96-16,0 0 32 0,0 0-1312 16,0 0-256-16,0 0-48 0,0 0-16 0,0 0-560 15,0 0-112-15,3 6-32 0,-2 3 0 0,-2 1-400 0,0 0-96 16,0 1-16-16,-1 1 0 0,0 1-240 0,0 0-144 15,0-1 160-15,1 3-160 0,-1 0 0 0,0-2 0 16,0-1 0-16</inkml:trace>
  <inkml:trace contextRef="#ctx0" brushRef="#br1" timeOffset="23263.58">5865 17330 2751 0,'0'0'256'0,"0"0"-256"0,0 0 0 0,0 0 0 15,0 0 704-15,0 0 80 0,0 0 32 0,0 0 0 16,0 0-496-16,0 0-80 0,0 0-32 0,-8 0 0 16,8 0-16-16,-7 0 0 0,7 0 0 0,0 0 0 15,-8 0 256-15,8 0 32 0,0 0 16 0,-9 0 0 16,9 0 352-16,-8 0 80 0,8 0 16 0,-7 0 0 16,7 0 16-16,-8 0 16 0,8 0 0 0,0 0 0 15,-9 0-224-15,9 0-48 0,0 0-16 0,-8-2 0 16,8 2-48-16,0 0 0 0,0 0 0 0,0 0 0 15,0 0-96-15,0 0-32 0,-7-2 0 0,7 2 0 16,0 0 32-16,0 0 0 0,0 0 0 0,0 0 0 16,0 0-32-16,0 0-16 0,0 0 0 0,0 0 0 15,0 0-144-15,0 0-32 0,0 0 0 0,0 0 0 0,0 0-16 0,0 0-16 16,0 0 0-16,0 0 0 0,0 0-80 0,0 0-16 16,0 0 0-16,0 0 0 0,0 0 0 0,0 0 0 15,0 0 0-15,0 0 0 0,0 0-192 0,0 0 176 16,0 0-176-16,0 0 160 0,0 0-160 0,0 0 0 15,0 0 0-15,0 0 128 0,0 0-128 0,0 0 0 16,0 0 0-16,0 0 0 0,0 0 0 0,0 0 0 16,0 0 0-16,0 0 128 0,7-1-128 0,0 0 160 15,0-1-160-15,-7 2 160 0,0 0 0 0,8-1 0 0,0 0 0 0,2 0 0 16,-1-1 32-16,-1 2 16 0,0-1 0 0,2 0 0 16,1 1-48-16,1 0-16 0,2 1 0 0,-1-1 0 15,1 0-144-15,3 1 0 0,0 2 144 0,4-1-144 16,0 0 0-16,2-1 0 0,1 0 0 0,3 0 128 15,0 2-128-15,1 0 0 0,-2-2 0 0,0-1 128 16,1 0-128-16,0 0 0 0,2 0 0 0,1 1 0 16,-1 0 0-16,1 0 0 0,0 1 0 0,3 2 128 15,3-1-128-15,0-1 0 0,1-1 0 0,-4-1 0 16,1 0 0-16,-3 0 0 0,-1 0 0 0,2 0 0 16,0-1 0-16,0 0 144 0,0 0-144 0,0 1 0 15,-1 2 176-15,1-1-176 0,1-1 160 0,-2 0-160 0,1-1 192 16,-2 0-64-16,-2 0-128 0,-2-1 192 0,-2-1-192 0,-1 0 144 15,-1 1-144-15,-1 0 128 0,0-1-128 0,0-1 160 16,1 1-160-16,-1 2 160 0,-2 0 0 0,-1 1 0 16,0-1 0-16,-1 1 0 0,1 0-160 0,0 0 128 15,-2 0-128-15,0 0 128 0,-3 1-128 0,-1-1 0 16,0 0 144-16,-1 0-144 0,-1 0 128 0,1 0-128 16,0 0 160-16,0 0-160 0,-11 0 128 0,10 0-128 15,0 0 0-15,-2 0 144 0,1-1-144 0,-9 1 0 16,9-1 144-16,-9 1-144 0,9-1 0 0,-9 1 128 0,8 0-128 15,-8 0 0-15,0 0 0 0,7 0 144 16,-7 0-144-16,0 0 0 0,0 0 128 0,0 0-128 0,0 0 0 0,0 0 0 16,0 0 0-16,0 0 0 0,0 0 128 0,0 0-128 15,0 0-240-15,0 0-96 0,0 0-32 0,0 0 0 32,0 0-640-32,0 0-128 0,-10-2-16 0,2 2-16 15,-3 0-2416-15,1 0-464 0</inkml:trace>
  <inkml:trace contextRef="#ctx0" brushRef="#br1" timeOffset="23702.95">7327 17212 20207 0,'0'0'896'0,"0"0"192"0,-9-7-880 0,4 3-208 0,5 4 0 0,-7-5 0 0,0 1 640 0,7 4 96 15,-6-3 16-15,6 3 0 0,0 0-80 0,-6-4-16 16,6 4 0-16,0 0 0 0,0 0-128 0,0 0-16 15,0 0-16-15,0 0 0 16,0 0-160-16,0 0-16 0,0 0-16 0,0 0 0 0,0 0-80 0,0 0-16 16,0 0 0-16,4 9 0 0,1-1-64 0,-1-1-16 15,2-1 0-15,2 2 0 0,0 1 16 0,3-1 0 16,3-2 0-16,0 1 0 0,1 0 16 0,1 0 0 16,0-2 0-16,2 0 0 0,2 0-32 0,-1-3 0 0,0 1 0 0,0-2 0 15,0-1 48-15,-1 1 0 0,-1-2 0 0,-2 0 0 16,-1-2 80-16,0 1 32 0,-3 1 0 0,0 0 0 15,-3 0 144-15,0 0 16 0,-8 1 16 0,0 0 0 16,0 0-32-16,0 0-16 0,0 0 0 0,0 0 0 16,0 0 32-16,0 0 16 0,-8 9 0 0,0-1 0 15,-2 2-176-15,-1 1-32 0,0 0-16 0,-1 1 0 16,-2 1-240-16,1 0 0 0,-2 0 0 0,1 1 0 16,-2-2 0-16,2 2 0 0,-4-2 0 0,3 0 0 15,1 1 128-15,0-1-128 0,1-1 0 0,2-2 0 16,1 1 0-16,1-1 0 0,1-2 0 0,0 0 0 15,1-1 0-15,2 0 0 0,5-6-128 0,-6 5 128 16,6-5-992-16,0 0-96 16,0 0 0-16,0 0-9552 0,0 0-1904 0</inkml:trace>
  <inkml:trace contextRef="#ctx0" brushRef="#br1" timeOffset="24551.98">8138 17247 4607 0,'-8'-9'192'0,"8"9"64"0,-6-5-256 0,1-1 0 0,-1 0 0 0,1 0 0 0,-1 2 3840 0,2-2 736 16,1 2 144-16,3 4 16 0,-3-7-2880 0,2 1-576 16,1 0-112-16,0 6-16 0,3-5-256 0,1 0-64 15,1 0 0-15,-5 5 0 0,8-6-416 0,0 2-96 16,2 1 0-16,0 0-16 0,0 2-48 0,-1 1-16 16,2 2 0-16,0 2 0 15,-1 0-240-15,0 3 176 0,-2 0-176 0,0 3 160 0,-2 2-160 0,1 3 0 16,-1 1 144-16,0 1-144 15,-3 0 0-15,-1 1 128 0,2 0-128 0,-4 0 0 0,-1 2 128 0,0-1-128 0,-2-3 128 0,0 0-128 16,-1-2 0-16,-1-1 144 0,0-2-144 0,-1-1 0 16,1-2 192-16,-1-3-192 0,6-5 192 0,-7 6-192 15,-1-3 224-15,1-1-64 16,7-2-16-16,0 0 0 0,-7 0 48 0,7 0 16 0,-7-3 0 0,7 3 0 16,-3-7 48-16,2 0 0 0,1-1 0 0,3-1 0 15,3-2 64-15,3-1 32 0,1-2 0 0,2-2 0 16,1 1-160-16,4-4-16 0,1 1-16 0,0-1 0 15,1-1-32-15,0 1 0 0,-3 2 0 0,0 0 0 16,-2 3 0-16,-2 1-128 0,-2 2 192 0,-1 2-64 16,-2 2 128-16,-1 3 32 0,-6 4 0 0,0 0 0 15,0 0-80-15,0 0-16 0,0 0 0 0,0 0 0 0,0 0-192 0,0 0 144 16,-9 5-144-16,2 2 128 0,-2 1-128 16,0 2 0-16,-1 0 0 0,2 2 0 0,-2 1 0 0,3 0 0 15,-1 0-128-15,2 0 128 0,2 1 0 0,2-1 0 31,1 0-144-31,2 0 144 0,1-1 0 0,2 0 0 0,1 2 0 0,1-2 0 16,3-1 0-16,2-2-128 0,-2-2 128 0,3 0 0 16,3-2 0-16,1 1 0 0,0-3 0 0,1-1 0 0,0 1 208 0,0-3 0 15,-2 0 0-15,1-2 0 0,-1 1 48 0,1 0 0 16,-1-1 0-16,-4 0 0 0,-3 0-112 0,-8 2-16 0,0 0 0 16,7-3 0-16,-7 3-128 0,0 0 128 0,0 0-128 0,0 0 128 15,0 0-128-15,0 0-256 16,0 0 64-16,-10 2 16 15,-1 0-2384-15,-1 1-496 0</inkml:trace>
  <inkml:trace contextRef="#ctx0" brushRef="#br0" timeOffset="54518.93">5638 16393 911 0,'0'0'0'0,"0"0"0"0,0 0 0 0,0 0 0 0,0 0 0 0,0 0 0 0,0 0 1472 0,0 0 192 0,0 0 64 0,0 0 0 15,0 0-880-15,-6-2-160 0,6 2-48 0,0 0 0 16,-7-3-80-16,7 3-32 16,0 0 0-16,0 0 0 0,-6-4-32 0,6 4-16 0,0 0 0 0,0 0 0 15,0 0-16-15,0 0 0 0,0 0 0 0,0 0 0 16,0 0-176-16,0 0-32 0,5-7-16 0,3 4 0 16,1 0-64-16,-1 2-16 0,-8 1 0 0,14-2 0 15,-2 0 16-15,0 1 0 0,-1-1 0 0,1 2 0 16,-1-1-48-16,1-1 0 0,0 0 0 0,0 1 0 15,1 1 64-15,1-1 0 0,0-1 0 0,1 0 0 16,2-1 0-16,-1 1 0 0,2 0 0 0,1 0 0 16,0 2-32-16,2 0 0 0,0 0 0 0,2 1 0 15,4 0-32-15,-1-1 0 0,0-1 0 0,2 1 0 0,-1 0-128 0,0 0 128 16,-2-1-128-16,-2 1 128 0,-2-1-128 0,-1 1 0 16,-1 0 0-16,-1 1 128 0,0 0-128 0,0-1 0 15,-2 0 0-15,-3 1 0 0,0 0 160 0,0 0 0 16,-2-1 0-16,1 0 0 0,-5 0-160 0,-7 0 0 15,9 0 0-15,-9 0 0 0,0 0 0 0,9 1 0 16,-9-1 0-16,0 0 0 0,0 0 128 0,0 0-128 16,0 0 128-16,0 0-128 0,0 0 0 0,0 0 128 15,0 0-128-15,-9 4 0 16,-2-2-256-16,-1 0-128 16,-1-1-16-16,0 1-16 0,-2 2-432 0,1-1-96 0,-4 1-16 0,2 1-4240 0,-1-1-864 0</inkml:trace>
  <inkml:trace contextRef="#ctx0" brushRef="#br0" timeOffset="55241.07">5634 16360 911 0,'0'0'0'0,"0"0"0"15,0 0 0-15,0 0 0 0,0 0 1840 0,0 0 272 16,0 0 64-16,0 0 16 0,0 0-1024 0,0 0-208 16,-6-5-32-16,6 5-16 0,0 0-288 0,-4-4-64 15,4 4-16-15,0 0 0 0,0 0-16 0,0 0 0 16,-5-5 0-16,5 5 0 0,0 0-48 0,0 0-16 15,0 0 0-15,0 0 0 0,0 0-32 0,0 0-16 16,0 0 0-16,5-6 0 0,2 1-32 0,-7 5 0 16,10-2 0-16,-2 0 0 0,0 0-80 0,2 0-32 0,1 2 0 0,1 0 0 15,1 0 80-15,0 0 16 0,1-1 0 0,0 1 0 16,0 0 0-16,3 0 0 0,-2 0 0 0,4 0 0 16,1 1-128-16,1 1-32 0,-1-2 0 0,4 2 0 15,-1 0-80-15,1 1 0 0,0-1-128 0,4 3 192 16,2-1-192-16,2 1 0 0,-2-1 128 0,-1-2-128 15,-2-2 0-15,-2 0 128 0,-2 0-128 0,-1 1 0 16,0 2 128-16,0-2-128 0,2-1 0 0,0 0 0 16,0 1 176-16,0 1-176 0,0 0 192 0,3 0-192 15,1 1 224-15,2 0-64 0,-1-1-16 0,0-1 0 16,1-1-144-16,0 0 0 0,-4 0 144 0,-2 0-144 16,-2-1 0-16,0 0 128 0,1-1-128 0,-1 1 0 0,-1 0 0 0,1-1 128 15,-1 4-128-15,0-2 0 0,0 0 192 0,0 2-16 16,0 0-16-16,2 0 0 0,1-2-160 0,-1 0 0 15,0 0 0-15,2 0 0 16,0-2 0-16,0 1 0 16,-4 0 176-16,0 0-176 0,-1-2 272 0,-4 0-32 0,1 0-16 0,-1 0 0 0,2 1 32 0,-2 1 0 15,0-1 0-15,-2 1 0 0,-1 0-80 0,-1 0-16 16,-1 0 0-16,-1 0 0 0,-1 0 32 0,-9 1 0 16,0 0 0-16,9-2 0 0,-9 2 160 0,0 0 32 15,0 0 16-15,0 0 0 0,0 0-160 0,0 0-48 16,0 0 0-16,0 0 0 0,0 0-192 0,0 0 144 0,0 0-144 15,0 0 128-15,0 0-128 0,0 0 128 0,0 0-128 0,0 0 128 32,0 0-128-32,0 0 0 0,0 0 0 0,0 0-176 15,0 0-528-15,0 0-128 0,0 0 0 0,-9 0-16 16,9 0-2608-16,-9 0-528 0</inkml:trace>
  <inkml:trace contextRef="#ctx0" brushRef="#br0" timeOffset="55853.95">7001 16243 10079 0,'0'0'448'0,"0"0"80"0,0 0-528 0,-7-2 0 16,7 2 0-16,0 0 0 0,-8-3 1024 0,8 3 80 15,0 0 32-15,0 0 0 0,-7-3-192 0,7 3-48 16,0 0 0-16,0 0 0 0,0 0-144 0,0 0-48 16,0 0 0-16,0 0 0 0,0 0-320 0,0 0-64 0,0 0 0 0,0 0-16 15,0 0 80-15,0 0 32 0,0 0 0 0,0 0 0 16,0 0-32-16,0 0 0 0,0 0 0 0,0 0 0 15,9 3 0-15,-9-3 0 0,0 0 0 0,9 4 0 16,-9-4-112-16,9 3-16 0,-9-3-16 0,10 3 0 16,-1 1 16-16,1-1 0 0,-1-1 0 0,0 0 0 15,2 2 0-15,-3-2 0 0,0-1 0 0,1 1 0 16,0-1-64-16,1 1 0 0,0 1 0 0,0-1 0 16,0 1-64-16,0-1 0 0,-2 0-128 0,2 2 192 15,-1-1-32-15,1-1-16 0,1 0 0 0,-1 2 0 0,-2-1 16 16,-1 1 0-16,-7-4 0 0,9 5 0 0,-9-5-32 15,9 3 0-15,-9-3 0 0,0 0 0 0,8 3 16 0,-8-3 0 16,0 0 0-16,0 0 0 0,0 0 48 0,0 0 16 16,0 0 0-16,0 0 0 0,0 0-16 0,0 0 0 15,0 0 0-15,0 0 0 0,0 0-192 0,0 0 176 16,0 0-176-16,0 0 160 0,0 0-160 0,0 0 0 16,0 0 0-16,0 0 0 0,0 0 0 0,0 0 0 15,0 0 0-15,0 0 0 0,0 0 0 0,0 0 0 16,0 0 0-16,0 0 0 0,0 0 0 0,0 0 0 15,0 0 128-15,0 0-128 0,0 0 0 0,-6 7 0 16,6-7 0-16,0 0 0 0,-7 7 384 0,7-7 128 16,0 0 48-16,-5 5 0 15,5-5-1984-15,-9 5-400 0,9-5-80 0,-8 5-16 16,2-1 128-16,6-4 0 0,-8 5 16 0,-1-2-8896 0</inkml:trace>
  <inkml:trace contextRef="#ctx0" brushRef="#br0" timeOffset="56530.6">7053 16316 2751 0,'0'0'256'0,"-6"-4"-256"0,1 0 0 0,-1-2 0 16,1 0 3056-16,1 0 560 0,4 6 112 0,-4-8 32 15,1 2-1840-15,0 0-352 0,-2 1-80 0,5 5-16 16,0 0-448-16,-2-6-80 0,2 6-32 0,0 0 0 16,-2-5-80-16,2 5-32 0,0 0 0 0,0 0 0 15,0 0-352-15,0 0-64 0,0 0 0 0,0 0-16 0,0 0-176 0,6 6-48 16,-6-6 0-16,9 10 0 0,-2 0-144 0,-1 0 0 15,1-1 144-15,1 0-144 0,-1-2 0 0,2 1 0 16,0 0 0-16,0-1 0 0,1 0 0 0,-1 0 128 16,-1-2-128-16,2 0 0 15,1-2 160-15,0 0-32 0,0 0-128 0,0 1 192 0,0-3 48 0,0 0 0 16,0 0 0-16,0 0 0 0,-1-1-96 0,0 0-16 16,-10 0 0-16,10 0 0 0,-10 0 0 0,9-1-128 15,-9 1 192-15,0 0-64 0,0 0 112 0,0 0 16 16,0 0 0-16,6-4 0 0,-6 4 32 0,0 0 16 15,0 0 0-15,0 0 0 0,0 0-96 0,0 0-16 0,0 0 0 16,0 0 0-16,0 0-32 0,-5-6-16 0,5 6 0 0,-7-2 0 16,7 2-144-16,0 0 160 0,-7 2-160 0,0 1 160 15,-1 2-160-15,1 1 0 0,-1 2 0 0,0 1 0 16,-1 1 0-16,2 1 0 0,-2 2 0 0,-1 1 0 16,0 1 0-16,-1-1 0 0,0 2-144 0,-2 0 144 15,1-2 0-15,-1 0 0 0,-3 2 0 0,3-2 0 16,-1-2 0-16,3 0 0 0,1-1 0 0,1 0 0 15,0-2 0-15,0-1 0 0,2-2 128 0,0 0-128 16,2-2 0-16,5-4 0 0,0 0 0 0,0 0 0 0,-6 5 128 0,6-5-128 16,0 0 0-16,0 0 144 0,0 0-144 0,0 0 0 15,0 0 144-15,0 0-144 0,6-7-192 0,0-1-96 16,2-1-32-16,3-1 0 16,2-5-256-16,4 0-48 15,0-4-16-15,1 3 0 0,-3 0 224 0,-1 1 32 0,1 0 16 0,-1-2 0 0,-3 1 240 16,0 0 128-16,-1 2-160 0,-1 2 160 15,-2 1 0-15,0 2 240 0,-1 1-32 0,0 2 0 0,-6 6 256 0,0 0 48 16,0 0 16-16,0 0 0 0,0 0-144 0,0 0-48 16,0 0 0-16,0 0 0 0,0 0-192 0,0 0-144 15,0 0 192-15,0 0-192 0,-8 6 128 0,1 3-128 16,-1 2 0-16,0 0 0 0,0 1 0 0,-2 0 0 16,-2 1 0-16,-1 2 0 0,0-1 0 0,-1 1 0 0,-4 1-176 0,3-2 176 31,-3 0-2752-31,5-1-432 0</inkml:trace>
  <inkml:trace contextRef="#ctx0" brushRef="#br0" timeOffset="59036.78">5730 16434 16927 0,'0'0'752'0,"4"-6"144"0,-4 6-704 0,4-10-192 0,2 1 0 0,-6 9 0 16,3-9 672-16,2 1 96 0,-5 8 32 0,4-7 0 15,-4 7-192-15,0 0-32 0,0 0-16 0,0 0 0 16,0 0 32-16,0 0 16 0,0 0 0 0,0 0 0 16,-4 10-368-16,-1 1-80 0,2 1-16 0,-4 0 0 15,1 1-144-15,0-2 0 0,1-1 0 0,-2-1 128 16,-1-2-128-16,1 0 0 0,-1-2 0 0,1 1 128 16,7-6 128-16,-8 4 32 0,0 0 0 0,8-4 0 15,-9-1 352-15,1 1 64 0,1-2 0 0,0 0 16 16,2 0-144-16,5 2-16 0,-6-5-16 0,2-2 0 0,0-1 128 0,2-1 32 15,1 0 0-15,1-2 0 0,2-3-160 0,2 0-32 16,-2-1 0-16,2 3 0 0,2 1-256 0,3 0-48 16,-4-3-16-16,2 2 0 0,-1 2-192 0,3 2 0 15,0-1 128-15,-3 2-128 16,1 3 0-16,-7 4 128 0,9-1-128 0,-9 1 0 0,9 4 0 0,-2 3 0 16,0 3 0-16,0 1 0 0,-4 1 0 0,1 1 0 15,0 1 0-15,0 4 0 0,-4 0 0 0,0 2 0 16,0 0 0-16,0-2 0 0,-2-3 0 0,1-1 0 0,-2 0 0 15,1-3 0-15,2-11 0 0,-3 9 0 16,-1-1 0-16,4-8 0 0,-6 6 0 0,-2-3 192 0,1-2-48 0,-2-1-16 16,2-2 64-16,0 0 0 0,-1-2 0 0,-1-1 0 15,1-3 32-15,2-1 16 0,0-1 0 0,1 1 0 16,0-4 128-16,2 0 16 0,0-2 16 0,1-2 0 16,0 1-80-16,2 0-32 0,0 2 0 0,2 1 0 15,0 1-288-15,1 2 0 0,3 0 0 0,-2 1 0 16,0 2 0-16,-4 7 0 0,10-6-176 0,-1 3 176 15,-9 3-176-15,11 0 176 16,0 2-160-16,0 2 160 0,-1 1-144 0,0 0 144 0,-1 2-128 0,-1 1 128 16,1 0-144-16,0 2 144 0,-1 1-160 0,-2 0 160 15,0 1-144-15,-1 2 144 0,0-1-128 0,-2 0 128 16,-2-1-272-16,-1-1 16 0,-1-1 16 0,0-1 0 16,1-9 48-16,-6 7 0 0,-1-1 0 0,-1-2 0 0,-1 0 192 0,0-2 0 15,0-2 192-15,-1-1-192 16,0-1 208-16,0-2-64 0,-1-1-16 0,1-1 0 0,-1 0 64 0,1-3 16 15,1-1 0-15,3-1 0 0,0-1 224 0,2 0 32 16,2-3 16-16,-1 4 0 0,2 2-96 0,1 1 0 16,1 0-16-16,-1 8 0 0,0 0-368 0,6-5 0 15,-6 5 0-15,0 0 0 0,0 0 0 0,10 3-160 16,-3 1 160-16,-1 5-208 0,-2 1-64 0,2 3-16 16,-4-1 0-16,1 2 0 15,1-1-1120-15,-1 0-240 0,1 0-32 0,1-2-9232 0,-1-1-1840 0</inkml:trace>
  <inkml:trace contextRef="#ctx0" brushRef="#br0" timeOffset="59680.95">5818 15835 4607 0,'0'0'192'0,"-5"-8"64"0,2-2-256 0,0 2 0 15,3 8 0-15,-4-7 0 16,4 7 4592-16,0 0 864 0,-3-7 176 0,3 7 48 0,0 0-3776 0,0 0-752 16,0 0-160-16,0 0-32 0,-5 9-640 0,0 2-128 0,1 2-16 0,-1 5-16 15,1 0-160-15,0 3 160 16,-2 0-160-16,1 2 160 0,-2 1-160 0,1 2 128 0,1 0-128 0,-1-2 128 16,1-2-128-16,1-2 160 0,-1-2-160 0,2-3 160 15,0-1-160-15,-1-3 160 16,1-2-160-16,3-9 160 15,0 0 480-15,0 0 112 0,0 0 16 0,0 0 0 16,0 0 112-16,-6-4 16 0,2-5 16 0,1-2 0 16,1-1-96-16,2-3-32 0,1-2 0 0,2-4 0 15,0-3-464-15,2-2-112 0,-3-2-16 0,1 3 0 16,2 1-192-16,-1 0 0 0,1 1 0 0,0 2 0 16,-1 4 0-16,1 1 0 0,-2 2 0 0,0 3-160 15,1 2 160-15,-4 9 0 0,3-6 0 0,-3 6 0 0,0 0 0 0,0 0 0 16,0 0 0-16,0 0 0 0,9 5-128 15,-3 3 128-15,0 2-128 0,-3 2 128 0,4 3 0 16,-3 2-128-16,0 2 128 0,2-1 0 0,2 2 0 0,-1 1 0 16,2-2 0-16,-1 2-128 0,-3 2 128 0,3-1 0 15,-1-4 0-15,-1 1 0 0,1-1 0 0,-1-2 0 16,1 1 0-16,0-2 0 0,-2-3 0 0,1-1 0 16,-6-11 0-16,5 9 128 0,-5-9-128 0,0 0 0 15,5 10 0-15,-5-10 0 16,0 0-432-16,0 0-96 0,0 0-32 0,0 0 0 15,0 0-2448-15,0 0-512 0</inkml:trace>
  <inkml:trace contextRef="#ctx0" brushRef="#br0" timeOffset="59830.58">5721 16072 29087 0,'0'0'1280'0,"0"0"272"0,-6-5-1232 15,6 5-320-15,0 0 0 0,-1-7 0 0,1 7 976 0,2-8 144 0,-2 8 32 0,7-6 0 16,0 0-416-16,1 1-80 0,1 3-16 0,2-2 0 15,1 2-432-15,4 0-80 0,1 0-128 0,2 0 176 32,1-3-1136-32,0 2-208 0,3 0-48 0,2-1-13504 0</inkml:trace>
  <inkml:trace contextRef="#ctx0" brushRef="#br0" timeOffset="61556.63">5803 17339 3679 0,'0'0'160'0,"0"0"32"0,0 0-192 0,0 0 0 0,0 0 0 0,0 0 0 15,0 0 1984-15,0 0 368 0,0 0 64 0,0 0 16 16,0 0-1072-16,0 0-208 0,0 0-32 0,0 0-16 16,0 0-464-16,0 0-80 0,0 0-32 0,0 0 0 15,0 0-320-15,0 0-64 0,0 0-16 0,0 0 0 16,0 0 0-16,0 0 0 0,0 9 0 0,0-9 0 16,0 0-128-16,0 0 0 0,-3 8 0 0,3-8 128 15,0 0-128-15,0 0 0 0,0 0 0 0,0 0 128 16,0 0-128-16,0 0 0 0,-5 5 0 0,5-5 0 15,0 0 0-15,0 0 0 0,0 0 0 0,0 0 128 16,0 0-128-16,-6 5 0 0,6-5 0 0,0 0 0 0,0 0 0 0,0 0 0 16,0 0 0-16,0 0 0 0,0 0 0 0,0 0 0 15,0 0 0-15,0 0 0 0,0 0 0 0,0 0 0 16,0 0 0-16,0 0 0 0,0 0 0 0,0 0 0 16,0 0 0-16,0 0 128 0,0 0 0 0,0 0 0 15,0 0 0-15,0 0 0 0,0 0 48 0,0 0 0 16,0 0 0-16,0 0 0 0,0 0 80 0,0 0 32 15,0 0 0-15,0 0 0 0,0 0 64 0,0 0 16 16,0 0 0-16,0 0 0 16,0 0 16-16,0 0 0 0,0 0 0 0,0 0 0 0,0 0-144 0,0 0-32 15,0 0 0-15,0 0 0 0,0 0-208 0,0 0 176 0,0 0-176 0,0 0 160 16,0 10-160-16,0-10 0 0,-3 9 0 0,3-9 128 31,-5 7-128-31,5-7 128 0,-5 7-128 0,5-7 128 0,-8 4-128 0,8-4 160 0,-9 4-160 0,3-2 160 16,6-2-160-16,-8 0 192 0,0-1-192 0,8 1 192 15,-8-3-192-15,2 1 160 0,6 2-160 0,-7-4 160 16,2-1 160-16,5 5 16 0,-3-5 16 0,3 5 0 16,-3-8 112-16,3 1 32 0,3-2 0 0,-2 0 0 15,1 0-80-15,2 0-16 0,2-1 0 0,-1 2 0 16,1 0-192-16,2 0-32 0,-2 2-16 0,1 1 0 0,-1 0-160 0,2 0 0 16,0 1 0-16,-1 1 0 0,-7 3 0 0,10-3 0 31,0 2 128-31,-1 4-128 0,0 0 0 0,-9-3 0 0,8 4 0 0,-2 4 0 0,0 1 0 0,-2 1 128 31,0 0-128-31,-1 1 0 0,-1 1 0 0,-2 0 128 16,-2 0-128-16,-1 0 0 0,0-1 144 0,-2-1-144 15,-1-1 160-15,0-2-160 0,-3 0 128 0,1-2-128 0,0 0 0 16,1-2 144-16,-2-2-16 0,0 1 0 0,0 0 0 0,2-2 0 16,-2-2-128-16,1 1 160 0,1 0-160 15,1-1 160-15,-1-1-160 0,2-2 160 0,5 5-160 0,-6-7 160 16,1-1 16-16,0 0 0 0,2-1 0 0,1 0 0 15,0-2 192-15,2 0 32 0,1 1 16 0,1-2 0 16,2-1-192-16,1 2-32 0,-1 2-16 0,2 0 0 16,-1 0-176-16,1 1 0 0,-1 3 0 0,-5 5 0 15,9-6-192-15,-9 6 192 0,9-1-160 0,0 2 160 16,-9-1-128-16,9 6 128 0,0 0 0 0,-2 3-144 16,-2 0 144-16,1 2 0 0,-1 0-144 0,0 1 144 15,-1 0 0-15,-2 0 0 0,1 0 0 0,-3-1 0 16,-2 0 0-16,0 0-144 0,0-1 144 0,-1-1 0 15,3-9 0-15,-6 8-128 0,6-8 128 0,-7 5 0 0,-1 0 0 16,0-3 0-16,8-2 176 0,-8-1-176 0,1-1 192 0,0-2-64 16,2-1 0-16,0-1-128 0,2 0 320 0,-3-2-32 15,3 0-16-15,0 1 0 0,1-2 160 0,1 2 16 16,2-1 16-16,-1 8 0 0,3-8-256 0,0 1-48 16,-3 7-16-16,0 0 0 0,8-3-144 0,-8 3 0 15,9 3-192-15,1 1 192 0,-3 3-208 0,1 2 80 16,-1 1 128-16,-1 1-208 0,-1 1-48 0,1 0 0 15,1-1 0-15,-2 0 0 16,0 1-1984-16,-3-1-416 0,-2-11-80 0</inkml:trace>
  <inkml:trace contextRef="#ctx0" brushRef="#br0" timeOffset="62012.07">5105 17267 32303 0,'0'0'1424'0,"0"0"304"0,0 0-1376 0,0 0-352 16,0 0 0-16,0 0 0 0,0 0 0 0,0 0 0 15,0 0-192-15,0 0 64 0,6 8 128 0,0 0 0 16,-1 2 0-16,0 2 128 0,-3 3-128 0,1 0 0 15,0 2 0-15,-1-2 0 0,-1-2 0 0,0 3 192 16,0-1-64-16,-1 1 0 0,0 1-128 0,0-1 192 0,-1 0-64 16,0-2 0-16,0-1-128 0,0-1 0 0,-2-1 128 0,0-2-128 15,-2-1 0-15,5-8 0 0,-7 7 0 0,7-7-192 32,-7 5-1760-32,1-3-352 0,-2-2-80 0</inkml:trace>
  <inkml:trace contextRef="#ctx0" brushRef="#br0" timeOffset="62451.05">5078 17303 20271 0,'-3'-12'1792'0,"2"4"-1424"0,1 0-368 0,2-1 0 15,2 0 1440-15,0 0 224 0,0-2 32 0,3 0 16 16,2 1-624-16,2 0-128 0,-1 2-32 0,2-1 0 16,0 0-336-16,1 2-64 0,2 2-16 0,2 0 0 0,-2 2-128 0,1 1-16 15,-3 1-16-15,-1 1 0 0,-1 0-144 0,-1 2-16 16,-1 1-16-16,-4 4 0 0,1 1-176 0,-3 3 0 15,-1 1 144-15,-2 4-144 0,0 3 0 0,-3 2 0 16,-4 2 0-16,1-1 0 0,-2 0 0 0,0-3-160 16,1-4 160-16,1-2 0 0,-2-2 0 15,2-1 0-15,-1-2 0 0,1-2 0 0,-1-1 0 0,7-5 0 16,0 0 0-16,0 0 0 0,0 0 368 0,0 0-32 16,0 0 0-16,0 0 0 0,0 0 224 0,0 0 32 15,0 0 16-15,0 0 0 0,0 0-224 0,0 0-64 16,9 2 0-16,0 0 0 0,-1 0-320 0,1 2 0 0,-2 0 0 0,2 2 128 15,-1 1-128-15,1 3 0 0,0 1 0 16,-1 1-128-16,-2 0 128 0,1 1 0 0,-2 0 0 0,-1 0 0 16,-1-1 0-16,-2-1 0 0,-1-2 0 0,0-9 128 15,-1 9-128-15,1-9 192 0,-4 7-64 0,-2 0 0 16,0-3 96-16,-3 0 32 0,0-3 0 0,-1-1 0 16,-2-1 48-16,-3-2 16 0,-4 0 0 0,-1 0 0 15,0-2-144-15,0 0-32 0,1-2 0 0,1 0 0 16,4 0-144-16,3 0 0 0,0 2 0 0,3 1 0 31,4-1-1840-31,4 5-288 0,0 0-64 0,10-3-13856 0</inkml:trace>
  <inkml:trace contextRef="#ctx0" brushRef="#br0" timeOffset="64369.43">7106 16474 4607 0,'0'0'400'0,"0"0"-400"0,5-6 0 0,1 0 0 16,-2-2 2160-16,-4 8 336 0,6-7 80 0,-6 7 16 15,5-7-1152-15,-5 7-224 0,0 0-64 0,0 0 0 16,5-7-560-16,-5 7-112 0,0 0-32 0,0 0 0 16,0 0-192-16,0 0-64 0,0 0 0 0,-10 7 0 15,1 1-192-15,-2 3 0 0,-1 0 0 0,-5 2 0 16,-1-1 0-16,-2 1 0 0,-2 1 0 0,-2-1 0 0,-2 1 0 0,2-1 0 16,2-1 0-16,2 0 0 0,4-1 0 0,0-1 0 15,2-1 128-15,2-2-128 0,1-1 0 0,2-1 0 16,1-1 128-16,8-4-128 0,-6 3 160 0,6-3-16 15,0 0 0-15,0 0 0 0,0 0-144 0,0 0 0 16,0 0-192-16,3-8 192 0,0 1-256 0,4-2 80 16,2 0 16-16,0 0 0 15,2-1 16-15,1 0 0 0,0-3 0 0,2 2 0 0,2 0 144 0,0 1 0 16,1 0 0-16,-2 3 0 0,-2-1 0 0,-1 1 0 0,-2 2 0 0,2-1 0 16,0 2 0-16,-1 0 224 15,-2-2-48-15,0 2-16 0,-9 4 240 0,9-5 48 0,-3 1 16 0,-6 4 0 16,0 0 112-16,9-5 32 0,-9 5 0 0,0 0 0 15,0 0-224-15,0 0-64 0,7-6 0 16,-7 6 0-16,0 0-48 0,0 0-16 0,0 0 0 0,0 0 0 16,0 0-64-16,0 0 0 0,0 0-16 0,0 0 0 15,0 0-48-15,0 0-128 0,0 0 192 0,0 0-64 16,0 0-128-16,-6 6 0 0,1 0 0 0,-1-1 128 16,6-5-128-16,-9 5 0 0,2 0 0 0,7-5 128 15,-9 5 16-15,1-1 0 0,1 1 0 0,-1-1 0 16,0-2 16-16,0 3 0 15,0 0 0-15,-2 1 0 0,-1-2 16 0,-1 1 0 0,0 1 0 0,-1 2 0 16,1 0-176-16,-1 2 160 0,0 1-160 0,1-1 160 0,0-1-160 16,0 1 0-16,-2 1 144 0,1 1-144 0,0 0 0 0,0 1 128 15,0-1-128-15,-2 2 0 0,0-2 0 0,1 0 0 16,0 2 0-16,1 0 0 0,1 1 0 0,0-1 128 16,1 0-128-16,-1 1 0 15,-1-4 0-15,1 0 144 0,0 0-144 0,-3 0 0 0,0 0 176 0,-2-1-176 16,0-2 160-16,1 2-160 0,3-1 128 0,-2 1-128 15,-1-1 0-15,1 0 0 0,1-1 128 0,-1 1-128 16,1-2 0-16,1 2 0 0,2-1 0 0,0 1 0 16,-1 0 0-16,1-1 0 15,0 2 0-15,0-1 0 0,0 1 0 0,0-1 0 0,1 0 0 0,-1 0 0 16,1-3 0-16,0 2 0 16,-2 0 0-16,2-1 128 0,0 0-128 0,0 2 0 0,-1 0 0 0,1-1 0 0,0 1 0 0,-1 1 0 15,0-2 0-15,0 1 0 0,-1-1 0 0,0 1 0 16,-2 0 0-16,-1 0 0 0,-1 1 128 0,1-1-128 15,-1-1 0-15,1 1 0 0,-2 0 128 0,2 0-128 16,0 0 0-16,0-1 0 0,0 2 0 0,1-1 0 16,-1-2 160-16,2-1-160 15,-1 1 160-15,2-1-160 0,-4 1 144 0,3 1-144 0,0 1 128 0,0-1-128 16,1 0 128-16,0 1-128 0,-2 1 0 0,1 1 128 16,1-1-128-16,0 0 0 0,1-2 0 0,0 1 128 15,0-1-128-15,0 0 0 0,0-1 0 0,1 1 0 16,-1-1 0-16,-1 0 0 0,-2 2 0 0,-2 0 0 0,2 0 0 0,0-1 128 15,-2 0-128-15,0 0 0 16,-2 1 128-16,2-1-128 0,-2 1 0 0,2 0 128 0,-2 1 64 0,1 0 0 16,1 0 0-16,1-1 0 0,-1-1-192 0,1 0 192 15,-1 0-192-15,2-1 192 0,2 1-192 0,0 0 128 16,1-2-128-16,-1 3 128 0,0-1-128 0,-2 0 128 16,3-1-128-16,0 1 128 0,-1 1-128 0,1 0 128 15,0-1-128-15,0 1 128 0,-1 0-128 0,-1 0 128 31,-1-1-128-31,-1-1 128 0,1 2-128 0,0 0 160 0,0-1-160 16,-1-1 160-16,1 0-160 0,1 1 0 0,0-1 0 16,-1 0 128-16,2-1-128 0,0 1 0 0,0 0 0 0,0-1 0 15,1 1 0-15,0-1 0 0,0 0 0 0,0-1 0 16,-2 2 0-16,3 0 128 0,-3-1-128 0,1 1 0 16,1-1 0-16,-3 1 128 0,2-1-128 0,1 0 0 15,-2 2 128-15,1 1-128 0,0-1 0 0,0 1 128 16,0 1-128-16,0-1 128 0,-2-1-128 0,3-1 128 15,-1 1-128-15,0 0 0 0,-1-2 0 0,1 2 128 16,0-1-128-16,0 0 0 0,-2 0 144 0,3 0-144 16,-4-2 128-16,3 2-128 0,0-2 160 0,0 2-160 15,-1-2 144-15,-2 1-144 0,1-1 128 0,2 2-128 16,1-1 160-16,0 1-160 0,-1 0 192 0,1-1-192 0,1 1 144 16,0-1-144-16,0 0 0 0,0-1 144 0,-1 2-144 0,1 0 0 15,1-2 144-15,1 1-144 0,-1 0 0 0,0 0 144 16,1-1-144-16,1 1 0 0,-1-2 144 0,0 2-144 15,-1-2 0-15,1 2 144 0,0 0-144 0,0 1 0 16,2-2 144-16,-1 2-144 0,0-1 0 0,2 1 128 16,-1-1-128-16,1-1 0 0,1 1 128 0,4-6-128 15,-6 5 128-15,6-5-128 0,-4 7 176 0,4-7-48 16,-6 6 0-16,6-6 0 0,-4 6-128 0,4-6 128 16,-6 6-128-16,2 0 128 0,4-6-128 0,-6 5 0 0,6-5 144 15,-5 6-144-15,-1-2 0 0,6-4 0 0,-6 6 0 16,6-6 0-16,-6 5 0 0,6-5 0 15,-5 6 0-15,0-1 0 0,5-5 0 0,0 0 0 0,0 0 0 0,-4 7 0 16,4-7 0-16,0 0 0 0,0 0 0 0,0 0 0 31,0 0-432-31,0 0 0 0,0 0 0 0,0 0 0 16,0 0-1296-16,0 0-256 0,0 0-48 0</inkml:trace>
  <inkml:trace contextRef="#ctx0" brushRef="#br0" timeOffset="69185.97">5894 16561 2751 0,'0'0'128'0,"0"0"16"16,0 0-144-16,-8-1 0 0,8 1 0 0,-9-3 0 0,1 2 2352 0,8 1 432 15,-8 0 96-15,8 0 0 0,-9 0-1344 0,9 0-256 16,-9 0-64-16,9 0-16 0,0 0-80 0,0 0-16 16,-4 0 0-16,4 0 0 0,0 0-224 0,0 0-48 0,0 0-16 0,0 0 0 15,0 0-352-15,0 0-64 16,0 0-16-16,8 6 0 0,6-3 96 0,3 0 16 0,4 1 0 0,3-1 0 16,5-1-48-16,5 0 0 0,2-1 0 0,2 1 0 15,0-1-112-15,2-1-16 0,-4 0-16 0,1 0 0 16,2 0-176-16,1-1-128 0,-1-1 192 0,2 1-192 15,1 0 160-15,-2-1-160 0,-1-1 128 0,-2-1-128 16,-3 1 128-16,-3 0-128 0,-6 0 0 0,-4 0 128 16,-3 2-128-16,-3 1 0 0,-3-1 144 0,-3 0-144 15,-9 1 160-15,0 0-32 0,0 0-128 0,0 0 192 16,0 0 0-16,0 0 0 0,-3-8 0 0,-5 3 0 16,-1 0-192-16,-2 2 0 0,-1 1 0 0,-2 0 0 0,0-2 0 0,-3 2-208 15,0-1 32-15,-1 1 16 0,2-2 160 0,0 2 0 16,-3 0 0-16,6 0 0 0,1 0 0 0,2-1 0 15,1 1 0-15,9 2 0 0,0 0 0 0,0 0 0 16,0 0 0-16,0 0 128 0,0 0-128 0,0 0 192 16,0 0-64-16,0 0 0 0,0 0-128 0,0 0 0 15,9 6 0-15,0-1 0 0,0 2 128 0,-3 2-128 16,2-1 128-16,-1 2-128 0,-2 1 0 0,1 1 144 16,-2 1-144-16,-1-1 0 0,-1 1 144 0,-2-1-144 15,-2-1 0-15,0-1 144 0,-2-1-144 0,-2-1 0 16,0-1 144-16,-4 1-144 15,-4-3-1792-15,-3 2-448 0</inkml:trace>
  <inkml:trace contextRef="#ctx0" brushRef="#br0" timeOffset="69719.87">5734 16881 15663 0,'0'0'1392'0,"0"0"-1120"0,0 0-272 0,0 0 0 0,0 0 1728 0,0 0 272 15,0 0 64-15,0 0 16 0,0 0-1184 0,0 0-256 16,7-7-32-16,3 4-16 0,2 1-144 0,4 1-48 15,3-1 0-15,3 2 0 0,1 0-64 0,3 2-16 16,3-1 0-16,2 0 0 0,1 0-160 0,2 0-32 16,2 1-128-16,-1-1 192 0,-2-1-192 0,-2 0 144 15,-3 0-144-15,-3 0 128 0,-2 0-128 0,-2 0 0 16,-1 0 0-16,-1 2 0 0,0 1 128 0,-2 0-128 16,-2-1 128-16,-3 0-128 0,-1 1 0 0,-11-3-320 0,0 0 48 0,0 0 16 31,0 0-400-31,0 0-80 0,0 0-16 0,0 0 0 15,-10-4-608-15,-2 2-128 0,0 0-32 0,-4 0 0 16,-2-1-64-16,-1 1-16 0,1-2 0 0,1 1 0 0,-1-1 1600 0,2 0 176 0,-2-2 96 0,2 0 32 16,-1-2 432-16,3 0 96 0,2 1 0 0,3 1 16 15,3 1 560-15,6 5 128 0,0 0 0 0,0 0 16 16,0 0-416-16,0 0-96 0,0 0-16 0,0 0 0 16,11-1-784-16,1 2-240 0,0 1 0 0,0 1 128 15,0 2-128-15,1 0 0 0,-1-1 0 0,0 2 0 16,0 1 0-16,-1-1 0 0,-1 1 0 0,-1-1 0 15,0 0 0-15,-5 0 0 0,-4-6 0 0,4 9 128 0,-4-9-384 16,-3 10-80-16,-1-3-16 0,-4 0-11552 16</inkml:trace>
  <inkml:trace contextRef="#ctx0" brushRef="#br0" timeOffset="70112.73">5837 17057 20271 0,'0'0'1792'0,"0"0"-1424"0,0 0-368 0,0 0 0 16,0 0 1216-16,0 0 160 0,0 0 32 15,10-1 16-15,1 0-976 0,1 1-192 0,2 0-32 0,1 1-16 16,2-1-16-16,0 1 0 0,2 0 0 0,3-1 0 15,1 1-64-15,0-1 0 0,1-1-128 0,-2 0 192 16,0-1-64-16,-2 0-128 0,-3 0 176 0,-4 2-176 16,-1-2 176-16,-3 0-176 0,-9 2 160 0,0 0-160 15,0 0 0-15,0 0 0 0,0 0 0 0,0 0 0 16,0 0 0-16,0 0-192 0,0 0 16 0,0 0 0 16,0 0 176-16,-7-5 0 0,7 5 0 0,-8-3 0 15,0 1 0-15,8 2 0 0,-9-1 0 0,9 1 0 0,-9 0 336 0,9 0 112 16,0 0 0-16,0 0 16 0,-8 2 80 0,8-2 16 15,0 0 0-15,0 0 0 0,0 0-400 0,0 0-160 16,0 10 128-16,0-2-128 0,0-8 0 0,4 11 0 16,0-4 0-16,-4-7 0 0,3 8 0 0,-3-8 0 15,5 7 0-15,-5-7-13872 0</inkml:trace>
  <inkml:trace contextRef="#ctx0" brushRef="#br0" timeOffset="70727.59">5213 17862 17615 0,'0'0'768'0,"0"0"192"0,-9-3-768 0,9 3-192 0,-6-3 0 0,6 3 0 15,0 0 896-15,0 0 128 16,0 0 48-16,0 0 0 0,0 0-560 0,0 0-128 0,0 0 0 0,0 0-16 31,0 0-112-31,0 0 0 0,12-1-16 0,2 0 0 0,-2 0 160 0,1 0 48 0,1-1 0 0,3 1 0 16,0-1-80-16,3 0-16 16,1 0 0-16,2 1 0 15,0-1 32-15,1 1 16 0,1 1 0 0,1 0 0 16,-1-1-224-16,3 0-48 0,-3 1-128 0,0 0 192 0,0 0-192 0,-2 0 128 15,-2 0-128-15,-2 0 0 0,-1 0 144 0,-3 0-144 16,-4 0 128-16,-1 0-128 0,-2 0 0 0,-8 0 0 16,0 0 0-16,0 0-176 15,0 0-736-15,0 0-160 0,0 0-16 0</inkml:trace>
  <inkml:trace contextRef="#ctx0" brushRef="#br0" timeOffset="71010.48">5303 17778 12895 0,'0'0'1152'0,"0"0"-928"0,0 0-224 0,0 0 0 16,0 0 1776-16,0 0 304 0,0 0 64 0,0 0 16 15,0 0-1088-15,-9 3-224 0,1 2-32 0,0 2-16 16,-2 0-416-16,-1 2-96 0,0 0-16 0,-1 1 0 15,-2 0-48-15,2 0-16 0,2-2 0 0,2 1 0 16,0 0 96-16,3 0 16 0,5-9 0 0,-1 10 0 16,2-1-80-16,-1-9-16 0,7 9 0 0,2-1 0 15,3-1-96-15,2-2 0 0,2 0-128 0,0-3 192 16,1 0-192-16,1-2 0 0,2-1 0 0,1 0 0 16,-1-1-560-1,2-1-144-15,0 1-48 0</inkml:trace>
  <inkml:trace contextRef="#ctx0" brushRef="#br0" timeOffset="71498.83">4861 18035 3679 0,'0'0'320'0,"0"0"-320"0,0 0 0 0,0 0 0 0,-9 3 2112 0,9-3 336 0,0 0 80 0,-8 3 16 0,8-3-944 0,0 0-192 16,0 0-48-16,0 0 0 16,0 0-336-16,0 0-64 0,0 0 0 0,0 0-16 15,5 8-80-15,1-3-16 0,2 0 0 0,3-1 0 0,2 0-176 0,4-1-32 16,0-1-16-16,4 0 0 0,2 0-48 0,5 1 0 16,1-3 0-16,7 1 0 0,2 0-192 0,4-1-64 15,2-1 0-15,-1 1 0 0,-3 0-320 0,1-1 128 16,1-2-128-16,0 1 0 15,0 0 0-15,2 1 128 0,-3-1-128 0,1 1 0 0,-3-2 0 0,-3 2 144 0,-4 1-144 16,-5-1 0-16,-4-1 160 0,-2 1-160 0,-4 0 128 16,-5 1-128-16,-3 0 128 0,-9 0-128 0,0 0 0 0,0 0 128 15,0 0-128-15,0 0-272 0,0 0 64 0,0 0 16 32,-9 2-1744-32,-2 0-352 0,-2 0-64 0</inkml:trace>
  <inkml:trace contextRef="#ctx0" brushRef="#br0" timeOffset="71893.19">5022 17999 20607 0,'0'0'912'0,"0"0"192"0,0 0-880 0,0 0-224 16,0 0 0-16,0 0 0 0,-4-5 0 0,4 5 176 15,-7-4-176-15,7 4 160 0,-7-4 32 0,-2 4 0 16,-1 1 0-16,-1 4 0 0,-1-2-192 0,0 3 192 16,-1 0-192-16,-3 1 192 0,0 0-192 0,-2 2 192 0,0 0-192 0,1 2 192 15,-1 1-192-15,0 0 0 16,-1-1 0-16,0 1 0 0,0-2 128 0,3 0-128 0,-1 0 128 0,3-1-128 15,2-3 352-15,2 1-16 16,4-1 0-16,6-6 0 0,0 0 96 0,0 0 16 16,-2 8 0-16,2-8 0 0,7 9-112 0,3-2-16 0,2-2 0 0,3 1 0 15,4-2-96-15,1-1-32 0,1 0 0 0,1-1 0 16,2-1-192-16,2-1 0 0,2-1 128 0,3 0-128 31,2-1-1040-31,1-1-256 0</inkml:trace>
  <inkml:trace contextRef="#ctx0" brushRef="#br0" timeOffset="76608.2">17097 14056 5519 0,'0'0'496'0,"-3"-3"-496"16,-2 0 0-16,1 1 0 0,0 0 1792 0,-2 0 272 16,1 0 48-16,0-1 16 0,5 3-208 0,0 0-32 15,-5-1-16-15,5 1 0 0,0 0-304 0,0 0-64 16,-6-1-16-16,6 1 0 0,0 0-432 0,0 0-96 15,0 0 0-15,0 0-16 0,7 0-368 0,2 1-64 16,1 0 0-16,2-1-16 0,1 0-208 0,2 0-32 16,3 0-16-16,1 0 0 0,1 0 128 0,4 0 16 15,1-1 16-15,1 0 0 0,1 0-16 0,0 0 0 0,1 0 0 0,-1 0 0 16,0 0-160-16,-3 0-32 0,-2 0-16 0,-1 1 0 16,-4-2-176-16,-1 2 160 15,-4-1-160-15,-1 1 160 0,-2 0-16 0,-2-1 0 16,-7 1 0-16,0 0 0 0,0 0 32 0,0 0 0 15,0 0 0-15,0 0 0 0,0 0 80 0,-3-4 32 0,-3 1 0 0,-1-1 0 16,-2 1-288-16,-2 1 0 0,-3 0 0 0,-2-1 0 16,0 1 128-16,-3 1-128 0,-2 0 0 0,-1 0 0 15,-2 1 0-15,0 0 0 0,-3 0 0 0,1 2 0 16,0 0 0-16,-1 2 0 0,2-1 0 0,0 1 0 16,-1 1 0-16,1 1 0 0,0 1 0 0,0 1 0 15,1 0 0-15,1 2 0 0,0 1 0 0,2 1-144 16,2 2 144-16,3 0 0 0,2 1 0 0,2 1 0 15,2-1-144-15,3 0 144 0,3 2-160 0,1-2 160 0,5 1-176 0,1-1 176 16,2-1-192-16,4 0 192 0,2-3 0 0,2 0 0 16,3 0 0-16,0-3 0 0,2-1 0 0,1-1 0 15,-1-3 0-15,1-1 144 0,-1-2 112 0,-1-2 32 16,-1-1 0-16,-2-3 0 0,-2-2 224 0,-1 0 64 16,-2-3 0-16,-2-2 0 0,-2 0 112 0,-3-1 16 15,-2 0 16-15,-2-1 0 0,-1 1-208 0,-3 1-64 16,-2 1 0-16,0 2 0 0,0 1-224 0,-2 1-48 15,-1 2-16-15,0 1 0 0,0 3-160 0,-2 1-272 16,0 2 64-16,0 1 16 16,2 3-512-16,2 1-112 0,1 2-16 0,-1 2 0 15,2 2-2144-15,4 1-432 0,2 2-96 0,3-1-16 0</inkml:trace>
  <inkml:trace contextRef="#ctx0" brushRef="#br0" timeOffset="77003.13">17831 14112 29375 0,'0'0'1296'0,"0"0"272"0,-1-4-1248 0,1 4-320 15,0 0 0-15,0 0 0 0,1-5 1152 0,-1 5 160 16,0 0 32-16,8-3 16 0,0 1-688 0,3 1-144 16,1 0-16-16,4-1-16 0,-1 2-496 0,3 0 128 15,1-1-128-15,-1 2 0 0,0-1 0 0,-1 0 0 0,0-1 0 0,-2 2 0 16,0 1-1168-16,-2-1-288 0,-3 1-48 0,-3 0-13024 16</inkml:trace>
  <inkml:trace contextRef="#ctx0" brushRef="#br0" timeOffset="77175.58">17724 14291 31327 0,'0'0'2784'16,"0"0"-2224"-16,0 0-560 0,0 0 0 0,0 0 944 0,0 0 80 15,0 0 0-15,0 0 16 0,6-1-464 0,1 0-80 16,3 0-32-16,2 1 0 0,3-2-320 0,3 1-144 16,4 1 128-16,3-1-128 0,-1 0 144 0,2-1-144 15,-1 0 160-15,1 1-160 16,-3-1-800-16,-1 0-256 0,-1-2-48 0,-1 2-14336 0</inkml:trace>
  <inkml:trace contextRef="#ctx0" brushRef="#br0" timeOffset="79619.38">18824 13542 8287 0,'-3'-11'368'0,"2"6"80"0,-3-3-448 0,2 0 0 0,0 0 0 0,1-1 0 16,0 0 3456-16,0 1 592 0,-1 2 128 0,2 0 32 16,0 2-2656-16,0 4-528 0,0 0-96 0,0 0-32 15,0 0-512-15,0 0-96 16,0 0-32-16,-3 7 0 0,2 3-48 0,0 2-16 0,1 2 0 0,0 1 0 15,-1 3-192-15,1 0 144 0,0 2-144 0,0 1 128 16,-1 1-128-16,0 1 0 0,1-2 144 0,0-1-144 16,1-1 0-16,-1-3 128 0,1-1-128 0,0-1 0 0,0-3 192 0,0-3-16 15,-1-1-16-15,0-7 0 0,0 0 624 0,0 0 128 16,0 0 32-16,0 0 0 0,0 0 32 0,6-5 16 16,-2-4 0-16,1-3 0 0,-1-3-480 0,0-2-80 15,1-5-32-15,0-2 0 0,-1-3-144 0,-1-1-16 16,0-3-16-16,1 0 0 0,-1-1-32 0,0 2-16 15,2 4 0-15,-1 2 0 0,-1 3-176 0,2 2 0 16,-3 5 0-16,1 2 0 0,-1 1 0 0,1 3 0 16,-3 8 0-16,0 0 128 0,0 0-128 0,0 0 0 15,4 9 0-15,0 2 0 16,1 3-192-16,-2 3 48 16,1 1 0-16,-1 3 0 0,0 2 144 0,0 3 0 0,1-2-144 0,-1 1 144 15,1 2 0-15,1-2 0 0,-2-1 0 0,1-2 0 16,1-3 0-16,0-3 0 15,2-3 0-15,-2-3 0 0,1-1 0 0,-1-3 0 16,2-3 0-16,0-2 0 0,-1-3 0 0,1-3 0 16,0-1 192-16,1-4-64 0,-1-2 32 0,0-4 0 0,1-1 0 0,1-3 0 15,0-3-16-15,0-1 0 0,-2 0 0 16,1-1 0-16,-1 3-144 0,-1 3 0 0,0 0 0 0,0 3 0 16,-2 3 176-16,-1 3-48 0,-2 0-128 15,1 5 192-15,-2 5-64 0,0 0 0 0,0 0-128 0,0 0 192 0,3 10-192 0,0 1 0 16,-1 2 0-16,-1 2-160 0,-1 3 160 0,0 0 0 15,0 0 0-15,0 2-128 0,0 1 128 0,1 2 0 16,0 0 0-16,0 1 0 0,0 1 0 0,2-1-128 16,0-1 128-16,1 0-128 15,1-2-448-15,-1-1-96 0,2-3-16 0,0 0 0 16,1-3-1552-16,0-2-304 0,2-1-64 0,1-2-11584 0</inkml:trace>
  <inkml:trace contextRef="#ctx0" brushRef="#br0" timeOffset="79870.7">19362 13755 15663 0,'-1'-10'688'0,"1"10"144"0,-1-7-656 0,1 0-176 16,0 1 0-16,1-1 0 0,1 2 2880 0,0-1 560 15,2 1 96-15,-2 0 32 0,2 2-2288 0,2 1-464 0,-6 2-96 0,6 0-16 16,-6 0-400-16,7 2-96 0,-2 1-16 0,0 3 0 16,-2 0-192-16,-1 3 144 0,-1 1-144 0,-1 2 128 15,-2 1-128-15,-1 2 128 0,-1-2-128 0,-2 1 128 16,-1 1-128-16,2-1 0 0,-1-1 144 0,1-1-144 15,-1 0 128-15,2-1-128 0,0-1 128 0,0-2-128 16,2 0 288-16,2-8-16 0,1 5 0 0,-1-5 0 16,5 6 96-16,0-2 16 0,1-1 0 0,1-1 0 15,2 1-384-15,0-2 0 0,1-1 0 0,0 0 0 16,0-1-1712-16,0 0-400 0,-1-1-96 0</inkml:trace>
  <inkml:trace contextRef="#ctx0" brushRef="#br0" timeOffset="80043.75">19254 13868 19343 0,'-14'-6'1728'0,"10"4"-1392"16,-1-1-336-16,5 3 0 0,0 0 3184 0,0 0 560 15,0 0 112-15,0 0 32 0,6-3-2960 0,1-2-592 16,3 2-112-16,2 1-32 0,4-1-192 0,1 0 0 0,2 0 0 0,2-2-160 16,0 1 160-16,1 1-128 0,1-2 128 15,1 1-128 1,0 1-2464-16,1-2-480 0</inkml:trace>
  <inkml:trace contextRef="#ctx0" brushRef="#br0" timeOffset="80563.83">19990 13634 18431 0,'3'-13'816'0,"-1"8"160"0,-1-2-784 0,1 0-192 0,0-1 0 0,-1-1 0 0,-1-1 2880 0,0-1 544 16,-2-2 96-16,-1-1 32 0,-2-2-2144 0,0 1-448 15,-2-2-64-15,-2 1-32 0,1 1-96 0,-3 0-32 16,1 2 0-16,0 2 0 0,-2 1-288 0,2 2-48 16,-1 3-16-16,0 1 0 0,-1 1-256 15,1 3-128-15,-4 1 128 0,2 3-128 0,-2 0 0 0,-1 3 0 16,1 2 0-16,1 2 0 0,0 2-176 0,3 1 176 15,2 1-128-15,0 1 128 0,2-1-144 0,3 1 144 16,2-1-160-16,2-1 160 0,2 0-192 0,3-2 192 0,2 0-208 0,2-1 80 16,2-2 128-16,2-2-192 15,1 0 192-15,2-4-192 0,0-2 192 0,1-2 0 16,-1-2 0-16,2-2 0 0,0-3 0 0,1-3 128 0,-1-3-128 0,-1-1 176 16,0-4 16-16,-2-2 0 15,-1-3 0-15,2-1 0 0,-4-3-64 0,-1 0 0 0,-1-2 0 0,-1 2 0 16,-3 0 48-16,0 3 0 15,-2 1 0-15,-1 0 0 0,-1 5 176 0,-1 2 32 0,-1 3 16 0,-1 3 0 16,-1 1-64-16,0 2-16 0,0 3 0 0,2 5 0 0,0 0-192 16,0 0-128-16,0 0 128 0,-4 6-128 0,-1 4 0 15,2 2-208 1,0 2 16-16,0 2 16 0,1 4 176 0,0 1-192 0,0 2 192 0,1 1-192 0,1 1 192 0,0 1-128 16,1-2 128-16,1-1-128 0,0-1-128 15,2-1 0-15,0-1-16 0,1-3 0 16,1 0-304-16,1-3-64 0,0-1-16 15,3-1 0 1,1-2-1280-16,1-2-256 0,1-1-48 0</inkml:trace>
  <inkml:trace contextRef="#ctx0" brushRef="#br0" timeOffset="80784.34">20364 13235 30399 0,'-2'-6'2704'0,"0"-2"-2160"16,1 0-544-16,1 2 0 0,-3-1 1120 0,2 2 112 15,-1-1 32-15,2 6 0 0,0 0-256 0,0 0-48 16,0 0-16-16,0 0 0 0,0 7-720 0,0 2-224 16,0 2 128-16,-1 2-128 0,-1 2 0 0,-1 4 0 15,-2 3 0-15,1 2-144 0,-3 2 144 0,0 3 0 0,-2 2 0 0,-1 3 0 16,-2 0 0-16,0 1 0 0,-1 0 0 0,3 0 0 31,-2-2-592-31,3-2-144 0,2-2-32 0,-2-3 0 16,3-2-432-16,0-2-80 0,3-4-32 0,1-1-13200 0</inkml:trace>
  <inkml:trace contextRef="#ctx0" brushRef="#br0" timeOffset="81034.86">20355 13695 23903 0,'5'-14'1056'0,"-3"7"224"16,0 0-1024-16,2-1-256 0,-1-1 0 0,1 1 0 0,1 3 1504 0,0-1 256 16,2 0 48-16,-1 1 16 0,0 2-800 0,0 1-176 15,1 0-16-15,2 2-16 0,-4 1-464 0,2 1-96 16,-2 0 0-16,-5-2-16 0,5 7-240 0,-3 0 128 15,0 2-128-15,-3 1 0 0,-2 1 192 0,-3 0-48 16,-1 1-16-16,-1 1 0 0,-1 1-128 0,0-1 128 16,-1 0-128-16,2 0 128 0,0-1-128 0,1-1 0 15,3-1 0-15,1 0 128 0,2-1 64 0,-1-1 0 16,2-2 0-16,3 1 0 0,0-2 32 0,2 1 16 0,3-1 0 0,2 1 0 16,-1-3-240-16,3 0 0 15,2-1-192-15,3-2 192 16,1-2-2128-16,3 0-320 0,2-1-64 0</inkml:trace>
  <inkml:trace contextRef="#ctx0" brushRef="#br0" timeOffset="81333.32">20759 13252 11967 0,'-1'-29'1072'0,"1"17"-864"0,0-2-208 0,1 1 0 0,1 1 4672 0,2 1 880 0,-1 1 176 0,0 1 32 0,1 1-4352 0,0 2-896 16,-1-1-160-16,2 3-32 0,0 0 336 0,-5 4 80 16,6-1 16-16,0 2 0 0,0 1-368 0,1 3-80 15,2 1-16-15,0 5 0 0,1 4-160 0,-1 3-128 16,0 4 192-16,-2 5-192 0,0 5 144 0,-3 4-144 16,-2 4 0-16,-2 3 144 15,-3 3-144-15,-3 2 128 0,-4 4-128 0,0 0 128 0,-3-2-128 0,-1-1 0 16,0-3 144-16,-1-3-144 0,-1-4 0 0,0-1 0 15,-3-3-160-15,-2-5 160 0,-2-4-384 0,-2-3 16 16,-3-2 16-16,0-3 0 16,-3-2-576-16,0-3-112 0,-4-3-32 0</inkml:trace>
  <inkml:trace contextRef="#ctx0" brushRef="#br0" timeOffset="81695">19658 13011 25055 0,'-4'-17'1104'0,"2"10"240"0,0-3-1088 0,0 1-256 0,0 1 0 0,0 1 0 16,-1-2 752-16,2 2 80 0,-1 2 32 0,2 5 0 15,0 0 160-15,0 0 48 16,0 0 0-16,-5 4 0 0,-1 4-560 0,1 5-96 0,-1 5-32 0,1 5 0 0,-1 5-384 0,2 6 0 16,-3 5 0-16,1 4 0 0,-1 3 0 0,1 5 0 15,2 3 0-15,1 1 0 0,2 0 0 0,1-2 0 16,2 1 0-16,2-1 0 0,2-3 128 0,1-4-128 16,3-2 0-16,2-3 128 15,4-4-512-15,3-3-96 0,3-3-32 0,4-4-9120 16,4 0-1824-16</inkml:trace>
  <inkml:trace contextRef="#ctx0" brushRef="#br0" timeOffset="82183.88">18912 14323 20271 0,'-5'0'1792'0,"-2"-1"-1424"16,-1-1-368-16,1 1 0 0,-1 0 1440 0,1 0 224 15,1 0 32-15,1 1 16 0,5 0-496 0,0 0-112 16,0 0-16-16,0 0 0 0,0 0-384 0,0 0-96 16,0 0-16-16,6 4 0 0,3-1-128 0,1 1-16 0,3-1-16 0,5 0 0 15,3-1-240-15,6 1-64 16,5-2 0-16,7-1 0 0,9 0 80 0,7 0 16 15,5 0 0-15,5 0 0 0,3 0 64 0,7 1 16 0,7 0 0 0,11 1 0 16,-2 1-176-16,2-2-128 16,1 1 192-16,3-1-192 0,1-1 144 0,-5 0-144 0,-6 0 0 0,-3 0 144 15,-3 0-144-15,-3 0 0 0,-3 1 144 0,-10 0-144 16,-10 0 0-16,-8 2 144 0,-7-1-144 0,-6 1 0 16,-7-2 192-16,-5 0-192 0,-6 0 192 0,-3 0-192 15,-5 1-192-15,-8-2-128 0,0 0-48 0,0 0 0 16,-7 1-576-16,-3 2-112 0,-3-1-32 0,-2 0 0 15,-4 1-912-15,-2 1-192 0,-5 0-48 0,-19 4-9904 16</inkml:trace>
  <inkml:trace contextRef="#ctx0" brushRef="#br0" timeOffset="82500.3">19584 14782 11967 0,'-1'-11'528'0,"0"3"112"0,0-2-512 0,1 0-128 16,1 1 0-16,1 0 0 0,0 0 4752 0,-2 9 928 16,3-9 176-16,-3 9 32 0,3-8-3648 0,-3 8-752 0,0 0-144 0,0 0-16 15,0 0-816-15,0 0-176 0,0 0-16 0,5 11-16 16,0 3-304-16,-2 3 0 0,-1 4 0 0,-1 1 0 15,-1 1 208-15,0 1-64 0,0 3-16 0,0 0 0 16,-1 2-128-16,0 0 192 0,-1-1-192 0,0 0 192 0,1-2-192 0,-3-1 0 16,2 1 0-16,1-4 0 0,0-1 0 0,0-4 0 15,0-1-192-15,0-3 192 16,0-2-944-16,1-11-64 0,-3 9-16 0,3-9-10080 16,0 0-2016-16</inkml:trace>
  <inkml:trace contextRef="#ctx0" brushRef="#br0" timeOffset="82721.67">19419 14857 33167 0,'-5'-19'1472'0,"3"8"304"0,0-2-1424 0,4 0-352 0,1-1 0 0,2 3 0 16,3 3 912-16,1-1 112 0,0-1 32 0,4 1 0 16,4 0-656-16,4 2-128 0,2-1-16 0,2 2-16 15,-1 3 80-15,2 1 0 16,1 0 16-16,-2 2 0 0,0 0-336 0,-1 2 0 0,0 0 0 0,-4 1 128 15,-2 2-320-15,-1-1-48 0,-2 2-16 0,-3 0 0 32,-3 2-1856-32,-3 3-368 0,-1 2-80 0,-4 4-11840 0</inkml:trace>
  <inkml:trace contextRef="#ctx0" brushRef="#br0" timeOffset="82897.61">19440 15199 30399 0,'0'0'2704'0,"0"0"-2160"16,0 0-544-16,0 0 0 0,0 0 1664 0,0 0 240 15,0 0 32-15,0 0 16 0,9-2-1440 0,2 1-272 16,3 1-64-16,4-2-16 0,2-1 0 0,3 0 0 16,2 0 0-16,3-1 0 0,0 1-160 0,2-3 160 15,3 2-160-15,1 0 160 0,1 0-288 0,-3-1-64 16,-3-2-16-16,-2 1-11184 0,1 1-2240 0</inkml:trace>
  <inkml:trace contextRef="#ctx0" brushRef="#br0" timeOffset="86225.06">23510 13837 22175 0,'0'0'976'0,"0"0"208"0,0-9-944 0,0 9-240 15,0 0 0-15,4-6 0 0,-4 6 400 0,0 0 48 16,0-8 0-16,0 8 0 0,0 0 128 0,0 0 48 0,-5-6 0 0,5 6 0 16,-4-1-160-16,-2 1-16 15,-1 0-16-15,-1 3 0 0,0 1-192 0,0 1-48 0,-3 1 0 0,-1 2 0 16,-1-1 0-16,-1 4 0 0,0 3 0 0,-6 5 0 16,1 0 0-16,4 2 0 0,1 1 0 0,3 0 0 15,3-1-64-15,2 0-128 16,5 0 176-16,1 1-176 0,2 0 304 0,4 1-48 0,3 0-16 0,2-1 0 15,3-1 64-15,1-1 16 0,2-4 0 0,1-2 0 16,2-2-96-16,0-2-16 16,-1-1 0-16,-1-4 0 0,0-3-208 0,1-2 176 0,1-2-176 0,-7-2 160 0,2-1 160 0,2-2 16 15,0-3 16-15,10-8 0 16,-3-2 304-16,-1-2 64 0,-1-4 16 0,-8 8 0 0,2-6-128 16,0-2-32-16,0-1 0 0,-3-2 0 0,-3-1-80 15,-3 2-32-15,-2 0 0 0,-4 3 0 0,-3 1 496 0,-4 2 80 16,-3 2 32-1,-2 2 0-15,-3 2-304 0,-2 3-64 0,-3 2-16 0,-2 3 0 0,-1 3-688 0,-2 3-144 16,-2 5-32-16,-9 4 0 16,2 3-1296-16,2 5-272 0,3 2-48 0,1 4-10880 0,1 3-2176 15</inkml:trace>
  <inkml:trace contextRef="#ctx0" brushRef="#br0" timeOffset="142592.04">17726 15507 7359 0,'4'-8'656'0,"-1"2"-528"0,-3 6-128 0,3-7 0 15,-3 7 1024-15,2-8 160 0,0 1 32 0,-2 7 16 16,0 0-464-16,0 0-80 0,0 0-32 0,0 0 0 15,0 0-416-15,0 0-96 0,0 0-16 0,0 0 0 16,0 0-128-16,0 0 0 0,4 12-192 0,-3-2-6240 16</inkml:trace>
  <inkml:trace contextRef="#ctx0" brushRef="#br3" timeOffset="143088.94">18577 9152 21183 0,'0'0'944'0,"0"0"192"0,-7-4-912 0,7 4-224 0,-8-5 0 0,8 5 0 31,0 0-416-31,0 0-128 0,0 0-32 0,0 0-8256 0</inkml:trace>
  <inkml:trace contextRef="#ctx0" brushRef="#br3" timeOffset="145592.54">13775 9727 14735 0,'0'0'1312'0,"0"0"-1056"16,0 0-256-16,0 0 0 0,0 0 928 0,0 0 128 15,0 0 32-15,0 0 0 0,0 0-704 0,0 0-128 16,0 0-16-16,0 0-16 0,0 0-224 0,0 0 0 0,8 6 0 0,-8-6-5824 31,9 4-1072-31</inkml:trace>
  <inkml:trace contextRef="#ctx0" brushRef="#br3" timeOffset="149112.84">4906 9740 2751 0,'0'0'256'0,"-8"-4"-256"0,0 1 0 0,2 0 0 15,-1-1 3168-15,7 4 592 0,-6-3 112 0,6 3 32 16,-7-5-2304-16,7 5-464 0,-6-6-96 0,6 6-16 16,0 0-704-16,0 0-128 0,0 0-48 0,0 0 0 15,0 0-592 1,0 0-112-16</inkml:trace>
  <inkml:trace contextRef="#ctx0" brushRef="#br3" timeOffset="150027.7">23564 9192 911 0,'0'0'0'0,"-5"-6"0"0,5 6 0 0,0 0 0 0,-7-4 0 0,7 4 0 16,-8-1 400-16,8 1 0 0,-7 0 0 0,7 0 0 15,-8 0-400-15</inkml:trace>
  <inkml:trace contextRef="#ctx0" brushRef="#br3" timeOffset="154216.97">18902 13060 8927 0,'13'0'384'0,"3"0"96"0,6 0-480 0,11 0 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2:53:12.53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2788 955 31615 0,'-3'-12'1408'0,"2"5"272"0,-1-3-1344 0,1-1-336 0,-2-2 0 0,2-2 0 16,0-2 0-16,-1 0-192 0,-1-2 32 0,-1 1 0 15,0 2 544-15,0 1 128 0,-1 1 0 0,-1 2 16 16,-1 2 304-16,0 2 64 16,0 2 16-16,-2 3 0 0,-1 1-64 0,0 4-16 0,-2 1 0 0,0 3 0 15,0 4-480-15,-1 0-96 0,-1 2-32 0,1 2 0 16,1 1-224-16,2 0 0 0,1 2 0 0,2-1 0 16,-1 0-144-16,5-2 144 0,-1-1 0 0,3 0-144 0,2 0 144 0,2-2-208 15,0-2 80-15,2 0 128 16,1-1-320-16,2 0 64 0,0-1 16 0,2 1 0 0,2 0 48 0,2 1 16 15,-1-1 0-15,1 1 0 0,0 0 176 0,1 1 0 16,-2 0 0-16,0-1-128 0,-1 2 128 0,-2-2 176 16,-2 1-48-16,-3 0 0 0,-1-1 256 0,-2 0 64 15,-3 0 0-15,-3-1 0 0,-1 0 304 0,-4 1 64 16,-1-1 16-16,-3 0 0 0,-1 1-336 0,-2-1-64 16,0 0-16-16,-1-2 0 0,0 1-416 0,-1-2 0 15,2 1 0-15,1-2 0 16,2-2-576-16,3 0-32 0,1-4-16 0,9 2 0 15,-3-5-1904-15,3-4-384 0,3-4-80 0</inkml:trace>
  <inkml:trace contextRef="#ctx0" brushRef="#br0" timeOffset="175.84">2983 730 26719 0,'0'0'1184'0,"4"-4"240"0,-4 4-1136 0,4-3-288 0,-2-3 0 0,-2 6 0 16,0 0 2224-16,0 0 384 0,0 0 80 0,0 0 0 15,4 7-1120-15,1 3-224 16,0 4-64-16,-3 1 0 0,-1 4-592 0,1 3-128 15,-2 2-32-15,0 5 0 0,-3 0-256 0,1 2-48 16,0 5-16-16,0 0 0 0,-2 0-208 0,2 1-256 16,2-2 48-16,0-1 16 15,0-3-1408-15,1-4-256 0,0-2-64 0,2-3-15280 16</inkml:trace>
  <inkml:trace contextRef="#ctx0" brushRef="#br0" timeOffset="349.74">2918 1063 43311 0,'0'0'1920'0,"-3"-5"384"0,-1 1-1840 0,4 4-464 16,0-6 0-16,0 6 0 0,5-4-128 0,1 0-128 0,3-2-32 0,2 1 0 15,1-1 288-15,2 1 256 16,1-1-64-16,1 1 0 0,2-1-192 0,2 1 0 0,0-1 0 0,1 1 0 31,2-1-1808-31,0 4-256 0,0 1-48 0</inkml:trace>
  <inkml:trace contextRef="#ctx0" brushRef="#br0" timeOffset="631.19">3349 934 23951 0,'0'0'1056'0,"-3"-6"224"16,0 1-1024-16,2 1-256 0,1 4 0 0,0 0 0 0,2-6 3184 0,3 4 576 16,1 0 112-16,3 1 32 0,0 2-2720 0,4 2-544 15,0 1-96-15,0 4-32 0,1 1-224 0,1 3-48 16,-2 1-16-16,0 3 0 0,-3-1-32 0,1 3-16 15,-1 1 0-15,-3 1 0 0,0 0-48 0,-3 1 0 16,0-1 0-16,-2-3 0 0,-1-1-128 0,0-3 160 16,-2-3-160-16,0-3 160 0,1-7 32 0,0 0 16 15,0 0 0-15,0 0 0 0,0 0 240 0,-4-4 64 16,0-4 0-16,2-3 0 0,1-3-112 0,1-4-16 16,1-2 0-16,3-5 0 0,3-2-160 0,1-2-32 0,1 2-16 0,0-1 0 15,2 3-176-15,2 3 0 16,0 2-192-16,0 5 192 15,1 2-640-15,-1 3-16 0,1 2 0 0,1 2 0 16,-2 4-1728-16,3 2-352 0,0 4-64 0</inkml:trace>
  <inkml:trace contextRef="#ctx0" brushRef="#br0" timeOffset="1211.87">3964 923 29247 0,'0'-12'1296'0,"0"7"272"0,0 0-1248 0,1-3-320 0,0-1 0 0,0 2 0 0,1-1 1424 0,-1 0 240 16,0 1 32-16,-1 0 16 0,0 3-160 0,0 4-16 15,0 0-16-15,0 0 0 0,0 0-720 0,0 0-144 16,0 0-16-16,-5 7-16 0,1 3-192 0,1 1-48 16,-1 4 0-16,0-1 0 0,0 0-240 0,0 3-144 15,2 0 160-15,1 1-160 0,1-2 0 0,1 0 0 16,1-1 0-16,2-2 0 0,-1-1 0 0,1-2-128 16,1-2 128-16,1-2-160 0,2-3-112 0,0-2-32 15,-3-2 0-15,3-2 0 0,-2-3 304 0,1-2 0 16,0-2 0-16,0-2 0 0,0-3-256 0,2-4-112 0,1-1-16 0,1-2 0 15,2-2 64-15,0 2 0 16,0 2 0-16,-1 3 0 0,0 1 128 0,-1 4 16 0,2 4 16 0,-1 1 0 16,0 3 160-16,1 2 0 0,-1 4 0 0,-1 2 0 15,-2 1 0-15,-3 4 0 16,-1 2 0-16,-3 2 0 0,-2 3 0 0,-2 0 0 0,0 3 0 0,-4 2 0 16,-3 3 0-16,2 0 0 0,-2-1-160 0,3-2 160 15,1-1 0-15,0-3 0 16,3-5 0-16,1-2 0 0,0-3-160 0,1-7 160 15,0 0-128-15,0 0 128 0,0 0 0 0,6-5 0 0,0-4 192 0,3-4-64 16,1-4-128-16,4-2 0 0,-3-5 0 0,3-1-128 16,2-3 128-16,0 0-192 0,1 2 192 0,-1 0-192 0,-1 3 192 15,-3 3-128-15,-1 5 128 0,-2 2-128 16,-2 3 128-16,0 2 128 0,-2 4-128 0,-5 4 176 0,0 0 128 0,0 0 16 16,4 8 16-16,-4 1 0 0,-1 1-48 0,-1 4-16 15,0 0 0-15,0 1 0 0,0 1-144 0,1-1-128 16,-1 0 192-16,-1 0-192 0,0-2 128 0,1 0-128 15,0-1 0-15,2-1 0 0,0 1 0 0,2-2 0 16,-1-2 0-16,1-1 0 0,0-2 320 0,2 1-32 16,-4-6-16-16,0 0 0 0,4 4 48 0,-4-4 0 15,0 0 0-15,0 0 0 0,0 0-144 0,4 5-32 16,-4-5 0-16,4 7 0 0,-2 0-144 0,-2 0 0 16,-2 0 0-16,-2 1 0 15,0 0-2688-15,-4 1-480 0</inkml:trace>
  <inkml:trace contextRef="#ctx0" brushRef="#br0" timeOffset="2029.13">5712 992 26719 0,'0'0'2368'0,"0"0"-1888"16,1-5-480-16,0-1 0 0,1 0 1872 0,3-2 288 15,3-1 48-15,-2-1 16 0,-1-2-1216 0,-1-1-240 16,1-2-64-16,1-2 0 0,1-1-320 0,-1 0-64 16,1-2 0-16,-4 0-16 0,3 3-304 0,-3 0 160 15,-2 2-160-15,-2 1 128 16,0 2 128-16,0 4 32 0,-2 1 0 0,-1 3 0 0,-1 2 416 0,-2 4 64 16,-1 2 32-16,-2 3 0 0,-1 2-336 0,-1 5-64 15,-1 3-16-15,0 3 0 0,-1 2-384 0,-1 1 0 16,2 0 0-16,3 0 0 0,1-2-144 0,4 0 144 15,2-2 0-15,1-2 0 0,4 0-160 0,2-3 160 16,4-1-128-16,3-3 128 0,2-2 0 0,1-2-160 16,2-4 160-16,0-2 0 0,3-4 0 0,1-2 0 15,0-6 128-15,4-4-128 0,1-2 0 0,2-5 0 0,2-5-208 0,1-4 64 16,-1-4-32-16,0-4 0 16,-3-3 0-16,-6 8 0 0,-2-2 176 0,-1-1 0 0,-2 2 0 0,-4 4-128 15,-3 4 256-15,-1 4 64 0,-1 4 16 0,-3-2 0 0,-3 4 464 0,-1 5 96 16,-1 4 0-16,-4 3 16 0,-2 3-208 0,-2 2-32 15,-1 5-16-15,-1 4 0 16,0 4-272-16,2 3-64 0,-1 3-16 0,-1 6 0 0,-1 3-176 0,0 3 0 16,2 1 0-16,2 2 0 0,1 2-128 0,2 6 128 15,1-2 0-15,3-4 0 0,2-2 0 0,3-3-176 16,3-4 176-16,2-2-128 0,3-2 128 0,2-3-192 16,2-2 192-16,3-4-192 0,2-3 16 0,3-4 0 15,1-2 0-15,-2-6 0 0,1-3 16 0,1-5 0 16,2-3 0-16,0-4 0 15,-3-4-208-15,1-2-32 0,0-3-16 0,-2-3 0 0,-2-1 128 0,-2 1 32 16,-4 3 0-16,-2 2 0 0,-3 5 256 0,-2 2 0 0,-3 3 0 0,-2 4 0 16,-3 3 368-16,0 4 16 15,1 3 16-15,0 0 0 0,-7 4-48 0,1 4-16 16,-2 2 0-16,-1 4 0 0,1 3-192 0,0 2-144 16,0 0 192-16,2 2-192 0,0 1 0 0,3 1 0 15,2 2 0-15,1-3 0 0,1 0 0 0,2-3 0 0,0 0 0 0,4-1 0 16,0-2-368-16,2-2 32 0,4-3 0 0,1-2 0 31,2-1-1056-31,4-3-208 0,2-2-32 0,5-3-16 16,4-4-2240-16,1-2-448 0</inkml:trace>
  <inkml:trace contextRef="#ctx0" brushRef="#br0" timeOffset="2594.66">6755 869 23039 0,'0'0'2048'15,"-5"7"-1648"-15,0 0-400 0,-1 3 0 0,1 1 1776 0,2 0 272 0,-2 1 48 0,1 0 16 0,-1 1-1056 0,2-1-208 16,0 0-32-16,1 0-16 0,1-1 272 0,2-2 48 15,0-2 16-15,0-1 0 0,-1-6-112 0,0 0-32 16,5 3 0-16,1-1 0 0,-1-1-496 0,2-3-112 16,-3-4 0-16,4-2-16 0,1 0-208 0,2-3-32 15,1-3-128-15,1-3 192 0,-1-1-192 0,3 0 176 16,0 1-176-16,-1 1 160 0,1 2-160 0,-2 3 0 16,0 2 0-16,-2 4 0 0,-1 1 0 0,-1 3 0 15,-2 2 0-15,-1 4 0 0,-3 2 0 0,2 3 208 16,0 5 0-16,-2-1 0 0,-2 1-48 0,1 3-16 15,-1-1 0-15,0 2 0 16,0 0-144-16,2-2 0 0,3 0 0 0,0-2 128 0,1 0-128 0,1-3 0 16,0-2 0-16,2-3 0 0,2-1 0 0,0-3 0 0,2-1 0 0,-2-3 0 15,-1-3 144-15,0-3 0 0,0-2 0 16,2-2 0-16,1-2-16 0,2-3 0 16,0-3 0-16,1 0 0 0,-1 0-128 0,2 0 192 0,-2 1-192 0,1 3 192 15,-2 1-192-15,-2 1 0 16,-2 2 0-16,0 4 0 0,0 2 0 0,-1 4 0 0,-1 2 0 0,-1 4 0 15,-1 0 0-15,0 4 0 0,0 1 0 0,-1 1 128 16,0 2-128-16,-1 1 0 0,2 2 144 0,1-1-144 16,-1 1 0-16,2-1 0 0,1 0 0 0,1 0 128 0,0-2-128 0,3-2 0 15,1-1 0-15,1-4 0 16,2 0 0-16,-2-3 0 0,1-2 0 0,-1-1 0 16,1-3-144-16,-2-4 0 0,0-1 0 0,1-4 0 0,-1-4-128 15,0-1-32-15,-1-3 0 0,0-3 0 0,0-3 0 0,0 0 0 16,-3 0 0-16,-1 1 0 0,-4 3 304 0,-3 4-128 15,0 2 128-15,-3 3 0 0,-3 3 128 0,-1 4 144 16,-1 1 32-16,-3 4 0 0,-2 3-176 0,0 4-128 16,-1 1 192-16,0 4-192 0,0 3 0 0,1 1 0 15,1 3 0-15,2 0-192 16,1 3-384-16,4 0-80 0,2 0-16 0,3-1 0 16,4-1-880-16,2-1-176 0,2 0-48 0,3-3 0 15,2-2-848-15,5-3-192 0,2-2-16 0</inkml:trace>
  <inkml:trace contextRef="#ctx0" brushRef="#br0" timeOffset="3020.22">8062 980 7359 0,'0'0'320'0,"0"0"80"0,5-1-400 0,-5 1 0 0,0 0 0 0,0 0 0 16,0 0 5184-16,0 0 960 15,0 0 192-15,0 0 48 0,-1 6-3952 0,1-6-768 16,-2 5-176-16,2-5-16 16,-3 6-448-16,3-6-64 0,0 0-32 0,0 0 0 0,0 0-48 0,0 0-16 0,0 0 0 0,0 0 0 15,0-6-368-15,1-1-80 0,1 1-16 0,1-2 0 16,3-1-144-16,1 1-48 0,1-2 0 0,0 1 0 0,-2 0-80 0,2 1-128 31,0 2 176-31,-1 1-176 0,2 2 0 0,0 1 0 16,-1 3 0-16,-1 1 0 0,1 3 0 0,0 0 0 15,0 2 0-15,0 0 0 0,1 1 0 0,1 0 0 16,0-1 0-16,1 1 0 0,1-1 0 0,1-3 0 16,2 1 0-16,1-3 0 0,-1-1-208 0,2-1 0 15,1-2 0-15,-1-3 0 16,1-1-336-16,-2-2-64 0,0-2-16 0,-2-3 0 0,-1-4 208 0,-1-1 32 0,0-3 16 0,-1-5 0 15,-1-3 128-15,0-3 32 0,-2 0 0 16,-2 1 0-16,0 1 208 0,-3 10 208 16,-2-1-32-16,0 2-16 0,-1 2 784 0,-1 4 144 15,0 1 48-15,-1 3 0 0,0 3-336 0,-1 4-64 16,3 2-16-16,-4 3 0 0,1 6-336 0,0 3-80 16,-1 3-16-16,1 5 0 0,0 3-288 0,1 3 0 0,-1 2 0 15,2 8 0-15,0-2 0 0,1-1 0 0,1 1 0 0,3-3 0 16,-1-1 0-16,2-3 0 0,0 0 0 0,1-2 0 31,3-2-848-31,2-3-80 0,1-3-16 0,0-3-12560 0,0-2-2496 0</inkml:trace>
  <inkml:trace contextRef="#ctx0" brushRef="#br0" timeOffset="3183.19">8542 869 44223 0,'-11'-7'1968'0,"11"7"400"0,0 0-1904 0,-2-4-464 0,2 4 0 0,2-5 0 0,2-1 192 0,1 2-48 15,2-1-16-15,2 2 0 0,2 0 272 0,4 0 48 16,5 1 16-16,4 0 0 0,3 1-272 0,4 0-64 16,2-1-128-16,2 2 192 0,1-1-192 0,-3-1-256 15,-4 0 48-15,-1 1 16 16,-3-1-2240-16,-3 1-448 0</inkml:trace>
  <inkml:trace contextRef="#ctx0" brushRef="#br0" timeOffset="4042.27">3532 1552 12895 0,'-13'-1'1152'0,"6"0"-928"15,-1-1-224-15,1 0 0 0,0-1 4320 0,0 1 816 16,1 0 176-16,-1 1 16 0,2 1-4272 0,-1-1-864 15,0 0-192-15,6 1 0 0,-7-1 304 0,-1-1 32 0,1 1 16 0,0 0 0 16,2 1 32-16,5 0 0 0,0 0 0 0,-6 0 0 16,1-1-64-16,5 1 0 0,0 0 0 0,0 0 0 15,0 0-48-15,0 0-16 0,0 0 0 0,7-1 0 16,1 0-256-16,3-1 0 0,3 0 0 0,4-1 0 16,4 0 0-16,4 0 0 0,3-1-208 0,4 1 80 15,3 1 128-15,7 0 0 0,7 0 0 0,0-1 0 16,2 1 0-16,2 0 0 0,2 0 0 0,4 1 0 15,4 0 0-15,2-1 0 0,2 1 0 0,2 0 0 16,-1-1 0-16,5 1 0 0,4 0 0 0,1 0 0 0,1 1 0 16,3 0 0-16,1-1 0 0,7 0 0 0,0-1 0 0,-1 2 0 15,-3 2 0-15,3-2-128 0,5 0 128 0,-1 0 0 16,-2 0 0-16,1 0 0 0,2 0 0 0,1 1 0 16,-3 0 0-16,-1-1 0 0,-1 0 0 0,0 1 0 15,4-1 0-15,-3 0 128 0,-2 0 0 0,-1 0 0 16,1 0 0-16,3 0 0 0,0 1-128 0,1-1 192 15,-3-1-64-15,2-1 0 0,1 3-128 0,0-1 176 16,-2 0-176-16,2 0 192 0,-1-1-192 0,1 0 0 0,0 1 0 0,-3 0 128 16,-1 0 16-16,-2 0 0 15,-3 1 0-15,1 0 0 0,-3 0 240 0,-3 1 64 0,-2 0 0 16,-3 0 0-16,-4 2 48 0,-1-1 16 0,-2-1 0 0,-3 2 0 16,-5-1-144-16,-4 0-32 15,-6 0 0-15,-4 1 0 0,-5-1-96 0,-5 0-32 0,-4 1 0 0,-3-1 0 16,-5 0-32-16,-3 1-16 0,-3-2 0 0,-3 0 0 15,-4 0-160-15,-3 0 0 0,-8-2 0 0,0 0 128 32,0 0-1760-32,0 0-352 0,-3 6-80 0,-2 2-15600 0</inkml:trace>
  <inkml:trace contextRef="#ctx0" brushRef="#br0" timeOffset="4863.96">6458 3279 13823 0,'0'0'608'0,"0"0"128"0,0 0-592 0,0 0-144 0,-2-3 0 0,1 1 0 16,1 2 1680-16,0 0 304 0,0 0 64 0,0 0 16 15,0 0-864-15,0 0-176 0,0 0-48 0,4-3 0 16,1 1-144-16,3 0-48 0,2 0 0 0,2 0 0 16,2-2-272-16,5 1-48 0,0 1-16 0,9-3 0 15,7 1-224-15,2-1-48 0,6-2-16 0,5 0 0 16,5 1 0-16,4 0 0 0,3 1 0 0,5 0 0 16,4 1 0-16,7 0 0 0,3 0 0 0,5 0 0 15,2-2-160-15,6 1 0 0,2 0 0 0,2 1 128 16,1-1-128-16,1 0 0 0,1 2 144 0,-5 1-144 15,-21-1 448-15,1 1 0 16,-1-1 16-16,0 1 0 0,-4 1 16 0,1 1 0 0,-3 0 0 0,-4 0 0 0,-3 0-272 0,-6 0-48 16,-6 0-16-16,-4-1 0 0,-5-1-16 0,-6 2 0 15,-5 2 0-15,-5-2 0 0,2 0 16 0,-9-2 0 16,-4 2 0-16,-4 0 0 0,-8 0-368 0,0 0-80 16,-8 2-16-16,-4-1 0 15,-4 1-2048-15,-8 1-432 0,-4-1-80 0,-8 2-9760 0</inkml:trace>
  <inkml:trace contextRef="#ctx0" brushRef="#br0" timeOffset="5268.17">6725 3363 22175 0,'0'0'976'0,"0"0"208"0,-3-5-944 0,3 5-240 0,0 0 0 0,-5-4 0 16,1 1 880-16,4 3 128 0,-3-4 16 0,-3 2 16 0,0 1 272 0,-2 1 48 15,-2 1 16-15,-1 2 0 0,-1 2-544 0,-3 3-96 16,-3 1-32-16,-4 5 0 15,-3 1-192-15,-5 4-32 0,-3 3-16 0,-3 4 0 0,-3 5-144 0,-2 6-48 16,-1 4 0-16,-4 3 0 0,-2 3-144 0,-5 4-128 16,-3 3 192-16,-2 1-192 0,1 0 144 0,-1-1-144 15,5-3 0-15,3 0 144 0,4-5-144 0,1-3 0 16,1-4 144-16,3-3-144 0,4-2 272 0,3-3-16 16,4-4 0-16,3-1 0 0,5-3-80 0,4-2-32 0,2-3 0 15,5-1 0-15,3-3-144 0,2-2 0 16,4-1 0-16,3-2-176 31,2-2-640-31,5-3-128 0,2-1-16 0,7-4-9712 16,8-2-1936-16</inkml:trace>
  <inkml:trace contextRef="#ctx0" brushRef="#br0" timeOffset="5819.34">9076 3205 28559 0,'0'0'1264'0,"0"0"272"0,0 0-1232 0,0 0-304 0,0 0 0 0,0 0 0 16,0 0 352-16,0 0 16 0,0 0 0 0,0 0 0 16,-7 4 80-16,1 0 32 0,-2 3 0 0,-1 3 0 15,-2 3-128-15,-2 3-32 0,-4 3 0 0,-1 4 0 16,-3 5-80-16,-6 4-32 0,-6 4 0 0,-5 5 0 16,-6 0 48-16,-3 6 0 0,-2 2 0 0,0 3 0 15,0 1-256-15,-1 2 176 0,-1 0-176 0,2-4 160 16,-1-1 48-16,4-4 16 0,4-3 0 0,4-2 0 0,2-3 320 0,6-1 64 15,3-1 16-15,2-3 0 0,1-1-352 0,2-4-64 16,3 0-16-16,0-2 0 0,3-2-192 0,2 0 0 16,1-2 0-16,2-2 0 0,3-1-176 0,-1-4-128 15,1-1-16-15,3-3-16 16,1-2-2672-16,2-2-512 0</inkml:trace>
  <inkml:trace contextRef="#ctx0" brushRef="#br0" timeOffset="6430.86">5621 4479 12895 0,'-22'-2'1152'16,"12"2"-928"-16,-2-1-224 0,-1 1 0 0,-1 0 2128 0,1 0 384 0,0 1 80 0,1 0 16 16,1-1-880-16,1 1-160 0,0 0-32 0,0 0-16 15,2 1-400-15,2 0-80 0,0 0-16 0,6-2 0 0,-4 2-496 0,4-2-96 16,0 0-32-16,0 0 0 0,0 0-208 0,0 0-32 16,0 0-16-16,5 7 0 0,3-3 48 0,3 1 16 15,3-1 0-15,6-1 0 0,4 1-208 0,6-2 0 16,6-2 0-16,4 0 0 0,2-2 0 0,6-1 0 15,6 1 0-15,7-1 0 0,8-2 0 0,1 1-128 16,5-1 128-16,3 0 0 0,4 0 0 0,3-1 0 0,7 0 0 0,-1-1 0 16,0 0 0-16,5 1 0 15,6-1 0-15,-2 1 0 0,-3-1 0 0,0 1 0 16,1 4 0-16,-3-1 0 0,-4-3 0 0,-4 3 0 16,-4 1 0-16,-3 1 0 0,-6 1 0 0,-3 0 0 0,-10 0 0 0,-7-1 0 15,-8 0 0-15,-6 0 144 0,-7 1-144 0,-5 0 192 16,-6 0 224-16,-6 0 48 0,-4-2 16 0,-3 2 0 15,-9 0-32-15,0 0 0 0,0 0 0 0,0 0 0 16,-6 2-320-16,-1 1-128 0,-2 1 0 0,-3 2 0 16,-2 0-736-16,-3 2-240 0,-3 0-48 15,-2-1-14736-15</inkml:trace>
  <inkml:trace contextRef="#ctx0" brushRef="#br0" timeOffset="6963.58">5317 4591 19343 0,'0'0'1728'0,"0"0"-1392"0,0 0-336 0,1-4 0 15,1-1 576-15,-2 5 32 0,4-5 16 0,-4 5 0 16,4-4 64-16,2 0 16 0,-1 1 0 0,-5 3 0 15,8 0 112-15,-3 2 16 0,2 2 16 0,-2 0 0 16,1 3-192-16,-3 1-32 0,2 2-16 0,-4 4 0 16,1 1-96-16,-1 4 0 0,0 2-16 0,0 2 0 15,0 3-272-15,0 4-48 0,-1 3-16 0,2 3 0 16,-1 5 16-16,0 5 0 0,-1 5 0 0,-1 4 0 0,1 2 256 0,-1 4 48 16,-1 4 16-16,1 5 0 0,0 1-48 0,0 3 0 15,0 1 0-15,0-1 0 0,-1 2-80 0,1-1-32 16,1-2 0-16,1-2 0 15,0 1-80-15,1-4 0 0,1-2-16 0,0-2 0 0,-1-2 16 0,1-2 0 16,0-5 0-16,2-2 0 0,-2-2-80 0,1-1-16 16,0-4 0-16,0-4 0 0,-1-4-160 0,1-1 192 15,0-6-192-15,-2-3 192 0,1-5-192 0,-2-2 128 16,1-3-128-16,0-4 128 16,0-2-640-16,2-5-144 0,-4-7-32 0,6-2-10720 0,2-4-2160 0</inkml:trace>
  <inkml:trace contextRef="#ctx0" brushRef="#br0" timeOffset="7501.57">8069 4534 12895 0,'3'-10'1152'0,"-3"10"-928"15,1-6-224-15,-1 0 0 0,0 1 2496 0,-1-1 448 16,1 6 80-16,0 0 32 0,-2-6-1504 0,2 6-288 16,0 0-64-16,0 0-16 0,0 0-112 0,0 0-32 0,0 0 0 0,0 0 0 15,-1 7-640-15,0 4-128 16,0 4-16-16,0 1-16 0,-1 3-32 0,0 3 0 16,-1 3 0-16,1 4 0 0,-1 3-64 0,0 4-16 15,0 2 0-15,2 4 0 0,-1 1 0 0,1 3 0 0,0 4 0 16,0 0 0-16,0 3 144 0,1 2 32 15,0 2 0-15,-1 2 0 0,0 1 80 0,-1 2 0 0,0 2 16 0,0 1 0 16,0 1-64-16,-1 0-16 0,-2-2 0 0,1 2 0 16,-1 0-144-16,2-1-48 0,0-2 0 0,-1-2 0 15,1-2 16-15,0-4 0 0,0-3 0 0,0-3 0 16,-1-9-144-16,2-3 0 0,-3-1 0 0,2-1 0 16,0-4 128-16,-1 0-128 0,1-1 192 15,0-4-64-15,-2 6-128 0,2-4 0 0,0-6 144 0,-2-2-144 16,-1-5-1472-1,-2-4-352-15,-4-4-80 0</inkml:trace>
  <inkml:trace contextRef="#ctx0" brushRef="#br0" timeOffset="8001.19">5375 6610 13823 0,'-14'1'608'0,"9"0"128"0,-1 2-592 0,3 1-144 0,3-4 0 0,0 0 0 16,-6 4 2720-16,6-4 512 0,-1 7 96 0,1-1 32 16,2 1-2224-16,4 0-448 0,2-1-96 0,2 1-16 15,2-2 64-15,3 2 16 0,4-1 0 0,3 1 0 16,4-1-112-16,7-1-32 0,6-1 0 0,2 0 0 0,3-2 32 0,5-1 0 16,3 0 0-16,5 0 0 0,3 0-224 0,6 0-32 15,6-2-16-15,1 0 0 0,2-2-80 0,4 0-32 31,6-1 0-31,2 0 0 0,1-3-160 0,2 1 128 16,4-1-128-16,-1 1 128 0,2-2-128 0,-5 2 0 0,-2 1 0 0,-1 2 128 0,-1-1-128 0,-4 2 0 16,-3 0 0-16,-4 1 0 0,-5 0 0 0,-6 1 0 15,-4 1 144-15,-6 0-144 0,-5 0 0 0,-5 1 144 16,-4-1-144-16,-6 3 0 0,-3-1 160 0,-5-1-160 16,-5-1 128-16,-3 1-128 0,-3-1 128 0,-2 1-128 15,-2-1 0-15,-3 0 128 16,-1 0-512-16,-2 1-128 0,1-1 0 0,-6-1-16 15,0 0-1808-15,6 1-352 0,0-1-80 0</inkml:trace>
  <inkml:trace contextRef="#ctx0" brushRef="#br0" timeOffset="8709.31">9068 3445 16575 0,'3'-17'736'0,"0"9"160"0,0 0-720 0,0 2-176 0,-1-2 0 0,2 0 0 16,0 1 1248-16,2 0 224 0,-3-2 32 0,0 0 16 16,1 1-80-16,-1 0-16 0,-1 0 0 0,0-1 0 15,2 1-272-15,-4 0-64 0,1 2-16 0,0 2 0 0,-1 4-240 0,0 0-64 16,0 0 0-16,0 0 0 15,0 0-432-15,0 0-80 0,-1 7-32 0,0 0 0 0,-3 3-96 16,2 1-128-16,0 2 176 0,0 4-176 0,-1 3 192 0,1 2-192 16,-1 10 192-16,2-1-192 0,-1 2 272 0,1 2-48 15,-1 3-16-15,1 3 0 0,-1 1 32 0,0 2 0 16,0 1 0-16,0 2 0 0,-1 1-64 0,2 4-16 16,-3 0 0-16,1 3 0 0,-1 1-160 0,2 0 0 15,0 1 144-15,1-1-144 0,0 0 0 0,0-2 128 0,-1-1-128 0,1-2 0 16,0-2 0-16,0-3 144 15,0-2-144-15,0-3 0 0,0-1 160 0,-1-4-160 16,-1-2 128-16,1-1-128 0,0-4 144 0,2-3-144 16,-1-2 160-16,0-2-160 0,-1-2 144 0,1-2-144 15,-1-3 128-15,2-2-128 16,0-3-352-16,2-1-160 0,-1-1-16 0,1-2-16 16,-2-6-800-16,0 0-176 0,3 7-16 0,-3-7-8432 0,5 5-1680 0</inkml:trace>
  <inkml:trace contextRef="#ctx0" brushRef="#br0" timeOffset="9054.15">9157 4985 2751 0,'0'0'128'0,"0"0"16"0,0 0-144 16,0 0 0-16,0 0 0 0,0 0 0 0,0 0 3824 0,0 0 720 15,0 0 160-15,0 0 32 0,0 0-2272 0,0 0-448 16,0 0-96-16,-5 5 0 0,-3-2-736 0,0 4-144 15,0 1-16-15,-2 3-16 0,-1 1-256 0,-1 4-48 16,-1 3-16-16,-1 0 0 0,-1 3-112 0,-3 4 0 16,-2 2-16-16,-2 5 0 0,-1 2-96 0,-4 4-16 15,-5 1 0-15,-2 1 0 0,-3 3-224 0,1 1-48 16,0 1-16-16,0-1 0 0,0 1-160 0,1 0 160 16,1-1-160-16,1 1 160 0,1-1 64 0,1 1 16 15,3-2 0-15,-1-2 0 0,-1-2 48 0,2 0 16 16,1-2 0-16,-1 0 0 0,1-2-128 0,2-1-32 15,2-2 0-15,-1 0 0 0,2-3-144 0,1-2 0 0,1 0 144 0,1-2-144 16,2-3 0-16,0-1 128 16,1-1-128-16,2-2 0 0,0-3 0 0,2 0-160 15,1-4 16-15,2-2 0 0,3-4-1424 16,1 0-288-16,0-2-48 0,5-4-8656 0,0 0-1728 0</inkml:trace>
  <inkml:trace contextRef="#ctx0" brushRef="#br0" timeOffset="10328.57">3034 2441 23951 0,'0'0'2128'0,"0"0"-1696"0,-3-4-432 0,3 4 0 0,0 0 1344 0,0 0 176 0,0 0 32 0,0 0 16 16,0 0-768-16,-6 6-160 16,-1 3-16-16,1 4-16 0,0 5-192 0,-1 3-32 15,0 3-16-15,-1 3 0 0,0 3-208 0,-2 1-32 0,-1 3-128 0,-1 0 192 16,0 1-192-16,1-2 128 16,0-1-128-16,2-2 0 0,1-3 128 0,1-2-128 0,2-5 0 0,0-2 0 15,1-5 144-15,2-3-144 0,0-3 128 0,2-7-128 16,0 0 288-16,0 0-32 0,0 0 0 0,5-9 0 15,-1-4-32-15,3-5-16 0,1-5 0 0,0-4 0 0,2-5-208 0,2-7 0 16,2-5-144-16,-1-5 144 16,-1-6-448-1,0 0 0-15,0 1 0 0,-1 4 0 0,-1 5 448 0,-1 8 0 0,-2 6 0 0,1 8 0 0,-1 5 512 0,-1 6 208 16,-1 4 48-16,-5 8 0 0,0 0-320 0,6 8-48 16,0 6-16-16,-1 6 0 0,1 2 32 0,-1 5 0 15,-2 0 0-15,1 4 0 0,0 3-208 0,0 2-32 16,-3 3-16-16,1 0 0 0,1 1-160 0,1 0 128 15,-1-2-128-15,0-2 128 0,-1-1-128 0,2-6 0 32,-1-2 0-32,0-4 0 0,1-5 0 0,-2 0-304 0,1-4 48 0,-1-3 16 15,0-3-2256-15,-2-8-464 0,0 0-96 0,0 0-16 0</inkml:trace>
  <inkml:trace contextRef="#ctx0" brushRef="#br0" timeOffset="10454.41">2843 2765 19343 0,'-16'-5'848'0,"10"3"192"0,1-2-832 0,5 4-208 0,0 0 0 0,0 0 0 16,0 0 5024-16,6-5 960 0,4-1 192 0,6 1 32 16,5-1-4992-16,4-1-1024 0,5-2-192 0,4-2 0 15,3-1 0-15,3 0 0 0,5 0 0 0,6 0-12384 16,7-1-2400-16</inkml:trace>
  <inkml:trace contextRef="#ctx0" brushRef="#br0" timeOffset="11471.3">17576 2881 4607 0,'0'0'400'0,"0"0"-400"16,-4-4 0-16,1-1 0 0,0 1 1824 0,-1-1 288 15,1 1 48-15,0 0 16 0,0-1-64 0,-1 1 0 16,1-1 0-16,3 5 0 0,-4-4-64 0,4 4 0 16,0 0-16-16,0 0 0 0,0-6-720 0,0 6-144 15,0 0-16-15,0 0-16 0,4-4-576 0,1 1-112 16,3-1-32-16,4 2 0 0,3 0-64 0,2 0-16 16,4 0 0-16,7-1 0 0,3 1-144 0,8 0-16 15,5 0-16-15,4 0 0 0,4-1-160 0,2 1 128 0,2 1-128 0,2-1 128 16,5-1-128-16,4-1 192 0,5 0-192 0,-2 0 192 15,-2-2-192-15,-1 1 160 0,-1-1-160 0,-1 2 160 0,-2-1-160 0,-5 1 0 16,-5-1 144-16,-7 2-144 16,-5-1 128-16,-7 0-128 0,-5 1 160 0,-6 0-160 0,-6 1 192 0,-3-1-64 15,-5 1-128-15,-2 1 192 0,-7 1-192 0,0 0-288 16,0 0 64-16,-7-1 16 16,-2 1-464-16,-5 1-96 0,-3 0 0 15,-5 1-16 1,-5 3-1472-16,-3-1-304 0,-6 1-48 0</inkml:trace>
  <inkml:trace contextRef="#ctx0" brushRef="#br0" timeOffset="11855.37">17617 2830 11055 0,'0'0'976'0,"-1"-5"-784"16,1-1-192-16,0 1 0 0,0 0 3136 0,0 5 576 16,0 0 112-16,0 0 16 0,0 0-2176 0,0 0-448 0,0 0-96 0,0 0-16 15,0 0 16-15,0 0 0 0,-6 5 0 0,-2 1 0 16,-2 3-608-16,-2 4-112 0,-4 2-16 0,-3 2-16 16,-2 3 0-16,-8 4 0 0,-6 4 0 0,-4 5 0 15,-4 5-112-15,-4 6 0 0,-2 4-16 0,-4 2 0 16,-3 3-112-16,-2 1-128 0,-3 1 176 0,2-2-176 15,2-2 128-15,4 0-128 0,3-3 0 0,3 0 0 16,2-6 144-16,2-3-144 16,1-3 0-16,2-3 144 0,0-2 0 0,3-2 0 0,1-3 0 0,4 0 0 0,4-3-144 0,4-2 128 15,2-3-128-15,4-1 128 16,4-3-128-16,4-2 0 0,1-1 0 0,4-2 0 16,2-2-1616-16,3-7-304 0,6 4-64 0,5-3-16 15,3-3-272-15,6-4-48 0,6-2-16 0</inkml:trace>
  <inkml:trace contextRef="#ctx0" brushRef="#br0" timeOffset="12437.77">18780 2740 14735 0,'0'0'1312'0,"0"0"-1056"16,0 0-256-16,0 0 0 0,0 0 1024 0,0 0 160 15,0 0 32-15,0 0 0 0,7-3 192 0,-1 1 64 0,3-1 0 0,2 2 0 16,3 0-592-16,3 1-112 15,2 0-32-15,3 0 0 0,2 0-224 0,4 0-64 0,4 0 0 0,5 0 0 32,3 0-176-32,7 1-32 0,3 2-16 0,4-3 0 0,0 0 128 0,0-2 32 15,-1 4 0-15,2-2 0 0,1-2-112 0,2 2-16 16,4 0 0-16,-3 0 0 0,-2-1-128 0,-3-1-128 16,-3-1 144-16,-3 0-144 0,-3-1 144 0,-3 2-144 0,-3 0 128 0,-1 0-128 0,-3-1 128 0,-3 1-128 15,-4 0 0-15,-4 0 128 0,-2 0 0 0,-3-1-128 16,-3 2 192-16,-2-1-64 15,-2 0-128-15,-1 0 192 0,-3 1-192 0,-2 0 192 0,-6 1-192 0,0 0 0 16,0 0 0-16,0 0 0 16,0 0-768-16,0 0-16 0,0 0-16 0,-7 4-8512 15,-1 1-1696-15</inkml:trace>
  <inkml:trace contextRef="#ctx0" brushRef="#br0" timeOffset="12752.31">20240 2736 2751 0,'0'0'256'0,"0"0"-256"15,0 0 0-15,0-5 0 0,0 5 4096 0,1-5 784 16,-1 5 160-16,0 0 16 0,0-6-2512 0,0 6-512 16,0 0-112-16,0 0 0 0,0 0-512 0,0 0-112 15,0 0-16-15,0 0 0 0,0 0-640 0,0 0-144 16,0 0-32-16,-9 4 0 0,1 0-144 0,0 3-48 16,-2 1 0-16,-2 3 0 0,-3 3-32 0,0 1-16 15,-5 3 0-15,-3 3 0 0,-1-1-32 0,-6 5 0 16,-4 3 0-16,-1 5 0 0,-1 5-48 0,-7 2-16 0,-4 3 0 15,-3 2 0-15,-4 4-128 0,0-1 0 16,3 2 0-16,1-1 0 0,1 1 304 0,0-1-32 0,1 0 0 16,-1-1 0-16,0-3 128 0,1 0 32 0,1-1 0 0,2 0 0 15,3-4-272-15,6-3-160 16,4-2 192-16,3-2-192 0,4-3 128 0,2-1-128 0,3-2 0 0,3-3 0 16,1-2 128-16,4-2-128 0,1-2 0 0,1-3 0 31,2-2-320-31,2-2-192 0,1-2-16 0,3-2-16816 0</inkml:trace>
  <inkml:trace contextRef="#ctx0" brushRef="#br0" timeOffset="13335.72">16357 4077 4607 0,'-12'-6'400'0,"12"6"-400"0,0 0 0 0,-7-1 0 0,2-2 4352 0,5 3 768 15,-6-5 176-15,6 5 16 16,-4-4-3392-16,4 4-704 0,0 0-128 0,0 0-16 0,0 0-48 0,0 0-16 15,3-6 0-15,3 3 0 0,1 0-560 16,4 1-96-16,2-1-32 0,4 2 0 0,5 0-80 0,4 0-32 16,6 1 0-16,7-1 0 0,4-1 96 0,4 0 16 15,1-2 0-15,8 1 0 0,6 0-80 0,5-1-16 16,6 1 0-16,2 1 0 0,2-4-80 0,5 2-16 16,7 1 0-16,4-2 0 0,-2-2-128 0,5 0 0 15,5 3 0-15,1-2 0 0,-1-2 0 0,-2 3 128 16,-1 1-128-16,-1-1 0 0,-2 2 0 0,-6 0 0 15,-6-1 128-15,-6 2-128 0,-6 1 0 0,-6 1 0 16,-5 1 144-16,-7-1-144 0,-7 0 176 0,-6-1-48 16,-6 0 0-16,-5 0 0 0,-4 0 208 0,-7-2 48 0,-3 1 0 0,-4 1 0 15,-3 0-112-15,-2 0-16 0,-6 1 0 0,0 0 0 16,0 0-256-16,0 0 0 16,0 0 0-16,0 0 0 15,-7 4-416-15,-3 2-144 0,-1 0-16 0,-5 1-10544 0,-4 1-2096 0</inkml:trace>
  <inkml:trace contextRef="#ctx0" brushRef="#br0" timeOffset="13901.01">16283 4025 10127 0,'0'0'448'0,"-1"-6"96"0,1 6-544 0,-2-6 0 0,0 0 0 0,2 6 0 16,0-5 3584-16,0 5 624 0,0 0 112 0,0 0 32 16,0 0-2560-16,0 0-496 0,0 0-96 0,0 0-32 15,0 0-672-15,0 0-144 16,0 6-32-16,0 2 0 0,0 2 64 0,0 2 16 0,1 4 0 0,-1 2 0 16,0 3-176-16,0 3-32 0,0 3-16 0,-1 2 0 15,0 4 16-15,-2 4 16 0,1 1 0 0,-1 6 0 0,-2 4 128 16,2 3 32-16,-1 3 0 0,-1 2 0 15,0 3-96-15,0 0-16 0,0 1 0 0,-1 3 0 0,3 0-64 0,-1 0-32 16,0-1 0-16,3 1 0 0,0-1 176 16,0-2 48-16,0-1 0 0,2 0 0 0,2-2 0 0,1-2 16 15,0-2 0-15,-2-3 0 0,3-1-32 0,-2-4-16 16,1-2 0-16,0-3 0 0,-2-1-160 0,0-2-48 16,1-3 0-16,0-1 0 0,-3-2-144 0,1-3 192 0,1-3-192 15,-1-2 192-15,-1-4-192 0,1-2 160 16,0-2-160-16,0-3 160 0,-1-2-352 0,0-1-64 15,1-4 0-15,-1-5-16 16,0 0-960-16,0 0-192 0,0 0-48 0,7-4-15296 0</inkml:trace>
  <inkml:trace contextRef="#ctx0" brushRef="#br0" timeOffset="14497.91">18745 3985 20495 0,'0'0'896'0,"0"0"208"0,0 0-880 0,0 0-224 16,5-4 0-16,-5 4 0 0,5-3 1088 0,-5 3 160 15,3-5 32-15,-3 5 16 0,0 0 48 0,0 0 0 16,0 0 0-16,0 0 0 0,0 0-496 0,0 0-80 16,0 0-32-16,0 0 0 0,0 0-352 0,3 7-80 0,1 1-16 0,-1 0 0 15,0 1-96-15,1 1-32 16,-2 1 0-16,0 1 0 0,0 2-160 0,0 3 128 16,1 2-128-16,-1 2 128 0,-1 2 80 0,0 2 16 0,-1 1 0 0,1 5 0 15,-1 1 112-15,-1 2 32 0,-2 1 0 0,-2 3 0 0,1 1 16 0,-2 4 0 16,1 5 0-16,-2 2 0 15,1 2-192-15,-1 3-48 0,1 2 0 0,-2 2 0 0,0 2-144 0,2-1 192 16,-1 4-192-16,0 1 192 0,2-3-64 0,-1 0 0 16,0 1 0-16,0 0 0 0,2-2-128 0,-1-1 192 15,1-1-192-15,0-3 192 0,-1-3-64 0,1-3 0 16,-1-3 0-16,1-2 0 0,0-3 0 0,-1-3-128 16,0-1 192-16,0-4-64 0,1-3-128 0,0-3 192 15,-2-2-192-15,1-3 192 16,-1-3-1088-16,3-4-192 0,1-1-64 0,-2-2-15872 0</inkml:trace>
  <inkml:trace contextRef="#ctx0" brushRef="#br0" timeOffset="15110.73">16086 6109 19343 0,'-4'0'1728'0,"-2"0"-1392"16,2-1-336-16,-2-1 0 0,0 0 1712 0,-1 1 272 15,7 1 48-15,-4 0 16 0,-1 1-752 0,5-1-144 16,0 0-16-16,0 0-16 0,0 0-544 0,0 0-128 15,2 7 0-15,2-1-16 0,4 1-80 0,2-1-16 16,3 0 0-16,3-2 0 0,4 0-192 0,3-2-144 0,2-1 192 0,5 1-192 16,3-1 240-16,5-1-64 15,3 0-16-15,9-1 0 0,6-1 96 0,6-1 0 0,1-3 16 0,8 1 0 16,2 0-96-16,7 0-32 16,3 1 0-16,1 0 0 0,-2 0-144 0,3-1 0 15,2 3 144-15,-1 1-144 0,-3 1 128 0,-1 1-128 16,-3-1 160-16,0 0-160 0,1 0 144 0,-3 0-144 0,-4-2 128 15,-5 1-128-15,-4 0 128 0,-5-1-128 0,-1 1 0 0,-3-1 128 16,-4 0-128-16,-4 0 160 0,-7 0-160 0,-5 0 160 0,-4 2-32 16,-4-1-128-16,-3 0 192 0,-4 0-64 0,-4-1 64 0,-3 0 0 31,-3 0 0-31,-2 0 0 0,-8 2-32 0,5-1 0 0,-5 1 0 0,0 0 0 0,0 0-160 16,0 0 0-16,0 0 0 0,0 0 128 15,0 0-2032-15,0 0-400 0,0 0-96 0</inkml:trace>
  <inkml:trace contextRef="#ctx0" brushRef="#br0" timeOffset="15959.12">20048 2905 9215 0,'0'0'816'0,"0"0"-656"0,6-4-160 0,-1-2 0 15,1 1 2288-15,-1-2 416 0,0 1 96 0,-1-1 16 16,1 0-480-16,-1 1-96 0,0-2 0 0,0 1-16 16,-1 1-640-16,0 0-128 0,1 1-32 0,-1-1 0 15,-1 2-624-15,-2 4-128 0,5-4-32 0,-5 4 0 16,0 0-304-16,0 0-64 0,0 0-16 0,6 0 0 16,1 2-32-16,-3 2-16 0,-1 2 0 0,1 2 0 15,-2 2-48-15,0 1-16 0,0 3 0 0,-1 2 0 16,1 3-144-16,-2 3 192 0,-2 4-192 0,1 4 192 15,-3 3-192-15,0 3 160 0,-2 3-160 0,1 4 160 16,-2 4-160-16,0 2 128 0,1 2-128 0,0 2 128 0,2 1-128 0,1 1 160 16,-1 0-160-16,3 1 160 0,0 0 16 0,1-1 0 15,0 0 0-15,2-2 0 0,-1-2 96 0,0-1 32 16,3-3 0-16,-3-1 0 0,0-1-96 0,0-2-16 16,0-1 0-16,0-2 0 0,-1-3 32 0,-1-1 0 15,0 1 0-15,-1-4 0 0,1-4-32 0,-4 1-16 16,1-1 0-16,0-2 0 0,-1-1-48 0,1-3-128 15,-1-2 192-15,1-2-64 0,0-1-128 0,0-2 160 16,0-1-160-16,1-2 160 0,-2-2-160 0,3-1 160 16,0-2-160-16,0-3 160 0,2-5-400 0,0 0-80 15,0 0 0-15,0 0-16 16,0 0-688-16,0 0-128 0,0 0-16 0,0 0-16 16,0 0-1312-16,0 0-256 0,0 0-48 0,0 0-6608 0,0 0-1344 0</inkml:trace>
  <inkml:trace contextRef="#ctx0" brushRef="#br0" timeOffset="16379.3">20057 4637 2751 0,'0'0'256'0,"0"0"-256"0,0 0 0 0,8-3 0 0,-8 3 3392 0,3-3 640 15,-3 3 128-15,0 0 32 0,0 0-1536 0,0 0-304 16,0 0-64-16,0 0-16 0,0 0-800 0,0 0-144 16,0 0-48-16,-5-1 0 0,-2 2-512 0,-1 2-96 15,-1 2-32-15,-1 1 0 0,-5 2-176 0,2 2-32 16,-1 0-16-16,-2 2 0 0,-2 3 0 0,-3 4 0 16,-1 3 0-16,-3 3 0 0,-4 2 32 0,-2 1 16 15,-5 3 0-15,-4 3 0 0,-3 3-176 0,-1 2-32 16,0 2-16-16,-1 2 0 0,1 2-112 0,0 0 0 15,-1 1-128-15,-1 1 192 0,-2 0-48 0,0 0-16 16,1 1 0-16,2 0 0 0,1-2-128 0,2-1 192 16,1 1-192-16,4-2 192 0,2-2-192 0,0-2 128 15,-1-2-128-15,1-3 128 0,-1-3-128 0,1-1 0 0,1-1 144 0,2-3-144 16,2-2 0-16,2-3 144 16,2-3-144-16,3-2 0 0,2-3 0 0,2-2 0 0,2-2 0 0,2-2-192 31,4-3-544-31,-1-2-96 0,4-1-32 0,1-2 0 15,0-3-2560-15,5-1-512 0</inkml:trace>
  <inkml:trace contextRef="#ctx0" brushRef="#br0" timeOffset="17236.5">20794 1715 14735 0,'0'0'1312'0,"1"-6"-1056"31,-1 0-256-31,2-1 0 0,-1 1 3616 0,1 0 672 0,0 1 128 0,-2 5 16 0,0 0-2688 0,0 0-528 16,0 0-128-16,0 0 0 0,0 0-192 0,0 0-48 15,0 0 0-15,0 0 0 0,0 7-240 0,-1 3-48 16,0 2-16-16,-1 4 0 0,-1 1-256 0,1 2-48 16,1 1-16-16,-3 2 0 0,0 1-224 0,2 1 176 15,0-1-176-15,0 0 160 0,0-1-160 16,1-1 0-16,-1-2 0 0,2-1 128 0,0-3-128 0,2-1 0 16,-1 1 0-1,1-4 0-15,0-3-1104 0,1 0-304 0,2-1-64 0,-1-2-9760 0,-4-5-1952 0</inkml:trace>
  <inkml:trace contextRef="#ctx0" brushRef="#br0" timeOffset="17679.03">20816 1768 33695 0,'-2'-17'1488'0,"1"10"304"0,0-2-1424 0,1-1-368 16,0 0 0-16,1-1 0 0,0-2 704 0,2 0 80 15,1-1 16-15,1 2 0 0,2 1-48 0,1 1-16 16,-1 2 0-16,2 0 0 0,1 1-400 0,2 2-80 15,0 0 0-15,1 2-16 0,1 0-240 0,-1 1 0 16,-1 0 0-16,-1 4 0 0,-1 0 0 0,-1 2 0 16,-2 2 0-16,1 0 0 0,-4 3 0 0,0 2 0 15,-3 2 0-15,-3 3 0 0,-4 0-192 0,-2 2-16 16,-2 2-16-16,-2-1 0 0,-1 1 80 0,0-3 16 16,1-1 0-16,0-2 0 0,0 0 128 0,2-3 0 15,2-1 0-15,1-3 0 0,1 0 288 0,0-2-16 16,2 0 0-16,4-5 0 0,0 0 64 0,0 0 16 0,0 0 0 0,0 0 0 15,0 0-352-15,4 5 0 0,3 0 0 0,2-2 0 16,2 0 0-16,1 2-160 0,1-1 160 0,2 2-208 16,2-1 208-16,-1 2-192 0,1-1 192 0,-1 3-192 15,1 1 192-15,-3 0 0 0,1 0-160 0,-4 1 160 16,-3-1 0-16,-2 0 0 0,-3-1 128 0,-2 1-128 16,-3 0 192-16,-2-1-32 15,-3-1-16-15,-4-1 0 0,-1-1 240 0,-3-1 32 0,-4 0 16 0,-1-2 0 16,-1 0 112-16,-2-1 32 0,1-2 0 0,0 0 0 0,0 0-128 15,2-2-32-15,2 0 0 0,1 1 0 0,3-2-176 0,2 0-48 16,2-1 0-16,3 1 0 0,1 1-384 0,6 2-96 16,-5-4-16-16,5 4 0 15,-1-5-2480-15,3-1-496 0</inkml:trace>
  <inkml:trace contextRef="#ctx0" brushRef="#br0" timeOffset="30985.97">8761 4475 3679 0,'0'0'320'0,"0"0"-320"0,0 0 0 0,-4-2 0 15,-3-1 2448-15,1 1 432 0,-2 1 64 0,0-1 32 16,-1-1-1456-16,2 0-304 0,0 1-48 0,1 1-16 16,-1 0-288-16,0 0-64 0,2 0-16 0,-1 0 0 15,0 0-144-15,0 0-16 0,1-1-16 0,5 2 0 16,-5 0 208-16,-1 0 32 0,1-1 16 0,5 1 0 16,-4-1-96-16,0 0 0 0,4 1-16 0,-6-1 0 0,2-1-176 0,4 2-16 31,0 0-16-31,0 0 0 0,0 0-160 0,0 0-16 0,0 0-16 0,0 0 0 0,0 0-80 0,0 0-16 15,0 0 0-15,0 0 0 0,0 0-32 0,0 0-16 16,0 0 0-16,7 1 0 0,3-2-48 0,3 1-16 31,3 0 0-31,3 1 0 0,3 0-144 0,4-1 160 16,5 0-160-16,3-1 160 0,3-1-160 0,3 1 0 0,2-3 0 0,4 2 0 0,7 1 0 0,3 0 0 16,6 0 0-16,3-1 0 0,1-3 0 0,3 1 0 15,1-1 0-15,5 2 0 0,3 1 0 0,0-1 0 16,-2-2 0-16,-1 2 0 0,-1 3 0 0,1-1 0 15,1 0 0-15,-5 0 0 0,-9-2 0 0,-3 2 0 16,-7 0 0-16,-2 1 0 0,-7 1 0 0,-4 3 128 16,-3-1-128-16,-6 0 0 0,-2-2 0 0,-4 0 0 15,-3 3 0-15,-3-2 0 0,-4 0 272 0,-3 0-16 0,-3-1-16 16,-2 1 0-16,-6-2-240 0,0 0-208 0,0 0 32 0,0 0 16 16,0 0-48-16,0 0-16 0,-5 1 0 15,-2-1 0 1,-1 1-224-16,2 0-32 0,-1 0-16 0,1 0 0 15,-1-1-336-15,-2 0-64 0,3 0 0 0,-2 0-16 16,0 1-768-16,3-1-160 0,-3-1-16 0,1 0-16 16,0-1-128-16,0 0-32 0,0-1 0 0,2 0 0 0,-2 0 1312 0,2-2 256 0,-1 0 48 0,1-2 16 0,-1 1 816 0,1-2 160 15,-2 0 48-15,1-1 0 0,-1 0 864 0,2-2 176 16,0-2 48-16,1 1 0 0,-1 1 80 0,0 0 0 31,0 0 16-31,1 1 0 0,1 3-544 0,1 0-112 0,0 1-32 0,2-1 0 0,0 7-496 0,0 0-112 16,5-4 0-16,0 1-16 0,1 2-288 0,2 2-48 15,3 2-16-15,1 0 0 0,1 1-144 0,2 3 0 16,2 2 144-16,0 1-144 0,2-1 0 0,0 4 128 16,-1 0-128-16,0 1 0 0,-3 0 144 0,0 1-144 15,-4-3 192-15,-2 1-192 16,-5 1 304-16,-2 1-48 0,-2-2-16 0,-4 1 0 0,-4 0 0 0,-3-2 0 0,-3 2 0 0,-5-1 0 16,-2-1-112-16,-3 1-128 15,-2 3 176-15,-4-2-11424 16,-3-1-2272-16</inkml:trace>
  <inkml:trace contextRef="#ctx0" brushRef="#br0" timeOffset="32060.37">4039 5180 911 0,'0'0'0'0,"0"0"0"0,0 0 0 0,0 0 0 16,0 0 2000-16,0 0 320 0,0 0 64 0,-4 0 16 16,-3-1-480-16,0 0-80 0,1 1-32 0,-1 0 0 15,1 0-336-15,0 0-80 0,1 0-16 0,-1 1 0 16,1 0-272-16,5-1-48 0,0 0-16 0,-6 1 0 15,1-1-208-15,5 0-32 0,0 0-16 0,0 0 0 16,-6 1-208-16,6-1-32 0,0 0-16 0,0 0 0 16,0 0-112-16,0 0-32 15,0 0 0-15,0 0 0 0,0 0-128 0,0 0-48 0,0 0 0 0,0 0 0 0,7-2-32 0,1 1-16 16,2 0 0-16,1 0 0 0,0-2-32 0,3 1 0 16,0 1 0-16,3 0 0 0,3-1 32 0,3 1 0 15,4 0 0-15,4 1 0 0,3 0-160 0,3 0 192 16,3-1-192-16,1-1 192 0,2 1-64 0,2 0-128 15,3 0 192-15,3 1-64 0,3 0-128 0,4 0 0 16,1-1 144-16,0 0-144 0,1-1 0 0,-2 1 128 16,1 0-128-16,4 1 0 0,2-2 0 0,-1 1 0 0,-1-1 0 15,-3 0 128-15,-1 0-128 0,-2 0 0 16,-4-2 0-16,0 3 128 0,-1 1-128 0,-4 0 0 16,-4-1 0-16,-4 1 0 0,-5-2 0 0,-4 1 0 0,-4-1 128 0,-3 0-128 15,-6 2 192-15,0-1-48 0,-4 0 0 0,-3 0 0 16,-2 1-16-16,-9 0 0 0,0 0 0 0,0 0 0 15,0 0-128-15,0 0 192 0,0 0-192 16,0 0 192-16,0 0-384 0,0 0-64 0,0 0 0 0,-7 5-16 31,1-1-688-31,-2 1-128 0,-1 1-16 0,-1-1-13312 0</inkml:trace>
  <inkml:trace contextRef="#ctx0" brushRef="#br0" timeOffset="32535.72">4347 4994 20271 0,'0'0'1792'0,"2"-5"-1424"0,-2 5-368 0,3-6 0 15,1 1 1104-15,-1 0 160 16,-3 5 16-16,0 0 16 0,0 0 112 0,0 0 0 16,0 0 16-16,-4-3 0 0,-3 2-656 0,-2 1-144 15,-4 2-32-15,-3 2 0 0,-3 2-400 0,-3 2-192 0,-3 1 160 0,-2 4-160 16,-4 1 0-16,1 2 0 0,-2 2 0 15,-1 2 0-15,0 2 0 0,0 0 0 0,1 1 0 0,-1 0 0 16,0-1 0-16,2-1 0 0,5-4 0 0,0 0 0 16,1-3 256-16,4 1 64 0,5-3 16 0,3-2 0 15,4-3 224-15,2-1 32 0,3-2 16 0,4-4 0 16,3 7-192-16,3-1-32 0,4-1-16 0,4-1 0 16,1-1-176-16,4 1-16 0,3-2-16 0,2 0 0 15,1 0-160-15,3 1 192 0,-1-1-192 0,1 1 192 0,-3 0-192 0,-1 1 160 16,-1 0-160-16,-2 0 160 0,-1 1-160 0,-1-1 0 15,-4 2 0-15,0-1 0 0,-2 0 0 0,-2 1-224 16,-4 1 32-16,1 1-11072 16,-4-1-2192-16</inkml:trace>
  <inkml:trace contextRef="#ctx0" brushRef="#br0" timeOffset="36339.08">10880 4786 6447 0,'0'0'576'0,"0"0"-576"16,-5-3 0-16,2-2 0 16,3 5 4160-16,-1-4 704 0,0 0 160 0,1 4 32 0,0 0-2784 0,0-5-544 15,0 5-128-15,4-5 0 0,2 1-640 0,2 2-128 16,2 1-32-16,3 0 0 0,2 1-352 0,4 1-80 15,4 0-16-15,1 0 0 0,4 3-80 0,1-3-16 16,1 0 0-16,0-1 0 0,-2 0-64 0,1 0 0 16,0-1-16-16,-1 1 0 0,0-1-176 0,-2 0 192 15,-2-1-192-15,-2 1 192 0,-2 1-192 0,-2 0 0 16,-4-1 144-16,-2 0-144 0,-3 0 144 0,-3 0-144 16,-6 1 192-16,0 0-192 0,0 0 256 0,0 0-48 15,-4-6-16-15,-3 2 0 0,-1 0-64 0,-3 0-128 16,-4 0 176-16,-1 1-176 0,-4-1 0 0,-1 2 0 0,-2 1 0 0,-1 2 0 15,-4 0 128-15,-2 1-128 16,-6 2 0-16,0 0 0 0,-1 1 128 0,0 0-128 16,3 1 144-16,1 0-144 0,2 2 144 0,4 1-144 15,2-2 128-15,3 1-128 0,2 0 336 0,2-1-16 16,3 1 0-16,3 1 0 0,3 0-320 0,1 0-256 0,6-1 32 0,0 1 16 16,2-1 208-16,3 0 0 15,3 0 0-15,2 0 0 0,3-1 0 0,4-1 0 0,-1 0 0 0,2-2 0 16,3-1 0-16,0-1 160 0,-1-1-160 0,-1-2 128 15,1-2 64-15,-3-1 16 0,-2-3 0 0,-2 1 0 0,-2-3 288 16,-3-1 48-16,-3-2 16 0,-3 0 0 0,-2 0 96 0,-3-1 32 16,-1-2 0-16,-4 2 0 0,1 2-368 0,-1 2-64 15,-1 2 0-15,-1 2-16 0,0 2-416 0,1 5-80 16,0 2 0-16,1 5-16 16,1 3-3152-16,4 5-624 0</inkml:trace>
  <inkml:trace contextRef="#ctx0" brushRef="#br0" timeOffset="37313.58">2955 5898 22335 0,'0'0'992'0,"0"0"208"0,0 0-960 0,2-5-240 0,1 0 0 0,1 1 0 0,1 0 288 0,1-1 16 16,2 2 0-16,2 0 0 15,0-1 192-15,2 1 32 0,1 1 16 0,2 1 0 16,4 0-272-16,1-1-48 0,0 0-16 0,1 1 0 0,2 0-48 0,1 0-16 15,0 1 0-15,0 0 0 0,1-1 0 0,-2 0 0 16,-1 2 0-16,-1-1 0 0,-1-1-144 0,-2 1 0 16,-4-1 144-16,-3 0-144 0,-1 1 192 0,-3 0-48 15,-7 0 0-15,0 0 0 0,0 0 432 0,0 0 96 16,-3-4 16-16,-4 1 0 0,-2 0 16 0,-3-1 16 16,-3 1 0-16,-3 0 0 15,-3-1-208-15,-1 0-32 0,-2 2-16 0,0 0 0 0,-2-1 32 0,0 2 0 0,0 1 0 16,-1 3 0-16,-2-1-96 0,1 2-16 15,-1 2 0-15,0 0 0 0,-1 1-80 0,0 2-32 0,4 3 0 0,-2 0 0 16,4 0-272-16,3 1 0 16,3-1 128-16,3 3-128 0,3-1 0 0,3 0 0 15,3 0 0-15,3 0 0 0,1-2 0 0,5-1-144 16,0 0 144-16,5-1 0 0,3 0 0 0,4-1 0 16,-1 1 0-16,5-3 0 0,3-3 0 0,0-1 176 15,-1-3-176-15,1-2 192 0,-1 0-64 0,-1-2 0 0,-3-3 0 16,1 0 0-16,-2-3 128 0,-1-1 0 15,-2-1 16-15,-3-3 0 0,-4-1 224 0,-1-1 32 0,-3 1 16 0,-2-1 0 0,-7 0-96 0,1 1 0 16,-2 3-16-16,-1 1 0 0,-2 2-272 0,-1 2-160 16,0 3 192-16,-1 2-192 15,-3 1-1264-15,0 6-352 0,-3 2-80 0,-2 5-16304 16</inkml:trace>
  <inkml:trace contextRef="#ctx0" brushRef="#br1" timeOffset="64017.75">8671 4765 2751 0,'0'0'256'0,"0"0"-256"0,0 0 0 0,0 0 0 16,0 0 416-16,0 0 32 0,0 0 16 0,0 0 0 15,0 0-176-15,0 0-32 0,6-1-16 0,-6 1 0 16,0 0 144-16,0 0 48 15,4-4 0-15,-4 4 0 0,0 0-176 0,0 0-16 0,0 0-16 0,0 0 0 16,0 0 96-16,0 0 32 0,0 0 0 0,0 0 0 16,0 0-48-16,0 0-16 0,0 0 0 0,0 0 0 15,0 0 16-15,0 0 0 0,0 0 0 0,0 0 0 16,0 0-80-16,3-5-16 0,-3 5 0 0,0 0 0 16,0 0 32-16,0 0 0 0,6-3 0 0,-6 3 0 15,0 0 64-15,0 0 16 0,0 0 0 0,0 0 0 16,0 0-64-16,0 0 0 0,0 0 0 0,0 0 0 0,0 0-32 0,0 0-16 15,0 0 0-15,0 0 0 0,3-4-208 0,-3 4 144 16,0 0-144-16,0 0 128 0,0 0-128 0,0 0 128 16,4-5-128-16,-4 5 128 0,5-3 0 0,-5 3 0 15,0 0 0-15,0 0 0 0,0 0 64 0,0 0 16 16,4-4 0-16,-4 4 0 0,4-5-32 0,-4 5-16 16,4-3 0-16,-4 3 0 0,5-3-160 0,-1 0 0 15,2 1 0-15,-6 2 128 0,0 0-128 0,0 0 0 16,6-2 0-16,-6 2 128 0,0 0-128 0,0 0 0 15,4-2 0-15,-4 2 128 0,0 0-128 0,0 0 0 0,5-4 0 0,-5 4 128 16,0 0 32-16,0 0 0 16,4-3 0-16,-4 3 0 0,0 0-160 0,0 0 192 15,4-3-192-15,-4 3 192 0,4-3-192 0,-4 3 0 0,0 0 0 0,4-4 128 16,-4 4-128-16,0 0 0 0,0 0 0 0,0 0 128 16,5-3-128-16,-5 3 0 0,0 0 0 0,0 0 0 15,0 0 0-15,0 0 0 0,0 0 0 0,0 0 0 16,0 0 0-16,0 0 0 0,4-2 0 0,-4 2 0 0,0 0 0 0,0 0 0 15,0 0 0-15,0 0 0 0,0 0 0 0,0 0 0 16,0 0 0-16,0 0 0 0,0 0 0 0,0 0 0 16,0 0 0-16,0 0 128 0,0 0-128 0,0 0 0 15,0 0 0-15,0 0 0 0,0 0 0 0,0 0 0 16,0 0 0-16,0 0 0 0,0 0 0 0,0 0 0 16,0 0 0-16,0 0 0 0,0 0 0 0,5-2 0 15,-5 2 0-15,0 0 0 0,0 0 0 0,0 0 0 16,0 0 0-1,0 0 0-15,0 0 0 0,0 0 0 0,0 0 0 0,0 0 0 0,0 0 0 0,4-4 0 16,-4 4 0-16,0 0 0 0,0 0 0 0,5-3 0 16,0 0 0-16,-5 3 128 0,0 0-128 0,3-4 0 15,0 1 0-15,-3 3 128 0,0 0 112 0,5-3 16 16,-2-1 0-16,-3 4 0 0,0 0 80 0,0 0 32 16,2-4 0-16,0 0 0 0,-2 4 32 0,1-5 16 15,2 1 0-15,-3 4 0 0,0 0-64 0,3-5-16 0,-3 5 0 0,4-3 0 16,-4 3-80-16,4-4 0 0,-4 4-16 0,0 0 0 15,4-4-112-15,-4 4 0 0,0 0-128 16,0 0 192-16,4-3-32 0,-4 3-16 16,0 0 0-16,0 0 0 0,0 0 64 0,0 0 16 0,0 0 0 0,5-2 0 0,-5 2 16 0,0 0 0 15,0 0 0-15,0 0 0 0,0 0-64 0,0 0-16 16,0 0 0-16,0 0 0 0,0 0-16 0,0 0 0 16,0 0 0-16,0 0 0 0,0 0-16 0,0 0-128 15,0 0 192-15,0 0-64 0,0 0-128 16,0 0 0-16,0 0 0 0,0 0 0 0,0 0 0 15,-5 4 128-15,5-4-128 0,-5 6 0 0,5-6 128 0,-4 5-128 16,-2 0 128-16,1 0-128 0,-1 1 160 0,2 0-160 31,-2 1 192-31,1 0-192 0,-2-1 224 0,0 2-64 0,-1 1-16 0,-1 1 0 0,0-1-144 0,0 4 192 0,0 0-192 0,1 1 192 16,0 0-64-16,0 0-128 16,-1-2 192-16,1 1-64 0,-2 1-128 0,0 0 0 15,0 1 144-15,1-1-144 0,-2 0 128 0,2 1-128 16,2-1 160-16,-2 0-160 0,0-1 144 0,1 2-144 15,2-1 128-15,-2-1-128 0,-1-1 128 0,0 0-128 0,2 1 0 0,-1 0 128 16,-1 0-128-16,2-1 0 16,-1 0 0-16,0 0 128 0,0 0-128 0,1-1 0 15,-1 0 0-15,0 1 0 0,1 2 0 0,0-1 128 16,-1 1-128-16,1 0 0 0,0 0 0 0,-2-1 0 16,0 1 0-16,2-1 0 0,-2 1 128 0,0 0-128 0,-1-1 0 15,1 0 128-15,1 0 0 0,-1 0 0 0,0-1 0 0,1 0 0 0,1 0 0 0,-1-1-128 31,-2 0 192-31,2-1-64 0,1 0 0 0,0 1 0 0,0-1 0 0,1 1 0 0,-1 0 0 0,1 0 0 32,0 0 0-32,1-2 0 0,0 1-128 0,1 0 128 0,-1-1-128 0,1 0 128 0,-3-3-128 0,3 2 192 15,0 0-192-15,0-2 192 0,0 0-64 0,1-1-128 16,0 0 192-16,-1 0-64 0,0 1-128 0,0-2 0 31,0 1 144-31,4-5-144 0,-3 4 0 0,3-4 144 0,-4 4-144 0,1 1 0 0,3-5 128 0,-3 5-128 16,-1 0 0-16,4-5 0 0,-3 5 0 0,1 0 0 15,2-5 128-15,0 0-128 0,-2 4 0 0,2-4 160 16,-4 6-160-16,4-6 128 0,0 0-128 0,0 0 0 0,0 0 144 0,0 0-144 16,0 0 0-16,0 0 144 15,0 0-144-15,0 0 0 0,0 0 128 0,0 0-128 16,-2 4 0-16,2-4 0 0,0 0 0 0,0 0 0 16,0 0 0-16,0 0 0 0,0 0 0 0,0 0-256 15,0 0 32-15,0 0 0 16,0 0-288-16,0 0-48 0,-2-2-16 0,0-2 0 15,2 4-432-15,0 0-80 0,-2-5-32 0,2 5 0 16,1-6-1632-16,0 1-320 0,-1 5-64 0</inkml:trace>
  <inkml:trace contextRef="#ctx0" brushRef="#br1" timeOffset="64709.03">8171 5602 3679 0,'0'0'320'0,"0"0"-320"15,-5 4 0-15,5-4 0 0,0 0 1856 0,-2 3 288 0,2-3 64 0,-3 3 16 16,-1 2-960-16,4-5-192 0,-4 3-48 0,4-3 0 16,0 0 96-16,-3 3 16 15,3-3 0-15,-4 4 0 0,4-4-48 0,-3 3 0 16,3-3 0-16,-3 3 0 0,3-3-256 0,0 0-48 0,-4 3-16 0,4-3 0 16,0 0-112-16,0 0-16 15,0 0-16-15,0 0 0 0,0 0-144 0,0 0-32 16,0 0 0-16,0 0 0 0,0 0 0 0,0 0-16 15,0 0 0-15,0 0 0 0,0 0-112 0,0 0-32 0,0 0 0 16,0 0 0-16,0 0-64 0,8-4-16 0,-1-1 0 0,2-2 0 16,0-1-48-16,2 1-16 0,0-1 0 0,2 0 0 15,0-1-144-15,2-1 160 0,3 1-160 0,0-2 160 16,2-2-160-16,1 0 160 0,-1 1-160 0,1-1 160 16,0 1-160-16,-1 0 160 0,-3 0-160 0,-1 1 160 15,-2 1-160-15,-1 1 0 0,-1 1 0 0,-1 1 0 0,-2 0 0 16,-1 1 128-16,-2 2-128 0,-1 1 0 15,-5 3 128-15,0 0-128 0,0 0 0 0,0 0 128 0,0 0-128 0,0 0 0 16,0 0 0-16,-5 3 128 0,-1 1-128 0,-2 1 0 16,-2 0 0-16,-2 4 0 0,-1 2-128 0,-5 2 128 15,-3-1-160-15,1 1 160 0,-3 0-160 0,2 1 160 16,1-1-160-16,-1-1 160 0,3-1 0 0,-1-1 0 16,3-2 0-16,2 0 0 0,1-3 0 0,1 1 0 15,2-2 0-15,2-1 0 0,2 0 304 0,0-1-48 0,6-2-16 0,0 0 0 16,0 0 80-16,0 0 0 0,0 0 16 0,0 0 0 15,0 0-144-15,0 0-48 16,6-6 0-16,2 2 0 0,0-1-144 0,1 1 0 0,2-1 144 0,2 0-144 16,-1 1 0-16,0-2 128 0,0 1-128 0,1-1 0 15,-1 2 0-15,0-2 0 16,0 1 0-16,-1 0 128 0,1 1-128 0,-1 0 0 0,0-1-128 0,-1 1-11008 16,-1-1-2208-1</inkml:trace>
  <inkml:trace contextRef="#ctx0" brushRef="#br1" timeOffset="67547.93">6218 6026 5007 0,'0'0'208'0,"0"0"64"0,0 0-272 0,0 0 0 0,-4-2 0 0,4 2 0 15,0 0 640-15,0 0 80 0,-5-4 16 0,5 4 0 16,0 0 208-16,-4-4 32 0,4 4 16 0,0 0 0 16,-5-3-144-16,5 3-16 0,0 0-16 0,0 0 0 0,-3-4-48 0,3 4 0 15,0 0 0-15,0 0 0 0,0 0-144 0,0 0-48 16,0 0 0-16,0 0 0 0,-4-4-96 0,4 4-32 15,0 0 0-15,-5-3 0 0,5 3-64 0,0 0 0 16,0 0-16-16,0 0 0 0,-4-4 0 0,4 4 0 16,0 0 0-16,0 0 0 0,-3-3 32 0,3 3 16 15,0 0 0-15,0 0 0 0,-4-3 96 0,4 3 0 16,-3-4 16-16,3 4 0 0,-2-3-128 0,2 3-16 16,0 0-16-16,0 0 0 0,0 0-112 0,0 0-32 15,0 0 0-15,0 0 0 0,-5-4 16 0,5 4 0 16,0 0 0-16,0 0 0 0,0 0-16 0,0 0 0 0,0 0 0 0,0 0 0 15,-2-6-16-15,2 6 0 16,0 0 0-16,0 0 0 0,0 0-32 0,0 0-16 16,-1-4 0-16,1 4 0 0,0 0 0 0,0 0 0 15,0 0 0-15,0 0 0 0,0 0-160 0,0 0 160 0,1-5-160 0,-1 5 160 16,0 0-160-16,0 0 128 0,0 0-128 0,0 0 128 16,0 0-128-16,2-3 128 15,-2 3-128-15,0 0 128 0,0 0-128 0,0 0 0 0,0 0 0 0,5-3 128 16,-5 3-128-16,0 0 0 15,0 0 0-15,0 0 128 0,0 0-128 0,0 0 0 0,0 0 0 0,0 0 0 16,0 0 0-16,0 0 0 16,0 0 0-16,0 0 0 0,0 0 0 0,0 0 0 0,0 0 0 0,0 0 0 0,0 0 0 0,0 0 0 15,0 0 0-15,0 0 0 0,0 0 0 0,0 0 0 16,0 0 0-16,0 0 0 0,0 0 0 0,0 0 0 16,0 0 0-16,0 0 0 0,0 0 0 0,0 0 128 15,0 0-128-15,0 0 0 0,0 0 0 0,0 0 0 16,0 0 128-16,0 0-128 0,0 0 0 0,0 0 0 15,0 0 0-15,0 0 0 0,0 0 0 0,0 0 0 16,0 0 0-16,0 0 0 0,0 0 0 0,0 0 0 16,0 0 0-16,0 0 0 0,0 0 0 0,0 0 0 15,0 0 0-15,0 0 128 0,0 0-128 0,0 0 192 16,0 0-192-16,0 0 192 0,0 0-64 0,0 0-128 16,0 0 192-16,0 0-64 0,0 0-128 0,0 0 0 0,0 0 0 0,0 0 0 15,0 0 0-15,0 0 128 0,0 0-128 0,0 0 0 16,0 0 192-16,0 0-64 0,0 0 0 0,0 0 0 15,0 0 16-15,0 0 0 0,0 0 0 0,4 1 0 16,2 0-144-16,-1-1 192 0,-5 0-192 0,7 0 192 16,-1 0-192-16,1 0 160 0,1 0-160 0,-1 0 160 15,1-1-160-15,1 1 128 0,-1 0-128 0,0 0 128 16,2 0-128-16,-1 0 0 16,0 0 144-16,0 0-144 0,1-1 0 0,1 1 128 0,0-1-128 0,2 0 0 0,-2 1 0 0,2 0 0 15,-1 0 0-15,0-1 128 0,0 1-128 0,2 0 0 16,0-2 0-16,0 2 0 0,2 0 0 0,0 0 0 15,-2-1 0-15,3 1 128 0,-4 0-128 0,2 0 0 16,1-1 0-16,-1 1 0 0,2-1 0 0,-3 1 144 16,0-1-144-16,1 0 0 0,0 1 144 0,-2-1-144 15,0 0 0-15,2 1 144 0,1 0-144 0,0 0 160 16,-3-1-160-16,0 1 160 0,0-1-160 0,2-1 0 16,-2 1 0-16,1 1 0 0,-1 0 0 0,0-1 128 0,1 0-128 0,0-1 0 15,1 1 0-15,0 1 0 16,-2 0 0-16,1 0 0 0,3-1 0 0,-2 1 0 15,-1 0 0-15,2 0 0 0,-1-1 0 0,4 1 0 0,-2 0 128 0,2 1-128 16,-2-2 0 0,-2-2 0-16,-1 3 0 0,2 0 0 0,-4 0 0 0,0 0 0 0,0-1 0 0,1 1 128 15,0 0-128-15,1 1 0 0,-1-2 0 0,-1 1 0 16,0 0 0-16,0 0 0 0,0 0 0 0,1 0 0 16,1 0 0-16,-1 0 0 0,0 0 0 0,1 0 0 15,0 0 0-15,0 0 0 0,0-1 0 0,2 1 0 16,-1 0 0-16,0 0 128 0,1 0-128 0,-1 0 0 15,1 0 0-15,-1 0 0 0,-1-1 0 0,-1 0 0 16,1 0 0-16,-2 0 0 0,-2 0 128 0,0 0-128 0,-1 0 0 0,0-1 0 16,-1 1 0-16,0 0 128 0,-1 0-128 0,1 0 0 15,0 0 0-15,-2 0 0 0,1 0 0 0,1 0 0 16,-1 0 0-16,0 1 0 0,0 0 0 0,0 0 0 16,1 0 0-16,1 0 0 0,-3 0 0 0,0 0 0 31,-6 0 0-31,6-2 0 0,1 1 0 0,0 1 0 0,-2 0 0 0,1 0 0 0,-6 0 0 0,6-1 0 15,1 1 0-15,-1 0 0 0,0 0 128 0,-1 0-128 16,-5 0 0-16,7-1 128 0,0 0-128 0,-2 1 0 16,-5 0 0-16,7 0 0 0,-7 0 0 0,6 0 128 15,0-1-128-15,-6 1 0 0,0 0 0 0,6 0 0 16,0 0 0-16,-6 0 0 0,5 1 0 0,-5-1 0 16,7 1 0-16,-7-1 0 0,0 0 0 0,6 1 0 15,-6-1 128-15,0 0-128 0,0 0 0 0,0 0 0 0,0 0 0 16,0 0 128-16,0 0-256 0,0 0-64 0,0 0-16 0,0 0 0 31,0 0-544-31,0 0-96 0,0 0-32 0,0 0 0 16,-5 6-624-16,2-1-128 0,-2-1-32 0,2 0-7680 0,-1 0-1552 0</inkml:trace>
  <inkml:trace contextRef="#ctx0" brushRef="#br1" timeOffset="67894.39">7727 5948 1839 0,'0'0'160'0,"0"0"-160"0,0 0 0 0,0 0 0 0,0 0 3216 0,5-4 624 32,-5 4 112-32,4-3 16 0,0-1-2176 0,-4 4-432 0,0 0-80 0,6-4-32 0,-2 1-144 0,-4 3-16 15,0 0-16-15,0 0 0 0,0 0-208 0,0 0-32 16,6-3-16-16,-6 3 0 0,0 0-176 0,0 0-16 16,0 0-16-16,0 0 0 0,0 0-64 0,0 0-16 15,0 0 0-15,0 0 0 0,0 0-48 0,0 0-16 16,-5 4 0-16,0 2 0 0,-2 0 96 0,-1 2 16 15,-2 1 0-15,-1 2 0 0,-1 0-32 0,-3 2 0 32,-1 4 0-32,-2 0 0 0,-1 1-224 0,2 2-64 15,-1-3 0-15,0 1 0 0,-2-2 32 0,2 1 0 0,1-3 0 0,-1 0 0 16,0-2 96-16,3 1 0 0,2-1 16 0,0-2 0 16,0-2-16-16,2 1-16 0,3-2 0 0,0-2 0 15,2 0-128-15,1-1-32 0,1-1 0 0,4-3 0 16,0 0-208-16,0 0 0 0,0 0-192 0,0 0 192 15,0 0-640 1,0 0 0-16,7 3-16 0,2-2-17536 0</inkml:trace>
  <inkml:trace contextRef="#ctx0" brushRef="#br1" timeOffset="69073.77">8311 5858 3679 0,'0'0'160'0,"0"0"32"0,0 0-192 0,0 0 0 15,0 0 0-15,0 0 0 0,0 0 2688 0,0 0 512 0,0 0 80 0,0 0 32 16,0 0-1616-16,0 0-320 16,0 0-64-16,0 0-16 0,0 0-144 0,0 0-16 0,0 0-16 0,0 0 0 15,-4-4-160-15,4 4-16 16,0 0-16-16,0 0 0 0,-4-5-96 0,0-1 0 0,2 2-16 0,1-2 0 15,1 1-112-15,1-1 0 0,-1 6-16 0,4-6 0 16,2-2-208-16,1-1-32 0,1 2-16 0,-1-1 0 16,1 0-128-16,0 0-32 0,1 2 0 0,2-1 0 15,2 2-96-15,2 0-32 0,-2 0 0 0,1-1 0 16,-3 2 0-16,1 1 0 0,0-1 0 0,1 2 0 0,-1 1 0 16,0 2 0-16,0 0 0 0,0 1 0 0,-1 2-144 0,-1 0 192 15,-1 2-192-15,-1-1 192 0,-1 1-192 0,0 0 0 16,-2 1 144-16,1-1-144 0,-3 2 0 0,1-1 144 15,0-1-144-15,-1 0 0 0,-3-6 0 0,2 6 0 0,-2-6 0 0,1 7 0 32,-1-7-640-32,-1 7-48 0,1-7 0 0,-3 6 0 15,-2 0-576 1,1-3-112-16,4-3-32 0,-5 2 0 0,-2 0-2032 0,-1 0-400 0</inkml:trace>
  <inkml:trace contextRef="#ctx0" brushRef="#br1" timeOffset="69325.1">8446 5789 1839 0,'0'0'160'0,"0"0"-160"15,-5-4 0-15,5 4 0 0,-3-4 4096 0,3 4 800 16,0 0 160-16,0 0 16 0,-5-6-2480 0,5 6-496 0,0 0-112 0,0 0 0 16,0 0-512-16,0 0-112 0,0 0-16 0,0 0 0 15,2 6-432-15,-1 1-80 0,-1 3-32 0,0 2 0 16,-1 1-80-16,-1 4-16 0,-1 1 0 0,0 1 0 16,0 3-176-16,-1 1-32 0,1 2-16 0,1-2 0 15,1 0-176-15,0 0-48 0,-1 1 0 0,1-2 0 16,1-1-80-16,3-2-32 0,1-3 0 0,0 0 0 0,2-4 240 15,-1-1 64-15,2-1 0 0,1-3 0 0,-1 0-96 0,2-3-16 16,1-1 0-16,1-3 0 0,1-2-144 0,2-1-48 16,2-2 0-16,0-3 0 0,1-2-144 0,0-2 0 15,2-2-160-15,-1-2 160 16,2 0-1904-16,-1-1-272 0,-3 0-64 0,0 1-14944 16</inkml:trace>
  <inkml:trace contextRef="#ctx0" brushRef="#br1" timeOffset="99810.1">17672 3350 4607 0,'0'0'400'0,"0"0"-400"16,0 0 0-16,0 0 0 0,0 0 1856 0,0 0 272 16,0 0 64-16,0 0 16 0,0 0-672 0,0 0-128 15,-5 1-16-15,5-1-16 0,-6 1-432 0,6-1-96 16,0 0-16-16,0 0 0 0,0 0-208 0,0 0-48 0,0 0-16 0,0 0 0 15,0 0-240-15,0 0-64 0,0 0 0 16,0 0 0-16,0 0 48 0,0 0 0 0,0 0 0 0,0 0 0 16,0 0 64-16,0 0 16 15,0 0 0-15,0 0 0 0,0 0-64 0,0 0 0 0,0 0 0 0,0 0 0 16,5-2 0-16,1-1-16 0,1 1 0 0,3 1 0 0,1 0-64 0,3 1-16 16,4-1 0-16,2 0 0 0,2 1 32 15,4 0 0-15,4 0 0 0,2 0 0 0,2 2-48 0,0-2 0 16,0 0 0-16,1 0 0 0,1 0-80 0,3 0 0 15,3-1-128-15,3 1 192 0,4 0-64 0,0 0 0 16,-1 0-128-16,-3 0 192 0,-2-1-192 0,-1 0 0 16,0 0 128-16,1-2-128 0,-2 1 0 0,1 0 0 15,-3-1 0-15,-2-1 0 0,-1 0 128 0,-1 1-128 16,-4-1 0-16,-2 1 144 0,-3 0-144 0,-2-1 0 16,-6 1 0-16,-1 0 128 0,-3 0 0 0,-2 0-128 15,-2 1 192-15,-1 0-64 0,-3 0 64 0,-6 2 16 16,5-2 0-16,-5 2 0 0,0 0-64 0,0 0-16 15,0 0 0-15,0 0 0 0,0 0-320 0,0 0-80 16,0 0-16-16,-7 0 0 16,0 0-1792-16,-2 2-352 0,-1 0-80 0,-1 1-9392 0</inkml:trace>
  <inkml:trace contextRef="#ctx0" brushRef="#br1" timeOffset="100406.4">17624 3354 8287 0,'0'0'368'0,"0"0"80"0,0 0-448 0,0 0 0 0,0 0 0 0,0 0 0 0,0 0 2080 0,0 0 336 15,0 0 64-15,0 0 16 0,6-2-1040 0,-1 0-208 0,1-1-32 0,0 1-16 0,1-1-400 0,2 0-80 16,2-1-16-16,2 1 0 16,2-1 48-16,4-2 0 0,4 1 0 0,0-2 0 0,5 0 16 0,0 1 0 15,1-2 0-15,-1 0 0 0,0 1-176 0,-2-1-16 16,-2 0-16-16,0 2 0 0,-5-2-176 16,1 1-16-16,-1 2-16 0,-2-1 0 0,-3 0-96 0,-2 0-32 15,-5 3 0-15,0 1 0 0,-3 0 96 0,-4 2 32 16,0 0 0-16,0 0 0 0,0 0-352 0,0 0 144 15,0 0-144-15,0 0 0 16,0 0-2320-16,0 0-576 0</inkml:trace>
  <inkml:trace contextRef="#ctx0" brushRef="#br1" timeOffset="101412.62">17925 2225 2751 0,'-3'0'256'15,"-2"0"-256"-15,-1 1 0 0,1 1 0 16,-1-2 2432-16,0 1 448 0,-1 0 96 0,0-1 16 16,2 0-1440-16,0 0-272 0,1 0-64 0,4 0-16 15,0 0 192-15,0 0 32 0,-4 0 16 0,4 0 0 16,-5-4 64-16,5 4 16 0,-2-4 0 0,2 4 0 15,-1-5-384-15,2-2-80 0,2-1-16 0,2 1 0 16,-1-1-272-16,3 0-64 0,2 0-16 0,3-1 0 16,2-4-176-16,1 1-48 0,1-1 0 0,0 0 0 15,4 0-160-15,0 1-48 0,-1 2 0 0,-1 0 0 0,2 1 16 0,-1 2 0 16,-3 2 0-16,0 2 0 0,-2 2-272 0,-1 1 128 16,-1 1-128-16,-1 1 0 0,-2 2 0 0,-1 2 0 15,-2 1 0-15,0 2 0 0,-2 2 0 0,0 1 0 16,-2 0 0-16,-1 3-192 0,-2 1-160 0,0 1-32 15,-2-1 0-15,1 1 0 16,-1-2-368-16,-1-1-80 0,-1-3 0 0,1 0-16 16,-2-1-192-16,2-1-48 0,-1-2 0 0,1-2 0 15,-1 0-2032-15,0-3-400 0</inkml:trace>
  <inkml:trace contextRef="#ctx0" brushRef="#br1" timeOffset="101824.61">18077 2159 20271 0,'0'0'1792'0,"0"0"-1424"0,0 0-368 0,-5 0 0 15,5 0 1344-15,-7 3 208 0,1 0 48 0,-1 2 0 16,-1 2-240-16,1 3-32 0,-1 2-16 0,-1 2 0 0,1-1-688 0,-2 3-144 16,2 0-32-16,-1 3 0 15,1 1 16-15,0 1 0 0,2 1 0 0,0 0 0 16,3 0-144-16,2-1-16 0,1-2-16 0,2 0 0 0,1-2 32 0,2-2 16 16,0 0 0-16,3 0 0 0,1-3 32 0,0-1 0 15,2-1 0-15,0-4 0 0,1 0-176 0,1-2-48 16,1-2 0-16,2-2 0 0,0-2-368 0,2-1-80 15,0-3-16-15,2 0 0 16,-1-2-800-16,0-1-160 0,-1-3-48 0,0 0 0 16,0 0-1136-16,-2-1-224 0,-3 0-64 0,0 1 0 15,0 1-80 1,-4 1-32-16,-1 0 0 0,-1 2 0 0,-2 0 2736 0,-1 2 528 0,-2-1 112 0,-1 3 32 0,-1 4 1920 0,0 0 384 16,0-6 80-16,0 6 16 0,0 0-704 0,0 0-128 15,0 0-16-15,0 0-16 0,0 0-944 0,0 0-192 16,2 8-48-16,0 1 0 0,0 1-320 0,1 2-80 0,-2 0-16 0,-1 1 0 15,0 1-208-15,0 2-32 16,0 0-16-16,-1 1 0 0,0-2-96 0,-1 1 0 0,1-1-128 0,0-1 192 16,-1-1-192-16,1 2 0 0,3-3 0 0,0-1 0 15,-2-2-1120 1,1-3-272-16,3 1-48 0,-1-2-8992 0,-3-5-1808 0</inkml:trace>
  <inkml:trace contextRef="#ctx0" brushRef="#br1" timeOffset="102281.06">18601 2237 27359 0,'2'-14'1216'0,"0"8"240"0,-2-2-1168 0,1-1-288 16,0 4 0-16,-1-2 0 0,0 1 1008 0,-1 2 144 16,1 4 16-16,0 0 16 0,-1-5-384 0,1 5-80 0,0 0-16 0,0 0 0 15,0 0-416-15,0 0-96 16,0 0 0-16,-4 6-16 0,-1 2-176 0,1 0 0 15,0 0 144-15,0 1-144 0,1-1 0 0,0 0 128 16,-1-2-128-16,1 1 0 0,0-2 0 0,3-5 0 0,-3 5 0 0,3-5 128 16,0 0-128-16,0 0 144 0,0 0-144 0,0 0 160 15,0 0-160-15,0 0 0 16,0 0 0-16,0 0 0 0,0 0-288 0,0 0-96 16,0 0 0-16,0 0-16 15,-2-6-112-15,2 1-32 0,2-2 0 0,-1-1 0 0,1 0 224 0,0 0 32 0,2-1 16 0,-1 2 0 16,0-1 272-16,0-1-192 0,-1 0 192 0,1 1-160 15,-1 1 352-15,0-1 80 0,0 1 16 0,2 1 0 16,-3-1 432-16,-1 7 96 0,0 0 16 0,2-6 0 0,-2 6-80 0,0 0-16 16,0 0 0-16,0 0 0 0,0 0-256 0,0 0-48 15,0 0-16-15,0 0 0 16,0 0-240-16,0 0-48 0,-1 7-128 0,0 4 192 0,-2-1-192 16,1 4 128-16,0 4-128 0,0 1 0 0,0 1 128 0,-2 2-128 15,1 2 0-15,1 0 0 0,1-1 0 0,0-1 0 16,0-1 0-16,1-1 0 0,0-2 0 0,1-2-240 15,0-2 32-15,1-1 0 16,0-2-1408-16,0 0-288 0,-1-2-48 0</inkml:trace>
  <inkml:trace contextRef="#ctx0" brushRef="#br1" timeOffset="102469.15">18532 2341 30751 0,'-3'-14'1360'0,"4"8"288"0,2-2-1328 0,2 1-320 0,1 0 0 0,0 0 0 0,4 0 864 0,2 0 96 0,3 1 32 0,0 0 0 16,1 1-208-16,2 0-32 0,1 2-16 0,1 1 0 15,-1-2-528-15,3 2-208 0,1 1 176 0,-2 1-176 32,0 0-1216-32,0 1-352 0,1 0-64 0,-2 0-13280 0</inkml:trace>
  <inkml:trace contextRef="#ctx0" brushRef="#br1" timeOffset="102704.46">18933 2156 26943 0,'0'0'1200'0,"2"-5"240"0,-1-3-1152 0,2-1-288 15,0-1 0-15,2 0 0 0,1 0 656 0,2 0 80 16,3-1 16-16,0 2 0 0,3 1 80 0,2 0 32 15,2 0 0-15,2 2 0 0,2-1-416 0,0 2-64 16,-1 1-32-16,1 2 0 0,0 0-128 0,-1 2-32 16,-3 0 0-16,-1 2 0 0,-2 2-192 0,-2-1 0 15,-3 1 0-15,-1 3 0 16,-1 1-384-16,-3 1-128 0,-1 4-32 0,-3 0 0 16,-1 1-1776-16,-1 0-368 0,-2 1-64 0</inkml:trace>
  <inkml:trace contextRef="#ctx0" brushRef="#br1" timeOffset="102972.03">19231 2078 24191 0,'-8'-10'1072'0,"8"10"208"0,-4-5-1024 0,-3 0-256 0,1-1 0 0,-1 2 0 16,1 3 1808-16,-1 2 304 0,0-1 64 0,1 2 16 15,-2 3-1312-15,0 1-272 0,0 4-48 0,-1 1-16 16,-1 1-352-16,0 3-64 0,-1 1 0 0,2 2-128 15,0 3 208-15,2 1-64 0,-1 0-16 0,3 1 0 16,0 0 0-16,2 1-128 0,2-1 192 0,1-1-64 0,1-1 128 0,2-2 0 16,2-3 16-16,0 1 0 0,3-3-16 0,2-1-16 15,2-3 0-15,0-1 0 0,2-1-240 0,4-1 176 16,0-1-176-16,3-2 160 16,1 0-656-16,1-2-128 0,1-2-16 0,-1-1-10064 15,-1 0-2016-15</inkml:trace>
  <inkml:trace contextRef="#ctx0" brushRef="#br1" timeOffset="103239.57">19425 2347 7359 0,'-1'-5'656'0,"1"-2"-528"15,0 0-128-15,1-1 0 0,1 0 4880 0,0 2 944 0,1 0 192 0,1 2 48 16,0-1-3728-16,2 2-736 0,0 0-160 0,2 1-32 16,1 2-576-16,0 2-112 0,-1 1-16 0,0 3-16 15,1 1-384-15,-4 3-80 0,1 1-16 0,-2 1 0 16,0 3-208-16,-3-1 176 0,-2 0-176 0,-2 2 160 15,-1-1 0-15,-2 0 0 0,0 1 0 0,-4 0 0 16,1 0-16-16,0-2 0 0,2-2 0 0,1-3 0 16,1-1 336-16,0-1 64 0,2 0 16 0,0-2 0 15,2 0 256-15,1-5 48 0,0 0 16 0,4 4 0 0,4-2-336 0,2 1-64 16,-1-2-16-16,6-1 0 0,1 0-288 16,3 0-176-16,2-1 192 0,2-1-192 15,1 0-224-15,8 0-160 16,-1 0-16-16,0 1-13008 0,-2 0-2592 0</inkml:trace>
  <inkml:trace contextRef="#ctx0" brushRef="#br1" timeOffset="109730.51">19461 4589 3679 0,'0'0'320'0,"0"0"-320"0,-3 6 0 0,3-6 0 15,-2 6 2112-15,-1 0 336 0,1-1 80 16,0 1 16-16,2-6-1328 0,-2 6-256 0,-2 1-48 0,2-1-16 15,2-6-288-15,-3 5-64 0,1 1-16 0,2-6 0 16,-4 5-704-16,2 1-144 0,2-6-16 0,-2 5-16 16,0 1 1104-16,2-6 208 0,-2 4 64 0,2-4 0 15,-4 5-480-15,4-5-96 0,0 0 0 0,0 0-16 16,-3 5 80-16,3-5 32 0,0 0 0 0,0 0 0 16,0 0-80-16,0 0-16 0,0 0 0 0,0 0 0 15,0 0 32-15,0 0 0 0,0 0 0 0,0 0 0 0,0 0 144 0,0 0 16 16,0 0 16-16,0 0 0 0,0 0-16 0,0 0 0 15,4-5 0-15,1 1 0 0,-1-1 0 0,3-3-16 16,-1-2 0-16,2-2 0 0,1-2-64 0,1-3-16 16,-1-4 0-16,2 0 0 0,2-1-144 0,-1 0-16 15,1 0-16-15,0 1 0 0,2 2-208 0,-2 0-32 16,0 2-128-16,-1 3 192 16,-1 2-192-16,-1 2 0 0,0 2 128 0,-2 1-128 0,-2 0 0 0,0 2 0 0,-6 5-144 0,0 0 144 31,0 0-2128-31,0 0-336 0</inkml:trace>
  <inkml:trace contextRef="#ctx0" brushRef="#br1" timeOffset="111243.24">19383 3755 10079 0,'0'0'448'0,"0"0"80"0,0 0-528 0,0 0 0 16,0 0 0-16,0 0 0 0,0 0 1072 0,0 0 96 0,0 0 32 0,0 0 0 31,0 0-144-31,1-5-32 0,-1 5 0 0,0 0 0 0,0-4-192 0,0 4-32 16,-1-6-16-16,1 6 0 0,0-5-32 0,-1-1-16 15,0 2 0-15,1 4 0 0,0 0-16 0,0-6 0 16,-2 2 0-16,2 4 0 0,0 0-160 0,0 0-48 16,0 0 0-16,0 0 0 0,0 0-48 0,0 0-16 15,0 0 0-15,0 0 0 0,0 0-128 0,0 0-48 16,0 0 0-16,0 0 0 0,0 0-16 0,0 0-16 16,0 0 0-16,-3 7 0 0,0 2 80 0,0 0 0 15,2 1 16-15,-2 1 0 0,0 2-32 0,0 3-16 16,-2 0 0-16,1 3 0 0,1 1-96 0,-1 3 0 15,0-1-16-15,0 1 0 0,0 1 16 0,-1 1 16 16,0 2 0-16,1 0 0 0,0 2 32 0,0-1 0 0,0 2 0 0,2-1 0 16,1-1 32-16,0 2 16 15,1-3 0-15,0 2 0 0,-4 0-16 0,3-2 0 0,1-2 0 16,0 2 0-16,-1-3-96 0,1-1-32 0,1-1 0 0,0-1 0 16,-1 0-16-16,1-1-128 15,2 0 192-15,-1-1-64 0,-1-1-128 0,1-2 192 0,0 0-192 0,-1-1 192 16,0 0-192-16,2-2 160 15,-1-1-160-15,0-1 160 0,-1-2-160 0,0-1 128 0,0 0-128 0,0 0 128 16,-1 0-128-16,-1 0 0 0,0-1 0 0,1 0 128 16,0-1-128-16,0 0 0 0,-1-1 144 0,1-5-144 0,0 0 0 0,0 0 0 15,-2 6 0-15,2-6 128 0,0 0-128 0,0 0 0 16,-3 4-128-16,3-4 128 0,0 0-368 0,-4 4 16 16,4-4 0-16,0 0 0 15,0 0-304-15,0 0-64 0,0 0-16 0,0 0 0 16,0 0-1552-1,0 0-304-15,0 0-64 0,3-6-10656 0</inkml:trace>
  <inkml:trace contextRef="#ctx0" brushRef="#br1" timeOffset="111416.06">19596 4439 23439 0,'0'0'1024'0,"0"0"240"0,0 0-1008 0,-5 0-256 0,-2 1 0 0,1 1 0 16,-2 1 432-16,-1 3 32 0,-1 2 16 0,-2 1 0 15,-1 2 192-15,0 2 32 0,0 3 16 0,-2 1 0 16,0 3-480-16,-1 1-112 16,0 2 0-16,1 0-8432 0,0 0-1680 0</inkml:trace>
  <inkml:trace contextRef="#ctx0" brushRef="#br1" timeOffset="112698.98">17088 5482 12431 0,'0'0'544'0,"0"0"128"0,0 0-544 0,0 0-128 15,0 0 0-15,0 0 0 0,-4-1 1024 0,4 1 192 16,0 0 16-16,0 0 16 0,-7-1-176 0,7 1-48 0,-5-1 0 0,5 1 0 16,0 0-304-16,0 0-64 15,0 0-16-15,0 0 0 0,0 0 0 0,0 0-16 0,0 0 0 0,0 0 0 16,0 0-176-16,0 0-16 0,0 0-16 0,0 0 0 15,0 0-112-15,0 0-32 0,0 0 0 0,0 0 0 16,0 0 64-16,0 0 16 16,0 0 0-16,0 0 0 0,0 0 32 0,0 0 0 0,5-1 0 0,-5 1 0 15,7-3-128-15,-7 3 0 0,5-1-16 0,1 0 0 16,-6 1-32-16,7-3 0 0,0 2 0 0,0 0 0 16,-1 0-32-16,2 1-16 0,2 1 0 0,-1-1 0 15,0 0-160-15,2 0 160 0,2-1-160 0,1 1 160 16,0-1-160-16,3 0 160 0,1 0-160 0,0 0 160 15,4 0-32-15,0-1 0 0,4 1 0 0,1 0 0 0,1 1-128 0,3-1 160 16,4 0-160-16,0 0 160 0,1 1-160 0,1 0 0 16,2 1 0-16,1-1 0 0,1 1 0 0,3 0 0 15,3 0 0-15,0 0 0 0,-1 1 0 0,-3-1 0 16,-2 0 0-16,-3 0 0 0,-3-1 0 0,-2 0 128 16,-4-1-128-16,-2 0 0 0,0 0 0 0,-4-1 0 31,-2 1 128-31,-1-1-128 0,-4-1 0 0,0 1 128 15,-3 1-128-15,-2-1 128 0,-2 0-128 0,-2 0 128 16,-7 2-128-16,0 0 128 0,0 0 0 0,0 0 0 0,0 0 0 0,0 0 0 16,0 0-128-16,0 0 0 0,0 0-192 0,0 0 192 31,0 0-448-31,0 0 16 0,0 0 16 0,0 0 0 16,0 0-448-16,0 0-96 0,-5-2 0 0,5 2-12800 0</inkml:trace>
  <inkml:trace contextRef="#ctx0" brushRef="#br1" timeOffset="113382.31">18174 5471 1839 0,'0'0'0'0,"0"0"160"0,0 0-160 0,0 0 0 16,0 0 0-16,0 0 0 0,0 0 3872 0,0 0 736 16,0 0 160-16,0 0 32 0,0 0-2176 0,0 0-416 15,0 0-96-15,0 0 0 0,0 0-640 0,-4 2-112 16,-3 0-16-16,-1 2-16 0,0 2-464 0,-5 4-96 16,0 1 0-16,-2 2-16 0,-2 1-304 0,0 1-48 15,-2 3-16-15,-2 3 0 0,-2 0-256 0,0 1-128 0,0-1 0 0,0 0 128 31,0-4-672-31,3 1-144 0,2-3-16 0,5 0-14464 0</inkml:trace>
  <inkml:trace contextRef="#ctx0" brushRef="#br1" timeOffset="116882">16522 4239 2751 0,'0'0'256'0,"0"0"-256"0,0 0 0 0,0 0 0 15,0 0 1760-15,0 0 304 0,5-2 64 0,1-1 16 16,-6 3-1328-16,5-4-272 0,1-1-48 0,-2 2-16 15,-4 3 320-15,6-5 64 0,-1 0 16 0,0 1 0 16,-2-1 336-16,1 1 64 0,1-1 0 0,-1 1 16 16,-1 0-288-16,-3 4-64 0,4-6-16 0,-1 1 0 15,0 0-176-15,-3 5-48 0,3-5 0 0,-3 5 0 16,0 0 0-16,1-6-16 0,-1 6 0 0,0 0 0 16,0 0 0-16,1-5 0 0,-1 5 0 0,0 0 0 15,0 0-112-15,0 0 0 0,0 0-16 0,0 0 0 0,0 0-192 16,0 0-48-16,0 0 0 0,0 0 0 0,0 0-64 15,0 0 0-15,0 0-16 0,-5 5 0 0,2 2-112 0,0 0-128 16,1 2 176-16,-1 0-176 0,0 1 192 0,0 1-192 16,-1 1 192-16,1 1-192 0,1 3 256 0,0 0-64 15,-2 3-16-15,2 2 0 0,-1 3-48 0,1 1-128 16,-2 2 192-16,1 1-64 0,0 1-128 0,1 3 160 16,1 2-160-16,1 2 160 0,0 0-160 0,0 3 0 15,1 2 0-15,0 0 0 0,0-1 160 0,0 0-160 0,-1-1 192 16,1 0-192-16,0-2 208 0,1 1-64 15,-1-2-16-15,2-1 0 0,2-1 144 0,-3-1 32 16,2-1 0-16,-1-1 0 0,1-1 16 0,1-2 16 0,0-1 0 0,1-1 0 16,-2-2-80-16,1 0 0 15,-1-2-16-15,0-2 0 0,0-2-96 0,-2-2-16 0,0 0 0 0,0-2 0 16,0-2-128-16,0 0 192 0,0-2-192 0,-2-1 192 16,0-1-192-16,1-3 0 0,-1-5 0 15,0 0 0-15,0 0-208 0,0 0-128 0,0 0-32 0,0 0 0 16,0 0 688-16,0 0 144 0,-1-7 32 15,1 0 0 1,-2-4-3120-16,0-2-640 0,1-3-112 0,1-1-12000 0</inkml:trace>
  <inkml:trace contextRef="#ctx0" brushRef="#br1" timeOffset="117291.48">16468 4206 13823 0,'-3'-12'608'0,"2"8"128"0,-1-2-592 0,0 1-144 16,0 1 0-16,2 4 0 0,-2-5 1552 0,2 5 288 15,0 0 48-15,0 0 16 0,0 0-224 0,-6 7-32 0,1 2-16 16,0 2 0-16,0 2-528 0,-1 3-96 16,1 2-32-16,-1 3 0 0,0 1-208 0,-1 0-64 0,0 0 0 0,0 0 0 15,0-1-128-15,1-2-48 16,0 0 0-16,2-1 0 0,1-4 96 0,-1-3 16 16,3-2 0-16,-1-3 0 0,2-6 112 0,0 0 16 15,0 0 16-15,0 0 0 0,0 0-208 0,3-8-32 0,2-6-16 0,0-3 0 0,2-4-336 0,2-4-64 16,2-4 0-16,2-2-128 0,2-2-176 15,2 1-144-15,0 0-16 0,0 4-16 16,0 4-432-16,1 4-96 0,-3 4-16 0,0 7 0 16,-3 3-1536-16,0 6-320 0,-1 6-64 0</inkml:trace>
  <inkml:trace contextRef="#ctx0" brushRef="#br1" timeOffset="119220.62">19386 4605 6447 0,'0'0'576'0,"0"0"-576"16,0 0 0-16,0 0 0 0,0 0 2192 0,-3 4 336 16,-5 0 64-16,3 0 16 0,1-1-880 0,2 1-192 0,1 1-16 0,0-1-16 15,0 1-720-15,0 1-144 16,-1 0-16-16,-1 0-16 0,-1 1-464 0,0 0-144 0,-2-1 0 0,2 1-6896 31,-1-1-1456-31</inkml:trace>
  <inkml:trace contextRef="#ctx0" brushRef="#br1" timeOffset="119849.25">17580 6470 18431 0,'0'0'1632'0,"-7"-2"-1312"0,1-1-320 0,-1-1 0 0,1 1 944 0,-2 1 112 16,0 0 32-16,2-2 0 15,-1 1 464-15,2 0 112 0,-1-2 0 0,3 1 16 16,2-1-224-16,1-2-48 0,0-1-16 0,2 1 0 0,3-2-304 0,1 0-48 15,2-1-16-15,0-1 0 0,2-1-448 0,2 1-112 16,3 0-16-16,0 1 0 0,2-1-240 0,0 1-48 16,2 1-16-16,0 3 0 0,-2-1-144 0,1 3 0 15,-1 0 0-15,-1 3 0 0,-2 2 176 0,-3 3-48 16,0 0-128-16,-1 2 192 0,-1 0-448 0,-2 1-80 16,0 1-32-16,-1 1 0 15,-3 2-640-15,-1 3-128 0,-2 1-16 0,0 2-16 16,-2-1-2224-16,-1-2-448 0</inkml:trace>
  <inkml:trace contextRef="#ctx0" brushRef="#br1" timeOffset="120068.97">17749 6403 2751 0,'-5'-5'256'15,"-1"-1"-256"-15,-1 0 0 0,0 0 0 0,1 1 5056 0,-1 0 976 0,0 2 192 0,1 1 48 16,0 1-3376-16,2 1-656 0,-2 1-144 0,-1 2-32 16,0 4-960-16,0 0-192 0,1 4-32 0,-1 1-16 15,1 2-608-15,0 0-112 0,1 1-16 0,-1 3-128 16,1 2 320-16,0-1-32 0,2 1-16 0,0 0 0 15,0 1-64-15,2-1-16 0,1 0 0 0,1-2 0 16,1-1-192-16,1-2 144 0,1-2-144 0,1-1 128 0,0-2-128 0,3-1 160 16,2-1-160-16,1-2 160 0,0-1-400 0,2-2-80 15,1-2 0-15,2-1-16 16,1-2-1728-16,2-1-352 0,-1-2-64 0,1-1-7056 16,1 0-1424-16</inkml:trace>
  <inkml:trace contextRef="#ctx0" brushRef="#br1" timeOffset="120226.37">17930 6620 24639 0,'0'0'1088'0,"0"0"240"0,0 0-1072 0,0 0-256 15,0 0 0-15,-6-2 0 0,0 1 2240 0,6 1 400 16,0 0 80-16,-6 2 16 0,0 1-1312 0,0 3-256 16,3 1-48-16,0 2-16 0,-1 2-528 0,1 1-96 15,0 0-32-15,-1 0 0 0,2 0-192 0,-1 2-32 16,2 1-16-16,0 0 0 0,1 1-208 0,0-1 0 16,1 1 0-16,1-1 0 15,1-1-480-15,2 0-144 0,0-2-16 0,3-2-16 16,2-3-2224-16,1-1-432 0</inkml:trace>
  <inkml:trace contextRef="#ctx0" brushRef="#br1" timeOffset="120461.98">18339 6477 35759 0,'0'0'1584'0,"0"-6"336"0,0 1-1536 0,0 5-384 0,0 0 0 0,0 0 0 0,0 0 864 0,0 0 96 15,0 0 32-15,0 0 0 0,0 0-272 0,4 3-48 16,0 3-16-16,-2 2 0 15,-1 3-464-15,-1 2-192 0,-1 1 176 0,-1 3-176 16,0 1 0-16,-1 1 0 0,-2 1 0 0,0 0 0 16,2 2-192-16,0 0-128 15,1-1-16-15,-2 0-16 0,3 1-1680 0,1-2-336 0,1-2-64 0,0-2-8160 16,2-4-1632-16</inkml:trace>
  <inkml:trace contextRef="#ctx0" brushRef="#br1" timeOffset="120603.36">18229 6688 36447 0,'-5'-9'1616'0,"5"9"336"0,-2-6-1568 0,4-1-384 15,0 0 0-15,1 2 0 0,3-1 0 0,1 1 0 0,4 1-144 0,5-1 144 16,3 2 0-16,6 0 0 0,1-1 192 0,3 0-48 16,-2 1-144-16,1-2 0 0,-2 0-160 0,2 0 160 31,-3 2-2112-31,2 1-336 0,0 0-64 0</inkml:trace>
  <inkml:trace contextRef="#ctx0" brushRef="#br1" timeOffset="120825.49">18781 6477 27647 0,'1'-18'2448'16,"2"12"-1952"-16,-1-2-496 0,1-1 0 0,1-2 768 0,3 1 48 15,0 0 16-15,1 2 0 0,3-1 192 0,2 1 32 16,0 1 16-16,1 3 0 0,1 1-464 0,2 2-96 15,-1 0 0-15,1-1-16 0,-1 1-240 0,1 2-64 16,1 2 0-16,-3 0 0 0,-1 1-192 0,-2 3 176 16,-1 0-176-16,-1 1 160 0,-1 2-160 0,-1 0-256 15,-3 1 64-15,0 1 16 16,-3 0-1808-16,-1 0-352 0,-1 1-80 0,-1-1-6976 16,-1 0-1392-16</inkml:trace>
  <inkml:trace contextRef="#ctx0" brushRef="#br1" timeOffset="121045.87">18998 6467 24639 0,'0'0'1088'0,"0"0"240"0,-3-4-1072 0,-2-1-256 0,1 2 0 0,-2 1 0 16,1 1 1904-16,-2 1 320 15,2 0 64-15,-2 2 16 0,1 1-1008 0,-1 3-192 0,1 1-32 0,0 3-16 16,-1 2-560-16,1 4-112 0,-1 0-32 0,0 4 0 16,0 1-160-16,-1 2-48 0,1 1 0 0,2 0 0 15,2-1-144-15,-2 1 0 0,4 0 0 0,1 0 0 0,1 0 0 0,1-1 0 16,2-1 0-16,2-1 0 0,2-3-160 15,2-2-112-15,0-1-32 0,2-2 0 32,2-3-528-32,2-2-96 0,0-1-32 0,3-1-9568 0,1-3-1920 0</inkml:trace>
  <inkml:trace contextRef="#ctx0" brushRef="#br1" timeOffset="121377.62">19318 6799 28271 0,'0'0'1248'0,"0"-5"272"0,-1-2-1216 0,0 2-304 16,1-2 0-16,1 1 0 0,-1 1 1408 0,1 1 208 15,-1 4 48-15,4-5 16 0,1 1-528 0,0 0-128 0,-5 4 0 0,8 0-16 16,-1 0-560-16,-1 3-96 16,1 0-32-16,-2 1 0 0,1 3-320 0,-2 2 128 0,0 1-128 0,-2 2 0 15,0 1 0-15,-3 3 128 0,-2 1-128 0,-3 1 0 16,-3 0 0-16,-2 1 0 0,-1 1 0 0,-1 0 0 16,0-1 0-16,0 0-160 0,-1-4 160 0,2 0-160 15,1-4 160-15,1-1 0 0,0-3 160 0,3 0-160 16,1 0 656-16,4-3 48 0,2-4 0 0,0 0 0 15,0 0-128-15,7 3 0 0,1-1-16 0,3 0 0 16,4-1-352-16,2-2-64 0,3-3-16 0,2 1 0 0,1 0-128 0,1-1 0 16,2 0 0-16,0 1 128 15,-1-2-128-15,0 1 0 0,-1 1 0 0,-1 0 0 0,-2 2 0 16,-4 1 0 0,-1 0 0-16,-3 0 0 0,-3-1 0 0,-1 0 0 0,-9 1 0 0,0 0 0 15,0 0-384-15,0 0-176 0,0 0-16 0,0 0-16 31,0 0-2464-31,-4 6-480 0</inkml:trace>
  <inkml:trace contextRef="#ctx0" brushRef="#br1" timeOffset="128448.11">2547 8074 17503 0,'0'0'1552'0,"0"0"-1232"0,-4 0-320 0,-2-1 0 0,6 1 1648 0,0 0 272 16,0 0 48-16,0 0 16 0,0 0-1056 15,0 0-208-15,0 0-32 0,0 0-16 0,0 0-112 16,0 0-32-16,8-2 0 0,2-2 0 0,3 2 48 0,3 0 0 16,1-1 0-16,3 1 0 0,3-1-80 0,2 1-16 15,3 0 0-15,-1 0 0 0,2 0-224 0,0 0-32 16,-1 1-16-16,0 0 0 0,-2 0-208 0,-1 0 0 15,-1 0 0-15,-2 1 0 0,-5-1 128 0,-3 1-128 16,0 0 0-16,-4 0 0 0,-3-1 176 0,0 1-176 16,-7 0 192-16,0 0-192 0,0 0 320 0,0 0-64 0,0 0 0 0,0 0 0 15,0 0 128-15,-8-4 32 0,-2 1 0 0,-3 1 0 16,-2 1 0-16,-6-1 0 16,-6-1 0-16,-1 1 0 0,-3 2-96 0,-2 1 0 15,-2 0-16-15,0 4 0 0,-1 0-48 0,1 3-16 16,1 1 0-16,1 0 0 0,0 1-16 0,1 1 0 15,0 1 0-15,1 1 0 0,4 1-96 0,3 3-128 0,1-1 176 0,3 2-176 16,3-1 0-16,3 0 0 0,2-1 0 0,3 1 0 16,3-1 0-16,2 1 0 15,3-1 0-15,1 0 0 0,5-2-128 0,1 0 128 0,4 0 0 0,2-3-144 16,4 0 144-16,0-4-128 0,3-2 128 0,2-3-128 16,1-1 128-16,0-1 0 0,-1-2 0 15,-2-3 0-15,-1-1 160 0,-2-3 16 0,-1-1 0 0,-2-2 0 16,-2-1 224-16,-2-2 48 0,-4 0 16 0,-1-1 0 0,-3 1 48 0,-2 2 0 15,-4-1 0-15,0 1 0 0,-2 0-112 0,-2 2-16 16,-3 2 0-16,-2 2 0 0,-3 0-256 0,0 3-128 16,-2 0 128-16,-4 1-128 0,2 2-224 0,1 3-128 15,0 2-32-15,3 0 0 16,0 2-1184-16,4 0-240 0,2 2-48 0,3 0-10320 16,3-1-2064-16</inkml:trace>
  <inkml:trace contextRef="#ctx0" brushRef="#br1" timeOffset="128699.83">3294 8065 34143 0,'-10'-5'1520'0,"10"5"304"0,0 0-1456 0,0 0-368 0,0 0 0 0,0 0 0 16,0 0 288-16,0 0-16 0,0 0 0 0,0 0 0 15,7-1 112-15,2 1 0 0,2 0 16 0,3 1 0 16,0-1-160-16,2 1-48 0,0 0 0 0,2 0 0 16,-1-1-192-16,1 0 0 0,0-1 0 0,-1 1 0 15,-2 0-832-15,-1 1-48 0,0 0-16 0,-2 1-9552 16,0 1-1920-16</inkml:trace>
  <inkml:trace contextRef="#ctx0" brushRef="#br1" timeOffset="128856.59">3185 8298 41759 0,'0'0'1856'0,"0"0"368"0,0 0-1776 0,0 0-448 0,0 0 0 0,0 0 0 0,0 0 128 0,9 0-128 15,0 0 128-15,3 0-128 0,2 2 384 0,5-1-16 16,3 0 0-16,3-1 0 0,5 0-224 0,-1 0-144 16,1 0 192-16,1-1-192 15,2-2-1024-15,1 0-320 0,2-1-64 0,1-1-16576 0</inkml:trace>
  <inkml:trace contextRef="#ctx0" brushRef="#br1" timeOffset="136080.6">4891 7687 14735 0,'-5'-13'1312'0,"3"8"-1056"15,1 1-256-15,-3-2 0 0,2 0 1584 0,1-1 256 16,1 1 48-16,-1-1 16 0,0 0-192 0,0 2-48 16,0-1 0-16,1 6 0 0,0 0-384 0,0-5-96 15,0 5-16-15,0 0 0 0,0 0-432 0,0 0-96 16,0 0 0-16,0 0-16 0,0 0-192 0,-1 10-48 16,-1 2 0-16,1 3 0 0,0 3-112 0,-1 3-16 15,0 2-16-15,0 1 0 0,-1 1-80 0,1 2-16 0,0 0 0 0,0 1 0 16,0-3-144-16,1 1 160 0,1-1-160 0,0-3 160 15,0-1-160-15,0-3 0 0,1-1 144 0,-1-2-144 16,0-1 144-16,0-3-144 16,0-1 192-16,0-2-192 0,0-2 224 0,0-6-64 0,0 0-16 0,0 0 0 15,0 0 96-15,0 0 16 0,-4-5 0 0,-2-1 0 0,0-3-80 0,1-4-16 32,-1-5 0-32,1-3 0 0,-1-3-160 0,1-3 0 0,-1-2 0 0,1-3 0 0,-1-2 0 15,2-1 0-15,3-3 0 0,-1 2 0 0,4 1 0 16,-1 1 0-16,1-1 176 0,2 4-176 0,2 1 256 0,1 1-64 15,0 2 0-15,3 3 0 0,0 2-192 16,2 2 0-16,2 2 0 0,1 5 0 16,-2 2 0-16,0 3 0 0,3 2 0 0,-1 2 0 0,0 4 0 0,0 4 176 15,-2 1-176-15,-2 2 160 0,-1 3-160 0,-1 3 0 16,-3 2 0-16,-1 4 0 0,-2 1 128 0,-5 2-128 16,-2 1 0-16,-1 2 128 0,-4 2-128 0,-1-2 192 15,-2-1-192-15,0-1 192 0,1-2-64 0,-1-2-128 16,-1-3 192-16,-1 0-64 0,0-3 0 0,1-1 0 15,0-2 0-15,2-2 0 0,-1-3 0 0,1-1-128 32,0 0 192-32,1-2-64 0,1-1-384 0,0-1-64 0,1-1-32 0,2 0 0 31,6 1-2592-31,0 0-512 0,-10-7-96 0,10 7-32 0</inkml:trace>
  <inkml:trace contextRef="#ctx0" brushRef="#br1" timeOffset="136598.24">5263 7516 12895 0,'0'0'1152'0,"0"-5"-928"0,0-1-224 0,0 1 0 0,0 0 2144 0,0 0 384 16,0-2 80-16,-1 3 16 0,1 4-16 0,0 0 0 16,0 0 0-16,0 0 0 0,0 0-1008 0,0 0-208 15,0 0-48-15,1 7 0 0,0 1-640 0,-1 4-144 16,-1 6-32-16,0 1 0 0,-1 1-160 0,0 0-48 16,0 2 0-16,-2 3 0 0,-1 1-64 0,1 2-32 15,-1-3 0-15,-1 1 0 0,3 0-96 0,0-2 0 16,1-2-128-16,1 0 192 0,1-2-64 0,-2-3-128 15,1-3 176-15,1-1-176 0,0-4 336 0,0 0-32 16,0-2-16-16,0-7 0 0,0 0-16 0,0 0 0 16,0 0 0-16,0 0 0 0,0 0-16 0,6-6 0 15,0-1 0-15,1-3 0 0,0-1-112 0,-1-2-16 16,2-2-128-16,0 1 192 0,0-1-192 0,1 0 0 0,2 2 0 0,1 2 0 16,0 0 0-16,2 2 0 15,-1 3 0-15,-2 1-160 0,1 2 160 0,0 1-160 0,0 2 160 0,2 2-160 16,-3 1 160-16,2 3 0 0,-2-1-144 0,-2 2 144 15,-1 1 0-15,0 0 0 0,-3 0 0 0,0 2 0 0,-2 1 0 0,-2 0 0 16,-2 0 0-16,-1 2 0 0,-1-1 0 16,-4 0 0-16,0-1 128 0,-1-1-128 0,-1-1 192 15,-3-1-64-15,-2-2 0 0,1 0 0 0,-1-1-128 0,0 1 192 16,-3-3-192-16,3-1 192 0,-2-1-192 0,3-1-192 16,1-1 32-16,2 0 16 15,3 0-1408-15,1-1-288 16,3 0-48-16,3 2-10128 0,0-8-2016 0</inkml:trace>
  <inkml:trace contextRef="#ctx0" brushRef="#br1" timeOffset="137053.65">5955 7800 27071 0,'0'0'1200'0,"5"-4"240"0,-1-1-1152 0,0 0-288 0,0-3 0 0,-2-1 0 15,-2-1 1136-15,-1 1 160 0,-1-2 48 0,-2 1 0 16,-1 0 256-16,-2 0 64 15,-2 0 16-15,1 1 0 0,-2 1-720 0,-1 3-160 16,-3 1-32-16,2 0 0 0,-2 3-288 0,-1 1-64 0,-2 1-16 0,0 5 0 16,-1 1-96-16,3 3-32 0,-2 1 0 0,2 3 0 15,-1 0-272-15,2 1 0 16,2 2 0-16,2-1 0 0,0 1 0 0,3-1 0 0,3 1-128 16,3-1 128-16,3 1 0 0,1-2 0 0,2 1-160 0,1-3 160 15,3-2 0-15,3-1-144 0,2-3 144 0,1-2 0 16,1-3 0-16,3-2 0 0,0-2 0 0,1-3 0 15,2-2 0-15,0-4 0 0,0-5 0 0,1-2 0 16,1-4 176-16,0-4-176 0,0-3 192 0,-1-3-192 16,-1-4 128-16,-2 0-128 0,-1-1 0 0,-5 0 0 0,-1 3 160 0,-2 2-160 15,-3 3 128-15,-3 2-128 0,-4 4 336 0,-1 5-16 16,-1 2 0-16,-2 4 0 0,-1 3 256 0,0 3 64 16,-3 2 0-16,0 4 0 0,1 4-384 0,-2 3-64 15,0 5 0-15,0 4-16 0,-2 1-176 0,1 5 0 16,0 5 0-16,2 1 0 0,1 2 0 0,1 1-224 15,4 2 80-15,1 0 16 0,3-1 256 0,1-1 64 16,4-2 16-16,-2 2 0 0,1-3-400 0,-1-2-64 16,2-3-32-16,2-2 0 15,0-2-208-15,0-2-32 0,1-3-16 0,0-2-12992 16,2-2-2592-16</inkml:trace>
  <inkml:trace contextRef="#ctx0" brushRef="#br1" timeOffset="137477.44">4653 8319 23039 0,'-8'-3'2048'0,"0"0"-1648"16,1-1-400-16,0 2 0 0,2 0 2592 0,-1 0 432 15,2 0 96-15,4 2 16 0,0 0-1536 0,0 0-288 16,0 0-64-16,6-1-16 0,4-1-672 0,7 0-144 16,5 3-32-16,6-2 0 0,5-1-192 0,7-1-32 15,4-2-16-15,8 1 0 0,6-2-16 0,8 1-128 16,5-1 192-16,5 1-64 0,2-1-128 0,5 1 0 15,4-1 0-15,1 1 128 0,0-1-128 0,-1 0 0 16,-4-1 0-16,0 2 128 0,-3-2-128 0,-5 2 0 16,-8-2 0-16,-5 2 128 0,-7 0-128 0,-7 1 160 15,-4 0-160-15,-9 1 160 0,-3 0-160 0,-8 1 0 0,-4-1 144 0,-5 2-144 16,-4 0 0-16,-3 1-288 0,-8 0 48 0,0 0 16 31,0 0-496-31,-6 2-112 0,-4 2 0 0,-2 0-16 16,-3 2-1968-16,-1 1-384 0,-3 2-64 0</inkml:trace>
  <inkml:trace contextRef="#ctx0" brushRef="#br1" timeOffset="137886.57">5374 8711 16575 0,'-17'-3'736'15,"9"0"160"-15,-1 1-720 0,-1-2-176 0,0-2 0 0,2 1 0 0,-1-2 4112 0,1 0 800 16,3-2 144-16,1 0 48 0,3-1-3248 0,1 0-656 16,2-1-128-16,3 1-32 0,4-2-656 0,1 1-144 15,2 0-32-15,2 0 0 0,0 1-208 0,3 1 0 16,0 2 0-16,1 0 0 0,-2 2 0 0,-1 1 0 16,-2 2 0-16,-1 3 0 0,-2 1 0 0,-2 3 0 15,-3 0 0-15,-2 4 0 0,-1 2 224 0,-4 2-48 16,-3 2-16-16,-3 1 0 0,-3 4-160 0,-2 2 0 15,-3 2 0-15,-2 1-176 0,-1 2 176 0,3-1 0 16,-1 0 0-16,3-2 0 0,2-3 0 0,1-2 0 16,2-3 0-16,4-3 128 0,-2-3-128 0,6-1 128 0,0 0-128 0,2-3 128 15,-1-6 0-15,4 5 0 16,3-2 0-16,2-1 0 0,1-1-128 0,2-1 192 0,1-1-64 0,2 0 0 16,2-1-128-16,1-2 0 0,2 1 0 0,2 0 0 15,0-2-128-15,2 1-64 0,1 0 0 0,0-1 0 16,0 1-1536-16,1-1-320 0,-1 1-64 0,0-1-13744 15</inkml:trace>
  <inkml:trace contextRef="#ctx0" brushRef="#br1" timeOffset="138124.84">6092 8503 35759 0,'0'0'1584'0,"0"0"336"0,0 0-1536 0,0 0-384 16,0 0 0-16,0 0 0 0,0 0 592 0,0 0 48 15,-5 7 16-15,1 0 0 0,0 3 240 0,0 2 64 16,0 4 0-16,0 0 0 0,1 2-480 0,0 1-96 16,-2 0 0-16,2 3-16 0,1 1-240 0,-1 1-128 15,-1-2 128-15,3 0-128 0,2 1 0 0,1-1 0 0,1-3 0 0,1 0 128 16,-2-1-128-16,2-3 0 16,-1-2 0-16,0-1 0 0,0-1 0 0,3-1-256 15,-5-3 32-15,-1-7 16 16,0 0-1712-16,0 0-352 0,0 0-64 0,0 0-14208 0</inkml:trace>
  <inkml:trace contextRef="#ctx0" brushRef="#br1" timeOffset="138300.31">5920 8652 25791 0,'-11'-20'1152'0,"5"12"224"0,2-1-1104 0,0-2-272 0,0 0 0 0,2 0 0 0,2 0 2656 0,1 0 480 16,3 1 80-16,1 2 32 0,5-2-2016 0,0 1-400 31,4 0-64-31,4 2-32 0,2 2-496 0,3 1-112 0,2 0 0 0,1 0-128 0,3 1 0 0,-3 0 0 15,0 2 0-15,-3 2 0 0,-2-1 0 0,-3 3 0 16,1 1 0-16,-4 1 0 16,-1 3-544-16,-2 1-160 0,-2 2-48 0,-4 2-10784 31,-2 3-2160-31</inkml:trace>
  <inkml:trace contextRef="#ctx0" brushRef="#br1" timeOffset="138484.7">5895 8919 30399 0,'-6'0'2704'0,"2"-1"-2160"15,-3-1-544-15,7 2 0 0,0 0 1904 0,0 0 272 16,0 0 48-16,0 0 16 0,0 0-1120 0,0 0-224 16,0 0-32-16,11 3-16 0,0-1-304 0,5 0-64 15,2 2-16-15,3-1 0 16,2 0-224-16,3-1-48 0,1 1-16 0,2-3 0 0,0-3-176 0,0 0 0 16,0 0 144-16,-1-2-144 15,1 1-1392-15,0 0-336 0,1-2-80 0</inkml:trace>
  <inkml:trace contextRef="#ctx0" brushRef="#br1" timeOffset="139365.29">2526 9512 3679 0,'0'0'160'0,"-4"-5"32"0,-1 1-192 0,0-1 0 16,2-1 0-16,1 0 0 16,1 0 6080-16,2-1 1152 0,2 0 256 0,1-1 32 0,2-1-4912 0,3 0-992 15,3 0-192-15,2 0-32 16,3-1-496-16,1 0-80 0,5 1-32 0,3 0 0 15,1 0-272-15,3 2-64 0,-3 1-16 0,3 2 0 0,-1 0-128 0,-1 2-32 16,1 1 0-16,-2 1 0 0,-5 1-272 0,0 3 160 16,-3 0-160-16,-1 1 128 0,-1 3-128 0,-4 0 0 15,0 1 144-15,-2 1-144 0,0 1 0 0,-2 2 0 16,-1 1 0-16,-1 0-128 16,-2 0-272-16,1-1-48 0,-1-1-16 0,0 0 0 15,-3-2-432-15,1-2-64 0,-2 0-32 0,-1-8 0 16,1 6-1280-16,-1-6-256 0,0 0-48 0,0 0-6560 0,0 0-1296 0</inkml:trace>
  <inkml:trace contextRef="#ctx0" brushRef="#br1" timeOffset="139632.17">2986 9463 2751 0,'-10'-11'256'0,"5"7"-256"15,-2-2 0-15,-3 2 0 0,2 0 4624 0,-1-1 880 16,0 2 192-16,0 1 16 0,1 1-2928 0,1 0-592 0,0-1-112 0,-1 4-32 16,1 0-576-16,0 1-112 0,-1 3-16 0,1 1-16 15,-1 3-752-15,-1 2-128 0,0 2-48 0,1 1 0 16,0 2-96-16,0 4-32 0,-1 0 0 0,2 5 0 15,-1 2-16-15,1 3 0 0,1 0 0 0,0 0 0 16,2 1-96-16,0-2-32 0,1 1 0 0,2-2 0 16,2-2 64-16,2 0 16 0,-1-3 0 0,2-1 0 0,2-3 176 0,0-3 16 15,1-1 16-15,2-2 0 0,2-1-64 0,1-3-16 16,2-2 0-16,-1-3 0 0,2 0-96 0,0-3-32 16,3-1 0-16,-1-1 0 0,3-3-208 0,-4-3 0 15,0-1 0-15,0-3 0 16,1-2-576-16,-2-1-128 0,-2 0 0 0,2 0-16 31,-1 0-1776-31,-2 1-336 0,-2 0-80 0</inkml:trace>
  <inkml:trace contextRef="#ctx0" brushRef="#br1" timeOffset="140276.04">3789 9661 31615 0,'0'0'1408'0,"0"0"272"0,-2-5-1344 0,2 5-336 0,2-4 0 0,2-1 0 16,-1 1 528-16,1 0 48 16,1 1 0-16,1 0 0 0,2 1 304 0,1-1 64 0,2 1 16 0,1 0 0 15,0 1-512-15,1 0-112 0,0 0-16 0,2 0 0 16,-1 0-320-16,0 1 0 0,1-2 0 0,-2 4 0 31,0-1-688-31,0 1-96 0,-1 0-32 0,-1 1-10000 0,-2 1-2016 0</inkml:trace>
  <inkml:trace contextRef="#ctx0" brushRef="#br1" timeOffset="140433.54">3778 9872 32255 0,'0'0'2864'0,"0"0"-2288"15,0 0-576-15,0 0 0 0,0 0 928 0,0 0 80 16,0 0 16-16,5 5 0 0,1 2-256 0,3-2-64 15,4 1 0-15,2-2 0 0,1-1-384 0,3 1-96 16,1 0-16-16,3-2 0 0,3-2-208 0,2-2 0 0,0-2 0 16,3-2 0-1,2 0-1040-15,3-1-304 0,3-1-64 0</inkml:trace>
  <inkml:trace contextRef="#ctx0" brushRef="#br1" timeOffset="148278.44">5415 9485 15375 0,'0'0'672'0,"0"0"160"0,1-4-672 0,-1-3-160 0,-1 0 0 0,0 0 0 16,0 1 1568-16,0 0 288 0,1 6 48 0,-1-7 16 15,-2 1-144-15,3 0-32 0,0 6 0 0,0 0 0 16,0 0-400-16,0 0-64 0,0 0-32 0,0 0 0 16,0 0-544-16,0 0-128 0,-4 6 0 15,2 1-16-15,0 3-144 0,-1 4-32 0,1 1 0 0,1 3 0 0,0 1-160 0,0 5-32 16,0 0-16-16,0 2 0 16,0 2 16-16,0-2 0 0,1 0 0 0,0 0 0 0,1-1-192 0,-1-1 128 15,1-3-128-15,0-1 128 0,0-1-128 0,0-3 160 16,-1 0-160-16,2-3 160 0,-1-2 0 0,-1 0 0 15,0-5 0-15,0-6 0 0,0 7 64 0,0-7 16 16,0 0 0-16,0 0 0 0,0 0 16 0,0 0 16 0,-3-7 0 16,0-1 0-1,1-3-80-15,-1-3 0 0,1 0-16 0,2-5 0 0,-2-3-176 0,1-2 192 16,1-2-192-16,1-2 192 0,1 0-192 0,1 0 0 16,1 0 0-16,0 0 0 0,1 1 0 0,0 1 0 0,1 2 0 15,0 0 0-15,1 3 0 0,0 3 0 0,1 2 0 16,1 3 0-16,0 0-144 0,0 5 144 0,-1 0 0 0,1 2 0 15,1 2 0-15,0 2-128 0,1 1 128 0,0 2 0 16,-1 2 0-16,0 4-128 16,0 2 128-16,-2 2 0 0,-1 1-128 0,-1 2 128 0,-2 2 0 0,-2 2 0 15,-1 2 0-15,-2 0 0 0,-1 0 0 16,-4-2 0-16,-1 0 0 0,-1-2-160 0,-1 0 160 16,-1-2-128-16,0-1 128 0,-2-1 144 15,-2-1-16-15,0-2-128 0,-2-1 256 0,0-2-48 0,-2 0-16 0,2-2 0 0,1 0-192 0,0-2 0 16,0-1 0-16,1 0-160 15,2 0-288-15,2-1-64 0,1 0-16 0,1 0 0 16,1 0-1536-16,7 0-304 0,0 0-64 0,0 0-7920 16,0 0-1568-16</inkml:trace>
  <inkml:trace contextRef="#ctx0" brushRef="#br1" timeOffset="148702.84">5780 9420 9215 0,'0'0'816'0,"0"-4"-656"0,1-1-160 0,-1-1 0 0,1 1 4256 0,-1 5 816 16,0-6 176-16,0 6 16 0,0 0-2928 0,0 0-592 0,0 0-112 0,0 0-32 16,0 0-624-16,0 0-128 0,0 0-16 0,0 0-16 15,4 7-496-15,-1 1-80 0,0 5-32 0,1 1 0 16,-2 2-16-16,0 3 0 0,-2 2 0 0,-1 2 0 15,0 1 48-15,0 2 0 0,-1 0 0 0,-1 0 0 16,1 1-112-16,-1-2 0 0,0-1-128 0,-1-1 192 16,2-2 0-16,0-1 0 0,1-2 0 0,1-3 0 15,0-1 160-15,0-1 32 0,0-4 0 0,0 0 0 16,1-2-32-16,1-2 0 0,-2-5 0 0,2 5 0 16,-2-5-160-16,5 4-16 0,0-1-16 0,2 0 0 15,2-2-160-15,-3 0 160 0,2-1-160 0,0 0 160 0,0-1-160 0,1 0 0 31,1 0 0-31,1-1 128 0,0 1-128 0,0 0 0 0,0 0 0 0,0 0 0 0,0 0 0 0,0 1 0 16,-1-1 0-16,-1 1 0 0,-2 0 0 0,1 0 0 16,0 0-144-16,0 0 144 15,-2 0-960-15,2 1-64 0,0 0-32 0,0 1 0 16,2-1-2672-16,1 0-544 0</inkml:trace>
  <inkml:trace contextRef="#ctx0" brushRef="#br1" timeOffset="149205.97">6404 9694 23039 0,'0'-13'2048'0,"0"9"-1648"0,0-2-400 0,0 1 0 16,0-1 928-16,0 1 96 16,-2-1 32-16,1 1 0 0,0-2 32 0,-2 1 0 15,1-1 0-15,-1 0 0 0,-2 2 0 0,1 1 16 0,-1-3 0 0,-1 3 0 16,-1-1-384-16,0 2-80 0,-2 0 0 15,-1 0-16-15,-1 2-240 0,1 1-32 0,-1 0-16 0,-1 2 0 16,-1 3-176-16,1 0-32 0,-3 2-128 0,2 1 192 16,0 0-64-16,1 3-128 15,0 3 176-15,1-1-176 0,0 1 128 0,3 0-128 0,-1 0 0 0,2 0 0 0,0 2 128 0,2 0-128 16,1-1 0-16,4 0 0 0,1-2 0 0,3 0 0 16,0-1 0-16,2-1 0 15,0 0 0-15,2-2 0 0,1-1 0 0,1-3 0 0,2-1 0 0,-1 0 160 16,0-3-160-16,3-2 128 0,-1-1-128 0,1-4 192 15,-1-2-192-15,0-2 192 0,1-3-16 0,-2-3 0 16,1-4 0-16,1-2 0 0,-2-2-32 0,-1-5 0 31,-1-1 0-31,-1 0 0 0,-1-2-144 0,-1 1 192 0,-3 2-192 0,1 2 192 0,-2 1-16 0,-1 3 0 16,0 4 0-16,-1 1 0 0,-1 5 336 0,-1 1 80 16,-1 2 16-16,0 3 0 0,0 2-112 0,2 5-32 15,0 0 0-15,-5 2 0 0,0 2-272 0,-1 5-64 16,1 3-128-1,0 4 192-15,0 1-192 0,-2 4 0 16,3 3 0-16,2 3 0 0,-3 1 0 0,4 3 0 0,2-2-128 0,0-1 128 16,3 1 0-16,-2-2 0 0,2 0 0 0,2-2 0 15,0-2 0-15,2-2-192 0,0-2 192 0,1-3-160 32,0-1-1072-32,2-3-224 0,2-1-32 0,1-4-11120 0,2-1-2208 0</inkml:trace>
  <inkml:trace contextRef="#ctx0" brushRef="#br1" timeOffset="149661.26">5194 10130 19343 0,'-8'-1'1728'0,"-2"0"-1392"0,-3 0-336 0,1 1 0 15,0 0 2448-15,1-1 432 0,0 0 64 0,2 1 32 16,3 1-1248-16,6-1-256 0,0 0-64 0,0 0 0 15,0 0-640-15,0 0-128 0,0 0-16 0,9 3-16 16,6-1-272-16,5 0-48 0,6 1-16 0,4-3 0 16,2-3-48-16,6 1-16 0,6 0 0 0,6-1 0 15,7-2 32-15,4 1 0 0,5-1 0 0,4 0 0 16,1-1-64-16,5 2-16 0,3 0 0 0,0-1 0 16,-2 0-160-16,0 0 0 0,-1 0 144 0,-1 0-144 15,1 2 0-15,-7 1 0 0,-3 0 0 0,-5 0 128 0,-7-1-128 0,-5 2 0 16,-6 0 128-16,-5-1-128 0,-5 2 128 0,-5 0-128 15,-4 0 128-15,-4 1-128 0,-4 0 0 0,-4 1 0 16,-4-1 0-16,-8-1 0 16,0 0-640-16,0 0-192 0,0 0-32 0,-4 8-16 15,-4 1-1872-15,-3 0-384 0,-2 1-80 0</inkml:trace>
  <inkml:trace contextRef="#ctx0" brushRef="#br1" timeOffset="150132.43">5513 10693 26719 0,'-6'-6'2368'0,"0"-3"-1888"0,-2-1-480 0,2-1 0 15,0-2 1824-15,1 0 272 0,0-1 48 0,2 0 16 16,0 0-784-16,3 1-160 0,2-1-16 0,2 2-16 16,2 0-640-16,1 1-128 0,3 2-32 0,1 2 0 15,1 0-240-15,2 2-144 0,0 1 160 0,0 4-160 16,0 0 192-16,0 2-48 0,-3 3-16 0,-1 1 0 16,-4 4-128-16,1 2 0 0,-3 4 0 0,-3 1 0 15,-2 2 0-15,-2 2 0 0,-3 3 144 0,0 3-144 16,-9-2 0-16,1 4-192 0,-2 1 32 0,-1 1 0 0,0-1-96 0,2-4 0 15,2-3-16-15,1-3 0 0,0-2 272 0,2-4 272 16,2-2-48-16,2-2-16 0,0-1 304 0,3-4 64 16,3-5 16-16,0 0 0 0,0 0-224 0,0 0-48 0,0 0-16 0,0 0 0 15,5 5-176-15,2-3-128 16,2-1 144-16,1 0-144 0,1-2 0 0,3 0 0 16,1 0 0-16,2 0 0 0,2-1 0 0,1-1 0 15,-1 1 0-15,2-1 0 0,-1 0-288 0,1-1-48 16,-3 1-16-16,1 0 0 15,-1-1-1824-15,-1 1-352 0,1 0-80 0,0-2-13600 0</inkml:trace>
  <inkml:trace contextRef="#ctx0" brushRef="#br1" timeOffset="150400.96">6290 10482 36223 0,'-6'-10'1600'0,"3"6"336"0,-3-2-1552 0,1 2-384 0,0-1 0 0,1 1 0 0,1 1 608 0,3 3 32 16,0 0 16-16,0 0 0 0,0 0-16 0,0 0-16 16,0 0 0-16,-1 6 0 0,-1 3-496 0,4 3-128 15,0 3 0-15,0 1 0 0,0 3 0 0,-1 2 0 16,0 0 0-16,0 1 0 16,1 1 0-16,0 0 0 0,-2 0 0 0,0 0 0 0,1-1 0 0,-1 0 0 15,0-1 0-15,0 0 128 0,0-4-128 0,0 0 0 16,1-3-176-16,0-1 176 15,-1-2-640-15,0-1-48 0,0-2 0 0,0-3 0 16,0-5-2864-16,0 0-576 0</inkml:trace>
  <inkml:trace contextRef="#ctx0" brushRef="#br1" timeOffset="150604.72">6040 10607 27647 0,'-9'-19'2448'0,"6"9"-1952"16,-1-2-496-16,3-3 0 0,4 1 2672 0,1-1 432 0,1-1 96 0,4 1 0 15,3 1-2368-15,3-1-496 16,2 1-80-16,3 2-32 0,1 0-80 0,1 2-16 0,0 2 0 0,1 2 0 16,0-1-128-16,1 3 0 0,1 0 144 0,-2 3-144 15,-2 1 0-15,-3 1 0 0,0 0 0 0,-3 2 128 0,0 2-128 0,-3 2-256 16,-2 0 64-16,-3 3 0 16,-1 1-1952-16,-4 2-400 0,-2 4-80 15</inkml:trace>
  <inkml:trace contextRef="#ctx0" brushRef="#br1" timeOffset="150777.38">6021 10918 33567 0,'0'0'1488'0,"0"0"304"0,0 0-1424 0,0 0-368 16,0 0 0-16,0 0 0 0,0 0 704 0,0 0 64 16,9 5 0-16,1-2 16 0,1 1-96 0,3-2-32 15,4-1 0-15,2 0 0 0,-1-1-400 0,3 1-64 16,1-2-32-16,2-1 0 0,0 0-160 0,0 0 0 15,1-2 0-15,0 1 128 16,1-1-1216-16,2-1-240 0,0 1-48 0,0 0-9472 0,2 1-1888 16</inkml:trace>
  <inkml:trace contextRef="#ctx0" brushRef="#br1" timeOffset="151076.6">6665 10918 21183 0,'0'0'944'0,"-1"-5"192"0,-3 0-912 0,2-1-224 0,1 1 0 0,1 5 0 0,-2-6 3712 0,0 1 688 15,2 5 144-15,0 0 16 0,0 0-2688 0,0 0-528 16,0 0-128-16,0 0 0 0,0 0-816 0,0 0-144 16,0 0-48-16,0 0 0 0,1 5-208 0,0 4 144 15,-1 1-144-15,1 2 128 0,-1 1-128 0,1 4 128 16,-1 0-128-16,0 2 128 0,0 1 128 15,0 1 0-15,-1 0 16 16,0 0 0-16,0-1-272 0,2 0 0 16,-1 1 128-16,0-2-128 0,0-2 0 0,0 0 0 0,1-1 0 0,0 0 0 0,0-2 0 0,0-2 0 15,0-1 0-15,1-1-192 16,1-2-704-16,-1-2-144 0,-2-6-32 0,0 0 0 16,0 0-2496-16,0 0-496 0,0 0-96 0</inkml:trace>
  <inkml:trace contextRef="#ctx0" brushRef="#br1" timeOffset="151311.88">6639 10979 28095 0,'-1'-21'1248'0,"1"13"256"0,1-3-1200 0,2-2-304 0,0 1 0 0,1 1 0 15,2 0 1120-15,0 1 160 0,3 2 48 0,1 0 0 16,1 0-272-16,1 4-48 16,1 1-16-16,1 0 0 0,1 3-224 0,0 1-32 0,2 1-16 0,-1 1 0 15,1 1-272-15,-1 3-48 0,0-1-16 0,-4 1 0 0,-1 0-64 0,-2 0 0 16,-4 1-16-16,-2 1 0 0,-1-1-144 0,-5 0-32 15,-1 1 0-15,-3 0 0 0,-3-1-128 0,-1-1 160 16,-2 0-160-16,-1 0 160 0,-1-2-160 0,-1 1-224 16,1-2 48-16,-1 0 16 15,0 1-1472-15,2 0-288 0,-1-1-64 0</inkml:trace>
  <inkml:trace contextRef="#ctx0" brushRef="#br1" timeOffset="154650.79">16714 7809 4607 0,'0'0'400'0,"0"0"-400"15,0 0 0-15,-4-1 0 0,4 1 4208 0,0 0 752 16,-4-5 160-16,4 5 16 0,0 0-2960 0,0 0-608 16,0 0-112-16,0 0-32 0,3-5-352 0,2 1-80 0,2 0-16 0,2 1 0 15,2 0-416-15,2 0-96 16,2 1-16-16,4 1 0 0,1 0-80 0,2 0-32 16,1 0 0-16,1 0 0 0,0 0-128 0,1 0-16 0,-1-2-16 0,-1 2 0 15,-1 0-176-15,0 0 0 16,-3-1 0-16,-2 1 0 0,-4 0 144 0,-1 0-144 0,-2-1 160 0,-3 1-160 15,-7 1 176-15,0 0-176 0,0 0 192 16,0 0-192-16,0 0 224 0,0 0-64 0,-8-2-16 0,-3 1 0 16,-3 1-144-16,-4 1 0 0,-3 0 0 0,-3 1 128 15,-3 2-128-15,-3 1 128 0,-2 2-128 0,-1 1 128 16,0 0 96-16,0 4 16 0,0 2 0 0,0 0 0 16,0 0 32-16,1 2 16 0,1-1 0 0,3 0 0 15,1 1 32-15,4-3 0 0,1-1 0 0,4 1 0 16,1-1-112-16,4 1-16 0,3-2 0 0,2 0 0 15,4 0-64-15,4 0-128 0,2-2 176 0,5 0-176 0,3 0 0 0,2-1 0 16,3-2 0-16,3 0 0 0,3-2 0 0,0 0 0 16,-1-2 0-16,1-1 0 0,0-2 0 0,-1 0 0 15,0-3 0-15,-5 0 160 0,1-3-32 0,-3 1 0 16,-2-2 0-16,-3 0 0 0,-3-2 96 0,-1-1 16 16,-2 0 0-16,-5 0 0 0,-1 2 208 0,-4-1 64 15,-1 1 0-15,0 2 0 0,-4 0-224 0,0 1-32 16,-1 2-16-16,0 0 0 0,-2 2-384 0,1 2-80 0,-1 0-16 0,2 2 0 31,1 2-464-31,2 0-112 0,2 0-16 0,3 2 0 16,2-2-2176-16,4 3-448 0,4 0-96 0</inkml:trace>
  <inkml:trace contextRef="#ctx0" brushRef="#br1" timeOffset="154902.16">17367 7875 37775 0,'0'0'1664'0,"0"0"368"0,4-3-1632 0,2-2-400 16,0 2 0-16,2 0 0 0,2 0 256 0,3 1-16 16,-1 0-16-16,3 1 0 0,2 0 96 0,1 1 32 15,-1 0 0-15,2 0 0 0,0 0-352 0,-2 0 0 16,1 0 0-16,0 1 0 15,-2 0-1200-15,-1 1-304 0,0 2-64 0,-3-1-9296 16,-4 0-1856-16</inkml:trace>
  <inkml:trace contextRef="#ctx0" brushRef="#br1" timeOffset="155044.84">17391 8031 20271 0,'0'0'896'0,"0"0"192"0,0 0-880 0,0 0-208 16,0 0 0-16,0 0 0 0,0 0 2160 0,8 5 384 0,-1-1 80 0,4-1 0 15,2 1-1728-15,4-1-336 0,4 0-80 0,1-1-16 16,1 1-288-16,2-2-176 16,2-2 192-16,1-2-192 15,3 0-2336-15,2 0-576 0</inkml:trace>
  <inkml:trace contextRef="#ctx0" brushRef="#br1" timeOffset="155328.34">18238 7824 26719 0,'0'0'2368'0,"0"0"-1888"0,-3-1-480 0,-3 1 0 15,-1 2 960-15,0 2 112 0,-2 2 16 0,0 2 0 16,-1 1-160-16,0 2-32 0,0 2 0 0,3 1 0 0,0 1-96 0,2 0-32 16,-1 3 0-16,3 0 0 0,2 0-176 0,1 0-32 15,3-1-16-15,0 1 0 0,5-2-96 0,2 0-32 16,3-3 0-16,4-1 0 0,0-3-96 0,4-2-32 16,2-1 0-16,1-3 0 0,1-3-48 0,-1-1-16 15,0-2 0 1,-1-4 0-16,-1-2 64 0,-2-2 16 0,-2-3 0 0,-2-2 0 0,-4-3 96 0,-2 0 32 15,-3-1 0-15,-3 1 0 0,-3-1 16 0,-3 1 0 16,-2 0 0-16,-5 3 0 0,-1 2-32 0,-3 2 0 0,-4 2 0 0,0 2 0 16,-3 1-416-16,-2 4-272 15,-4 0 32-15,1 4 16 16,0 2-1328-16,-2 4-272 0,1 2-48 0,1 2-10880 0,2 2-2176 0</inkml:trace>
  <inkml:trace contextRef="#ctx0" brushRef="#br1" timeOffset="156019.87">16326 9147 15663 0,'0'0'1392'15,"0"0"-1120"-15,-3-3-272 0,-1 0 0 0,1-1 2336 0,3 4 416 16,0 0 64-16,0 0 32 0,-1-7-944 0,1 2-192 15,0-1-48-15,1 1 0 0,2-1-320 0,2-1-80 16,0 1-16-16,4-1 0 0,1 0-272 0,3-1-48 16,3-1-16-16,1-1 0 0,2 1-512 0,2 2-96 15,2-1-32-15,2 0 0 0,1 2-128 0,-1 0-16 16,0 2-128-16,-1 0 192 0,-3 2-192 0,-1 2 144 16,-1 1-144-16,-3 3 128 0,0 0-128 0,-3 2 0 15,-2-1 0-15,0 2 0 0,-2 0 0 0,-2 2-176 16,0 1 48-16,-2 0 0 15,1 0-768-15,-3 0-128 0,-2-1-48 0,0-1 0 16,1 0-1824-16,-2-1-368 0,0-7-80 0,-4 5-9728 0</inkml:trace>
  <inkml:trace contextRef="#ctx0" brushRef="#br1" timeOffset="156256.62">16616 9050 22047 0,'-11'-7'976'0,"6"5"208"0,-2 0-944 0,1 0-240 16,-2-1 0-16,1 3 0 0,1 0 1888 0,-1 3 336 15,1 0 64-15,-1 2 16 0,0 2-1040 0,1 3-208 16,-1 1-32-16,0 2-16 0,-1 2-272 0,0 3-48 15,0 2-16-15,1 2 0 0,0 2-288 0,1 1-64 16,-2 2-16-16,2 0 0 0,1 2 96 0,0-2 32 16,1 1 0-16,1-3 0 0,1 2-80 0,2-2-16 15,1 0 0-15,2-1 0 0,1-2 16 0,2 0 0 16,0-3 0-16,3-1 0 0,2-2 160 0,2-1 16 16,2-3 16-16,1-2 0 0,2-2-544 0,2 0-256 15,1-4 32-15,1-1 0 0,-2-3-128 0,4-3-32 16,-1-1 0-16,1-4 0 15,-1-2-2400-15,0-2-480 0</inkml:trace>
  <inkml:trace contextRef="#ctx0" brushRef="#br1" timeOffset="156697">17193 9323 12895 0,'-6'-11'576'0,"6"11"112"0,0 0-560 0,0 0-128 0,0-6 0 0,0 6 0 16,0 0 4624-16,6-4 896 0,0 0 176 0,2 1 48 15,1 0-3888-15,3 1-768 16,2-1-144-16,3 3-48 0,0 0-608 0,2 1-128 0,0 1-32 0,1 0 0 16,1-1-128-16,-2 0 0 0,1 0-160 0,-2 1 160 31,-2-1-2256-31,0 2-368 0,-3-1-64 0,-4 1-11040 0</inkml:trace>
  <inkml:trace contextRef="#ctx0" brushRef="#br1" timeOffset="156855.97">17163 9476 33055 0,'0'0'1472'0,"0"0"288"0,0 0-1408 0,0 0-352 16,0 0 0-16,0 0 0 0,0 0 624 0,0 0 48 16,7 1 16-16,2-1 0 0,2 0 112 0,1 0 32 15,1 0 0-15,2 0 0 0,4 0-512 0,-1 0-80 16,1 0-32-16,3 0 0 0,1 0-208 0,2-1 0 16,-1-1 0-16,1 1 0 15,0 0-1184-15,1 0-336 0,-1 1-64 0</inkml:trace>
  <inkml:trace contextRef="#ctx0" brushRef="#br1" timeOffset="157862.87">18400 9088 12895 0,'0'0'1152'16,"-5"-3"-928"-16,1 0-224 0,-1-1 0 0,1 0 3488 0,1 0 656 15,0-2 128-15,2 1 16 31,1-1-1888-31,1-1-384 0,2 1-80 0,0-1-16 0,4 0-832 0,0-2-160 16,1 0-32-16,2 0-16 0,5-3-480 0,4 0-80 16,0 0-32-16,0 1 0 0,3 1-112 0,-4 2-32 15,1 3 0-15,1-1 0 0,-2 2-144 0,0 1 0 16,-1-1 0-16,-1 3 0 0,-2 1 0 0,3 0 0 16,-4 2 128-16,-2 2-128 0,-3 0 0 0,-2 3-192 15,0-1 32-15,-3 2 16 16,-1 0-816-16,-2 0-176 0,-1 2-16 0,-2 1-16 15,-2 0-1968-15,0-1-400 0,-2 1-80 0</inkml:trace>
  <inkml:trace contextRef="#ctx0" brushRef="#br1" timeOffset="158272.1">18585 9027 16575 0,'-8'-7'736'0,"8"7"160"0,0 0-720 0,-6-3-176 0,0 1 0 0,-1-1 0 16,1 2 3360-16,2 1 640 0,4 0 128 0,-7 5 32 15,0 0-1936-15,0 2-384 0,1 0-80 0,-1 3-16 16,0 4-912-16,1 2-176 0,-1 1-32 0,1 1-16 15,-1 2-192-15,0 1-32 0,2 2-16 0,-1 0 0 16,2 1-48-16,1-1-16 0,2 1 0 0,-1-2 0 16,2-3-96-16,2 1-16 0,0-2 0 0,1-2 0 15,1-1-64-15,2-2-128 0,1-1 176 0,-1-2-176 0,4-1 0 0,1-3 0 16,0 0 0-16,2-2 0 16,3-2-496-16,-1-1-144 0,3-2-48 0,0-2 0 15,2-3-1808-15,1 0-384 0,0-3-64 0,-1-1 0 16,-2-1 784-16,1-1 176 0,-1-1 16 0,-3 1 16 15,-2 0 560-15,-2 1 112 0,-2 0 32 0,-1 2 0 0,-3 2 2224 0,0 2 448 16,-3 0 96-16,-2 5 16 0,0 0 768 0,0 0 176 16,0-4 16-16,0 4 16 0,0 0-848 0,0 0-160 15,0 0-32-15,0 0-16 0,1 5-480 0,-1 3-80 16,0 1-32-16,0 2 0 0,-1 1-304 0,0 0-64 16,-1 1-16-16,-1 1 0 0,1-1-224 0,0 1-64 0,-1 1 0 0,1 2 0 15,0-2-192-15,2 1 176 0,-1-1-176 0,1 0 160 16,1-2-160-16,2 1 0 0,-2-4-160 0,2 0 160 31,3-1-752-31,-1-2-48 0,2-1-16 0,0-1 0 16,3 0-2320-16,-1-4-480 0,-1-2-96 0</inkml:trace>
  <inkml:trace contextRef="#ctx0" brushRef="#br1" timeOffset="158539.71">19194 9117 33167 0,'2'-16'2944'0,"-2"10"-2352"16,0-3-464-16,1 0-128 0,1 0 448 0,0 2 64 16,1-1 0-16,0 3 16 0,1-1 624 0,-4 6 112 15,0 0 16-15,0 0 16 0,6-2-416 0,-6 2-96 16,0 0-16-16,5 3 0 0,0 4-448 0,-2 2-80 16,-1 2-32-16,0 2 0 0,0 1-208 0,-1 4 0 15,0 0 0-15,-1 3 0 0,-1 1 0 0,1 1 0 16,-1 2 0-16,-1-3 0 0,-1-2 0 0,2 1 0 15,1 0-128-15,0 1 128 16,1-3-656-16,-1-3-32 0,0 0 0 0,1-3 0 16,1-2-2016-16,-2-1-416 0,2-1-80 0</inkml:trace>
  <inkml:trace contextRef="#ctx0" brushRef="#br1" timeOffset="158712.09">19120 9305 32255 0,'-5'-10'2864'0,"5"10"-2288"0,-2-7-576 0,2 1 0 16,2-1 1152-16,0 2 112 0,1 1 16 0,3 0 16 0,1-1-592 0,4 0-128 16,2 1-32-16,4 0 0 0,3 1-224 0,3 0-32 15,1 0-16-15,1-1 0 0,2 2-272 0,-3 0 0 16,0-1 0-16,0 1 0 0,1 1-208 0,-2-1-160 16,0 0-16-16,-3 1-11200 15,-2 0-2240-15</inkml:trace>
  <inkml:trace contextRef="#ctx0" brushRef="#br1" timeOffset="158947.44">19559 9045 31327 0,'1'-16'2784'0,"0"8"-2224"16,2 0-560-16,2-1 0 0,1-1 192 15,2 0-64-15,1 1 0 0,3 1-128 0,2 1 704 0,3 1 48 0,2 3 0 0,1-1 0 16,5 2-176-16,-3 1-16 15,1 1-16-15,-1 2 0 0,-1 1-320 0,-2 0-64 0,-1 0-16 0,-1 2 0 16,-2 0-144-16,-1 2 0 16,-2 0 144-16,0 2-144 0,-1 1 0 0,-2 0-240 15,-1-1 48-15,-1 0 0 16,-3-1-1840-16,-1 0-352 0,-1 0-80 0,0-2-16 16,-2-6-464-16,0 0-112 0,0 0-16 0</inkml:trace>
  <inkml:trace contextRef="#ctx0" brushRef="#br1" timeOffset="159151.7">19894 9011 20495 0,'0'0'896'0,"-2"-5"208"0,-1-1-880 0,0 2-224 0,3 4 0 16,-5-3 0-16,5 3 2240 0,-5-4 384 0,-1 1 96 0,1 2 16 0,5 1-848 0,-7 1-160 16,-1 0-48-16,1 3 0 0,-1 3-752 0,0 2-160 15,-3 2-16-15,0 3-16 0,-1 3-256 0,0 1-48 16,0 2-16-16,0 1 0 0,1 1-112 0,3 1-32 16,1 2 0-16,0 0 0 0,3-2-80 0,1-1 0 15,2 0-16-15,2 0 0 0,4-1-48 0,0-2-128 16,1-1 192-16,0-3-64 0,3-1-128 0,2-2 0 15,2-1 0-15,1 0 0 16,0-1-832-16,1-3-32 0,1 0-16 0,0-2 0 16,1 0-2768-16,0-2-576 0</inkml:trace>
  <inkml:trace contextRef="#ctx0" brushRef="#br1" timeOffset="159424.04">20070 9402 27695 0,'3'-33'1216'0,"-1"22"272"0,1 1-1184 0,0 2-304 0,0 2 0 0,1 0 0 15,0 3 1616-15,2-1 272 0,1 2 48 0,0 1 16 16,1 3-1136-16,0 2-240 0,-2 0-32 0,1 0-16 16,-2 2-192-16,0 2-32 0,-2 0-16 0,-2 0 0 15,-3 2-128-15,-1 0-32 0,-4 0 0 0,-1 0 0 16,0 2 112-16,-5 1 16 0,0 1 0 0,1 1 0 16,-1-3-16-16,2-1 0 15,1 0 0-15,1 0 0 0,2 0 80 0,1-3 32 0,2 0 0 0,0-2 0 16,4-6 48-16,0 0 16 0,4 8 0 0,-2-2 0 15,3 0-256-15,3-3-160 0,1-1 192 0,3-1-192 0,0 0 0 0,3-1-352 16,4-2 48-16,2-1 16 16,1-2-2640-16,2 0-528 0</inkml:trace>
  <inkml:trace contextRef="#ctx0" brushRef="#br1" timeOffset="159687.12">20506 9169 32255 0,'0'0'2864'0,"0"-6"-2288"0,-2-2-576 0,3 3 0 16,1 0 880-16,2 2 64 0,1-1 16 0,3 0 0 15,-2 1-416-15,5 1-80 16,4 0-16-16,0 0 0 0,3 0-256 0,0 1-48 0,2 1-16 0,1 0 0 16,0 0-272-16,-1 1-64 0,-2 1-16 0,0-1 0 15,-3 0-3184-15,-1 0-640 0</inkml:trace>
  <inkml:trace contextRef="#ctx0" brushRef="#br1" timeOffset="159876.9">20491 9266 29487 0,'0'0'2624'0,"0"0"-2112"16,0 0-512-16,0 0 0 0,0 0 2368 0,0 0 352 0,0 0 80 0,0 0 16 31,0 0-1504-31,9 4-288 0,0-1-64 0,4 0-16 0,1 1-512 0,3-1-112 16,3 0 0-16,2 1-16 0,0-2-304 0,1 1 0 16,0 1 128-16,3-1-128 15,-4-3-1088-15,1-1-256 0,-1-1-64 0,0 1-16832 0</inkml:trace>
  <inkml:trace contextRef="#ctx0" brushRef="#br1" timeOffset="167384.22">17656 10420 24879 0,'0'0'2208'0,"0"0"-1760"16,0 0-448-16,0 0 0 0,0 0 896 0,0 0 112 16,-4 0 16-16,4 0 0 0,0 0-112 0,0 0-16 15,0 0 0-15,0 0 0 0,6 2-128 16,3-1-16-16,2 0-16 0,3 0 0 0,3 0-144 0,1-1-16 16,4 0-16-16,0 0 0 0,4 0-304 0,0 0-48 15,1 0-16-15,-2-1 0 0,-2 0-192 0,-1 0 0 16,-1 1 0-16,-2 0 0 15,-3 0-704-15,-1 1-128 0,-1 0-16 0,-1 1-9632 16,-2 0-1920-16</inkml:trace>
  <inkml:trace contextRef="#ctx0" brushRef="#br1" timeOffset="167574.53">17755 10681 33695 0,'-11'1'1488'0,"11"-1"304"0,-7 2-1424 0,2 1-368 0,5-3 0 0,-5 4 0 16,5-4 240-16,0 0-32 0,0 0 0 0,0 0 0 0,0 0 352 0,6 4 64 15,2 0 16-15,2-1 0 0,2-1-256 0,3-1-32 16,3 0-16-16,1-1 0 0,3-1-336 0,3-1 0 16,-1-1 0-16,0 1 0 15,0-2-544-15,-1 0-32 0,-1-2 0 0,0 2 0 16,0 0-2272-16,-1-1-464 0</inkml:trace>
  <inkml:trace contextRef="#ctx0" brushRef="#br1" timeOffset="169355.6">19041 10110 14735 0,'0'0'1312'0,"0"0"-1056"0,1-5-256 0,0-1 0 16,0 1 1744-16,0 0 304 0,-1 5 48 0,2-5 16 15,-2 0-320-15,0 5-64 0,0 0-16 0,0 0 0 16,0 0-720-16,0 0-144 0,0 0-16 0,0 0-16 15,2 8-320-15,-4 2-64 16,1 1-16-16,0 1 0 0,0 2-192 0,0 4-32 0,-1 2-16 0,1 2 0 16,0 1 48-16,1 1 16 0,0 3 0 0,0-1 0 15,0-1-112-15,0 1-128 0,0-1 176 0,0-1-176 16,1-2 144-16,0 0-144 0,0-2 0 0,0-1 144 0,0-2-144 0,0 0 0 16,0-2 144-16,-1-3-144 0,0-1 176 0,0-2-48 15,0-2 0-15,0-7 0 0,0 0 80 0,0 0 16 16,0 0 0-16,0 0 0 0,-5-2 64 0,-1-1 16 0,1-2 0 0,-2-3 0 15,1-2-96-15,-1-2-16 16,0-2 0-16,1-2 0 0,-1-1-64 0,2-3 0 16,-1-2-128-16,2-2 192 0,1-2-32 0,0 0-16 15,3 0 0-15,3-1 0 0,-1 1-144 0,2-1 0 16,1 1 144-16,1 1-144 0,3 0 0 0,1 2 0 16,-1 2 0-16,2 2 128 0,1 1-128 0,1 3 0 15,1 1-128-15,2 5 128 0,-1 0-128 0,0 2 128 16,1 3-128-16,-1 2 128 0,0 2 0 0,-2 1 0 0,-1 2 0 0,-1 2 0 15,-2 3 0-15,-3 2 0 16,-1 1 0-16,-3 2 0 0,-2 2 0 0,-2 0 0 16,-3 0 0-16,-1 2 0 0,-5 2 0 0,0-2 0 15,-1 0-128-15,-2-2 128 0,1 0 0 0,-1-1 0 0,0-2 0 0,-1-1 0 16,1-1 0-16,0-2 0 0,-1 0 144 0,2-1-144 0,-1-2 0 0,1-1 0 16,-1-1-160-16,2-1 160 15,1 0-1856-15,3-1-256 16,-3 0-64-16,2 1-12848 0</inkml:trace>
  <inkml:trace contextRef="#ctx0" brushRef="#br1" timeOffset="170630.37">19524 10108 2751 0,'0'0'128'0,"0"0"16"0,0 0-144 0,0 0 0 16,0 0 0-16,0 0 0 0,0 0 2352 0,0 0 432 16,0 0 96-16,0 0 0 0,3-4-1792 0,-3 4-352 15,0 0-80-15,0 0-16 0,0 0-160 0,0 0-32 16,0 0-16-16,0 0 0 0,0 0 16 0,0 0 0 0,0 0 0 0,0 0 0 16,0 0-128-16,0 0-32 0,0 0 0 0,0 0 0 15,0 0-96-15,0 0-32 0,0 0 0 0,0 0 0 16,0 0-32-16,0 0-128 0,0 0 192 0,-1 5-64 31,1-5-592-31,0 0-128 0,-2 6-32 0</inkml:trace>
  <inkml:trace contextRef="#ctx0" brushRef="#br1" timeOffset="172249.33">19509 10086 3679 0,'0'0'320'0,"0"0"-320"0,0 0 0 0,0 0 0 15,0 0 1936-15,0 0 320 0,0 0 64 0,0 0 16 16,0 0-1120-16,0 0-208 0,0 0-48 0,0 0-16 15,0 0-304-15,0 0-64 0,0 0-16 0,4-4 0 16,-4 4-16-16,0 0 0 0,0 0 0 0,0 0 0 16,0 0 64-16,0 0 16 0,0 0 0 0,0 0 0 15,0 0-128-15,0 0-32 0,1-6 0 0,-1 6 0 0,0 0-64 0,0 0-16 16,0 0 0-16,0 0 0 0,0 0-48 0,0 0-16 16,0 0 0-16,0 0 0 15,-1-4 32-15,1 4 0 0,0 0 0 0,0 0 0 0,0 0-128 0,0 0-32 16,0 0 0-16,0 0 0 0,-6 0 0 0,6 0-16 15,-4 2 0-15,-2 1 0 0,1 2 96 0,-1 0 32 16,1 2 0-16,-2 0 0 0,1 1 48 0,-1 2 16 16,2 2 0-16,-1 0 0 0,-1 1-144 0,1 1-32 15,-1 0 0-15,1 1 0 0,0 1-192 0,2-1 0 16,-1-1 128-16,2 1-128 0,0-1 0 0,1-1 0 16,0-1 0-16,2 2 0 0,0-1 0 0,2-1 0 0,1-2 0 0,1-1 0 15,1-1 384-15,1 0-32 0,2 0 0 0,1-2 0 16,1 0 96-16,1-2 32 0,0 0 0 0,2-2 0 15,1-1-32-15,2-1-16 0,0-2 0 0,2-1 0 16,1 0-112-16,-1-1 0 0,1-2-16 0,-2-1 0 16,2-3-16-16,0-2 0 0,-1-2 0 0,0 0 0 15,-3-1-64-15,0-2-16 0,-2-2 0 0,-1-1 0 16,-2-1-32-16,-1-2-16 0,-6-2 0 0,0 1 0 16,0 0-160-16,-3 2 128 0,-4 1-128 0,-1 1 128 0,-3 3-256 0,-1 0-64 15,-1 1-16-15,-3 0 0 0,-4 0 80 0,-2 1 128 16,-1 2-208-16,-1 2 80 0,0 2-208 0,0 2-48 15,0 1 0-15,1 3 0 16,1 1 192-16,1 2 16 0,3 2 16 0,2 2 0 0,1 2 16 0,2 0 0 16,1 3 0-16,3 1 0 0,1 0-48 0,2 1 0 15,0 1 0-15,2 1 0 0,0 1 192 0,2 0-160 32,3 1 160-32,0 1-160 0,3 0 160 0,-2 2 128 0,2-3-128 0,1 2 176 0,2-1-32 0,0 1 0 15,1-1 0-15,1 1 0 0,2-1 144 0,-1 1 32 0,1-1 0 0,1 0 0 16,1-1 64-16,-2 0 32 15,2 2 0-15,-4-2 0 0,0 1-64 0,0-2-16 0,-3 0 0 0,-2-1 0 16,0-2-144-16,1-1-48 16,-4 0 0-16,0-2 0 0,-1-3 32 0,-3-5 0 15,3 6 0-15,-3-6 0 0,0 0-32 0,0 0 0 16,0 0 0-16,0 0 0 0,0 0-16 0,0 0-128 16,0 0 192-16,0 0-64 0,5-2-128 0,1 0 160 15,-1-2-160-15,0 0 160 0,1-1-448 0,1 0-96 0,0-1 0 16,1 0-16-1,3-1-2016-15,2 0-400 0</inkml:trace>
  <inkml:trace contextRef="#ctx0" brushRef="#br1" timeOffset="172924.57">18594 10745 20783 0,'0'0'912'0,"0"0"208"0,0 0-896 0,0 0-224 16,0 0 0-16,-5-1 0 0,5 1 1472 0,0 0 240 15,-6-2 48-15,6 2 16 0,-5-3-352 0,5 3-64 16,0 0-16-16,0 0 0 0,0 0-464 0,0 0-112 16,0 0 0-16,0 0-16 0,0 0-240 0,0 0-32 15,0 0-16-15,7-1 0 0,6 0-48 0,3 0-16 16,5-1 0-16,6 1 0 0,8 0-160 0,3 0-48 15,5-3 0-15,3 0 0 0,4 0-64 0,2-2 0 16,7 1-128-16,6 0 192 0,6 2-16 0,2-3-16 16,0 0 0-16,7-1 0 0,5 1-32 0,3-1-128 0,0 0 192 0,3 0-64 15,-4 0-128-15,-1 2 0 16,1 0 144-16,-4 2-144 0,-7-2 0 0,-5 2 0 16,-5 1 0-16,-4 1 128 0,-6 1-128 0,-5 0 0 0,-5 0 128 0,-5 0-128 15,-8 0 0-15,-5 1 144 0,-4-1-144 0,-5 0 0 16,-5 0 144-16,-4 0-144 0,-3 0 0 0,-7 0 144 15,0 0-144-15,0 0-256 0,0 0 64 0,-7 0 16 16,-2 0-464 0,-3 0-80-16,-2 1-32 0,-1 0 0 15,-3-1-1552-15,0 0-320 0,1 2-64 0</inkml:trace>
  <inkml:trace contextRef="#ctx0" brushRef="#br1" timeOffset="173352.89">19189 11140 25791 0,'0'-6'2304'16,"1"0"-1856"-16,1-1-448 0,0-1 0 0,1 1 960 0,0 0 80 0,1 2 32 0,-1 1 0 15,-3 4 592-15,0 0 128 0,4-3 32 0,-4 3 0 16,0 0-1040-16,0 0-208 15,6 4-32-15,-2 3-16 0,1 2-240 0,-2 2-48 0,0 2-16 0,-1 2 0 0,1 2-32 0,-1 2-16 16,0 2 0-16,0 2 0 0,-1 1-176 0,0 1 0 16,1-1 0-16,-1 1 0 0,-1-2 0 0,2-1 0 15,-1 0 0-15,0-3 0 0,0 0 0 0,0-3 0 16,0-2-144-16,0-3 144 16,1-1-640-16,0-1 0 0,-2-3-16 0,0-6 0 15,0 0-2672-15,0 0-512 0</inkml:trace>
  <inkml:trace contextRef="#ctx0" brushRef="#br1" timeOffset="173541.57">19143 11178 35935 0,'-10'-13'3200'0,"6"7"-2560"16,-2-3-512-16,3-1-128 0,1 0 0 0,1 0 0 0,1 0 0 0,2 0 0 16,2 0 384-16,3 2 64 0,3-2 16 0,2 1 0 15,4 1-272-15,3 0-64 16,2 1-128-16,1-1 192 0,2 3-192 0,-1-1 0 0,-1 2 0 0,0 0 0 15,-4 1 0-15,-2 2 0 0,-1 1 0 0,-3 2 0 32,-1 1-672-32,-1 3-128 0,-4 2-32 0,0 0 0 15,-3 2-2320-15,-1 4-480 0</inkml:trace>
  <inkml:trace contextRef="#ctx0" brushRef="#br1" timeOffset="173729.98">19011 11481 25791 0,'-9'0'1152'0,"9"0"224"0,-6 0-1104 0,6 0-272 0,0 0 0 0,0 0 0 0,0 0 1888 0,0 0 320 16,0 0 64-16,0 0 16 0,0 0-1264 0,0 0-256 16,6 2-64-16,5 0 0 0,4 0-240 0,2 0-48 15,3 0-16-15,2 0 0 0,2 0-208 0,3 1-64 16,2-1 0-16,1-1 0 0,3-2-128 0,-2-2 0 16,-1 0-192-16,0-1 192 15,0-2-2000-15,1 0-288 0,0-3-48 0,1 0-12256 16</inkml:trace>
  <inkml:trace contextRef="#ctx0" brushRef="#br1" timeOffset="173980.8">19852 11148 29487 0,'-7'-11'1296'0,"4"6"288"0,-1 0-1264 0,1-2-320 16,-1 0 0-16,0 2 0 0,1-1 2096 0,3 6 352 15,-3-4 80-15,3 4 16 0,0 0-1264 0,-5-3-240 16,5 3-48-16,0 0-16 0,-5 1-432 0,0 3-96 0,0 3 0 0,1 2-16 15,0 1-432-15,1 2 0 0,1 1 0 0,0 3 0 16,-1 2 0-16,2 2 0 0,0 1 0 0,1 1 0 0,1 1 0 0,1-1 0 16,2-1 0-1,0 0 0-15,2-1 0 0,-1 0 0 0,1-1 0 0,0-1 0 0,1-2 0 0,-1-1 0 16,2-2 128-16,0-1-128 0,0-1-160 0,0-3-64 16,2 0-16-16,1-1 0 15,2-2-704-15,-2-1-144 16,0-3-16-16,2 0-16 0,-1-3-2512 0,0-1-496 0</inkml:trace>
  <inkml:trace contextRef="#ctx0" brushRef="#br1" timeOffset="174153.71">19834 11363 26719 0,'-14'-10'1184'0,"8"7"240"0,1-1-1136 0,0-1-288 16,1 1 0-16,4 4 0 0,-2-5 2400 0,2 5 416 0,0 0 96 0,3-5 16 16,2-1-1952-16,3 2-384 15,2 0-80-15,2 0 0 0,2 1-512 0,4 0 128 16,4 0-128-16,0 1 0 0,0 0 0 0,1 0 0 15,1 0 0-15,1-1 0 16,0 1-1296-16,0-1-256 0,-1 1-48 0,1 0-14144 0</inkml:trace>
  <inkml:trace contextRef="#ctx0" brushRef="#br1" timeOffset="174814.97">21248 10139 24879 0,'-2'-6'2208'0,"1"1"-1760"16,0-1-448-16,-1 0 0 0,0 0 1520 0,0 1 208 15,1 0 64-15,1 5 0 0,0 0-80 0,0 0-16 16,0 0 0-16,0 0 0 0,0 0-992 0,0 0-208 16,2 8-48-1,0 2 0-15,0 1-160 0,0 3-32 0,-1 3-16 0,2 1 0 0,-1 2-32 0,0 1 0 16,-1 1 0-16,0 2 0 0,0 2-80 0,0-2 0 15,-1 0-128-15,0 0 192 0,0 0-192 0,0 0 144 16,-1-4-144-16,1 1 128 0,0 0-272 0,0-2-64 16,0-1-16-16,0-2 0 15,0-1-1536-15,0 0-304 0,0-3-64 0,0-2-8576 32,-1-1-1712-32</inkml:trace>
  <inkml:trace contextRef="#ctx0" brushRef="#br1" timeOffset="175036.01">21114 10463 30399 0,'-13'-8'2704'0,"9"4"-2160"0,-2 1-544 0,2 0 0 0,1-1 1088 0,3 4 96 16,-4-4 32-16,4 4 0 15,0 0-384-15,6-3-64 0,0-1 0 0,3 2-16 0,3 1-288 0,4 0-48 16,1 1-16-16,4 0 0 0,1-1-192 0,2 1-32 16,3-1-16-16,-1 0 0 0,0 1-160 0,0 0 192 15,1 0-192-15,1-1 192 0,-2-1-192 0,2 1 0 16,-2 0 0-16,0 0 0 0,-4 0 0 0,-3 0-224 15,0 0 32-15,-4 0 0 16,-2 0-560-16,-2 0-96 0,-3-1-32 0,-1 1 0 16,-7 1-1904-16,0 0-384 0,0 0-80 0</inkml:trace>
  <inkml:trace contextRef="#ctx0" brushRef="#br1" timeOffset="181875.28">22711 9825 10127 0,'0'0'896'0,"0"0"-704"0,1-5-192 0,-1 5 0 15,0-6 2304-15,0 1 416 0,0 5 96 0,0-6 0 16,0 6-800-16,0 0-160 15,0 0-48-15,0 0 0 0,0 0-416 0,0 0-96 0,0 0-16 0,0 0 0 16,0 0-592-16,-1 5-128 0,-2 1-32 0,1 4 0 16,1 2-176-16,-2 4-32 15,1 2-16-15,-1 3 0 0,0 1-32 0,-1 8 0 0,-1-1 0 0,2-1 0 0,0 1-144 16,0-1-128-16,1 0 144 0,2-2-144 0,-2-1 0 0,1-1 0 16,0-3 0-16,1-3 0 0,1-2 144 0,-1-3-144 15,0-2 128-15,0-2-128 0,0-2 192 0,0-7-32 16,0 0-16-16,0 0 0 15,0 0 64-15,0 0 16 0,0 0 0 0,-2-6 0 16,-2-4 32-16,1-2 0 0,0-4 0 0,0-1 0 0,-1-3-256 0,1-1 128 16,0-2-128-16,0-1 0 0,0 0 128 0,1-2-128 15,1 0 0-15,1 0 0 0,2 0 192 0,2 2-64 16,0 0-128-16,2 1 192 0,2 1-16 0,1 2-16 16,2 2 0-16,2 2 0 0,4 0-160 0,-2 3 0 0,3 2 0 15,1 2 0-15,3 3-176 0,1 1 176 16,1 3-128-16,-2 1 128 0,0 1 0 0,-5 2-160 0,1 3 160 0,-4 2 0 15,-2 0 0-15,-5 2 0 0,-1 1 0 0,-1 1 0 16,-5 0 0-16,-2 2 0 0,-3 0 176 0,0 3-176 16,-7-1 192-16,-1 1-192 15,1 2 192-15,-5 0-192 0,0-2 176 0,1 0-176 16,-1-4 160-16,2 0-160 0,2-2 144 0,-1-2-144 0,1 1 128 0,2-2-128 0,0-2 0 0,2 0 0 31,1-1-192-31,1-1 192 0,2 0-1984 16,5-3-288-16,0 0-48 0,0 0-13008 0</inkml:trace>
  <inkml:trace contextRef="#ctx0" brushRef="#br1" timeOffset="182175.2">23131 9765 30063 0,'0'0'1328'0,"0"0"272"0,0 0-1280 0,0 0-320 15,0 0 0-15,0 0 0 0,0 0 944 0,0 0 112 16,0 0 32-16,5 3 0 0,0 2-336 0,-2 0-64 15,-1 2-16-15,-2 1 0 0,-1 3-368 0,0 3-80 16,-1 0-16-16,-2 4 0 0,0 1-64 0,-1 2-16 31,-4 0 0-31,2 1 0 0,2-1-128 0,-1 1 128 16,0 0-128-16,1 0 128 0,3-2-128 0,1-1 0 0,0-3 144 0,1-1-144 0,1 0 304 0,1-3-16 16,0-1 0-16,3-1 0 0,1-3 128 0,2-1 32 15,0-2 0-15,0 0 0 0,3-1-160 0,2-1-32 16,-1-2 0-16,1 0 0 0,1-1-112 0,2 0-16 0,-4-1-128 0,1 1 192 15,0-2-192-15,0 2 0 16,0-1 0-16,0 1 0 16,-2 0-912-16,-2 1-128 0,0 0-32 0,-1 0-10688 0,-1 0-2128 0</inkml:trace>
  <inkml:trace contextRef="#ctx0" brushRef="#br1" timeOffset="182630.46">23649 9986 26543 0,'-2'-12'1168'0,"2"12"256"0,-3-7-1136 0,0 0-288 16,0-1 0-16,-2 1 0 0,2 1 1376 0,-2 0 224 15,-1-2 32-15,1 3 16 0,-1-1-416 0,1 2-80 16,-4 1 0-16,0 1-16 0,-1 0-496 0,-1 4-80 31,0 0-32-31,0 2 0 0,0 1-240 0,-1 2-48 0,0 3-16 0,1 2 0 0,0 1-96 0,0 1-128 31,1 0 176-31,1 0-176 0,3 2 0 0,0-1 0 16,1-1 0-16,1 2 0 0,2-2 128 0,2-1-128 16,2 2 0-16,2-3 0 0,-2-2 128 0,2-2-128 15,2 0 192-15,1 0-192 0,2-4 192 0,1-1-64 16,-1-1 0-16,1-4-128 0,0-1 160 0,1-1-160 0,0-4 128 16,1-3-128-16,1-2 144 0,-1-4-144 0,1-2 160 0,1-5-160 15,-1-2 0-15,0-3 0 0,0 0 0 0,-1-1 0 16,-1 0 0-16,0 1 0 0,-4 0 0 0,-1 3 0 15,-1 1 0-15,-2 5 176 0,-1 1-176 0,-3 3 160 16,0 3 336-16,0 3 64 0,0 2 16 0,-1 2 0 16,2 6-128-16,0 0 0 0,-6 0-16 0,1 3 0 15,-1 3-432-15,1 4 0 0,-2 3 128 0,2 5-128 0,-2 1 0 16,2 4 0-16,-1 4 0 0,2 0 0 0,-1 2-128 0,2 0 128 16,2-1 0-16,1 1 0 0,1-1 0 0,1 0 0 15,1-2 0-15,3 0 0 0,1-2-160 0,1-2 160 16,1-1-208-16,3-3 80 15,-2 0-2016-15,2-3-400 0,3 1-80 0</inkml:trace>
  <inkml:trace contextRef="#ctx0" brushRef="#br1" timeOffset="183040.07">22602 10478 26431 0,'0'0'1168'0,"-5"-1"240"0,0-2-1120 16,-1 2-288-16,6 1 0 0,-4-2 0 0,4 2 1216 0,0 0 176 0,0 0 32 0,0 0 16 15,0 0-336-15,0 0-64 0,0 0-16 0,6-2 0 16,4 0-416-16,5-1-96 0,2 2 0 0,9-1-16 0,7 0-288 0,6 0-48 16,6 0-16-16,5-1 0 0,3 0-144 15,3 0 128-15,1-1-128 0,3 2 128 0,4 0 64 0,2 1 0 16,1-1 0-16,-2 0 0 0,-2-1-32 0,1 1 0 16,-3 0 0-16,-2 0 0 0,-1 1-160 0,-2 0 0 15,-3-1 144-15,-6 1-144 0,-5 1 128 0,-6 0-128 16,-5 0 128-16,-5-1-128 0,-4 1 0 0,-4 0 144 15,-4 0-144-15,-3 1 0 0,-3 0 0 0,-8-1-304 16,0 0 48-16,0 0 0 16,0 0-1616-16,0 0-320 0,-8 5-64 0,-1-1-12704 15</inkml:trace>
  <inkml:trace contextRef="#ctx0" brushRef="#br1" timeOffset="183496.71">22921 10914 23951 0,'-6'-3'2128'0,"0"-1"-1696"15,-3-1-432-15,2 0 0 0,1-1 1136 0,0 0 144 16,1-2 16-16,1 0 16 0,2 1 32 0,2-1 0 15,2-1 0-15,2 0 0 0,1 2-464 0,3-1-96 16,1-1-16-16,2 1 0 0,-2 1-416 0,2 0-96 16,3 0 0-16,-3 2-16 0,0 1 192 0,0 1 32 15,0 2 16-15,-1 1 0 0,-3 1-80 0,0 2-16 0,-3 1 0 0,0 3 0 16,-1 1-160-16,-2 3-32 16,-1 1-16-16,-1 3 0 0,-1 1-176 0,-3 3 128 15,-2 1-128-15,-3 4 128 0,-2 1-128 0,-3 2 0 16,-1-1 0-16,0 0 0 0,0 0 0 0,-1-3 0 0,-1-2 0 0,3-3 0 15,3-2 0-15,3-3 0 0,2-2 144 0,1 0-144 16,2-2 272-16,2-3-16 0,2-6 0 0,0 0 0 16,0 0 80-16,4 7 16 0,4-3 0 0,1 0 0 15,0-2-160-15,4-1-48 0,1 0 0 0,2-1 0 16,-1 1-144-16,2-2 0 0,2-1 0 0,0-1 128 16,-2-1-128-16,2 0 0 0,1 1 0 0,1-3 0 15,0 0-896-15,1-1-64 0,1 0-16 0,0 1-11456 16,1-1-2288-16</inkml:trace>
  <inkml:trace contextRef="#ctx0" brushRef="#br1" timeOffset="183733.25">23544 10808 25791 0,'-1'-5'2304'0,"-1"0"-1856"15,2 5-448-15,-2-5 0 0,0 1 2976 0,2 4 496 0,0 0 112 0,0 0 0 16,0 0-2272-16,0 0-464 15,-1 5-80-15,-3 3-32 0,2 0-288 0,0 3-48 16,0 4-16-16,-1 1 0 0,1-1-192 0,1 3-64 16,-1 1 0-16,0 2 0 0,-2 2-128 0,2-1 0 15,1-1-192-15,-1 0 192 0,1 1 0 0,0-2 0 0,1-1 0 0,0-3 0 32,0 0-496-32,1-1-80 0,0-3 0 0,1-2-16 15,0-2-2112-15,1-3-432 0,-3-5-64 0</inkml:trace>
  <inkml:trace contextRef="#ctx0" brushRef="#br1" timeOffset="183922.87">23371 10887 34095 0,'-11'-18'1504'0,"6"11"320"0,1-3-1456 0,0 0-368 16,3 0 0-16,1 0 0 0,1 0 1280 0,4 0 176 31,1 0 32-31,3 3 16 0,3-1-896 0,4 1-176 0,1 1-48 0,2 0 0 0,1 1-384 0,2 0 0 16,2 1 0-16,2 1 0 0,0-1 0 0,-1 3 0 15,0 0 0-15,0 1 0 0,-2 1-176 0,0 1 48 16,-6 1 0-16,0 0 0 16,-3 1-1952-16,-1 3-384 0,-3 1-80 0,-2 0-12784 0</inkml:trace>
  <inkml:trace contextRef="#ctx0" brushRef="#br1" timeOffset="184112.24">23387 11139 36623 0,'0'0'1616'0,"0"0"352"0,0 0-1584 0,0 0-384 16,0 0 0-16,0 0 0 0,0 0 384 0,0 0 0 16,0 0 0-1,0 0 0-15,0 0 208 0,10 3 48 0,2 0 0 0,1 1 0 16,3-1-464-16,0 0-176 0,2-1 128 0,0 0-128 16,3-1 0-16,4-1 0 0,-2 0-192 0,2 0 192 31,2 0-1888-31,2 0-256 0,1 0-48 0,-2 0-13440 0</inkml:trace>
  <inkml:trace contextRef="#ctx0" brushRef="#br1" timeOffset="184554.73">23971 11091 34959 0,'0'0'1536'0,"0"0"336"0,0 0-1488 0,0 0-384 15,0 0 0-15,0 0 0 0,0 0 992 0,0 0 128 16,0 0 32-16,0 0 0 0,-3 7-352 0,0 1-64 15,-1 1-16-15,2 2 0 0,0 2-496 0,0 1-96 16,1 3-128-16,-1 1 176 0,1 3-176 0,1 2 0 16,0 0 0-16,0 2 0 0,1-2 0 0,1 0 0 15,0-1 0-15,0 0 0 0,0-1 0 0,1-2 0 0,0 0 0 16,-1-2 128-16,1-2-128 0,-1-2 0 16,-1-2 0-16,-1-2-176 15,0-2-272-15,0-7-48 0,0 0-16 0,0 0 0 16,0 0-272-16,0 0-64 0,0 0-16 0,-5-4 0 15,1-1 160-15,-1-3 48 0,2-4 0 0,0-1 0 16,0-3 16-16,1-1 0 0,0-2 0 0,1-1 0 0,1-2 288 0,1-1 64 0,0-2 16 0,0 0 0 16,1-2 560-16,1 4 112 0,0 1 32 0,1 2 0 15,1 2 368-15,0 1 80 0,2 2 16 0,0 3 0 16,1 2-384-16,1 3-80 0,1 1-16 0,1 1 0 16,1 2-160-16,0 2-48 0,0 2 0 0,1 2 0 0,1 0 80 15,-1 3 16-15,-1-2 0 0,-1 3 0 0,-1 1 0 0,-3-1 0 16,0 2 0-16,-3 0 0 0,0 0-80 0,-3 1-16 15,-2 0 0-15,-3 1 0 0,0 1-80 0,-1 0 0 16,-3-2-128-16,-2 1 192 0,-1-1-192 0,-1-1 0 16,0 1 0-16,0-1 0 0,0-1 0 0,-2 0 0 15,1-3 0-15,1-1 0 16,1 0-2048-16,1-2-320 0,1-1-48 0</inkml:trace>
  <inkml:trace contextRef="#ctx0" brushRef="#br1" timeOffset="184697.28">24386 11248 34095 0,'0'0'3024'0,"0"0"-2416"0,0 0-480 0,0 0-128 15,0 0 800-15,0 0 144 0,0 0 16 0,0 0 16 32,0 0-2144-32,0 0-432 0</inkml:trace>
  <inkml:trace contextRef="#ctx0" brushRef="#br1" timeOffset="202796.17">12534 6905 18655 0,'0'0'832'0,"0"0"160"0,0 0-800 0,0 0-192 0,0 0 0 0,0 0 0 16,0 0 0-16,0 0 0 0,9 5 0 0,-3 1-160 0,-6-6 160 0,7 10 0 15,-1 0 0-15,-1-1-128 0,-1 1 128 0,0 1 0 16,-1 1 0-16,1 2 0 0,-2-1 0 0,1 0 0 15,-1 1 0-15,2 3 0 0,-4-1 0 0,1 2 0 16,2 2 0-16,-2 0 0 0,0-1 256 0,0 3-32 16,-1 0 0-16,1 3 0 0,-1 0 192 0,0 1 32 15,0 2 16-15,0 0 0 16,-1 3 160-16,0 1 16 0,1 1 16 0,0 1 0 0,2 1-96 0,0 2-32 0,-2 0 0 0,2 2 0 16,0-1-304-16,-1 3-64 0,0 1-16 0,1 0 0 15,1 2-16-15,-1 4-128 0,0-1 192 0,-2 0-64 16,1 0-128-16,0 1 0 0,0 1 0 0,1 1 0 15,0-1 0-15,0 3 0 16,-1 0 0-16,0 0 0 0,-1-1 0 0,2 3 0 0,-1 0 0 0,-1 0 0 16,0 0 0-16,1 1 0 0,0 1 0 0,3 2 0 15,-3 1 0-15,-1 0 0 0,-1 1 128 0,1 1-128 16,1-1 176-16,1 3 0 0,-1 2 0 0,2 0 0 16,-1-2-176-16,0 0 192 0,0 2-192 0,1 1 192 15,-2-2-192-15,3 1 0 0,-2 0 0 0,0 1 0 16,1-1 0-16,1 0 0 0,0 0 0 0,-1 0 0 15,-3 1 0-15,3 1 128 0,-1 0-128 0,1-1 0 16,-2-1 0-16,1 2 0 0,2 1 0 0,-1 1 0 0,-1 0 0 0,1-1 0 16,0 1 0-16,-2 1 0 0,1 2 0 15,1-1 0-15,-1-1 0 0,1 1 0 0,-1 2 0 0,0 1 128 16,-1-1-128-16,1 1 0 0,-1-1 176 0,1 1-48 16,-1 1-128-16,0 0 192 15,0 0 0-15,1-2-16 0,-1 2 0 0,0-1 0 0,0 1 16 0,2 0 0 16,-2-1 0-16,1 1 0 0,0-1 0 0,0 0 0 15,0-1 0-15,2 2 0 0,0 0-64 0,-1 0 0 0,0-2 0 16,1 2 0-16,0 1-128 0,1 0 128 0,-1 0-128 16,1 0 128-16,-1-1-128 0,0-1 0 0,-1 1 0 0,-1 2 0 15,1 1 0-15,-1-2 128 16,-1-2-128-16,-1 1 0 0,0-2 128 0,2 2-128 16,-1 1 0-16,-1-1 128 0,-1-5 0 0,-1 2-128 0,1 0 192 0,-1 0-64 15,1-1 128-15,0-1 32 0,0-2 0 0,0 0 0 16,0 0-64-16,0 0-16 0,1 0 0 0,0 0 0 15,0 1-80-15,0 0 0 0,1-3-128 0,-1 1 192 16,1 2-192-16,1-1 176 0,-1 0-176 0,1-1 160 16,0-2-160-16,2 0 0 0,-1-1 0 0,0 1 0 15,0 0 144-15,-1-1-144 0,0-2 160 0,1 0-160 16,-1-3 160-16,1 2-160 0,-2-1 160 0,1 1-160 0,0-2 256 16,-1-1-64-16,0-1 0 0,0 1 0 0,1-1 0 15,-1 1-16-15,-1 3 0 0,1-3 0 0,0-3 0 0,0-1 0 16,-1-2 0-16,2-3 0 0,0-2-48 0,2 4-128 15,-2 1 192-15,0-1-64 16,-1 0-128-16,1-2 192 0,2 1-192 0,0-4 192 0,0-1-16 0,2 0 0 16,1-1 0-16,-2 1 0 0,2 1-16 0,-2 0 0 15,0-2 0-15,0-4 0 0,-1-2 0 0,2-2 0 16,-2-4 0-16,1-1 0 0,-2 0 32 0,-1-5 0 16,2-2 0-16,-2-1 0 0,0 2-16 0,-1-3 0 15,0-3 0-15,0 0 0 0,0 1 0 0,0-4 0 16,1-1 0-16,-1-2 0 15,0-2-32-15,0-1 0 0,-1-1 0 0,1 0 0 0,-1-9-144 0,3 9 0 0,-3-9 144 0,0 0-144 16,0 0-256-16,0 0-112 0,0 0-16 0</inkml:trace>
  <inkml:trace contextRef="#ctx0" brushRef="#br1" timeOffset="204026.92">2198 12084 23551 0,'0'0'1040'0,"0"0"224"0,0 0-1008 0,0 0-256 16,-5-3 0-16,5 3 0 0,0 0 496 0,0 0 48 15,0 0 16-15,0 0 0 0,0 0-112 0,0 0-32 16,0 0 0-16,6-3 0 0,1 0 176 0,3 1 48 16,2-1 0-16,4 1 0 0,2-1 64 0,4 0 32 15,5 2 0-15,14-4 0 0,0 1-352 0,-1 0-80 16,-2 0-16-16,-2 1 0 0,-6-4-288 0,0 3 128 16,1-1-128-16,-4 1 0 0,-1-2 128 0,-3 2-128 15,-3 0 0-15,-4 0 0 0,-3 1 128 0,-3 1-128 0,-10 2 0 0,0 0 0 16,0 0 224-16,0 0-16 15,0 0 0-15,0 0 0 0,-4-3 112 0,-4-1 32 0,-3 2 0 16,-3 1 0-16,0 0-208 0,-5 2-144 0,-2 1 192 0,-3 1-192 16,-3 2 0-16,-3 1 0 0,-6 1 0 0,-2 0 0 15,-1-1 0-15,1 1 0 0,-1 1 0 0,3-1 0 16,2 2 0-16,1 1 0 0,0 1 0 0,3 0 0 16,3 1 0-16,3 0 0 15,2 0 0-15,2 1 0 0,2 2 0 0,2 0 0 0,1 1 0 0,2-2 0 16,2 0 0-16,3 0 0 0,3 1-160 0,1-1 160 15,0 0 0-15,3 1 0 0,3-2-144 0,3 0 144 16,1 0-128-16,3-1 128 0,1-1-192 0,1-1 192 16,1-1-144-16,-2-2 144 0,1-1 0 0,0-1-144 0,0-3 144 0,-1-1 192 15,0-1-32-15,0-1-16 0,-1-1 304 0,-2-2 48 16,0 0 16-16,-1-3 0 0,0-1 48 0,-2-2 16 16,-3-2 0-16,-1-1 0 0,-1 0-144 0,-1 0-32 15,-2 0 0-15,-2 1 0 0,1 2-208 0,-2 1-64 16,-2 0 0-16,1 3 0 0,-1 0-320 0,0 2-64 15,-1 2 0-15,1 2-16 16,-1 1-1904-16,2 2-368 0,-2 2-80 0,-5 6-12576 0</inkml:trace>
  <inkml:trace contextRef="#ctx0" brushRef="#br1" timeOffset="204673.37">2622 12425 32255 0,'0'0'1424'0,"5"-5"304"0,-2 0-1392 0,1 0-336 0,0 0 0 0,-1-1 0 16,-1 1 704-16,-1-2 64 0,-2 0 0 16,-2 0 16-16,-2-2-288 0,-1-1-64 0,-2 0-16 0,-1 0 0 15,-1 2-16-15,-1 0 0 0,-1 0 0 0,0 3 0 16,-1 0-192-16,-1 3-32 0,-1 2-16 0,0 2 0 16,0 2-160-16,-2 1 0 0,3 3 0 0,-2 3 0 15,1 2 0-15,-2 1-192 0,3 1 0 0,1 0 16 16,3 2 176-16,2-1-192 0,1 1 192 0,2-2-192 0,3 0 192 0,2-1-128 15,1-2 128-15,2-1-128 0,3-3-128 0,2 0 0 16,0-1-16-16,3-2 0 0,2 0 144 0,0-3 128 16,0-3-192-16,1-1 192 0,3-2 0 0,-1-1 0 15,2-3 128-15,-3-2-128 0,1-1 192 0,-2-3-48 16,0-4-16-16,-1 1 0 0,-2 0-128 0,-1 2 192 16,-1 0-192-16,-1 2 192 0,-4 2-64 0,0 2-128 15,-2 4 192-15,-2 5-64 0,0 0 192 0,0 0 16 0,0 0 16 0,-5 7 0 16,0 1-352-16,-1 4 0 15,2 3 0-15,-3 2 0 0,1 3 0 0,0 0 0 16,3 1-176-16,0 0 176 0,0-1 0 0,3-2 0 0,2 0-128 0,0-2 128 16,1-1 0-16,1-2 0 15,2-4 0-15,2-1 0 0,0-1 0 0,1-4 0 16,0-2 0-16,0-2 0 0,2-2 128 0,0-2 0 0,0-4 16 0,1-4 0 16,0-3 32-16,2-1 0 0,0-4 0 15,1-2 0-15,0-2-48 0,1 1-128 0,-1 0 192 0,-2 3-64 16,-2 2-128-16,-1 4 0 0,-2 2 0 0,-1 5 128 15,-2 1-128-15,-1 4 0 0,-4 3 0 0,0 0 0 16,0 0 0-16,2 8 0 0,-1 2 0 0,-1 2 0 16,-3 2-160-16,1 2 160 15,0 0-208-15,2 2 80 0,-2-2 128 0,2 1 0 0,2-1 0 0,-1 1-128 0,4-3 128 0,0 0 0 16,3-2 0-16,-1-2 0 0,1-1 0 0,1-2 144 16,1-3-16-16,0-2-128 0,0-1 384 0,0-3-16 15,-1-3-16-15,1-3 0 0,1-2 96 0,-1-2 0 16,-1-3 16-16,1-3 0 0,-1-1-144 0,-2-2-48 15,0-1 0-15,0 3 0 0,-2 1-272 0,0 3 0 16,-2 1 0-16,-1 3 0 16,-1 1-240-16,0 4-144 0,-1 6-48 0,0 0 0 15,0 0-2416-15,0 0-480 0,0 0-112 0</inkml:trace>
  <inkml:trace contextRef="#ctx0" brushRef="#br1" timeOffset="204955.79">3118 12540 22111 0,'0'0'1968'0,"0"0"-1584"15,4-4-384-15,0-1 0 0,1 1 1696 0,2-2 256 0,0 1 48 0,0-2 16 16,2 0-416-16,0-2-64 0,0 0-32 0,0-1 0 16,-1-1-752-16,2 0-160 0,-1-1-16 0,0 0-16 15,-1 0-336-15,-1 0-64 0,0 1-16 0,-2 1 0 16,-1 1-144-16,-2 2 160 0,-1 1-160 0,-1 6 160 16,0 0 64-16,0 0 16 15,-6 0 0-15,0 2 0 0,-3 2-240 0,0 3 144 0,-2 2-144 0,0 2 128 16,-2 1-128-16,1 2 0 0,-1 2 0 0,1 0 0 15,1 0 144-15,2-1-144 0,2 0 160 0,0 1-160 0,2-1 256 0,2-1-32 16,1 0-16-16,2-1 0 0,1 0-208 0,1-1 0 16,1-2 0-16,3 0 0 0,0-1 0 0,4-2 0 15,1-1 0-15,4-2 0 32,1-1-512-32,3-2 0 0,3-4 0 0,3-1 0 15,5-4-1920-15,4-4-368 0</inkml:trace>
  <inkml:trace contextRef="#ctx0" brushRef="#br1" timeOffset="205196.33">3723 12300 32255 0,'0'0'2864'0,"0"0"-2288"0,2-6-576 0,0 0 0 0,-1 1 880 0,2-1 64 0,0 2 16 0,3 1 0 15,0-3 64-15,3 1 32 0,1-1 0 0,1 2 0 16,2-1-640-16,2 0-128 0,1-1-32 0,3 1 0 16,-1-2-256-16,2 1 0 0,0-1-128 0,0 1 128 31,-1 1-1552-31,-1 1-224 0,-1-1-32 0,-2 4-8992 0,-2 1-1792 0</inkml:trace>
  <inkml:trace contextRef="#ctx0" brushRef="#br1" timeOffset="205370.77">3730 12491 39327 0,'-12'-8'1744'0,"12"8"368"0,-6-3-1696 0,6 3-416 16,0 0 0-16,0 0 0 0,-3-6 848 0,3 6 96 15,0 0 16-15,0 0 0 0,5-5-432 0,4 0-80 16,3 2 0-16,4 0-16 0,2 0-432 0,7 0 0 16,1-1-192-16,3-1 192 15,0 0-1408-15,3-1-176 0,0 2-16 0,1 1-10448 16,1 0-2096-16</inkml:trace>
  <inkml:trace contextRef="#ctx0" brushRef="#br1" timeOffset="207053.73">5698 11955 19119 0,'0'0'832'0,"-6"-1"192"0,2-2-816 0,4 3-208 0,0 0 0 0,-5-4 0 16,5 4 1200-16,0 0 192 16,0 0 32-16,0 0 16 0,5-4-288 0,0 1-64 0,3-1-16 0,2 1 0 15,2 0-176-15,2-1-48 0,3 1 0 0,4 0 0 0,0-1-256 0,3 1-48 16,2 0-16-16,3 1 0 0,-1-3-192 0,2 3-32 15,0 0-16-15,0-1 0 0,-3 1-128 0,1 0-32 16,-2 0 0-16,-5 0 0 0,-2 1-128 0,-4 0 160 16,-3 0-160-16,-2-1 160 0,-3 1-160 0,-7 1 192 15,0 0-192-15,0 0 192 0,0 0-48 0,-8 0 0 16,-3 0 0-16,-5 1 0 0,-2 1-144 0,-6-1 0 16,-3 1 0-16,-3 0-176 0,-1 0 176 0,-4 2 0 15,0 0 0-15,0 3-128 0,-1-1 128 0,-1 3 0 16,0 1 160-16,1 0-160 0,2 1 144 0,-2 1-144 15,5 0 128-15,1 0-128 0,5 1 0 0,3 0 0 16,2 0 0-16,3 0 0 0,5 0 0 0,3-1 0 16,3 2 0-16,2 0 0 0,3-1 0 0,4-1 0 0,2-2 0 0,4 0 0 15,2 0 0-15,4-1 0 0,4 0 0 16,3-1 0-16,0-3 0 0,2-1 160 16,0-3-16-16,1-2 0 0,-1-1 80 0,-1-2 16 0,-3 0 0 0,-3-2 0 15,-2-1 144-15,-2-2 48 0,-3-1 0 0,-4-1 0 16,-1-2 240-16,-4 0 48 0,-2-1 16 0,-3 2 0 15,-1 0-224-15,-3 1-32 0,-2 0-16 0,-1 2 0 16,-1 2-464-16,-1 1 0 0,0 2 0 0,-3 2 0 16,-1 3-192-16,-1 1-144 0,1 2-32 0,0 2 0 31,1 0-1648-31,-1 3-336 0,1 2-64 0,1 3-13680 0</inkml:trace>
  <inkml:trace contextRef="#ctx0" brushRef="#br1" timeOffset="207383.27">5331 12410 30815 0,'-13'-3'1360'0,"13"3"288"0,-5 0-1328 0,-1 0-320 16,6 0 0-16,0 0 0 0,0 0 480 0,0 0 32 15,0 0 0-15,0 0 0 0,8 2 0 0,4-2 0 16,5-1 0-16,5 0 0 0,4-1 48 0,6 0 16 16,6-1 0-16,5 0 0 0,5-1-112 0,-1-2-16 0,0 0 0 0,3-1 0 15,-1 0-64-15,2 1-32 16,-1-1 0-16,0 1 0 0,0 0-176 0,-2 1-48 0,-3-2 0 0,-7 2 0 16,-5 0-128-16,-5 1 0 0,-5 0 144 0,-4 1-144 15,-6 1 0-15,-3 1 0 0,-4 1 0 0,-6 0 0 16,0 0-480-16,0 0-160 0,-4 8-48 0,-4 1 0 15,-4 4-1632-15,-2 1-336 0,-7 1-64 0</inkml:trace>
  <inkml:trace contextRef="#ctx0" brushRef="#br1" timeOffset="207730.2">5614 12724 28559 0,'-1'-5'2544'0,"1"0"-2032"16,1-1-512-16,1 0 0 0,2-3 1344 0,0 0 160 15,2 0 32-15,1 0 16 0,2-1-304 0,2 0-64 16,2 0-16-16,0 0 0 0,2 1-592 0,0 1-128 16,1 3-32-16,-1 1 0 0,-1 0-272 0,-1 2-144 15,0 1 160-15,-2 2-160 0,0 2 0 0,-5 2 0 16,0 1 0-16,-3 3 0 0,-1 3-304 0,-4 3-48 16,-4 1-16-16,-1 4 0 15,-4 4-160-15,-2 1-48 0,-3 3 0 0,-1-1 0 0,-3 1 304 0,-1-2 48 0,-1 0 16 0,2-4 0 16,4-5 208-16,0-3 0 0,3-1 0 0,2-4 160 15,3-1 480-15,3-1 112 0,0-4 16 0,5-3 0 16,0 0-16-16,0 0 0 0,6 3 0 0,4-2 0 16,1-1-416-16,4-1-80 0,5-1 0 0,2-2-16 15,2-3-240-15,1-1 0 0,2 1 128 0,-1-1-128 0,1 1 0 0,-2 0 0 16,0-1 128-16,1 0-128 16,-2 2-256-16,0 0-80 0,0 1-32 0,0-1-12048 15,1 1-2432-15</inkml:trace>
  <inkml:trace contextRef="#ctx0" brushRef="#br1" timeOffset="207981.11">6890 12089 37087 0,'0'0'1648'0,"-1"-6"336"0,-1-2-1600 0,2 0-384 16,2 2 0-16,-2 6 0 0,2-6 0 0,-2 6 0 15,4-5 0-15,0 1 0 0,3 1 128 0,0 1-128 16,3 1 128-16,2 0-128 0,3-1 0 0,1 1-304 16,-1 2 48-16,4-1 16 15,0 0-2176-15,0 2-432 0,-2 0-96 0</inkml:trace>
  <inkml:trace contextRef="#ctx0" brushRef="#br1" timeOffset="208122.26">6829 12311 35135 0,'-11'-8'1552'0,"11"8"320"0,-4-4-1488 0,4 4-384 0,0 0 0 0,0 0 0 16,0 0 512-16,0-5 16 0,0 5 16 0,5-6 0 0,0 2-208 0,4 1-32 15,3-1-16-15,3 2 0 0,3 0-288 0,4 0 0 16,3-1-176-16,4 1 176 15,2-1-2864-15,2-1-464 0</inkml:trace>
  <inkml:trace contextRef="#ctx0" brushRef="#br1" timeOffset="208909.29">8637 11792 15663 0,'2'-6'1392'0,"0"-2"-1120"16,-1-2-272-16,2 1 0 0,-1 0 2176 0,0 1 368 15,1-1 80-15,-2 2 0 0,1 2-592 0,-2 5-128 16,0 0-32-16,0 0 0 0,0 0-976 0,0 0-192 0,0 0-32 0,-2 8-16 16,1 3-464-16,-2 4-192 0,1 1 128 0,1 5-128 15,-1 2 0-15,-1 4 0 0,1 0 0 0,0 3 0 16,0 3 0-16,0 0 0 15,-1 0 0-15,1-2 0 0,0-1 0 0,1-1 0 16,0-1 0-16,0-3 0 16,1-2 144-16,0-3-144 0,-1-2 160 0,1-3-160 0,0-4 208 0,0-2-48 0,-3-3-16 0,3-6 0 0,0 0 208 0,0 0 32 15,0 0 16-15,-3-3 0 0,-2-4 96 0,1-4 16 16,1-3 0-16,1-5 0 0,0-3-176 0,0-4-16 16,1-6-16-16,1-3 0 0,0-3-304 0,1-2 160 15,2-4-160-15,0 0 128 0,1-1-128 0,2 3 0 31,2 1 0-31,-2 4 0 0,2 1 0 0,1 6 0 0,-1 2 0 0,2 4 0 0,0 3 0 0,1 3 0 16,0 4 0-16,1 3 0 0,3 3 0 0,-1 3 0 31,1 2-176-31,0 2 176 0,-2 2-160 0,0 2 160 16,0 1-192-16,-1 3 192 0,-2 1-144 0,0 2 144 16,-1 1 0-16,-2 1-144 0,-4 1 144 0,-2 3-208 15,-2 3 80-15,-2 2 128 16,-4 1-480-16,-2-1 32 0,-1-1 0 0,0-2 0 0,-3-1 128 0,-1-2 16 15,0 0 16-15,-2-2 0 0,1-2 288 0,-1 0 0 0,1 0-128 16,1-1 128 0,-1-2-1520-16,1 1-240 0,0 0-48 0,1-1-12336 0</inkml:trace>
  <inkml:trace contextRef="#ctx0" brushRef="#br1" timeOffset="209980.71">9106 12036 911 0,'0'0'0'0,"0"0"0"16,0 0 0-16,0 0 0 0,0 0 1856 0,0 0 304 0,0 0 48 0,0 0 16 16,0 0-1248-16,0 0-240 0,0 0-48 0,0 0-16 15,0 0-432-15,0 0-96 0,4 6-16 0</inkml:trace>
  <inkml:trace contextRef="#ctx0" brushRef="#br1" timeOffset="210530.7">9100 11799 17503 0,'-2'-7'1552'0,"0"-2"-1232"16,-1-1-320-16,0 1 0 0,0-4 1376 0,0 2 224 16,-1 0 32-16,1 0 16 0,0 0 112 0,-1 2 32 15,1-1 0-15,1 2 0 0,0 2-736 0,2 6-144 16,-3-5-16-16,3 5-16 0,0 0-432 0,0 0-64 0,0 0-32 0,0 0 0 16,-2 7-352-16,0 2 0 15,1 4 0-15,-1 1 0 0,0 2 0 0,0 3 0 0,-2 2 0 0,1 2 0 16,-1 1 0-16,3 2 0 0,0-2 0 15,-1 0 0-15,-1 1 0 0,1-2 144 0,0-1-144 0,1-1 0 16,0-2 160-16,1-3-160 0,0-1 128 0,0-2-128 16,1-1 304-16,0-2-32 0,1-2 0 0,-2-8 0 15,0 0 176-15,0 0 48 0,0 0 0 0,0 0 0 16,0 0 80-16,5-3 32 0,1-3 0 0,0-3 0 0,1-2-128 0,0-2-32 16,2-4 0-16,2 1 0 15,-1-2-256-15,2 1-48 16,3-1-16-16,-3 2 0 0,2 0-128 0,1 1 0 0,1 3 0 0,-1 2 0 0,1 3 0 0,-1 2 0 15,-2 1-192-15,0 3 192 0,1 2-176 0,-1 2 176 16,-1 1-128-16,-1 4 128 0,0-1-128 0,-1 2 128 16,-1 0-128-16,-2 2 128 0,-1 0 0 0,-3 1 0 15,0 0 0-15,-2 1-128 0,-2 1 128 0,-1 0 0 16,-2-1 0-16,-3-1 0 0,-1-1 0 0,-1 0 0 16,-2-2 0-16,-3-1 0 0,-1-2 0 0,-3 1 0 15,1-2 0-15,-2 0 0 0,-1-2 0 0,0-1 0 16,1 0 0-16,0 0 0 0,0-1-304 0,3 0-80 15,0-1 0-15,4 0-16 16,0 0-688-16,3 1-144 0,3-1-32 0,6 0-9680 0,-6 0-1952 0</inkml:trace>
  <inkml:trace contextRef="#ctx0" brushRef="#br1" timeOffset="210971.34">9706 11903 19919 0,'18'-22'880'0,"-11"13"192"0,0 0-864 0,1-2-208 0,-4-2 0 0,1 2 0 16,-3 0 1664-16,-2 0 272 16,-1 2 64-16,-3-1 16 0,-1 1-288 0,-2 0-64 0,-5 1-16 0,0 2 0 15,-2 1-688-15,-2 3-144 0,-1 1-32 0,-1 3 0 0,1 3-512 0,-1 1-96 16,0 2-32-16,2 3 0 0,-2 2-144 0,2 4 0 16,0 1 0-16,1 3 0 0,0 0 0 0,1 1-144 15,3 0 144-15,3-1-160 0,1-1 160 0,3 0 0 16,2-2-144-16,4-1 144 0,2-2 0 0,1 0 0 15,3-2 0-15,3-2 0 0,1-2 0 0,4-4 0 16,-2-2 224-16,4-3-64 0,0-2 32 0,2-2 16 16,-1-5 0-16,3-2 0 0,2-3 16 0,0-4 0 15,0-2 0-15,1-4 0 0,-1-5-48 0,-3-1-16 16,-3-4 0-16,-1-1 0 0,-3 0-160 0,-2 1 192 16,-2 1-192-16,-2 3 192 0,-2 3-16 0,-2 4 0 15,-3 3 0-15,-1 2 0 16,-1 4 304-16,-1 3 64 0,-2 2 16 0,0 4 0 0,-2 3-304 0,1 2-48 0,-2 3-16 15,1 2 0-15,-2 4-192 0,-1 3-240 16,-1 6 48-16,0 3 16 0,2 4 32 0,0 3 0 0,2 1 0 16,2 4 0-16,1 1 144 0,2 1 0 0,1-2-144 15,2 1 144-15,0-2-256 0,2-3 32 16,2-1 0-16,2-2 0 31,-3-1-352-31,3-1-80 0,-2-2-16 0,2-2 0 0,0-2-1696 0,-1-3-320 0</inkml:trace>
  <inkml:trace contextRef="#ctx0" brushRef="#br1" timeOffset="211412.61">8525 12458 1839 0,'0'0'160'0,"-6"-5"-160"16,0 2 0-16,-1 0 0 0,3-1 4816 0,-2 1 944 15,1 1 176-15,-1 0 32 0,2-1-3472 0,4 3-704 0,0 0-144 0,0 0-32 16,0 0-464-16,0 0-112 15,0 0-16-15,0 0 0 0,0 0-384 0,0 0-96 0,10 3-16 0,4-1 0 16,4 0-16-16,6-1 0 16,7-1 0-16,7 0 0 0,7 0-128 0,6-1-48 0,5-1 0 0,4-3 0 15,4 0-32-15,4-1-16 0,7 1 0 0,1-2 0 0,2-1-48 0,1-1-16 16,2-1 0-16,0 1 0 0,0 1-80 0,-2 1-16 16,-6-2 0-16,-3 2 0 0,-7 1-128 0,-5 0 0 15,-7 2 144-15,-6 0-144 0,-5 1 0 0,-7 1 144 16,-4 0-144-16,-7 1 0 0,-5 0 192 0,-5 1-192 15,-3 0 192-15,-9 0-192 16,0 0-272-16,0 0-176 0,-5 3-16 0,-9 3-16 16,0 2-1568-16,-6 1-304 0,-4 2-64 0,-5 2-12528 0</inkml:trace>
  <inkml:trace contextRef="#ctx0" brushRef="#br1" timeOffset="211728.48">9222 12660 24879 0,'-5'-7'2208'0,"-1"0"-1760"0,1-2-448 0,0 1 0 16,0 2 1872-16,-1 0 304 0,1 3 48 0,-2 1 16 16,1 1-1504-16,-2 2-288 0,-1 2-64 0,-1 2-16 15,-1 4-368-15,-1 3 0 0,-1 0-192 0,0 2 64 16,-1 0 128-16,2 4-192 0,1-1 192 0,1 2-192 15,-3 0 192-15,2 0 0 0,2 0-144 0,3 1 144 16,1-1 0-16,2-3 0 0,1-2-144 0,2-2 144 16,3-1 0-16,3-2 192 0,0-1-16 0,3-1-16 0,2-2 288 0,3-1 64 15,1 0 16-15,3-1 0 0,3-1-192 0,4-1-32 16,1 0-16-16,1 1 0 0,1-2-160 0,1 0-128 16,-1-2 192-16,-1 1-192 15,-3 0-624-15,-2 0-224 0,-1 1-48 0,-2-1-9552 16,-4 0-1904-16</inkml:trace>
  <inkml:trace contextRef="#ctx0" brushRef="#br1" timeOffset="211951.63">9392 12821 18431 0,'0'0'1632'0,"-5"-7"-1312"0,0-2-320 0,-1 3 0 15,0-1 2480-15,-1 0 416 16,0 1 96-16,2 0 16 0,-1 2-816 0,2 0-144 0,0 0-48 16,4 4 0-16,0 0-976 0,0 0-208 0,0 0-48 0,-3 7 0 15,2 1-496-15,2 1-96 16,0 5-32-16,1-1 0 0,0 1-144 0,0 3 0 0,0 1 144 0,0 3-144 15,-2 0 0-15,1 1 0 0,-1 5 0 0,0-2 0 16,0 0 0-16,0-1 128 0,0 1-128 0,0-2 0 16,0-2 0-16,0-3-160 0,3-1 16 0,-3-2 0 15,1-1-416 1,1-3-80-16,0-2 0 0,0-1-16 0,1-3-1968 0,-3-5-400 16,0 0-80-16</inkml:trace>
  <inkml:trace contextRef="#ctx0" brushRef="#br1" timeOffset="212184.29">9685 12760 32015 0,'2'-12'1408'0,"0"8"320"0,-1-2-1392 0,1 1-336 15,0-2 0-15,1 2 0 0,-3 5 1280 0,3-5 176 16,0 1 32-16,-3 4 16 0,0 0-608 0,0 0-112 16,0 0-16-16,4 4-16 0,1 3-480 0,-2 2-80 15,0 3-32-15,-1 2 0 0,0 1-160 0,-1 3 0 16,-1 1 0-16,0 2 0 0,0-1 0 0,-1 2 0 15,-2 0 0-15,2 0 0 0,0-2 0 0,1 1-144 16,0 0 144-16,1-2-208 16,0-3-240-16,2 0-64 0,-1-3 0 0,-1-1 0 15,0-2-1200-15,0-2-240 0,1-3-48 0,-2-5-13088 0</inkml:trace>
  <inkml:trace contextRef="#ctx0" brushRef="#br1" timeOffset="212372.4">9585 12818 2751 0,'-4'-11'256'0,"0"-2"-256"0,2-2 0 0,2 1 0 0,-2 0 7648 0,4 2 1488 16,0 0 288-16,3 1 64 15,1 0-7184-15,3 1-1456 0,2 0-272 0,2 2-64 0,4 0-256 0,1 1-64 16,1 2 0-16,2 0 0 0,1 2-192 0,1 2 0 16,-2 1 0-16,-1 1 0 0,-2 2-320 0,-2 2 32 15,0 0 16-15,-3 3 0 16,-2 3-2864-16,-2 1-576 0,-3 2-128 0</inkml:trace>
  <inkml:trace contextRef="#ctx0" brushRef="#br1" timeOffset="212529.92">9540 13128 33167 0,'0'0'2944'0,"0"0"-2352"0,0 0-464 0,0 0-128 16,0 0 1088-16,0 0 208 0,0 0 48 0,6-4 0 15,1 1-624-15,3 0-112 0,3 0-32 0,5 1 0 16,3 0-320-16,4 0-64 0,4-1 0 0,0-1-16 15,1-1-176-15,0-1 0 0,0 1 0 0,-1-1 0 32,1 0-2592-32,0-1-496 0</inkml:trace>
  <inkml:trace contextRef="#ctx0" brushRef="#br1" timeOffset="213931.54">2242 14052 22911 0,'-3'-13'1024'0,"3"13"192"0,0-6-960 0,0-2-256 16,-1 0 0-16,0 1 0 0,1-1 1280 0,-2 1 224 0,1 1 32 0,0 0 16 15,1 6-112-15,0 0-32 0,0 0 0 0,0 0 0 16,0 0-752-16,0 0-144 0,0 0-48 0,-1 7 0 16,0 2-464-16,1 2 0 0,-2 2 0 0,2 3 0 15,0 5 0-15,-1 2 0 0,1 3 0 0,-1 1 0 16,-1 5 0-16,1 1 0 0,0 1 0 0,0 0 0 15,1 0 0-15,0-1 0 0,1-2-160 0,0-2 160 16,0-3-384-16,1-2 16 0,0-2 0 0,2-1 0 16,-2-2-352-16,0-2-80 0,0-4-16 0,1-2 0 15,-2-2-2064-15,0-3-432 0</inkml:trace>
  <inkml:trace contextRef="#ctx0" brushRef="#br1" timeOffset="214340.25">2268 14156 25791 0,'-3'-13'2304'0,"-2"-4"-1856"15,2 0-448-15,0-1 0 0,-1 1 1552 0,2-1 224 16,0 1 32-16,2 2 16 0,1 0-720 0,2 1-144 16,2 1-16-16,1 1-16 0,3 1-512 0,1 1-96 15,2 4-32-15,2 0 0 0,2 2-288 0,0 2 128 16,2 0-128-16,0 4 0 0,-1 0 0 0,0 3 0 0,-2 3 0 0,-1 2-144 16,-2 2-16-16,-1 2 0 15,-2 1 0-15,-1 1 0 16,-4 3-544-16,-3 4-96 0,-3 3-32 0,-4 3 0 15,-4 1-240-15,-3 0-48 0,-5-2-16 0,-1-4 0 16,1-2 496-16,-1-2 80 0,-1-3 32 0,1 0 0 0,1-3 896 0,-1-2 176 0,2-2 32 0,2-2 16 16,1-1 240-16,2-2 32 0,1-2 16 0,2 0 0 15,2-1-176-15,2 0-48 0,5-2 0 0,0 0 0 16,0 0-80-16,0 0 0 0,0 0-16 0,0 0 0 0,0 0-304 0,7 1-48 16,3 0-16-16,2 1 0 0,2 1-192 0,0 0 144 15,2 1-144-15,2 2 128 0,1 1-128 0,-1 3 0 16,1 1 0-16,1 0 0 0,0 1 0 0,0 1 0 31,-2-1 0-31,1 1 128 0,-3 2-128 0,1-2 128 0,-2 1-128 0,0-1 128 0,-1-1-128 0,-2 1 0 16,0-2 144-16,-1-1-144 0,-1-2 0 0,-1-2 0 15,0 1-160-15,-1-2 160 16,0 1-1744-16,1-2-240 0,-2 2-64 0,0-4-12720 16</inkml:trace>
  <inkml:trace contextRef="#ctx0" brushRef="#br1" timeOffset="214497.44">2983 14334 34095 0,'-6'-12'3024'0,"6"12"-2416"16,2-5-480-16,-1-2-128 0,1 0 384 0,2 1 48 0,3-2 16 0,1 0 0 16,-1 2-128-16,3-1 0 0,3 1-16 0,-1 0 0 15,2 1-304-15,0 0 0 16,0 2 0-16,1 1 0 0,-2 0-1392 0,0 0-336 0,0 4-64 0</inkml:trace>
  <inkml:trace contextRef="#ctx0" brushRef="#br1" timeOffset="214674.65">2983 14472 31327 0,'0'0'1392'0,"-3"-1"272"15,-3-2-1328-15,2 1-336 0,4 2 0 0,0 0 0 0,0 0 768 0,0 0 64 16,0 0 32-16,0 0 0 0,0 0-496 0,9 0-112 15,2 0 0-15,2 0-16 0,1-1-64 0,3 0-16 16,1 0 0-16,2 0 0 0,1-1-288 0,0-2-64 16,2 1-16-16,1-1-15536 0</inkml:trace>
  <inkml:trace contextRef="#ctx0" brushRef="#br1" timeOffset="-214005.76">4241 13801 19343 0,'0'0'1728'0,"1"-5"-1392"0,1-1-336 0,-1-1 0 15,1 1 592-15,1-1 48 0,0 0 16 0,1 0 0 16,-3 1 560-16,-1 1 96 16,0 5 32-16,0 0 0 15,-1-6-576-15,1 6-128 0,0 0 0 0,0 0-16 16,0 0-304-16,0 0-64 0,0 0-16 0,-1 8 0 15,-2-2-240-15,1 7 0 0,1 2 128 0,0 4-128 0,0 2 0 0,0 6 0 16,0 8 128-16,0 6-128 0,-2 6 144 0,1 7-16 16,-1 3 0-16,0 5 0 0,-2 3 0 0,1 3-128 15,-1 5 192-15,2 0-64 0,1-1-128 0,0-2 0 16,0 0 0-16,2-4 128 0,2-3-128 0,0-3 0 16,0-4 0-16,4-1 0 0,-3-7 224 0,1-5-32 0,0-3-16 0,-2-6 0 15,-1-6 336-15,-1-3 64 16,-1-4 0-16,-1-4 16 0,-2-3 64 0,0-3 16 0,-3-2 0 0,1-2 0 15,-2-3-16-15,-1-3 0 0,-1-3 0 16,-2-2 0-16,0-3-240 0,-2-2-48 0,-2 1-16 0,0-2 0 16,-1-2-208-16,1-1-144 0,1 1 192 0,-1-1-192 15,-1 0 0-15,1 0-176 0,1 0 0 0,-5-7 0 32,3 1-368-32,4 0-80 0,3 0-16 0,3-1 0 15,1-2-640-15,4-1-144 0,2 0-32 0,2 4-13600 0</inkml:trace>
  <inkml:trace contextRef="#ctx0" brushRef="#br1" timeOffset="-213566.33">4275 13736 18431 0,'-3'-5'1632'0,"0"0"-1312"16,-2-2-320-16,1 1 0 0,-1-2 832 0,0 1 80 16,1 0 32-16,0 0 0 0,1 1 272 0,0 0 48 15,1-1 16-15,1 3 0 0,1 4-160 0,0-4-32 16,1-1 0-16,-1 5 0 0,4-4-256 0,3 1-64 16,1-1-16-16,2 2 0 0,4 0-256 0,1 0-48 15,1-1-16-15,3 1 0 0,1 1-192 0,3-1-48 0,3 0 0 0,3 0 0 16,1-1-192-16,4 1 176 0,3 0-176 0,7 0 160 15,7 0-160-15,5-2 128 0,3 0-128 0,5-1 128 16,3 0-128-16,7-2 0 0,6 1 0 0,3-1 0 16,1-1 0-16,6 2 0 0,4-1 0 0,3 1 0 15,0-3 0-15,3 1 0 0,4 2 0 0,0 0 0 16,-4-1 0-16,0 1 0 0,-2 1 0 0,1 1 0 16,-2 1 0-16,-3-1 0 0,-2 1 0 0,-1 0 0 15,-2 0 0-15,-4-1 0 0,-4 1 0 0,-3 1 0 0,-4-2 0 16,-3 1 0-16,-2-2 128 0,-3 0-128 0,-3 1 0 0,-5 1 0 15,-7 0 0-15,-7 1 128 0,-4 0-128 0,-4 1 0 16,-4-1 144-16,-4 1-144 0,-4-1 128 0,-7 1-128 16,-3 0 128-16,-5 1-128 15,-2 0-256-15,-7 0-128 0,0 0-32 0,-5 4-10144 16,-4 0-2016-16</inkml:trace>
  <inkml:trace contextRef="#ctx0" brushRef="#br1" timeOffset="-212872.62">5382 13970 4607 0,'0'0'400'0,"0"0"-400"16,0 0 0-16,0 0 0 0,0 0 3440 0,0 0 592 15,0 0 128-15,0 0 32 0,0 0-3056 0,7 2-624 16,1 1-112-16,3-1-16 0,3 0 384 0,1-1 96 16,3 0 16-16,3 0 0 0,-1-1 144 0,5 0 16 15,1-1 16-15,2 0 0 0,1-1-336 0,0 0-64 16,-2-1-16-16,0 1 0 0,-3 0-336 0,-2 0-80 16,-2 1-16-16,-3 0 0 0,-2-2-208 0,-2 1 176 15,-2 1-176-15,-2 0 160 0,-4 0-32 0,-5 1 0 16,0 0 0-16,0 0 0 0,0 0 144 0,-5-2 32 0,-3 1 0 0,-1 0 0 15,-2-1-176-15,-2 2-128 0,-4 0 192 0,-1 2-192 16,-6 0 240-16,-2 0-64 0,-1 1-16 0,-3 1 0 16,-2 0-32-16,-1 1 0 0,1 2 0 0,1 1 0 0,1 1-128 0,0 0 0 15,1 1 0-15,3 2 0 0,3 1 0 0,2-1 0 16,3 0 0-16,3 1 0 0,1 0 0 0,3 0 0 31,2-1 0-31,2 1-176 0,4-2 176 0,3 0 176 0,1-2-48 0,5 0 0 0,-1-1-128 0,4-1-176 16,1-2 48-16,2-1 0 0,2 0 128 0,2-3 0 15,0-1 128-15,2-1-128 0,-3 0 176 0,2-2-48 16,-2-1 0-16,-3 0 0 0,0-2 96 0,-2 1 16 16,-2-2 0-16,-4-1 0 0,-2 1 144 0,-2-2 16 15,-2-1 16-15,-2 0 0 0,-3 1 32 0,-2 2 0 16,-1-1 0-16,-2 1 0 0,-2 3-448 0,0 2 0 16,-3 1-192-16,2 3 192 15,-1 2-704-15,1 4 0 0,1 1-16 0,1 2 0 16,-1 1-2032-16,3 1-384 0,1 1-96 0</inkml:trace>
  <inkml:trace contextRef="#ctx0" brushRef="#br1" timeOffset="-212589.01">5269 14454 24879 0,'-17'-1'2208'0,"10"0"-1760"0,-3 0-448 0,1 0 0 0,1 0 992 0,3 1 112 16,-2 0 32-16,7 0 0 16,0 0-32-16,0 0 0 0,0 0 0 0,0 0 0 0,7 1-432 0,3 0-96 0,3-1 0 0,3 0-16 0,3 0-272 0,4-2-48 31,5-2-16-31,1 1 0 0,3-1 96 0,3-1 0 0,3 1 16 0,1-3 0 0,1 2-80 0,0-2-32 16,-2 1 0-16,-2 0 0 0,-2 2-224 0,-3 0 144 15,-3 2-144-15,-4 0 128 0,-4 1-128 0,0 1 0 16,-5 1 0-16,-1 1 0 15,-2 3-1824-15,-3 0-400 0,-3 3-80 0,-4 5-12272 16</inkml:trace>
  <inkml:trace contextRef="#ctx0" brushRef="#br1" timeOffset="-212286.01">5470 14696 32655 0,'-9'-9'1440'0,"9"9"304"0,-2-7-1392 0,1-1-352 16,1 0 0-16,1 1 0 0,1-1 608 0,4-1 48 31,0 0 16-31,5 3 0 0,4 0-112 0,-2 3-32 16,1 0 0-16,3 0 0 0,0 0-336 0,2 1-192 0,-4 1 192 0,2 2-192 15,-2 1 0-15,5 2 0 0,-5 2 0 0,-4 1 0 0,-5-1-256 0,-4 1-96 16,-1 0-32-16,-3 2 0 16,-2 1-304-16,-7 7-64 0,-5-1-16 0,4-5 0 15,-2 1 256-15,-2 0 32 0,0-1 16 0,2-1 0 0,0 0 464 0,-1 2 0 16,3-3 0-16,6-5 0 0,2 1 768 0,4-5 112 15,0 0 16-15,0 0 0 0,0 0-384 0,6 4-64 16,2-3 0-16,3 2-16 0,4-2-272 0,1-1-160 16,4-1 192-16,11-2-192 0,-2 0 0 0,-9 1 0 15,1-1 0-15,0-1 0 16,0 1-320-16,0 0-192 0,0-2-16 0,6-4-15264 0</inkml:trace>
  <inkml:trace contextRef="#ctx0" brushRef="#br1" timeOffset="-211971.36">6044 14112 29487 0,'-1'-22'1296'0,"2"12"288"0,0-1-1264 0,2 0-320 15,0 0 0-15,1 0 0 0,2 0 640 0,-1 2 64 0,1 1 0 0,0 1 16 16,1 1 192-16,1 2 48 15,-1 0 0-15,0 1 0 0,1 2-432 0,0 1-80 0,2 1 0 0,0 4-16 16,-1 1-304-16,0 2-128 0,0 4 0 0,-1 4 128 0,1 5-128 0,0 3 0 16,-1 2 0-16,-1 4 0 0,0 4 0 0,-3 4 0 15,-1 4 128-15,-1 4-128 0,-3 1 192 0,-3 3-32 16,0 3-16-16,-5 17 0 0,-1-8-16 0,4-26 0 16,-3 0 0-16,-8 13 0 0,-2-6-128 0,-1-5 0 15,0-3 144-15,-1-7-144 0,-3-3 0 0,-1-3 0 0,-1-2 0 0,1-2 0 31,0-2-320-31,-2-1-96 0,1-3-16 0,-2-1 0 16,1-1-2304-16,1-4-464 0,-2 0-80 0</inkml:trace>
  <inkml:trace contextRef="#ctx0" brushRef="#br1" timeOffset="-211688.22">5235 13876 24879 0,'0'0'2208'0,"-4"-6"-1760"0,1 1-448 0,0 0 0 16,-2 3 576-16,1 1 16 15,-2 0 16-15,6 1 0 0,-6 2 240 0,-2 3 48 0,-1 4 16 0,1 3 0 16,-1 5-544-16,0 4-112 0,-2 5-32 0,0 4 0 16,-1 5-224-16,0 4 128 0,-1 2-128 15,-1 4 0-15,1 4 192 0,1 3-64 0,1 4-128 0,2 0 192 0,3 0-192 0,1 0 144 16,3-2-144-16,3-2 128 0,2-2-128 0,4-1 0 15,2-3 0-15,2-3 128 0,2-3 224 0,4-2 32 16,2-2 16-16,2-4 0 0,1-2-144 0,2-3-48 16,4-5 0-16,1-3 0 15,1-3-528-15,4-5-96 0,3-3-32 0</inkml:trace>
  <inkml:trace contextRef="#ctx0" brushRef="#br1" timeOffset="-211294.93">6262 14038 10127 0,'-3'-6'896'0,"-1"-4"-704"0,2-2-192 0,0-1 0 15,0-3 3712-15,1 2 720 0,1 1 144 0,1-1 32 16,0-1-2560-16,3 2-512 0,3 2-112 0,2 0-16 16,-2 1-448-16,3 1-112 0,1 3-16 0,0 0 0 15,0 1-256-15,0 1-48 0,0 2-16 0,-1 1 0 0,-1 0-224 0,0 3-48 16,-1 2-16-16,-2 2 0 0,-1 2-224 0,-2 2 0 16,-1 2 0-16,-1 1 0 15,-2 1-192-15,-1 3 192 0,-3 1-192 0,0 1 192 0,-2-1-256 0,2-1 48 16,-1 0 16-16,1-1 0 0,-1-3 192 0,2 1 0 15,1-2 0-15,-1-2 0 0,2-3 256 0,1 1 64 16,2-1 0-16,-1-1 0 0,0-6 16 0,2 6 16 16,-2-6 0-16,6 4 0 15,-1-1-192-15,1 1-32 0,0-3-128 0,3 0 192 0,1 0-192 0,1 0-192 0,0 0 48 0,3 1 0 32,3 2-1792-32,2-2-368 0,0 1-64 0</inkml:trace>
  <inkml:trace contextRef="#ctx0" brushRef="#br1" timeOffset="-211011.4">6647 14454 26719 0,'0'0'2368'0,"-5"-1"-1888"16,5 1-480-16,-6-1 0 0,6 1 736 0,0 0 48 0,0 0 16 0,0 0 0 0,0 0 0 0,0 0 0 16,0 0 0-16,7 2 0 0,1-1-48 0,5 0-16 15,2-1 0-15,4 0 0 0,2-1-336 0,2-1-64 32,1-2-16-32,0 0 0 0,2 1-192 0,2-1-128 0,1-1 160 0,-2 0-160 15,-1 0-448-15,-1 1-176 0,-3 0-32 0,-4-1-14928 0</inkml:trace>
  <inkml:trace contextRef="#ctx0" brushRef="#br1" timeOffset="-210791.66">6774 14280 26719 0,'-11'-7'2368'0,"7"3"-1888"0,0 0-480 0,1 0 0 16,3 4 1968-16,0 0 288 0,0 0 64 0,0 0 16 15,0 0-1728-15,0 0-352 0,0 0-64 0,1 7 0 16,0 2-192-16,1 4 0 0,1 3 0 0,3 1 0 15,-3 1 0-15,1 2-144 0,1 1 144 0,-1 1-160 16,1 0 160-16,-1 1 0 0,0 0 0 0,1 0 0 16,-1-1 0-16,1 0 0 15,-1-1-192-15,0-1 64 0,1-3-656 16,-1 1-128-16,1-4-32 0,-1-2-8896 0,2-2-1776 0</inkml:trace>
  <inkml:trace contextRef="#ctx0" brushRef="#br1" timeOffset="-210556.59">7135 14264 34095 0,'-4'-17'3024'0,"4"10"-2416"0,2-2-480 0,2-2-128 16,0-1 160-16,3 0 16 15,1 0 0-15,3-1 0 0,4 2 128 0,1 2 16 16,3-1 16-16,2 1 0 0,1 0-144 0,1 2-48 15,1 2 0-15,0 1 0 0,2 0-144 0,-2 3 0 0,-2 1 0 0,-1 2 0 16,-2 2 0-16,-1 0 0 16,-4 3 0-16,0 0-176 31,-3 2-1504-31,-3 0-304 0,-1 2-64 0,-3 1-7456 0,-1 2-1488 0</inkml:trace>
  <inkml:trace contextRef="#ctx0" brushRef="#br1" timeOffset="-210320.05">7351 14263 13823 0,'-1'-5'1216'0,"-1"0"-960"0,0-3-256 0,-2 2 0 0,1 0 3104 0,0 1 576 16,-1-1 112-16,1 2 32 0,-1 0-1520 0,4 4-320 15,0 0-48-15,-5 0-16 0,1 1-1136 0,-1 3-224 16,0 1-48-16,1 3-16 0,0 1-496 0,2 2 0 16,-2 2 0-16,0 3 0 0,1 4 0 0,0 0 0 15,-1 1 0-15,2 1 0 0,1 1 0 0,1 0 0 16,0-1 0-16,1-1 0 0,1 0 0 0,2-1 0 15,-1-2 0-15,3 0 0 0,-1-3 0 0,1-1 144 16,0-3-144-16,3-1 128 0,1-2-128 0,0 0 0 16,2-2 0-16,2-1-176 15,3-3-656-15,0-1-128 0,1-2-16 0,2-3-14128 0</inkml:trace>
  <inkml:trace contextRef="#ctx0" brushRef="#br1" timeOffset="-210005.53">7568 14067 35935 0,'-9'-21'1600'0,"5"12"320"0,-1-1-1536 0,2 0-384 15,1 1 0-15,1-1 0 0,-1 0 400 0,2 1 16 0,3 1 0 0,0 2 0 0,0-1-80 0,3 3-16 16,0 0 0-16,2 2 0 16,1 0-320-16,0 0 0 0,-1 3 0 0,1 1 0 15,0 2 0-15,-2 2 0 0,-2 1 0 0,0 1 0 16,-2 2 0-16,-2 2 0 0,-1 2 0 0,-2 1-128 15,-3 3-16-15,0 0 0 0,-2 1 0 0,1-1 0 16,0-1 0-16,0-1 0 0,0-3 0 0,1-1 0 16,0-1 144-16,1-1 256 0,0-1-64 0,2-3-16 0,2-6 288 0,0 0 64 15,0 0 16-15,2 6 0 0,-2-6-112 16,7 4-32-16,1-2 0 0,1-1 0 0,2-1-208 0,1 0-64 16,1-1 0-16,2-2 0 0,2 0-128 0,0-1 0 15,1 2 0-15,1 0 0 16,0 0-704-16,1 0-64 0,0-1 0 0,1 2-16992 0</inkml:trace>
  <inkml:trace contextRef="#ctx0" brushRef="#br1" timeOffset="-209503.18">8351 14231 23951 0,'0'0'2128'0,"0"0"-1696"16,-3-3-432-16,3 3 0 0,0 0 1792 0,5-5 256 15,4 1 64-15,1-1 16 0,-4 2-896 0,3 0-176 16,1-1-32-16,2 2-16 0,1-1-544 0,3 1-96 0,-1-2-32 0,2 1 0 16,0 0-336-16,2 1 0 0,0-1 0 0,1 2 0 31,-1 0-1904-31,0 1-400 0,-1 0-64 0</inkml:trace>
  <inkml:trace contextRef="#ctx0" brushRef="#br1" timeOffset="-209345.07">8290 14422 33167 0,'-11'-4'1472'0,"11"4"304"16,0 0-1424-16,0 0-352 0,0 0 0 0,0 0 0 0,0 0 784 0,0 0 96 15,0 0 16-15,9 3 0 0,2 0-480 0,5 1-96 16,1-2 0-16,4 1-16 0,3-2-128 0,3-1-32 15,-1-1 0-15,3-1 0 16,-1 1-832-16,3-2-160 0,-1-3-48 0,2-2-15104 0</inkml:trace>
  <inkml:trace contextRef="#ctx0" brushRef="#br1" timeOffset="-205511.52">9060 13647 7359 0,'0'0'656'0,"0"0"-528"15,2-5-128-15,-2 5 0 0,0 0 992 0,0-5 160 16,0-1 48-16,1 2 0 0,-1 0 16 0,0-1 0 0,0 0 0 0,0 0 0 15,0 1 32-15,-1-2 16 16,-1 1 0-16,1-1 0 0,0 1-224 0,0-1-32 0,0 1-16 0,0-1 0 16,0 1-128-16,0-1-32 0,0 1 0 0,0-1 0 15,1 0-256-15,0 0-64 16,0 1-16-16,0 5 0 0,-2-5 16 0,2 5 16 0,0 0 0 0,0 0 0 16,0-4-128-16,0 4-16 0,0 0-16 0,0 0 0 0,0 0-240 0,0 0-128 15,0 0 160-15,0 0-160 0,0 8 0 0,2 0 0 16,-4 2 0-16,2 2 0 0,0 3 0 15,0 1 0-15,0 5 0 0,0 1 0 0,0 2 0 16,0 5-160-16,2 4 160 0,-1 5-128 0,0 5 128 0,1 6 0 31,0 4-144-31,0 5 144 0,1 5 0 0,-1 4-144 0,0 3 144 0,0 7 0 0,-1 0 0 0,-1-1 0 16,1 1 0-16,-1-2 0 0,0-3 0 0,0-3 0 0,0-6 0 0,0-2 0 16,0-3 0-16,0-5 144 15,0-5-144-15,0-3 128 0,0-3-128 0,-1-3 0 16,0-5 0-16,0-1 0 0,-1-5 176 0,0-1-48 0,-2-5-128 0,0-3 192 15,-2-3 16-15,1-3 0 16,-1-3 0-16,1-2 0 0,-1-2 240 0,0-2 32 16,-2-4 16-16,-1-1 0 0,1-3 16 0,-1 0 0 0,-1-2 0 0,0-1 0 15,0-2-272-15,0-2-48 0,-1-1-16 0,0 0 0 16,-1 1-176-16,0-1 0 16,0 0 144-16,-5-5-144 15,2 1-256-15,2 1-128 0,2 1-32 0,0 0 0 0,1-1-768 0,1 1-160 0,1 2-16 0,5 2-8560 16,1-2-1728-16</inkml:trace>
  <inkml:trace contextRef="#ctx0" brushRef="#br1" timeOffset="-204582.33">9123 13565 3679 0,'0'0'320'0,"0"0"-320"0,-6 1 0 0,-1 2 0 16,0-1 1536-16,0 1 256 0,-1-1 32 0,1 1 16 31,0-2-672-31,1 1-128 0,-2 1-16 0,2-1-16 15,-1-1-240-15,2 1-32 0,5-2-16 0,-6 1 0 16,1 1 176-16,5-2 48 0,-7 1 0 0,7-1 0 16,-5 1-256-16,5-1-48 0,-6 1-16 0,6-1 0 15,0 0-192-15,-5 1-48 0,-1-1 0 0,6 0 0 0,0 0-64 16,-5 2 0-16,5-2-16 0,-6 2 0 0,6-2 32 16,-5 0 16-16,5 0 0 0,-6 1 0 0,6-1 16 0,0 0 0 15,0 0 0-15,-5-1 0 0,5 1 0 0,0 0 0 16,0 0 0-16,0 0 0 0,0 0-64 0,0 0-16 15,0 0 0-15,0 0 0 0,0 0-288 0,0 0 0 16,8-4 0-16,1 3 0 0,1-1 0 0,2 0 0 16,3 0 0-16,1-1 0 0,3 1 128 0,4 0-128 15,2-1 144-15,6-1-144 0,5 0 224 0,3 0-48 16,3-1-16-16,2 2 0 0,1-3-32 0,3 2 0 16,3 1 0-16,4-1 0 0,4 1-128 0,3-1 128 0,-1-1-128 0,1 1 128 15,2 1-128-15,1-1 160 0,2 2-160 0,2-1 160 16,0-1-160-16,1 0 160 0,-2 0-160 0,4-1 160 15,-1 1-160-15,-2-1 192 0,5 1-192 0,4 0 192 16,-6-2-192-16,0 0 160 0,-4-2-160 0,1 0 160 16,3 2-160-16,-4-2 128 0,-2 3-128 0,-6 0 128 15,-1-2-128-15,-1 2 0 0,-2-1 0 0,1 2 0 16,-1 0 0-16,-2-1 128 0,-3 0-128 0,-1-1 0 16,-4 2 0-16,-3-1 128 0,-2-1-128 0,-3 1 0 15,-2 2 128-15,1 0-128 0,1 1 128 0,-3-3-128 16,-1 1 208-16,-1-2-32 0,-1 1-16 0,-1-2 0 0,-2 1 16 0,-3-2 0 15,-3 2 0-15,-1 1 0 0,0-1 80 0,0 2 0 16,-2 0 16-16,-1 0 0 0,-3-1 112 0,0 1 0 16,-2 2 16-16,1 1 0 0,-1 0-144 0,-2-1-48 15,-1 0 0-15,0 1 0 0,0 1-64 0,-1 0-16 16,-1 0 0-16,1 0 0 0,0 0-128 0,0-2 128 16,1 1-128-16,-1 0 128 0,-1 1-128 0,-1 0 0 15,-2 0 0-15,3 0 128 0,-2 0-128 0,-1 1 0 16,0-2 0-16,-1 1 0 0,-5 0 0 0,0 0 0 0,0 0 0 0,0 0 0 31,0 0-1296-31,0 0-304 0,0 0-48 0,-9 0-13712 0</inkml:trace>
  <inkml:trace contextRef="#ctx0" brushRef="#br1" timeOffset="-203386.86">9561 13913 4607 0,'0'0'400'0,"0"0"-400"0,0-6 0 0,0 0 0 15,-1-1 2496-15,0 1 432 0,0-2 80 0,0 0 0 16,-1 1-752-16,2-1-144 0,0-1-48 0,0 0 0 16,0 0-464-16,0 2-80 0,0 1-32 0,0 0 0 0,0-1-320 0,0 2-64 15,0 5-16-15,0 0 0 0,0 0-352 0,0 0-80 16,0 0-16-16,0 0 0 0,2 6-512 0,-1 3-128 15,0 2 0-15,0 2 0 0,0 4 0 0,0 1 0 16,-1 2 0-16,1 2 0 0,1 1 0 0,-1 3 0 16,2 0 0-16,-1 1-176 15,0 1 176-15,0-1 0 0,2 0 0 0,-1-3 0 0,0-2 0 0,3-1 0 16,-3-2 0-16,0-3 0 0,-1 0 0 0,1-4 0 0,-1-2 128 0,-1-2-128 16,0-1 208-16,-1-7-16 15,0 0-16-15,0 0 0 0,0 0 80 0,0 0 0 0,-7-2 16 0,2-3 0 16,-2-1-32-16,1-3-16 15,0-2 0-15,-1-1 0 0,0-5-48 0,0-1-16 16,2-3 0-16,0-2 0 0,0-3 64 0,2-1 16 0,-1-4 0 0,2 0 0 16,1-1 16-16,2 2 0 0,0 0 0 15,1 2 0-15,3 3-256 0,1 2 128 0,0 2-128 0,1 2 0 16,1 3 0-16,2 3 0 0,1 2 0 0,2 2 0 16,3 1 0-16,0 3 0 0,3 1 0 15,-2 2 0-15,-1 1-144 0,-1 3 144 0,0 0 0 0,-1 2-144 16,-1 0 144-16,-1 3 0 15,-2 0-144-15,-2 2 144 0,-1 0-160 0,-5 1 160 0,-1 0-208 0,-2 1 80 0,-4 0-80 0,-1 0-16 16,-4 1 0-16,-2 0 0 0,-3 0 96 0,-1 0 128 16,-3-2-208-16,-1 0 80 0,0 0 128 0,0-1 0 15,1-2 0-15,1 1 0 0,1-1 0 0,1-2 0 16,3 0 0 0,2-1-128-1,1-1-640-15,3 1-128 0,1-2-32 0,6-2 0 0,0 0-2528 0,0 0-496 0,0 0-96 0,16 2-32 0</inkml:trace>
  <inkml:trace contextRef="#ctx0" brushRef="#br1" timeOffset="-202441.93">10103 14079 4607 0,'0'0'400'0,"0"0"-400"0,0 0 0 0,0 0 0 0,0 0 2320 0,0 0 384 16,0 0 80-16,0 0 16 0,7 0-608 0,-7 0-112 15,6-1-32-15,1-1 0 0,0 0-400 0,-2-1-96 16,1 0-16-16,-2 0 0 0,0-1-800 0,-4 4-160 16,4-4-48-16,-4 4 0 0,2-7-176 0,-1 2-32 15,0-1-16-15,-1 1 0 0,0-1-16 0,-1 1 0 16,-1-2 0-16,-1 1 0 0,-2-1 48 0,2 1 16 15,0-1 0-15,-2 0 0 0,1 2-160 0,-1-1-48 16,1 2 0-16,-2 1 0 0,1 0-144 0,1 1 0 16,-3 1 144-16,1 1-144 0,1-1 0 0,-1 2 0 15,0 0 0-15,-1 1 0 0,1 2 0 0,-2-1 0 16,0 0 0-16,1 2 0 0,-1-1 0 0,0 1 0 0,0-2 0 0,1 0 0 16,-1 0 0-16,1 1 0 0,1-2 0 0,-1 0 0 15,2 0 0-15,5-2 0 16,-5 4 0-16,5-4 0 0,0 0 0 0,-6 1 0 15,6-1 0-15,0 0 0 0,0 0 0 0,0 0 0 16,0 0 0-16,-5 4 0 0,5-4 0 0,0 0 0 16,0 0 0-16,-4 5 0 0,4-5 0 0,0 0 0 0,0 0 0 0,0 0 0 15,-4 3 0-15,4-3 0 0,0 0 0 0,0 0 0 16,0 0 0-16,0 0 0 0,0 0 0 0,0 0 0 16,0 0 0-16,0 0 0 0,0 0 0 0,0 0 0 0,0 0 0 0,0 0-208 15,0 0 16-15,0 0 16 0,0 0-48 0,0 0-16 16,0 0 0-16,0 0 0 15,0 0 240-15,0 0-192 0,0 0 192 0,0 0-192 0,0 0-176 0,0 0-16 16,0 0-16-16,0 0 0 16,0 0-608-16,0 0-112 0,0 0-32 0,0 0 0 15,0 0-448-15,0 0-112 0,0 0-16 0,0 0 0 0</inkml:trace>
  <inkml:trace contextRef="#ctx0" brushRef="#br1" timeOffset="-201939.09">9961 13920 5519 0,'0'-8'496'0,"-1"-1"-496"16,-1 1 0-16,0 0 0 0,-1-1 3360 0,-1 0 576 15,1-1 112-15,1 2 32 0,0 2-1936 0,-1-1-384 0,0 2-80 0,1 0-16 16,2 5-592-16,0 0-128 16,-5-3-32-16,5 3 0 0,0 0-416 0,0 0-96 0,0 0-16 0,0 0 0 15,-3 7-192-15,0 1-64 0,1 2 0 0,-2 3 0 16,1 2 0-16,0 1-128 0,-1 1 192 0,1 1-64 15,0 4-128-15,0-1 160 0,-1 1-160 0,2 0 160 16,-1 0-160-16,2 0 0 0,-2 0 0 0,1-3 0 16,0-1 128-16,1-3-128 0,0-2 128 0,0-1-128 15,0-1 208-15,0-2-32 0,1-1-16 0,0-8 0 16,0 0 160-16,0 0 16 0,0 0 16 0,0 0 0 16,0 0 160-16,0 0 16 0,0 0 16 0,0 0 0 15,2-8 48-15,2-1 16 0,-1-2 0 0,2-1 0 16,0-3-224-16,3-2-32 0,0 0-16 0,1 0 0 0,-1 2-192 0,2 1-144 15,0 0 192-15,0 3-192 0,1 1 0 0,0 3 0 16,-2-1 0-16,2 3 0 0,0 1 0 0,0 3 0 16,0 1 0-16,0 2 0 0,-1 2 0 0,0 1 0 15,0 2 0-15,-1 2 0 0,0 2 0 0,0 0-144 16,0 1 144-16,-1 1 0 0,-3 1 0 0,-1 0 0 16,0 1 0-16,-1 0 0 0,-3-2 0 0,-2-1 0 15,-4-1 0-15,0 0 0 0,-1-1 160 0,1-1-32 16,-4-1-128-16,0-2 192 0,-1 0-192 0,-1-2 144 15,0 1-144-15,-1-2 128 0,-1-1-128 0,1 0 0 16,0 0 0-16,1-1 0 0,1 0-144 0,0 0-64 0,-3 0-16 16,5 0 0-1,-2 1-688-15,3 0-144 0,1 0-32 0,7-2-9968 0,0 0-2000 0</inkml:trace>
  <inkml:trace contextRef="#ctx0" brushRef="#br1" timeOffset="-201513.89">10406 14033 23039 0,'2'-6'2048'0,"1"0"-1648"0,1-1-400 0,-2 1 0 16,-1-2 1520-16,-1 0 208 0,-2-1 64 0,-1 2 0 0,0 0-368 0,-1 2-64 15,-5 0-16-15,0 3 0 0,-1 0-704 0,-1 3-160 32,-1 0-32-32,0 3 0 0,0 3-448 0,0 2 0 0,-1 0 0 0,1 2 0 0,-1 1 0 0,4 1-160 15,-4 1 160-15,5 3-128 0,0-1 128 0,2 1-128 16,2-2 128-16,1 0-128 0,1 0 128 0,2-1 0 15,2-2 0-15,1 0 0 0,1-2 0 0,3-2 0 0,1-2 0 0,1-1 0 16,-1-2 0-16,2-2 128 16,1-2 0-16,1-2 0 0,0-3 48 0,2-2 16 15,0-5 0-15,-1-2 0 0,1-4 0 0,-1-3 16 16,0-3 0-16,0-1 0 0,-1-4 112 0,0-1 0 0,-2-2 16 0,0 0 0 16,-1-1-64-16,-3 2-16 15,0 1 0-15,-2 3 0 0,-2 1 224 0,1 5 32 16,-3 4 16-16,0 2 0 0,-1 3 32 0,-2 3 0 0,1 2 0 0,0 4 0 15,2 4-336-15,-6 1-64 0,1 2-16 16,-1 4 0-16,1 3-144 0,-1 3-192 0,0 5 32 0,0 3 16 16,1 3 144-16,-1 2-208 0,2 3 80 0,-2 2 128 0,2-1-208 15,2 0 80-15,1-1 128 0,1-1-208 16,0 1-240-16,0-3-64 16,2 1 0-16,1-4 0 0,1-1-272 0,0-2-64 15,1-2-16-15,1 0 0 0,1-2-1632 0,-1-1-336 16,2-2-64-16</inkml:trace>
  <inkml:trace contextRef="#ctx0" brushRef="#br1" timeOffset="-201167.2">9624 14440 15663 0,'-15'-1'688'0,"7"0"144"0,-1-2-656 0,3 2-176 0,1-1 0 0,5 2 0 16,-6-2 2768-16,6 2 528 0,0 0 96 15,0 0 32-15,0 0-1600 0,6-3-320 16,0-1-64-16,6 1-16 16,5 0-976-16,4-1-192 0,4 1-32 0,6-1-16 0,4-2-16 0,4 1-16 0,2-1 0 0,5 1 0 15,0-1-48-15,4 1 0 0,4-2 0 0,1 1 0 16,1 0 160-16,-1 2 32 0,-1 0 0 15,-2 1 0-15,-3-1-112 0,-2 0-16 0,-4 2 0 16,-3 1 0-16,-3 0-64 16,-4 0-128-16,-5 1 176 0,-5 0-176 0,-4 0 176 0,-5 1-176 0,-3 0 160 0,-4 1-160 15,-7-2-432-15,0 0-176 0,-6 9-32 0,-1-2-16 16,-4 1-2544-16,-6 1-512 0</inkml:trace>
  <inkml:trace contextRef="#ctx0" brushRef="#br1" timeOffset="-200758.13">9859 14695 25631 0,'0'0'1136'0,"-4"-5"224"0,4 5-1088 0,0 0-272 16,0 0 0-16,-7-4 0 0,7 4 512 0,0 0 32 15,-4 0 16-15,-4 5 0 0,2 1-240 0,1 3-64 16,1 1 0-16,0 2 0 0,2 0-256 0,1 1 0 15,1 2-128-15,1 0 128 0,2-1 0 0,1 0 0 0,0-1 0 0,2-1 0 16,0-2 0-16,2-1 256 0,0-3-16 0,0-1-16 31,2-2 448-31,1-3 96 0,1-2 0 0,0-3 16 16,-1-2-144-16,2-2-48 0,-1-1 0 0,-2 1 0 16,-1-2-96-16,1-1-32 0,0-1 0 0,-1-2 0 15,0 1-48-15,0-1-16 0,-2-1 0 0,0 2 0 16,0 0-96-16,-2 2-32 0,-1 1 0 0,-1 1 0 15,-1 1 0-15,-1 2 0 0,-1 7 0 0,0 0 0 16,0 0 16-16,0 0 0 0,0 0 0 0,-3 7 0 16,-2 3-160-16,0 2-128 0,0 2 192 0,1 3-192 0,0 3 0 0,-1-1 0 15,1 2-192-15,-1 2 48 0,1 2 144 0,1-2 0 16,-1 0 0-16,2 1 0 0,1-1 0 0,1 0 0 16,1-2 0-16,1-2-128 0,2-2-192 0,0-1-48 15,3-3 0-15,1 2 0 16,2-3-1856-16,2-3-368 0,2-3-80 0,0-4-11792 0</inkml:trace>
  <inkml:trace contextRef="#ctx0" brushRef="#br1" timeOffset="-200568.84">10353 14746 15663 0,'0'0'1392'0,"0"0"-1120"0,-4-4-272 0,4 4 0 16,0 0 3728-16,0 0 688 15,-6 0 144-15,6 0 32 0,-4 5-2864 0,-2 0-560 16,3 3-112-16,0 2-32 0,-1 2-688 0,2 1-144 15,0 3-16-15,1 0-16 0,0 2-160 0,1-1 0 0,0 2 144 0,1-1-144 16,0-1 0-16,2 0 0 0,-1-1 0 0,2 1 0 16,-2-3 0-16,1-1 0 0,0-2 0 0,2 2-128 15,-2-2-1648-15,-1-2-320 0,-2-9-64 0,0 0-7312 16,0 0-1472-16</inkml:trace>
  <inkml:trace contextRef="#ctx0" brushRef="#br1" timeOffset="-200395.55">10229 14780 25791 0,'-1'-7'2304'0,"-2"-1"-1856"16,1 0-448-16,1 0 0 0,1-1 1824 0,2 0 272 16,0-1 48-16,3 1 16 0,0-1-1184 0,3 1-224 15,1 0-48-15,2 1-16 0,1 0-512 0,1 0-176 16,1 1 0-16,2 3 144 0,-1 1-144 0,1 3 0 0,-2 0-160 0,5 2 160 31,-3 2-1584-31,-2 4-208 0,-3 2-64 0,-2 1-12256 0</inkml:trace>
  <inkml:trace contextRef="#ctx0" brushRef="#br1" timeOffset="-200223.23">10213 15023 31327 0,'0'0'1392'0,"-4"-2"272"0,-1-2-1328 0,5 4-336 0,-3-3 0 0,3 3 0 16,0 0 1232-16,0 0 176 0,0 0 48 0,0 0 0 15,0 0-880-15,8-2-192 0,2 0-16 0,1-2-16 16,2 1-208-16,1 0-144 0,2-1 192 0,0 0-192 15,3-1 0-15,-2-2 0 0,3-1 0 0,10-2-192 16,-1 0-2672-16,-3-1-528 0</inkml:trace>
  <inkml:trace contextRef="#ctx0" brushRef="#br1" timeOffset="-199735.58">10767 13833 23903 0,'0'0'1056'0,"0"0"224"0,0-6-1024 0,-3 0-256 0,2 0 0 0,0-1 0 16,0 1 1472-16,1-2 256 0,1 0 64 0,0 3 0 16,3-2-272-16,-2 2-48 0,1-1-16 0,1 2 0 15,2 0-560-15,-1 0-128 0,1 1 0 0,1 3-16 0,0-1-352 0,1 2-64 16,1 2-16-16,1 4 0 0,-3 2-144 0,3 3-48 15,0 3 0-15,0 6 0 16,1 5-128-16,-1 4 0 0,0 4 0 0,0 5 0 0,-1 4 0 0,-2 5 192 16,-1 3-64-16,-2 1 0 0,-2 5 32 0,1 0 0 15,-4 1 0-15,-2 3 0 0,-1-4-32 0,-3-2 0 16,-1-1 0-16,-4-5 0 0,-1-2 0 0,-2-3 0 16,-3-3 0-16,-2-2 0 0,0-2-128 0,-5-3-192 15,-2-3 32-15,-17 9 16 16,-1-6-416-16,-1-6-80 0,0-4 0 0,2-4-16 15,0-4-1696-15,3-2-336 0,-1 0-64 0,13-7 0 0</inkml:trace>
  <inkml:trace contextRef="#ctx0" brushRef="#br1" timeOffset="-199389.73">9475 13939 20271 0,'5'-12'1792'0,"-4"6"-1424"16,-2-4-368-16,1 0 0 0,1 1 768 0,0 1 96 16,-1 1 16-16,0 1 0 0,0 6 672 0,0 0 144 15,0 0 32-15,0 0 0 0,0 0-960 0,-5 3-176 16,0 5-32-16,-1 3-16 0,0 3-352 0,0 6-64 15,0 4 0-15,-1 7-128 0,0 4 320 0,1 6-64 16,0 4 0-16,1 5 0 0,-1 3-32 0,2 4-16 16,2 5 0-16,0 7 0 0,-1 0-208 0,3-1 144 15,3 0-144-15,1-2 128 0,1-3-128 0,4-5 0 16,1-2 0-16,2-5 0 0,4-4 0 0,2-2-144 16,1-2 144-16,12 10-208 15,0-11-432-15,1-8-64 0,3-5-32 0,2-7-13424 0</inkml:trace>
  <inkml:trace contextRef="#ctx0" brushRef="#br1" timeOffset="-198901.31">11055 13861 20271 0,'0'-12'896'0,"0"6"192"0,1-3-880 0,0-1-208 16,0-1 0-16,1-1 0 16,1 1 1616-16,0-1 288 0,-2 1 48 0,1 0 16 0,1 1-400 0,1 2-80 15,0 1-16-15,1 2 0 0,-1 1-704 0,4 0-160 16,-3 2-32-16,1 2 0 0,-1 3-448 0,1 2-128 16,-1 0 0-16,0 3 0 0,-1 1 0 0,-4 2 0 15,0 1 0-15,0 1 0 0,-4 1 0 0,-1 1-128 16,1-1 128-16,-2 0 0 0,1-1-128 0,-1 1 128 15,1-2-128-15,0-1 128 0,2-2 0 0,1-3 0 0,2-6 144 0,0 0-144 16,0 0 592-16,0 0 16 0,0 0 0 0,0 0 0 16,0 0-112-16,5 3-32 0,4 0 0 0,0-2 0 15,3-1-272-15,1-1-64 16,2-2-128-16,0 1 192 0,1-1-192 0,2 0 144 0,0 0-144 16,0 1 128-16,2 0-640 0,2 1-144 0,-2 0-32 15,-1 1-10480-15,-1 1-2096 0</inkml:trace>
  <inkml:trace contextRef="#ctx0" brushRef="#br1" timeOffset="-198447.54">11253 14318 10127 0,'0'0'896'0,"0"0"-704"0,-6 0-192 0,6 0 0 16,0 0 3904-16,0 0 768 0,0 0 128 0,0 0 48 16,0 0-2816-16,0 0-560 0,0 0-128 0,0 0 0 0,8 0-512 0,1 0-112 31,2 0-16-31,3-1 0 0,3 0-384 0,1-2-64 0,2 1-32 0,1 0 0 15,1 0-224-15,1 2 128 0,0-1-128 0,1 0 0 0,0 1-208 0,-1 0-144 16,-1 0-32-16,-3 0-10016 16,-2 1-2016-16</inkml:trace>
  <inkml:trace contextRef="#ctx0" brushRef="#br1" timeOffset="-198227.9">11380 14175 30063 0,'-11'-8'1328'0,"11"8"272"0,-4-3-1280 0,-1 1-320 16,0-1 0-16,5 3 0 0,0 0 704 0,0 0 80 0,0 0 16 15,-3 5 0-15,1 1-288 0,1 3-64 0,1 3-16 0,1 3 0 16,1 1-432-16,0 3 128 0,1 2-128 0,1 1 0 16,0 2 128-16,-2 0-128 15,2 1 0-15,-2 1 128 0,0-1-128 0,0-1 0 16,0-1 144-16,1-1-144 0,-1-1 0 0,0-2 0 0,0-2-160 0,0-2 160 15,-1-3-1664-15,1-1-240 0,1-2-32 0,-2-3-11504 16</inkml:trace>
  <inkml:trace contextRef="#ctx0" brushRef="#br1" timeOffset="-197062.34">11958 13808 12895 0,'-4'-9'1152'0,"4"9"-928"16,-5-5-224-16,1 0 0 0,0-2 2384 0,1 2 432 15,0 0 96-15,-2 2 16 0,2 0-1312 0,3 3-256 16,-6-2-48-16,0 4-16 0,2 1-656 0,-1 3-144 16,1 3-32-16,-1 2 0 0,3 2-464 0,1 3 0 15,0 1 0-15,1 2 0 0,1 3 0 0,0 1 0 16,1 3 0-16,1-2 0 0,-1-1 0 0,0 0 0 0,1 0 0 0,1-1 0 15,0-2 0-15,-2-1 0 16,0-2 0-16,1-3 0 0,-2-1 208 0,0-4-48 0,0-1-16 0,1-1 0 16,-4-2 48-16,2-5 16 0,0 0 0 0,0 0 0 15,0 0 64-15,-4-2 16 0,-2-5 0 0,1-1 0 16,-1-3 96-16,1-3 0 0,-1-2 16 0,1-2 0 16,-1-1 64-16,1-3 16 0,0-4 0 0,2 0 0 15,0-4-64-15,-1 2-16 0,3-2 0 0,1 0 0 16,1 2-256-16,1 0-144 0,1 2 160 0,0 1-160 0,1 5 128 0,2 1-128 15,-1 2 0-15,2 3 144 0,1 2-144 0,0 2 0 16,1 2 0-16,1 3 0 0,-1 2-176 0,1 1 176 16,-1 2-128-16,-1 4 128 0,1 0-144 0,-1 3 144 15,-1 2-160-15,0 0 160 0,-2 2-144 0,0 2 144 16,0-1-128-16,-2 1 128 0,-1 2 0 0,-1 1-160 16,-2 0 160-16,-2 1 0 0,-2-1-144 0,-1 0 144 15,-4-1 0-15,0 0-144 0,0 1 144 0,-1-2 0 16,-2-1 0-16,1 0 0 0,0 0 0 0,0-2 0 15,1-2 0-15,0 1-128 16,1-1-368-16,1-2-64 0,1-2-16 16,3-1 0-16,5-4-2048 0,0 0-432 0,0 0-80 0,0 0 0 0</inkml:trace>
  <inkml:trace contextRef="#ctx0" brushRef="#br1" timeOffset="-196794.64">12157 13673 14735 0,'0'0'1312'0,"-1"-6"-1056"0,0-1-256 0,0 1 0 16,1 6 3200-16,0 0 592 0,0 0 112 0,0 0 32 16,0 0-2832-16,0 0-560 0,0 0-112 0,0 8-32 15,0 0-400-15,0 2 0 0,0 2 0 0,0 2 0 16,-1 2 0-16,1 0-176 0,0 3 176 0,0 1-192 16,-1-1 192-16,-1 2 0 15,1-1 0-15,-1 0 0 0,1-1 0 0,1-1 0 16,0 0 0-16,0-2 0 0,0-1 0 0,1-3 224 0,0-2-48 0,1-2-16 15,0 0 528-15,0-2 96 0,-2-6 32 0,0 0 0 0,5 4-208 0,0-1-32 16,-5-3-16-16,8 1 0 0,2-1-352 0,-1 0-64 31,0 0-16-31,1-1 0 0,1 0-128 0,-1 0-176 0,0-1 48 0,2 0 0 16,1 1-1632-16,0 0-320 0,0-1-64 0,1 1-11440 16</inkml:trace>
  <inkml:trace contextRef="#ctx0" brushRef="#br1" timeOffset="-196340.54">12549 13877 22335 0,'-8'-10'992'0,"6"5"208"0,-2 1-960 0,0-2-240 0,-3 1 0 0,1-1 0 16,-2 1 1328-16,0 1 208 0,1-1 64 0,1 2 0 16,-1 1-672-16,0-1-128 0,-1 2-32 0,2 1 0 15,-2 1-544-15,0 2-224 0,-1 0 176 0,2 1-176 16,0 1 0-16,-2 0 0 0,2 2 0 0,0 2 0 15,0 1 144-15,2 1-144 0,-1 1 128 0,1 1-128 16,2-1 0-16,0 2 0 16,2 1 0-16,1 0 0 0,1-3 0 0,1-1 0 0,0 0 0 0,1-1 128 15,3-2-128-15,0-3 160 0,1 0-160 0,2-2 160 0,-1-1 32 0,2-2 16 16,0-2 0-16,0 0 0 0,1-4-16 0,1-2-16 16,0-3 0-16,-1-2 0 0,0-3 16 0,0-2 0 15,-1-3 0-15,-1 0 0 0,0-1 0 0,-2-2 0 16,-1-1 0-16,-1-2 0 0,0 0 48 0,-2-1 16 15,-1-1 0-15,1 1 0 0,-2 3 128 0,-1 2 48 16,-1 3 0-16,-1 4 0 0,0 1 288 0,0 4 64 16,0 2 16-16,0 3 0 0,-2 3-352 0,4 3-64 15,-5 0 0-15,-2 3-16 0,1 3-368 0,0 4 0 16,2 2 0-16,-1 5 0 0,2 2 0 0,-2 2-208 16,1 2 80-16,2 2 128 0,1 1-176 0,0 1 176 15,1-1-128-15,1 2 128 16,1-1-192-16,0 1 32 0,2 0 16 0,0-1 0 15,2-3-368-15,-1-1-64 0,-1-2 0 0,2-1-16 16,-1-1-1184-16,2-1-224 0,0-1-48 0,-1-3-7920 0,1-2-1568 0</inkml:trace>
  <inkml:trace contextRef="#ctx0" brushRef="#br1" timeOffset="-195963.48">11869 14308 3679 0,'0'0'320'0,"-7"1"-320"16,1-2 0-16,-1 0 0 0,2 0 4544 0,-1 0 832 15,6 1 160-15,0 0 32 0,0 0-3152 0,0 0-640 16,0 0-128-16,0 0-32 0,0 0-672 0,0 0-144 15,0 0-32-15,6 0 0 0,3 0-320 0,5-2-64 32,3 1 0-32,6 0-16 0,5-1-64 0,3-1-16 0,4-1 0 0,3 1 0 0,2-5 32 0,2 3 0 15,3-2 0-15,3 2 0 0,3-1-64 0,2 1 0 16,-1-1 0-16,0 0 0 0,-1-1-128 0,-4 2-128 16,-2-1 144-16,-3 2-144 0,-4-1 0 0,-2 3 128 15,-7 1-128-15,-2 0 0 0,-6 1 0 0,-5 0 0 16,-4 1 128-16,-3 1-128 31,-9-2-512-31,0 0-128 0,0 0-48 0,-3 6 0 0,-3 0-1840 0,-3 2-368 0,-2 1-80 0,-3 0-9504 0</inkml:trace>
  <inkml:trace contextRef="#ctx0" brushRef="#br1" timeOffset="-195459.62">11904 14699 24879 0,'-10'-15'2208'0,"7"7"-1760"15,0-2-448-15,-1 1 0 0,2-2 1424 0,1 0 208 16,1 0 32-16,2 0 16 0,1 0-656 0,2 1-128 16,1-1-16-16,3 1-16 0,1 0-416 0,2 2-96 15,1 0-16-15,1 3 0 0,-1 2-128 0,-1 0-16 0,-1 3-16 0,0 3 0 16,-1 1-176-16,-2 3 0 0,-3 1 0 0,-1 5 0 15,0 0-256-15,-3 2 80 0,-3 2 16 0,-3 1 0 16,-2 2-16-16,-2 1 0 0,-1 0 0 0,-2 1 0 16,-1 0 176-16,-1-2 0 0,1-2-144 0,1 0 144 15,2-3 0-15,0 0 192 0,3-2-32 0,1-2 0 16,3-2 256-16,1-2 48 0,0 0 16 0,2-7 0 0,4 6-192 0,1-1-32 16,3-1-16-16,2 0 0 15,1-2-240-15,3 0 128 0,3-1-128 0,1-1 0 16,4-1 128-16,0-1-128 0,-1 0 0 0,-1-2 0 0,0 1 0 0,1-1 0 15,-3-1 0-15,1 0 0 16,-2-1-1760-16,-1 1-352 0,1-1-64 0,-2-1-12368 0</inkml:trace>
  <inkml:trace contextRef="#ctx0" brushRef="#br1" timeOffset="-195255.37">12367 14555 24879 0,'-8'-11'1088'0,"5"7"256"0,-1-2-1088 0,0 1-256 15,0-1 0-15,1 2 0 0,-1 0 1952 0,4 4 336 16,0 0 64-16,0 0 16 0,0 0-1408 0,0 0-288 0,0 0-48 0,-4 4-16 16,1 3-480-16,1 1-128 0,0 5 0 0,2 0 0 15,0 1 0-15,3 1 0 16,-2 2 0-16,0 1 0 0,1 0 0 0,0 2 0 16,-1 0 0-16,0 0 128 0,-1-2-128 0,3 1 0 0,-1 0 0 0,0-3 0 15,0-1-544 1,0-3-32-16,0-1 0 0,-1-1 0 0,1-3-1696 15,-2-7-352-15,0 0-64 0</inkml:trace>
  <inkml:trace contextRef="#ctx0" brushRef="#br1" timeOffset="-195066.76">12252 14613 21183 0,'-15'-16'1888'0,"10"8"-1504"0,-1 0-384 0,-1-2 0 0,2-1 2704 0,2 0 480 0,1 0 80 0,1 1 32 0,0 1-1888 0,2 0-368 16,2 0-80-16,4 2 0 0,1-1-624 0,4 0-112 15,4 1-32-15,1-1 0 0,3 2-192 0,1 1 0 16,2 1 0-16,0 0-160 0,0 2-16 0,-1 1 0 16,-1 1 0-16,-1 2 0 15,-2 0-1808-15,-3 3-384 0,-3 0-64 0,-1 3-6848 16,-2 1-1360-16</inkml:trace>
  <inkml:trace contextRef="#ctx0" brushRef="#br1" timeOffset="-194878.8">12127 14855 31327 0,'0'0'1392'0,"0"0"272"0,0 0-1328 0,0 0-336 0,0 0 0 0,0 0 0 16,0 0 448-16,0 0 32 0,0 0 0 0,0 0 0 15,0 0-96-15,9 1-32 0,2 0 0 0,2 0 0 16,3 0-352-16,1-1 144 0,2-1-144 0,2 0 0 16,1-1 0-16,1-1-320 0,0 1 32 0,2-2 16 31,1 0-2192-31,-1 0-432 0</inkml:trace>
  <inkml:trace contextRef="#ctx0" brushRef="#br1" timeOffset="-194467.6">12589 14735 27231 0,'0'0'1216'0,"0"0"240"0,0 0-1168 0,0 0-288 16,0 0 0-16,0 0 0 0,-5 3 800 0,0 0 96 16,1 3 32-16,1 1 0 0,1 2-512 0,-1 3-96 15,1 2-32-15,1 1 0 16,1 3-144-16,-1 0-16 0,1 1-128 0,0 1 192 0,0 1 80 0,0 0 16 15,0 2 0-15,1-1 0 0,0-1-96 0,0-2 0 16,-1 0-16-16,1-1 0 0,0-1-176 0,1-1 160 0,-2-3-160 0,0 2 160 16,2-4 16-16,-1-3 0 15,-1-8 0-15,0 0 0 0,0 0 32 0,0 0 16 16,0 0 0-16,0 0 0 0,-6-8-32 0,2 1 0 0,1-3 0 0,-1-2 0 16,0-4-64-16,1-1-128 0,0-3 176 0,1-1-176 15,-1-1 192-15,2-1-192 0,1-1 192 0,1-2-192 16,1 1 192-16,-1 8-192 15,3 0 192-15,0-1-192 0,1 1 128 0,1 1-128 0,-1 3 0 0,2 1 0 16,1 1 0-16,-1 2 0 0,2 0 0 0,-1 3 0 0,3 0 0 0,-2 3 0 16,1 0 0-16,-2 2 0 0,1 1 0 0,-2 1 0 15,-1 0-128-15,1 2 128 0,-7-3 0 0,7 9-144 16,-3 0 144-16,-2-3 0 0,-2 3 0 0,-2 0 0 16,0 0 0-16,-3 4 0 0,-1-1 0 0,0-3 0 15,0 1 0-15,-2 0-128 0,-1-1 128 0,0 0 0 16,1-1-144-16,0 0 144 0,-2-2-384 0,1 0-16 15,0-3 0-15,2 0 0 16,-1 0-1776-16,1-2-368 0,1-1-64 0</inkml:trace>
  <inkml:trace contextRef="#ctx0" brushRef="#br1" timeOffset="-193963.58">12711 13784 1839 0,'0'0'0'0,"2"-5"160"0,-1-2-160 0,0 1 0 0,0-2 0 0,1 1 0 0,1 1 4416 0,-2-2 864 16,2 0 160-16,-1 1 48 0,1 0-2912 0,0 1-576 15,1 0-112-15,-1 0-32 0,0 1-448 0,1 0-112 16,-4 5-16-16,0 0 0 0,5-3-416 0,-5 3-96 15,0 0 0-15,6 1-16 0,-1 3-368 0,1 1-80 16,-2 3-16-16,0 4 0 0,2 2-288 0,-1 5 0 16,0 4 0-16,-1 4 0 0,0 5 0 0,-1 6 0 15,0 4 0-15,0 5 0 0,2 6 0 0,-4 2 0 0,-3 2 128 0,-2 3-128 16,1 3 0-16,-1 2 0 0,-2-2 0 16,1-2 0-16,-2-2 192 0,-1-3-192 0,0-4 192 0,-2-1-192 15,-1-4 0-15,0-2 0 16,-4-1 0-16,-7 14 0 0,-1-13-256 15,0-6 0-15,-1-2 0 16,-1-5 0-16,-3-5-320 0,-1 1-64 0,-6-4 0 0,-1-2-16 0,-3-4-1952 0,0-1-384 0,1-3-80 0</inkml:trace>
  <inkml:trace contextRef="#ctx0" brushRef="#br1" timeOffset="-193539.14">11742 13803 14159 0,'0'-12'624'0,"1"5"144"0,1 0-624 0,-1-2-144 16,-1-1 0-16,0 0 0 0,0 1 1264 0,0 0 208 0,-1 1 64 0,-1 1 0 16,-1 0-16-16,1 2 0 15,2 5 0-15,-4-5 0 0,-1 2-384 0,0 2-80 16,5 1-16-16,-8 2 0 0,-1 2-272 0,0 1-48 0,1 2-16 0,-1 3 0 16,-1 3-320-16,0 3-80 0,0 4-16 0,-2 4 0 15,-2 4-96-15,-1 5-32 0,0 4 0 0,-7 26 0 16,3 0-160-16,4-1 192 0,2 0-192 0,2-1 192 0,1 1-192 0,4 1 0 15,4-1 144-15,4 2-144 0,2-1 160 0,3-3-32 16,3 0-128-16,3-5 192 16,3-1-64-16,2-4-128 0,6-2 176 0,-1-3-176 0,0-1 144 0,2-5-144 15,1-3 0-15,3-3 144 0,2-4-144 0,2-3-224 16,1-6 48-16,3-2 16 16,5-5-1168-16,3-4-224 0,3-6-48 0</inkml:trace>
  <inkml:trace contextRef="#ctx0" brushRef="#br1" timeOffset="-192927.82">12947 13525 4607 0,'-3'-7'400'0,"-1"-1"-400"15,1 0 0-15,1-1 0 0,0-1 4256 0,-1 0 768 16,1 0 160-16,2 0 16 0,1 1-2896 0,1 1-576 15,1-1-112-15,1 1-16 0,2 1-640 0,1 2-112 16,2-1-16-16,0 3-16 0,0 0-384 0,-1 1-80 0,0 1-16 0,0 2 0 16,0 1-336-16,-2 2 144 15,-1 3-144-15,-2 2 0 0,-1 2 0 0,-1 2 0 16,-1 0 0-16,-1 2 0 0,-2 2 0 0,-2-1 0 16,0 0-160-16,-2-1 160 0,0 0 0 0,0-3 0 15,1-1 0-15,1-3 0 0,-1 1 176 0,2-2 48 0,1-3 16 0,3-4 0 16,0 0 384-16,0 0 80 15,0 0 0-15,0 0 16 0,6 2-288 0,2 0-64 0,1-2-16 0,2-2 0 16,2 1-352-16,1-1 128 0,2-1-128 0,2 0 0 16,3-1 0-16,1 1-160 0,0 0 16 0,0-1 0 15,0 1-720-15,0 1-144 0,0 0-16 0,-2 1-9456 16,-1-1-1872-16</inkml:trace>
  <inkml:trace contextRef="#ctx0" brushRef="#br1" timeOffset="-192409.04">12326 13284 10127 0,'-12'-9'448'0,"8"6"96"0,0 0-544 0,4 3 0 0,-5-2 0 0,5 2 0 16,0 0 2848-16,0 0 464 0,0 0 80 0,0 0 32 0,0 0-2080 0,0 0-432 15,0 0-80-15,9-1 0 0,3 0 0 0,5 0 0 16,2-1 0-16,6 1 0 0,2-3-128 0,3 1 0 15,2-2-16-15,1-2 0 0,-1-1 464 0,1 2 80 16,1-1 32-16,0 0 0 16,-1 0-1792-16,-1 0-368 0,-3 1-64 0,0 0 0 0,-2 2 784 0,-2 0 176 15,-3 1 0-15,-4 1 0 0,0 1 0 0,-5 0 0 16,-3 1 0-16,-2 0 0 0,-2-1-128 0,-6 1-128 16,0 0-32-16,0 0 0 15,0 0-848-15,0 0-160 0,0 0-48 0</inkml:trace>
  <inkml:trace contextRef="#ctx0" brushRef="#br1" timeOffset="-181551.53">12307 14847 4607 0,'0'0'400'0,"0"0"-400"16,0 0 0-16,0 0 0 0,0 0 1296 0,0 0 176 16,0 0 48-16,0 0 0 0,10-1-864 0,-2 0-160 15,1-2-48-15,0 1 0 0,0 0-128 0,1 1-48 16,0-1 0-16,2 0 0 0,1-1-128 0,1 0-16 15,-1 0-128-15,-1-1 192 0,1 1 48 0,-2 0 0 16,-3 0 0-16,-8 3 0 0,9-4 16 0,-9 4 16 16,8-3 0-16,-8 3 0 0,0 0-80 0,0 0-32 15,0 0 0-15,0 0 0 0,0 0-32 0,0 0 0 16,0 0 0-16,0 0 0 0,0 0-128 0,-8 1 192 0,-1 0-192 0,9-1 192 16,-7 1 32-16,-1-1 16 0,0 0 0 0,8 0 0 15,-10 1 32-15,2-1 16 0,0 0 0 0,0 0 0 16,0 0 0-16,8 0 0 0,-8 0 0 0,8 0 0 15,-9 0 0-15,9 0 0 0,-8 0 0 0,8 0 0 16,0 0-96-16,-8 0 0 0,8 0-16 0,0 0 0 16,0 0-176-16,0 0 0 0,-7 3 0 0,7-3 128 15,0 0-128-15,-7 4 0 0,7-4-192 0,-8 4-6016 16,2 1-1184-16</inkml:trace>
  <inkml:trace contextRef="#ctx0" brushRef="#br1" timeOffset="-163603.02">2491 16210 1839 0,'0'0'0'0,"0"0"160"0,0 0-160 0,0 0 0 0,0 0 0 0,0 0 0 0,0 0 2880 0,0 0 528 16,0 0 112-16,0 0 32 0,0 0-1984 0,-7 1-400 31,7-1-80-31,0 0 0 0,-7-1-240 0,7 1-32 0,0 0-16 0,0 0 0 0,0 0 144 0,0 0 16 16,0 0 16-16,10-4 0 0,3 1-464 0,1 0-80 15,3 0-32-15,0-1 0 0,2 1-112 0,4 0-32 16,4-1 0-16,1 1 0 0,2 0 64 0,1-2 0 16,1 3 0-16,2 0 0 0,2 0-64 0,0 0-16 15,-2-1 0-15,-2 2 0 0,-2 0-112 0,-4 0-128 16,-4 0 176-16,-1 1-176 0,-3-1 144 0,-3 1-144 0,-4 0 0 0,-2 0 144 16,-9 0 80-16,0 0 16 0,0 0 0 0,0 0 0 15,0 0 256-15,0 0 48 0,0 0 16 0,0 0 0 16,0 0 16-16,-10-1 16 0,-2 0 0 0,-2 0 0 15,-3-1-304-15,-4 1-64 0,-5 0-16 0,-6 1 0 16,-3-1-208-16,-1 0 128 0,-2 1-128 0,1 0 0 31,-3 0 0-31,3 0 128 0,-1 0-128 0,4 2 0 0,2 0 0 0,2 2 0 0,-1-1 0 0,2 1 0 16,2 2 0-16,3 2 0 0,3-1 0 0,2 2 0 16,2 1 0-16,3 0 0 0,2-1 0 0,3 1 0 15,3 1-176-15,1 1 176 0,3 0-160 0,3 1 160 16,2 0 0-16,4 0 0 0,3 2 0 0,1-2 160 15,2-1-32 1,0-1 0-16,5-2 0 0,-3 0 0 0,2-2 32 0,0-2 0 16,3-2 0-16,-3-1 0 0,-4-2 96 0,-1-2 0 15,-1-1 16-15,-2-2 0 0,-3 1 208 0,-6 4 32 16,5-10 16-16,-2-1 0 0,-3-1 304 0,-2 1 64 16,-4 0 16-16,0 0 0 0,-4-1-320 0,-2 1-64 15,-4 1-16-15,0 3 0 0,-3 3-512 0,-1 1 0 16,-2 0 0-16,0 5 0 15,-1 0-432-15,1 3-144 0,3 3-16 0,2 3-16 16,4 2-2144-16,3 4-416 0,2 0-96 0</inkml:trace>
  <inkml:trace contextRef="#ctx0" brushRef="#br1" timeOffset="-162974.78">3007 16522 18431 0,'0'0'1632'0,"-5"-9"-1312"0,-1 2-320 0,1 0 0 0,-1 2 2528 0,1-1 432 15,-2 2 96-15,7 4 16 0,0 0-1536 0,0 0-288 16,-9-1-64-16,3 3-16 0,6-2-800 0,-6 10-176 16,2 0-16-16,2 3-16 0,-1 3-160 0,3 4-176 15,0 2 48-15,0 2 0 0,0 3 128 0,3 2-128 16,1 1 128-16,0 0-128 0,0-1 128 0,-1 0 0 15,1-4 0-15,0-2 0 0,-2-3 0 0,1-1 0 16,0-4 0-16,-1-1 0 0,-4-3 0 0,2-3 0 0,0-8 160 16,-1 9-160-16,1-9 240 0,0 0-48 0,0 0-16 0,0 0 0 15,0 0 368-15,-7-2 80 0,2-5 16 0,-1-3 0 16,1-4 48-16,1-2 16 0,-1-2 0 0,2-6 0 16,2-6-304-16,1-2-48 0,0-1-16 0,3-2 0 15,2-2-192-15,-1 3-144 0,3 3 192 0,-1 4-192 16,1 4 144-16,1 5-144 0,-1 1 0 0,1 5 144 15,0 1-144-15,-1 3 0 0,1 2 0 0,-1 2 0 16,-7 4-160-16,11-1 160 0,0 2 0 0,-2 3-144 16,-9-4 144-16,9 6 0 0,0 1 0 0,-2 2 0 15,-7-9 0-15,4 13-160 0,-2 2 160 0,-2 0 0 0,-3-1-160 0,-1-1 160 16,-1-1-128-16,-1-1 128 0,-4-1 0 0,-1 1-128 16,0-1 128-16,1 1 0 0,-1-1 0 0,0 0 0 15,1-3 0-15,-2 2 0 0,2 0 0 0,2-1 0 16,1-2 0-16,2 1-128 15,5-7-1152-15,-3 9-240 0,3-9-32 0,0 0-16 16,7 5-1808-16,2-3-352 0</inkml:trace>
  <inkml:trace contextRef="#ctx0" brushRef="#br1" timeOffset="-162770.43">3336 16494 21183 0,'0'0'1888'0,"-4"-6"-1504"0,-2 1-384 0,6 5 0 15,0 0 2368-15,-5-4 416 0,5 4 80 0,-8 0 16 16,8 0-1248-16,0 0-240 0,-8 6-48 15,2 0-16-15,-1 3-784 0,2 2-160 0,-2 2-16 0,3 4-16 16,1 2-352-16,2 1 144 0,-1 2-144 0,1 3 0 16,0 0 0-16,1 0 0 0,1-3 0 0,0 0 0 15,1 0 0-15,0-1 0 0,0-3 0 0,0-1 0 16,1-2 0-16,1-3 0 0,0-3 0 0,1-2 0 31,2 1-1264-31,2-1-256 0,-1-2-48 0,3-3-13600 0</inkml:trace>
  <inkml:trace contextRef="#ctx0" brushRef="#br1" timeOffset="-162435.15">3910 16297 29663 0,'0'0'1312'0,"0"0"272"0,0 0-1264 0,0 0-320 0,0 0 0 0,0 0 0 16,0 0 768-16,0 0 112 0,11-4 16 0,0 2 0 15,2 1-240-15,3 1-32 0,1-1-16 0,2 1 0 16,2 1-272-16,0 0-48 0,2-1-16 0,0 0 0 16,-1 0-272-16,0 1-144 0,-1 0 16 0,-1 0 0 31,-3-2-2144-31,-1 4-416 0,-2-1-96 0,-6 2-10240 0</inkml:trace>
  <inkml:trace contextRef="#ctx0" brushRef="#br1" timeOffset="-162279.42">3864 16536 26719 0,'-16'-4'1184'0,"8"2"240"0,0 0-1136 0,8 2-288 16,0 0 0-16,0 0 0 0,0 0 2176 0,0 0 368 16,0 0 80-16,11-1 0 15,3 1-1856-15,3-2-368 0,3 1-80 0,3-1 0 0,3-1-160 0,4-2-32 16,2 1 0-16,1 0 0 16,0-1-1872-16,3 2-384 0,3-1-80 0</inkml:trace>
  <inkml:trace contextRef="#ctx0" brushRef="#br1" timeOffset="-161713.05">5597 16103 26207 0,'0'0'1152'0,"-3"-5"256"0,3 5-1136 0,0 0-272 15,0 0 0-15,0 0 0 0,0 0 272 0,0 0 0 16,0 0 0-16,7-5 0 0,2 2 272 0,2 2 48 16,0 3 16-16,2-1 0 15,1-1 336-15,2 1 64 0,-2 1 16 0,0-1 0 0,1-1-240 0,-1 4-32 16,-1-2-16-16,-1-1 0 0,1-2-384 0,-1-1-80 15,-1-2-16-15,2 1 0 0,-5-1 0 0,1 0-16 16,-9 4 0-16,7-4 0 0,-3-3 0 0,-4 7 0 0,0-8 0 0,-3 1 0 16,-3 2 144-16,0 0 48 0,-3 1 0 0,0-1 0 15,-2 1-224-15,-2 2-32 0,-2 2-16 0,-5 2 0 32,-4 0-160-32,-4 3 0 0,-3 0 0 0,-2 3-176 0,-2-1 176 0,0 3-192 0,2 1 192 0,1 4-192 15,1 2 192-15,1 1-128 0,2-1 128 0,4 2-128 16,-2 0 128-16,5-2-128 0,3 1 128 0,5-1-128 15,2-1 128-15,2 2 0 0,2-4-144 0,3 0 144 16,3 1 0-16,2-2-144 0,1-1 144 0,3-2 0 16,3 0-144-16,3-4 144 15,2 0 0-15,3-2-144 0,1-1 144 0,2 0 0 16,1-3 160-16,1-3-160 0,0 0 240 0,0-1-48 0,-3-3-16 0,-1-1 0 0,-4 0 80 0,-3-3 32 16,-4-1 0-16,-1-2 0 0,-5 0 288 0,-3 1 64 15,-3 1 16-15,-3 1 0 0,-2 0-160 0,-3 2-48 16,-3 2 0-16,-1 3 0 0,-3 3-576 0,-1 2-128 15,0 1-32-15,0 4 0 16,0 2-640-16,2 3-128 0,2 3-32 0,3 2 0 16,1 2-2432-16,2 3-480 0</inkml:trace>
  <inkml:trace contextRef="#ctx0" brushRef="#br1" timeOffset="-161052.98">5961 16497 35935 0,'-8'-11'1600'0,"1"4"320"0,-1 1-1536 0,-2-2-384 0,-1-1 0 0,-1 0 0 15,-3-1 144-15,1 2-144 0,-1 1 192 0,-1 2-192 16,-1 0 528-16,0 2 0 0,2 1 0 0,-1 3 0 16,1 2-528-16,1 3 0 0,-2 1 0 0,2 4 0 15,-2 1 0-15,2 2 0 0,0 0-240 0,2 0 80 16,2-1 16-16,2 1 0 0,3-1 0 0,1 2 0 15,2 1 144-15,3-3-208 0,3-1 80 0,1-2 128 16,1-1-320-16,0-3 64 0,3 0 16 0,1-3 0 16,3-3 240-16,-1-1 0 0,0-2 192 0,1-2-192 15,1-1 304-15,-1-2-48 0,0-2-16 0,1-2 0 0,1-2 32 0,-2-2 16 16,-1 1 0-16,-1-2 0 0,0-1 32 0,-1 0 0 16,0 1 0-16,0 3 0 0,-5 1-80 0,1 2-16 15,-3 1 0-15,-3 10 0 0,0 0-80 0,0 0-16 16,0 0 0-16,0 0 0 0,0 0-128 0,0 0 0 15,-6 10 0-15,2 2 0 0,0 5 0 0,-2 0-192 16,1 2 32-16,0 0 16 0,1 0-48 0,2 0 0 16,1-1 0-16,2-2 0 0,1 0 192 0,1-2-160 15,2 0 160-15,0-2-160 0,2-2 160 0,1-2 0 0,2-3-144 16,1-1 144-16,1-3 0 0,2-2 0 0,1-3 160 0,2-1-160 16,-1-3 224-16,4-2-64 0,2-2-16 0,-1-2 0 15,-3-2 16-15,1 0 0 0,0-1 0 0,-2 1 0 16,-1-1-32-16,-3 3-128 0,-1 1 192 0,-2 2-64 15,-1 2 0-15,-4 3-128 0,-5 6 192 0,0 0-64 16,0 0 48-16,0 0 0 0,0 0 0 0,0 0 0 16,1 11-176-16,-1 1 0 0,-1 1 0 0,0 0-176 15,0-1 176-15,1 1-208 0,0 3 80 0,1-3 128 16,1-1 0-16,2-2 0 0,-1-1 0 0,3-3 0 16,-1 0 0-16,2-2 0 0,0-2 0 0,2-2 0 15,0-1 0-15,2-2 160 0,-3-1 16 0,2-2 0 16,-1-2 240-16,1-1 48 0,-1-4 16 0,0-3 0 15,-1-5 80-15,-2 0 16 0,0 0 0 0,-2 0 0 0,-1 0-304 0,0 2-48 16,-1 1-16-16,-2 4 0 0,0 2-208 0,-1 2 0 16,-1 1 0-16,2 9 0 15,-6-6-304-15,6 6-144 0,0 0-48 0,0 0 0 16,-9 4-2448-16,4 1-480 0,-1 2-96 0</inkml:trace>
  <inkml:trace contextRef="#ctx0" brushRef="#br1" timeOffset="-160770.85">6430 16546 28559 0,'0'0'2544'0,"0"0"-2032"0,0 0-512 0,0 0 0 16,0 0 2112-16,0 0 336 0,8-5 64 0,-1-1 16 16,0 0-1120-16,2 0-208 0,1 0-48 0,0-1-16 15,0-1-640-15,1 0-128 0,-1 0-32 0,1-2 0 16,1-2-208-16,-1 0-128 0,-2 1 160 0,-2 0-160 16,0 0 144-16,-2 0-144 0,-2 0 128 0,-2 3-128 15,-1 8 160-15,0 0-160 0,-5-9 192 0,5 9-192 16,0 0 192-16,-7-2-64 0,-2 2 0 0,0 4-128 15,-1 4 0-15,0 3 0 0,0 2-192 0,-1 3 48 16,-2 0 0-16,2 2 0 0,1-2 0 0,1 2 0 16,1-2 144-16,2 2 0 0,4 1 0 0,2-3 0 15,2 0 0-15,4-2-160 0,1 0 160 0,3-2 0 16,0 0-224-16,2-2 64 0,3-2 16 0,2-4 0 16,3 0-304-16,2-3-48 15,3-1-16-15,1-2 0 0,-1-6-1280 0,2-2-256 16,1-2-48-16,0-1-8672 0,0-2-1744 0</inkml:trace>
  <inkml:trace contextRef="#ctx0" brushRef="#br1" timeOffset="-160518.62">7166 16110 38751 0,'-4'-18'1728'0,"-1"7"336"0,1-1-1648 0,1 2-416 16,1 2 0-16,2 8 0 0,0 0 816 0,0 0 80 15,0 0 0-15,0 0 16 0,0 0-400 0,0 0-64 0,0 0-32 0,2 12 0 16,0 5-416-16,0 2 0 0,0 3 0 0,2 2 0 16,-2 1 0-16,-1 3 0 0,0-2 0 0,0 3 0 15,-1 1 0-15,-1 0-224 0,-1-1 80 0,2 0 16 32,-2 0-576-32,1-3-128 0,-1-4 0 0,1-3-16 15,0-3-624-15,0-4-128 0,-1-2-32 0,2-10-9216 0,0 0-1840 0</inkml:trace>
  <inkml:trace contextRef="#ctx0" brushRef="#br1" timeOffset="-160361.87">6899 16360 35711 0,'-9'-11'1584'16,"6"6"320"-16,1-1-1520 0,2 6-384 0,0 0 0 0,0 0 0 0,6-5 448 0,4 1 32 16,3-1 0-16,6 2 0 0,5 0-336 0,6-2-144 15,5 1 128-15,1-1-128 0,-1 0-160 0,1-2-112 16,1 0-32-16,3 0 0 15,1 1-2096-15,1 0-416 0,4 1-96 0,0 1-10416 0</inkml:trace>
  <inkml:trace contextRef="#ctx0" brushRef="#br1" timeOffset="-159779.62">7801 16135 27471 0,'-3'-12'1216'0,"0"4"256"0,1 0-1184 0,0 2-288 0,-3-1 0 0,0 2 0 15,1-1 1968-15,4 6 336 0,-6-5 64 0,6 5 0 16,-5-5-832-16,5 5-160 0,0 0-32 0,-8 4-16 15,3 1-896-15,0 4-176 0,1 3-48 0,-1 2 0 16,0 3-208-16,-1 3 0 0,2 1 0 0,-3 1 0 16,1 1 0-16,-1 3 0 0,1 3 0 0,-2-2 144 15,0 0-144-15,2-3 128 0,0 0-128 0,2-2 128 16,-2-2-128-16,3-3 128 0,0-1-128 0,-1-4 128 16,1-2-128-16,3-10 160 0,0 0-160 0,0 0 160 15,0 0 48-15,0 0 16 0,0 0 0 0,0 0 0 16,0 0 160-16,-3-10 48 0,0-2 0 0,3-4 0 15,3-2-16-15,1-3 0 0,5-2 0 0,-4-5 0 0,2-3-224 0,2-3-64 16,2-1 0-16,1-3 0 0,1-3-128 0,1 0 0 16,2 3 0-16,0 1 128 15,0 3-128-15,1 5 0 0,1 3 0 0,-1 5 0 0,0 4 0 0,-1 2 0 16,0 2-176-16,-1 3 176 0,0 3-144 0,-1 2 144 16,-1 2-160-16,0 2 160 0,2 3-192 0,-4 1 192 15,-2 3-208-15,-1 0 80 0,-2 2 128 0,-2 2-208 16,-1 1 80-16,-2 2 128 0,-3 3-400 0,-3 2 32 15,-4 3 16-15,-5 2 0 16,-6 0-224-16,-3 3-32 0,-4 0-16 0,0-1 0 16,-2 2-16-16,4-4 0 0,3-2 0 0,2-4 0 0,4-3 448 0,1-3 192 0,4-3-192 0,3-1 192 15,1-3 320-15,7-4 192 0,0 0 48 0,-6 7 0 16,6-7 64-16,0 0 16 16,3 9 0-16,0-1 0 0,1-2-384 0,3 1-64 0,2-2 0 0,2 2-16 15,2 1 0-15,6 1 0 0,3 1 0 0,1 1 0 16,1 1-48-16,2 1 0 0,2-1 0 0,-2 1 0 15,0-1-128-15,-2 1 160 0,-1 0-160 0,-1 2 160 16,-6-1-160-16,1 0 0 0,-2-1 144 0,-2 0-144 16,-2-1 0-16,-2-1 144 0,-3-3-144 0,-2 1 0 15,-4-9 0-15,2 9 0 0,-2-9 0 0,0 0 0 16,-3 8-512 0,-4-3-64-16,0 0-16 0,-2-2 0 0,-1 0-2416 0,-1-1-464 0</inkml:trace>
  <inkml:trace contextRef="#ctx0" brushRef="#br1" timeOffset="-159024.89">4305 17404 10127 0,'0'0'896'0,"-9"0"-704"15,2 0-192-15,7 0 0 0,-8-1 3840 0,8 1 720 0,0 0 160 0,0 0 16 0,0 0-2368 0,0 0-496 16,0 0-80-16,0 0-32 0,12 1-960 0,2 0-192 15,2-1-32-15,0 2-16 0,1-1-176 0,1 0-48 16,3 0 0-16,2-1 0 0,-1-1-80 0,3 1-32 16,-1 0 0-16,3 0 0 15,-1-1-48-15,-1-2-16 0,0 2 0 0,-1 0 0 0,1 0-160 0,-2 0 192 16,-3-1-192-16,-4 0 192 0,-2-1-192 0,-3 2 128 16,-11 1-128-16,9-2 128 0,-9 2 64 0,0 0 16 0,0 0 0 0,0 0 0 15,-4-6 208-15,-4 0 32 0,-3 1 16 0,-3 0 0 16,-2 2-336-16,-5 1-128 0,-3 1 0 0,-2 2 144 15,-4 1-144-15,-2 2-192 0,-2 3 32 0,-2 2 16 16,-2 2 144-16,-1 2-192 0,-4 1 192 0,0 4-192 16,1 2 192-16,4 0-128 0,4 4 128 0,5-1-128 15,4-1 128-15,5-1-192 0,3-1 192 0,5 0-192 16,2-1 192-16,4 0 0 0,3-3-144 0,3 0 144 16,3-2 0-16,3-2 0 0,2-1-144 0,2-2 144 15,3-3 0-15,2 1 0 0,1 0 128 0,3-4-128 0,2-1 256 0,0-2-32 31,-2-2-16-31,1-3 0 0,-1 0 48 0,-3-3 0 16,-2-1 0-16,-3-2 0 0,-4-1 64 0,-2-1 0 16,-4 1 16-16,-3-2 0 0,-4-1 64 0,-4 2 16 15,-2 1 0-15,-2 2 0 0,-2 1-288 0,-1 3-128 16,-3 0 128-16,-1 5-128 16,0 3-368-16,1 3-144 0,1 0-48 15,1 4 0-15,1 3-1552 0,2 4-304 0,3 1-64 0,2 2-13904 0</inkml:trace>
  <inkml:trace contextRef="#ctx0" brushRef="#br1" timeOffset="-158520.89">4842 17894 33167 0,'-14'-8'1472'0,"4"5"304"0,-1 0-1424 0,1-1-352 0,1 2 0 0,0 1 0 16,0 1 192-16,2 2-48 0,-1 1 0 0,1 2 0 16,2 3-144-16,-1 3-176 0,2 1 48 0,0 3 0 15,-1 2-32-15,1 1 0 16,-1 2 0-16,1 1 0 0,0 0 160 0,-1 1 0 0,1 0-144 0,-1 1 144 0,1 0 0 0,0-1 0 16,0-1 0-16,1-2 0 0,0-2 0 0,-1-1 0 15,1-3 0-15,0-2 0 0,-2-2 208 0,5-9 16 16,-5 6 0-16,5-6 0 0,-7 4 528 0,7-4 96 15,0 0 32-15,-7-3 0 0,0-2-112 0,3-4-32 16,0-2 0-16,2-3 0 0,1-4-352 0,2-3-64 16,1-4 0-16,2-3-16 0,0-2-304 0,3-3 160 15,0-3-160-15,1 0 128 0,1 0-128 0,1 2 0 16,1 3 0-16,0 3 0 0,0 3 0 0,-1 4 0 16,1 1 0-16,0 5 0 0,0 4 0 0,0 4 0 0,0 1-176 0,-1 1 176 15,1 3-128-15,0 1 128 0,0 3-128 16,-3 2 128-16,2-1 0 0,0 4-128 0,-1 0 128 0,0 3 0 15,-3 1 0-15,0 1 0 0,-2 0 0 0,-2 2 0 16,-3 0 0-16,0 1 0 0,-1 1 0 0,-1 1 0 16,-3 1 0-16,0-2 0 0,-2-2 0 0,1-1 0 15,-3-2 128-15,2 0-128 0,-1-1 128 0,0 0-128 16,0-2 0-16,0 0 128 16,2-1-128-16,-4-1 0 15,1 0-1248-15,1-2-320 0,2 1-64 0,0-1-16 16,0-1-1936-16,7-3-400 0</inkml:trace>
  <inkml:trace contextRef="#ctx0" brushRef="#br1" timeOffset="-158221.59">4934 17929 22111 0,'7'-14'976'0,"-2"6"208"0,2-1-944 0,2 0-240 16,1 1 0-16,1 0 0 16,-1 2 2512-16,1 2 464 0,0 1 96 0,0 1 0 0,1 2-1696 0,0 2-352 15,-2 1-64-15,0 4 0 0,-2 0-624 0,0 3-112 16,-1 2-32-16,-4 3 0 0,-2-1-64 0,-2 2-128 15,-3 1 176-15,-2 1-176 16,-2-1 0-16,0 0 0 0,-3-1-240 0,0 2 80 0,0 0 160 0,1 0-208 16,0-3 80-16,1-1 128 0,1-3 0 0,3-3 0 0,5-8 0 0,-3 7 0 15,3-7 384-15,0 0 160 0,0 0 32 0,0 0 0 16,7 4-64-16,3-1 0 0,1-3 0 0,2-4 0 16,4-1-256-16,3-2-48 0,3 1-16 0,0-2 0 15,-1 0-192-15,1 1 0 0,0-1 0 0,-1 1 0 16,-2 1-256-16,-3 1-80 0,-2 1-32 0,-3 1 0 31,-1-1-1808-31,-1 1-352 0,-1 0-80 0</inkml:trace>
  <inkml:trace contextRef="#ctx0" brushRef="#br1" timeOffset="-158001.71">5756 17597 40479 0,'0'0'1792'0,"0"0"384"0,0 0-1744 16,7-7-432-16,0 2 0 0,2 1 0 16,0 2-272-16,2 1-144 0,1 0-32 0,1 0 0 0,0 1 160 0,2 0 32 15,-1-1 0-15,1 1 0 16,1 1-3024-16,-3-1-608 0,-1-1-112 0</inkml:trace>
  <inkml:trace contextRef="#ctx0" brushRef="#br1" timeOffset="-157845.02">5733 17806 2751 0,'-8'1'256'0,"1"0"-256"16,7-1 0-16,-8 1 0 0,0 0 7040 0,8-1 1376 0,0 0 272 0,0 0 48 15,0 0-6480-15,0 0-1296 0,0 0-256 0,8 7-48 16,1-2-448-16,2-1-80 0,3-2-128 0,4-1 176 15,0-1-176-15,5-1-192 0,5 0 32 0,3-1 16 32,2-2-2416-32,4 1-464 0</inkml:trace>
  <inkml:trace contextRef="#ctx0" brushRef="#br1" timeOffset="-157200.33">7269 17381 32191 0,'0'0'1424'0,"0"0"304"0,0 0-1392 0,0 0-336 0,0 0 0 0,0 0 0 16,11-2 0-16,1 2 0 0,1 2 0 0,3 2 0 15,4-1 0-15,3 1 144 0,1 0-144 0,2 0 160 16,0-1-32-16,1 1 0 0,-1-2 0 0,-1 0 0 15,-2-1 0-15,-1-1 0 0,-2-1 0 0,0 0 0 16,-1-1 64-16,-3-1 0 0,-4 0 0 0,0 0 0 16,-4 0 128-16,-8 3 16 0,0 0 16 0,0 0 0 0,0 0 208 0,2-8 32 15,-2 8 16-15,-3-7 0 0,-4 2-160 0,-1 1-48 16,-5 2 0-16,-2 1 0 16,-1 0-400-16,-4 3 0 0,-1 2 0 0,-4 0 0 0,-4 0 0 0,-1 3 0 15,-2 1-192-15,0 2 192 0,-1-1-176 0,3 6 176 16,0 2-128-16,2 2 128 0,2-1-144 0,4 0 144 15,3 2-160-15,5-1 160 0,1-3-144 0,3 0 144 16,2-3-128-16,6 1 128 0,2-1-192 0,3 0 64 16,2-4 0-16,1 2 0 0,1-2 128 0,3-2 0 15,2-2 0-15,1 1 0 0,3-2 0 0,-1-2 176 0,-1 0-16 0,1-4 0 16,-2 0 112-16,-1-2 32 0,-2-2 0 0,-1-1 0 16,-3-2 176-16,-1-1 32 0,-2-1 16 0,-3-1 0 15,-2-1 16-15,-3-2 0 0,-1 1 0 0,-5-1 0 16,-1-2-176-16,-2 3-48 0,0 2 0 0,-4 2 0 15,1 3-320-15,-1 4-256 0,2 1 32 0,0 4 16 32,1 1-528-32,2 4-96 0,1 3-32 0,3 2 0 15,1 1-2464-15,4 2-480 0</inkml:trace>
  <inkml:trace contextRef="#ctx0" brushRef="#br1" timeOffset="-156476.18">7778 17794 29487 0,'-11'-6'2624'0,"11"6"-2112"16,-7-1-512-16,7 1 0 0,0 0 576 0,0 0 16 15,-6-2 0-15,6 2 0 0,0 0-320 0,0 0-64 16,0 0-16-16,0 0 0 0,0 0 160 0,1-9 32 15,0 0 0-15,1 2 0 0,0-1 48 0,-2-1 16 0,0 0 0 0,0 1 0 16,0-1 112-16,-4 1 16 0,-1-1 16 0,0 3 0 16,-2 0-208-16,0 3-64 0,-3 1 0 0,-1 2 0 15,-1 2-192-15,1 2-128 0,-1 3 160 0,-1 2-160 32,0-1 0-32,1 3 0 0,0 0-176 0,2 4 176 15,1 0-192-15,3 1 192 0,1-1-192 0,1 0 192 0,1-1-192 0,2-2 192 0,1-2-160 0,2-2 160 16,-2-8-256-16,7 9 32 0,1-4 16 0,3-2 0 15,2-2 208-15,1-1 0 0,-3-2 0 0,2-2 0 16,2-1 144-16,1-3 32 0,-1-1 0 0,0 1 0 0,1-2-16 16,-2-1 0-16,-2 0 0 0,0 1 0 15,-1 0-32-15,-1 1-128 16,-1 3 192-16,-2 1-64 0,-7 5-128 0,0 0 0 16,0 0 144-16,0 0-144 0,0 0 128 0,2 9-128 15,-1 1 160-15,-1 2-160 0,0 0 0 0,0 1 0 16,0 0-128-16,1 1 128 0,1-3-144 0,0 2 144 15,2-1 0-15,1 0-144 0,2-1 144 0,0-1 0 16,1-2 0-16,2-3-128 0,1-2 128 0,1-1 0 16,1-4 0-16,2-1 0 0,-1-2 192 0,2-4-48 15,0-1 0-15,-1-1 0 0,0-2 64 0,-2 0 16 0,-1-3 0 16,0 0 0-16,0-2-32 0,0 2 0 16,-1-2 0-16,-1 3 0 0,1 2-64 0,-3 4-128 0,-3 0 176 15,-5 9-176-15,0 0 0 0,0 0 0 0,0 0 0 0,0 0 0 16,0 0 0-16,2 11 0 0,0 2 0 0,-2 2-192 15,-2 1 48-15,2-1 16 0,0 1 0 0,2-1 0 16,-1 0 128-16,1 0 0 0,0-2 0 0,1 1-128 16,2 0 128-16,1-3 0 0,2-2 0 0,1-3 0 15,2-2 0-15,0-2 192 0,1-2-32 0,1-2-16 16,-2-2 192-16,1-3 48 0,1-2 0 0,-2-2 0 16,0-1 80-16,0-1 32 0,-1-1 0 0,-1-2 0 15,1 2-112-15,-3-2 0 0,-3-4-16 0,-1 2 0 0,2 2-224 0,-3 0-144 16,-2 1 192-16,-1 3-192 15,-1 2-272 1,-1 2-176-16,3 8-16 0,0 0-16 0,-7-5-2208 16,7 5-448-16,0 0-96 0</inkml:trace>
  <inkml:trace contextRef="#ctx0" brushRef="#br1" timeOffset="-156146.95">8474 17895 35007 0,'0'0'1552'0,"0"0"320"0,0 0-1488 0,0 0-384 15,0 0 0-15,0 0 0 0,0 0 976 0,0 0 128 16,0 0 32-16,0 0 0 0,0 0-688 0,9-3-128 16,-1-3-16-16,0 2-16 0,2-3-288 0,0-1 0 0,0-1 0 0,0-1-144 15,0-1 144-15,-2-1 0 0,-3-4-144 0,1 1 144 16,-3-1 0-16,0 2 0 0,-1 0 0 0,-2 2 0 16,-1 1 128-16,1 2-128 0,0 9 128 0,-3-8-128 15,-2 3 0-15,5 5 128 0,-9-1-128 0,0 4 0 16,-1 1 0-16,0 4 0 0,0 3 0 0,1 1 0 15,2 1-208-15,-2 3 80 0,2-1 128 0,1 2-208 16,1-2 208-16,3 0 0 0,0 0-160 0,2 0 160 16,0-1 0-16,2 1 0 0,1-1 0 0,3-1 0 15,1-2 0-15,0-1 0 0,1-3 0 0,2-1 0 16,1-1 0-16,1-2 0 0,1-2-192 0,3-2 192 16,0-3-1472-1,4-3-192-15,2-2-16 0</inkml:trace>
  <inkml:trace contextRef="#ctx0" brushRef="#br1" timeOffset="-155958.18">8887 17721 37775 0,'0'0'3360'0,"0"0"-2688"0,0 0-544 0,0 0-128 0,0 0 464 0,7-4 64 15,0-2 16-15,3 4 0 0,1 1-544 0,3-1-176 16,4 0 0-16,2-1 0 16,0-1-192-16,2 0-32 0,2-2-16 0,0-1-10912 0,0 1-2192 0</inkml:trace>
  <inkml:trace contextRef="#ctx0" brushRef="#br1" timeOffset="-155171.41">9559 17272 29487 0,'0'0'2624'0,"1"-7"-2112"15,-1 7-512-15,1-8 0 0,-1 8 1472 0,0 0 176 16,0 0 32-16,0 0 16 0,0 0-496 0,0 0-112 16,0 0 0-16,0 0-16 0,-1 11-816 0,0 4-256 0,0 3 160 0,0 2-160 15,-2 2 0-15,1 2 0 0,0 2 128 0,-1 2-128 16,0 0 0-16,-1 3 0 0,0 2 0 0,-1-2 0 15,2-1 0-15,0-4 0 0,-1-2 144 0,1-1-144 16,0-1 0-16,2-4 144 0,-2-5-144 0,2-2 0 16,0-1 192-16,0-1-192 0,1-9 192 0,0 0-192 15,0 0 256-15,0 0-64 0,0 0-16 0,0 0 0 16,0 0 320-16,6-7 64 0,-1-1 16 0,0-6 0 16,-1-3-128-16,0-3-32 0,2-2 0 0,0-3 0 15,-2-3-272-15,1-3-144 0,2-3 160 0,1 0-160 16,-1-1 208-16,1 2-48 0,0 0-16 0,0 2 0 15,1 4-144-15,0 1 0 0,1 4 0 0,-1 4 0 0,0 1 0 16,0 3 0-16,2 3 0 0,0 2 0 0,0 2 0 0,0 3 0 16,0 1 0-16,2 2 0 0,-1 1-192 0,0 2 192 15,-1 1-160-15,0 2 160 0,0 0-128 0,-4 2 128 16,-1 1 0-16,-3 2-144 0,-1 4-144 0,-2-1-32 16,-2 0 0-16,-3 3 0 15,-6 3-208-15,-5 2-48 0,-3 1-16 0,-3-1 0 16,-2-2 16-16,1-1 0 0,1-1 0 0,3-2 0 0,2 1 368 0,3-3 80 15,1-3 128-15,2 0-208 0,1-3 208 0,2 1 256 16,2-1-48-16,6-7-16 0,-4 7 160 0,4-7 32 0,-1 9 0 16,1-9 0-16,2 9-128 0,3-1-32 0,0-1 0 15,1 0 0-15,1 0-224 0,1-1 176 0,2 2-176 0,1 1 160 16,2 1-160-16,2 1 192 0,3 0-192 0,1 2 192 16,1 3-64-16,2 0-128 0,1-2 192 0,1 0-64 15,-1 2 64-15,0-2 0 0,1-1 0 0,-2-1 0 16,-3 0-16-16,0-2 0 0,-2-1 0 0,-2-1 0 15,-3-2-48-15,-2 0-128 0,-5-2 192 0,1 1-64 16,-6-5 16-16,0 0 0 0,0 0 0 0,0 0 0 16,0 0-144-16,0 0 0 0,4 6 0 0,-4-6 128 15,0 0-368-15,0 0-80 0,0 0 0 0,1 10-16 16,-1-10-2176-16,-1 9-432 16,1-9-96-16</inkml:trace>
  <inkml:trace contextRef="#ctx0" brushRef="#br1" timeOffset="-143629.86">1748 14246 10127 0,'0'0'896'0,"0"0"-704"16,0 0-192-16,0 0 0 0,3-9 1856 0,-3 9 320 15,0 0 80-15,0 0 16 0,0 0-1456 0,5-7-304 16,-5 7-48-16,0 0-16 0,0 0-32 0,0 0-16 16,0 0 0-16,0 0 0 0,0 0 224 0,0 0 32 0,0 0 16 0,0 0 0 15,0 0-320-15,0 0-64 16,0 0-16-16,0 0 0 0,0 0-16 0,0 0 0 0,0 0 0 0,-7 3 0 15,7-3-32-15,-9 3-16 0,1 0 0 0,2 0 0 16,-2-1-208-16,0 1 176 0,1 1-176 0,-2 0 160 16,0 0-16-16,-1 1 0 0,-2-1 0 0,0 2 0 15,0 0 0-15,-3-1 0 0,-1 0 0 0,-1 0 0 16,3 0-144-16,-2 0 192 0,0-1-192 0,1 0 192 16,-2 2-192-16,2-1 0 0,2 1 0 0,0-1 0 15,-1 0 160-15,3 0-160 0,1 1 192 0,2-2-192 16,-2-1 368-16,3 0-48 0,7-3 0 0,-5 2 0 15,5-2 64-15,-8 2 0 0,8-2 0 0,0 0 0 0,-7 1-128 0,7-1 0 16,0 0-16-16,0 0 0 0,0 0 16 0,0 0 16 16,0 0 0-16,0 0 0 0,0 0 16 0,0 0 0 15,0 0 0-15,0 0 0 0,0 0-96 0,0 0-32 16,0 0 0-16,5 11 0 0,0 0-160 0,1 0 0 16,-1 1 0-16,3 0 128 0,2 0-128 0,2 2 0 15,0 0 0-15,3 2 128 0,2 3-128 0,1 1 0 16,-1 0 0-16,3 0 0 0,0-1 0 0,0 1 0 15,-1-2 0-15,1-2 0 0,0 1 128 0,-2-3-128 16,-2-2 0-16,1-1 128 0,-1-1-128 0,-2-1 192 0,-3-1-192 0,0-2 192 16,-2 0-32-16,-9-6 0 0,9 4 0 0,-9-4 0 15,0 0-160-15,0 0 192 0,0 0-192 0,0 0 192 16,0 0-64-16,0 0-128 16,0 0 192-16,0 0-64 0,0 0-128 0,0 0 0 0,0 0-192 0,0 0 192 31,0 0-3136-31,0 0-512 0</inkml:trace>
  <inkml:trace contextRef="#ctx0" brushRef="#br1" timeOffset="-142575.97">247 14544 20271 0,'-11'-5'896'0,"5"2"192"0,-1-2-880 0,1 2-208 0,6 3 0 0,0 0 0 16,0 0 1472-16,-2-6 256 0,0 1 64 0,2 5 0 15,6-8-1120-15,2 2-224 0,3-1-32 0,4 0-16 16,0 0 48-16,4-1 0 0,3-1 0 0,2-1 0 16,3-3-192-16,1 1-16 0,3 0-16 0,1 0 0 15,1 1-96-15,-3 0-128 0,1 1 176 0,-3 1-176 16,-5 0 0-16,-1 3 0 0,-6-1 0 0,-1 3 0 15,-8-1 0-15,-7 5 128 0,7-3-128 0,-7 3 0 0,0 0 192 16,0 0-64-16,-6-4 0 0,-1 1-128 0,-3 2 176 0,-2 1-176 16,-4 0 160-16,-1 1-160 0,-3 2 0 0,-2 1 0 15,-2 1 0-15,-3 3 0 0,1 1 0 0,0 1 0 16,-1-1 0-16,1 3 0 0,-2 2 0 0,2 1 128 16,-1 2-128-16,2 2 0 0,0 0 0 0,0 2 0 15,-1 1 0-15,4 0 0 0,4 1 0 0,1-1 0 16,1-1 0-16,2-2 0 0,6-1 0 0,1-2 0 15,3 1 0-15,1-2 0 0,2-2 0 0,5-1 0 0,0-1 128 0,3-2-128 16,1-2 144-16,3-2-16 0,1 0 0 0,2-2 0 16,-1-2 304-16,3-1 48 15,2-1 16-15,0-1 0 0,-3-4-48 0,-1-1-16 0,-1-1 0 0,0-1 0 16,-2-2-48-16,-3-1 0 16,-2-2 0-16,-2 0 0 0,-2 0 0 0,-2 1 0 0,-3 1 0 0,-1 0 0 15,-3 0-32-15,-2 1-16 0,-1 1 0 0,-1 2 0 16,-1 0-192-16,-2 4-144 0,-4 2 192 0,2 2-192 15,1 2 0-15,-1 3-320 0,1 3 32 0,-1 2 16 32,1 2-752-32,1 2-128 0,0 1-48 0,3 2 0 15,4 2-2480-15,0 1-496 0</inkml:trace>
  <inkml:trace contextRef="#ctx0" brushRef="#br1" timeOffset="-141947.62">641 14784 13823 0,'0'0'608'0,"-4"-5"128"0,0-1-592 0,0 1-144 16,4 5 0-16,-7-7 0 16,0 3 3424-16,-1-1 656 0,0 0 128 0,-1-1 16 0,1 2-3008 0,-5-1-592 15,0 0-128-15,-1 1-32 0,0-1-208 0,0 1-64 16,-2 0 0-16,2 3 0 0,-2 2-16 0,3 3-16 16,1 0 0-16,0 2 0 0,0 1-160 0,1 3 0 0,1 2 0 0,1 2 0 15,1 0 0-15,3 0-144 0,0-1 144 0,1 2 0 16,1-2-128-16,2 0 128 15,1 0 0-15,0-2 0 0,1-1 0 0,1-1-128 0,-2-9 128 0,4 9 0 16,-4-9 0-16,8 5 0 0,-8-5 0 0,10 2 0 16,0 0 0-16,0-5 176 0,0-1-32 0,0-2 0 15,1-2 64-15,0-2 16 0,0-2 0 0,-2-2 0 16,0 0-80-16,1-1-16 0,-1-1 0 0,0 2 0 16,-2 2-128-16,-1 2 128 0,-1 1-128 0,0 3 128 15,-5 6-128-15,0 0 0 0,0 0 0 0,0 0 128 16,0 0-128-16,0 0 0 0,4 8 0 0,-2 3 0 15,-2 0 0-15,0 3-176 0,2 1 176 0,0-1-128 16,1 2 128-16,1-3 0 0,1-1 0 0,0-2 0 16,1-2 0-16,0-2 0 0,2-1 0 0,1-2 0 0,0-2 0 15,0-1 0-15,0-1 0 0,2-3 128 0,2-3 0 0,1-2 16 16,-2-3 0-16,0-1 0 16,-1-3 48-16,-1 1 16 0,-1-5 0 0,-2 2 0 0,1 0 48 0,-1 1 16 15,-2 1 0-15,0 2 0 0,-1 0-144 0,-2 3-128 16,2 3 192-16,-4 8-192 0,0 0 144 0,0 0-144 15,0 0 0-15,0 0 144 0,0 0-144 0,0 0 0 16,-3 11 0-16,3 2 0 0,-1-2 0 0,2 2-192 16,2 0 32-16,-1 2 16 0,-2-2 144 0,2-1 0 15,1-1 0-15,2-1 0 0,0-1 0 0,1-3 0 16,-6-6 0-16,10 5 0 0,-2-3 0 0,2-2 0 0,0-2 160 16,-1-2-160-16,-2 0 400 0,-1-3-16 0,1-2 0 0,0-2 0 15,-1-2 16-15,-1-2 0 0,1-2 0 0,-1 1 0 16,-1 0-176-16,-1 1-32 0,-1-1-16 0,0 0 0 15,-2 2-176-15,0 3 0 0,-1 1 0 0,0 2 0 32,1 8-1264-32,0 0-272 0,-5-4-64 0,5 4-9152 0,-7 1-1808 0</inkml:trace>
  <inkml:trace contextRef="#ctx0" brushRef="#br1" timeOffset="-141664.09">969 14764 25791 0,'0'0'1152'0,"0"0"224"0,0-7-1104 0,1-1-272 16,-1 8 0-16,5-8 0 0,2-1 1200 0,1 1 176 16,-2-1 32-16,2 0 16 0,-1 0-848 0,-1-1-192 15,1 2-16-15,-2-2-16 0,1-1-224 0,-2 1-128 16,-2 1 160-16,-2 9-160 0,0-11 192 0,0 11-48 16,-1-9-16-16,1 9 0 0,0 0 144 0,0 0 32 15,-7-2 0-15,7 2 0 0,-10 3-48 0,2 4-16 16,-2 1 0-16,2 0 0 0,2 2-240 0,0 2 0 15,2 0 0-15,2 1 0 0,-3-1 0 0,4-2 0 16,0-1 0-16,2 0 0 0,1 0 0 0,3-1 0 0,-5-8 0 16,7 9 0-16,1-3 0 0,0 0 0 0,1-3 0 0,1 0 0 15,1-1 0-15,0-2 144 0,1-1-144 0,2-1 128 32,2-2-592-32,2-2-128 0,0 0-32 0,-1 0-9408 0,1-2-1872 0</inkml:trace>
  <inkml:trace contextRef="#ctx0" brushRef="#br1" timeOffset="-141333.33">422 15231 5519 0,'0'0'496'0,"0"0"-496"16,0 0 0-16,0 0 0 0,0 0 4464 0,0 0 784 16,0 0 176-16,4-8 16 0,3 0-3904 0,4 2-800 15,1 0-160-15,6-1-16 0,4-2-256 0,5-1-48 0,6-1-16 0,5-2 0 16,1-3 16-16,0-1 16 0,-2-2 0 0,1 0 0 15,0 2-272-15,-1-1 160 0,0 0-160 0,-2 2 128 16,-3 1-128-16,-1 1 0 0,-1 2 0 0,-4 3-8720 16,-5 1-1632-16</inkml:trace>
  <inkml:trace contextRef="#ctx0" brushRef="#br1" timeOffset="-141097.92">470 15264 5519 0,'-9'2'496'0,"-2"1"-496"0,2 1 0 0,1-1 0 0,8-3 5200 0,0 0 944 16,0 0 192-16,0 0 48 15,0 0-4672-15,12 5-944 0,5-2-176 0,2-5-32 0,5-1-96 0,3-2-16 16,5-5 0-16,4-2 0 0,4-4-32 0,-1-1-16 16,0-2 0-16,-2 0 0 0,2-1-144 0,-3 1-48 15,-1-1 0-15,-4 1 0 0,-3 2-208 0,-3 1 0 16,-4 1 0-16,-2 3 0 15,-5-2-416-15,-2 5-176 0,-7 0-48 0,-5 9 0 16,0 0-2000-16,0 0-416 0,0 0-80 0</inkml:trace>
  <inkml:trace contextRef="#ctx0" brushRef="#br1" timeOffset="-135769.03">10708 15915 13823 0,'0'0'608'0,"0"0"128"0,0 0-592 0,0 0-144 0,0 0 0 0,0 0 0 16,0 0 1552-16,0 0 288 0,0 0 48 0,0 0 16 15,0 0-544-15,0 0-96 0,0 0-32 0,7-7 0 16,-2 1-368-16,4 0-80 0,2 1-16 0,2-1 0 15,4 2 96-15,2-1 16 0,1 0 0 0,5-2 0 16,-2 1-288-16,1-2-48 0,2 1-16 0,1 2 0 0,-1-2-272 0,1 1-64 16,-2-1-16-16,-2 2 0 15,-2 0-176-15,-3 2 0 0,-3-1 0 0,-2 0 128 0,-2 1-128 0,0 0 0 16,-2 0-160-16,-9 3 160 0,8-3-400 0,-8 3 16 16,0 0 0-16,0 0 0 15,0 0-1984-15,0 0-400 0,-7-3-80 0,-1 1-16 16</inkml:trace>
  <inkml:trace contextRef="#ctx0" brushRef="#br1" timeOffset="-135564.58">10961 15751 18831 0,'0'0'832'0,"-3"-5"176"0,1-2-816 0,0 3-192 0,-2-1 0 0,1 1 0 15,3 4 1536-15,-3-5 272 0,3 5 48 0,0 0 16 16,-2-5-464-16,2 5-112 0,0 0-16 0,0 0 0 16,0 0-576-16,0 0-112 0,0 0-16 0,0 0-16 15,-4 9-288-15,2 2-48 0,0 2-16 0,1 2 0 16,0 3-208-16,-2 1 128 0,1 0-128 0,-1 3 0 15,0 1 0-15,-1 1 0 0,0-1 0 0,1-1 0 16,-1-1-192-16,1-2-144 0,1-1-32 0,0-3 0 31,1-3-576-31,1-2-112 0,0-10-32 0,0 0 0 16,4 8-1920-16,-4-8-400 0</inkml:trace>
  <inkml:trace contextRef="#ctx0" brushRef="#br1" timeOffset="-135296.68">11166 15750 2751 0,'4'-15'128'0,"-1"6"16"0,-2 0-144 0,0 1 0 15,-1 8 0-15,1-7 0 0,-1 7 5264 0,0 0 1024 16,0 0 208-16,0 0 32 0,0 0-3952 0,0 0-784 16,0 0-176-16,-1 8-16 0,0 3-1056 0,1 3-208 15,-1 1-32-15,1 1-16 0,0 2-288 0,1 0 0 16,0 0 0-16,1 2 0 0,0 0 0 0,0 0 0 16,3-2 0-16,-1-1 0 0,2-4 0 0,-1-1 0 0,1-1 0 0,-1-2 0 15,-5-9 0-15,8 6 0 16,-8-6 144-16,9 0-144 0,-2-3 512 0,1-1 16 0,0-2 0 0,-1-2 0 15,1-3 112-15,-2-4 0 0,-1-1 16 0,1-4 0 16,0-3-208-16,0 0-64 0,-1 0 0 0,1 0 0 16,-2 1-256-16,-1 1-128 0,1 3 0 0,-1 3 128 15,-1 0-256-15,0 6-64 0,0 2-16 0,-2 7 0 32,0 0-1856-32,0 0-368 0,0 0-80 0</inkml:trace>
  <inkml:trace contextRef="#ctx0" brushRef="#br1" timeOffset="-134998.15">11400 15825 26207 0,'0'0'1152'0,"0"0"256"0,0 0-1136 0,0 0-272 0,0 0 0 0,8-5 0 0,-8 5 896 0,7-7 128 15,-1 0 32-15,1-1 0 0,-1 0-208 0,1-2-32 16,0-1-16-16,-1-1 0 0,1-3-288 16,-1 1-48-16,1 0-16 0,0-1 0 0,-3 1 32 0,1 3 0 15,-1 1 0-15,-4 1 0 0,0 2-64 0,0 7-16 16,0 0 0-16,0 0 0 0,-5-7 48 0,5 7 0 15,0 0 0-15,-8 0 0 0,-1 3-320 0,1 5-128 16,0 3 128-16,3 3-128 0,0 2 0 0,1 1 0 16,0 1 0-16,0 1-176 0,2-2 176 0,2 1 0 0,0-2-144 15,1 0 144-15,1-1 0 0,2-1 0 0,-1 0-144 16,3-2 144-16,2 0 0 0,1-1-128 0,-1-2 128 0,2-3 0 31,2-1-464-31,-1-3 16 16,0-1 0-16,2-2 0 0,-1-2-1920 0,2-3-368 0,2-4-80 0</inkml:trace>
  <inkml:trace contextRef="#ctx0" brushRef="#br1" timeOffset="-134747.22">11751 15441 21183 0,'-8'-10'944'0,"4"4"192"0,0 0-912 0,4 6-224 0,-5-8 0 0,5 8 0 15,-4-5 2688-15,4 5 480 0,0 0 96 0,0 0 32 0,0 0-2048 0,0 0-416 16,0 0-64-16,0 0-32 15,0 10-512-15,3 2-96 0,2 1-128 0,-3 3 176 0,1 2-16 0,-1 3 0 16,2 2 0-16,-1 3 0 0,-1 4-16 0,-1 3 0 16,-1 3 0-16,-2 2 0 0,-1 0-144 0,-1-1 160 15,1-2-160-15,-4-1 160 0,-2 0-160 0,-2-2 0 16,-3-1 0-16,0-3 0 0,0 0-224 0,-5-2-128 16,-2 1-32-16,-3-3 0 15,-2-1-560-15,-3-1-112 0,-2-1-32 0,0-3 0 16,1-1-144-16,0-3-48 0,0-1 0 0</inkml:trace>
  <inkml:trace contextRef="#ctx0" brushRef="#br1" timeOffset="-134510.84">10703 15577 4607 0,'-13'-3'400'15,"0"0"-400"-15,1-1 0 0,1 3 0 0,1 1 5824 0,2 4 1088 0,-1 0 224 0,1 5 32 16,0 2-5600-16,0 4-1120 0,-2 3-240 0,1 6-32 16,0 6 80-16,1 3 0 0,2 3 16 0,3 1 0 15,0 4-272-15,3 2 128 0,1 1-128 0,4 0 0 16,3 0 0-16,1-2 0 0,5-2 0 0,0-2 0 16,5-4-544-16,2-4-112 0,3-6-32 0,-2-4 0 31,-2-5-736-31,4-4-160 0,3-3-16 0</inkml:trace>
  <inkml:trace contextRef="#ctx0" brushRef="#br1" timeOffset="-133818.58">11200 17514 29375 0,'0'0'1296'0,"0"0"272"0,0 0-1248 0,0 0-320 0,0 0 0 0,0 0 0 0,0 0 816 0,0 0 96 15,1-7 32-15,4 1 0 0,1 1-416 0,4 0-80 16,2 1 0-16,0-1-16 0,4 1-112 0,-1 0 0 15,3-3-16-15,0 3 0 0,3-1-128 0,0 1-32 16,0-1 0-16,0 2 0 0,-2 0-144 0,-1 1 0 16,1-1 0-16,0 1 0 15,-3 1-512-15,3 0-128 0,-1 0-16 0,-2 1-14640 16</inkml:trace>
  <inkml:trace contextRef="#ctx0" brushRef="#br1" timeOffset="-133489.39">11684 17330 5519 0,'0'0'496'0,"-5"-4"-496"0,5 4 0 0,-6-4 0 16,6 4 5200-16,0 0 944 0,-7-3 192 0,7 3 48 15,0 0-4208-15,0 0-832 0,0 0-160 0,0 0-32 16,-4 5-720-16,1 5-144 0,1 0-32 0,0 1 0 16,2 2-128-16,2 2-128 0,0 2 144 0,-2 1-144 15,0 1 0-15,0 2 0 0,1 1 0 0,0 0 0 16,2 1 0-16,-2-2 0 0,2-3 0 0,-1-3 0 15,0-2 0-15,1 0 128 0,-1-2-128 0,-2-11 0 16,0 0 144-16,5 7-16 0,-5-7 0 0,0 0 0 16,0 0 512-16,9-2 112 0,-3-2 16 0,2-3 0 15,-1-2-128-15,0-3-32 0,0-3 0 0,2-3 0 0,1-2-256 0,-1-2-48 16,2-4-16-16,2 1 0 0,0-1-288 0,-1 4 128 16,-2 1-128-16,0 4 0 0,-3 3 0 0,1 3 0 15,-1 2 0-15,-2 3 0 16,-5 6-496-16,0 0 0 15,0 0 0-15,0 0 0 0,0 0-2464 0,7 6-496 0,-3 1-112 0</inkml:trace>
  <inkml:trace contextRef="#ctx0" brushRef="#br1" timeOffset="-133158.83">11930 17501 26719 0,'0'0'2368'0,"0"0"-1888"15,0 0-480-15,0 0 0 0,0 0 736 0,0 0 48 0,0 0 16 0,0 0 0 16,0 0-160-16,0 0-48 0,0 0 0 0,11-1 0 15,0-1 96-15,0-4 16 0,2 0 0 0,0-4 0 16,1-2-288-16,0-1-48 0,1-2-16 0,-2 1 0 16,-1-1-48-16,-1-2-16 0,-1-1 0 0,0 2 0 15,-5-1-32-15,0 2-16 16,-2 1 0-16,-1 2 0 0,-2 2-64 0,0 2-16 0,0 8 0 0,-3-5 0 16,3 5 160-16,0 0 16 0,-8-2 16 0,-2 6 0 15,1 2-48-15,1 4-16 0,-3 2 0 0,-1 4 0 16,-2 0-288-16,1 3 0 0,0 1 0 0,1 1-144 15,1 0 144-15,1 1 0 0,2 1-144 0,2-2 144 0,1-3 0 16,4 0-144-16,2-2 144 0,1 0 0 0,2-5-256 0,0 0 64 16,3-2 16-16,2-3 0 0,0 0-64 0,4-3-16 15,1-1 0-15,2-2 0 16,2-2-512-16,0-2-128 0,-1-3 0 0,2-3-9872 16,1-3-1968-16</inkml:trace>
  <inkml:trace contextRef="#ctx0" brushRef="#br1" timeOffset="-132891.35">12380 17012 19343 0,'-15'-5'848'0,"6"2"192"0,-1-1-832 0,1 0-208 0,2 1 0 16,7 3 0-16,-8-2 4192 0,8 2 800 0,0 0 144 0,0 0 48 16,0 0-3872-16,0 0-768 0,0 0-160 0,0 0-16 15,0 0-368-15,8 5 0 16,-1 1 0-16,3 3 0 0,0 3 0 0,3 2-160 0,2 1 160 0,0 4 0 15,1 2 0-15,-2 3-128 16,1 5 128-16,0 2 0 0,-2 3 0 0,-1 3 0 0,-3 3 0 0,-3 0 0 16,1 1 0-16,-4 2 0 0,-4 0 0 0,-1-1 0 15,-4-1 0-15,-2 0 0 0,-5-2 0 0,-3-2-160 32,-4-2-544-32,-2 0-128 0,-3-3 0 0,-2-1-16 15,-1-3-704-15,-1-2-144 0,0-1-32 0</inkml:trace>
  <inkml:trace contextRef="#ctx0" brushRef="#br1" timeOffset="-132513.39">11169 17254 10591 0,'-1'-12'464'0,"1"4"112"0,0-1-576 16,0-1 0-16,0-1 0 0,1-1 0 0,-1 0 1648 0,0 1 208 0,0 1 64 0,1 0 0 16,-2 1 304-16,1 2 64 0,-1 0 16 0,1 7 0 15,0 0-304-15,0 0-48 0,0 0-16 0,0 0 0 16,-9 6-656-16,1 5-128 0,-2 6-16 0,0 7-16 15,1 7-800-15,-1 4-144 16,0 5-48-16,1 1 0 0,2 2-128 0,1 3 0 0,2 3 0 0,5 1 0 16,2-3 0-16,4-1 128 0,3-2-128 0,1-3 0 15,3-4 0-15,2-3 0 0,-1-4 0 0,0-2 0 0,2-4 0 0,0-2 0 16,2-2 0-16,2-3 0 0,1-2-320 0,1-7-64 16,0-3 0-16,1-3 0 31,2-2-2480-31,2-4-496 0</inkml:trace>
  <inkml:trace contextRef="#ctx0" brushRef="#br1" timeOffset="-109876.68">14950 12139 14735 0,'0'0'1312'0,"0"0"-1056"0,1-6-256 0,1 2 0 16,2-2 1424-16,0 2 240 0,1-1 32 0,3 1 16 15,1 1-784-15,2-2-160 0,2 1-16 0,3 1-16 16,1-1-32-16,4 1-16 0,2 0 0 0,4-1 0 0,0 1-80 0,2 0-16 16,0 0 0-16,0-1 0 0,-2 0-208 0,-1 1-32 15,-2-2-16-15,-1 2 0 0,-2 0-144 0,-2-1-48 16,-3 2 0-16,1 0 0 16,-5 0-16-16,-1-1-128 0,-4 1 192 0,-1 0-64 0,-6 2 240 0,0 0 32 15,0 0 16-15,0 0 0 0,0 0 16 0,-6-4 0 16,-1 0 0-16,-3 2 0 0,-3 0-272 0,-2 1-160 15,0 1 192-15,-2 1-192 0,0 1 128 0,-5 0-128 16,-3 2 0-16,-4 0 0 0,-2 0 128 0,-2 2-128 16,-1 1 0-16,1 0 0 0,1 2 0 0,1 1 0 15,4 1 0-15,-1 1 0 0,4 0 0 0,2 0 0 16,2 0-144-16,3 2 144 0,2-2 0 0,3 0 0 16,2-1 0-16,4 0-128 0,1 0 128 0,4-1 0 15,1-2-144-15,3 1 144 0,1 0 0 0,4 0 0 0,3 0 0 0,0-2 0 16,2 1 0-16,1 0 0 15,3-4 0-15,0-1-176 0,1-3 176 0,-1 0 128 16,1-1-128-16,-3 0 176 0,0-1 16 16,-3-2 16-16,-1-3 0 0,-2-1 0 0,-3 0 240 0,-2-1 32 0,-3 0 16 0,-2 1 0 15,-3 1 48-15,-1 0 16 0,-3 0 0 0,-2 2 0 16,-1-1-400-16,-1 3-160 0,-1 2 128 0,-3 2-128 16,1 3-576-1,1 2-192-15,1 1-32 0,-1 1-16 0,1 3-2256 16,2 3-464-16,3 1-96 0,1 3-16 0</inkml:trace>
  <inkml:trace contextRef="#ctx0" brushRef="#br1" timeOffset="-109288.91">15414 12441 22111 0,'9'-8'1968'0,"-9"8"-1584"16,4-4-384-16,1-1 0 0,-1-1 1408 0,-1 1 208 16,0-2 48-16,-2 0 0 0,-2 1-224 0,-2-1-32 15,-1 1-16-15,-1-1 0 0,-2 0-528 0,-1 1-96 16,-3 0-32-16,0 2 0 0,-1 2-320 0,-1 1-64 15,0 2-16-15,-2 1 0 16,1 2-336-16,0 3 0 0,-2 2 0 0,2 1 0 16,1 1 0-16,-1 1 0 0,2 1-192 0,2 1 64 15,2 0 128-15,1 0 0 16,3-2-144-16,2 0 144 0,1-2-144 0,2-1 144 16,2-2-192-16,3 0 192 0,1-2-128 0,2 0 128 15,1-3 0-15,1-1 0 0,0-1 0 0,1-2 0 0,1-3 0 0,0-1 0 16,1-2 0-16,-1-2 0 0,0-2 128 0,0-1-128 0,-1-2 128 0,-1-1-128 15,-1 1 176-15,-2 2-176 0,-1 0 160 0,-2 4-160 16,-1 0 128-16,0 2-128 0,-4 7 0 0,0 0 128 16,0 0-128-16,0 0 0 0,0 0 0 0,-2 6 0 15,-2 1-224-15,2 4 80 0,0 3 144 0,0 1-208 16,-1 0 80-16,2 1 128 0,1-2-144 0,0 1 144 16,0 1 0-16,1-2 0 0,2-1 0 0,1-1-128 15,0-2 128-15,3-1 0 0,1-2 0 0,1-3 0 16,0-1 0-16,2-3 0 0,2-2 0 0,0-2 0 15,1-3 0-15,-1-2 0 0,2 1 192 0,0-2-64 0,1-1-128 0,0-1 192 16,-3 0-48-16,0-1-16 16,-1 2 0-16,0 2 0 0,-2 0-128 0,-1 2 128 15,-3 3-128-15,-1 2 128 0,-5 2-128 0,0 0 0 16,0 0 0-16,6 5 0 0,-2 2 0 0,-3 0 0 0,1 1 0 0,1 1 0 16,-2 0 0-16,0-1-144 15,1 1 144-15,0 0-208 0,1-1 208 0,2-2 0 16,-1 0 0-16,3-1 0 0,-2-1 0 0,2-3 0 15,0-2 0-15,-1-2 160 0,1 0 384 0,-1-2 80 16,1-2 16-16,0-2 0 0,-1-1 0 0,1-2 0 16,0-1 0-16,-1-1 0 0,-2-2-336 0,1 1-64 0,-2 0-16 0,0 0 0 15,0 2-224-15,-1 2 0 0,-1 1-192 0,0 4 192 16,-1 0-928-16,0 6-80 16,0 0-16-16,0 0-10816 0,0 0-2160 0</inkml:trace>
  <inkml:trace contextRef="#ctx0" brushRef="#br1" timeOffset="-109018.68">15955 12532 24879 0,'0'0'2208'0,"0"0"-1760"0,3-5-448 0,0-1 0 0,1 0 1296 0,2-1 176 15,-1 1 48-15,1-1 0 0,-1-1-176 0,2 1-16 16,1-3-16-16,-1-1 0 0,1 0-672 0,0 0-144 16,-2-1-32-16,1 0 0 0,-1-1-256 0,0 2-48 15,-2 0-16-15,0 3 0 0,-2-1 16 0,1 2 0 16,-2 2 0-16,-1 5 0 0,0 0-16 0,0 0 0 0,-5-1 0 0,-3 2 0 15,-1 2-144-15,-1 4 0 16,-1 0 0-16,1 3 0 0,1 1-192 0,0 1 192 16,0 3-192-16,1-1 192 0,1 0-160 0,1 1 160 0,3-1 0 0,-1-1-144 15,3 0 144-15,1-1 0 0,3-1 0 0,0 0 0 16,1-1 0-16,3-2 0 0,2 0-144 0,4-2 144 31,3 0-512-31,5-3-16 0,2-1-16 0,5-3 0 0,3-3-2064 0,2-4-400 16</inkml:trace>
  <inkml:trace contextRef="#ctx0" brushRef="#br1" timeOffset="-108827.25">16664 12161 26719 0,'-6'-11'1184'0,"4"5"240"0,-1 0-1136 0,2-2-288 15,1 1 0-15,1 2 0 0,0-1 1504 0,2 1 240 16,3 0 48-16,1 1 16 0,2 1-1280 0,2-1-256 15,3 2-48-15,3 1-16 0,2-1-208 0,0 0-160 16,3-2 32-16,0 3 0 16,2-1-1648-16,-1 2-320 0,0 0-64 0</inkml:trace>
  <inkml:trace contextRef="#ctx0" brushRef="#br1" timeOffset="-108652.43">16654 12281 34719 0,'-13'-6'768'0,"7"3"144"0,1-1 48 0,0 1 16 0,5 3-784 0,-3-3-192 0,3 3 0 0,0 0 0 0,0 0 528 0,0 0 64 16,0 0 16-16,5-3 0 0,2 0-480 0,3 2-128 31,3 0 0-31,4-1 0 0,1 0 0 0,4 0-160 0,4-3 16 0,2 2 0 32,3-2-608-32,4 1-112 0,4-3-32 0,4 0-14400 0</inkml:trace>
  <inkml:trace contextRef="#ctx0" brushRef="#br1" timeOffset="-108400.48">17468 12030 17503 0,'0'0'1552'0,"0"0"-1232"16,0 0-320-16,-6 2 0 0,2 1 1072 0,-2 2 144 16,-1 0 48-16,-1 3 0 0,-1 1-320 0,0 1-64 15,1 2-16-15,-1 2 0 0,0 2-288 0,1 2-64 0,3 1-16 0,2 1 0 16,1-2-80-16,6 1-16 16,3 0 0-16,3-1 0 0,4 1 272 0,2 0 48 0,4-2 16 0,2-2 0 15,2-4 96-15,1-4 32 0,2-2 0 0,1-3 0 16,1-3 0-16,0-5 0 0,-2-4 0 0,-1-3 0 15,1-3 112-15,-4-5 32 0,-3-3 0 0,-3-5 0 16,-1-3-112-16,-4-1 0 16,-3-1-16-16,-5 1 0 15,-7 0-256-15,-3 1-48 0,-1 4-16 0,-4 1 0 16,-4 3-256-16,-1 3-48 0,-3 1-16 0,1 9 0 0,-5 2-240 16,-2 4-256-16,-2 3 48 0,-3 3 16 15,-4 3-2144 1,-4 4-416-16,-2 2-96 0</inkml:trace>
  <inkml:trace contextRef="#ctx0" brushRef="#br1" timeOffset="-103330.15">14952 13370 11967 0,'0'0'1072'0,"0"0"-864"15,-3-4-208-15,1 0 0 0,-1-2 1376 0,1 1 224 0,0-2 64 0,-1 2 0 16,-1 0 96-16,4 5 32 16,-2-4 0-16,2 4 0 0,-2-4-736 0,2 4-144 15,0 0-16-15,0 0-16 0,0 0-464 0,-2 5-96 0,0 3 0 0,1 3-16 16,1 1-112-16,0 3-32 16,-2 3 0-16,1 2 0 0,0 1-16 0,0 2 0 15,-1 1 0-15,0 0 0 0,0 1 0 0,-1 3 0 16,1-2 0-16,0 0 0 0,0-2-144 0,1-2 0 15,-2-1 144-15,2-2-144 0,-1 1 0 0,1-3 144 0,0-3-144 0,0-1 0 16,-1-1 192-16,-1-2-64 16,2-1 0-16,0-2-128 0,1-7 240 0,0 0-64 0,0 0-16 0,0 0 0 15,0 0 512-15,0 0 96 16,-2-6 32-16,1-3 0 0,0-4 160 0,2-3 48 16,0-3 0-16,1-4 0 0,3-4-384 0,0-1-80 15,1-3-16-15,0 0 0 0,2-1-336 0,1 0-64 16,0 1 0-16,2 1-128 0,0 3 0 0,2 3 0 0,-2 0 0 0,1 4-144 0,1 3 144 0,1 2-128 15,1 3 128-15,-1 3-128 0,0 4 128 0,1 1 0 16,-1 1-144-16,-1 3 144 0,-2 3 0 0,-1 1 0 16,-1 1 0-16,-5 3 0 15,1 2-352-15,-3 2-48 0,-2 0-16 0,-4 4 0 16,-2 2-16-16,-3 4 0 0,-3 4 0 0,-2 0 0 16,-3-1-128-16,1 0-16 0,-2-3-16 0,2-3 0 0,0-2 240 0,1-3 48 15,0-3 16-15,2-2 0 0,1-2 288 0,1-2 192 16,0-1-16-16,0-2-16 0,2-4 256 0,2 1 48 15,0-1 16-15,7 2 0 0,-3-4-32 0,3 4-16 16,-1-6 0-16,1 6 0 0,2-5-112 0,3 0-32 16,2 1 0-16,1 1 0 0,0 0-144 0,3 2-16 0,2 1-128 0,0 3 192 15,1 1-192-15,3 3 0 16,-3 1 0-16,2 2 0 0,1 2 0 0,-1 2 0 16,1 1 0-16,-2 0 0 0,0 2 0 0,-1 0 0 15,-1 2 0-15,0 0 0 0,-1 0 160 0,-1-2-160 0,-1 0 160 0,0-1-160 16,0 0 0-16,0-1 128 0,0 0-128 0,0 0 0 15,0-3 0-15,-2-1 0 0,1-2-192 0,0-2 192 32,-1 0-1920-32,1-3-288 0,-1 0-48 0,1-3-12784 0</inkml:trace>
  <inkml:trace contextRef="#ctx0" brushRef="#br1" timeOffset="-103157.42">15578 13673 26719 0,'-3'-6'2368'15,"1"-2"-1888"-15,0-1-480 0,2 0 0 0,2 2 1920 0,1 0 304 16,1-1 48-16,2 2 16 16,0-1-1440-16,3 2-272 0,1 0-64 0,3 1-16 0,3-1-496 0,0 1 0 15,2 0-128-15,-1 0 128 16,1 2-1696-16,1 0-224 0,-3 0-64 0,1 2-12208 16</inkml:trace>
  <inkml:trace contextRef="#ctx0" brushRef="#br1" timeOffset="-103015.84">15632 13813 32255 0,'-10'-6'2864'0,"6"4"-2288"0,-2-1-576 0,6 3 0 16,0 0 752-16,0 0 32 15,0 0 16-15,0 0 0 0,0 0-80 0,0 0-16 0,6-5 0 0,2 2 0 16,3 0-400-16,4 0-96 0,2 1-16 0,3 0 0 16,-1 0-192-16,1-1 0 0,1-1 128 0,2 1-128 31,0 0-1200-31,2 0-272 0,1-1-64 0</inkml:trace>
  <inkml:trace contextRef="#ctx0" brushRef="#br1" timeOffset="-100727.68">16902 13272 6447 0,'0'0'576'15,"2"-6"-576"-15,-1 1 0 0,2-3 0 0,1 0 1040 0,1 2 112 16,-2-2 0-16,0 1 16 0,-2 1-176 0,2-2-32 16,-1-1-16-16,0 0 0 0,0 0-240 0,0 0-32 15,1-1-16-15,-1-2 0 0,-1 1 416 0,1 0 80 16,0 1 0-16,2 0 16 0,-2 0-64 0,0 1-16 15,0 2 0-15,-2 0 0 0,1 1-176 0,-1 6-32 16,0 0-16-16,0 0 0 0,0 0-368 0,0 0-80 16,0 0-16-16,0 8 0 0,-1 3-400 0,-1 3 128 31,0 4-128-31,-1 6 0 0,-3 6 0 0,2 5 0 0,-3 4 0 0,0 5-176 0,2 4 176 0,-3 6 0 16,2 3 0-16,-1 4-128 0,2 1 128 0,0 0 0 0,0-2 0 0,1 0-128 15,1-3 128-15,1-3 0 0,2-6 0 0,0 18 0 16,0-12 0-16,1-10 144 15,-1-6-144-15,2-9 0 0,0-4 352 0,1-5-32 0,-3-2-16 0,0-4 0 16,0-5 528-16,0-9 128 16,0 0 0-16,0 0 16 15,0 0-112-15,0 0-32 0,0 0 0 0,0 0 0 16,-9-3-128-16,0-3-48 0,-1-2 0 0,0-1 0 16,-1-3-320-16,1 0-64 0,-3-2-16 0,4 6 0 15,-2-2-256-15,-5-6 160 0,0 1-160 0,2-1 128 16,0 2-256-16,1 0-64 0,-1 0-16 0,3 1 0 15,1 1-608-15,2 0-112 16,1 0-32-16,4 3 0 0,1-2-2272 0,0-2-464 0</inkml:trace>
  <inkml:trace contextRef="#ctx0" brushRef="#br1" timeOffset="-100318.75">16999 13040 21183 0,'-4'-6'1888'0,"-2"-3"-1504"15,0 0-384-15,0 1 0 0,2-1 528 0,1 0 48 16,0 1 0-16,2 1 0 0,1 0 256 0,2 0 64 0,2 1 16 0,1 0 0 16,4 2-288-16,0 0-64 0,2-1-16 15,3 0 0-15,5 0-128 0,3 0-32 0,1-2 0 0,4-1 0 16,4 1-256-16,4-1-128 0,6-1 0 0,4 2 128 15,8-1-128-15,4-1 0 0,4-1 0 0,4-1 128 16,5 0-128-16,8 0 0 0,9 1 0 0,2-2 0 16,0-2 0-16,6 1 0 0,6 2 0 0,2-1 0 0,-1-1 0 0,1 2 0 15,2 3 0-15,-2 0 0 0,-2 0 0 0,0 2 0 16,-3 0 0-16,-1 1 0 0,-1 0 0 0,-5 1 0 16,-5-1 0-16,-4 1 0 0,-2 1 0 0,-5-1 0 15,-4 0 0-15,-7 1 0 0,-8-2 0 0,-5 2 0 16,-4-1 144-16,-7-1-144 0,-3 1 320 0,-5-1 0 15,-6 1 0-15,-4 1 0 0,-4-2-320 0,-4 2 0 16,-3 1 0-16,-2 0 0 0,-6-1 128 0,-3 3 128 16,0 0 0-16,0 0 16 0,-6 0-432 0,-2 2-96 15,-4 0 0-15,-3 1-16 16,-1 1-2096-16,-2 2-432 0,-2 1-80 0</inkml:trace>
  <inkml:trace contextRef="#ctx0" brushRef="#br1" timeOffset="-99753.18">17676 13384 15663 0,'-4'-9'1392'0,"4"9"-1120"16,-2-5-272-16,0-1 0 0,-1 2 1984 0,-1 0 320 15,0 2 80-15,0 1 16 0,-2 0-944 0,1 2-192 16,-2 2-48-16,0 4 0 0,0 2-768 0,-2 2-144 16,0 3-48-16,0 4 0 0,-1 1-256 0,1 3 0 0,0 3 0 15,1 0 0-15,0 0 0 0,2 2 0 16,1 0 0-16,4 1 0 0,1-2 0 0,2-1 0 16,3-2 0-16,1-2 0 0,3-2 128 0,1-4 80 0,2-1 16 0,3-3 0 15,1-4 512-15,2 0 96 0,0-5 32 0,3-2 0 16,0-4-128-16,1-3-32 0,-1-2 0 0,1-3 0 15,0-3-32-15,0-5-16 0,-2-5 0 0,-1-3 0 16,-3-1-80-16,-2-2-32 16,-2-3 0-16,-3 0 0 0,-2 1-208 0,-5 1-32 0,-2 3-16 0,-3 2 0 15,-3 1 16-15,-4 3 0 0,-4 2 0 0,-1 5 0 16,-2 3-160-16,0 2-16 0,-2 0-128 0,-1 5 192 16,0 4-512-1,-1 3-96-15,-1 3-32 0,1 5 0 0,2 2-720 16,1 3-160-16,0 3-16 0,4 1-16 0,2-1-2128 15,2 3-416-15,2 0-96 0</inkml:trace>
  <inkml:trace contextRef="#ctx0" brushRef="#br1" timeOffset="-99470.46">18314 13308 31791 0,'-1'-18'1408'0,"1"11"288"0,-1-2-1360 0,1 0-336 16,-4 0 0-16,2 0 0 0,0 2 1104 0,1 1 160 0,0 2 16 0,1 4 16 15,0 0-688-15,0 0-144 0,0 0-16 0,0 0-16 16,-4 8-432-16,2 3 0 0,-1 2 0 0,1 3 0 16,-2 2-160-16,2 3 160 0,0 2-208 0,0 2 80 15,0 2 128-15,0 1 0 0,0 1-144 0,2-2 144 16,-2-1 0-16,1-2 0 0,-1-1 0 0,1-1 0 15,1-1 0-15,0-3 0 0,-1-1-128 16,2-2 128 0,-2-1-1984-16,-1-3-320 0,1-2-64 0,-1-1 0 0</inkml:trace>
  <inkml:trace contextRef="#ctx0" brushRef="#br1" timeOffset="-99281.1">18158 13563 37087 0,'-6'-11'1648'0,"6"11"336"0,-2-6-1600 0,1-1-384 15,1 0 0-15,0 2 0 0,0-1 320 0,2 2 0 16,-2 4-16-16,7-6 0 0,0 2-48 0,3 1-16 16,1-1 0-16,3 1 0 0,3 0-240 0,3 0-160 15,3 0 32-15,1 1 0 0,1-1-80 0,3 0-16 16,2-2 0-16,-1 2 0 16,1 0-2464-16,-1-2-480 0</inkml:trace>
  <inkml:trace contextRef="#ctx0" brushRef="#br1" timeOffset="-98511.36">19007 13371 26143 0,'-2'-11'1152'0,"0"5"256"0,2-2-1136 0,2 0-272 0,0-2 0 0,2-2 0 16,1 1 800-16,1-1 96 15,2-2 32-15,2 1 0 0,2-1-240 0,3-2-48 0,2 1-16 0,0 1 0 16,3 1-272-16,1 2-48 16,1 1-16-16,-1 2 0 0,0 2-96 0,-2 4 0 15,-3 3-16-15,-2 2 0 0,2 1-176 0,-5 4 0 0,-1 2 144 0,0 3-144 16,-4 1 0-16,1 4 0 0,-2-1 0 0,0 2 0 16,-2 1-256-16,-1 0-64 0,0-2 0 0,-2-1-16 15,1-4-176-15,1-1-48 0,-2-2 0 16,1-2 0-16,-1-8 144 0,0 0 32 0,0 0 0 0,0 0 0 0,0 0 96 0,0 0 32 31,6-5 0-31,-1-1 0 0,-3-4 256 0,0-1-160 0,0-1 160 0,-1-2-128 0,-2 0 256 0,0-1 64 16,0-2 16-16,-1 3 0 0,-1-1 384 0,-2 1 80 15,0 2 16-15,1 2 0 0,-3 3-96 0,0 1-16 16,-1 3 0-16,0 2 0 0,-2 2-320 0,0 3-64 16,-1 3 0-16,-2 3-16 0,-2 2-176 0,0 2 0 15,-2 2 0-15,2 3 0 0,0 3-160 0,1 3 160 16,-1 1 0-16,4 0-144 0,1 1 144 0,1-1 0 15,3 1 0-15,1-2 0 0,2-1 0 0,2-2 0 16,1-1 128-16,2 0-128 0,2-2 224 0,2-2-32 16,2 0 0-16,-1-3 0 0,2-2 64 0,2 0 16 15,2-3 0-15,-1-1 0 0,4-2-144 0,0-1-128 16,2-3 192-16,2-1-192 31,2-2-240-31,-1-2-144 0,2-5-48 0,0-2-9856 0,-1-3-1968 0</inkml:trace>
  <inkml:trace contextRef="#ctx0" brushRef="#br1" timeOffset="-98195.39">19480 13108 29487 0,'-1'-10'2624'0,"0"-1"-2112"16,2-1-512-16,0 1 0 0,1 1 672 0,1 1 32 15,2 0 0-15,0 2 0 0,0 0-192 0,0 1-48 16,2 2 0-16,0 1 0 0,2 2-336 0,0 1-128 15,0 1 0-15,-2 1 144 0,0 1-144 0,-1 3 0 32,-2 0 0-32,-2 4 0 0,-1 1 0 0,-2 2 0 0,-2 2-176 0,-2 0 176 0,0 2 0 0,-2-1 0 15,1 1 0-15,-1-1 0 0,2 2 0 0,-1-4 0 16,1-3 0-16,0-1 0 0,2-1 208 0,1-3 128 16,2-6 32-16,0 0 0 0,0 0 336 0,0 0 80 15,0 0 16-15,2 6 0 0,2-2-224 0,-4-4-64 31,8 1 0-31,1 0 0 0,1-1-352 0,1 2-160 16,1-4 128-16,1 1-128 0,0 0 0 0,3 0 0 0,0 0 0 0,1 0 0 16,-1 0-128-16,1 1-16 0,-2 0 0 15,0 1 0 1,0 1-1680-16,-1 1-336 0,0 1-64 0</inkml:trace>
  <inkml:trace contextRef="#ctx0" brushRef="#br1" timeOffset="-94617.39">20457 13616 6447 0,'0'0'272'0,"-5"-4"80"0,2 0-352 0,0 0 0 16,3 4 0-16,-3-6 0 0,2 2 5440 15,1 4 1008-15,0 0 208 0,0 0 32 0,0 0-4960 0,5-4-1008 16,-1 0-192-16,3 2-32 0,2 1-304 0,0 0-48 16,2 0-16-16,3 1 0 0,1 0-128 0,2 0 160 15,0-1-160-15,3 1 160 0,1 0-160 0,0 0-144 16,0 0 144-16,-2 1-208 15,-1 0-1888 1,-1 1-368-16,-3 0-80 0</inkml:trace>
  <inkml:trace contextRef="#ctx0" brushRef="#br1" timeOffset="-94444.13">20398 13768 28511 0,'0'0'1264'0,"0"0"256"0,0 0-1216 0,0 0-304 15,-3 0 0-15,3 0 0 0,0 0 832 0,0 0 128 16,0 0 0-16,0 0 16 0,5 0-272 0,4 0-48 15,2-1-16-15,4 0 0 0,0-1-192 0,4 1-64 16,2 0 0-16,3 0 0 0,2 0-64 0,3-1 0 16,1 0-16-16,-1-3 0 0,1 0-480 0,1-1-80 15,-4 1-32-15,1 0 0 16,-2 2-2176-16,-1 0-432 0</inkml:trace>
  <inkml:trace contextRef="#ctx0" brushRef="#br1" timeOffset="-93405.45">21564 12950 11967 0,'0'0'1072'0,"0"0"-864"16,3-5-208-16,-1-2 0 0,0 1 1632 0,2-1 288 16,3 2 48-16,-3-2 16 0,-3-1-112 0,1 2-16 15,-1 0 0-15,-1 6 0 0,0 0-720 0,0 0-160 0,0 0-16 0,0 0-16 16,0 0-512-16,0 0-112 0,0 0 0 0,-1 8-16 15,-1 2-304-15,1 2 0 0,1 1 0 0,-2 4 0 16,2 1 0-16,0 4 0 0,-1 4 0 0,1-2-144 16,0 0 144-16,1 0 0 15,1 0 0-15,1 1 0 0,-2-1 0 0,1-1 0 0,0-2 0 0,0-2 0 16,-1-4 0-16,2-2 0 0,-1-2 0 0,0-1 0 0,-2-1 128 0,0-3-128 16,0-6 160-16,0 0-160 15,0 0 256-15,0 0-32 0,0 0-16 0,0 0 0 0,-6-3 144 0,1-3 32 16,1-5 0-16,1-3 0 15,-2-3 240-15,2-3 48 0,-1-3 16 0,2-2 0 0,0-4-256 0,2-3-48 16,1-2-16-16,2 0 0 0,4 1-208 0,-2 1-32 16,2 1-128-16,1 0 192 0,2 2-192 0,-1 1 0 15,1 3 0-15,0 1 0 0,0 2 0 0,1 1 0 16,0 4 0-16,1 4 0 0,-3 1 0 0,3 3-128 16,1 1 128-16,-1 3 0 0,-1 1 0 0,0 1 0 15,-1 2-128-15,-1 2 128 0,-1 3 0 0,-2 1-160 16,0 2 160-16,-2 2-128 0,-1 2 0 0,-3 1 0 15,-3 2 0-15,-1 1 0 0,-3 2 128 0,-1 2 0 0,-5 0-144 0,1 1 144 16,0-1 0-16,-1-3 0 0,0-1 0 0,0-2 0 16,-1-1 0-16,1-1 0 0,0-2 0 15,1 0 0-15,0-3 0 0,1 1 0 16,1-2-160-16,1 1 160 16,1-1-1776-16,2 0-256 0,0-1-48 0,6-4-11568 0</inkml:trace>
  <inkml:trace contextRef="#ctx0" brushRef="#br1" timeOffset="-92872.35">22104 12827 12895 0,'0'0'576'0,"0"0"112"0,-2-5-560 0,0 0-128 16,-2 2 0-16,4 3 0 0,-6-2 2752 0,-2 2 528 15,0 3 112-15,-2 3 0 0,0 2-2432 0,-1 2-480 16,-1 2-96-16,0 2-32 0,0 1-352 0,-1 3 0 15,2 0 0-15,-1 3 0 0,2 1 0 0,3 1 0 16,0 0 0-16,3 1 0 0,0-2 0 0,3-2 0 31,1 0 0-31,3-2 0 0,1-2 240 0,1 0-32 0,3-2 0 0,1-2 0 0,2-2 544 0,0-2 96 0,2-4 32 0,1-1 0 16,2-4 112-16,-1-2 32 16,1-2 0-16,0-3 0 0,0-2-336 0,-1-2-64 15,0-1-16-15,0-4 0 0,-1-3-240 0,-2-2-48 16,-1-3-16-16,-1-2 0 0,-1-3-128 0,-2 0-32 15,0-1 0-15,-5 2 0 0,-1 1-304 0,-2 3-64 0,-1 3-16 0,-2 2 0 16,-2 1-48-16,0 4-16 0,-2 3 0 0,-1 3 0 16,-1 1-16-16,-1 5 0 0,-2 3 0 0,-2 3 0 31,-4 3-336-31,-1 2-80 0,-1 1-16 0,0 2 0 16,1 2 224-16,2-1 32 0,1 0 16 0,4 0 0 0,3 0 240 0,4 1 48 0,1 1 16 0,4 1 0 15,3-2 16-15,3 1 0 0,0 2 0 0,4 0 0 0,0 1 160 0,2 0 0 16,1 2 0-16,1 1 0 0,0 0 224 0,2-1-32 15,-2 0 0-15,0 1 0 0,0 0 80 16,0-1 16-16,-2 1 0 0,0 0 0 0,0-1 16 0,-1-3 0 16,-2 0 0-16,-1-2 0 0,-1 0-112 0,-1-2-32 15,-2-2 0-15,1-1 0 0,-3-1 16 0,0-2 0 32,-1-6 0-32,0 0 0 0,2 7-48 0,-2-7 0 0,0 0 0 0,0 0 0 15,0 0-528-15,0 0-112 0,0 0-32 0,0 0-13888 0</inkml:trace>
  <inkml:trace contextRef="#ctx0" brushRef="#br1" timeOffset="-92494.98">21375 13522 20159 0,'-11'-2'896'0,"11"2"176"0,-6 0-864 0,0 0-208 0,6 0 0 0,0 0 0 0,-5-1 1760 0,5 1 304 16,0 0 64-16,0 0 16 0,0 0-944 0,7-1-192 15,1 0-48-15,5 0 0 0,4-1-272 0,7-1-64 31,3 1-16-31,7 0 0 0,5-2-240 0,2-1-48 0,0 1-16 0,6-2 0 0,2 1-64 0,5-2-16 16,5 0 0-16,3-1 0 0,1 0 0 0,-1 0 0 16,-1 1 0-16,-1 0 0 0,1 1-224 0,-2 0 144 15,0 1-144-15,-4 0 128 0,-5 2-128 0,-7 1 0 16,-7-1 144 0,-5 2-144-16,-5 0 0 0,-6 1 144 0,-4 0-144 0,-5 1 0 15,-3 2-416-15,-8-3-192 0,0 0-32 0,-2 6-16 16,-2 2-1392-16,-4 0-288 0,-4 0-48 0,-4 2-6384 15,-6 1-1264-15</inkml:trace>
  <inkml:trace contextRef="#ctx0" brushRef="#br1" timeOffset="-92211.86">21710 13788 25167 0,'-3'-15'1104'0,"3"10"240"0,0-1-1072 0,0 1-272 0,0 0 0 0,0 0 0 0,0-1 1280 0,0 6 192 15,0 0 32-15,0 0 16 16,0 0-560-16,0 0-128 0,0 0 0 0,0 0-16 0,0 0-608 0,1 8-208 16,1 3 144-16,-1 2-144 0,0 2 0 0,0 1 0 15,1 1 0-15,-1 1 0 0,0 2 0 16,0 1 0-16,0 1 0 0,-1-1 0 0,0-1 0 0,0-1 0 15,2 0 0-15,-2 0 0 0,0-2 0 0,0 0 0 16,0-2 0-16,0 1 0 0,0-4 0 0,0 0 0 16,1-2-192-16,0-1 192 15,-1-2-2992-15,1-1-464 0</inkml:trace>
  <inkml:trace contextRef="#ctx0" brushRef="#br1" timeOffset="-91991.69">21581 13802 29487 0,'0'-10'2624'16,"0"-2"-2112"-16,0-1-512 0,3-1 0 16,3 1 768-16,0 1 32 0,2 2 16 0,2-1 0 15,1 0-240-15,1 1-64 0,2 0 0 0,2 2 0 16,1 0-320-16,0 2-192 0,0 2 192 0,1 2-192 16,0 1 144-16,-1 2-144 0,0 1 0 0,-2 1 144 15,-2 3-320-15,-1 0-64 0,-1 3-16 0,-1 1 0 31,-3 1-704-31,-2 2-128 0,-2 3-48 0,-3 4-8208 0,-5 3-1664 0</inkml:trace>
  <inkml:trace contextRef="#ctx0" brushRef="#br1" timeOffset="-91826.42">21514 14137 16575 0,'0'0'1472'0,"0"0"-1168"16,0 0-304-16,0 0 0 0,0 0 2416 0,0 0 416 15,0 0 96-15,0 0 16 0,0 0-1632 0,6 3-320 16,2-1-64-16,2 0-16 0,2 0-304 0,0-1-64 15,2 0-16-15,3 0 0 0,-1-1-80 0,1-1-32 16,-1 0 0-16,2-1 0 0,1 0-240 0,-1-1-48 16,2-2-128-16,1 0 192 15,1-2-1920-15,2-2-384 0,2-2-64 0</inkml:trace>
  <inkml:trace contextRef="#ctx0" brushRef="#br1" timeOffset="-91582.38">22207 13750 16575 0,'0'0'1472'0,"-4"-4"-1168"0,1-2-304 0,1 2 0 16,2 4 3456-16,0 0 624 16,0 0 128-16,0 0 16 0,0 0-2688 0,-4 3-528 0,-1 2-112 0,1 2-32 15,-1 4-416-15,1 2-64 0,-2 3-32 0,1 0 0 16,-1 3-192-16,1 2-32 0,1 1-128 0,-2 1 192 16,1 1-64-16,0 0-128 0,2 0 176 0,1 0-176 15,-1 0 128-15,3-1-128 0,2-2 0 0,0-1 0 0,0-2 144 0,2-1-144 16,3-3 0-16,0-2 144 0,-1-2-144 0,2-2 192 15,2-1-192-15,1-3 192 16,0-2-576-16,3 0-128 0,-1-3 0 0,3-1-16 16,0-3-944-16,1-2-176 0,0-2-32 0,2-2-7888 15,-4-2-1568-15</inkml:trace>
  <inkml:trace contextRef="#ctx0" brushRef="#br1" timeOffset="-91425.24">22208 13989 15663 0,'-16'-6'1392'0,"10"3"-1120"16,-1-1-272-16,-2-1 0 0,3 1 3104 0,-1-1 560 15,2 1 112-15,1 0 32 0,1-1-1680 0,3 5-336 16,0 0-64-16,0 0 0 0,0 0-1120 0,5-4-224 16,0 1-32-16,3-1-16 0,1 2-336 0,2 0 144 0,3 0-144 0,2 1 0 15,1-2 0-15,3 1 0 0,1 1 0 0,1-1 0 32,1-1-432-32,1-1-192 0,1 1-32 0</inkml:trace>
  <inkml:trace contextRef="#ctx0" brushRef="#br1" timeOffset="-90592.3">23135 13034 27471 0,'0'0'1216'0,"-1"-5"256"0,-1-3-1184 0,1 1-288 0,0 3 0 0,1 1 0 0,0 3 1024 0,0 0 128 15,0 0 48-15,0 0 0 0,0 0-624 0,0 0-112 16,0 0-16-16,-1 6-16 16,-1 2-432-16,2 3 0 0,0 2-192 0,0 2 192 15,3 3-192-15,-2 0 192 16,0 1-160-16,-1 2 160 0,0 1 0 0,0 1 0 0,0-1 0 0,0 0 0 0,-1-1-176 0,0-1 176 15,1 1-192-15,1-2 192 16,-1-3-976-16,1-1-96 0,0-3-16 0,-1-1-12176 0</inkml:trace>
  <inkml:trace contextRef="#ctx0" brushRef="#br1" timeOffset="-90388.09">23010 13265 27647 0,'-2'-5'2448'0,"0"-1"-1952"15,1-1-496-15,1 3 0 0,1-3 976 0,2 2 112 16,0-1 0-16,2 1 16 0,2-1-560 0,3 1-112 0,2-1-32 0,2 1 0 16,3 1-128-16,2 0-16 0,-1 1-16 0,3 1 0 15,0 0-112-15,1 0-128 0,0 1 176 0,0 1-176 16,0 0-192-16,1 1-160 16,0-1-32-16,0 2 0 15,-1-2-800-15,0 0-160 0,0 0-48 0,0-2-11840 0</inkml:trace>
  <inkml:trace contextRef="#ctx0" brushRef="#br1" timeOffset="-89721.7">23925 12710 8287 0,'-2'-13'736'0,"1"8"-592"0,-2-2-144 0,2 2 0 16,0-1 4416-16,0 1 832 0,0-1 192 0,1 6 16 16,0 0-3552-16,0 0-720 0,0 0-144 0,0 0-16 15,0 0-544-15,0 0-96 0,-1 7-32 0,0 2 0 16,1 3-352-16,0 4 0 0,1 4-192 0,0 1 64 16,1 1 128-16,-1 2 0 0,0 3 0 0,1-1 0 15,-1-1 0-15,0 1 0 16,0 0 0-16,0-2 0 0,0-2 0 0,-1-1 0 15,1-1 0-15,0-2 128 0,0-2-128 0,0-2 0 16,2-2 0-16,-3-2 0 0,0-2 128 0,0-1 0 16,0-7 0-16,0 0 0 0,0 0 96 0,0 0 32 15,0 0 0-15,0 0 0 0,-4-8-64 0,3-2 0 16,0-1 0-16,0-4 0 0,0-4 48 0,0-1 0 16,1-1 0-16,0-2 0 0,1-5-48 0,0-4-16 15,0 1 0-15,2-3 0 0,1-3 16 0,0 2 0 16,2 3 0-16,0 4 0 0,1 0-32 0,1 4 0 15,0 3 0-15,1 2 0 0,-1 4-160 0,2 2 0 16,0 1 0-16,1 2 128 0,0 2-128 0,1 3 0 0,0 1 0 0,1 3 0 16,1 0-144-16,1 2 144 0,-3 3 0 0,0 1 0 15,-1 2 0-15,-1 0 0 16,-3 3 0-16,-1 1 0 0,-2 2 0 0,-1 2 0 16,-5 0 0-16,0 2 0 0,-2-1 0 0,-3 2 0 0,-2 0 0 0,0 0 0 15,-4-1 0-15,0-1 0 0,-1-2 0 16,1 0 0-16,1-2 0 0,0-1 0 0,-2 0 128 0,3-1-128 15,1-2-256-15,1 1-112 0,0-1-16 0,2-2 0 32,2 0-2032-32,0-3-400 0,5-3-96 0</inkml:trace>
  <inkml:trace contextRef="#ctx0" brushRef="#br1" timeOffset="-89421.53">24444 12526 14735 0,'6'-11'1312'15,"-6"11"-1056"-15,2-7-256 0,1 1 0 0,2 1 3280 0,-1 1 608 16,-4 4 112-16,3-3 32 0,-3 3-2640 0,0 0-528 16,6 2-96-16,-2 2-32 0,-1 3-368 0,-1 2-80 15,-4 3-16-15,0 1 0 0,-1 2-272 0,0 4 0 16,-2 1 0-16,0 2 0 0,-2 1 0 0,1 2 0 16,-1 2 0-16,1 0 0 0,1-1 0 0,2 1 0 15,-2-2 0-15,3-2 0 0,1-2 128 0,1-2-128 16,1-4 0-16,1-2 0 0,3 0 416 0,-2-4-32 15,4-1 0-15,-1-1 0 0,1-3 176 0,0-1 16 16,3 0 16-16,1-2 0 0,0-1-160 0,1-2-48 0,2-2 0 0,0 1 0 16,0-1-224-16,1 0-160 15,-2 1 192-15,0 1-192 0,-2 0-144 0,0 0-144 16,-1 2-32-16,0 2 0 16,-1-1-1712-16,-1 1-336 0,1 2-80 0,1 1-11600 0</inkml:trace>
  <inkml:trace contextRef="#ctx0" brushRef="#br1" timeOffset="-88719.6">24949 12781 22463 0,'0'0'992'0,"2"-8"208"0,-2 1-960 0,0-1-240 0,0-1 0 0,-1 1 0 16,-1 0 896-16,0 0 144 0,-3 0 32 0,0 1 0 16,-2 0 32-16,1 3 16 0,-2 0 0 0,-1 2 0 15,-1 1-480-15,-1 2-112 0,-1 3-16 0,-1 3 0 16,-1 1-512-16,-1 3 0 0,0 4 0 0,0 1 0 15,0 0 0-15,1 2 0 0,1-2 0 0,2 2 0 16,1-1 0-16,2 1 0 0,2-2 0 0,1 0-144 0,3-2 144 0,2-1 0 16,1-2 0-16,1-1 0 0,2-1 192 0,1-2 64 15,2-3 0-15,0-1 16 0,2 0 208 0,2-2 32 16,0-2 16-16,1-2 0 0,1-2 96 0,1-4 16 16,-1-3 0-16,1-3 0 0,2-5-208 0,-3-3-48 15,0-4 0-15,1-1 0 0,1-3-128 0,-1-1-16 16,-1 0-16-16,-1-1 0 0,-1-1-32 0,-1 2-16 15,-2 1 0-15,-2 3 0 0,-1 2 192 0,-2 4 32 16,-1 4 16-16,-1 2 0 0,0 4 64 0,-1 3 16 16,0 3 0-16,0 6 0 0,0 0-368 0,0 0-128 0,0 0 0 0,-5 7 0 15,-1 6 0-15,2 3-192 16,-1 4 16-16,-1 3 0 0,-1 2 176 0,0 3-208 16,-2 0 80-16,2 3 128 0,2 2 0 0,0 0 0 0,2-1 0 0,1-1 0 15,0 0-240-15,1-2 80 0,1 1 16 0,1-1 0 31,1-3-512-31,2-2-112 0,2-2 0 0,0-1-16 16,1-2-1712-16,0-2-352 0,-2-1-64 0,0-3-11472 0</inkml:trace>
  <inkml:trace contextRef="#ctx0" brushRef="#br1" timeOffset="-88408.03">24014 13255 27647 0,'-18'-4'2448'0,"11"2"-1952"0,-1-1-496 0,0 0 0 0,2 0 912 0,2 1 96 15,4 2 16-15,0 0 0 0,0 0-128 0,0 0 0 16,0 0-16-16,0 0 0 0,7 0-688 0,6 0-192 16,6 0 0-16,5 0 128 0,5 0 192 0,7 0 32 15,8 1 16-15,4-1 0 0,5-1 48 0,2-2 16 16,1 0 0-16,4 0 0 0,2-1 0 0,3 2 0 0,1 0 0 15,-2-1 0-15,-1-3-208 0,-5 2-32 16,-1 1-16-16,-3 0 0 0,-4 2-176 0,-4 1 128 16,-3 1-128-16,-6 0 128 0,-5 2-128 0,-5-1 0 15,-8 0 0-15,-3 1 0 16,-5 1-576-16,-5 0-112 0,-6-4-16 0,0 7 0 16,-4-1-1232-16,-6 3-256 0,-4 0-48 0,-6 1-12096 0</inkml:trace>
  <inkml:trace contextRef="#ctx0" brushRef="#br1" timeOffset="-88031.13">24079 13739 14735 0,'-8'-5'1312'0,"1"-2"-1056"0,1 0-256 0,-1 0 0 15,2-1 4368-15,1-1 816 0,0 0 176 0,3 1 16 0,1-2-3584 0,1 0-736 16,1 0-144-16,4 0-16 0,3-1-512 0,3 1-80 15,0 0-32-15,4 1 0 0,2 2-272 0,2 0 0 16,2 2 0-16,0 0 0 0,-1 2 0 0,-1 2 0 16,-3 1 0-16,-3 2 0 0,0 2 0 0,-6 3 0 15,0 2 0-15,-2 2 0 0,-4 2 0 0,-3 2 0 16,-3 3-128-16,-4 3 128 0,-3 1-128 0,-7 1 128 16,-1 0 0-16,-3 1-144 0,0 1 144 0,0-2 0 15,1-1 128-15,3-3-128 0,1-1 0 0,4-3 0 16,2-2 0-16,2-2 0 0,3-2 0 0,0-1 144 15,2-1-16-15,2-2-128 0,2-5 320 0,0 0-32 16,0 0-16-16,8 5 0 0,0-2 80 0,3-2 16 0,2-1 0 0,3 0 0 16,1-1-192-16,2 0-48 0,2-1 0 0,0 1 0 15,2-2-128-15,-1 1 0 0,-3 0 0 0,0 0 0 32,1 0-288-32,0-1-144 0,-2 2-16 0,-2 0-16 15,-2 0-2480-15,0 0-512 0,-2 0-80 0</inkml:trace>
  <inkml:trace contextRef="#ctx0" brushRef="#br1" timeOffset="-87792.08">24720 13698 33807 0,'-7'-11'1488'16,"7"11"320"-16,0 0-1440 0,-2-4-368 0,-1 0 0 0,3 4 0 0,0 0 448 0,0 0 32 15,-6-1 0-15,6 1 0 0,-5 3-256 0,1 2-48 31,-2 2-16-31,2 2 0 0,1 1-160 0,-1 1 0 0,0 2 0 0,1 2-176 0,-2 2 176 0,2-1 0 16,2 1 0-16,-3 0-128 0,1 1 128 0,1 0 0 16,1-1 0-16,1 1 0 0,0-2-208 0,1-1-16 15,-1-2 0-15,1-2 0 16,0-2-1808-16,0-2-352 0,-1-7-80 0,0 0-10592 0</inkml:trace>
  <inkml:trace contextRef="#ctx0" brushRef="#br1" timeOffset="-87587.95">24535 13714 33807 0,'-17'-19'1488'0,"10"10"320"0,0-1-1440 0,0-1-368 0,0-1 0 0,3 0 0 15,1 0 960-15,0 1 112 0,2 1 16 0,4 0 16 16,1 0-592-16,3 2-112 0,0 0-16 0,6 0-16 0,2 2-368 0,2 0 0 16,3 1-192-16,3 1 64 0,4 2-16 0,-1 1 0 15,0 1 0-15,0 2 0 16,-1 2-496-16,-2 1-112 0,-2 2-16 0,-3 0 0 31,-3 2-2368-31,-3 3-496 0,-2-1-80 0</inkml:trace>
  <inkml:trace contextRef="#ctx0" brushRef="#br1" timeOffset="-87418.27">24482 13980 33119 0,'0'0'1472'0,"0"0"288"0,0 0-1408 0,0 0-352 0,0 0 0 0,0 0 0 15,0 0 512-15,0 0 48 0,5-3 0 0,3 1 0 16,3-1 16-16,2 1 16 0,3 0 0 0,4 1 0 16,2-1-304-16,4 1-64 0,1-1-16 0,3 1 0 15,-2-1-208-15,2 0 0 0,0 0 0 0,10-2 0 32,-7 1-1344-32,-13 1-320 0,0 0-64 0,0 0-13440 0</inkml:trace>
  <inkml:trace contextRef="#ctx0" brushRef="#br1" timeOffset="-86958.14">25003 13950 25791 0,'0'-5'2304'0,"-1"-1"-1856"16,0 1-448-16,1-1 0 0,0 1 2128 0,0 0 336 15,0 5 64-15,0 0 16 0,0 0-1328 0,0 0-272 16,0 0-48-16,0 0-16 0,0 0-672 0,0 0-208 15,0 8 128-15,0 3-128 0,1 2 0 0,-1 3-144 16,0 0 16-16,0 3 0 0,0 0 128 0,0 0-128 0,-1 2 128 0,0 0-128 16,0-1 128-16,1 0 0 0,-2-3 0 0,1 1 0 15,1-3 0-15,-1-1 0 16,0-3 0-16,1-1 128 0,-1-3-128 0,0 0 176 0,1-7-176 0,0 0 192 16,0 0-16-16,0 0 0 15,0 0 0-15,0 0 0 0,-2-6 80 0,0 0 0 0,-1-4 16 16,2 0 0-16,0-2 48 0,1-1 16 0,0-3 0 0,1-1 0 15,1-3 0-15,2-1 0 16,-1-1 0-16,1-1 0 0,2-2-80 0,1-1-32 0,-1 1 0 0,2 1 0 0,1 1 16 0,-2 1 0 16,0 3 0-16,1 4 0 0,0 1-64 15,1 4-16-15,-1 2 0 0,0 1 0 0,-1 3-160 0,2 1 0 16,1 2 0-16,0 2 0 0,-1 3-208 0,0 0 80 16,-1 1 128-16,0 1-208 0,-1 2 208 0,-2 1-176 15,-2 1 176-15,0 1-160 0,-2 1 160 0,-1-1 0 16,-2 0 0-16,-4 0 0 0,-2-1 0 0,-2-2 0 15,-1 0 0-15,-1-1 0 0,-1-2 144 0,0 0-144 16,-1-2 192-16,-1-1-192 0,1-1 0 0,1-1 0 16,0-1 0-16,2 0-144 15,1-1-1968-15,2 0-400 0,3-2-80 0</inkml:trace>
  <inkml:trace contextRef="#ctx0" brushRef="#br1" timeOffset="-84887.52">15417 443 12895 0,'0'0'1152'0,"-3"-5"-928"0,0-1-224 0,1 1 0 16,-1-1 3120-16,1 1 576 0,0-1 112 0,0 2 32 16,2 4-2368-16,0 0-480 0,-5-4-96 0,1 1 0 0,4 3 80 0,-5 0 32 15,-2 1 0-15,1 3 0 0,0 0-416 0,-1 2-80 16,0 0 0-16,-1 3-16 0,-1 2-48 0,0 3 0 15,-1 4 0-15,3-2 0 0,-1 4-192 0,2 3-32 16,1 2-16-16,1-1 0 0,0-1-208 0,1 0 0 16,2-1 128-16,0 4-128 15,1-4 0-15,1-1 144 0,2-2-144 0,3-3 128 0,1-2 16 0,1-4 0 16,2-3 0-16,1-1 0 0,1-3-16 0,2-1-128 16,1-2 192-16,1-3-64 0,2-3-128 0,0-2 0 0,2-3 144 0,0-4-144 15,1-1 224-15,-1-4-32 16,3-2 0-16,-6 1 0 0,2-6-192 0,-1-4 0 15,-2-2 128-15,0-3-128 0,-3-3 0 0,-1-1 0 16,-3-1 0-16,-3-13 0 0,-2 0-144 0,-4 15-80 16,-4 3-16-16,-2 4 0 0,-4 6 240 0,-3 5 0 15,-3 3-160-15,-1 5 160 0,-2 3-192 0,-7 4 48 0,-1 4 0 0,7 6 0 16,-1 3-48-16,2 6-16 0,0 3 0 0,0 4 0 16,3 4 48-16,1 1 16 0,4 3 0 0,-2 6 0 15,3-3 0-15,5-2 0 0,2 0 0 0,3-1 0 0,2-4 0 0,2 2 0 16,2 1 0-16,-1-7 0 15,3 5 272-15,1-1 48 16,-1-1 16-16,3 0 0 0,-1 0 128 0,1-1 16 0,-1 0 16 0,3 3 0 16,1 1-160-16,-2-3-48 0,-2-2 0 0,0-3 0 0,1-1-144 15,-3-3 192-15,0-1-192 0,-1 0 192 0,-1 0-192 16,1-3 128-16,-3-3-128 0,1-1 128 0,-1-1-128 0,-4-5-144 16,4 5 144-16,-4-5-208 15,6 1-1664-15,2-2-336 0,-3-3-64 0</inkml:trace>
  <inkml:trace contextRef="#ctx0" brushRef="#br1" timeOffset="-84730.82">15920 482 30399 0,'0'0'2704'0,"0"0"-2160"16,0 0-544-16,3-6 0 0,3 3 1040 0,-2-1 112 16,3-2 0-16,1 1 16 0,0 2-640 0,3 0-128 15,0 0-16-15,0 1-16 0,0-1-160 0,2 2-16 16,1-1-16-16,-2 1 0 15,0 2-992-15,1 0-192 0,-1 1-32 0</inkml:trace>
  <inkml:trace contextRef="#ctx0" brushRef="#br1" timeOffset="-84588.88">15895 689 19343 0,'0'0'848'0,"0"0"192"0,0 0-832 0,0 0-208 0,0 0 0 0,0 0 0 15,0 0 4000-15,0 0 752 0,8 1 160 0,-1 0 16 0,2-1-3520 0,1 1-704 16,2 0-128-16,2 0-48 0,3 0-272 0,0 0-64 31,3-1-16-31,2 0 0 0,-1 0-176 0,1-1-144 0,1 0 144 0</inkml:trace>
  <inkml:trace contextRef="#ctx0" brushRef="#br1" timeOffset="-83991.68">17502 507 6447 0,'1'-12'272'0,"-1"7"80"0,0-1-352 0,0 1 0 0,-2-2 0 0,2 7 0 16,0 0 5232-16,0 0 976 0,0 0 192 0,0 0 32 0,0 0-4272 0,0 0-864 16,0 0-160-16,0 0-48 0,0 0-384 0,0 5-64 15,-1 3-32-15,-1 4 0 0,-2 4-96 16,1-1-32-16,-1 5 0 0,-2 2 0 15,-2 1-64-15,1 2-16 0,-3 1 0 0,0 1 0 16,-1-2-192-16,-2 5-32 0,1-4-16 0,3-4 0 0,0-4-160 0,2-4 192 31,2-3-192-31,0-2 192 0,3-2-16 0,2-7 0 16,0 0 0-16,0 0 0 0,0 0-48 0,4-7 0 16,2-4 0-16,2-3 0 0,3-6-128 0,1-4 0 15,1-4 0-15,-1 2 0 0,3-6-160 0,-1-2 160 16,0-2-208-16,-1-1 80 0,-1 3-16 0,1 0 0 15,-4 1 0-15,2-4 0 0,-2 6 144 0,-1 7 128 16,-3 4-128-16,0 6 176 0,-2 5 208 0,-1 2 32 16,1 3 16-16,-3 4 0 0,0 0-208 0,4 4-32 0,-2 5-16 0,1 1 0 15,0 1-176-15,-1 2 128 0,1 6-128 0,0 0 128 16,1-1-128-16,-1 3 0 0,-2 1 0 16,2-2 0-16,1 1 0 0,1 1 0 0,-1 0 0 0,0-1 0 15,-1 0 0-15,1-2-176 0,-1 0 16 0,-1 3 0 31,0-3-1520-31,0-3-304 0,0-2-64 0</inkml:trace>
  <inkml:trace contextRef="#ctx0" brushRef="#br1" timeOffset="-83834.03">17517 648 15663 0,'-5'-3'1392'16,"0"-2"-1120"-16,2 1-272 0,0-2 0 0,1 1 4672 0,1-1 864 15,-1 1 176-15,4-1 48 0,0 1-4160 0,3 0-816 16,3 0-160-16,0 1-48 0,0-1-448 0,2-1-128 15,1 0 0-15,1-1 0 0,5 1 0 0,-1-1 0 16,4-2-176-16,7 1 176 16,-1-1-1344-16,2 0-160 0,-1 0-32 0</inkml:trace>
  <inkml:trace contextRef="#ctx0" brushRef="#br1" timeOffset="-83425.95">18131 138 31327 0,'0'0'2784'0,"0"0"-2224"0,0 0-560 0,0 0 0 0,0 0 768 0,0 0 64 0,0 0 0 0,0 0 0 16,0 0 96-16,-4 5 32 0,-2 2 0 0,2 0 0 16,-1 3-448-16,0 2-64 0,-1 3-32 0,0 0 0 15,-1 3-192-15,0 0-32 0,-1 1-16 0,-3 3 0 16,2 1-48-16,1-2-128 0,2-3 192 0,0-2-64 16,2 0-128-16,1-4 192 0,-2-6-192 0,3 1 192 15,2-7 0-15,0 0 0 0,0 0 0 0,0 0 0 16,0 0-192-16,7-3 128 0,-1-6-128 0,3-1 128 0,1-3-128 0,1-4 0 15,3 0 0-15,0-5-176 0,3-3-144 0,-1 2-48 16,2 1 0-16,-6 6 0 0,0 1 176 0,0 3 16 16,-2 1 16-16,-2 3 0 0,-3 0 160 0,1 2 0 15,-3 2-144-15,-1 2 144 0,-2 2 0 16,-1 1 0-16,-3 1 0 0,0 2 0 0,-3 2 0 0,-2 2 0 16,0 2 0-16,-4 2 128 0,0 0-128 0,1 0 192 15,-1 0-192-15,1 0 192 0,1-1-192 0,2-1 0 16,0-1 144-16,1-2-144 15,4 0 208-15,-1-1-16 0,2-2-16 0,2 0 0 0,0 3-176 0,1-7 128 16,0 0-128-16,0 0 128 0,5 11-128 0,4-1 0 16,0-1-192-16,1-2 192 0,0 1-224 0,-1-4 80 0,2 0 16 0,-1-1 0 31,1-2-1424-31,0 1-288 0,0-1-48 0</inkml:trace>
  <inkml:trace contextRef="#ctx0" brushRef="#br1" timeOffset="-83252.64">17986 292 13823 0,'-9'-6'608'0,"9"6"128"0,0 0-592 15,-4-3-144-15,-1-2 0 0,2 2 0 0,3 3 5200 0,0 0 1008 0,0 0 208 0,0 0 48 16,0 0-4816-16,7-2-960 0,0 0-192 0,3 1-48 16,1-1-448-16,4 1 0 0,1 0 0 0,2 0 0 0,1 0-224 0,2 0 16 15,1 0 0-15,1 0 0 16,-1 0-2784-16,0 1-544 0</inkml:trace>
  <inkml:trace contextRef="#ctx0" brushRef="#br1" timeOffset="-82764.89">18521 414 27647 0,'0'0'2448'0,"0"0"-1952"15,-5 4-496-15,2 2 0 0,-2 0 1792 0,2 1 272 16,-2 0 48-16,0 0 16 0,1 2-1024 0,1 1-208 15,0 1-32-15,2 0-16 0,0 0-368 0,1 1-80 16,1 0-16-16,1-2 0 0,2-1-384 0,1-1 128 16,2 1-128-16,1-1 0 0,-1-1 0 0,1-3 0 15,2-1 0-15,3-2 0 0,-1-2 0 0,-2-2 0 0,1-3-176 0,0-2 176 16,2-1-288-16,-3-1 32 0,0-2 0 0,-1 0 0 16,-1 0 256-16,0-4 0 0,-1 1 0 0,-3 2 0 15,-1 2 208-15,-2 0-48 0,-2 0-16 0,-1 2 0 16,0 2 192-16,1 2 48 0,-3 0 0 0,4 5 0 15,0 0-32-15,0 0 0 0,-6 0 0 0,1 3 0 16,0 1-352-16,1 4 0 0,1 2 0 0,-1 3 0 16,1 2 0-16,1 3 0 0,-1 5 0 0,0 3-128 15,0 4 256-15,1 2 48 0,-1 2 16 0,-1 1 0 0,1 1-192 0,-1 11-272 16,0-3 64-16,1-1 16 0,0-2 192 0,0-1 0 16,2-3 0-16,0-1 0 0,1-5 160 0,0-2 32 15,0-3 0-15,0-2 0 0,0-5-192 0,-1-1-192 16,0-4 32-16,-1-1 16 0,0-4 304 0,-1-1 64 15,1-3 16-15,2-5 0 0,-4 4 208 0,-1-1 32 16,-1-4 16-16,-2-1 0 0,0-3-48 0,1 0-16 16,-2-3 0-16,1-2 0 0,1-1-112 0,-1 0-32 15,1-1 0-15,3-1 0 0,-1-2-288 0,3-1-304 16,2-1 64-16,1-2 16 0,0-1 80 0,4 0 16 16,1 2 0-16,4-2 0 15,-1-1-384-15,3-1-64 0,4 0 0 0,-1-1-16 16,4-1-2416-16,1-1-496 0,0 0-80 0</inkml:trace>
  <inkml:trace contextRef="#ctx0" brushRef="#br1" timeOffset="-82290.4">19210 177 38351 0,'0'0'1696'0,"0"0"352"0,0 0-1632 0,0 0-416 0,0 0 0 0,0 0 0 16,0 0 608-16,0 0 32 0,0 0 16 0,-3 2 0 15,0 3 48-15,-1 4 16 0,1 3 0 0,-1 2 0 0,-1 2-304 0,1 4-64 16,-2 1-16-16,0 7 0 0,-1-1-336 0,1-3 144 16,-2-1-144-16,2-2 0 0,1-1 144 0,2-3-144 15,-2-3 0-15,2-1 144 0,2-2-144 0,1-1 0 16,0-10 0-16,0 0 0 0,0 0 0 0,0 0 0 16,0 0 0-16,6 3 0 0,2-3 0 0,1-1-176 15,0-4 16-15,2-3 0 0,2-2-192 0,0-3-32 16,2-6-16-16,2-2 0 15,1-3-48-15,-2-1 0 0,-1 0 0 0,-1 0 0 16,-3 2 288-16,-3 3 160 0,0 3-192 0,-2 1 192 0,-3 3 0 0,1 2 0 16,-4 2 0-16,0 3 0 0,-2 0 240 0,-1 2-48 0,-3 2-16 0,1 2 0 15,-4 1-176-15,-2 2 0 0,-1 2 144 0,-1 1-144 16,-4 2 0-16,2 2 0 0,-4 1 0 0,3 1 0 16,-3 0 0-16,2-1 0 15,1-1 0-15,3 0 0 0,0-1 0 0,2-2 0 0,2 1 0 0,1-1 128 16,3-1 0-16,1 1 16 0,1-3 0 0,3-4 0 15,0 0-144-15,0 0 0 0,5 9 0 0,2 0 128 16,1-2-128-16,1 0 0 0,2 0 0 0,0-2-176 16,2 1 176-16,1-1 0 0,-1 2-144 0,3-1 144 15,-1 0-320-15,2-2 16 0,-1 2 0 0,-2-1 0 16,0-1-1808 0,-2-1-384-16,-2 0-64 15</inkml:trace>
  <inkml:trace contextRef="#ctx0" brushRef="#br1" timeOffset="-82103.13">19043 233 35007 0,'0'0'3120'0,"-3"-3"-2496"16,-1 0-496-16,4 3-128 0,0 0 800 0,0 0 144 0,0 0 16 0,0 0 16 0,7-3-592 0,3 2-128 16,3 0-32-16,4 1 0 0,1-1 32 0,4 0 16 15,4 0 0-15,1-1 0 0,3-2-272 0,0 0 0 16,-1-1 0-16</inkml:trace>
  <inkml:trace contextRef="#ctx0" brushRef="#br1" timeOffset="-77730.83">15410 15132 3679 0,'0'0'160'0,"0"0"32"0,0 0-192 0,0 0 0 0,0 0 0 0,0 0 0 16,0 0 3648-16,0 0 704 0,0 0 128 0,0 0 16 15,0 0-2400-15,0 0-496 0,0 0-80 0,0 0-32 16,0 0-640-16,7-5-128 15,2 1-16-15,2 2-16 0,2 0-176 0,4 0-16 0,1 0-16 0,2 2 0 16,4 1-80-16,0 0-16 0,1-1 0 0,1 0 0 16,3 0-96-16,-1-1-32 15,-5-1 0-15,-1 1 0 0,-3-1 48 0,0 0 0 0,-1-2 0 0,-2 2 0 0,1 0-48 0,-5 0 0 16,0 0 0-16,0-1 0 0,-3 1 0 0,-9 2 0 16,9-3 0-16,-9 3 0 0,0 0 112 0,6-5 16 15,-6 5 0-15,0 0 0 0,1-6 32 0,-1 6 16 16,-4-8 0-16,-2 4 0 0,-1-1-32 0,-3 2 0 15,-2 0 0-15,-4 1 0 0,-2 0 0 0,-3 2 0 16,-3 4 0-16,-4-1 0 0,-4 1-224 0,-2 2-48 16,-2 1-128-16,-1 1 192 0,2 2-192 0,0 2 0 15,0 3 128-15,1 1-128 0,2 1 0 0,2 1 0 16,3 2 0-16,4 0 0 0,1 1 0 0,2-1 0 16,2-1 0-16,3 0 0 0,0-1 0 0,6-2 0 15,2-1 0-15,3-2 0 0,0 0 0 0,4-1 0 16,2-1 0-16,4-1 0 15,3-1 0-15,1-3 0 0,1 0 0 0,2-2 0 0,1 0-160 0,3-2 160 16,-1-1-128-16,2-2 128 0,2-3 0 0,-2 0 0 0,0-4 0 0,-2-2 128 16,0 1 208-16,-3-1 48 15,-1-2 16-15,-5 3 0 0,-2-1 80 0,0-1 16 16,-3-1 0-16,-1 0 0 0,-2 1 16 0,-3 0 16 16,0-1 0-16,-3 2 0 0,0 0-160 0,-2 2-48 15,0 3 0-15,-1 0 0 0,-2 1-320 0,1 0-128 0,0 2 0 0,-4 2 0 16,0 2-832-1,6 3-144-15,-2 1-48 0,2 3 0 0,1 1-2560 0,3 2-512 16</inkml:trace>
  <inkml:trace contextRef="#ctx0" brushRef="#br1" timeOffset="-77119.06">15785 15531 21183 0,'0'0'1888'0,"0"0"-1504"16,-2-3-384-16,-2-2 0 0,4 5 2208 0,0 0 368 0,0 0 80 16,-4-3 16-16,4 3-1088 0,0 0-224 0,0 0-32 0,0 0-16 15,-6 2-624-15,2 2-128 0,1 0-32 0,-1 4 0 16,1 2-304-16,1 2-64 0,1 3-16 0,0 4 0 0,0-1-144 0,0 3 0 16,1 1 144-16,0 1-144 15,0-1 0-15,0 0 0 0,0-1 0 0,1 7 0 0,0-5 0 0,-1-4 0 31,0-3 0-31,0-4 128 0,0-3-128 0,0-9 0 16,0 9 128-16,0-9-128 0,0 0 320 0,0 0 0 0,0 0 0 0,0 0 0 0,0 0 112 0,0 0 16 16,-4-11 0-16,2-1 0 0,-1-3-160 0,0-2-32 15,0-4 0-15,2 4 0 0,0-2-64 0,1-3 0 16,0-4-16-16,1 0 0 0,0-3-176 0,2 1 0 16,0-1 0-16,0 2 0 15,2 0 0-15,0 3 0 16,2 3 0-16,0 2 0 0,2 2 0 0,0 4 0 15,3 1-160-15,1 2 160 0,1 2-224 0,-1 2 48 16,1 1 16-16,-1 3 0 0,-1 2 160 0,0 2 0 16,-1 0 0-16,-1 4 128 0,-2 0-128 0,-2 2 192 0,-2 2-64 0,0 4 0 15,-1-1-128-15,-5 2 144 0,-1-1-144 0,-1-3 160 16,-3 0-160-16,-1 1 0 16,-1 0 0-16,-7 5 0 0,0-3 0 0,-1-2 0 15,2-1 0-15,-1-1 0 0,0-1 0 0,2-2-144 16,0-1 0-16,4-2 0 15,-1 0-1264-15,3-2-240 0,8-2-48 0,0 0-16 16,0 0-1680-16,0 0-320 0,-1-8-80 0</inkml:trace>
  <inkml:trace contextRef="#ctx0" brushRef="#br1" timeOffset="-76945.38">16041 15428 8287 0,'0'0'736'0,"8"0"-592"0,1 1-144 0,-3 1 0 16,2 1 3952-16,0 1 752 0,-2 0 160 0,4 4 16 15,-1-1-2416-15,-4 3-480 0,-2 1-112 0,-2-2-16 0,0 2-784 0,0 0-176 16,-1 1-16-16,-1 6-16 0,0-1-480 0,-3 0-112 15,1-3-16-15,0-1 0 0,0-1-128 0,0 1-128 16,4-2 144-16,-1-2-144 0,0-9-176 0,3 10-128 16,1-3-16-16,3-3-16 15,0 0-2672-15,4-4-544 0</inkml:trace>
  <inkml:trace contextRef="#ctx0" brushRef="#br1" timeOffset="-76756.91">16536 15201 21183 0,'0'0'1888'0,"-3"-5"-1504"15,2 0-384-15,1 5 0 0,1-5 3872 0,2-1 704 0,2 2 144 16,1 0 16-16,2 1-4032 0,3 1-704 0,3 0-384 0,0 2 64 16,2-1 128-16,-1 0 16 0,2-2 16 0,7 1 0 31,-3 0-1536-31,-2 1-304 0,-2 1-64 0,-3 1-12112 0</inkml:trace>
  <inkml:trace contextRef="#ctx0" brushRef="#br1" timeOffset="-76615.84">16536 15421 35007 0,'0'0'3120'0,"-8"-2"-2496"16,2 0-496-16,6 2-128 0,0 0 304 0,0 0 32 15,0 0 16-15,0 0 0 0,0 0-352 0,6-3 144 16,5-1-144-16,5 0 0 0,1-1-144 0,3 0-144 15,2-3-32-15,2 0-10288 16,3 0-2064-16</inkml:trace>
  <inkml:trace contextRef="#ctx0" brushRef="#br1" timeOffset="-76065.36">18188 15083 15663 0,'0'0'688'0,"0"0"144"0,0 0-656 0,0 0-176 0,0 0 0 0,0 0 0 16,6-3 3904-16,-1 0 768 0,2-1 128 0,3 1 48 15,2 1-3984-15,4 0-864 0,3 0 0 0,4-1-128 16,3 1 128-16,-2-1-160 0,1-2 160 0,0 1-160 16,-2 0 160-16,-3-1 0 15,-1 1 0-15,-1-1 0 0,-4 1 128 0,-2 0-128 0,-2-1 160 0,-2 1-160 0,-3-1 256 0,-5 5-32 16,1-5-16-16,-2-1 0 0,-2 2 112 0,-4 1 32 16,-2 1 0-16,-3 0 0 0,-3 2 16 0,-4 3 0 15,-3 1 0-15,-4 3 0 0,-6 1-192 0,-2 3-48 16,-1 3 0-16,-1 1 0 0,0 2 112 0,2 1 16 15,1 2 0-15,3 0 0 0,4 2-96 0,1-1-16 16,1 1 0-16,4-1 0 0,1 0-144 0,3-2 0 16,3 0 0-16,3-1 128 0,3-2-128 0,3-3 0 0,5-1 0 0,3-1 0 15,1-2 0-15,2 0 0 16,2-1 0-16,2-3 0 0,1-1 0 0,2-2 0 16,1-2 0-16,1-1 0 0,-2-3 0 0,2-1 0 0,-1-3 0 0,-1-1 0 15,-1-2 256-15,0 0-48 0,-6-2 0 0,0-1 0 16,-4-2 144-16,-2 2 32 15,-2 0 0-15,-3 1 0 0,-3 1-64 0,1 2-16 0,-5 1 0 16,0 2 0-16,-3 3-304 0,0 2 0 0,0 1 0 0,-6 3 0 31,3 2-576-31,3 3-112 0,2 2-16 0,1 3-16 16,2 3-2352-16,3 3-480 0,1-1-96 0</inkml:trace>
  <inkml:trace contextRef="#ctx0" brushRef="#br1" timeOffset="-75529.02">18490 15421 20271 0,'0'0'896'0,"1"-7"192"0,-1 7-880 0,0-7-208 16,-1-1 0-16,0 0 0 0,-2 0 2656 0,1 0 480 15,-2-1 112-15,-2 0 16 0,0 0-1792 0,-2 2-368 16,-2-2-64-16,0 2-16 0,-1 2-192 0,1 2-32 16,-3 0-16-16,0 3 0 0,0 3-288 0,0 0-64 15,-2 2-16-15,1 3 0 0,0 1-240 0,2 0-48 0,-2 2-128 0,3 1 192 16,3 2-192-16,-1 1 0 15,2 1 0-15,3 0 0 0,2 0 0 0,0-1-128 16,2-2 128-16,3 1-160 0,0-2 160 0,2-2-192 16,1-4 192-16,3 0-192 0,1-2 192 0,2-1-208 15,1-2 80-15,1-2 128 0,3-1-208 0,-1-2 80 0,1-4 128 0,-1-1-208 16,1-4 208-16,-1-2-192 0,-1-3 192 0,-1 0-192 16,-2 0 192-16,-1 1 0 0,-2 2 0 0,-3 3 0 15,-1 2 144-15,-2 3-16 0,-3 7-128 0,0 0 192 0,0 0 80 0,0 0 16 16,0 0 0-16,0 0 0 0,0 0-80 0,-5 9-16 15,0 1 0-15,2 2 0 0,0 0-192 0,-1 1 0 16,2 2 0-16,1-1 0 0,0-1-128 0,1 0 128 16,0-1 0-16,2-1 0 0,0-2-160 0,3 0 160 15,1-2-128-15,1-3 128 0,-7-4-128 0,10 2 128 16,0-2-128-16,1-1 128 16,1-2 0-16,0-3 0 0,-1 0 0 0,1-3 0 0,0-4 0 0,1-3 0 15,0-1 144-15,2-3-144 0,-1 0 256 0,-2 3-48 16,-3 0-16-16,1 3 0 0,-2 1 32 0,-2 2 0 0,0 1 0 0,-1 1 0 15,-2 1 0-15,-3 8 0 0,0 0 0 0,0 0 0 16,0 0-96-16,0 0 0 0,0 0-128 0,0 0 192 16,0 0-192-16,0 0 0 15,0 0 0-15,0 0 0 0,0 0 0 0,0 0 0 0,0 0 0 0,4 10-160 32,-4-10-272-32,0 0-48 0,0 0-16 0,0 0 0 15,0 0-1648-15,6 8-336 0,-6-8-64 0</inkml:trace>
  <inkml:trace contextRef="#ctx0" brushRef="#br1" timeOffset="-75151.64">18682 15377 1839 0,'0'0'160'0,"0"0"-160"0,-2-5 0 0,2 5 0 0,0 0 5440 0,0 0 1040 16,0-8 224-16,0 8 32 15,0 0-4528-15,4-7-912 0,-4 7-176 0,0 0-32 0,0 0-96 0,0 0-16 16,9-3 0-16,-9 3 0 0,0 0-208 0,0 0-64 16,10 7 0-16,-4 1 0 0,-2 3-240 0,0 1-48 15,0 1-16-15,-1 0 0 0,0 0-160 0,1 0-48 16,-2 0 0-16,1 1 0 0,0-2-64 0,2-1-128 16,0 0 176-16,2-3-176 0,2-1 144 0,0 0-144 15,0-3 0-15,1 0 144 0,0-2-16 0,0-2-128 0,2-2 192 0,0-1-64 16,-2-1 192-16,1-3 48 0,2-1 0 0,-2-3 0 15,-1-3 144-15,-1-1 48 0,-1-2 0 0,0 0 0 16,-2-4-208-16,2 0-32 0,0-1-16 0,-2 1 0 16,0 0-304-16,-3 2 0 0,1 4 0 0,0 1 0 31,-2 2-416-31,-1 2-96 16,0 2 0-16,-1 8-16 0,0 0-1472 0,0 0-304 0,0 0-48 0,0 0-16 0,0 0-1552 15,0 0-320-15,0 0-64 0,8 14-16 0</inkml:trace>
  <inkml:trace contextRef="#ctx0" brushRef="#br1" timeOffset="-74900.14">19030 15381 20031 0,'0'0'896'0,"0"0"176"0,11 4-864 0,-1-1-208 0,0-1 0 0,-10-2 0 0,10-1 1856 0,1 0 320 16,-2-2 64-16,2-2 0 15,0 0-704-15,2-1-128 0,-1-1-48 0,0-2 0 0,0-1-480 0,0-2-112 16,0-1 0-16,-1 1-16 0,-1-1-112 0,-2 1-32 16,-3-1 0-16,0 1 0 0,-1 1-32 0,-2 2 0 15,-3 2 0-15,1 7 0 0,-2-8-160 0,2 8-32 16,-7-5-16-16,7 5 0 15,-11 0-48-15,0 4-16 0,-1 2 0 0,0 5 0 0,-2 3-304 0,1 1 0 16,2 1 128-16,-2 3-128 16,2 0 0-16,2 0 128 0,0-2-128 0,2 1 0 15,3-1 0-15,0 1 0 0,2-2 0 0,2 0 0 16,4-3 0-16,-1 0 0 0,2-1 0 0,5-2 0 16,0-2-160-16,3-1 16 0,4-1 0 0,5-1 0 31,6-5-672-31,5-3-128 0,6-3-16 0,1-4-10912 0,-1-2-2176 0</inkml:trace>
  <inkml:trace contextRef="#ctx0" brushRef="#br1" timeOffset="-74632.11">20245 15047 40719 0,'0'0'1792'0,"0"0"384"0,0 0-1728 0,0 0-448 0,0 0 0 0,-3 6 0 0,0-1-192 0,1 3-128 16,-1 2-32-16,1 2 0 0,0 2 480 0,2 3 80 15,-3 0 32-15,0 3 0 0,1 0-32 0,0 2 0 16,0 1 0-16,0 0 0 0,-1 0-208 0,1-1 0 16,-1-1 0-16,1-1 0 0,0-3-208 0,0 0-144 15,1-2-32-15,0 4 0 16,2-4-1936-16,2-4-400 0,-1-2-80 0</inkml:trace>
  <inkml:trace contextRef="#ctx0" brushRef="#br1" timeOffset="-73940.79">20075 15286 4607 0,'0'0'400'0,"-3"-5"-400"0,-2 2 0 0,3-2 0 16,2-1 6880-16,0 2 1296 15,0-2 256-15,2 2 48 0,3-1-6672 0,1 1-1328 16,3 1-272-16,3 0-48 0,6 1-160 0,3 1-144 15,1 0 144-15,3 1-208 0,1-2 32 0,2 0 16 16,1-2 0-16,13-1 0 16,-2-2-800-16,0 1-144 0,-1-2-48 0,2 1 0 0,0 2-848 0,-2-1-176 0,-1 0-48 0,-3 0 0 15,-3 0 496-15,-5-2 112 0,-4-1 16 0,-7 3 0 16,-2-3 1344-16,-1 0 256 0,-1 0 0 0,-1-1 192 0,-1 0 1152 0,-2 2 224 16,-3-1 48-16,0 1 16 0,-2 0 752 0,-2 2 160 15,-1 0 16-15,-1 1 16 0,-1 0-384 0,2 5-80 16,0 0 0-16,0 0-16 0,-7 0-912 0,2 4-176 15,-1 1-48-15,1 3 0 0,-2 2-464 0,2 2-112 16,-2 2 0-16,2 4-16 0,-1 2-144 0,1 0-32 16,-1 2 0-16,1 2 0 0,0 0-192 0,1 0 176 15,-1 0-176-15,1 8 160 0,2-7-160 0,0-4 0 16,-1-4 0-16,2-2 128 0,1-3-128 0,0-2 0 16,0-10 0-16,0 0 128 0,0 0-128 0,0 0 0 15,0 0 0-15,0 0 0 0,0 0 0 0,0 0 0 0,1-13 0 0,2-1 128 16,0-5-128-16,0-4 0 0,0-5 0 0,2-2 0 15,-2-3 0-15,3-4 0 0,2 1-144 0,1-4 144 16,0-1-144-16,2 0 144 0,0 0 0 0,-2 15-144 16,2-2 144-16,1 1 0 15,1 4-144-15,0 2 144 0,-1 2-144 0,1 4 144 16,0 1-192-16,1 6 192 0,-2 0-176 0,1 4 176 0,-1 0-160 0,1 2 160 16,-1 4-160-16,-1 2 160 15,-3 0-160-15,0 1 160 0,-2 2 0 0,-2 2-144 0,-3 2 144 16,-2 2 0-16,0 1-208 0,-6 2 32 0,-1 0 16 0,-6 4 0 0,-2 3 160 0,-2 1-128 15,0 1 128-15,-3-1-128 16,0 0 128-16,1-1 0 0,2-2 0 0,2-2 0 16,2-3 176-16,1 1 112 0,5-4 32 0,-2 3 0 0,3-4 96 0,5-2 32 15,2-1 0-15,3-1 0 0,3 0-448 16,3 0 128-16,3 1-128 0,3 1 0 0,4 0 0 0,2 0 0 16,2-1 0-16,2 1 0 0,3 1 0 15,-1 2 128-15,2 1-128 0,-1 0 0 0,1 1 128 0,-4 0-128 16,-4-2 128-16,-1 0-128 0,-4 0 176 0,-4-2-48 15,-3-3-128-15,-1 1 192 0,-3 0-32 0,1-2-16 16,-6-7 0-16,1 7 0 0,-1-7-144 0,0 0 160 16,-3 8-160-16,3-8 160 15,-6 7-1264-15,6-7-256 0,-5 5-48 0,-3-1-11920 16,-2 1-2384-16</inkml:trace>
  <inkml:trace contextRef="#ctx0" brushRef="#br1" timeOffset="-73121.63">15844 16520 24879 0,'0'0'1088'0,"0"0"256"0,0 0-1088 0,-4-6-256 0,1 1 0 0,3 5 0 16,0 0 1712-16,0 0 272 0,0 0 64 0,0 0 16 15,0 0-1168-15,9-4-224 0,2 0-48 0,4 2-16 16,1-1-320-16,3 2-64 16,3 1-16-16,2 0 0 0,4 1-48 0,2-1-16 0,5 0 0 0,-2 0 0 15,-2-1-144-15,-1 1 192 0,-1 0-192 0,-5 1 192 16,-3-1-192-16,-2 0 0 0,-3 0 0 0,-3 1 128 0,-2-1-128 0,-11 0 192 16,0 0-192-16,0 0 192 0,8 2-32 0,-8-2 0 15,0 0 0-15,0 0 0 0,0 0 32 0,-10 4 0 16,-1 1 0-16,-3-1 0 0,-3 1-192 0,-1-1 0 15,-4 0 0-15,-6 2 128 0,-5 1-128 0,-3 1 0 16,-4 2 0-16,1 3 0 0,-1 3 160 0,1 0-160 16,3 1 192-16,2 2-192 0,1 1 160 0,3 2-160 0,5-1 128 15,4-1-128-15,4 0 128 0,3-1-128 0,3 0 0 0,3-1 128 16,1-1-128-16,6-2 160 0,2-2-160 0,3 0 160 16,2-3-32-16,3 0 0 0,3 0 0 0,1-2 0 15,2-4-128-15,3-1 0 16,2 0 0-16,1-3 0 0,-2-1 128 0,2-3-128 0,0 0 192 0,-1-3-64 15,-2 0 240-15,-2-2 32 0,-2-2 16 0,-3-1 0 16,-2-4 176-16,-3 0 48 0,-3-3 0 0,-3-1 0 16,-4-1-192-16,-3 2-48 0,-3 1 0 0,-2 1 0 15,-2 1-272-15,-3 2-128 0,0 0 128 0,-2 5-128 16,-1 3-240-16,0 4-128 0,-1 2-16 16,3 4-16-1,-1 3-368-15,3 2-64 0,1 2 0 0,2 1-16 0,2 1-1472 0,2 5-304 16,2 2-48-16,3 5-12816 0</inkml:trace>
  <inkml:trace contextRef="#ctx0" brushRef="#br1" timeOffset="-72693.75">16128 16970 6447 0,'0'0'272'0,"-8"-2"80"0,1-1-352 0,-2 2 0 15,0-1 0-15,2 2 0 0,7 0 6656 0,-7 3 1280 16,-1 2 240-16,0 1 48 0,1 2-6192 0,-1 4-1248 0,2 3-240 0,1 2-48 15,-1 3-368-15,3 2-128 0,0 1 0 0,1 1 144 32,1 0-144-32,-1 1 0 0,2-1 0 0,0-1 0 0,0 0 0 0,2-1 0 0,-1-3 0 0,1-2 0 15,-2-1 0-15,0-2 0 0,0-2 144 0,0-2-144 16,0-10 160-16,0 0-32 0,0 0-128 0,0 0 192 16,0 0 176-16,0 0 16 0,0 0 16 0,0 0 0 15,0 0 48-15,-6-8 16 0,1-2 0 0,2-3 0 16,1-3-48-16,1-4-16 0,1-3 0 15,1-2 0-15,3-3-176 0,1-1-32 0,2-1-16 0,1-2 0 16,1 0-176-16,2 2 0 0,0 3 0 0,0 2 0 16,2 5 0-16,-2 2 0 0,0 4 0 0,0 0 0 0,0 3 0 0,0 4 0 15,-2 1-176-15,1 3 176 0,0 1-128 0,0 2 128 16,-1 1-128-16,-9-1 128 0,9 8 0 0,-2-1 0 16,-2 2 0-16,-2 1 0 0,-2 2 128 0,-1 0-128 15,-1 1 160-15,-2 2-160 0,-4-1 144 0,-2 2-144 16,0 2 128-16,-4 2-128 0,-2 1 0 0,0-3 0 15,-2-1 0-15,1-2 0 0,0 0-272 0,1-3 64 16,1 0 16-16,1-1 0 16,4-2-432-16,0-1-80 0,0-1 0 0,9-7-16 31,0 0-3072-31,0 0-624 0</inkml:trace>
  <inkml:trace contextRef="#ctx0" brushRef="#br1" timeOffset="-72394.11">16277 17154 10127 0,'0'0'896'0,"0"0"-704"0,0 0-192 0,7-8 0 0,-3 0 4288 0,1 2 816 0,2-1 160 0,-1 0 48 16,2 1-3168-16,1 0-624 0,0 1-128 0,0 0-32 15,1 2-528-15,0 1-128 0,1 0 0 0,-1 2-16 16,1 2-288-16,-3 1-48 0,-8-3-16 0,9 8 0 16,-4 1-64-16,-2-1-16 0,-3 1 0 0,0 1 0 15,-2 1-48-15,-1 1-16 0,-3 0 0 0,-1 2 0 16,-3 1-192-16,0 0 176 0,-1 1-176 0,1-2 160 15,-2-2-160-15,2-2 0 0,1 0 0 0,2-3 0 0,0-2 144 16,7-5 48-16,0 0 16 0,0 0 0 0,0 0 144 0,0 0 32 16,0 0 0-16,7 2 0 0,1-2-384 0,3-1 0 15,0 0 0-15,4-1 0 0,2-1-304 0,2-2-16 16,1-3-16-16,4 1 0 16,5-3-560-16,1 0-96 0,3-2-32 0,-1 2 0 15,0-1-2688-15,-2-1-528 0,8-8-112 0,-6 5-32 0</inkml:trace>
  <inkml:trace contextRef="#ctx0" brushRef="#br1" timeOffset="-72209.61">17087 16799 37775 0,'-10'-7'1664'0,"4"2"368"0,-2 0-1632 0,8 5-400 0,0 0 0 0,0 0 0 16,0 0 704-16,0 0 48 0,10-4 16 0,2 2 0 31,2 2-1056-31,3 0-208 0,2 0-32 0,1 2-16 16,1 1-496-16,2-2-112 0,2-1 0 0,0 1-9584 0,-4 2-1904 0</inkml:trace>
  <inkml:trace contextRef="#ctx0" brushRef="#br1" timeOffset="-72052.02">17164 16952 22111 0,'-13'0'1968'0,"13"0"-1584"16,-11-1-384-16,2 1 0 0,9 0 2752 0,0 0 480 15,0 0 96-15,0 0 0 0,0 0-2224 0,0 0-448 16,0 0-80-16,0 0-32 0,0 0-544 0,10-1 0 16,3-1 0-16,3 0-192 0,1-1 0 0,5 0 16 15,5-1 0-15,1-2 0 16,3 1-1840-16,3-2-368 0,4-1-80 0,3 0-10672 0</inkml:trace>
  <inkml:trace contextRef="#ctx0" brushRef="#br1" timeOffset="-71501.48">18778 16533 40543 0,'0'0'3600'0,"0"0"-2880"0,0 0-576 0,8-5-144 16,0 1-336-16,5 2-112 15,4 0 0-15,3 1-16 0,2-1 128 0,3 1 16 0,2 1 16 0,1 0 0 0,3-2 176 0,1 2 128 16,-1-1-192-16,1 1 192 0,0 0 0 0,-2-1 0 16,-1 0 0-16,-2 1 144 0,-2-2-144 0,-6 0-224 15,-6-2 48-15,-2 2 16 16,-4 0 160-16,-7 2 0 0,0 0 160 0,0 0-160 0,0 0 256 0,-7-2-32 15,-4 0-16-15,-4 1 0 0,-3-1-208 0,-4 2 0 16,-3 2 0-16,-2-1 0 0,-3 1 0 0,-1 2 0 16,-1 1 0-16,1 0-160 0,-1 2 160 0,-1 0 0 0,-1 2 0 15,-3 2-128-15,0 0 128 0,-2 2 0 0,3 1 160 0,3 1-160 16,3 0 304-16,4 2-48 0,3 1 0 0,4-2 0 16,4-1-256-16,4 0 0 0,2-1 0 0,5 0 0 15,2 1 0-15,5-2 0 0,1-1 0 0,3 0 0 16,3 0-160-16,3-1 160 0,2-1-160 0,3 0 160 15,3-3-144-15,1-2 144 0,0 1-128 0,0-3 128 16,0-2 0-16,-3-1 0 0,-1-4 0 0,0-2 0 16,-3-2 240-16,-2-2-32 0,-3-2 0 0,-3 1 0 15,-3-1 176-15,-3-2 48 0,-3-1 0 0,-2-1 0 16,-5 1-80-16,-2 0-16 0,-1 1 0 0,-3 3 0 16,-2 0-336-16,0 3 0 0,0 3 0 0,-1 3-192 15,2 0-512 1,0 4-96-16,2 2-32 0,3 3 0 0,2 2-1856 0,3-1-384 0,0 1-80 0</inkml:trace>
  <inkml:trace contextRef="#ctx0" brushRef="#br1" timeOffset="-70855.72">19215 16827 33407 0,'0'0'1472'0,"-4"-6"320"0,4 6-1440 15,-2-7-352-15,2 7 0 0,-2-8 0 0,0 0 448 0,2 8 32 0,-5-7 0 0,2 0 0 16,0 1-128-16,-1 1-32 0,-1-2 0 0,-1 2 0 16,1 0-64-16,-2 2 0 0,0 3-16 0,-1 1 0 15,-1 0 64-15,-1 3 16 0,-1 0 0 0,-1 4 0 16,-1 2-96-16,0 1-16 0,0 1 0 0,0 1 0 16,2 0-208-16,3 0 128 0,0 2-128 0,4 0 0 15,-1 2 0-15,2-3 0 16,1-2 0-16,2 0 0 0,2-1-176 0,0-1 32 0,-2-10 0 0,6 10 0 15,1-4-112-15,3 0-32 0,2-3 0 0,3-1 0 16,0-2 144-16,1-2 144 0,0-1-208 0,0-1 80 16,1-2 128-16,0-2 0 0,1 0 0 0,0-2 0 0,-1-2 0 0,0-1 144 15,-2-1-144-15,-3 1 160 0,-3 0-16 0,-1 1 0 16,-2 1 0-16,-2 3 0 16,-4 8 16-16,0 0 0 0,0 0 0 0,0 0 0 0,0 0 160 0,-8-1 48 15,-1 3 0-15,0 4 0 0,1 2-240 0,-1 3-128 16,-1 1 160-16,1 2-160 0,1 0 0 0,2 0 0 15,0-1 0-15,2 2 0 0,-1-3 0 0,3-1 0 16,2-2 0-16,2 1 0 0,2-2 0 0,1 1 0 16,-5-9 0-16,11 8 0 0,2-3-176 0,0-1 176 15,0-3-160-15,1-2 160 0,1-2-128 0,1 1 128 0,-2-3 0 16,0-2-144-16,1-1 144 0,0 0 0 0,-1-2 128 0,2-1-128 16,-2-1 128-16,0 1-128 0,-1 0 128 0,-2 2-128 15,-2 1 0-15,0 3 128 0,-9 5-128 0,0 0 0 16,0 0 0-16,0 0 128 0,0 0-128 0,10 5 0 15,-10-5 0-15,8 8 0 0,-3 0 0 0,-5-8 0 16,7 8 0-16,-3 0 0 16,-4-8 0-16,7 9 0 0,0-3 0 0,-7-6 0 0,8 6 0 0,-8-6 0 15,11 4 0-15,-1-1 0 0,-1-6 0 0,-9 3 0 32,11-2 192-32,-2-2-16 0,-1-3-16 0,-2-1 0 0,1 3 240 0,-2-3 48 0,1-1 16 0,-2 1 0 15,2-1-256-15,-2-1-48 0,0 0-16 0,1 0 0 16,-1 0-144-16,0 3-176 0,-2-1 48 0,-2 8 0 15,0 0-1488-15,0 0-304 16,0 0-48-16,0 0-14912 0</inkml:trace>
  <inkml:trace contextRef="#ctx0" brushRef="#br1" timeOffset="-70555.79">19659 16971 5519 0,'0'0'496'0,"0"0"-496"15,0 0 0-15,0 0 0 16,0 0 6704-16,0 0 1232 0,0 0 256 0,9-6 64 0,-1 1-6160 0,1 1-1232 15,1-2-240-15,1 1-48 0,4-2-384 0,-1 0-64 16,1-1 0-16,1-1-128 0,-3-1 144 0,0 0-144 0,-2-1 0 16,-2 2 144-16,-1-1-144 0,-3 0 192 0,0 0-192 15,-2 2 192 1,-2 0-48-16,-1 8 0 0,0-8 0 0,0 8 0 0,0 0 96 0,0 0 16 16,0 0 0-16,-10 6 0 0,0 1-112 0,-1 2-16 0,0 1 0 0,0 1 0 15,0 1-128-15,1 1 128 0,1 1-128 0,2-1 128 31,1 0-128-31,3-2 0 0,1-1 0 0,1 0 0 16,1 0 0-16,2-1 0 0,-2-9 0 0,5 9 0 16,2-2-176-16,2-1 176 0,2-2-128 0,-1-1 128 15,2-1-400-15,3-2 0 0,1-1 0 0,1-2 0 16,2-1-2224-16,3-2-432 16,1 0-80-16</inkml:trace>
  <inkml:trace contextRef="#ctx0" brushRef="#br1" timeOffset="-70319.34">20325 16835 35007 0,'0'0'3120'0,"0"0"-2496"0,0 0-496 16,0 0-128-16,0 0 1632 0,0 0 304 0,0 0 64 0,0 0 16 15,0 0-1824-15,0 0-352 0,13 1-80 0,3 0-16 16,3-1-112-16,3-1-16 0,1-4-16 0,4 1 0 31,1-2-1424-31,4 0-288 0,2-2-48 0,1 0-16 16,-1 0-656-16,-1-2-144 0,-2 0-32 0</inkml:trace>
  <inkml:trace contextRef="#ctx0" brushRef="#br1" timeOffset="-69595.2">21210 16541 38751 0,'0'0'1728'0,"-6"-3"336"0,0-1-1648 0,6 4-416 16,-7-1 0-16,7 1 0 0,-7 2 384 0,-2 3-16 15,1 0 0-15,2 4 0 0,-2 3-240 0,0 2-128 16,-1 3 128-16,1 2-128 0,0 2 0 0,-1 1 0 15,0 1 0-15,1 0 0 0,0 1 0 0,1 0 0 16,1 3 0-16,-1-4-128 0,0-2 128 0,3-3 0 16,1-1 0-16,-2-3 0 0,1-3 0 0,1-1 0 0,0-2 0 0,3-8 128 15,0 0-128-15,0 0 144 16,-3 5-144-16,3-5 160 0,0 0 0 0,0 0 0 0,0 0 0 0,0 0 0 16,-4-6 16-16,2-3 0 0,0-1 0 0,1-2 0 15,0-1 16-15,1-4 0 0,0-2 0 0,2-2 0 16,1-3 32-16,1-1 16 0,0-1 0 0,3-3 0 15,1-3-96-15,1 1-16 0,-1 0 0 0,3 4 0 16,1 1 32-16,1 0 0 0,-2 2 0 0,1 2 0 16,0 2 0-16,-1 3 0 0,0-1 0 0,-1 5 0 15,-2 3-160-15,1 3 160 0,0 0-160 0,0 2 160 0,-1 2-160 0,-8 3 0 16,11 0 0-16,0 1 0 0,-2 1-192 0,0 3 192 16,-9-5-192-16,10 8 192 0,-2 1-192 0,-3 1 192 15,0 3-192-15,-3 4 192 16,-3-2-480-16,-2 2 32 15,-3-1 0-15,-2 3 0 0,-3 0-240 0,-3 3-32 0,-1 1-16 0,-2 0 0 0,-2-1 320 16,1-2 64-16,-1-4 16 0,3 0 0 0,0-4 336 0,0-2 256 16,1-2-32-16,2-1-16 0,1-2 368 0,1 1 80 15,-1-3 16-15,2 2 0 0,2 0-288 0,8-5-48 16,-8 5-16-16,8-5 0 0,0 0-320 0,-3 7 128 16,3-7-128-16,5 9 0 0,1 0 0 0,5-1 0 15,1-2 0-15,3 1-192 0,0-1 192 0,2 2 0 16,0 0 0-16,2-2-128 0,0 0 128 0,-1 0 0 0,-1 0 0 0,-1-1 0 15,0 2 208-15,-1 0-16 0,-1-1-16 0,1 1 0 16,-2-1 16-16,0 0 0 0,-3-2 0 0,0 2 0 16,1 0 64-16,-4 0 32 0,-7-6 0 0,8 7 0 15,-2-1 96-15,-6-6 0 0,0 0 16 0,5 7 0 16,-5-7-64-16,0 0-16 0,0 0 0 0,5 6 0 16,-5-6-128-16,0 0-16 0,0 0-16 0,0 0 0 15,0 8-32-15,0-8 0 0,0 0 0 0,0 0 0 16,0 0-128-16,0 0 0 0,0 0 0 0,0 0 128 15,0 0-128-15,0 0-256 0,0 0 64 0,0 0 16 16,0 0-1216 0,0 0-240-16,0 0-48 0,0 0-11680 0,0 0-2320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3:02:11.12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Property name="color" value="#0070C0"/>
    </inkml:brush>
  </inkml:definitions>
  <inkml:trace contextRef="#ctx0" brushRef="#br0">18790 3663 3391 0,'0'0'144'0,"0"0"48"0,0 0-192 0,0 0 0 0,0 0 0 0,0 0 0 15,0 0 0-15</inkml:trace>
  <inkml:trace contextRef="#ctx0" brushRef="#br0" timeOffset="471.64">18778 3746 10815 0,'0'0'480'0,"0"0"96"0,0 0-448 0,0 0-128 0,-7 4 0 0,7-4 0 16,-6 3 496-16,6-3 80 0,0 0 0 0,-7 5 16 0,7-5-80 0,-8 4-32 15,2 0 0-15,6-4 0 0,-5 5-96 16,5-5-32-16,-6 5 0 0,6-5 0 0,-3 7-176 0,3-7-48 16,0 0 0-16,0 0 0 0,0 0-128 0,0 0 0 15,3 8 0-15,-3-8 128 0,0 0 48 0,11 3 0 0,2-1 0 16,1-2 0-16,2-1 192 0,0-2 32 0,4-1 16 16,0 0 0-16,1 0-96 0,0-2-32 0,-2 1 0 0,2-1 0 15,0-2-80-15,1 1-16 0,2-1 0 0,1 1 0 16,-1 1 192-16,2 0 48 0,3 1 0 0,3 0 0 15,2 1-112-15,3 1-32 0,2-1 0 0,-1 1 0 16,1 0-288-16,-2 1 128 0,-1-1-128 0,1 2 0 16,1 1 160-16,2 0-160 0,1-1 128 0,3 0-128 15,2 0 0-15,1 1 0 0,1 0 128 0,-5 0-128 16,-3-1 0-16,-3 0 0 0,1-1 0 0,-3 1 0 16,-2-1 192-16,-1 1 0 0,-2 1 0 0,-2 0 0 15,0-1 96-15,-4 1 32 0,-2-1 0 0,-2 1 0 16,-3 0-192-16,-2 0-128 0,-6-1 144 0,-9 1-144 0,9-1 176 15,-9 1-176-15,0 0 192 0,0 0-192 0,0 0 192 0,0 0-64 16,0 0 0-16,0 0-128 16,0 0-240-16,0 0-144 0,0 0-48 0,0 0 0 15,-10-2-1616-15,-2 2-320 0,-2 0-64 0</inkml:trace>
  <inkml:trace contextRef="#ctx0" brushRef="#br0" timeOffset="960.9">18679 3847 1839 0,'0'0'160'0,"0"0"-160"0,-7-2 0 0,-1 0 0 16,8 2 2576-16,-8-1 496 0,8 1 80 0,-8 0 32 16,8 0-3184-16,0 0-464 0,-6-3-176 0,6 3-48 15,0 0-784-15,0 0-176 0,0 0-16 0,0 0-16 32,-8-3 944-32,8 3 192 0,0 0 32 0,-8-2 16 0,8 2 496 0,0 0 160 0,-8-5 0 0,3 1 0 0,5 4 1040 0,-6-4 208 15,6 4 32-15,0 0 16 0,-5-5-32 0,5 5 0 16,0 0 0-16,0 0 0 0,0 0-496 0,0 0-96 15,5-4-32-15,3 0 0 0,2 1-304 0,2 1-64 16,2 0-16-16,4 2 0 0,3 0-160 0,5 0-16 16,4 0-16-16,4-2 0 0,5 4-80 0,0-2-16 15,-1 1 0-15,2-1 0 0,1-1 80 0,3-1 16 0,4 1 0 0,4 0 0 16,6-1 112-16,1 0 32 0,-1-1 0 0,0 0 0 16,-2 1 144-16,2-1 16 0,1 0 16 0,3-2 0 15,1 0 16-15,-2-1 0 0,-6 3 0 0,-3-3 0 16,-5 1 128-16,-3 0 16 0,-4 1 16 0,-4 1 0 15,-3-2-272-15,-5 2-48 0,-1-2-16 0,-4 1 0 16,-4 1-192-16,-5 0-32 16,-4-1-16-16,-4 1 0 15,-6 3-1200-15,0 0-240 0,-4-8-48 0</inkml:trace>
  <inkml:trace contextRef="#ctx0" brushRef="#br0" timeOffset="1939.61">5491 4407 5519 0,'-9'-5'496'0,"0"2"-496"0,1-1 0 0,-1 0 0 16,0 1 3664-16,1 0 640 0,2 0 128 0,6 3 32 15,0 0-3632-15,0 0-704 0,0 0-128 0,0 0 0 16,-6-4-256-16,6 4 48 0,0 0 0 0,0 0 0 16,0 0-176-16,0 0-16 0,0 0-16 0,0 0 0 0,0 0 176 0,0 0 48 15,0 0 0-15,10 4 0 0,0 0 192 0,0-1-144 16,0-1 144-16,1 0-128 0,1 1 128 0,2 0 0 15,3 0 0-15,2 2-128 0,6-3 272 0,2-1 64 16,3-1 16-16,1 1 0 0,-1 0 224 0,1 1 32 16,1-2 16-16,1 0 0 0,2 1 80 0,3 1 0 15,0-1 16-15,5 0 0 0,4 0-144 0,1-1-16 16,-1 0-16-16,-1-1 0 0,-4-3-32 0,1 2 0 0,-3-1 0 0,0-1 0 16,1 1-112-16,0 2-16 0,-2 0-16 0,1-1 0 15,1-1-80-15,-5 2-16 0,-2-2 0 0,-3 1 0 16,-5-1-144-16,-3 0 160 0,-2 0-160 0,-2 1 160 15,-2 0-160-15,-1 1 128 0,-2 0-128 0,0 0 128 16,1 0-320-16,1-1-80 0,0 0-16 0,3 0-11680 16</inkml:trace>
  <inkml:trace contextRef="#ctx0" brushRef="#br0" timeOffset="4572.08">7795 4293 2751 0,'0'0'256'0,"0"0"-256"0,-8-1 0 0,0 0 0 15,1 0 2752-15,7 1 496 16,0 0 96-16,-6 0 32 0,6 0-2544 0,0 0-512 0,0 0-112 0,0 0-16 16,0 0-192-16,0 0 0 0,0 0 128 0,0 0-128 15,0 0 0-15,0 0 144 0,0 0-144 0,0 0 128 16,0 0 32-16,0 0 0 0,0 0 0 0,0 0 0 16,0 0 160-16,10 4 48 0,0-1 0 0,-1-2 0 15,2 0 16-15,2-1 0 0,0 1 0 0,2-1 0 16,3 0-64-16,0 0 0 0,2 1 0 0,2-1 0 0,-1-1-112 15,1 1-16-15,0 1-16 0,0-1 0 0,1 0-176 0,3 0 0 16,0 0 0-16,4 0 0 0,2-1 0 0,2 1 0 16,3 0 0-16,4 0 0 0,2 0 0 0,1-1 0 15,-1 0 0-15,-2-1 0 0,0-1 0 0,-1 2 0 16,-1 0 0-16,1 1 0 0,2 0 0 0,2 1 0 16,2-1 0-16,1 0 0 0,-1 0 0 0,-3 0 0 15,-3 0 0-15,-2 0 0 16,1-1 0-16,0 1 0 0,2 0 0 0,1 2 0 0,1 1 0 0,2-1 192 0,1 0-192 15,-1 0 192-15,-2-1-192 0,-2 0 0 0,-3 2 0 0,3-2 128 16,0 0-128-16,2 1 0 0,1 1 0 0,2 1 128 16,2-1-128-16,1-1 0 0,-3-2 0 0,-1 1 0 15,-1 1 0-15,-1 1 0 16,-1-1 0-16,-1 0 0 0,1 1 0 0,2 1 0 0,1-1 0 0,0 0 0 16,-2 0 0-16,-1 0 192 0,-4-3-192 0,-1 1 192 15,0 0 160-15,2 1 32 0,0 0 16 0,2 2 0 16,2 0-64-16,2-1-16 0,4 1 0 0,-3-2 0 15,-2-3-112-15,-2 2-16 0,-2-1-16 0,1 2 0 16,0 1-48-16,-1 1-128 0,-2-1 192 0,0 0-64 16,2 0 64-16,-2 1 16 0,-1-2 0 0,-4 0 0 0,-4-1 0 0,-1-1 0 15,-5 0 0-15,-1 1 0 0,-2 0-48 16,0 1-16-16,-5-1 0 0,0-1 0 0,-2 0 48 0,-2 1 0 16,-2 0 0-16,0 1 0 0,-9-2-64 0,9 2-128 15,-9-2 192-15,0 0-64 0,8 2-128 0,-8-2 128 16,0 0-128-16,0 0 128 31,0 0-1536-31,0 0-304 0,0 0-64 0,0 0-9280 0</inkml:trace>
  <inkml:trace contextRef="#ctx0" brushRef="#br0" timeOffset="5152.71">8598 4408 15023 0,'0'0'656'0,"-5"-5"160"0,5 5-656 0,0 0-160 15,0 0 0-15,0 0 0 0,0 0 0 0,0 0 128 16,0 0-128-16,9-4 128 0,1 0-128 0,2 0 0 15,1 1 0-15,3 1 0 0,2 0 0 0,4-1 0 16,4 1 0-16,5-1 0 0,3 0 0 0,2-2 0 16,-1 1 0-16,1 0 128 0,1 1 64 0,2-1 0 15,2-1 0-15,4 2 0 0,1 0-64 0,8-1 0 16,4 1 0-16,0 1 0 0,-3-1 16 0,2 0 0 0,-1 1 0 0,2 1 0 16,2 1 176-16,5-1 48 0,2-1 0 0,-3 0 0 15,-3-1-112-15,-2 2 0 0,1 1-16 0,1 0 0 16,4-1 304-16,-2 0 64 0,-2 0 16 0,-1 0 0 15,-6-1 32-15,-2 0 16 0,0-1 0 0,0 1 0 16,1-1 32-16,-2 0 0 0,0 0 0 0,-5 1 0 16,-5-1 16-16,-5 1 16 0,-4-1 0 0,-2 2 0 15,-4-1 656-15,-2 0 128 0,-3 0 16 0,-2 1 16 32,-2-2-1792-32,-4 3-352 0,-2 0-80 0,-1 0-16 0,-10 0 688 0,0 0 192 0,0 0 16 0,0 0 0 15,0 0-208-15,0 0 176 0,0 0-176 0,0 0 160 16,0 0-528-1,0 0-96-15,0 0-32 0,0 0-9040 0,0 0-1824 0</inkml:trace>
  <inkml:trace contextRef="#ctx0" brushRef="#br0" timeOffset="7223.06">777 3399 911 0,'0'0'0'0,"0"0"0"0,0 0 0 0,0 0 0 15,0 0 0-15,0 0 0 0,0 0 3712 0,0 0 640 0,0 0 144 0,0 0 32 16,0 0-2736-16,0 0-528 16,0 0-112-16,4-4-32 0,1 0-448 0,3 1-96 15,1-1 0-15,3-1-16 0,2 0 0 0,3-1 0 0,1 1 0 0,2-1 0 16,1 0-144-16,2 0-32 16,1 1 0-16,3-1 0 0,-3 1-96 0,1-1-32 15,-1 1 0-15,1-1 0 0,-1 1-128 0,-3-1-128 0,-3 1 144 16,0-1-144-16,-2 1 160 0,-1-1-160 15,-4 2 160-15,0-1-160 0,-1 2 208 0,-3 0-48 0,-7 3-16 0,5-2 0 16,-5 2 96-16,0 0 16 0,0 0 0 0,0 0 0 16,0 0 112-16,-5-4 16 15,-1 1 16-15,-3 1 0 0,-1 0-64 0,-2 3-16 0,-2 1 0 0,-5 1 0 0,-3 2-128 0,-1 1-16 16,-4 2-16-16,1 1 0 0,-3 1-160 0,1-1 0 16,-2 1 0-16,2 2 0 0,-1 2 0 0,1 0 0 15,2 1 0-15,1 3 0 0,2 1 0 0,1-1 0 16,1 1 0-16,3 0 0 0,3-1 0 0,0 2 0 15,2-2 0-15,3-2 0 0,4 1-176 0,-1-3 176 16,2-1-128-16,2-1 128 0,1 1-144 0,4-4 144 16,0 0-160-16,2 0 160 0,1-1 0 0,2-2 0 15,0 0-128-15,1-3 128 0,1 0 0 0,1 0 0 0,1-3 0 0,0-1 0 16,0-3 0-16,1 0 128 16,0-1-128-16,-2 0 160 0,-3-2 96 0,-1 0 32 15,0-1 0-15,-3-1 0 0,-2-1 176 0,-1 0 48 16,0 2 0-16,-3-1 0 0,-4 0 0 0,0 2 0 15,-1 2 0-15,-1 2 0 0,-2 0-224 0,0 2-32 16,-1 1-16-16,0 2 0 0,0 4-384 0,-1 1-80 0,-2 0-16 0,1 2 0 31,1 1-528-31,1 2-96 0,-1 0-32 0,3 2 0 0,2 1-2176 0,3 0-448 0,0-1-96 0</inkml:trace>
  <inkml:trace contextRef="#ctx0" brushRef="#br0" timeOffset="7695.94">972 3662 15599 0,'0'0'688'0,"0"0"144"0,0 0-656 0,0 0-176 0,7-2 0 0,-7 2 0 0,0 0 1664 0,0 0 320 15,0 0 48-15,0 0 16 16,0 0-832-16,5 3-144 0,0 3-48 0,-2 1 0 0,0 4-480 0,-1 2-96 16,-1 2-32-16,1 0 0 0,-1 2-128 0,1 0-32 15,-1 2 0-15,1 1 0 0,1 2-64 0,-1-1-32 16,0 0 0-16,2-2 0 0,1-1-160 0,-1 0 128 15,0-1-128-15,1-3 128 0,-2-1-128 0,1-2 0 16,0 0 0-16,-3-3 0 0,1-1 128 0,-2-7 0 16,0 0 0-16,0 0 0 0,0 0 128 15,0 0 0-15,0 0 16 0,0 0 0 16,0 0 112-16,-3-8 0 0,-2-2 16 0,0-2 0 0,-2-1-80 0,1-3-32 0,-1-4 0 16,0-1 0-16,0-1-288 0,-1 0 160 15,1 0-160-15,2 0 128 0,2 0 32 0,-2 1 0 0,3 0 0 0,2 3 0 16,1 2 0-16,2 1 0 15,3 0 0-15,1 2 0 0,-1 2-160 0,3 1 0 16,2 1-160-16,0 2 160 0,2 1-192 0,1 1 192 0,1-1-208 0,-1 3 80 16,1 0 128-16,1 1 0 0,-4 2-144 0,0 2 144 0,-3 0 0 0,0 2 0 15,-2 3 0-15,-1 0 0 0,-2 1 160 16,0 1-160-16,-3 1 192 0,0 2-192 0,-5 0 192 0,0 1-64 16,-1 0 0-16,-2 1-128 0,-3-2 128 0,-1 0-128 15,-1-1 0-15,0 0 0 0,-4 0 0 0,3 0 0 16,1-1 0-16,1-3-144 15,0 0-336-15,1-1-64 0,1-2-16 0,2 0-9488 16,0 1-1920-16</inkml:trace>
  <inkml:trace contextRef="#ctx0" brushRef="#br0" timeOffset="7915.73">1245 3686 13823 0,'0'0'1216'0,"0"0"-960"0,0 0-256 16,0 0 0-16,0 0 3008 0,5-3 576 15,0 0 96-15,-5 3 32 0,0 0-1984 0,0 0-400 16,0 0-80-16,0 0-16 0,0 0-592 0,2 7-128 0,0 2-32 0,-1 3 0 16,-1 0-224-16,0 0-64 15,0 0 0-15,0 1 0 0,0-1-192 0,0 0 0 16,0 1 0-16,1 0 0 0,0 0-144 0,1 2-32 16,0-2 0-16,0-1 0 15,1-2-1504-15,2-1-304 0,-3-2-64 0,0 0-10720 0</inkml:trace>
  <inkml:trace contextRef="#ctx0" brushRef="#br0" timeOffset="8276.44">1639 3708 22911 0,'0'0'1024'0,"0"0"192"0,0 0-960 0,0 0-256 0,0 0 0 0,0 0 0 16,0 0 1200-16,6 2 192 0,-6-2 32 0,7 4 16 16,0 1-448-16,-2 2-96 15,-1 2 0-15,1-1-16 0,-1 2-352 0,0 1-64 16,-3 0-16-16,0 2 0 0,-1 3-192 0,-1 0-64 0,-2 1 0 0,0-1 0 16,-1 1-192-16,-1-1 176 0,-1 2-176 0,-1-2 160 31,-1 1-608-31,1-1-112 0,-2 0-16 0,-1-3-9104 0,-2-2-1824 0</inkml:trace>
  <inkml:trace contextRef="#ctx0" brushRef="#br0" timeOffset="8888.89">2315 3171 18431 0,'0'0'1632'0,"0"0"-1312"15,0 0-320-15,0 0 0 0,0 0 944 0,0 0 112 0,0 0 32 0,5-3 0 16,-1-1 144-16,4-1 48 0,2 0 0 0,2-1 0 16,2 0-336-16,4-1-64 0,1 0-16 0,7-1 0 15,-2 0-320-15,0-1-64 0,-3 0-16 0,-2 2 0 16,-2-1-288-16,-1 0-176 0,-1 3 192 0,-4-1-192 16,0 1 192-16,-2 0-64 0,-2 1 0 0,-3 0-128 0,-4 4 208 0,0 0-64 15,0 0-16-15,0 0 0 16,0 0 32-16,-3-5 0 0,-3 3 0 0,0 1 0 15,-2 1-160-15,-2 1 0 0,-2 2 144 0,-2 2-144 0,-3 1 0 0,-3 2 0 16,-2 1 0-16,0 1 0 16,-3 1 0-16,1 1 0 0,-2 1 0 0,2 1-128 0,0 3 128 0,2 1 0 15,2 3 0-15,-1 0 0 0,4-1 0 0,1 0 0 16,3-1-160-16,2 0 160 0,2 0-128 0,3 0 128 16,1-2 0-16,3 1 0 0,1-4 0 0,2-1-128 15,2-2 128-15,3 0 0 0,1-2 0 0,1 0 128 0,3-1-128 16,1-3 192-16,2 0-192 0,0-3 144 15,1-1-144-15,0-1 128 0,0-1 0 0,-2-1 0 16,-1-3 0-16,-1 0 0 0,-1-3 128 0,-2-1 0 16,-3-1 16-16,0 2 0 0,-2-2 112 0,-3 1 0 15,-3 1 16-15,-2 0 0 0,0 1-80 0,-2 0-32 16,0 2 0-16,-2 0 0 0,-1 3-144 0,0 1-16 0,0 1-128 0,0 1 192 31,0 1-624-31,2 2-128 0,-1 0-16 0,2 1-16 16,1 3-2080-16,1 0-400 0,3 1-96 0</inkml:trace>
  <inkml:trace contextRef="#ctx0" brushRef="#br0" timeOffset="9344.78">2642 3330 26943 0,'0'0'1200'0,"0"0"240"16,0 0-1152-16,0 0-288 0,0 0 0 0,4 5 0 15,0 2 656-15,-1 1 80 0,-1 1 16 0,0 4 0 0,1 1 64 0,-1 1 16 16,1 2 0-16,-2 1 0 15,1 2-368-15,1 1-64 0,0 1-16 0,0 0 0 0,0 0-112 0,1 0-16 16,-1 0-16-16,1-1 0 0,1-1-240 0,0-1 128 16,-2-3-128-16,1-1 0 0,0 0 128 0,0-3-128 15,-3-2 0-15,1-1 144 0,0-3 0 0,-2-6 0 16,0 0 0-16,0 0 0 0,0 0 112 0,0 0 0 16,0 0 16-16,0 0 0 0,-4-6 32 0,-1-3 0 15,0-2 0-15,-1-2 0 0,1-4-80 0,-1-1-16 16,1-1 0-16,0-3 0 0,1-3-208 0,1 1 0 15,1 1 0-15,0 0 0 0,1 0 0 0,2 2 0 16,1 1 0-16,0 2 0 0,0 0 0 0,2 3 0 0,2 1-128 0,0 2 128 16,1 2-128-16,1 2 128 0,1 0-192 0,0 2 192 15,1 1-160-15,1 2 160 0,0-1-128 0,0 2 128 16,-1 0 0-16,0 2 0 0,-1 0 0 0,0 1 0 16,-3 1 0-16,1 1 0 0,-2 1 0 0,2 1 0 15,-4 3 128-15,0 0-128 0,-2 0 128 0,-2 3-128 16,-1 2 128-16,0 0-128 0,0 0 160 0,-5-1-160 15,1 0 0-15,-2 0 128 0,-2-1-128 0,-1 0 0 16,-1 0 0-16,0 0 0 0,-1 0-192 0,0 0 192 16,-1 0-496-16,1-1 16 15,0-1 0-15,2-1 0 0,2-1-2128 0,2-1-416 16,-1-2-96-16</inkml:trace>
  <inkml:trace contextRef="#ctx0" brushRef="#br0" timeOffset="9627.51">2975 3308 26655 0,'0'0'1184'0,"0"0"240"0,6-4-1136 0,0 1-288 16,2-1 0-16,-2 0 0 0,0 1 880 0,2 1 112 15,0 1 32-15,-2 1 0 0,1 0-112 0,-7 0-16 16,4 4 0-16,1 2 0 0,0-1-512 0,-2 3-96 0,-3 1-32 16,0 2 0-16,0 1-96 0,-2 2-32 15,-3 3 0-15,-1 1 0 0,2 0-128 0,-1 0 192 16,-1-3-192-16,0 0 192 0,2 0-192 0,1-3 0 0,0-2 0 0,2-2 128 15,0-1 0-15,1-7 0 16,0 0 0-16,0 0 0 0,0 0 128 0,8 3 32 16,1-2 0-16,1-1 0 0,1-4-96 0,3-1-32 0,2-3 0 0,3 0 0 15,2 0-160-15,1 1 0 0,1-2 144 0,1 1-144 16,0 1 0-16,1-1 0 0,-1 0-160 0,0 3 160 31,-1 1-2464-31,-2 0-384 0</inkml:trace>
  <inkml:trace contextRef="#ctx0" brushRef="#br0" timeOffset="10145.95">822 4817 28271 0,'0'0'1248'0,"0"0"272"0,-2-4-1216 0,0-2-304 16,0-1 0-16,2 1 0 0,1-1 608 0,1-2 64 15,3 0 16-15,1-4 0 16,4 0 32-16,2-2 16 0,4-1 0 0,2 0 0 0,3-1-288 15,3 0-48 1,3 0-16-16,0 0 0 0,1 0-128 0,-1 2-48 0,1 1 0 0,-4 1 0 0,-3 2-208 0,-1 4 128 16,-2 0-128-16,-1 3 0 0,-4 0 128 0,-1 2-128 15,0 3 0-15,-2 2 144 0,-1 0-144 0,0 2 0 16,0 2-160-16,-4 1 160 16,1-1-1696-16,-2 2-240 0,-1 0-48 0,1-1-16 15,0-2-1568-15,-4-6-304 0</inkml:trace>
  <inkml:trace contextRef="#ctx0" brushRef="#br0" timeOffset="10980.74">1193 4606 1839 0,'0'0'0'0,"-6"-1"160"0,-1-2-160 0,-2 1 0 0,3 1 0 0,0 1 0 0,-1 0 5056 0,1 2 960 0,-1 2 208 0,0 1 48 15,-2 2-3904-15,1 2-768 0,1 2-144 0,1 2-48 16,-3 3-736-16,1 5-160 0,1 2-16 0,-1 4-16 16,0 1-160-16,2 0-48 15,0 0 0-15,2 1 0 0,-1-2-272 0,3 0 128 0,2-2-128 0,2-1 0 16,3-2 160-16,-1-2-160 0,2-1 128 0,6 5-128 15,2-5 256-15,1-5-48 0,1-4 0 16,1-5 0-16,2-1-208 0,0-4 128 0,0-4-128 0,0-2 0 16,4-3-224-16,-6 1-144 0,-1-3-16 0,2-2-16 15,1-3-624-15,-1-2-112 0,0-2-16 0,-1 0-16 32,-2 0-32-32,-2 1 0 0,-3 2 0 0,-1 4 0 0,-1 2 1008 0,-4 3 192 0,-1 3 0 0,-3 5 128 15,2-6 1040-15,-2 6 224 0,0 0 32 0,0 0 16 0,0 0-496 0,0 0-112 16,0 10 0-16,2 2-16 0,-2 1-464 0,0 0-96 15,-2 1 0-15,2 1-16 0,2 2-96 0,-2-1-16 16,0 0 0-16,1-1 0 0,1 0-128 0,0-2 192 16,0 0-192-16,1-2 192 15,0-2-32-15,1-2 0 0,1-1 0 0,-5-6 0 0,5 4 160 0,1-1 16 32,-1-3 16-32,2-3 0 0,-1 0-96 0,2-5-32 0,0-2 0 0,2-3 0 0,0-3 16 0,1-2 0 0,0-2 0 15,0 1 0-15,-2 0-112 0,1 2-128 16,1 2 176-16,-2 2-176 0,-2 1 0 0,-2 2 0 15,0 2 0-15,-1 3 0 0,-4 5 160 0,0 0-160 16,0 0 128-16,6 3-128 0,-1 1 0 0,-1 4 0 0,0 1 0 0,-1 1 0 16,0 1 0-16,1 1 0 0,-2 1 0 0,1 2 0 15,0 0 0-15,1-1 0 0,-2-1 0 0,2-1 0 16,2-1 0-16,-1-1 0 16,1-2 0-16,-1-3 0 0,4-1-496 0,0-1-16 0,1-2-16 15,1-2 0-15,-1-2-560 0,3-3-128 16,2-4 0-16,1-4-16 15,1-3-560-15,2-1-128 0,1-3 0 0,-1-1-16 0,-2 0 80 0,-1 1 32 0,-2 2 0 0,-1 3 0 0,-4 3 1504 0,-1 2 320 16,-3 1 0-16,-2 3 0 0,0 0 1808 0,-3 7 272 16,-2-5 48-16,2 5 16 0,0 0-368 0,-5 0-80 15,-2 1-16-15,1 2 0 0,-1 2-736 0,1 1-160 16,-1 3-16-16,0 2-16 0,0 2-400 0,-1 2-80 16,0-1-16-16,2 0 0 0,-1-1-64 0,2 3 0 31,-1-1-16-31,2 1 0 0,0 0-176 0,3-2 0 15,1-1 0-15,1-2 0 0,2-2 0 0,0-1 0 16,0-2 0-16,-3-6 0 0,7 4 0 0,0-2 128 16,2-3-128-16,0-1 0 0,0-2 0 0,-1-4 0 15,0-2 128-15,1-2-128 0,0-4 0 0,0 0 192 16,0-2-192-16,-1 1 192 0,-1-1-192 0,-3 3 0 0,1 2 144 0,-2 0-144 16,-1 2 0-16,0 3 144 15,1 0-144-15,-3 8 0 0,0 0 256 0,0 0-64 16,0 0-16-16,0 0 0 0,0 0-176 0,0 0 128 15,2 5-128-15,-1 3 128 0,0 1-128 0,1 2 0 0,0 0 0 0,2 0-176 16,-1 0 176-16,1 0 0 0,1-1 0 0,0 0 0 16,2 1-128-16,-2-1 0 0,0-2 0 0,1 0 0 15,3-1-704-15,0-2-128 0,0-3-16 0,1 0-9392 16,1-2-1856-16</inkml:trace>
  <inkml:trace contextRef="#ctx0" brushRef="#br0" timeOffset="11295.52">2134 4805 22111 0,'0'0'1968'0,"0"0"-1584"16,0 0-384-16,0 0 0 0,0 0 576 0,0 8 16 16,2-2 16-16,1 2 0 0,1 0 112 0,1-1 32 15,3 1 0-15,1 1 0 0,-1 0-16 0,2-1 0 16,1 1 0-16,1-1 0 0,0-2-288 0,2 1-48 16,-1-3-16-16,1 1 0 0,0-2-176 0,1-1-32 15,1-1-16-15,-3-1 0 0,1-1-32 0,-2-1 0 16,0-2 0-16,-1-2 0 0,0 0 80 0,-2-2 16 15,-3 0 0-15,-1-1 0 0,0 0-32 0,-4-2 0 16,-1 0 0-16,-1 1 0 0,-2 1-48 0,0 2-16 16,-2 1 0-16,1 0 0 0,-2 2 144 0,0 0 32 15,-2 2 0-15,0 2 0 0,-1 1 16 0,1 4 0 16,-3 0 0-16,1 2 0 0,1 2-320 0,-1 1 0 0,0 1 128 16,0 3-128-16,0 1 0 0,0 3 0 0,1-1 0 0,-1 2 0 15,1 2 0-15,1-1 0 0,0-3-160 0,2 2 160 16,0-1-320-16,2-2 0 0,0 0 0 0,1-2 0 15,2-2-1792 1,1-1-336-16,0-2-80 0</inkml:trace>
  <inkml:trace contextRef="#ctx0" brushRef="#br0" timeOffset="11610.32">2668 4854 18431 0,'0'0'816'0,"0"0"160"0,0 0-784 0,0 0-192 15,0 0 0-15,0 0 0 0,0 0 2096 0,5 7 368 16,-2 0 80-16,-1-1 16 0,0 1-1152 0,1 2-208 15,-1-1-48-15,-1 2-16 0,0 0-640 0,0 0-128 0,-1 1-32 0,-1 1 0 16,-1-1-128-16,-1 0-16 16,-2 1-16-16,0 1 0 0,-2-3-176 0,0 0 0 0,1 0 0 0,0-1 128 31,1-1-656-31,-1-2-144 0,0 0-32 0,0-3-8848 0,6-3-1776 0</inkml:trace>
  <inkml:trace contextRef="#ctx0" brushRef="#br0" timeOffset="11988.03">2940 4615 29887 0,'-8'-5'1328'0,"8"5"272"0,-4-2-1280 0,0 1-320 15,-1-1 0-15,0 2 0 0,-1 1 720 0,-2 1 96 16,2 1 16-16,-2 2 0 0,-2 0 128 0,0 3 16 16,0 1 16-16,1 2 0 0,-1 1-560 0,1 1-112 15,-1 1-32-15,3 3 0 0,3-1-288 0,1 0 0 16,0-2 0-16,2 0 0 0,2-1-128 0,3 0 128 15,0-4 0-15,2 0-144 0,0-2 144 0,3-2 0 16,1 0 0-16,0-2 0 0,-1-2 0 0,-1-1 0 16,2-2 0-16,0 0 0 0,0-3 0 0,-2-2 0 0,1-3 160 0,-1-2-160 15,0-2 192-15,0 0-64 16,1-3-128-16,-3 1 192 0,-1 2-192 0,-1 2 0 16,0 1 128-16,0 2-128 0,-3 1 0 0,0 3 0 0,0-1 0 15,-1 6 0-15,0 0 208 0,0 0-48 0,0 0-16 0,0 0 0 16,0 0-144-16,0 0 128 0,0 0-128 0,-1 7 128 15,1-1-128-15,1 3 0 0,0 1 0 0,1 0 0 16,2 0-144-16,-1 0 144 0,0-1 0 0,2-1 0 16,0 1-384-16,1 1 48 0,-1-3 0 0,2-3 0 15,0-1-624-15,3-1-128 16,-2-4-32-16,2-2 0 0,1-3-1712 0,0-4-352 0,0-1-64 0,0-4-16 16,1-2 224-16,0-4 32 0</inkml:trace>
  <inkml:trace contextRef="#ctx0" brushRef="#br0" timeOffset="12396">3192 4357 8287 0,'-6'-25'368'0,"3"14"80"0,-1-1-448 0,-2-1 0 15,1 2 0-15,-1 1 0 0,2 2 5200 0,-1 1 960 16,1 2 192-16,4 5 48 16,0 0-4480-16,0 0-880 0,0 0-176 0,-2 6-32 0,1 3-560 0,1 3-96 15,1 4-32-15,1 1 0 0,-1 3-144 0,1 4 160 16,1 4-160-16,-1 2 160 0,-1 0-160 0,1 1 192 16,-1 2-192-16,1 0 192 0,1-2-192 0,0-4 0 15,-1-1 144-15,1-3-144 0,1-2 0 0,-2-3 144 16,0-1-144-16,0-3 0 0,0-4 192 0,0-2-192 15,-1-3 192-15,-1-5-192 0,0 0 368 0,0 0-48 0,0 0 0 0,0 0 0 16,1-5 160-16,0-4 32 0,0-2 0 0,1-2 0 31,1 0-256-31,1-3-32 0,-1-1-16 0,3-2 0 0,0 0-208 0,2 3 0 0,0 0 0 0,-1 2 0 16,2 1-144-16,1 3 144 0,0 3-208 0,1 2 80 16,0-1 128-16,0 3-208 0,0 2 80 0,0 1 128 15,0 0-160-15,0 2 160 0,-1 3 0 0,0 0-144 16,0-1 144-16,-1 2 0 0,0 1 0 0,-2 0 0 15,-2 1 144-15,-1 1-144 0,-3 1 192 0,0 1-192 16,-2-1 256-16,-1-1-64 0,-3 1-16 0,-1 0 0 16,-4 0-48-16,-1 0 0 0,-1-1 0 0,-2 0 0 15,-1-2 16-15,0 1 0 0,-3-1 0 0,1-1 0 0,2 0-144 16,1-2 0 0,-1-1 0-16,2 0 0 0,2-2-720 0,1 0-80 0,2-2-16 0,1-3 0 15,4 1-2704-15,3-2-528 16</inkml:trace>
  <inkml:trace contextRef="#ctx0" brushRef="#br0" timeOffset="12694.15">3644 4403 27759 0,'0'0'1216'0,"0"0"272"0,0 0-1184 0,0 0-304 16,0 0 0-16,0 0 0 0,0 0 1024 0,0 0 128 16,0 0 48-16,-3 9 0 0,-1 1-320 0,0-1-64 15,0-1-16-15,0 0 0 0,3 1-608 0,-3 1-192 16,2 0 128-16,1 0-128 0,1 0 0 0,1 1 0 15,2 0 0-15,2-2-144 16,2-3-400-16,2 1-80 0,1-1-16 0,3-1 0 16,2-3 16-16,4-1 0 0,1 0 0 0,0-2 0 0,-1-2 192 0,0-1 48 15,-1 2 0-15,-2 1 0 0,0-2 384 0,-4 1-160 0,-2 1 160 0,-3-1 0 0,-1 1 560 0,-6 1 208 16,0 0 64-16,0 0 0 0,0 0 640 0,0 0 128 16,0 0 16-16,-6 7 16 15,-4 1-592-15,1-1-112 0,-1 1-32 0,-1 0 0 0,-1 1-576 16,-1-1-112-16,2 0-16 0,2 0-16 15,1-1-176-15,1 1-256 0,2 0 64 0,0-2 16 16,2 0-2704-16,1-1-528 0</inkml:trace>
  <inkml:trace contextRef="#ctx0" brushRef="#br0" timeOffset="17188.32">7874 6914 4607 0,'0'0'192'0,"0"0"64"0,0 0-256 0,0 0 0 16,2-5 0-16,-2 5 0 0,0 0 2032 0,0 0 352 15,0 0 80-15,0 0 16 0,0 0-1792 0,0 0-368 16,0 0-64-16,0 0 0 0,0 0-256 0,0 0 0 15,0 0 0-15,-1 9-4224 16,0 0-880-16</inkml:trace>
  <inkml:trace contextRef="#ctx0" brushRef="#br0" timeOffset="17313.57">7894 7093 7359 0,'0'0'656'0,"0"0"-528"16,0 0-128-16,-1 6 0 0,1-6 256 0,-1 7 32 0,0 0 0 0,0-1 0 15,1-6 48-15,0 8 16 0,0-8 0 0,1 9 0 16,0 1-352-16,1-2 144 0,1 0-144 0,-1 1-4288 16</inkml:trace>
  <inkml:trace contextRef="#ctx0" brushRef="#br0" timeOffset="17471.1">7877 7442 3679 0,'0'0'320'0,"1"5"-320"0,0 2 0 0,0-1 0 0,1 2 1440 0,1 1 224 16,-2 0 32-16,2-1 16 0,-1 3-1376 0,1-1-336 16,2-1 0-16,-1 0-4304 0</inkml:trace>
  <inkml:trace contextRef="#ctx0" brushRef="#br0" timeOffset="17596.66">7943 7717 10815 0,'0'0'480'0,"0"0"96"0,-1 6-448 0,0 1-128 16,0-1 0-16,-1 1 0 0,0 0 304 0,1-1 32 16,0 1 16-16,1-1 0 0,1 1-224 0,0 1-128 15,0 2 160-15,0-2-3776 0,2 0-752 0</inkml:trace>
  <inkml:trace contextRef="#ctx0" brushRef="#br0" timeOffset="17957.43">7949 7042 13071 0,'0'0'576'0,"0"0"128"0,2-4-576 0,-2 4-128 0,0 0 0 0,0 0 0 16,1-6 752-16,-1 6 112 15,0 0 32-15,0 0 0 0,0 0-640 0,0 0-112 0,0 0-16 0,0 0-128 32,0 0-288-32,0 7-160 0</inkml:trace>
  <inkml:trace contextRef="#ctx0" brushRef="#br0" timeOffset="18114.55">7960 7213 6735 0,'0'0'288'0,"0"0"80"0,-3 5-368 0,2 1 0 0,-2-1 0 0,1 2 0 0,-1 1 1200 0,1-1 160 16,0 1 48-16,0 1 0 0,1 0-800 0,0-1-160 16,1 1-16-16,0 0-16 0,1 0-416 0,0 2 0 15,-1 0 0-15,1 1 0 0,3 1 0 0,0 2 0 16,-2 1 0-16,1 0-5888 16</inkml:trace>
  <inkml:trace contextRef="#ctx0" brushRef="#br0" timeOffset="18670.59">7948 7598 10127 0,'0'0'896'0,"0"0"-704"0,-3 4-192 0,0 1 0 0,-1-1 1280 0,1 0 208 16,0 2 48-16,1-1 16 0,-1 2-848 0,2 0-160 15,0 0-32-15,1 2-16 0,1 0-352 0,2 1-144 16,-1 0 128-16,1 1-128 0,0 0 0 0,2 1 0 16,-1 0 0-16,1 0 0 0,-2-1 0 0,1 1 0 15,1-1 0-15,-2 1 0 16,0 1-768-16,-1 1-128 0,1 0-16 0,-2-1-16 15,0 0 64-15,-1-1 16 0,-1-2 0 0,0 0 0 0,0 0 640 0,-2 1 208 0,0-2 0 0,-1-1-160 16,-1-1 160-16,0 1 144 0,-1 1-16 0,1 0-128 16,0-2 304-16,1 1-48 0,1 0-16 0,-2-1 0 15,2 1 176-15,1 0 32 16,1-1 16-16,1 1 0 0,0 0-112 0,1 0-32 0,0-2 0 0,1 1 0 16,0-1-48-16,2 2-16 15,-1 0 0-15,1-1 0 0,1 1-256 0,-1 0 0 0,0 1 128 0,0-1-128 0,-1 0 128 0,-1 1-128 16,0 0 192-16,1 0-192 0,0-1 0 0,-1 2 0 15,-2-1-192-15,0 1 48 0,1 0-192 0,-2 1-48 16,-1-1 0-16,0 1 0 0,0 1 0 0,-1 0 0 16,1 0 0-16,1 0 0 0,-3 0 384 0,0 1 0 15,2 2 0-15,0-2 0 16,1-1 0-16,1 0 0 0,0-1 0 0,2 1 0 0,-1 1-304 0,1-2 16 16,1-1 0-16,-1 0 0 15,-1 0-400-15,1 0-80 0,-2-1 0 0,0 0-16 16,0-1-304-16,1 1-48 0,-1 0-16 0,0 0 0 0,0 0 752 0,0-1 144 15,1 1 16-15,-1 0 16 0,0 0 96 0,0 0 128 16,0-2-208-16,1 2 80 0,0 0-16 0,1 0 0 0,-2-2 0 0,1 1 0 16,1 0-160-16,0 0-16 31,-1-1-16-31,0 1 0 0,0 0 336 0,0-1 0 0,1 0 0 0,-1 1 0 0,-1-1 384 0,0 1 160 0,0 0 32 0,-1-1 0 16,-2 0 272-16,2 2 64 15,1-3 16-15,0 2 0 0,0 0-672 0,0 0-256 16,0-2 176-16,0 2-3696 0</inkml:trace>
  <inkml:trace contextRef="#ctx0" brushRef="#br0" timeOffset="19011.24">7979 8880 13535 0,'0'0'592'0,"-1"7"128"0,0 0-576 0,0-1-144 0,0 1 0 0,0-2 0 0,0 1 672 0,-1-1 96 16,2-5 32-16,2 8 0 0,0 0-368 0,-1-1-80 16,0 0-16-16,1 0 0 0,0 0-144 0,1 1-16 15,-1 1-16-15,0 0 0 16,0-1-160-16,0 1 128 0,-1 0-128 0,1 1 128 0,-1 0-128 0,0 0 0 31,0 0 0-31,-1-1 0 0,0 1 0 0,0-1 0 0,0 0 0 0,-1 0 128 0,0 1-128 0,1-3-176 16,0 1 48-16,0 0 0 31,-1-1-304-31,1 1-48 0,1 0-16 0,0 0 0 0,0-2 240 0,0 1 64 16,0-1 0-16,0 2 0 0,-1 1 192 0,1 0 0 0,-1-2 0 0,0 1 0 15,0-1 0-15,0-1 0 16,0 1 0-16,0 1 160 0,0-1 224 0,-1 2 32 15,0 2 16-15,1-1 0 0,0 1 32 0,0-1 16 16,0-1 0-16,1 1 0 0,0-1-224 0,0 1-64 16,0-2 0-16,1 1 0 0,-1-1-48 0,0 0-16 0,1 0 0 15,-1 0 0-15,0-1-128 0,1 0 0 16,1 2 0-16,-2 0 128 0,0-2-128 0,0 2 0 0,0-1 0 0,1 1-6032 31,-2 0-1200-31</inkml:trace>
  <inkml:trace contextRef="#ctx0" brushRef="#br0" timeOffset="19184.38">8014 9630 13071 0,'0'0'576'16,"-1"5"128"-16,1-5-576 0,0 7-128 0,0-1 0 0,0 2 0 0,0 1 960 0,0-2 176 15,-1 0 16-15,1 0 16 0,0-1-464 0,1 1-112 16,-1 2-16-16,0-3 0 0,0-6-256 0,1 8-48 16,0 0-16-16,1 0 0 0,0 0-256 0,0 0 160 15,-2-2-160-15,2 1 128 0,-2-1-128 0,1 0 0 16,-1-6 0-16,2 7 128 0,0-2-128 0,-2-5 0 15,0 0 0-15,3 7 0 16,-3-7-256-16,2 6-144 0,-2-6-32 0,0 0-8336 0</inkml:trace>
  <inkml:trace contextRef="#ctx0" brushRef="#br0" timeOffset="25247.56">6893 13551 2751 0,'0'0'256'0,"0"0"-256"16,0 0 0-16,0 0 0 0,7-4 512 0,-7 4 64 16,0 0 16-16,0 0 0 0,0 0-32 0,0 0-16 15,0 0 0-15,0 0 0 0,0 0 256 0,0 0 48 16,0 0 16-16,0 0 0 0,0 0-688 0,0 0-176 16,7 7 0-16,-4 2-4400 0</inkml:trace>
  <inkml:trace contextRef="#ctx0" brushRef="#br0" timeOffset="25752.51">6924 14943 13183 0,'0'0'576'0,"2"11"128"0,2 1-560 0,-2-1-144 0,1 0 0 0,1 0 0 0,-1 0 496 0,1 0 64 16,1 0 16-16,0-1 0 0,0-1-384 0,0 1-192 16,1-1 192-16,-1-1-4752 15,1 1-944-15</inkml:trace>
  <inkml:trace contextRef="#ctx0" brushRef="#br1" timeOffset="65400.85">11566 14485 911 0,'0'0'0'0,"0"0"0"15,0 0 0-15,0 0 0 0,0 0 1984 0,0 0 304 16,0 0 64-16,0 0 16 0,0 0-1408 0,0 0-256 31,0 0-64-31,0 0-16 0,0 0-144 0,0 0-32 0,0 0 0 0,0 0 0 0,0 0-32 0,0 0-16 16,0 0 0-16,0 0 0 0,0 0-96 0,0 0-32 15,0 0 0-15,0 0 0 0,0 0-64 0,0 0-16 16,0 0 0-16,0 0 0 0,0 0 16 0,0 0 0 16,0 0 0-16,0 0 0 0,0 0 16 0,0 0 0 15,0 0 0-15,0 0 0 0,0 0-80 0,0 0-16 16,0 0 0-16,0 0 0 16,0 0-128-16,0 0 128 0,0 0-128 0,0 0 128 15,0 0-128-15,0 0 0 0,0 0 0 0,0 7 0 31,0-7-448-31,0 0-32 0,0 0 0 0</inkml:trace>
  <inkml:trace contextRef="#ctx0" brushRef="#br1" timeOffset="66518.61">11396 14636 4607 0,'0'0'192'0,"0"0"64"0,0 0-256 0,0 0 0 0,0 0 0 0,0 0 0 15,0 0 1904-15,0 0 336 0,-6-3 64 0,6 3 0 16,0 0-1440-16,0 0-288 0,0 0-64 0,0 0-16 15,0 0-176-15,0 0-48 0,0 0 0 0,0 0 0 16,0 0 48-16,0 0 16 0,6-2 0 0,-1 1 0 16,-5 1 96-16,9-1 16 0,0 0 0 0,2 0 0 15,1 1 64-15,2 0 32 0,4 0 0 0,2 0 0 0,-2-1-32 0,4 0 0 16,5-2 0-16,-2 1 0 0,2-1-32 0,0 1-16 16,2 0 0-16,3 0 0 0,-1 1-208 0,4 1-32 15,-1 0-16-15,3 1 0 0,5 1-208 0,3-1 0 16,1-1 128-16,-1 0-128 0,0 0 0 0,-3 0 0 15,1 1 0-15,-1 1 0 0,-1 0 0 0,-1 0 0 16,0-2 0-16,-1 0 0 0,0 0 0 0,-3-1 0 16,-9 1 0-16,-4-1 0 0,-2-1 144 0,-3 0-144 15,-1 0 128-15,-3-1-128 0,-1 1 192 0,-3 0-32 16,-1 0-16-16,0-2 0 0,-3 1 80 0,-1 0 16 16,-5 3 0-16,2-5 0 0,-2 5-112 0,0-5 0 0,-1-1-128 15,-1 2 192-15,-2 1-192 0,1-1 0 0,0 1 0 16,-2 1-160-16,1-1-48 0,-3 0-16 15,1 1 0-15,0 0 0 16,-2 0-208-16,1 0-32 0,0-1-16 0,2 1 0 16,-2 0-32-16,1 0-16 0,-2-3 0 0,-1 2 0 15,-3-2 64-15,1-1 16 0,2 1 0 0,0-2 0 0,0 2 448 0,-1-1 160 0,2-1 0 0,1 2 0 16,1 1 528-16,0-2 96 0,1 2 32 0,0 0 0 16,0 1 256-16,2 0 48 0,3 3 16 0,0 0 0 15,-2-5-176-15,1 1-16 0,-2 1-16 0,3 3 0 16,0 0-288-16,0 0-48 0,6-3-16 0,0 1 0 15,2 1-192-15,0 1-32 0,-1 1-16 0,3 1 0 16,1 2-144-16,0 0-48 0,-1 2 0 0,-1 0 0 16,1 2 48-16,0 1 0 0,-3 1 0 0,-1 1 0 15,-4-1-192-15,0 1 192 0,-2 1-192 0,0 0 192 0,0 1-192 0,-2 0 0 16,-5 0 0-16,0 1 128 0,-4 2-128 0,0-2-272 16,0 1 64-16,-2-2 16 15,-2-2-1536-15,1 0-320 0,1 0-48 0,-7 2-11728 0</inkml:trace>
  <inkml:trace contextRef="#ctx0" brushRef="#br1" timeOffset="67118.39">13025 14534 5519 0,'-1'-9'496'0,"1"4"-496"0,-1-1 0 0,1-1 0 0,0-1 4064 0,1 1 720 16,0-1 144-16,0 1 16 0,0 2-2528 0,-1-1-512 16,-1 2-112-16,1 4 0 0,0 0-544 0,0 0-96 15,0 0-32-15,0 0 0 0,0 0-496 0,0 0-112 16,0 0 0-16,-2 9-16 0,0 4-288 0,1 2-48 16,-2 3-16-16,1 2 0 0,-1 1-144 0,0 1 0 15,0 0 0-15,2 0 128 0,-1 0-128 0,0 0 0 16,1-2 0-16,0 0 0 0,0-1 0 0,-1-1 0 0,1-2 0 0,1-1 0 15,0-1 0-15,0-2 128 0,0-2-128 0,0-3 0 16,0-1 128-16,0-6-128 0,0 0 128 0,0 0-128 16,0 0 240-16,0 0-48 15,0 0 0-15,1-7 0 16,1-2 64-16,-1 0 16 0,-1-6 0 0,0-1 0 0,0-1-112 0,0-3-32 0,0-3 0 0,0-1 0 16,1 0-128-16,0-1 160 0,1-2-160 0,0 2 160 0,0-1 96 15,2 2 32-15,0 2 0 0,1 2 0 0,-1 0-64 0,3 2-16 16,-1 1 0-16,2 2 0 0,1 3-208 0,1 1 0 15,1 1 0-15,0 0 0 16,0 3-160-16,0 0 160 0,0 0-128 0,-2 3 128 0,0 1 0 0,0-1-128 16,0 2 128-16,0 2 0 0,-2 1-240 0,1 2 48 15,-2 0 0-15,-1 2 0 16,-5-5-944-16,4 10-176 0,-1 0-32 0,-3 4-14912 0</inkml:trace>
  <inkml:trace contextRef="#ctx0" brushRef="#br1" timeOffset="67322.66">13021 14715 24879 0,'-11'-5'2208'0,"11"5"-1760"15,0 0-448-15,0 0 0 0,-6-4 2304 0,3 1 384 16,3 3 80-16,0 0 16 0,0 0-1504 0,0 0-320 16,0 0-48-16,0 0-16 0,5-6-400 0,2 2-96 31,1-1-16-31,1 2 0 0,2 0-384 0,4 1 0 0,-1 1 0 0,0-1 0 31,1 1-384-31,0 0-144 0,0 1-48 0,2 0 0 16,1 0-2352-16,-2 2-464 0,-3 1-112 0</inkml:trace>
  <inkml:trace contextRef="#ctx0" brushRef="#br1" timeOffset="67732.98">13285 14719 28559 0,'0'0'2544'0,"-2"-6"-2032"15,2-2-512-15,3 1 0 0,3 0 944 0,-1 0 80 16,-6 2 32-16,1-1 0 0,3 1 64 0,5 0 16 16,4 2 0-16,0 2 0 0,-5 0-640 0,1 1-128 15,1 1-32-15,1 1 0 0,2 1-192 0,-1 2-144 16,2 0 192-16,-2 2-192 0,-5-1 0 0,-2 1 0 16,2 0 0-16,-3 0 0 0,-1 2 0 0,-1 0 0 15,-2 1 0-15,0 0-192 0,-2 0 192 0,-1 1-192 16,0-2 192-16,1 1-192 0,-3 1 192 0,2-2 0 15,-1-1 0-15,2-3 0 0,3-5 0 0,0 0 0 16,0 0 192-16,0 0-192 0,0 0 256 0,0 0-64 0,0 0-16 0,0 0 0 16,0-4-48-16,1-3 0 0,0 0 0 0,4-2 0 15,1 1-128-15,2-1 0 16,0-1 0-16,-1-1 0 0,2 0 0 0,-1 2 0 0,0 0 0 0,-2 1 0 16,0 1 0-16,-2 2 160 0,-1 1-32 0,1 0-128 15,-4 4 432-15,0 0-32 0,0 0 0 0,0 0 0 16,2 6 0-16,-1 1 0 0,-2 0 0 0,1 0 0 15,0 0-272-15,2 2-128 0,-1 0 0 0,0 1 128 16,-1 0-128-16,0 0 0 0,4 1 0 0,-1-3 0 16,1 0 0-16,3-1-144 0,1-2 144 0,0-1-208 31,6-2-384-31,0-2-80 0,1-1-16 0,6-5 0 0,1-3-1472 16,2-2-288-16,3-1-64 0,-2-1-16 0</inkml:trace>
  <inkml:trace contextRef="#ctx0" brushRef="#br1" timeOffset="69979.25">10253 13447 9551 0,'0'0'416'0,"0"0"96"0,0 0-512 0,0 0 0 0,-2-5 0 0,2 5 0 16,0 0 1056-16,0 0 96 15,-1-5 32-15,1-1 0 0,0 6 48 0,2-6 16 0,-3 0 0 0,1 1 0 16,2-1-288-16,-2 6-64 0,1-7-16 0,0 2 0 16,-1 5-176-16,1-7-16 0,0 1-16 0,-1 1 0 15,0 0-176-15,0-1-48 0,0 6 0 0,0 0 0 16,1-6 16-16,-1 6 0 0,0 0 0 0,0 0 0 16,0-6-16-16,0 6 0 0,0 0 0 0,0 0 0 15,0 0-112-15,0 0-16 0,0 0-16 0,0 0 0 0,0 0-304 0,0 0 0 16,-1 7 128-16,1 1-128 0,1 0 0 0,0 3 0 15,-2 1 0-15,1 3 0 0,0 2 0 0,0 4 0 16,0 2 0-16,1 3 0 0,-1 0 0 0,0 2-144 16,2 1 144-16,-2 2-128 0,1 0 128 0,1 2 0 15,0-1 0-15,0 0 0 0,2-2 0 0,-2 0 0 32,1 0 0-32,0 0 0 0,1-1 0 0,-1 0 256 15,1-2-64-15,1-1-16 0,-1-2-16 0,1 0 0 0,-1-2 0 0,0 0 0 16,0-2-160-16,-1-1 192 15,0-2-192-15,1-1 192 0,-2-2-192 0,0-1 128 16,-1-1-128-16,0-2 128 0,0-1-128 0,-1-1 160 16,-1-3-160-16,1-5 160 0,0 6-160 0,0-6-272 15,0 0 64-15,0 0 16 16,0 0-880-16,0 0-160 0,-5-4-48 0,-1 0-7152 16,1-2-1424-16</inkml:trace>
  <inkml:trace contextRef="#ctx0" brushRef="#br1" timeOffset="70420.53">10299 13381 5519 0,'0'0'496'0,"0"-5"-496"0,-1-1 0 0,0-1 0 15,0 0 2288-15,1 7 352 16,-1-6 80-16,1 6 16 0,0 0-1216 0,0 0-240 16,0 0-64-16,0 0 0 0,-6 1-192 0,1 3-32 15,-1 4-16-15,1 2 0 0,-2 1-736 0,-1 1-240 16,1 1 128-16,-2 3-128 0,-1-1 224 0,1 0-16 16,-1 1 0-16,3-2 0 0,-1 0 128 0,1-2 32 15,2-1 0-15,-1-2 0 0,1-1 208 0,0-1 32 16,1-3 16-16,4-4 0 0,-4 2 272 0,4-2 48 15,0 0 16-15,0 0 0 0,-3-4-64 0,2-3-16 16,1-3 0-16,2-1 0 0,2-1-368 0,0-3-64 0,2-4 0 0,1 1-16 16,3 2-256-16,0 1-48 0,-1-1-128 0,1 3 192 15,-1 1-192-15,-1 2 0 0,1 2 0 0,-1 3 0 16,-1 1 0-16,-7 4 0 0,6 4 0 0,1 1 0 0,-2 2 0 0,1 3 0 16,-1 1-128-16,1 2 128 0,-2 1-176 0,1 1 176 15,0-1-160-15,1 0 160 0,-1 0-256 0,1 0 64 16,0-3 0-16,1-1 0 15,-1-3-592-15,3-2-112 0,1-3-32 0,0-3-8912 16,0-4-1776-16</inkml:trace>
  <inkml:trace contextRef="#ctx0" brushRef="#br1" timeOffset="71001.8">10311 12502 15663 0,'0'0'1392'0,"0"0"-1120"0,-1-5-272 0,1 5 0 0,0 0 1776 0,0 0 288 16,0 0 64-16,0 0 16 0,0 0-1040 15,0 0-208-15,0 0-32 0,-2 6-16 0,-3 0-448 0,2 4-80 16,0 2-32-16,1 3 0 0,-1 0-288 0,1 3 128 16,-1 0-128-16,1 2 0 0,-2 0 192 0,2 2-192 15,-1 0 192-15,1 2-192 0,0-2 128 0,2-1-128 16,-3-2 0-16,3-3 0 0,-1-1 176 0,0-2-176 15,0-3 160-15,0-3-160 0,1-7 496 0,0 0 0 0,0 0 0 0,0 0 0 16,0 0 400-16,0 0 96 16,0 0 16-16,0-8 0 0,0-5-192 0,1-1-48 15,0-2 0-15,0-3 0 16,0-2-336-16,2-2-80 0,-3-3-16 0,1-1 0 16,1 0-144-16,-1 0-48 0,1 2 0 0,0 1 0 0,1 2-144 0,0 1 128 15,0 0-128-15,0 2 128 0,1 3 80 0,-1 0 16 0,0 2 0 0,3 2 0 16,-2 1-32-16,2 1 0 0,0 2 0 0,1 2 0 15,1 0-192-15,-2 1 0 0,2 3 0 0,2-1 0 16,0 2 0-16,0 1-160 0,-3 1 160 0,1 0-128 16,0 4-32-16,-2 0 0 0,1 1 0 0,-2 3 0 31,0 1-544-31,-2 2-96 0,-1 3-32 0,1 3 0 16,-6 1-1760-16,0 2-352 0,0-1-80 0</inkml:trace>
  <inkml:trace contextRef="#ctx0" brushRef="#br1" timeOffset="71601.7">10254 12672 24767 0,'0'0'1088'0,"0"0"240"0,0 0-1072 0,0 0-256 15,0 0 0-15,0 0 0 0,2-5 992 0,-2 5 144 16,3-5 16-16,2 1 16 0,3-1-256 0,-1 2-48 16,3 0-16-16,1 0 0 0,1-1-576 0,1 1-112 15,3 0-32-15,0 0 0 16,1 0-128-16,-1 1-272 0,1 0 64 0,-1 0 16 15,1 0-512-15,-2 2-112 0,-2 0-16 0,1 0 0 16,-1-1 0-16,-1 2 0 0,-2 1 0 0,-2 1 0 0,-2 0 464 0,1 2 96 0,-2-1 16 0,-1 1 0 16,-4-5 256-16,1 8 0 15,-1 0 0-15,0-2 0 0,-1 3 0 0,-1 0 144 16,1 0-144-16,0-1 192 0,-1-1-192 0,1 1 160 16,1 0-160-16,0-2 160 0,0 2 224 0,0-1 64 0,1-1 0 0,-1-6 0 15,4 6 240-15,2-3 48 0,1-1 16 0,0-1 0 16,1-2-96-16,1 0-16 15,1-1 0-15,1-1 0 0,0-3-240 0,0-1-48 0,0 0-16 0,0-3 0 16,1 0-16-16,-2 0-16 0,0 0 0 0,-2 0 0 16,-1-1-16-16,0 1 0 0,-2 2 0 0,-1 0 0 0,-1 1 0 0,-1 2 0 15,-2 5 0-15,0 0 0 0,0 0-112 16,0 0-32 0,0 0 0-16,0 0 0 0,0 0-144 0,0 0 0 0,2 9-160 0,-1 0 160 15,-1 2-176-15,0 2 176 0,0 2-192 0,0 1 192 0,-1 4-144 0,0 2 144 31,0 2 0-31,0 2-144 0,-1-1 144 0,0 0 0 0,0 1 0 0,1-1 0 0,1-2 0 0,0 0 0 16,1 0 0-16,0 0 0 0,0 0 0 0,1-1 0 16,-1-2 0-16,-1-1 0 0,0-3 0 0,0-1 0 15,0-3 0-15,-1-1 0 0,-2-2 0 0,0-2 0 16,0 1 0-16,-1-2 128 0,-2-3 48 0,0-1 16 16,1-1 0-16,-2-2 0 0,1-2 176 0,-3-2 32 15,0 0 16-15,2-2 0 0,1-2 176 0,0-3 48 0,2-2 0 0,2-2 0 16,2-3-16-16,2-1 0 0,2-1 0 15,3 1 0-15,2 2-432 0,3-1-64 0,2 1-128 0,2 2 176 16,0-1-176-16,2 3 0 16,0 1 0-16,2 2-176 15,0 2-208-15,1 1-64 0,-1 3 0 0,-1 2 0 16,0 1-2656-16,0 4-544 0</inkml:trace>
  <inkml:trace contextRef="#ctx0" brushRef="#br1" timeOffset="73157.7">10092 14824 1839 0,'0'0'160'0,"0"0"-160"0,0 0 0 0,9-5 0 15,-2 0 2080-15,-7 5 384 0,8-5 80 0,0 0 16 16,-1-1-1120-16,-1 1-224 0,-6 5-32 0,6-6-16 16,-1 1-96-16,-5 5-32 0,7-6 0 0,-7 6 0 15,9-5-48-15,-9 5-16 0,6-6 0 0,-6 6 0 0,0 0-272 0,8-4-64 16,-8 4-16-16,0 0 0 0,7-5-48 0,-7 5 0 15,0 0 0-15,0 0 0 0,0 0-48 0,0 0-16 16,0 0 0-16,0 0 0 0,0 0-48 0,0 0-16 16,0 0 0-16,0 0 0 15,0 0-128-15,0 0-16 0,-8 7-16 0,0 3 0 0,1 1-288 0,-4 2 160 16,-5 3-160-16,0 1 128 0,-1 3-128 0,0 1 0 16,-3 2 0-16,-2 2 0 0,-2 5 0 0,-2 2 0 0,0 0 0 0,-3 3 0 15,2 3 0-15,-3-1 128 16,-1-2-128-16,0 1 0 0,0 1 0 0,-2-1 0 0,-2-1 0 0,5-1 0 15,0-1 128-15,2-2-128 0,2 0 0 0,2-2 128 16,1-2 64-16,2-1 16 0,2-1 0 0,2-2 0 16,-1-2-32-16,3-3-16 0,1-1 0 0,3-2 0 15,0-3 16-15,1-1 0 0,3-1 0 0,-1-1 0 16,1-2 0-16,7-7 0 0,0 0 0 0,0 0 0 16,0 0 16-16,0 0 16 0,0 0 0 0,0 0 0 15,0 0-64-15,0 0-16 0,0 0 0 0,3-9 0 16,0 0-128-16,1 0 0 0,2-1 0 0,0 0 0 15,1 1-288-15,0-4 64 0,-1 1 16 0,2 0 0 0,0 0 208 16,0 0 0-16,2-1 0 0,-3 1 0 0,0 0 0 0,-1 0 0 16,0 1 0-16,0 1 0 0,0 0 0 0,-1 1 0 15,0 0 0-15,-2 1 0 0,-1 1 0 0,-2 7 0 16,0 0 0-16,0 0 0 0,-2-7 192 0,2 7-192 16,0 0 192-16,-8-1-192 0,2 3 160 0,-4 3-160 15,1 0 128-15,-1 4-128 0,-2 1 0 0,1 3 0 16,0 1 0-16,-1 2 0 0,-1 0 0 0,2 1 0 15,1-2 0-15,1 1 0 0,0-3 0 0,3-1 0 16,0 0 0-16,2-1 0 0,0-2 0 0,4-9 0 16,-1 10 0-16,1-10 0 0,2 8 272 0,-2-8-16 15,6 8-16-15,-6-8 0 0,11 6-32 0,-1-3 0 0,2 0 0 0,0-3 0 16,0-3-208-16,4-1 176 0,0-1-176 0,-1 1 160 31,0-3-480-31,0 3-80 0,1-2-32 0,-1 3 0 16,-1 0-1664-16,-2 2-336 0,-1 1-64 0,-1 0 0 0</inkml:trace>
  <inkml:trace contextRef="#ctx0" brushRef="#br1" timeOffset="73723.2">9403 16004 12895 0,'0'0'1152'0,"1"-8"-928"16,-2-2-224-16,1 2 0 0,0 0 2496 0,0 8 448 15,0-8 80-15,0 8 32 0,0 0-1072 0,0 0-224 16,0-9-32-16,0 9-16 0,0 0-752 0,0 0-128 16,0 0-48-16,0 0 0 0,-2 11-528 0,0 3-96 0,0 0-32 0,0 2 0 15,-1 3-128-15,-1 1 0 0,1-2 0 0,0 2 0 16,0 2 0-16,-1 0 0 0,0 2 0 0,-1-2 0 16,1-2 0-16,1 1 0 0,-1-3 0 0,1-2 0 15,1 0 0-15,1-4 128 0,1-2-128 0,-3-2 0 16,3-8 144-16,0 0-144 0,-2 7 160 0,2-7-160 15,0 0 320-15,0 0-48 0,0 0 0 0,0 0 0 16,-4-7 160-16,1-2 16 0,0-1 16 0,2-2 0 16,0-3-32-16,1-2-16 0,0-4 0 0,2-1 0 15,1-3-80-15,1-2-16 0,0 2 0 0,1 1 0 16,-1 2-128-16,2 0-16 0,-1 1-16 0,1 2 0 0,-1 2-160 0,2 1 0 16,-1 2 144-16,1 3-144 0,0 1 0 0,0 1 0 15,-1 3 0-15,1 0 128 0,0 1-128 0,1 1 0 16,-8 4 0-16,10 0 0 0,-10 0 0 0,11 0-208 15,-1 2 80-15,-10-2 128 16,0 0-672-16,8 7-16 0,-8-7 0 0,7 9 0 16,-3 0 176-16,0 1 48 0,-3-1 0 0,-2 4-15520 0</inkml:trace>
  <inkml:trace contextRef="#ctx0" brushRef="#br1" timeOffset="73880.47">9351 16137 14735 0,'0'0'1312'0,"-8"-4"-1056"0,3-1-256 0,5 5 0 15,-6-5 3248-15,6 5 592 0,0 0 112 0,0 0 16 16,0 0-2496-16,0 0-512 0,5-8-112 0,0 3-16 16,3 0-304-16,1 2-64 0,-1 2-16 0,2 0 0 15,1 0-192-15,1 0-32 0,2 1-16 0,0-2 0 16,0 1-208-16,-1 1-192 0,1 0 48 0,-1 0 0 31,0-1-1712-31,0 1-352 0,-1 1-64 0,-1 0-16 0</inkml:trace>
  <inkml:trace contextRef="#ctx0" brushRef="#br1" timeOffset="75453.83">9542 16377 1839 0,'0'0'160'0,"0"0"-160"0,0 0 0 0,0 0 0 16,0 0 2416-16,0 0 448 0,0 0 80 0,0 0 32 15,-3-7-1312-15,3 7-256 0,-3-5-48 0,3 5-16 16,0 0-112-16,0 0-16 0,-1-9-16 0,1 9 0 16,0-8-240-16,0 8-64 0,3-7 0 0,-3 7 0 15,6-7-112-15,1 2-16 0,0-1-16 0,0 2 0 16,1-2-128-16,1 3-32 0,0 1 0 0,1 1 0 16,1-1-160-16,-2 2-48 0,2 2 0 0,0 2 0 0,-1-1-128 15,-1 2-48-15,-1 0 0 0,-2 2 0 0,1 2-208 16,-3 0 176-16,0 2-176 0,-2 2 160 0,-2-1-160 0,-1 1 0 15,-1 0 0-15,-2 1 0 0,0 1 0 0,-3-1 0 16,0-1 0-16,-1-1 0 0,-1-1 0 0,0-1 0 16,1-1 0-16,1-1 0 0,0-3 0 0,7-5 0 15,-6 5 0-15,6-5 128 0,0 0-128 0,0 0 160 16,0 0-160-16,0 0 160 0,0 0-32 0,0 0 0 16,0 0 0-16,0 0 0 0,0 0 0 0,0 0 0 15,0 0 0-15,11 3 0 0,-1-1-128 0,1-1 160 16,0-1-160-16,0 0 160 0,1 0-160 0,0-1 0 0,0 0 0 15,0 0 0-15,0 0 0 0,0 1 0 0,1-1-160 0,0 0 160 32,-2-2-800-32,0 1-64 0,-3 1-16 0,3-1-8528 0,-11 2-1696 0</inkml:trace>
  <inkml:trace contextRef="#ctx0" brushRef="#br1" timeOffset="75643.5">9593 16466 27647 0,'-11'-7'1216'0,"11"7"256"0,-7-4-1168 0,7 4-304 0,0 0 0 0,0 0 0 16,0 0 1216-16,0 0 192 0,0 0 48 0,0 0 0 0,0 0-1056 15,9-2-208-15,2 0-32 0,6 1-16 0,0-1-144 0,5 1 0 16,3 0-160-16,3-2 160 31,1-1-1552-31,0-2-224 0,0 1-32 0</inkml:trace>
  <inkml:trace contextRef="#ctx0" brushRef="#br1" timeOffset="78626.06">9172 14532 911 0,'0'0'0'0,"0"0"0"0,0 0 0 0,0 0 0 0,-6 0 0 0,6 0 0 16,-4 0 2816-16,4 0 464 0,-6-1 112 0,6 1 0 16,0 0-1520-16,0 0-304 0,-4-2-64 0,4 2-16 15,0 0-400-15,0 0-96 0,0 0-16 0,0 0 0 16,-4-2-448-16,4 2-80 0,0 0-32 0,0 0 0 16,0 0-192-16,0 0-32 15,0 0-16-15,0 0 0 0,0 0 16 0,0 0 0 0,0 0 0 0,8 1 0 16,0 1-16-16,1 0 0 0,-1 0 0 0,3 1 0 0,3-1 16 0,1 0 0 15,2-1 0-15,2 0 0 0,2 0 128 0,1-2 48 16,2 0 0-16,1 0 0 0,1-1-48 0,3 0 0 16,0-2 0-16,3 2 0 0,2 0 64 0,3 0 0 15,2 0 0-15,0-1 0 0,1 1-192 0,0 0-16 16,-3 0-16-16,-1 0 0 0,-2-1-160 0,-1 2 0 16,-4 0 0-16,-1 0 0 0,-4-1 0 0,-2 1 128 15,-2 1-128-15,-2 0 128 0,-4 0-128 0,-2 0 192 16,-2 0-192-16,-2 0 192 0,-8 0-64 0,0 0-128 15,0 0 192-15,0 0-64 0,0 0 0 0,0 0 0 0,0 0 0 0,0 0 0 16,0 0-128-16,0 0 128 16,0 0-128-16,0 0 128 0,0 0-256 0,0 0-64 15,-6 1-16-15,6-1 0 16,-4 1-432-16,4-1-64 0,-7 1-32 0,7-1 0 16,-5 1-528-16,5-1-96 0,-6 1-32 0,6-1-6336 0,-5 1-1264 0</inkml:trace>
  <inkml:trace contextRef="#ctx0" brushRef="#br1" timeOffset="78924.72">9838 14459 3679 0,'0'0'160'0,"0"0"32"0,0 0-192 0,-4-4 0 0,-1 0 0 0,2 1 0 0,3 3 3584 0,0 0 656 16,-2-5 144-16,2 5 32 0,-2-4-2416 0,2 4-464 16,0 0-112-16,1-5-16 15,-1 5-464-15,2-4-112 0,-2 4 0 0,3-3-16 0,2-2-256 0,0 2-48 16,1 1-16-16,0 0 0 0,3 0-64 0,1 1-16 15,1 0 0-15,0 1 0 0,0 0 32 0,1 1 0 16,0 2 0-16,-1 0 0 0,0 0-192 0,0 2-48 16,-1 0 0-16,-1 1 0 0,-1-1-208 0,-2 1 0 15,0-1 128-15,-2 2-128 0,-2 0 0 0,0 0 0 0,-3 1 0 0,-1 0 0 16,-2 1 0-16,-2 1 0 16,-1 1 0-16,-2 1 0 0,-2-1-288 0,-2 1 0 15,-2-1 0-15,-7 5 0 16,2-3-288-16,9-4-48 0,-2-2-16 0,-4 6 0 15,0-2-576-15,7-5-128 0,1 0-32 0,2 0-6656 16,0-1-1328-16</inkml:trace>
  <inkml:trace contextRef="#ctx0" brushRef="#br1" timeOffset="79364.05">9565 14460 9215 0,'0'0'816'0,"0"0"-656"0,-5-3-160 0,-1 0 0 15,2 0 2688-15,4 3 496 0,0 0 96 0,0 0 32 0,0 0-1568 0,0 0-304 16,0 0-64-16,0 0-16 0,0 0-448 0,0 0-80 15,0 0-32-15,0 0 0 0,0 0-480 0,0 0-80 16,8 0-32-16,-2 0 0 0,1 1-208 0,-1 0 0 16,2-1 128-16,0 1-128 0,0 0 0 0,-1 0 0 15,2 2 0-15,0-1 0 0,0 0 0 0,-1 1 0 16,1 1 128-16,-1-1-128 0,0 0 0 0,-1 0 0 16,0 2 0-16,-2 0 0 0,-1 1 0 0,-2 0 0 15,-1 0 0-15,-1 1 0 0,0-1 0 0,-2 2 0 16,-4 0 128-16,0 0-128 0,-3 1 192 0,-1 0-64 15,-1 0-128-15,-1 1 192 0,-1 0-192 0,1 1 128 0,-2-2-128 0,2 2 0 16,0-1 128-16,1 0-128 0,1 0 0 0,3 0 0 16,-1-1 0-16,2 0 0 0,1-2 0 0,2 1 0 31,0 0-2576-31,1-2-464 0,-1 6-96 0,3-12 0 0</inkml:trace>
  <inkml:trace contextRef="#ctx0" brushRef="#br1" timeOffset="79853.36">8443 14727 23951 0,'0'0'2128'0,"0"0"-1696"0,-3-1-432 0,3 1 0 0,0 0 752 0,0 0 64 16,0 0 16-16,0 0 0 16,0 0-288-16,0 0-48 0,0 0-16 0,7 1 0 15,1-1-96-15,3 0 0 0,2 0-16 0,2-1 0 16,4 0 80-16,2 0 32 0,-1 0 0 0,2-1 0 0,2 1-32 0,-1-1 0 15,0 1 0-15,0 1 0 0,0 0-304 0,-1 0-144 16,-1 1 128-16,-1-1-128 0,-4 0 0 0,0 0-320 16,-3 0 48-16,-1 1 16 15,-3 0-1744-15,-2 0-352 0,-7-1-64 0,0 0-16 0</inkml:trace>
  <inkml:trace contextRef="#ctx0" brushRef="#br1" timeOffset="80073.55">8581 14713 23439 0,'0'0'1024'0,"0"0"240"0,-5-3-1008 0,5 3-256 0,-4-2 0 0,4 2 0 16,0 0 1008-16,0 0 144 0,-4-1 48 0,4 1 0 16,0 0-336-16,0 0-64 15,-1 7-16-15,1 0 0 0,0 2-528 0,1 2-96 16,1 0-32-16,-1 2 0 16,-2 2 32-16,1 0 0 0,0 2 0 0,0-1 0 15,0 1 128-15,1-1 32 0,-1 1 0 0,0 0 0 16,0-1-80-16,0-1-16 0,0 0 0 0,0 1 0 15,0-2-224-15,0-1 144 0,-1-1-144 0,1-2 128 16,0-1-128-16,0-1 128 0,0 0-128 0,1-2 128 16,-1 0-576-16,0-6-112 15,-1 5-16-15,1-5-16 0,0 0-3056 0,1 7-592 0</inkml:trace>
  <inkml:trace contextRef="#ctx0" brushRef="#br1" timeOffset="80561.61">8671 15091 12895 0,'0'0'1152'0,"-1"-4"-928"15,0-3-224-15,2 0 0 0,1 0 3216 0,1 0 608 16,1 1 112-16,0-1 32 0,2 0-2256 0,1 2-448 16,1-1-96-16,2 2-16 0,1 0-384 0,0-1-96 15,0 2-16-15,-1 2 0 0,0 1-384 0,-1 2-80 16,-2 0 0-16,0 3-16 0,-1 0 0 0,-1 2 0 15,-2-1 0-15,-1 3 0 0,1 1-176 0,-1 1 0 0,-3 0 0 0,0 1 128 16,-2 0-128-16,0 0 0 0,-1 0 0 0,-1-1 0 16,0-1 0-16,-1-1 0 0,1-2 0 0,0 0 0 15,0 0 0-15,2-2 128 0,3-5-128 0,0 0 0 16,0 0 0-16,0 0 0 0,0 0 128 0,0 0-128 16,0 0 0-16,0 0 0 0,5-2 0 0,2-1 128 0,3-1-128 0,-2-3-192 15,2-3 32-15,2-1 16 16,0-2 144-16,2-1-208 0,-2-1 80 0,-1 1 128 0,-1 1 0 15,0 1 0-15,-3 1 0 0,0 2 0 0,-2 1 0 16,-1 3 208-16,-2-1 0 0,-2 6 0 0,0 0 224 0,0 0 32 16,0 0 16-16,0 0 0 0,-5 5-272 0,1 1-48 15,-1 1-16-15,-1 2 0 0,-1-1-144 0,2 3 0 16,-1 0 0-16,2 1 0 0,2-1 0 0,0 0 0 16,1 0 0-16,1 0 0 0,0-1 0 0,2-1 0 15,2-1 0-15,1-2 0 0,0 0 0 0,2-3 0 16,1 1 0-16,2-2 0 0,1-1-160 0,1-1-16 0,3-1 0 0,7-4 0 31,1-2-672-31,0-2-144 0,1-2-32 0,-6 3-9264 0,0-1-1856 0</inkml:trace>
  <inkml:trace contextRef="#ctx0" brushRef="#br1" timeOffset="82830.12">10053 12888 3679 0,'0'0'160'0,"0"0"32"0,0 0-192 0,0 0 0 0,0 0 0 0,5-5 0 16,-2 0 2048-16,-3 5 352 0,4-6 80 0,-1 1 16 15,0-1-1024-15,2 1-208 0,-3 0-48 0,1 1 0 16,-1-1-160-16,2-1-32 0,-2 1-16 0,-2 5 0 16,3-5-96-16,-3 5-16 0,0 0 0 0,0 0 0 15,4-5-240-15,-4 5-48 0,0 0-16 0,0 0 0 0,0 0-32 0,0 0-16 16,1-6 0-16,-1 6 0 0,0 0-224 0,0 0-32 16,0 0-16-16,0 0 0 0,0 0-128 0,-1 9-16 15,-1 0-128-15,1 2 192 0,-1 2-192 0,0 1 176 16,0 3-176-16,0 0 160 0,-1 2-160 0,1 2 0 15,1 1 0-15,0 2 0 0,0 1 0 0,1 1 0 16,-1-1 0-16,1 1 0 0,1 2 0 0,0-1 0 16,-1 2 0-16,2 0 0 0,0-3 0 0,1-1 0 15,0 0 0-15,0-2 0 0,-1-2 0 0,1-3 0 16,0 0 0-16,-1-3 128 0,-1 0-128 0,0-2 128 16,0-1-128-16,2-1 128 0,-2-1-128 0,0-1 160 15,-1-2-160-15,0 0 160 0,0-7-160 0,0 0 0 16,0 0 144-16,0 0-144 0,0 0 0 0,0 0-192 15,-5 4 32-15,5-4 0 16,0 0-576-16,0 0-112 0,-5-3-32 0,-1-1 0 16,1-2-464-16,-1 1-80 0,1-2-32 0,-1-1 0 0</inkml:trace>
  <inkml:trace contextRef="#ctx0" brushRef="#br1" timeOffset="83238.06">10054 12833 12895 0,'-2'-5'1152'0,"-1"1"-928"0,1-2-224 0,1 2 0 16,1 4 672-16,-2-4 96 0,0-1 0 0,2 5 16 0,0 0 240 0,0 0 32 16,-6 1 16-16,1 3 0 0,-1 0-368 0,1 4-64 15,-2 2 0-15,0 1-16 0,2 2-496 0,-2 0-128 16,1 0 0-16,0 2 0 0,0-1 0 0,0-1 0 15,1 0 0-15,0-2 0 0,1-1 0 0,1-1 176 16,-1-1-176-16,2-3 192 0,2-5 480 0,0 0 96 16,0 0 32-16,0 0 0 0,0 0 224 0,0 0 32 15,0 0 16-15,0 0 0 0,2-6-480 0,2-2-80 16,0-2-32-16,0-1 0 0,2-2-176 0,0-2-48 16,2 0 0-16,1 0 0 0,0-1-128 0,1 3-128 15,-3 1 192-15,2 0-192 0,0 4 0 0,-1 2 0 0,-1 0 0 0,0 3 0 16,-2 1 128-16,-5 2 32 0,7 2 0 0,1 2 0 15,-3 2-160-15,3 1 0 0,-1 2 0 0,-1 1 0 16,2 0 0-16,-2 1 0 0,1 1 0 0,0 0 0 16,0-1 0-16,1 0 0 0,0-1 0 0,-1-1 0 15,0 0-320-15,0-3 64 0,-1 1 16 0,1-2 0 16,-1 0-1616-16,3-1-336 0,-1-1-64 16,0 0-9392-16</inkml:trace>
  <inkml:trace contextRef="#ctx0" brushRef="#br1" timeOffset="83614.98">10124 13088 911 0,'0'0'0'0,"0"0"0"0,-4 0 0 0,-1 1 0 15,0 0 0-15,-1 1 0 0,1 2 4528 0,-2 0 816 16,1 2 160-16,0 1 48 0,0 2-4240 0,0 1-848 15,-1 0-160-15,2 1-48 0,-2 1-48 0,2 0-16 16,0 0 0-16,-1-1 0 0,1 0 48 0,1-1 0 16,0-2 0-16,0-2 0 0,1 0 272 0,3-6 64 15,0 0 16-15,0 0 0 0,0 0 432 0,0 0 96 16,0 0 16-16,0 0 0 0,0 0-368 0,0-8-64 0,1-1 0 0,1-1-16 16,3-2-336-16,-1 0-64 0,2 0-16 0,0 0 0 15,1 1-144-15,-1 2-128 0,1 2 192 0,0 1-192 16,-1 2 0-16,1 0 0 15,-2 2 0-15,-5 2 0 0,7 1 0 0,1 3 0 0,-1-1 0 0,1 2 0 16,-1 2 0-16,-1 0 0 0,1-1 0 0,1 2-144 16,-1 0 144-16,1-2 0 15,-1 2 0-15,0-3 0 0,2 1-400 0,1-2 0 0,-1 0 0 0,1-2 0 32,0-1-2224-32,-1-2-448 0</inkml:trace>
  <inkml:trace contextRef="#ctx0" brushRef="#br1" timeOffset="84417.58">9400 12400 18431 0,'0'0'1632'0,"0"0"-1312"0,0 0-320 0,0 0 0 0,-1 8 720 0,-1 0 80 15,0 1 16-15,0 1 0 16,-2 1-368-16,2 1-64 16,-1 1 0-16,1-1-16 0,-1 1-128 0,-1 1-32 0,1 1 0 0,1-1 0 0,-1 1 160 0,1 0 16 15,0-1 16-15,0-1 0 0,-2-1-144 0,2-1-16 32,1-2-16-32,0-1 0 0,1-8 256 0,0 0 48 15,0 0 16-15,0 0 0 0,0 0 160 0,0 0 48 16,0 0 0-16,0 0 0 0,-3-6-32 0,2-1 0 0,-2-3 0 0,3-2 0 0,0-3-224 0,0-1-48 15,0-2-16-15,3-2 0 0,-3 0-112 0,1-2 0 16,1-2-16-16,0 1 0 0,0 0-112 0,1 2 0 31,-1 2-16-31,0 1 0 0,0 3-48 0,0 1-128 16,1 4 192-16,-1 3-64 0,0 1 64 0,-2 6 0 0,0 0 0 0,0 0 0 16,5 6-192-16,-2 1 0 0,0 3 0 0,0 4 0 15,1 0 0-15,-1 2-176 0,0 4 176 16,0-1-192-16,0 0 192 0,-1 0 0 0,2 0 0 15,-2 1-128-15,1 0 128 0,0-2 0 0,0-1 0 0,1-2 0 16,-1-2 0-16,0-2 0 0,0-2 0 0,1-2 0 16,-4-7 144-16,0 0-144 0,0 0 192 0,9 0-192 15,-2-2 256-15,1-3-48 0,-3-2-16 0,2-4 0 16,0-5 96-16,-1-4 16 0,2-1 0 0,0-2 0 16,-1-2-80-16,1 0-16 0,0-1 0 0,-2 2 0 0,0 1-208 0,0 2 0 15,-1 3 0-15,-2 1 0 0,2 4 240 0,-2 3-48 16,0 2-16-16,0 3 0 0,-3 5 0 0,0 0 0 15,0 0 0-15,0 0 0 0,5 7-176 0,-1 3-144 16,0 2 144-16,-1 2-208 0,0 0 208 0,-1 2-176 16,-1 1 176-16,1 2-160 0,-1 0 160 0,0 1 0 15,0 0 0-15,0 0 0 0,1-1 0 0,-1 0 0 16,0 0 0-16,0 0 0 0,2-2 0 0,-1 0-160 16,1-2 160-16,2 0-160 15,-2-3-512-15,1-1-96 0,2-3-32 0,0 0 0 16,1-2-2576-16,1-2-512 0,2-2-96 0,-1-1-32 0</inkml:trace>
  <inkml:trace contextRef="#ctx0" brushRef="#br1" timeOffset="84889.83">9758 12591 11055 0,'0'0'976'0,"0"0"-784"0,0 0-192 0,0 0 0 16,-5 1 2688-16,5-1 512 16,-5 3 80-16,1 2 32 0,0 0-1840 0,0 2-352 0,1 0-80 0,0 3-16 15,1 0-608-15,0 1-128 0,0 0-32 0,1 1 0 16,0-1-112-16,1 0-16 0,0 1-128 0,1-1 192 15,1-2 160-15,0-1 32 0,0 0 0 0,3-2 0 16,-1-1 80-16,0-1 32 0,-4-4 0 0,7 0 0 16,0-1-64-16,-2-2-16 0,1-2 0 0,-1-1 0 15,1-2 32-15,-1-1 16 0,0-1 0 0,-1 0 0 16,0-2-80-16,1-1-32 0,-2-1 0 0,0-1 0 16,-2 2-144-16,1 1-16 0,-1 2-16 0,1 1 0 0,-3 1-176 0,1 1 128 15,0 7-128-15,0 0 128 0,0 0 0 0,0 0 0 16,0 0 0-16,0 0 0 0,0 0-128 0,-2 9 0 15,0 2-160-15,2 2 160 0,-1 2-176 0,1 2 176 16,-2 2-192-16,1 3 192 0,-1 2-144 0,1 2 144 16,-1 2 0-16,-1 1-144 0,1 2 144 0,-1 1 0 15,0-1 0-15,-1 1 0 0,1 0 0 0,0-2 0 16,-2 0 0-16,2-1 0 0,0-4 0 0,-2 0 0 16,2-2 0-16,-1-2 0 0,-1-3 0 0,2-2 0 15,-2-1 0-15,1-3 128 0,0-1-128 0,-2-3 176 0,1-3-176 16,-2-1 192-16,0-1 16 0,-1-3 16 15,0-3 0-15,0-1 0 0,2-3 176 0,-3 0 48 0,0-3 0 0,1-2 0 16,1-3 128-16,1-1 48 0,3-1 0 0,1-1 0 16,1-2-176-16,1 0-48 0,4 0 0 15,3 2 0-15,0-1-272 0,3 2-128 0,2 3 128 16,1 2-128-16,2 1 0 0,0 1 0 0,2 1 0 0,0 3-176 31,2 0-208-31,0 3-64 0,-1 1 0 0,-1 2 0 16,0 1-2656-16,2 2-544 0</inkml:trace>
  <inkml:trace contextRef="#ctx0" brushRef="#br1" timeOffset="86195.45">9201 16018 12095 0,'0'0'528'0,"0"0"112"0,8-4-512 0,-1 0-128 0,-1-1 0 0,-6 5 0 32,6-6 1024-32,-1 0 160 0,-5 6 32 0,6-8 16 0,-6 8-304 0,6-6-64 0,-6 6-16 0,0 0 0 15,2-8-64-15,-2 8-16 0,0 0 0 0,0 0 0 16,0 0-144-16,0 0-48 0,0 0 0 0,0 0 0 16,0 0-208-16,0 0-48 0,0 0-16 0,0 0 0 15,0 0-48-15,0 0 0 0,-9 7 0 0,-2 1 0 16,-2 3 96-16,-1 2 16 0,-2 1 0 0,-1 2 0 15,0 3-240-15,-2 3-128 0,-1 3 128 0,-1 4-128 16,0 2 0-16,-2 1 144 0,0 0-144 0,-1 1 0 16,0 3 128-16,2-1-128 0,1-1 0 0,0-1 0 0,-3-2 128 15,2-4-128-15,2-3 0 0,0-2 0 16,1-3 128-16,2 0-128 0,-1-2 0 0,4-2 0 0,2-1 208 0,1-2-64 16,1-2-16-16,3-1 0 0,2 0 240 0,0-1 32 15,5-8 16-15,0 0 0 0,0 0-112 0,0 0-32 16,0 0 0-16,0 0 0 0,0 0-144 0,0 0-128 15,0 0 192-15,0 0-192 0,5-11 0 0,-1 1 0 16,2 0 0-16,-1-1 0 0,1-1 0 0,0 0 0 16,0-3 0-16,0 1 0 0,0 0 0 0,0-2 0 15,1 1 0-15,0 1 0 0,-1-2 0 0,1 3 128 16,-3 0-128-16,0 2 0 16,-1 0 176-16,-1 2-176 0,-2 9 160 0,0 0-160 0,-2-8 288 0,2 8-32 0,-3-7-16 0,3 7 0 15,-8 0-16-15,0 2 0 0,0 1 0 0,0 3 0 16,-3 0-224-16,-1 4 0 0,-2 2 0 0,2 1 0 15,1 2 0-15,0 0 0 0,0 0-160 0,1 1 160 16,0-1 0-16,3 2 0 0,-1 0 0 0,3-1 0 16,0-4 0-16,3 0 0 0,-1-1 0 0,3 1 0 15,2-1 0-15,2-1 0 0,2-1 0 0,0-3 0 16,1 0 144-16,2-2 16 0,2 2 0 0,2-3 0 16,2-1 64-16,4-2 16 0,2-1 0 0,2-1 0 15,0 0-96-15,1-4-16 0,-2 0 0 0,0-2 0 16,-2-1-128-16,-1 0 0 0,-4-1 0 0,-2 2 0 15,-2-1-800 1,2 3-32-16,-7 2-16 0,-6 4 0 16,0 0-2240-16,6-6-448 0</inkml:trace>
  <inkml:trace contextRef="#ctx0" brushRef="#br1" timeOffset="86529.02">8958 16363 5519 0,'5'-19'496'0,"-2"6"-496"0,1-3 0 16,0 2 0-16,-1 0 2864 0,0 2 464 0,-1 0 112 0,1-1 16 15,-1 4-1456-15,0 0-272 0,0 0-64 0,-1 3-16 32,-1 6-496-32,0 0-80 0,2-6-32 0,-2 6 0 15,0 0-336-15,0 0-64 0,0 0 0 0,0 0-16 16,0 0-368-16,-5 9-80 0,-1 1-16 0,1 1 0 15,-2 2-160-15,1 1 0 0,-1 1 0 0,2 2 128 16,-2-1-128-16,3 1 0 0,0-1 144 0,3 0-144 16,-1-3 0-16,1-1 144 0,0-2-144 0,2 0 0 15,-1-10 352-15,5 10-32 0,1-4-16 0,1 0 0 16,0-3 272-16,3-1 48 0,0-2 16 0,2 0 0 16,1-1-272-16,2-1-48 0,-1-2-16 0,2-1 0 0,-1 0-304 0,1 0 128 15,1 1-128-15,-1 1 0 16,0-1-448-16,-1 2-192 0,-2-1-32 15,2 3-9456-15,-1 0-1904 0</inkml:trace>
  <inkml:trace contextRef="#ctx0" brushRef="#br1" timeOffset="87297.15">8882 16917 24879 0,'0'0'2208'0,"0"0"-1760"15,-6-3-448-15,6 3 0 0,0 0 800 0,0 0 80 16,-8 1 16-16,1 3 0 0,2 3-544 0,0 1-96 16,2 0-32-16,-1 2 0 0,-3 1-224 0,2 4 0 15,-1 1 0-15,0 1 0 16,-1 1 272-16,1 1-32 0,1 1-16 0,-1-2 0 0,0 1-64 0,0-1-16 15,2-2 0-15,0 1 0 0,0-3-144 0,2-2 0 16,0-2 144-16,1-1-144 0,1-9 240 0,0 0-32 16,0 0 0-16,0 0 0 0,0 0 288 0,0 0 48 15,0 0 16-15,0 0 0 0,0 0 16 0,5-11 0 16,0-2 0-16,0-2 0 0,1-1-112 0,2-4-16 0,1-3 0 0,1-1 0 16,0-2-240-16,1 3-48 0,1 4-16 0,-2-1 0 15,-1 2-144-15,0 4 0 0,-1 2 0 0,-1 2 0 16,-1 2 160-16,-6 8-160 0,0 0 192 0,0 0-192 15,0 0 352-15,0 0-32 0,0 0-16 0,8 10 0 16,-2 1-304-16,-2 1 0 0,0 1 0 0,-2 4 0 16,-2 0 0-16,0 1 0 0,0-1 0 0,0-1-144 15,0 1 144-15,0-2 0 0,0-1 0 0,1-1 0 16,0 0 0-16,1-4 0 0,-2-9 0 0,2 9 0 16,-2-9 0-16,0 0 0 0,0 0 128 0,7 5-128 15,-7-5 128-15,9 0-128 0,-9 0 160 0,10-4-160 16,-2-3 192-16,0-2-48 0,-1-3-16 0,0-3 0 15,2-1 160-15,0 1 32 0,0-1 0 0,0 1 0 0,-5-3-144 0,2 2-32 16,-1 1 0-16,1 4 0 0,-1 1-144 0,1 3 192 16,-2 0-192-16,-4 7 192 0,0 0 0 0,0 0 16 15,0 0 0-15,9 3 0 0,-9-3-80 0,9 13-128 16,-4 0 176-16,-1 0-176 0,1 0 0 0,-2 3 0 16,-1 1 0-16,2 2-144 0,-1 0 144 0,0-1-192 15,-1 1 192-15,2 0-192 16,-1-2-288-16,-1 1-64 0,2-2-16 0,-3 1 0 15,2 0-1664-15,0-2-336 0,1-3-64 0,1-1-7680 0,1-2-1536 0</inkml:trace>
  <inkml:trace contextRef="#ctx0" brushRef="#br1" timeOffset="87596.18">9313 17205 22463 0,'3'-11'992'0,"-3"11"208"0,2-10-960 0,0 2-240 0,0-2 0 0,0 1 0 15,1 0 1344-15,-1 1 208 16,0 2 48-16,-2 6 16 0,0 0-592 0,4-8-112 0,-4 8-16 0,7-5-16 15,-7 5-240-15,0 0-64 0,0 0 0 0,0 0 0 16,9 2-176-16,-9-2-32 0,0 0-16 0,5 11 0 16,-1 0-352-16,-4 1 144 0,-3 1-144 0,1 2 0 15,-1 1 128-15,0 1-128 0,-6 1 0 0,0 2 0 16,-1-3 128-16,1 1-128 0,-1-1 0 0,2-2 0 0,-1-1 0 16,2-2 0-16,3-1 0 0,-1-1 0 0,2-2 0 0,3-8 0 15,0 0 128-15,1 9-128 0,-1-9 128 0,5 5-128 16,1 0 192-16,2-3-192 0,1 1 208 0,2-3-64 15,1-1-16-15,3 0 0 0,1-1-128 0,1-2 0 16,0 1 0-16,-1-1 0 0,0-1-368 0,0 1 0 16,1 0 0-16,-3-1 0 15,-2 1-592-15,-1-1-128 0,-1 2-32 0,-1 1-8464 16,-9 2-1680-16</inkml:trace>
  <inkml:trace contextRef="#ctx0" brushRef="#br1" timeOffset="87800.7">9223 17302 24879 0,'-11'-4'2208'0,"0"-1"-1760"0,2 2-448 0,4 0 0 15,5 3 1744-15,0 0 272 0,-3-4 48 0,3 4 16 16,0 0-1408-16,0 0-288 0,10-2-48 0,4 0-16 16,2 0-320-16,5 0 0 0,0-2 0 0,3 1 0 15,3-3 0-15,0 0 0 0,0-3-144 0,0 1 144 31,1 1-1600-31,-2-1-256 0,-1 0-64 0,-4 1-10928 0</inkml:trace>
  <inkml:trace contextRef="#ctx0" brushRef="#br2" timeOffset="168834.94">10363 14882 1839 0,'0'0'160'0,"0"0"-160"15,0 0 0-15,0 0 0 0,8-4 2816 0,-2-2 544 16,0 1 96-16,-6 5 32 0,5-6-1840 0,-5 6-368 15,6-6-80-15,-6 6-16 0,5-6-288 0,-5 6-64 16,0 0-16-16,0 0 0 0,0 0 0 0,0 0 0 16,0 0 0-16,0 0 0 0,0 0-176 0,0 0-48 15,0 0 0-15,1 10 0 0,-2 0-224 0,-1 2-48 16,-2 2-16-16,-3 2 0 0,-2 0-128 0,1 3-32 16,1 2 0-16,-1 1 0 0,-1 0-16 0,3 1-128 15,-4 0 192-15,2 0-64 0,0-1-128 0,1-1 0 0,-1-2 0 0,1-3 128 16,2-2-128-16,0 0 0 15,1-3 0-15,1-1 128 0,3-10-128 0,-2 8 0 0,2-8 144 0,0 0-144 16,0 0 480-16,0 0 32 0,0 0 0 0,0 0 0 16,0 0 192-16,0-7 64 0,2-2 0 0,1-3 0 15,0-1-336-15,2-5-64 0,0-3-16 0,2-2 0 16,-1-1-80-16,2-3-16 0,0 0 0 0,1 0 0 16,-1 2-256-16,0 2 128 0,-1 2-128 0,0 1 0 15,2 3 0-15,0 1 0 0,-1 1 0 0,-2 2 0 16,0 2 240-16,-2 2-64 0,0 2-16 0,-4 7 0 15,0 0 16-15,0 0 0 0,0 0 0 0,0 0 0 16,0 0-176-16,0 0 0 0,6 7 0 0,-1 3 0 0,-3 2 0 16,0 1 0-16,-1 3 0 0,-1 1 0 0,0 2 0 15,0 2-144-15,0 1 144 0,0 1-160 16,0-1 160-16,0 0 0 0,1 0 0 0,0-1 0 16,0-1 0-16,0-2 0 0,1-1 0 0,-1-3 0 0,1-2 0 0,0-1 0 15,-1-2 0-15,-1-9 0 0,2 9 0 0,-2-9 0 16,0 0 128-16,0 0-128 0,0 0 0 0,0 0 0 15,0 0 0-15,0 0 0 32,0 0-640-32,0 0-128 0,0 0-48 0,3-9-9680 0,-3 0-1952 0</inkml:trace>
  <inkml:trace contextRef="#ctx0" brushRef="#br2" timeOffset="168992.16">10312 15065 26031 0,'0'0'1152'0,"0"0"240"0,0 0-1120 0,1-8-272 0,-1 8 0 0,0 0 0 0,4-7 976 0,-4 7 144 0,6-5 32 0,-6 5 0 15,9-5-768-15,1 2-128 0,1 0-48 0,0 2 0 32,1 0-208-32,0 0 0 0,1 1 0 0,2 0 0 0,-1 0 848 0,1 0 176 0,1 0 48 0,0 0 0 31,0-2-3344-31,0 2-672 0,2 0-128 0</inkml:trace>
  <inkml:trace contextRef="#ctx0" brushRef="#br2" timeOffset="170265.86">7016 15113 1839 0,'0'0'0'0,"0"0"160"0,0 0-160 0,2-8 0 0,-1-2 0 0,-1 3 0 15,0 7 2768-15,-2-9 528 0,1 0 96 0,-2 0 32 16,0 2-1824-16,1-1-352 0,-1 0-80 0,1 1-16 16,1-1-240-16,1 0-48 0,0 8-16 0,0-8 0 15,0 8-16-15,0-7-16 0,0 7 0 0,0 0 0 16,0 0-208-16,0 0-32 0,0 0-16 0,0 0 0 15,0 0-240-15,-5 6-64 0,-1 4 0 0,0 2 0 16,-2 3-80-16,-1 1-32 0,-1 4 0 0,-1 2 0 16,-1 2-144-16,0 0 192 0,0 1-192 0,0 1 192 15,0 0-192-15,1 2 0 0,1-2 144 0,1-2-144 16,0-2 0-16,2-2 0 0,0-2 0 0,2-2 0 0,0-2 128 16,2-2-128-16,0-2 128 0,0-3-128 0,3-7 400 0,0 0 16 15,0 0 0-15,0 0 0 0,0 0 384 0,0 0 80 16,0 0 16-16,6-9 0 0,0 0-272 0,0-4-48 15,1-1-16-15,1-2 0 0,1-4-256 0,2-2-48 16,-1-5-16-16,3 0 0 0,3-3-112 0,-1 1-128 16,2 0 176-16,-1 1-176 0,-2 1 0 0,1 2 0 15,-2 4 0-15,-1 2 0 0,-1 3 0 0,-1 1 0 16,-4 4 0-16,1 2 0 0,0 2 128 0,-7 7-128 16,0 0 0-16,0 0 0 0,0 0 144 0,0 0-144 15,0 0 0-15,5 10 144 0,0 1-144 0,-3 1 0 16,0 1 0-16,-2 2 0 0,0 2-144 0,0 0 144 0,0 2 0 15,0 1 0-15,0-2 0 0,0 0 0 0,-2 0 0 0,2 1 0 16,2 0 0-16,-1 0 0 0,0-1 128 0,1-2-128 16,1 1 0-16,0-2 0 0,0-3 0 0,0 0 0 15,1-2 0-15,-1-1 0 0,-3-9 0 0,3 8 0 16,-3-8 0-16,0 0 0 0,5 6 0 0,-5-6 0 31,0 0-448-31,0 0-16 0,0 0-16 0,0 0 0 16,0 0-1824-16,0 0-384 0,0 0-64 0</inkml:trace>
  <inkml:trace contextRef="#ctx0" brushRef="#br2" timeOffset="170438.5">6856 15264 6447 0,'0'0'576'0,"-4"-8"-576"0,0 0 0 0,2 2 0 0,1-1 5376 0,1 7 976 16,0 0 192-16,0 0 48 0,6-5-4640 16,2 1-928-16,1 1-176 0,4 1-32 0,3 1-640 0,2 0-176 15,4 0 0-15,4-1 0 0,1 1 0 0,3 0 0 16,0 0 0-16,-2 0 0 0,-1-1 128 0,-1 1-128 15,-1 0 128-15,1-2-128 16,-2-1-1632-16,-1 1-400 0</inkml:trace>
  <inkml:trace contextRef="#ctx0" brushRef="#br3" timeOffset="-23786.65">7036 14494 911 0,'0'0'0'0,"0"0"0"16,0 0 0-16,0 0 0 0,0 0 880 0,0 0 80 16,0 0 32-16,0 0 0 0,0 0-800 0,0 0-192 15,0 0 0-15,0 0 0 16,0 0 480-16,0 0 48 0,0 0 16 0,0 0 0 0,0 0 752 0,0 0 160 0,0 0 16 0,0 0 16 16,0 0-272-16,-3 4-48 15,3-4-16-15,0 0 0 0,-4 3-336 0,4-3-80 16,0 0-16-16,-5 4 0 0,5-4-192 0,0 0-32 15,0 0-16-15,-4 3 0 0,4-3-32 0,0 0-16 0,0 0 0 0,0 0 0 16,0 0 16-16,0 0 0 0,0 0 0 0,0 0 0 16,0 0 0-16,0 0 0 0,0 0 0 0,0 0 0 15,0 0 0-15,0 0 16 0,0 0 0 0,0 0 0 16,0 0-80-16,0 0-32 0,0 0 0 0,7 3 0 16,-7-3-64-16,7 3-16 0,-7-3 0 0,8 0 0 15,0 0 32-15,-1 0 0 0,1-2 0 0,0 2 0 16,-2-1 16-16,2 0 0 0,0 0 0 0,-2 0 0 15,2 0-112-15,1-1-16 0,0 0 0 0,1 0 0 16,1 0-16-16,1 1-16 0,0-1 0 0,2 1 0 16,0 0-160-16,1 0 160 0,0 0-160 0,0-1 160 0,1 1-160 0,0 0 0 15,3 1 144-15,0 0-144 0,-2 0 0 0,3-1 0 16,1 0 0-16,1 0 0 0,0 0 0 0,0 1 0 16,1 0 0-16,0-1 0 0,-2 0 0 0,1 0 0 15,-2-2 0-15,0 2 0 0,-2-1 0 0,1 1 128 16,0 0-128-16,-2 0 0 0,0 0 0 0,-2 1 0 15,0 0 0-15,-2-1 0 0,-1-2 128 0,0 3-128 16,-1 0 160-16,0 0-160 0,-1 0 128 0,0-1-128 16,-1 0 0-16,-2 0 144 0,2 1-144 0,1 0 0 15,2-1 144-15,-3 1-144 16,-9 0 0-16,0 0 144 0,7-1-144 0,-7 1 0 0,7-1 176 0,0 0-176 16,-7 1 160-16,0 0-160 0,0 0 160 0,0 0-160 0,0 0 160 0,0 0-160 15,0 0 160-15,0 0-160 16,0 0 160-16,0 0-160 0,0 0 0 0,0 0 0 0,0 0 0 0,0 0 0 31,0 0-336-31,0 0-64 0,0 0-16 0,-6 0 0 16,1 0-1104-16,-1 0-208 0,-1 2-64 0,-1 0-11136 0</inkml:trace>
  <inkml:trace contextRef="#ctx0" brushRef="#br3" timeOffset="-23269.03">7288 14387 3679 0,'0'0'320'0,"0"0"-320"16,0 0 0-16,6-3 0 0,-2-1 3088 0,-4 4 560 0,5-4 96 0,-5 4 32 15,0 0-1584-15,0 0-304 0,0 0-64 0,0 0-16 16,0 0-912-16,0 0-192 16,0 0-48-16,0 0 0 0,-7 3-224 0,-1 3-48 0,-2-1-16 0,-1 3 0 15,-1 1-368-15,-2 1 0 0,-2 0 0 0,-1 1 0 16,2 0 0-16,-1 0 0 0,2 1 0 0,0 0 0 15,0-2 0-15,1 0 0 0,1-2 0 0,2 1 0 16,0-1 208-16,2-1-16 0,0-2-16 0,2-1 0 16,3 1 336-16,3-5 80 0,0 0 16 0,0 0 0 0,0 0-96 15,0 0-32 1,0 0 0-16,0 0 0 0,7 3-96 0,0-2 0 0,1-1-16 0,0 0 0 0,1-1-80 0,-1 0-16 16,2 0 0-16,0 1 0 0,-1 1 32 0,0 0 0 15,0 0 0-15,-1 0 0 0,0 0-176 0,0 2-128 16,-1-1 192-16,1 1-192 0,-1 0 0 0,-1 2 0 15,0-2 0-15,-1 0 0 0,-5-3 0 0,7 5 0 0,-3 0 0 0,2 1 0 32,-6-6 0-32,5 5 0 0,1 1-192 0,-1-1 48 15,-5-5-624-15,6 6-112 0,-1-1-16 0,1 0-9024 16,-6-5-1792-16</inkml:trace>
  <inkml:trace contextRef="#ctx0" brushRef="#br3" timeOffset="-22923.3">7506 14413 21935 0,'0'0'960'0,"0"0"224"0,1-5-944 0,-1 5-240 0,1-6 0 0,-1 6 0 16,0 0 1104-16,0 0 176 0,0 0 48 16,-4-3 0-16,-3 1-608 0,2 2-112 0,-4 2-32 0,1 1 0 15,-2 2-368-15,1 0-80 16,-2 2 0-16,-2 0-128 15,-1 0 0-15,1 2 0 0,2 2 0 0,-2-1 0 0,3-1 0 0,0 0 0 16,1-1 0-16,1 1 0 0,1 0 0 0,0-1 0 16,2-2 0-16,1 1 0 0,2-1 416 0,2-6-32 15,0 0 0-15,2 7 0 0,2-1 64 0,0-1 0 16,-4-5 0-16,7 6 0 0,0-2-176 0,2 0-16 16,2 1-16-16,-1-1 0 0,1-1-16 0,1 3 0 15,-1-2 0-15,0 2 0 0,1-1-32 0,-3 1-16 16,0-1 0-16,0 1 0 0,-2-2-176 0,1 2 0 15,0-2 0-15,-2 1 128 0,0-1-128 0,-1 0 0 16,1 1 0-16,-1-1 128 16,1-1-1200-16,-1 2-240 0,-5-5-48 0,7 2-12704 0</inkml:trace>
  <inkml:trace contextRef="#ctx0" brushRef="#br3" timeOffset="-22227.51">7497 13857 4607 0,'0'0'400'0,"-5"0"-400"16,-1-1 0-16,6 1 0 0,-5-1 3136 0,5 1 560 15,0 0 96-15,0 0 32 0,-6 0-1664 0,6 0-336 16,0 0-64-16,0 0-16 0,0 0-368 0,0 0-80 0,0 0-16 0,8 0 0 15,1-1-400-15,3 1-96 16,2-2-16-16,2 2 0 0,0-1-160 0,3-1-32 0,1 0-16 0,1 0 0 16,1 0-176-16,1-1-48 0,1 0 0 0,-1 1 0 15,0 0-160-15,-1-1-48 0,0 2 0 16,0 0 0-16,-3 0-128 0,-2 1 0 0,0 0 0 0,-3 0 0 16,-2 0 0-16,-2 1-272 0,-1 0 32 0,-4 0 16 31,-5-1-1696-31,0 0-320 0,0 0-80 0,0 0-6640 0,0 0-1312 0</inkml:trace>
  <inkml:trace contextRef="#ctx0" brushRef="#br3" timeOffset="-22005.19">7699 13848 16175 0,'0'0'704'0,"-6"0"176"0,0 0-704 0,0 0-176 0,1-1 0 0,-1 1 0 16,1 0 1728-16,0 0 304 0,2 0 64 0,3 0 16 16,0 0-640-16,-6 3-112 0,2 1-16 0,4-4-16 15,-1 7-480-15,0 1-80 0,0 0-32 0,0 0 0 0,1 1-272 0,1 1-48 16,0 1-16-16,0 1 0 0,0 1-112 0,0 1-32 15,0 0 0-15,0 1 0 0,1 0-128 0,1-1-128 16,-1 0 144-16,1 1-144 0,-1-1 128 0,-1-1-128 16,2 0 0-16,0-2 144 0,-1 0-144 0,1-1 128 15,1-1-128-15,0 0 128 16,1-2-448-16,-1 1-112 0,0 0-16 0,1-2 0 16,-2 0-2496-16,0-1-496 0</inkml:trace>
  <inkml:trace contextRef="#ctx0" brushRef="#br3" timeOffset="-21518.97">7865 14167 2751 0,'-4'-12'128'0,"4"6"16"0,0-1-144 0,2-1 0 0,0-1 0 0,1 0 0 0,1 2 6192 0,1-1 1200 15,-2 0 240-15,2 2 48 0,0 1-5296 0,2 2-1056 16,-1 0-224-16,1 2-32 15,-7 1-640-15,8 1-128 0,-1 0-32 0,1 2 0 0,-3 3-144 16,1 0-128-16,-3 1 144 0,2 2-144 16,-1-1 0-16,-3 2 0 0,-1 1 0 0,0 0 0 15,-1 0 0-15,-1 1 128 0,-3 1-128 0,1-1 0 16,-3 0 0-16,2-1 0 0,-1-1 128 0,1 0-128 0,-1-3 0 0,2 1 128 16,0-1-128-16,-1-2 0 0,5-5 128 0,0 0-128 15,0 0 0-15,0 0 144 0,0 0-144 0,0 0 128 16,0 0-128-16,0 0 128 0,0 0 0 0,7-4 0 31,1-2 0-31,0-2 0 0,3 0-128 0,0-3 192 0,0-1-192 0,-1-2 192 0,1 0-192 0,-1 0 0 0,-1 1 0 0,0 0 0 16,-2 1 192-16,1 2-64 0,-3 2 0 0,-1 1 0 15,-1 2 240-15,-3 5 32 16,0 0 16-16,0 0 0 0,0 0-96 0,0 0-32 16,0 0 0-16,-3 5 0 0,-1 2-288 0,0 0 0 0,1 2 128 0,0 0-128 15,-1 0 0-15,2 1 0 16,1-2 0-16,1 1 0 0,1 0 0 0,0 0 0 0,0 0 0 0,3-2 0 0,-1 0 0 0,2-2 0 15,1 1 0-15,2-2 0 0,-1 0 0 16,2-2 0-16,1-2 0 0,1 0 0 16,2-1-192-16,-1-1-160 0,3-1-32 0,0 0 0 15,2-1-2368-15,-1-1-496 16</inkml:trace>
  <inkml:trace contextRef="#ctx0" brushRef="#br3" timeOffset="-4767.57">6277 15893 14735 0,'0'0'640'0,"-1"-9"160"0,0-2-640 0,1 2-160 0,0 2 0 0,0 7 0 15,2-8 2512-15,-2 8 480 0,0 0 80 0,0 0 32 16,0 0-1760-16,0 0-336 0,0 0-80 0,0 0-16 15,0 12-576-15,-1 3-112 16,-1 2-32-16,0 2 0 0,0-1-16 0,-3 5-16 0,0-1 0 0,0 3 0 16,0-1-32-16,-1-1 0 0,1-1 0 0,1 0 0 15,-1 0-128-15,1-3 160 0,0-3-160 0,1 0 160 16,1-2-32-16,1-3-128 0,1-11 192 0,-1 9-64 16,1-9 576-16,0 0 96 0,0 0 32 0,0 0 0 0,0 0-32 15,6-8 0-15,1-3 0 0,0-3 0 0,0-4-240 0,2-3-48 31,1-3-16-31,0-4 0 0,0-2-272 0,0-1-48 0,0 0-16 0,-1 1 0 0,0 3-160 0,-1 3 0 16,-1 3 144-16,-2 3-144 0,-1 4 128 0,0 4-128 16,-2 2 128-16,-2 8-128 0,0 0 192 0,0 0-16 15,0 0-16-15,0 0 0 0,0 12-160 0,-1 4 0 16,0 0 0-16,-1 3 128 0,-2 1-128 0,1 2-272 16,-1 1 64-16,1 1 16 15,1 0 192-15,1 0-144 0,1 0 144 0,0-2-128 0,0-2 128 0,2-1 0 16,0-2 0-16,3-5-128 0,-5-12 128 0,4 10 0 15,-4-10 0-15,7 7 0 0,-7-7 0 0,9 4 0 0,-1-7 128 0,1 0-128 16,0-2 224-16,1-6-32 0,1-4 0 0,-2-1 0 16,2-3 0-16,1-1 0 0,0 1 0 0,2-2 0 15,1 0-192-15,-3 2 176 0,-1 1-176 0,0 4 160 32,-1 0-160-32,-2 3 0 0,-2 2 0 0,-6 9 128 15,0 0 64-15,0 0 16 0,0 0 0 0,0 0 0 16,0 0-208-16,0 0 0 0,4 10 128 0,0 2-128 15,-2 2 0-15,-2 3 0 0,-1 0 0 0,0 1-160 16,-1 0 160-16,1 0-208 0,1 1 80 0,0 1 128 16,1 2-368-16,2-1 48 0,-1-1 16 0,1-2 0 31,0 0-544-31,2-2-112 0,0-1-32 0,3-3 0 0,2-2-1568 0,1-2-320 16,1-1-64-16,1-3-10768 0</inkml:trace>
  <inkml:trace contextRef="#ctx0" brushRef="#br3" timeOffset="-4485.01">6790 16106 21183 0,'0'-13'1888'0,"0"4"-1504"16,0-2-384-16,1 0 0 0,0 0 1792 0,1 1 304 16,1 2 48-16,-1-2 16 0,0 1-400 0,0 0-80 15,-2 9-16-15,4-9 0 0,-4 9-656 0,5-7-144 16,-5 7-32-16,8-5 0 0,-8 5-448 0,10 0-112 16,-2 1-16-16,-8-1 0 0,10 6-256 0,-2 0 0 15,-1 2 0-15,-2 1 0 0,1 1 0 0,-3 1 0 16,-1 0 0-16,-2 1-144 0,-1 0 144 0,-2 3 0 15,-2 3 0-15,0 0-128 0,-1-3 128 0,1 0 0 0,-1 1-144 0,1-3 144 16,-1-1 0-16,2-1 0 0,0-2 0 0,1-1 128 16,3-8-128-16,0 0 0 0,-1 7 0 0,1-7 0 15,1 8 128-15,-1-8 0 0,0 0 0 0,9 6 0 16,0-2-128-16,1-1 160 0,1-3-160 0,1 0 160 16,-1 0-160-16,1-1-144 0,0-2 144 0,1 0-208 31,1-1-384-31,-1 2-80 0,-1 0-16 0,0-1-10432 0,-2-1-2080 0</inkml:trace>
  <inkml:trace contextRef="#ctx0" brushRef="#br3" timeOffset="-4312.43">6832 16129 37599 0,'-10'-12'1664'0,"10"12"352"0,0 0-1616 0,0 0-400 15,0 0 0-15,0 0 0 0,0 0 192 0,0 0-64 16,0 0 0-16,10-5 0 0,0 2-128 0,4 0-176 15,4 0 48-15,3 1 0 0,2-1-160 0,3-1-32 16,3 1 0-16,0-1-10624 16,3-2-2144-16</inkml:trace>
  <inkml:trace contextRef="#ctx0" brushRef="#br3" timeOffset="-1246.45">6880 13103 2751 0,'0'0'256'0,"0"0"-256"16,0 0 0-16,0 0 0 0,0 0 1392 0,0 0 224 16,0 0 48-16,0 0 16 0,0 0-704 0,0 0-144 15,2-5-16-15,-2 5-16 0,3-6-208 0,-2 1-32 16,0-1-16-16,0 2 0 0,-1 4-32 0,1-6 0 16,-1 1 0-16,0 5 0 0,0-6 144 0,0 1 32 15,0-1 0-15,0 2 0 0,0 4-112 0,0 0-32 16,-1-7 0-16,1 2 0 0,0-2-64 0,0 2-16 15,0-1 0-15,0 6 0 0,1-6 0 0,0 0 0 16,0 1 0-16,-1 5 0 0,1-6-112 0,-1 6-32 16,0 0 0-16,0 0 0 0,1-5-112 0,-1 5-16 0,0 0-16 0,0 0 0 15,2-5-176-15,-2 5 192 0,0 0-192 0,0 0 192 16,0 0-192-16,0 0 160 0,0 0-160 0,0 0 160 16,0-4-160-16,0 4 128 0,0 0-128 0,0 0 128 15,0 0 0-15,0 0-128 0,0 0 192 0,0 0-64 16,0 0 112-16,0 0 16 0,0 0 0 0,0 0 0 15,0 0-48-15,0 0 0 0,0 0 0 0,0 0 0 16,0 0-32-16,0 0-16 0,0 0 0 0,0 0 0 16,0 0 16-16,0 0 0 0,0 0 0 0,0 0 0 15,5 5-16-15,-2 1 0 0,-3-6 0 0,4 7 0 0,-1 0-160 0,-1 1 160 16,-1-1-160-16,0 0 160 0,2 1-160 0,-2 0 160 16,0-1-160-16,0 2 160 0,-1 1-16 0,0 0 0 15,0 0 0-15,0 0 0 0,1 1-16 0,-1 1 0 16,0 1 0-16,1 0 0 0,2 2 0 0,0 0-128 15,-1 0 192-15,-2 1-64 0,1-1-128 0,0 2 192 16,1-2-192-16,0 2 192 0,1-1-48 0,-1 1 0 16,1-2 0-16,0 0 0 0,0 1-16 0,0-1 0 15,0-1 0-15,0 2 0 0,0-2 64 0,-1 0 16 16,0 1 0-16,2 7 0 0,1-1-16 0,-1-3 0 0,-2 0 0 0,2 0 0 16,-1-2-48-16,0 1-16 15,0-1 0-15,0-1 0 0,-1 1 0 0,0 0 0 0,-2 1 0 0,1-1 0 16,2 1-128-16,-1-1 192 0,-2 0-192 0,0 0 192 15,2 1-192-15,-1-1 192 0,0 0-192 16,1-2 192-16,-1-1-64 0,1 0 0 0,-1-1 0 0,1 1 0 16,0-1 32-16,-1 0 0 0,0-1 0 0,0 0 0 15,0 1 16-15,1-2 0 0,-2-1 0 0,0-9 0 16,1 11 16-16,0-3 16 0,0 0 0 0,-1-8 0 16,0 9-80-16,0-9 0 0,0 9-128 0,0-9 192 15,0 0-192-15,0 8 0 0,0-8 0 0,0 0 0 16,0 0 0-16,0 0 128 0,0 0-128 0,0 0 0 15,0 0 144-15,0 0-144 0,0 0 128 0,0 0-128 0,0 0 128 0,0 0-128 16,0 0 0-16,0 0 128 0,0 0-304 0,0 0-64 16,-6-4-16-16,6 4 0 15,-5-5-384-15,-1-1-64 0,2 1-32 0,-2-1 0 16,1-1-528-16,-1 1-96 0,1 0-32 0,-1 1 0 16,2-2-448-16,-1 2-80 0,-1-2-32 0,2 3-6048 15,-1-2-1200-15</inkml:trace>
  <inkml:trace contextRef="#ctx0" brushRef="#br3" timeOffset="-852.49">6875 13794 3679 0,'-7'-8'160'0,"3"5"32"0,-1-1-192 0,1-1 0 16,0 2 0-16,-1 0 0 0,0-2 3824 0,0 1 720 0,1 0 128 0,-1-1 48 15,1 2-2640-15,1 0-528 16,3 3-96-16,0 0-32 0,0 0-336 0,0 0-80 0,-2-6-16 0,2 6 0 16,0 0-384-16,0 0-80 0,0 0-16 0,0 0 0 15,0 0-256-15,4 6-48 0,0 0-16 0,2 2 0 16,-1 1-192-16,1-1 176 0,-1 2-176 0,2 1 160 15,1 0 32-15,-1 1 0 0,1 1 0 0,0-2 0 16,1 0-48-16,0 0 0 0,1 0 0 0,6 3 0 16,-5-3 32-16,1-2 0 0,-1-3 0 0,1-1 0 15,-1-2 16-15,1-2 16 0,0-1 0 0,0-1 0 16,1-1 32-16,1-4 0 0,-2-1 0 0,0-3 0 0,-1 0-64 0,1-2-16 16,0-3 0-16,-1 0 0 0,0-3 0 15,0 0 0-15,0-2 0 0,-2 7 0 0,-3-1-160 0,2 1 192 16,-1 1-192-16,-2 2 192 0,-1 4 16 0,-2-1 16 15,-1 3 0-15,-1 4 0 0,0 0 96 0,0 0 32 16,0 0 0-16,-3 5 0 0,-2 3-160 0,0 3-48 16,-2 2 0-16,-1 1 0 0,0 3-144 0,0 0 0 15,-1 1 0-15,-2 8 128 0,-1-2-128 0,2-5 0 16,1-1 0-16,2-3 0 0,0-3 0 0,1-1-192 16,2-2 0-16,0-1 16 15,4-8-672-15,0 0-144 0,0 0-32 0,0 0-9984 16,0 0-2016-16</inkml:trace>
  <inkml:trace contextRef="#ctx0" brushRef="#br3" timeOffset="771.43">7040 12616 17503 0,'0'0'768'0,"0"-5"176"0,0-2-752 0,0 1-192 0,1 1 0 0,0-1 0 16,-1 1 1600-16,0-1 272 0,0 6 64 0,0 0 16 15,0 0-576-15,0 0-112 0,0 0-32 0,0 0 0 16,0 0-576-16,0 0-112 0,0 0-32 0,0 0 0 16,4 7-240-16,0 2-48 0,-2 2-16 0,0 1 0 15,0 0-48-15,0 1-16 0,0 2 0 0,-1-1 0 16,-1 1 16-16,-1 2 0 0,-1-1 0 0,2 0 0 15,0-2-32-15,0-1 0 0,0 0 0 0,-1-2 0 16,0-1-128-16,0-1 0 0,0-2 0 0,0-2 0 0,1-5 240 0,0 0 16 16,0 0 0-16,0 0 0 0,-6 1-64 0,6-1 0 15,-4-3 0-15,0-3 0 0,-1-1 272 0,2-4 48 16,1-2 16-16,0-3 0 16,-1 0-16-16,1-3 0 0,1-2 0 0,1-3 0 0,1-1-224 0,1-1-48 15,-1 1-16-15,2 2 0 0,-1 1-224 0,1 0 144 16,-2 0-144-16,3 1 128 0,0 0 32 0,0 0 0 15,2 1 0-15,-1 2 0 0,2 0-32 0,0 2 0 16,-1 0 0-16,3 2 0 0,1 2-128 0,0 0 0 16,1 2 0-16,0 1 0 0,0 1 0 0,1 1 0 15,1 2-128-15,-1 3 128 0,-1 1-128 0,0 3 128 16,-2 1-160-16,0 3 160 16,-2 2-544-16,0 1-16 0,0 4 0 0,-2 2 0 15,-2 3-1440-15,0 1-304 0,-2 4-48 0,-1 1-12176 0</inkml:trace>
  <inkml:trace contextRef="#ctx0" brushRef="#br3" timeOffset="960.41">7007 12695 23951 0,'0'0'2128'0,"-5"-2"-1696"16,5 2-432-16,-3-4 0 0,1-1 1632 0,2 5 240 15,0 0 48-15,0 0 16 0,2-6-800 0,4 0-176 16,1 1-16-16,2 0-16 15,3 0-400-15,-1-1-80 0,2 1 0 16,2 0-16-16,-2 1-432 0,2 0 0 0,0-2-192 0,1 2 192 16,-2-1-1920-16,3 2-256 0,-3 0-48 0,2 0-6928 15,-3 2-1376-15</inkml:trace>
  <inkml:trace contextRef="#ctx0" brushRef="#br3" timeOffset="1432.23">7359 12644 12895 0,'0'0'1152'0,"0"0"-928"15,0 0-224-15,0 0 0 0,0 0 2496 0,-5 6 448 16,3 1 80-16,-1-1 32 0,0 2-1632 0,-1 1-320 0,0 0-64 0,1-1-16 16,0 2-384-16,1 0-96 0,1 1-16 0,1 0 0 15,0-1-96-15,1 1-32 0,0-2 0 0,1-1 0 16,2-2 160-16,1 0 16 0,2-3 16 0,-1-1 0 16,2-1-16-16,1-1 0 0,0-1 0 0,1-2 0 15,1-4-128-15,1 0-48 0,-1-4 0 0,0-1 0 16,-1-3-32-16,0 1-16 0,-2-1 0 0,1-2 0 0,0 1 48 0,-1-1 16 15,-3 1 0-15,1 1 0 0,-1 2-112 0,0 1-32 16,-3 0 0 0,0 2 0-16,-1 2 32 0,0 4 0 0,-1 4 0 0,0 0 0 0,0 0-160 0,0 0-16 15,-1 8-128-15,0 3 192 0,-1 3-192 0,1 3-160 16,0 2 32-16,-1 4 0 0,1 6 128 0,2 3-128 16,-1 2 128-16,2 3-128 0,-1 2 128 0,-1 0 0 15,-1 1-144-15,1-2 144 0,0-1 0 0,0-3 0 16,0-2 0-16,-2-3 0 0,1-2 0 0,-1-3 0 15,0-2 0-15,-1-2 0 0,-1-6 0 0,1-2 192 16,-1-2-192-16,-3-3 192 16,-1-3 320-16,1-3 64 0,-2-2 0 0,0-3 16 0,-1-4 128 0,0-2 32 15,-1-2 0-15,1-2 0 0,2-3-176 0,-1-1-16 16,1-4-16-16,1-3 0 0,3 0-96 0,3-1-32 16,3 1 0-16,4 1 0 0,1-1-416 0,4 1 0 0,3 3 0 0,1-1 0 15,3 1-192-15,4 2 0 0,3 2-16 0,1 0 0 31,5 2-1280-31,3 3-256 0,4 2-48 0,6 3-11600 0,5 3-2320 0</inkml:trace>
  <inkml:trace contextRef="#ctx0" brushRef="#br3" timeOffset="9528.01">6703 14906 911 0,'0'0'0'0,"0"0"0"0,0 0 0 0,0 0 0 0,0 0 0 0,0 0 0 15,0 0 2544-15,0 0 416 0,0 0 96 0,0 0 16 16,5-7-1952-16,-5 7-384 16,0 0-80-16,0 0-16 0,4-8-64 0,-4 8 0 0,3-7-16 0,-3 7 0 15,0 0 96-15,0 0 32 0,0 0 0 0,4-7 0 16,-4 7-80-16,0 0-16 0,1-8 0 0,-1 8 0 16,0-7 32-16,0 7 0 0,0 0 0 0,0 0 0 15,-1-6-176-15,1 6-16 0,0 0-16 0,0 0 0 16,0 0-80-16,0 0-16 0,-6-5 0 0,6 5 0 15,0 0-16-15,0 0-16 0,-9 1 0 0,3 3 0 16,-3 1-48-16,1 1-16 0,0 0 0 0,0 3 0 16,-2 1-32-16,-1 1-16 0,-1 1 0 0,-3 3 0 15,-1 3 0-15,-3 3 0 0,-1 3 0 0,-1 0 0 0,-3 1-48 16,-1 0 0-16,0 2 0 0,-2 3 0 0,1 0 64 16,-1 2 0-16,1 1 0 0,0 0 0 0,-1-1-48 0,3-1 0 15,1 1 0-15,1-1 0 0,1 1-16 0,1-2 0 16,2-4 0-16,-1-1 0 0,0-1 128 0,2-2 32 15,0-2 0-15,3-1 0 0,1-2 0 0,-1-2 0 16,0-2 0-16,3-1 0 0,1-1-64 0,1 0-16 16,2-1 0-16,0-2 0 0,0 1-16 0,7-9-16 15,0 0 0-15,0 0 0 0,0 0 32 0,0 0 16 16,0 0 0-16,0 0 0 0,0 0-224 0,0 0 0 16,0 0 128-16,0 0-128 0,0 0-272 0,3-9-112 0,0 0 0 15,1-1-16 1,3 0-1712-16,2-1-320 0,1-1-80 0</inkml:trace>
  <inkml:trace contextRef="#ctx0" brushRef="#br3" timeOffset="10067.17">6622 14900 11967 0,'0'0'528'0,"0"0"112"0,-8-3-512 0,0 2-128 16,0 0 0-16,0 0 0 0,1 0 1152 0,-2 1 208 15,0 0 48-15,0 0 0 0,0 0-224 0,1 1-32 16,-1 0-16-16,1 1 0 0,-2 0-272 0,1 0-48 16,0-1-16-16,3 1 0 0,6-2-160 0,-8 1-16 15,8-1-16-15,-8 1 0 0,8-1-32 0,0 0 0 0,-6-1 0 16,6 1 0-16,0 0-64 0,0 0-32 0,0 0 0 0,0 0 0 16,0 0-160-16,5-5-16 0,3-1-16 0,2 2 0 15,1-1 96-15,0 1 0 0,1 0 16 0,3-2 0 16,1 1-112-16,2-1-32 0,2 1 0 0,-1-1 0 15,-3 1-64-15,0 0 0 0,-2 2-16 0,-1 1 0 16,-1 1-48-16,-2 1-128 0,-10 0 192 0,11 2-64 16,-11-2-128-16,8 5 0 0,0 2 0 0,-3 2 0 15,-1 1 0-15,-1 1 0 0,-4 1 0 0,-2 2 0 16,1 1 0-16,0 3 128 0,-1 1-128 0,-2 0 0 16,-1 0 224-16,0 0-32 0,1-2-16 0,-3 1 0 15,1-1-32-15,2-1 0 0,-1-1 0 0,1 0 0 16,-1-2-144-16,2-1 160 0,0-2-160 0,0-1 160 15,1-2-160-15,0 1 0 0,3-8 0 0,-4 8 0 16,4-8-1968 0,0 0-272-16,-3 8-48 0</inkml:trace>
  <inkml:trace contextRef="#ctx0" brushRef="#br3" timeOffset="10806.06">6334 15130 1839 0,'0'0'160'16,"0"0"-160"-16,0 0 0 0,-8-3 0 0,0 1 2304 0,8 2 448 0,-8-2 64 0,8 2 32 16,-9-1-1184-16,1 0-256 0,8 1-32 0,-8 0-16 15,8 0-160-15,-8 0-48 0,8 0 0 0,0 0 0 16,-7 1-256-16,7-1-48 0,0 0-16 0,0 0 0 16,-8 1-208-16,8-1-48 0,0 0-16 0,0 0 0 15,0 0-128-15,0 0-32 0,0 0 0 0,0 0 0 0,0 0-96 0,0 0-32 16,0 0 0-16,0 0 0 0,0 0 32 0,0 0 0 15,0 0 0-15,0 0 0 0,0 0 112 0,0 0 32 16,10-3 0-16,0-1 0 0,-1 1 48 0,1 0 16 16,2-2 0-16,-1 1 0 0,2 0-320 0,-2-1-48 15,2 1-16-15,0 0 0 0,0 1 32 0,1 0 0 16,-1-2 0-16,0 2 0 0,0 0-32 0,-1 1 0 16,0 1 0-16,-2-1 0 0,-1 2-128 0,-9 0 192 15,0 0-192-15,9 2 192 0,-9-2-192 0,0 0 0 0,0 0 144 16,0 0-144-1,0 0 0-15,0 0 144 0,-3 8-144 0,-2-1 0 0,1 0 128 0,-2-1-128 0,-1 0 0 0,-1 0 0 16,1 1 0-16,2-2 0 0,5-5 0 0,-7 7 0 16,7-7 0-16,-5 7 0 0,5-7 0 0,0 0 0 15,0 0 128-15,-5 6-128 0,5-6 0 0,0 0 0 16,0 0 144-16,0 0-144 0,0 0 0 0,0 0 144 16,0 0 0-16,9 2 0 0,0-2 0 0,0-1 0 15,0-1 112-15,0-1 0 0,1-1 16 0,0 2 0 16,-1-2-272-16,-9 4 160 0,9-6-160 0,-3 2 128 15,-6 4-128-15,8-3 0 0,-8 3 0 0,0 0 0 16,0 0 0-16,0 0 0 0,0 0 0 0,2 8 0 16,-2 1 0-16,-2 0-144 0,-1 1 144 0,0 1 0 0,0 0 0 15,0 2-128-15,-2 3 128 0,-2 1 0 0,0 1 0 16,1 0 0-16,0 1-128 0,2-1 128 0,1-3 0 0,-1-1 0 16,2-1 0-16,-1-2 0 0,2-2 0 0,1 0 0 15,1-1 0-15,2 1 0 0,-3-9 0 0,0 0-160 16,2 7 32-16,-2-7 0 15,0 0-736-15,0 0-144 0,0 0-16 0,0 0-9216 16,0 0-1824-16</inkml:trace>
  <inkml:trace contextRef="#ctx0" brushRef="#br3" timeOffset="11130.79">6453 15060 3679 0,'0'0'320'0,"-7"-3"-320"0,7 3 0 0,-9-1 0 15,-1 1 2416-15,-1 3 400 0,-1 2 96 0,0-1 16 16,-2 1-1840-16,-1 2-352 15,0 2-80-15,1 1-16 0,-1 0-32 0,2 0-16 0,-1-2 0 0,2 1 0 0,2-1 48 0,0 0 16 16,2-2 0-16,8-6 0 0,-5 7-16 0,5-7-16 16,-6 6 0-16,6-6 0 0,0 0-176 0,0 0-16 15,0 0-16-15,0 0 0 0,0 0-416 0,0 0 0 16,0 0 0-16,10 3-7248 16,1-5-1536-16</inkml:trace>
  <inkml:trace contextRef="#ctx0" brushRef="#br3" timeOffset="11640.03">6453 14894 10127 0,'0'0'896'0,"0"0"-704"15,-7 1-192-15,7-1 0 0,-9 0 944 0,9 0 144 16,0 0 48-16,0 0 0 0,-8 1-304 0,8-1-64 16,0 0-16-16,0 0 0 0,0 0-176 0,0 0-16 15,0 0-16-15,0 0 0 0,0 0-32 0,0 0-16 16,0 0 0-16,9 4 0 0,1-3 208 0,2-1 64 16,0-1 0-16,2 0 0 0,2-1-16 0,0 0 0 15,2-2 0-15,0-1 0 0,0 1-240 0,2 0-64 0,-3-1 0 16,-3 1 0-16,-1-2-80 0,-1 2-32 0,-2 1 0 0,-1-1 0 15,-9 4-64-15,9-2-16 0,-9 2 0 0,0 0 0 16,0 0 0-16,8 0-16 0,-8 0 0 0,0 0 0 16,5 8-96-16,-3 1-16 0,-2-9 0 0,0 11 0 15,-1 0-128-15,0 0 0 0,0-1 0 0,0 1 0 16,0 1 0-16,-1 0 0 0,4 0 0 0,-2 1 0 16,0 1 0-16,1 1 0 0,1-4 0 0,0 0 0 15,0-1-176-15,3 1-16 0,-4 0 0 0,3-2-13456 16</inkml:trace>
  <inkml:trace contextRef="#ctx0" brushRef="#br3" timeOffset="39297.45">19805 11798 1839 0,'0'0'160'0,"0"0"-160"0,0 0 0 0,0 0 0 0,0 0 1232 0,0 0 224 16,0 0 32-16,0 0 16 0,0 0-672 0,0 0-128 31,0 0-16-31,0 0-16 0,0 0 272 0,0 0 48 0,0 0 16 0,0 0 0 16,0 0-240-16,0 0-64 0,0 0 0 0,0 0 0 0,-4-1-112 0,4 1-16 15,-4 0-16-15,4 0 0 0,-6-2-144 0,2 2-32 16,-1-1 0-16,5 1 0 0,0 0-16 0,-5 0-16 16,-1-1 0-16,6 1 0 0,-4-1 160 0,4 1 16 15,0 0 16-15,0 0 0 0,-6-1-96 0,6 1 0 16,-5-1-16-16,5 1 0 0,-6 0-96 0,6 0-16 0,-5-1 0 0,5 1 0 16,0 0 32-16,-5 0 0 0,5 0 0 0,-4-1 0 15,4 1-16-15,0 0 0 16,0 0 0-16,0 0 0 0,0 0-64 0,0 0-16 15,0 0 0-15,0 0 0 0,0 0-112 0,0 0-16 0,0 0-128 0,0 0 192 16,0 0-64-16,0 0 0 0,0 0-128 0,7 1 192 31,0 0 0-31,2 0-16 0,1 0 0 0,0 0 0 16,1-1 16-16,0 0 16 0,1 1 0 0,0-1 0 16,1 0 16-16,3-1 0 0,0 0 0 0,2 0 0 15,1 0-80-15,3 0-16 0,3-1 0 0,3 1 0 0,3-2-128 16,3 1 0-16,4 1 144 0,0 0-144 0,2 0 0 0,-1 0 128 15,1-1-128-15,0 0 0 0,-1 1 0 16,2 0 0-16,1 1 0 0,2 0 0 0,1 0 0 16,0 0 0-16,-2 0 0 0,-2 1 0 0,-3-1 0 0,-3 0 0 15,-2 0 0-15,-2 0 0 0,-1 0 0 0,-2 0 0 16,-1 0 0-16,-2 0 128 0,-2 0 0 0,-1 0 0 16,-3 0 0-16,-1 0 0 0,-1 0-128 0,-1 0-128 15,-2 0 128-15,-1 0-192 0,0 0 192 0,-2 0 0 16,-1-1 0-16,-2 0 0 0,-2 0 0 0,0 1 144 15,-6 0-144-15,0 0 0 0,0 0 144 0,0 0-144 16,0 0 0-16,0 0 144 0,0 0-144 0,0 0 0 16,0 0 0-16,0 0 0 0,0 0 0 0,0 0-176 15,0 0 48-15,0 0 0 0,0 0 128 0,0 0 0 16,0 0 0-16,0 0 0 16,-6-2-416-16,6 2 0 0,0 0 0 0,-6-1 0 0,-1 0 16 0,1 0 0 0,-1-1 0 0,0 1 0 15,1 0 16-15,-1 0 16 0,2 0 0 0,-1 0 0 16,1-1 112-16,0-2 32 0,1 2 0 0,0 0 0 15,4 2 0-15,-6-3 0 0,1-1 0 0,-1 2 0 16,1-1-96-16,0 1-32 0,-1 0 0 0,0-1 0 16,1 1 64-16,-1 0 16 15,1-1 0-15,-1 0 0 0,1 0 272 0,0 1 0 0,1 0-128 0,-1 0 128 16,0-2 0-16,0 1 0 0,1 0 0 0,0 0 0 0,0 0 128 0,0 0 96 16,-2 0 16-16,1-1 0 0,-1 1 160 0,0-1 48 15,-1-2 0-15,2 3 0 0,0-1-48 0,5 4 0 16,-4-2 0-16,4 2 0 0,0 0-16 0,0 0 0 15,-4-3 0-15,4 3 0 0,0 0-64 0,0 0 0 16,0 0-16-16,0 0 0 0,0 0-144 0,0 0-32 16,0 0 0-16,0 0 0 0,0 0-128 0,0 0 0 15,0 0 0-15,0 0 0 0,4 4 0 0,3 1 0 16,1-1 144-16,1 1-144 0,0-2 128 0,1-1-128 16,3 0 128-16,0 0-128 0,0 1 0 0,2-2 144 15,-1 0-144-15,1 0 0 0,2-1 144 0,1 0-144 16,-1 0 0-16,1 1 144 0,-3-1-144 0,-2 0 128 15,-2 0-128-15,-1 0 128 0,0 0-128 0,-2 1 0 16,-8-1 144-16,0 0-144 0,0 0 272 0,0 0-16 16,0 0 0-16,0 0 0 0,-2 8 112 0,-5 2 16 15,-4 1 0-15,-3 1 0 0,-3 0-48 0,-1 1 0 16,-1 0 0-16,-1 3 0 0,-1 1-176 0,0 3-32 16,1-1-128-16,1-2 192 0,1 1-192 0,0-1 128 0,4-1-128 0,2-2 0 15,1 1 128-15,2-3-128 0,2-1 0 0,1-1 0 16,3-2-224-16,-1-1-144 15,4-7-16-15,0 0-10176 16,0 0-2016-16</inkml:trace>
  <inkml:trace contextRef="#ctx0" brushRef="#br3" timeOffset="40305.62">21669 11471 12895 0,'0'0'1152'0,"0"0"-928"0,-5-2-224 0,5 2 0 0,0 0 1824 0,-3-5 320 16,-2 1 64-16,-1 1 16 0,2-1-576 0,-1 1-112 16,2-1-32-16,3 4 0 0,-2-5-512 0,1 0-96 15,1-1-32-15,2 1 0 0,1-2-112 0,2 1-32 16,0 0 0-16,2-2 0 0,2 1-16 0,0-1-16 15,2 0 0-15,2 2 0 0,0-1-96 0,1 2-16 16,1-2 0-16,2 1 0 0,1 1-320 0,-1 1-80 16,1-1-16-16,-1 2 0 0,0 1 16 0,-1 1 0 15,1 1 0-15,-2 1 0 0,0 1-176 0,-2 1 0 0,-1 0 144 0,-1 2-144 0,-1-1 0 0,-1 2 0 16,-2 1 0-16,1 1 0 16,-3 1 0-16,1 1 0 0,-2 0 0 0,1 1-192 15,-1 0-192-15,-1-1-64 0,0-2 0 0,-1 1 0 16,0-2-560-16,0-1-112 0,-2-6-32 0,1 7 0 15,-1-7-1680 1,0 0-352-16</inkml:trace>
  <inkml:trace contextRef="#ctx0" brushRef="#br3" timeOffset="40606.35">21871 11370 15663 0,'0'0'1392'0,"0"0"-1120"0,0 0-272 0,-2-6 0 0,2 6 1600 0,0 0 256 16,-3-5 48-16,3 5 16 0,0 0-96 0,-5-5-16 15,5 5 0-15,0 0 0 0,-5-2-848 0,5 2-192 16,0 0-16-16,-6 3-16 0,1 4-400 16,0 1-80-16,2 1 0 0,0 2-16 0,0 2-96 0,-1 0-16 15,1 1 0-15,1 2 0 0,-2 0 112 0,1 3 16 16,1 1 0-16,0-2 0 0,-2 1-128 0,2 0-128 0,0-2 176 0,1 1-176 16,1 0 256-16,1-2-64 0,1-1-16 0,0 0 0 15,2-3 144-15,0 1 48 0,1-3 0 16,0-1 0-16,2-2-80 0,0 0-16 0,1-1 0 0,1-2 0 15,1-1-48-15,1-1-16 0,1 0 0 0,1-1 0 16,1-1-80-16,1-1-128 0,-2-1 176 0,1-1-176 31,0 0-240-31,0 0-144 0,-1-1-48 0,0 1 0 0,0 0-1904 0,0 0-384 16,0 0-80-16</inkml:trace>
  <inkml:trace contextRef="#ctx0" brushRef="#br3" timeOffset="40878.87">22192 11694 26543 0,'0'0'1168'0,"0"-5"256"0,0-3-1136 0,0 1-288 16,-1 1 0-16,1 0 0 0,0 1 1744 0,0 5 304 15,0-5 48-15,0 5 16 0,0 0-816 0,0 0-144 16,0 0-48-16,0 0 0 0,0 0-656 0,0 0-144 0,0 0-32 0,3 7 0 15,-2 2-128-15,0 2-16 0,0 1-128 0,-1 1 192 16,-1 3 16-16,1-1 0 0,0 0 0 0,-1 2 0 16,0-1-208-16,-1 2 176 0,2 1-176 0,0-3 160 15,0 1-160-15,0-2 0 0,0-2 144 0,0 2-144 16,0-1-256-16,2-2-112 0,-1 0-16 0,0-1-11456 16,0 0-2272-16</inkml:trace>
  <inkml:trace contextRef="#ctx0" brushRef="#br3" timeOffset="48182.41">18605 12154 2751 0,'0'0'256'0,"0"0"-256"16,0 0 0-16,0 0 0 0,0 0 576 0,0 0 80 15,0 0 16-15,0 0 0 0,0 0-544 0,0 0-128 16,0 0 0-16,0 0 0 0,0 0 0 0,0 0 0 0,0 0 0 0,0 0 0 15,0 0 0-15,0 0 0 0,-5 2 0 16,5-2 0-16,0 0 0 0,0 0 0 0,0 0-160 0,0 0 160 16,0 0 0-16,0 0-144 15,0 0 144-15,0 0 0 0,0 0 0 0,0 0 0 0,0 0 0 0,0 0 0 16,-6 0 0-16,6 0 0 0,0 0 0 0,0 0 0 16,0 0 0-16,0 0 0 0,-5-1 0 0,5 1 0 0,-5-2 0 0,5 2 0 15,0 0 0-15,-4-3 0 0,1-1 720 0,3 4 128 16,0 0 32-16,-1-5 0 0,1 5 272 0,-2-6 48 15,2 6 16-15,0-5 0 0,0 5-464 0,-2-6-96 16,1 1-16-16,1 5 0 0,-1-7 208 0,0 2 48 16,0-1 0-16,1 6 0 0,-1-5-160 0,1-1-32 31,0 1 0-31,-1-1 0 0,1 6 80 0,-1-5 16 0,1-1 0 0,0 6 0 0,-2-5-160 0,2 5-48 16,0-6 0-16,0 6 0 0,0 0-80 0,0 0-32 0,0 0 0 0,0 0 0 15,0-5-96-15,0 5-32 0,0 0 0 0,0 0 0 16,0 0-176-16,0 0-48 15,0 0 0-15,0 0 0 0,0 0-128 0,0 0 128 16,0 0-128-16,0 0 128 0,0 0-128 0,0 0 0 16,0 0 144-16,3 7-144 0,-1 1 192 0,-1 2-48 15,0 0 0-15,-1 2 0 0,1 2 16 0,-1 2 0 16,0 0 0-16,0 2 0 0,-1 2 0 0,0-1 0 16,1 1 0-16,0 1 0 0,-1 1 0 0,1 1 0 0,0-1 0 0,0 0 0 0,0 0 0 15,0 1 0-15,0 0 0 0,1-1 0 16,-2-1 64-16,1 0 16 0,0 1 0 0,0 0 0 0,-1-1-32 0,1-1 0 15,0-1 0-15,0-1 0 0,-1 0-16 16,0-2-16-16,-1 0 0 0,2-1 0 0,0 0-32 0,0-2 0 16,-1 0 0-16,1 0 0 0,0 0 32 15,0 1 0-15,-1-1 0 0,1-1 0 0,1-1-32 16,-1 0 0-16,-1-1 0 0,1-1 0 0,0-1 0 0,0 0 0 16,0 0 0-16,0-1 0 0,0 0-144 0,0 0 192 15,0-2-192-15,1 2 192 16,-1-2-192-16,0 1 0 0,0-6 144 0,0 0-144 0,0 6 128 0,0-6-128 15,0 0 160-15,0 0-160 0,0 0 144 0,1 6-144 16,-1-6 128-16,0 0-128 0,0 0 128 0,0 0-128 16,0 0 0-16,0 0 128 0,0 0-128 0,0 0 0 15,-2 4 0-15,2-4 128 0,0 0-128 0,-3 5 0 16,0-2-160-16,3-3 160 0,0 0-304 0,-5 3 48 0,5-3 0 0,0 0 0 31,0 0-160-31,0 0-32 0,-5 1 0 0,5-1 0 16,0 0-320-16,0 0-64 0,-6-4 0 0,3 0-16 15,0-2-2480-15,0 1-512 0</inkml:trace>
  <inkml:trace contextRef="#ctx0" brushRef="#br3" timeOffset="48892.35">18592 12099 3679 0,'0'0'320'0,"0"0"-320"15,0 0 0-15,0 0 0 0,0 0 2256 0,-1-5 384 16,1 5 80-16,0 0 16 0,0 0-1072 0,0 0-224 16,0 0-32-16,0 0-16 0,0 0-192 0,-7 2-48 15,1 1 0-15,0 4 0 0,0 1-128 0,-1 2-48 16,-1 1 0-16,2 1 0 15,-1 2-272-15,1 0-48 0,-1 0-16 0,1-1 0 16,0-2-128-16,0 0-48 0,-1-1 0 0,1-1 0 0,3-1 112 0,0-2 0 16,-1 0 16-16,4-6 0 0,-3 4 64 0,3-4 16 15,0 0 0-15,0 0 0 0,0 0-160 0,0 0-16 16,0 0-16-16,0 0 0 0,1-6-192 0,1-3-32 16,3-1-16-16,0-3 0 0,2-3-96 0,0-1-16 15,2-3 0-15,2 0 0 0,1-1-128 0,-1 2 0 16,-1 0 144-16,0 1-144 0,0 3 0 0,0 2 0 0,-1 2 0 0,-2 3 128 15,-1 2 96-15,-1 3 32 0,-5 3 0 0,6 1 0 16,-6-1-32-16,5 6 0 0,1 1 0 0,1 2 0 16,-3 1-96-16,1 1-128 0,0 0 176 0,0 1-176 15,1 1 0-15,-1 0 0 0,2-1 0 0,0-1 0 16,0-1 0-16,3-3 0 0,-1 1-160 0,1-1 160 31,0-3-464-31,2-1 16 0,1-1 16 0,0 0 0 0,0-4-2128 0,2-1-448 16,0 0-64-16</inkml:trace>
  <inkml:trace contextRef="#ctx0" brushRef="#br3" timeOffset="49523.36">17677 12043 6447 0,'0'0'576'0,"0"0"-576"16,0 0 0-16,0 0 0 0,0 0 2752 0,-5-2 432 16,5 2 80-16,0 0 32 0,0 0-1312 0,0 0-256 15,0 0-48-15,-3-5-16 0,1 0-240 0,1-1-48 16,0 1-16-16,2-1 0 0,1 1-128 0,1-1-16 16,2 0-16-16,1-1 0 0,0-1-272 0,3 1-48 0,1-2-16 0,2-1 0 15,1 0-256-15,2 0-48 0,2 0-16 0,0 0 0 16,2 1-96-16,1-1 0 0,1 2-16 0,-1 1 0 15,-2 2-144-15,1 2-32 16,-1-2 0-16,-2 3 0 0,-2 2-256 0,-2 1 0 0,-1 1 0 16,-2 2 0-16,0 1 0 0,-1 3 0 15,-3 1 0-15,2 2 0 0,-2-2 0 0,-2 4-256 0,0-2 32 0,0 0 0 32,-1 1-208-32,1-1-32 0,0 0-16 0,-2-1 0 15,0-2-432-15,0 1-96 0,-1-1-16 0,0-2 0 16,0 1-1760-16,0-7-352 0,0 0-80 0</inkml:trace>
  <inkml:trace contextRef="#ctx0" brushRef="#br3" timeOffset="49948.28">17961 11958 20895 0,'0'0'928'0,"0"0"192"0,-4-4-896 0,4 4-224 16,-4-5 0-16,0 2 0 16,4 3 1536-16,0 0 256 0,-4-1 48 0,-2 1 16 0,0 0-576 0,1 1-96 15,-2 1-32-15,0 2 0 0,1 1-400 0,-1 2-96 16,0 0-16-16,-2 2 0 0,0 0-160 0,0 2-32 15,0 0-16-15,1 2 0 0,0 0 32 0,1 2 16 0,1-1 0 0,1 1 0 16,1 1-160-16,-1 0-16 16,3-1-16-16,1 0 0 0,0-1-64 0,1 1-16 15,1-2 0-15,1-1 0 0,1-1-80 0,1-1 0 16,0-2-128-16,2-2 192 0,0 0-192 0,2-1 0 0,1 1 128 0,1-2-128 31,0-2-288-31,1-1-96 0,1-2-32 0,1 0 0 16,0-1-1888-16,2-1-368 0,0-1-80 0,0 1 0 15,-1-1-224-15,-3-1-32 0,0 0-16 0,0-1 0 16,-3 1 1072-16,1 0 224 0,0 0 32 0,-1 0 16 0,-2 2 656 0,0-1 144 0,-6 4 32 0,0 0 0 0,0 0 2320 0,0 0 480 16,0 0 96-16,0 0 0 0,0 0 832 0,0 0 144 15,0 0 48-15,0 0 0 0,0 0-656 0,0 0-128 16,0 0-32-16,0 0 0 0,0 0-784 0,0 0-176 16,1 7-16-16,0 1-16 0,0 0-416 0,-1 2-80 15,0 2 0-15,-1 0-16 0,1 0-336 0,-1 1-64 16,0 2-16-16,0-1 0 0,0 0-208 0,-1-1-128 15,1 2 128-15,1-2-128 16,-1-1 0-16,0 0-288 0,1-1 48 0,0 0 16 16,0 0-2320-16,0-2-464 0</inkml:trace>
  <inkml:trace contextRef="#ctx0" brushRef="#br3" timeOffset="61537.08">19816 5378 1839 0,'0'0'0'0,"0"0"160"0,0 0-160 0,0 0 0 0,0 0 0 0,0 0 0 0,0 0 1552 0,0 0 288 16,0 0 48-16,0 0 16 0,0 0-912 0,0 0-176 15,0-4-48-15,0 4 0 0,0 0-64 0,0 0 0 16,0-6-16-16,1 2 0 0,-1 4 16 0,0 0 16 16,0 0 0-16,0-6 0 0,0 6 32 0,-1-5 0 0,1-1 0 0,0 6 0 15,-1-5-80-15,1 5-16 16,0-6 0-16,0 6 0 0,-1-5-176 0,1 5-32 15,0 0-16-15,0 0 0 0,0 0-112 0,0-6-32 0,0 6 0 0,0 0 0 16,0 0-16-16,0 0 0 0,0-5 0 0,0 5 0 16,0 0-16-16,0 0-16 0,0 0 0 0,0 0 0 0,0 0-112 0,0 0 0 15,0 0-128-15,0 0 192 16,0 0 16-16,-1 7 0 16,0 1 0-16,-1 1 0 0,0 1-208 0,-1 2 128 0,0 0-128 0,1 2 0 0,1 3 192 0,-1 1-64 15,-3 2-128-15,2 1 192 0,1 0-64 0,-1 1 0 16,0-1-128-16,1 1 192 0,0 2-16 0,1-2-16 15,0-1 0-15,-2 0 0 0,0 0-160 0,2 0 0 16,2-3 0-16,0 0 0 0,-1-1 272 0,1-3-16 16,0 0-16-16,0-2 0 0,-1-1-16 0,2 0 0 15,-1-1 0-15,0-1 0 0,-1-2-80 0,0-1-16 16,0-6 0-16,0 0 0 0,0 0 0 0,0 7-128 16,0-7 192-16,0 0-64 0,0 0 0 0,0 0 0 0,0 0 0 0,0 0 0 15,0 0 16-15,0 0 0 16,0 0 0-16,-2-5 0 0,-1 1 0 0,1-2 0 15,0 1 0-15,0-2 0 0,0 1-144 0,-2-2-192 16,1 0 32-16,0 1 16 0,0-1 144 0,1 1-208 16,-1 1 80-16,0 0 128 0,-2 2-192 0,2-1 192 0,3 5-160 0,-4-4 160 15,-2 0 0-15,3 0 0 0,3 4-128 0,0 0 128 16,-7-1 0-16,7 1-192 16,0 0 192-16,-5 5-192 0,-1 0 192 0,1 2-176 0,-1 2 176 0,2-1-160 15,0 1 160-15,2 1 0 0,0 0-144 0,1 0 144 16,2 1 0-16,0-1 0 0,0-3 0 0,1 1 0 15,2 0 192-15,-1 0 0 0,0-1 0 0,3-1 0 16,0-3 176-16,1 0 32 0,-7-3 16 0,7 1 0 16,3-2 144-16,-1-1 16 0,0-2 16 0,0-1 0 0,-1 0-272 0,1-2-48 15,0 1-16-15,0-3 0 0,0-1-80 16,-1 0-32-16,-2-1 0 0,0 1 0 0,-1 0-144 16,1 1 0-16,-3 2 0 0,0 0 128 0,0 2-320 0,-3 5-80 15,0 0-16-15,0 0 0 16,0 0-2016-16,0 0-416 0,2 5-80 0</inkml:trace>
  <inkml:trace contextRef="#ctx0" brushRef="#br3" timeOffset="62290.83">19802 6183 11967 0,'7'-10'528'0,"-7"10"112"0,0 0-512 0,2-6-128 0,0-1 0 0,-1-1 0 16,-1 0 1616-16,1 0 304 0,0 0 48 0,0 0 16 0,1 1-464 0,-1 0-96 15,-1 2-16-15,0 5 0 0,0 0-272 0,0 0-64 16,0 0-16-16,0 0 0 15,0 0-320-15,0 0-64 0,0 0-16 0,0 0 0 0,0 0-368 0,-3 5-80 16,0 3-16-16,1 1 0 0,0 2-192 0,-2 2 0 16,1 1 128-16,0 3-128 0,0-1 128 0,-1 2 0 15,0-1-128-15,1 2 192 0,0 0-64 0,0 1-128 0,1-2 176 0,0 1-176 16,1 0 192-16,1-3-64 16,1 0 0-16,0-2-128 0,0-1 288 0,0-1-48 15,1 0-16-15,0-2 0 0,1-2 32 0,-1-3 0 16,-2-5 0-16,0 0 0 0,4 7-48 0,-4-7 0 0,0 0 0 0,0 0 0 15,0 0 16-15,0 0 0 0,0 0 0 0,5-4 0 16,-5 4-32-16,1-7-16 0,-1-2 0 16,0 0 0-16,-1 1-176 0,-2-2 192 0,0 0-192 0,1 0 192 15,0 1-192-15,-1 0 0 0,0-1 0 0,0 2 0 16,0-1 0-16,-1 1 0 16,0 1 0-16,1 1 0 0,-2 1 0 0,2 2-144 0,3 3 144 0,0 0 0 15,-7 0-192-15,3 2 192 0,-1 3-192 0,2 0 192 16,1 1-192-16,0 0 64 0,1 2 128 0,0-1-208 15,-1 1 208-15,2 1-176 0,3 1 176 0,-1-1-160 0,0-1 160 0,1-1 0 16,1 0 0-16,0-2 0 0,2 0 0 0,-1-2 176 16,-5-3-48-16,8 3 0 0,-1 0 32 0,2-2 0 15,-1-1 0-15,1-1 0 0,0-2 16 0,-1 0 0 16,0 0 0-16,1-2 0 0,-3 1-176 0,1 0 192 16,-3-3-192-16,1 2 192 0,0-1-192 0,0 1 0 15,-2 0-160-15,-3 5 160 16,0 0-1872-16,0 0-288 0,0 0-48 0,0 0-12000 0</inkml:trace>
  <inkml:trace contextRef="#ctx0" brushRef="#br3" timeOffset="63756.77">19799 6730 1839 0,'0'0'0'0,"0"0"160"0,0 0-160 0,0 0 0 15,0 0 0-15,0 0 0 0,1-6 2240 0,-1 6 432 16,1-5 80-16,0-1 0 0,0 1-1024 0,-1 5-224 16,-1-7-32-16,1 1-16 0,1-1-240 0,0 0-32 15,-1 0-16-15,1 0 0 0,0 1-32 0,1 0-16 0,-2 2 0 0,1-2 0 16,0 0 32-16,0-1 16 16,-1 1 0-16,0 6 0 0,1-5-288 0,-1 5-64 15,0 0-16-15,0 0 0 0,0 0-304 0,0 0-64 16,0 0-16-16,0 0 0 0,0 0-224 0,0 0-64 0,0 0 0 0,-3 8 0 15,-2 2-128-15,2 1 0 16,1 0 0-16,0 2 0 0,-2 2 0 0,2 2 0 0,0 0 0 0,0 2 0 16,-1 0 0-16,2 0 0 0,0 1 0 0,0 0 0 0,0-1 0 15,0-1 0-15,0 0 0 0,1-1 0 0,0-2 0 0,0-1 0 16,-1-1 0-16,1 1 0 0,1-2 0 16,0-1 0-16,-2-1 144 0,1-3-144 0,0 0 176 0,0-7-48 15,0 0 0-15,0 0 0 0,0 0-128 0,0 0 192 16,0 0-192-16,0 0 192 0,0 0-64 0,0 0 0 15,-3-6 0-15,0 0 0 0,1-2-128 0,-1-1 0 16,0-1 144-16,-1-1-144 0,0-1 0 0,1 1 0 16,-2 0 0-16,1 1 0 0,-1 2 0 0,1 1-160 15,0 0 160-15,-2 3 0 0,2 1-144 0,-1 1 144 16,1 0 0-16,-1 2-144 0,1 2 144 0,0 0-192 16,-1 1 192-16,2 3-192 0,1 0 192 0,0 2-160 15,0 0 160-15,2 0-160 0,3 2 160 0,0 0 0 16,0 0 0-16,2 0 0 0,0 0 0 0,2 0 0 15,0-3 160-15,2 0-160 0,1-1 272 0,1-2-32 16,0-2-16-16,1-1 0 0,0-1-16 0,2 0 0 16,-3-3 0-16,1-1 0 0,-1-3-16 0,0-1-16 15,0-1 0-15,0 1 0 0,-3-1-176 0,1 0 192 16,-1 0-192-16,0 0 192 0,-2 2-192 0,0-1 0 0,-3 1-160 0,1 2 160 31,-4 5-2240-31,0 0-368 0,0 0-64 0</inkml:trace>
  <inkml:trace contextRef="#ctx0" brushRef="#br3" timeOffset="65534.48">20352 4495 2751 0,'0'0'256'0,"0"0"-256"0,0 0 0 0,3-6 0 16,1-2 2032-16,-1 1 352 15,0 0 80-15,0 1 16 0,-2-1-496 0,1 1-112 16,-2 6-16-16,2-5 0 0,-2 5-688 0,0 0-144 16,2-6-16-16,-2 6-16 0,0 0-384 0,0 0-80 0,0 0-16 0,0 0 0 15,0 0-256-15,-1 7-64 16,1 3-16-16,-1 1 0 0,0 2-48 0,0 3 0 15,1 1 0-15,-1 2 0 0,0 0 0 0,0-1-128 0,-1 1 192 0,1 1-64 16,0-3-128-16,0 1 128 0,0-2-128 0,1 0 128 16,0-3-128-16,0-1 160 0,0-1-160 0,1-1 160 15,0-1 80-15,-1 0 16 0,0-9 0 0,0 0 0 16,1 5 112-16,-1-5 16 0,0 0 16 0,0 0 0 16,0 0 160-16,0 0 16 0,-2-8 16 0,1 0 0 15,0-3-192-15,0-1-32 0,0-2-16 0,1-2 0 0,-4-3-80 0,3-1-16 16,2 3 0-16,0-3 0 0,2-2 0 0,-3 0-16 15,1-1 0-15,1 0 0 0,0 0 80 0,2 0 32 16,0 1 0-16,1 2 0 0,1 1-160 0,3-2-48 16,-1 2 0-16,2 4 0 0,1 1-144 0,0 3 0 15,-1 2 0-15,0 1 128 0,0 2-128 0,-3 2 0 16,0 2 0-16,1 1 0 0,1 2-144 0,-2 1 144 16,-2 2-192-16,1 0 192 15,-2 2-896-15,0 3-80 16,-1 1-16-16,-1 4 0 0,-4 0-2144 0,-2 2-448 0</inkml:trace>
  <inkml:trace contextRef="#ctx0" brushRef="#br3" timeOffset="66146.98">20321 4617 18431 0,'0'0'1632'0,"-2"-5"-1312"0,0 1-320 0,2 4 0 16,-2-4 1280-16,2 4 192 15,-1-6 48-15,1 6 0 0,3-4-224 0,1-1-32 0,1 2-16 0,1 0 0 16,3-1-640-16,1 2-128 0,1 0-32 0,1 0 0 15,0 1-288-15,1 0-160 0,2-2 160 0,0 2-160 16,2 0 0-16,-1-1-208 0,1 1 16 0,-1 0 0 16,1 0-672-16,-1 1-128 0,1 0-32 0,-2 0 0 15,-2 0-32-15,-2 0-16 0,-1 1 0 16,-2 0 0-16,-8-1 560 0,0 0 96 0,5 3 32 0,-5-3 0 0,0 0 384 0,3 7 0 16,-2-1 0-16,-1 1 0 0,-3 1 144 0,2-1 112 15,0 1 32-15,0 0 0 0,-1-2 176 0,1 1 48 16,1 0 0-16,1-1 0 0,2 1 32 0,-1-2 16 15,-2-5 0-15,5 6 0 16,4-3 144-16,-4 0 48 0,-5-3 0 0,8 4 0 0,1-3-96 0,-1 0-16 16,1-2 0-16,0-1 0 0,1-2-240 0,0 0-48 15,0-2-16-15,-1 1 0 0,-3-2 48 0,1 0 16 16,-1-2 0-16,0 0 0 0,-3 0-32 0,0 0-16 16,0 2 0-16,-1 0 0 0,-1 2-48 0,-1 5-16 15,0 0 0-15,0 0 0 0,0 0-96 0,0 0-32 16,0 0 0-16,0 0 0 0,0 0-160 0,-1 6 0 15,1 3 0-15,0 2 0 0,-1 2 0 0,1 3-224 0,0 0 80 0,0 5 16 16,0 3 128-16,0 3 0 0,-1 1-144 0,0 3 144 16,1 1 0-16,0 0 0 15,-2-1-144-15,2-1 144 0,0 0 0 0,0 0 0 0,0-2 0 0,0-2 0 16,0-3 0-16,0-1 0 0,0-1 0 0,0-3 0 16,0-1 0-16,0-3 0 0,0-2 0 0,0-1 144 15,0-2-144-15,-1-2 128 0,1-1-128 0,0-6 128 16,0 0 96-16,0 0 16 0,-5-1 0 0,-3-2 0 15,-2-3 144-15,1-1 48 0,1-4 0 0,-2-1 0 16,0-2 32-16,1-1 16 0,1-3 0 0,2 0 0 16,0-2-32-16,3-1 0 0,2-1 0 0,2 2 0 0,2 0-160 0,3 2-32 15,1 0-16-15,4 2 0 0,4-1-240 0,-2 2 0 16,1 0 0-16,2 2 0 0,1 2 0 0,1 1-128 16,2 1 128-16,-2 3-208 15,3 1-1232-15,0 3-240 0,1 2-48 0,0 2-15200 16</inkml:trace>
  <inkml:trace contextRef="#ctx0" brushRef="#br4" timeOffset="71565.1">19487 5347 15663 0,'0'0'1392'0,"0"0"-1120"0,0 0-272 0,0 0 0 16,0 0 1696-16,0 0 288 0,0 0 48 0,0 0 16 16,0 0-432-16,0 0-80 0,0-6 0 0,0 6-16 15,0 0-960-15,0 0-192 0,7-4-48 0,0 2 0 16,0 1-320-16,1 1 0 0,-1 0 0 0,0 0 0 16,2 0 0-16,0 0-128 0,0 1 0 0,1-1 0 15,0 0-400-15,-1 0-80 0,1 0-16 0,1 1 0 16,-1-1-368-16,1 1-80 0,1-1-16 0,-1 1 0 15,0 0 288-15,-1 1 48 0,1-2 16 0,0 0 0 0,-2 0 560 0,0 0 176 16,-1-2 0-16,1 1 0 0,-1 1 0 0,0-1 320 16,-2 0-32-16,1 0-16 0,1 0 816 0,-3 0 176 15,2 0 16-15,1 0 16 0,-2 1-208 0,1-1-32 16,-1-1-16-16,1 1 0 0,0 1-464 0,-1-1-80 16,2 0-32-16,-2 1 0 0,3 0-320 0,0 0-144 15,0 0 128-15,1 1-128 0,1 0-192 0,0 0-128 16,0 1-32-16,0 0 0 15,-2-1-640-15,0 1-128 0,1 0-32 0,0 0 0 16,0 0 160-16,0 0 32 0,0-1 0 0,0 0 0 0,-1 0 640 0,-2 0 144 0,1-1 32 0,0 1 0 16,-8-1 144-16,9 2 256 0,-1 0-64 0,0 0-16 15,-1-1 464-15,-1 0 112 16,-6-1 16-16,8 2 0 0,0-1-224 0,-1 1-32 0,1 1-16 16,1-1 0-16,1 1-336 0,0 0-160 0,0 0 160 15,1 0-160-15,1 0 0 0,1 1 0 0,0-1 0 0,2 1-160 16,1 1-576-1,-1-1-112-15,0-1-32 0,-1 2 0 16,-3-1-416-16,2 1-96 0,-2-1-16 0,0 0 0 0,-1 1 720 16,0-2 144-16,-2-1 32 0,-1 0 0 0,0 2 768 0,-1-2 144 0,0 1 48 0,0 1 0 0,-2-2 1056 0,0 0 224 15,-4-2 32-15,6 2 16 0,-6-2-432 0,5 3-64 16,1 1-32-16,-1-1 0 0,1-1-784 0,-1 2-144 16,2-2-48-16,3 1 0 0,-2 0-272 0,1 1 0 15,0 0 0-15,1 0 0 16,1 2-640-16,1-2-16 0,0 2-16 0,2-1 0 15,-1 2-704-15,0 0-144 0,0-1-16 0,1 0-16 16,1-1 272-16,-2 1 48 0,-1 0 16 0,-1-1 0 0,1-1 832 0,-5 0 192 16,-1 0 16-16,0-1 16 0,-2 0 832 0,-4-3 160 15,4 4 48-15,-4-4 0 0,0 0 640 0,4 4 128 16,-4-4 16-16,3 7 16 0,-1-3-720 0,1 2-160 0,-1-2-32 0,1 0 0 16,3 1-512-16,-2 0-96 15,2 1-32-15,-1 0 0 0,1 0-128 0,-1 0-144 16,2 1 144-16,0 0-208 15,1-2-560-15,0 2-96 0,1-1-32 0,-1 2 0 16,1 0-512-16,0 1-96 0,0-3-32 0,1 2 0 0,-5 1-288 0,2-1-64 16,-2 0-16-16,1 0 0 15,-2 0 1008-15,-1-2 192 0,3 0 32 0,-5-1 16 0,0 2 1520 0,-1-1 304 0,0-6 64 0,-1 6 16 16,1-6 832-16,-1 6 160 0,-3 0 48 0,1-1 0 16,3 1-928-16,0-1-176 0,1 1-32 0,-1 1-16 15,2-1-784-15,-2 1-160 0,0-7-16 0,2 9-16 16,1-1-160-16,0 0 0 0,1 0 0 0,-1-2 0 15,1 2-960-15,2 0-192 0,-1 1-16 0,0-2-6720 16,-2 1-1344-16</inkml:trace>
  <inkml:trace contextRef="#ctx0" brushRef="#br4" timeOffset="71691.78">20880 6045 19807 0,'0'0'880'0,"0"0"176"0,-3 5-848 0,0 1-208 16,-1-1 0-16,2 1 0 0,2-6 1152 0,-2 5 176 15,1 1 32-15,-1-1 16 0,0 1-704 0,1-1-144 16,0 1-16-16,0 0-16 0,0 2-496 0,1-2 0 15,0 1 0-15,0 1 0 16,0 2-816-16,1 0-144 0,0-3-48 0,0 2-6224 16,-1 0-1232-16</inkml:trace>
  <inkml:trace contextRef="#ctx0" brushRef="#br4" timeOffset="71833.93">20863 6268 6447 0,'0'0'576'0,"0"0"-576"0,0 0 0 16,-4 6 0-16,3 0 3072 0,-1 1 512 0,0-2 112 0,0 2 16 15,-2-2-1840-15,1 1-352 16,1-1-80-16,0 1-16 0,-2 0-544 0,1 1-112 0,1-1-32 15,0 1 0-15,-1 0-544 0,2-1-192 0,1 1 0 0,1-1 144 16,-1 1-576-16,0 0-112 0,0-7-32 0,1 7 0 16,1 1-2144-16,-2 0-432 0</inkml:trace>
  <inkml:trace contextRef="#ctx0" brushRef="#br4" timeOffset="71975.23">20797 6488 7359 0,'0'0'320'0,"0"0"80"0,-5 5-400 0,0 1 0 15,-1-1 0-15,1 1 0 0,-2 0 3488 0,0 1 608 16,1-1 128-16,0 0 32 0,1 2-2592 0,-1 0-528 15,1-2-112-15,-2 2 0 0,1-3-592 0,-1 2-112 16,3 0-32-16,-3-1 0 0,0 1-288 0,1 0 0 16,-1 1 0-16,1-1 0 15,-1-2-800-15,0 1-64 0,0-1-16 0,-1 2-10320 0</inkml:trace>
  <inkml:trace contextRef="#ctx0" brushRef="#br4" timeOffset="72132.61">20500 6725 10127 0,'-9'4'896'0,"4"-2"-704"0,0-1-192 0,-2 0 0 15,-3 1 2816-15,3 2 544 0,-3 0 96 0,2 0 32 16,4 1-1488-16,-2-1-288 0,0 0-64 16,-1-1-16-16,-1 0-992 0,3 2-192 15,-1-1-32-15,1 0-16 0,-1 1-272 0,2-1-128 0,-1 2 0 0,0-1 128 16,-1 1-336-16,2-1-80 0,1 0-16 0,-3-1 0 31,2-1-976-31,-1 2-208 0,2-2-48 0</inkml:trace>
  <inkml:trace contextRef="#ctx0" brushRef="#br4" timeOffset="72336.64">20243 6892 1839 0,'-4'2'160'0,"-2"-1"-160"0,0 0 0 0,-1 0 0 0,-1 0 4576 0,1 0 880 15,-3 0 176-15,2 0 48 16,0 2-3392-16,1-1-688 0,-2 0-128 0,1 0-16 0,2 0-720 0,-2 1-144 16,0-2-16-16,2 1-16 0,0 0-416 0,1 0-144 15,-1 1 0-15,-1-1 144 0,1 0-144 0,-1 0 0 16,1-1 0-16,-2 3 0 15,-1-2-384-15,1 1-48 0,0-1-16 0,-1 2 0 16,0-2-304-16,0 1-64 0,0 0-16 0,0 0 0 16,1-2-1760-16,-2 1-352 0,1-1-80 0</inkml:trace>
  <inkml:trace contextRef="#ctx0" brushRef="#br4" timeOffset="72494.62">19853 6999 3679 0,'0'0'160'0,"-6"3"32"0,0-1-192 0,-1 1 0 0,0-1 0 0,-1 0 0 15,-1 1 3632-15,0 0 672 0,-1-2 144 0,1 0 32 16,-1 0-2176-16,0 0-416 0,-1-1-96 0,2 1 0 15,-2 1-448-15,0 0-96 16,0-2-16-16,1 1 0 0,-1 0-544 0,1-1-112 0,0 0-32 0,1-1 0 16,0 1-544-16,2 0 0 0,-1 0 0 0,1 0 0 31,1 0-576-31,0 0-240 0,1 0-32 0,-2 1-8304 0,0 0-1648 0</inkml:trace>
  <inkml:trace contextRef="#ctx0" brushRef="#br4" timeOffset="72668">19440 7049 5519 0,'0'0'240'0,"0"0"64"0,0 0-304 0,-4 1 0 16,-4-1 0-16,3 0 0 0,5 0 3824 0,0 0 704 15,0 0 144-15,0 0 16 0,0 0-2576 0,0 0-512 16,0 0-96-16,0 0-32 0,0 0-944 0,0 0-192 31,5-4-32-31,3-1-16 0,2 1-288 0,2-1-304 0,0 0 64 0,4-1-8160 16,3 1-1648-16</inkml:trace>
  <inkml:trace contextRef="#ctx0" brushRef="#br4" timeOffset="75097.18">19658 5544 3679 0,'-12'1'160'0,"6"0"32"0,1-1-192 0,-2 0 0 0,0-1 0 0,-1 1 0 0,1 0 3216 0,2 0 608 16,-4 0 112-16,2 0 32 0,2 0-2208 0,-1 0-432 15,6 0-96-15,0 0-16 0,0 0-32 0,0 0-16 16,0 0 0-16,0 0 0 0,0 0-336 0,0 0-64 16,0 0 0-16,0 0-16 0,0 0-176 0,0 0-16 15,6-3-16-15,0 1 0 0,1-1-160 0,3 2-16 16,1 0-16-16,3 1 0 0,3-1-32 0,1 0-16 0,3 1 0 0,2 0 0 15,3 0-96-15,0 0-16 16,1 0 0-16,0 1 0 0,3 0-192 0,-1 0 128 16,0 0-128-16,1 2 0 0,1-2 0 0,-1 2 128 15,0 0-128-15,1 0 0 0,1-1 0 0,-5 0 0 0,1 1 0 0,-4-1 0 16,-2 1 0-16,-3-1 0 0,-4 1 128 0,-2-1-128 16,-3-1 0-16,-2 1 0 0,-8-2 128 0,0 0-128 15,0 0 0-15,0 0 0 0,0 0 0 0,0 0-160 16,-7 0-16-16,0 0 0 0,-3-2 0 0,-1 1 0 15,-1-1 176-15,-1 0-160 0,1 1 160 0,0-1-160 16,-1-2 160-16,1 0 0 0,1 0 0 0,2-1 0 16,0 2 176-16,3 0-48 0,1-1 0 0,2 1 0 15,0 0 64-15,3 3 16 0,0 0 0 0,0 0 0 0,0 0-80 0,3-4-128 16,-3 4 176-16,8-2-176 0,2 1 208 0,0 1-64 16,-1 0-16-16,1 2 0 0,1 0-128 0,0 2 0 15,0-1 0-15,-1 1 0 0,1 1 192 0,-1-1-32 16,-2 1-16-16,1 0 0 15,-1 1 32-15,-1-1 0 0,-4 2 0 0,0-1 0 0,-1 1-32 0,-2 0 0 16,0-2 0-16,-2 2 0 0,-3-1-416 0,0 1-96 16,-3-1-16-16,-1 3 0 0,-1-1 384 0,-2 0 0 15,-2-2-144-15,0 1 144 16,-3-1-2480-16,2 2-432 0,-1 1-96 0</inkml:trace>
  <inkml:trace contextRef="#ctx0" brushRef="#br4" timeOffset="75725.61">19647 5898 12895 0,'0'0'1152'16,"-4"-1"-928"-16,-2 0-224 0,1 0 0 15,0 0 2608-15,1 0 464 0,-2 0 112 0,6 1 16 0,0 0-1136 0,0 0-208 16,-4-3-64-16,4 3 0 0,0 0-832 0,0 0-160 16,0 0-32-16,6-2-16 0,2 1-352 0,4 0-64 15,5 0-16-15,3 0 0 0,3-1-96 0,1-1-32 16,3 2 0-16,2 1 0 0,1-2 0 0,3 1-16 15,0 0 0-15,2 0 0 0,1 0-176 0,6 0 128 0,4-2-128 16,1 1 128-16,1 0-128 0,-3 1 0 0,-1 0 0 0,-1 0 128 16,-5 0-128-16,1 0 0 15,-3-1 0-15,-1 1 0 0,-3-1 0 0,-4 1 0 16,-3 1 0-16,-2 0 0 0,-3-1-192 0,-4 0 192 16,-3 0-192-16,-4 1 192 0,0 0-160 0,-9 0 160 0,0 0 0 0,0 0-144 15,0 0 144-15,0 0-160 0,0 0 160 0,-6-4-160 16,-2 1-48-16,-1 0-16 15,0 0 0-15,-1-1 0 0,1 1 48 0,0 0 16 16,-2-3 0-16,1 2 0 0,0-1 160 0,1 1 0 0,1-2 0 0,2 1 0 16,-2-1 0-16,3 1 0 0,0 1 0 0,2-1 0 0,1 1 0 15,2 4 0-15,0-5 0 0,0 5 176 16,0 0-176-16,4-4 0 0,-4 4 0 0,8-2 0 16,0 0 176-16,-1 0-48 0,1 2-128 0,1 2 192 15,0 0-192-15,-1 0 144 0,1 1-144 0,1 2 128 0,0 0-128 16,-1 2 192-16,0-1-192 0,-2 1 192 15,0 1-16-15,-3-1 0 0,-2 1 0 0,0 1 0 0,-2 0-176 0,-3-1 0 16,-1 2 144-16,-3 0-144 16,-1 1-304-16,-2 0-128 0,-1 0-16 0,-3 0-16 15,0 0-1584-15,-1 0-304 0,-1 0-64 0</inkml:trace>
  <inkml:trace contextRef="#ctx0" brushRef="#br4" timeOffset="76293.09">19588 6239 25391 0,'0'0'1120'0,"0"0"240"0,-7-1-1088 0,1 0-272 0,6 1 0 0,-6-1 0 15,1 0 944-15,5 1 128 0,0 0 16 0,0 0 16 16,0 0-144-16,0 0-48 0,0 0 0 0,0 0 0 16,6 1-528-16,4 0-128 0,1 0 0 0,4 0-16 15,4-1 16-15,4 0 0 0,2 1 0 0,4-2 0 16,2-1-64-16,0-1-16 0,-1-1 0 0,3 1 0 16,1 0-32-16,2 1 0 0,0 1 0 0,4-1 0 0,0 2-144 0,3 0 0 15,1 2 144-15,-2-2-144 0,-2-2 0 0,-2 2 0 16,-2-1 0-16,0 1 0 15,-7 0 0-15,0 0 0 0,-4 0-160 0,-1 1 160 0,-2-1-384 0,-3 2 16 16,-2-1 16-16,-3 0 0 0,-3-1 112 0,-2-1 32 16,-4 0 0-16,-5 1 0 0,0 0 208 0,0 0 0 0,0 0-160 0,-3-4 160 15,-1-1 0-15,-3-1-144 0,-2 1 144 16,0-1 0-16,-2 1-256 0,0-1 48 16,0 1 16-16,3-1 0 0,0 1 192 0,1 0-176 15,2 1 176-15,0 1-160 0,5 3 160 0,0 0 0 0,0 0 0 0,0 0 0 16,0-6 0-16,0 6 0 15,4-5 0-15,1 0 0 0,1 4 192 0,0 1-16 0,2 0-16 0,1 0 0 16,0 1 48-16,0 1 16 0,1 2 0 0,-1-1 0 16,0 1-32-16,0 3 0 0,1 1 0 0,-2-1 0 15,0 0 32-15,0 1 0 0,-2 1 0 0,0-1 0 16,-2 0-80-16,0 0-16 0,-2 1 0 0,-2-1 0 16,-2 1-256-16,-3 0-64 0,-1 0-16 0,-3 1 0 15,-2 0-1520 1,-2 1-288-16,-3 0-64 0,-1 1-11296 0</inkml:trace>
  <inkml:trace contextRef="#ctx0" brushRef="#br4" timeOffset="76843.92">19749 6574 19343 0,'0'0'848'0,"-5"-3"192"0,-2 1-832 0,2 0-208 0,-1 0 0 0,6 2 0 15,0 0 1568-15,0 0 272 16,-3-3 48-16,3 3 16 0,0 0-624 0,0 0-112 16,0 0-16-16,0 0-16 0,8 0-432 0,0 0-96 0,2 0-16 0,2-2 0 31,3 4-320-31,0-1-64 0,0-1-16 0,3 0 0 15,1-1 160-15,2-1 32 0,2 2 0 0,2-1 0 16,0-1-128-16,4 1-32 0,3-1 0 0,0 1 0 16,3-1-224-16,2 0 0 15,4 1 128-15,-2 0-128 0,-3-1 0 0,-1 0 0 0,-1 1 128 0,0 0-128 16,-3-2 0-16,0 3-240 0,-2 0 48 0,-3 0 16 16,-2 0-288-16,-4-1-64 15,-2 1-16-15,-3 0 0 0,-3 0 144 0,-3 0 16 0,-9 0 16 0,0 0 0 0,0 0 16 0,0 0 0 16,0 0 0-16,-3-2 0 0,-2-1 176 0,1 1 48 15,-4-1 0-15,0 1 0 0,1 0 128 0,-1 0 0 16,-1 0 0-16,3-1-128 0,-1 0 128 0,1 1 0 16,1 0 0-16,2 0 0 0,-3-2 160 0,3 2-32 15,3 2-128-15,0 0 192 0,0 0 16 0,0 0 0 16,0 0 0-16,0 0 0 0,0 0 32 0,0 0 0 16,0 0 0-16,0 0 0 0,0 0-32 0,0 0 0 0,4-2 0 15,-4 2 0-15,8 0-80 0,-1 1 0 0,-7-1-128 16,6 3 192-16,1 2-192 0,-1 1 176 15,1 2-176-15,-4 0 160 0,1-2-160 0,-1 2 192 16,-1 0-192-16,0 0 192 0,-2 1-192 0,-1 0 192 0,-2 0-192 0,0 0 192 16,-2-1-192-16,1 1 0 0,-4 0 0 0,-2 0 0 31,-1 1-1728-31,-2 1-320 0,-1-1-64 0</inkml:trace>
  <inkml:trace contextRef="#ctx0" brushRef="#br4" timeOffset="77333">19652 6831 11967 0,'-11'-2'1072'0,"11"2"-864"16,0 0-208-16,0 0 0 0,0 0 3200 0,0 0 576 15,0 0 128-15,0 0 32 0,0 0-2384 0,0 0-464 16,0 0-112-16,0 0-16 0,0 0-256 0,10 0-48 16,4 0-16-16,1-1 0 0,4 0-256 0,-1 0-48 15,4-1-16-15,1 1 0 0,1 0 16 0,0 2 0 0,0-2 0 0,0 0 0 16,1 0-112-16,2-1-32 16,-2 0 0-16,-1-1 0 0,2 1-192 0,-1-1 0 0,-1 1 128 0,1 1-128 15,3 0-192-15,-5-1-96 16,-5 1-16-16,-3 0 0 15,-1 0-512-15,-4 0-96 0,-2 0-32 0,-3-1 0 16,-5 2-256-16,5-5-48 0,-5 5-16 0,0 0 0 16,-1-5 608-16,-1-1 112 0,-2 2 32 0,0 1 0 0,-2-2 512 0,1 1 224 0,-1-1-16 0,1 2 0 15,0 0 672-15,5 3 128 0,0 0 16 0,0 0 16 0,-2-5 48 16,2 5 16-16,0 0 0 0,0 0 0 16,6-3-400-16,-1 2-96 0,-5 1-16 0,8 0 0 0,1 0-176 0,-2 2-32 15,0 0-16-15,1 2 0 0,1 0-80 0,-3 3-16 16,0-1 0-16,-2 2 0 0,2 0-16 0,-2-1 0 15,-4 2 0-15,1 0 0 0,-1 0-96 0,-1 0-32 16,-5-1 0-16,1 1 0 0,-2 1-128 0,1 0-272 16,-2-1 64-16,-2 1 16 15,-4-1-2144-15,-2-1-416 0</inkml:trace>
  <inkml:trace contextRef="#ctx0" brushRef="#br4" timeOffset="79258.73">21910 5302 2751 0,'0'0'256'0,"0"0"-256"0,0 0 0 0,0 0 0 15,0 0 3856-15,0 0 736 0,-6 0 144 0,6 0 16 0,0 0-1984 0,0 0-400 16,-4-2-64-16,4 2-32 0,0 0-736 0,0 0-160 16,-3-3-32-16,3 3 0 0,-2-6-448 0,2 1-80 15,0-1-32-15,2 1 0 0,0-1-208 16,2-1-32-16,3 0-16 0,0-1 0 16,1-2-80-16,3 0 0 0,2-1-16 0,1 0 0 0,-2 0-160 0,2 1-16 15,2 0-16-15,0 2 0 16,-1 0-16-16,1 1 0 0,-2 1 0 0,1 0 0 0,-3 2-32 0,2 1-16 15,-2 0 0-15,0 2 0 0,0 1-176 0,-1 1 160 0,0 2-160 0,-1 0 160 16,0 1-160-16,-1 2 0 16,-3 0 0-16,1 1 128 0,-1 0-128 0,0-1-192 15,-2 3 32-15,1-1 16 16,-2-1-448-16,0 1-96 16,-3-8-16-16,2 8 0 0,0-2-1456 0,-2 1-288 0,0-7-64 0,-3 5-7488 15,3-5-1504-15</inkml:trace>
  <inkml:trace contextRef="#ctx0" brushRef="#br4" timeOffset="79510.8">22136 5177 24767 0,'0'0'1088'0,"0"0"240"0,0 0-1072 0,0 0-256 15,0 0 0-15,0 0 0 0,0 0 1584 0,0 0 256 0,0 0 48 0,0 0 16 0,0 0-544 0,-5 4-96 16,-1 2-32-16,3 1 0 16,-1 3-560-16,-1 1-112 0,4 1-32 0,-3 1 0 15,0 3-16-15,1 1-16 0,1 2 0 0,0 2 0 16,-2 0-160-16,3-1-16 0,0 0-16 0,0-1 0 15,1 2-176-15,1-2-128 0,0 0 192 0,2-2-192 16,-1 0 144-16,1-2-144 16,3-2 0-16,0-1 144 0,-1-2-144 0,0-1 192 0,2-2-192 0,0-2 192 0,1 0-192 0,2-2-224 15,0-2 48-15,1 0 16 16,0-2-368-16,1-2-80 0,0-1-16 0,3 0 0 16,2-3-2144-16,1-1-432 0</inkml:trace>
  <inkml:trace contextRef="#ctx0" brushRef="#br4" timeOffset="79778.97">22547 5315 26143 0,'0'0'1152'0,"0"0"256"0,0 0-1136 0,0 0-272 0,0 0 0 0,3-5 0 0,-1-1 1488 0,1 1 240 0,2-1 64 0,0 2 0 0,1 1-560 0,0-1-96 16,2 1-32-16,0 0 0 0,1-2-768 0,-1 2-144 15,2 0-48-15,1 0 0 0,3 2-144 0,-3-1-192 32,-3 1 32-32,-1 1 16 15,1 0-1872-15,-1 1-368 0,-7-1-80 0,0 0-6880 16,0 0-1392-16</inkml:trace>
  <inkml:trace contextRef="#ctx0" brushRef="#br4" timeOffset="79919.95">22546 5404 18431 0,'0'0'1632'0,"0"0"-1312"16,0 0-320-16,0 0 0 0,0 0 2224 0,0 0 368 16,0 0 80-16,0 0 16 0,0 0-1392 0,0 0-272 0,0 0-48 0,8 0-16 15,2 0-448-15,2 0-112 0,-1-1-16 0,4 0 0 16,2 0-384-16,1-1-320 0,-1 0 48 0,3-3 16 31,2 2-2688-31,1-1-544 0</inkml:trace>
  <inkml:trace contextRef="#ctx0" brushRef="#br4" timeOffset="80187.14">23033 5300 18655 0,'0'0'832'0,"-1"5"160"0,-1 1-800 0,-1 0-192 0,1 3 0 0,0 0 0 15,0 1 1296-15,1 0 224 0,-2 0 32 0,2 1 16 16,-1 0-192-16,2 0-32 0,0-1-16 0,2 1 0 15,2 0-240-15,0 0-64 0,2-3 0 0,1 0 0 16,2-1-224-16,1-2-48 0,0 0-16 0,2-2 0 0,2-2-224 0,2-1-32 16,-4-1-16-16,1-3 0 0,0-2-128 0,0-1-16 15,1-1-16-15,-2-2 0 0,-1-1 144 0,-1-1 16 16,-3-2 16-16,0 0 0 0,-2-1 144 0,0-1 16 16,-4 1 16-16,-1 1 0 0,-2 0 48 0,-2 2 0 15,-1 1 0-15,-2 3 0 0,0 0-240 0,-2 2-32 16,-1 2-16-16,0 3 0 0,-1 0-416 0,0 2-256 15,-1 2 48-15,0 3 0 16,0 0-1392-16,1 4-288 0,-3 2-48 0,2 1-16368 0</inkml:trace>
  <inkml:trace contextRef="#ctx0" brushRef="#br4" timeOffset="82748.97">22663 12158 1839 0,'0'0'160'0,"0"0"-160"0,0 0 0 0,0 0 0 0,0 0 3040 0,0 0 576 31,0 0 112-31,0 0 32 0,-5 3-1456 0,5-3-304 0,0 0-48 0,-5 2-16 0,0 0-368 0,5-2-80 16,0 0-16-16,0 0 0 0,-5 2-112 0,5-2-16 31,0 0-16-31,0 0 0 0,0 0-432 0,0 0-96 16,0 0-16-16,0 0 0 0,0 0-128 0,0 0-16 15,0 0-16-15,3-6 0 0,1-2-224 0,2 0-32 16,-2 1-16-16,3-1 0 0,1 0-96 0,2-1 0 16,2 1-16-16,2-1 0 0,0 0-112 0,2 2 0 0,0 0-128 15,2 1 192-15,1 2-192 0,0-1 0 16,0 2 0-16,0 2 0 0,1-1 0 0,0 1 0 0,-1 1 0 0,-3 1 0 15,1 0 0-15,-3 1 0 0,-2 1 0 0,-1 1 0 16,-1 0 0-16,-1 0 0 0,0 2 0 0,-2-1 0 0,0 1-240 16,1-1 16-16,-2 2 0 0,0 0 0 15,-2-1-480-15,2 2-112 16,-2 0-16-16,0-2 0 0,0 1-432 0,-4-7-80 0,0 0-32 0,1 6 0 16,-1-6-1760-16,0 0-336 0</inkml:trace>
  <inkml:trace contextRef="#ctx0" brushRef="#br4" timeOffset="83000.33">22994 12123 8287 0,'0'0'368'0,"-5"-3"80"0,-2-1-448 0,1 0 0 16,-2 1 0-16,0 0 0 0,2 0 4800 0,-1 2 864 15,3 0 176-15,-2 1 48 0,1 0-3648 0,-1 2-704 16,6-2-160-16,-5 5-32 0,0 0-688 0,1 2-144 0,1 1-16 0,0 0-16 16,-2 2-176-16,2 2-48 0,0 2 0 0,2-1 0 15,1 1 96-15,0-1 16 16,-1 4 0-16,1-2 0 0,0 1-96 0,0-1-16 15,1 0 0-15,0 1 0 0,2-2-96 0,-1 0-32 16,1 0 0-16,3-3 0 0,-1 0-128 0,-1-3 192 16,2 0-192-16,1 0 192 0,0-3-192 0,2 0 0 0,1-2 0 0,0 0 128 15,0 0-128-15,1-2-256 0,0-2 64 0,1-1 16 32,1-1-656-32,0 0-144 0,2-2-32 0,0 0 0 0,0-1-2288 15,1 1-464-15</inkml:trace>
  <inkml:trace contextRef="#ctx0" brushRef="#br4" timeOffset="83191.56">23259 12305 21183 0,'0'0'1888'0,"0"0"-1504"0,0 0-384 0,0 0 0 0,0 0 2416 0,0 0 400 15,0 0 96-15,0 0 16 0,0 0-880 0,0 0-160 16,0 0-32-16,0 0-16 0,-1 9-816 0,-1-1-144 16,0 2-48-16,0 1 0 0,1 0-304 0,0 1-64 15,-1 0-16-15,1 2 0 0,0-1-256 0,0 1-48 16,1 2-16-16,1-3 0 0,-1-1-128 0,0 0 0 15,-1-1 0-15,1 0 0 16,0-1-432-16,1-1-112 0,-1-2-32 0,2 1 0 16,-2-8-2784-16,5 8-560 0</inkml:trace>
  <inkml:trace contextRef="#ctx0" brushRef="#br4" timeOffset="107509.52">19561 8463 2751 0,'0'0'128'0,"0"0"16"0,0 0-144 0,0 0 0 0,0 0 0 0,0 0 0 15,0 0 1376-15,0 0 240 0,0 0 48 0,0 0 16 16,0 0-912-16,0 0-192 0,0 0-48 0,0 0 0 0,0 0-224 0,0 0-48 15,0 0-16-15,0 0 0 0,0 0-240 0,0 0 144 16,0 0-144-16,0 0 128 0,0 0-128 0,0 0 0 16,0 0 0-16,0 0 0 0,0 0 0 0,0 0 0 15,0 0 0-15,0 0 0 0,0 0 0 0,0 0 0 16,0 0 0-16,0 0 0 0,0 0-176 0,0 0 48 16,0 0 0-16</inkml:trace>
  <inkml:trace contextRef="#ctx0" brushRef="#br4" timeOffset="108357.98">19540 8485 8175 0,'0'0'352'0,"0"0"96"0,0 0-448 0,0 0 0 16,0 0 0-16,0 0 0 0,0 0 384 0,0 0 0 16,0 0 0-16,0 0 0 0,0 0 0 0,0 0 0 15,0 0 0-15,0 0 0 0,0 0-192 0,0 0-32 0,0 0-16 0,0 0 0 16,0 0-144-16,0 0 192 0,0 0-192 0,0 0 192 15,0 0-192-15,0 0 0 16,0 0 144-16,0 0-144 0,0 0 0 0,0 0 0 16,0 0 0-16,0 0 0 0,0 0 0 0,0 0 0 0,0 0 0 0,0 0 0 15,0 0 0-15,7-1 0 0,-7 1 0 0,6-1-3552 16,1 1-672-16</inkml:trace>
  <inkml:trace contextRef="#ctx0" brushRef="#br4" timeOffset="108925.3">19553 8467 1839 0,'0'0'160'0,"0"0"-160"16,0 0 0-16,0 0 0 0,0 0 2000 0,0 0 368 0,0 0 80 0,0 0 16 15,-4-2-1584-15,4 2-320 0,0 0-64 0,0 0-16 16,0 0-80-16,0 0-16 0,0 0 0 0,0 0 0 15,-4-3-144-15,4 3-48 0,0 0 0 0,0 0 0 0,0 0 128 0,0 0 0 16,0 0 16-16,0 0 0 16,0 0 80-16,0 0 16 0,0 0 0 0,0 0 0 15,0 0-16-15,0 0 0 0,0 0 0 0,0 0 0 16,0 0-176-16,0 0-48 0,0 0 0 0,0 0 0 0,0 0-192 0,0 0 0 16,0 0 128-16,0 0-128 0,0 0 0 0,7-1 0 15,2 0 128-15,0 0-128 0,0 0 0 0,1 2 0 16,2-2 0-16,-2 1 0 0,1 0 0 0,1 0 0 15,1 0 0-15,2-1 0 0,-1 1 0 0,-1 1 0 16,-1 1 0-16,-1-2 0 0,0 0 0 0,-1 0-160 16,-1 0 32-16,-2 0 0 0,0 0-192 0,-7 0-16 15,0 0-16-15,0 0 0 16,0 0-272-16,0 0-48 0,0 0-16 0,0 0 0 16,0 0-208-16,0 0-32 0,-7 1-16 0,2 0 0 15,-1-1 256-15,1 0 48 0,-2 1 16 0,1-1 0 0,-1-1 432 0,1 0 192 16,2 0-160-16,0 0 160 0,-2 1 0 0,1 0-144 0,-1-1 144 0,6 1-4272 31</inkml:trace>
  <inkml:trace contextRef="#ctx0" brushRef="#br4" timeOffset="109239.45">19424 8428 2751 0,'0'0'256'0,"0"0"-256"15,0 0 0-15,0 0 0 16,0 0 1760-16,0 0 304 0,0 0 64 0,0 0 16 0,0 0-1184 0,0 0-256 16,0 0-32-16,0 0-16 0,0 0 144 0,0 0 32 15,0 0 0-15,0 0 0 0,0 0-320 0,0 0-64 16,0 0-16-16,0 0 0 0,0 0-224 0,0 0-32 15,0 0-16-15,0 0 0 0,0 0-160 0,0 0 0 16,0 0 0-16,0 0 128 0,0 0-128 0,0 0 0 16,0 0 0-16,0 0 0 0,0 0 0 0,0 0 0 15,0 0 0-15,0 0 0 0,0 0 0 0,0 0 0 0,4-2 0 0,-4 2 0 32,0 0-496-32,0 0-16 0,8-1-16 0</inkml:trace>
  <inkml:trace contextRef="#ctx0" brushRef="#br4" timeOffset="139022.01">22968 8474 13823 0,'0'0'608'0,"0"0"128"0,0 0-592 0,0 0-144 0,0 0 0 0,0 0 0 0,0 0 1840 0,0 0 336 16,0 0 64-16,0 0 0 0,9-3-1456 0,0 0-288 16,0 0-64-16,2-1-16 0,3 1 80 0,1 0 16 15,0-1 0-15,4 0 0 0,2 1-112 0,3 0-16 16,3 2 0-16,1 0 0 0,0 0-176 0,1 0-32 15,3 0-16-15,0 1 0 0,-2-1 16 0,-1 0 0 16,-1 0 0-16,-3 0 0 0,-1-1-176 0,-5 1 160 16,-1 1-160-16,-3 0 160 0,-3-2-160 0,-2 1 192 15,-1-1-192-15,-2 1 192 0,-7 1 208 0,0 0 48 16,0 0 16-16,0 0 0 0,0 0-64 0,0 0-16 16,0 0 0-16,-7-2 0 0,-1-1-224 0,-1 2-160 15,-2 0 192-15,-4 1-192 0,-1-1 176 0,-3 1-176 0,-1-1 160 0,-2 1-160 16,-2-1 128-16,-2 0-128 15,-2 0 0-15,1 2 144 0,-2 0-144 0,0 2 128 16,2 0-128-16,1 3 128 0,0 1-128 0,2-1 0 0,0 2 0 0,0 0 0 16,-1-1 0-16,2 2 0 0,1 1-144 15,1 0 144-15,2-1 0 0,1 1 0 0,2 1 0 0,0 1 0 16,1 0-128-16,3 1 128 0,2-1 0 0,3 0 0 16,4 1 0-16,2-1 0 0,4-1 0 0,-1 0 0 15,3 0 0-15,1-1 0 0,3-1 0 0,2-1 0 16,2 0 0-16,0-2 0 0,3-1 160 0,-1-2-32 15,1-1 192-15,-2-2 64 0,0-1 0 0,-3 0 0 16,0-2 160-16,-1-2 32 0,-2 1 16 0,-2-2 0 16,0-1 112-16,-2-2 32 0,-1-2 0 0,-3 0 0 15,-2-1-128-15,-1 1-32 0,-1 1 0 0,-3 0 0 0,1-1-256 0,-5 2-64 16,-3 0-16-16,2 3 0 16,-3 1-240-16,1 4-208 0,-1 1 32 0,2 3 16 15,0 3-1664-15,1 1-336 0,0 0-64 16,2 2-13808-16</inkml:trace>
  <inkml:trace contextRef="#ctx0" brushRef="#br4" timeOffset="148219.07">19420 8447 2751 0,'0'0'128'0,"0"0"16"0,0 0-144 0,0 0 0 15,0 0 0-15,0 0 0 0,0 0 2448 0,0 0 464 16,-4-3 96-16,4 3 0 0,0 0-1760 0,0 0-352 31,0 0-80-31,0 0-16 0,-6-3-144 0,6 3-16 16,0 0-16-16,0 0 0 0,0 0-304 0,0 0-48 16,0 0-16-16,0 0 0 0,0 0-96 0,0 0-32 0,0 0 0 0,0 0 0 15,0 0 96-15,0 0 16 16,0 0 0-16,0 0 0 0,0 0 256 0,0 0 48 15,-4-2 16-15,4 2 0 0,0 0-144 0,0 0-32 16,0 0 0-16,0 0 0 0,0 0-112 0,0 0-16 0,0 0-16 0,0 0 0 16,0 0 16-16,0 0 0 0,0 0 0 0,0 0 0 15,0 0 0-15,0 0 16 0,0 0 0 0,0 0 0 16,6 0-64-16,0 0-16 0,-6 0 0 16,7-1 0-16,-7 1 32 0,7-1 0 0,2 0 0 0,0 1 0 15,0-1 112-15,1 1 32 0,-1 0 0 0,2 0 0 16,1 0-96-16,1 1-16 0,2-1 0 0,3 1 0 15,1 1 0-15,1 0-16 0,2 1 0 0,4-1 0 0,2 0-64 0,3 0-16 16,0 0 0-16,0 0 0 0,0-1-160 0,-1-1 160 16,1 0-160-16,0 0 160 0,-1 0-160 0,-1 0 160 15,0 0-160-15,3 1 160 0,-1 0-160 0,-1 0 160 16,1 0-160-16,0 0 160 0,0-1-160 0,0 0 0 16,-4-1 144-16,-2 0-144 0,-1 1 128 0,-2-1-128 15,-1 0 160-15,-1 1-160 0,1 0 176 0,-1 0-176 16,-1 0 192-16,1 0-192 0,-1 0 160 0,1 0-160 0,1 0 128 0,-2 0-128 15,1 0 128-15,-1 1-128 16,-1 0 0-16,1-1 128 0,-1 0-128 0,1 0 160 16,-3 1-160-16,-2 0 160 0,-1-1-160 0,-1 0 192 15,-1 1-192-15,-1-1 192 0,-2 0-192 0,-2 0 192 16,-6 0-192-16,6 0 192 0,-6 0-192 0,0 0 192 0,0 0-192 0,0 0 192 16,0 0-64-16,0 0 0 0,0 0 0 0,0 0 0 15,0 0-128-15,0 0 0 0,0 0 144 0,0 0-144 16,0 0 0-16,0 0 0 0,0 0 0 0,0 0 0 15,0 0 0-15,0 0-288 16,-5 0 48-16,0 0 16 16,-1 0-272-16,6 0-48 0,-6 0-16 0,0 1 0 15,6-1-272-15,-4 1-64 0,-3 1-16 0,2-1 0 0,-1 0-1648 16,1 0-336-16,-1 1-64 0</inkml:trace>
  <inkml:trace contextRef="#ctx0" brushRef="#br4" timeOffset="148926.2">20489 8306 12959 0,'0'0'576'0,"0"0"112"0,0 0-560 0,0 0-128 0,0 0 0 0,0 0 0 16,0 0 864-16,0 0 144 0,0 0 16 0,0 0 16 16,0 0-64-16,0 0-16 0,0 0 0 0,-4-3 0 15,4 3-144-15,0 0-48 0,-4-2 0 0,4 2 0 16,-5-3-64-16,5 3 0 0,0 0-16 0,0 0 0 16,-4-2-144-16,4 2-32 0,0 0 0 0,0 0 0 15,0 0-112-15,0 0-16 0,0 0-16 0,0 0 0 0,0 0-160 0,0 0-16 31,0 0-16-31,0 0 0 0,0 0-48 0,0 0 0 0,0 0 0 0,0 0 0 0,0 0 16 0,0 0 0 16,0 0 0-16,0 0 0 0,0 0 112 0,0 0 0 16,0 0 16-16,6 5 0 0,-1 0-16 0,1 0-16 15,0-2 0-15,1 0 0 0,-1-1-48 0,2 2-16 16,1 0 0-16,3-1 0 0,1 1 16 0,0 0 0 16,1 2 0-16,0-3 0 0,0 0-16 0,0 0 0 15,2 1 0-15,-2 0 0 0,-1-2-48 0,-1 1 0 16,-1-2 0-16,0 0 0 0,0 2-128 0,-3-2 160 0,-1 0-160 0,-1 0 160 15,0 0-16-15,-6-1 0 16,5 2 0-16,-5-2 0 0,0 0 192 0,0 0 48 16,3 4 0-16,-1 0 0 0,-2-4 240 0,-4 7 48 15,0 1 16-15,-3 0 0 0,-1 2-16 0,-3 1 0 0,-1 1 0 0,1 1 0 16,-4-1-224-16,1 0-64 0,-4 0 0 0,2 0 0 16,-2 1-192-16,1 0-32 0,2 2-16 0,2-2 0 15,0-2-144-15,1 1 0 16,0-1 0-16,2-1 0 0,1 0 0 0,0-1 0 0,2-1-224 15,0 1 80-15,1-2-1536 0,2 0-304 0,1 0-64 0,3-7-15024 16</inkml:trace>
  <inkml:trace contextRef="#ctx0" brushRef="#br4" timeOffset="159486.75">20560 8488 1839 0,'0'0'0'0,"0"0"160"0,0 0-160 0,0 0 0 16,0 0 0-16,6-4 0 15,-2 1 1472-15,0 0 256 0,-4 3 48 0,6-4 16 16,-1 1-1184-16,-5 3-224 0,7-2-64 0,-2 0 0 16,-5 2-320-16,0 0 0 0,5-2 0 0,-5 2 0 15,0 0 128-15,0 0-128 0,0 0 128 0,0 0-128 16,0 0 464-16,0 0 32 0,0 0 0 0,0 0 0 0,-7 3 64 0,0 1 16 15,-2 1 0-15,-1 0 0 0,1 2-352 16,-3-1-64-16,1 1-16 0,-1 1 0 0,0-1-144 0,0 1 0 16,0 1 0-16,1 0 0 0,-2 1 0 0,5-2 0 15,-1 0 0-15,0-1-176 16,1-1-304-16,3 1-64 0,-3-2-16 0,3 0 0 16,-1-1-80-16,2-1 0 0</inkml:trace>
  <inkml:trace contextRef="#ctx0" brushRef="#br4" timeOffset="159800.7">20615 8494 8799 0,'0'0'384'0,"0"0"96"0,0 0-480 0,0 0 0 0,0 0 0 0,0 0 0 16,0 0 656-16,0 0 48 0,0 0 0 0,0 0 0 15,0 0 192-15,0 0 32 0,-5 2 16 0,-2 2 0 16,-2 0-512-16,-1 2-112 0,-1-2 0 0,-1 3-16 16,0 0-176-16,-2 3-128 0,-2 1 192 0,0 1-192 15,-2 0 256-15,0 3-64 0,-2-1-16 0,0 1 0 0,1 0-176 0,2 0 128 16,-1 1-128-16,1-2 128 0,1 0-128 0,0 0 0 16,-1 1 0-16,2-1 128 0,-1 0 32 0,1-2 0 15,-1-1 0-15,2-1 0 0,1-1-160 0,1 0 128 16,1-1-128-16,1-2 128 0,1 0-128 0,1-2 0 15,3 1 0-15,0-2 0 16,5-3-912-16,0 0-112 0,0 0-32 0</inkml:trace>
  <inkml:trace contextRef="#ctx0" brushRef="#br4" timeOffset="160303.06">20665 8474 2751 0,'0'0'256'0,"0"0"-256"0,0 0 0 0,0 0 0 0,5-2 1408 0,1-1 256 15,-6 3 32-15,4-3 16 16,-4 3-592-16,4-5-112 0,2 0-32 0,-3 0 0 16,-1 1-208-16,1 0-32 0,-1-1-16 0,-2 5 0 0,1-4-272 0,-1 4-48 15,0 0-16-15,0 0 0 0,0 0-32 0,1-5-16 16,-1 5 0-16,0 0 0 0,0 0 144 0,-4-3 32 16,-1 1 0-16,1 2 0 0,-3 1-144 0,-1 2-32 15,0 2 0-15,-3 1 0 0,-3 1-192 0,-2 2-144 16,-3-1 192-16,-1 3-192 0,0 4 240 0,-2 1-64 15,-3 2-16-15,0 2 0 0,-1 1-160 0,-1 1 192 16,0 1-192-16,-1 1 192 0,1 1-192 0,-4 3 128 16,-2 0-128-16,-1 0 128 0,-1-4-128 0,0 0 0 15,2 1 0-15,2 0 128 0,0-3-128 0,2 0 0 16,3-1 144-16,0-1-144 0,1 0 128 0,2-1-128 0,2-1 128 0,1-1-128 16,2 0 128-16,1-2-128 15,2-2 128-15,0-1-128 0,1-1 0 0,1-2-208 0,1-2 16 0,3-2 16 31,2 0-656-31,3-3-144 0,4-2-32 0,0 0-7888 0</inkml:trace>
  <inkml:trace contextRef="#ctx0" brushRef="#br4" timeOffset="161449.91">20702 8428 1839 0,'0'0'0'0,"0"0"160"0,5-2-160 0,-5 2 0 15,6-3 0-15,-2-1 0 0,1 1 2176 0,-5 3 384 16,0 0 96-16,0 0 16 0,0 0-1488 0,0 0-288 15,0 0-64-15,0 0-16 0,0 0-16 0,0 0 0 0,0 0 0 0,0 0 0 16,0 0-128-16,0 0-32 16,0 0 0-16,0 0 0 0,-6-1-288 0,1 0-64 0,5 1-16 0,-6 2 0 15,1 0 16-15,-1 1 0 0,1-1 0 0,-1 0 0 16,1 0 64-16,-2 3 16 16,1-1 0-16,-1 0 0 0,-1 1-48 0,1-1-16 15,-1 1 0-15,0-1 0 0,-3 1 32 0,0 1 16 0,0-1 0 16,0 1 0-16,-1 1-96 0,1 0 0 0,0 1-16 0,0 0 0 15,0-1-64-15,-1 2-16 0,0 1 0 0,0 1 0 0,0 0 32 0,1 0 16 16,0 0 0-16,-1 0 0 0,-2 1 16 16,1 0 0-16,0 1 0 0,0 0 0 0,-1-2 0 15,0 1 0-15,0 1 0 0,1 0 0 0,0 0-64 16,-3 2-16-16,0 0 0 0,0 3 0 0,1-3-144 16,-3 0 160-16,1 0-160 0,-2-1 160 0,0 0-160 15,0 1 0-15,0-1 0 0,0 0 128 0,0 0-128 0,1 1 0 16,-2-2 0-16,2 0 0 0,1 1 0 15,0 1 0-15,1-1 0 0,0 0 0 0,0 0 0 0,0-2 128 16,2 0-128-16,1 1 0 0,-3 0 0 0,2-1 128 16,1 0-128-16,0-1 0 15,-2-1 0-15,1 0 0 0,1 0 128 0,-4 0-128 0,2 0 0 0,1 0 0 16,-1 0 0-16,0 1 128 0,0 1-128 0,-1-1 0 16,0 0 0-16,0 0 128 0,1 0-128 0,1 0 0 15,-1-1 0-15,1 0 0 0,-1-1 0 0,-2 2 0 16,2 2 0-16,0-1 0 0,2 0 0 0,-1 0 0 0,-2 0 0 15,2 0 0-15,1 0 0 0,1-1 0 16,-1 0 0-16,1-1 0 0,1 0 128 0,1 0-128 0,0-1 128 16,-1 1-128-16,1-1 144 0,-1 1-144 15,0-1 160-15,-2 0-160 0,-1 0 160 0,2 0-160 0,0 0 160 0,0 1-160 16,-1-1 128-16,0 0-128 0,0 0 0 16,-1 0 0-16,0-2 0 0,0 1 128 0,-1 0-128 0,1 1 0 15,1-2 0-15,0 1 0 0,0-1 128 0,-1 0-128 0,0 1 0 0,1 0 0 16,1-2 0-16,0 2 0 0,2 1 0 0,-2 0 0 15,2-3 0-15,0 2 0 0,-1-2 144 16,1 2-144-16,0-1 128 0,1-1-128 0,2 1 128 0,-1 0-128 16,0-2 0-16,-1 2 128 0,2-2-128 0,0 2 0 15,-1 0 0-15,1 0 128 0,-1 1-128 0,0-2 0 16,1 0 0-16,-1 0 0 0,-1 2 0 0,0-1 128 16,0-1-128-1,1 1 0-15,-1 0 0 0,0-1 0 0,-2 0 0 0,1-1 0 0,0 1 0 0,0-1 128 16,2 0-128-16,-1 0 0 0,-2-1 0 0,1 3 0 15,1-1 0-15,-2-1 0 0,1-1 0 0,0 2 0 0,0-1 0 0,2 0 0 16,-1 1 0-16,1 1 0 0,-1 1 0 0,0-2 0 16,2-1 0-16,0 0 0 15,-2 1 0-15,2-1 0 0,-2 1 0 0,1-1 0 16,0 2 0-16,1-1 0 0,-2 1 0 0,1 0 0 16,1-2 0-16,0 1 0 0,0-1 0 0,1 2 0 15,-2-2 0-15,0 1 0 0,1-2 0 0,-1 1 0 0,2 0 0 0,-1 1 0 16,1-1 0-16,1-1 0 0,-1 1 128 0,1 0-128 15,-2 2 0-15,1-2 0 0,0 1 0 0,1-1 0 16,-1 1 0-16,1-1 0 0,0 1 0 0,1-1 0 16,-1 1 0-16,1-1 0 15,0 0 0-15,0-1 128 0,1 1-128 0,-1-2 0 0,-1 0 0 0,5-3 128 16,-3 4-128-16,0-1 0 0,-2 1 0 0,5-4 0 16,-3 5 128-16,3-5-128 0,-5 2 0 0,5-2 128 15,0 0-128-15,-3 3 128 0,3-3-128 0,0 0 128 16,0 0-128-16,0 0 0 0,0 0 0 0,0 0 0 15,0 0 0-15,0 0 0 16,0 0-144-16,0 0 144 0,0 0-768 16,0 0-64-16,0 0 0 0,8-3-13024 0</inkml:trace>
  <inkml:trace contextRef="#ctx0" brushRef="#br4" timeOffset="162548.09">18709 10027 2751 0,'0'0'128'0,"0"0"16"0,0 0-144 0,0 0 0 16,0 0 0-16,0 0 0 0,0 0 3072 0,0 0 576 16,0 0 112-16,0 0 16 0,0 0-2080 0,0 0-416 0,0 0-96 0,0 0-16 15,0 0-544-15,0 0-112 0,0 0-32 0,0 0 0 16,0 0 16-16,0 0 0 15,0 0 0-15,-6 2 0 0,-2 1 48 0,2 0 16 16,-2 3 0-16,-1-2 0 0,1 2-96 0,-2 0-16 16,0 3 0-16,-1-1 0 0,-1 0-128 0,0-1-16 0,-1 2-16 0,1-1 0 15,2-2 16-15,-2 1 0 16,4 0 0-16,-1-2 0 0,0 0 48 0,0-1 16 0,1 0 0 0,2 2 0 16,0-3-48-16,2 0-16 0,4-3 0 0,-4 5 0 15,4-5-48-15,0 0 0 0,0 0 0 0,0 0 0 16,-3 5-64-16,3-5-32 0,0 0 0 0,0 0 0 15,0 0-16-15,5 6 0 0,1-2 0 0,0 0 0 16,0-1 48-16,2 0 16 0,0-1 0 0,2 3 0 16,2-2-16-16,0 0-16 0,1 2 0 0,1-1 0 15,1 1-16-15,0 0 0 0,1 1 0 0,-1-1 0 16,0 2-160-16,0-1 192 0,-2 1-192 0,0-1 192 0,0 1-192 0,0 0 0 16,-3-1 0-16,1 0 0 0,-1-1 0 0,-1 1 0 15,-2-1 0-15,-1 0 128 0,0-1-272 0,-6-4-64 16,0 0-16-16,0 0 0 15,0 0-544-15,0 0-128 0,0 0 0 0,0 0-16 16,-5 6-2480-16,0-2-512 0</inkml:trace>
  <inkml:trace contextRef="#ctx0" brushRef="#br4" timeOffset="163349.07">18650 10133 10591 0,'0'0'464'0,"0"0"112"0,0 0-576 0,-4 0 0 0,0 1 0 0,4-1 0 16,-7 0 1520-16,7 0 192 0,-6 2 32 0,6-2 16 15,0 0-608-15,0 0-128 0,0 0-32 0,0 0 0 16,0 0-304-16,0 0-64 0,0 0-16 0,0 0 0 0,0 0-48 0,0 0-16 15,0 0 0-15,8 0 0 0,1 0 32 0,2 0 0 16,1 0 0-16,2 0 0 0,3 0 64 0,3 0 0 16,2 0 16-16,2 0 0 0,3 0-112 0,3 0-32 15,0-2 0-15,1 1 0 0,0-1-160 0,4 1-32 16,1 0-16-16,1 1 0 16,2 1-80-16,1 0-16 0,3 1 0 0,2 1 0 0,-1-1-80 0,-3-1-128 15,-1-1 176-15,-3 0-176 0,-1 0 160 0,-1 0-160 16,-4 0 128-16,-1 0-128 0,-2 0 128 0,-4 1-128 15,-2 0 0-15,-3 0 128 0,-3 0-128 0,-2 0 0 0,-2 0 0 0,1 1 0 16,-6-1 0-16,0 0 0 16,-7-1-144-16,0 0 144 15,0 0-560-15,0 0 0 0,0 0 0 0,0 0 0 16,0 0-288-16,0 0-64 0,-6 1-16 0,1 0-7776 0,-1-2-1536 0</inkml:trace>
  <inkml:trace contextRef="#ctx0" brushRef="#br4" timeOffset="164590.62">19219 9612 6447 0,'0'0'576'0,"0"0"-576"0,0 0 0 0,-5 0 0 16,5 0 2064-16,0 0 304 16,0 0 64-16,0 0 16 0,0 0-944 0,0 0-192 0,0 0-32 0,0 0-16 15,0 0-368-15,6 1-80 0,3 1-16 0,1-1 0 16,2 0-112-16,2-1-32 0,3 0 0 0,3 0 0 0,-2 2-32 0,3-2-16 16,0-2 0-16,1 1 0 0,-1 0-48 0,1 1-16 15,1-1 0-15,0 0 0 0,-1 0-256 0,0 0-48 31,-1 0-16-31,-2 1 0 0,-2 1-224 0,-1-1 0 0,-3 0 0 0,-2 0 0 0,-2 1 0 0,-3 0-336 16,-6-1 48-16,0 0 16 16,0 0-1840-16,0 0-384 0,-5 1-64 0</inkml:trace>
  <inkml:trace contextRef="#ctx0" brushRef="#br4" timeOffset="164874.16">19420 9553 12895 0,'0'0'576'0,"0"0"112"0,-1-6-560 0,1 6-128 0,-2-4 0 0,2 4 0 15,-4-4 1696-15,-2 2 304 16,0 0 64-16,-2 2 16 16,-3 1-864-16,-1 1-160 0,-1 2-32 0,-2 0-16 15,0 0-496-15,-1 2-112 0,0-1-16 0,-1 3 0 16,2 0-208-16,1 1-48 0,-1-2-128 0,3 1 192 15,2 1 112-15,3-2 16 0,0 1 0 0,3-1 0 0,2-2 144 0,2 2 48 16,1-1 0-16,3 0 0 0,3-2-144 0,1 1-32 16,2-2 0-16,4 0 0 0,1 0-192 0,1-2-144 15,2 0 192-15,1-1-192 0,-1 0 0 0,1 0 0 16,-1 0 0-16,-1-1 0 16,-1 0-896-16,-1-1-144 0,-1 1-32 0,-1 0-11280 0</inkml:trace>
  <inkml:trace contextRef="#ctx0" brushRef="#br4" timeOffset="165236.29">18917 9821 17279 0,'0'0'768'0,"0"0"144"0,0 0-720 0,-6 0-192 0,6 0 0 0,0 0 0 15,0 0 1184-15,0 0 208 0,0 0 32 0,0 0 16 16,0 0-352-16,0 0-80 0,0 0-16 0,6 1 0 16,1-1-272-16,2 1-48 0,1 0-16 0,2 0 0 15,1 0-80-15,3 1-32 0,2-2 0 0,2 1 0 16,3 0-160-16,1 0-16 0,2 0-16 0,2-1 0 15,3 0-128-15,1 0-32 0,0 0 0 0,0-1 0 0,0 0-192 16,-3 1 128-16,-2 0-128 0,-3 0 0 0,-3-1 0 0,-2 1 0 16,-3 0-176-16,-2 0 176 15,0 1-1056-15,-3 0-96 0,-1 0 0 0,-5 0-7664 16,-5-1-1520-16</inkml:trace>
  <inkml:trace contextRef="#ctx0" brushRef="#br4" timeOffset="165518.37">18972 9834 12895 0,'0'0'1152'0,"0"0"-928"0,-6-2-224 0,2-1 0 15,-2-2 1424-15,2 2 240 0,4 3 64 0,-6-2 0 16,1 0-304-16,-1 0-48 0,1 2-16 0,-1 2 0 15,0-1-656-15,-1 1-144 0,-2 0-32 0,0 2 0 16,1 2-160-16,-2-1-48 16,0 1 0-16,2 2 0 0,3-1-128 0,0 2-48 0,1 0 0 0,2 0 0 0,2 0 64 0,1-1 16 15,1 1 0-15,3-1 0 0,3-2 16 0,3 1 0 16,3-3 0-16,2 0 0 0,0-2-80 0,3 0-16 16,2-3 0-16,3-1 0 15,3-3-1424-15,2 1-272 0,3-1-64 16</inkml:trace>
  <inkml:trace contextRef="#ctx0" brushRef="#br4" timeOffset="166257">19733 8619 15951 0,'0'0'704'0,"0"0"144"0,-6 1-672 0,6-1-176 15,-5 1 0-15,5-1 0 0,0 0 1136 0,0 0 192 16,0 0 32-16,0 0 16 0,0 0-352 0,0 0-64 16,7 3 0-16,3-2-16 0,2 0-256 0,4 0-48 0,1-1-16 0,3 0 0 15,0 0-176-15,2-1-48 16,2 0 0-16,2 0 0 0,0 0-32 0,1 0-16 15,2-1 0-15,1-1 0 0,1 2-80 0,-1 0-16 0,1 0 0 0,-1 0 0 16,-3 1-256-16,-2 0 128 0,-3 0-128 0,-4 0 0 16,-2-1 0-16,-4 0 0 15,-1 1 0-15,-6 0 0 16,-5 0-304-16,0 0-112 0,0 0-32 0,0 0 0 16,0 0-112-16,-5-5-16 0,-4 1-16 0,-1 0 0 0,-1-1 272 0,0 1 64 0,0-1 16 0,0 1 0 0,-1 0 240 0,0-1 0 15,1 0 0-15,0 1 160 0,2 1 256 0,2 0 48 16,2 0 16-16,5 3 0 0,0 0 64 0,0 0 16 15,0 0 0-15,0 0 0 0,0 0-240 0,0 0-64 16,8 2 0-16,0 1 0 0,0 1-256 0,1 2 128 16,0-1-128-16,-2 2 0 0,0 1 0 0,0 1 0 15,-2 0 0-15,0 1 0 0,-2-1 0 0,-1 1 0 16,-2 0 0-16,-1 0 0 0,0 1 0 0,-2-1-256 16,-4 1 80-16,-1 0 16 15,-2 0-1936-15,-1 1-384 0,-3-1-80 0</inkml:trace>
  <inkml:trace contextRef="#ctx0" brushRef="#br4" timeOffset="166572.2">19618 8883 20271 0,'0'0'1792'0,"0"0"-1424"16,0 0-368-16,0 0 0 0,0 0 880 0,0 0 96 0,4-5 32 0,1 2 0 15,3 1-48-15,3 1 0 0,3-1 0 0,4 1 0 16,0 0-256-16,4 0-64 0,5 1-16 0,-2-1 0 16,-1-1-272-16,-1 0-48 0,1-1-16 0,-1 2 0 15,-4 0-288-15,0 0 0 0,-2 0 128 0,-3 1-128 16,-2 0-192-16,-2 0-80 0,-2 1-32 0,-3 0 0 15,-5-1-896-15,0 0-176 0,0 0-32 0,0 0-16 16,0 0-2128-16,-9 2-416 0</inkml:trace>
  <inkml:trace contextRef="#ctx0" brushRef="#br4" timeOffset="166713.61">19872 8856 1839 0,'0'0'160'0,"-6"-2"-160"15,-1-1 0-15,1 0 0 0,0 0 3360 0,2 1 640 16,4 2 128-16,0 0 32 0,0 0-1504 0,0 0-288 16,0 0-64-16,0 0-16 0,0 0-1088 0,0 0-224 0,7-1-32 0,1 2-16 31,-1 0-224-31,0 2-32 0,1 2-16 0,-1 1 0 0,0 1-336 0,-2 1-64 15,0 0 0-15,1 1-16 0,-3 0-112 0,-1 0 0 16,-1 0-128-16,1 1 192 0,-5-1-192 0,0 1-208 0,-2-1 32 0,-3 1-9216 16,-2 0-1840-16</inkml:trace>
  <inkml:trace contextRef="#ctx0" brushRef="#br4" timeOffset="169870.06">23499 8619 6447 0,'0'0'576'0,"0"0"-576"0,0 0 0 0,0 0 0 15,0 0 4480-15,0 0 800 0,0 0 160 0,0 0 16 16,0 0-3008-16,0 0-592 0,0 0-128 0,0 0-32 15,7-3-800-15,2 2-144 0,1 0-48 16,1 1 0-16,0 0-336 0,1 0-80 0,1-1-16 0,0 0 0 16,0 0-144-16,0 1-128 0,1 0 192 0,-2-1-192 31,-2 1-1920-31,-2 1-512 0,-1 0-80 0,-7-1-10992 0</inkml:trace>
  <inkml:trace contextRef="#ctx0" brushRef="#br4" timeOffset="170011.06">23457 8771 18431 0,'0'0'1632'0,"0"0"-1312"15,0 0-320-15,0 0 0 0,0 0 2464 0,0 0 416 16,0 0 96-16,0 0 16 0,8-2-2016 0,1 1-400 16,1 0-64-16,2 0-32 0,1 0-16 0,3 0 0 15,0-1 0-15,3-1 0 0,1 0-288 0,-1 0-176 16,2-1 192-16,0 1-192 16,0-2-2112-16,0-1-544 0,24-6-96 15,-8 0-32-15</inkml:trace>
  <inkml:trace contextRef="#ctx0" brushRef="#br4" timeOffset="170733.68">24125 8105 3679 0,'0'0'320'0,"0"0"-320"0,0 0 0 0,-1-5 0 0,-1 0 5008 0,2 5 944 15,0 0 176-15,0 0 32 0,0 0-4112 0,0 0-816 16,0 0-160-16,0 0-48 0,-3 8-112 0,-1 0-16 15,2 3-16-15,0 3 0 0,-1 1-464 0,-1 2-96 16,1-1 0-16,0 2-16 0,-1-1-112 0,3 1 0 16,-2-1-16-16,1 0 0 0,0-1-176 0,-1 1 0 31,1-4 0-31,1-1 128 0,0-1-128 0,0-2 192 0,-1-1-192 0,1-3 192 0,1-5 0 0,0 0 16 16,0 0 0-16,0 0 0 0,0 0 48 0,0 0 0 15,0 0 0-15,-2-5 0 0,1-4-64 0,1-1-16 16,0-2 0-16,1-2 0 0,1-4-48 0,0-2-128 15,1-2 192-15,0-1-64 0,1-1-128 0,0 0 0 0,-1 0 144 0,2 2-144 16,-2 2 128-16,0 3-128 16,1 3 160-16,-1 2-160 0,-1 1 256 0,0 3-32 0,1 3-16 0,-3 5 0 15,0 0-208-15,0 0 144 0,0 0-144 0,4 5 128 16,-1 3-128-16,1 2 0 0,-1 2 0 0,-1 1 0 16,1 1 0-1,1 2 0-15,-2 0 0 0,1 1 0 16,2-1 0-16,-1 0 0 0,-1-2 0 0,3-1 0 15,-3-1 0-15,4 0 0 0,-2-2 0 0,1-2 0 16,-1-1 0-16,2-3 0 0,-1-2 0 0,1 0 0 16,1-1 0-16,-1-1 0 0,1-2 0 0,0 0 128 15,-1-3-128-15,3-2 128 0,1-1-128 0,-1-2 128 16,0-2-128-16,0-2 160 0,1-3-160 0,0 0 160 0,-1-1-160 0,-1 2 160 16,-2 0-160-16,0 3 160 0,1 2-32 0,-3 2 0 15,-1 3 0-15,-1 1 0 0,-3 5 176 0,0 0 16 16,0 0 16-16,0 0 0 0,0 0-80 0,0 0-32 15,0 7 0-15,0 2 0 0,0 2-224 0,-1 2 176 16,0 1-176-16,0 2 160 0,-1-1-160 0,1 0 0 16,-1 1 0-16,1-1 0 0,1 2-144 0,1-2-16 15,0 1 0-15,1-2 0 16,1 0-496-16,0-1-112 0,0 1 0 0,2-3-16 16,-1-3-1744-16,3 1-352 0,0-2-64 0</inkml:trace>
  <inkml:trace contextRef="#ctx0" brushRef="#br4" timeOffset="171032.08">24507 8268 23039 0,'0'0'2048'0,"0"0"-1648"0,0 0-400 0,2-5 0 16,-2 5 1104-16,3-5 144 0,-3 5 32 0,0 0 0 0,5-4 208 0,-5 4 48 16,0 0 16-16,0 0 0 0,0 0-816 0,5 4-160 15,-5-4-48-15,4 6 0 0,-2 2-320 0,-2 1-64 16,-1 0-16-16,-3 1 0 0,1 1 48 0,-1 1 0 15,-1-1 0-15,1 0 0 0,-2 0 16 0,1-1 0 16,-1-2 0-16,2 1 0 0,0 1 0 0,0-1 0 16,2-1 0-16,1-3 0 0,1-5 96 0,0 0 32 15,3 6 0-15,-3-6 0 0,5 4-192 0,0-1-128 16,3-1 192-16,1 1-192 0,-1-2-128 0,2 0-144 16,1-1-32-16,0-1 0 15,1 0-1616-15,1 0-336 0,-2-3-64 0,1 2-12240 16</inkml:trace>
  <inkml:trace contextRef="#ctx0" brushRef="#br4" timeOffset="171157.86">24464 8391 24927 0,'0'0'1104'0,"0"0"240"0,0 0-1088 0,0 0-256 16,0 0 0-16,0 0 0 0,0 0 480 0,0 0 32 16,0 0 16-16,4-1 0 0,3 0 304 0,2 1 48 0,2 0 16 0,0 0 0 15,2 0-608-15,1 0-112 16,2-1-32-16,-1 1 0 15,2 1-1456-15,-2 0-288 0,1-1-64 0</inkml:trace>
  <inkml:trace contextRef="#ctx0" brushRef="#br4" timeOffset="176358.95">24913 8049 10127 0,'0'0'448'0,"0"0"96"0,0-6-544 0,1 2 0 16,-1 4 0-16,2-6 0 0,-1 0 1792 0,0-1 256 15,-1 1 64-15,-1-1 0 0,1 7-816 0,-2-7-144 0,-1 2-48 0,-1 0 0 16,0 0-336-16,1 2-64 0,-2-1 0 0,1 1-16 15,-1 1-240-15,0 0-64 0,-2-1 0 0,1 3 0 16,-1 3 0-16,1-1 0 0,-2 1 0 0,0 2 0 16,-1-1 16-16,1 1 0 0,-1 3 0 0,1 0 0 15,1-2-144-15,2 2-16 0,-3 0-16 0,4 0 0 16,2-1-96-16,1 1 0 0,-2-1-128 0,3-1 192 16,0-6-192-16,3 7 128 0,-3-7-128 0,4 6 0 15,1-1 128-15,2-2-128 0,0 0 0 0,0-2 0 16,1-1 160-16,0 0-160 0,-1-1 160 15,1-2-160-15,-1-2 160 0,2-2-160 0,-3-1 160 0,2-1-160 0,-2-2 192 0,1-1-64 16,0-3-128-16,-1-2 192 0,1 1-64 0,-1-2-128 16,1 0 176-16,0-1-176 0,-4-1 192 0,1 1-64 15,1 2 0-15,-2 1-128 0,-1 2 528 0,0 3 0 16,-2 1 0-16,0 3 0 0,-1 0 112 0,1 7 32 16,0 0 0-16,0 0 0 0,0 0-352 0,0 0-80 15,0 0-16-15,-4 4 0 0,0 3-224 0,0 1 0 16,0 0-144-16,2 5 144 0,-2 0 0 0,2 2 0 0,0-2-128 0,1 2 128 15,0-2 0 1,0 1 0-16,1 0 0 0,0 1-144 0,0-1 144 0,1 0 0 16,0 0 0-16,1-2 0 15,0-1-576-15,3-1-16 0,-2-2-16 0,1 0 0 16,1-1-2112-16,0-2-416 0</inkml:trace>
  <inkml:trace contextRef="#ctx0" brushRef="#br4" timeOffset="176559.07">25140 7780 27647 0,'0'0'1216'0,"0"0"256"0,-5-2-1168 0,5 2-304 16,0 0 0-16,0 0 0 0,-7 3 768 0,3 3 112 15,-3 1 16-15,3 2 0 0,-2 5-96 0,2 2-16 16,-1 4 0-16,-2 0 0 0,-1 0-448 0,1 2-80 16,0 2-32-16,-2 0 0 0,-2 1-224 0,0 1 144 15,0 0-144-15,0 0 128 0,0 0-368 0,1-1-80 16,1-1 0-16,3-2-16 15,0-1-752-15,1-1-128 0,0-1-48 0,2-4-7904 16,1-1-1584-16</inkml:trace>
  <inkml:trace contextRef="#ctx0" brushRef="#br4" timeOffset="176837.62">25074 8155 18191 0,'0'0'800'0,"4"-4"176"0,0-1-784 0,2-1-192 0,-3-1 0 0,1 3 0 16,2 1 1344-16,-1 1 208 15,-5 2 48-15,7-2 16 0,0 2-320 0,-1 2-64 0,0 2-16 0,-6-4 0 16,4 5-752-16,-2 3-144 0,-2 1-48 0,-1 1 0 16,-1 0-272-16,-1 1 0 15,-3 0 128-15,0 0-128 0,-3 0 0 0,0 0 0 16,-1-1 128-16,1 0-128 0,0-2 384 0,2 2 0 0,-1-1 16 0,1-1 0 16,2-2 304-16,1 0 48 0,0-1 16 0,4-5 0 15,-2 6-304-15,2-6-48 0,0 0-16 0,3 4 0 16,2 1-240-16,0-2-160 0,4-1 192 0,0 0-192 0,0-1 0 15,2 1-176-15,-3-1 0 0,3-2 0 16,2-2-1664-16,1 1-336 0,0-1-64 0,0-2-11040 16</inkml:trace>
  <inkml:trace contextRef="#ctx0" brushRef="#br4" timeOffset="177121.18">25279 7966 11967 0,'0'-12'1072'0,"0"8"-864"16,0-1-208-16,0 0 0 0,1-1 3200 0,0 1 608 15,-1-1 112-15,0 6 32 0,0 0-2736 0,0 0-560 0,0 0-96 0,0 0-32 16,0 0 256-16,8 5 48 16,-8-5 16-16,5 6 0 0,0 4-320 0,-1 2-64 0,0 3-16 0,-2 1 0 15,0 2-112-15,-1 2-16 0,-2-1-16 0,0 6 0 16,-1 1-48-16,-2 3 0 15,0 0 0-15,-2 0 0 0,1 1-64 0,-2 0 0 16,0 0-16 0,-1-1 0-16,0-2-176 0,2 0 0 0,-4-2 0 0,1-2 0 0,-1-2-400 0,-1-2-16 15,0-3 0-15,0-2 0 0,-3 0-496 0,-1-3-112 0,0-2 0 16,-1-1-12976-16</inkml:trace>
  <inkml:trace contextRef="#ctx0" brushRef="#br4" timeOffset="177419.7">24923 7763 14735 0,'-6'-11'1312'0,"4"6"-1056"0,0 1-256 16,0 0 0-16,-1-1 1904 0,0 2 320 15,0 0 64-15,3 3 16 0,-7 0-832 0,1 2-176 32,-1 1-16-32,0 3-16 0,0 1-160 0,-1 3-16 0,0 2-16 0,-2 4 0 0,-1 2-432 0,0 4-64 15,0 4-32-15,0 3 0 0,-1 2-64 0,1 2-16 0,1 0 0 0,0 1 0 32,2 1-288-32,1 2-176 15,4-2 192-15,2 0-192 0,2-1 144 0,2 1-144 0,3-2 0 0,1-1 144 0,4-2-144 16,1 0-192-16,3-4 32 0,1-3 16 15,2-2-1344 1,0-2-272-16,2-4-48 0</inkml:trace>
  <inkml:trace contextRef="#ctx0" brushRef="#br4" timeOffset="177938.29">24139 8798 22111 0,'-3'-1'1968'0,"-2"0"-1584"0,2-2-384 0,3 3 0 15,0 0 928-15,0 0 96 0,0 0 32 0,0 0 0 0,0 0-144 16,9-2-16-16,6 1-16 0,3 1 0 16,4 1-400-16,7-1-80 0,6 1-16 0,2-1 0 15,2 0-240-15,2 0-144 0,4 1 160 0,4 1-160 0,5-1 256 0,3 0-64 16,3 0 0-16,-2 0 0 0,-2 0 144 16,0 0 32-16,3 1 0 0,0-1 0 0,1 1-176 0,-1-1-16 15,-2-1-16-15,-3 0 0 0,-6 0-160 0,-3 0 0 0,-2 0 0 16,-4 0 0-1,-6-1-288-15,-5-1-144 0,-2 2-16 0,-5 0-16 16,-5 0-784-16,-3 2-160 0,-4-2-16 0,-9 0-7120 16,0 0-1424-16</inkml:trace>
  <inkml:trace contextRef="#ctx0" brushRef="#br4" timeOffset="178316.19">24612 9064 21823 0,'0'0'960'0,"0"0"208"0,2-8-928 0,-1 2-240 0,-1 6 0 0,2-7 0 0,-2 7 1696 0,2-5 288 16,0-1 64-16,-2 6 16 0,0 0-592 0,0 0-128 15,0 0-32-15,0 0 0 0,8 0-608 0,-8 0-112 16,3 6-16-16,2 2-16 0,-2 5-320 0,-1 0-64 16,-1 1-16-16,0 3 0 0,3 1-160 0,-3 3 128 15,-1 0-128-15,0 1 128 0,1 1-128 0,-2 1 0 16,0-2 0-16,0 0 128 0,-1 0-272 0,2-2-64 15,-1-1-16-15,0-3 0 16,0-1-320-16,1-2-64 0,0 0-16 0,0-3 0 16,0-1-1440-16,0-3-304 0,0-6-48 0</inkml:trace>
  <inkml:trace contextRef="#ctx0" brushRef="#br4" timeOffset="178536.77">24486 9104 35135 0,'-4'-17'1552'0,"2"9"320"16,2 1-1488-16,2-2-384 0,0 1 0 0,0-1 0 0,1 1 0 0,3-1 0 16,-2 0 0-16,4 1 0 0,2 2 256 0,2 0 16 15,2 2 16-15,3 1 0 0,-1 0-288 0,2 2 0 16,0 1 128-16,3 2-128 0,-2 2 0 0,-1 1 0 16,-2 3 0-16,0-1 0 15,-2-1-832-15,-2 3-64 0,-2 1 0 0,-1 2-16 16,-2 0-2464-16,-1 1-480 0</inkml:trace>
  <inkml:trace contextRef="#ctx0" brushRef="#br4" timeOffset="178710.33">24370 9446 24879 0,'0'0'1088'0,"0"0"256"0,-5 1-1088 0,5-1-256 16,0 0 0-16,0 0 0 0,0 0 1776 0,0 0 288 15,0 0 64-15,5 7 16 0,2-2-944 0,2-1-192 16,3 0-48-16,3-1 0 0,4-1-448 0,3-1-112 15,2-1-16-15,4-1 0 0,3-1-208 0,2 0-48 0,2-2-128 0,0 1 192 16,0 0-192-16,-1-1 0 16,-1-1 0-16,-1 1 0 0,-2-1-1840 0,-3 2-400 0,-1 0-96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3:03:56.13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definitions>
  <inkml:trace contextRef="#ctx0" brushRef="#br0">2569 1218 911 0,'0'0'0'0,"0"0"0"0,0 0 0 0,0 0 0 16,0 0 4384-16,0 0 800 0,0 0 144 0,0 0 48 15,8 0-3264-15,1-2-656 0,0-2-128 0,2 0-32 16,1-2-144-16,1-1-16 0,2-3-16 0,1-1 0 15,2-2-432-15,-2-1-96 16,-1 0-16-16,1-2 0 0,-2-2-112 0,1-1-16 0,-1-1-16 0,0 0 0 16,-1-1-128-16,1-5-32 0,-3 4 0 0,-3 3 0 0,-4 2-112 0,-1 3-32 15,-4 2 0-15,-3 2 0 0,-1 2 352 0,-4 4 64 16,-1 3 16-16,-2 2 0 0,-2 1-368 16,-3 6-64-16,-2 4 0 0,0 3-128 0,-3 4 0 0,0 4 0 15,0 3 0-15,1 2 0 0,2 0 0 0,3 0 0 16,1-3 0-16,4-1 0 0,2-1 0 0,4-1 0 15,1-2 0-15,1-2 0 0,4-3-128 0,3-2 128 16,1-2 0-16,3-2-144 0,3-2 144 0,3-2-160 0,3-1 160 0,3-3-160 16,3-2 160-16,4-2 0 15,4-1 0-15,2-3 0 0,5-1 0 0,2-3 0 16,-3-4 0-16,0-1 0 0,-4-3 128 0,-1-2-128 16,-2-1 128-16,-3-1-128 0,-6 0 176 0,-3 0-48 15,-2 0 0-15,-4 1 0 0,-5 3-128 0,-3 4 192 0,-3 2-192 0,-2 3 192 16,-2 1-64-16,-5 3-128 0,-3 3 192 15,-2 3-64-15,-3 2-128 0,0 4-144 0,-2 1 144 0,0 3-208 16,-2 2 16-16,1 3 16 0,-1 0 0 0,4 1 0 0,1-2 176 0,3-1-192 16,4-1 192-16,3-2-192 0,4 0-32 0,3-1-16 15,3 0 0-15,3-2 0 0,5-1 16 16,0-1 0-16,2 0 0 16,-1-1 0-16,0 0 224 0,0 0-176 15,0-1 176-15,-1 1-160 0,0 2 160 0,-2 2 0 0,0 0 0 0,-2 3-128 0,-1 3 128 0,-1 1 0 16,-2 2 0-16,-1 2 128 0,-3 2 240 0,-1 3 48 15,0 2 16-15,-1 2 0 0,-2 1 32 0,1 0 16 16,0-3 0-16,1-1 0 0,1-2-160 0,0-2-48 16,0-1 0-16,2-2 0 0,0-2 16 0,0-3 0 15,1-2 0-15,0-2 0 0,1-1-80 0,3-3-16 16,-7-5 0-16,7 3 0 0,1-5 32 0,2-1 0 16,1-5 0-16,2-1 0 0,2-5 208 0,0-2 32 15,1-5 16-15,1-4 0 0,2-4-480 0,1-5-336 16,1-3 48-16,-1-4 16 0,0-4 96 0,0 1 32 15,-1 0 0-15,-2 3 0 0,-2 4 144 0,-2 5 0 0,-2 3 0 0,-2 5-128 16,-4 4 128-16,0 4 144 0,-2 4-16 0,-1 2-128 16,-2 2 432-16,0 8-32 0,0 0 0 15,0 0 0-15,0 0-240 0,-5 4-160 0,-1 3 192 0,1 2-192 16,-1 2 0-16,1 2 0 0,0 2 0 16,1 1-192-16,0 0 432 0,2 1 80 0,1-1 32 0,1 1 0 31,2-2-640-31,2-1-128 0,1 1-32 0,1-3 0 0,1-2 256 0,2-3 32 0,0-1 16 0,1-3 0 15,1-1-112-15,2-3-32 16,0-3 0-16,2-2 0 0,0-3 16 0,0-2 0 0,1-4 0 0,0 0 0 0,1-3 80 0,-2-2 0 16,1-3 16-16,-1 0 0 0,-1-1 176 0,-2 2 0 15,0 1-144-15,-2 4 144 0,-2 2 0 0,-2 3 0 16,-2 4 0-16,-1 3 0 0,-1 1 432 0,-2 4 0 16,0 0 0-16,0 0 0 0,-3 4-272 0,-1 4-160 15,0 2 192-15,0 2-192 0,0 0 0 0,0 2 0 16,1 1 0-16,1 1 0 0,0-2 0 0,2 0 0 15,1 1 0-15,2-2 0 0,-1-1 0 0,4-2 0 32,0-2-144-32,2-2 144 0,1 0 0 0,2-3-128 0,2-2 128 0,1-2 0 0,2-3 0 0,2-3-160 15,0-2 160-15,1-2 0 0,1-2-192 0,-1-1 64 16,0-4 128-16,-1-2-208 0,-2-3 208 0,-2 2-144 16,-1 2 144-16,-4 1-128 0,0 3 128 0,-2 1 0 15,-2 6 0-15,-1 0 128 0,-2 2 224 0,-2 6 48 0,0 0 16 0,0 0 0 16,-3 6-208-16,-1 3-32 0,0 1-16 0,-1 3 0 15,1 2-160-15,1 2 0 0,1 1 0 0,0 1 0 16,4-1 0-16,-1-2 0 0,1 0 0 0,1-2 0 16,0-1-160-16,2-1 160 0,-1-1 0 0,2-2-144 15,0-4 144-15,2 0 0 16,0-2 0-16,1-2-128 0,2-2-1648 16,-2-3-320-16,4-5-64 0,-1-4-14192 0</inkml:trace>
  <inkml:trace contextRef="#ctx0" brushRef="#br0" timeOffset="125.39">4109 724 25791 0,'-15'-14'1152'0,"9"8"224"0,-3 2-1104 0,0-1-272 16,0 0 0-16,1 0 0 0,1 2 2336 0,0 0 416 16,1-1 64-16,2 2 32 0,0 0-2144 0,4 2-448 15,0 0-64-15,0 0-32 0,0 0-368 0,0 0-80 16,0 0-16-16,0 0 0 16,7 4-3344-16,1 1-688 0</inkml:trace>
  <inkml:trace contextRef="#ctx0" brushRef="#br0" timeOffset="471.07">4324 504 31039 0,'0'0'1376'0,"0"0"288"0,-2-5-1344 0,2 5-320 16,-1-4 0-16,1 4 0 0,0 0 1264 0,0 0 176 15,0 0 32-15,0 0 16 0,-5 10-560 0,3 1-112 0,-1 3-32 0,-1 4 0 32,2 2-272-32,-1 2-48 0,0 2-16 0,-1 1 0 0,1 3-80 0,-1 7-32 0,0-1 0 0,0 0 0 15,1-1-176-15,-1-1-32 16,2-3-128-16,1-2 192 15,1-1-192-15,3-1 0 0,3-2 0 0,0-3 0 16,2-3 0-16,2 0 0 0,1-5-128 0,1-3 128 31,0-5-736-31,1-3-32 0,2-4-16 0,0-3 0 0,0-5-96 0,2-3-16 0,-1-5 0 0,0-3 0 16,-2-2 320-16,-1-1 64 0,1-2 16 0,-6 3 0 0,1 3 496 0,-2 4 0 16,-1 1 0-16,-3 5 0 0,0 2 864 0,-2 4 160 15,-1 5 48-15,0 0 0 0,0 0-336 0,0 0-64 16,-1 8-16-16,0 3 0 0,0 2-464 0,0 3-192 15,1 1 176-15,0 0-176 0,1 1 128 0,0 0-128 16,1-1 0-16,1 1 0 0,1-1 0 0,0 0 0 16,1-2 0-16,1-1 0 0,2-2 0 0,0-2 0 15,1-4 0-15,2 1 0 16,0-3-384-16,4-2-160 0,0-3-32 0,4-3-16 16,3-4-2592-16,1-3-512 0,0-3-96 0</inkml:trace>
  <inkml:trace contextRef="#ctx0" brushRef="#br0" timeOffset="612.58">4806 524 34607 0,'-19'-8'1536'0,"10"6"320"0,-2-2-1488 0,-1 2-368 16,-1 0 0-16,0 0 0 0,-1 0 0 0,2-1 0 0,1 2 0 0,1 1 0 15,3 0 0-15,0 1-128 16,2 3 128-16,1-1-128 16,-1 1-1712-16,5-4-336 0,-1 8-64 0</inkml:trace>
  <inkml:trace contextRef="#ctx0" brushRef="#br0" timeOffset="974.44">4821 479 25791 0,'0'0'2304'0,"0"0"-1856"0,0 0-448 0,0 0 0 0,0 0 1104 0,0 0 128 16,0 0 32-16,0 0 0 0,0 0-128 0,-2 8-32 15,0 3 0-15,2 1 0 0,1 4-336 0,0 3-64 16,1 1 0-16,0 4-16 0,-1 0-112 0,0 2-32 16,1 1 0-16,-2 7 0 0,-3-1-96 0,2 0 0 15,-1-4-16-15,0 0 0 0,0-2-224 0,1-2-32 16,1-4-16-16,0-3 0 0,-3 0-160 0,3-4 128 15,3-3-128-15,-3-1 128 0,1-3-128 0,1-2 160 16,-2-5-160-16,0 0 160 0,0 0-16 0,0 0 0 16,5-5 0-16,3-3 0 0,1-1 16 0,0-2 0 15,1-3 0-15,1-2 0 0,2 0-160 0,0 2 0 16,-1 0 0-16,1 3 0 0,2 4 0 0,-1 1 0 16,0 3-144-16,2 2 144 0,-2 3-208 0,2 2 64 15,-2 4 16-15,0 2 0 0,-1 1 128 0,-1 1 0 16,-1 0-144-16,-1 0 144 0,-3 0 0 0,-3 1 0 15,-2 0 0-15,-2 0 128 0,-4-1 64 0,-2 1 0 0,-1 0 0 0,-3 1 0 16,-3-2 16-16,-2-1 16 0,-1 0 0 0,-2-1 0 16,1-3-64-16,-2 1-16 0,-1-1 0 0,1-3 0 15,2-1-144-15,1 0-224 0,2-3 48 0,2-2 16 16,2 0-2016 0,2-1-416-16,2 0-80 0</inkml:trace>
  <inkml:trace contextRef="#ctx0" brushRef="#br0" timeOffset="1744.54">5217 1035 14735 0,'13'-9'640'0,"-7"5"160"0,1-2-640 0,0 0-160 16,3-4 0-16,1-1 0 15,0 0 3552-15,1-2 672 0,0 0 144 0,1-4 32 0,1-1-2528 0,0-1-496 16,-2-2-96-16,1 1-32 0,-1 1-656 0,-1 3-128 16,-1 0-16-16,-1 3-16 0,-1 2-48 0,-2 1-16 15,0 4 0-15,-4 1 0 0,-2 5-80 0,0 0-16 16,0 0 0-16,-1 9 0 0,-1 1-144 0,-2 3-128 15,0 3 192-15,-2 2-192 0,0 2 0 0,1 1 0 16,0 1 0-16,2 1 0 0,0-2 0 0,2-1 0 16,0-2 0-16,1 1 0 0,2-1 176 0,2-2-32 15,-1-1 0-15,3-3 0 0,1-1-144 0,2-4 0 16,1-1 144-16,1-2-144 0,0-4 256 0,1-1-32 0,1-2 0 0,3-3 0 16,0-1-32-16,3-4-16 0,1-3 0 15,2-1 0-15,1-4-176 0,0-2 192 16,0 2-192-16,-2-2 192 0,-2 1-192 0,-4 2 0 0,-3 3 0 0,-2 3 0 15,-2 3 0-15,-3 1 0 0,-2 3 0 0,-3 5 0 16,0 0 304-16,0 0-32 0,0 0 0 0,-3 5 0 16,-1 5-112-16,-1 0-32 0,-1 2 0 0,-1 1 0 0,2 2-128 0,-3 0 0 15,1 2 0-15,2-1 0 0,2 2 0 0,1-1 0 16,2 0-128-16,3-2 128 0,0 0 0 0,2-2 0 16,2-1 0-16,1-1 0 15,1-2 0-15,0-2 0 0,4-1 0 0,1-3 0 0,0-2 0 0,2-1 0 16,-2-2 0-16,3-3 0 15,3-5 0-15,1-4 0 0,1-2 0 0,1-4 0 0,1-3 0 0,1-2 0 16,-2 1-192-16,-1-2 192 0,-1 2-240 0,-4 2 80 16,-1 2 16-16,-5 4 0 0,-4 1 144 0,0 3 128 15,-5 2-128-15,0 4 176 0,-2 6 224 0,0 0 48 16,0 0 16-16,-4 0 0 0,-5 2-272 0,0 4-64 16,-2 1-128-16,0 5 192 0,0 3-192 0,0 1 0 15,-1 2 0-15,1 2 0 0,2-1 0 0,2 2-160 16,1-1 160-16,3 1-128 0,2 0 128 0,1-1-128 0,2-3 128 15,4 0-128-15,-1-2 128 0,4-2 0 0,3-1 0 0,1 1 0 16,3-5-128-16,0-1 128 0,2-3-128 0,1-1 128 16,2-3-352-16,0-3 16 15,0-2 0-15,0-3 0 0,0-2 32 0,1-4 16 0,1-4 0 0,-1-1 0 16,-1-2 16-16,-1-1 0 0,-4 2 0 0,0 2 0 16,-3 3 272-16,-2 2 0 0,-2 1 0 0,-3 3 0 15,-1 2 304-15,-2 2 112 0,-3 5 32 0,0 0 0 16,0 0-32-16,0 0 0 0,-3 4 0 0,-1 3 0 0,0 0-416 0,-2 4 0 15,2 4 128-15,1 0-128 0,-1-1 0 0,3 2 0 16,0-1 0-16,2 1 0 0,0-1-128 0,3-1 128 16,0 1 0-16,3-2 0 0,-2-1-128 0,2-1 128 15,1 0-160-15,1-1 160 16,2-1-1680-16,3-2-240 0,0 0-64 0,4-2-9616 16,1-1-1936-16</inkml:trace>
  <inkml:trace contextRef="#ctx0" brushRef="#br0" timeOffset="2139.48">6704 1074 25791 0,'0'0'2304'0,"-3"4"-1856"16,-3 0-448-16,2 2 0 0,0-1 736 0,-2 2 48 16,1 1 16-16,-2-1 0 0,0 1 96 0,2 0 32 15,1 0 0-15,-1-3 0 0,1 1 224 0,0-2 64 16,4-4 0-16,0 0 0 0,0 0-464 0,0 0-96 16,0 0-16-16,0 0 0 0,0 0-256 0,6-1-48 15,1-2-16-15,2-3 0 0,1-1-64 0,1 0-32 16,1-3 0-16,2-1 0 0,-1-2-224 0,2-1 176 0,2 1-176 0,-1 1 160 15,1 2-160-15,-2 3 0 0,-1 1 0 16,0 2 0-16,-3 1 0 0,-1 3 0 0,-3 2-176 16,0 2 176-16,-2 1 0 0,0 3 0 0,-2 1 0 0,-1 1 128 15,-1 0-128-15,2 1 0 0,-1 0 128 0,0 0-128 16,-1-1 0-16,1-2 128 0,0 0-128 0,1 0 0 16,0 0 0-16,1-4 144 0,-4-4-144 0,8 2 0 0,1-1 256 15,1-2-64-15,0-1-16 0,1-2 0 0,0-2 16 0,1-2 0 16,0 0 0-16,1-1 0 0,0-1-192 0,2-1 192 15,-1 0-192-15,0 1 192 0,-2 1-192 0,-1 1 0 16,-1 3 0-16,-1 2 128 0,0 0-128 0,-2 3 0 16,0 3 0-1,0 1 128-15,-2 3 0 0,0 1 0 0,-2 2 0 0,0 1 0 0,0 1-128 0,1 1 128 16,-2 0-128-16,1 0 128 0,-1 0-128 0,1 0 0 16,-1-2 0-16,0-1 0 0,-1-2 0 0,0-1-176 15,-1-7 16-15,0 0 0 16,0 0-2160-16,0 0-432 0</inkml:trace>
  <inkml:trace contextRef="#ctx0" brushRef="#br0" timeOffset="2312.17">6033 617 36863 0,'-31'-15'1632'0,"20"10"336"0,0 1-1584 0,2 1-384 0,0 0 0 0,1 1 0 31,1 1 1728-31,3 0 272 0,4 1 48 0,0 0 16 16,0 0-2448-16,0 0-480 0,0 0-96 0</inkml:trace>
  <inkml:trace contextRef="#ctx0" brushRef="#br0" timeOffset="3469.09">8272 949 36447 0,'0'0'1616'0,"0"0"336"0,0 0-1568 0,0 0-384 0,0 0 0 0,0 0 0 0,0 0 0 0,6-2-224 15,2 0 32-15,2-1 0 0,0-2 368 16,1 2 80-16,1-1 0 0,0-3 16 0,0-1-48 0,0 1-16 16,1-2 0-16,0-1 0 0,-4-1-80 0,-1 0-128 15,-2 1 176-15,-2 1-176 0,-1-1 256 0,-3 1-64 16,-1 3-16-16,-3 1 0 0,-2 2-48 0,-2 3-128 16,-5 2 192-16,-2 3-64 0,-1 1-128 0,-3 4 0 15,-3 2 0-15,0 4 0 0,0 2 0 0,1 3 0 16,1 1 0-16,3 1 0 0,0 2 0 0,4-1-176 15,3-2 176-15,4 0-128 0,3-3 128 0,2-2-128 16,4-1 128-16,4-3-128 0,2-1 128 0,4-1-160 16,5-2 160-16,2-4-160 0,6-3 160 0,3-3 0 15,4-3 0-15,0-2 0 0,0-2 0 0,0-5 144 0,2-2-144 0,-1-4 0 16,-1-3 208-16,0-2-64 0,0-1-16 0,0-2 0 16,-1-1-128-16,-3-1 192 15,0 1-192-15,-5 0 192 0,-6 3-192 0,-4 4 0 0,-4 3 0 0,-5 5 0 16,-2 3 0-16,-9 3-144 0,-3 1 144 0,-4 4-160 31,-5 3-288-31,-1 3-48 0,-3 2-16 0,-1 3 0 0,-2 3-64 16,1 1-32-16,1 1 0 0,3 2 0 0,3 0 224 0,3 1 32 0,1-2 16 0,4-1 0 15,4 0 0-15,2-1 0 0,3 1 0 0,1 1 0 0,2 1 144 0,1 0 48 16,4 1 0-16,-2 0 0 0,-2 2 144 16,0 2 0-16,4 0 160 0,-2 2-160 15,-1 1 528-15,0 2 16 0,-1 0 0 0,-1 1 0 16,-1 3 144-16,1 0 16 0,-2 1 16 0,0 1 0 0,0-2-320 0,0 0-64 15,0-1-16-15,1-3 0 0,1-3-80 16,-1-2-32-16,0-3 0 0,0-3 0 0,1 0 16 0,1-4 0 16,-1-2 0-16,3-2 0 0,-3-2 0 0,-3-5 0 15,8 0 0-15,0-2 0 0,1-3 32 0,1-3 16 16,2-3 0-16,2-4 0 0,6-5-272 0,2-6 0 16,2-2 0-16,3-6 0 15,0-5-304-15,0-5-112 0,-2-4-32 0,-1-2 0 16,-2 1 32-16,-2 2 0 0,-2 3 0 0,-4 4 0 0,-2 5 416 0,-4 5 256 15,-1 6-48-15,-2 3 0 0,-3 3 464 0,-1 4 96 16,-1 5 0-16,-1 3 16 0,-1 1-144 0,2 5-48 16,0 0 0-16,0 0 0 0,-6 6-592 0,1 3 0 15,0 2 0-15,0 2 0 0,1 3-160 0,-1 2 160 0,1 2-192 0,2 1 192 16,-2-1 0-16,3 0 0 0,1 0 0 0,2-1 0 16,3-2 0-16,0-1 0 0,1-3 0 0,1-1 0 15,3-2 0-15,0-2-208 0,0-3 64 0,2-2 16 16,1-1 128-16,3-4-192 0,0-1 192 0,2-3-192 15,2-3 48-15,1-4 0 0,1-4 0 0,2-3 0 16,0-3-32-16,0-2 0 0,3-2 0 0,-4 1 0 16,-2 0 176-16,-3 0-192 0,-2 3 192 0,-3 3-192 15,-3 3 192-15,-1 3 0 0,-5 3 0 0,0 3 128 16,-1 2 128-16,-3 6 16 0,0 0 16 0,0 0 0 16,0 0-144-16,-5 9-16 0,0 1-128 0,-1 2 192 0,1 2-192 15,-1 2 0-15,1 0 0 0,0 2 0 0,2 1-160 0,1-1 160 16,1 1-128-16,2-1 128 0,3-2 0 0,1 0-128 15,1-3 128-15,2-1 0 0,1-1-192 0,2-2 32 16,1-2 16-16,3-1 0 16,4-3-1456-16,3-2-272 0,2-3-64 0,3-3-16 15,2-2-1056-15,4-3-224 0,2-4-32 0</inkml:trace>
  <inkml:trace contextRef="#ctx0" brushRef="#br0" timeOffset="4432.64">9874 878 10127 0,'0'-5'896'15,"0"1"-704"-15,0 4-192 0,-5-5 0 0,-2-1 4496 0,1 3 880 16,-2 1 160-16,0 0 32 0,-3 1-3392 0,-2 1-704 15,-2 3-128-15,-3 1-16 0,-2 0-384 0,-1 3-80 16,-1 1-16-16,0 2 0 0,0-1-208 0,2 2-32 16,0 2-16-16,2-1 0 0,2 2-272 0,1 1-48 0,3 1-16 0,2-1 0 15,3 1-256-15,0-2 0 0,3-1 0 0,1 0 0 16,3-1 128-16,3-1-128 0,0-1 0 0,2-1 0 16,3-1 0-16,2-2 0 0,1-1 0 0,1-2 0 15,0-2 0-15,3-1 0 0,1-2-128 0,1-2 128 16,-1-3-224-16,1-3 48 0,0-3 16 0,1-3 0 15,-2 0 160-15,0-2 0 0,-2 0 0 0,-2 0 0 16,-2 0 0-16,-1 3 0 0,-3 2 0 0,-1 2 128 0,-2 3 96 0,-1 2 32 16,-2 6 0-16,0 0 0 15,0 0 176-15,0 0 32 0,-4 4 16 0,-1 3 0 0,1 1-480 0,0 3 0 16,-2 4 0-16,2 0 0 0,2 3-144 0,-1-1 144 16,2 1 0-16,2-1-144 0,3 0 144 0,0-2 0 15,0 0 0-15,3-2 0 0,0-1 0 0,3-2-128 16,-1-2 128-16,2-2 0 0,2-1 0 0,1-4 0 15,2-4 0-15,2-1 0 0,-2-3 0 0,2-2 0 16,2-5 0-16,1-3 0 0,1-6 0 0,1-5 0 16,1 0 0-16,1-4 128 0,2-2-128 0,-1-5 0 15,-1-3 0-15,0-1 0 0,-3-2 0 0,-8 9 0 0,-2-3 0 0,-2 3 0 16,-3 1 192-16,-1 4 64 16,0 5 0-16,-3 3 16 0,-1 3 368 0,-1-1 64 0,-1 6 0 0,-1 4 16 15,-1 3-240-15,-1 3-48 0,-2 3-16 0,0 3 0 16,-1 4-416-16,0 4 0 15,-2 3 0-15,1 2 0 0,0 7-240 0,-2 3 80 0,0 4 16 0,0 2 0 16,3 4 144-16,-2-1-128 0,2 0 128 16,1 9-128-16,2-2 128 0,2-3 0 0,2-2 0 15,2 0-128-15,2-1 128 0,3-2 0 0,2-3 0 16,2-1 0-16,4-4 0 0,-1-2-160 16,0-2 160-16,2-5 0 0,-1-3-160 0,2-3 160 0,1-2-128 0,-1-4 128 15,0-3-240-15,1-2 48 0,-1-4 0 0,3-3 0 0,0-3 192 0,0-3-192 16,0-5 192-16,-1-2-192 0,-2-1 192 0,0 1 0 15,-1 1 0-15,-3 1 0 0,-3 5 0 0,-1 1 0 16,-5 0 160-16,0 5-160 0,-3 2 240 16,-2 7-48-16,0 0 0 0,0 0 0 15,0 0 0-15,-7 1-16 0,0 3 0 0,-1 3 0 0,-1 1-176 0,1 3 0 16,2 1-192-16,-1 0 192 0,2 2-160 0,0 2 160 16,1-1 0-16,2 0-144 0,-1 1 144 0,3-1 0 15,3-2 0-15,0 0 0 0,1-1 0 0,2-2-160 16,0-2 160-16,3 0 0 0,0-1-336 0,3-3 32 15,1 0 16-15,2-2 0 0,-1-5-64 0,2 0-16 16,2-2 0-16,2-3 0 0,0-2 176 0,-1-3 48 16,1-5 0-16,0-1 0 0,1-1-144 0,-1 0-32 15,-3 1 0-15,-2 3 0 0,-3 1 320 0,-2 3-160 16,-3 3 160-16,-1 4-128 0,-6 5 128 0,0 0 0 0,0 0 0 0,1 6 128 16,0 4-128-16,-1 2 0 0,-1 2-128 0,-1 1 128 15,0 2 0-15,0 0-160 16,2 1 160-16,2-2 0 0,0 0 0 0,0-1-128 15,1-2 128-15,3-1 0 0,0-1 0 0,3-1 0 0,1-2-128 0,1-3 128 16,0 1 0-16,1-5 0 0,1-2 128 0,1-2-128 16,-1-4 224-16,1-3-48 0,0-1-16 0,2-3 0 15,0-4 96-15,1-3 0 0,-2-2 16 0,0-2 0 0,-2 0-48 16,-3 0-16-16,-3 3 0 0,-2 2 0 0,-3 0 96 0,0 3 16 31,-5 2 0-31,1 3 0 0,-5 3 0 0,-1 2 0 0,-2 3 0 0,-1 3 0 0,-2 2-512 0,0 2-112 16,-5 2-16-16,2 3 0 15,-2 6-1328-15,1 2-272 0,-2 2-48 16,1 4-16-16,2 2-1568 0,4 0-320 16</inkml:trace>
  <inkml:trace contextRef="#ctx0" brushRef="#br0" timeOffset="4920.42">11165 1152 27183 0,'0'0'1200'0,"0"0"256"0,0 0-1168 15,5 2-288-15,2 0 0 0,-2-2 0 0,1 0 1600 0,1-1 272 16,-1-2 48-16,1-1 16 0,-1 0-368 0,2-1-80 15,1-2-16-15,1-1 0 0,1-1-672 0,1 0-144 0,0-4-16 0,1 0-16 16,1-1-368-16,2 0-80 0,-1 0-16 0,1 1 0 16,-1 0-160-16,-3 1 0 15,0 3 144-15,-1 3-144 0,-1 0 144 0,-1 3-144 0,-1 2 192 0,-2 1-192 16,-6 0 0-16,7 4-176 0,-2 3 0 0,1 0 0 16,-2 1 176-16,1 2-192 0,0 1 192 0,1 2-192 15,-1-2 192-15,2 0 0 0,0-1 0 0,2 0 0 16,1-2 0-16,1-2 0 0,1-1 0 15,1-2-128-15,3-2 128 0,-2-1 0 0,2-2 0 0,-1-3-128 0,-1-2 128 0,1-3 0 16,-1-2 128-16,1-1-128 0,-3-3 160 0,3-1-32 16,-1-3-128-16,0-2 192 0,1-1-192 0,-3-2 144 15,-1 2-144-15,-1 1 128 0,-3 4-128 0,0 2 0 16,-3 3 0-16,0 3 0 0,-2 2 0 0,0 3 0 16,-2 5 0-16,0 0 0 0,0 0-128 0,-4 3-64 15,-2 4-16-15,1 3 0 0,-1 2-160 0,2 2-16 16,-1 3-16-16,4 0 0 15,-2 2 96-15,3 1 32 0,1 0 0 0,1-1 0 0,3 0 272 0,-1 0-160 16,1-2 160-16,2 0-128 0,0-2 128 0,0 0 0 0,1-2 0 0,-1-2 0 16,-2-2 0-16,2-3 0 15,-2 0 0-15,-5-6 128 0,0 0 64 0,0 0 32 16,0 0 0-16,0 0 0 0,-7 2 240 0,-1-2 48 0,-1-1 16 0,-3 0 0 16,-2-2-352-16,-2 1-176 15,0 1 160-15,-2 0-160 16,-2-1-1088-16,-1 0-304 0,-2-1-64 0,-2 0-10160 15,-4-1-2032-15</inkml:trace>
  <inkml:trace contextRef="#ctx0" brushRef="#br0" timeOffset="5061.51">10478 437 27647 0,'-5'-2'2448'0,"-4"-2"-1952"15,2 1-496-15,1 1 0 0,0 1 1472 0,1 0 208 16,-1-2 48-16,6 3 0 15,0 0-1728-15,-5 3-320 0,5-3-80 0,-5 5-16 16,2 2-2512-16,-1 1-496 0</inkml:trace>
  <inkml:trace contextRef="#ctx0" brushRef="#br0" timeOffset="5203.07">10100 674 34143 0,'0'0'1520'0,"-4"-2"304"0,4 2-1456 0,0 0-368 15,0 0 0-15,0 0 0 0,3-4 624 0,5 0 48 16,0 1 16-16,8 0 0 0,2 0-256 0,7-1-48 15,1 0-16-15,6 2 0 0,2-2-368 0,3 1 0 16,3 0 0-16</inkml:trace>
  <inkml:trace contextRef="#ctx0" brushRef="#br0" timeOffset="5690.63">12251 1082 25791 0,'-9'-6'1152'0,"5"4"224"16,1-2-1104-16,3 4-272 0,-2-2 0 0,2 2 0 0,0 0 1536 0,0 0 256 0,0 0 64 0,5-1 0 16,4-1-992-16,3 1-192 0,7 0-32 0,4 0-16 15,6 1-240-15,5 0-64 0,5 1 0 0,3 0 0 16,0 0-128-16,2-1-16 0,0 1-16 0,2 0 0 16,2 0-160-16,1 0 128 0,3-2-128 0,-2 1 128 15,0-1-128-15,-5 0 128 0,-4 0-128 0,-4 0 128 16,-3 0-128-16,-5 1 0 0,-6 0 144 0,-6 0-144 15,-2 1 144-15,-5 0-144 0,-4 0 192 0,-6-1-192 16,0 0 0-16,0 0-272 0,-5 3 16 0,-3-1-10688 16,-3 1-2160-1</inkml:trace>
  <inkml:trace contextRef="#ctx0" brushRef="#br0" timeOffset="6414.05">3610 2685 29487 0,'-12'-9'1296'0,"7"6"288"0,1 0-1264 0,4 3-320 0,-4-4 0 0,4 4 0 15,0 0 528-15,0 0 48 0,0 0 16 0,0 0 0 16,4-4 224-16,4 1 32 0,2-1 16 0,3 1 0 16,3 0-480-16,5 1-80 0,5 1-32 0,2-1 0 15,4 1-96-15,2 0-32 0,-1 0 0 0,0 0 0 16,0-1-144-16,-1 1 192 0,-1 1-192 0,-1 1 192 0,-2 0-192 16,0 1 0-16,-3 0 0 0,-2 2 0 0,-1 0 0 15,-1 0 0-15,-2 1 0 0,-3-1 0 16,-3 1-432-16,-2 0-160 0,-3 1-48 0,-4-1 0 15,-4-5-432-15,-3 8-80 0,-5-2-32 0,-5 1-8288 16,-3 1-1648-16</inkml:trace>
  <inkml:trace contextRef="#ctx0" brushRef="#br0" timeOffset="6759.64">3632 2768 21935 0,'-26'-4'960'0,"15"3"224"0,1 0-944 0,-2 0-240 16,-3-1 0-16,3 1 0 0,1-1 1312 0,3 0 224 15,2 2 32-15,6 0 16 0,0 0-384 0,0 0-80 16,0 0-16-16,0 0 0 0,6 0-656 0,3 2-144 15,2 0-32-15,4 0 0 0,3 0-96 0,4 0-32 0,2 2 0 0,5 0 0 16,0 0 48-16,1 2 16 16,1-2 0-16,0 2 0 0,-2-1 0 0,-3 2 0 15,-1 1 0-15,-5 0 0 0,0 2-208 0,-4 2 176 0,-2 1-176 0,-4 0 160 16,-4 0-160-16,-3 2 0 0,-3 3 0 16,-4 3 0-16,-4 3 128 0,-5 2-128 15,-4 4 0-15,-4-1 128 0,-4-2-128 0,-2 0 0 0,-2-3 0 16,1-1-176-16,0-1 176 0,3-1 0 0,0-4 0 0,4 1 0 15,2-3 0-15,4-1 128 0,1-2-128 0,5-1 176 0,1-1 112 0,2-2 32 16,4-1 0-16,2 0 0 16,0-7-144-16,7 5-32 0,0 0 0 0,3-1 0 0,2-1-144 0,3 1 0 15,2-2 144-15,5-2-144 0,1 0 144 0,5-1-144 16,3-3 192-16,0 1-192 0,-1-1 0 0,2-2 0 16,2 0 0-16,2-2 0 15,-2-1-2192-15,1 0-400 0,1 0-80 16</inkml:trace>
  <inkml:trace contextRef="#ctx0" brushRef="#br0" timeOffset="7153.8">4657 2862 37151 0,'0'0'1648'0,"0"0"336"0,0 0-1600 16,0 0-384-16,-5-2 0 0,5 2 0 0,0 0 0 0,0 0-144 15,-6 3 0-15,2 4 0 0,0 2 144 0,1 3 256 16,1 3-64-16,-1 4-16 0,-2 3-32 0,1 3 0 0,-1 3 0 0,3 0 0 15,-2 2 16-15,2 1 0 0,-2 0 0 0,2 1 0 16,0-2-160-16,1 0 0 16,0-2 144-16,1-3-144 0,0-2 0 0,1-3 144 15,0-3-144-15,0-2 0 0,0-3 192 0,0-3-64 0,0-4 0 0,-1-5-128 16,0 0 320-16,0 0-32 0,0 0-16 0,0 0 0 16,1-5 144-16,1-3 32 0,-2-3 0 0,0-3 0 0,0-6-192 0,1-3-16 15,1-5-16-15,2-2 0 0,-2-1-224 0,3-4 0 16,0-1 0-16,2-1 0 0,0-1 0 0,-1 3 0 15,2 2 0-15,1 2 0 0,-1 4 0 0,2 2 0 16,0 1-128-16,2 6 128 0,-1 1 0 0,3 4-160 16,0 2 160-16,-1 2-128 0,-1 2 128 0,0 2 0 15,-1 2 0-15,0 2 0 0,-1 1 0 16,-1 1 0-16,-1 2 0 0,-1 3 0 16,2 0-448-16,-1 2-16 0,-2 2 0 0,0 1 0 15,-2 2-1440-15,0 1-272 0,-2 2-64 0,-1 1-13440 16</inkml:trace>
  <inkml:trace contextRef="#ctx0" brushRef="#br0" timeOffset="7310.28">4614 3139 30063 0,'0'0'1328'0,"0"0"272"0,0 0-1280 0,0 0-320 16,0 0 0-16,0 0 0 0,0 0 448 0,0 0 32 0,0 0 0 0,0 0 0 15,0 0 0-15,7 3 0 0,4-2 0 0,2 1 0 16,2-2-320-16,6-1-160 15,0-1 160-15,5-2-160 0,0 1 0 0,0-1 0 0,1-2-208 0,0 0-9760 16,0-2-1936-16</inkml:trace>
  <inkml:trace contextRef="#ctx0" brushRef="#br0" timeOffset="7783.69">4446 2538 35007 0,'-11'-6'1552'16,"11"6"320"-16,-6-3-1488 0,2 0-384 0,0-1 0 0,4 4 0 0,0 0 160 0,0 0-32 15,0 0-128-15,0 0 192 16,0 0-192-16,5-2 128 15,3 0-128-15,3 0 0 0,3 1 0 0,3 0 0 0,2-1 0 0,3 1 0 0,2-1 0 0,1 1 0 0,1 0 0 0,2 0 0 16,-1 1 160-16,1-1-160 0,0-1 160 0,0-1-160 16,-2 0 0-16,-3 0 128 0,-3-2-128 0,-2 2 0 47,-4 0-320-47,-2-1-96 0,-3 0-32 0,-2 0 0 0,-3-3-48 15,-2 3-16-15,-3-1 0 0,-1 1 0 0,-1-2 208 0,-3 2 48 0,1 0 0 0,-1-1 0 0,-1 1 256 0,2-1 0 16,-1 2 0-16,2 0 0 0,1-1 288 0,3 4 64 15,0 0 16-15,0 0 0 0,0 0 48 0,0 0 16 16,0 0 0-16,0 0 0 0,0 0-144 0,0 0-32 16,0 0 0-16,0 0 0 0,0 0-48 0,5 5-16 15,-5-5 0-15,7 5 0 0,-2 2 0 0,1 0 0 16,0 0 0-16,0 1 0 0,-2 1 64 0,-1 1 16 16,-2 0 0-16,-1 2 0 0,0 1-80 0,-1 1-32 15,-1 0 0-15,-1 2 0 0,-2-2-160 0,-3 0 192 16,-2 1-192-16,-2-1 192 15,-3 0-1504-15,-2 1-288 0,-2-3-64 0,0-1-13872 0</inkml:trace>
  <inkml:trace contextRef="#ctx0" brushRef="#br0" timeOffset="8269.71">5964 3035 33167 0,'0'0'2944'0,"-2"-3"-2352"16,-2-3-464-16,4 6-128 0,0 0 368 0,0 0 48 0,0 0 16 0,0 0 0 15,5-5-272-15,3-1-160 16,0 2 192-16,7-1-192 0,0 3 288 0,4-1-48 0,1-2-16 0,0 2 0 16,2 0-224-16,2 0 144 0,-1 0-144 0,1 1 128 31,-2 0-464-31,0 1-112 0,-2 0 0 0,-1 1-9984 0,-1 1-1984 0</inkml:trace>
  <inkml:trace contextRef="#ctx0" brushRef="#br0" timeOffset="8426.67">6038 3192 3679 0,'-16'-2'160'0,"10"1"32"0,-3 0-192 0,1 0 0 0,2 0 0 0,6 1 0 0,0 0 7552 0,0 0 1456 16,0 0 288-16,0 0 64 0,0 0-7200 0,0 0-1456 15,6 1-272-15,3-1-64 0,3 0-176 0,2 0-16 16,4 0-16-16,2 0 0 0,2 0-160 0,1 0 192 15,1-1-192-15,-1 0 192 0,0-2-192 0,0 1 0 16,2 1 0-16,-1-1 0 16,0 0-1504-16,-1-1-224 0,-1 1-64 0</inkml:trace>
  <inkml:trace contextRef="#ctx0" brushRef="#br0" timeOffset="10003.48">8054 2598 6447 0,'0'-4'576'0,"1"-2"-576"15,-1 1 0-15,1-2 0 0,2-2 2048 0,-1 1 288 16,-1-1 64-16,1 0 16 0,0 0-304 0,1-1-64 16,1 0-16-16,-2 3 0 0,-1 0-176 0,1 1-48 15,1-1 0-15,0 0 0 0,-3 7-272 0,2-4-48 16,-2 4-16-16,0 0 0 0,0 0-640 0,0 0-144 16,0 0-32-16,0 0 0 0,-1 8-464 0,0 2-192 15,-2 1 176-15,2 4-176 0,-1 4 176 0,0 3-176 0,0 1 192 0,1 2-192 16,0 3 192-16,-1 0-192 15,1 2 192-15,1 0-192 0,0 0 144 0,1 0-144 16,1-2 0-16,-1-2 144 0,0-3-144 0,1-1 0 0,0-1 144 0,0-1-144 16,2-3 0-16,-2 0 144 0,-1-3-144 0,2-2 0 15,-3-3 160-15,1-1-160 0,-1-8 128 0,0 5-128 16,0-5 208-16,0 0-32 0,0 0-16 0,0 0 0 16,-3-4 32-16,0-4 16 0,-1-2 0 0,2-2 0 15,-1-3-208-15,1-4 0 0,0-2 0 0,-1-4 0 0,2-5 0 16,1-2 0-16,1-2 0 0,0-1 0 0,2-1 0 15,0-1 144-15,0 2-144 0,2 2 128 0,1 1 48 0,0 5 0 16,0 3 0-16,0 3 0 0,2 2 16 0,-1 2 16 16,2 5 0-16,0 2 0 0,1 2-208 15,1 0 0-15,-1 2 128 0,1 3-128 0,0 1 0 16,1 2 0-16,1 1 0 0,-1 0 0 16,0 2-272-16,1 2 0 0,1 1 0 0,-2 2 0 15,1 1-528-15,-1 1-96 0,-1 1-32 0,-2 2 0 16,-2 4-2544-16,-1 0-512 0</inkml:trace>
  <inkml:trace contextRef="#ctx0" brushRef="#br0" timeOffset="10207.79">8076 2779 31327 0,'0'0'2784'0,"0"0"-2224"16,-6 0-560-16,6 0 0 0,0 0 448 0,0 0 0 15,0 0-16-15,0 0 0 0,0 0 64 0,0 0 16 16,0 0 0-16,8 4 0 0,2-1-320 0,2 1-64 15,0-2-128-15,4 0 192 0,1-1-192 0,3 0 0 16,1 0 0-16,1 0 0 0,1-1 0 0,1 0 0 16,3 0 0-16,-2 0-160 15,-2 0-2800-15,0 2-560 0</inkml:trace>
  <inkml:trace contextRef="#ctx0" brushRef="#br0" timeOffset="10603">8469 2875 25791 0,'0'0'1152'0,"-4"-4"224"0,1-1-1104 0,0-1-272 0,1 1 0 0,0-1 0 0,2 6 1088 0,0 0 176 16,0 0 16-16,0 0 16 0,0 0-464 0,7 0-80 15,0 2-32-15,0 3 0 0,2 0-400 0,-1 3-96 16,0 1-16-16,-2 1 0 0,0 1 96 0,-1 1 16 16,-3 1 0-16,1 0 0 0,-3 2-80 0,0 0-16 15,-2 0 0-15,-1 1 0 0,-2 0 16 0,-1 2 0 16,2-3 0-16,-2-1 0 0,1-3-80 0,0 0-16 15,-1-2 0-15,1-1 0 0,2-3-16 0,3-5 0 0,0 0 0 0,0 0 0 16,0 0 32-16,0 0 0 0,0 0 0 0,2-7 0 16,3-3-160-16,2-5 160 15,0-2-160-15,2-3 160 0,1-4-160 0,2 1-176 0,2 0 48 0,-1 1 0 16,-2 2 128-16,-2 2-192 0,0 3 192 0,-1 3-192 16,-2 2 192-16,0 4 0 0,-3 2 160 0,-3 4-160 15,0 0 560-15,0 0 16 0,5 5 0 0,-1 3 0 16,-1 2-272-16,-2 1-48 0,1 2-16 0,1 2 0 0,-3-1-240 0,2 0 176 15,0 0-176-15,2 0 160 16,1-2-160-16,1-1 0 0,1-1 0 0,2-2 0 16,1 0 0-16,2-1 0 0,1-3 0 0,5-1 0 31,2-1-400-31,5-5-112 0,1-1-32 0,3-4-11328 16,0-4-2272-16</inkml:trace>
  <inkml:trace contextRef="#ctx0" brushRef="#br0" timeOffset="11043.18">9379 2446 22111 0,'0'0'1968'16,"0"0"-1584"-16,-6-1-384 0,0 2 0 0,6-1 2048 0,-6 6 320 15,-4-1 64-15,1 2 0 0,1 2-1344 0,1 2-288 16,-2 2-48-16,1 2-16 0,2 4-224 0,0 1-32 16,1 1-16-16,-1 1 0 0,2 0-144 0,3 0-48 15,-2 0 0-15,6-1 0 0,-3-1-144 0,1-1-128 16,2 0 192-16,2-1-192 0,2-3 192 0,0-1-192 16,0 0 192-16,1-3-192 0,1-3 160 0,0 0-160 15,2-2 128-15,-3-3-128 0,2-1 0 0,2-1-144 16,1-3 0-16,1-2 0 15,1-3-1840-15,1-4-352 0,-1-2-80 0</inkml:trace>
  <inkml:trace contextRef="#ctx0" brushRef="#br0" timeOffset="11312.88">9420 2338 31727 0,'-19'-9'1408'0,"11"5"288"0,-4 2-1360 0,-2 0-336 0,-1 1 0 0,-3 0 0 16,-3 1 240-16,1 0-32 0,-1 0 0 0,1 1 0 15,1 0 272-15,3 0 48 0,0 0 16 0,3-1 0 0,3 0 16 0,0-1 0 16,1 0 0-16,3 0 0 0,1-1-80 0,2-2-16 16,3 4 0-16,-1-6 0 0,2-2-128 0,1 0-16 15,3 0-16-15,1-1 0 0,3-2-96 0,2 1-16 16,1 2 0-16,4-1 0 0,0 1-192 0,1-1 0 16,-2 2 0-16,0 2 0 0,1 1 0 0,-2 3 128 15,-1 4-128-15,-2-1 144 0,-1 0-144 0,-1 2 192 16,-1 2-192-16,-2 0 192 0,0 2-192 0,0 1 0 15,1 1 0-15,-1-1 0 16,-2-1 0-16,1-1 0 0,1 2 0 0,-1-3-176 16,0 1-1904-16,0-4-384 0,2 1-80 0</inkml:trace>
  <inkml:trace contextRef="#ctx0" brushRef="#br0" timeOffset="11879">10174 2662 35247 0,'-10'-3'1552'0,"10"3"336"0,-4-1-1504 0,4 1-384 0,0 0 0 0,0 0 0 16,0 0 0-16,0 0-128 0,8 1 0 0,2 1 0 16,3-1 128-16,3 0 192 0,2-1-32 0,3 0-16 15,2-2 64-15,3-1 16 0,1 0 0 0,2 2 0 16,0 1-80-16,-1 0-16 0,1 0 0 0,-2-2 0 0,-1 0-352 0,0 1-80 16,-1 0-16-16,-2 0 0 15,-3 0-2640-15,-2-1-544 0,-7 1-96 0</inkml:trace>
  <inkml:trace contextRef="#ctx0" brushRef="#br0" timeOffset="12068.45">10411 2530 30175 0,'-12'-8'1344'0,"7"6"256"0,-3 0-1280 0,0-1-320 15,1-1 0-15,0 2 0 0,0 1 1376 0,2 0 208 16,5 1 32-16,-6 1 16 0,1 2-704 0,0 2-144 16,2 0-16-16,0 3-16 0,0 2-496 0,-1 3-112 15,2 2-16-15,-1 2 0 0,-1 2-128 0,1 2 0 0,0 1 0 0,1 0 128 16,-1 1-128-16,1 0 0 0,0 1 0 15,1 0 128-15,1-2-128 0,1 0 0 0,0-3 0 0,2 0 0 32,2-3-400-32,0-2-112 0,1-2-32 0,2-2 0 15,1-2-2928-15,2-2-592 0</inkml:trace>
  <inkml:trace contextRef="#ctx0" brushRef="#br0" timeOffset="12446.62">10906 2391 31327 0,'0'0'2784'0,"-2"-4"-2224"0,2 4-560 0,0 0 0 0,0 0 1616 0,0 0 224 16,0 0 32-16,-3 3 16 0,-3 2-1648 0,3 2-240 15,0 3-240-15,0 2 48 0,0 3 192 0,1 2 0 16,0 3 0-16,1 2 0 0,-2 1 0 0,1 3 0 16,0 2 0-16,1 0 0 0,-1-1 0 0,1 0 0 15,0-2 0-15,-1-2 0 0,1-1 0 0,1-2 144 16,0-3-144-16,0-1 0 0,0-4 160 0,0-2-160 15,0-3 128-15,0-7-128 0,0 0 272 0,0 0-16 16,0 0-16-16,0 0 0 0,0 0 32 0,-1-6 16 0,-2-4 0 0,1-2 0 16,0-2-48-16,0-5-16 15,1-3 0-15,0-2 0 0,2-3-96 0,-1-1 0 16,1-1-128-16,1-2 192 0,0 0-192 0,1 2 128 16,0 0-128-16,2 3 0 0,0-1 0 0,2 5 128 15,-1 1-128-15,2 3 0 0,1 0 0 0,1 5 0 0,0 2 0 0,1 1 0 0,1 2 0 16,0 3-192-16,1 2 192 0,0 1-208 0,2 1 208 0,-1 2-144 15,0 3 144-15,0 1-128 16,-2 3-544-16,1 1-96 16,-2 0-32-16,0 3 0 0,-2 2-2000 0,-2 2-400 0,-1 1-64 0</inkml:trace>
  <inkml:trace contextRef="#ctx0" brushRef="#br0" timeOffset="12618.9">10874 2719 23039 0,'0'0'2048'0,"-4"-1"-1648"15,4 1-400-15,0 0 0 0,0 0 2048 0,0 0 336 16,0 0 64-16,0 0 16 0,0 0-1968 0,0 0-496 16,10 2 0-16,1-2 0 0,2-2 128 0,4 1-128 15,1 1 0-15,4 0 0 0,4 0 0 0,0-1-208 16,3 0 16-16,-2 0 0 16,1-3-2432-16,-3 1-496 0,-1 0-80 0,-3 0-7488 0</inkml:trace>
  <inkml:trace contextRef="#ctx0" brushRef="#br0" timeOffset="13012.04">11253 2702 7359 0,'0'0'656'0,"-3"5"-528"15,-2 2-128-15,1 2 0 0,-1 0 2928 0,0 2 544 0,-1 3 112 0,2 0 32 16,0 0-1968-16,0 1-400 0,1-1-80 0,2 0-16 16,1-2-176-16,1 0-32 0,1-3-16 0,1 0 0 15,2-1-96-15,0-2-32 16,2 0 0-16,1-2 0 0,0-1-224 0,3-1-32 0,0-4-16 0,0 0 0 16,-1-1-64-16,0-3-16 15,0 0 0-15,0-3 0 0,0-1-64 0,0-2 0 0,-1 0-16 0,-2 0 0 16,-1-2 32-16,-1 0 16 0,0 2 0 0,-2 1 0 15,0 1 96-15,0 3 32 0,-1 0 0 0,0 3 0 16,-2 4-32-16,0 0 0 0,0 0 0 0,0 0 0 0,0 0-352 0,3 10-160 16,1 2 128-16,-1 3-128 0,-1 2 0 0,1 3 0 15,1 4 0-15,-1 2 0 0,0 3-128 0,-1 2 128 16,0 6 0-16,-1 0 0 0,1 3 0 0,-1-1 0 16,0 0-144-16,1-1 144 0,2 1 0 0,-1-2 0 15,0-3 0-15,0-2 0 0,1-1 0 0,-1-3 0 16,-1-4 0-16,0-3 0 0,0-4 0 0,-1-1 0 15,0-5 128-15,0-3-128 0,-1 0 208 0,0-8 0 16,0 0 0-16,0 0 0 0,-6 1 304 0,0-3 64 0,-1-3 16 0,-3-3 0 16,0-2-256-16,0-1-48 15,-1-1-16-15,2 0 0 0,-1 0-272 0,1 0 0 0,1-1 128 16,2 4-128-16,0-2 0 0,3 0-304 0,1-2 64 0,2 1 16 31,1-1-1520-31,2-1-304 0,2-2-64 0,4 0-15376 0</inkml:trace>
  <inkml:trace contextRef="#ctx0" brushRef="#br0" timeOffset="13515.61">12047 2716 28559 0,'-1'-7'2544'0,"-1"0"-2032"16,0-1-512-16,-1-3 0 0,0-1 768 0,-2 0 64 16,1 4 16-16,2-1 0 0,0 0 352 0,2 2 64 0,2 0 16 0,-1 1 0 31,2 0-640-31,2 2-128 0,-2 0-32 0,2 3 0 16,-1 1-336-16,1 2-144 0,1 3 128 0,-1 1-128 0,1 2 192 0,1 5-32 0,-1 3-16 0,1 2 0 15,-2 2-16-15,0-1-128 0,-1 3 192 0,0 2-64 16,0 3 128-16,-1 0 0 0,-1 1 16 0,0 0 0 15,0 1 48-15,-1 6 16 0,-1-2 0 0,1-2 0 0,-2-3-48 16,0-1-16-16,-1-4 0 0,1-1 0 0,0-5 48 0,0-1 16 16,-1-3 0-16,1-1 0 0,0-2-128 0,-1-2-16 15,-2-2-16-15,1 0 0 0,3-6-16 0,0 0 0 16,-6 0 0-16,1-1 0 0,-1-1-160 0,1-3-272 31,-2 0 64-31,0-3 16 0,-2-2-1920 16,-3-2-368-16,1-3-80 0,-1-4-8928 0,-2-2-1792 0</inkml:trace>
  <inkml:trace contextRef="#ctx0" brushRef="#br0" timeOffset="13736.34">11904 2474 17503 0,'-5'-8'1552'0,"-1"1"-1232"16,-1-1-320-16,2-2 0 0,-1-1 3136 0,2 0 560 16,0 0 112-16,0 0 32 0,2 0-2112 0,1 0-400 15,1 0-96-15,1 1-16 0,1 0-496 0,3 0-96 16,0 1-32-16,3 2 0 0,0-1-320 0,3 1-64 0,1 3-16 0,3-1 0 31,-1 0-64-31,1 2 0 0,0 1-128 0,-2 2 192 16,-1 0-192-16,1 2 0 0,-2 1 128 0,0 2-128 15,-2 0 0-15,0 2 0 0,-1 1 0 0,0 0 0 16,-3 1-160-16,1 0-128 0,-1-2-32 0,0 1 0 16,-1 0-2128-16,0-2-432 15</inkml:trace>
  <inkml:trace contextRef="#ctx0" brushRef="#br0" timeOffset="14019.9">12638 2726 20271 0,'0'0'896'0,"0"0"192"0,0 0-880 0,0 0-208 0,0 0 0 0,0 0 0 16,0 0 3712-16,0 0 704 16,6 0 144-16,1-1 32 0,1 0-3248 0,0 0-656 0,3-2-128 0,3 1-32 15,1-1-304-15,4-2-64 0,1 2-16 0,0 0 0 16,2-2-144-16,2 2 0 16,0 1 0-16,0 0 0 15,0-2-448-15,-2 2-112 0,-2 2-16 0,-2-1-16 16,-3 1-1648-16,-2 0-320 0,-1 1-64 0,-4-1-11216 0</inkml:trace>
  <inkml:trace contextRef="#ctx0" brushRef="#br0" timeOffset="14239.85">12817 2510 12895 0,'-15'-14'1152'0,"8"7"-928"0,-2-1-224 0,0-1 0 0,1 1 4272 0,0 1 800 16,0 1 176-16,3 1 16 0,0 2-3040 0,5 3-624 15,0 0-112-15,0 0-16 0,0 0-752 0,0 0-144 16,-4 7-16-16,2 3-16 0,1 2-352 0,1 4-192 15,2 4 192-15,0 2-192 0,-1 2 352 0,0 2-32 16,-1 1-16-16,1 1 0 0,0-1-80 0,1 1-16 16,0 0 0-16,0 0 0 15,1-2-208-15,2-1 0 0,-1 0 128 0,2-3-128 0,0-3 0 0,1 0 0 16,0-1-192-16,1-2 192 16,0 0-2928-16,0-3-464 0</inkml:trace>
  <inkml:trace contextRef="#ctx0" brushRef="#br0" timeOffset="14994.01">13760 2397 29247 0,'0'0'1296'0,"0"0"272"0,0 0-1248 0,-6-1-320 0,-3 0 0 0,3 2 0 0,6-1 864 0,-3 5 112 16,0 3 32-16,2 2 0 15,1 2-384-15,1 5-80 0,2 3-16 0,-1 4 0 16,0 0-208-16,2 2-64 0,1 2 0 0,0-1 0 15,0 0-256-15,-1-1 128 0,-1 0-128 0,2 2 0 16,0-4 224-16,0-1-64 0,-2-1-16 0,0-2 0 16,-1-2 0-16,1-3 0 0,-2-2 0 0,0-2 0 15,-1-2 16-15,0-2 0 0,0-7 0 0,0 0 0 0,0 0 112 0,0 0 32 16,0 0 0-16,-5-6 0 0,1-3 80 0,0-2 0 16,1-4 16-16,0-3 0 0,1-2 32 0,2-2 0 15,0-3 0-15,0-2 0 0,0-4-192 0,1-2-48 16,0-2 0-16,2-1 0 0,-1 3-64 0,0 3 0 15,0 1-128-15,2 4 192 0,0 2-16 0,2 3-16 16,1 2 0-16,1 3 0 0,0 1-160 0,1 3 0 16,1 2 0-16,1 1 0 0,2 3 0 0,0 0 0 15,1 3-192-15,-1 2 192 0,0 1-336 0,0 2 48 0,0 3 16 0,-3 2 0 32,1 0-1680-32,0 3-336 0,-1 4-64 0,-1-1-8656 15,-2 0-1728-15</inkml:trace>
  <inkml:trace contextRef="#ctx0" brushRef="#br0" timeOffset="15150.76">13829 2681 20271 0,'-14'-2'1792'0,"8"0"-1424"0,1 1-368 0,5 1 0 0,0 0 3232 0,0 0 576 15,0 0 112-15,0 0 32 0,0 0-2288 0,0 0-448 16,0 0-80-16,0 0-32 0,10-1-592 0,3 0-128 16,1 0-32-16,3 1 0 0,1 0-352 0,0 0 128 15,2 0-128-15,1 0 0 16,1 1-1136-16,1 0-288 0,-3-1-64 0,0 1-9424 15,1 2-1888-15</inkml:trace>
  <inkml:trace contextRef="#ctx0" brushRef="#br0" timeOffset="15467.1">14159 2749 26719 0,'0'0'2368'0,"0"0"-1888"15,0 0-480-15,0 0 0 0,4-4 624 0,2 0 16 16,2 2 16-16,0 1 0 0,2 2 432 0,1 2 96 0,0 2 16 0,1 1 0 15,2 3-176-15,-4 2-48 0,-1 1 0 0,0 3 0 16,-1 1-416-16,0 2-96 16,-4-2-16-16,-2 2 0 0,-2-1-192 0,-2 1-64 15,-2 0 0-15,-4 1 0 0,-3 0 0 0,-1 0 0 0,0-2 0 0,0 0 0 16,0-2 16-16,1-2 0 0,-2-2 0 0,4-1 0 16,0 0 240-16,1-1 64 15,1-2 0-15,4-1 0 0,3-6-304 0,0 0-48 0,0 0-16 0,2 6 0 0,-2-6-144 0,7 4 0 31,2-1 0-31,4 0-176 0,2-3-128 0,1 0-16 0,1-1-16 0,3-2 0 16,0 1-1360-16,1-2-272 0,0-1-48 16,0 0-14432-16</inkml:trace>
  <inkml:trace contextRef="#ctx0" brushRef="#br0" timeOffset="15638.56">14193 2962 16575 0,'0'0'1472'0,"0"0"-1168"16,0 0-304-16,0 0 0 0,0 0 4208 0,2-5 784 16,3 0 144-16,2 2 48 0,3 1-4224 0,4 0-832 15,3 0-128-15,3 0 0 0,2 0-128 0,2 0 128 0,3-1 0 0,-2 1-144 16,3 0 144-16,1 1 0 16,1 0-144-16,-2-1-10160 15,1-2-2016-15</inkml:trace>
  <inkml:trace contextRef="#ctx0" brushRef="#br0" timeOffset="16142.25">14883 2460 35007 0,'-3'-6'3120'0,"-1"0"-2496"15,2-1-496-15,0 0-128 0,2 1 192 0,-2 0 0 16,2 6 16-16,0 0 0 0,0-4 240 0,0 4 64 15,0 0 0-15,0 0 0 16,3 5-320-16,1 4-64 0,0 2-128 0,0 2 192 0,-1 4-192 0,1 2 0 16,-2 3 128-16,0 1-128 0,0 1 0 0,-1 1 144 15,-1 2-144-15,1-1 128 0,-2-2 0 0,0-1-128 16,0-1 192-16,0-1-64 0,0-1-128 0,-1-4 192 16,1-1-192-16,0-3 192 0,-1-2-16 0,2-3 0 15,0 0 0-15,0-7 0 0,0 0 16 0,0 0 0 31,0 0 0-31,0 0 0 0,8-1 48 0,1-5 16 0,1-2 0 0,0-4 0 0,1-3-128 0,2-2 0 16,2-4-128-16,1-2 192 0,4-3-192 0,-3 2-208 0,2 1 32 0,0 1 16 16,-1 2 16-16,0 3 0 15,-3 0 0-15,-2 4 0 0,-2 3 144 0,-3 2-128 0,-2 3 128 0,-3 0-128 16,-3 5 128-16,0 0-208 0,0 0 80 0,0 0 128 16,-8 3-192-16,-2 0 192 15,0 0-192-15,-3 4 192 0,0 2-160 0,0-1 160 16,0 0 0-16,-1 2-144 0,2 1 144 0,1 0 0 0,1 0 0 15,2 0 0-15,1 0 0 16,2 1 0-16,1 0 0 0,3 0 0 16,1 0 0-16,2 1 144 0,2-1-16 0,1 0-128 15,2 0 192-15,0 1-192 0,3 1 192 0,1 0-192 0,1-2 176 0,3 0-176 16,0-1 160-16,2 0-160 0,-1 0 160 0,2-1-160 16,-4-3 160-16,3 0-160 15,-4-3-256-15,1 0-128 0,-1-3-48 0,-1 0 0 16,0-4-2272-16,-2-3-464 0</inkml:trace>
  <inkml:trace contextRef="#ctx0" brushRef="#br0" timeOffset="16425.02">14968 2126 35935 0,'-17'-15'1600'0,"9"9"320"16,0 1-1536-16,-2 1-384 0,-1 0 0 0,0 1 0 0,-1 0 224 0,1 0-32 0,0 2 0 0,2 0 0 15,0 1 272-15,1 1 48 16,2 2 16-16,6-3 0 0,-5 2-288 0,5-2-64 16,0 0-16-16,0 0 0 0,0 0-160 0,0 0 192 0,0 0-192 0,0 0 192 15,6-6 16-15,1 0 16 0,2-2 0 0,2 0 0 16,0-1-48-16,2 1-16 0,2-1 0 0,0 1 0 16,1 0-160-16,-1 1 160 0,0 2-160 0,0 2 160 15,-2 1 96-15,-1 2 32 0,-2 1 0 0,-1 2 0 16,-1 3-160-16,1 0-128 0,0 3 144 0,0 1-144 15,0 0 0-15,-1 1 0 0,1 1-208 0,1 1 64 32,1 3-2736-32,1-1-528 0</inkml:trace>
  <inkml:trace contextRef="#ctx0" brushRef="#br0" timeOffset="22971.38">15996 2662 20271 0,'0'0'1792'0,"-4"-1"-1424"0,4 1-368 0,-6-2 0 0,2 0 2304 0,4 2 400 31,0 0 80-31,0 0 16 0,0 0-1376 0,0 0-272 16,1-6-48-16,3 3-16 0,5 1-544 0,2 0-112 16,4 1-32-16,5-1 0 0,3 0-144 0,-3 0-48 0,1 1 0 0,2-3 0 15,2 0-16-15,2 0 0 0,0-1 0 0,1 0 0 16,-2 1-64-16,5 0-128 0,-3 1 176 0,-3-1-176 15,-3 2 176-15,-3 0-176 0,-3 0 160 0,-4 0-160 16,-3-2 144-16,-1 3-144 0,-8 1 128 0,0 0-128 16,0 0-304-16,0 0-144 15,0 0-16-15,0 0-16 0,0 0-880 0,0 0-176 0,0 0-48 0,0 0-8208 16,0 0-1664-16</inkml:trace>
  <inkml:trace contextRef="#ctx0" brushRef="#br0" timeOffset="23490.32">16723 2363 23039 0,'0'0'2048'0,"-3"-7"-1648"15,1 1-400-15,-1-1 0 0,1 2 2096 0,2 5 336 16,-2-6 64-16,2 6 0 0,0 0-1024 0,0 0-192 16,0 0-64-16,0 0 0 0,-3 7-864 0,-1 3-176 15,1 1-48-15,1 4 0 0,0 1-128 0,0 2 0 16,2 1 144-16,-2 2-144 0,1 0 256 0,0 2 0 15,-1 1-16-15,1 0 0 0,0-2-80 0,1 1-16 0,-2-2 0 0,1-1 0 16,1-1-144-16,0-2 0 0,0 1 0 0,0-5 128 16,0-2-128-16,1-1 0 0,1-2 144 0,-2-2-144 15,0 1 144-15,0-7-144 0,0 0 192 0,0 0-192 16,0 0 224-16,0 0-64 0,0 0-16 0,0 0 0 16,0-9-144-16,-3-3 0 0,0-2-160 0,1-4 160 0,0-2-272 15,1-4 32-15,0-4 16 0,1-1 0 16,0-2 224-16,0-2-144 0,0-2 144 0,1-2-128 0,1 0 128 0,0-1 0 15,0 1 128-15,3 2-128 0,-1 1 272 0,2 3-16 16,-1 5 0-16,3 3 0 0,1 2-128 0,1 2-128 16,0 4 144-16,1 3-144 0,1 2 0 0,2 3 0 15,0 3 0-15,3 1 0 0,0 3 0 0,1 3 0 16,0 1 0-16,0 4 0 0,0 1 128 0,-2 0-128 16,0 4 0-16,-4 0 144 0,-2 2-144 0,-3 2 128 15,-2-1-128-15,-3 2 128 0,-4-1 16 0,-3 2 0 16,-2 1 0-16,-2 0 0 0,-2-1-16 0,0-1-128 15,-6-1 192-15,3-2-64 0,-2-1-128 0,-1 1 192 16,0-4-192-16,0-2 192 0,1 0-16 0,-1-1 0 16,-1-3 0-16,2 0 0 0,1-2-176 0,1 0 192 15,1 1-192-15,3-2 192 16,1 0-528-16,3-1-112 0,0 0 0 0,6-1-16 16,0 0-2064-16,0 0-416 0,0 0-64 0,0 0-12048 0</inkml:trace>
  <inkml:trace contextRef="#ctx0" brushRef="#br0" timeOffset="23868.95">17160 2633 23039 0,'0'0'1024'0,"0"0"192"0,0 0-960 16,0 0-256-16,0 0 0 0,0 0 0 15,0 0 1728-15,0 0 288 0,0 0 64 0,0 0 16 16,3-5-912-16,0 1-176 0,-3 4-48 0,6-5 0 15,2 0-512-15,-1 0-128 0,0 1 0 0,1 1-16 16,-1-1 0-16,2 2 0 0,0 0 0 0,-1 1 0 0,-1 0 112 0,1 1 32 16,-8 0 0-16,7 2 0 0,-1 2 128 0,0 3 16 15,-2 1 16-15,-1 1 0 0,0 4-112 0,-1 1-32 16,-1 1 0-16,0 3 0 0,-1 2-80 0,-1 2 0 16,0 2-16-16,-2 1 0 0,0 0-64 0,1 2-16 15,0-2 0-15,0 0 0 0,0 0-112 0,0-2-32 16,1-1 0-16,-1-1 0 0,0-3-144 0,-1 0 192 15,2-3-192-15,-2-1 192 0,0-2-64 0,2-2 0 16,-3-2 0-16,0 0 0 0,1-2 32 0,0-1 0 0,-2-1 0 0,5-4 0 16,0 0-32-16,-4 3-128 15,-2-2 192-15,1-1-64 0,5 0-128 0,-7-1 128 0,0-2-128 0,0 1 128 16,1-1-384-16,1-1-64 0,-1-2-32 0,2-1 0 16,-1 1-1584-1,0-2-320-15,2-1-64 0,0-4-15488 0</inkml:trace>
  <inkml:trace contextRef="#ctx0" brushRef="#br0" timeOffset="24105.58">17239 2497 24879 0,'-3'-9'2208'0,"-1"0"-1760"32,1 0-448-32,0 0 0 0,1 0 2496 0,1 0 432 0,-2-1 80 0,2 1 0 0,1 0-2016 0,1 0-416 15,0 1-64-15,2 1-32 0,0 1-192 0,1-2-32 16,2 2-16-16,0 0 0 0,2 1-240 0,0-2 0 15,0 0 0-15,0 1 0 0,2 0 0 0,-3 2 0 16,2 1 0-16,-2 0 0 0,1 2 0 0,-2 1 128 16,0 1-128-16,0 2 144 0,-6-3-144 0,5 5 0 0,3 2 0 15,-5 1 0-15,0 2-192 0,1 1 0 16,-1 3-16-16,-2-1 0 16,1 0-2016-16,1 0-400 0,-2 0-64 0</inkml:trace>
  <inkml:trace contextRef="#ctx0" brushRef="#br0" timeOffset="24530.07">18007 2533 28559 0,'0'0'2544'0,"-2"-4"-2032"15,2 4-512-15,0 0 0 0,0 0 2080 0,2-4 320 16,-2 4 64-16,5-5 16 0,1 2-1664 0,3 1-336 16,2 1-64-16,2 1-16 0,1 0-224 0,2 0-48 0,-1 0-128 0,3 0 192 15,0 1-336-15,1 2-80 0,0 1-16 0,-2 1 0 31,0-1-3120-31,-2 1-624 0</inkml:trace>
  <inkml:trace contextRef="#ctx0" brushRef="#br0" timeOffset="24688.16">18083 2694 36863 0,'0'0'3264'0,"0"0"-2608"16,0 0-528-16,0 0-128 0,0 0 0 0,0 0 0 15,0 0 0-15,0 0 0 0,6 3 176 0,2 2 96 16,2-1 32-16,2 2 0 15,2-1-304-15,4 1 0 0,3-1 0 0,3 1 0 16,4-3-768-16,3 1-192 0,6-2-64 0,0 0-14768 0</inkml:trace>
  <inkml:trace contextRef="#ctx0" brushRef="#br0" timeOffset="24988.07">18931 2552 13823 0,'0'0'1216'0,"0"0"-960"0,-6-1-256 0,0 2 0 16,-2 2 4032-16,1 3 752 0,-1-1 144 0,-1 3 48 16,-1 1-3312-16,1 2-672 0,1 0-128 0,2 1-32 15,-1 1 192-15,3 1 48 0,1 2 0 0,3-2 0 16,1 2-512-16,3 0-112 0,3 1 0 0,0-1-16 16,5 1-256-16,2-2-48 0,1-3-128 0,3 0 192 15,1-2-64-15,2-2 0 0,1-4-128 0,1-2 192 16,-1-4-48-16,-1-1-16 0,0-4 0 0,-2-3 0 0,1-3 192 15,-4-2 48-15,1-4 0 0,-3-2 0 0,0-4 144 0,-7 0 16 16,-3-1 16-16,-4 2 0 0,-3-2 96 16,-2 0 32-16,-5 2 0 0,-1 3 0 0,-1 3-112 0,-5 2-32 15,3 3 0-15,-5 3 0 0,1 2-400 0,-2 3-128 16,-1 3 0-16,0 2 0 16,1 2-240-16,0 2-144 0,0 3-48 0,1 3 0 15,-2 3-2576-15,0 1-512 0</inkml:trace>
  <inkml:trace contextRef="#ctx0" brushRef="#br1" timeOffset="31095.8">7651 3453 25279 0,'-11'2'1120'0,"11"-2"224"0,0 0-1072 0,0 0-272 0,-7 2 0 0,7-2 0 0,0 0 448 0,0 0 48 31,0 0 0-31,0 0 0 0,0 0-80 0,3-8-16 15,2-2 0-15,6-2 0 0,4-3-80 0,5-1 0 0,3-4-16 0,5-4 0 0,6-4 32 0,6-4 16 16,3-2 0-16,2-4 0 0,-1-4-16 0,-13 11 0 16,4-5 0-16,5-4 0 0,4-3-80 0,3-4-32 15,2-5 0-15,2-2 0 0,0-2-224 0,-1-1 144 16,-1-2-144-16,-5 3 128 0,-6 4-128 0,-4 4 0 16,-4 4 0-16,-5 4 128 0,-4 4-256 0,-3 5-64 15,-3 3-16-15,-5 6 0 0,-2 3 0 0,-4 3 0 0,-1 3 0 0,-3 3 0 31,-3 1-304-31,-2 4-48 0,-3 0-16 0,-3 3 0 0,-2 1-368 16,-1 2-80-16,0 0 0 0,-1 1-16 0,-1 1 768 0,1-1 272 0,1 1-192 0,3-1 192 16,0 1 176-16,2-1 128 0,1 0 16 0,8-2 16 15,0 0 240-15,0 0 32 0,0 0 16 0,0 0 0 32,0 0-320-32,0 0-64 0,6 3-16 0,1 1 0 15,3-1-32-15,1-1 0 0,1 1 0 0,2 3 0 16,0-1 48-16,0 2 0 0,0 1 0 0,2-1 0 15,-2 2 16-15,-1 0 0 0,-1 1 0 0,-1 0 0 16,-1 2-80-16,-2-1-16 0,-2 0 0 0,-1 0 0 16,-4 0 32-16,-1 0 16 0,-2-1 0 0,-2 1 0 0,-4 1-16 0,-2-1-16 15,-2 0 0-15,-2-1 0 0,-2 0 16 0,1 0 0 16,-4-3 0-16,1 0-15648 16</inkml:trace>
  <inkml:trace contextRef="#ctx0" brushRef="#br1" timeOffset="31410.1">8298 1772 26719 0,'-5'-4'2368'0,"-1"-2"-1888"16,1 0-480-16,-1 0 0 0,0 2 176 0,0 2-176 15,1 2 192-15,-1 1-192 0,1 2 496 0,0 2-16 16,2 3 0-16,1 3 0 0,-1 1-288 0,2 4-64 15,1 0-128-15,3 3 192 0,0 2-192 0,3 0 0 0,3-2 0 16,2 0-160-16,2-2 160 0,2-2 0 0,0-3 0 0,2-2 0 16,-2-2 0-16,2-4 192 0,-1-2-32 0,-1-3-16 15,0-2 192-15,-2-4 48 0,-1-4 0 0,0-4 0 16,-2-4 176-16,-1-3 32 0,-3-2 16 0,-1-1 0 16,-3-2-208-16,-2 2-32 0,-2 0-16 0,-3 3 0 0,-1 2 32 0,-3 3 0 15,-3 4 0-15,0 3 0 0,1 4-48 0,-2 2 0 16,-1 4 0-16,-1 5 0 0,2 5-336 0,-1 3-288 15,-1 3 48-15,2 8 16 16,2 2-1920-16,2 5-384 0</inkml:trace>
  <inkml:trace contextRef="#ctx0" brushRef="#br1" timeOffset="32371.65">13260 3466 10127 0,'-10'2'896'0,"-1"1"-704"0,-1-2-192 0,2 1 0 16,1-1 3184-16,2 0 592 0,1 1 128 0,6-2 32 16,0 0-2608-16,0 0-528 0,0 0-96 0,0 0-32 15,8-7-160-15,2-3-48 16,4-1 0-16,6-4 0 0,1-2 128 0,5-2 32 0,4-4 0 0,2-5 0 15,2-5 144-15,5-4 16 0,0-3 16 0,6-4 0 0,4-3-224 0,5-5-32 16,4-4-16-16,4-5 0 16,0-9-272-16,2-1-64 0,0-5-16 0,2 2 0 0,1 3-176 15,-3 3 128-15,-6 3-128 0,-7 6 128 16,-10 7-128-16,-4 7 0 0,-5 5 144 0,-6 7-144 0,-5 5 0 0,-5 5 0 16,-3 5 0-16,-5 4 0 0,-1 5-160 0,-2 1-48 15,-2 2-16-15,-3 6 0 0,-6-2-144 0,-2 3-16 16,0 3-16-16,-3 0 0 15,-4 3-688-15,-1 0-144 0,-3 2-32 0,-2 0 0 16,-1-1 400-16,-1-1 80 0,-1 1 16 0,1-3 0 0,2 0 576 0,3-3 192 16,1-1 0-16,4-3-160 0,-3 0 160 0,4-3 0 15,3-1 160-15,0-1-160 0,4-1 480 0,2-1 0 16,2 0 0-16,3 0 0 0,2 0-480 0,4 0 0 0,4 3 0 0,0-2 0 16,1 0 160-16,3 2-160 0,0-1 160 0,3 2-160 15,1 0 448-15,-1 3 0 0,1 1 0 0,-1 2 0 16,-1 1 32-16,-2 4 0 15,-2 0 0-15,0 3 0 0,-3 1-112 0,-2 2-32 16,-1 1 0-16,-2 3 0 0,-3 0-80 0,-2 2-32 0,-1-2 0 0,0 3 0 16,-3 2-16-16,-2 0 0 0,0-1 0 0,-2-2 0 15,0-1-208-15,-1-2 128 0,0 0-128 0,0-2 0 16,0-4-480-16,-1-2-192 16,1-1-32-16,-2-3-14256 0</inkml:trace>
  <inkml:trace contextRef="#ctx0" brushRef="#br1" timeOffset="32715.6">14356 1432 33119 0,'-20'-11'1472'0,"12"8"288"0,0 1-1408 0,-1 1-352 0,-1 2 0 0,1 2 0 15,0 3-128-15,1 1-112 0,-1 3-16 0,1 3 0 0,1 4 256 0,2 0 0 16,2 2 0-16,3 1 0 0,0 1 128 0,3 0-128 16,1 1 0-16,3-1 0 15,1-2 192-15,2 0-64 0,3-3 0 0,0-3-128 0,1-2 224 0,-1-4-64 0,1-1-16 0,-2-2 0 16,0-4 176-16,0-2 48 16,1-3 0-16,-1-5 0 0,-1-3 208 0,0-3 32 0,2-3 16 0,-4-1 0 15,1-4-48-15,-2-2 0 0,-3-5 0 0,-2 2 0 16,-5-2-240-16,-1 3-48 0,-3 3-16 0,-2 3 0 0,-1 3 112 0,-1 5 32 15,-1 2 0-15,0 4 0 0,0 4-288 0,0 3-128 16,-1 3 128-16,0 3-128 31,-1 4-448-31,0 3-192 0,-2 5-16 0,3 4-16 0,1 4-1856 0,2 2-368 0</inkml:trace>
  <inkml:trace contextRef="#ctx0" brushRef="#br0" timeOffset="37588.65">5986 5170 3679 0,'0'0'320'0,"-4"-3"-320"0,4 3 0 0,0 0 0 15,0 0 3952-15,-5-1 720 16,5 1 128-16,-5 0 48 0,-1 0-3376 0,6 0-656 0,0 0-144 0,0 0-32 15,0 0 336-15,0 0 64 16,0 0 16-16,0 0 0 0,0 0 48 0,0 0 16 0,0 0 0 0,0 0 0 16,0 0-384-16,0 0-80 0,5-7-16 0,-2 0 0 15,1 0-272-15,2-1-64 0,0 0-16 0,1 0 0 16,0 0-96-16,-1-2 0 0,0-1-16 0,0 1 0 16,0-1-176-16,-1 1 192 0,1 1-192 0,-1 2 192 15,0 0-192-15,-1 3 0 0,-4 4 0 0,0 0 0 16,0 0 0-16,0 0 0 0,6 3 0 0,-2 4 0 15,-1 2 0-15,2 4 0 0,-2 0-176 0,-1 2 176 16,3 3 0-16,-1 3 0 0,-1 3 0 0,1 2 0 0,-1 2 0 0,1 1 0 16,2 2 0-16,-3 0 0 0,1 0 0 0,0 0 0 15,-2 1 0-15,1-2 0 0,1 0 0 0,0-2 0 16,0-3 128-16,0 0-128 0,-2 0 128 0,0-1-128 16,0-1 160-16,0-4-160 15,-2-1 288-15,0-3-32 0,-1 0-16 0,-1-2 0 0,-1-1 80 0,0 0 32 16,-4-1 0-16,0-1 0 0,0-1-48 0,-1-1-16 15,0 0 0-15,1-1 0 0,0-3-128 0,-1-1-32 16,-1-2 0-16,1-2 0 0,-1-2-128 0,-1-1 0 16,-1-3 0-16,0 0-176 15,1-3-736-15,0-2-160 0,-1-4-16 0,1-2-15280 0</inkml:trace>
  <inkml:trace contextRef="#ctx0" brushRef="#br0" timeOffset="37855.94">5995 4909 25743 0,'0'0'1136'0,"0"-4"240"0,-1-3-1104 0,-2 2-272 0,3 5 0 0,-4-6 0 0,0 1 560 0,0-1 48 15,0 1 16-15,0 0 0 0,-1 2-112 0,1 0 0 16,-1 0-16-16,2-1 0 16,3 4-208-16,0 0-32 0,-2-5-16 0,2 5 0 15,1-7 192-15,1 1 32 0,0-1 16 0,3 1 0 16,0 2-16-16,1 1 0 0,0-1 0 0,2 2 0 0,-1 1-208 0,-1 1-64 15,1 0 0-15,-1 2 0 16,0 3 48-16,-2 0 0 0,0 3 0 0,-1 1 0 0,-1 1-112 0,1 1-128 16,0-1 176-16,-1 1-176 0,-1-2 0 0,1 1-176 31,0-1 0-31,2-1 0 0,0-2-2576 0,0 0-528 0</inkml:trace>
  <inkml:trace contextRef="#ctx0" brushRef="#br0" timeOffset="38343.25">6859 5194 24991 0,'0'0'1104'0,"0"0"240"0,6-4-1088 0,-2 1-256 0,-4 3 0 15,0 0 0-15,2-4 928 0,2 2 128 0,0 0 32 0,3 0 0 16,0-1-128-16,3 1-32 0,2 0 0 0,4 1 0 15,0 0-752-15,4 0-176 16,1-1 0-16,7 0 0 0,-3-1 128 0,0 1 48 0,-2 1 0 0,-1 0 0 16,-1 0-176-16,-2 1-192 0,-4 1 32 0,0 0 16 15,-2 0-2512 1,-3 1-496-16</inkml:trace>
  <inkml:trace contextRef="#ctx0" brushRef="#br0" timeOffset="38518.3">6849 5347 27183 0,'-11'-3'1200'0,"11"3"256"0,0 0-1168 0,-5-1-288 16,-1 0 0-16,6 1 0 0,0 0 864 0,0 0 112 16,0 0 32-16,0 0 0 0,0 0-208 0,7-1-32 31,2 1-16-31,2 0 0 0,3 0-464 0,4 0-96 16,3-2 0-16,3 1-16 0,2 0-176 0,2-1 0 15,-1-1 0-15,1-1 128 0,-2 0-128 0,-1 0-224 16,1-1 48-16,-3 1 16 15,-1-1-2688-15,-2 1-544 0</inkml:trace>
  <inkml:trace contextRef="#ctx0" brushRef="#br0" timeOffset="38867.3">7152 5094 24879 0,'-12'-14'1088'0,"6"7"256"0,0-2-1088 0,-1 1-256 0,1-1 0 0,-1 0 0 16,-1 0 1648-16,1 2 272 0,-1-1 48 0,2 2 16 15,2 1-864-15,1 0-160 0,3 5-48 0,0 0 0 16,0 0-560-16,0 0-112 0,0 0-32 0,0 0 0 0,0 0-208 0,6 6 0 16,1-1-192-16,3 2 192 0,2 1-208 0,2-2 64 15,2 1 16-15,0 0 0 0,2-1 128 0,1 0 0 16,2-1 0-16,0 0-128 0,1-2 128 0,0 0 0 16,0 0 0-16,-1 0 0 0,-1-1 0 0,-1 0 0 15,-3 0 0-15,-2 0 0 0,-1 1 0 0,-4-1 0 16,0 1 0-16,-2 0 128 0,-7-3-128 0,0 0 0 15,0 0 0-15,2 8 128 0,-3 0-128 0,-1 1 0 0,-2 1 0 0,-1 2 0 16,-3 1 0-16,-2 1 0 16,-2 2 0-16,-1 0 128 0,0 1-128 0,0-1 0 15,-2 3 0-15,1-1 0 0,0 2 0 0,1-1 0 0,-1-1 128 0,2-1-128 16,1 2 0-16,1-2 0 0,2-1 0 0,1-2 128 16,-2-1-384-16,3 1-80 0,0-3-16 0,3-2-15200 15</inkml:trace>
  <inkml:trace contextRef="#ctx0" brushRef="#br0" timeOffset="40429.25">10258 4981 8287 0,'0'0'368'0,"0"0"80"0,4-7-448 0,-2 2 0 0,0-2 0 0,0 1 0 15,2-1 1392-15,-2 0 192 0,0 0 32 0,1-1 16 16,-1-2 224-16,2 0 32 0,-1 1 16 0,0-1 0 16,2 2-208-16,-1-1-32 0,-2 0-16 0,1 0 0 15,0-1-112-15,-2 2-32 0,0 1 0 0,1 1 0 16,-2 6-304-16,0 0-64 0,0 0-16 0,0 0 0 0,0 0-384 0,0 0-80 15,0 0-16-15,0 0 0 16,0 8-208-16,0 3-48 0,0 3-16 0,0 3 0 16,0 2-368-16,0 3 128 0,0 2-128 0,0 2 0 15,0 1 0-15,1 0 0 0,2 1 0 0,-2-2 0 16,0 0 0-16,0 1 0 0,1-2 0 0,0-1 0 0,-1-2 0 0,0 0 0 16,1-2 0-16,-1 0 0 0,-1-4 0 0,0-2 144 15,0-3-144-15,0-3 0 0,-1 0 0 0,-1-2 0 16,2-6 0-16,0 0 0 0,0 0 192 0,0 0-192 15,0 0 192-15,-3-9-192 0,1-3 208 0,-1-3-64 16,-1-1-16-16,0-4 0 0,0-4 0 0,0-4-128 16,0 0 192-16,1-4-64 0,0-3-128 0,1-2 160 0,2 2-160 0,0-1 160 15,1 0 16-15,1 2 0 0,2 1 0 0,0 2 0 16,2 2-176-16,0 3 160 16,2 2-160-16,1 2 160 0,1 4-160 0,1 0 0 15,0 4 0-15,1 2-176 0,0 2 176 0,1 2-160 16,0 2 160-16,0 0-160 0,1 5 160 0,-1 2-128 15,-2 1 128-15,1 3-128 16,0 0-1392-16,-1 2-272 0,-2 3-48 0,-1 3-9488 0,-2 2-1888 0</inkml:trace>
  <inkml:trace contextRef="#ctx0" brushRef="#br0" timeOffset="40617.72">10360 5060 24879 0,'-7'-3'2208'0,"0"-1"-1760"15,2 1-448-15,0 0 0 0,1 0 2496 0,4 3 432 16,0 0 80-16,0 0 0 0,0 0-1888 0,0 0-384 16,0 0-80-16,7-5-16 15,1 2-640-15,3 1 0 0,2-1 0 0,1 2 0 16,2 0 0-16,3 0-272 0,1 0 64 0,1 1 16 16,2 0-1456-16,1 0-272 0,2-1-64 0,-1 1-7872 15,-2 1-1552-15</inkml:trace>
  <inkml:trace contextRef="#ctx0" brushRef="#br0" timeOffset="41093.46">10778 5069 10127 0,'0'0'896'0,"0"0"-704"15,0 0-192-15,-5 3 0 0,1 2 3584 0,-1 0 704 0,3 2 128 0,-1 0 16 16,0 1-2544-16,0 1-512 0,1 0-96 0,1 1-32 16,0 1-400-16,1 0-80 0,1 1 0 0,1 0-16 15,2-1-208-15,-1 0-32 0,0 0-16 0,3-1 0 16,0-2-144-16,1 0-32 0,-1-2 0 0,3-2 0 15,1-1-16-15,0-3-16 0,0-1 0 0,-1-2 0 16,0-1-48-16,-1-2-16 0,1-2 0 0,0-2 0 16,0-2-48-16,-2-1-16 0,1-2 0 0,-1-1 0 0,-1 1 80 0,0 1 16 15,-3-2 0-15,1 2 0 0,-1 2 208 0,-1 1 48 16,-1 2 16-16,0 1 0 0,0 2 144 0,-1 6 32 16,0 0 0-16,0 0 0 0,0 0-448 0,0 0-64 15,0 0-32-15,0 0 0 0,4 11-160 0,-4 1 0 16,1 4 0-16,1 4 0 15,0 4 0-15,0 3 0 0,1 1-128 0,-1 4 128 0,0 5 0 0,-1 0 0 16,0 3 0-16,0-1 0 0,0 2 0 0,1-2 0 16,0-1 0-16,0-2 0 0,0-2 0 0,0-1 0 15,0-2 0-15,0-2 0 0,-1-2 0 0,-1-3 0 16,0-2 0-16,-1-4 0 0,-1-4 0 0,1-3 160 16,0-1-160-16,-1-3 160 0,-1-2 32 0,3-5 16 15,0 0 0-15,-7 0 0 0,1-2 240 0,-1-2 64 16,-1-3 0-16,1 0 0 0,-2-2-96 0,1-2-16 15,0-2 0-15,2 1 0 0,-1 0-272 0,2 0-128 0,0-1 128 0,3 0-128 16,-2-2-192-16,1 1-128 16,2-1-32-16,1 0 0 15,1 1-1472-15,4 0-288 0,0 0-64 0,5-4-16 16,2 0-1888-16,4 0-368 0</inkml:trace>
  <inkml:trace contextRef="#ctx0" brushRef="#br0" timeOffset="41325.31">11352 5047 30399 0,'-8'-8'2704'0,"8"8"-2160"16,0 0-544-16,-2-5 0 0,2-3 1600 0,1 2 192 16,-1 6 64-16,4-5 0 0,3-1-704 0,1 2-128 15,2 0-16-15,2-1-16 0,3 1-480 0,4 1-112 16,1-1-16-16,2 2 0 0,1 0-224 0,1 1-160 15,0 1 192-15,0-1-192 0,-2-2 0 0,0 2 0 16,-2 0 0-16,-1 0-192 16,-3 0-480-16,-1 0-96 0,-1 1 0 0,-2-1-11216 15,-4-1-2240-15</inkml:trace>
  <inkml:trace contextRef="#ctx0" brushRef="#br0" timeOffset="41972.55">12193 4732 29487 0,'0'0'2624'0,"0"0"-2112"16,-2-3-512-16,2 3 0 0,-3-4 1008 0,3 4 80 0,0 0 32 0,0 0 0 15,-6 1 16-15,2 2 0 0,1 4 0 0,2 0 0 31,-1 4-624-31,1 4-112 0,1 0-16 0,1 1-16 0,2 3-240 0,-1 2-128 16,-1 2 160-16,1 1-160 0,-1 1 128 0,0 0-128 0,2 1 0 0,-2 0 0 16,0-2 128-16,0-1-128 15,1-2 0-15,-2-3 144 0,0-2-144 0,0-3 128 0,0-3-128 0,0-1 128 32,0-3 32-32,0-6 0 0,0 0 0 0,0 0 0 0,0 0 176 0,0 0 48 0,-5-3 0 0,-1-4 0 15,2-1 48-15,-1-4 16 0,1-5 0 0,1-3 0 16,-1-3-224-16,2-4-32 0,1-3-16 0,0-3 0 15,0-2-176-15,1 1 0 0,1-3 0 0,0 3 0 16,2 0-144-16,-1 3 144 0,4 4 0 0,1 3 0 0,0 2-192 0,2 2 64 16,-2 3 128-16,1 4-208 0,1 1 48 0,1 3 16 15,-1 3 0-15,2 1 0 0,2 3 16 0,-2 1 0 16,1 2 0-16,0 2 0 0,0 2 128 0,-1 2-160 16,-1 3 160-16,-1 2-160 0,-1 1 160 0,-3 1 0 15,0 1 0-15,-2 3 0 0,-2 1-208 0,-2-1 32 31,-2 0 16-31,-3-1 0 0,-1 1 160 0,-3-3-128 16,-1 0 128-16,-1-3-128 0,-2-1 128 0,1-1 0 0,0 0 160 16,0-3-160-16,1 0 176 0,1 0-176 0,-1-2 192 0,1-1-192 15,0-1 0-15,2-1 0 0,1 0 0 0,1-1-192 32,2-1-2064-32,5 0-416 0,0 0-80 0</inkml:trace>
  <inkml:trace contextRef="#ctx0" brushRef="#br0" timeOffset="42223.75">12733 4763 38175 0,'0'0'1696'0,"-2"-5"352"0,2 5-1648 0,0 0-400 15,0 0 0-15,0 0 0 0,5-5 0 0,0 2 0 16,2 1 0-16,3 1 0 0,2-1 0 0,3 2 160 16,5 0 16-16,1 2 0 0,1 0-176 0,2 0 0 15,1-1 0-15,0 1 0 16,-2-1-480-16,-2 2-80 0,-2-1-16 0,-1 2 0 16,-3 1-2688-16,-1-1-528 0</inkml:trace>
  <inkml:trace contextRef="#ctx0" brushRef="#br0" timeOffset="42413.14">12719 4989 35759 0,'0'0'1584'0,"0"0"336"0,0 0-1536 0,0 0-384 16,0 0 0-16,0 0 0 0,0 0 224 0,8-2-32 0,1 1 0 0,2 0 0 16,2 1 128-16,3 0 0 0,5 0 16 0,3 0 0 0,5 0-336 0,1-1 0 15,2-1 0-15,2-1 0 31,1 0-288-31,1-2-128 0,1-3-32 0,1 1 0 0,3-2-3024 0,2-1-624 16</inkml:trace>
  <inkml:trace contextRef="#ctx0" brushRef="#br0" timeOffset="42696.66">13602 4755 20271 0,'0'0'1792'0,"0"0"-1424"16,0 0-368-16,-6 4 0 0,-1 2 1488 0,1 2 240 16,-5 1 32-16,1 2 16 0,-1 2-768 0,1 2-160 15,-1 2-16-15,2 2-16 0,0-2 128 0,3 2 16 16,0-2 16-16,2 1 0 0,2 0-144 0,2-2-48 15,2 1 0-15,2-1 0 0,3 0-80 0,2-2-32 16,3-2 0-16,2-1 0 0,0-2-160 0,3-2-16 16,1-1-16-16,2-3 0 0,0-2-160 0,1-2-48 15,1-2 0-15,0-4 0 0,0-3 48 0,0-3 16 16,-1-4 0-16,-1-3 0 0,-2-2 80 0,-2-2 16 16,-4-2 0-16,-4 2 0 0,-5 2 32 0,-4 0 16 15,-3 1 0-15,-3 1 0 0,-5 3 192 0,-3 0 32 0,-1 3 16 0,-3 3 0 16,-1 1-448-16,-1 5-80 0,-1 1-32 0,2 4 0 15,-4 3-432-15,2 2-96 0,0 3-16 0,3 4 0 32,2 2-1696-32,0 0-352 0,3 2-64 0,4 0-10016 15,4 1-2016-15</inkml:trace>
  <inkml:trace contextRef="#ctx0" brushRef="#br0" timeOffset="43120.95">15045 4888 35871 0,'0'0'1600'0,"-4"-3"320"0,4 3-1536 0,-3-3-384 0,-1 1 0 0,4 2 0 16,6-4 416-16,4 1 16 0,1 0 0 0,3-1 0 0,5 0-160 0,1 2-16 16,2-1-16-16,1-1 0 0,1 0-240 0,3-1 176 15,-1 1-176-15,1 1 160 0,6-1-160 0,-1 2 0 32,-3 1 0-32,-3 1 128 0,-3 1-384 0,-6 0-64 0,-2 2-32 0,-1 0-10912 15,-5-1-2176-15</inkml:trace>
  <inkml:trace contextRef="#ctx0" brushRef="#br0" timeOffset="43326.57">15072 5020 35007 0,'-13'-6'3120'0,"7"5"-2496"31,1 1-496-31,5 0-128 0,0 0 768 0,0 0 128 0,0 0 16 0,0 0 16 0,0 0 0 0,0 0 0 16,5 4 0-16,5 1 0 0,3-1-448 0,5 0-96 15,4 1 0-15,3-1-16 0,3-1-368 0,2 0 144 16,-1-2-144-16,1 0 0 0,1-2-176 0,-2 0-144 0,1-2-16 0,0 1-16 31,0-2-1760-31,-1-1-336 0,0 0-80 0</inkml:trace>
  <inkml:trace contextRef="#ctx0" brushRef="#br0" timeOffset="43579.53">15460 4721 22111 0,'-12'-13'1968'16,"7"8"-1584"-16,-1-3-384 0,1 1 0 0,0 1 2496 0,2-1 400 15,1 0 96-15,1 2 16 0,1 5-1680 0,0 0-336 0,4-6-64 0,3 3-16 0,2 1-640 0,2 1-128 16,2 1-16-16,2 1-128 0,3 1 0 0,3 1-144 16,2 1-16-16,1 0 0 0,0 2 160 0,1-1 0 15,1 2-144-15,-1-1 144 0,-4 2 0 0,-1 0 0 16,-2 1 0-16,0 0 0 0,0 2 0 0,-4 2 0 0,-3-1 0 0,-1 2 0 16,-2-2 0-16,-4 1 0 15,-3 0 0-15,-2 3 0 0,-3 1 0 0,-4 2 240 31,-3 0-48-31,-3 0 0 0,-3-1 96 0,-3 2 16 0,-2 1 0 16,-1 0 0-16,0-1-144 0,-2-1-32 0,1 1 0 0,3-2 0 16,2-1-128-16,2 0 0 0,2-3 0 0,3 1 0 31,2-1-1280-31,3-1-304 0,2-1-48 0</inkml:trace>
  <inkml:trace contextRef="#ctx0" brushRef="#br0" timeOffset="44130.91">16997 4599 14735 0,'0'0'1312'0,"-3"-3"-1056"0,-1 0-256 0,0 0 0 16,-5 2 4288-16,5 2 816 15,4-1 144-15,0 6 48 0,0 2-4224 0,1 3-848 16,-2 1-224-16,0 6 0 0,1 4 240 0,1 3-32 0,0 1 0 0,-1 0 0 15,0 4-64-15,0-2-16 0,1-1 0 0,-1 1 0 16,-1-2 16-16,1 0 0 0,0 0 0 0,0-3 0 16,-1-2-144-16,1-3 160 0,1-2-160 0,0-3 160 15,0-2-32-15,0-3-128 16,-1-8 192-16,0 0-64 0,0 0 160 0,0 0 32 0,0 0 0 0,2-7 0 0,1-3 112 0,-3-3 16 16,-1-4 16-16,-1-2 0 0,2-4-224 0,0-5-48 15,0-3-16-15,0 5 0 0,0-4 16 0,0-2 16 16,0-1 0-16,2-2 0 0,0 0 112 0,1 0 0 15,1 2 16-15,3-6 0 0,2 6-32 0,2 5-16 16,-1 2 0-16,2 5 0 0,2 3-288 0,-1 2 0 16,2 3 0-16,-1 4-144 0,-1 2 0 0,0 2 0 15,1 3 0-15,-1 2 0 0,-1 2-48 0,0 1 0 16,-1 4 0-16,0 3 0 16,-1 1-1568-16,-1 2-320 0,-3 3-64 0,0 1-8800 15,-2 2-1744-15</inkml:trace>
  <inkml:trace contextRef="#ctx0" brushRef="#br0" timeOffset="44698.62">17092 4772 17503 0,'-12'-7'1552'0,"7"5"-1232"15,0-2-320-15,0 0 0 0,5 4 3792 0,0 0 704 0,0 0 144 0,0 0 32 16,0 0-3008-16,0 0-608 0,0 0-112 0,7-3-32 16,1 0-592-16,1 1-128 0,2-1-32 0,3 2 0 15,0 0-400-15,2 0-80 0,3-1 0 0,1 0-16 31,1-2-2144-31,0 2-416 0,1 0-96 0,-1 1-16 0,-2 0-992 0,0 1-208 0,-2-1-32 0,-2 1-16 32,-1 1 2720-32,-5 0 560 0,-2 1 96 0,-7-2 32 0,3 7 2336 0,-1 0 480 0,-2 2 80 0,-2 1 32 15,0-1 416-15,-1 0 96 0,-2 1 16 0,2-1 0 0,0 1-864 0,0 1-160 16,0 0-48-16,2 0 0 0,0 0-480 0,2 0-96 16,0-2-32-16,2 0 0 0,3-1-64 0,0-1-16 15,2 0 0-15,1-3 0 0,1-1-160 0,2-2-48 16,1-1 0-16,-1-3 0 0,-1 0-336 0,1-2-80 15,3-2-16-15,-3-2 0 0,-1-2 48 0,0-1 0 16,-1-2 0-16,-2 0 0 0,-1 0 96 0,0 1 32 16,-2 0 0-16,1 1 0 0,-3 1 64 0,-1 3 32 15,0-1 0-15,1 4 0 0,-3 5-80 0,0 0-16 16,0 0 0-16,0 0 0 0,0 0-224 0,0 0-160 16,2 10 192-16,0 3-192 0,0 2 0 0,-1 4 0 0,0 3 0 15,0 3 0-15,1 3 0 0,-1 4 0 0,-1 2-160 0,0 3 160 16,-1 2 0-16,-1 0 0 0,0 5 0 0,0 0 0 15,0 0 0-15,0-1 0 0,1-1 0 0,-2-2 0 16,1-3 0-16,0-2 0 0,0-2 0 0,-2-3 0 16,1-5 0-16,-1-3 0 0,-1-4 0 0,0-4 0 0,0-3 192 15,0-3-64-15,-1-3 0 0,0-1 0 0,-2-3 144 0,0-2 32 16,0-3 0-16,-2-1 0 16,-2-4 144-16,-2-2 16 0,2-2 16 0,0-1 0 0,1-4-144 0,0 0-16 15,0 1-16-15,2-2 0 0,2 0-304 0,1 1 0 16,3-2 0-16,2 0 0 15,1-1-368-15,3 1-80 0,3 1 0 0,4-2-16 16,4-1-1488-16,3-1-288 0,3-1-64 0,3 1-16 16,4 0-1616-16,0-1-320 0</inkml:trace>
  <inkml:trace contextRef="#ctx0" brushRef="#br0" timeOffset="44840.05">18059 4740 36287 0,'-2'-11'1600'0,"2"7"336"0,2-2-1552 15,0 1-384-15,0-1 0 0,1 2 0 0,1-1 896 0,1 2 80 0,1 0 32 0,1 0 0 32,3 1-576-32,0 1-112 0,0 1-32 0,2 1 0 0,1 3-288 0,3-1-144 15,-1 1 16-15,2 2 0 16,0 0-2160-16,-1 3-416 0,-1 0-96 0</inkml:trace>
  <inkml:trace contextRef="#ctx0" brushRef="#br0" timeOffset="45013.82">18126 4902 18431 0,'-9'-8'1632'0,"9"8"-1312"0,0 0-320 0,-3-2 0 16,3 2 4032-16,0 0 720 0,0 0 160 0,0 0 16 0,0 0-3344 0,0 0-688 15,7-1-128-15,4 1-16 0,4 0-752 0,2 0 0 16,3-1 0-16,6-1 0 0,5 1-272 0,5 0-48 16,3-2-16-16,1-3 0 15,-1-2-2928-15,0-2-576 0</inkml:trace>
  <inkml:trace contextRef="#ctx0" brushRef="#br0" timeOffset="45454.31">18913 4524 12895 0,'-9'-8'576'0,"9"8"112"0,-4-5-560 0,0 1-128 16,-1-1 0-16,1 1 0 0,-1 1 5296 0,5 3 1024 16,0 0 208-16,0 0 32 0,-5 1-4192 0,-1 1-832 0,1 1-160 0,1 4-32 15,0 2-768-15,2 3-128 0,1 3-48 0,0 4 0 16,2 4-272-16,-1 1-128 15,-1 1 128-15,1 3-128 0,0 3 128 0,0-2-128 16,0 1 128-16,0 1-128 0,0-2 0 0,1-3 0 0,-1-1 128 0,0-1-128 16,0-2 0-16,0 0 128 0,0-2-128 0,0-1 128 15,0-4-128-15,0 0 0 0,0-4 0 0,0-1 0 16,0-3-304-16,0-7-32 0,0 0-16 0,0 0 0 16,0 0-16-16,0 0 0 0,0 0 0 0,0-7 0 0,-1-4 32 15,1-4 0-15,1-1 0 0,0-4 0 0,0-3 48 0,0-4 16 16,0-3 0-16,2-4 0 0,-1-5 272 15,0 1 0-15,1-2 0 0,2 3 0 0,-3-1 256 16,2 4 128 0,1 2 0-16,0 4 16 0,2 1 208 0,0 5 32 0,1 2 16 0,1 3 0 0,1 1-480 0,1 3-176 15,1 2 0-15,1 3 144 16,0 3-144-16,3 3 0 0,0 3 0 0,2 2-176 0,1 2 176 0,-2 2-128 16,1 3 128-16,-2 1-128 0,-4 1 128 0,-1 1 0 15,-2 1 0-15,-2-1 128 0,-3 2-128 0,-3 1 144 16,-3-3-144-16,-2 1 160 0,-5 0-16 0,-2 0 0 31,-3-2 0-31,-3-1 0 0,-1-1-144 0,-1 0 160 0,-2-3-160 0,0 2 160 31,0-1-992-31,0 1-192 0,-1-2-32 0,0 1-17200 0</inkml:trace>
  <inkml:trace contextRef="#ctx0" brushRef="#br0" timeOffset="53933.23">4211 7395 22335 0,'-19'-3'992'0,"11"2"208"0,-1-1-960 0,-2 0-240 0,-1-1 0 0,0 1 0 16,1 0 1584-16,1 0 272 0,1 0 48 0,2-1 16 15,0 1-320-15,2 1-64 0,5 1-16 0,0 0 0 16,0 0-688-16,0 0-144 0,0 0-32 0,0 0 0 16,0 0-656-16,10 0 0 0,2 0 0 0,4 0 0 15,4 0 0-15,2 1 0 0,3 0 0 0,2 0 0 0,-1-1 0 0,0 0 160 16,2 0-160-16,-3 0 160 0,-1 0-160 0,1 1 0 16,-1 2 144-16,-1-1-144 0,-3 0 0 0,-2 1 0 15,0 1 0 1,-1 0 128-16,-3 0-128 0,-2 2 0 0,-3-1-128 0,-3 3 128 15,-1 1-1632-15,-4 1-240 0,-3 1-48 0,-5 0-7968 16,-3 0-1584-16</inkml:trace>
  <inkml:trace contextRef="#ctx0" brushRef="#br0" timeOffset="54248.23">4223 7548 1839 0,'-16'-4'160'0,"1"-2"-160"16,-2 0 0-16,1-2 0 0,0 0 3744 0,3 0 720 16,2-1 144-16,0 0 16 0,2 0-2000 0,3 1-384 15,1 2-96-15,2 0-16 0,2 2-816 0,2 0-160 0,2-2-48 0,3 2 0 16,1 0-784-16,1 2-144 15,3 0-48-15,1 1 0 0,2 1 160 0,1 1 32 16,3 0 0-16,-1 1 0 0,1 2 16 0,-2-1 16 0,-1 1 0 0,-2 2 0 16,-1 0-176-16,-2 2-48 0,-2 0 0 0,-2 2 0 15,-3 1 0-15,-3 1 0 16,-3 1 0-16,-3 2 0 0,-3 3-128 0,-4 0 192 0,-4 0-192 0,-2 2 192 16,0 2-192-16,-1-2 160 0,-1-1-160 0,1-1 160 0,0 0-160 0,2-2 0 15,1 0 0-15,3-2 128 0,2-1-128 0,3-1 0 16,1-1 0-16,4 0 0 0,0-1 0 0,3-1 0 15,2-1 144-15,3-1-144 0,0 0 192 0,4 0-48 16,1-2 0-16,2 1 0 16,2-2-144-16,2 0 0 0,3 0 144 0,3-1-144 0,5-4 0 0,2-1 128 15,1-2-128-15,3-1 0 16,1-3-352-16,1-1-144 0,3 0-16 0,1-4-14848 0</inkml:trace>
  <inkml:trace contextRef="#ctx0" brushRef="#br0" timeOffset="54830.5">5030 7442 34095 0,'0'0'3024'0,"-4"-3"-2416"15,4 3-480-15,-6-1-128 0,6 1 384 0,-5 1 64 0,1 3 16 0,-1 1 0 16,0 2 96-16,1 2 16 16,0 2 0-16,-1 3 0 0,1 2-384 0,1 4-192 15,-3 1 192-15,3 2-192 0,-2 2 0 0,2 2 0 16,0-1 0-16,1 1 0 0,-1-2 128 0,2-1-128 0,0-1 0 0,1-2 0 31,0-1 144-31,0-2-144 0,0-2 0 0,0-3 144 0,-1-2-16 0,2-2-128 0,-1-3 192 0,0-6-64 0,0 0 128 0,0 0 32 16,0 0 0-16,0 0 0 0,0-9 272 0,0-3 48 15,1-3 16-15,3-1 0 0,-1-4-240 0,1-3-32 16,2-3-16-16,0-3 0 16,2-3-336-16,1-2 0 0,0-1 0 0,-1 2 128 0,1 2-128 0,0 2 0 15,-1 3 0-15,2 4 0 0,-3 2 0 0,2 4 0 16,1 2 0-16,0 5 0 15,-1 1 0-15,0 3 0 0,-1 3 0 0,1 3-128 0,0 4 128 0,-1 2 0 16,-1 6 0-16,0 1 0 0,1 1 0 0,-2 3-160 16,0 2 160-16,0 2 0 0,0 1 0 0,-3 0 0 31,2 0 0-31,-1 1 0 0,0 0 0 0,3-1 0 0,-2-3 0 0,2-1 0 0,1-1 0 0,-2-4 0 16,1-3 0-16,0-2 0 0,-1-3 0 0,1-1 128 15,-1-3-128-15,2-3 144 0,0-4 48 0,-3-1 0 16,3-3 0-16,0-3 0 0,-1-4 0 0,2-1 16 15,1-4 0-15,1-2 0 0,-1-4-64 0,0 1-16 16,0-1 0-16,0 2 0 0,-2 3-128 0,1 4 128 16,0 1-128-16,-1 4 128 15,-1 2 64-15,1 3 0 0,-1 4 0 0,-1 3 0 16,0 3-192-16,-1 2 0 0,2 2 0 0,0 4 0 16,-2 2 0-16,2 2 0 0,-2 4 0 0,1 0 0 15,0 2 0-15,1 1 0 0,-1 1 0 0,1 0 0 16,0 1 0-16,0-1 0 0,1-1 0 0,0-1 0 15,1-2 0-15,-1-2 0 0,1-3 0 0,0-2 0 16,-1-2-160-16,-1-1-16 0,0-3 0 0,0-1 0 16,-2-3-1472-1,2-2-288-15,-1-3-64 0,0-2-10288 0,-2-4-2064 0</inkml:trace>
  <inkml:trace contextRef="#ctx0" brushRef="#br0" timeOffset="55413.68">5088 7071 9215 0,'-21'-7'816'0,"13"6"-656"0,-3 0-160 0,-1 0 0 0,-2 0 2816 0,1 0 512 16,0 0 128-16,2 0 0 15,1-2-576-15,1 2-112 0,3 0-16 0,0 0-16 16,6 1-1120-16,0 0-208 0,0 0-64 0,0 0 0 15,0 0-640-15,6-2-144 0,2 0-32 0,6-1 0 0,2 2-352 0,6 0-176 16,6-1 160-16,0 0-160 0,6-3 128 0,2 1-128 16,-3-1 0-16,1-1 144 0,0-1-144 0,-1 1 0 15,-1-2 144-15,-3 2-144 0,0 0 0 0,-3-1 144 16,-1 1-144-16,-5 0 0 0,-3 0 0 0,-3 1 0 16,-3 1 0-16,-3 0 0 0,-4-2 0 0,-1 2-176 0,-5-1 32 0,-2 1 0 15,-3 1-128-15,0-1-32 16,-4 0 0-16,-1 1 0 0,-2-1 32 0,2 2 0 15,1 0 0-15,1 0 0 0,-3-1 272 0,3 2 0 0,3 0 0 16,1 1 0-16,6 0 352 0,0 0 32 0,0 0 0 0,0 0 0 16,0 0-176-16,0 0-16 0,7 5-16 15,-1 0 0-15,3 1-176 0,0 0 160 0,1 2-160 0,0 1 160 16,0 1-160-16,0 1 192 0,-2 1-192 0,1 0 192 16,-1 1 16-16,0 0 16 0,-5 2 0 0,-1 0 0 15,-1 0-32-15,-2 2-16 0,-1-2 0 0,-1 1 0 16,-5-2-48-16,-1 2-128 0,-2 2 192 0,-1 0-64 31,-2-1-1456-31,-3 0-288 0,0-1-64 0</inkml:trace>
  <inkml:trace contextRef="#ctx0" brushRef="#br0" timeOffset="72360.39">5917 7838 16575 0,'0'0'1472'0,"0"0"-1168"0,0-6-304 0,0 6 0 15,0 0 1328-15,0-5 208 16,0 5 32-16,0 0 16 0,0 0-96 0,0 0-16 15,0 0 0-15,0 0 0 0,0 0-560 0,-3 7-112 16,-1 1-32-16,0 3 0 0,-2 2-448 0,1 1-112 16,-1 1-16-16,0 1 0 0,-1 2 0 0,-1 2 0 15,-1 1 0-15,2-1 0 0,0 0-48 0,-1-1-16 0,0-1 0 0,0-1 0 16,1 0-128-16,2-3 0 0,-3-2 144 0,2-2-144 16,0-1 224-16,2-3-32 0,4-6 0 0,0 0 0 0,0 0 480 0,0 0 96 15,0 0 0-15,0 0 16 0,0-5-320 0,2-4-64 16,1-2-16-16,3-3 0 0,0-5-208 0,2-3-48 15,0-3-128-15,0-3 192 0,3-1-192 0,0-2 0 16,0-2 128-16,0 0-128 0,2 2 0 0,-2 1 176 16,-2 3-176-16,2 1 160 0,0 6-160 0,-1 2 0 15,-2 4 0-15,-1 2 0 0,-2 3 176 0,0 3 0 16,-5 6 0-16,0 0 0 0,6 4 0 0,0 1 0 16,-2 2 0-16,0 4 0 0,1 2-176 0,-1 3 0 15,0 2 144-15,0 2-144 16,0 2 0-16,2 2 128 0,-2 1-128 0,2 3 0 0,0-1 0 0,0 1 0 15,-1-2 0-15,1 1 0 0,-1-3 0 0,1-2 0 16,-1-2 0-16,1-1 128 0,-1 0-128 0,0-2 0 16,-1-3 0-16,-1-1 0 0,1-2 0 0,-2-1 0 0,0-2 0 0,0-3 0 31,-2-5-480-31,0 0-160 0,0 0-48 0,0 0-10672 16,0 0-2144-16</inkml:trace>
  <inkml:trace contextRef="#ctx0" brushRef="#br0" timeOffset="72517.75">5824 8017 33919 0,'0'0'1504'0,"0"0"304"15,0 0-1440-15,0 0-368 0,0 0 0 0,0 0 0 16,0 0 160-16,0 0-32 0,4-6-128 0,1 2 192 0,4 2-192 16,2 0 176-16,2-1-176 0,2 2 160 15,2 0-160-15,2 0 0 0,2 0 0 0,2 0 0 16,2 0-1328-16,1-1-288 15,3 0-64-15</inkml:trace>
  <inkml:trace contextRef="#ctx0" brushRef="#br0" timeOffset="74641.73">6868 7532 15375 0,'0'0'672'0,"0"0"160"0,0 0-672 0,0 0-160 16,0 0 0-16,0 0 0 0,-5-5 2016 0,0 2 368 15,2 0 80-15,3 3 16 0,0 0-496 0,0 0-80 16,0 0-32-16,0 0 0 0,0 0-800 0,0 0-176 15,0 0-16-15,0 0-16 0,7-2-256 0,1-1-48 16,2 1-16-16,2 1 0 0,3 0-96 0,1 0-32 31,3 0 0-31,2 0 0 0,-1 1-160 0,-1-3-48 16,2 0 0-16,-1 1 0 0,1 0-208 0,-3 0 128 0,0-1-128 0,0 2 0 16,-1 0 0-16,0 1 128 15,-2 1-128-15,0 0 0 0,-1 0 0 0,-2 2-288 0,-1-1 64 0,-1 1 16 31,-2 0-1904-31,-4 2-368 0,-4-5-80 0</inkml:trace>
  <inkml:trace contextRef="#ctx0" brushRef="#br0" timeOffset="74861.85">6865 7740 29487 0,'0'0'2624'0,"0"0"-2112"0,0 0-512 0,0 0 0 16,0 0 736-16,0 0 32 0,0 0 16 0,0 0 0 15,0 0-144-15,9 1-16 0,1-1-16 0,2 1 0 16,2 0-256-16,2-1-48 0,2 0-16 0,2 0 0 16,0 1-160-16,1-2-128 0,-1 0 192 0,1-1-192 0,0-1 144 0,2 1-144 15,0 0 0-15,-1 0 144 0,-3 0-272 0,1-1-64 16,0 1-16-16,0 0 0 16,-2 0-2224-16,0 0-448 0,-2-2-96 0</inkml:trace>
  <inkml:trace contextRef="#ctx0" brushRef="#br0" timeOffset="77669.17">8952 7252 2751 0,'0'0'256'0,"-6"-1"-256"0,2-2 0 0,-2 0 0 16,2 0 5760-16,-1 1 1120 0,5 2 224 0,0 0 32 15,0 0-4592-15,0 0-928 0,0 0-176 0,0 0-32 16,0 0-736-16,0 0-144 0,7-4-16 0,2 1-16 16,3-1-256-16,1 3-48 15,4 0-16-15,1 1 0 0,4-1 32 0,2 0 16 0,2-1 0 0,0 1 0 16,2-1-96-16,-1 1 0 0,1-1-128 0,0 0 192 0,1 0-192 0,-3 1 128 16,-2-2-128-16,-2 2 0 0,-2 1 128 0,-1 0-128 15,-3 0 0-15,-1 1 0 16,-4 2-1280-1,-2-1-368-15,-2 0-64 0,-1 1-8336 0,-6-3-1680 0</inkml:trace>
  <inkml:trace contextRef="#ctx0" brushRef="#br0" timeOffset="77888.75">9172 7251 20271 0,'-5'-1'1792'0,"1"0"-1424"0,-2 1-368 0,1 0 0 16,0 0 2304-16,-1 0 400 15,0 1 80-15,2 1 16 0,-1 2-1184 0,2 1-224 16,0 2-48-16,1 2-16 0,1 2-672 0,-2 1-128 0,2 1-16 0,1 2-16 15,0 3-160-15,0 2-16 16,0 1-16-16,4 2 0 0,-4 0-16 0,1 2 0 0,0-1 0 0,0 0 0 16,0 1-144-16,0-1-16 0,1-1-128 0,0-2 192 15,1-1-192-15,-1-2 0 0,0 1 0 0,0 0 0 16,-1-5 128-16,2 0-128 0,-2 0 0 0,1-1 144 0,0-2-336 0,-1-2-64 31,1-2 0-31,-2 0-16 0,0-7-2560 0,0 0-512 0</inkml:trace>
  <inkml:trace contextRef="#ctx0" brushRef="#br0" timeOffset="78345.88">9240 7723 23951 0,'-6'-8'2128'0,"6"8"-1696"0,0-6-432 0,1 0 0 0,3 0 1808 0,0-1 288 16,2-1 48-16,0 3 16 15,2-1-944-15,1 2-176 0,2 0-32 0,1 0-16 0,0 2-416 0,0 1-96 16,0 1-16-16,1 2 0 0,2 2-272 0,-2 2-48 31,-1 3-16-31,-1 1 0 0,-1-1-128 0,-1 2 192 16,-2 1-192-16,0 0 192 0,-3 2-48 0,-2-1 0 0,-2 1 0 0,-1 0 0 0,-1 1-16 0,0 0-128 31,0-1 192-31,-2-1-64 0,0-1-128 0,0-1 0 0,-1-1 0 0,0-1 0 0,0-3 0 0,2-1 0 0,3-5 144 0,0 0-144 31,0 0 128-31,0 0-128 0,-3-5 128 0,2-1-128 0,2-3 0 0,0-1 0 16,2-2 0-16,2-1 0 0,0-1-224 16,1-2-64-16,2-1-16 0,1-1 0 0,0-1 96 0,0 2 16 15,-3 0 0-15,1 3 0 0,-2 1 192 0,0 3 0 16,-2 2 0-16,-1 3 0 16,-2 5 384-16,0 0 80 0,0 0 16 0,0 0 0 0,0 0-64 15,0 0-16-15,0 7 0 0,0 3 0 0,0 1-224 0,0 1-48 16,0-1-128-16,0 0 192 0,0 0-192 0,0 0 0 15,3-1 0-15,1 0 0 0,1-2 0 0,3-1 0 16,1 1 0-16,2-2 0 0,2-2-192 0,1-1 64 16,2-2 128-16,3-2-208 15,0-1-1312-15,6-2-256 0,1-3-48 0,4-1-9008 16,-3-1-1808-16</inkml:trace>
  <inkml:trace contextRef="#ctx0" brushRef="#br0" timeOffset="78691.66">10186 7246 28383 0,'0'0'1264'0,"0"-6"256"16,-1 0-1216-16,1 0-304 0,0 1 0 0,0 5 0 16,0-5 1600-16,0 5 256 0,0 0 48 0,0 0 16 15,0 0-672-15,0 0-128 0,-4 6-32 0,0 1 0 0,1 3-576 0,-3 2-112 16,1 3-16-16,0 0-16 0,2 2-128 0,0 0-32 16,-1 1 0-16,2 1 0 0,1-1-208 0,0 2 176 15,0-1-176-15,2-1 160 0,2 1-160 0,1-1 0 16,-2-2 0-16,1 1 0 0,3-3 0 0,-1-1 0 15,2-2 0-15,-2-1 128 0,1-1-288 0,0-1-64 16,2-2-16-16,1-1 0 16,0-1-1264-16,0-3-256 0,1-2-48 0,0-2-16 15,2-4-1504-15,-2-2-320 0</inkml:trace>
  <inkml:trace contextRef="#ctx0" brushRef="#br0" timeOffset="78974.67">10215 7171 31551 0,'-20'-7'1408'0,"10"5"272"0,-4 0-1344 0,1 0-336 0,0 0 0 0,0-1 0 16,1 1 544-16,1-1 32 0,0 0 16 0,1-2 0 16,1 3 560-16,2 0 128 0,2 0 0 0,5 2 16 15,-3-5-512-15,3 5-96 0,1-6-32 0,2-1 0 16,0 0-432-16,3 1-96 0,2-2 0 0,0-1-128 16,1 0 0-16,2 1 0 0,1-1 0 0,1 1 0 15,1 3 144-15,-2-1-144 0,-1 2 0 0,-1 0 144 16,0 1 128-16,-1 2 32 0,-2 2 0 0,0 2 0 15,-2 3-48-15,1-1-16 0,-2 2 0 0,0 1 0 16,2 1-240-16,-1 0 128 0,0 1-128 0,-1 1 0 0,1 0 176 16,-1-1-176-16,2-1 192 0,-2-1-192 15,1 1-480-15,1-3-208 0,-2-1-32 0,2-2-16 16,2-1-2240-16,0-2-448 0</inkml:trace>
  <inkml:trace contextRef="#ctx0" brushRef="#br0" timeOffset="79566.75">11001 7288 20271 0,'0'0'896'0,"0"0"192"0,0 0-880 0,0 0-208 0,0 0 0 0,0 0 0 16,0 0 1824-16,0 0 320 0,0 0 64 0,0 0 16 15,0 0-304-15,0 0-48 16,0 0-16-16,0 0 0 0,0 0-832 0,7 4-192 0,0-2-16 0,4 0-16 16,1 1-288-16,4 0-48 0,2-2-16 0,1 0 0 15,1-1-128-15,2 0-16 0,-2 1-16 0,1-1 0 16,1-1-288-16,-1 0 160 0,-1 0-160 0,0 0 128 0,-1 0-128 0,0 0-144 15,-2-1 144-15,0 1-208 16,-2-1-1808-16,-2 0-352 0,-2-1-80 0,-1-3-13008 16</inkml:trace>
  <inkml:trace contextRef="#ctx0" brushRef="#br0" timeOffset="79760.97">11252 7139 23951 0,'-10'-5'2128'0,"5"2"-1696"15,0 1-432-15,-2 0 0 0,1 0 2288 0,-1 1 368 16,7 1 80-16,-5 1 16 0,-1 0-1216 0,2 2-256 15,0 3-32-15,2 0-16 0,1 4-592 0,0 1-128 0,0 2-32 0,1 4 0 16,0 2-192-16,0 3-32 16,0 2-16-16,0 1 0 0,-1 0-96 0,0 2-16 15,0-1 0-15,1 2 0 0,0-2-128 0,1-1 0 16,-1 0 144-16,1-2-144 0,1 0-144 0,0-3-112 16,0-2 0-16,2-1-16 15,1-3-688-15,1-2-144 0,0-2-32 0,3-2-10192 0,1-4-2048 0</inkml:trace>
  <inkml:trace contextRef="#ctx0" brushRef="#br0" timeOffset="80326.34">11714 7084 34095 0,'0'0'3024'0,"0"0"-2416"0,0 0-480 0,0 0-128 0,0 0 256 0,0 0 16 16,0 0 16-16,0 9 0 15,-1 1 368-15,-2 2 80 0,2 1 16 0,0 4 0 0,0-1-288 0,0 3-48 16,-1 2-16-16,0 2 0 0,1 0-144 0,-2 0-48 15,0 0 0-15,1-2 0 16,0-1-208-16,1-2 176 0,-1-1-176 0,1-2 160 0,0-1-160 0,1-3 192 16,0-3-192-16,0 0 192 0,0-8-16 0,0 0 0 15,0 0 0-15,0 0 0 0,0 0 64 0,4-7 16 16,-1-1 0-16,0-3 0 0,0-3-64 0,1-1 0 16,0-5 0-16,2-2 0 0,0-4-192 0,2-3 0 15,0 2 0-15,-1-1 0 0,0 2 0 0,0 2 0 16,-1 3 0-16,-1 1 0 0,0 5 144 0,-1 2-144 15,1 5 128 1,-1 1-128-16,1 3 192 0,-5 4-64 0,0 0 0 0,5 3 0 0,1 4-128 0,-1 1 0 0,0 2 0 16,-1 1 0-16,0 2 0 0,1 4 0 15,0-1 0-15,-3 3 0 0,3 1 0 0,-1 0 0 0,2-3 0 0,-1 2 0 16,1-1 0-16,0-2 0 16,1 0 0-16,0-3 0 0,-1-1 0 0,2-1 0 0,0-2 128 15,-1-2-128-15,3-1 0 0,1-2 0 0,0-3 0 16,0-1 0-16,0-2 128 0,1-2-128 0,0-3 0 0,2-2 128 15,-1-1-128-15,1-3 0 0,0-3 0 0,0-2-176 16,-1-2 176-16,-1 1-160 0,-2-1 160 0,-1 2-160 16,-1 2 160-16,0 0 0 0,-2 4 0 0,-1 1 0 15,1 3 240-15,-3 3 16 0,-3 5 16 0,0 0 0 16,0 0 0-16,0 0 0 0,0 0 0 0,0 0 0 0,2 8-272 0,-1 2 0 16,0 2 128-16,0 2-128 0,0 1 0 0,1 2 0 15,0-1 0-15,0 2 0 0,0 0 0 0,1-1 0 31,1-1 0-31,-1-1-144 0,1-1-304 0,2 1-48 0,2-3-16 0,0 0 0 16,1-1-1568-16,2-4-320 0,1-1-64 0,3-2-16 16,1-1-1152-16,2-3-224 0,-2-5-48 0</inkml:trace>
  <inkml:trace contextRef="#ctx0" brushRef="#br0" timeOffset="80735.6">12466 7290 7359 0,'0'0'656'0,"0"0"-528"0,0 0-128 0,0 0 0 0,0 0 4880 0,0 0 944 15,0 0 192-15,0 0 48 0,0 0-3616 0,-5 4-720 16,-1 3-128-16,1 0-48 0,-1 1-752 0,2 1-160 15,0 1-16-15,1 1-16 0,-1 0-176 0,2 1-48 16,0 0 0-16,1 0 0 0,2 0-16 0,1 0-16 0,1-2 0 0,0-1 0 16,2 0-176-16,0-1-48 15,2-3 0-15,1-1 0 0,-1 0 0 0,2-1 0 0,1-2 0 0,1-2 0 16,-1-2 48-16,-2-3 0 0,1 0 0 0,0-3 0 16,0 0 0-16,0-3 0 0,-2-1 0 0,2-2 0 15,-1 2 16-15,0 1 0 0,-2 0 0 0,0 1 0 16,-2 2 64-16,0 2 0 0,0 0 16 0,-1 3 0 15,-3 4 96-15,0 0 16 0,0 0 0 0,0 0 0 16,2 6-240-16,0 3-144 0,1 3 192 0,0 3-192 16,-2 4 128-16,1 4-128 15,0 3 0-15,1 3 0 0,-2 4 0 0,0 4 0 0,-1 1 0 0,0 3 0 0,0 1 128 0,0-2-128 32,0 1 0-32,0-1 0 0,0-1 0 0,0-1 128 0,1-2-128 0,-2-3 0 0,0-2 128 0,0-4-128 15,0-2 0-15,-1-3 0 0,-1-3 160 0,1-3-32 0,0-5 0 0,1-3 0 16,-2-1 192-16,3-7 48 0,0 0 0 15,-5 1 0-15,-1-2 80 0,2-2 0 32,-1-1 16-32,0-2 0 0,-1-2-256 0,0-1-48 0,1 0-16 0,0 0 0 15,2 0-144-15,1-3-192 0,-1-2 32 0,3 1 16 32,2-1-1424-32,1-3-288 0,1-1-48 0,4-2-11472 15,1-1-2304-15</inkml:trace>
  <inkml:trace contextRef="#ctx0" brushRef="#br0" timeOffset="81253.59">13309 7301 26543 0,'0'0'1168'0,"0"0"256"0,-6-4-1136 15,2-1-288-15,4-2 0 0,2 1 0 0,1-1 1856 0,2-1 304 16,0 1 64-16,1-1 16 0,-1 0-1664 0,2 1-320 15,1-1-64-15,-1 1 0 0,0 1 336 0,-1 0 80 16,1 1 16-16,0 0 0 0,-2 2-16 0,2 0 0 0,0 1 0 0,0 0 0 16,0 2-224-16,-1 2-64 0,1 1 0 0,-2 3 0 15,-1 1-144-15,-1 3-48 0,2 2 0 0,-1 3 0 16,-2 4 48-16,0 2 0 16,1 1 0-16,-3 3 0 0,0 4 80 0,2 3 32 15,-2 0 0-15,-2 0 0 0,0 0-48 0,1 1-16 16,0-4 0-16,0 0 0 0,1-2-32 0,-1 0-16 15,-1-3 0-15,-1-1 0 0,2-2 80 0,-1-3 0 0,-1-4 16 0,0-1 0 16,0-2-16-16,1-3-16 0,0-2 0 0,2-6 0 16,0 0-48-16,-3 6 0 0,3-6 0 0,-6 1 0 0,0-3-192 0,0 0 176 15,-1-3-176-15,1 0 160 16,0-3-608-16,-1-1-128 0,-1-1-32 0,1-1 0 16,1-1-1680-16,-1-1-336 0,-1-2-64 0,1-1 0 15,-1 0-1536-15,1-3-288 0</inkml:trace>
  <inkml:trace contextRef="#ctx0" brushRef="#br0" timeOffset="81474.1">13410 7080 24879 0,'2'-22'1088'0,"-2"12"256"0,-2-1-1088 0,1 0-256 15,0 0 0-15,-1 0 0 0,-2 0 2016 0,0 1 352 0,-1 1 64 16,1 2 0-16,1 1-640 0,1 0-144 0,-1 1-32 0,3 0 0 16,0 5-912-16,0 0-192 15,3-5-48-15,1 1 0 0,0-1-192 0,3 1-32 16,2-1-16-16,1 0 0 0,-3-1-16 0,2 1 0 0,1-1 0 0,0 0 0 15,-1-1-48-15,0 1-16 16,-2-1 0-16,1 1 0 0,-1 1-16 0,-1 1-128 16,0 0 192-16,-6 4-64 0,0 0-128 0,6 0 0 0,0 2 0 0,-6-2 0 15,5 5-176-15,1 1-64 0,0 2-16 0,1 1-12528 16,1 0-2512-16</inkml:trace>
  <inkml:trace contextRef="#ctx0" brushRef="#br0" timeOffset="81945.14">14163 7344 34319 0,'0'0'1520'0,"0"0"320"16,-6-4-1472-16,6 4-368 0,0 0 0 0,0 0 0 16,0 0 576-16,5-5 64 0,3 0 0 0,3 2 0 15,4 1-64-15,4 0 0 0,3 0 0 0,2 0 0 0,3 1-272 0,0 0-64 16,2 0-16-16,-2 1 0 15,-1-1-224-15,-1 0 128 0,-1 0-128 0,0 0 0 16,-1 0-400-16,-2 0-176 0,-1-2-48 0,-2 1-10768 16,-4 0-2144-16</inkml:trace>
  <inkml:trace contextRef="#ctx0" brushRef="#br0" timeOffset="82133.52">14410 7130 36047 0,'-11'-4'1600'0,"11"4"320"0,-6-1-1536 0,6 1-384 15,0 0 0-15,-5 2 0 0,-1 1 720 0,2 3 64 16,2-1 16-16,0 4 0 0,-1 1-224 0,3 3-32 16,-2 3-16-16,1 1 0 0,0 3-208 0,1 1-64 15,0 2 0-15,1 0 0 0,-1 0-128 0,0 1-128 16,0 1 144-16,0-1-144 0,0 1 0 0,0-3 0 16,1-1-208-16,2-2 64 15,1-2-720-15,-1 0-144 0,0-5-16 0,2-2-10688 16,0-3-2112-16</inkml:trace>
  <inkml:trace contextRef="#ctx0" brushRef="#br0" timeOffset="82887.32">15588 7120 23039 0,'0'0'2048'0,"-4"-2"-1648"16,-2-1-400-16,2 0 0 0,-1-1 1520 0,-1 3 208 0,-3 1 64 0,2 1 0 15,1 3-576-15,-1 2-128 0,0 3 0 0,1 2-16 16,0 2-320-16,0 0-64 16,-1 3-16-16,2-1 0 0,0 4-208 0,1 0-32 0,-1-2-16 0,2 1 0 15,0-2-32-15,1 0-16 0,-1-2 0 0,2-1 0 16,-1-2 16-16,1-2 16 0,0-1 0 0,1-8 0 15,0 6-16-15,0-6-16 0,0 0 0 0,0 0 0 16,0 0-48-16,0 0-16 0,5-5 0 0,1-5 0 16,1-4-64-16,-1-3-16 0,1-4 0 0,2-3 0 15,0-4-224-15,2-1 0 0,2-3 0 0,-1 0 0 16,1 0 0-16,-1 3 0 0,-1 3 0 0,0 3-160 0,0 6 160 0,-2 3 0 16,-2 3 0-16,0 3-128 0,1 4 128 15,-2 4 0-15,1 3 160 0,0 4-160 0,-2 4 0 0,-2 2 0 16,3 1 0-16,-1 4 0 0,1 4 128 0,0 0-128 15,1 1 0-15,0 1 0 0,-2 4 0 0,1-2 0 16,0 2 0-16,1-2 0 0,-1-2 0 0,1-1 128 16,1-3-128-16,-1-1 0 0,0-3 0 0,0-2 0 15,-1-3 0-15,1-3 0 0,-1-2 0 0,1-3 0 16,0-2 0-16,0-3 144 0,1-3-144 0,0-3 160 0,-1-3-160 0,2-3 160 16,0-6-160-16,0-2 160 15,1-5-160-15,1 0 160 0,-1-3-160 0,0 1 128 16,-2 0-128-16,0 3 128 0,0 0-128 0,-2 6 160 15,0 4-160-15,-2 4 160 0,0 2 176 0,-1 3 48 16,-1 3 0-16,-2 4 0 0,0 0-224 0,0 0-32 0,3 5-128 0,2 4 192 16,-4 3-192-16,1 3 0 0,0 1 0 15,0 2 0-15,1 2 0 0,-1 2 0 0,-1 1 0 0,1 1 0 16,0 1 0-16,2 0 0 0,-1 1 0 0,0-2 0 31,-1 0-576-31,2 0-16 0,0-1 0 0,2-1 0 0,0-2-1600 16,2-1-320-16,0-3-64 0,0 0-14416 0</inkml:trace>
  <inkml:trace contextRef="#ctx0" brushRef="#br0" timeOffset="83170.55">16312 7307 25791 0,'0'0'2304'0,"0"0"-1856"0,3-4-448 0,-3 4 0 0,4-4 1376 0,-4 4 176 15,7-3 48-15,-7 3 0 0,7 3-576 0,-1 1-128 16,0 1 0-16,-1 3-16 0,0 2-624 0,-3 2-128 15,-1 2-128-15,-1 3 176 0,-1 1-176 0,-2 0 192 16,-2 2-192-16,0 0 192 0,-2 1-16 0,2 0 0 16,-3 0 0-16,-1-3 0 0,0 0-32 0,0-2 0 15,2 0 0-15,1-3 0 0,2-1 80 0,-1-2 16 16,2-2 0-16,1-2 0 0,2-6-80 16,0 0-16-16,2 6 0 0,-2-6 0 0,9 3-144 0,0-2 0 0,0-3 0 0,0-1 0 31,2-2-336-31,3 0-160 0,1-2-16 0,0 1-16 15,1-1-2032-15,-1 0-416 0,0 1-80 0</inkml:trace>
  <inkml:trace contextRef="#ctx0" brushRef="#br0" timeOffset="83312.92">16267 7487 32255 0,'0'0'2864'16,"0"0"-2288"-16,-5-4-576 0,5 4 0 0,0 0 1088 15,0 0 96-15,0 0 32 0,0 0 0 16,0 0-704-16,4-4-144 15,1 0-32-15,4 1 0 0,2 1-336 0,2 1 0 0,1 1-192 0,3-1 64 16,2-1-944-16,1 2-176 0,4 0-32 0,2-1-14080 0</inkml:trace>
  <inkml:trace contextRef="#ctx0" brushRef="#br0" timeOffset="83830.42">17180 6973 31327 0,'-4'-13'2784'0,"3"6"-2224"0,0-1-560 0,0 2 0 15,-1-1 880-15,0 3 64 0,-2-1 16 0,4 5 0 16,0 0 192-16,0 0 32 0,0 0 16 0,0 0 0 15,-1 9-688-15,-1 3-144 0,0 4-32 0,-1 2 0 16,-1 3-208-16,2 2-128 0,-1 2 128 0,1 1-128 16,-2 2 208-16,1 1-16 0,-1 3-16 0,-1-3 0 15,1-2-32-15,-1-1 0 0,2-3 0 0,0-2 0 16,1-3-16-16,-1-2 0 0,1-3 0 0,1-1 0 16,1-3 80-16,1-3 16 0,-1-6 0 0,0 0 0 0,0 0-48 0,0 0-16 15,0 0 0-15,7-3 0 0,-1-2-16 0,3-4 0 16,1-3 0-16,2-3 0 0,2-1-144 0,2-3 0 15,-1-4 0-15,1 0 0 0,-1-1-240 0,0 1 32 16,0 1 0-16,-2 2 0 0,-3 2 208 0,-1 4-176 16,-4 3 176-16,0 2-160 0,-4 1 160 0,-1 3 0 15,0 5 0-15,0 0-128 0,-6 0 128 0,1 2 0 16,-2 1 0-16,0 3 0 0,1 1 0 0,-1 1-192 16,0 2 192-16,0 2-192 0,0 2 192 0,3-1-160 15,2 1 160-15,0 1-160 0,-2 2 160 0,3-2-192 16,1 0 192-16,1-1-192 0,3-1 192 0,0 0 0 0,1-1 0 0,2-1-128 15,0-2 128-15,1 0 0 16,2 0 0-16,1-3 0 0,0 0 0 0,1-2 0 16,1 1 0-16,1-3 0 15,2-2-576-15,1-2-96 0,3 1-16 0,1-4 0 16,-1-1-2832-16,2-4-560 0</inkml:trace>
  <inkml:trace contextRef="#ctx0" brushRef="#br0" timeOffset="84144.66">17187 6676 32255 0,'-10'-9'2864'0,"7"6"-2288"16,-1-2-576-16,-1 2 0 0,1 1 256 0,0 0-48 0,4 2-16 0,-5-1 0 0,0-2 432 0,0 2 80 15,5 1 0-15,0 0 16 0,0 0 48 0,0 0 16 16,0 0 0-16,0 0 0 0,0 0-336 0,0 0-64 15,0 0 0-15,0 0-16 0,0-5 80 0,1-1 32 16,2 0 0-16,2-1 0 0,-1-1 64 0,2 1 16 16,1-2 0-16,0 1 0 0,3 1-112 0,0 0-32 15,0 3 0-15,1-1 0 0,0 2-96 0,1 1-32 16,0 1 0-16,0 2 0 0,0 2-144 0,-1 2-16 0,-1 2-128 0,0 1 192 16,0-1-192-16,-2 3 0 15,-2 1 0-15,1 1 0 0,0-2-160 0,-1 1-32 16,0 0 0-16,-1 0 0 15,0-1-1728-15,0-1-368 0,2-2-64 0</inkml:trace>
  <inkml:trace contextRef="#ctx0" brushRef="#br0" timeOffset="95970.67">13619 9062 5519 0,'0'0'496'0,"-6"-2"-496"0,0-1 0 0,0 2 0 0,1 0 3456 0,-1 0 608 16,6 1 112-16,0 0 32 16,0 0-2368-16,-5-1-480 0,-1 1-80 0,6 0-32 15,0 0-160-15,0 0-48 0,0 0 0 0,0 0 0 0,0 0-448 0,0 0-80 16,0 0-32-16,6 3 0 0,2 1-32 0,0-1-16 16,4-1 0-16,1 0 0 0,1-1-144 0,2 1-32 15,2-1 0-15,3-1 0 16,2-1 32-16,1-1 0 0,1 1 0 0,1 0 0 15,0 0-96-15,-2 1-32 0,-1-1 0 0,-3 0 0 0,-2 0-160 0,-2 1 0 16,-1 0 144-16,-2 0-144 0,-3-1 0 0,-1 1 0 16,-1 0 0-16,-1 0 128 15,-2 0-768-15,-5 0-128 0,0 0-48 0,0 0 0 16,0 0-2128-16,0 0-448 0,0 0-64 0</inkml:trace>
  <inkml:trace contextRef="#ctx0" brushRef="#br0" timeOffset="96222.39">13776 8920 26719 0,'-7'-13'1184'0,"3"6"240"0,0-2-1136 0,-1 1-288 0,1 0 0 0,1 0 0 15,-1 0 1088-15,3 2 144 16,0 0 48-16,1 6 0 0,0 0-320 0,0 0-64 16,0 0-16-16,0 0 0 0,0 0-544 0,5 7-96 0,-3 4-32 0,0 2 0 15,0 3-208-15,2 0 0 0,-1 3 0 0,-1 3 0 16,-1 3 192-16,0 1-64 0,-1 2-128 0,0-1 192 15,0 1-192-15,0-1 128 0,1 1-128 0,0-1 0 16,2-2 128-16,-2-3-128 0,1-1 0 0,0-3 144 16,1 0-144-16,1-3 0 0,0 0 0 0,1-3 0 15,-1-2-512 1,1-2-192-16,1-1-48 0,-1-2-9488 0,-5-5-1920 0</inkml:trace>
  <inkml:trace contextRef="#ctx0" brushRef="#br0" timeOffset="112109.3">15619 8718 24879 0,'-6'-10'2208'0,"4"5"-1760"31,1 0-448-31,0-1 0 0,1 0 720 0,0 0 64 0,0 6 16 0,0 0 0 0,0-5 208 0,0 5 32 16,0 0 16-16,0 0 0 0,0 0-544 0,0 0-128 16,-1 7 0-16,0 3-16 0,0 2-192 0,-1 4-48 15,0 2 0-15,0 2 0 0,1 2-128 0,-2 1 128 16,-2 2-128-16,1-1 128 0,-2 1 0 0,1 0-128 16,-1 0 192-16,1-1-64 0,-1-1-128 0,1-1 192 15,0-1-192-15,1-3 192 0,0-1 16 0,0-3 16 0,1-2 0 16,1-2 0-16,0-2 224 0,1-3 32 0,1-5 16 0,0 0 0 15,0 0 208-15,0 0 64 0,0 0 0 0,5-3 0 16,3-2-256-16,1-4-32 0,0-2-16 0,4 0 0 16,0-1-336-16,1 0-128 0,0 0 0 0,2-1 144 15,-1 2-144-15,1 3 0 0,-2 1 0 0,-1 2 0 16,-1 0 0-16,-1 3 128 0,-1 2-128 0,-1 2 128 0,-1 1-128 16,-1 4 0-16,1 2 0 0,-1 2 0 15,-1 0 0-15,0 2 0 0,-2 0 0 0,-1 4 0 16,1-2 0-16,-2 2 0 0,0-2 0 0,-1 2 0 0,0 0 0 15,1 1 0-15,-2-2 0 0,0 1 0 0,-1-3 0 16,0-1 0-16,0-2 0 0,2-2 0 0,-1-1-256 0,0-2-96 16,1 1-16-16,-1-7 0 15,0 0-912-15,0 0-192 0,0 0-48 0,8-2-9552 16,0-4-1904-16</inkml:trace>
  <inkml:trace contextRef="#ctx0" brushRef="#br0" timeOffset="112392.11">16174 8984 24127 0,'0'0'1072'0,"0"0"208"0,4-7-1024 0,-1 1-256 0,0-1 0 0,-1 1 0 16,-2 6 1568-16,0 0 256 0,0 0 48 0,0 0 16 16,0 0-544-16,0 0-96 0,0 0-32 0,0 0 0 15,0 0-608-15,-3 7-128 0,0 2-32 0,-2 3 0 31,1 1-240-31,0 3-48 0,-2 0-16 0,2 1 0 16,-1-2-144-16,2 1 0 0,0 1 144 0,2-1-144 16,-1 1 0-16,2-3 144 0,2-1-144 0,0 1 0 15,2-3 144-15,1 0-144 0,0 0 0 0,1-3 144 16,0-1-144-16,1-3 192 0,0 0-192 0,2-3 192 16,1-1-384-16,0-2-80 0,2-4-16 0,-1-2 0 15,2-1-1680-15,2-4-336 0,-1-1-64 16,-1-1-11808-16</inkml:trace>
  <inkml:trace contextRef="#ctx0" brushRef="#br0" timeOffset="112614.22">16256 8861 20271 0,'-16'-7'896'0,"9"3"192"0,-3-2-880 0,0-1-208 16,-1 0 0-16,1-1 0 0,0 1 2608 0,1-1 464 16,0-1 112-16,3 0 16 0,1-1-1600 0,3 0-320 0,1 0-64 0,1 0-16 15,2 1-464-15,3-1-96 16,0 0 0-16,2 1-16 0,0 1-416 0,1 2-80 15,1-1 0-15,0 2-128 0,1 0 144 0,-2 3-144 16,0 1 0-16,-1 2 144 0,-1 2 0 0,0 3 0 16,-2 1 0-16,0 4 0 0,-2 2-144 0,0 0 0 0,-1 0 0 0,0 1 0 15,-1 1 0-15,0-1 0 0,1 0 0 0,-1-1 0 32,0-1-640-32,1-2-48 0,0-1-16 0,2-1 0 0,-3-8-2656 0,0 0-544 0</inkml:trace>
  <inkml:trace contextRef="#ctx0" brushRef="#br0" timeOffset="112958.23">16682 9019 16575 0,'0'0'1472'0,"-4"0"-1168"15,-1 0-304-15,5 0 0 0,0 0 3920 0,0 0 736 16,0 0 144-16,0 0 16 0,0 0-2800 0,0 0-560 15,0 0-112-15,0 0-32 0,7 2-560 0,3-1-112 16,2 0-32-16,3 0 0 0,1 1-480 0,3-2-128 16,1-2 0-16,2 1 0 15,1-1-544-15,2 0-128 0,1-1-32 0,3-2 0 16,1 1-2816-16,-1-2-560 0</inkml:trace>
  <inkml:trace contextRef="#ctx0" brushRef="#br0" timeOffset="113382.31">17273 8754 22111 0,'-1'-19'976'0,"1"11"208"0,0 1-944 0,0-1-240 16,-1 0 0-16,0 2 0 0,0 0 2800 0,1 2 512 16,0 4 96-16,0 0 32 0,0 0-1680 0,0 0-336 15,0 0-64-15,0 0-16 0,0 0-896 0,-2 8-176 16,-1 1-32-16,2 5-16 0,-1 1-224 0,0 3 128 16,0 1-128-16,-2 3 0 0,0 4 0 0,0 0 0 15,-1 3 0-15,1 0 0 0,-1 1 128 0,2-1-128 16,0-3 0-16,-1-2 0 0,2-2 0 0,1-3 128 15,1-2-128-15,0-4 0 0,0-2 0 0,0-2 144 16,0-1-144-16,1-2 128 0,-1-6 64 0,0 0 0 16,0 0 0-16,6-1 0 0,0-4 96 0,2-1 32 0,2-3 0 0,-1-1 0 15,2-2-112-15,1-1-16 16,1-2 0-16,1 1 0 0,1 1-192 0,0 1 0 0,2 2 0 0,-1 2 0 16,-2-1 0-16,1 4 0 0,-1 2 0 0,-2 2-160 15,0 1 160-15,0 1-128 0,-2 2 128 0,0 2-128 16,-1 0 128-16,0 3 0 15,-1 1 0-15,0 1-128 0,-2 0 128 0,-3 2 0 0,-1 0-144 0,0 1 144 16,-2-1 0-16,-2-1 0 0,-2 0 0 0,-2 0 0 16,-1-1 0-16,-2-1 0 0,-2 0 128 0,-2-1-128 15,-2 0 176-15,-1-2-48 0,-2-1-128 0,-1-2 192 16,2-1-192-16,-1-1 176 0,1-1-176 0,0 0 160 16,1-1-304-16,1-1-64 0,3-1-16 0,0-1 0 15,2 0-1824 1,4 0-352-16,1-1-80 0,3 0-13984 0</inkml:trace>
  <inkml:trace contextRef="#ctx0" brushRef="#br0" timeOffset="114011.36">17976 8779 9215 0,'0'-8'816'15,"-2"0"-656"-15,1-1-160 0,0 1 0 0,0 0 5376 0,1 1 1024 16,0 1 224-16,0 2 32 0,0 4-4224 0,0 0-864 16,0 0-160-16,0 0-48 0,0 0-720 0,0 0-160 15,5 9-32-15,-4 3 0 0,0 2-240 0,-1 1-48 16,0 3-16-16,-1 2 0 0,0 2-144 0,-3 0 0 16,-1 1 144-16,1 0-144 0,-2 1 128 0,1 0-128 15,0 1 128-15,1-2-128 0,1-2 0 0,-1-2 144 16,1-2-144-16,1-3 0 0,1-3 160 0,0-2-160 15,1-2 128-15,0-7-128 0,0 0 256 0,0 0-48 16,0 0 0-16,0 0 0 0,0 0 256 0,9-5 48 16,-1-2 16-16,3-4 0 0,3-4-272 0,0-1-48 15,0-4-16-15,0 0 0 0,0-1-192 0,-1 0 0 16,-1 2 128-16,-2 1-128 0,-2 1 0 0,-3 4 0 0,1 2 0 0,-2 2 0 16,-2 3 0-16,-1-1-128 0,-1 7 128 0,0 0 0 15,0 0-256-15,0 0 48 0,-5 4 16 0,-1 1 0 16,0 3 16-16,-1 2 16 15,0 1 0-15,2 1 0 0,1 0 160 0,0 1-128 16,3 1 128-16,-1 2-128 0,4-1 128 0,-1 1-160 16,1-2 160-16,3-1-160 0,0 0 160 0,3 0 0 15,-1-2 0-15,1 0 0 0,-1-2 0 0,3-1 0 0,1-3 0 0,0 0 0 16,-1-2-208-16,1-1 32 16,0-1 16-16,1-2 0 15,0-2-1712-15,0-2-352 0,0-4-64 0,-1-3-13984 0</inkml:trace>
  <inkml:trace contextRef="#ctx0" brushRef="#br0" timeOffset="114312.35">17924 8511 28559 0,'-8'-5'2544'0,"-2"0"-2032"16,-1-1-512-16,1 1 0 0,1-1 560 0,0 1 16 16,1-1 0-16,3 2 0 0,5 4 352 0,0 0 80 15,-1-6 16-15,2 1 0 0,3-2-128 0,3 1-32 16,1-2 0-16,0 0 0 0,2 1-224 0,2-1-64 15,3-2 0-15,0 1 0 0,2-2-192 0,-1 0-32 16,1 0-16-16,-2 2 0 0,-1 2 48 0,-3 0 16 16,0 2 0-16,-2 1 0 0,0 2-96 0,-2 3-32 0,-2 1 0 0,-5-2 0 15,4 7-272-15,0 1 0 0,-2 2 0 0,-1 0 0 16,0 2 0-16,0 1 0 0,1 0 0 0,0 0 0 16,0-1-208-16,1 0 0 0,0-1 0 0,2 0 0 15,2-2-1424 1,2 0-288-16,0-2-48 0,1-2-16 15,2 0-1312-15,0-4-272 0</inkml:trace>
  <inkml:trace contextRef="#ctx0" brushRef="#br0" timeOffset="114547.8">18434 8330 26719 0,'-3'-12'1184'0,"3"7"240"0,2-2-1136 0,0 2-288 16,0-1 0-16,1 1 0 0,1-1 2016 0,0 2 352 0,0 0 64 0,2 2 0 15,-1 1-1056-15,2 1-224 16,1 2-32-16,0 2-16 0,2 1-512 0,1 3-96 16,0 2-32-16,1 2 0 0,2 2-208 0,-1 4-32 15,1 3-16-15,-1 4 0 0,-1 5-208 0,-1 3 144 0,-2 3-144 0,-2 5 128 32,-5 3-128-32,-4 5 192 15,-4 5-192-15,-2 4 192 0,-6 5-16 0,-1 1 0 0,-3 0 0 0,0-4 0 0,-5-4-176 0,-3-2 0 0,-2-3 0 0,-5-3 0 16,-5-3 0-16,-1-1-320 0,-3-3 48 0,-1-3 16 31,-3-2-1280-31,-3-2-256 0,-1-2-64 0,-7 0-9552 0,-8-2-1920 0</inkml:trace>
  <inkml:trace contextRef="#ctx0" brushRef="#br0" timeOffset="114956.73">15348 8584 27647 0,'-2'-13'1216'0,"1"8"256"0,0-2-1168 0,-1 2-304 16,-1 0 0-16,3 5 0 0,-5-2 656 0,-1 2 80 15,1 2 16-15,-2 3 0 0,0 1 96 0,-2 5 32 16,-3 5 0-16,0 3 0 0,-1 2-528 0,-2 6-96 0,1 5-32 0,-1 2 0 16,1 1-96-16,2 5 0 15,0 2-128-15,2 5 192 0,2 1-192 0,4-1 0 0,3 0 0 0,3-2 0 16,4 1 0-16,2-2 128 0,4-2-128 0,5-3 0 15,3-2 208-15,2-3-48 0,2-4-16 0,2-1 0 16,5-3-144-16,7-2 0 0,4-7-160 0,11-2 160 16,9-2-720-1,5-7-48-15,2-5-16 0,9-3-14064 0</inkml:trace>
  <inkml:trace contextRef="#ctx0" brushRef="#br0" timeOffset="115413.18">19045 8734 24879 0,'0'-5'2208'0,"-1"-2"-1760"0,1-1-448 0,1 2 0 15,0 0 2544-15,2 2 416 0,-3 4 96 0,0 0 16 16,5-4-1760-16,3 3-352 0,1 4-64 0,0 1 0 16,2 3-608-16,4 4-112 0,-3 2-32 0,3 3 0 15,3 3-144-15,-1 2 0 0,2 2 0 0,-1 1 128 16,-2 1-128-16,0 0 0 0,-2-1 0 0,0 0 0 0,-3 1 0 0,0 0 0 16,-1-3 144-16,0-3-144 15,0-1-320-15,-1-4-128 0,-2-2-16 0,1-1-16 16,0-3-544-16,-2-4-128 0,1-1 0 0,0-4-16 15,-3-4-2528-15,2-4-496 0</inkml:trace>
  <inkml:trace contextRef="#ctx0" brushRef="#br0" timeOffset="115586.7">19452 8649 10127 0,'-7'-7'896'0,"7"7"-704"0,-5-5-192 0,1 1 0 16,-1 1 4848-16,5 3 928 16,-6 0 192-16,-1 2 48 0,-1 1-4256 0,1 3-848 0,-1 1-160 0,-1 3-48 15,-1 2-384-15,-1 4-96 0,-1 0-16 0,-2 4 0 16,0 3-80-16,-3 3-128 0,0 0 176 0,-2 0-176 15,-2 1 192-15,-1 1-192 0,2 1 192 0,1-1-192 16,2-1 128-16,0-2-128 0,1-1 0 0,2-3 0 31,0-3-256-31,3-3-144 0,1-2-48 0,3-3-9920 16,1-2-1984-16</inkml:trace>
  <inkml:trace contextRef="#ctx0" brushRef="#br0" timeOffset="115963.43">20167 8256 30399 0,'-1'-17'1344'0,"0"10"288"0,-1 1-1312 0,0-1-320 15,-1 1 0-15,0 0 0 0,-1 1 1088 0,-2 1 128 16,0 1 48-16,-1 1 0 0,-1 2-352 0,0 2-64 16,-2 2-16-16,0 3 0 0,-5 3-624 0,1 4-208 15,-1 4 128-15,-2 4-128 0,-1 4 0 0,-1 6 0 16,-4 4 0-16,1 6 0 0,0 3 0 0,1 4 160 0,1 1-32 0,1 4 0 16,2 1-128-16,0 0 0 15,3 0 0-15,3 0 0 0,2-1 128 0,4-2-128 0,4-3 0 0,1-1 128 16,4-2 16-16,4-3 0 0,-1-3 0 0,4-1 0 15,0-2 64-15,4-3 16 0,0-2 0 0,4-3 0 16,2-4-224-16,3-1 0 0,2-2 128 0,4-3-128 31,3-3-1552-31,5-5-368 0,3-4-64 0</inkml:trace>
  <inkml:trace contextRef="#ctx0" brushRef="#br0" timeOffset="116451.34">20437 8756 33231 0,'0'0'1472'0,"0"0"304"0,-2-5-1424 0,2 5-352 16,0 0 0-16,1-5 0 0,1 2 448 0,1 0 32 16,3-1 0-16,1 1 0 0,2 0-48 0,2 0-16 15,2 1 0-15,7-1 0 0,3 1-272 0,-4 1-144 16,2 0 160-16,0-1-160 0,0 1 0 0,0-1-208 15,0 0 16-15,-1 0 0 32,1 0-2800-32,1-2-544 0</inkml:trace>
  <inkml:trace contextRef="#ctx0" brushRef="#br0" timeOffset="116876.66">21025 8436 32655 0,'-1'-13'1440'0,"1"7"304"0,-2-1-1392 0,1-1-352 0,0 2 0 0,1 6 0 15,0 0 1024-15,0 0 128 0,0 0 16 0,0 0 16 16,0 0-544-16,0 0-96 0,-3 9-32 0,-1 3 0 16,1 3-512-16,0 2 0 15,-2 3 0-15,1 4 0 0,-1 4 0 0,1 1 0 0,0 2 0 0,-2 1 0 16,2 1 0-16,-2 0 0 0,2-1 0 0,-1-2 0 16,2-3 0-16,0 0 0 0,1-2 0 0,1-3 0 15,-1-3 0-15,2-3 128 0,0-3-128 0,0-3 0 0,0-2 160 0,0-8-160 16,0 0 128-16,0 0-128 0,0 0 176 0,0 0-48 15,2-9-128-15,-1-3 192 0,2-5-16 0,-1-1-16 32,0-4 0-32,2-4 0 0,-1-2-160 0,1-2 0 0,1-2 144 0,0-1-144 0,1-4 0 0,0 2 0 15,2 1 0-15,0 1 128 0,1 1-128 0,-1 3 0 16,0 2 0-16,1 2-128 0,0 3 128 0,-1 4 0 16,1 0 0-16,1 4 128 0,0 1-128 0,0 3 192 15,0 1-64-15,1 2 0 0,0 3-128 0,0 2 128 16,-1 1-128-16,0 2 128 0,-3 2-128 0,0 1 0 15,-2 1 0-15,0 2 0 0,-1 3 0 0,-3 1-128 0,0 1 128 0,-2 4-128 16,-2 0 128-16,-2 2-208 16,-3 0 80-16,-2-1 128 0,-1 0-240 0,-2-2 80 15,0 0 16-15,-1 1 0 0,1-2 144 0,0 0 0 32,-1-1 0-32,0-2-128 0,1-2-64 0,1 1 0 15,2-1 0-15,0-1 0 16,3 0-2160-16,1-2-432 0,2 0-96 0</inkml:trace>
  <inkml:trace contextRef="#ctx0" brushRef="#br0" timeOffset="117394.67">21436 8694 11967 0,'0'0'1072'0,"0"0"-864"0,0 0-208 0,0 0 0 16,0-4 2448-16,-1-1 448 0,1 5 96 15,-2-7 16-15,2 0-752 0,0 1-144 0,2-1-16 0,0 1-16 16,1-1-640-16,1 0-128 0,1 0-32 0,1 0 0 16,1 0-528-16,1 2-112 0,-1-1-32 0,2 2 0 15,0 1-96-15,0 1 0 0,-3-1-16 0,1 3 0 16,0 0-128-16,-7 0-32 0,6 4 0 0,0 1 0 16,-3 2-192-16,0 2-144 0,1 2 192 0,-2 2-192 15,0 1 176-15,-2 3-176 0,-2 2 160 0,1 3-160 16,-1 3 176-16,-2 1-176 0,0 1 192 0,-1 1-192 15,2-1 128-15,-1 1-128 0,-1-2 0 0,1 0 0 0,-2-1 128 16,2 1-128-16,0-3 0 0,0-2 0 16,1-2 128-16,1-2-128 0,0-3 0 0,-1-2 0 0,1-2 192 0,1-1-64 15,1-3 0-15,0-6-128 0,0 0 240 0,0 0-64 16,0 0-16-16,0 0 0 0,0 0 16 0,0 0 0 16,-2-5 0-16,0-1 0 15,0-3-576-15,-1-3-112 0,1-1-32 0,0-2 0 16,-1-3-3024-16,-1 1-592 0</inkml:trace>
  <inkml:trace contextRef="#ctx0" brushRef="#br0" timeOffset="117677.71">21557 8500 24879 0,'0'0'2208'0,"-1"-6"-1760"15,1 6-448-15,-4-4 0 0,2 1 928 0,2 3 96 0,-5-4 32 0,0 1 0 16,5 3-352-16,0 0-64 0,0 0 0 0,-5-2-16 15,-1 0-32-15,6 2 0 0,-4-3 0 0,4 3 0 16,0 0 16-16,0 0 0 0,0 0 0 0,0 0 0 16,1-5 160-16,1-2 48 0,1 0 0 0,2-1 0 15,0-1-144-15,2-1-32 0,1 0 0 0,0 0 0 16,2 0-320-16,2 3-64 0,-4-2 0 0,1 2-16 16,-1 2-112-16,-2 0-128 0,0 3 176 0,-6 2-176 15,0 0 0-15,5 4 0 0,-5-4 0 0,5 7-144 16,-2 2-112-16,0 2 0 0,0 2-16 0,1 0 0 15,-1 0-240-15,0-2-64 16,2 0 0-16,-1-2 0 0,2 0-1568 0,-1-1-320 0,2-1-64 0,0-3-11984 0</inkml:trace>
  <inkml:trace contextRef="#ctx0" brushRef="#br0" timeOffset="118195.87">21992 8153 11055 0,'0'0'976'0,"-1"-4"-784"0,0-2-192 0,0 0 0 16,1-1 2176-16,0 1 400 15,0-2 80-15,0 1 16 0,-1 1-368 0,0-1-64 0,1 2 0 0,0-1-16 16,-1 2-528-16,1-2-96 0,0 1-32 0,0-1 0 16,0 6-272-16,1-5-48 0,0-1-16 0,-1 6 0 15,1-4-400-15,-1 4-96 0,0 0-16 0,0 0 0 0,0 0-272 0,0 0-48 16,2-5-16-16,-2 5 0 0,0 0-192 0,0 0-32 15,0 0-16-15,0 0 0 0,0 0-144 0,7 4 0 16,-1 0 144-16,1 3-144 0,0 0 0 0,-1 4 0 16,2 1 0-16,0 3 0 0,0 0 0 0,1 3 0 15,0 0 0-15,0 4 0 0,-2 2 0 0,1 4 0 16,-2 3 0-16,-2 3-128 0,-1 3 128 0,0 3 0 16,-2 2 0-16,-1 2 0 0,-3 0 0 0,-1 0 0 15,-3 0 0-15,1-1 0 0,-3 1 0 0,-1-1 0 16,-1-3 0-16,-1-1 0 0,-1-3 128 0,-1-2 0 0,-2-1 0 0,-1-1 0 15,-3-1-128-15,-1 0-192 16,-1-3 64-16,-1 0 0 16,-1-3-2656-16,-2 0-528 0</inkml:trace>
  <inkml:trace contextRef="#ctx0" brushRef="#br0" timeOffset="120005.92">15845 9998 16575 0,'0'0'736'0,"-2"-5"160"0,1 0-720 0,0 0-176 16,-1-2 0-16,1 3 0 0,1 4 768 0,0 0 128 16,-4-3 32-16,4 3 0 0,0 0-368 0,0 0-80 15,0 0-16-15,-3 7 0 0,0 1-464 0,1-1 0 16,0 1 0-16,2 1 0 0,0 1 144 0,0 1-144 16,2 1 128-16,0 0-128 0,1 0 304 0,-1 0-32 15,3-1 0-15,-1-1 0 0,0-1 304 0,2-1 64 16,-1-2 16-16,2 0 0 0,0-2 112 0,1 1 0 15,1-3 16-15,1-1 0 0,1-1-80 0,2-1 0 16,2-1-16-16,2-2 0 0,3 1-240 0,3-3-32 16,2 0-16-16,5-2 0 0,3-2-160 0,2-2-48 0,2-1 0 15,0 0 0-15,2 0-192 0,1-1 128 0,2 2-128 0,2 1 0 16,2 1 128-16,4 2-128 0,-2 0 0 0,1 2 0 16,-3 0 0-16,0 1 0 0,1 2 0 0,-2 2 0 15,0 2 0-15,2 1 0 0,0 2 0 0,0 0 0 16,-2 0 0-16,-1 2 0 0,-1-1 0 0,-1 2 0 15,-1 0 0-15,-1 1 0 0,1 2 0 0,-3 1 0 16,0 1 0-16,-1 0 0 0,-2 1 0 0,-4-1 0 16,-2 0 0-16,-4-1 128 0,-4-1-128 0,-3-2 0 15,-3 0 0-15,-3 0 0 0,-4 0 0 0,0-2 0 0,-3 1 0 0,0-2 0 16,-2 1 0-16,-3-6 0 0,0 0 0 0,2 6 0 16,-2-6 0-16,0 0 0 0,0 0 0 0,-5 5 0 15,5-5 0-15,-6 3 0 0,-2-2 0 0,2-1 0 16,1-2 0-16,1-2 0 0,0-2 0 0,-1 1 128 15,0-2-128-15,0-1 0 0,3-2 144 0,2-1-144 16,1-1 128-16,3-1-128 0,1 0 0 0,1 1 0 16,2 0 128-16,0 1-128 0,3 0 0 0,1 1 0 15,0 0-192-15,3 1 192 0,0 1-160 0,3 1 160 16,1-1 0-16,2 1-144 0,3 2 144 0,1 0-208 16,0 2 80-16,4 1 128 0,1 1 0 0,2 0 0 15,2 1 0-15,-1 0 0 0,3 0 0 0,-1 1 0 16,0 0 0-16,1 0 0 0,2 1 0 0,2 0 0 15,2 1 0-15,3 0 128 0,4-1 48 0,2 0 0 16,2 1 0-16,2-1 0 0,1 1-48 0,3 0 0 0,2 0 0 0,4-1 0 16,3-1 0-16,4 0 0 0,-1-1 0 15,3 0 0-15,2-1-128 0,2 0 0 0,1 0 0 0,1-2 128 16,-4 1-128-16,2 0 0 0,4 1 0 0,-2 0 0 16,2-1 0-16,-5-1 128 0,-3 1-128 0,1 1 0 15,0 1 0-15,-1-1 128 0,-14 0-128 0,0-1 0 16,-4 0 0-16,-1-2 0 0,-1-1 0 0,-3-1 0 15,3 0 128-15,-2-2-128 0,-1-1 128 0,9-3-128 16,-8-2 144-16,-6 1-144 0,-5-2 160 0,-7 1-160 0,-6 0 272 0,-2-1-32 16,-7 1-16-16,-1 1 0 0,-5 1 32 0,-3 1 0 15,-2-1 0-15,-2 2 0 0,-1 0-112 0,-2 2-16 16,-1 0 0-16,-2 2 0 0,-1 0-128 0,-1 1 0 16,-2-1-192-16,-3 3 192 15,0 0-912-15,-1 1-64 0,-3 0-16 0,-1 2-14496 0</inkml:trace>
  <inkml:trace contextRef="#ctx0" brushRef="#br0" timeOffset="121014.06">16673 11028 21183 0,'0'0'1888'0,"0"0"-1504"0,-5-4-384 0,1 1 0 15,-1 0 1184-15,5 3 160 0,0 0 48 0,0 0 0 16,-3-4 336-16,3 4 80 0,0 0 16 0,0 0 0 16,0 0-800-16,0 0-144 0,6-3-48 0,1 0 0 15,2 1-192-15,3-1-64 16,4 1 0-16,1 1 0 0,3 0-128 0,4 0-48 0,3 0 0 0,1 0 0 0,2 0-128 15,1 0-16-15,1-1-16 0,-1 2 0 0,0-1-240 16,-1 0 176-16,-4 0-176 0,-3 0 160 16,-2 0-160-16,-3 1 0 0,-3 0 0 0,-1 0 0 15,-3 0 0-15,-3 0 0 0,0 0 0 0,-8 0 0 16,0 0-480-16,0 0-32 0,0 0 0 0,0 0 0 16,0 0-1152-16,0 0-224 0,-7 3-48 0,7-3-16 15,-5 1-704-15,-1 0-144 0,1-1-16 0</inkml:trace>
  <inkml:trace contextRef="#ctx0" brushRef="#br0" timeOffset="121549.16">17458 10738 28799 0,'0'0'1280'0,"-2"-5"256"0,2 5-1232 0,0-5-304 0,-1-1 0 0,0 0 0 15,1 6 1120-15,0 0 160 0,0 0 48 0,0 0 0 16,0 0-560-16,0 0-96 0,0 0-32 0,0 0 0 16,-3 8-640-16,2 3 0 15,-1 3 0-15,1 4 0 0,1 2-176 0,0 1 176 0,-1 1-128 0,0 3 128 0,0 0-128 0,1 2 128 16,0 0-128-16,0 1 128 0,-1-1 0 0,-1-2 0 16,2 0 0-16,-1-2 0 0,0-2 0 0,0-3 0 15,1-2 0-15,-1-2 176 0,0-1-176 0,0-2 0 16,-1-3 0-16,-1-1 128 0,1-2 16 0,2-5 0 31,0 0 0-31,0 0 0 0,0 0 48 0,-5-2 16 0,1-3 0 0,-1-1 0 0,-1-3-208 0,2-2 128 31,0-4-128-31,1-4 0 0,2-3 0 0,1-3 0 16,0-5 0-16,3-2 0 0,1-1-304 0,0-2 0 0,1-1 0 0,0 1 0 16,1 5 304-16,-1 1 0 0,0 3-128 0,0 0 128 15,2 2 128-15,0 3 96 16,1 3 16-16,0 1 0 0,0 3-48 0,0 2-16 15,2 2 0-15,1 2 0 0,-1 0-176 0,1 3 128 0,1 0-128 16,0 2 128-16,0 1-128 0,2 2 0 16,-1 1 0-16,0 2 0 0,0 2 0 0,0 2 0 0,0 2 0 0,-2 2 0 15,-3 1 0-15,0 2 0 0,-2 0 0 0,-2 2 0 16,-3 2 0-16,-1 0 0 0,-2-2 0 0,-3-1 0 16,-1 0 0-16,-2-1 0 0,-3 0 0 0,-1 0 0 15,-1-1 0-15,-1-1 0 0,-2-1 0 0,0-1 128 0,-3 0-288 0,0-2-64 16,1-1-16-16,-1 0 0 15,0-1-448-15,0 1-80 0,1-1-32 0,1 0 0 16,3-2-2496-16,0 0-496 0</inkml:trace>
  <inkml:trace contextRef="#ctx0" brushRef="#br0" timeOffset="122538.14">17956 10715 1839 0,'0'0'160'0,"0"-4"-160"0,0-2 0 0,0 1 0 16,1-1 4224-16,-1 1 800 0,0-2 160 0,1 2 48 0,-1-1-2528 0,0 6-496 16,0 0-96-16,0 0-32 0,0 0-912 0,0 0-176 15,0 0-32-15,0 0-16 0,-2 7-656 0,0 2-128 16,0 2-32-16,-1 2 0 0,-1 3-128 0,1 4 0 16,0 2 144-16,-1 1-144 0,0 1 128 0,0 2-128 15,-1-2 160-15,2 1-160 0,0 2 192 0,-1-1-64 16,1-4-128-16,0-1 192 0,-1-3-192 0,2-2 144 15,1-1-144-15,0-1 128 0,-1-3 320 0,1-3 48 16,0-1 16-16,1-7 0 0,0 0-48 0,0 0 0 16,0 0 0-16,0 0 0 0,0 0 176 0,0 0 48 15,0 0 0-15,3-8 0 0,1 1-192 0,1-3-48 16,0-2 0-16,2-3 0 0,0-1-160 0,3-3-32 16,1-1-16-16,1 3 0 0,2 0-240 0,-2 4 128 15,0 1-128-15,0 1 0 0,-1 2 0 0,0 3 0 0,2 0 0 16,-3 3 0-16,0 1-192 0,1 2 192 15,1 1-192-15,-1 2 192 0,0 1-160 0,-1 2 160 16,0 0-128-16,-1 2 128 0,1 2-128 0,-4 1 128 0,1 0-128 0,-1 1 128 16,-1 1 0-16,-2 1 0 15,-2-1 0-15,-2-1-128 0,-2 0 128 0,-2 0 0 16,-1-1 0-16,-2 0 0 0,-2-2 0 0,-1 0 176 16,-1-2-176-16,-1 0 192 0,-1-2-192 0,-1 0 192 0,0-3-192 0,-1 0 192 15,2 0-192-15,-1 0 0 0,-2-2 0 0,2 0 128 16,1-2-576-1,0 1-128-15,2 0-32 0,1 0 0 0,1 0-1760 0,3 0-368 16,1 1-64-16</inkml:trace>
  <inkml:trace contextRef="#ctx0" brushRef="#br0" timeOffset="123056.45">18484 10745 24127 0,'0'0'1072'0,"1"-4"208"0,-1 4-1024 0,0 0-256 0,4-6 0 0,-4 6 0 0,0 0 1184 0,0 0 176 16,0 0 48-16,0 0 0 16,0 0-720-16,-4 7-144 0,1 0-32 0,0 3 0 0,-2 2-368 0,1 2-144 15,0 0 0-15,-1 0 144 0,1 2-144 0,0-1 192 16,1 1-192-16,1-1 192 0,1-1-192 0,1 1 0 16,0 0 144-16,2-1-144 15,1 0 128-15,2 1-128 0,-1-4 160 0,1-1-160 0,0-3 288 0,1 0-32 16,0-2-16-16,2 0 0 0,0-1-80 0,0-1-16 15,2-1 0-15,0-1 0 16,1-2-464-16,-1-2-112 0,2 0-16 0,2-4-9168 16,-1-2-1840-16</inkml:trace>
  <inkml:trace contextRef="#ctx0" brushRef="#br0" timeOffset="123387.75">18467 10546 25791 0,'-6'-1'2304'0,"1"0"-1856"16,-2 0-448-16,0 1 0 0,-1 1 448 0,-1 1-16 15,-1 0 0-15,1 0 0 0,0 2-432 0,2-1 0 16,0-1 0-16,3 1 0 16,4-3 464-16,0 0 16 0,0 0 0 0,0 0 0 15,0 0 368-15,0 0 80 0,0 0 16 0,0 0 0 0,0 0-144 16,5-6-32-16,2-3 0 0,2-1 0 0,0 0-160 0,2-1-32 15,0 0-16-15,2 0 0 16,-1 1-160-16,-1 1-16 0,0 1-16 0,0 0 0 0,-1 2 80 0,-2 2 0 16,-1 1 16-16,0 2 0 0,-7 1-224 0,6 1-48 15,-6-1-16-15,6 4 0 0,-6-4-176 0,3 9 0 16,0 1 0-16,-1 1 0 0,1 1 0 0,-1 0 0 16,0 0-128-16,0 0 128 0,0-1-288 0,3-1 16 15,-1-2 0-15,3 0 0 16,-1-2-1968-16,2 1-384 0,0-3-64 0</inkml:trace>
  <inkml:trace contextRef="#ctx0" brushRef="#br0" timeOffset="124426.86">19127 10874 13823 0,'0'0'608'0,"-7"-3"128"0,0 1-592 0,1 0-144 16,1 0 0-16,1 1 0 0,0 0 3488 0,4 1 672 15,-4-1 128-15,4 1 16 0,0 0-2608 0,0 0-528 16,0 0-96-16,0 0-32 0,7 1-528 0,3 1-96 16,2-1-32-16,6 0 0 0,0 0 48 0,5-1 0 15,3 0 0-15,1 1 0 0,2-2-32 0,-2-1 0 16,0 0 0-16,-2 0 0 0,0-2-160 0,-3 2-48 16,-3 0 0-16,-3 0 0 0,-1-1-192 0,-3 2 0 15,-2 0 128-15,-1 0-128 0,-9 1 0 0,0 0 0 16,0 0 0-16,0 0 0 0,0 0 0 0,0 0-320 15,0 0 64-15,0 0 0 16,0 0-576-16,0 0-128 0,-7 1 0 0,1 0-16 16,6-1-1504-16,0 0-288 0,-5 4-64 0</inkml:trace>
  <inkml:trace contextRef="#ctx0" brushRef="#br0" timeOffset="124819.84">19916 10562 27871 0,'-3'-14'1232'0,"2"9"256"0,0-2-1184 15,0 0-304-15,-1 1 0 0,1-1 0 0,-1 1 976 0,2 6 144 16,0 0 32-16,0 0 0 0,0 0-320 0,0 0-64 16,0 0-16-16,-2 6 0 0,1 5-752 0,0 0 0 0,0 2 0 0,0 2 0 15,0 1-144-15,0 4 144 0,0 2 0 0,-1 2-144 16,2 1 144-16,-2 2 0 0,0-1 0 0,1 1-128 15,0-1 128-15,0 0 0 0,1-2 0 0,0-2 0 16,0-2 0-16,0 0 0 0,1-1 0 0,0-1 128 16,0-2-576-16,0-1-128 15,2 0 0-15,0-3-9248 0,-2-2-1840 0</inkml:trace>
  <inkml:trace contextRef="#ctx0" brushRef="#br0" timeOffset="125136.11">19943 10678 18431 0,'-9'-21'816'0,"6"12"160"0,-1-3-784 0,1 0-192 15,2-1 0-15,0-2 0 0,0 1 2656 0,2 0 480 16,1-2 112-16,1 2 16 0,2 0-1776 0,1 1-336 16,1 1-80-16,2 1-16 0,0 2-416 0,2 1-64 15,0 0-32-15,2 3 0 0,1 0-240 0,0 2-48 16,1 1-16-16,-1 1 0 0,0 1-240 0,1 1 176 0,-3 1-176 0,0 3 160 15,-1 0-160-15,-2 3 0 16,-3 1 0-16,0 2 0 0,-2 1 0 0,-2 1 0 16,-3 1 0-16,-2 0 0 0,-3 1 0 0,-1-1 0 15,-3 0 0-15,-1 0 0 0,0-2 0 0,-1-1 0 0,-1 0 0 0,-2-1 0 16,0-2 0-16,-1 0 0 0,1 0 0 0,0-2 192 16,-2 0-192-16,3-1 0 0,1 1 144 0,1-1-144 15,-1 1-352-15,4-1-144 0,0 1-16 0,1-1-16 16,1 0-2240-16,2-2-448 0,5-3-96 0</inkml:trace>
  <inkml:trace contextRef="#ctx0" brushRef="#br0" timeOffset="125545.3">20353 10450 32015 0,'0'0'1408'0,"1"-6"320"0,-1 0-1392 0,0 6-336 15,0 0 0-15,0 0 0 0,0 0 0 0,0 0 0 16,0 0 0-16,-2 9 0 0,-1 3 0 0,1 4 0 16,-1 4-144-16,0 2 144 0,-2 1 0 0,-1 4 0 15,0 1 0-15,-1 2 0 0,0 2 0 0,1 0 128 0,-2 0 0 0,1 0 0 16,2-3-128-16,1-1 0 16,-2-4 144-16,3-3-144 0,0-2 336 0,2-3 0 0,0-3 0 0,1-2 0 15,1-3 400-15,2-2 80 0,-3-6 16 0,0 0 0 16,0 0-160-16,6-2-32 0,1-1 0 0,-1-2 0 15,2-2-16-15,1-1-16 0,1 0 0 0,2-5 0 16,-2-1-336-16,2 0-64 0,2 0-16 0,-1 0 0 16,1 1-192-16,-1 2 0 0,-1 1 0 0,0 3 0 0,-1 1 0 0,0 2 0 15,-2 3 0-15,0 2 0 0,-2 1 0 0,1 2-128 16,-1 2 128-16,-1 0-160 0,1 2 160 0,-2 1-160 31,1 1 160-31,-1 0-160 0,1 0 160 0,-1-1-128 0,1 1 128 0,-1-1-128 16,1 0-352-16,0-1-64 0,1-2-16 0,0 0 0 15,-1-1-2256-15,1 0-464 0,1-2-96 0</inkml:trace>
  <inkml:trace contextRef="#ctx0" brushRef="#br0" timeOffset="127448.88">20974 10537 20031 0,'0'-16'896'0,"0"9"176"0,1 0-864 0,0 0-208 0,0-1 0 0,-1 0 0 15,0 2 1344-15,1 1 240 0,-1 5 32 0,0 0 16 16,0 0-480-16,0 0-80 0,0 0-32 0,0 0 0 16,0 0-624-16,0 7-128 0,0 2-32 0,-1 3 0 15,-1 3-256-15,0 2 0 16,-1 0 0-16,0 3 0 0,0 2 160 0,-2 1-32 0,1 0 0 0,0 1 0 16,-1 3 64-16,2-3 0 0,-2-1 0 0,1-3 0 0,1-2-16 0,-1-2 0 15,2-2 0-15,0-2 0 0,0-2 320 0,2-1 64 16,-2-2 16-16,2-7 0 0,0 0 16 0,0 0 16 15,0 0 0-15,0 0 0 0,0 0-48 0,0 0-16 16,5-6 0-16,2 0 0 0,-1-2-96 0,2-3-32 16,1-2 0-16,0-3 0 0,1 0-208 0,1-2-32 15,1 0-16-15,0-1 0 0,1-2-160 0,0 2 0 16,-1 1 144-16,0 0-144 0,-1 1 0 0,-1 3 0 16,-2 1 0-16,-3 3 0 0,0 1 0 0,-2 3 0 15,0 0-144-15,-3 6 144 0,0 0-128 0,0 0 128 16,0 0-160-16,-5 2 160 0,-2 2-224 0,2 0 48 15,-4 2 16-15,0 1 0 0,-2 1 160 0,0 1-208 16,0 1 80-16,1 0 128 0,2 1-160 0,0 0 160 0,1-2 0 16,3 1-144-16,1-1 144 0,0 0 0 0,2 1 0 15,1 0 0-15,1-1 0 0,2 0-128 0,0 1 128 16,1 0 0-16,2 0 0 0,0 0 0 0,2-1 0 0,2 1 0 16,2-1 0-16,-1-1 0 0,0 2 0 0,2 0 0 15,0-1 0-15,2 1 0 0,0-2 0 0,1-1 0 16,-1 0 0-16,0-2 144 15,1 0-144-15,-4-1 0 0,0-1 0 0,0 0 0 0,-4-1 0 0,-1-1-192 16,0-1-528 0,0 0-112-16,-7 0 0 0,0 0-16 0,0 0-1760 15,3-4-336-15,-1-2-80 0</inkml:trace>
  <inkml:trace contextRef="#ctx0" brushRef="#br0" timeOffset="127810.16">20981 10247 30063 0,'-4'-12'1328'0,"4"12"272"0,-1-7-1280 0,0 0-320 16,-1 1 0-16,-1 0 0 0,1 2 256 0,2 4-32 16,0 0 0-16,0 0 0 0,-5 0 96 0,-1 2 0 15,1 1 16-15,0 2 0 0,1-1-208 0,1 2-128 16,-1 0 160-16,1 1-160 0,0-1 288 0,0 0-32 15,3-6-16-15,0 0 0 0,0 0 400 0,0 0 96 16,0 0 16-16,0 0 0 0,0 0 80 0,0 0 32 0,7-1 0 0,1-2 0 16,1-1-240-16,0-1-48 15,1-3-16-15,2 0 0 16,2 0-208-16,0-1-32 0,1 0-16 0,1 1 0 0,-2 1-112 0,0 0 0 0,-2 1-16 0,1 2 0 16,-2 2-176-16,-2 1 0 0,-1 1 144 15,0 2-144-15,-2 1 0 0,2 3 0 0,-1 1 0 0,-1 2-192 16,0 1 0-16,0 2 0 0,0-1 0 0,1 0 0 15,0 1-1344-15,0-1-256 0,3 0-64 0,0 0-14944 16</inkml:trace>
  <inkml:trace contextRef="#ctx0" brushRef="#br0" timeOffset="136977.94">23361 9229 26655 0,'0'0'1184'0,"0"0"240"0,-5-3-1136 0,5 3-288 16,0 0 0-16,0 0 0 0,-3-4 1056 0,3 4 160 16,0 0 16-16,0 0 16 0,1-5-160 0,-1 5-16 15,7-3-16-15,0 0 0 0,2 1-432 0,2 2-96 16,2 0-16-16,3 1 0 0,0-1-192 0,2 1-32 15,1-1-16-15,0 2 0 0,1-1-144 0,1 0-128 16,-1 0 192-16,0 0-192 0,-3-1 144 0,1 0-144 16,-2 0 0-16,1 1 144 0,-3 0-336 0,-1 0-80 15,-2-1-16-15,-1 0 0 16,-2 1-1888-16,-8-1-368 0,0 0-80 0,0 0-11296 0</inkml:trace>
  <inkml:trace contextRef="#ctx0" brushRef="#br0" timeOffset="137150.16">23298 9407 27647 0,'0'0'2448'0,"0"0"-1952"16,-6 4-496-16,6-4 0 16,0 0 640-16,-2 5 16 0,2-5 16 0,0 7 0 0,0-7 224 0,5 6 64 15,0 0 0-15,2-1 0 16,2 0-192-16,2-1-48 0,1 1 0 0,2-2 0 0,1 0-272 16,3 0-64-16,2 1-16 0,1-2 0 0,-2-2-368 15,3-1 0-15,3-1 0 0,0-2 0 16,1 0-1568-16,2-2-384 0,0 1-80 0</inkml:trace>
  <inkml:trace contextRef="#ctx0" brushRef="#br0" timeOffset="138014.53">24663 8955 18431 0,'0'0'816'0,"0"0"160"0,0 0-784 0,-2-5-192 15,1-1 0-15,-4 2 0 0,2-1 1312 0,-1 3 224 16,-1 0 32-16,0 1 16 0,-1 1-144 0,0 2-32 15,-2 1 0-15,0 3 0 0,-2 0-800 0,0 4-160 16,-1 2-48-16,0 3 0 0,-1 1 0 0,1 3 0 16,1 1 0-16,2 1 0 0,-1 1-144 0,2 0-16 15,2 1-16-15,1 0 0 0,2 2 160 0,2-2 48 16,0-1 0-16,2-1 0 16,2-1 48-16,1 0 16 0,4-3 0 0,0 0 0 0,1-3-80 0,1-2-16 15,2-2 0-15,1-2 0 0,3-3 96 0,0-1 16 0,1-4 0 0,1-3 0 16,0 0 240-16,1-5 48 15,-1-3 16-15,0-3 0 0,-2-3-176 0,1-5-16 16,-1-4-16-16,0 0 0 0,-6-2-256 0,-1 1-48 16,-2-2-16-16,-3 2 0 0,-3 0 144 0,-2 2 16 15,-3 0 16-15,-3 3 0 0,-1 2-192 0,-2 3-32 16,-2 3-16-16,-1 3 0 0,-2 0-496 0,-2 3-112 0,-1 3 0 0,-2 3-16 31,-1 2-2160-31,-1 4-448 0,-2 3-64 0</inkml:trace>
  <inkml:trace contextRef="#ctx0" brushRef="#br0" timeOffset="144542.21">6837 12518 15487 0,'0'0'688'0,"0"0"144"0,-5 2-672 0,-1-1-160 16,1 1 0-16,5-2 0 0,-6 1 2240 0,6-1 400 0,-4 2 96 0,4-2 16 0,0 0-736 0,0 0-144 16,0 0-16-16,0 0-16 0,0 0-816 0,0 0-176 15,0 0-16-15,0 0-16 0,0 0-400 0,0 0-80 0,8-1-16 0,2 0 0 16,1 0-112-16,3-2-16 16,1 1-16-16,3 0 0 0,2 1-176 0,-1-1 128 15,2-1-128-15,0 1 128 0,1 1-128 0,0 0 0 16,-1 1 0-16,-3 0 128 0,-2 0-400 0,0 1-96 15,-2 0-16-15,-2 1 0 16,-2 1-2416-16,-2 0-480 0,-3 1-112 0</inkml:trace>
  <inkml:trace contextRef="#ctx0" brushRef="#br0" timeOffset="144731.9">6860 12713 11055 0,'-18'2'480'0,"10"-1"112"0,-1 0-464 0,0 1-128 0,2 0 0 0,0 0 0 15,2-1 3728-15,5-1 736 0,0 0 144 0,0 0 16 16,0 0-2800-16,0 0-560 0,0 0-112 0,0 0-32 15,5 4-544-15,3 0-128 0,2-2 0 0,2-1-16 16,2 0-208-16,4-1-32 0,3-1-16 0,2 0 0 16,3-1-176-16,3-2 160 0,-2 2-160 0,1-1 160 15,-3-1-160-15,-1 1 0 16,-1 0 0-16,0 0 0 0,-1 0-2736 16,-2 2-576-16</inkml:trace>
  <inkml:trace contextRef="#ctx0" brushRef="#br0" timeOffset="145343.01">8789 12092 24015 0,'0'0'1056'0,"0"0"224"0,-5-4-1024 0,5 4-256 0,0 0 0 0,0 0 0 15,0 0 960-15,0 0 144 16,0 0 32-16,0 0 0 0,6-3-240 0,0-1-64 0,2 2 0 0,3 0 0 16,3 0-368-16,3 0-80 0,1-1 0 0,2 2-16 15,0-1-96-15,3 0-16 0,2-1 0 0,0-1 0 16,-1 1-80-16,1 1-32 0,1 0 0 0,-1 1 0 15,1-1-144-15,1 1 0 0,-1 1 0 0,2 0 128 32,-4 0-128-32,0 1 0 0,-1 1-160 0,-2-1 160 0,-3-1-2016 0,-3 1-304 0,-3 0-64 15,-3 0-10192-15</inkml:trace>
  <inkml:trace contextRef="#ctx0" brushRef="#br0" timeOffset="145547.04">9092 12068 19583 0,'-14'-2'864'0,"7"1"176"0,1-1-832 0,-2 1-208 16,0 0 0-16,2 1 0 0,-2 0 1616 0,2 1 288 31,-1 0 48-31,1 1 16 0,3 1-736 0,-2 2-144 0,0 0-16 0,2 3-16 0,2 2-544 0,0 1-128 16,0 0 0-16,1 3-16 0,0 3-80 0,2 0-16 15,0 2 0-15,1 0 0 0,1 1 144 16,-1 2 32-16,1 2 0 0,0 0 0 0,-1-1-240 0,-1 1-32 16,0 0-16-16,1 0 0 0,-1-3-160 0,0 0 160 15,0-1-160-15,0 0 160 0,1-1-160 0,-2-3 192 31,0-2-192-31,1 0 192 0,0-2-512 0,1-1-80 0,0-3-32 0,1-1-14960 0</inkml:trace>
  <inkml:trace contextRef="#ctx0" brushRef="#br0" timeOffset="147511.41">9385 12625 12895 0,'0'0'1152'0,"0"0"-928"0,-6-5-224 0,2 0 0 0,0 1 2384 0,0-1 432 15,1 0 96-15,1 0 16 0,0 0-752 0,1-1-160 16,-1 1-32-16,2-2 0 0,0-1-912 0,2 2-192 0,-1 0-48 0,-1 6 0 16,4-5-400-16,0 2-96 0,-4 3-16 0,7-4 0 15,0 2-160-15,-1 1-32 16,1 1-128-16,-1 1 192 0,1 0-192 0,0 4 0 16,-1 1 128-16,0 2-128 0,-2 1 0 0,-1 2 0 15,0 0 0-15,-3 1 0 0,-1 1 176 16,-2 1-16-16,0 1 0 0,-2 0 0 15,-2 0-160-15,0 1 160 0,1-1-160 0,-1 1 160 0,-1-1-160 0,2-1 192 16,-1-3-192-16,2-1 192 0,-2-1-192 0,2 0 0 16,0-4 144-16,5-5-144 0,0 0 176 0,0 0-48 15,0 0 0-15,0 0 0 0,0 0 32 0,0 0 0 16,7-6 0-16,1-3 0 0,1-3-160 0,0-1 0 16,2-3 144-16,2 0-144 0,2-2 0 0,-2-1 128 15,-1 1-128-15,0 0 0 0,-1 2 0 0,-2 0 0 16,-1 2 0-16,-2 2 128 0,-1 2-128 0,-2 3 144 15,0 3-144-15,-3 4 160 0,0 0 16 0,0 0 0 16,0 0 0-16,-1 8 0 0,-1 0-176 0,0 2 0 16,0 2-192-16,-1 2 192 0,1-1-128 0,1 1 128 0,0 1 0 0,2 1 0 15,1-1 0-15,2 0 0 0,-1-1 0 0,2-1 0 16,2 0 0-16,1-2 0 16,2-1 0-16,1-2 0 0,1-2-160 0,2-1 160 15,1-2-208-15,4-1 80 16,3-1-1696-16,2-2-336 0,3-2-64 0</inkml:trace>
  <inkml:trace contextRef="#ctx0" brushRef="#br0" timeOffset="147711.29">9955 12521 35071 0,'-8'-12'1552'0,"8"12"320"0,-2-5-1488 0,1-1-384 0,0 1 0 0,1 5 0 0,0 0 368 0,0 0 0 15,3-6 0-15,2 1 0 0,2 0-176 0,3 1-48 16,2 1 0-16,3 1 0 0,3-1-144 0,3 2 0 16,3 0 0-16,3 0 0 0,0 0-448 0,4 0 48 15,0 1 0-15,-1-2-10256 16,-2-1-2048-16</inkml:trace>
  <inkml:trace contextRef="#ctx0" brushRef="#br0" timeOffset="148288.14">10709 12172 30463 0,'-10'-9'1344'0,"10"9"288"0,0-5-1312 0,0 2-320 0,-3 1 0 0,0 1 0 0,3 1 400 0,0 0 16 15,-6 2 0-15,2 4 0 0,1 1-80 0,-1 3-16 16,2 2 0-16,0 4 0 0,0 2-320 0,1 4 0 16,-2 0 0-16,2 3 0 0,0 0 0 0,0 1 0 15,0 1 0-15,0-2 0 0,0 0 0 0,0-1 128 16,-3-2-128-16,3-1 0 0,1-1 128 0,0-2-128 15,0-3 160-15,0-2-160 0,0-3 272 0,0-2-32 16,0-8-16-16,0 0 0 0,0 0 448 0,0 0 96 16,0 0 0-16,0-6 16 0,0-3-64 0,1-4-16 15,-1-1 0-15,2-5 0 0,1-3-320 0,-1-3-80 16,-1-3-16-16,2-3 0 0,2-4-288 0,-1-2 128 0,1 0-128 0,0-1 0 16,1 0 128-16,0 2-128 15,2 4 0-15,-1 2 0 0,-1 5 0 0,2 2 0 16,0 1 0-16,0 3 0 0,1 4 0 0,1 0 0 0,0 5-160 0,0 3 160 15,0 0-160-15,2 4 160 0,-1 2-208 0,1 2 80 16,-2 2 128-16,0 3-192 0,0 0 192 0,-2 3-192 16,0 1 192-16,-1 2-160 0,-2 2 160 0,0 2-160 15,-3 2 160-15,-2 2 0 0,-3 1-144 0,-2 0 144 16,0-1 0-16,-3-2 0 0,-2 0 0 0,-1 0 0 16,0-4 0-16,-1 0 0 0,0-2 0 0,-1 0 128 15,-1-1-128-15,1-1 128 0,0 0-128 0,-1 0 128 16,-2-1-128-16,1 0-144 0,0 1 144 0,0-2-208 15,2 1-1568-15,1 0-304 16,-1-1-64-16,3-1-13264 0</inkml:trace>
  <inkml:trace contextRef="#ctx0" brushRef="#br0" timeOffset="148776.91">11191 12112 14735 0,'-3'-14'640'0,"2"8"160"0,0 0-640 0,0-2-160 15,0 0 0-15,-1 2 0 0,1-1 3568 0,2 1 672 0,-1-1 144 0,0 7 32 16,-1-5-2512-16,1 5-496 0,0 0-112 0,0 0-16 16,0 0-896-16,0 0-192 15,1 9-48-15,1 5 0 0,-2 2-144 0,0 5 0 0,1 3 0 0,-1 3-176 16,-1 0 176-16,-2 3 0 0,1 3 0 0,0 0-128 15,-1 0 128-15,-1-1 0 0,1-1 0 0,0-4 0 16,-1-2 0-16,1-3 144 0,0-3-16 0,0-2-128 0,-2-3 432 0,2-3-32 16,1-2 0-16,-1-3 0 0,3-6 208 0,0 0 32 15,0 0 16-15,0 0 0 0,0 0-32 0,0 0-16 16,5-6 0-16,0-3 0 0,2-2-176 0,2-2-48 16,-2-4 0-16,3 1 0 15,1-3-256-15,1 1-128 0,2 1 128 0,-1 0-128 0,-1 3 0 0,1 1 0 16,1 2 0-16,0 3 0 0,-2 1 0 0,-1 3-176 15,-1 1 176-15,0 2-128 0,-2 2 0 0,0 2 0 16,-1 1 0-16,-2 2 0 0,0 1 128 0,-3-1-160 16,-1 2 160-16,-1 0-160 0,-2 0 160 0,-2 2 0 15,-1-1 0-15,-2 1 0 0,0 0 0 0,-2 0 0 0,-3-1 0 0,0-1 128 16,-1 0-128-16,0 0 0 0,-1-2 0 0,1 1 128 16,-2 0-320-16,2-2-64 15,1-1-16-15,1 0 0 16,0-1-592-16,1-1-112 0,3-2-32 0,1-1-10704 0,6 1-2160 0</inkml:trace>
  <inkml:trace contextRef="#ctx0" brushRef="#br0" timeOffset="149075.14">11696 11915 19343 0,'-1'-13'848'0,"1"7"192"0,0-3-832 0,1 1-208 0,0 0 0 0,1 2 0 0,1 0 3440 0,0 2 640 15,0-1 128-15,-3 5 16 16,0 0-2848-16,0 0-576 0,8 0-112 0,2 4-32 16,-1 0-400-16,1 3-96 0,-1 2-16 0,2 2 0 0,-1 2-16 0,0 4 0 15,0 1 0-15,-1 3 0 0,-1 3 48 0,-2 5 0 16,0 3 0-16,-3 4 0 0,-1 2 16 0,-2 5 16 16,-6 5 0-16,-3 2 0 0,-4 4-48 0,-4 2-16 15,-3 2 0-15,-3 0 0 0,-3-3 32 0,-5-1 0 16,-3-2 0-16,-5-3 0 0,-2-6-176 0,-3-3 0 15,-3-1 144-15,0-4-144 16,-1 1-448-16,-5-4-176 0,-3-3-16 0,-5-4-16 16,-4-3-1968-16,-1-2-400 0</inkml:trace>
  <inkml:trace contextRef="#ctx0" brushRef="#br0" timeOffset="149452.26">8725 11868 26543 0,'-9'-15'1168'0,"6"9"256"0,0 0-1136 0,-1-1-288 15,0 0 0-15,-2 1 0 0,1 0 176 0,-2 1-32 16,1 1 0-16,-2 2 0 0,0 1 336 0,-1 2 64 31,1 3 16-31,-2 3 0 0,-1 4-112 0,0 4-32 16,-1 2 0-16,-2 4 0 0,0 3-112 0,0 7-32 0,0 3 0 0,-1 5 0 0,1 5 16 0,1 3 0 16,0 2 0-16,3 6 0 0,1 3-64 0,2 1-16 15,2 2 0-15,3-1 0 0,2-1-208 0,4 0 0 16,4-3 0-16,10 20 0 0,2-15 192 0,-2-24-48 15,5-1-16-15,5-2 0 0,7 0 32 0,6-3 0 16,6-4 0-16,5-3 0 0,6-6-160 0,5-6 0 0,7-4 0 0,9-6-10144 31,10-4-2096-31</inkml:trace>
  <inkml:trace contextRef="#ctx0" brushRef="#br0" timeOffset="149829.84">12713 12182 28559 0,'-5'-11'1264'0,"5"11"272"0,-1-5-1232 0,1 5-304 16,0 0 0-16,0 0 0 0,0 0 864 0,0 0 112 15,0 0 32-15,-4 5 0 0,-2 2-544 0,1 3-96 32,1 3-32-32,1 2 0 0,-4 1-336 0,2 3 144 15,1 2-144-15,0 1 0 0,1 0 176 0,2 0-176 0,1-1 160 16,1 0-160-16,1-1 192 0,1 0-48 15,1-2-16-15,0-2 0 0,1-1 48 0,0-1 0 16,2-2 0-16,0-1 0 0,1-2 0 0,2-1 0 0,0-3 0 0,1-2 0 16,1-2-176-16,1-1 0 0,1-1 0 0,3-2 0 31,1-2-2400-31,0-3-352 0,2-1-80 0</inkml:trace>
  <inkml:trace contextRef="#ctx0" brushRef="#br0" timeOffset="150144.49">12730 11969 21183 0,'-11'-6'1888'0,"7"2"-1504"0,-2 1-384 0,1 0 0 0,-1-1 1472 16,1 2 208-16,-2 1 48 0,1 0 16 0,-2 1-1040 0,0 0-192 15,-1 0-64-15,3 1 0 0,0 1 128 0,1-2 32 16,-1 0 0-16,6 0 0 0,-5-2 224 0,1 0 64 15,0-1 0-15,4 3 0 0,-1-6-128 0,-1 0-32 16,1-1 0-16,2-1 0 0,1-2-192 0,0-1-32 16,3 0-16-16,-1 0 0 0,1 1-128 0,2 1-32 15,2-1 0-15,-1 2 0 0,-2 1-32 0,1 3-16 16,-1 1 0-16,2 2 0 0,-8 1-112 0,6 2-32 0,0 2 0 0,0 2 0 16,-2 1-144-16,0 3 0 0,2 0-160 15,-1 1 160-15,1-1 0 0,1 1-144 0,-1-1 144 16,3 2 0-1,0-2-1568-15,3 0-224 0,2-1-64 0</inkml:trace>
  <inkml:trace contextRef="#ctx0" brushRef="#br0" timeOffset="151645.31">13769 12400 11967 0,'-16'-4'528'0,"11"3"112"0,-1 0-512 0,-2 0-128 16,3-1 0-16,-1 0 0 0,0 1 2688 0,0 0 496 15,1 0 96-15,5 1 32 0,0 0-1216 0,0 0-240 16,-5-1-64-16,5 1 0 0,0 0-704 0,0 0-160 16,0 0-32-16,10-1 0 0,-1 0-320 0,4 0-80 15,4 0-16-15,2-2 0 0,3 1-16 0,2-1 0 16,2 0 0-16,2-1 0 0,-1 1-144 0,2 0-48 0,-3-1 0 0,-1 1 0 16,-1 1-272-16,-1 0 160 15,-2-2-160-15,-2 3 128 0,0 1-128 0,-1 0 0 16,-2 0 0-16,-2 1 0 15,1 1-2192-15,-5 0-320 0,-3-1-64 0</inkml:trace>
  <inkml:trace contextRef="#ctx0" brushRef="#br0" timeOffset="151864.81">13965 12220 31151 0,'-11'-9'1376'0,"11"9"288"0,-3-4-1328 0,3 4-336 0,-4-3 0 0,4 3 0 0,0 0 304 0,0 0-16 16,0 0 0-16,0 0 0 15,0 0-32-15,0 8 0 0,1 2 0 0,1 3 0 16,0 3-256-16,0 1 0 0,0 4 0 0,0 0 0 16,0 1 0-16,-1 1 0 0,0 2 0 0,0-1 0 0,0 1 0 0,0-1 0 15,1 0 0-15,-1 0 0 0,0-4 0 0,1 0 0 16,1-2 0-16,-2-3 0 16,2 0-1344-16,0-3-320 0,0-2-64 0</inkml:trace>
  <inkml:trace contextRef="#ctx0" brushRef="#br0" timeOffset="152509.76">15142 12189 6447 0,'-7'-3'576'0,"-1"1"-576"0,0 1 0 0,2 1 0 15,1 1 5168-15,1 2 912 0,-2 1 192 0,1 2 48 0,-1 2-4928 0,1 0-992 16,-1 3-192-16,1 3-32 0,-2 3-32 0,2 2 0 16,-1 1 0-16,2 0 0 0,0-1 32 0,-1 1 0 15,2-1 0-15,0-2 0 0,-1 0 16 0,2-3 16 16,-1-2 0-16,1-2 0 0,-1-2 336 0,3-8 64 15,0 0 16-15,0 0 0 0,0 0 272 0,0 0 64 16,0 0 16-16,-1-8 0 0,1-3-272 0,1-2-48 16,0-3-16-16,2-4 0 0,0-4-304 0,1-4-64 15,2-2-16-15,-2 0 0 0,3-3-128 0,-1 1-128 16,1 0 144-16,0 3-144 0,-2 3 0 0,1 4 0 16,-1 3 0-16,1 4 0 0,-1 4 0 0,0 3 0 15,-1 2 0-15,-4 6 0 0,7 2 0 0,-1 2-128 16,0 4 128-16,-1 3-208 0,-2 3-48 0,2 4-16 0,0 4 0 0,2 2 0 15,-3 2 272-15,2 2-128 0,-1 0 128 0,2 2 0 16,0-1 0-16,-1-2-128 0,2-1 128 0,0-4 0 16,0-2 0-16,1-2 0 0,1-4 0 0,0-2 0 15,1-3 0-15,-1-3 224 0,-1-4-64 0,1-2-16 16,-1-2 80-16,1-5 16 0,1-3 0 0,0-2 0 16,3-2 32-16,-1-3 16 0,1-3 0 0,0-1 0 15,1-1-112-15,-1 0-32 0,-1 2 0 0,-1 1 0 16,0 1-144-16,-1 3 0 0,-2 1 144 0,-1 4-144 0,-2 2 0 0,0 2 0 15,-6 6 0-15,0 0 128 0,0 0-128 0,4 6 0 16,0 2-128-16,-2 2 128 0,-1 1-192 0,0 2 32 16,0 2 16-16,-1 3 0 0,0 0 144 0,1 2 0 15,-1 0-144-15,0 1 144 0,0 0-368 16,1 1 0-16,2 0 0 0,-2-1 0 16,3-3-640-16,-1 0-128 0,4-3-16 0,1-1-16 15,2-2-2624-15,3-2-528 0</inkml:trace>
  <inkml:trace contextRef="#ctx0" brushRef="#br0" timeOffset="152904.13">15800 12476 11055 0,'0'0'976'16,"0"0"-784"-16,0 0-192 0,-5 6 0 0,-2 0 2784 0,1 1 512 15,-1 2 96-15,0 0 32 0,0-1-1920 0,-1 1-384 16,0 2-80-16,2 1-16 0,-1-1-240 0,3 1-48 16,-3 1-16-16,4-2 0 0,1-2-96 0,0 0-32 15,4-1 0-15,1-1 0 0,0-3 0 0,3-1 0 0,0 1 0 0,2-3 0 16,0-2-48-16,0-2-16 15,3 0 0-15,0-2 0 0,2-3-64 0,0-1-16 0,0-2 0 16,-1-2 0-16,-1-3 64 0,0 0 16 0,-1-2 0 0,0 1 0 16,0-1-80-16,0 2-32 0,-5 1 0 0,1 3 0 0,-2 1-16 0,0 2 0 15,0 2 0-15,-4 7 0 0,0 0-96 0,0 0-32 32,0 0 0-32,0 0 0 0,0 7-272 0,0 4 0 0,-1 3-128 0,0 2 128 0,-1 4-144 0,1 2 144 15,-1 2-128-15,0 1 128 0,1 5-192 0,0 1 64 16,-1 1 0-16,-1 0 0 0,1 0 128 0,2 1 0 15,-1 0 0-15,0-3 0 0,-1 0 0 0,1-1 0 16,1-3 0-16,-3-2 0 0,1-3 128 0,1-2 0 16,0-4 0-16,0-3 0 0,0-2-128 0,0-2 0 15,-1-2 128-15,2-6-128 0,0 0 416 0,0 0 16 16,-6 1 0-16,6-1 0 0,-7-3-176 0,2 0-48 16,-1 0 0-16,0-2 0 0,-2-1-208 0,2-1 144 15,0 0-144-15,-1-2 128 16,2-1-1200-16,1 0-240 0,0-1-48 0,3-1-16 15,0-1-2144-15,2-3-448 0</inkml:trace>
  <inkml:trace contextRef="#ctx0" brushRef="#br0" timeOffset="153375.65">16545 12349 11967 0,'0'0'528'0,"0"0"112"0,0 0-512 0,0 0-128 15,2-6 0-15,1 2 0 0,-3 4 640 0,5-5 80 16,-2 2 32-16,2 0 0 0,0 0 16 0,1-1 0 16,-1 1 0-16,1 0 0 0,0-2 128 0,1 1 16 15,-2-3 16-15,2 1 0 0,-1-2 656 0,0-1 128 16,-1-1 16-16,0 0 16 0,-1 0-208 0,1 2-64 15,-2 0 0-15,0 0 0 0,1-1-112 0,-2 1-16 16,1 0-16-16,-2 2 0 0,0 1-544 0,-1 5-96 16,0 0-32-16,0 0 0 0,0 0-272 0,0 0-48 15,0 0-16-15,0 0 0 0,0 0-320 0,1 9 0 16,0 1 0 0,-1 3 0-16,0 3-160 0,2 3 160 0,-1 3-192 0,-1 2 192 0,0 3-128 0,0 1 128 15,0 2 0-15,-1 2 0 0,-1 0 0 0,0 1 0 0,0 0 0 0,-1-1 0 16,-1 0 0-16,1-3 0 0,-1 0 0 0,0-3 144 15,2-2-144-15,0 1 192 16,-2-4-192-16,0-3 192 0,1-1-16 0,0-3 0 16,-2-1 0-16,2-2 0 0,0-2-32 0,-1-1 0 15,1-2 0-15,1-1 0 0,2-5 16 0,0 0 0 0,0 0 0 0,0 0 0 0,-4-5-416 0,-1-1-96 16,3-3-16-16,-4-2 0 16,2-6-2240-16,1-1-448 0,1-3-80 15</inkml:trace>
  <inkml:trace contextRef="#ctx0" brushRef="#br0" timeOffset="153644.04">16589 11956 32255 0,'0'0'2864'0,"-6"-2"-2288"16,0-1-576-16,0-1 0 0,2 1 0 0,-2 0-176 15,1-1 0-15,-1 1 0 0,1 0 368 0,1-2 80 16,0 1 16-16,3-2 0 0,1 0 416 0,1-3 64 15,1 0 32-15,3-1 0 0,0-1 16 0,4-1 0 16,-2 0 0-16,3 0 0 0,1 1-304 0,1 1-48 16,1 1-16-16,1 2 0 0,-3-1-64 0,1 2-32 15,0 1 0-15,-1 2 0 0,-1 0-48 0,-1 3-16 16,0 2 0-16,-1 0 0 0,-2 2-288 0,0 3 0 0,-1 2 128 0,1 0-128 16,-1 1 0-16,1 1 0 15,-1 1 0-15,1-1 0 0,-1 0-272 0,2-1-64 0,1-1-16 0,0-1 0 31,2-2-2736-31,2 1-560 0</inkml:trace>
  <inkml:trace contextRef="#ctx0" brushRef="#br0" timeOffset="154099.25">17577 12304 29199 0,'0'0'1280'0,"0"0"288"0,-6-1-1248 0,6 1-320 0,-5-2 0 0,5 2 0 15,0 0 896-15,0 0 112 0,0 0 16 16,0 0 16-16,0 0-320 0,6 2-64 0,6-2-16 0,-1 0 0 15,5 0-128-15,3 0-48 0,3-2 0 0,3 1 0 16,3 0-176-16,2 0-32 0,2 0-16 0,0-2 0 16,-1 1-112-16,0-1-128 0,-3 1 176 0,0 1-176 15,-4-2-240-15,-2-1-144 0,-3 2-48 0,-3 0-10608 16,-2 0-2128-16</inkml:trace>
  <inkml:trace contextRef="#ctx0" brushRef="#br0" timeOffset="154304.12">17879 12085 32255 0,'0'0'2864'0,"0"0"-2288"16,0 0-576-16,0 0 0 0,-4-1 320 0,4 1-32 15,0 0-16-15,-3 4 0 0,3-4 32 0,-3 10 0 16,1 2 0-16,1 3 0 0,0 4-112 0,-1 2-32 16,-2 0 0-16,2 4 0 0,0 1-160 0,1 1 0 15,-1 2 144-15,-2-1-144 0,1 2 0 0,0-1 144 0,0-1-144 0,-1 0 0 16,1-3 144-16,1-1-144 15,2-2 0-15,1-2 144 16,0-2-720-16,2-4-160 0,2-2-32 0,2-3-14208 0</inkml:trace>
  <inkml:trace contextRef="#ctx0" brushRef="#br0" timeOffset="154982.13">19013 12004 28559 0,'-7'-8'2544'0,"7"8"-2032"15,-4-5-512-15,1 2 0 16,3 3 240-16,0 0-48 0,0 0-16 0,0 0 0 0,-5 4 160 0,-1 4 48 15,2 1 0-15,-1 2 0 0,2 1-48 0,0 2 0 0,2 2 0 0,-3 0 0 16,1 2 16-16,1 0 0 16,0 1 0-16,0-1 0 0,0-2-96 0,1 0 0 15,0-3-16-15,0 0 0 0,1-3 160 0,-1-2 48 0,1-8 0 16,0 0 0-16,0 0 224 0,0 0 48 0,0 0 16 0,0 0 0 16,0 0 32-16,6-7 0 15,1-4 0-15,0-2 0 0,0-4-240 0,3-4-32 0,2-4-16 0,-1-2 0 16,1-2-288-16,2-2-48 15,0-1-16-15,0 3 0 0,-1 1-128 0,1 4 0 0,-2 2 0 0,-2 2 0 0,0 5 0 0,-3 3 0 16,0 2 0-16,-2 4 0 0,-5 6 0 0,0 0 0 16,6 5-144-16,-3 3 144 0,-1 3-192 0,1 4 0 15,-3 1 16-15,0 5 0 0,-2 1 176 0,1 2-192 16,-1 2 192-16,0 2-192 16,1 2 192-16,0 0 0 0,1-1-144 0,1-1 144 0,1-3 0 0,1-2 0 15,3-2 0-15,0-2 0 0,1-3 0 0,0-2 0 16,-1-5 0-16,3-1 128 0,2-3 32 0,1-3 0 15,-1-2 0-15,1-5 0 0,1-1 128 0,2-4 32 0,0-3 0 0,3-4 0 16,0-4-64-16,1-3 0 16,-1-3 0-16,-1-1 0 0,1 1-128 0,-3 0-128 15,-1 2 192-15,-1 3-192 0,-4 2 144 0,0 4-144 16,-1 1 0-16,-1 3 144 0,-3 3 48 0,-1 4 0 0,-3 5 0 0,0 0 0 16,0 0-192-16,0 0 0 15,-1 6 0-15,0 4 0 0,0 2-240 0,-1 3 80 16,-1 0 16-16,2 4 0 0,-2 3 144 0,1 1 0 0,0 1 0 0,0 1 0 15,0 1-144-15,0-1 144 0,1 0-160 0,2 1 160 16,1 0-128-16,0-2 128 16,1-2 0-16,3 0-144 0,-2-1-320 15,3-1-64-15,-1-1-16 0,3-2 0 0,1-1-1808 0,2-3-352 16,1-1-80-16,3-2-13392 0</inkml:trace>
  <inkml:trace contextRef="#ctx0" brushRef="#br0" timeOffset="155250.07">19833 12272 20271 0,'-5'-13'896'0,"4"7"192"0,1-1-880 0,0 1-208 16,0-1 0-16,0 2 0 0,0-1 2464 0,0 6 448 16,0 0 96-16,6-4 0 0,-6 4-1904 0,5-2-384 15,2 1-80-15,0 2 0 0,-1 2-320 0,2 1-64 16,-2 2-16-16,1 2 0 0,-1 0-80 0,-2 2-16 31,-1 3 0-31,-1 1 0 0,-2 0-144 0,-3 0 160 0,0 2-160 0,-2-1 160 16,-1 2-160-16,-1-1 192 15,1 1-192-15,-3-1 192 0,1-1-192 0,2-1 192 0,-1-2-192 0,1-1 192 0,1-2 64 0,2-1 32 16,0-1 0-16,3 0 0 0,0-7-32 0,4 6-16 16,0 0 0-16,4-2 0 0,-2-1-240 0,4 1 176 0,1-2-176 0,3-1 160 15,0-1-160-15,1 0 0 0,2-2 0 0,0 0 0 32,2-1-928-32,0 0-64 0,-1 0-16 0,0-1-9584 0,-3 0-1920 0</inkml:trace>
  <inkml:trace contextRef="#ctx0" brushRef="#br0" timeOffset="155427.09">19820 12430 30399 0,'-10'-9'1344'0,"10"9"288"0,-2-6-1312 0,0 0-320 0,1 1 0 0,1 5 0 0,3-6 1248 16,1 2 176-16,1-1 48 0,3 2 0 0,2 0-1104 0,2 0-224 15,2-2-144-15,3 3 192 0,3-1-192 0,2-1 0 16,1 2 0-16,3 0 0 0,3-1-336 0,2 2 0 15,3-1 0-15,1 2-10112 32,0-1-2032-32</inkml:trace>
  <inkml:trace contextRef="#ctx0" brushRef="#br0" timeOffset="155941.56">20679 12160 13823 0,'-5'-4'1216'0,"1"1"-960"16,2-1-256-16,2 4 0 0,-1-5 3840 0,4 1 736 0,6-1 144 0,1 2 16 15,-5 0-3040-15,2-1-608 0,1 2-128 0,0 0-32 16,3 1-464-16,1 0-80 0,2 1-32 0,0 1 0 15,0 0-352-15,3 1 144 0,-1 0-144 0,3 1 0 32,1-1-240-32,0 1-144 0,-1-1-48 0,1 1-9888 0,0-1-1984 0</inkml:trace>
  <inkml:trace contextRef="#ctx0" brushRef="#br0" timeOffset="156398.22">21251 11940 30399 0,'-10'-11'1344'0,"7"5"288"0,-2 1-1312 0,1-1-320 16,1 2 0-16,3 4 0 0,-5-5 1120 0,5 5 160 15,0 0 16-15,0 0 16 0,-5 7-832 0,0 2-160 16,2 2-48-16,1 3 0 0,0 2-272 0,0 4 0 16,1 1-208-16,1 2 80 0,0 3 128 0,0 0 0 0,0 1-144 0,0 1 144 15,0-2 0-15,1 0 0 16,1-2 0-16,-1-1 0 0,-1-3 0 0,0-3 0 15,0-1 0-15,0-3 0 0,0-3 176 0,-1-2-48 16,-1-2-128-16,2-6 192 0,0 0 32 0,0 0 0 0,0 0 0 0,-3-6 0 16,0-3 96-16,0-2 0 15,-1-4 16-15,2 0 0 0,1-3 0 0,1-1 0 0,1-4 0 0,1-3 0 16,2-2-144-16,-1-2-16 0,1-1-16 0,2-1 0 16,-1-1-160-16,2 1 0 0,1 0 144 0,0 3-144 15,1-1 0-15,0 5 0 0,0 4 0 0,1 3 0 16,2 3 0-16,-1 3 0 0,0 1-176 0,0 3 176 15,0 3-144-15,0 1 144 0,0 2-128 0,0 1 128 16,-1 1 0-16,0 2 0 0,-2 0 0 0,0 3 0 16,-1 0 0-16,-2 1 0 0,-2 4 0 0,-1 1-128 0,-4 1 128 0,-1 0 0 15,-2 4-144-15,-3 1 144 16,-2-1 0-16,-3 3 0 0,-1 1 0 0,-1-1 0 0,0-1 0 0,-1 0 0 16,2-2 0-16,1 0 0 0,1-2-192 0,1-1 48 15,1-1 0-15,2-2 0 16,2-2-656-16,1-1-128 0,5-7-32 0,0 0-9936 15,0 0-2000-15</inkml:trace>
  <inkml:trace contextRef="#ctx0" brushRef="#br0" timeOffset="156728.1">21591 11837 28271 0,'0'0'1248'0,"0"0"272"0,-5 7-1216 0,1 2-304 0,-2 2 0 0,1 1 0 15,-2 2 384-15,2 4 32 16,-1-2 0-16,1 3 0 0,-1 1-48 0,2-1-16 15,1 0 0-15,-1 1 0 0,0 1-64 0,1 0-16 0,0 0 0 0,2-2 0 16,0 0 96-16,1-2 16 16,1-2 0-16,-1-4 0 0,1-2 384 0,3-3 96 0,-1 0 16 0,1-3 0 15,-4-3-96-15,8 1-16 0,2-2 0 0,-2-2 0 16,1-1-112-16,2-3-16 0,1-1-16 0,2-1 0 16,0 0-288-16,1 0-48 0,0 1-16 0,-3 1 0 0,1 1-272 0,-1 1 0 15,-1 3 128-15,-1 2-128 16,-1 1 0-16,-1 3 0 0,-2 1 0 0,0 2 0 0,-2 0-160 0,0 2 160 15,-1 1-160-15,-2 1 160 16,1 0 0-16,0 0 0 0,1 0-128 0,-1 0 128 0,1-1 0 0,0 0 0 16,1-1 0-16,0-2 0 15,-1 0-400-15,2 0-48 0,0-3 0 0,1-1 0 16,-6-3-2384-16,9-1-496 0</inkml:trace>
  <inkml:trace contextRef="#ctx0" brushRef="#br0" timeOffset="156996.81">22060 11754 34319 0,'-8'-18'1520'0,"5"11"320"0,1-1-1472 0,0 0-368 16,0 1 0-16,1 2 0 0,0-1 464 0,2 2 32 16,-1 4 0-16,5-3 0 0,1 2 96 0,1 2 32 0,3 2 0 0,1 2 0 15,0 3-304-15,1 2-64 0,1 3-16 0,-1 3 0 16,0 1-96-16,0 6-16 0,1 3 0 0,-2 1 0 15,-2 3-128-15,-1 2 0 0,-3 3 144 0,-3 3-144 16,-3 4 128-16,-4 3-128 16,-4 0 160-16,-7 5-160 0,-4 3 224 0,-8 1-48 0,-4 0-16 0,-5-2 0 0,-5-2-160 0,-2-4-224 15,-2-3 48-15,-3-5 16 16,-1-2-1440-16,-7-3-304 0,-8-3-48 0,-5-2-8752 16,-1-4-1760-16</inkml:trace>
  <inkml:trace contextRef="#ctx0" brushRef="#br0" timeOffset="157358.41">18788 11817 27647 0,'-18'-9'1216'0,"11"5"256"0,-3 1-1168 0,-1 1-304 0,0 0 0 0,0 4 0 16,0 3 704-16,-4 5 96 16,1 3 16-16,-1 6 0 0,-2 2-400 0,1 3-80 0,-1 5-16 0,2 2 0 15,-1 3-48-15,3 2-16 0,2 2 0 0,2 3 0 16,3 1 64-16,2 3 0 0,3 2 0 0,5 2 0 15,1 0-192-15,5 1-128 0,3-2 192 0,6-2-192 16,4-3 208-16,7-2-64 0,6-4-16 0,8-1 0 0,4-7-128 0,7-2 0 16,3-6 144-16,9-4-144 31,11-4-640-31,8-3-192 0,6-6-32 0,10-4-16 0</inkml:trace>
  <inkml:trace contextRef="#ctx0" brushRef="#br0" timeOffset="157909.31">22627 11881 25279 0,'-2'-21'1120'0,"2"13"224"0,0-3-1072 0,-1 0-272 0,-3 2 0 0,2 1 0 0,1 0 1024 0,0 2 128 16,1 0 48-16,0 6 0 15,0 0 80-15,0 0 32 0,0 0 0 0,0 0 0 16,0 0-800-16,0 0-176 0,-1 8-16 0,0 3-16 16,-3 4-304-16,1 4 0 0,-1 2 128 0,-1 1-128 15,0 2 0-15,-1 1 0 16,1 2 0-16,-1 0 0 15,-1 0 0-15,0 0 128 0,0 1-128 0,1-1 0 0,0 0 144 0,3-4-144 16,1-3 0-16,0-2 144 0,1-3 96 0,-1-4 16 16,1-3 0-16,2-1 0 0,-1-7 320 0,0 0 80 15,0 0 16-15,0 0 0 0,8-1-16 0,1-2 0 0,0-4 0 16,2-2 0-16,1-3-256 0,1-3-48 16,1-3-16-16,3-2 0 0,3-1-208 0,-1-1-128 15,1-1 128-15,0 1-128 0,-1 1 0 0,-2 3 128 16,-3 2-128-16,-2 4 0 0,-2 1 0 0,-4 3 0 15,0 3 0-15,-6 5 0 0,0 0-176 0,0 0 176 16,0 0-208-16,0 0 80 0,-5 7-32 0,0 1 0 16,-2 2 0-16,-2 1 0 0,1 0 160 0,0 2-160 0,0 2 160 0,0 0-160 15,2 1 160-15,1 0-160 0,2-1 160 0,1 1-160 16,2-1 160-16,2 1 0 0,3-1 0 0,1 0 0 16,3-1 0-16,1-2 0 0,1-1 0 0,3-1 0 15,3 0 0-15,0-2 0 0,2 0 0 0,1-1 0 16,1-2-416-1,2-3-48-15,0-1-16 0,-1-3 0 0,0-2-1888 0,-1-2-368 0,-3-1-80 0</inkml:trace>
  <inkml:trace contextRef="#ctx0" brushRef="#br0" timeOffset="158209.9">22737 11658 31327 0,'-20'-12'1392'0,"11"9"272"0,1-1-1328 0,-2 1-336 15,-1 0 0-15,1 0 0 0,0 2 176 0,1 0-48 16,0 1 0-16,3 0 0 0,-1 0 128 0,2 0 0 16,5 0 16-16,0 0 0 0,0 0 448 0,-4-4 96 0,3-1 16 0,1-1 0 15,2-1-128-15,3 0-32 16,0-2 0-16,3-1 0 0,1-1-208 0,2-1-32 16,1 0-16-16,2 0 0 0,-1-1-208 0,1 4-32 0,-1 0-16 0,-1 2 0 15,-1 2-32-15,-2 0 0 16,-2 2 0-16,-1 2 0 0,-6 1 0 0,0 0 0 0,4 6 0 0,-2 3 0 15,1 2-128-15,-2 1-176 0,-1 3 48 0,0 0 0 16,0 0-80-16,0 2-16 0,1 1 0 0,1-1 0 16,2 0-352-1,2-2-80-15,1-1-16 0,2 1 0 16,4-2-1296-16,3 0-256 0,2-2-48 0</inkml:trace>
  <inkml:trace contextRef="#ctx0" brushRef="#br0" timeOffset="158413.66">23438 11996 33167 0,'0'0'2944'16,"0"0"-2352"-16,0 0-464 0,5-4-128 0,3 1 480 0,0 1 80 15,-2 1 16-15,3 0 0 0,1-2-176 0,1 2-16 16,0 0-16-16,2 1 0 0,1 0-368 0,2 0-128 0,2 0 0 0,0 1-10640 31,1 2-2128-31</inkml:trace>
  <inkml:trace contextRef="#ctx0" brushRef="#br0" timeOffset="158854.72">23446 12175 12895 0,'-8'-8'576'0,"8"8"112"0,-4-4-560 0,4 4-128 0,0 0 0 0,0 0 0 15,0 0 3904-15,0 0 768 0,8-3 128 0,1-1 48 0,3 1-3824 16,3 1-768-16,3 0-256 0,3 0 144 0,3 1-144 16,-1 0 0-16,5-1 0 0,2 0 0 0,5-3-352 15,3 1 0-15,3-1 0 0,2-1 0 16,0-1-784-16,1 0-144 16,0 1-48-16,-3 0 0 0,-1-1 464 0,-4 2 96 0,-2 0 0 0,-5 1 16 0,-2 0 752 0,1 1 0 15,-7 0 0-15,-6 1 0 0,-4 1 528 0,-3 1 160 16,-8 0 16-16,0 0 16 0,0 0 368 0,-4 3 80 15,-3 2 16-15,0 2 0 0,0 1-816 0,-2 0-176 16,0 1-16-16,1 1-16 0,2 0 144 0,0 0 16 16,3 0 16-16,1 0 0 0,1-1 240 0,2-1 64 15,1 1 0-15,2 0 0 0,2-2 224 0,2-2 48 16,3-1 16-16,0 0 0 0,2-3-112 0,1-1-32 16,3-1 0-16,-1-3 0 0,-1 0 64 0,1-4 16 0,-2-2 0 0,2 1 0 15,-1-6 0-15,-1 1 0 0,-1-1 0 0,1-3 0 16,-4-1-240-16,-3 1-48 0,-1 0-16 0,-3 1 0 15,-2 1-112-15,-3 1-32 0,-4 0 0 0,-1 3 0 16,-3 1-288-16,-1 2-128 0,-1 2 128 0,-6 1-128 16,-1 2 0-16,-1 2-320 0,-2 0 48 0,-2 4 16 31,1 1-1424-31,-1 2-288 0,1 3-48 0,1 2-10976 0,0 2-2208 0</inkml:trace>
  <inkml:trace contextRef="#ctx0" brushRef="#br2" timeOffset="164908.46">14939 12807 6447 0,'-3'6'576'0,"-3"-1"-576"0,-2 2 0 0,0 1 0 16,-1-2 2816-16,0 2 464 0,-1 1 96 0,1-1 16 16,-1-2-1664-16,3 2-320 15,-1-3-64-15,1 1 0 0,1-2-208 0,0 0-48 0,6-4 0 0,-4 3 0 16,4-3-176-16,0 0-32 0,0 0-16 0,0 0 0 16,0 0-224-16,0 0-32 0,0 0-16 0,0 0 0 15,0 0-96-15,7-6-32 0,-1 0 0 0,3-4 0 0,3-2 0 0,1-3 0 16,3 0 0-16,3-4 0 0,5-2-64 0,4-3-16 15,4-2 0-15,7-6 0 16,5-2-160-16,3-6-32 0,3-3-16 0,3-3 0 0,2-2-176 0,2-2 0 16,2 0 144-16,-1-1-144 0,0 0 0 0,-3 4 144 15,-4 3-144-15,-5 3 0 0,-4 3 128 0,-4 3-128 16,-2 3 0-16,-4 2 0 0,-4 4 0 0,-1 3 160 16,-4 2-160-16,-2 2 128 0,-4 1-128 0,0 3 0 15,-2 1 144-15,-3 2-144 0,-2 2 0 0,-2 2 0 16,-2 1-192-16,-1 2 64 15,-5 5-128-15,0 0-32 0,0 0 0 0,0 0 0 32,0 0-224-32,-6 1-64 0,-1 1 0 0,-2 2 0 15,-1 0 16-15,-1 0 0 0,0 1 0 0,-1-1 0 0,0-1 128 0,0 2 32 0,-1-1 0 0,2 0 0 16,0-2 176-16,3 0 32 16,-1-1 16-16,1-1 0 0,0 0 176 0,1-1-128 15,0 0 128-15,1-1-128 0,0-2 128 0,3 0 0 0,1 0 0 0,-1-2 0 16,1-1 160-16,2 0-32 0,1-2-128 0,1 1 192 15,2 1-48-15,0-1-16 0,1-1 0 0,0 1 0 16,3 2 64-16,2-1 0 0,1 2 0 0,1 0 0 0,0 2 0 0,1 0 16 16,1 2 0-16,2 1 0 15,-1 1-48-15,3 1-16 0,-3 2 0 0,3 2 0 16,-2 0 16-16,0 2 0 0,-3 1 0 0,-1 2 0 16,-1 1 16-16,-2 1 0 0,-4 1 0 0,-1 1 0 0,-1-1-48 0,-4 3 0 15,-3-1 0-15,-2-1 0 0,-2 0-128 0,-5 0 0 16,-1 1 144-16,-3-2-144 15,-2-1-400-15,0 0-160 0,-1 0-16 0,0 0-9664 16,0-2-1920-16</inkml:trace>
  <inkml:trace contextRef="#ctx0" brushRef="#br2" timeOffset="165332.78">15948 11225 3679 0,'-10'-10'320'0,"5"6"-320"0,1 2 0 0,-5 1 0 15,0 2 4096-15,1 2 768 0,-2 3 128 0,-1 1 48 16,0 0-3520-16,-1 3-704 0,-2 2-144 0,2 3-32 15,0-1 64-15,2 1 0 0,0 2 0 0,2 0 0 16,0 2-320-16,2 1-64 0,1-3-16 0,2 1 0 0,1-1-16 0,2-2 0 16,4 0 0-16,0-1 0 0,2-2 144 0,1-2 16 15,3-2 16-15,1-1 0 0,1-2 64 16,3-1 16-16,0-3 0 0,2-1 0 16,0-2-80-16,2-3-16 0,0 0 0 0,-1-5 0 0,0-2 256 0,-1-4 32 15,1-2 16-15,-3-3 0 0,-1-2-256 0,-4-2-48 16,-3 0-16-16,-2 0 0 0,-4 1-80 0,-3 1-16 15,-4 1 0-15,-2 3 0 0,-3 2 128 0,-1 3 32 16,-3 3 0-16,-2 3 0 0,0 3-496 0,-2 4 0 16,-2 3 0-16,-1 5 0 15,0 1-384-15,1 6-64 0,0 2 0 0,3 3-11472 16,0 2-2288-16</inkml:trace>
  <inkml:trace contextRef="#ctx0" brushRef="#br0" timeOffset="169390.2">3516 14588 26543 0,'-2'-11'1168'0,"2"11"256"15,-2-5-1136-15,2-1-288 0,0 1 0 0,-1-1 0 0,1 6 752 0,0 0 80 16,0 0 32-16,0 0 0 0,0 0 0 0,0 0 0 16,-6 1 0-16,1 3 0 0,1 1-528 0,-2 3-96 15,1 1-32-15,0 3 0 16,1 2-208-16,-1 2 0 0,2 0 0 0,0 2 0 0,1 0 0 0,-1 0 0 15,2 1 0-15,1 0 0 0,0 1 144 0,1-1-144 16,2-1 128-16,0-1-128 0,1 1 128 0,1-2-128 16,2 0 128-16,1-2-128 0,0-2 208 0,-1-1-32 15,2-1-16-15,1-1 0 0,0-3-32 0,0 0 0 16,1-3 0-16,1-1 0 0,1-1-128 0,0-1 0 16,1-1 144-16,-1-2-144 15,0-1-1472-15,-1-3-384 0,-1-1-64 0</inkml:trace>
  <inkml:trace contextRef="#ctx0" brushRef="#br0" timeOffset="169704.95">3504 14397 20271 0,'-6'-2'1792'0,"-1"-2"-1424"15,-1 1-368-15,1 0 0 0,-2 0 1328 0,1 0 192 16,-4 1 32-16,1 0 16 0,-1 0-768 0,1 0-160 15,0-1-16-15,1 1-16 0,-1-2 64 0,2-1 16 32,2 0 0-32,1-1 0 0,1-1 144 0,1 0 16 15,1 0 16-15,2 1 0 0,1-2-192 0,2 0-32 16,0 2-16-16,3-2 0 0,-1-1-192 0,2 3-48 16,-1-1 0-16,2 3 0 0,-1 0-112 0,1 2-16 15,1 1-16-15,-1 2 0 0,1 3-240 0,0 1 128 0,-1 3-128 0,-1 1 0 16,1 2 128-16,-1 0-128 15,1 2 0-15,-1-1 144 0,0-1-144 0,0 0 0 16,1-1 0-16,0 0 0 0,0-3 0 0,2 0 128 0,1-2-128 0,1 0 0 31,-1-3-2048-31,2-2-512 0,0-1-80 0</inkml:trace>
  <inkml:trace contextRef="#ctx0" brushRef="#br0" timeOffset="170570.22">4547 14760 16575 0,'0'0'736'0,"0"0"160"0,0 0-720 0,0 0-176 0,0 0 0 0,0 0 0 16,0 0 2720-16,0 0 512 0,0 0 96 0,9-3 32 16,0-1-2128-16,9 0-416 0,0 1-96 0,-3 0-16 15,4 0-304-15,4 1-64 0,3 0-16 0,0 0 0 0,1-1-128 0,10-1-16 16,-8 1-16-16,-10 2 0 0,0-1-160 0,0 1 0 15,-3 1 0-15,1 0 128 16,-2 1-640-16,4 2-144 0,-4-1-32 0,-4 1-13328 16</inkml:trace>
  <inkml:trace contextRef="#ctx0" brushRef="#br0" timeOffset="170727.11">4567 14911 27647 0,'0'0'2448'0,"0"0"-1952"15,0 0-496-15,0 0 0 0,0 0 384 0,0 0-32 0,0 0 0 0,0 0 0 16,11 0-64-16,-1 0-16 16,2-1 0-16,9-1 0 0,2 0-128 0,-5 1-16 0,1 0-128 0,4-1 192 15,4 0-192-15,-2-2 128 0,0 1-128 0,12-2 0 32,-4-2-432-32,-4 0-176 0,-1 0-32 0</inkml:trace>
  <inkml:trace contextRef="#ctx0" brushRef="#br0" timeOffset="171088.46">4820 14584 31327 0,'-9'-9'2784'0,"3"3"-2224"0,-2-2-560 0,0 0 0 16,0 2 432-16,2 0-32 0,-1 2 0 0,2 0 0 15,0 2 64-15,5 2 16 0,0 0 0 0,0 0 0 0,0 0-480 0,0 0 0 16,7 5 0-16,5 1 0 0,1 1-128 0,-2-2 128 15,4 0-192-15,-2 0 192 16,4 1-128-16,1-1 128 0,3 0 0 0,1-2 0 0,2 0 0 0,0 0 0 16,2 1 0-16,-2-3 0 0,1 1 0 0,-1-1 176 15,-2 0-176-15,-1 0 160 16,-2-1-160-16,4 0 160 0,-7 1-160 0,-7 1 160 0,-2 0 160 0,-7-2 16 16,0 0 16-16,0 0 0 0,0 10 96 0,-2-3 32 15,-2 1 0-15,-4 6 0 0,-7 2-224 0,1 0-32 16,-4 1-16-16,1 1 0 0,-1 1-208 0,1 3 144 15,0 2-144-15,1 2 128 0,0-3-128 0,5-7 0 0,0 3 0 0,0 1 0 16,0 1 0-16,-3 9 0 0,3-2 0 0,4-9 0 31,1-1-2240-31,0 2-448 0</inkml:trace>
  <inkml:trace contextRef="#ctx0" brushRef="#br0" timeOffset="172914.01">8039 14208 4607 0,'0'0'192'0,"0"0"64"0,-5-5-256 0,1 1 0 16,-1 1 0-16,1-1 0 0,4 4 4864 0,0 0 944 16,-6-2 176-16,6 2 32 0,0 0-3440 0,0 0-688 0,0 0-144 0,0 0-16 15,0 0-768-15,0 0-160 0,0 0-32 0,6-3 0 16,1 1-224-16,4-1-48 0,2 1-16 0,3 0 0 16,4 0-96-16,3 0 0 0,4-2-16 0,1 2 0 15,3 0-128-15,2 0-32 0,1-2 0 16,1 1 0-16,0 0-64 0,0-2-16 0,-5 1 0 0,-1 1 0 15,-2-1-128-15,0 2 0 16,-4 0 144-16,-2 0-144 0,-4 1 0 0,0 0 0 0,-3 1 0 0,-2 0 0 31,-3-1-832-31,-9 1-192 0,0 0-48 0,0 0 0 0,0 0-1680 16,0 0-352-16,-6 3-64 0,-2 0-16 16,-2 0-1104-16,-2 1-208 0,-1-1-48 0,-1 0-16 0,0 1 2448 15,-2-1 480-15,-1 1 96 0,0-1 32 0,-2-2 2544 0,-1 0 512 0,0-2 112 0,2 0 0 0,-2-1 1680 16,2 1 336-16,-2 0 64 0,4 0 16 0,0 0-1072 0,2 0-224 15,2 1-32-15,2 1-16 0,1 1-960 16,3 2-192-16,0 1-48 0,1 2 0 0,1 1-768 16,2 3-144-16,1 3-48 0,1 0 0 0,1 2-256 0,1 3 128 15,1 1-128-15,0 2 0 0,0 0 192 16,1 1-64-16,-1 2 0 0,1 1-128 0,1-1 144 0,-1-1-144 16,0 0 0-16,1 1 144 0,-1-2-144 15,1-1 0-15,0-3 144 0,1 2-144 0,-2-3 144 0,2-2-144 16,-2 0 192-16,0-2-192 15,1-1-432-15,-1 1-192 0,2-3-32 0,-1-2-15264 0</inkml:trace>
  <inkml:trace contextRef="#ctx0" brushRef="#br0" timeOffset="173338.51">8563 14670 11055 0,'-1'-12'976'0,"1"6"-784"0,0 0-192 0,1-2 0 16,1-1 4624-16,2 1 880 16,0 0 192-16,2 0 16 0,0 0-4048 0,2 2-800 0,2 0-160 0,-1 2-48 15,1 0-80-15,-1 2 0 0,1 1-16 0,1 2 0 0,-3 2-256 0,1 3-48 16,-1 1-16-16,-1 1 0 0,-1 2-240 0,-2 2 128 16,1 2-128-16,-3 0 0 0,-1 1 0 0,-2 2 0 15,-1 0 0-15,-2 0 0 0,0 2 128 0,-1-1-128 16,2 0 0-16,-3-2 144 0,0 0-144 0,1-3 160 15,-1-1-160 1,2-2 160-16,0-1-160 0,0-3 0 0,4-6 0 0,0 0 128 0,0 0 16 0,0 0 0 16,0 0 0-16,0 0 0 0,1-6-144 0,2-2 192 15,0-2-192-15,1-2 192 0,0-4-192 0,3 0 0 16,1 0 0-16,0 0 128 0,0 1-128 0,1 2 0 0,-1-1 0 0,0 2 0 16,-2 2 0-16,1 3 0 15,-3 0 0-15,0 3 0 0,-4 4 176 0,0 0 96 16,0 0 32-16,0 0 0 0,0 0-304 0,3 7 0 15,-1 1 128-15,0 1-128 0,1 0 0 0,-2 1 0 16,3-2 0-16,0 1-144 0,2 0 144 0,1 0 0 16,2 1 0-16,1-1 0 0,1-1-368 0,2 0 16 15,3-2 0-15,1-2 0 16,0-1-1920-16,9-1-384 0,-2-4-80 0</inkml:trace>
  <inkml:trace contextRef="#ctx0" brushRef="#br0" timeOffset="173558.33">9087 14474 37775 0,'-11'-9'1664'0,"8"6"368"0,-2-2-1632 0,3 1-400 0,1 0 0 0,1-2 0 0,0 6 0 0,0 0 0 16,5-4 0-16,5-1 0 15,0 2-128-15,4-1 128 0,4-1-160 0,2 2 160 16,4 0-208-16,4-2 48 0,1 0 16 0,3-1 0 15,0 0-1776-15,0 0-368 0,0 2-64 0,0-2-16 0</inkml:trace>
  <inkml:trace contextRef="#ctx0" brushRef="#br0" timeOffset="173967.1">9636 14186 32991 0,'-12'-8'1472'0,"6"6"288"0,0 0-1408 0,-1-1-352 0,-1 2 0 0,1 0 0 16,-1 1 944-16,1 1 112 15,1 3 32-15,0 1 0 0,2 2-608 0,-1 3-112 16,2 2-32-16,1 1 0 0,0 3-336 0,1 3 0 16,1 1 0-16,1 2 0 0,0 0 0 0,0 1 128 0,0 1-128 0,1-1 176 15,0-1-176-15,1 0 128 0,-1 1-128 0,0-2 128 16,-1-2-128-16,0-1 192 0,-1-3-192 0,0-2 192 16,-1-2-32-16,0-2 0 0,-1-2 0 0,2-7 0 15,0 0 80-15,-5 1 16 0,0-1 0 0,0-5 0 16,-1-1 48-16,0-4 16 0,1-3 0 0,-1-3 0 15,2-1 64-15,1-3 0 0,-2-2 16 0,3-2 0 16,1-3-80-16,1-1 0 0,1-3-16 0,1 0 0 16,3 0-304-16,-2 2 128 0,2 2-128 0,3 3 0 0,0 1 0 15,1 3 0-15,1 1 0 0,1 4-144 0,2 1 16 16,-2 3 0-16,1 1 0 0,1 2 0 0,1 3 128 0,1 0-208 31,-2 2 80-31,0 2 128 0,-1 1-192 0,0 1 192 0,-2 0-192 0,-1 2 192 0,-1 1-176 0,-2 1 176 16,0 2-128-16,-1 0 128 0,-4 1 0 0,-1 2-128 15,-1 0 128-15,-2 2 0 0,-3 0-128 0,-1 1 128 16,-3 0-128-16,0 1 128 0,-3-1-288 0,-2 0 32 16,-1 0 0-16,1-1 0 15,-1 0-336-15,2-1-64 16,0 0-16-16,1 0 0 0,2-1-2368 0,3-2-480 0</inkml:trace>
  <inkml:trace contextRef="#ctx0" brushRef="#br0" timeOffset="174375.31">9951 14042 16575 0,'0'0'1472'0,"0"0"-1168"16,3-7-304-16,-2 2 0 0,-1 5 3680 0,0 0 672 0,0 0 144 0,0 0 32 15,0 0-2528-15,0 0-496 0,0 0-96 0,0 6-32 0,0 3-912 0,-2 3-176 16,-1 3-32-16,1 3-16 0,0 2-240 0,0 2 0 16,0 2 0-16,-1 2 0 0,1 2 0 0,0 1 0 15,0-1 0-15,0 2 0 16,-2-4 0-16,2-2 0 0,1 0 0 0,0-4 0 15,1-2 0-15,0-3 0 16,0-2 176-16,1-4-176 0,0-1 448 0,0-1-32 0,-1-7 0 0,0 0 0 0,0 0 176 0,6-1 48 16,-1-3 0-16,1-1 0 0,0-3-96 0,1-2-16 15,1-1 0-15,0-1 0 0,2 0-272 0,0-1-48 16,0 0-16-16,1 1 0 0,-1 1-192 0,1 2 0 16,0 1 0-16,0 3 0 0,0 0 0 0,0 3 0 15,0 0-192-15,-1 2 192 0,-1 1-208 0,-2 3 64 16,-1 2 16-16,-1 0 0 0,2 2 128 0,-2 1-160 0,-2 0 160 0,-1 1-160 15,-2-1 160-15,0 1 0 16,-6 2 0-16,2-1 0 0,1 0 0 0,-4-1 0 16,-1 0 0-16,0 0 0 0,-6-1 0 0,1 0 0 0,-1 0 0 0,-2-1 0 15,1-1 0-15,-1 0-240 0,-1-2 64 0,-5 2 16 32,2-3-1376-17,4-2-288-15,3-3-48 0,6 0-9952 0,3-2-1984 0</inkml:trace>
  <inkml:trace contextRef="#ctx0" brushRef="#br0" timeOffset="174532.31">10345 14218 33343 0,'0'0'1472'0,"4"-7"320"0,0 0-1440 0,3 1-352 16,0 0 0-16,2 0 0 0,0-1 992 0,2 2 128 16,1-1 32-16,1 2 0 0,3 0-640 0,0 1-128 15,4 1-32-15,-3 0 0 0,0 1-352 0,3 0 0 16,4 1 0-16,-1 1 0 15,-3 1-912-15,0 1-256 0,-1 0-48 0,2 2-9536 16,-3 0-1888-16</inkml:trace>
  <inkml:trace contextRef="#ctx0" brushRef="#br0" timeOffset="174941.41">10463 14363 11967 0,'-11'-2'1072'0,"11"2"-864"15,-4 0-208-15,4 0 0 0,-5 0 4000 0,5 0 752 16,0 0 160-16,0 0 16 0,0 0-3760 0,0 0-752 15,0 0-160-15,7 3-16 0,2-2-240 0,3-1 0 0,4-1 0 0,7-2 0 32,7-3-384-32,4-2-160 0,6 0-32 0,-1-2-16 15,0-1-528-15,-4 1-96 0,1-2-32 0,-2-1 0 0,-2 2 704 0,-1 0 144 0,-3 1 16 0,-4 1 16 16,-4-1 880-16,-3 3 160 0,-2 2 32 0,-6 0 16 16,-2 2 832-16,-7 3 176 0,0 0 16 0,0 0 16 0,0 0-464 15,0 0-80-15,-3 7-32 0,-2 2 0 16,1-1-896-16,1 2-288 0,-1 0 160 0,2 1-160 15,0 0 144-15,1 3-144 0,2 1 160 0,2-2-160 0,3-1 416 0,0-1-16 16,1-1 0-16,3-1 0 0,5-3 272 0,1 0 48 16,-1-3 16-16,-2-2 0 0,3-1-96 0,2-2 0 15,3-3-16-15,-1-3 0 0,-2-3 128 0,-2-1 16 16,-2-1 16-16,-1-3 0 0,-4-1-48 0,-1-3-16 16,0-1 0-16,-5 0 0 0,-2 1-192 0,-3 1-32 15,-2 2-16-15,-3 1 0 0,-3 2-160 0,-2 2-16 16,-2 2-16-16,-4 1 0 0,-3 4-288 0,-2 3-224 15,-2 3 32-15,1 3 16 16,-2 3-1376-16,2 3-288 0,0 2-48 0,2 2-11872 16,1 4-2368-16</inkml:trace>
  <inkml:trace contextRef="#ctx0" brushRef="#br0" timeOffset="175264.48">12145 14358 23951 0,'0'0'2128'15,"0"0"-1696"-15,-3-3-432 0,3 3 0 0,0 0 2112 16,0 0 352-16,2-5 64 0,1 0 16 0,-3 5-1072 0,7-3-192 16,2 0-64-16,3 0 0 0,3 1-608 0,2 0-128 15,2-1-32-15,4-1 0 0,3 0-304 0,2 0-144 16,2-1 128-16,2 2-128 0,1 0 128 0,-1 0-128 16,-2 1 128-16,-1 0-128 15,-5 1-656-15,-2 0-224 0,-1 0-32 0,-5 1-10256 16,-1 1-2048-16</inkml:trace>
  <inkml:trace contextRef="#ctx0" brushRef="#br0" timeOffset="175413.6">12265 14482 10127 0,'-10'1'896'0,"10"-1"-704"16,-7-1-192-16,7 1 0 0,-4 2 4720 0,4-2 912 0,0 0 176 0,0 0 32 16,0 0-4384-16,0 0-880 0,7 8-192 0,2-2-16 15,5-1-240-15,3-2-128 0,3-1 160 0,4-1-160 16,6-2-192-16,2-1-144 0,2-1-32 0,-1-2-9120 15,-1 0-1840-15</inkml:trace>
  <inkml:trace contextRef="#ctx0" brushRef="#br0" timeOffset="175681.1">12567 14233 14735 0,'-8'-5'1312'0,"-2"-3"-1056"0,-1-2-256 0,0 0 0 0,0 0 4352 0,0 0 800 16,1 0 160-16,2 0 48 0,3 1-3280 0,2 0-656 15,2 0-128-15,5 2-16 0,3 0-864 0,2 0-160 16,3 0-48-16,2 3 0 0,2 1-208 0,3 2-160 16,0 1 32-16,3 2 0 0,3 1 128 0,0 3-192 15,0 0 192-15,0 3-192 0,-1 2 192 0,-1 2 0 16,-2 2 0-16,-1 1 0 0,-3 2 0 0,-2-1-160 16,-3 2 160-16,-3 1 0 0,-4 1 0 0,-5 3 0 15,-5 1 0-15,-4 2 0 0,-3-1 0 0,-3-1 144 16,-4-1-144-16,-1 0 128 0,-2-2-128 0,-1-2 192 15,0-1-192-15,-2 0 192 0,1-3-192 0,2 0-224 0,1-1 48 16,2 2-11296 0,0-3-2272-16</inkml:trace>
  <inkml:trace contextRef="#ctx0" brushRef="#br0" timeOffset="176041.79">13853 14079 22111 0,'0'0'1968'0,"0"0"-1584"15,-3-2-384-15,3 2 0 0,0 0 1664 0,0 0 256 16,0 0 64-16,0 0 0 0,8 1-768 0,2 0-160 16,2 2-32-16,1-2 0 0,1 1-32 0,3-2-16 15,2 0 0-15,2 0 0 0,5 0-224 0,2-2-48 0,3-1-16 0,1 0 0 16,2 0-304-16,2-1-48 16,2 0-16-16,-1-1 0 0,-1 1-192 0,-1-1-128 15,-5-1 128-15,-1 1-128 0,-4-1 0 0,-2 1-288 16,-2 0 48-16,-3 2 16 15,-5 0-1984-15,-3-1-400 0,-3 1-80 0,-7 3-12160 0</inkml:trace>
  <inkml:trace contextRef="#ctx0" brushRef="#br0" timeOffset="176214.56">14258 13994 20271 0,'-14'-2'896'16,"7"2"192"-16,-2 0-880 0,1 1-208 0,-1 0 0 0,0 2 0 0,1 0 2112 16,1 1 384-16,-1 3 80 0,1 3 16 0,2 2-1376 0,-1 3-256 15,2 4-64-15,1 1-16 16,-1 1-320-16,2 2-64 0,0 2-16 0,1 1 0 0,1 1-144 0,0 3-16 15,0 0-16-15,0 3 0 0,0-1-176 16,1-1-128-16,-1 1 144 0,1-2-144 0,0-2 0 0,0 1 0 16,0-3-208-16,1-2 64 15,1-2-2144-15,-1-1-416 16,3 13-96-16,3-9-16 0</inkml:trace>
  <inkml:trace contextRef="#ctx0" brushRef="#br0" timeOffset="176591.68">14347 14544 24879 0,'-1'-12'2208'0,"1"12"-1760"16,2-6-448-16,2-1 0 0,0 0 1024 0,1 1 112 0,2 0 16 0,0 2 16 15,0 1-32-15,2-1-16 16,0 1 0-16,1 1 0 0,-1 1-416 0,1 1-64 16,-1 1-32-16,-1 2 0 15,2 2-160-15,-1 0-48 0,-3 2 0 0,0 1 0 0,-3 1-192 0,1 1-32 0,-2 0-16 0,-1 0 0 16,-2 0-160-16,-3 0 160 0,0 1-160 0,1-1 160 15,-4 0-32-15,2-1 0 0,-1 1 0 0,1-1 0 16,-1-1-128-16,2-2 0 0,0-1 0 0,4-5 128 16,0 0-128-16,0 0 0 0,0 0 0 0,0 0 0 15,0 0 0-15,0 0 0 0,0 0 0 0,4-8 0 16,1-1 0-16,1-1-176 0,-1 2 48 0,2-3 0 16,-1-1 128-16,1 1 0 0,0 0 0 0,-1 2 0 0,0 1 0 0,-2 1 0 15,1 2 0-15,-5 5 0 0,0 0 352 0,0 0 160 16,0 0 16-16,0 0 16 0,0 0-224 0,7 4-64 15,0 2 0-15,-2 0 0 0,1 1-256 0,0 1 0 16,1 1 0-16,0-2 0 0,0 1 0 0,1 0 0 31,1-2 0-31,1 1 0 0,1-2-400 0,3 1-144 0,0-2-32 0,4 0-11088 16,5-3-2224-16</inkml:trace>
  <inkml:trace contextRef="#ctx0" brushRef="#br0" timeOffset="176797.22">15018 14223 43311 0,'-2'-4'3840'0,"-1"-3"-3072"16,0 2-608-16,2-1-160 16,1 6-640-16,0 0-144 0,1-5-48 0,3 0 0 0,2 2 608 0,2 2 224 0,1 2-176 0,2 0 176 31,3 1-272-31,5 0 32 0,2 3 16 0,2-2 0 15,1 2-1376-15,0-1-288 0,-1 1-48 0,8 3-13552 0</inkml:trace>
  <inkml:trace contextRef="#ctx0" brushRef="#br0" timeOffset="176954.41">15002 14393 35871 0,'0'0'1600'0,"0"0"320"0,0 0-1536 0,0 0-384 0,0 0 0 0,0 0 0 0,0 0 464 0,0 0 32 16,0 0 0-16,0 0 0 0,8 1-240 0,2 0-64 15,1-1 0-15,5 0 0 16,2 0-192-16,4 0 128 0,3-1-128 0,1 0 0 31,-4-1-320-31,2 0-176 0,2 0-16 0,0 0-10592 0,1 0-2112 0</inkml:trace>
  <inkml:trace contextRef="#ctx0" brushRef="#br0" timeOffset="177458.26">15914 14111 36911 0,'0'0'1632'0,"-2"-4"352"0,2 4-1600 0,-2-5-384 0,2 5 0 0,0 0 0 15,0 0 208-15,-4-1-32 0,4 1-16 0,-6 3 0 16,1 3 96-16,-1 2 0 0,1 0 16 0,-1 3 0 15,1 3-272-15,0 2 0 0,2 2 0 0,0 1 0 16,0 2 0-16,0 0 0 0,1 1 0 0,2 2 0 0,1 0 0 0,0-2 0 16,-1-2 0-16,1 0 0 0,1-1 0 0,-1-3 160 15,1-2-160-15,-1-3 128 0,0-3 16 0,2-1 0 16,-3-7 0-16,0 0 0 0,0 0 64 0,0 0 16 16,0 0 0-16,0 0 0 0,1-5 64 0,-1-4 16 15,0-3 0-15,0-4 0 0,0-2 0 0,2-4 0 16,-1-3 0-16,1-2 0 0,0-4-96 0,1-3-16 15,2 0 0-15,0-1 0 0,3-3-64 0,0 1 0 16,0 1-128-16,2 1 192 0,0 2-192 0,0 4 0 0,-1 0 0 0,1 6 0 16,0 3 0-16,-3 4 0 15,1 3-160-15,2 3 160 0,-1 1 0 0,0 3-128 16,-2 3 128-16,1 2 0 0,0 2-176 0,-2 2 176 16,1 3-208-16,1 0 80 0,-3 3 128 0,-2 1-160 0,1 3 160 0,-1 3-160 15,-3 1 160-15,-2 1 0 0,-3 0 0 0,-2 0 0 16,-5 2 0-16,-2 0 0 0,0 0 0 0,0-1 0 15,-2 0 0-15,1-1 0 0,1-2 0 16,-3-1 0-16,3-2-208 0,-1-1 32 0,1-1 16 0,2-2 0 16,2-3-1312-16,2 0-272 0,0-2-48 0,2-2-9456 15,6-2-1872-15</inkml:trace>
  <inkml:trace contextRef="#ctx0" brushRef="#br0" timeOffset="177837.03">16330 13874 35935 0,'0'0'3200'0,"0"0"-2560"16,0 0-512-16,0 0-128 16,0 0-352-16,0 0-96 0,2 8 0 0,-1 1-16 0,0 1 816 0,-1 2 160 15,0 3 48-15,-1 2 0 0,0 2-304 0,-2 0-64 16,1 2-16-16,1 3 0 0,-2 1-48 0,-2 0-128 16,1-1 192-16,0 1-64 0,-2 1 48 0,2-2 0 0,-1-1 0 0,1-2 0 15,1-2-48-15,-1-4-128 16,2-2 192-16,1-1-64 0,0-2 160 0,1-3 32 15,0-7 0-15,0 0 0 0,0 0 160 0,0 0 32 0,0 0 16 0,8-3 0 16,0-2 48-16,2-4 0 0,0-1 0 0,1-1 0 16,1-2-224-16,1-1-32 15,1 0-16-15,0-1 0 0,1 3-304 0,1 1 160 16,-1 2-160-16,-1 2 128 0,1 1-128 0,-1 2 0 0,-1 3 0 0,0 1-176 0,0 2 48 0,-1 1 0 16,-2 2 0-16,-1 1 0 0,0 2 128 0,-2 1 0 15,-3 0-144-15,0 2 144 0,-1 0 0 0,-1 0 0 16,-2 0 0-16,-2 0 0 15,-5 0 0-15,1 0 128 0,-2-2-128 0,-3 1 128 0,-3-1-128 0,-3-1 192 16,0-2-192-16,-2 0 192 0,-2 2-64 0,-1-2-128 16,-2 0 192-16,0-2-64 15,-2-2-976-15,0 1-208 0,-2-2-32 0,-17 0-17840 0</inkml:trace>
  <inkml:trace contextRef="#ctx0" brushRef="#br0" timeOffset="179490.25">3892 16266 16575 0,'-8'-7'1472'0,"3"2"-1168"0,1-3-304 0,0 3 0 15,4 5 2480-15,-4-7 432 16,0 1 96-16,4 6 0 0,-3-5-1584 0,3 5-320 0,0 0-64 0,0 0-16 15,0 0-384-15,-6 7-64 0,1 2-32 0,-1 6 0 16,2 2-368-16,-1 6-176 0,1 6 160 0,0 1-160 16,-2-2 128-16,2 2-128 0,-1 1 0 0,1-1 144 15,-2-2 80-15,2 1 16 0,1-2 0 0,0 1 0 16,1-2-48-16,0-2-16 0,0-5 0 0,2-1 0 16,1-4 144-16,-1-3 48 0,-2-2 0 0,2-9 0 15,1 7 176-15,-1-7 32 0,0 0 16 0,0 0 0 16,0 0-208-16,0 0-32 0,9-4-16 0,-1-4 0 15,1 0 32-15,2-6 0 0,1-2 0 0,3-3 0 16,0-2-128-16,0-1-32 0,0-3 0 0,-2 0 0 0,0-1-208 0,0 2 144 16,-1 1-144-16,-2 3 128 0,-2 4-128 0,-1 4 160 15,-3 2-160-15,-4 10 160 0,0 0-160 0,0 0 0 16,0 0-192-16,0 0 192 0,0 0-224 0,-4 11 80 16,-2 1 16-16,0 2 0 0,-4 0 0 0,1 3 0 15,-1-1 0-15,1 3 0 0,0 0 128 0,2-2 0 16,1 0 0-16,3-1-128 0,1 0 128 0,2-1 0 15,2-2 0-15,2 1-128 0,2-2 128 0,1 0 0 16,4-2-144-16,3-1 144 0,0 0 0 0,5-1 0 16,-1-2-144-16,2-1 144 0,0 1 0 0,1-1 0 15,0-2 0-15,-1 0 0 0,-2-1-256 0,0-1 0 0,-4-1 0 0,2 0 0 32,-5-1-848-32,-2 0-176 0,1-3-16 0,-10 4-9648 0,0 0-1936 0</inkml:trace>
  <inkml:trace contextRef="#ctx0" brushRef="#br0" timeOffset="179804.79">3909 16012 35935 0,'-19'-9'1600'0,"7"5"320"0,-1-1-1536 0,0 4-384 0,1-1 0 0,1 2 0 15,0 2 304-15,0 2-16 0,0 1 0 0,0 1 0 16,1 2-288-16,1 0 0 0,3 0-176 0,-1-1 176 0,-1 1 0 0,3-1-128 15,5-7 128-15,0 0 0 0,0 0 0 0,0 0 256 16,0 0-64-16,0 0 0 16,0 0 464-16,9-5 96 0,2-3 16 0,0 0 0 0,0-4-224 0,1-3-32 15,1 0-16-15,-1-1 0 0,0 2-176 0,-1 3-48 16,-1 2 0-16,-1 2 0 0,-3 1-144 0,-6 6-128 16,8-3 192-16,-8 3-192 0,0 0 0 0,9 6 0 15,-3 4 0-15,0 4 0 0,-1 2-256 0,1 2 64 16,-1 0 0-16,3 3 0 15,1-1-448-15,2 1-96 0,1-1-16 0,5-2 0 16,1-1-2704-16,2-3-528 0</inkml:trace>
  <inkml:trace contextRef="#ctx0" brushRef="#br0" timeOffset="180199.09">4918 16552 18431 0,'0'0'816'0,"0"0"160"0,0 0-784 0,0 0-192 16,0 0 0-16,0 0 0 0,0 0 3040 0,0 0 560 0,0 0 112 0,10-2 32 15,1 2-2656-15,3 0-512 0,1 0-128 0,4 0 0 16,2-1-192-16,2-1-16 0,2 1-16 0,2 1 0 15,0 0-224-15,2 0 144 16,1 0-144-16,-3 0 128 0,-2 0-304 0,-1 0-64 16,-4 0-16-16,-1 0 0 15,-2 0-1968-15,-4 1-400 0,-3 1-64 0,-10-2-32 0</inkml:trace>
  <inkml:trace contextRef="#ctx0" brushRef="#br0" timeOffset="180374.31">4920 16720 20271 0,'-23'0'896'0,"10"1"192"0,0-1-880 0,2 1-208 0,2 0 0 0,9-1 0 0,0 0 2224 0,0 0 400 16,0 0 64-16,0 0 32 0,0 0-1792 0,11 3-352 16,2-3-80-16,5 1-16 0,2-2-352 0,5-2-128 15,2-2 0-15,4-1 0 0,1 0 0 0,2-1 0 16,3-2 0-16,1 1 0 16,-1-2-256-16,-3-2-160 0,-2-2-32 0,-3 1-8736 15,-4 0-1760-15</inkml:trace>
  <inkml:trace contextRef="#ctx0" brushRef="#br0" timeOffset="180702.87">5105 16386 26719 0,'-25'-11'1184'0,"9"4"240"0,0-1-1136 0,-1 1-288 0,1-1 0 0,0 0 0 16,2 1 1504-16,3 0 240 16,1 2 48-16,3 0 16 0,3-1-624 0,4 6-128 0,0 0-32 0,0 0 0 15,0 0-544-15,0 0-112 0,9-5-32 0,2 3 0 16,3 1-336-16,3 1 0 0,1 0 0 0,4 1 0 15,3 2 0-15,1-1 0 0,1 1 0 0,2-1 0 16,0-1 0-16,-2 1 0 0,-2 1 0 0,1 2 128 16,-4 0-128-16,-2 1 0 0,-2-2 0 0,0 2 128 15,-2-1-128-15,-1 3 0 0,-2 0 128 0,-1 2-128 0,-2-1 128 0,-1 4-128 16,-2 2 128-16,-1 0-128 0,-4 2 128 0,-1-1-128 16,-2 3 128-16,-1 3-128 0,-4 2 0 0,-1 0 144 15,-3 1-144-15,-2 2 0 0,-4 2 192 0,0-2-192 16,-1 0 192-16,0-3-192 0,-1 0 160 0,0-2-160 15,2-1 128-15,-2-2-128 0,1-1 0 0,1-2-192 16,2-4 0-16,2 0 16 16,3-1-2064-16,4 0-432 0</inkml:trace>
  <inkml:trace contextRef="#ctx0" brushRef="#br0" timeOffset="181457.71">7870 16376 17503 0,'-5'-12'768'0,"1"2"176"0,1-2-752 0,-1 1-192 0,0 1 0 0,3 2 0 16,1 8 3696-16,0 0 704 0,0 0 144 0,0 0 16 0,0 0-3056 0,0 0-608 15,-3 9-128-15,1 3-32 0,0 3-736 0,-2 3 0 31,0 1 0-31,0 2-160 0,-2 1 160 0,2 0 0 16,-2 0 0-16,2-1 0 0,-1-1 0 0,2 1 0 16,0 0 0-16,1-2 0 0,0-4 0 0,1-1 144 15,-1-2-144-15,2-2 0 0,0-2 256 0,0-8-48 0,0 0-16 0,0 0 0 16,0 0 208-16,0 0 48 0,0 0 0 0,0 0 0 16,5-8 128-16,-2-2 48 0,0-1 0 15,0-4 0-15,1-4-176 0,1-3-48 0,2-4 0 0,1-1 0 16,0-5-96-16,1-1-32 0,-1-2 0 0,1 1 0 15,-1 1-272-15,1 3 160 0,-3 3-160 0,1 5 128 16,1 5-128-16,0 3 0 0,-2 3 0 0,1 4 0 16,-7 7 0-16,0 0 0 0,9 3 0 0,-1 4 0 15,-2 3 0-15,1 3-144 0,0 2 0 0,0 5 0 16,1 2 144-16,-2 3-192 0,0 0 192 0,-1 1-192 16,1 3 192-16,0-1 0 0,0 0 0 0,2 0 0 0,-1 0 0 0,1-3 0 15,0-3 0-15,1-2 0 0,0-4 0 0,-1-2 0 16,2-3 0-16,-1-3 0 0,1-3 0 0,-1-3 0 15,-9-2 160-15,11-3-160 0,-2-4 224 0,1-1-48 16,0-1-16-16,2-5 0 0,-2-3 48 0,1-4 16 16,0-3 0-16,0-4 0 0,0-3-96 0,-1-1 0 15,0 2-128-15,0 0 192 0,0 1-32 0,-2 5-16 16,-3 3 0-16,1 5 0 0,-2 3 80 0,-1 4 16 16,-3 9 0-16,0 0 0 0,0 0-112 0,0 0 0 15,0 0-128-15,6 7 192 0,-2 4-192 0,2 4-192 16,-3 1 48-16,0 3 0 0,1 2 144 0,-1 2-192 15,0 0 192-15,0 1-192 0,2 2 32 0,0-1 0 0,0-1 0 16,1 2 0 0,1 2-592-16,2-1-112 0,1-2-32 0,1-1 0 15,0-4-1856-15,1-3-368 0,2 0-80 0</inkml:trace>
  <inkml:trace contextRef="#ctx0" brushRef="#br0" timeOffset="181804.4">8552 16629 27647 0,'-7'-9'2448'0,"2"1"-1952"0,2 2-496 0,2-2 0 0,2-1 1408 0,3 2 176 16,2-1 32-16,1 2 16 0,0 1-1056 0,3 0-224 15,0 0-32-15,1 1-16 0,2 0-64 0,0 2-16 16,0 1 0-16,0 2 0 0,-1 1-32 0,-1 4-16 15,-1 1 0-15,-1 3 0 0,0 2-176 0,-3 3 0 16,-3 0 0-16,-1 3 0 0,-2 0 0 0,-2 2 0 16,-2 1 0-16,-3 1 0 0,-1 0 144 0,1-1-144 15,-1-1 160-15,-1-3-160 0,0-1 176 0,2-3-176 16,0-3 192-16,2 0-192 0,1-2 384 0,4-8-16 0,-1 7-16 0,1-7 0 16,3 7-32-16,5-3-16 0,0 0 0 0,2-1 0 15,2-3-304-15,2 0 160 0,3-1-160 0,2-1 128 16,1-2-256-16,1 0-64 0,0 1-16 0,0-3 0 31,-1-1-624-31,-2 0-112 0,0-1-16 0,-1 0-16 16,-5 1-2096-16,-2 0-400 0</inkml:trace>
  <inkml:trace contextRef="#ctx0" brushRef="#br0" timeOffset="181961.54">8617 16748 27647 0,'-17'-8'1216'0,"7"4"256"0,0-1-1168 0,2 1-304 0,8 4 0 0,0 0 0 0,0 0 2272 0,0 0 400 15,0 0 80-15,0 0 0 0,0 0-2080 0,0 0-416 16,10-2-96-16,2 0-16 0,3 2-144 0,3 0 0 16,2-1-192-16,3-1 192 15,1 0-784-15,4-1-48 0,1-3 0 0,3 1-15120 16</inkml:trace>
  <inkml:trace contextRef="#ctx0" brushRef="#br0" timeOffset="182244.65">9147 16410 36623 0,'-14'-9'1616'0,"7"5"352"0,2-1-1584 0,5 5-384 0,0 0 0 0,0 0 0 16,0 0 448-16,0 0 16 0,0 0 0 0,0 0 0 16,0 0-144-16,12-2-48 0,2 1 0 0,3 1 0 15,3 0-272-15,2 0 0 0,2-1 0 0,4-1 0 16,3-2 144-16,0 1-144 0,0-1 0 0,-1-2 144 16,-1 1-640-16,-1 0-128 15,-2 1-16-15,-1 1-10688 0,0-1-2112 0</inkml:trace>
  <inkml:trace contextRef="#ctx0" brushRef="#br0" timeOffset="182747.89">9808 16154 27647 0,'-11'-11'2448'0,"4"3"-1952"0,-1-2-496 0,3 2 0 0,-2 2 2496 0,7 6 416 0,0 0 80 0,0 0 16 15,-6-4-2128-15,6 4-432 0,0 0-64 0,0 0-32 16,2 11-352-16,0 3 0 0,0 0 0 0,1 5 0 16,2-1 0-16,0 2 0 0,1 0-192 0,-1 2 64 15,1 2 128-15,-1 1 0 0,1 2 0 0,-1 0 0 16,0 0 0-16,-1-3 0 0,-1-1 0 0,-1-1-128 16,1-1 128-16,-2-3 0 0,-1-3 0 0,0-2 0 15,-1-2 144-15,0-2-144 0,1-9 192 0,0 0-192 16,0 0 240-16,0 0-64 0,-8 3-16 0,1-3 0 15,0-3 16-15,0-1 0 0,0-3 0 0,0-3 0 0,-1-3 0 16,1-3 0-16,1-4 0 0,1-5 0 0,1-2-176 0,2-4 160 16,2-4-160-16,1-1 160 0,0-3-160 0,3-1 128 15,2-1-128-15,2 1 128 0,0 4-128 0,1 3 128 16,0 1-128-16,0 4 128 0,0 5-128 0,0 3 0 16,0 5 0-16,0 4 0 0,0 2 0 0,1 5 0 15,0 1 144-15,2 3-144 0,1 2 0 0,-1 4 0 16,-1 2 0-16,0 3 0 0,-1 0-128 0,-1 3 0 15,-2 3 0-15,0 0 0 0,-3 2 0 0,-1 3 0 16,-4 1 0-16,-2 0 0 16,-3 0 128-16,-3 1 176 0,-2-1-48 0,-2 0 0 0,-3-1-128 0,1-1 0 15,0-3-192-15,-1 0 192 0,0-3 0 0,0 0 0 0,2-1 0 0,0-2 0 16,-1-1 0-16,3-2 0 0,1-1 0 0,2-2 0 31,1 0-1504-31,8-6-176 0,0 0-48 0,0 0-9536 0,0 0-1904 0</inkml:trace>
  <inkml:trace contextRef="#ctx0" brushRef="#br0" timeOffset="183140.73">10268 15872 33167 0,'0'0'2944'0,"0"0"-2352"0,0 0-464 0,0 0-128 16,0 0 624-16,0 0 96 0,-3 10 32 0,-1 1 0 15,-2 2-496-15,3 4-80 16,1 4-32-16,-1 3 0 0,0 2-144 0,1 1 0 0,1 0 0 0,-3 3 0 15,2 3 0-15,1 1 0 0,0-1 0 0,0-1 0 0,0 0 0 0,0-3 0 16,0-2 0-16,2-4 0 0,1-2 0 0,0-5 0 16,0-3 0-16,1-3 0 0,-3-10 416 0,4 7 0 15,-4-7 0-15,0 0 0 0,9 2 240 0,-9-2 48 16,11-5 16-16,-2-2 0 16,-1-2 16-16,1-3 0 0,0-3 0 0,2-3 0 0,0-1-384 0,1 1-80 15,1-1-16-15,2 1 0 0,0 1-112 0,-2 1-16 16,-2 4-128-16,-1 2 192 0,0 2-192 0,0 2 176 15,-1 3-176-15,-9 3 160 0,10 2-16 0,-2 4 0 16,-1 1 0-16,0 3 0 0,-1 0-144 0,0 1 128 0,-2 1-128 16,0 2 128-16,0 1-128 0,-1 0 0 0,-1 2 0 0,0-1-176 31,1 0 176-31,-3-1-160 0,0 0 160 0,0 0-160 16,0-3-272-16,1 0-48 0,0-1-16 0,1-3 0 15,-2-8-1360-15,3 9-288 0,-3-9-48 0,0 0-9296 0,9 6-1856 0</inkml:trace>
  <inkml:trace contextRef="#ctx0" brushRef="#br0" timeOffset="183329.31">10929 16144 31327 0,'-4'-10'1392'0,"2"2"272"0,1-1-1328 0,1 9-336 0,4-7 0 0,2 1 0 15,0 2 1984-15,4 0 320 0,1 1 64 0,5 1 0 0,2 1-2016 0,3-1-352 16,2-1-192-16,4 1 32 31,-1 0-1184-31,0 1-256 0,0 0-32 0,-3 0-9040 16,-2 0-1808-16</inkml:trace>
  <inkml:trace contextRef="#ctx0" brushRef="#br0" timeOffset="183754.86">10870 16305 34431 0,'0'0'1536'0,"-8"-2"304"0,8 2-1472 0,0 0-368 0,0 0 0 0,0 0 0 15,0 0 0-15,0 0-192 0,0 0 32 0,15 1 0 16,2-1-144-16,5-1-16 0,4-1-16 0,7-1 0 31,6-3-464-31,5 0-96 0,2-3 0 0,-1-2-16 16,-1-1-848-16,-1 0-160 0,0 0-48 0,0-1 0 15,-2 0 896-15,-3 0 176 0,1 0 48 0,-5 1 0 0,-4 3 848 0,-4 2 384 0,-6 2-16 0,-7 2-16 16,-4 0 848-16,-9 3 160 0,0 0 48 0,0 0 0 16,-7 7 80-16,-2 3 32 0,0 2 0 0,-2 2 0 0,-2 1-960 15,2 0-192-15,-1 1-48 0,1 1 0 0,3 1-320 16,1-2 0-16,3 1 0 0,1-1 0 0,4 1 272 16,4-2-16-16,0-3 0 0,4 0 0 0,3-2 240 0,0-2 32 15,2-4 16-15,2-1 0 0,4 0 160 0,0-6 48 16,1-2 0-16,-1-2 0 0,0-1-144 0,0-3-32 15,0-4 0-15,0-1 0 0,-3-3 192 0,0-1 48 16,-2-1 0-16,-3-2 0 0,-2-2-48 0,-2 1-16 16,-4-2 0-16,-2 3 0 0,-3-1-240 0,-3 4-64 15,-4 3 0-15,-3 1 0 0,-4 3 0 0,-2 5-16 16,-1 3 0-16,-2 4 0 0,-2 2-432 0,-3 4-304 0,-4 0 48 0,0 4 16 31,0 2-1536-31,1 3-304 0,2 0-64 0,4 3-16 16,4 0-976-16,5 0-192 0,4-1-32 0</inkml:trace>
  <inkml:trace contextRef="#ctx0" brushRef="#br0" timeOffset="184099.87">12823 16267 35007 0,'0'0'3120'0,"0"0"-2496"16,0-8-496-16,0 8-128 0,6-7 304 0,4 2 32 15,2 2 16-15,2 2 0 0,3-3-208 0,5 2-144 0,5 1 192 0,3-2-192 16,0-2 0-16,3 1 0 16,1 0 0-16,0-1 0 0,0 1 0 0,0-1 0 0,-1 0 0 0,0 1 0 31,0-2-784-31,-2 2-224 0,-5-1-32 0,-2 3-9168 0,-7 0-1824 0</inkml:trace>
  <inkml:trace contextRef="#ctx0" brushRef="#br0" timeOffset="184274.4">12989 16331 17503 0,'-16'0'1552'0,"2"1"-1232"0,1 1-320 0,2 0 0 16,2 0 2624-16,9-2 480 0,0 0 96 0,0 0 0 15,-4 7-1824-15,4-7-368 0,2 9-80 0,5-3-16 16,6 0-608-16,2-2-128 0,3-1-32 0,2-1 0 0,4-2-144 0,2-1 0 16,4 0 0-16,2-2 0 31,2-1-656-31,0-2-224 0,0 0-32 0,0-1-8304 0,1-2-1648 0</inkml:trace>
  <inkml:trace contextRef="#ctx0" brushRef="#br0" timeOffset="184541.3">13307 16063 10127 0,'-24'-11'896'0,"10"5"-704"16,-2-3-192-16,0 0 0 0,2-1 3712 0,1 0 704 0,1 1 128 0,2 1 48 16,2 0-2112-16,3 3-432 0,5 5-64 0,0 0-32 15,0 0-864-15,0 0-192 16,0 0-16-16,11-4-16 0,2 3-656 0,1 2-208 0,4 3 128 0,4 1-128 15,4 2 0-15,3 2 0 0,0 0 0 0,0 2 0 16,0 0 0-16,-3 2 0 0,-3 0 0 0,-1 1 160 16,-2 1-32-16,-4 3-128 0,-2 1 192 0,-5-1-64 15,-1 2 48-15,-3 0 0 0,-5 1 0 0,-4-1 0 16,-2 0-176-16,-4 0 192 0,-2 0-192 0,-4 2 192 16,-1 0-192-16,-4 0 160 0,-6-1-160 0,0-2 160 15,-2-3-160-15,2 1 160 0,0-1-160 0,4 0 160 16,2-3-608-1,4 0-112-15,1-1-16 0,2-1-10640 0,3-2-2128 0</inkml:trace>
  <inkml:trace contextRef="#ctx0" brushRef="#br0" timeOffset="185232.57">14860 16015 32255 0,'-10'-12'1424'0,"4"4"304"0,1 1-1392 0,-1 1-336 0,1 2 0 0,5 4 0 16,0 0 1536-16,-8 3 256 0,2 4 32 0,0 2 16 15,1 5-1600-15,-1 1-240 0,-2 3-208 0,1 1 32 16,-1 3 176-16,2 2-192 0,-1 1 192 0,0 0-192 16,1-1 192-16,1-1 0 0,3-1 0 0,-1-1-128 15,-1-2 128-15,2 0 0 0,1-2 0 0,0-2 0 16,0-4 0-16,0-3 128 0,1-8-128 0,0 0 176 16,0 0 208-16,0 0 32 0,0 0 16 0,0 0 0 15,0 0 240-15,4-9 48 0,2-6 16 0,-2-1 0 16,2-4-224-16,1-3-32 0,2-5-16 0,2-4 0 0,2-4-240 0,0-1-48 15,2-2-16-15,-2 0 0 0,-1-2-160 0,-1 4 128 16,0 4-128-16,-2 3 128 0,-3 3-128 0,0 8 192 16,-1 3-192-16,-1 5 192 0,-2 2-16 0,-2 9 0 15,0 0 0-15,0 0 0 0,0 0-176 0,0 0 0 16,3 14-160-16,-1 1 160 0,-2 4-256 0,0 2 64 16,3 1 0-16,-3 2 0 0,1 3 192 0,1 3-144 15,1 1 144-15,2 2-128 0,0 0 128 0,3-2 0 16,1-2 0-16,-2-2 0 0,0-3 0 0,1-3 0 15,0-5 0-15,1 0 0 0,0-4 0 0,1-4 128 0,0-3-128 0,0-2 176 16,1-2-16-16,1-3 0 0,-2-2 0 0,2-3 0 16,0-2-160-16,0-2 128 0,0-3-128 0,1-3 128 15,1-5 32-15,0-4 0 16,-1-2 0-16,0 0 0 0,-2 1-32 0,-1 0-128 0,1 1 192 0,-3 3-64 16,-3 2 0-16,-1 3 0 0,-2 4 0 0,0 3 0 15,-2 11 32-15,0 0 0 0,2-8 0 0,-2 8 0 16,0 0-160-16,0 0 0 0,0 0 144 0,0 0-144 15,-1 11 0-15,1 1-160 0,0 2 16 0,1 1 0 16,0 3 144-16,0 0-192 0,1 1 192 0,0 1-192 16,0 1-48-16,1 1-16 0,2 1 0 0,-2 0 0 15,2-1-448 1,1-1-112-16,-1-4-16 0,2 1 0 0,0 0-1120 0,-2-1-224 0,1-1-64 0,-1-2-9216 16,2 0-1840-16</inkml:trace>
  <inkml:trace contextRef="#ctx0" brushRef="#br0" timeOffset="185546.52">15404 16261 21183 0,'1'-8'1888'0,"0"-3"-1504"15,3-3-384-15,0 1 0 0,2-2 2448 0,-1 3 432 16,2 1 64-16,2 2 32 0,-1 2-1344 0,1 2-272 16,1 0-48-16,0 2-16 0,1 1-544 0,1 2-112 0,-2 1-32 0,1 2 0 31,-1 3-384-31,0 2-80 0,0 1-16 0,-2 2 0 0,-2 3-128 0,-2 0 0 0,0 0 0 0,-3 2 0 15,-2-1 0-15,-3 2 0 0,0-1 0 0,-3 2 128 16,0 0-128-16,-2 1 160 0,0-2-160 0,0-2 160 16,2-2-160-16,0-1 128 0,1-1-128 0,2-1 128 31,4-10-128-31,-2 11 160 0,1-1-160 0,1-10 160 0,4 9 0 0,-4-9 0 0,9 5 0 0,1 0 0 16,2-2-160-16,1-1 192 0,0-1-192 0,3-1 192 15,-1-1-192-15,1-1 0 0,-1 0-192 0,0-1 192 31,1-1-1008-31,-1 1-80 0,-2-1 0 0,-1 0-16 0,-1 0-2352 16,-2-1-480-16</inkml:trace>
  <inkml:trace contextRef="#ctx0" brushRef="#br0" timeOffset="185704.34">15470 16366 34095 0,'0'0'3024'0,"-3"-6"-2416"15,3 6-480-15,0 0-128 0,0 0 576 0,0 0 112 16,0 0 16-16,0 0 0 0,9-5-448 0,2 2-96 15,1 0-16-15,3 2 0 0,3 1-144 0,3-1 0 16,1-1 0-16,3 0 0 31,3-1-2000-31,-1-2-288 0,1-1-48 0</inkml:trace>
  <inkml:trace contextRef="#ctx0" brushRef="#br0" timeOffset="185988.12">16151 15980 34095 0,'-3'-6'3024'0,"3"6"-2416"0,-2-7-480 0,2 7-128 0,0 0 1648 0,6-7 304 16,3 3 64-16,1 0 16 0,1 1-1824 0,2 1-352 16,4 0-80-16,1-1-16 0,1 0 240 0,3 1-176 15,2 1 176-15,0 1-160 16,1 0-224-16,-2 0-32 0,0 1-16 0,-1 0 0 16,-2 0-2032-16,-3 1-416 0,-1 2-64 0,-4-1-11280 0</inkml:trace>
  <inkml:trace contextRef="#ctx0" brushRef="#br0" timeOffset="186160.87">16178 16143 24879 0,'0'0'2208'0,"0"0"-1760"0,-7-4-448 0,7 4 0 15,0 0 2112-15,0 0 320 16,0 0 80-16,0 0 16 0,0 0-1808 0,10-1-352 0,3 1-80 0,1 0-16 16,2 0-144-16,4-1-128 0,3-1 192 0,2 0-192 15,1 0 0-15,3-3-192 0,1-1 0 0,3-1 0 31,3 1-2624-31,1 1-512 0</inkml:trace>
  <inkml:trace contextRef="#ctx0" brushRef="#br0" timeOffset="186695">17306 15852 21183 0,'-3'-12'944'0,"1"4"192"0,-2 0-912 0,4 8-224 16,-2-9 0-16,2 9 0 0,0 0 3904 0,0 0 752 0,0 0 144 0,0 0 16 16,0 0-4064-16,-3 10-752 15,-2 3-288-15,1 5 16 0,1 2 64 0,-1 4 16 0,0 0 0 16,1 2 0-16,-1 3 192 0,1 0-176 0,0 2 176 0,1-1-160 15,-1 0 160-15,1-3 0 0,1 0 0 0,0-4 0 16,0-1 0-16,1-4 0 0,0-1 0 0,0-3 0 16,0-3 176-16,0-1-48 0,0-1 0 0,0-9 0 15,0 0-128-15,0 0 128 0,0 0-128 0,0 0 128 16,0 0 64-16,-8-1 16 0,1-5 0 0,1-1 0 16,-1-2-48-16,2-3-16 0,-2-4 0 0,2-1 0 15,0-3 0-15,2-4 0 0,2-6 0 0,2-2 0 0,4-4 48 16,1-1 0-16,2 0 0 0,2-1 0 0,2-3-192 0,2 2 0 15,2 2 144-15,-1 1-144 0,1 5 128 0,0 3-128 16,-2 4 128-16,0 5-128 0,0 5 240 0,0 4-32 16,1 4 0-16,0 2 0 0,-3 4-208 0,1 4 0 15,0 2 128-15,0 3-128 0,-1 2 0 0,2 1 0 16,-1 4-192-16,0 0 192 0,-1 3-192 0,-1 1 192 16,-2 0-192-16,-4 1 192 0,1 0-144 0,-4 0 144 15,-2 0 0-15,-4 1-144 0,-3-2 144 0,-2-1-128 16,-4-2 128-16,-1 1-128 0,-3-1 128 0,-1 0 0 15,-3-5 0-15,0 0 0 0,-1-1-208 0,1-1 32 16,1-2 16-16,4-2 0 16,0 0-1312-16,4-3-272 0,2-4-48 0,3 0-8816 0,7 1-1744 15</inkml:trace>
  <inkml:trace contextRef="#ctx0" brushRef="#br0" timeOffset="187072.6">17771 15672 32255 0,'0'0'2864'0,"0"0"-2288"0,0 0-576 16,0 0 0-16,0 0 704 0,0 0 16 0,-3 10 16 0,-1 2 0 16,-2 1-432-16,1 5-96 0,-1 3-16 0,1 1 0 15,-2 0-192-15,1 3 0 0,-1 2 0 0,0 3 0 16,1-2 0-16,-1 0 0 0,1 2 0 0,-1 0 0 16,0-2 0-16,4 0 0 0,-1-3 0 0,-1-2 0 15,1-3 160-15,1-4-16 0,0-2 0 0,2-3 0 16,0-3 304-16,1-8 64 0,0 0 16 0,0 0 0 0,7 6 96 0,-7-6 16 15,9 0 0-15,0-1 0 0,1-4-16 0,2-2 0 16,2-4 0-16,1-3 0 0,2-2-176 0,0 1-48 16,3 1 0-16,1 1 0 0,0 2-240 0,-3 2-160 15,-1 2 192-15,-2 1-192 0,0 3 208 0,-3 1-64 16,-2 1-16-16,0 3 0 0,-3 1 16 0,1 3 0 16,0 0 0-16,-2 3 0 15,1 0-144-15,-1 1 0 0,1 1 0 0,-1 2 0 0,-3 1 0 0,0-1 0 16,0-1 0-16,1 1 0 0,-1-1 0 0,0-2 0 0,0-2 0 15,-3-8 0-15,3 8 0 0,-3-8 0 0,0 0 0 0,0 0 0 32,0 0-512-32,0 0-192 0,9 1-48 0,-9-1 0 15,8-4-2512-15,1-2-496 0</inkml:trace>
  <inkml:trace contextRef="#ctx0" brushRef="#br0" timeOffset="195408.96">16559 3994 16575 0,'-1'-12'1472'0,"1"4"-1168"16,0 0-304-16,0-1 0 0,0 0 3888 0,0 1 720 15,0 2 128-15,1-1 48 16,1-1-4256-16,2 2-848 0,-1-2-160 0,1 0-32 0,0 1 256 0,1 1 48 15,-5 6 16-15,8-5 0 0,-3-1 192 0,-5 6 0 16,7-5 0-16,-7 5 0 0,8-4 352 0,-8 4 16 16,0 0 0-16,0 0 0 0,0 0 96 0,7 5 32 15,2 1 0-15,-5 4 0 0,-1 3-144 0,0 4-32 16,-1 2 0-16,1 4 0 0,-3 4-16 0,0 6-16 16,-2 7 0-16,0 4 0 0,-2 4 32 0,-3 8 0 15,0 8 0-15,-3 4 0 0,-1 4-192 0,1 3-128 16,0 2 192-16,1 5-192 0,0 7 0 0,3-2 0 0,1-5 0 0,0-2 0 15,-1 1 0-15,1-3 0 0,-1-3 0 0,2-2 0 16,1-5 160-16,-2-2-160 0,0-4 128 0,0-3-128 16,0-1 384-16,-1-1-16 0,-1 0 0 0,-1-6 0 15,-1-2-48-15,1-3 0 0,2-2 0 0,-3 0 0 16,2-2-128-16,3-2-48 0,0 1 0 0,0-4 0 16,1-4-144-16,3-3 0 0,0-3 0 0,1-4 0 15,1-5 0-15,2-2-256 0,-2-4 48 0,1-2 0 31,-3-10-1808-31,0 0-352 0,0 0-80 0,11-9-8112 0,-2-6-1632 0</inkml:trace>
  <inkml:trace contextRef="#ctx0" brushRef="#br0" timeOffset="196036.86">16415 4278 39503 0,'-17'-19'1744'0,"4"8"368"0,0-2-1680 0,3 1-432 16,2 0 0-16,2 1 0 16,2 1-688-16,1 1-208 0,3 0-64 0,5 3 0 15,1-2 384-15,7-1 64 0,0-1 0 0,4-1 16 16,5-1 32-16,7 0 0 0,7-1 0 0,5 1 0 15,2-2-64-15,3-3-16 0,2-2 0 0,3 1 0 0,3-3 352 0,5 0 192 0,6 0-192 0,3-1 192 16,3-3 0-16,0 0 0 0,1 1 0 0,6 2 0 16,6 1 0-16,-2 2 0 0,-3-1 0 0,3 1 0 15,0 1 0-15,7 1 176 0,6-2-32 0,-3 2 0 16,-4-2 16-16,4 2 0 0,4 2 0 0,1 2 0 16,-3-3-32-16,0 2 0 0,2 1 0 0,0 1 0 15,-1 0 0-15,-2 1 0 0,-7 0 0 0,-3 1 0 16,0 2 64-16,-5 3 16 0,-6-1 0 0,-7 3 0 15,-8-2 176-15,-7 3 16 0,-5 0 16 0,-4 2 0 0,-5 2 32 16,-3 3 16-16,-3 0 0 0,-2 1 0 0,-5-1-80 0,-1 1 0 16,-3-1-16-16,-2 1 0 0,-3 0 32 0,0 3 16 15,-2 0 0-15,-1 1 0 0,-1 0-96 0,-1 1-32 16,-1 0 0-16,-2 1 0 0,0 1-160 0,-1 3-128 16,-1 3 192-16,-2 2-192 0,0 2 192 0,-1 3-64 15,-1 1 0-15,-1 5-128 0,0 2 208 0,-1 5-64 16,-2 7-16-16,0 1 0 0,0 1 32 0,-3 7 0 15,-2 1 0-15,-1 5 0 0,-1 4-160 0,0 2 192 16,-1 2-192-16,0 2 192 0,-1-2-192 0,-1 0 0 16,-1-1 0-16,2 2 128 0,1 1 128 0,1-5 32 0,-2-2 0 0,1-2 0 15,0-5-432-15,2-3-96 16,0-2-16-16,1-1 0 0,2-4 256 0,1-2 0 0,-1-1 144 0,3-3-144 16,-1-2 144-16,3-2-144 0,-1-4 128 0,1-2-128 15,0-3 0-15,0 0 0 0,2-2 0 0,0-1 0 31,2-3-288-31,-1-2-144 0,0-1-16 0,1 0-16 16,0-4-2288-16,0 0-448 0</inkml:trace>
  <inkml:trace contextRef="#ctx0" brushRef="#br0" timeOffset="196587.02">16308 5970 35935 0,'0'0'3200'0,"0"0"-2560"0,0 0-512 0,6-7-128 16,-6 7 176-16,7-6 16 0,1 0 0 0,2 3 0 15,2 1-384-15,3-1-80 0,0 0-16 0,3 0 0 16,1-2 288-16,5 1-192 0,2 0 192 0,4-1-160 16,4 1 160-16,2-1 0 0,1 0-144 0,3-1 144 15,2 0 0-15,2-1 0 0,5 1 0 0,9-2 0 16,5 0-144-16,6-1 144 15,2-1 0-15,5-2 0 0,2-2 0 0,10 0 0 0,8-1 0 0,-1-2 0 16,-1-5 0-16,7-2 0 0,7-1 0 0,-2 1 0 16,-4-1 0-16,2 1 0 0,6 0 0 0,-3 0 0 15,-4 4 128-15,0 1 48 0,-2 2 0 0,-3 2 0 16,-5 0 240-16,-4 1 48 0,-7 4 16 0,-3 4 0 0,-3 1-16 0,-6 2 0 16,-5 0 0-16,-10 2 0 0,-6 0-96 0,-9 3-32 15,-3 2 0-15,-7 1 0 16,-3 0-208-16,-6 1-128 0,-5 0 128 0,-4 1-128 0,-2-2 0 0,-10-5 0 15,0 0 0-15,6 10 0 0,-6-10-192 0,1 11-64 16,-1-11-16-16,-3 12 0 16,-2-2-288-16,0-2-48 0,-2-1-16 0,-1-2 0 15,1 1-1968-15,-1-2-400 0,0 0-80 0</inkml:trace>
  <inkml:trace contextRef="#ctx0" brushRef="#br0" timeOffset="196712.55">19553 5541 34095 0,'0'0'3024'0,"0"0"-2416"0,0 0-480 0,0 0-128 16,0 0 1264-16,0 0 224 0,0 0 48 0,0 0 16 16,0 0-1552-16,-7 4 0 0,1 2-336 0,1 0-11280 15,0 3-2256-15</inkml:trace>
  <inkml:trace contextRef="#ctx0" brushRef="#br0" timeOffset="198058.26">13866 13977 5519 0,'0'0'240'0,"0"0"64"0,0 0-304 0,0 0 0 0,0 0 0 0,0 0-1584 16,0 0-368-16</inkml:trace>
  <inkml:trace contextRef="#ctx0" brushRef="#br0" timeOffset="198542.92">13863 13934 4607 0,'-9'-5'192'0,"4"2"64"0,-2-1-256 0,0-2 0 0,-3 1 0 0,-1-1 0 0,0 1 1568 0,-1-1 272 0,-1 1 48 0,-1 0 16 16,2 1-1584-16,0-2-320 0,0 2 0 0,0 0 0 31,1-1-736-31,0 2-64 0,-1-1-16 0,0 0 0 0,-1 0 336 0,2-1 64 0,-1 0 16 0,0-2 0 16,1 1 1056-16,0-2 224 0,-1-1 32 0,1 2 16 15,0-3 144-15,-1 0 16 0,0 0 16 0,1 0 0 16,-1 0 16-16,1 1 0 0,1 0 0 0,1 2 0 15,1-2 176-15,1 1 48 0,0 1 0 0,3 0 0 16,-1 1-64-16,5 6 0 0,0 0 0 0,0 0 0 0,0 0-448 16,0 0-112-16,0 0-16 0,0 0 0 15,0 0-464-15,0 0-112 0,0 0 0 0,0 0-128 0,6 11 0 0,-1 2 0 16,1-2 0-16,-2 3 0 0,1 2 0 0,-1 2 0 16,-1 2 0-16,1 1-144 0,-2 1 144 0,0 4 0 15,0 3 0-15,0 4 0 16,0 2 0-16,0 2 0 0,-1 3 0 0,0 4 128 0,-1 3 80 0,0 4 32 15,0 2 0-15,-1 4 0 0,0 5 32 0,0 1 16 16,0 1 0-16,-1 2 0 0,1 2-96 0,0-1-32 16,1-1 0-16,0 0 0 0,1-1-32 0,3-1 0 15,-2-2 0-15,1-4 0 0,2-2-128 0,-3-3 160 16,1-6-160-16,0-3 160 0,0-3-160 0,-2-4 192 0,-1-4-192 16,0-3 192-16,-1-6-64 0,-1-3-128 0,1-3 192 15,0-4-64-15,-1-3-128 0,1-2-224 0,1-9 48 0,0 0 16 31,0 0-688-31,0 0-144 0,0 0-32 0,3-14-8384 0,2-2-1696 0</inkml:trace>
  <inkml:trace contextRef="#ctx0" brushRef="#br0" timeOffset="199234.98">13499 13729 28559 0,'-4'-9'2544'0,"-1"0"-2032"16,0-2-512-16,1 1 0 0,2 1 832 0,2 1 80 15,1 3 16-15,-1 5 0 16,7-5-1152-16,4 1-224 0,2-1-64 0,5 2 0 0,4 0 256 0,5-2 64 15,5 1 0-15,4 1 0 0,4-1 192 0,11-1 0 16,7-1-160-16,2 1 160 0,-1-2 0 0,3 1 0 16,6-3 0-16,7 1 0 0,9 1 0 0,0-2 0 0,-3-1-144 15,4-1 144-15,6 0 0 0,5 0 0 0,-2-1 0 0,4-1 0 16,-2-2 0-16,5 0 0 0,5 1 0 0,-3 1 0 16,-4 0 0-16,2 1 0 0,3 1 0 0,-3 1 0 15,-6-1 128-15,-1 2 0 0,3 3-128 0,-2-2 192 16,-3 0 16-16,-2 1 0 0,-1 1 0 0,0 1 0 15,4-1-208-15,-6 1 144 0,-6-2-144 0,-3 5 128 16,-2 0-128-16,-1 0 0 0,0-2 0 0,-9-1 0 16,-8-2 0-16,-4 2 128 0,-5-1-128 0,-4 2 0 15,-4 0 144-15,-3 1-144 16,-4 0 160-16,-2 0-160 0,-3-1 320 0,-5 1-48 0,-3-1 0 0,-3-1 0 0,-3 2 128 16,-1 0 32-16,-2 0 0 0,-4 2 0 0,-8 1 32 0,0 0 16 15,10 0 0-15,-10 0 0 16,0 0 0-16,0 0 0 0,5 6 0 0,-5-6 0 0,1 10-240 0,-1 0-48 15,-1-1-16-15,0 4 0 0,-3-1-176 0,1 2 0 16,0 2 144-16,-2 2-144 0,1 1 0 0,0 2 0 16,-2 1 0-16,-1 4 0 0,1 2 0 0,-1 2 0 15,1 3 0-15,-1 4 0 0,-1 1 0 0,1 4 0 16,-1 2 0-16,2 1 0 0,-1 1 0 0,0 2 0 16,1 1 0-16,-1 2 0 0,0-1 0 0,1 1 144 0,0-3-144 0,1 1 0 15,1-4 192-15,1-3-192 0,0-3 192 0,0 0-192 16,-1-3 272-16,2-2-48 0,0-2-16 0,1-3 0 31,0-3-208-31,0-3 0 0,-2-2 0 0,3-2 0 0,-2-3 0 0,1 0 128 0,1 0-128 0,-1-3 144 16,-2-2-144-16,0-2 0 0,2 0 0 0,1-9 128 15,-3 8-384-15,3-8-64 0,-5 5-32 0,-2-2 0 32,-2 0-2528-32,0-3-496 0</inkml:trace>
  <inkml:trace contextRef="#ctx0" brushRef="#br0" timeOffset="199941.66">13461 14967 18431 0,'-11'-6'1632'0,"-3"2"-1312"0,1-1-320 0,0 3 0 15,0 0 848-15,2 1 112 0,0 0 0 0,3 3 16 16,4 0 144-16,4-2 32 0,0 0 0 0,0 0 0 16,-3 9-768-16,3-9-128 0,5 9-48 0,-5-9 0 15,6 10-208-15,2-1 0 0,0-1 0 0,1-1 0 16,2-2 128-16,1 0-128 0,1-2 0 0,1 0 0 15,3 1 224-15,0-2-48 0,3-1-16 0,3-1 0 16,4 0 224-16,3-1 64 0,7 0 0 0,5 0 0 0,4 0 0 0,8-2 16 16,4 0 0-16,2 0 0 0,-1-2-48 0,3 2-16 15,4-1 0-15,9 0 0 0,6 0-240 0,-1 0-160 16,-2-2 192-16,6 1-192 0,4-2 0 0,2 0 0 16,0 0 0-16,2-1 0 0,1-1 0 0,6-1 0 15,4 3 0-15,-1 0 0 0,-3-2 128 0,4 2-128 16,3 1 0-16,-2-1 0 0,-5 1 240 0,3 0-64 15,4 1-16-15,-4-1 0 0,-4 2-16 0,-1 1 0 16,-4 0 0-16,1 1 0 0,-1 1-16 0,-4 0 0 16,-4 0 0-16,0 1 0 0,1 0-128 0,-5 0 0 0,-4-1 144 15,-3 0-144-15,-3 0 0 0,-3 0 128 0,-1-1-128 16,-3 1 0-16,-4 0 128 0,-8 0-128 0,-6 0 160 0,-6 0-160 16,-3 0 240-16,-6 0-48 15,-3 0-16-15,-5 0 0 0,-2-1 16 0,-5 1 16 0,-2 0 0 0,-3 0 0 16,-3 0-64-16,-8 1-16 0,8-1 0 0,-8 1 0 15,0 0-128-15,0 0 0 0,0 0 0 0,0 0 0 32,0 0-576-32,0 0-128 0,0 0-48 0,0 0-9680 0,0 0-1952 0</inkml:trace>
  <inkml:trace contextRef="#ctx0" brushRef="#br0" timeOffset="200130.24">17353 14682 39615 0,'-6'-8'3520'0,"-3"0"-2816"16,1 0-560-16,2 2-144 16,-1 2-1120-16,7 4-256 0,-6-1-48 0,6 1-9456 15,0 0-1872-15</inkml:trace>
  <inkml:trace contextRef="#ctx0" brushRef="#br0" timeOffset="200980.15">14404 15427 23775 0,'0'0'1056'0,"-3"-5"224"0,1 1-1024 0,0-1-256 0,2 5 0 0,0 0 0 0,1-6 720 0,-1 6 112 16,0 0 0-16,5-6 16 0,-5 6-272 0,9-5-48 15,-1-1-16-15,-8 6 0 0,9-3-112 0,0 1-16 16,-9 2-16-16,11-4 0 0,-11 4-144 0,11 0-32 16,-11 0 0-16,10 3 0 0,-10-3 752 0,0 0 144 15,10 6 16-15,-3 2 16 16,-3 1-1632-16,1 2-320 0,-3 0-64 0,-1 4 0 0,0 3 896 0,-1 3 0 15,0 1 0-15,0 4 128 0,0 5 48 0,-1 3 16 16,0 3 0-16,0 4 0 0,-1 4 112 0,-2 2 16 0,-1 3 16 0,-1 3 0 16,1 4-96-16,-1 3-32 0,1 3 0 0,-1 1 0 15,0 0-208-15,0 2 128 0,2 1-128 0,0-1 0 16,1-2 128-16,0-2-128 0,0 0 0 0,0-2 0 16,1 2 176-16,0-7-176 15,0-3 192-15,0-4-192 0,-1-2 256 0,2-4-48 0,1-3-16 0,-1-2 0 16,-1-3 0-16,1 0-16 0,0-3 0 0,1-2 0 15,0-3-176-15,0-3 128 16,1-4-128-16,0-3 128 0,0-2-128 0,1-1 0 0,0-3 0 0,1-3 0 31,-3-7-544-31,0 0-144 0,0 0-16 0,0 0-16 16,6-6-1792-16,3-6-368 0</inkml:trace>
  <inkml:trace contextRef="#ctx0" brushRef="#br0" timeOffset="201766.26">14368 15402 30287 0,'-9'-11'1344'0,"3"6"272"0,-2-2-1296 0,0 2-320 16,2 0 0-16,0 2 0 0,6 3 0 0,0 0-208 0,0 0 16 0,0 0 16 16,0 0 176-16,11-2-160 0,1 1 160 0,4 0-160 15,2 0 160-15,5-1-208 0,4 0 80 0,5 0 128 16,4-1 0-16,7-1 0 0,6-1 0 0,9-1 128 16,3 0 80-16,5-2 16 0,1-2 0 0,5-1 0 15,4 0-96-15,8-1 0 0,7-1-128 0,2-1 192 16,1-2-192-16,6 2 0 0,9 0 128 0,-4 0-128 15,0-1 0-15,5 1 0 0,5-1 0 0,-4 2 0 16,-5-2 0-16,2 2 0 0,4 2 0 0,-4 0 0 0,-6 0 0 16,1 1 0-16,3 3 0 0,-1-1 0 0,-3-1 0 0,3 1 144 15,3 1-144-15,-2 1 128 0,-3-2-128 0,1 1 128 16,-2 2-128-16,-1-1 128 0,-3 1-128 0,-4 0 0 16,-5 1 0-16,0 0 128 15,0 0-128-15,-8 1 192 0,-7-1-192 0,-6 0 192 0,-4 1-192 0,-5 1 0 16,-4 1 0-16,-2-1 0 0,-7 0 0 0,-3 2 0 15,-3 0 176-15,-7 0-176 0,-7 0 192 0,-3 2-48 16,-2 0-16-16,-3-1 0 0,-3-1 0 0,0 1-128 16,-2 0 192-16,-1 1-64 0,-1 0-128 0,-1 0 0 15,0-1 144-15,-3 0-144 0,-7-1 144 0,9 2-144 16,-9-2 192-16,0 0-192 0,8 2 368 0,-8-2-48 0,0 0 0 0,0 0 0 16,0 0 144-16,0 0 32 0,0 0 0 0,3 7 0 15,-3-7-112-15,1 9-32 0,-1-1 0 0,-1 1 0 16,1 1-176-16,-1 2-48 0,0 0 0 0,0 1 0 15,-1 2-128-15,1 2 0 0,-1 2 0 0,1 3 0 16,-1 1 0-16,1 1 0 0,0 3 0 0,-1 2 0 31,1 3 0-31,-3 2 0 0,0 3 0 0,1 1 0 0,-3 3 0 0,1 2 0 0,-1 3 0 0,2 0 0 16,-2 2 144-16,1 2-144 0,0 3 160 0,-1 0-160 16,0 0 176-16,2 2-176 0,-1 0 192 0,2 0-192 15,0-3 192-15,1 3-64 0,1 1 0 0,1-2-128 16,-3-3 192-16,2 0-64 0,0-1 0 0,0-1-128 15,1-3 192-15,0-3-64 0,0-5 0 0,0 0-128 16,-1-2 192-16,-1-3-64 0,0-3 0 0,-1-2-128 0,1-4 192 0,0-2-192 16,-1-2 192-16,-2-1-192 0,1-5 160 0,-2-1-160 15,1-1 128-15,-3-2-128 0,-2-3 0 0,-1 0 0 16,0-4 0-16,-2 0 0 16,-2-1-512-16,-3 1-48 0,-2-2 0 0,-1-1 0 15,0-3-2016-15,-2 1-416 0,-3 1-80 0</inkml:trace>
  <inkml:trace contextRef="#ctx0" brushRef="#br0" timeOffset="202645.67">14143 17198 26719 0,'0'0'1184'0,"0"0"240"0,-3-7-1136 16,3 7-288-16,-3-7 0 0,3 7 0 0,0 0 544 0,0 0 48 0,0 0 16 0,8-5 0 16,-2 0-480-16,4 3-128 0,2 1 0 0,4 0 0 15,1 0 128-15,4 1-128 0,3 0 160 0,4 0-160 16,3 1 240-16,1 0-48 0,0-1-16 0,2 0 0 16,3-1-176-16,5 0 0 0,4-1 0 0,6-2 128 0,4 0-128 0,4 1 0 15,1-2 0-15,2 1 0 0,-2 0 0 0,5-2 0 16,5-1 0-16,4 1 0 0,2-2 128 0,3 2-128 15,-2-3 128-15,6 0-128 0,8-1 144 0,-1 1-144 16,-1 0 160-16,5 0-160 0,4-2 176 0,1 1-176 16,2 0 192-16,2 0-192 0,-2 2 224 0,1 0-64 15,3 1-16-15,-3 0 0 0,-4 2 176 0,1 0 48 16,4 2 0-16,-5-1 0 0,-7-1 32 0,1 3 16 0,-1 0 0 0,-2 0 0 16,-2-1-160-16,-3 1-16 0,-5 0-16 0,1 1 0 15,-1 1-224-15,-4 0 144 0,-6 0-144 0,-3-1 128 16,-2 0-128-16,-2 1 128 0,-2 1-128 0,2-1 128 15,-1 0-128-15,-3 0 0 0,-7 0 0 0,-4 0 0 16,-3-1 0-16,-3 0 128 0,-2 1-128 0,-6 0 0 16,-2 1 128-16,-4 0-128 0,-1 0 0 0,-4-1 128 15,0 1-128-15,-5-1 0 0,-5 0 144 0,-1 0-144 16,-1 0 0-16,1 0 0 0,-4 0 0 0,-8 0 0 16,0 0-256-16,0 0-32 0,6 1 0 0,-6-1 0 31,0 0-656-31,0 0-128 0,0 0-16 0,0 0-13328 0</inkml:trace>
  <inkml:trace contextRef="#ctx0" brushRef="#br0" timeOffset="202787.67">19013 16913 6447 0,'0'0'272'0,"0"0"80"0,-2-7-352 0,0-1 0 16,0 1 0-16,2 7 0 0,-4-7 7008 0,4 7 1328 15,0 0 272-15,0 0 48 0,0 0-6976 0,0 0-1392 16,0 0-288-16,0 0-11104 15,0 0-2224-15</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3:07:36.54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70C0"/>
    </inkml:brush>
  </inkml:definitions>
  <inkml:trace contextRef="#ctx0" brushRef="#br0">2459 1349 17503 0,'0'0'1552'0,"4"-6"-1232"15,-2-2-320-15,2-1 0 0,4-4 3552 0,1-3 656 16,0-4 128-16,2-1 16 0,0-2-3296 0,1-2-672 15,1-4-128-15,0-5-16 0,2-3 16 0,2-3 0 16,2-3 0-16,0-4 0 0,1-8-256 0,1 0 128 16,-1 1-128-16,-5 11 0 0,1 0 128 0,-4 4-128 15,-2 2 0-15,-4 7 0 0,-1 3 208 0,-4 5-48 0,-1 2-16 0,-2 3 0 16,-4 4 32-16,-2 4 0 0,-1 3 0 0,-2 6 0 16,-2 4-176-16,0 3-192 0,-2 5 32 0,6 3 16 15,-2 4-16-15,2 3 0 0,0 0 0 0,3 3 0 16,1 0 16-16,4 1 0 0,1 0 0 0,1 6 0 15,2-4-96-15,1-1-16 0,3-3 0 0,0-1 0 16,2-3 256-16,1-2-176 0,0-1 176 0,0-2-160 0,1 0 160 16,-2-1 176-16,-1-1-48 0,-1-1 0 15,-1-2 288-15,-3-1 48 0,0 1 16 0,-2-1 0 16,-2-3 304-16,-2 1 64 0,-3-1 16 0,0 1 0 0,-3 0-192 16,-1-1-32-16,-2 1-16 0,-2-2 0 0,-2 1-336 15,0-1-64-15,-2 0-16 0,2-1 0 0,-2-2-16 0,2 0 0 16,0 0 0-16,2-2 0 15,1-3-1216-15,1 0-240 0,1-1-48 0</inkml:trace>
  <inkml:trace contextRef="#ctx0" brushRef="#br0" timeOffset="219.65">3004 521 37263 0,'0'0'1648'0,"0"0"336"0,0 0-1584 16,0 0-400-16,0 0 0 0,0 0 0 0,0 0 448 0,0 0 0 15,0 8 0-15,1 1 0 0,0 2 528 0,1 4 112 16,-1 3 32-16,0 2 0 0,-1 1-544 0,0 2-96 16,0 2-32-16,-1 9 0 0,1-1-272 0,-1 0-176 15,-1 0 192-15,1 1-192 0,0-3 128 0,0 0-128 0,0 0 0 0,0-2 0 32,2 1-320-32,0-2-112 0,-1-5-16 0,2-2-16 15,1-3-2000-15,1-2-400 0,-2-4-80 0,0-2-13312 0</inkml:trace>
  <inkml:trace contextRef="#ctx0" brushRef="#br0" timeOffset="376.7">2803 959 37839 0,'-14'-6'1664'0,"10"2"368"0,0 1-1632 0,4 3-400 15,0 0 0-15,0 0 0 0,0-7 320 0,2 2 0 16,2-1-16-16,4 2 0 0,3 0-48 0,3 1 0 16,5 0 0-16,3 0 0 15,3-2-256-15,2 2 0 0,-2-1-176 0,5-1 176 0,0 1-160 0,0 1 160 16,-1-2-128-16,-1 2 128 15,1 1-2112-15,-1 1-320 0,0 2-80 0</inkml:trace>
  <inkml:trace contextRef="#ctx0" brushRef="#br0" timeOffset="676.32">3287 780 33567 0,'0'0'1488'0,"0"0"304"0,0-7-1424 0,1 2-368 0,-1 5 0 16,4-3 0-16,2 0 512 0,1 3 16 15,1 0 16-15,2 4 0 0,2 2 80 0,0 2 16 0,2 2 0 0,1 1 0 16,-1 1-128-16,1 2 0 0,-3 2-16 0,-1 0 0 16,-1 1-128-16,-1 0-32 15,-2 1 0-15,-2 1 0 0,0-1-144 0,-2 2-48 0,-1 0 0 0,-1-1 0 16,-1-2-16-16,1 0-128 0,-1-4 192 0,-1-2-64 16,0-2 48-16,0-3 0 0,1-6 0 0,0 0 0 15,0 0 720-15,0 0 128 0,-1-5 48 0,1-4 0 16,0-2-864-16,1-3-208 0,2-4 0 0,2-2 0 15,1-2 0-15,3-2 0 0,3-2 0 0,1-1 0 0,2 1-192 0,0 1-144 16,3 0-32-16,-1 3 0 16,1 4-464-16,1 2-112 0,-2 3-16 0,0 3 0 15,-2 1-1344-15,-1 4-256 0,1 3-64 0</inkml:trace>
  <inkml:trace contextRef="#ctx0" brushRef="#br0" timeOffset="1304.45">3884 825 8287 0,'0'0'368'0,"0"0"80"15,0 0-448-15,4-5 0 0,1-2 0 0,-1-2 0 0,-1-1 4384 0,2-1 800 16,-1-1 144-16,-1-1 48 0,1-1-2832 0,-1-1-560 16,1 1-128-16,-2 2 0 0,-1 1-192 0,0 2-16 0,0 1-16 0,-1 3 0 15,0 5-464-15,0 0-80 0,0 0-32 0,0 0 0 16,0 0-416-16,-5 5-64 16,-2 3-32-16,1 3 0 0,2 2-304 0,-2 4-64 15,1 0-16-15,0 3 0 0,2 2-160 0,0-1 0 0,2 0 0 0,1 0 0 0,1 0 0 16,2-2 0-16,-1-4 0 0,2-2 0 0,0-2-208 0,3-2 80 15,-2-2 128-15,2-3-208 0,0-2-48 0,1-2-16 16,1-1 0-16,1-3 0 0,0-4 272 16,1-2-160-16,2-2 160 0,0-2-128 0,1-3 128 0,2-3 0 15,1-3 0-15,3-1 0 16,1-1-256-16,2 1 0 0,1 2-16 0,0 3 0 0,-2 2 272 0,-2 5-192 16,0 3 192-16,-2 4-160 0,-3 3-48 0,0 3-16 15,-2 2 0-15,-2 4 0 0,-2 3 96 0,-3 2 128 16,0 1-208-16,-4 3 80 0,-3 2 128 0,-3 2 0 15,-1 1 0-15,-2 2 0 0,0 1 0 0,0 0 0 16,-1-2 0-16,3-2 0 0,0-1 0 0,4-3 0 16,0-1 0-16,2-4 0 15,2-3 0-15,1-2 0 0,1-3 0 0,4-3 0 0,-1-3 0 0,3-3 0 16,1-2 0-16,2-5 0 0,1-2 0 0,0-4 0 0,3-3 0 0,0-3 128 16,2-2-128-16,0-1-192 15,-1 1 64-15,-3 1 0 0,1 3 128 0,-3 2-208 16,-2 5 80-16,-2 3 128 0,-2 2 0 0,-2 3 0 0,0 3 0 0,-6 5 0 15,0 0 240-15,0 0-48 16,0 0 0-16,4 7 0 0,-1 2-192 0,0 1 176 0,-2 0-176 0,0 2 160 16,0 2-160-16,0 0 0 0,1 2 0 0,2-1 0 15,0 1 0-15,3-1 0 0,-1 0 0 0,3 1 0 16,1-1-144-16,1-1 144 0,1-1 0 0,0-2 0 16,-2-3 0-16,-1 1-128 0,-2-2 128 0,0-2 0 0,-1 0 128 0,-6-5 64 15,0 0 32-15,0 0 0 0,-8 2 496 0,-2 0 112 16,-2-1 0-16,-4 0 16 0,-1 0-208 15,-2 2-32-15,0-1-16 0,2 1 0 0,-2 1-592 0,3 1 0 16,-1 0 0-16,2 1 0 16,-1-1-1248-1,3 1-320-15,3 0-64 0</inkml:trace>
  <inkml:trace contextRef="#ctx0" brushRef="#br0" timeOffset="2058.86">6024 886 24415 0,'0'0'1088'0,"0"0"208"0,-5-6-1040 0,-1 1-256 0,1-2 0 0,-1 0 0 0,-3 0 800 0,-1-1 96 15,-2-1 32-15,-2 0 0 0,-1 1 720 0,-3 0 144 16,0 0 16-16,-2 3 16 0,-1 1-288 0,0 4-48 15,-1 1-16-15,0 4 0 0,0 1-640 0,0 4-144 16,0 2-32-16,0 3 0 0,0 1-368 0,2 1-80 16,2-1-16-16,1 2 0 0,2-1-192 0,3 1 0 15,2 1 0-15,3-2 0 0,5-1 0 0,2-1 0 16,2-2 0-16,4-1 0 0,0-1 0 0,4-2 0 16,3-2 0-16,3-3 0 0,0-3 336 0,3-3-16 15,-2-4-16-15,3-5 0 0,-1-4-304 0,1-2-144 0,0-3 16 0,-2-3 0 16,-1-6-32-16,0-2 0 15,0-4 0-15,-1-2 0 0,0-4-16 0,-3-2 0 16,-1-2 0-16,-2 10 0 0,-3 1 176 0,-1 2 0 16,-1 3-144-16,-3 5 144 0,-2 4 320 0,0 4 144 15,-1 3 32-15,-2 0 0 0,0 6 0 0,0 2 0 0,-2 4 0 0,0 7 0 16,-2 4-240-16,2 3-32 0,-2 6-16 16,1 3 0-16,-2 3-208 0,0 1 0 0,1 6 0 15,0 0 0-15,1 1 0 0,1 9 0 0,4-1 0 0,-1-4-160 16,4-3 160-16,0-3 0 0,4-3 0 0,1-2 0 15,2-4-128-15,2-4 0 0,1-2 0 0,2-5 0 16,1-2-64-16,1-5-16 0,3-3 0 0,1-3 0 16,0-4 208-16,0-3-192 0,2-5 192 0,2-2-192 0,-1-5 192 15,0-2-176-15,-3-2 176 0,-3 0-160 0,-1 1 16 0,-2 3 0 16,-5 4 0-16,-2 2 0 0,-1 4 144 0,-2 4 128 16,1 2-128-16,-5 5 176 0,0 0 112 0,0 0 32 15,-3 7 0-15,2 3 0 0,0 3-112 16,0 2-16-16,0 2 0 0,0 0 0 0,2 1-192 15,1 0 0-15,3-1 0 0,-2 1 0 0,2-1 0 16,2 0 0-16,2-2 0 0,3 0 0 0,-1-2-400 0,3-2 16 16,3-2 16-16,0-4 0 15,2-2-1696-15,1-4-352 0,-1-3-64 0</inkml:trace>
  <inkml:trace contextRef="#ctx0" brushRef="#br0" timeOffset="2168.69">6450 546 33167 0,'-9'-5'2944'15,"-3"0"-2352"-15,-1-1-464 0,-1 2-128 0,-1 1 560 0,2 0 80 0,1 1 32 0,1 1 0 16,3 1-672-16,3 2-144 0,5-2-32 0,0 0 0 31,2 9-2064-31,3 0-400 0,1 1-96 0</inkml:trace>
  <inkml:trace contextRef="#ctx0" brushRef="#br0" timeOffset="2987.93">6758 624 19343 0,'0'0'1728'15,"0"0"-1392"-15,0 0-336 0,0 0 0 0,0 0 3520 0,-6 3 640 0,-4 0 128 0,-1 2 32 16,-1-1-2384-16,-2 4-464 0,1 0-112 0,0 0-16 16,1 3-768-16,0 0-144 0,3 0-48 0,1 0 0 15,3 1-384-15,1-1 0 0,2 0 0 0,3 3 0 16,3-2 0-16,1 0 0 0,4 0-192 0,2-1 192 0,1 1-448 0,3-1 48 16,2 0 0-16,2 1 0 15,-1 0-16-15,1 0 0 0,0 0 0 0,-1 1 0 16,0-2-80-16,-4 0-16 0,-2 0 0 0,-2 0 0 0,-3 0 352 0,-3 0 160 15,-3-2-160-15,-2 1 160 0,-2 0 0 0,-4-1 240 16,-2 0-32-16,-4-1 0 0,0-2 432 0,-2 0 96 16,1 0 16-16,-2-1 0 0,1-2 80 0,-1-1 0 15,2-1 16-15,2-1 0 0,1-1-320 0,2-1-64 16,0-1-16-16,4-1 0 0,5 4-240 0,-2-5-48 16,2-5-16-16,3-1 0 0,4-2-336 0,5-3-64 0,1 0 0 0,6-3-16 31,3-2-256-31,4-2-48 0,3-2-16 0,5-3 0 15,3-4-240-15,4-3-64 0,-1-2 0 0,-9 6 0 16,-2-3 80-16,-1 1 16 0,0 3 0 0,-3 3 0 0,-5 4 800 0,-1 4 144 0,-5 4 48 0,3-1 0 16,-5 4 416-16,-4 4 96 0,0 4 0 0,-8 4 16 15,0 0-16-15,0 7 0 0,-3 5 0 0,0 2 0 16,-3 5-256-16,-2 3-48 0,0 2-16 0,0 2 0 16,-3 2-256-16,1 1-128 0,1 4 128 0,-3 8-128 15,2-2 0-15,2-3 0 0,3-4 128 0,1-2-128 0,2-2 0 0,4-1 0 16,0-3 0-16,3-2 0 0,1-4 0 0,3-1 0 15,-1-3 0-15,3-2 128 16,3-2-128-16,1-3 0 0,0-4 0 0,3-3-176 0,1-3 176 0,2-4 0 16,2-3-144-16,1-4 144 0,2-2 0 0,2-4 0 15,-1-1 0-15,1-2 0 0,-3 1-208 0,-2 0 80 16,-1 1 128-16,-4 2-208 0,-5 4 208 0,-2 3 0 16,-2 2 0-16,-2 2 0 0,-2 3 320 0,-5 5-32 15,0 0-16-15,0 0 0 0,0 0 192 0,-2 8 48 16,-3 2 0-16,0 2 0 0,-2 3-208 0,1 0-48 15,-2 2 0-15,1 0 0 0,1 1-256 0,0 0 0 16,2 1 0-16,3 1 0 0,1 0 0 0,2-2 0 16,0-1 0-16,2-2 0 0,3-1 0 0,2-2 0 15,1-1 0-15,0-3 0 0,1-1-224 0,1-3 48 0,1 0 16 0,1-3 0 16,2-2 32-16,1-1 0 0,-1-3 0 0,2-3 0 16,2-4-16-16,2-2 0 0,0-5 0 0,1 0 0 15,0-2-176-15,-1 1-16 0,0 1-16 0,-2 3 0 16,-2 0 352-16,-4 4-176 0,-2 3 176 0,-1 3-128 15,-6 0 128-15,-5 6 0 0,0 0 160 0,0 0-160 16,0 0 352-16,0 7-32 0,0 2 0 0,-2 2 0 0,-1 1-128 16,1 1-16-16,1 1-16 0,1 2 0 0,1 0-160 0,1 1 0 15,0-1 0-15,3 0 0 0,0-2 0 0,2-1 0 16,-1-2 0-16,2-1 0 0,2 0-208 0,1-2 16 16,2-2 16-16,-2-1 0 15,2-3-592-15,1-2-112 0,-2-2-16 0,-1-3-11520 16,0-3-2304-16</inkml:trace>
  <inkml:trace contextRef="#ctx0" brushRef="#br0" timeOffset="3097.76">7780 526 36863 0,'-40'-22'3264'0,"24"13"-2608"16,-5 0-528-16,1 3-128 0,2-1 880 0,-1 2 144 0,1-1 16 0,3 2 16 16,1 1-1056-16,1 1 0 0,2 0-176 0,3 1 16 31,0 1-1376-31,2 1-256 0,0 1-64 0</inkml:trace>
  <inkml:trace contextRef="#ctx0" brushRef="#br0" timeOffset="3287.61">7093 740 38703 0,'-11'-3'3440'0,"11"3"-2752"15,-4-2-560-15,4 2-128 0,0 0 192 0,0 0 16 0,0 0 0 0,0 0 0 0,0 0 176 0,0 0 16 31,9-2 16-31,4 1 0 0,2 1-416 0,4 0 0 0,4 0 0 0,3 0 0 0,3 0 0 0,3 0 0 16,1-2 0-16,4 0 0 16,2 0-1840-16,2-1-336 0,1-2-80 0</inkml:trace>
  <inkml:trace contextRef="#ctx0" brushRef="#br0" timeOffset="3872.18">8200 655 16575 0,'-9'-14'1472'0,"7"8"-1168"16,1-2-304-16,-2 0 0 0,0 2 2928 0,0 0 528 16,3 6 96-16,0 0 32 0,0 0-1664 0,0 0-320 15,0 0-64-15,0 0 0 0,-1 10-720 0,1 3-144 16,-2 4-32-16,1 3 0 0,-1 3-272 0,1 2-64 15,-2 1-16-15,2 3 0 0,-1 0-128 0,0-1-32 16,0 1 0-16,1-1 0 0,-2 0 32 0,2-2 0 16,-2 0 0-16,1-3 0 0,1-3 32 0,0-3 0 15,0-3 0-15,1 0 0 0,0-4 176 0,0-3 32 16,0-7 16-16,0 0 0 0,0 0 96 0,0 0 32 0,0 0 0 0,0 0 0 16,4-6-272-16,1-4-48 15,3-3-16-15,2-4 0 0,2-2-208 0,2 0 0 0,3-2 0 0,1 2 0 16,4 2-144-16,1 2 144 0,-2 2-208 0,-1 2 80 15,2 1 0-15,0 2 0 0,-3 4 0 0,-2 3 0 16,-3 1 128-16,-1 2-128 0,0 1 128 0,-1 4-128 16,-3-1 128-16,-1 2 0 0,-3 0 128 0,-1 1-128 15,-3-1 224-15,-1 2-32 0,-2 1 0 0,-3 1 0 16,0 1 144-16,-5 0 32 0,-2 1 0 0,-4 1 0 16,-2 1-192-16,-3-1-48 0,-2 1 0 0,-2-2 0 15,0-2-128-15,0-1-272 0,0-1 64 0,1-3 16 16,4-1-1088-16,2-1-224 15,3-3-32-15,4-2-10880 0,3-4-2176 0</inkml:trace>
  <inkml:trace contextRef="#ctx0" brushRef="#br0" timeOffset="4846.82">8640 823 35711 0,'0'0'1584'0,"-1"6"320"0,0 3-1520 0,0 1-384 15,0 3 0-15,-1-1 0 0,-3 1 688 0,1-1 64 0,1 1 16 0,-2 1 0 16,2 0-16-16,0 1 0 15,0 0 0-15,2 1 0 0,1-3-512 0,1 0-112 16,2-1 0-16,2 0-128 0,1-1 160 0,-1-2-160 16,4-1 128-16,1-3-128 0,1-2 0 0,1 0 0 0,0-3 0 0,2-3 0 15,2-1 0-15,-1-3 0 0,2-1 0 0,-1-3 0 16,1-3 0-16,-2-1 0 0,0-3 0 16,1 0 0-16,-1-1 0 0,-1 0-144 0,-3 1 144 0,-1 0-160 15,-3 4 160-15,-2 2 0 0,-1 2 0 0,-2 2 128 16,-2 3 80-16,0 5 32 0,0 0 0 0,0 0 0 15,0 0 144-15,-4 6 16 0,-1 3 16 0,1 2 0 16,-2 0-240-16,3-1-48 0,0 2-128 0,0 1 192 16,1 1-192-16,1 2 0 0,1-1 0 0,1 2 0 15,0-1 0-15,3 0 0 0,0-1 0 0,3 3 0 16,-1-4 0-16,3-2 0 0,0-2 0 0,1-2-160 0,2-4 160 0,0 0 0 16,1-2 0-16,1-4 0 0,2-1 0 0,-3-2 0 15,1-4 0-15,2-3 0 0,1-5 0 0,1 0 0 16,1-4 0-16,0-3 0 0,2-4 0 0,7-10-192 15,-1-3 32-15,0-2 0 0,-4-1-32 0,-1 1 0 16,-2 1 0-16,-7 11 0 0,-3 1 192 0,-3 1 0 16,0 3 160-16,-3 3-160 0,-1 3 480 0,-2 3 0 15,0 4 0-15,-2 0 0 0,-1 1 16 0,-2 5 0 16,0 4 0-16,-2 3 0 0,-2 3-256 0,-1 5-48 16,-2 4-16-16,1 1 0 0,-1 7-176 0,-1 4 0 0,0 3 0 0,1 2-176 15,-1 2 176-15,2 1 0 16,0 1 0-16,0 7-128 0,2-3 128 0,4-3 0 15,0-3 0-15,4-1-128 0,3-2 128 0,1-1 0 16,0-3 0-16,4-1 0 0,4-3-128 0,1-3 128 16,2-2-128-16,0-3 128 0,1-4-176 0,0-1 176 0,2-3-208 0,1-2 80 15,0-4 128-15,1-3-160 0,0-5 160 0,1-4-160 16,1-4 160-16,0-3-208 16,-1-2 80-16,-1-2 128 0,1-3-240 0,-2 1 80 0,-1 0 16 0,-3 2 0 15,-2 2 144-15,-2 3 0 0,-2 3 0 0,-1 2 0 0,-3 5 0 0,-3 3 192 16,0 1-32-16,-2 6-16 0,0 0 144 15,0 0 32-15,0 0 0 16,-6 7 0-16,1 2-160 0,-2 2-32 0,0 1 0 0,1 2 0 0,-1 3-128 16,2 0 0-16,0 1 0 0,2 0 0 0,0 1 0 0,2 0 0 15,1-2 0-15,1 0 0 0,1-1 0 0,2 0-144 16,2-2 144-16,1-2 0 0,0-1-208 0,2-2 64 16,1-1 16-16,1-2 0 0,0-2-80 0,2-3-16 15,1-2 0-15,2-3 0 0,-1-2 32 0,2-3 16 16,0-3 0-16,2-2 0 0,2-4 16 0,1-1 0 15,-4-3 0-15,1 0 0 0,-1 0-80 0,-2 2-16 16,-4 3 0-16,-1 3 0 0,-3 3 256 0,-1 2 0 0,-3 3 0 16,-4 6 0-16,0 0 0 0,0 0 0 0,0 0 0 15,2 7 0-15,-1 3 0 0,0 3 0 16,1 0 0-16,0 1 0 0,1 1 0 0,1-1 0 0,1 1 0 0,0 1 0 16,1-3-128-16,2 1 128 0,1 0 0 0,0-2-144 15,0-2 144-15,1-2-128 0,1-1 128 0,1-2-128 16,0-1 128-16,0-3 0 15,0-3 0-15,0-2 0 0,-1 0 0 0,-1-4 0 0,0-2 144 0,-1-2-144 16,-1-1 496-16,-2-1-16 0,0-3 0 0,-3 0 0 16,-1-2-192-16,-3 0-32 0,-3 2-16 0,-3 0 0 15,0 3 144-15,-3 2 48 0,-2 2 0 0,-2 2 0 0,-1 3-192 0,0 2-48 16,1 3 0-16,-2 4 0 0,-2 1-464 0,1 3-112 16,0 3 0-16,3 3-16 15,0 3-1328 1,0 0-256-16,2 2-48 0</inkml:trace>
  <inkml:trace contextRef="#ctx0" brushRef="#br0" timeOffset="5349.87">10239 1052 8287 0,'0'0'736'32,"0"0"-592"-32,6 1-144 0,2 0 0 0,0-1 5024 0,-2 0 976 0,1-2 192 0,-1-1 32 0,1 0-3568 0,0 0-720 0,0-3-144 0,1 0-16 15,1-1-592-15,1-2-112 0,1-2-32 0,0-1 0 16,0-1-480-16,1 0-112 15,2-1 0-15,0-1-16 0,2 2-304 0,-2 1-128 16,0 1 0-16,0 2 128 0,-3 4-128 0,0 1 0 16,-2 2 0-16,0 3 0 0,-1 4 0 0,-1 0 0 15,-2 2 0-15,-1 0 0 0,1 1 0 0,-1 3 0 0,1 1 0 0,0 1 0 16,1 1 0-16,0-1 0 16,2-1 0-16,1 0 128 0,0-1-128 0,-1-2 0 0,2-1 0 0,2-2 0 15,-1-3 0-15,3-1 0 16,-1-4 0-16,2-1 0 0,-1-2 0 0,1-2 160 0,-1-2-160 0,0-1 160 15,2-1-160-15,-3-1 128 0,0-2-128 0,1-1 128 16,2-3-128-16,-2-2 128 16,0-2-128-16,0 0 128 0,-1 1-128 0,-1 1-272 0,-1 1 64 0,-4 2 16 0,-2 5 48 0,-2 2 16 15,-2 2 0-15,-1 3 0 0,0 5-64 0,0 0-16 16,-5 2 0-16,1 4 0 16,-3 2-176-16,1 3-16 0,1 2-16 0,2 1 0 0,-1 2 48 0,3 2 16 15,1 0 0-15,2-1 0 0,2 0 112 0,1-1 32 16,1 1 0-16,1-1 0 15,1 1 208-15,1-2-192 0,1 0 192 0,0 0-192 0,-1-2 192 0,-2-1 0 16,0-1 0-16,0-1 0 0,-3-2 256 0,-2-2-64 16,-2-6-16-16,0 0 0 0,-3 6 528 0,-3-2 128 15,-1-2 0-15,-3-1 16 0,-4-1-176 0,0 0-32 0,-2-2-16 0,-3 0 0 16,-1 0-432-16,-1 0-64 16,-1-2-128-16,-3 0 176 15,-3 0-1088-15,-1-2-224 0,-3-1-32 0</inkml:trace>
  <inkml:trace contextRef="#ctx0" brushRef="#br0" timeOffset="5506.51">9568 363 42383 0,'-28'-21'1872'0,"18"15"400"15,0 1-1824-15,1 1-448 0,1-2 0 0,1 3 0 16,0 1-1472-16,3 1-400 0,0-2-80 0,4 3-16 0,0 0-16 0,0 0-16 0,-3 7 0 0</inkml:trace>
  <inkml:trace contextRef="#ctx0" brushRef="#br0" timeOffset="5678.92">9068 671 38303 0,'0'0'1696'0,"-3"-3"352"0,3 3-1648 15,0 0-400-15,0 0 0 0,0 0 0 0,0 0 448 0,3-6 0 16,3 2 0-16,5-1 0 0,5 2-192 0,6 1-16 15,5 0-16-15,7 1 0 0,5 1-224 0,4 0 0 32,3 1 0-32,3-2-160 0,4 0-2384 0,4-1-464 0</inkml:trace>
  <inkml:trace contextRef="#ctx0" brushRef="#br0" timeOffset="5977.81">11648 917 17503 0,'0'0'768'0,"0"0"176"0,0 0-752 0,0 0-192 16,6 5 0-16,2-1 0 0,2 0 1712 0,1-2 304 16,2-1 64-16,1 0 16 0,2-1-576 0,1-1-112 15,2 0-32-15,3-1 0 0,2 0-512 0,4 1-96 16,3-1-32-16,1 0 0 16,1 0-464-16,1 0-80 15,0-1-32-15</inkml:trace>
  <inkml:trace contextRef="#ctx0" brushRef="#br0" timeOffset="7140.21">3565 1698 22111 0,'-18'3'976'0,"9"-2"208"0,0 0-944 15,-1 1-240-15,-1 0 0 0,2 0 0 0,0 2 816 0,1 0 112 0,2-1 32 0,0 1 0 16,6-4-752-16,0 0-208 0,-4 3 0 0,4-3 128 16,0 0 0-16,0 0 0 0,0 0 0 0,0 0 0 15,3 6 48-15,0-2 16 0,2-1 0 0,1 1 0 16,3-2 16-16,2 0 16 0,1-1 0 0,3 0 0 16,0-1-64-16,4 0-16 0,2 0 0 0,3-1 0 0,1 1-144 0,5-1 128 15,4 1-128-15,2-2 128 0,3-2-128 0,0 0 160 16,1-1-160-16,0-1 160 0,-1 2-16 0,4-1 0 15,1 2 0-15,2 1 0 0,4 0-16 0,0-1-128 16,1-1 192-16,0 1-64 0,-3-1-128 0,3 2 0 16,2 0 0-16,2-1 0 0,5 2 0 0,1-3 0 15,1 0 0-15,1-2 0 0,-2 2 0 0,5 1 0 0,3-1 0 0,1 1 0 16,1 0 0-16,0-2 0 0,-3 1 0 0,1 1 0 16,2-1 0-16,2 2 0 15,0 0 0-15,-1 0 0 0,-4-2 0 0,1 2 0 16,1-1 0-16,2 2 0 0,2 2 0 0,-2-2 0 0,-1 0 0 0,0 1 0 15,3 0 0-15,2-1 0 0,-1 1 0 0,0 0 0 16,-1-1 0-16,1-1 0 0,3 2 0 0,1 0 0 16,3 2 0-16,-3-2 128 0,-3-2-128 0,2 2 0 15,1 0 128-15,2 0-128 0,2-1 128 0,-3 0-128 16,-2 1 256-16,0 0-48 0,3 0 0 0,-1 0 0 16,0 0 16-16,-2 0 0 0,-2 0 0 0,1 1 0 0,4-1-32 0,-1 1-16 15,1 1 0-15,1-1 0 16,-1-1-176-16,3 0 0 0,2 0 0 0,0 0 128 0,-2 0-128 0,-1 1 0 15,-2 0 0-15,3 0 0 0,2-1 128 16,-2 0-128-16,-3 0 128 0,-1 0-128 0,-3 0 192 16,1 1-32-16,3 0-16 0,-2-1 0 0,-1 0 48 0,-3 0 0 15,-2 1 0-15,2 0 0 0,2 0-64 0,-1 1 0 16,-3-2 0-16,-2 1 0 0,-3 0-128 0,2 0 128 16,3-1-128-16,-3 0 128 0,-2 0 0 0,0 0-128 15,-5 0 192-15,-2 0-64 0,-3 0 80 0,-1 0 16 16,0-1 0-16,-5-1 0 0,-3 0 96 0,-3 0 32 0,-5 0 0 0,-4 0 0 15,-3-1 64-15,-4-1 16 16,-4 1 0-16,-2 0 0 0,-3-1 144 0,-2 0 16 0,-4 1 16 0,-1-1 0 16,-2 1-96-16,-2 0 0 15,-3-2-16-15,1 2 0 0,-1 0-176 0,-2-1-16 16,-2 1-16-16,-3 3 0 0,0 0-128 0,0 0-32 16,3-4 0-16,-3 4 0 0,0 0-128 0,0-5 0 0,0 5 0 15,0 0 0 1,-1-4-368-16,1 4-96 0,0 0-32 0,0 0 0 15,-4-7-512-15,2 3-96 0,0 0-32 0,2 4 0 16,0 0-2080-16,0 0-432 0,0-5-64 0,0 5-5344 16,1-4-1056-16</inkml:trace>
  <inkml:trace contextRef="#ctx0" brushRef="#br0" timeOffset="7250.62">11544 1522 22047 0,'19'2'976'0,"-10"-2"208"0,2 2-944 0,0-1-240 0,-1 0 0 0,0 0 0 16,-3 0 1568-16,1-1 272 0,-1 1 48 0,-7-1 16 0,5 1-832 0,-5-1-176 15,0 0-16-15,0 0-16 0,0 0-352 0,0 0-64 16,0 0 0-16,0 0-16 0,0 0-432 0,5-2 0 15,-5 2 0-15,0 0-9968 16,0 0-1920-16</inkml:trace>
  <inkml:trace contextRef="#ctx0" brushRef="#br0" timeOffset="17332.28">5071 2873 2751 0,'0'0'128'0,"0"0"16"0,0 0-144 0,0 0 0 15,0 0 0-15,0 0 0 0,0 0 1792 0,0 0 336 16,2-2 64-16,-2 2 16 0,0 0-1120 0,0 0-208 16,2-3-48-16,-1-1-16 0,-1 0-192 0,0 4-48 15,0 0 0-15,0 0 0 0,0-4 96 0,0 4 16 16,0 0 0-16,-1-5 0 0,1 2-96 0,0 3-16 16,-3-3 0-16,3 3 0 0,-3-6-192 0,3 6-32 15,0 0-16-15,-5-4 0 16,1-1-48-16,-1 2-16 0,0 0 0 0,0-1 0 0,0 2-16 0,-1 1 0 15,0-1 0-15,0 1 0 0,1-1-80 0,-3-1-32 16,0 2 0-16,2 0 0 16,-2 0 0-16,-1 0 0 0,1-1 0 0,-1 1 0 0,0 0 128 0,-1 0 32 0,0-1 0 0,-1 2 0 15,-1-1 48-15,2 0 16 16,-2 1 0-16,0 0 0 0,-1 1-64 0,0 0-16 31,0 1 0-31,1-1 0 0,0 0-96 0,-1 0 0 16,0 0-16-16,0 1 0 0,-3 0-176 0,0 1 160 0,-1 0-160 0,1 0 160 0,-1-1-160 0,1 2 0 15,-1-1 144-15,2 1-144 0,-1 1 160 16,1 0-32-16,-1 1-128 0,0-1 192 0,1 1-32 0,-1-1-16 16,1 2 0-16,1-1 0 0,-1 1-144 0,1 0 0 15,1 0 144-15,-1 2-144 0,-1 0 0 0,1 0 0 16,1 1 0-16,0 0 0 0,-1 1 0 0,2 0 0 16,1 0 0-16,-1 1 0 0,-2-1 0 0,0 1 0 15,-1 0 0-15,1-1 0 0,0-1 0 0,0 1 128 16,0 0-128-16,1 0 0 0,0 0 0 0,1 1 0 15,-3 0 0-15,3 0 0 0,0 0 0 0,0 0 128 16,0 0-128-16,2 2 0 0,0 0 0 0,1 0 0 16,1 2 0-16,-1 0 0 0,0 2 0 0,0-1 0 15,1 0 0-15,0-1 0 0,-1 1 0 0,1-1 0 16,0 2 0-16,1-1 0 0,-1 2 128 0,1 1-128 16,1-1 160-16,0-1-160 0,-2 1 0 0,0 1 128 15,1-1-128-15,0 0 0 0,0 1 0 0,0 1 0 16,2-1 0-16,-2 1 0 0,1 1 0 0,-2 0 0 0,1 1 0 0,1 0 0 15,-1-1 0-15,1 1 0 0,0 1 128 0,1-1-128 16,0 0 0-16,1 2 0 16,-1-1 0-16,2 1 0 0,-1 0 0 0,0-1 176 15,2-1-176-15,-2 0 160 0,0-1-160 0,2 0 0 0,1 0 0 0,0 0 0 16,0 0 128-16,1 0-128 16,0 0 192-16,1-1-64 0,0 0-128 0,2-1 160 0,1 1-160 0,0 1 160 15,-1-1-160-15,1 0 0 0,-1 0 144 0,0 0-144 16,1 0 0-16,0 0 128 0,0 0-128 0,1 1 0 0,-1-1 0 0,2-1 0 15,-1 0 0-15,1 1 128 0,-1 0-128 0,1 1 0 16,0-1 0-16,1 1 128 0,-2-2-128 0,4 1 0 16,0-2 0-16,0 1 0 0,0 0 0 15,-1 0 0-15,2 0 0 0,-1-1 0 0,2 1 0 0,0 1 0 16,0-1 0-16,0 0 128 0,1 0-128 0,-1-1 0 16,2 0 0-16,1 0 0 0,-1-2 0 0,1 2 0 15,0-1 0-15,2 0 0 0,0 1 0 0,2-1 0 16,0-1 0-16,0 1 0 0,2-1 144 0,0 0 16 15,-3-2 0-15,1 1 0 0,0-1-160 0,-2 1-224 16,2-2 48-16,-1 0 16 0,1-1 160 0,1 1 0 16,-1-2 0-16,2-1 0 0,0 0 0 0,1-1 128 15,0-1-128-15,1 1 128 0,0-1-128 0,1 0 0 16,3-1 0-16,1-1 0 0,-1 0 0 0,0 1 128 16,2-2-128-16,-2 1 0 0,-1-2 0 0,-2 2 0 15,0-2 0-15,0 1 0 0,1 1 0 0,0-2 0 16,0-2 0-16,2 3 0 0,-3-1 0 0,2 1 144 15,2-2-144-15,0 0 0 0,2-1 192 0,0 0-64 16,1 0 0-16,0 1-128 0,-2-2 192 0,0 0-192 16,-2-1 192-16,0 0-192 0,-1-1 176 0,0 0-176 15,0 0 160-15,1-1-160 0,-2 0 192 0,0 0-48 0,0 0-16 0,2 0 0 16,-1 0 80-16,1 0 16 0,2 0 0 0,-1-1 0 16,1 0-64-16,-1-1-16 0,0-1 0 15,-1-2 0-15,1-1-144 0,-1 1 192 0,0-2-192 0,2 0 192 16,0 0-192-16,1 0 192 0,-1 0-192 0,0 1 192 0,1-1-192 0,-1 1 160 15,0-2-160-15,-1 1 160 0,1-1-160 0,-2-1 0 16,0 0 0-16,-2-1 0 0,-2 0 128 0,1-1-128 16,-2 0 0-16,1 0 128 0,-1-1-128 0,1-1 0 15,0 0 144-15,1 0-144 0,0-2 0 0,-1 1 144 16,0-2-144-16,0 1 0 0,1-2 144 0,0 1-144 16,0-1 0-16,0 2 144 0,-2-1-144 0,0 1 0 15,0 0 144-15,-2-1-144 0,-2-1 0 0,0-1 144 16,-2 1-144-16,1-1 0 0,-3-1 128 0,0 0-128 15,-1-1 0-15,1 1 0 0,0-2 144 16,1 2-144-16,-3 0 0 0,0 0 144 0,0-2-144 0,1 1 0 16,0-1 0-16,0 0 0 0,-1 0 0 0,-1 1 128 15,0 0-128-15,0 1 0 0,-2-1 0 0,0 0 0 0,-1 0 128 0,0 1-128 16,0-1 0-16,0 0 0 16,-2-2 144-16,-2 1-144 0,1-1 0 0,-1 2 144 15,0 0-144-15,0 0 0 0,-1-1 128 0,0 0-128 16,0 0 0-16,0 0 0 0,1-1 0 0,-1 1 0 0,0 0 128 0,0 0-128 0,-1-1 0 15,0 1 0-15,0-1 0 0,-2 1 0 16,-1 0 0-16,0-1 0 0,0-2 0 0,1 0 0 0,1 2 144 16,-1 1-144-16,-4 0 0 0,2 0 144 0,1-1-144 0,-3-1 0 15,-1 1 0-15,0 0 0 16,1 0 0-16,-1 1 0 0,1 0 0 0,-1 0 128 0,1 0-128 0,-1 0 0 16,0 0 0-16,-1 0 0 15,0-1 0-15,0 0 0 0,-2-1 0 0,0 2 0 0,0 0 0 0,2 2 0 16,0-1 0-16,-1 0 0 0,-2 0 0 0,0 0 0 15,-1 1 0-15,0-1 0 0,2 0 0 0,-1 0 0 16,-4 2 0-16,2 0 0 0,0 1 0 0,0 1 0 16,1-1 0-16,-2 2 0 0,-1-1 0 0,-2 1 0 15,0-1 0-15,-2 1 0 0,-1 0 0 0,1 0-144 16,-2-2 144-16,0 2 0 0,1 1 0 0,1 1-128 0,-1-1 128 0,1 0 0 16,0 1 0-16,0 0 0 15,1 1 0-15,-1-1 0 0,1 0 0 0,2 0 0 16,-4-1 0-16,2 1 0 0,-1 1 0 0,2-1 0 0,-1 0 0 0,1 1 0 15,-3 1 0-15,0 1 0 16,-2 0 0-16,0 1 0 0,-1 0 0 0,0 0 0 0,0 1 0 0,0-1 0 16,2 0 0-16,-2 1 0 0,1 0-128 0,0 0 128 15,-1 2 0-15,2-1 0 0,1 1 0 0,2 0 0 16,-5 0 0-16,1 2 0 0,0-1 0 0,1 1 0 16,1-1 0-16,-2 2 0 0,-2 0 0 0,0 0 0 15,-1 0-128-15,0-1 128 16,-1 0 0-16,0-1 0 0,1 2 0 0,1 0 0 0,1 0 0 0,1 2 0 0,0 1 0 15,3 0-128-15,-2 0 128 0,1-1 0 0,0 1 0 16,1 1 0-16,-1 0 0 0,1 3 0 0,0-2 0 16,-1 1 0-16,-1 1 0 0,0 0 0 0,-1 1-128 0,-1 0 128 15,-1 2 0-15,-1 0 0 0,-1 0 0 0,1-1-128 16,-1 2 128-16,2 1 0 0,2 0 0 0,-2 2 0 16,2 0-128-16,2 1 128 0,0 1 0 0,0-1 0 15,1 2 0-15,0 1 0 0,-1 0 0 0,1 0 0 16,0 2 0-16,-1-1 0 0,1-1 0 0,-2 1 0 15,-2-2 0-15,0 0 0 0,-1-1 0 0,-2 0 0 16,0 0 0-16,0 2 0 0,0-1 0 0,-2 0 0 0,1 0 0 0,0 0 0 16,-1 1-176-16,1 0 176 0,-2 1-160 0,2 1 160 31,1-1-480-31,1 2 0 0,2 1 0 0,-1 1 0 16,0 1-1312-16,0 2-256 0,0 2-48 0,0 2-16 0</inkml:trace>
  <inkml:trace contextRef="#ctx0" brushRef="#br0" timeOffset="21470.17">5484 6071 3679 0,'0'0'320'0,"0"0"-320"0,0 0 0 0,0 0 0 15,0 0 2960-15,0 0 528 0,0 0 96 0,0 0 32 16,0 0-1440-16,0 0-272 16,0 0-64-16,0 0-16 0,0 0-288 0,0 0-64 0,0 0-16 0,0 0 0 15,0 0-544-15,0 0-96 16,6 4-32-16,2 1 0 0,-1-1-144 0,3-1-16 0,1 1-16 0,3-2 0 15,3 0-272-15,1 1-48 0,-1 0-16 0,3-1 0 16,-1 0-80-16,-1-1-32 0,1-1 0 0,1 0 0 0,-3 0-160 0,0 0 192 16,-2-1-192-16,2 0 192 0,0 0-192 0,-1 2 0 15,-2-1 144-15,-1 0-144 0,-2 0 0 0,-1 0 144 16,-1 0-144-16,-1 0 0 0,-3 1 0 0,-5-1-176 16,0 0 0-16,0 0 0 15,0 0-2496-15,0 0-496 0,0 0-96 0,0 0-5168 16,0 0-1024-16</inkml:trace>
  <inkml:trace contextRef="#ctx0" brushRef="#br0" timeOffset="21707.6">5727 6123 11055 0,'0'0'976'0,"0"0"-784"15,0 0-192-15,-6-1 0 0,-1-1 3136 0,2 2 576 0,-2 3 112 16,2-1 16-16,-1 1-1584 0,1 0-320 0,-2 2-64 0,3 1-16 16,-1 2-704-16,0 1-128 15,-2 1-48-15,2 2 0 0,1 3-336 0,1 2-64 16,0 0 0-16,1 3-16 0,-3-2-128 0,3 3-32 15,1 2 0-15,1 1 0 0,1 0-32 0,0-1-16 0,1-1 0 0,2-1 0 16,-3-1-192-16,2-1-32 0,0-1-128 0,-1-1 192 16,0-2-192-16,1 0 144 0,2-3-144 0,0-1 128 15,-3-2-128-15,1-1 0 0,1 1 0 0,-1-2 0 32,-3-7-1248-32,0 0-288 0,3 5-48 0,-3-5-9440 0,7 1-1904 0</inkml:trace>
  <inkml:trace contextRef="#ctx0" brushRef="#br0" timeOffset="22239.68">5857 6670 25567 0,'0'0'1136'0,"0"0"224"0,0 0-1088 0,0 0-272 16,-4-4 0-16,-1 0 0 0,3-1 1280 0,0 1 192 15,2 4 32-15,0-6 16 0,1 1-464 0,1-2-96 16,2 1 0-16,1-1-16 0,2 3-608 0,0-1-112 16,2 2-32-16,0 1 0 0,0 0-48 0,1 0-16 0,0 2 0 0,0 3 0 15,-2-1 80-15,0 1 16 0,0 2 0 0,-2 1 0 16,0 3 48-16,-2 1 16 0,0 1 0 0,-2 0 0 15,-1 0 96-15,0 0 0 0,-1 0 16 0,-1 1 0 16,-1-1-400-16,-2 1 0 0,1 0-144 0,0-1 144 0,-1-1 144 0,2 0 144 16,0-1 32-16,0-2 0 0,0 0-320 0,2-7 0 15,0 0 128-15,0 0-128 0,0 0 0 0,0 0-256 16,0 0 64 0,0 0 0-16,4-5 192 0,2-1 0 0,0-2 192 0,3 0-192 0,1-3 0 0,1-2 0 15,0-1 0-15,1-1 0 0,-1-1 0 0,0 1 0 16,1 1 0-16,-2 0 0 15,-2 2 144-15,-1 2-144 0,1 2 0 0,-2 1 144 0,-6 7 256 0,0 0 48 16,0 0 16-16,0 0 0 0,0 0 176 0,0 0 16 16,0 0 16-16,0 0 0 0,0 0-416 0,-5 6-96 15,2 0-16-15,0 2 0 0,0 2-144 0,1-1 0 16,1-1 0-16,0 0 128 0,1-1-128 0,1-1 0 16,1 0 0-16,3-2 0 0,0 1 0 0,2-1-144 15,0-1 144-15,4-1-160 16,2 0-1088-16,1-2-224 0,0-3-32 0,3 0-16 15,0-1-1536-15,2-2-304 0</inkml:trace>
  <inkml:trace contextRef="#ctx0" brushRef="#br0" timeOffset="24384.01">11237 2558 1839 0,'0'0'0'0,"0"0"160"0,0 0-160 0,0 0 0 16,0 0 0-16,0 0 0 0,-3-4 2176 0,0 1 384 15,-3 0 96-15,6 3 16 0,-3-5-1344 0,0 2-272 16,3 3-48-16,0 0-16 0,-5-3-144 0,5 3-16 16,-4-4-16-16,4 4 0 0,0 0-96 0,0 0-16 15,0 0 0-15,0 0 0 0,0 0-96 0,0 0-32 16,0 0 0-16,0 0 0 0,0 0-192 0,0 0-32 15,0 0-16-15,0 0 0 0,0 0-16 0,0 0-16 0,0 0 0 0,0 0 0 16,0 0-80-16,0 0-16 16,0 0 0-16,0 0 0 0,0 0-208 0,0 0 0 15,0 0 0-15,0 0 0 0,0 0 0 0,0 0 0 16,0 0 0-16,0 0 0 0,0 0 0 0,0 0 0 16,0 0 0-16,0 0 0 0,0 0 0 0,0 0 0 15,0 0 0-15,0 0 0 0,0 0 0 0,0 0 0 0,0 0 0 16,0 0 0-16,0 0 128 0,0 0-128 0,0 0 0 0,3 5 0 15,-3-5 176-15,0 0-176 0,6 2 192 0,-1 0-192 0,2 0 256 0,-2 1-48 16,1-2-16-16,0 0 0 0,2 0-32 0,1-1-16 16,0 1 0-16,2-1 0 15,0 0-144-15,2 0 160 0,0-2-160 0,3 2 160 0,0 1-160 0,1 0 0 16,0 0 0-16,2 0 128 0,1 0-128 0,2-1 0 16,1-1 0-16,1 0 128 0,0-1-128 0,1 1 0 15,1 1 0-15,0 0 0 0,-1-4 0 0,2 3 0 16,1 0 0-16,1 1 0 0,0-1 0 0,1 0 0 15,1 0 0-15,3 1 128 0,2 0-128 0,1 0 0 32,3 0 0-32,-2 0 128 0,-1-1 0 0,2 0-128 0,-2 0 192 0,0 0-64 0,-2-1-128 0,-1 1 160 15,-1 0-160-15,1 0 160 0,-1 0-160 0,1 1 0 16,1 0 144-16,-1 0-144 0,1-1 0 0,-2 0 0 16,-3 0 0-16,0 0 0 0,0 1 0 0,-1 0 0 15,0 1 0-15,0 0 0 0,-1 1 0 0,0 0 0 16,0 0 0-16,2 2 0 0,2-1 0 0,1-1 0 15,0 0 0-15,0 0 0 0,-1-2 0 0,-1 0 0 16,-3 0 0-16,1 0 0 0,-1-2 0 0,1 2 128 16,-1 0-128-16,-1 0 0 0,2 0 0 0,-1 0 128 0,2 0-128 0,2 0 0 15,2 0 256-15,2 0 0 0,-3 0-16 0,1 0 0 16,-3 0-64-16,2 0-16 0,1-1 0 0,-2 0 0 16,0 0-16-16,-1 0 0 0,0 0 0 0,-1 1 0 0,1 0-144 0,1 0 160 15,1 0-160-15,1-1 160 0,-2 0-32 0,-2 0 0 16,-3 0 0-16,0-2 0 0,-2 0 64 0,-1 0 0 15,-2-1 0-15,0 2 0 0,-4-1 16 16,1 2 16-16,-4 0 0 0,1 0 0 0,0 0-32 0,-2-1-16 16,-1 1 0-16,-1 1 0 0,-1-1-176 15,-1 1 160-15,-1-1-160 0,-1 1 160 0,-2 0-160 0,-6 0 0 32,0 0 144-32,0 0-144 0,0 0 128 0,0 0-128 15,0 0 160-15,0 0-160 16,0 0-272-16,0 0-160 0,0 0-16 0,0 0-16 15,0 0-1056-15,-4 6-208 0,-3-2-32 0,1 2-11184 0</inkml:trace>
  <inkml:trace contextRef="#ctx0" brushRef="#br0" timeOffset="24984.29">14082 2610 14047 0,'0'0'624'0,"0"0"128"0,0 0-608 0,0 0-144 0,0 0 0 0,0 0 0 15,3-5 1392-15,1 0 240 0,-4 5 48 0,3-4 16 16,-3 4-224-16,3-4-32 0,1-1-16 0,-4 5 0 16,3-4-400-16,-3 4-96 0,0 0-16 0,0 0 0 15,4-2-336-15,-4 2-80 0,6-1-16 0,-6 1 0 16,0 0-176-16,5 0-48 0,-5 0 0 0,6 3 0 16,-6-3-112-16,5 4-16 0,-5-4-128 0,5 6 192 15,-2 0-64-15,0 2 0 0,1 1-128 0,-2 0 192 16,0-1-64-16,0 1-128 0,0 1 176 0,1 1-176 15,-2-2 224-15,0 3-64 0,0 1-16 0,1 2 0 0,-1-1 0 0,1 0 0 16,-1 3 0-16,1 1 0 0,-1 1 16 0,1 1 0 16,0 0 0-16,0 1 0 0,-1-1-32 0,2 2 0 15,-2 0 0-15,0 2 0 0,0 0-128 0,0 1 192 16,0 1-192-16,0 1 192 0,1-1-192 0,1 2 160 16,-2-1-160-16,1 2 160 0,-1 1-160 0,0-1 0 15,0 0 0-15,0 1 0 0,1-1 128 0,1 1-128 16,-2 0 0-16,1-1 128 0,2 2-128 0,-1-2 0 15,0-1 0-15,-1 1 128 0,-1 0-128 0,1-1 160 0,-1 0-160 0,1 1 160 16,-2 2-16-16,0 0 0 0,1-1 0 0,0-1 0 16,-1 2 16-16,0 0 0 0,0-1 0 0,0-1 0 15,0 1-32-15,0-1 0 0,0-2 0 0,1 0 0 16,-1-1 64-16,0 0 16 0,0 2 0 0,1-2 0 16,0 3 0-16,1-3 0 0,0 0 0 0,1-1 0 15,-1-1-32-15,1 0-16 0,0 0 0 0,1 0 0 0,-1 0-32 16,1-3-128-16,2-3 192 0,-1 1-64 0,-1 1-128 0,-1-1 192 15,-1-1-192-15,0-1 192 16,1-2-192-16,-2-1 192 0,-1 1-192 0,0-1 192 16,0 0-192-16,-2 0 160 0,0-1-160 0,2 0 160 0,-3-1-160 0,2 0 0 15,0 0 144-15,0-1-144 0,0 0 0 0,0-1 0 16,-2-1 0-16,2 0 128 0,1-2-128 0,0 0 0 16,0 0 0-16,0-7 128 15,1 6-560-15,-1-6-96 0,0 0-32 0,0 0 0 16,0 0-2640-16,0 0-512 0</inkml:trace>
  <inkml:trace contextRef="#ctx0" brushRef="#br0" timeOffset="26227.79">11288 4839 4607 0,'0'0'192'0,"0"0"64"0,-5-3-256 0,-1 0 0 16,1 2 0-16,5 1 0 0,-5-1 3120 0,5 1 576 16,-5-2 112-16,5 2 32 0,0 0-2000 0,0 0-400 15,0 0-80-15,0 0-16 0,0 0-624 0,0 0-128 16,0 0-16-16,0 0-16 0,0 0-176 0,0 0-16 15,0 0-16-15,0 0 0 0,5-2-16 0,2 1 0 16,-1 0 0-16,1 0 0 0,1-1 48 0,0 1 16 0,2-1 0 0,1 1 0 16,1 0-64-16,1 0-16 15,1-1 0-15,1-1 0 0,3 1 0 0,1 0-16 16,3 0 0-16,4 0 0 0,-3-1-48 0,3 1-16 16,1-1 0-16,-1 0 0 0,-2-1-96 0,1 1-16 0,-2 2 0 0,1-1 0 15,1-2-128-15,-1 0 0 16,0 1 144-16,0 1-144 0,0 0 0 0,1 1 128 15,2-1-128-15,1-2 0 0,3 2 0 0,0-1 0 16,1 2 0-16,0-1 0 0,-2 1 0 0,1-1 0 0,-1-2 0 0,0 1 0 16,0 0 0-16,1 1 0 0,0-3 0 15,0 3 0-15,1 0 0 0,1 0 0 0,1-1 0 0,0 1 128 16,-1 0-128-16,0 0 192 0,-1-1-64 0,-1-1 0 16,-2 2-128-16,0 0 0 0,0-1 128 0,-1-1-128 0,0 1 0 0,-1 1 128 15,2-2-128-15,-1 2 0 0,3 0 0 0,1 0 0 16,0 0 0-16,2-1 128 0,-2 1-128 0,0 0 0 15,-2-1 0-15,-2 1 0 0,1-1 0 0,-1 1 0 16,-2 0 0-16,-1 1 0 0,-1 0 0 0,0 0 0 16,1 0 128-16,-1-1-128 0,0-1 128 0,0 2-128 15,0-1 128-15,1 1-128 0,-1 0 0 0,0 0 0 16,-1-1 0-16,0 1 128 0,-1 1-128 0,0 0 0 16,-4 0 0-16,0 0 0 0,1 0 0 0,0 1 0 15,1 1 0-15,-1-2 128 0,-1-2-128 0,1 4 0 16,-2-1 0-16,2 0 0 0,1 0 0 0,0 0 0 15,-1 0 0-15,2 0 0 0,2 1 0 0,2 1 0 32,-2-1 0-32,1-1 0 0,0 0 0 0,0 0 0 0,1 0 0 0,-2 0 0 0,1 0 0 0,-2-1 0 15,0 0 0-15,-1 0 0 0,-3 0 0 0,1 0 0 16,0 0 0-16,-2 0 0 0,0-1 0 0,-2 0 0 0,1 0 0 0,-1 0 0 16,-1 0 0-16,1 0 128 0,-1 0-128 0,1 0 0 15,1-1 0-15,0 1 128 0,-1 0-128 0,-1 0 0 16,0 0 0-16,-1 0 0 0,0 0 0 0,-1 0 0 15,-2 0 0-15,-1 0 144 0,1-2-144 0,-1 2 0 0,-1 0 336 0,-3 0-32 16,-5 1-16-16,6-1 0 16,-1 0-48-16,-5 1-16 0,0 0 0 0,0 0 0 15,0 0-96-15,0 0 0 0,0 0-128 0,5-1 192 0,-5 1-192 16,0 0 128-16,0 0-128 0,0 0 0 0,0 0-192 0,0 0-128 16,0 0-16-16,0 0-10512 31,0 0-2096-31</inkml:trace>
  <inkml:trace contextRef="#ctx0" brushRef="#br0" timeOffset="26368.85">14387 4664 26143 0,'0'0'1152'0,"0"0"256"0,0 0-1136 0,0 0-272 15,0 0 0-15,0 0 0 0,0 0 0 0,0 0 0 16,0 0-176-16,0 0-7520 15,0 0-1520-15</inkml:trace>
  <inkml:trace contextRef="#ctx0" brushRef="#br0" timeOffset="30175.06">18535 2495 911 0,'0'0'0'0,"0"0"0"16,0 0 0-16,0 0 0 0,0 0 1232 0,-5-1 176 15,5 1 16-15,0 0 16 0,-4-4-288 0,4 4-64 16,-3-3-16-16,3 3 0 0,-5-2-64 0,1 0-16 16,4 2 0-16,0 0 0 0,-6-1-32 0,6 1-16 0,0 0 0 0,0 0 0 15,-5-1-176-15,5 1-16 16,0 0-16-16,0 0 0 0,-6 0-64 0,6 0-16 0,0 0 0 16,0 0 0-16,0 0 32 0,0 0 0 15,0 0 0-15,0 0 0 0,0 0-48 0,0 0-16 0,0 0 0 0,0 0 0 16,0 0-80-16,0 0-16 0,0 0 0 0,0 0 0 15,0 0-144-15,0 0-48 0,0 0 0 0,7 0 0 16,-1-3-80-16,0 2 0 0,2 0-16 0,2 1 0 16,2-2-16-16,1 1 0 0,0 0 0 0,3 0 0 15,1 1-80-15,2 0-16 0,2 0 0 0,4 0 0 16,4 0-128-16,2 0 0 0,-1-1 0 0,4-1 128 16,3 1-128-16,-1 1 0 15,-1-1 0-15,2 1 0 0,1 0 144 0,3 0-144 0,1-1 160 0,2 0-160 0,1 0 256 0,0 1-64 16,0 0 0-16,-2-1 0 0,-3 0-64 0,1-1-128 15,-1-1 176-15,0 2-176 0,2 0 144 0,2 0-144 16,1 0 0-16,0 0 144 0,-1 1-144 0,-1 0 128 16,-1-1-128-16,-1 1 128 0,0-1-128 0,-1 0 192 15,0-1-192-15,1 0 192 0,0 1-16 0,2 0 0 16,0 0 0-16,0 0 0 0,-1 0 80 0,-3 0 0 16,0 0 16-16,-2-1 0 0,-1 0-112 0,0 0-32 15,0 1 0-15,2 0 0 0,0 0-128 0,1 0 0 16,-1-2 144-16,1 2-144 0,-1-1 0 0,0 0 0 15,-3 0 0-15,1 0 128 0,-3-1-128 0,1 2 0 0,-3 0 0 0,0 0 0 16,-2-1 0-16,2 1 0 0,0 0 0 0,0 0 0 16,0-2 0-16,-2 1 0 0,-1 0 128 0,-1 1-128 15,-1 0 144-15,-2 0-144 16,-2 0 192-16,-1-1-192 0,-4 1 208 0,0 1-64 16,-2 0-16-16,0 0 0 0,-1 0-128 0,-1 0 128 0,-1 0-128 0,-2 0 128 15,0 0-128-15,-1-1 0 0,0 1 144 0,-2 0-144 16,0 0 128-16,-1 0-128 0,-6 0 160 0,7 0-160 0,-7 0 128 0,0 0-128 15,6 0 0-15,-6 0 144 16,0 0-144-16,0 0 0 0,0 0 144 0,0 0-144 0,0 0-240 0,0 0-112 16,0 0-32-16,0 0 0 15,0 0-1760-15,0 0-352 0,0 0-80 0,0 7-6864 16,0-7-1376-16</inkml:trace>
  <inkml:trace contextRef="#ctx0" brushRef="#br0" timeOffset="30835.21">21279 2444 14271 0,'0'0'640'0,"0"0"128"0,0 0-624 0,0 0-144 16,0 0 0-16,0 0 0 0,0 0 1232 0,0 0 224 16,5-4 32-16,-5 4 16 0,4-3 96 0,-4 3 0 15,5-6 16-15,-5 6 0 0,0 0-608 0,4-3-128 16,-4 3-32-16,6-2 0 15,-6 2-208-15,0 0-64 0,0 0 0 0,0 0 0 0,0 0-192 0,6-2-64 0,-6 2 0 0,0 0 0 16,7 2-96-16,-7-2-32 0,5 3 0 0,-5-3 0 16,6 3 80-16,-6-3 16 0,0 0 0 0,5 6 0 15,0 0-32-15,-2 1 0 16,-3-7 0-16,4 8 0 0,1-1-16 0,-3 1-16 0,1 1 0 0,1 1 0 0,-1-2-64 0,0 2-16 16,0 1 0-16,1 0 0 0,-1 0-144 0,0 1 160 15,1 1-160-15,0 0 160 0,-2 1-160 0,3 0 192 16,-2 2-192-16,0 0 192 0,1 1-48 0,-1-1 0 15,0 2 0-15,0-1 0 0,2 3 48 0,-4 1 0 16,0 1 0-16,0 0 0 0,1 0 0 0,-2 0 16 16,1 0 0-16,-1 1 0 0,0 1-80 0,0 1 0 15,0 0-128-15,-1 0 192 0,1 1-192 0,-3-1 128 16,1 1-128-16,0 0 0 0,-1 0 128 0,2 1-128 16,-1 1 0-16,1-1 0 0,1 1 128 0,0-1-128 15,0-1 0-15,0-2 144 0,1 0-144 0,0 1 0 16,0 1 0-16,2-2 128 0,-2-2 0 0,1 0-128 15,0 0 192-15,1 1-64 0,-2 0-128 0,2-1 192 16,-1 0-192-16,0 1 192 0,-1 0-192 0,1 2 0 0,-1-1 144 0,2 0-144 16,-1 0 0-16,-1-1 144 0,0-1-144 0,0 1 0 15,0 0 128-15,0 1-128 16,-1-1 0-16,0-1 0 0,0-1 240 0,-1-1-64 16,0 1-16-16,0-1 0 0,0 0 32 0,0-1 0 15,0-2 0-15,0 0 0 0,0-2-64 0,-1 1 0 0,1-1 0 0,1 0 0 16,-1 0-128-16,1-1 128 0,0-1-128 0,0 0 128 15,1-1-128-15,0 1 0 0,1-2 144 0,-1 0-144 0,0-2 0 16,0 0 0-16,0 0 0 0,1-1 128 16,0-1-128-16,2 0 0 0,-1 0 128 0,0-1-128 15,1 1 0-15,-1-1 0 0,1 1-160 0,1 1 160 16,-2-2-1216 0,1 1-128-16,0 0-16 0,-1-1-10416 15,0 1-2096-15</inkml:trace>
  <inkml:trace contextRef="#ctx0" brushRef="#br0" timeOffset="31554.56">21422 4159 1839 0,'0'0'0'0,"0"0"160"0,0-4-160 0,0 4 0 0,0-6 0 0,-1 1 0 15,1 5 2896-15,0-6 560 0,0 6 96 0,-2-5 32 16,0 0-1424-16,2 5-288 0,-3-4-48 0,3 4-16 16,0 0-640-16,0 0-128 0,0 0-16 0,-5 3-16 15,1 3-464-15,-1 1-96 0,1 3 0 0,0 1-16 0,-1 3-32 0,3 1 0 16,-1-1 0-16,1 3 0 0,0 0-224 0,2 2-48 15,2 2-128-15,0 0 192 0,1-1-64 0,0-1 0 16,1 0-128-16,-1 1 192 0,0 0-32 0,2-2-16 16,-1-1 0-16,-1-2 0 0,1-1-144 0,-1-2 0 15,-1-1 144-15,0-1-144 16,1-2-1248-16,-3 0-320 0</inkml:trace>
  <inkml:trace contextRef="#ctx0" brushRef="#br0" timeOffset="32769.78">18358 4550 2751 0,'0'0'128'0,"-6"0"16"0,-1-1-144 0,-4-1 0 0,-5 1 0 0,4-1 0 0,2 0 2880 0,4 0 560 16,0 0 96-16,2 0 32 0,-1 0-1744 0,5 2-352 16,-5-1-64-16,5 1 0 0,0 0-96 0,0 0-16 15,-6-2 0-15,6 2 0 0,0 0-208 0,0 0-64 16,0 0 0-16,0 0 0 0,0 0-160 0,0 0-32 15,0 0-16-15,0 0 0 0,0 0-304 0,0 0-48 16,0 0-16-16,0 0 0 16,2-4-32-16,3 0-16 0,1 1 0 0,3 1 0 0,1 0-112 0,1 0-32 0,2 1 0 0,2 0 0 15,-1 0-128-15,2 0-128 16,3 2 192-16,1-2-192 0,0 0 0 0,2 0 0 16,1 0 0-16,2 0 0 0,3 0 0 0,1-1 0 0,3 1 0 0,2 0 0 15,2 0 128-15,0 1-128 0,1-1 0 0,2 0 0 16,-1-1 0-16,1 2 0 15,-4-2 0-15,0-1 0 0,0 0 0 0,3 1 0 16,0-1 128-16,3 0-128 0,1 1 0 0,2 0 0 0,1 0 0 0,-1 0 0 16,-1-1 144-16,-1 0-144 0,-1 0 0 0,1-1 144 15,-1 2-144-15,2 0 192 0,0 1-192 0,2 0 192 16,1-1-192-16,-1 1 160 0,-2-3-160 0,-2 2 160 16,-3 0-160-16,-2-1 128 0,0-1-128 0,-2 1 128 15,0 1-128-15,-1 1 192 0,0 0-192 0,1-1 192 16,1 2-192-16,0 0 192 0,1-1-192 0,-2 0 192 15,-1 0-192-15,0-1 0 0,-3 0 0 0,2 0 128 0,1-2-128 0,0 3 0 16,3 1 0-16,-2 0 0 0,0 0 0 0,1-1 0 16,0-1 0-16,0 1 0 0,-2-1 0 15,-2-1 128-15,-2 0-128 0,-2 1 0 0,-1 0 0 0,-2 1 0 16,-1-1 128-16,1 0-128 0,-3 0 0 0,1 1 0 16,0 0 0-16,0 0 0 0,0 1 0 0,0 1 128 15,0 0-128-15,1 0 0 0,2 0 0 0,1 1 0 16,-3 1 0-16,2-2 0 0,-1-1 0 0,-1 0 0 15,-2 0 0-15,-1 0 0 0,-1 0 0 0,-2-1 0 16,-1-1 0-16,-3 1 0 0,-1 0 128 0,-1 0-128 16,-1 0 128-16,-2 0-128 0,-2 0 176 0,1 1-48 15,0-1-128-15,-7 1 192 0,6-1-16 0,-6 1-16 16,5-3 0-16,-5 3 0 0,0 0 32 0,4-2 16 16,-4 2 0-16,4-2 0 0,-4 2-80 0,0 0 0 0,0 0-128 0,7-2 192 15,-7 2-192-15,0 0 0 0,5-1 0 0,-5 1 0 16,0 0 0-16,0 0 0 15,0 0 0-15,0 0 0 16,0 0-368-16,0 0-112 0,0 0-32 0,0 0-11344 0,0 0-2288 0</inkml:trace>
  <inkml:trace contextRef="#ctx0" brushRef="#br0" timeOffset="32894.36">21364 4385 19343 0,'0'0'848'0,"0"0"192"0,0 0-832 16,0 0-208-16,0 0 0 0,0 0 0 0,0 0 1760 0,0 0 304 15,0 0 64-15,0 0 16 0,0 0-1680 0,0 0-336 16,0 0-128-16</inkml:trace>
  <inkml:trace contextRef="#ctx0" brushRef="#br0" timeOffset="37426.83">12549 5548 24639 0,'0'0'1088'0,"0"-4"240"0,-1-1-1072 0,-1-1-256 16,1 1 0-16,1 5 0 0,-2-6 864 0,2 6 112 16,0 0 32-16,0 0 0 0,0 0 32 0,0 0 16 15,0 0 0-15,-3 6 0 0,0 1-624 0,0 5-128 32,1 3-32-32,1 2 0 0,0 4-144 0,0 2-128 0,-1 1 144 0,-1 2-144 0,2 1 144 0,0 0-144 15,0-2 128-15,0-1-128 0,1-1 128 0,0-1-128 0,-3 0 128 0,2-2-128 16,0-2 0-16,1-3 0 0,0-2 128 0,0 0-128 15,0-3 160-15,-2-2 0 16,0-2 0-16,2-6 0 0,0 0 288 0,0 0 48 0,0 0 16 16,0 0 0-16,-4-3 64 0,-2 0 32 15,1-2 0-15,-1-4 0 0,2-3-208 0,1-3-32 16,-2-1-16-16,2-3 0 0,1-1-224 0,1-3-128 0,1-2 160 0,1-1-160 16,0-4 144-16,1 0-144 0,0-1 128 15,2 3-128-15,-1 1 128 0,2 2-128 0,2 0 0 0,1 3 128 16,-2 1-128-16,3 2 0 0,-1 3 0 0,2 1 128 15,0 2-128-15,-1 2 0 0,2 0 0 0,0 3 0 16,0 3-128-16,2 2 128 0,0 0-160 0,-1 2 160 16,0 1-144-16,-2 3 144 0,1 0-128 0,0 2 128 15,0 4-1440-15,0 1-208 0,-2 0-32 0,-2 2-9136 16,0 2-1808-16</inkml:trace>
  <inkml:trace contextRef="#ctx0" brushRef="#br0" timeOffset="37615.43">12464 5811 35295 0,'-10'-2'1568'0,"10"2"320"0,-4-2-1504 0,0 0-384 15,1 0 0-15,3 2 0 0,0 0 240 0,0 0-32 16,0 0 0-16,0 0 0 0,10-3-16 0,-1 1 0 16,2 0 0-16,3 0 0 0,3 0-192 0,0-1 0 15,1 1 0-15,0 0 0 16,2-1-1424-16,1 0-176 0,0 1-48 0,0-1-12960 0</inkml:trace>
  <inkml:trace contextRef="#ctx0" brushRef="#br0" timeOffset="38117.8">12769 5921 27359 0,'0'0'1216'0,"0"0"240"0,-4 7-1168 0,1 1-288 0,0-1 0 0,2 2 0 0,-2 0 592 0,2 0 64 31,0 0 16-31,1-1 0 0,0 0 336 0,1 0 64 0,2-1 16 0,0 0 0 0,1-1-576 0,2-1-96 16,-1 1-32-16,3-2 0 0,-3-1-192 0,3-1-64 16,1 0 0-16,0-2 0 15,1-2-128-15,0 0 192 0,-1-1-192 0,0-1 192 0,-1-3-64 0,0 1-128 16,-1-1 192-16,1-2-64 0,-2-1 16 0,-2 0 0 16,0 0 0-16,0 0 0 0,-2 0 144 0,-1 3 32 15,0 0 0-15,0 2 0 0,-1 5 160 0,0 0 32 16,0 0 16-16,0 0 0 0,0 0-144 0,0 0-16 0,0 0-16 0,-1 5 0 15,0 4-224-15,0 2-128 0,1 2 128 0,-1 3-128 16,1 2 0-16,0 3 0 16,0 3 0-16,0 3 128 0,0 0-128 0,1 3 0 15,-1 1 0-15,0 1 0 0,0-2 0 0,0 1 0 0,0 1 0 16,0 0 0-16,-1-1 0 0,0-3 0 0,1-1 0 0,0-3 0 16,-1-2 0-16,-1-2 0 15,-1-3 0-15,0-1 128 0,0-3-128 0,0-2 144 0,-2-2-144 0,0-1 160 16,0-3 32-16,-1-1 0 15,0 0 0-15,-1-4 0 0,0-4 240 0,-2-2 48 0,-1-2 16 0,0-3 0 16,0-2 0-16,1-2 0 0,0-2 0 0,4-1 0 16,-2 1-224-16,3-2-32 0,3 0-16 0,2 1 0 15,3-2-224-15,3 1 128 0,1 2-128 0,3 0 0 16,3 2 0-16,2 0 0 0,3 2-208 0,3 2 64 31,2 0-352-31,1 2-64 0,-1 1-16 0,0 2-12880 0,1 3-2592 0</inkml:trace>
  <inkml:trace contextRef="#ctx0" brushRef="#br0" timeOffset="42327.5">19564 5367 18431 0,'0'0'816'0,"-2"-6"160"0,1 0-784 0,0 0-192 15,0 1 0-15,1 5 0 0,0 0 2496 0,0 0 464 16,0 0 96-16,0 0 16 0,0 0-1664 0,0 0-336 16,0 0-64-16,0 0-16 0,-2 8-512 0,1 1-96 15,-2 2-32-15,2 4 0 0,0 2 0 0,0 2 0 16,0 0 0-16,0-1 0 0,-1 2-48 0,0-1-16 16,-1 0 0-16,1-2 0 0,0-2-48 0,0 0-16 15,1-1 0-15,-3-1 0 0,2 0-48 0,0-4-16 0,0 0 0 0,0-2 0 16,2-7 96-16,0 0 32 15,0 0 0-15,0 0 0 0,0 0 144 0,0 0 16 16,0 0 16-16,0 0 0 0,-3-8-80 0,1-1-32 16,1-4 0-16,1-1 0 0,1-4-160 0,2-3-48 0,2-3 0 0,0-2 0 15,1-3-16-15,0 1-128 16,1 0 192-16,0 2-64 0,-1 3-128 0,0 3 0 0,-2 4 0 0,1 3 0 16,-1 3 256-16,0 4-16 0,-4 6-16 0,0 0 0 15,0 0-48-15,6 3-16 0,0 4 0 0,0 1 0 0,-2 3-160 0,1 3 0 16,-1 1 144-16,1 3-144 15,-2 0-368-15,1 3-144 0,1 1-16 16,0 0-16-16,2 1 880 0,-1-1 176 0,0-1 48 0,0-2 0 0,2-2-432 0,1-1-128 16,0-3 0-16,1-2 0 0,-3-2 0 0,2-3 0 15,-1 0 0-15,1-4 0 0,1-2 0 0,-2-2 160 16,1-2-160-16,0-2 128 0,1-2 0 0,0-3 0 16,0-3 0-16,0-4 0 0,-1-4-128 0,2-2 160 15,0-2-160-15,-1 1 160 0,0-1-160 0,-1 3 0 16,-1 3 0-16,-3 4 128 0,0 2-128 0,-1 3 192 15,0 2-192-15,-2 3 192 0,-2 6 32 0,0 0 16 16,0 0 0-16,2 6 0 0,-1 0-240 0,0 4 0 16,1 2 128-16,-1 4-128 0,0 0 0 0,2 3 0 0,-1 1 0 0,0 1 0 15,0 1 0-15,0 0 0 16,1 0 0-16,1-1 0 0,0-1 0 0,1 1-240 16,-2-1 48-16,1-1 16 15,3-2-1392-15,1 0-288 0,1-3-48 0,-1 2-10704 0,3-2-2128 0</inkml:trace>
  <inkml:trace contextRef="#ctx0" brushRef="#br0" timeOffset="42626.28">20252 5666 15663 0,'-1'-6'1392'0,"1"-1"-1120"0,0-1-272 16,1 2 0-16,1-1 3472 0,0 0 640 0,1 0 128 0,0 1 32 15,0 2-2320-15,-3 4-464 0,5-3-80 0,-5 3-32 16,0 0-576-16,6 1-112 0,-6-1-32 0,6 6 0 15,-2 1-448-15,-2 2-80 0,-1 1-128 16,-1 2 176-16,-1 2-32 0,-1 1 0 0,0 1 0 0,-2 1 0 0,-2 1 80 0,-1 1 16 16,-1-1 0-16,-1 0 0 0,1-3 96 0,0 0 32 15,1-1 0-15,0-2 0 16,2-2 96-16,0-1 32 0,3-2 0 0,1 0 0 0,1-7-96 0,2 8-16 16,1-3 0-16,3 1 0 0,0-2-384 0,1-1 0 15,3 0 128-15,1-2-128 0,0-1-144 0,1-1-64 16,0-2-16-16,1-1 0 15,2 0-1504-15,0 0-288 0,2 0-64 0,-2 0-9648 0,-3-3-1936 0</inkml:trace>
  <inkml:trace contextRef="#ctx0" brushRef="#br0" timeOffset="42767.45">20230 5800 35935 0,'-12'-7'3200'0,"7"3"-2560"0,1 0-512 0,1 1-128 15,3 3 896-15,0 0 176 0,0 0 16 0,0 0 16 16,0 0-752-16,6-5-160 0,3 2-16 0,3 1-16 15,3 1-160-15,1 0 0 0,4-1 0 0,2 0 0 16,2 1-1232 0,2 0-128-16,2 0-32 0</inkml:trace>
  <inkml:trace contextRef="#ctx0" brushRef="#br0" timeOffset="47089.77">14177 3421 2751 0,'0'0'256'0,"0"0"-256"16,0 0 0-16,0 0 0 0,0 0 2304 0,0 0 432 16,0 0 80-16,0 0 0 0,0 0-1280 0,0 0-272 15,0 0-48-15,0 0-16 0,0 0 48 0,0 0 16 16,0 0 0-16,0 0 0 16,-6 1-224-16,6-1-32 0,0 0-16 0,-4 2 0 15,-2-1-80-15,6-1-16 0,0 0 0 0,-5 3 0 0,5-3-304 0,0 0-64 16,-6 1-16-16,6-1 0 0,0 0 16 0,0 0 0 15,0 0 0-15,0 0 0 0,0 0 0 0,0 0 0 0,0 0 0 0,0 0 0 16,0 0-48-16,0 0-16 0,0 0 0 0,0 0 0 31,0 0-224-31,0 0-48 0,0 0-16 0,0 0 0 0,0 0-176 0,0 0 192 16,0 0-192-16,0 0 192 16,7 1-192-16,2 0 0 0,2 0 144 0,1 0-144 0,1-1 0 0,2 0 0 0,3 1 0 0,3-1 0 31,1 0 0-31,4-1 0 0,1 0 0 0,1 0 0 0,3-1 0 0,2 1 0 0,2 1 0 0,3 0 0 15,2 0 0-15,4 1 0 0,3 0 0 0,0-1 0 32,-1-1 0-32,0 0 0 0,-1 0 0 0,0 1 0 0,2 0 0 0,-3 0 0 15,1 1 0-15,0 0 0 0,1 1 0 0,-2 0 0 16,-4-2 0-16,-3 0 0 0,-2 0 0 0,-1 0 0 16,-3 0 0-16,-2 0 0 0,-2-2 0 0,-1 1 0 15,-2 0 0-15,-2 1 128 0,-2 0-128 0,-2 0 0 16,-1 0 0-16,-2 0 128 0,-1 0-128 0,0-1 128 15,-3 0-128-15,-1-1 128 0,-2 1-128 0,0 1 0 16,-1 0 128-16,-2 0-128 0,-5 0 0 0,0 0 128 16,0 0-128-16,0 0 0 0,0 0 0 0,0 0-160 15,0 0 16-15,0 0 0 16,0 0-496-16,0 0-112 0,-4-2-16 0,-2 1 0 16,0 1-240-16,-2 1-48 0,0 0-16 0,2-1 0 15,-3-1-592-15,0 1-112 0,0 0-16 0,-1-1-16 16,2 2-1568-16,-3-1-304 0,1 0-64 0</inkml:trace>
  <inkml:trace contextRef="#ctx0" brushRef="#br0" timeOffset="47357.48">15378 3394 1839 0,'0'0'160'0,"-6"-3"-160"16,1 0 0-16,-3 0 0 0,2-2 3392 0,1 2 640 16,1 0 128-16,-2-1 16 0,1 0-1760 0,-1 0-368 15,2-1-64-15,4 5 0 0,-3-4-336 0,3 4-64 16,0 0-16-16,0 0 0 0,-2-5-560 0,2 5-112 16,3-5-32-16,-3 5 0 0,3-3-416 0,1-1-64 15,1 2-32-15,1 0 0 0,1 1-80 0,2 1-16 16,1 1 0-16,-2 0 0 0,1 0 0 0,1 0 0 15,-1 3 0-15,1 0 0 0,0 1 48 0,0 2 0 16,0 1 0-16,-1-1 0 0,1 2 16 0,-1 1 0 16,-1 0 0-16,-2 1 0 0,0 0-48 0,-2 0 0 15,0-1 0-15,-2 1 0 0,0 0-96 0,-4 1-32 16,0 0 0-16,-3-1 0 0,-1 0-144 0,-2 0 0 16,-1-1 0-16,-2 1 0 0,-1 0-176 0,0 1-112 15,-3 0-32-15,0 0 0 16,-1-1-2400-16,0 1-480 0</inkml:trace>
  <inkml:trace contextRef="#ctx0" brushRef="#br0" timeOffset="47939.68">15723 3951 26031 0,'0'0'1152'0,"-2"-4"240"0,0-2-1120 0,1 1-272 16,1-1 0-16,1 0 0 0,0-2 1328 0,1-1 208 15,0 0 32-15,2 1 16 0,-2 0-448 0,2 1-96 16,1 1-16-16,0 0 0 0,2 0-704 0,0 0-160 16,1 1-32-16,0 1 0 0,-2 3-128 0,2 1 128 15,-1-1-128-15,-1 3 128 0,-6-2 48 0,7 5 0 16,-2 0 0-16,0 3 0 0,-3 0 80 0,-1 2 32 16,-1 1 0-16,0 0 0 0,-1 0-80 0,-1 0-16 15,-3 1 0-15,1 0 0 0,0 1 16 0,-2 0 0 16,2-1 0-16,-3-1 0 0,2-2-208 0,1-1 176 0,1-2-176 0,3-6 160 15,0 0-160-15,0 0 192 0,0 0-192 0,0 0 192 16,0 0-16-16,0 0 0 0,0 0 0 0,6-5 0 16,0-2-48-16,2-2-128 0,2-2 192 0,0-1-64 0,0-2-128 0,-1-1 0 15,2-3 144-15,-1 2-144 0,0-1 0 0,-1 1 128 16,-1 2-128-16,-3 3 0 0,1 3 192 0,-3 0-16 16,-1 2-16-16,-2 6 0 0,0 0 240 0,0 0 48 15,0 0 16-15,0 0 0 0,-3 7-128 0,0 1-16 16,-1 0-16-16,1 3 0 0,0 2-176 0,1-1-128 15,0 1 144-15,2-1-144 0,3 0 0 0,0 0 0 16,1-1 0-16,3-1 0 0,2-1 0 0,2-1 0 16,2-2 0-16,1 0 0 0,5-2-368 0,4-2 48 15,5-3 0-15,2-2 0 16,3-3-2096-16,1-2-400 0,-2-3-96 0</inkml:trace>
  <inkml:trace contextRef="#ctx0" brushRef="#br0" timeOffset="48881.97">14030 1464 13183 0,'0'0'576'0,"0"0"128"0,1-5-560 0,-1-1-144 15,0 0 0-15,-1-1 0 0,1 0 1600 0,0 1 304 16,1-1 48-16,-1 1 16 16,0-1-208-16,0 0-32 0,0 1-16 0,0 0 0 15,0 1-416-15,0-1-80 0,0 1 0 0,0 5-16 0,-1-7-432 0,0 2-96 0,1 5-16 0,0 0 0 31,-1-6-80-31,1 6-32 0,0 0 0 0,0 0 0 0,0 0-32 0,0 0 0 16,0 0 0-16,0 0 0 0,0 0-192 0,0 0-64 16,0 0 0-16,-1 8 0 0,0 1-80 0,1 2-32 0,0 2 0 0,1 2 0 15,1 3-144-15,-1 2 0 16,0 1 0-16,1 2 128 0,-1 1-128 0,0 1 0 16,0 3 0-16,1 1 0 0,1 3 0 0,0 1 0 15,0 2 128-15,0 2-128 0,0 1 0 0,1 2 192 16,-1 1-192-16,0-2 192 0,0 0 0 0,-2-1 16 0,-1 2 0 0,-1 0 0 15,-1 2 32-15,0-1 0 0,0 0 0 0,-1 0 0 16,-1 2-80-16,1-1-16 0,0-2 0 0,1-3 0 16,-1 1-144-16,2-3 128 0,1-2-128 0,1-1 128 15,-1-2-128-15,0-1 0 0,2 0 0 0,0-4 0 16,1-1 160-16,1-1-160 0,1-3 192 0,-1-1-192 16,1-2 192-16,-1 1-192 0,3-4 192 0,-4-1-192 15,1-2 0-15,0-1 0 0,0-1 0 0,-1-2 0 16,-3-7-368-16,0 0-80 15,0 0 0-15,0 0-16 0,0 0-1808 0,0 0-352 0,0 0-80 0,0 0-12464 0</inkml:trace>
  <inkml:trace contextRef="#ctx0" brushRef="#br0" timeOffset="49386.45">13957 1141 25055 0,'0'0'1104'0,"0"0"240"0,0 0-1088 0,0 0-256 0,0 0 0 0,0 0 0 0,0 0 432 0,-5 4 16 16,1 3 16-16,-1 2 0 16,1 2 128-16,0 2 32 0,-2 2 0 0,0 2 0 31,-2-1-320-31,-1 1-64 0,-1-1-16 0,1 0 0 16,1-2 32-16,-1-2 16 0,0-1 0 0,0-2 0 0,3-3 304 15,-2 0 64-15,2-2 16 0,1 0 0 0,-1-3 16 0,6-1 0 16,-4-3 0-16,0 1 0 0,0-2-112 0,0-2-32 15,1 0 0-15,0-2 0 0,1-2-192 0,0-1-32 16,2-2-16-16,1-1 0 0,1-4-288 0,2 0 0 16,0 1 128-16,1 1-128 0,0 2 0 0,0 2 0 15,1 1 0-15,-1 2 0 0,1 3 0 0,-1 2 0 16,-5 4 0-16,7 1 0 0,1 2 0 0,-1 1 0 16,1 5 160-16,1 1-160 0,0 1 144 0,-1 1-144 15,1 1 160-15,0 0-160 0,0 0 0 0,1 0 128 16,0-1-128-16,0-1 0 0,-1-1 0 0,2-2 0 15,2-1 0-15,-1-2 0 16,-1 0-640-16,1-4-112 0,1-2-16 0,0-2-10336 16,1-3-2064-16</inkml:trace>
  <inkml:trace contextRef="#ctx0" brushRef="#br0" timeOffset="49907.73">14251 911 26831 0,'0'0'1184'0,"0"0"256"16,0 0-1152-16,0-5-288 0,-2-1 0 0,0 0 0 15,0 2 1152-15,0 0 160 0,2 4 32 0,-4-4 16 16,4 4-112-16,0 0-32 0,-5 0 0 0,5 0 0 16,-5 4-672-16,1 0-144 0,0 3-16 0,0-1-16 0,1 2-224 0,2 2-144 15,0 1 192-15,1 0-192 0,1 1 0 0,1 0 0 16,1 1 0-16,2-2 0 0,-1 0 0 0,2-1 0 16,-1-1 0-16,3-1 0 0,-3-3 144 0,2-1-144 15,1-1 0-15,-1-2 144 0,0-2-144 0,1-3 192 16,-1-1-192-16,1-1 192 0,-1-1-32 0,0-3 0 15,1-2 0-15,0-2 0 0,0 1-32 0,-2-1-128 0,0-1 192 0,-1-1-64 16,-2 1-128-16,1 0 128 0,-2 2-128 0,2 3 128 16,-3 3 128-16,1 0 32 0,-2 2 0 0,0 5 0 15,0 0 0-15,0 0 0 0,0 0 0 0,0 0 0 16,3 7-288-16,0 4 0 0,0 2 0 0,1 3 0 16,0 0 0-16,1 5 0 0,-1 2 0 0,-1 4 0 15,2 1 0-15,-3 3 0 0,2 1 128 0,0 0-128 0,-1-1 0 0,-1 0 0 16,1 0 0-16,1-1 0 15,-2-2 128-15,0-2-128 0,0-1 0 0,0-2 0 16,0-1 0-16,0-2 0 0,-2-1 128 0,0-3-128 16,0-1 128-16,-1-3-128 0,-2-1 144 0,0-3-144 15,0-2 320-15,-2-1-16 0,-1-2-16 0,-1-2 0 0,1-2-32 0,-4-2 0 32,1-3 0-32,-1-3 0 0,-1-2-96 0,0-3-32 0,0-3 0 0,1 1 0 0,4-4 192 0,0-2 16 15,2-2 16-15,3 0 0 0,2 1-208 0,2 1-144 16,2 0 192-16,3 2-192 0,2 2 0 0,1 3 0 0,1 1 0 0,1 1-144 15,3 4 16-15,1 1 0 16,3 1 0-16,1 3 0 16,1 1-704-16,2 1-128 0,3 2-16 0,1 2-11904 15,3 1-2384-15</inkml:trace>
  <inkml:trace contextRef="#ctx0" brushRef="#br0" timeOffset="51133.18">21359 3296 3679 0,'0'0'160'0,"0"0"32"0,0 0-192 0,-5 0 0 0,5 0 0 0,-5-1 0 16,-1 1 3712-16,6 0 688 0,0 0 144 0,0 0 16 15,0 0-2112-15,0 0-416 0,0 0-96 0,0 0-16 16,0 0-672-16,0 0-144 0,0 0-16 0,0 0-16 16,0 0-368-16,0 0-80 0,0 0-16 0,0 0 0 15,7-2-48-15,1 2-16 0,0-1 0 0,3 1 0 31,1-1-208-31,4 0-32 0,1 0-16 0,5 0 0 0,6 0-80 0,2 1-16 0,2-2 0 0,2-1 0 0,1 0-64 0,4 0-128 16,5-2 176-16,5 1-176 0,5 0 144 0,4-1-144 16,5 1 0-16,1 1 144 0,-1-4-144 0,4 0 0 15,4 1 144-15,1 0-144 0,3 1 0 0,-1 0 0 32,-6 1 0-32,-1 1 0 0,-1-2 0 0,-2 2 128 0,-1 1-128 0,-4 0 0 0,-5-1 0 0,-6 2 0 15,-5 0 0-15,-6 0 128 0,-7 0-128 0,-4-1 0 16,-5-2 128-16,-5 2-128 0,-3 1 144 0,-3 1-144 15,-1-1 192-15,-3 0-192 0,-6 1 176 0,0 0-176 16,0 0 160-16,0 0-160 0,-5-3-176 0,0 0-128 16,-2 1-16-16,-1 0-16 15,-5-1-240-15,0 1-64 0,0-1 0 0,-3 1 0 16,-1 0 64-16,-2-1 16 0,-1-1 0 0,0 0 0 0,2-2 160 0,-2 1 16 0,3-2 16 0,2 1 0 16,1-1 368-16,2 1 0 15,1-1 0-15,2 0 0 0,3 1 336 0,2-1 48 0,1 1 0 0,2 0 0 16,1 6 0-16,3-5 0 0,1-1 0 0,4 2 0 15,0-1-144-15,2 2-32 0,1 1 0 0,1 3 0 16,2 0-16-16,1 1 0 0,0 0 0 0,-1 3 0 16,1-1 64-16,1 3 16 0,-2 0 0 0,0 1 0 15,-2 1 48-15,-1 1 16 0,-2 1 0 0,-1 1 0 0,-1 1-144 16,-3 0-16-16,-1 1-16 0,-2-1 0 16,-2 2 16-16,-1 1 0 0,-3-1 0 0,-3 1 0 0,-2 1-176 0,-1-2 0 15,-4 0 0-15,-2-1 0 31,-1-1-384-31,-1 0-64 0,-2-1-16 0,1-1 0 0,5-1-1584 0,-2 0-320 0,4-1-64 0</inkml:trace>
  <inkml:trace contextRef="#ctx0" brushRef="#br0" timeOffset="51573.67">23385 3211 26719 0,'0'0'2368'0,"4"-6"-1888"16,3 2-480-16,1 0 0 0,-1 0 560 0,1 2 16 0,-1 0 0 0,-1 1 0 15,1 1 496-15,-1 2 96 16,1 2 32-16,0 2 0 16,-2 2-592-16,1-1-112 15,-2 2-32-15,-1 1 0 0,-1 3-224 0,1-1-48 0,-2 2-16 0,0-1 0 16,-3 1-48-16,-1 1 0 15,0-1 0-15,-1 0 0 0,-2 0 16 0,1-1 0 16,-2 0 0-16,1-1 0 0,-2-2 16 0,1-2 0 0,3-1 0 0,-2-2 0 16,1 1-32-16,5-6 0 0,0 0 0 0,0 0 0 15,0 0 16-15,0 0 0 0,0-7 0 0,2 0 0 16,2-3-144-16,3-1 0 0,1-2 144 0,2-2-144 16,1-1 0-16,0-3 0 0,1-3 0 0,0-1 0 15,1-1 0-15,-2 2-128 0,-1 2 128 0,-3 2 0 0,-1 4 0 16,0 2 256-16,-2 0-48 0,-1 4 0 0,0 3 496 0,-3 5 80 15,0 0 32-15,0 0 0 0,0 0-256 0,-4 5-48 16,0 4-16-16,-1 2 0 0,0 2-320 0,2 1-176 16,-1 1 192-16,3 0-192 0,1 2 0 0,4-1 0 15,-2 0 0-15,3-1 0 0,2-2 0 0,2-1 0 16,3-2 0-16,2-2 0 0,4-2 0 0,-1 0 0 16,4-4 0-16,3-2 0 15,2-2-1648-15,2-4-224 0,2-1-48 0</inkml:trace>
  <inkml:trace contextRef="#ctx0" brushRef="#br0" timeOffset="52468.14">21305 1239 3679 0,'0'0'320'0,"0"0"-320"0,1-6 0 0,0 1 0 0,-1 5 2624 0,2-7 448 16,1 0 80-16,1 2 32 0,-1-1-1088 0,0 2-224 16,1-1-32-16,-1-2-16 15,0 3-352-15,1-1-64 0,-1 1 0 0,-3 4-16 0,0 0-256 0,0 0-48 16,0 0-16-16,0 0 0 0,5-2-480 0,-5 2-80 16,0 0-32-16,0 0 0 0,6 3-304 0,-1 2-176 15,0 2 192-15,-2 2-192 0,0 1 208 0,0 2-64 16,-1 1-16-16,0 2 0 0,0 2 112 0,-1 2 16 15,0 1 0-15,0 4 0 0,-1 2 16 0,-1 3 16 16,0 2 0-16,0 4 0 0,1 0 0 0,-2 0 0 16,0 1 0-16,0 3 0 0,0-1-128 0,1 3-32 15,0 1 0-15,1 1 0 0,0 2-128 0,1 0 128 0,0-1-128 0,1-1 128 16,0 0-128-16,0 0 0 16,-1-1 144-16,0 1-144 0,0 2 0 0,0 1 144 0,-1-1-144 15,0-1 0-15,-1-1 224 0,0-2-64 0,-1 1-16 16,0-2 0-16,-2-1 80 0,1 1 16 0,1 1 0 15,-1-2 0-15,-1 0-112 0,1-2-128 0,0 1 176 0,1-2-176 16,-1-2 160-16,1-1-160 0,1-1 128 0,0 0-128 16,0-3 128-16,1-1-128 0,0-3 0 0,0-1 128 15,1 1-128-15,0-3 128 0,0-3-128 0,0 0 128 16,0-2-128-16,0-2 0 0,1-2 0 0,0-1 128 16,-2-1-384-16,1-2-64 0,-1-2-32 0,0-7 0 31,0 0-2320-31,0 0-464 0,0 0-80 0</inkml:trace>
  <inkml:trace contextRef="#ctx0" brushRef="#br0" timeOffset="53080.91">21351 1181 8287 0,'0'0'736'0,"1"-6"-592"0,-1-1-144 0,0 2 0 0,0-1 3392 0,0 6 656 16,0 0 128-16,0 0 32 16,0 0-2336-16,0 0-464 0,0 0-80 0,0 0-32 0,-3 5-288 0,-2 1-64 15,1 2-16-15,-2 1 0 0,1 2-480 0,-1 0-112 16,1 0-16-16,-3 0 0 0,3-2-32 0,-1-2-16 15,2 0 0-15,-1-2 0 0,2 0 240 0,3-5 32 16,0 0 16-16,0 0 0 0,0 0 48 0,0 0 16 16,0 0 0-16,0 0 0 0,0 0-144 0,-3-5-32 15,2 0 0-15,0-2 0 0,1 0-160 0,1-2-32 0,0-1-16 0,2-1 0 32,-1-1-240-32,3 0 128 0,-1-2-128 0,1 2 0 0,-1 1 0 0,0 3 0 15,1-1 0-15,-2 3 0 0,0 2 0 0,-3 4 0 16,0 0 0-16,0 0 0 0,0 0 0 0,7 3 0 0,-2 3 0 0,1 0 0 15,-1 2 0-15,2 1 0 0,-1 1 0 0,0 0 0 16,1-1 0-16,0 2 0 16,1-1 0-16,1-1 0 0,0 0 0 0,1-1 0 15,0-1 0-15,1-1 0 0,1-2-336 0,1 0 32 0,2-2 16 0,2-2 0 32,0-2-1952-32,2-4-400 0,0-4-80 0,-1-3-11984 0</inkml:trace>
  <inkml:trace contextRef="#ctx0" brushRef="#br0" timeOffset="53695.94">21726 800 19343 0,'0'0'1728'0,"-2"-6"-1392"15,2 1-336-15,-1-2 0 0,-1 1 1472 0,-1 0 240 32,1 1 32-32,2 5 16 0,-1-6-160 0,1 6-16 0,-3-4-16 0,3 4 0 0,0 0-656 0,0 0-128 15,0 0-16-15,-5 3-16 0,1 1-400 0,1 2-80 16,-1 2-16-16,1 0 0 0,1 2-64 0,1 2-32 15,0 0 0-15,1 2 0 0,0-1-160 0,2 0 0 0,0-1 144 0,1-1-144 16,2 0 0-16,0 0 144 16,1-1-144-16,0-1 0 0,0-1 256 0,2-3-48 15,0-1-16-15,1-1 0 16,-1-2-32-16,1-2-16 0,-1-3 0 0,2 1 0 0,0-1 16 0,0-3 0 16,0-1 0-16,1-2 0 0,-1-1-160 0,1-1 192 0,-1-1-192 15,1-1 192-15,0-2-192 0,-1 1 192 0,-1-1-192 0,-2 0 192 16,0 2-192-16,-2 2 0 0,-1 1 144 0,-1 1-144 15,-1 1 240-15,0 2-32 0,-1 2 0 0,-1 5 0 16,0 0 112-16,0 0 0 0,0 0 16 0,0 0 0 0,0 0-208 0,0 0-128 16,0 0 128-16,-1 9-128 0,-1 2 0 0,1 2 0 15,1 1 0-15,0 5 0 0,0 0 0 0,0 4 0 16,0 1 0-16,1 2 0 0,1 4 0 0,2 2 0 16,-1 4 0-16,1 1 0 0,2-1 0 0,-1 1 0 15,2 2 0-15,2 0 0 0,-2 0 0 0,2-2 0 16,0-2 0-16,-1 1 0 0,-2-1 0 0,2 0 0 15,-1-3 0-15,-1-2 0 0,0-4 0 0,-2-2 0 16,-1-1 0 0,0-4 0-16,-3-2 144 0,-1-3-144 0,-1-3 192 0,0-2-192 0,-1-2 256 0,0 1-48 15,-2-4-16-15,-1-1 0 0,-2-3 64 0,-1-3 16 16,-1-1 0-16,-1 0 0 0,0-4-64 0,0-2-16 16,0-2 0-16,0-3 0 0,0-4 64 0,1-3 0 15,2-2 0-15,2-1 0 0,2 1 0 0,3 0 0 16,3 0 0-16,3 1 0 0,3 0-256 0,2 2 0 15,2 2 0-15,2 0 0 0,3 1 0 0,1 0-160 16,1 2 160-16,2 1-192 0,1 4 48 0,-1 1 0 0,-1 3 0 0,0 0 0 16,-1 2-32-16,2 1 0 15,0 2 0 1,1 2 0-16,0 1-1984 0,0 2-400 0,-1 2-64 0</inkml:trace>
  <inkml:trace contextRef="#ctx0" brushRef="#br0" timeOffset="55651.68">5356 1898 911 0,'0'0'0'0,"0"0"0"0,0 0 0 0,0 0 0 15,0 0 1168-15,0 0 160 0,0 0 16 0,0 0 16 16,0 0-992-16,0 0-208 0,0 0-32 0,0 0-128 16,0 0 0-16,0 0 0 0,0 0 0 0</inkml:trace>
  <inkml:trace contextRef="#ctx0" brushRef="#br0" timeOffset="56641.58">5289 2006 22111 0,'-2'-4'1968'0,"2"0"-1584"0,0-2-384 0,0 6 0 15,0 0 592-15,2-5 48 0,-1-1 0 0,-1 6 0 16,0 0-160-16,0 0-32 0,3-4 0 0,-3 4 0 16,0 0-208-16,0 0-48 0,0 0-16 0,5 3 0 0,1 0-176 15,1 3 0-15,-4 0 0 0,1 3-176 16,1 1-160-16,-2 2-48 0,-1 3 0 0,1 0 0 15,1 1-608 1,-1 3-128-16,0 1-32 0,1 1 0 16,-1 1-576-16,0 0-112 0,1-1-16 0</inkml:trace>
  <inkml:trace contextRef="#ctx0" brushRef="#br0" timeOffset="56783.21">5390 2449 14735 0,'1'15'640'0,"-1"-5"160"0,0 1-640 0,0 1-160 16,-1 1 0-16,0 0 0 0,0 1 1056 0,-1-1 176 15,1 0 48-15,1 1 0 0,0 3-640 0,0-1-112 16,0 1-16-16,1 0-16 0,2 0-368 0,-1-1-128 15,0 1 0-15,0-1 0 0,-1 2 224 0,2 0-48 16,-2-2-16-16,1 2 0 16,1-1-624-16,0 1-128 0,1-2-32 0,-2 1-8464 0</inkml:trace>
  <inkml:trace contextRef="#ctx0" brushRef="#br0" timeOffset="56941.25">5430 3060 8287 0,'-1'15'736'0,"1"-8"-592"0,0 2-144 0,0 1 0 15,0 1 1664-15,0 1 288 16,-1 0 64-16,1 0 16 0,0 0-848 0,0 3-160 15,0 1-48-15,0 1 0 0,0-2-496 0,0 0-96 0,0 1-32 0,0-1 0 16,1 0-352-16,0-1 128 16,-1 1-128-16,2 1 0 15,-2-1-752-15,2-1-208 0,-1 0-64 0,0-1-4432 0,0 0-896 0</inkml:trace>
  <inkml:trace contextRef="#ctx0" brushRef="#br0" timeOffset="57098.42">5450 3520 15839 0,'0'0'704'0,"0"8"128"0,-1-1-656 0,0 2-176 15,0 0 0-15,0 1 0 0,0 0 1776 0,-3 0 320 16,2 0 64-16,0 1 16 0,0 1-608 0,0 1-112 15,1 1-32-15,-1 1 0 0,1 0-480 0,0 0-112 16,1 1 0-16,0-1-16 0,-2 1-304 0,2-1-48 16,0-2-16-16,1-1 0 0,0 0-240 0,0 0-48 15,2-1-16-15,-2 0 0 0,0-1-144 0,0-1 0 16,1 0 144-16,0 0-144 0,-1 0 0 0,2-3-160 16,-3-6 16-16,2 7 0 15,0-1-1808-15,0 1-352 0,-1 0-80 0</inkml:trace>
  <inkml:trace contextRef="#ctx0" brushRef="#br0" timeOffset="57900.14">2801 4087 28511 0,'0'0'1264'0,"-2"-5"256"0,0 1-1216 0,2 4-304 0,0-5 0 0,0 5 0 15,0 0 144-15,0 0-16 0,2-5-128 0,2-1 192 16,0 2 96-16,3 1 16 0,1 0 0 0,3 2 0 15,1 0-304-15,5 1 0 0,-1 1 0 0,4-1-144 32,1 0-1328-32,2 1-272 0,0-1-48 0,3 0-9648 0</inkml:trace>
  <inkml:trace contextRef="#ctx0" brushRef="#br0" timeOffset="58036.11">3500 4045 13823 0,'7'1'1216'0,"0"-1"-960"15,3 0-256-15,0 1 0 0,0 1 1568 0,0-2 272 16,0-2 48-16,0 1 16 0,1 2-640 0,0-1-128 15,0-1-32-15,1 1 0 0,1 0-768 0,1 0-144 16,3-1-48-16,1 1 0 0,3 0-144 0,4 0-144 16,0 0 144-16,1 0-208 15,3 0-2000-15,-1 0-400 0,0-1-80 0</inkml:trace>
  <inkml:trace contextRef="#ctx0" brushRef="#br0" timeOffset="58340.02">4202 4029 6447 0,'29'-6'576'0,"-13"5"-576"15,0 0 0-15,1-1 0 0,-2-1 2896 0,1 0 480 16,-1 0 80-16,-1-1 32 0,0 1-1568 0,-2 0-304 15,0-1-64-15,1 2-16 0,0 0-768 0,1 1-176 0,1 1-16 0,1 0-16 16,0 2-432-16,2-1-128 0,4-1 0 0,0 2 0 16,0 2 0-16,3-2 0 15,2-1-192-15,3 1 48 16,2 0-560-16,1-1-128 0,0-2 0 0,-1 1-16 16,-3 0 176-16,1-1 32 0,1 0 16 0,-3 0 0 0,-1-3 432 0,-2-1 192 0,0 2-160 0,0 0 160 15,-3-1 448-15,1 1 176 0,1 1 32 0,0-1 16 16,-1-1 608-16,0 1 112 0,3 1 16 0,-4 0 16 15,-2-2-272-15,0 2-48 0,-2 0-16 0,-1 0 0 16,1-1-480-16,1 1-96 0,-5 0-32 0,3 0 0 16,-3 0-272-16,1-1-48 0,1 1-16 0,-2 0 0 15,0 1-144-15,1 0 160 0,-1 0-160 0,1 0 160 16,2 1-160-16,-1 0 0 0,1 0 0 0,-1 0 128 16,3-1-128-16,-1-1 0 0,-1 1 0 0,-1 0-10240 15,-3-1-2112-15</inkml:trace>
  <inkml:trace contextRef="#ctx0" brushRef="#br0" timeOffset="59393.97">5278 1958 16527 0,'0'0'720'0,"0"0"176"0,0 0-720 0,0 0-176 16,7-3 0-16,-1 1 0 0,-6 2 1792 0,0 0 320 0,0 0 64 0,0 0 0 15,0 0-672-15,-1 5-144 0,0 2-16 0,-2 3-16 16,1-1-624-16,0 1-128 0,0 1-32 0,-3 0 0 16,2 0-208-16,0 1-32 0,1-1-16 0,-2 0 0 15,1 0 0-15,1-2 0 0,-2 0 0 0,2-1 0 16,1-3 224-16,1-5 64 0,0 0 0 0,0 0 0 15,0 0 80-15,0 0 32 0,0 0 0 0,0 0 0 16,0 0-256-16,1-6-48 0,0-2-16 0,0-1 0 16,2 0-240-16,0-1-128 0,0-1 128 0,2 0-128 0,-1 0 0 0,2 0 128 15,-1 2-128-15,1 0 0 0,-1 1 0 0,1 1 0 16,-1 2 0-16,1 2-128 0,-1 0 128 0,-5 3-192 16,7 0 192-16,0 2-192 0,1 0 192 0,-1 1-160 15,-1 1 160-15,1 1-160 16,-1-1 160-16,1 2 0 0,0-2 0 0,0 1 0 0,0-1-208 0,2-1-16 15,0 1 0-15,-1-1 0 16,1-1-2432-16,0 0-480 0</inkml:trace>
  <inkml:trace contextRef="#ctx0" brushRef="#br0" timeOffset="59976.48">5667 1706 32255 0,'-8'-5'1424'0,"8"5"304"0,0 0-1392 0,-5-1-336 0,-1 1 0 0,1 1 0 16,-1 2 0-16,1 1 0 0,-1 2 0 0,2 2 128 15,1 0 368-15,-1 2 80 0,2 0 0 0,0 2 16 16,1 1-272-16,-1 1-64 0,0 0-16 0,2 1 0 16,2 1-240-16,0-1 0 0,1 1 0 0,1-2 0 15,2-2 0-15,1-1 0 0,-1-2 0 0,2 0 144 0,1-3-144 0,1 0 160 16,-2-3-160-16,2-2 160 0,0-2-160 0,-1-1 0 31,0-3 144-31,0-1-144 0,-2-3 224 0,2-2-32 0,1-2 0 16,-2-3 0-16,-1-1-64 0,1-3 0 0,0-2-128 0,-2-1 192 0,1 1-64 0,-2 2-128 15,-1 1 176-15,0 3-176 0,1 2 320 0,-1 0-32 16,-1 3-16-16,1 3 0 0,-2 1 48 0,-2 7 16 16,0 0 0-16,0 0 0 0,0 0-144 0,0 0-48 15,0 0 0-15,3 5 0 0,0 2-144 0,1 3 0 16,0 2 0-16,-1 5 0 0,1 2-160 0,-1 6 160 15,0 1 0-15,1 5-144 0,-3 3 144 0,0 1 0 16,0 0 0-16,0-1 0 0,0 0 0 0,0-1 0 16,0-1 0-16,0-1 128 0,0-1-128 0,-1-2 0 15,0 0 0-15,0-3 0 0,-1-3 0 0,0-2 0 0,-1-3 128 0,0-2-128 16,0-2 208-16,-1-3-16 16,0-2-16-16,0-2 0 0,3-6 192 0,0 0 32 0,-7 1 16 15,1-2 0-15,-1-3 80 0,0-4 16 16,1-2 0-16,0-3 0 0,2-4-112 0,1-1-16 15,0-2 0-15,3-1 0 0,2 0-384 0,1 0 0 0,2 1 0 0,3 0 0 16,0 0 0-16,2 3 0 0,1 3 0 0,1 1 0 0,2 2-224 0,1 1 80 16,2 1 16-16,1 2 0 0,0 1-96 0,2 2-16 15,2 0 0-15,0 2 0 32,0 0-2096-32,0 1-416 0,1 1-96 0</inkml:trace>
  <inkml:trace contextRef="#ctx0" brushRef="#br0" timeOffset="60968.85">3072 3931 15599 0,'4'-3'336'0,"2"-2"80"0,1-1 16 0,-1 0 16 0,0-3-448 0,0 0 0 0,1-1 0 0,-1-1 0 0,0 2 1664 0,-2 0 240 16,1 1 48-16,-1 1 16 0,-1 2-224 0,0-1-32 15,-2 1-16-15,-1 5 0 0,0 0-416 0,0 0-64 0,0 0-32 0,0 0 0 16,-5 2-400-16,0 2-80 16,-2 3 0-16,-3 3-16 0,-2 1-320 0,-2 3-64 0,-3 2-16 15,0 4 0-15,-2 0-144 0,-3 1-16 16,-3 0-128-16,0 0 192 0,0 0-192 0,1-3 0 16,2 0 128-16,0-2-128 0,5 0 0 0,1-2 0 0,4-2 0 0,2-2 0 15,1-1 0-15,2-1 128 16,2-2-128-16,2 0 0 0,3-6 192 0,0 0-64 0,0 0-128 0,3 6 192 15,2 0-192-15,0-2 128 0,3 0-128 0,2-1 0 0,0 0 0 0,2 0 0 16,1 1 0-16,1-1 0 0,1 0 0 0,-1 2 0 16,1-1 0-16,1 2 0 0,-1-2 0 0,-1 0 0 15,0 2 0-15,0-1 0 0,-1 0 0 0,-1 0 0 16,1 0 0-16,-2-1 0 16,1 1-672-16,-1-1-80 0,-1 0-16 0,-1 1-15200 15</inkml:trace>
  <inkml:trace contextRef="#ctx0" brushRef="#br0" timeOffset="61456.28">1642 4245 33567 0,'-3'-13'1488'0,"3"7"304"0,1 1-1424 0,1-2-368 0,1-1 0 0,2 0 0 15,0-1 0-15,2 0-208 0,2 0 16 0,1 2 16 0,1 0 592 0,0 1 112 16,0 3 32-16,0 1 0 15,1 1-192-15,-1 2-48 0,-1 0 0 0,-1 5 0 16,0 0-320-16,-1 3 128 0,-1 2-128 0,-3 1 0 16,-1 1 0-16,-2 3 144 0,-1 0-144 0,-2 3 0 0,-2 2 160 0,-2 0-160 15,-1 1 128-15,0-1-128 0,-2-2 144 0,1 0-144 16,1-2 160-16,0-3-160 0,-3-1 400 0,4-1-16 16,-1-2 0-16,2-1 0 0,0-4 240 0,5-5 32 15,-3 5 16-15,3-5 0 0,-2 4-224 16,2-4-32-16,0 0-16 0,0 0 0 0,0 0-272 0,5 3-128 15,2 0 128-15,2-2-128 0,0 0 0 0,2 0 0 0,2-1 0 0,0 1 0 16,1-1 0-16,0 1 0 0,1-1 128 0,0 0-128 16,2 0 0-16,-1 0 0 15,1-1-160-15,0-1 160 16,2 0-864-16,-2 1-80 0,0 1-16 0,-1-3 0 16,0-1-2624-16,-4 0-544 0</inkml:trace>
  <inkml:trace contextRef="#ctx0" brushRef="#br0" timeOffset="61612.98">1660 4349 33167 0,'-5'-3'2944'0,"5"3"-2352"0,-3-4-464 0,3 4-128 15,-2-6 912-15,1 1 176 0,1 5 16 0,0 0 16 16,4-6-608-16,3 2-128 0,1-1-32 0,3 2 0 16,4 1-160-16,2 0-16 0,3 0-16 0,1-1 0 15,1 1-160-15,1 0 0 0,1 0 144 0,2-2-144 16,1 2-880-16,1 1-240 0,-1-1-48 0,1 0-15088 15</inkml:trace>
  <inkml:trace contextRef="#ctx0" brushRef="#br1" timeOffset="69510.37">5405 2460 4607 0,'0'0'192'0,"0"0"64"0,0 0-256 0,0 0 0 15,0 0 0-15,0 0 0 0,0 0 2096 0,0 0 368 0,0 0 80 0,0 0 16 16,0 0-1408-16,0 0-288 0,0 0-48 0,0 0-16 16,0 0-80-16,0 0-16 0,0 0 0 0,0 0 0 15,1-6-80-15,-1 6-32 0,0 0 0 0,0 0 0 16,0 0-176-16,0 0-32 0,0 0-16 0,0 0 0 15,0 0-192-15,0 0-48 0,0 0 0 0,0 0 0 16,0 0-128-16,0 0 128 0,0 0-128 0,0 0 128 16,0 0-128-16,0 0 0 0,0 0 0 0,0 0 0 15,0 0 0-15,0 0 0 0,0 0 0 0,0 0 0 16,-5 2 0-16,5-2 160 0,0 0-160 0,0 0 160 0,-7 3-32 0,2-2 0 16,5-1 0-16,-7 1 0 0,-1 0 64 0,2 0 16 15,6-1 0-15,0 0 0 0,-7 1 112 0,7-1 32 16,-5 1 0-16,-1 0 0 0,6-1 256 0,-5 2 48 15,5-2 16-15,-7 0 0 0,2 0 32 0,5 0 16 16,0 0 0-16,-6 0 0 16,6 0-112-16,0 0-32 0,-4-1 0 0,4 1 0 0,-6 0-144 0,6 0-48 0,0 0 0 0,0 0 0 15,0 0-160-15,0 0-32 0,0 0-16 0,0 0 0 16,0 0-32-16,0 0 0 16,0 0 0-16,8 0 0 0,2 0-16 0,2 0 0 0,1 0 0 0,1 0 0 15,2-1-128-15,2 0 0 0,1 0 144 0,2 0-144 16,2 1 0-16,4 0 0 15,2-1 0-15,2 0 0 0,0 1 0 0,1-1 0 16,1-2 0-16,1 2 0 0,1 0 0 0,-1 0 0 0,1-1 0 0,2 1 0 16,-1 0 0-16,2-1 0 0,4-1 0 0,1 1 0 15,0 0 0-15,0 0 0 0,-1 0 0 0,-2-2 0 16,-1 1 0-16,-1 0 0 0,-1-1 0 0,-1 1 0 16,-3 1 0-16,1 0 0 0,0-1 0 0,-1 1 128 15,-1 0-128 1,-2 0 0-16,-3 0 0 0,-2-1 128 0,-5 1-128 0,0 0 0 0,-3 0 128 0,-2 0-128 15,-2-1 0-15,1 1 0 0,-3 0 0 0,0 0 128 0,-3 0-128 0,0-2 0 16,-1 2 128-16,-2 1-128 0,-5 1 0 0,6 0 144 16,-6 0-144-16,0 0 0 0,0 0 128 0,0 0-128 15,5-1 0-15,-5 1 0 0,0 0 128 0,0 0-128 16,0 0 0-16,0 0 0 16,0 0 0-16,0 0 0 15,0 0-176-15,0 0 176 0,0 0-384 0,0 0 16 16,0 0 16-16,0 0 0 0,0 0 80 0,-5 0 16 15,5 0 0-15,-6 0 0 0,6 0 16 0,-8 0 16 16,3 0 0-16,-2 0 0 0,2-1 48 0,-1-1 16 16,1-1 0-16,-1 1 0 0,1 0 160 0,-2-1 0 15,2-1 0-15,-2-1 0 0,1-1 0 0,-2 1 0 16,0-2 0-16,-1 1 0 0,-1-1 0 0,1 1 144 16,-1-1-16-16,0-1-128 0,1 2 592 0,0-1 16 15,1 2 0-15,2 0 0 0,0 1-304 0,1 0-64 0,0 1-16 0,5 3 0 16,-5-2 16-16,5 2 0 15,0 0 0-15,0 0 0 0,0 0-240 0,0 0 176 0,0 0-176 0,0 0 160 16,8 1-160-16,3 0 192 0,-3 2-192 0,3 1 192 16,3-1-192-16,0 0 0 0,-1 2 144 0,0-1-144 15,-1 1 0-15,1 1 0 0,-1 1 0 0,0 3 128 16,0-2-128-16,-1 1 0 0,-1 0 0 0,0 1 0 16,-3 1 176-16,1 1-48 0,0 1 0 0,-3 0 0 15,0 1-128-15,-1-1 128 0,-3 0-128 0,-1 0 128 16,-2 2 0-16,-4-1 0 0,1 0 0 0,-3 2 0 15,-2-2-128-15,-1-1 0 0,-2-1-160 0,-1 0 160 16,-5 1-1520-16,0 0-208 0,-1-2-32 0,-2 0-14000 16</inkml:trace>
  <inkml:trace contextRef="#ctx0" brushRef="#br1" timeOffset="70028.95">7178 2187 25567 0,'-6'-11'1136'0,"1"6"224"0,0 0-1088 0,-2-1-272 0,4 0 0 0,1 0 0 0,1-1 1296 0,2-1 208 16,2 1 32-16,0 0 16 0,3-2-432 0,2 1-96 16,0 0 0-16,3 2-16 0,1-1-608 0,3 2-112 15,1 0-32-15,2 1 0 0,1 1-256 0,0 0 160 16,2 1-160-16,0 2 128 0,0 2 0 0,0 2 0 16,-1-1 0-16,-2 1 0 0,-1 2-128 0,-1-2 128 15,0 4-128-15,-3 0 128 0,-2 2-128 0,0 0 0 16,0-2 144-16,-3 2-144 0,-2 1 0 0,0 0-240 15,-2-1 48-15,0 0 0 16,-1-1-624-16,-1-1-112 0,-2-8-32 0,1 6 0 16,-1-6-1168-16,1 8-240 0,-1-2-64 0,0-6-9648 0</inkml:trace>
  <inkml:trace contextRef="#ctx0" brushRef="#br1" timeOffset="70280.39">7439 2158 6447 0,'-9'-6'272'0,"6"2"80"0,-1 1-352 0,-1-1 0 0,1-1 0 0,-2 1 0 16,-1 1 4560-16,0-1 848 0,3 2 160 0,-2 1 48 15,-1 0-3312-15,2 2-640 0,1 1-144 0,-1 3-32 16,-1 0-736-16,0 2-160 0,1 1-16 0,-2 3-16 0,0 3-304 0,2 0-48 16,-2 0-16-16,2 3 0 0,-1 0 144 0,1 3 32 15,-1 1 0-15,4 0 0 0,-2-1-96 0,1 0-16 16,1-1 0-16,1-1 0 0,2 0 0 0,0-3-16 16,0-2 0-16,2 0 0 0,1-1 48 0,-1 1 16 15,3-2 0-15,0-3 0 0,1-1 0 0,2 0 0 16,-1-2 0-16,3-1 0 0,1-1-128 0,1-1-32 15,1 0 0-15,2-2 0 0,1-2-144 0,3-1 0 16,1-2 0-16,0 1-176 16,-1-3-1296-16,-2 1-272 0,0-1-48 0,-2 0-16 15,0 1-2032-15,-3 0-384 0</inkml:trace>
  <inkml:trace contextRef="#ctx0" brushRef="#br1" timeOffset="70485.14">7627 2427 16575 0,'0'0'736'0,"0"0"160"0,0 0-720 0,0 0-176 0,0 0 0 0,0 0 0 15,0 0 3248-15,0 0 608 16,0 0 128-16,0 0 32 0,0 0-1824 0,0 0-352 0,0 0-80 0,-4 3-16 16,0 2-880-16,2 2-176 0,0 1-48 0,0 2 0 15,0 1-112-15,1 1-16 0,2 2-16 0,-1-1 0 16,0 2-48-16,1-1 0 0,0-1 0 0,0 1 0 16,-1 1-288-16,1-1-160 0,0-1 160 0,0 0-160 15,-1-1 0-15,0 1 0 0,0-4 0 0,1 2 0 16,0 0-2592-16,1-1-464 15</inkml:trace>
  <inkml:trace contextRef="#ctx0" brushRef="#br2" timeOffset="-135950.4">3215 7847 18767 0,'0'0'832'0,"0"0"176"0,0 0-816 0,-4 0-192 0,-2-2 0 0,2 0 0 15,4 2 1376-15,-5-3 224 0,1-1 64 0,4 4 0 16,0 0-112-16,-1-5-16 0,0-1 0 0,2 1 0 15,0-2-608-15,3 2-128 0,0-2-32 0,1 1 0 16,1-2-128-16,1-1-16 0,3 0-16 0,1-1 0 16,2 1-144-16,3-2-16 0,0 0-16 0,2 0 0 15,1 0-112-15,0 2-32 0,2 0 0 0,1 1 0 16,-1 2 16-16,-1 1 0 0,-1 1 0 0,2 2 0 0,-2-1-48 16,0 5 0-16,-1 1 0 0,-2 0 0 0,0 2-96 0,-1 0-32 15,-1 3 0-15,0 1 0 0,-3 0-128 0,-2 2 0 16,0 0 0-16,0 0 0 0,-1 0-240 0,-2-1-16 15,0 0-16-15,-2-1 0 16,0 0-368-16,-2-1-80 0,-1-2-16 0,-2 1 0 16,1-7-1200-16,-2 6-240 0,2-6-64 0,-5 5 0 15,0-3-816-15,-1-2-160 0</inkml:trace>
  <inkml:trace contextRef="#ctx0" brushRef="#br2" timeOffset="-135734.78">3529 7731 20783 0,'0'0'912'0,"-7"-3"208"0,-1-1-896 0,1 2-224 16,-1 1 0-16,0 1 0 0,0 0 2192 0,2 1 400 15,-1 2 80-15,1 2 16 0,1-1-1056 0,0 3-208 0,0 3-32 16,1 1-16-16,0 1-656 0,1 2-128 16,0 1-16-16,0 4-16 0,-1 2-48 0,-1 2-16 15,2 1 0-15,0 1 0 0,0 1-112 0,1-2 0 16,2-1-16-16,-1-1 0 0,0-1-160 0,1 0-16 0,1 0-16 0,1-2 0 16,0-2-32-16,0 0 0 0,2-2 0 0,0-2 0 15,1-2 64-15,-1-1 16 0,1-1 0 0,2-1 0 16,1-3-448-16,1-1-96 0,0-2 0 0,2-2-16 31,3-1-400-31,-1-2-80 0,1-1-16 0,2-1 0 0,-1-3-1936 0,1-1-400 0,1-1-80 0</inkml:trace>
  <inkml:trace contextRef="#ctx0" brushRef="#br2" timeOffset="-135436.48">3765 8095 18431 0,'0'0'816'0,"0"0"160"0,0 0-784 0,0 0-192 15,0 0 0-15,0 0 0 0,0 0 2544 0,0 0 464 16,0 0 80-16,0 0 32 0,0 0-912 0,0 0-176 16,0 0-48-16,0 0 0 0,0 0-848 0,0 0-176 15,0 0-48-15,7 5 0 0,-3 3-208 0,-1 2-32 16,0 2-16-16,-1 2 0 0,-1 3-240 0,0-1-48 0,0 1-16 0,1 1 0 15,-4 0-160-15,2-1-48 0,0 0 0 0,0 2 0 16,-1 2-144-16,1-2 0 0,0-2 144 0,1 1-144 16,-1-3 0-16,2 0 0 0,-2-2 0 0,2 0 0 31,0-2-496-31,0-1-64 0,1-1-16 0,1-2 0 16,0 0-2272-16,0-2-464 0,1 0-80 0</inkml:trace>
  <inkml:trace contextRef="#ctx0" brushRef="#br2" timeOffset="-135167.85">4140 8011 33567 0,'0'0'1488'0,"0"0"304"0,0 0-1424 0,0 0-368 16,5-4 0-16,-1 1 0 0,0-1 704 0,2 1 64 16,0 0 0-16,2-1 16 0,2 2 16 0,2 0 0 15,1 0 0-15,4 0 0 0,-2 1-544 0,2-2-128 16,1 1 0-16,0 0-128 0,-1 0 0 0,-1 1-304 0,-1 0 48 16,0-1 0-1,-3 1-2192-15,0 1-432 0,-1 1-96 0</inkml:trace>
  <inkml:trace contextRef="#ctx0" brushRef="#br2" timeOffset="-134978.79">4152 8157 23951 0,'-12'-3'1056'0,"12"3"224"0,-4 0-1024 0,4 0-256 16,0 0 0-16,0 0 0 0,0 0 3104 0,0 0 560 16,0 0 112-16,0 0 32 15,0 0-2224-15,0 0-448 0,5 5-96 0,4-2-16 16,0 1-544-16,3 0-112 0,3-2-32 0,1 0 0 0,2 0-336 0,3 1 144 15,1-2-144-15,0 0 0 16,-1-1-384-16,0 0-192 0,0-1-48 0,-1-2 0 16,0 1-2016-16,-2 0-416 0,0 0-80 0</inkml:trace>
  <inkml:trace contextRef="#ctx0" brushRef="#br2" timeOffset="-132744.83">5844 7351 20271 0,'0'0'1792'0,"0"0"-1424"0,0 0-368 0,0 0 0 16,0 0 1664-16,0 0 272 0,0 0 48 0,0 0 16 0,0 0-480 0,0 0-112 16,0 0 0-16,0 0-16 0,0 0-496 0,9-1-112 15,1-1-16-15,3 0 0 0,2 1-224 0,3 0-48 16,3-2-16-16,2 1 0 0,3 1-112 0,2-2-32 16,-2 0 0-16,2-1 0 0,-1 1-144 0,0 1-16 15,-3-3-16-15,1 2 0 0,-2-1-160 0,-1 0 0 16,-1 1 144-16,-3 0-144 0,-4-1 0 0,-2 2 128 15,-1 0-128-15,-2 1 0 0,-1 0 0 0,-2 0-192 16,-6 1 32-16,0 0 0 16,0 0-480-16,0 0-80 0,0 0-32 0,0 0 0 15,0 0-208-15,-5 1-64 0,-2 0 0 0,-1 0 0 16,0 0 32-16,-1 0 0 0,0 1 0 0,-1 0 0 0,-1-1 480 0,1 0 112 16,1 0 16-16,1 0 0 0,-1-1 384 0,1 0 0 15,2 0 0-15,-1 1 128 0,1 0 496 0,0 0 96 16,-1 0 32-16,1 2 0 0,-2-1 176 0,1 1 32 0,1 0 16 0,-1 2 0 15,1-1-192-15,1 2-32 16,2 0-16-16,0 2 0 0,-1 2-224 0,2 1-64 0,-1 1 0 16,1 3 0-16,-1 3-64 0,2 1-32 15,0-2 0-15,1 3 0 0,2 0-64 0,-1 0-16 0,1-2 0 16,0 3 0-16,0-1-80 0,1-1-32 0,-2-2 0 0,0 0 0 16,1-1-160-16,-1 0 128 0,0-2-128 0,0 0 128 0,0 0-128 15,0-2 0-15,1 0 0 0,0-2 0 16,0-2-304-16,0 1-144 0,0-1-16 0,0-1-16 15,-2-7-2144-15,0 0-416 0,5 5-96 0</inkml:trace>
  <inkml:trace contextRef="#ctx0" brushRef="#br2" timeOffset="-132321.24">6214 7703 10127 0,'0'-11'448'0,"1"6"96"0,0-1-544 0,1 1 0 16,1-1 0-16,1 1 0 0,0-1 4608 0,0 2 800 15,3 0 160-15,0 1 48 0,0 0-3232 0,1 0-640 0,1 3-128 0,0 1-16 16,-1 0-848-16,2 1-176 16,0 1-16-16,-1 3-16 0,0 1-160 0,-1 0-48 15,-2 2 0-15,1 0 0 0,-2-1-208 0,-1 1-128 16,-2 2 128-16,-1 2-128 0,-2 0 128 0,-1 0-128 16,-2-1 128-16,1-1-128 0,0 0-144 0,-1-1-112 0,0-1 0 0,3-2-16 15,-5 0 272-15,4-1 0 0,2-6 0 0,0 0 0 16,0 0 0-16,0 0 0 0,0 0 0 15,0 0 0-15,0 0 0 0,0 0-208 0,6-5 64 0,0-1 16 16,2-3-96-16,1 0-16 0,1-3 0 0,-2-1 0 0,3-2 48 0,-1 1 16 16,-2 0 0-16,0 1 0 0,-1 2 176 0,0 1 0 15,1 2 0-15,-5 2 0 0,-3 6 144 0,0 0 112 16,0 0 32-16,0 0 0 0,0 0 96 0,0 0 32 16,-1 7 0-16,-1 1 0 0,-2 1-240 0,2 0-48 15,0 2-128-15,1 0 192 0,1-1-192 0,0 0 0 16,0 0 0-16,1 0 0 0,3-1 0 0,1 0 0 15,-2-2 0-15,4 0 0 0,2-2 0 0,0 0 0 16,0-2 0-16,3-1-160 16,5 1-480-1,-1-3-80-15,4-3-32 0,0 0 0 0,1-2-1600 0,-2-1-320 0,-1-2-64 0</inkml:trace>
  <inkml:trace contextRef="#ctx0" brushRef="#br2" timeOffset="-131692.9">6753 7291 10127 0,'0'0'896'0,"0"0"-704"0,0-6-192 0,0 0 0 15,-1-1 2608-15,1 1 480 16,0-1 112-16,0 0 0 0,0 0-704 0,0 0-128 0,0 2-48 0,1-2 0 16,0 1-624-16,-1 6-128 15,2-5-32-15,0-1 0 0,-2 6-528 0,5-4-112 0,-5 4-32 0,5-2 0 16,-5 2-432-16,7 1-96 0,-1 1-16 0,1 4 0 16,-1 1-96-16,2 4-32 0,0 3 0 0,0 3 0 15,-2 3-32-15,2 3-16 0,-4 2 0 0,1 4 0 16,-2 2-144-16,-1 4 160 15,-2 2-160-15,0 3 160 0,-4 0-32 0,-3-1 0 0,-2 1 0 0,-1-2 0 16,1 0 0-16,-2-2-128 0,-2-2 192 0,1-2-64 0,-3 0-128 0,-2-2 0 16,1-3 0-16,-2-1 0 15,1 0-368-15,-2-3-144 16,-3-2-48-16,-1-1 0 0,0-4-1664 0,-5-2-336 0,-2-2-64 0</inkml:trace>
  <inkml:trace contextRef="#ctx0" brushRef="#br2" timeOffset="-131377.99">5835 7149 4607 0,'0'0'400'0,"-2"-7"-400"0,-3 1 0 0,-1 0 0 16,1 2 5856-16,-2 2 1088 0,-1-1 224 0,1 3 32 31,-2 3-5088-31,0 1-1024 0,-1 2-208 0,0 2-48 0,-1 6-112 0,0 1-16 0,0 5-16 0,0 3 0 31,-1 3-320-31,1 4-64 0,-1 2-16 0,1 4 0 16,1 3-32-16,2 1 0 0,2 1 0 0,1 0 0 16,2-2-256-16,3 2 128 0,3 0-128 0,3-2 0 0,0-1 144 0,2-2-144 15,1-2 0-15,1-1 144 0,-2 0-144 0,3-3 128 16,1-4-128-16,-1 0 128 0,2-2-320 0,3-1-64 15,2-3 0-15,3-3-16 16,1-1-2016-16,4-4-400 0,4-2-64 0</inkml:trace>
  <inkml:trace contextRef="#ctx0" brushRef="#br2" timeOffset="-130828.18">7355 7195 15663 0,'0'0'1392'0,"0"0"-1120"16,-2-5-272-16,0 0 0 0,-1 0 1616 0,-1 0 272 15,1 2 48-15,-1-1 16 0,4 4 272 0,-6-5 48 16,2 2 16-16,-3 1 0 0,2 1-864 0,-1 1-160 16,0 0-48-16,-1 2 0 0,-1 2-512 0,1 2-128 15,-2 1 0-15,-1 3-16 0,0 2-176 0,0 4-48 16,0 1 0-16,-1 3 0 0,-2 3 32 0,-1 3 0 16,1 1 0-16,-1 5 0 0,3 2-176 0,-1 2-16 15,1 2-16-15,2 0 0 0,2 0-160 0,0-1 0 16,2 2 0-16,1-2 0 0,3-2 0 0,1-1 0 0,1-2 0 0,3-1 0 15,0-1 0-15,3-2 0 0,0-3 0 0,2-2 0 32,3-2-560-32,0-3 16 0,2-1 0 0,1-3 0 15,1-2-1504-15,3-2-288 0,3-3-64 0,2-4-7504 0,4-2-1488 0</inkml:trace>
  <inkml:trace contextRef="#ctx0" brushRef="#br2" timeOffset="-130369.08">7891 7568 7359 0,'-5'-20'320'0,"2"11"80"16,0-3-400-16,-2-1 0 0,-5 0 0 0,1-1 0 0,1-2 5280 0,-1 0 976 16,0 0 192-16,-2 2 32 0,-2 1-3584 0,1 1-720 15,-1 0-128-15,1 2-48 0,0 1-928 0,0 2-192 16,-1 3-48-16,-1 1 0 0,1 0-384 0,1 3-96 16,-2 2-16-16,1 1 0 0,-2 1-208 0,1 3-128 15,1 2 160-15,0 2-160 0,1 1 0 0,1 1 0 16,1 2 0-16,2 2 0 0,0-2 0 0,2 2 0 15,1-1 0-15,2 0-160 0,1-3 160 0,1-1 0 0,1 0 0 0,1-1-128 16,2-1 128-16,1-2-128 16,2-2 128-16,1 0-128 0,0-2-48 0,1-2 0 0,1-1 0 0,1-2 0 15,2-2-16-15,0-4-16 0,-1-1 0 0,1-3 0 16,1-4 208-16,0-1-176 16,2-3 176-16,-2-3-160 0,-1-3 160 0,-1-3-160 15,-1 2 160-15,0 0-160 0,-1-1 160 0,-2 1 0 16,-2 4 0-16,-3 1 0 0,1 1 336 0,-1 4 48 0,-1 2 16 0,-1 3 0 15,-1 3 208-15,0 0 32 0,0 2 16 16,1 6 0-16,0 0-272 0,0 0-48 0,0 0-16 0,0 0 0 0,-4 7-320 0,0 2 144 16,2 2-144-16,-2 2 0 0,1 1 0 0,0 2 0 15,1 1 0-15,1 2 0 0,-1 1-128 0,1 0 128 16,1-1 0-16,0 1-144 16,-1 0 144-16,2-1-160 0,1 0 160 0,1-1-160 0,1-1-160 0,1-2-48 15,2-1 0-15,0-2 0 16,2-1-576-16,2-1-112 0,3-1-32 0,2-1 0 15,3-4-2032-15,0-1-400 0,1-3-96 0</inkml:trace>
  <inkml:trace contextRef="#ctx0" brushRef="#br2" timeOffset="-130151.97">8154 7175 21183 0,'-3'-11'944'0,"3"11"192"0,-4-6-912 0,1 0-224 15,3 6 0-15,-3-5 0 0,0-1 3136 0,3 6 592 16,0 0 112-16,0 0 32 0,0 0-2080 0,0 0-432 15,0 0-80-15,-5 6 0 0,2-1-752 0,-2 4-144 16,-1 2-16-16,0 4-16 0,2 3-112 0,-3 3-32 0,-1 1 0 0,-1 2 0 16,-1 4-32-16,0 2-16 0,-1 5 0 0,-2 0 0 15,3 1-160-15,-1-1 0 0,-1-1 144 0,1-2-144 16,1-1 0-16,0-1 0 0,0-2 0 0,1 1 0 31,3-3-448-31,0 0-128 0,3-4 0 0,0-1-16 0,-1-3-2256 16,2 0-448-16,3-2-96 0</inkml:trace>
  <inkml:trace contextRef="#ctx0" brushRef="#br2" timeOffset="-129853.14">8129 7640 27647 0,'0'0'2448'0,"2"-6"-1952"16,1-1-496-16,1 2 0 0,0-1 1152 0,1 2 128 15,1 1 16-15,1-1 16 0,0 2-176 0,2 1-48 16,0 1 0-16,0 1 0 0,-1 1-672 0,0 2-144 15,1-1-16-15,-4 3-16 0,1 0-80 0,-3 2-16 16,-2 2 0-16,-1 1 0 0,-1 1-144 0,-2 0 0 16,-3 0 0-16,-1 1 128 0,-2 2-128 0,0-2 128 15,-1-1-128-15,1-1 128 0,1-1-128 0,-1 0 192 16,1 0-192-16,3-3 192 16,0-1 128-16,2-1 48 0,3-5 0 0,-2 6 0 0,2-6-48 0,0 0 0 15,0 0 0-15,4 5 0 0,2 0-320 0,1-2 0 0,3-1 0 0,1-1 128 16,1 0-416-16,2-1-80 0,1 0-16 15,1-1 0 1,2-1-416-16,2 0-96 0,1-1 0 0,0-1-10272 0,0 0-2048 16</inkml:trace>
  <inkml:trace contextRef="#ctx0" brushRef="#br2" timeOffset="-129507.13">8581 7250 29487 0,'0'-10'2624'15,"0"-1"-2112"-15,-1-1-512 0,0 0 0 0,0 0 688 0,1 0 16 16,0 1 16-16,1 0 0 0,1 0 464 0,2 1 96 16,0 2 0-16,1 2 16 0,-1-1-160 0,2 2-48 15,-1 0 0-15,2 2 0 0,0 1-272 0,-1 1-64 16,2 1-16-16,0 2 0 0,-1 0-208 15,1 2-32-15,0 2-16 0,1 0 0 0,-1 3-112 0,1 2-32 16,-1 4 0-16,1 1 0 0,1 3-80 0,-2 1 0 16,1 5-16-16,-1 0 0 0,-2 3-64 0,0 1-16 15,-2 4 0-15,-1 3 0 0,-3 1-160 0,-3 0 160 16,-2 2-160-16,-2-1 160 0,-3 1-160 0,-1-1 160 16,-2 1-160-16,-2-3 160 0,-3-1-160 0,-1 2-256 15,-1-2 64-15,-2-1 16 16,-3-1-1552-16,-1 1-304 0,0-2-64 0,-6-1-10752 0,-5 0-2144 15</inkml:trace>
  <inkml:trace contextRef="#ctx0" brushRef="#br2" timeOffset="-128937.06">6083 8385 8287 0,'-13'-4'736'0,"7"3"-592"15,1 0-144-15,-1 0 0 0,-1-3 4416 0,2 2 832 0,-1 1 192 0,6 1 16 16,-5 0-3280-16,5 0-640 0,0 0-144 0,0 0-32 16,-6-1-272-16,6 1-48 0,0 0-16 0,0 0 0 15,0 0-576-15,8 2-112 0,3 0-16 0,2-1-16 16,5 1-128-16,1-2-32 15,4 1 0-15,3-2 0 0,4-3 48 0,5 1 16 0,5-1 0 0,6-1 0 16,7 1-32-16,5-2-16 0,5 0 0 0,4-1 0 0,5-1-160 0,5 1 128 16,6-1-128-16,4 0 128 0,2-1-128 0,2 0 0 15,2 0 144-15,2 0-144 0,2 0 0 0,0 0 0 16,-1-1 0-16,-3 2 0 0,1-1 0 0,-5 0 128 16,-7 1-128-16,-6 1 0 0,-6 0 0 0,-2 0 0 15,-6 2 0-15,-3-1 128 0,-6 2-128 0,-4 0 0 16,-7 0 0-16,-5 1 0 0,-5 0 0 0,-3-2 128 15,-5 2-128-15,-3 0 0 0,-5-1 128 0,-3 1-128 16,-2 1 160-16,-3 0-160 0,-2 1 0 0,-6 1 0 16,0 0 0-16,0 0 0 15,0 0-352-15,0 0-160 0,-6 4-48 0,-1-1-11120 16,0 2-2224-16</inkml:trace>
  <inkml:trace contextRef="#ctx0" brushRef="#br2" timeOffset="-128500.04">7254 8845 8287 0,'1'-10'736'0,"-1"10"-592"15,1-6-144-15,2-2 0 0,-1 0 4016 0,0 1 768 16,0-1 144-16,0 1 48 0,1 2-2000 0,-3 5-400 15,0 0-80-15,3-5 0 0,-1 0-800 0,-2 5-160 16,0 0-16-16,0 0-16 0,0 0-864 0,6 3-192 16,-2 2-16-16,-1 1-16 0,1 4-128 0,0 1-32 15,-2 2 0-15,0 3 0 0,0 0-256 0,0 3 0 16,0 1 0-16,-1 1 0 0,0-1 0 0,0 2 0 0,0 2 0 0,0-1 0 16,1 0 0-16,-2-1-272 0,0-4 48 0,1 1 16 31,0-1-304-31,0-2-48 0,0 0-16 0,-1-3 0 15,0-2-1744-15,0-1-368 0,0-3-64 0,0 0-12320 0</inkml:trace>
  <inkml:trace contextRef="#ctx0" brushRef="#br2" timeOffset="-128294.02">7085 8932 15663 0,'-12'-15'688'0,"6"7"144"0,0-2-656 0,1 0-176 16,4 1 0-16,0-2 0 0,-1-2 4656 0,4 2 896 15,2 0 176-15,3 0 32 0,0 0-4096 0,3 0-816 16,3 1-160-16,2 0-48 0,4 0-448 0,2 2-192 16,1-1 176-16,1 2-176 0,2 2 0 0,0-1 0 15,0 3 0-15,1 1 0 0,-4 1 0 0,2 1 0 0,-2-1 0 0,-1 3-160 32,-2 1-416-32,-2 3-96 0,-1 0-16 0,-2 2 0 15,-3 1-1776-15,-2 3-352 0,-4 2-80 0</inkml:trace>
  <inkml:trace contextRef="#ctx0" brushRef="#br2" timeOffset="-128073.16">7043 9231 31727 0,'-12'2'1408'0,"6"0"288"0,0-2-1360 0,0 1-336 0,6-1 0 0,0 0 0 0,0 0 960 16,0 0 112-16,0 0 16 0,0 0 16 0,0 0 80 0,6 4 16 15,2-2 0-15,3 2 0 0,3 1-624 0,1-2-112 16,3 0-16-16,2-2-16 0,3-1-176 0,2 0-16 15,1 0-16-15,2-1 0 0,-1-1-224 0,4 0 176 16,1 1-176-16,0-1 160 0,2 0-352 0,-2-2-64 16,1 2 0-16,-2-1-16 15,-3 1-1872-15,0 0-368 0,-3-2-80 0,-2 0-13344 0</inkml:trace>
  <inkml:trace contextRef="#ctx0" brushRef="#br2" timeOffset="-127805.58">7744 9163 20271 0,'0'0'1792'0,"0"0"-1424"0,-2-5-368 0,2 5 0 15,-3-5 3728-15,3 5 688 0,0 0 128 0,0 0 16 16,0 0-2416-16,0 0-480 16,0 0-112-16,0 0-16 0,0 0-768 0,0 0-176 0,0 0-16 0,-2 8-16 15,2 1-304-15,-1 2-48 0,0 2-16 0,0 1 0 16,1 0-192-16,0 3 144 0,-1 1-144 0,0 1 128 15,1 1-128-15,1 0 0 0,-2 0 0 0,1 1 0 16,0-2 0-16,0 1 0 0,0 0 0 0,1-2 0 0,0-2-144 0,1 0-16 16,-1-2 0-16,1-1 0 15,1-1-688-15,-1-2-144 0,-1 0-32 0,1-3 0 16,-2-7-2304-16,0 0-480 0,0 0-96 0,0 0 0 0</inkml:trace>
  <inkml:trace contextRef="#ctx0" brushRef="#br2" timeOffset="-127534.61">7711 9167 33567 0,'-2'-12'1488'0,"4"7"304"0,-2-3-1424 0,2-1-368 15,1 1 0-15,2-1 0 0,1 0 512 0,3 1 16 16,0 1 16-16,2 0 0 0,2 1 320 0,2 2 64 16,2 1 16-16,1 2 0 0,1 0-496 0,1 2-80 15,-2 0-32-15,0 2 0 0,1 1 48 0,-2 2 16 16,-3 1 0-16,-1-1 0 0,-2 2 48 0,-1 0 16 15,-3-2 0-15,-3 2 0 0,-1 1-304 0,-2 1-160 0,-2-1 160 0,-3 1-160 16,-2 1 192-16,-2-1-64 16,-3 0-128-16,-3-1 192 0,0-1-192 0,-1 0 0 0,-2 1 0 0,-1 0 0 15,-2-1-288 1,0-1-160-16,2 1-16 0,0-1-16 0,-3-1-2208 0,2 0-448 0,-18 5-96 16,11-1-16-16</inkml:trace>
  <inkml:trace contextRef="#ctx0" brushRef="#br2" timeOffset="-125962.65">9800 7977 15663 0,'0'0'688'0,"0"0"144"0,0 0-656 0,0 0-176 16,0 0 0-16,0 0 0 0,0 0 3968 0,0 0 768 0,0 0 160 0,0 0 32 15,0 0-2656-15,3-4-528 0,1 1-96 0,3-1-32 16,1 1-720-16,2 1-128 16,2 0-48-16,2-1 0 0,2 1-272 0,0 1-64 0,1 0-16 0,1 0 0 15,0 1-368-15,-1-1 144 16,1 1-144-16,-1 0 0 0,0 0 0 0,-2 1-144 0,0 0-16 0,-1 1 0 31,-1 0-1504-31,-1 1-288 0,-1-2-64 0,-2 1-16 16,-1 1-1312-16,-8-3-272 0</inkml:trace>
  <inkml:trace contextRef="#ctx0" brushRef="#br2" timeOffset="-125805.08">9826 8120 15663 0,'0'0'688'0,"0"0"144"0,0 0-656 0,0 0-176 16,0 0 0-16,0 0 0 0,0 0 4064 0,0 0 784 15,0 0 144-15,0 0 48 0,0 0-3184 0,0 0-640 16,6 7-128-16,0-3-32 0,3 0-464 0,3-1-80 16,3-1-32-16,0 0 0 0,0 0-224 0,3 0-32 31,2-2-16-31,-3 0 0 0,3-2-208 0,0 1-240 0,0-1 48 0,0 0 16 16,0 0-1824-16,0 0-368 0,-2-2-80 0</inkml:trace>
  <inkml:trace contextRef="#ctx0" brushRef="#br2" timeOffset="-123182.64">11327 7284 2751 0,'0'0'256'0,"2"-4"-256"0,-2-1 0 0,1 0 0 16,0-1 4256-16,0 1 800 0,0-2 176 0,0 1 16 15,0-1-2160-15,2 2-432 0,-3 5-96 0,0 0 0 0,1-6-592 0,-1 6-112 16,0 0-32-16,0 0 0 16,0 0-736-16,0 0-128 0,0 0-48 0,0 7 0 0,0 2-432 0,0 3-96 15,-1 2 0-15,1 4-16 0,-2 0-240 0,2 3-128 16,0 1 128-16,0 2-128 0,-1 3 0 0,1-1 128 15,0 1-128-15,0-1 0 0,0 0 0 0,1 0 0 16,1-2 0-16,-1-1 128 0,0-3-128 0,0-2 0 16,0-1 0-16,1-2 128 0,-1-3-128 0,0-2 176 15,0-1-176-15,1-2 192 0,-2-7-192 0,0 0 0 16,0 0 0-16,0 0 0 0,0 0 0 0,-2-6-176 16,0 0 176-16,0-4-128 0,0-3 128 0,-1-3 0 15,-2-1 0-15,2-4 0 0,-2-5 0 0,2 0 0 16,0-3 0-16,1-1 0 0,-1-2 0 0,2 0 128 15,0 0-128-15,0 1 0 0,0 2 144 0,1 2-144 16,1 1 192-16,1 1-192 0,1 4 256 0,0 4-64 16,1 1-16-16,2 2 0 0,0 2-176 0,2 2 192 0,1 2-192 15,1 3 192-15,1 1-192 0,2 1 0 16,1 3 0-16,2 4 0 0,1-1 0 0,1 2 0 0,1 2 0 0,-1 1 0 16,0 1 0-16,-3 2 0 0,-2 2 0 0,0 0 128 15,-4 1-128-15,-2 2 0 0,-4-1-160 0,-2 2 160 16,-2-1-240-16,-2 1 48 0,-4-2 16 0,-1 0 0 15,-3 0 176-15,-3-2 0 0,-1-1 0 0,1 0 0 16,-4-1 0-16,2 0 0 0,-1 0 128 0,1-1-128 0,0-1 0 16,1-2-256-16,1 0 32 0,1 0 16 15,1-2-528-15,4 1-96 16,-1-1-32-16,2-2 0 0,3 1-2416 0,4-4-496 0,0 0-80 0</inkml:trace>
  <inkml:trace contextRef="#ctx0" brushRef="#br2" timeOffset="-122663.36">11739 7217 14735 0,'0'0'640'0,"0"-5"160"0,-2-2-640 0,1 2-160 0,1 5 0 0,0-7 0 16,0 7 4480-16,0 0 880 15,0 0 160-15,0 0 48 0,0 0-3552 0,0 0-704 0,0 0-144 0,0 0-16 16,2 8-736-16,0 3-144 0,0 3-16 0,2 4-16 16,-1 1-112-16,-1 2 0 0,-1 0-128 0,0 2 192 15,-1 1 64-15,0 3 16 0,0-2 0 0,-1-1 0 16,-1 1-64-16,2-2-16 0,-1 1 0 0,0-2 0 16,-1-2-64-16,1-2-128 0,-1-1 176 0,2-2-176 15,-1-3 240-15,2-2-64 0,-1-2-16 0,2-1 0 0,-2-7 0 0,0 0 0 16,0 0 0-16,0 0 0 0,0 0 16 0,0 0 0 15,5-6 0-15,1-2 0 0,-2 0-176 0,0-3 192 16,2-2-192-16,0-1 192 0,0-1-192 0,1-1 0 16,0 2 0-16,1 2 0 0,0 1 0 0,2 1 0 15,-1 1-176-15,2 3 176 16,2-1-160-16,-1 3 160 0,0-1-192 0,0 2 192 0,1 2-128 0,0 2 128 16,-1 1 0-16,0 1 0 0,3 2 0 0,-2 1 0 15,-1 1 0-15,-1 0 0 0,0 0 0 0,-2 1 128 16,-3 1-128-16,1 0 144 0,-5 1-144 0,-1-1 0 15,-1 1 0-15,-3 0 128 0,-2 0-128 0,-2 0 128 16,-1-1-128-16,-2-1 128 0,-2-1-128 0,0 0 160 0,-1-1-160 0,-1 1 160 16,-2-1-160-16,2-1 0 15,0-1 0-15,-2 1 0 16,2-2-560-16,1-2 16 0,1 3 0 0,1-4 0 16,1-2-1968-16,2 0-400 0,1 0-80 0,3-1-12864 0</inkml:trace>
  <inkml:trace contextRef="#ctx0" brushRef="#br2" timeOffset="-122206.47">12352 7462 24879 0,'6'-3'2208'0,"3"-1"-1760"16,1-3-448-16,1 3 0 0,-1-1 1168 0,0 1 160 0,-2-2 16 0,-2 2 16 0,-1 0 352 0,-2-1 64 16,0 0 16-16,-2-1 0 0,-2 2-576 0,-1-1-96 15,-1 1-32-15,-2 1 0 16,0 1-384-16,-4 0-96 0,-2 1-16 0,-1 2 0 0,0 1-320 0,-1 0-64 15,-1 1-16-15,0 1 0 0,-1 3-48 0,0 1-16 16,1-1 0-16,1 2 0 0,0 1-128 0,2 1 0 16,2 0 0-16,1 0 128 0,3 1-128 0,1 0 0 15,2-1 0-15,2 1 0 0,2-1-128 0,1 0 128 16,2-1-160-16,2-1 160 0,1-1-256 0,2-2 64 16,2 0 0-16,2-2 0 15,-1-1-112-15,1-2-16 0,2-2 0 0,0-3 0 0,2 0 0 0,-1-3 0 16,2-3 0-16,-1-2 0 0,-3-2 320 0,0-5 0 15,1-4 0-15,-2-1 0 0,-1-1 0 0,-3-3 0 16,0 0 176-16,-1-2-176 0,-3 0 384 0,0 3-48 16,-2 0 0-16,-1 4 0 0,-2 2 464 0,0 4 96 0,-1 1 0 0,-1 3 16 15,0 3-64-15,-2 4-16 16,2 0 0-16,1 6 0 0,0 0-384 0,0 0-64 0,-5 2-32 16,-1 3 0-16,2 3-352 0,1 5 0 0,-2 2 0 0,1 4 0 15,0 2 0-15,2 2-160 0,0 1 160 0,1 0-160 16,1 2 160-16,-1 2 0 0,0 1 0 0,0-3-128 0,0-1-160 0,1-1-32 15,1 0 0-15,1-2 0 16,-1 0-1216-16,3-2-256 16,0 0-64-16,-1-1 0 15,-1-4-1344-15,1 1-256 0</inkml:trace>
  <inkml:trace contextRef="#ctx0" brushRef="#br2" timeOffset="-121797.83">11324 8039 9215 0,'0'0'816'0,"-4"-1"-656"0,0-3-160 0,4 4 0 16,0 0 5504-16,0 0 1088 0,-3-4 192 0,3 4 64 16,0 0-4608-16,5-4-896 0,1-1-192 0,5 2-48 15,4 0-592-15,4 0-128 0,8 0-32 0,3-1 0 16,8-1-208-16,5 0-144 0,4-2 192 0,4 1-192 16,3-1 176-16,3 0-176 0,3 2 160 0,5-1-160 15,5-1 128-15,0-1-128 0,-1 0 0 0,4 3 144 16,1 0-144-16,-2 0 0 0,1-1 144 0,-5 1-144 15,-5-1 0-15,-6 2 0 0,-4 0 0 0,-6 0 128 0,-5 1-128 0,-4 0 144 16,-2 1-144-16,-6-1 160 0,-3 1-160 0,-5 1 160 16,-5 0-160-16,-2 0 160 0,-4 0-160 0,-4 1 0 15,-7 0 144-15,0 0-144 16,0 0-336-16,0 0-144 0,-5 1-32 0,-4 2 0 16,-2 2-1984-16,-4 1-384 0,-1 2-96 0</inkml:trace>
  <inkml:trace contextRef="#ctx0" brushRef="#br2" timeOffset="-121373.54">11548 8543 28559 0,'-25'-9'1264'0,"16"4"272"0,-4 0-1232 0,4-2-304 0,1 0 0 0,1-2 0 15,1-1 2032-15,1-1 336 0,3-1 80 0,3 0 16 16,2 0-1376-16,3-2-256 0,1 0-64 0,1 0-16 16,4 0-560-16,4-1-192 0,1 1 0 0,1 2 144 15,1 0-144-15,1 2 0 0,-1 1 0 0,0 2-176 16,-2 3 176-16,-2 2 0 0,-2 2 0 0,-2 2 0 0,-1 2 0 0,-3 4 0 16,-3 3 0-16,-1 2 0 0,-3 2 0 0,-2 2 0 15,-1 3-128-15,-4 2 128 0,-2 2 0 0,-2 2-160 16,-2 0 160-16,-2 1 0 0,-3 1 0 0,0-2 0 15,-1 0 0-15,1-3 0 0,3-3 0 0,1-4 0 16,1-1 0-16,4-1 144 0,0-2 48 0,1-2 0 16,3-3 0-16,1 0 0 0,4-7 160 0,0 0 32 15,5 5 16-15,1 0 0 0,2-2-176 0,2-1-32 16,2-1-16-16,1 1 0 0,3-2-176 0,1 0 0 16,1-2 0-16,0 0 128 0,0 0-128 0,1 0 0 15,1 0 0-15,-1-2 0 16,1 1-768-16,1 0-96 0,0-1-16 0,0 1 0 15,-2 0-2864-15,1-2-576 0,20-4-112 0,-9 0-32 0</inkml:trace>
  <inkml:trace contextRef="#ctx0" brushRef="#br2" timeOffset="-121122">12286 8363 32255 0,'-4'-13'1424'0,"3"8"304"0,0-2-1392 0,0 0-336 0,0 2 0 0,0 1 0 16,-1-1 1984-16,2 5 336 0,0 0 64 0,0 0 16 15,0 0-1088-15,0 0-224 0,-1 6-32 0,-2 2-16 16,1 1-640-16,0 2-128 0,0 2-16 0,0 3-16 16,2 1-112-16,-1 4 0 0,-2-1-128 0,2 2 192 15,0 0-192-15,1 1 0 0,-2 1 128 0,1 0-128 0,0-4 0 0,0 1 0 16,0-1 0-16,-1-1 0 0,2-3-176 0,0 0-80 16,0-2 0-16,2-1-16 15,-1-2-512-15,1-1-112 0,-1-1 0 0,1-2-16 16,-2-7-1824-16,0 0-352 0,0 0-80 0,0 0-12208 0</inkml:trace>
  <inkml:trace contextRef="#ctx0" brushRef="#br2" timeOffset="-120949.68">12145 8488 14735 0,'-11'-17'640'0,"7"9"160"0,-2-3-640 0,-1-1-160 16,3 0 0-16,1 0 0 0,1-1 5632 0,2 0 1088 0,1 0 208 0,2 0 48 15,1 2-4912-15,3 0-976 16,1-1-208-16,3 2-48 0,2 2-576 0,1 0-128 0,3 1-128 0,1 2 176 15,4-2-176-15,-1 3 0 0,0 1-160 0,0-1 160 16,0 3-256-16,-1 1 32 0,0 1 16 0,-4 1 0 31,1 4-1552-31,-3 1-304 0,-1 0-64 0,-3 4-16 16,-2 4-1376-16,-4 0-256 0</inkml:trace>
  <inkml:trace contextRef="#ctx0" brushRef="#br2" timeOffset="-120759.47">12044 8781 35007 0,'0'0'3120'0,"0"0"-2496"16,0 0-496-16,0 0-128 0,0 0 640 0,0 0 128 16,0 0 0-16,0 0 16 0,7 1 240 0,3-1 32 15,-1 0 16-15,3 0 0 0,3 0-592 0,0 2-112 16,3-2-32-16,1 0 0 0,2 0-208 0,2 0-128 16,2-2 128-16,0 1-128 0,0 0-144 0,2 0-112 15,0-1 0-15,-1 1-16 16,3 0-2000-16,-1 0-400 0,-2 0-80 0</inkml:trace>
  <inkml:trace contextRef="#ctx0" brushRef="#br2" timeOffset="-120521.22">12683 8647 25791 0,'0'0'1152'0,"0"0"224"0,-1-4-1104 0,1 4-272 15,0 0 0-15,0 0 0 0,0 0 2752 0,0 0 512 0,0 0 80 0,0 0 32 16,0 0-1712-16,0 0-352 0,-2 7-64 15,-1 2-16-15,1 1-608 0,0 2-128 16,1 3-32-16,0 1 0 0,0 4-224 0,0 0-48 0,1 1-16 0,0 1 0 0,0 3-176 0,0-1 192 16,0 1-192-16,1 2 192 0,-2-3-192 0,1 0 0 15,-2-1 0-15,2-1 0 16,2-1-432-16,-1-2-16 0,-1-2 0 0,1-1 0 16,1-3-1312-16,0-2-272 0,0-1-48 15,1-2-9504 1,-1-2-1888-16</inkml:trace>
  <inkml:trace contextRef="#ctx0" brushRef="#br2" timeOffset="-120288.03">12709 8776 37151 0,'-2'-17'1648'0,"2"10"336"0,-1-2-1600 0,2 0-384 0,0 0 0 0,2 0 0 16,1 1 768-16,2 0 80 16,0 0 16-16,3 2 0 0,1-3-208 0,1 2-32 15,1 2-16-15,2 0 0 0,-2 3-304 0,2 1-64 0,2 1-16 0,-1 1 0 31,1 2-16-31,-2 2 0 0,-1-1 0 0,-2 2 0 0,-1 0 112 0,-2 2 0 0,-3 0 16 0,0 1 0 16,-2 0-112-16,-2 1-32 0,-3 1 0 16,-3 0 0-16,-1 1-192 0,-3 2 0 15,-3 0 0-15,-2-1 0 0,-2-1 0 0,1-1 0 0,-4-1 0 0,0 1-160 16,1-1 32-16,0 0 0 0,0 1 0 0,1-1 0 31,0-1-1728-31,1-1-352 0,0 0-64 0</inkml:trace>
  <inkml:trace contextRef="#ctx0" brushRef="#br2" timeOffset="-119219.38">4035 10745 11967 0,'-4'-4'1072'0,"2"-1"-864"15,0 0-208-15,1-1 0 0,2 1 4320 0,-1 5 816 16,3-6 176-16,3 1 16 0,0-1-4080 0,4 1-816 16,0-1-176-16,4 2-16 0,4 0 0 0,2 2 0 15,2 0 0-15,3 0 0 0,3 0-96 0,1 1-16 16,1-1 0-16,-1 1 0 0,-2 0 16 0,-1 1 0 16,0 0 0-16,-3 0 0 0,-1 1-16 0,-1 0-128 15,-1 1 192-15,-2-1-64 0,-1 0-128 0,-3 0 0 16,-2-1 144-16,-1 2-144 0,-2 0 0 0,-2-1 144 15,-7-1-144-15,0 0 0 0,0 0 224 0,0 0-64 0,0 0-16 16,0 0 0-16,-7-1 224 0,-2 0 32 16,-2-1 16-16,-1 1 0 0,-2 0-96 0,-3 1-32 15,-1 0 0-15,-2 1 0 0,-2 1 16 0,-4 0 0 16,-2 0 0-16,-4 2 0 0,-2 0-48 0,0 1 0 16,0 0 0-16,1 1 0 0,1 1-16 0,1 2-16 15,1 2 0-15,4 0 0 0,1 1-224 0,3 1 0 0,2 2 0 0,2-2 0 16,4-1 0-16,2 1 0 15,3 0 0-15,2 1 0 0,2-1 0 0,3-1-160 0,1-1 160 0,2 0-192 16,2-1 192-16,2-1-128 0,2-1 128 0,2 0-128 16,1-2 128-16,2-1-208 0,1-1 80 0,0-2 128 15,0-1-160-15,2-1 160 0,-2-1 0 16,0-2-144-16,-1 0 144 0,-2-2 144 0,-1-1-16 0,-1-1-128 0,-2 1 384 0,-1-2-16 16,-3-1-16-16,-2-1 0 0,-2-1 224 0,-2 0 32 15,-1 0 16-15,-3 2 0 0,-1 0-176 0,-1 1-48 16,-1 1 0-16,0 3 0 0,-1 1-400 0,1 2 0 15,-2 1 0-15,2 1-176 16,0 1-272-16,1 1-64 0,3 2-16 0,0 1 0 16,1 3-2112-16,4 1-432 15,0 1-64-15</inkml:trace>
  <inkml:trace contextRef="#ctx0" brushRef="#br2" timeOffset="-118995.47">4829 10849 33167 0,'0'0'1472'0,"0"0"304"16,-2-5-1424-16,2-1-352 0,2 2 0 0,-2 4 0 0,5-4 1024 0,2 0 144 0,2 1 32 0,1 0 0 15,1 1-768-15,2-1-160 0,2 1-16 0,2 1-16 16,-1 0-240-16,2 1 0 15,0 0 0-15,0 0 0 16,-1 1-1568-16,-1 0-208 0,-2-1-32 0,2 1-13344 0</inkml:trace>
  <inkml:trace contextRef="#ctx0" brushRef="#br2" timeOffset="-118806.2">4860 10981 32255 0,'0'0'1424'0,"0"0"304"0,0 0-1392 0,0 0-336 16,0 0 0-16,0 0 0 0,0 0 1120 0,0 0 160 15,0 0 16-15,0 0 16 0,0 0-704 0,8-1-144 16,2 0-16-16,2 0-16 0,2 0-272 0,0 0-160 16,2-1 192-16,3 0-192 0,0-1 0 0,-1 1-304 15,3-1 48-15,-1 0 0 16,2-1-2736-16,0 0-528 0</inkml:trace>
  <inkml:trace contextRef="#ctx0" brushRef="#br2" timeOffset="-117357.22">7127 10251 27759 0,'-5'-10'1216'0,"5"10"272"0,-2-5-1184 0,2 5-304 0,1-7 0 0,1 3 0 15,-2 4 944-15,0 0 128 0,0 0 16 0,0 0 16 16,0 0-32-16,-3 4-16 0,0 3 0 0,1 3 0 16,0 1-752-16,1 2-160 0,0 2-16 0,0 2-128 15,0 1 192-15,0 0-64 0,1 2 0 0,0 1-128 16,0-2 128-16,0 1-128 0,1-2 0 0,0-2 0 15,0 1 144-15,0-3-16 0,0-2-128 16,2-2 192-16,-1-2 240 0,-2-8 32 0,2 5 16 0,-2-5 0 16,0 0 64-16,0 0 16 0,0 0 0 0,6-5 0 0,-1-3-112 0,-1-2-32 15,0-2 0-15,-1-3 0 0,0-3-160 0,1-3-48 16,-1-3 0-16,1-2 0 0,2-3-208 0,-3-1 128 16,2 1-128-16,0 0 0 0,1 2 0 0,-2 2 128 15,-1 3-128-15,1 4 0 0,-1 2 192 0,0 4-16 16,0 3 0-16,1 4 0 0,-4 5-16 0,0 0 0 15,0 0 0-15,5 4 0 0,1 4-160 0,-1 3 0 16,1 3 0-16,-1 3 0 0,0 1-176 0,0 3 176 16,1 1-128-16,0 1 128 0,1 2 0 0,1-1-160 15,-2-1 160-15,2-1 0 0,-2 0 0 0,2-3 0 16,-1-2 0-16,0 0 0 0,1-4 0 0,0-2 0 16,-3-1 0-16,1-2 0 0,-1-3-224 0,1-1 64 15,-6-4 16-15,6 2 0 0,2-4 144 0,-2-1-128 16,0-2 128-16,1-3-128 0,-1-2 128 0,1-3 0 15,0-4 128-15,-1-1-128 0,1-2 0 0,1-1 128 0,-1-1-128 0,-1 0 0 16,-1 0 0-16,2 2 0 0,-1 1 0 0,1 3 128 16,-1 1 0-16,0 2 0 0,0 4 0 15,-1 1 0-15,1 2 32 0,-1 4 16 16,-5 2 0-16,7 0 0 0,0 2-176 0,0 4 0 0,-1 0 144 0,0 3-144 16,0 1 0-16,-1 1 0 0,1 1 0 0,-1 1 0 15,2 2-160-15,-1 0 160 0,1 2-192 0,0-1 192 16,-2 0-384-16,2-1 16 0,-1 0 16 0,0 0 0 15,0-2-1952 1,2-2-384-16,0 0-64 0,-1-1-13488 0</inkml:trace>
  <inkml:trace contextRef="#ctx0" brushRef="#br2" timeOffset="-117105.18">7761 10291 29199 0,'0'0'1280'0,"0"0"288"0,0 0-1248 0,0 0-320 16,0 0 0-16,8 2 0 0,0 0 576 0,-1 1 48 0,0 2 16 15,1 1 0-15,-2 2 48 0,2 3 16 16,0 2 0-16,-2 2 0 0,0-1-336 0,-2 1-64 16,-3 1-16-16,-1 0 0 0,-1 1-32 0,-2-1-16 15,-3 2 0-15,1-1 0 0,-2 1-16 0,1-2 0 16,-1 1 0-16,2-3 0 0,-2-2-16 0,2-2 0 0,-1-1 0 0,3-1 0 16,1-3 304-16,2-5 64 15,0 0 16-15,1 6 0 0,1-2-208 0,2 1-32 0,2-3-16 0,0 0 0 16,3-1-336-16,1-1 0 0,2 0 0 0,2 0 0 15,1 0-448-15,0-1 0 0,1-1 0 0,0 0 0 16,2-1-2320 0,-1 0-480-16</inkml:trace>
  <inkml:trace contextRef="#ctx0" brushRef="#br2" timeOffset="-116948.34">7749 10548 14735 0,'0'0'1312'0,"0"0"-1056"0,-3-4-256 0,3 4 0 0,0 0 4656 0,0 0 864 16,0-6 176-16,0 6 48 0,4-3-4496 0,3 1-896 16,3-1-176-16,3 1-48 0,2 0-128 0,3 0 0 15,2 1 0-15,1-1 0 16,1-1-1280-16,1 1-272 0,3-1-64 0</inkml:trace>
  <inkml:trace contextRef="#ctx0" brushRef="#br2" timeOffset="-115818.39">8904 10152 12895 0,'0'0'576'0,"0"0"112"0,0 0-560 0,0 0-128 15,0-5 0-15,1-1 0 0,0-1 2928 0,-1 2 544 16,0-1 112-16,0 2 32 0,-1-4-1520 0,0 2-304 16,0-2-64-16,-1 1-16 0,-1 0-752 0,-1-1-128 0,0-1-48 0,-2 0 0 15,0 1-48-15,-2 0-16 0,-1-1 0 16,-2 3 0-16,1-1-96 0,-1 1-32 0,-1 2 0 15,-1 0 0-15,-1 1-288 0,0 2-64 0,-2 2-16 0,1 2 0 16,-1 0-224-16,1 2 0 0,1 2 0 0,0 1 0 16,2 2 0-16,1 1-192 0,3 0 192 0,0 1-160 15,1 0 160-15,3 0-160 0,2-1 160 0,1 0-160 16,2-2 160-16,1 1 0 0,1-2 0 0,3 0 0 16,1-1 0-16,0-2 0 0,2 0 0 0,1-2 0 15,0-2-128-15,2-1 0 0,1-2 0 0,0-3 0 16,0-1 128-16,2-2-128 15,-2-3 128-15,0-1-128 0,-1-2 128 0,-1-3 144 0,0-1-16 0,-1-2-128 0,-1-1 240 0,0-1-64 16,-2-1-16-16,0-1 0 0,-3-2 112 0,0 3 32 16,-2 3 0-16,0 3 0 0,-1 0 272 0,0 4 48 15,-1 3 16-15,0 1 0 0,0 2-176 0,0 1-16 16,0 6-16-16,0 0 0 0,0 0-256 0,0 0-48 16,-2 6-128-16,1 1 192 0,1 4-192 0,0 3-128 15,-1 2 128-15,1 2-208 0,0 0 208 0,1 2-176 16,0 1 176-16,1 0-160 0,-1 1 160 0,1-1 0 31,2 0 0-31,-1 0-128 0,1-2-144 0,1 0-32 0,-1 0 0 0,2-3 0 16,-1-1-592-16,1-2-112 0,0-1-16 0,2-1-16 15,0-1-2688-15,1-4-544 0</inkml:trace>
  <inkml:trace contextRef="#ctx0" brushRef="#br2" timeOffset="-115613.77">9205 9834 30399 0,'-3'-3'2704'16,"0"-2"-2160"-16,0 0-544 0,-1 1 0 0,4 4 1408 0,-4-4 160 0,4 4 32 0,0 0 16 16,0 0-528-16,-4 1-96 15,-2 3-32-15,0 2 0 0,1 3-496 0,0 3-96 0,-1 4-32 0,1 1 0 0,-1 3-208 0,1 2-128 16,-1 2 160-16,0 3-160 0,-1 0 192 0,-1 3-64 16,-1 2-128-16,1-2 192 0,-1 2-192 0,-1 0 0 15,0 0 128-15,3-2-128 0,0-3-208 0,-1 1-96 16,0-2-16-16,2 0 0 15,0-3-1680-15,2-2-352 0,2-3-64 0,-1-1-13168 16</inkml:trace>
  <inkml:trace contextRef="#ctx0" brushRef="#br2" timeOffset="-115347.28">9338 10210 23039 0,'0'0'2048'0,"3"-5"-1648"0,2 0-400 0,2 2 0 31,0 1 1024-31,-1 0 112 0,1 1 16 0,-1 1 16 0,-6 0-528 0,8 2-96 16,-8-2-32-16,7 5 0 0,-3 1-32 0,-3 2-16 16,-1 0 0-16,-1 2 0 0,-1 0-144 0,-2 1-48 15,-3-1 0-15,-1 1 0 0,-1 0-16 0,0 1 0 0,-4 0 0 0,2 0 0 16,0-1 208-16,2 0 48 0,-2-2 0 0,3 0 0 16,1 0 176-16,3 0 32 0,1-2 16 0,3 1 0 31,0-1-272-31,2-1-48 0,2 0-16 0,3-1 0 15,0 0-400-15,4-1 0 0,2 0 0 0,1 0 0 32,1-2-624-32,2-1-96 0,1-2-32 0,2-1-10192 0,1-3-2048 0</inkml:trace>
  <inkml:trace contextRef="#ctx0" brushRef="#br2" timeOffset="-115048.7">9646 9901 37663 0,'-6'-15'1664'0,"5"9"352"0,1 6-1616 0,0-6-400 15,3 0 0-15,0 1 0 0,0-1 320 0,2 2 0 16,2 1-16-16,0 0 0 0,-1 1 432 0,2 2 96 16,1 1 0-16,1 1 16 0,1 2-432 0,0 1-96 15,1 2 0-15,0 2-16 0,1 3-176 0,-1 2-128 0,-1 4 192 0,0 3-192 16,0 2 256-16,-2 2-48 15,-1 2-16-15,-2 3 0 0,0 2 0 0,-3 1-16 0,-3 2 0 0,-2 0 0 16,-2 1-48-16,-4 2 0 0,-4 1 0 0,-4-1 0 16,-1 0-128-16,-3-2-192 0,-3-1 32 0,-2-1 16 31,-1-1-384-31,-1-3-80 0,-2-4-16 0,-1 0 0 0,-1-1-1104 16,1-3-208-16,-2-1-48 0,-2-3-9344 0,-2 0-1872 0</inkml:trace>
  <inkml:trace contextRef="#ctx0" brushRef="#br2" timeOffset="-114766.68">8608 9722 36399 0,'-7'-13'1600'0,"3"7"352"0,0 1-1568 0,0-1-384 16,0 2 0-16,4 4 0 0,-9-1 0 0,2 2 0 15,-2 4 0-15,0 3-176 0,-1 3 432 0,1 6 96 16,-2 2 16-16,0 6 0 0,2 1-368 0,-1 5 0 16,-1 3 0-16,1 2 0 0,0 4 144 0,1 3-144 15,-1 2 192-15,4 0-192 0,1 0 128 0,3 0-128 0,1-3 0 0,3-1 0 16,2-1 0-16,3-1 0 16,2-4 128-16,2-2-128 0,1-3-192 0,3-3-112 15,1-3-16-15,4-3 0 16,2-2-1664-16,3-3-352 0,3-3-64 0</inkml:trace>
  <inkml:trace contextRef="#ctx0" brushRef="#br2" timeOffset="-114263.1">7285 10917 22111 0,'-9'-4'1968'0,"-1"0"-1584"16,0-1-384-16,1 0 0 0,0-1 1184 0,1 1 160 0,3-1 16 0,0 2 16 16,1-1 416-16,4 5 64 15,-1-6 32-15,2 1 0 0,-1 5-864 0,5-6-192 16,3 2-16-16,2-1-16 0,3 1-544 0,5 1-128 16,4 0 0-16,6 2-128 0,5-2 0 0,6 1 0 0,4-2 0 0,4 2 0 15,4 0-128-15,6 0 128 0,7 0 0 0,6 1-144 16,4-2 144-16,4 1 0 15,2-1 0-15,6 0-128 0,6-1 128 0,3 0 0 0,-2-2 0 0,5 1 0 16,1-1 0-16,1 1 0 0,0-1-144 0,-6 1 144 0,-20 0-384 0,3 1 0 16,0 0 0-16,-1-1 0 0,-6 0 80 0,-3 0 16 15,-3 2 0-15,-6 1 0 0,-4 1 288 0,5 0 0 16,-9 0 0-16,-8 1 0 16,-8 0-160-16,-6 0 32 0,-7 0 0 0,-5 1 0 15,-5 0-512-15,-6 2-80 0,-5-3-32 16,-4 2 0-16,-5 2-1584 0,-3-2-320 0</inkml:trace>
  <inkml:trace contextRef="#ctx0" brushRef="#br2" timeOffset="-113932.71">8525 11140 31903 0,'0'0'1408'0,"-1"-6"304"0,0 0-1376 0,-1-1-336 0,1 1 0 0,0 0 0 0,1 6 992 0,0 0 128 16,0-5 32-16,0 5 0 16,0 0-48-16,0 0 0 0,0 0 0 0,0 0 0 15,0 8-672-15,0 3-144 0,0 3-32 0,0 1 0 0,0 3 16 0,0 1 0 16,0 3 0-16,0 1 0 15,1 2-144-15,-1 0-128 0,0-1 144 0,1 0-144 0,1 2 0 0,-1-1 0 16,-1-1 0-16,1-1 0 16,0-2 0-16,0-1-288 0,0-1 32 0,1-3 16 15,-1-2-1376-15,2-1-288 0,-2-2-48 16,0-2-9120-16,0 0-1808 0</inkml:trace>
  <inkml:trace contextRef="#ctx0" brushRef="#br2" timeOffset="-113742.64">8363 11255 33167 0,'-7'-17'1472'0,"6"8"304"0,1-1-1424 0,0 0-352 15,1 0 0-15,3 0 0 16,2-1 752-16,4 3 80 0,3-2 0 0,0 0 16 0,2 0-400 0,1 1-96 16,2 1-16-16,1 1 0 0,-1 0-336 0,3 2 0 0,-2 1 0 0,1 2 0 15,0 1 0-15,-1 2 0 0,0 1 0 0,-1 3 0 16,-2 0-320-16,-1 4-128 0,-3 1-16 0,-2 1-16 15,-2 1-2128 1,-2 2-416-16,-4 2-96 0</inkml:trace>
  <inkml:trace contextRef="#ctx0" brushRef="#br2" timeOffset="-113551.46">8270 11590 32879 0,'-14'-2'1456'0,"10"3"304"0,0 0-1408 0,4-1-352 15,0 0 0-15,0 0 0 0,0 0 928 0,0 0 112 16,0 0 32-16,0 0 0 0,5 3-368 0,4 0-80 15,3 1-16-15,3-2 0 0,5-1-336 0,3 0-64 16,3-1-16-16,1 1 0 16,-1-3-192-16,3 0 0 0,2-2 128 0,0 0-128 0,1 0 0 0,1-2 0 15,1 1 0-15,2-2 0 16,4 0-1792-16,-1 1-368 0,0 0-64 0,-3 0-13168 0</inkml:trace>
  <inkml:trace contextRef="#ctx0" brushRef="#br2" timeOffset="-113063.14">10482 10644 23951 0,'0'0'2128'0,"0"0"-1696"0,-5-4-432 0,2 0 0 16,3 4 2176-16,0 0 336 0,0 0 80 0,0 0 16 15,1-5-1088-15,2 0-224 0,1 2-32 0,1 1-16 16,3-1-624-16,1 3-128 0,2-1-32 0,2 1 0 16,4-1-464-16,2 1 0 0,1 1 0 0,0 0 0 15,1 1 0-15,0 1-320 0,-1-1 64 0,-1 0 0 16,-3 0-2320-16,-2 2-464 0,-1 0-96 16</inkml:trace>
  <inkml:trace contextRef="#ctx0" brushRef="#br2" timeOffset="-112904.25">10465 10799 3679 0,'0'0'320'0,"0"0"-320"0,-4-2 0 0,4 2 0 16,0 0 7696-16,0 0 1472 15,0 0 304-15,0 0 48 0,0 0-7216 0,3-5-1456 16,3 2-272-16,2 1-64 0,3 0-336 0,4-1-176 16,0 1 192-16,4 0-192 0,1 1 0 0,2 0-256 0,2 1 32 0,0-1 0 31,0-2-2272-31,1 1-464 0</inkml:trace>
  <inkml:trace contextRef="#ctx0" brushRef="#br2" timeOffset="-110995.1">12062 10023 17503 0,'0'0'768'0,"-3"-4"176"0,-2 0-752 0,0 0-192 15,1 1 0-15,4 3 0 0,0 0 2624 0,-5-3 512 16,1 0 80-16,4 3 32 0,0 0-1504 0,0 0-288 15,-5 2-64-15,0 1-16 0,1 1-800 0,0 3-144 16,1 2-48-16,1 3 0 0,1 1-192 0,0 3-32 0,-1 3-16 0,0 1 0 16,0 1 48-16,1 2 16 15,0 1 0-15,0 1 0 0,-1 0-64 0,1-1-16 16,0 0 0-16,-1 0 0 0,0-1 0 0,2 0-128 16,-2-1 192-16,1-1-64 0,-1-3-128 0,1-2 192 0,0 0-192 15,-1-2 192-15,1-3-32 0,0-1 0 0,0-1 0 16,0-1 0-16,0-3 32 0,1-5 0 0,0 0 0 0,0 0 0 15,0 0 16-15,0 0 16 0,0 0 0 0,-6-3 0 16,1-2-80-16,-1-1-16 0,2-2 0 0,0-2 0 16,-1-2-128-16,1-2 192 0,-1-4-192 0,2-2 192 0,0-1-64 0,0-2 0 15,-2-1 0-15,3-1 0 0,1-3-128 0,1 1 0 16,0-1 144-16,1 1-144 0,1-1 0 0,3 3 0 16,0 2 0-16,1 1 0 0,0 2 0 0,3 3 0 15,0 2 0-15,1 3 0 0,0 1 0 0,1 2-128 16,2 2 128-16,1 1-128 0,-2 2 128 0,1 2 0 15,1-1 0-15,-1 3 0 0,-1 3 0 0,0 0 0 16,-1 1 0-16,0 2 0 0,-3 0 0 0,-1 2 0 16,1 1 0-16,-2 1 0 0,-2 1 0 0,-1 2 0 15,-3 1 0-15,0 1 0 0,-2-1 0 0,-2 0 0 16,-3 0 128-16,-1 1-128 0,0-1 208 0,1-2-16 0,-4-1-16 0,1 0 0 16,-2-1-48-16,0 0 0 0,-1-1 0 0,1-2 0 15,-1 0-128-15,1 0 0 0,1-2 144 0,1 0-144 31,1-2-544-31,1 0-176 0,1-1-48 0,2-1 0 16,5-1-3008-16,0 0-624 0</inkml:trace>
  <inkml:trace contextRef="#ctx0" brushRef="#br2" timeOffset="-110367.96">12383 10029 20271 0,'0'0'1792'0,"0"0"-1424"0,-2-6-368 0,2 6 0 16,0 0 2368-16,0 0 384 0,0 0 96 0,0 0 16 15,0 0-960-15,0 0-192 0,0 0-48 0,0 0 0 16,-2 9-976-16,0 2-208 0,-1 3-32 0,1 3-16 15,-2 3-224-15,3 1-32 0,-2 1-16 16,1 1 0-16,-1 1 16 0,1 0 0 0,0 0 0 0,-2 1 0 16,1-1 16-16,1 0 0 0,1-1 0 0,-1-1 0 0,0-2-192 0,1-1 160 15,1-3-160-15,0-2 160 0,0-2 48 0,1-2 16 16,0-1 0-16,0-2 0 0,-1-7 112 0,0 0 32 16,0 0 0-16,0 0 0 0,5 2-224 0,2-1-144 15,0-2 192-15,0-2-192 0,1-4 0 0,1-1 0 16,1-2 0-16,0-1 0 0,0-2 0 0,1-1 0 15,0 0 0-15,0 0 0 0,0 1 0 0,2 2 0 16,-1 1 0-16,0 2 0 0,-1 0 0 0,-1 3 0 16,0 1 0-16,-3 2 0 0,0 1 192 0,0 3-32 15,-2 0 0-15,1 3 0 0,-2-1-160 0,0 3 192 16,1 0-192-16,-2 2 192 0,0 1-192 0,1 0 0 0,-2 1 0 0,0 1 0 16,0 0 0-16,1 0 0 15,0 0 0-15,-1-1 0 16,0-1-272-16,2-1 64 0,-1-1 16 0,0-1 0 15,0 0-496-15,1-2-80 0,-4-5-32 0,5 6 0 16,1-2-2096-16,0-1-432 0,2-3-64 0</inkml:trace>
  <inkml:trace contextRef="#ctx0" brushRef="#br2" timeOffset="-109377.52">13092 10371 4607 0,'0'0'400'0,"0"0"-400"0,0 0 0 0,0 0 0 0,8 0 2496 0,-8 0 432 0,5-2 80 0,1-2 0 0,-1 0-880 0,0 0-176 15,-1-2-32-15,0 1-16 0,0-1-480 0,-2 1-80 16,0-1-32-16,-1 0 0 0,-1-2-160 0,0 0-48 0,-2 2 0 0,0-3 0 15,-1 0-16-15,-2 0-16 16,0 1 0-16,-2 1 0 0,-1 0-96 0,1 1-16 0,-3 0 0 0,-1 3 0 16,0-1-256-16,0 3-48 15,-1 1-16-15,-2 3 0 0,-1 0-304 0,0 2-64 16,-1 1-16-16,0 0 0 0,1 2-96 0,1 2-32 0,0 1 0 0,1 0 0 16,1 1-128-16,2 1 0 0,0 1 0 0,2 0 0 15,0 1 0-15,4 1 0 0,1-2 0 0,2 0 0 16,2-3 0-16,1 0 0 0,2-1 0 0,2 0 0 15,1-1 0-15,3-1-144 0,-2-3 144 0,3-1 0 16,1 0-256-16,1-3 64 16,1-1 16-16,-1-1 0 0,0-4 176 15,1-1 0-15,-2-3-144 0,2-2 144 0,0-3 0 0,0-4 0 16,-1-2 160-16,2-2-160 0,-2-2 192 0,0-2-64 16,0-3 0-16,0-1-128 0,-3 0 224 15,0-1-64-15,-1 0-16 0,-1 1 0 0,-3 2 304 0,-1 2 64 16,-2 4 16-16,-1 3 0 0,-1 0 320 0,0 5 64 15,-1 1 16-15,0 4 0 0,-2 2-288 0,1 3-64 16,2 4-16-16,0 0 0 0,-5 2-368 0,-1 3-64 16,1 2 0-16,0 3-128 0,1 2 0 0,0 3 0 15,-1 3 0-15,1 3 0 0,0 1 0 0,-1 2-144 16,2 0 144-16,2 1-128 0,-1 2 128 0,2 0 0 16,3 1 0-16,-1-1 0 0,1-2 0 0,0-2-208 15,1-1 80-15,0-1 128 16,2-2-752-16,0-1-16 0,2-4-16 0,1 1 0 15,0-3-2208-15,0-2-432 0,4-2-96 0</inkml:trace>
  <inkml:trace contextRef="#ctx0" brushRef="#br2" timeOffset="-108764.71">11710 10746 20671 0,'0'0'912'0,"0"0"192"0,0 0-880 0,0 0-224 16,0 0 0-16,0 0 0 0,0 0 1536 0,0 0 256 15,0 0 48-15,0 0 16 0,0 0-320 0,0 0-64 0,0 0-16 0,0 0 0 16,5 4-512-16,0 1-112 16,3-1 0-16,1 0-16 0,0-1-176 0,3 0-48 0,2-1 0 0,4 1 0 15,1-1-208-15,3 0-32 16,7-1-16-16,2 0 0 0,5-1-48 0,2 0-16 0,2 0 0 0,4 0 0 0,2-1-64 16,4-1-16-16,4-1 0 0,5-2 0 0,7 1-16 0,-1-2-16 15,2 0 0-15,3 0 0 0,1-2-32 0,4 1-128 16,2-2 192-16,0 0-64 0,-2-1-128 0,-1 0 0 15,2 3 144-15,-4 1-144 0,-1 3 0 0,-4-2 0 16,-5 1 0-16,-4 1 128 0,-6-1-128 0,-4 2 0 16,-2 2 0-16,-7 1 0 0,-3 0 0 0,-4 2 144 15,-4-2-144-15,-3 1 0 0,-3 1 176 0,-3 1-176 16,-5-1 160-16,-2 1-160 0,-2 0 0 0,-1-1 0 16,-2 0 0-16,-7-3 0 15,0 0-448-15,0 0-128 0,0 0-16 0,-2 6-16 16,-3-2-1424-16,-2-1-272 0,-3 1-64 0,-1-2-13056 0</inkml:trace>
  <inkml:trace contextRef="#ctx0" brushRef="#br2" timeOffset="-108136.08">12482 11401 17503 0,'-6'-5'1552'0,"2"-3"-1232"16,0 0-320-16,1-2 0 0,1 0 3616 0,1-1 672 15,1-1 128-15,1-1 16 0,0-3-3056 0,2 3-608 16,3-1-128-16,3 0-32 0,2 3-224 0,0 0-32 0,1 2-16 0,0 0 0 16,1 2-144-16,0 3-16 15,1 3-16-15,0 1 0 0,-2 1 96 0,-1 3 0 0,0 4 16 0,-1 3 0 16,0 2-80-16,-4 1 0 16,-3 3-16-16,-1-1 0 0,-2 3-176 0,-4 2 0 0,-1 0 0 0,-3 2 0 15,-2 1 0-15,-1 1 0 0,-1 2 0 0,-1-1 0 16,-1 0 0-16,0-2 0 0,0-3 144 0,0-2-144 0,1-3 144 0,0-3-144 15,2-2 192-15,3-2-192 16,0-3 576-16,4 0 0 0,4-6 0 0,0 0 0 0,0 0-176 0,0 0-16 16,0 0-16-16,4 4 0 0,3 0-240 0,1-2-128 15,2 0 128-15,3 0-128 16,0-2 160-16,0 0-32 0,0 0-128 0,1 0 192 0,1-1-192 0,0 0-128 16,1-1 128-16,1 0-208 15,-2-1-176-15,1 0-16 0,0 0-16 0,0 0 0 16,-2-1-1536-16,1 2-304 0,1-1-64 0,-1-1-13904 0</inkml:trace>
  <inkml:trace contextRef="#ctx0" brushRef="#br2" timeOffset="-107852.21">13212 11261 20271 0,'0'0'1792'0,"0"-7"-1424"0,-2-2-368 0,0 2 0 15,-1 0 3920-15,2 2 720 0,0-1 144 0,1 6 16 16,0 0-3296-16,0 0-672 0,0 0-128 0,0 0-16 16,0 0-224-16,0 0-32 0,0 0-16 0,-2 8 0 15,0 1-288-15,1 2-128 0,0 2 0 0,-1 2 128 16,1 3-128-16,0 2 160 0,0-2-160 0,1 3 160 16,0 1-16-16,1 0 0 0,0-1 0 0,0 0 0 0,1 0-144 0,-1-1 0 31,0-3 144-31,0 1-144 0,0-2 0 0,0 0 128 0,0-2-128 0,2-1 0 0,0-2 0 0,-1-1-288 15,-1-1 48-15,0-1 16 16,0-2-1696-16,1 1-320 0,-2-7-80 0,0 0-8720 16,0 0-1744-16</inkml:trace>
  <inkml:trace contextRef="#ctx0" brushRef="#br2" timeOffset="-107647.79">13033 11346 31327 0,'-9'-16'1392'0,"6"7"272"0,-2-2-1328 0,4-1-336 15,-2-1 0-15,3 0 0 0,0 0 1584 0,1-1 240 0,1 2 48 16,4 1 16-16,-1 0-976 0,4 1-192 0,1 2-32 0,3-1-16 16,2 0-672-16,3 1 0 0,1 2 0 0,0 0 0 15,2 2-144-15,1 1 144 16,0 0 0-16,0 2 0 0,0 2-192 0,-1 2 64 16,-1 0 128-16,-2 2-208 15,-1 2-1536-15,-4 1-304 0,0 0-64 0,-2 3-16 0,-5 2-1024 0,-1 1-208 0,-4 17-32 0,-9-4-16 16</inkml:trace>
  <inkml:trace contextRef="#ctx0" brushRef="#br2" timeOffset="-107457.7">13051 11593 23039 0,'0'0'2048'0,"-6"2"-1648"15,-1 0-400-15,2 2 0 0,5-4 2592 0,-5 3 432 16,5-3 96-16,0 0 16 0,-3 4-1232 0,3-4-240 31,0 0-64-31,1 6 0 0,1-1-848 0,3 0-176 0,0-1-48 0,4 1 0 0,0-1-240 0,2-1-48 16,1 1-16-16,2-1 0 0,3-1-224 0,0-1 128 31,2 0-128-31,0-1 0 0,2-1-128 0,-2 0-128 0,2-1-32 0,1 1 0 16,0-1-1728-16,1 1-352 0,0-2-64 0,-1 1-13760 0</inkml:trace>
  <inkml:trace contextRef="#ctx0" brushRef="#br2" timeOffset="-95532.66">3232 13179 6447 0,'0'0'272'0,"0"0"80"0,0 0-352 0,1-4 0 0,-1 4 0 0,2-6 0 16,2 1 4032-16,2-1 752 0,-1 0 144 0,3-1 16 16,0 1-2768-16,2-1-544 0,1-1-112 0,0-1-32 31,0 0-592-31,0-2-112 0,1 0-16 0,0 0-16 0,-1-2-128 0,-1 1-32 0,-2-1 0 0,1 0 0 16,-2 2-240-16,-3 0-48 0,-2 0-16 0,0 1 0 15,-4 1-32-15,0 3-16 16,-1-1 0-16,-3 3 0 0,-2 0 0 0,-2 3 0 0,0 1 0 0,-2 2 0 0,-3 2-240 0,2 1-160 31,-1 3 32-31,0 1 0 0,-2 2 128 0,3 2-208 0,1 1 80 0,2 2 128 0,1-2-224 0,4 2 80 31,0 1 16-31,3-1 0 0,1 0 128 0,3-2-128 16,2 0 128-16,2 1-128 0,1-1 128 0,2 0 0 16,-1 1 0-16,2-1-128 0,2 1 128 0,0 1 0 15,2-1 0-15,-1-1 0 0,0 1 0 0,0-1 0 16,-2-1 0-16,1 2 0 0,-4-2 224 0,0-1-32 15,-3-1 0-15,-1-1 0 0,-2 1 128 0,-1-1 0 16,0-3 16-16,-4 1 0 0,-4-1 272 0,-1-1 48 0,-2 1 16 0,-1-2 0 16,-3 1-288-16,-1-1-48 0,-2 0-16 0,1-1 0 15,-1-1-448-15,2 1-112 16,-1-2-16-16,2-1 0 16,0-2-416-16,2 0-96 0,2-1 0 0,2-2-16 15,3-1-1472-15,4-4-304 0,3-3-48 0,4-2-6912 0,6-3-1376 0</inkml:trace>
  <inkml:trace contextRef="#ctx0" brushRef="#br2" timeOffset="-95312.73">3634 13005 21135 0,'17'-9'928'16,"-10"5"208"-16,2 0-912 0,0-2-224 0,-2 0 0 0,1 1 0 0,-3 1 2336 0,0 1 416 15,1-1 96-15,-6 4 16 16,0 0-896-16,0 0-176 0,0 0-48 0,5 6 0 0,0 0-784 0,-2 3-176 16,-1 2-16-16,-2 4-16 0,-2 1-288 0,1 3-48 15,-1 1-16-15,-1 0 0 0,0 2-192 0,0 2-32 16,0 1-16-16,-1 0 0 0,0 2-160 0,-1-2 128 15,1 0-128-15,0-1 128 0,0-1-128 0,1-2-192 16,1-1 32-16,0-1 16 16,1-3-608-16,-1 0-112 0,1-3-32 0,-1-2 0 15,1-2-2816-15,-1-3-576 0,2-6-128 0,0 0 0 0</inkml:trace>
  <inkml:trace contextRef="#ctx0" brushRef="#br2" timeOffset="-95171.48">3554 13282 27647 0,'-12'-8'2448'0,"7"3"-1952"15,2 1-496-15,0-1 0 0,-1-2 1936 0,3-1 304 0,1 4 48 0,3-2 16 16,0 1-1392-16,2-1-272 0,3-1-48 0,2 0-16 16,3 0-576-16,5 1 0 0,2 0 0 0,2 2 0 15,2-2 0-15,2 2-160 0,4 1 16 0,1 1 0 32,-1-1-752-32,1 3-128 0,-2 1-48 0,-2 2-9376 0,-4 0-1888 0</inkml:trace>
  <inkml:trace contextRef="#ctx0" brushRef="#br2" timeOffset="-94857.4">3981 13228 14735 0,'0'0'1312'16,"-4"-5"-1056"-16,0-2-256 0,1 0 0 0,-1 1 3776 0,2 1 688 15,2 5 144-15,-2-6 16 0,1 2-2720 0,1 4-560 16,0 0-96-16,0 0-32 0,0 0-832 0,6 0-192 16,3 2-16-16,0 2-16 0,0 0-160 0,0 4 0 15,-2 2 0-15,1 1 0 0,0 0 0 0,-1 0 0 16,0 0 0-16,-1 1 0 0,-2 1 0 0,-1 1 0 15,-2 0 0-15,-1 0 192 0,-1 0 32 0,0-2 16 16,-1-1 0-16,0-1 0 0,0-2 16 0,-2-3 0 16,1 0 0-16,3-5 0 0,0 0 384 0,0 0 96 15,0 0 16-15,0 0 0 0,-4-5 32 0,0-1 16 16,2-3 0-16,1-2 0 0,1-2-272 0,2-1-48 16,1-3-16-16,3-2 0 0,2-1-320 0,3-1-144 0,-1-1 128 0,2 1-128 15,1 3 0-15,0 1-144 16,1 3 0-16,1 2 0 15,-1 2-256-15,0 2-48 0,-1 3-16 0,1 1 0 16,-1 2-1808-16,-2 3-352 0,0 3-80 0,-1 1-8608 16,-1 3-1712-16</inkml:trace>
  <inkml:trace contextRef="#ctx0" brushRef="#br2" timeOffset="-94212.18">4446 13317 9215 0,'-1'-12'816'0,"2"6"-656"0,0 0-160 0,1-3 0 0,-2-3 4096 0,1-2 768 16,2 0 176-16,-1-1 16 15,-1-2-2656-15,0 2-544 0,-1 1-96 0,0-1-32 0,0 3-96 0,-1 1-32 16,0 1 0-16,1 3 0 0,-1 0-640 0,0 1-144 16,-2 3-32-16,3 3 0 0,-5 1-368 0,-1 3-80 15,1 0-16-15,-1 3 0 0,0 1-320 0,-2 3 0 16,0 3 0-16,1 1-128 0,0 3 128 0,0 0 0 16,1 1 0-16,1 1 0 0,2 0 0 0,0-1 0 15,2 0 0-15,1-2 0 0,1-2 0 0,0-2 0 16,1-2-144-16,1-2 144 0,2-1 0 0,1-3 0 15,0-3-144-15,1-2 144 0,0-2 0 0,2-2 0 0,1-3 0 0,1-2 144 16,0-3-16-16,1-2-128 0,0-3 192 0,4-1-64 16,-2-4-128-16,2 0 160 15,2 0-160-15,-2 0 160 0,3 3-160 0,0 3 0 16,0 0 0-16,-1 4 0 0,0 2 0 0,-1 4 0 0,0 1 0 0,-3 3 0 16,-1 2-208-16,1 1 80 0,-4 2 128 0,-2 3-208 15,-1-1-48-15,-2 4-16 16,-2 1 0-16,-2 2 0 0,-3 0-256 15,-4 3-48-15,-2 3-16 0,0 1 0 0,-2-1 240 0,0-1 48 0,0-1 16 0,1-2 0 16,1-1 288-16,1-1-128 0,1-2 128 0,3-1 0 0,2-3 0 0,1-6 128 16,0 0 0-16,4 5 16 0,3-4 64 0,3-1 16 15,2-3 0-15,2-3 0 0,1-3-96 0,3-3 0 16,1-2-128-16,1-5 192 0,-3-3-192 0,3 0 144 16,0-1-144-16,0 1 128 0,-2 0-128 0,0 3 0 15,-3 2 144-15,1 1-144 0,-4 3 0 0,-1 2 0 16,-2 1 0-16,-3 4 128 0,-1 1 32 0,-5 5 16 31,0 0 0-31,0 0 0 0,0 0-176 0,-2 6 0 0,0 2 0 0,0 1 0 0,0 2-192 0,0 2-32 16,-1-1 0-16,3 1 0 0,0 2 224 0,3 1-192 0,0-1 192 0,1 0-192 15,2 0 48-15,2-1 16 16,-1 0 0-16,1 0 0 0,0-3 128 0,-1 0 0 16,1-3-144-16,-2 0 144 0,-2-1 0 0,-1-2 160 15,-3-5-16-15,0 0 0 0,0 0 288 0,0 0 48 0,-6 2 16 0,-3-1 0 16,-1 1 16-16,-2-4 0 15,-1 1 0-15,-1 0 0 0,2-1-512 0,-1 1 0 0,-1 2 0 0,0 0 0 32,0-1-1632-32,2 0-224 0,0 2-32 0,1-2-15696 0</inkml:trace>
  <inkml:trace contextRef="#ctx0" brushRef="#br2" timeOffset="-93442.51">5755 13118 26719 0,'0'0'2368'0,"0"0"-1888"16,0 0-480-16,0 0 0 0,0 0 176 0,0 0-176 15,0 0 192-15,0 0-192 0,0 0 432 0,0 0-32 16,8 2 0-16,-1-2 0 0,2-2 656 0,1-2 128 16,0-2 32-16,-1-2 0 0,-3-1-240 0,1 0-32 0,-2 0-16 0,0-1 0 15,-3-1-112-15,-1 0-32 16,-1 1 0-16,-2 0 0 0,-1 1 64 0,-3 1 16 16,-2 3 0-16,0 2 0 0,-2 3-224 0,-1 1-32 0,-2 2-16 0,-1 5 0 15,2 3-400-15,-2 2-64 0,0 1-128 0,0 3 176 16,2 1-176-16,1 2 0 0,1 1 0 0,3 0 0 15,2 0 0-15,3 0 0 16,1-1 0-16,3-2-176 0,2 0 176 0,2-3 0 0,3-3 0 0,2-1 0 16,0-2-128-16,2-3 128 0,1-3-128 0,3-3 128 15,-1-2 0-15,3-3 0 0,0-1 0 0,2-4 0 16,2-2 160-16,-3-5 16 0,2-4 0 0,0-2 0 16,1-3-176-16,0-5-272 0,0-3 64 0,0-2 16 0,0-3 416 0,-1 0 96 15,-1-1 0-15,-2 0 16 16,-3 2-208-16,-3 3-128 0,-3 4 128 0,-2 4-128 0,-2 5 176 0,-4 6-48 15,-1 3 0-15,-2 3 0 0,-1 1 288 0,-3 5 48 16,0 1 16-16,-2 5 0 0,-1 2-288 0,0 4-64 16,-2 3-128-16,-1 3 192 0,0 4-192 0,-1 4-128 15,-1 2 128-15,1 3-208 0,0 2 208 0,1 2 0 16,1 1-160-16,2 1 160 0,0 1 0 0,2-1-144 16,1 0 144-16,4-3 0 0,1 0-176 0,2-2 176 15,2-2-160-15,3-2 160 0,3-2-256 0,2-1 64 16,3-2 0-16,2-5 0 0,-1-3-64 0,3-2 0 15,2-2 0-15,0-4 0 0,0-3 96 0,0-3 16 16,1-3 0-16,0-3 0 0,-3-3 144 0,2-3 0 16,0-4 0-16,1-2 0 0,-1-3 0 0,-2 1 0 15,-3-1 0-15,-1 1 0 0,-3 2 0 0,-2 1 0 16,-3 1 0-16,-1 3 0 0,-3 2 176 0,-2 5-48 0,-2 1 0 0,-1 3 0 16,2 5 176-16,-6-1 16 15,0 1 16-15,-1 5 0 0,1 2-336 0,-3 4 128 0,0 2-128 16,0 1 0-16,0 1 0 0,2 2 0 0,-1-1 0 0,3 3 0 15,-1 0 0-15,3-1 0 0,1 1 0 0,2 0 0 0,1 1-256 0,3-4 16 16,-1-2 16-16,4 0 0 16,1-2-528-16,2-2-96 15,3-3-32-15,1 0 0 0,1-3-1184 0,4 0-240 0,2-3-64 16,3-4-8896-16,3-1-1776 0</inkml:trace>
  <inkml:trace contextRef="#ctx0" brushRef="#br2" timeOffset="-92421.42">6753 13095 14735 0,'0'0'640'0,"-6"3"160"0,0 0-640 0,-1 3-160 31,-3 0 0-31,2 2 0 0,-2-1 3264 0,2 0 608 0,-4 2 128 0,2 0 32 0,1 0-2432 0,-1-1-464 16,1 0-112-16,3 0 0 0,0-2 0 0,-1 0 16 15,7-6 0-15,0 0 0 0,-5 3 16 0,5-3 0 16,0 0 0-16,0 0 0 0,0 0-464 0,3-4-80 16,2-2-32-16,0-1 0 0,2-2-256 0,3-1-48 0,0-2-16 0,1-1 0 15,1-1-32 1,1 1-128-1,0 0 192-15,0 1-64 0,-1 1-128 0,0 3 0 16,-1 2 0-16,-1 1 0 0,-1 3 0 0,-1 2 0 16,-2 1 0-16,1 4 0 0,-3 1 160 0,1 3-160 0,-2 2 192 0,0 1-192 15,0 1 160-15,0 2-160 0,0-1 128 0,1 1-128 16,-1 1 0-16,1-1 0 0,1-1 0 0,0 0 0 16,1-2 0-16,0-2 0 0,1-2 0 0,1-2 0 15,1-3 128-15,2-2-128 0,2-2 128 0,-1-2-128 16,1-3 176-16,0-1-48 0,1-2-128 0,1-2 192 15,-1-1-64-15,1-4 0 0,1 0-128 0,0-2 192 16,0-2-192-16,-1 1 144 0,-1-1-144 0,2 2 128 16,-4 1-128-16,2 2 0 0,-2 4 0 0,-1 4 128 15,-2 0-128-15,0 4 0 0,-4 2 0 0,1 2 0 0,-1 2-128 0,0 3 128 16,-1 1 0-16,1 2 0 0,-2 2 0 0,0 1 0 16,-1 1-144-16,2 1 144 0,-1 0 0 0,1 0-192 15,2-1 192-15,0 1-160 0,1-1 160 0,0-1 0 16,3-1-144-16,-1-1 144 0,1-4 0 0,1 1-176 15,3-4 176-15,-2-1-128 0,0-2 128 0,1-1-208 16,1-2 80-16,1-2 128 0,-2-2-128 0,0-3 128 16,1-2 0-16,1-1 0 0,-3-2 0 0,1-2 0 15,0-3-144-15,0-2 144 0,-1-2 0 0,-1 1-160 16,-2 2 160-16,-2 2-128 0,-4 3 128 0,-1 0 0 16,-3 3 0-16,-1 2 0 0,-1 2 320 0,-3 4-16 0,0 3 0 0,-3 0 0 15,-2 4-176-15,0 2-128 16,-1 3 144-16,-2 1-144 0,1 3 0 0,0 3-128 15,1-1-16-15,1 4 0 0,0 2-192 0,3 1-48 0,2 0 0 0,2-1 0 32,2 0-320-32,3-2-64 0,3-1 0 0,2 0-16 15,1-2-48-15,5-2 0 0,3-2 0 0,3-2 0 16,2-3-448-16,3-2-80 0,0-2-32 0,0-2 0 16,-1-2-272-16,-1-2-64 0,0-3-16 0,-1-2 0 15,-3-1 976-15,2-2 192 0,-2-3 32 0,0 1 16 0,-2 1 528 0,-1 0 0 0,-3 3 0 0,-3 3 144 16,-1 0 848-16,-3 2 160 0,-4 6 48 0,0 0 0 15,0 0 272-15,0 0 48 0,-5-2 16 0,-1 2 0 0,1 0-704 0,-1 1-128 16,0 0-16-16,0 1-16 0,6-2-112 0,0 0-32 16,0 0 0-16,0 0 0 0,0 0 64 0,0 0 16 15,0 0 0-15,0 0 0 0,2-7-224 0,3-1-32 16,0 1-16-16,3-1 0 0,2-1-48 0,1 1-16 16,0 1 0-16,1 0 0 0,1 2-128 0,-2 1-16 15,1 2-128-15,0 1 192 0,-1 2-192 0,0 1 128 16,-1 2-128-16,0 1 0 0,-1 3 144 0,1 1-144 15,0-1 128-15,0 2-128 0,0 0 128 0,0 1-128 0,-1-1 0 0,2 0 128 16,3-1-128-16,-1-3 0 0,0 0 0 0,1-3 0 16,0-1 0-16,-1-2 0 0,-1-2 0 0,0-1 0 15,0-3 0-15,0 0 0 0,-1-3 0 0,1-2 0 16,-1-2 0-16,0-3 0 16,-3 0 0-16,0-2 0 0,-2-2 128 0,1-2-128 0,-1-1 192 0,1 1-64 15,-1 0 0-15,-2 3-128 16,0 1 192-16,0 3-64 0,-3 1 304 0,0 4 48 0,-1 2 16 0,-1 2 0 15,1 6-32-15,0 0 0 16,0 0 0-16,-7 3 0 0,1 3-464 0,0 2 0 0,3 3 0 0,-2 3 0 0,0 5 0 0,-2 0-128 16,2 2-16-16,-2 2 0 0,2 2-128 0,0 0-32 15,1 0 0-15,1 1 0 16,1-2-512-16,2-2-96 0,2-2-32 16,0-2 0-16,0 0-1168 0,2-3-256 0,3-2-32 0,1-2-14288 15</inkml:trace>
  <inkml:trace contextRef="#ctx0" brushRef="#br2" timeOffset="-92274.03">8146 13013 13823 0,'-13'-8'1216'0,"7"4"-960"16,-2-3-256-16,-1 1 0 0,-1-1 5376 0,2 1 1040 15,2-1 208-15,0 3 32 0,2-2-4448 0,1 2-896 16,3 4-176-16,0 0-48 0,0 0-720 0,3-6-160 0,4 1-16 16,1 0-16-1,3 3-512-15,5-1-112 0,2 1 0 0,6-1-16 16,1 0-1376-16,3 1-272 0,4 1-48 0</inkml:trace>
  <inkml:trace contextRef="#ctx0" brushRef="#br2" timeOffset="-91824">9313 13097 34143 0,'-1'-11'1520'0,"1"5"304"0,3 1-1456 0,-1-2-368 15,-1-1 0-15,0 1 0 0,-1-4 176 0,0-1-48 16,-1 0 0-16,-1-1 0 0,-2-5 384 0,-2 0 64 16,-2 1 0-16,-1 0 16 15,2 1 96-15,-6 1 16 0,0 4 0 0,-1 2 0 0,-3 2-16 0,-1 2 0 16,-2 3 0-16,-1 3 0 0,-1 3-416 0,0 2-80 15,0 3 0-15,0 3-16 0,1 1-176 0,1 3 0 16,3 0 0-16,1 2 0 0,2 0 0 0,1 1 0 16,2 0 0-16,3-2 0 0,3 1 0 0,1-1 0 15,3-2 0-15,2-2 0 0,4-2-320 0,1-1 64 0,2-2 16 0,2-3 0 16,4 0 240-16,1-3 0 16,-2-3 0-16,2 0 160 0,2-2 0 0,0 0 0 15,2-2 0-15,0-1 0 0,-1 0 64 0,1-1 16 16,0 0 0-16,-3 3 0 0,0 1 96 0,-2 0 32 0,-1 2 0 0,-2 2 0 15,-1 3-32-15,0 0 0 16,0 2 0-16,-1 1 0 0,1 1-336 0,-3 1 0 0,2 1 0 0,1 1 0 31,0 1-272-31,0-1-128 0,1-1-32 0,0-1 0 16,2-2-2560-16,0-1-512 0</inkml:trace>
  <inkml:trace contextRef="#ctx0" brushRef="#br2" timeOffset="-90912.93">3920 14025 9215 0,'-12'0'816'0,"8"0"-656"0,-2 0-160 0,1 0 0 0,-1 0 3904 0,1 1 768 16,-1-1 128-16,6 0 48 0,0 0-3520 0,0 0-704 15,0 0-144-15,0 0-32 0,-5 1 256 0,5-1 64 16,0 0 0-16,0 0 0 0,0 0-160 0,0 0-32 15,0 0 0-15,7-1 0 16,2 0-16-16,0 0-16 0,3-1 0 0,3 0 0 0,3-1-256 0,3 0-48 16,2 0-16-16,3 0 0 0,4-1-224 0,4 0 128 15,3-1-128-15,3 2 0 0,4 0 0 0,2 1 0 16,1-3 0-16,0 1 0 0,2-1 0 0,3 1 0 16,2-1 0-16,2 0 0 0,4 2 0 0,-2-2 0 15,-1 1 0-15,1 0 0 0,2-1 0 0,1 2 0 16,2 0 0-16,1-1 0 0,0 0 0 0,-2 2 0 15,-1-3 0-15,0 2 0 0,2 1 0 0,2 0 0 0,1-1 0 0,-1 2 0 16,-2 0 0-16,-2 0 0 0,0 0 0 0,0 0 0 16,2 0 0-16,2 0 0 0,-1 0 0 0,-2 1 144 15,-3-3-144-15,0 2 192 0,3-1-192 16,2 0 192-16,3 1-192 0,-1 0 160 0,0-1-160 0,0 2 160 16,0-3-160-16,1 2 0 15,1 0 0-15,2 0 0 0,3 0 0 0,-2 0 0 0,-1 0 0 16,1 1 0-16,-3 0 0 0,4 0 128 0,2 2-128 0,-2-1 0 15,-2 0 128-15,-1 0-128 0,1-1 0 0,2 1 128 16,1 0 0-16,0-1-128 0,-3 0 192 0,1 0-64 0,-2 0 16 0,-1 0 0 16,4 0 0-16,-1 0 0 0,0 0-144 0,-1 0 192 15,1 0-192-15,-1 0 192 16,1 0-192-16,1 0 192 0,-3 0-192 0,-1 0 192 0,-3 0-48 0,-2 2 0 16,-2-4 0-16,-1 2 0 0,1 0 80 0,-3-1 16 15,-1 1 0-15,-2 0 0 0,-4-1 80 0,-4 1 32 16,-3-1 0-16,-3 1 0 0,-5-1-16 0,-3 0 0 15,-2 1 0-15,-3 0 0 0,-1 0-80 0,-3 0 0 16,-2 0-16-16,-3 1 0 0,-4 0-64 0,0-1-16 16,-4 0 0-16,-1 1 0 0,0 0-160 0,-3 0 128 15,-1 1-128-15,1-1 128 0,-7-1-304 0,6 1-64 16,-6-1-16-16,6 2 0 16,1 0-1440-16,-7-2-288 0,0 0-64 0,7 3-15152 0</inkml:trace>
  <inkml:trace contextRef="#ctx0" brushRef="#br2" timeOffset="-89969.07">15015 12889 18431 0,'0'0'1632'0,"0"0"-1312"0,0 0-320 0,0 0 0 16,-3-5 1520-16,0 1 224 15,3 4 48-15,0 0 16 0,0 0-944 0,0 0-192 0,0 0-32 16,8-3-16-16,1 1-112 0,2-1-32 16,2 3 0-16,5-1 0 0,4 0 352 0,3 0 64 15,2-1 0-15,4 0 16 0,3-2-208 0,2 1-64 0,1 0 0 0,3-1 0 16,1 1-192-16,6 1-64 0,2 0 0 0,5 0 0 15,4-2-128-15,3 1-48 0,-1 0 0 0,4 0 0 16,2 2-208-16,4 0 176 0,5-1-176 0,1 0 160 0,0 0-160 16,2-1 0-16,0 2 0 0,1-1 0 0,1 0 0 0,-1-1 0 15,-1-1 144-15,-3 2-144 0,0 1 0 0,-2 0 0 16,-1-1 0-16,-5 0 128 0,-6-1-128 0,-1 1 0 16,-3 0 128-16,-3 1-128 0,-3 0 0 0,-3 0 128 15,-3 1-128-15,-3-1 0 0,-5-1 0 0,-3 1 0 16,-5 0 0-16,-4 0 128 0,-2-1-128 0,-2 0 144 15,-4-2-144-15,-3 2 160 0,-3-1-160 0,-2-1 0 16,-3 0 0-16,-2 1 0 16,-4 3-672-16,0 0-16 0,0 0 0 0,-6-2 0 15,-1 1-2080-15,-4 1-432 0</inkml:trace>
  <inkml:trace contextRef="#ctx0" brushRef="#br2" timeOffset="-89324.68">15057 12881 15663 0,'0'0'1392'0,"0"0"-1120"16,4-6-272-16,-1 0 0 0,1 1 1104 0,-2-1 176 15,-2 6 16-15,1-5 16 0,1-1 64 0,-2 6 16 16,0 0 0-16,0 0 0 0,0 0-112 0,0 0-32 0,0 0 0 0,0 0 0 16,0 0-320-16,0 0-64 15,0 0-16-15,-5 7 0 0,-1 1-336 0,-2 3-80 16,0 4-16-16,-1 0 0 0,-4 2-96 0,-2 2 0 0,0 3-16 0,-3 4 0 15,-1 2-80-15,-3 4-16 0,-4 2 0 0,-2 6 0 16,-4 4-48-16,-6 2-16 0,-3 0 0 0,-5 3 0 16,0 0 0-16,0 2 0 0,-1 1 0 0,1-1 0 15,-1 1 112-15,1-1 32 0,-3-2 0 0,-1-2 0 0,1-3 192 0,1-1 32 16,2-1 16-16,2-1 0 0,1-3-160 0,4 0-48 16,-1-2 0-16,3 0 0 0,-1 2-160 0,2-4-32 15,-1-1-128-15,1-1 192 0,2-3-192 0,3 0 144 16,3-3-144-16,1-1 128 0,4-2-128 0,2-4 0 15,4-1 0-15,1-1 0 0,4-4-336 0,2-3-48 16,4-3-16-16,1 0 0 16,5-7-1008-16,0 0-192 0,0 0-32 0,11-3-9392 15,5-5-1888-15</inkml:trace>
  <inkml:trace contextRef="#ctx0" brushRef="#br2" timeOffset="-88679.85">17359 12851 10127 0,'-4'-2'896'0,"-1"0"-704"16,0 0-192-16,0 0 0 0,5 2 1456 0,-6-3 256 15,-3 2 48-15,2 0 16 0,7 1-352 0,0 0-64 16,0 0-16-16,0 0 0 0,0 0-560 0,0 0-112 0,5-4-32 0,0 1 0 16,4 0-144-16,1 2-48 15,0 0 0-15,4 0 0 0,4 0 128 0,3 0 32 16,2 0 0-16,3-1 0 0,3-1 32 0,1 1 0 0,3 1 0 0,3 0 0 16,2 1-64-16,4 0-16 0,4 1 0 0,0-1 0 15,4 0-304-15,0 0-48 0,1 0-16 0,1-1 0 16,-1-1-192-16,1 1 0 15,1 1 128-15,1 0-128 0,0 0 0 0,-1 0 0 0,-4-1 0 0,-2-1 0 16,-5 0 128-16,-3 0-128 0,-3 1 0 0,-3 1 0 0,-4 0 0 0,-3-1 0 16,-4 1 0-16,-3 0 0 15,-4 0-560-15,-4 1-48 0,-3 0-16 0,-8-1 0 16,0 0-2240-16,0 0-448 0</inkml:trace>
  <inkml:trace contextRef="#ctx0" brushRef="#br2" timeOffset="-88223.28">18523 12810 7359 0,'0'0'320'0,"1"-7"80"0,1-2-400 0,0 2 0 0,0 0 0 0,1 0 0 15,-1 1 4368-15,1-1 800 0,-2 2 144 0,1-1 48 16,1 1-3168-16,-2-1-624 0,-1 6-128 0,0 0-32 15,0 0-704-15,0 0-160 0,0 0-32 0,0 0 0 16,0 0-256-16,0 0-48 0,0 0-16 0,0 0 0 16,0 8 80-16,-1 1 16 15,-3-1 0-15,0 5 0 0,-3-1-16 0,0 1 0 0,-3 1 0 0,-1 3 0 0,-1 0-64 0,-4 4-16 16,-1 0 0-16,-4 2 0 0,-5 0 0 0,-1 5 0 16,-3 1 0-16,-2 3 0 0,-1 2-32 0,-1 3-16 15,0 0 0-15,0 3 0 0,-1 3 96 0,-1-2 16 16,-2 0 0-16,0 1 0 0,-2 0 48 0,-1 1 16 15,0 0 0-15,-1 1 0 16,0 0-80-16,2 1-16 0,2 0 0 16,-1 0 0-16,1 0-32 0,-1-1-16 0,-1-1 0 0,-2-1 0 0,-1-1-32 0,0 1 0 15,0 0 0-15,2 0 0 0,3-3 0 0,2 0 0 32,-2-1 0-32,2-1 0 0,1-3 16 0,-2 0 0 0,1-2 0 0,1 0 0 0,0-3-160 0,1-1 128 15,2-3-128-15,3-1 128 0,2 1-128 0,2-3 0 16,3-1 144-16,3-2-144 15,1 0-224-15,3-2-112 0,-1-3-32 0,5 0 0 16,2-3-1168-16,3-2-256 0,1-2-32 0,3-2-9632 0,2-5-1920 16</inkml:trace>
  <inkml:trace contextRef="#ctx0" brushRef="#br2" timeOffset="-87391.16">13733 14470 11055 0,'0'0'976'0,"-6"2"-784"0,-2 0-192 0,0 0 0 0,1 1 1856 0,0 1 336 16,-1-2 64-16,2 0 16 0,-2 1-784 0,1 0-144 15,2-1-48-15,5-2 0 0,-6 2-64 0,6-2-16 16,0 0 0-16,0 0 0 0,0 0-128 0,0 0-48 16,0 0 0-16,0 0 0 0,0 0-320 0,0 0-64 15,0 0-16-15,0 0 0 0,0 0-192 0,0 0-32 16,6 1-16-16,2 0 0 0,2 0-64 0,3-1-16 16,4-1 0-16,2 0 0 0,4-1-128 0,5 1-48 15,4-1 0-15,1-2 0 0,-2 1-144 0,6 0 128 0,1-2-128 0,4 2 128 16,2-1-128-16,7-1 0 0,5 1 0 0,0 1 128 15,1-2-128-15,2 2 0 16,3-2 0-16,3 1 0 0,3 1 0 0,3 1 0 16,-2-3 0-16,1 2 0 0,1 0 0 0,0 0 0 15,2 1 0-15,2 1 0 0,0 0 0 0,-1 0 0 16,-2 1 0-16,0-1 0 0,1 0 0 0,-1 0 0 16,1-1 0-16,0 1 0 0,-3-1 0 0,-2 0 0 15,0-1 0-15,2 0 0 0,1 0 0 0,-1 0 0 0,-3 0 144 0,-2-1-144 16,-3 0 128-16,-1 1-128 15,-1-2 128-15,0 1-128 0,-2-1 0 0,-2 1 128 0,-4 0-128 0,-1 0 0 16,-2 2 176-16,-3-1-48 0,-2 1 0 0,-1-2 0 16,-1 2 32-16,0 0 0 0,-3 0 0 0,-1-1 0 0,-3 1-160 0,-3 0 160 15,-4 1-160-15,0 0 160 0,-5 0-160 16,-2 0 128-16,-3 0-128 0,0-1 128 0,-3 1-128 0,-1 0 0 16,-4 1 0-16,-2 0 0 0,-1 0-144 0,-7 0-112 15,0 0-32-15,0 0 0 16,0 0-1728-16,0 0-352 0,0 0-64 0</inkml:trace>
  <inkml:trace contextRef="#ctx0" brushRef="#br2" timeOffset="-86558.08">13701 14377 15663 0,'0'0'1392'0,"0"0"-1120"0,4-4-272 0,-2-2 0 0,0 1 1792 0,-2 5 288 0,2-6 64 0,-2 6 16 15,0 0-1648-15,0 0-336 16,0 0-176-16,0 0 192 0,0 0 176 0,0 0 32 0,0 0 16 0,0 0 0 16,0 0 448-16,0 0 96 0,3 8 0 0,-1 1 16 15,0 1-80-15,-1 2 0 0,-1 1-16 0,0 2 0 16,-1 2-352-16,0 8-64 0,0 0-16 0,1-5 0 16,-1 2-144-16,0 15-48 0,-2-1 0 0,3 2 0 15,-3 0-16-15,3 1-16 0,-2 3 0 0,0 3 0 16,-1 0-16-16,0 5 0 0,1 2 0 0,-1 0 0 15,-2 3 0-15,2 1 0 0,0 2 0 0,-2-1 0 16,1 0-16-16,1 2-16 0,-1 3 0 0,2-1 0 0,1-3 48 0,-1 0 16 16,0-1 0-16,0 1 0 0,0-2 16 0,0-1 0 15,0 0 0-15,-1-1 0 0,-1-3-112 0,1 2-16 16,1-1 0-16,0-3 0 0,-2-3 64 0,2 1 16 16,0 0 0-16,0-1 0 0,1-2-48 0,-1-1-16 15,1 1 0-15,0-3 0 0,0-3-144 0,2-1 128 16,-2-2-128-16,1-2 128 0,0-1-128 0,1-3 0 15,1-2 0-15,0-2 128 0,-1-2-128 0,0-3 0 16,0-2 0-16,1-4 128 0,-1-2-352 0,0-2-80 0,-1-10-16 16,0 0 0-1,0 0-448-15,0 0-80 0,0 0-32 0,0 0 0 16,0 0-2032-16,9-11-416 0,0-5-64 0</inkml:trace>
  <inkml:trace contextRef="#ctx0" brushRef="#br2" timeOffset="-85834.26">16765 14533 7359 0,'0'0'656'0,"2"-4"-528"0,0-3-128 0,1 2 0 16,-2-1 3088-16,0 0 592 16,0-1 112-16,0 2 32 0,0-1-1472 0,0 1-304 0,-1 5-48 0,2-6-16 15,-2 6-480-15,5-5-96 0,-5 5-32 0,2-5 0 16,-2 5-432-16,4-3-96 0,-4 3-16 0,0 0 0 15,6-1-448-15,-6 1-112 0,6 1-16 0,-6-1 0 0,7 4-64 0,-1 2 0 16,-3 0-16-16,0 3 0 0,-1 1 32 0,1 2 16 16,-3 3 0-16,0 1 0 0,0 4 32 15,1 1 0-15,-1 2 0 0,0 4 0 0,0 1-64 16,0 3-16 0,-1 2 0-16,1 3 0 0,0 1-32 0,-2 4 0 0,1 1 0 0,0 1 0 0,0 4-16 0,0 1-128 15,1 3 192-15,-2 25-64 0,1-7 0 0,1-32 0 16,0 4 0-16,0 6 0 0,1 2 16 0,-1 5 0 15,0 1 0-15,-1 1 0 0,0 1-144 0,0 51 192 16,-2-18-192-16,1-9 192 0,0-8-48 0,-1-5 0 0,-1-3 0 0,1-3 0 16,-1-4 48-16,-1-2 16 15,1-2 0-15,-1-1 0 0,0-2-16 0,1-4-16 16,-2 0 0-16,2-4 0 0,-1-4 0 0,2-3 0 16,-3-3 0-16,3-4 0 0,0-3-48 0,0-2-128 15,-1-2 192-15,2-3-64 0,0-4-128 0,0-3 0 16,-1-2 0-16,3-10 0 15,-3 7-576-15,3-7-64 0,0 0 0 0,0 0 0 32,-4-1-1408-32,-2-3-272 0,1-1-64 0,-1-2-16 0,0 0-1600 0,-1-2-320 0</inkml:trace>
  <inkml:trace contextRef="#ctx0" brushRef="#br2" timeOffset="-85126.46">13613 16885 23439 0,'0'0'1024'0,"-7"1"240"0,-1-1-1008 0,8 0-256 0,-8 4 0 0,8-4 0 0,0 0 624 0,-7 4 80 16,7-4 0-16,0 0 16 0,0 0-16 0,0 0 0 16,0 0 0-16,0 0 0 0,0 0-288 0,0 0-64 31,0 0-16-31,5 4 0 0,-5-4 16 0,13 3 0 0,1-2 0 0,2-1 0 0,2 0 96 0,3-1 32 15,2-2 0-15,5 2 0 0,4 1-80 0,4-1-16 32,4-1 0-32,0 0 0 0,-2 0-80 0,4-1-32 0,2 0 0 15,4 1 0-15,2 1-128 0,7 0-16 0,7-3-128 0,1 1 192 16,-1 0-192-16,3-2 0 0,0 1 0 0,6 2 0 16,7 1 0-16,-1-2 0 0,-2 0 0 0,-1 1 0 15,0 0 0-15,5 1 0 0,6 1 0 0,-6-1 0 16,-3-3 128-16,1 2-128 0,-1 1 0 0,3 0 0 15,-1-1 128-15,-3-2-128 0,-5-2 0 0,-3 0 144 16,0 1 48-16,1-1 0 0,0 0 0 0,-4-1 0 16,-6 0 112-16,-4 0 16 0,-4-2 16 0,-1 2 0 15,-4 1-16-15,0 0-16 0,-2 0 0 0,-1 1 0 16,-1 2-112-16,-6-1-32 0,-4-1 0 0,-7 2 0 16,-3 1-160-16,-4-2 0 0,-3 2 144 0,-4 0-144 15,0 1 0-15,-3 1-192 0,-9 0 32 0,0 0 0 16,0 0-720-1,0 0-144-15,0 0-16 0,8 0-16 0,-8 0-2240 0,0 0-448 16</inkml:trace>
  <inkml:trace contextRef="#ctx0" brushRef="#br2" timeOffset="-84121.95">18584 12790 11055 0,'0'0'480'0,"0"0"112"0,-2-7-464 0,0 3-128 0,0-1 0 0,2 5 0 16,-4-3 1968-16,4 3 368 15,-4-2 80-15,4 2 16 0,-5-1-1632 0,5 1-320 0,0 0-64 0,-6 2-16 16,2 0 128-16,4-2 32 0,0 0 0 0,-4 6 0 16,0-2 112-16,2 2 32 0,1 0 0 0,-2 1 0 15,3-7 0-15,0 9 16 0,0 1 0 0,3 1 0 16,-3 0-144-16,1 1-16 0,0 1-16 0,0 1 0 16,-1 0-112-16,1 3-32 0,0 1 0 0,0-1 0 15,0 2-80-15,0 1 0 0,-1-1-16 0,0 3 0 0,0 2-48 16,0-1 0-16,0 1 0 0,0 1 0 15,0 3 64-15,0 0 0 0,0 1 0 0,-1 2 0 16,0 1-48-16,0 2 0 0,-1 2 0 0,0 0 0 0,-2-1-64 0,2 2-16 16,-1 1 0-16,0 2 0 0,-1 3 32 0,2 0 0 15,0 0 0-15,-1 1 0 0,-1 0-16 0,2 0 0 16,0 1 0-16,0 2 0 0,0-11-16 0,-1 3 0 16,3 0 0-16,-2 2 0 0,0 1 32 0,1-1 0 15,0 0 0-15,0 1 0 0,-2 9-16 0,1-3 0 16,0-4 0-16,1 1 0 0,0-1-16 0,1-2 0 15,0-2 0-15,-1-1 0 0,0-1 0 0,-2-2 0 16,1-1 0-16,1-1 0 0,-1-1 0 0,1-1-16 16,1-1 0-16,-1 10 0 0,-1-7 32 0,2-5 16 0,-3-1 0 0,2-4 0 15,0-1-224-15,0-2 0 16,0-2 0-16,0-2 0 0,-1-3 0 0,-2-2 0 0,1-1 0 0,0-1 0 16,-1-2-240-16,1-1-80 15,-1-1-32-15,4-6 0 16,0 0-752-16,-6 5-160 0,6-5-16 0,-6 3-16 15,6-3-544-15,0 0-96 0,-8 1-32 0,8-1 0 16,-6-1-1776-16,6 1-352 0</inkml:trace>
  <inkml:trace contextRef="#ctx0" brushRef="#br2" timeOffset="-83510">18360 15200 2751 0,'0'0'256'0,"0"0"-256"16,0 0 0-16,0 0 0 0,0 0 2240 0,0 0 416 15,0 0 80-15,8-6 16 0,-3 1-752 0,2 1-144 16,-7 4-16-16,6-6-16 0,1 2-448 0,-7 4-96 0,7-5 0 0,-1 1-16 15,0-1-176-15,-6 5-16 16,4-4-16-16,-4 4 0 0,0 0-16 0,0 0 0 16,0 0 0-16,0 0 0 0,0 0-160 0,0 0-48 15,0 0 0-15,0 0 0 0,0 0-272 0,-4 1-64 16,-3 1-16-16,-2 2 0 0,0 0-160 0,0 2-16 0,-2 0-16 0,-3 1 0 16,-1 0-96-16,0 1-32 0,-2 3 0 0,-2 1 0 15,1 3 64-15,-3 0 16 0,-1 0 0 0,-10 11 0 16,2-2-80-16,0 1-16 0,-1 0 0 0,0 3 0 0,0 1-144 15,-3 1 160-15,-4 0-160 0,-1 0 160 0,-2-1-160 16,0 2 0 0,1 0 144-16,0 1-144 0,1 0 0 0,0 1 128 0,3 0-128 0,1 0 0 0,0-1 0 0,-1 1 0 15,-5-1 0-15,3-2 128 0,-1 0-128 0,2-1 0 16,1-2 128-16,2 0-128 0,2-2 0 0,2-1 144 16,3 0-144-16,1 1 0 0,1-1 256 15,0-1-64 1,3-1-16-16,-1-1 0 0,-3-1-176 0,2-1 160 0,0 0-160 0,0 0 160 0,-3-2-160 0,3 0 0 15,0-1 0-15,3 1 128 0,-1-1-128 0,2 0 0 16,0-4 0-16,1 0 128 0,0 1-128 0,2 1 0 16,2 0 0-16,1 1 0 0,-2 0 0 0,2 1 0 0,1-2 0 0,2-1 0 15,1 1-144-15,1-2 144 0,0-1-192 0,2 0 192 16,0-1-240-16,1-2 64 0,1 0 16 0,1 0 0 16,-1-3-192-16,5-5-32 0,0 0-16 0,0 0 0 31,0 0-560-31,0 0-128 0,0 0 0 0,0 0-9728 0,0 0-1920 0</inkml:trace>
  <inkml:trace contextRef="#ctx0" brushRef="#br2" timeOffset="-83384.46">16821 16550 5519 0,'0'0'240'0,"0"0"64"16,-9-1-304-16,9 1 0 0,-7-2 0 0,7 2 0 0,-8 0 3008 0</inkml:trace>
  <inkml:trace contextRef="#ctx0" brushRef="#br0" timeOffset="-77869.79">17977 14765 8687 0,'0'0'384'0,"0"0"80"0,0 0-464 0,0 0 0 0,-8-3 0 0,8 3 0 16,-7-2 784-16,7 2 64 0,-8-3 16 0,8 3 0 16,-8-3 256-16,8 3 48 0,-6-3 16 0,0 1 0 15,6 2-16-15,-7-2 0 0,7 2 0 0,-8-2 0 16,3-1-224-16,5 3-48 0,-9-1-16 0,9 1 0 16,-8-2-112-16,8 2 0 0,-8-2-16 0,8 2 0 15,-8-1 16-15,8 1 0 0,-6-1 0 0,6 1 0 16,0 0-272-16,0 0-48 0,0 0-16 0,0 0 0 15,0 0-176-15,0 0-48 0,0 0 0 0,0 0 0 16,12 0-80-16,1 1 0 0,1-1-128 0,2 0 192 0,4 0 16 0,1 0 0 16,-1 0 0-16,4 0 0 15,-1-1 112-15,3 1 0 0,4 0 16 0,5-1 0 0,3 1-64 0,8 0-16 16,3 1 0-16,5 0 0 0,4-1-32 0,2 0-16 16,-1 0 0-16,6 0 0 0,8 1-208 0,2 0 128 15,5-1-128-15,-1 0 0 0,-3 0 128 0,-1 2-128 16,3 1 0-16,0 0 0 0,0-1 0 0,-4 0 128 15,-7 0-128-15,-2 0 0 0,-2 2 0 0,1-3 0 16,1 0 128-16,-3 1-128 0,-5 0 0 0,-7 1 0 0,-3-1 0 16,-7-1 0-16,-1 0 0 0,-3-1 128 0,-4-1-128 0,-3 0 0 15,-3-1 128-15,-2-1-128 0,-1 2 0 0,-4 1 144 16,-6-1-144-16,-2 0 192 0,-11 1-192 0,8-2 192 16,-8 2-64-16,0 0-128 0,0 0 192 0,0 0-64 15,0 0-128-15,0 0 0 0,-7-6 0 0,0 2 0 16,-2 1 0-16,0 0 0 0,-3 2 0 0,1 0 0 15,0 0-128-15,0 0-64 0,0-2-16 0,0 2 0 16,0 0-112-16,0-1-32 0,-1 1 0 0,1 1 0 16,-1-1 16-16,2 0 0 0,-2-1 0 0,1 0 0 15,-1 0 144-15,1-2 48 0,1 1 0 0,1-1 0 16,1-1 144-16,2 0 0 0,1-1 160 0,1-2-160 16,-1 1 352-16,2-2-32 0,0 0 0 0,1 0 0 15,-1-1 192-15,1 1 16 0,1 0 16 0,2 0 0 0,1 1-48 0,-2 8-16 16,4-9 0-16,-4 9 0 0,3-7-224 0,-3 7-64 15,7-6 0-15,-7 6 0 0,7-3-192 0,1 2 128 16,0 2-128-16,-8-1 0 0,9 3 0 0,-1 2 0 16,-1-1 0-16,0 3 0 0,-7-7 0 0,5 11 0 15,-1 0 0-15,0 1 0 0,-1 1 0 0,-1 0 0 16,-2-1 0-16,-1 0 144 0,-1 0 32 0,0 1 0 16,-2-1 0-16,0 1 0 0,-1 0-32 0,-3 0 0 15,-2-2 0-15,0 1 0 0,-1-1-144 0,-1 0 0 16,-2 0-192-16,-3 1 192 15,-2 1-1744-15,-3 0-240 0,-5-2-32 0,-5 0-13696 0</inkml:trace>
  <inkml:trace contextRef="#ctx0" brushRef="#br0" timeOffset="-76786.2">12564 15133 7359 0,'0'0'320'0,"0"0"80"0,0 0-400 0,0 0 0 0,0 0 0 15,0 0 0-15,0 0 688 0,-3-6 48 0,3 6 16 0,-5-5 0 16,5 5 400-16,-3-6 96 0,3 6 16 0,-3-5 0 16,3 5-176-16,-2-7-48 0,2 7 0 0,0 0 0 15,-5-4-320-15,5 4-64 0,-2-7-16 0,2 7 0 31,0 0 160-31,-3-6 32 0,3 6 0 0,0 0 0 0,-4-5-64 0,4 5 0 0,0 0 0 0,0 0 0 16,0 0-352-16,0 0-80 0,0 0-16 0,0 0 0 16,0 0-160-16,0 0-32 0,0 0-128 0,0 0 192 15,0 0 96-15,10 4 16 0,-10-4 0 0,13 4 0 16,1-1-48-16,2 2 0 0,-2-1 0 0,5 0 0 16,1 0-32-16,2-1-16 15,2 0 0-15,4 1 0 0,4-1 128 0,5 0 32 0,4-1 0 0,6 1 0 0,4-3 32 0,1 0 16 16,1-1 0-16,2-1 0 0,1 2-80 0,4 0-16 15,2 0 0-15,3-1 0 0,0-1-48 0,0-1-16 16,-1 0 0-16,0 1 0 0,-1 4-112 0,3-1-16 16,3 0-128-16,-4-2 192 0,-5-2-64 0,-2 1 0 15,0 1-128-15,-2 1 192 0,-6 0-192 0,2-1 176 16,0-2-176-16,-4-1 160 0,-4-1-160 0,-5-1 0 16,-5 0 144-16,-5 0-144 0,-1 1 192 0,-4 0-48 15,-3 0 0-15,-3 1 0 0,-3 0 176 0,-2 1 16 16,-3 1 16-16,-2 1 0 0,-8 1-80 0,0 0-16 15,0 0 0-15,0 0 0 0,0 0-96 0,0 0-32 0,0 0 0 16,0 0 0-16,0 0-128 0,0 0-176 0,0 0 48 16,0 0 0-1,-9 1-336-15,-1 0-64 0,-1 1-16 0,-2 1 0 16,-1 1-688-16,-2-1-144 0,1 0-32 0,-2 2 0 16,-1-1-2016-16,-2 2-416 0</inkml:trace>
  <inkml:trace contextRef="#ctx0" brushRef="#br0" timeOffset="-76283.06">12879 15027 16575 0,'1'-14'736'0,"0"6"160"0,0-1-720 0,1 2-176 0,0-1 0 16,-2 8 0-16,3-8 1408 0,-3 8 256 15,2-7 64-15,-2 7 0 0,0 0-608 0,0 0-112 0,0 0-32 0,0 0 0 16,-8-4-336-16,-2 4-80 0,-2 3-16 0,-2 1 0 16,-2 3-224-16,0-1-64 0,-2 3 0 0,1 1 0 15,-3 0-256-15,0 1 0 0,-1 0 0 0,1 1 0 16,-2 1 0-16,1 1 128 0,2 0-128 0,1-1 0 16,2 0 256-16,0-2-48 0,3-1-16 0,2-1 0 15,2-3 256-15,1 0 64 0,2-2 0 0,6-4 0 16,0 0 80-16,0 0 32 0,0 0 0 0,0 0 0 15,0 0-160-15,4 9-16 0,-4-9-16 0,9 9 0 16,0-2-176-16,1 1-48 0,1 0 0 0,1 1 0 16,1-1-64-16,4 2-16 0,2 0 0 0,3 0 0 15,1-1 16-15,2 1 0 0,1 1 0 0,2 0 0 0,-1 0 48 0,1 0 16 16,-1 0 0-16,-3-1 0 0,0 0-208 16,0 0 128-16,-4-1-128 0,-2-1 0 15,-3 0-1120-15,-2-2-320 0,-4 1-64 16,0 0-8944-16,0-1-1792 0</inkml:trace>
  <inkml:trace contextRef="#ctx0" brushRef="#br0" timeOffset="-73327.21">20780 14808 4607 0,'0'0'192'0,"-3"-4"64"0,3 4-256 0,-4-6 0 16,4 6 0-16,0 0 0 0,-4-6 4560 0,4 6 880 0,-3-7 160 0,3 7 32 16,0 0-3136-16,0 0-640 15,-2-6-128-15,2 6-32 0,0 0-496 0,3-7-112 0,-3 7 0 0,9-4-16 16,2-1-496-16,0 3-80 0,3 0-32 0,4 1 0 16,2 0-112-16,5 0-32 0,2 1 0 0,3-2 0 15,1 2-192-15,4 2-128 16,4-1 128-16,1-1-128 0,-1 0 128 0,-5 0-128 0,-4 1 128 0,-1 1-128 0,-1-2 128 0,-10 0-128 15,1 0 160-15,0 0-160 0,-3-1 128 0,0 0-128 16,-2 0 0-16,-2 0 0 0,-1-1 128 0,-2 0-128 16,-3 0 0-16,-6 2 144 0,0 0 16 0,0 0 0 15,3-5 0-15,-3 5 0 0,-3-6-16 0,-1 2 0 16,-4-2 0-16,-5 0 0 0,-2-1-144 0,-3 1 0 16,-2 2-192-16,-1 0 192 0,-1 0 0 0,-1 2 0 15,-3-1 0-15,-3 1 0 0,-3 1 0 0,-2-1 0 16,-2 1 0-16,0 2 0 0,-2 2 0 0,4 1 0 15,0 2 0-15,1 1 0 0,0 2 0 0,2 2 0 16,4 2 0-16,1 3 0 0,4-1 0 0,3 0 128 16,1 1-128-16,3 0 128 0,1 2-128 0,7 0 0 15,1-2 0-15,4 1 128 0,2-2-128 0,4 0 0 0,4 0 0 0,2-1 0 16,2-1 0-16,1 0 0 16,2-1 0-16,1-1 0 0,2-1 0 0,3-3 0 15,1-3 0-15,-7-3 128 0,0-1 64 0,2-1 16 16,-1-2 0-16,1-2 0 0,-2-4 240 0,0-2 64 0,-2-2 0 0,-2-2 0 15,-2 1 96-15,-3 0 32 16,-1-2 0-16,-5 1 0 0,-3-3-336 0,-1 4-64 16,-1 1-16-16,-3 1 0 0,-3 1-224 0,-1 3-192 0,-4 1 48 0,0 4 0 15,-3 2-1872-15,-1 4-368 16,-2 3-80-16</inkml:trace>
  <inkml:trace contextRef="#ctx0" brushRef="#br0" timeOffset="-72275.63">11562 15510 14735 0,'0'0'640'0,"0"0"160"0,0 0-640 0,0 0-160 0,0 0 0 0,0 0 0 16,7-3 2288-16,1 1 416 0,2 1 96 0,0 1 16 16,1 1-1984-16,1 0-384 0,1 0-64 0,3 0-32 15,-1 0 16-15,4 0 0 0,3 0 0 0,0 0 0 16,1-1-96-16,1 3-16 0,3-2 0 0,-2 0 0 0,-1 0 64 0,1 0 16 15,2 0 0-15,-2-1 0 0,-5 0-96 0,-2 0-32 16,-3-1 0-16,-1 0 0 0,-4 0 112 0,-10 1 32 16,0 0 0-16,0 0 0 0,7-5 240 0,-7 5 48 15,0 0 16-15,0 0 0 0,-6-8 16 0,-1 1 0 16,-2 1 0-16,-2 1 0 0,-2-1-176 0,-3 0-48 16,1 1 0-16,-2 1 0 0,-3 0-80 0,1 0-32 15,-2 2 0-15,-1 1 0 0,-1 1-128 0,-2 1-16 16,0 1-16-16,0 2 0 0,-2 0-48 0,2 2-128 15,1 0 192-15,-2 3-64 0,-4 0-128 0,1 0 0 16,3-1 144-16,1 1-144 0,-1 1 0 0,3 1 0 0,1 0 0 0,2 0 128 16,4 0-128-16,2 1 0 0,1 0 0 0,4 0 0 15,2 0 0-15,3 2 0 0,0-1 0 0,4 0 0 16,2-2 0-16,3 1 0 16,1-1 0-16,3-1 0 0,0 0 0 0,2-1 0 0,2-2 0 0,3 0-128 15,-1-1 128-15,3-4 0 0,0 0 0 0,1-2 0 16,0 0 0-16,-1-3 128 0,2-3-128 0,-2 0 176 15,-3-2 16-15,-2 0 16 0,-2-2 0 0,-1-1 0 16,-3-2 176-16,-2 0 48 0,0-1 0 0,-3-1 0 16,-1 1 32-16,-2-1 16 0,-1-1 0 0,-3 3 0 15,0 0-128-15,-2 1-32 0,-1 0 0 0,-2 2 0 16,-2 2-64-16,-3 2-32 0,0 3 0 0,1 2 0 16,-2 0-224-16,1 1-160 0,-2 2 32 0,2 1 0 15,1 1-1152 1,0 1-240-16,1 4-32 0,3 2-16 0,1 0-2080 0,3 0-432 0</inkml:trace>
  <inkml:trace contextRef="#ctx0" brushRef="#br0" timeOffset="-53677.32">16937 15394 2751 0,'0'0'256'0,"0"0"-256"16,0 0 0-16,0 0 0 0,0 0 1152 0,0 0 192 15,0 0 48-15,0 0 0 0,0 0-752 0,0 0-128 16,0 0-48-16,-4 5 0 0,4-5 32 0,0 0 0 16,-3 4 0-16,3-4 0 0,0 0-48 0,0 0 0 15,0 0 0-15,0 0 0 0,-3 6-64 0,3-6 0 16,0 0-16-16,0 0 0 0,0 0-48 0,0 0-16 15,0 0 0-15,0 0 0 16,0 0 176-16,0 0 32 0,0 0 16 0,0 0 0 0,0 0 96 0,0 0 16 16,0 0 0-16,-5 3 0 0,5-3-144 0,0 0-32 0,0 0 0 0,0 0 0 15,0 0 48-15,0 0 16 0,-5 4 0 0,5-4 0 16,0 0-144-16,-6 4-16 0,6-4-16 0,0 0 0 16,0 0-96-16,0 0 0 0,0 0-16 0,0 0 0 15,0 0-96-15,0 0-16 0,0 0 0 0,0 0 0 16,0 0-128-16,0 0 0 0,0 0 0 0,0 0 128 15,0 0-128-15,0 0 0 0,0 0 144 0,0 0-144 16,0 0 208-16,0 0-16 0,0 0-16 0,0 0 0 16,0 0 16-16,0 0 0 0,6-3 0 0,-6 3 0 15,0 0-48-15,5-4 0 0,1 1 0 0,-6 3 0 16,0 0-144-16,6-7 192 0,1 2-192 0,-7 5 192 16,5-4-192-16,1-1 0 0,-2 0 144 0,2-1-144 0,0 2 128 0,2-2-128 15,-1 1 160-15,-1-2-160 0,1 1 240 0,0-2-48 16,1-1-16-16,1 0 0 0,-1-1-16 0,4-4 0 15,-1 2 0-15,-1 1 0 0,-1-2-16 0,1 1 0 16,-1 0 0-16,1-2 0 0,-1 0-144 0,1 0 192 16,0-1-192-16,1 2 192 0,1 0-48 0,-1-1 0 15,1-3 0-15,1 2 0 0,-2 1-144 0,3 0 0 16,-1 0 144-16,0 0-144 0,-1-1 0 0,0 1 128 16,-1 0-128-16,2-2 0 0,1 1 0 0,-1 0 0 15,0-2 0-15,2 2 0 0,3-2 0 0,-3 1 128 16,0-2-128-16,0 2 0 0,2-1 0 0,-1 1 0 0,-1-2 0 0,1 2 128 15,-1-1-128-15,1 2 0 0,-4-2 0 0,0 1 0 16,-1-1 0-16,1 1 0 16,-2-1 0-16,1 2 0 0,1-1 0 0,-1 2 0 15,3 0 0-15,-1-1 128 0,0 2-128 0,-1-2 0 16,0 1 0-16,-1-2 0 0,2 1 0 0,0-1 128 16,-1 1-128-16,1 1 0 0,1 0 0 0,0 1 0 0,-1 0 0 15,1-1 0-15,0-1 0 0,0 2 0 0,1 0 0 0,0-1 0 0,-1-1 0 16,-2 2 128-16,-1 1-128 0,1-1 0 0,0 0 0 0,0 1 144 15,0 0-144-15,-2-2 0 16,1 1 144-16,0 0-144 0,0-1 0 0,-1-1 144 0,-1 1-144 16,0 1 0-16,0 1 0 0,-1 0 128 0,2 0-128 0,-2-1 0 15,1 0 0-15,0 2 0 0,-2 0 0 0,1 0 0 16,2 0 0-16,-1 1 0 0,-2 0 0 0,-1-1 0 16,1 3 0-16,-1 0 128 15,1 0-128-15,-1 1 0 0,0-1 0 0,-1 0 0 0,1-1 0 0,-1 2 0 16,1 0 0-16,-1 2 0 15,0-1 0-15,-1 1 0 0,1-1 0 0,-5 6 0 0,6-5 0 0,0-1 0 16,-6 6 0-16,7-4 0 0,-7 4 0 0,0 0 0 16,5-6 0-16,-5 6 0 0,0 0 0 0,5-4 0 15,-5 4 0-15,0 0 0 0,0 0 0 0,0 0 0 0,5-5 0 0,-5 5 0 16,0 0 0-16,0 0 128 0,0 0-128 0,0 0 0 16,4-4 0-16,-4 4 0 15,0 0-192-15,0 0 192 0,0 0-384 0,0 0 32 0,0 0 16 0,0 0 0 16,0 0 16-16,0 0 0 0,0 0 0 0,0 0 0 31,6-3-80-31,-6 3-16 0,0 0 0 0,0 0 0 0,0 0 48 0,4-5 16 0,-4 5 0 0,5-4 0 16,-5 4 160-16,5-5 16 0,-5 5 16 0,3-5 0 15,0-1 160-15,-3 6 0 16,3-6 0-16,-1-1 0 0,-2 7 0 0,3-6 0 0,-1-1 0 16,1 0 0-16,-3 7 0 0,2-7 0 0,-1-1 160 0,2 0-160 15,0 2 320-15,-3 6-16 0,0-8-16 0,3 3 0 16,-3 5 32-16,4-7 16 0,-4 7 0 0,2-6 0 0,-2 6-80 0,0 0 0 15,0 0-16-15,2-7 0 16,-2 7-48-16,0 0 0 0,0 0 0 0,0 0 0 0,0 0-16 0,0 0-16 16,0 0 0-16,0 0 0 0,0 0-32 0,0 0-128 15,0 0 192-15,0 0-64 0,0 0-128 0,0 0 0 16,0 0 144-16,0 0-144 0,0 0 0 0,0 0 144 16,0 0-144-16,0 0 0 0,0 0 128 0,-6 11-128 15,1 0 0-15,0 1 0 0,1 1 144 0,-1 1-144 16,0 2 0-16,0 0 144 0,0 3-144 0,-1 2 128 15,1 1-128-15,-1 0 128 16,1-2-128-16,0-1 0 0,0 0 0 0,0 0 0 0,1 0 0 0,0-2 0 16,-1-1 0-16,3-3 0 0,-1-1 0 0,1-1-192 0,-1-1 0 15,2-1 16 1,1-9-1904-16,-2 11-384 0</inkml:trace>
  <inkml:trace contextRef="#ctx0" brushRef="#br0" timeOffset="-52388.41">18577 13408 4607 0,'0'0'400'0,"0"0"-400"0,0 0 0 0,0 0 0 15,0 0 2768-15,0 0 480 0,0 0 80 0,0 0 32 16,-5 3-1600-16,5-3-320 0,-5 3-64 0,5-3-16 16,-7 1-80-16,7-1 0 0,0 0-16 0,0 0 0 15,-5-1-144-15,5 1-32 0,0 0 0 0,0 0 0 16,-1-6-80-16,2-1-32 0,2 1 0 0,1-2 0 16,1-1-224-16,0-1-48 0,3-1-16 0,2-1 0 0,2-2-176 0,1 1-16 15,3-1-16-15,0-1 0 0,2 1-160 0,-1 0-48 16,2-1 0-16,2 2 0 0,-1 0-112 0,-1 2-32 15,1 0 0-15,0 1 0 0,-1 1-128 0,-1 3 0 16,-1 0 0-16,-2 3 128 0,0 1-128 0,-2 1 0 16,0 1 0-16,-2 1 0 0,0 1 0 0,-1 1 0 15,0 3 0-15,-1-1 0 0,-2 2-192 0,0 0 48 16,0 2 0-16,-2 0 0 16,-1 1-640-16,1 0-128 0,-2 0-32 0,-1 0 0 15,-1 0-512-15,-1-1-96 0,0 2-32 0,-1-1 0 16,-1-1-1056-16,-1-1-224 0,-2 0-32 0</inkml:trace>
  <inkml:trace contextRef="#ctx0" brushRef="#br0" timeOffset="-52136.69">18848 13295 2751 0,'0'0'256'0,"-4"-2"-256"0,-2-2 0 0,2 1 0 16,0-1 4496-16,-1 0 864 0,-1 1 160 0,1 1 48 15,1 0-3136-15,4 2-608 0,-6 0-128 0,1 2-32 16,-3 0-704-16,3 3-128 0,-2 2-48 0,2 2 0 0,-1 3-400 0,1 2-96 15,-2 2-16-15,1 1 0 16,2 3 0-16,1 1 0 0,-1 0 0 0,2 3 0 0,0 2-112 16,1 0-32-16,1-2 0 0,2 0 0 0,3-1-128 15,1-1 128-15,1-1-128 0,0-2 128 0,2-4 128 0,1-2 0 16,0-2 16-16,2-2 0 0,1-2 112 0,3-4 32 16,-1-2 0-16,3-2 0 0,-2-3-96 0,1-2-32 15,-1-4 0-15,1-1 0 0,-2-3-480 0,2-1-112 16,-1-1-16-16,0 0-16144 15</inkml:trace>
  <inkml:trace contextRef="#ctx0" brushRef="#br0" timeOffset="-50233.22">17933 14247 911 0,'0'0'0'0,"0"0"0"16,0 0 0-16,0 0 0 0,0 0 2208 0,0 0 352 16,0 0 80-16,0 0 16 0,0 0-1744 0,0 0-336 15,0 0-80-15,0 0-16 0,0 0 176 0,0 0 48 16,0 0 0-16,0 0 0 0,0 0 16 0,0 0 16 15,0 0 0-15,0 0 0 0,6 0 80 0,0-2 16 0,-1 0 0 0,0-1 0 16,1-1-80-16,-1 0-16 0,2-2 0 0,-2 0 0 16,1-2-96-16,0 0 0 0,1 1-16 0,0-2 0 15,-2-1-112-15,2-1 0 16,-1-1-16-16,2 0 0 0,-1-1-240 0,0-2-64 16,2 1 0-16,0 0 0 0,-1-1-32 0,1 0-16 0,0 1 0 0,0-1 0 15,0 1 0-15,0 0 0 16,-1 0 0-16,1 0 0 0,0 1-16 0,-1 1-128 15,-1-1 192-15,1 1-64 0,-2 0-128 0,1 0 0 16,-2-1 144-16,0 4-144 0,1-1 0 0,-1 1 128 0,1 0-128 0,-2 1 0 0,1 1 0 0,-1 0 0 16,0 0 0-16,0 2 0 0,-2-1 0 0,1 2 0 15,-1 0 0-15,2-1 0 0,-4 5 0 0,4-4 0 16,0-1 0-16,-4 5 0 0,3-4 0 0,-3 4 0 16,4-3 0-16,-4 3-128 0,0 0 128 0,0 0 0 15,0 0 0-15,0 0 0 0,0 0 0 0,0 0-128 16,0 0 128-16,0 0 0 0,0 0 0 0,0 0 0 15,0 0 0-15,6-4 0 0,-6 4 0 0,0 0-128 16,0 0 128-16,0 0 0 0,0 0 0 0,0 0 0 16,0 0 0-16,0 0 0 0,0 0 0 0,0 0 0 15,0 0 0-15,0 0 0 0,0 0 0 0,0 0 0 16,0 0 0-16,0 0 0 0,0 0 0 0,0 0 0 16,0 0 0-16,0 0-128 0,0 0 128 0,0 0 0 15,0 0 0-15,0 0 0 0,0 0 0 0,0 0 0 16,0 0 0-16,0 6 0 0,0-6 0 0,0 0 0 0,-3 5 0 15,3-5 0-15,-3 6 0 0,3-6 0 0,-3 5 0 0,-1 1 0 16,0-1 0-16,0 1-128 0,-1 1 128 0,0 0-128 16,-2 2-16-16,1 1 0 0,-2 1 0 0,-1 1 0 15,-1 0-48-15,-1 4 0 16,-1 2 0-16,-1 1 0 0,-3 1-128 0,1 2-16 16,0 0-16-16,-1 2 0 15,1 1-224-15,-1 1-64 0,2-2 0 0,1-2 0 0,0-1 32 0,0 0 0 0,-1-4 0 0,3 0 0 0,1-1 240 0,2-2 48 16,-1-1 16-16,2-2 0 15,0-2-240-15,0 1-48 0,0-1-16 0,2-1-7952 16</inkml:trace>
  <inkml:trace contextRef="#ctx0" brushRef="#br0" timeOffset="-49744.15">18177 13862 7359 0,'0'0'656'0,"3"-4"-528"15,0-2-128-15,0 1 0 0,0-1 1760 0,1 2 320 16,-4 4 64-16,4-5 16 0,1-1-816 0,-1 2-176 0,1 0-16 0,-5 4-16 15,7-3-192-15,-1 0-48 16,-1 2 0-16,1 0 0 0,-6 1-128 0,0 0-48 16,5 0 0-16,-5 0 0 0,7 2-288 0,-7-2-64 0,0 0-16 0,3 7 0 0,-2 3-192 0,-2 1-32 15,-1 1-128-15,-2 2 192 0,0 2-192 0,-1 2 0 16,-2 2 0-16,0-1 0 0,0 0 0 0,1-1 0 16,-2-2 0-16,2 1 0 0,0-1 0 0,1 0 0 15,0-1 0-15,1-2 0 0,1-2 0 0,-1-1 0 16,1-2 0-16,1-3 144 0,2-5-16 0,0 0-128 15,0 0 192-15,0 0-64 0,0 0 64 0,0 0 16 16,1-6 0-16,1-2 0 0,2-2-32 0,0-1-16 16,1-2 0-16,2-3 0 0,1 0-16 0,1-3 0 15,-1-2 0-15,2 0 0 0,0 1-16 0,-1 1-128 16,0 2 192-16,-2 4-64 0,0 2-128 0,-1 3 0 16,-3 3 144-16,-3 5-144 0,0 0 272 0,0 0-16 15,-2 7 0-15,-3 2 0 0,0 6-256 0,-2 1-256 16,-1 6 64-16,0 1 0 15,-2 3-560-15,0 1-96 0,0 3-32 0,-5 13-11536 0</inkml:trace>
  <inkml:trace contextRef="#ctx0" brushRef="#br0" timeOffset="-47517.57">14628 15735 6623 0,'0'0'288'0,"0"0"64"0,-8 1-352 0,8-1 0 0,-9 1 0 0,1 1 0 16,8-2 0-16,-8 2 128 0,-1 0-128 0,1 1 0 15,8-3 0-15,-9 2 0 0,2 0 0 0,7-2 0 16,-8 2 128-16,8-2-128 0,-8 2 160 0,8-2-160 16,-7 3 944-16,7-3 80 15,-8 1 32-15,8-1 0 0,-8 2 96 0,2-1 0 0,6-1 16 0,0 0 0 16,-8 1-304-16,8-1-64 15,-10 1-16-15,1 2 0 0,1-1-160 0,8-2-48 0,-7 2 0 0,-1-1 0 16,8-1-64-16,-8 1 0 0,8-1-16 0,0 0 0 16,-7 1 64-16,7-1 16 0,0 0 0 0,-7 2 0 15,7-2 0-15,0 0 16 0,0 0 0 0,-7 2 0 32,7-2 16-32,0 0 0 0,0 0 0 0,0 0 0 0,0 0-112 0,0 0-32 0,0 0 0 0,0 0 0 0,0 0-112 0,0 0-32 15,0 0 0-15,0 0 0 0,0 0-32 0,0 0-16 16,8 4 0-16,2-2 0 0,1 0 0 0,1-1 0 15,0 0 0-15,3 0 0 0,0 2-64 0,1-2-16 16,2-1 0-16,2 0 0 0,1 0-16 0,2 0-16 16,1-1 0-16,1 1 0 15,1 0-160-15,1-1 160 16,3-1-160-16,0 1 160 0,-1-1-160 0,1 0 192 16,0-1-192-16,3-1 192 0,-1 3-192 0,3-1 192 15,-2 0-192-15,4 0 192 0,2-2-64 0,1 1-128 16,1-1 192-16,1-1-64 0,-4 0-128 0,1-1 0 15,-3 1 144-15,0-1-144 0,0 1 0 0,-2-1 144 0,-1 1-144 0,0 0 0 16,0 1 128-16,1-2-128 0,0 2 0 0,-1 0 0 16,-1 0 128-16,-1 2-128 0,-3-1 144 0,0 1-144 15,-2-1 144-15,3 2-144 0,-2 0 128 0,2 0-128 16,-1 0 144-16,0 0-144 0,-1-1 160 0,2 1-160 16,1 1 128-16,-1 0-128 0,-1 0 0 0,-2 1 144 15,1 0-144-15,-3 0 0 0,-1-1 144 0,-2 0-144 16,-2 1 144-16,-3-1-144 0,1 0 192 0,-5 0-192 15,0-1 192-15,0 1-64 0,-2 0 0 0,1 0-128 16,-1-1 224-16,-1 0-64 0,-9 1-16 0,9-2 0 16,-9 2 0-16,9-3 0 0,-9 3 0 0,0 0 0 15,0 0-144-15,0 0 192 0,0 0-192 0,0 0 192 16,0 0-192-16,0 0 0 0,0 0 0 0,0 0 0 16,0 0-320-16,-7-4-128 15,-2 1-48-15,-1 0 0 0,-1 2-544 0,-1 1-112 0,-1 1-32 16,-3 3 0-16,0 0-2400 0,-4 1-464 0</inkml:trace>
  <inkml:trace contextRef="#ctx0" brushRef="#br0" timeOffset="-46763.59">14453 15813 911 0,'0'0'0'0,"0"0"0"0,0 0 0 0,0 0 0 0,0 0 2624 0,0 0 432 16,0 0 80-16,0 0 32 0,0 0-1232 0,0 0-240 15,0 0-48-15,0 0-16 0,0 0-112 0,0 0-32 16,0 0 0-16,0 0 0 0,0 0-176 0,0 0-32 15,0 0-16-15,0 0 0 0,0 0-432 0,0 0-64 16,0 0-32-16,0 0 0 0,0 0-352 0,0 0-80 16,0 0-16-16,0 0 0 0,6 10-96 0,2-1-32 15,2 1 0-15,0 1 0 0,0 1 32 0,2 1 0 16,1-1 0-16,2 1 0 0,3 0 0 0,0 0 16 0,-1 0 0 16,3 1 0-16,1-2-80 0,0-1-128 0,-1-1 176 0,-2 0-176 15,0-2 176-15,-2 1-176 0,-1-3 160 0,0-2-160 16,-1-1 176-16,-1 2-176 0,-4-3 192 0,0 0-192 15,-9-2 176-15,9 2-176 0,-9-2 160 0,0 0-160 16,0 0 144-16,0 0-144 0,0 0 128 0,0 0-128 16,0 0 192-16,0 0-64 0,0 0 0 0,-10-1 0 15,-2-1-128-15,-3-1 0 0,-2-2 0 0,-3 1 0 16,-2-2-256-16,-1-1 64 0,-2-1 0 0,1 0 16 16,1 1 176-16,0-2 0 0,2 0 0 0,-1 0 0 15,2 0 0-15,0 2 0 0,-1-1 0 0,2 0 128 0,3 1 112 0,1-1 16 16,0-1 16-16,3 3 0 0,1 0 48 0,2 1 0 15,2-1 0-15,7 6 0 0,-8-4-96 0,8 4-16 16,0 0 0-16,0 0 0 0,0 0-80 0,0 0-128 16,0 0 176-16,10 4-176 0,1 3 0 0,2-1 0 15,1 1 0-15,4 1 0 0,2 0 0 0,2 2 0 16,2 0 0-16,2 2 0 0,0 0 0 0,1 3 0 16,1-2 0-16,-1 1 0 0,1-1 144 0,-2 1-144 15,-2-3 0-15,2-2 144 16,-4-1-464-16,-3-1-80 0,-1-2-32 0,-3 0-16272 0</inkml:trace>
  <inkml:trace contextRef="#ctx0" brushRef="#br0" timeOffset="-45915.41">15229 16309 16175 0,'0'0'704'0,"0"0"176"0,0 0-704 0,0 0-176 15,0 0 0-15,0 0 0 0,-4-5 1392 0,4 5 240 16,-4-6 48-16,-1-1 16 0,1 1-224 0,2-1-64 16,0 0 0-16,2 1 0 0,3-2-80 0,-1 0-32 15,0 0 0-15,2 0 0 0,2-1-272 0,3 0-64 16,1-3-16-16,2 1 0 0,1-2-416 0,-1 1-80 16,1 1 0-16,3 1-16 0,-2 0-112 0,2 2-32 0,1 2 0 0,-1-1 0 15,0 2-80-15,-1 1-16 0,1 1 0 16,-1 2 0-16,-1 2-192 0,0 2 144 0,-1 2-144 0,-1 0 128 15,-1 2-128-15,0 1 0 0,-1 0 0 0,0 3 0 16,-2 0-128-16,-2 1 128 0,1 1 0 0,-3-1 0 16,-1 0-304-16,2 0 16 15,-1 0 0-15,-1 0 0 16,0 0-528-16,-1 0-96 0,0-3-32 0,-1-1 0 16,-1-8-400-16,0 0-64 0,-3 9-32 0,3-9 0 0,-6 6-1712 15,6-6-352-15</inkml:trace>
  <inkml:trace contextRef="#ctx0" brushRef="#br0" timeOffset="-45649.28">15480 16271 6447 0,'0'0'576'0,"-4"-5"-576"0,-1-3 0 0,1 2 0 0,0-2 2640 0,0 2 432 16,1 1 64-16,3 5 32 0,-6-6-1072 0,2 2-224 16,0 0-32-16,4 4-16 0,-6-5-336 0,6 5-64 15,0 0-16-15,0 0 0 0,-8-2-368 0,8 2-80 16,0 0 0-16,0 0-16 0,-7 2-304 0,7-2-48 16,-5 7-16-16,2 2 0 0,1 0-176 0,0 5-32 15,-1 3-16-15,0 2 0 0,0 2-160 0,-2 1-48 16,1 1 0-16,1 1 0 0,1 0-144 0,0 1 0 15,1-1 144-15,2 0-144 0,3-1 128 0,0 0-128 16,2 0 128-16,-2-4-128 16,4-3 224-16,1-1-32 0,0-3 0 0,2-2 0 0,3-3 48 0,-1 0 0 0,1-3 0 0,2-1 0 15,0-4 32-15,2-4 16 0,0-1 0 0,3-2 0 16,1-2-48-16,0-2-16 0,0-2 0 0,-1-2 0 31,2 0-544-31,-1-1-128 0,-2 2 0 0,-1-2-17120 0</inkml:trace>
  <inkml:trace contextRef="#ctx0" brushRef="#br0" timeOffset="-43108.34">4964 14819 19343 0,'0'0'1728'0,"-2"-7"-1392"0,-1-2-336 0,0 1 0 15,2 2 576-15,0-1 32 0,0 0 16 0,1 0 0 16,-1 0-288-16,1 2-48 0,-1-2-16 0,1 1 0 16,0 6 240-16,0-7 64 0,0 0 0 0,0 7 0 15,1-6 192-15,-1 6 32 0,1-8 16 0,-1 8 0 16,0 0-112-16,0 0 0 0,0 0-16 0,2-7 0 15,-2 7-208-15,0 0-32 0,0 0-16 0,0 0 0 16,0 0-288-16,0 0-144 0,0 0 160 0,0 0-160 0,0 0 128 16,0 0-128-16,4 13 0 0,-2 2 0 0,0 0 0 0,-1 2 0 15,-1-1 0-15,0 3 0 0,0 2 0 0,0 3 0 16,-1 2 0-16,1 4 144 0,-1 3-144 0,0 2 160 16,-1 3-160-16,-1 3 160 0,1 5-160 0,0 2 128 15,0 3-128-15,-2 4 128 0,2 2-128 0,0 4 0 16,0 2 0-16,0 2 0 0,1 1 0 0,-1 0 0 15,2-1 0-15,-1 0 0 0,0 0 0 0,0 1 0 16,1 0 0-16,-1 2 0 0,-1-1 192 0,0-1 16 0,-2-1 0 16,2-2 0-16,0-3 16 0,0 1 0 0,0-3 0 0,0-1 0 15,-2-2 96-15,2-2 32 0,0-1 0 0,-1-5 0 16,0-1-32-16,2-4 0 0,-1-3 0 0,0-1 0 16,-1-4-128-16,1-1-16 0,0-3-16 0,0-3 0 15,1 0-160-15,0-3 192 0,1-2-192 0,0-2 192 16,-3-5-192-16,2-3 0 0,0-3 0 0,1-9 128 31,0 0-688-31,0 0-144 0,0 0-16 0,0 0-16 16,0 0-2256-16,-3-9-448 0,-3-9-80 0,6-4-32 0</inkml:trace>
  <inkml:trace contextRef="#ctx0" brushRef="#br0" timeOffset="-42054.4">4983 14905 6447 0,'0'0'576'0,"0"0"-576"0,-1-8 0 0,1 8 0 15,-1-7 352-15,1 0-32 0,0 1-16 0,0 6 0 16,0-9-176-16,1 1-128 0,0 0 192 0,-1 8-192 15,2-7 320-15,-2 7-64 0,1-8 0 0,-1 8 0 16,2-7 848-16,-2 7 176 0,0 0 16 0,0 0 16 16,0 0 128-16,0 0 32 0,0 0 0 0,7-4 0 0,-1 1-784 0,-6 3-160 15,10-1-16-15,0-1-16 0,2 1-128 0,3 1-32 16,-3 0 0-16,6 0 0 0,6-1-16 0,3 0-16 16,2-1 0-16,4 0 0 0,1 0 160 0,4-1 48 15,4 0 0-15,3 0 0 0,0-3-16 0,7 1 0 16,5-1 0-16,4 2 0 0,2-1-176 0,2 1-16 15,0-1-16-15,3 0 0 0,4 1-80 16,4-1-16-16,2 2 0 0,-1 0 0 0,-1-1 0 0,3 2-16 0,5 0 0 16,-3 1 0-16,3 0 16 0,-4 0 0 0,-4 0 0 0,1 1 0 15,0 0-192-15,-2 1 0 0,-4 0 144 16,-5-1-144-16,-6 0 128 0,-5 1-128 0,-4 1 128 0,-2 0-128 16,-3 2 0-16,-2-1 0 0,-2 0 0 0,-4 1 128 15,-6-1-128-15,-3 0 0 16,-5 2 0-16,-2 0 128 0,-1 3-128 0,-3-1 0 0,-1 0-176 0,-2 0 176 31,-1-1-512-31,-1 1-16 0,-1-1 0 0,-2 2 0 16,0-1-96-16,-2-1-16 0,1 2 0 0,-1 0 0 15,-1-2 96-15,-1 1 16 0,1-2 0 0,0 2 0 0,1 0 320 0,-1-2 64 0,-7-5 16 0,9 6 0 16,-2-1 128-16,-7-5 0 0,8 5 0 0,0-1 0 16,-1 0 176-16,-7-4-48 0,9 4 0 0,-9-4 0 15,8 4 512-15,-8-4 112 0,9 3 16 0,-2 0 0 0,-7-3 0 16,8 2 16-16,-8-2 0 0,0 0 0 15,0 0-80-15,9 1-32 0,-9-1 0 0,0 0 0 0,0 0-144 0,8 2-16 16,-8-2-16-16,0 0 0 0,0 0-128 0,7 3-32 16,-7-3 0-16,7 6 0 0,-7-6-128 0,8 6-16 15,-2 0-16-15,0 1 0 16,-2 0-176-16,0 2 0 0,2 2 144 0,-2 0-144 0,1 2 128 0,-1 2-128 16,-1 0 128-16,2 3-128 0,-1-1 0 0,1 4 128 15,-2 1-128-15,1 1 0 0,1 0 0 0,0 4 0 16,-1 2 0-16,0 4 128 0,0 1-128 0,1 3 0 0,-1 0 128 15,2 2-128-15,-2 2 0 0,2 2 128 0,-2 2-128 0,0 3 0 16,0-1 0-16,-2 4 144 16,-1 0-144-16,1 3 0 0,1 2 128 0,0 2-128 0,-2-2 0 0,0 1 0 15,0 1 128-15,-1-1-128 0,0-1 192 0,1-1-192 16,1 0 208-16,0-1-64 0,0-2-16 0,0-1 0 16,2-2 64-16,-2-2 0 0,1-3 0 0,-1-1 0 15,0 2-16-15,1-4 0 0,1-5 0 0,-1 0 0 16,-2-3-32-16,1-4 0 0,-1-2 0 0,0-3 0 15,-1-2-16-15,0-1 0 0,-1-1 0 0,0-3 0 16,-1-1 0-16,0-2-128 16,1-4 192-16,0 0-64 0,-2-1-128 0,2-1 192 0,1-8-192 0,-1 10 192 0,-2-1-384 0,3-9-64 15,-2 8 0-15,2-8-16 16,-3 7-640-16,3-7-128 16,-3 7-32-16,3-7-10000 0,-4 7-1984 0</inkml:trace>
  <inkml:trace contextRef="#ctx0" brushRef="#br0" timeOffset="-41189.06">4988 17204 17151 0,'-7'-3'768'0,"0"2"144"0,1-3-720 0,1 3-192 0,-2-1 0 0,1 1 0 16,-2 0 512-16,8 1 80 0,-5-1 16 0,5 1 0 15,0 0-112-15,0 0-32 16,-9 0 0-16,9 0 0 0,0 0 224 0,0 0 32 0,0 0 16 0,0 0 0 15,0 0-160-15,0 0-48 0,0 0 0 0,0 0 0 32,12 2-144-32,0 1-16 0,1 0-16 0,4 0 0 0,1 0-48 0,3-1-16 0,3 2 0 0,5 0 0 15,4 0-32-15,6 0 0 0,0-1 0 0,3 0 0 16,0 1 0-16,4-2-16 0,5 0 0 0,6-1 0 16,4 1-48-1,5 1 0-15,5-2 0 0,0-2 0 0,0-2-32 16,3 2-16-16,3 1 0 0,2-1 0 0,-1-2-144 0,-1 0 0 15,-3-1 144-15,2 2-144 0,1 2 0 0,-1 0 144 16,0-2-144-16,-3 1 0 0,-5-1 192 0,-1 2-192 16,-1 0 192-16,-2 1-192 0,2 1 160 0,-5-1-160 15,-6-1 128-15,-1 0-128 0,-1-1 928 0,-2 1 96 16,-3 1 32-16,1 0 0 16,-2 1-1568-16,-1-1-320 0,-3-1-64 0,-3-1-16 0,-6 0 912 0,-5 0 144 15,-1-1 48-15,-2 1 16 0,-4 0 112 0,0 0 32 16,-3-1 0-16,-1 1 0 0,-1 0-16 0,-3 1 0 15,1-1 0-15,-1 1 0 0,-1 0-192 0,0 0-144 0,0 0 192 0,-1 0-192 16,-1 1 128-16,1 0-128 0,-1 0 0 16,0 1 0-16,0-2 0 0,0 1 0 0,-2 0 0 0,-1 1 0 15,0 0-208-15,-8-2-112 0,8 3 0 0,-8-3-16 32,7 7-2160-32,-7-7-448 0,0 0-64 0</inkml:trace>
  <inkml:trace contextRef="#ctx0" brushRef="#br0" timeOffset="-40214.99">8011 16044 3679 0,'0'0'320'0,"-5"-6"-320"0,-1 1 0 0,6 5 0 0,-3-7 4080 0,3 7 736 16,-5-8 160-16,5 8 16 0,-2-6-3248 0,2 6-656 15,0 0-128-15,6-8-16 0,-1 3-368 0,4 0-64 16,2 1 0-16,3 0-16 0,5 1-144 0,2 0-32 15,5 1 0-15,6-1 0 0,4 2 64 0,7 1 0 16,6 3 0-16,2-2 0 0,4-2-128 0,0-1 0 16,-2 0-16-16,2 1 0 0,0 1-112 0,5 1-128 15,2 0 176-15,1-1-176 0,-1-1 208 0,-3 0-64 0,-3-2-16 0,-1 1 0 16,-2-1 48-16,2 1 0 0,1 0 0 0,-2 0 0 16,-2 0-176-16,-5-2 0 0,-7-1 0 0,-4 0 0 15,-3 0 128-15,-5 2-128 0,-3-1 0 0,-4 2 128 16,-4-1-128-16,-4 1 0 0,-3-1 144 0,-10 3-144 15,0 0 0-15,0 0-208 0,0 0 16 0,0 0 16 32,0 0-336-32,0 0-80 0,-10-1-16 0,-1 2 0 15,-2 2-288-15,-1-2-48 0,-2 0-16 0,2 1 0 16,0 1 240-16,1 1 32 0,-1-2 16 0,1 0 0 16,0-1 112-16,0 1 32 0,0 1 0 0,-1-3 0 0,1-2 208 0,-1 0 32 0,-1-2 16 0,1-1 0 0,2 1 272 0,1 0 0 15,0-3 128-15,1-1-128 0,2 1 576 0,0-2 32 16,0-2 0-16,3 1 0 0,1 1 480 0,3 0 112 15,0-2 16-15,1 3 0 0,2-2-160 0,2 3-32 16,-4 7 0-16,5-8 0 0,2 1-496 0,0 1-96 16,1 3-32-16,1 1 0 0,1 1-176 0,1 1-32 15,0 1-16-15,1 2 0 0,0 0-48 0,0 3-128 16,0 3 192-16,-1 2-64 0,0 2-128 0,0 3 0 16,0 2 0-16,-1 1 0 0,-1-1 192 0,-1 2-64 15,-3 0 0-15,-2 2 0 0,0 0 112 0,-4 0 16 16,-3 0 0-16,-1-1 0 0,-1-4-256 0,-3 2 0 15,0 0 0-15,-2-3 0 0,-2-4-144 0,-1 0-32 0,-2 1 0 0,-1-2 0 32,1 0-256-32,0-2-48 0,2-1-16 0,3 0-9360 0,1-2-1856 0</inkml:trace>
  <inkml:trace contextRef="#ctx0" brushRef="#br0" timeOffset="-39681.31">9891 16016 6447 0,'-9'-15'272'0,"5"5"80"0,-2-1-352 0,3 0 0 0,2 1 0 0,0 1 0 0,0-2 4944 0,2 0 928 16,1 1 176-16,3 1 32 0,0 1-4464 0,3 0-896 15,0 1-176-15,4 3-32 0,2 0 0 0,0 0 0 16,1 3 0-16,1 2 0 0,-1 3-224 0,2 0-32 16,-2 3-16-16,-2 1 0 0,0 2-240 0,-3 1 128 15,0 1-128-15,-2 3 0 0,-3 0 192 0,-1 2-48 16,-2-1-16-16,-3 2 0 0,-2 0-128 0,-2 1 160 16,-1 0-160-16,-2 1 160 0,-2 0-160 0,-1-1 0 15,0-2 0-15,0-3 0 0,0-2 0 0,2-2 0 0,0-2 0 0,3-3-176 16,6-5 176-16,0 0 0 0,-8 1 128 0,8-1-128 15,0 0 384-15,-3-5 16 0,1-3 0 0,2 0 0 16,1 0-96-16,2-3-32 0,1-4 0 0,2 0 0 16,0-3-128-16,3-2-16 0,0 1-128 0,2-2 192 15,2-1 0-15,-2 2 0 16,0 1 0-16,-1 5 0 0,0 3-64 0,-1 3 0 0,-3 3-128 0,-6 5 192 16,0 0 0-16,0 0 0 0,0 0 0 0,0 0 0 15,0 11-192-15,-2 2 176 0,-2 3-176 0,-1 2 160 16,0 1-160-16,-1 1 0 0,2 0 0 0,1 1 0 15,1 0 0-15,2 0 0 0,1-2 0 0,1-2 0 16,2 0 0-16,2-3 0 0,1-2 0 0,4-2 0 16,5-2-320-16,1-3 48 0,4 0 16 0,1-3 0 0,3-2-112 15,2-1-16-15,3-1 0 0,-4-2 0 16,1 1-2528-16,-1-5-512 0</inkml:trace>
  <inkml:trace contextRef="#ctx0" brushRef="#br0" timeOffset="-38612.96">6404 17354 13823 0,'0'0'1216'0,"0"0"-960"0,3-8-256 0,2 1 0 16,-5 7 736-16,4-8 96 0,0 0 32 0,-4 8 0 16,0 0 688-16,6-6 144 0,-6 6 32 0,5-4 0 15,-5 4-560-15,0 0-96 0,0 0-32 0,0 0 0 16,0 0-384-16,0 0-80 0,0 0 0 0,0 0-16 15,7-4-128-15,-7 4-32 16,0 0 0-16,0 0 0 0,0 0-160 0,0 0-48 0,0 0 0 0,3 11 0 16,0-1-192-16,-2 2 144 0,-1 1-144 0,0 2 128 15,0 2-128-15,1 3 0 0,0 2 144 0,-1 5-144 16,-1 4 192-16,1 3-16 0,0 2-16 0,1 4 0 0,-2 4 16 16,0-1 0-16,0 0 0 0,-1 2 0 0,1 0-48 0,2 1-128 31,2 0 192-31,0 0-64 0,0 1-128 0,2-3 0 0,-2-3 144 0,2 1-144 0,2-2 208 0,-1-2-16 15,0-1-16-15,1-3 0 0,-2-1 80 0,-1-15 32 16,-1 2 0-16,0 1 0 0,2 0-48 0,-2 0-16 16,0 0 0-16,-1-1 0 0,1-2-48 0,0 14-16 15,-1-8 0-15,-2-3 0 0,0-4-32 0,0-4 0 16,-1-2 0-16,1-2 0 0,0-9-128 0,-1 9 192 16,1-9-192-16,0 0 192 15,0 0-192-15,0 0 0 0,0 0-192 0,0 0 192 0,-8-3-304 0,2-1 64 0,-2-4 16 16,1 0 0-1,1-3-176-15,-2-2-48 0,0 0 0 0,-1 0 0 16,1-1-80-16,0-1-32 0,-1 1 0 0,1 0 0 0,1 0 192 0,-1 0 48 0,0 1 0 0,2 2 0 16,0 0 320-16,0 1 0 0,-1 1 0 0,2 3 0 15,-1 0 128-15,2 2 112 16,4 4 16-16,-9-2 0 0,1 1 0 0,8 1 16 16,-9 3 0-16,2 2 0 0,-1 2-272 0,0 2 0 0,1 2 0 0,1 2 0 15,-2 2 0-15,3 4 0 0,-1 1 0 0,3 1 0 16,0 0-208-16,1 1 48 0,2 0 16 0,1-1 0 15,2-3 144-15,1 0 0 0,2-4 0 0,2-1 0 16,0 0 0-16,3-4 176 0,1 0-16 0,2-2 0 16,0-2 176-16,2 0 48 0,1-3 0 0,-1-2 0 0,1-1 176 15,-1-1 32-15,2-3 16 0,0-1 0 0,-1-3 32 0,1-2 0 16,-3-2 0-16,0-5 0 0,-3-3-224 0,-1-2-32 16,-3 0-16-16,1 0 0 0,-3 1-160 0,-3 2-16 15,-1 4-16-15,-1 2 0 0,0 3-176 0,-1 4 0 16,0 7 0-16,0 0 0 31,0 0-848-31,0 0-48 0,-5 5-16 0</inkml:trace>
  <inkml:trace contextRef="#ctx0" brushRef="#br0" timeOffset="-35342.36">6790 18076 20159 0,'0'0'896'0,"0"0"176"0,0 0-864 0,0 0-208 0,0 0 0 0,0 0 0 0,0 0 576 0,0 0 80 15,-7 6 16-15,7-6 0 16,0 0 160-16,0 0 48 0,0 0 0 0,0 0 0 0,0 0-240 0,0 0-32 16,0 0-16-16,0 0 0 15,0 0 48-15,0 0 0 0,-3-2 0 0,3 2 0 0,-2-5-32 0,2 5 0 16,0 0 0-16,0-3 0 0,0 3-256 0,2-3-48 0,1-4-16 0,-3 7 0 16,5-8-144-16,-5 8-16 15,6-5-128-15,1 1 192 0,-7 4-48 0,10-4-16 0,-2 1 0 0,0 1 0 16,1 0 48-16,1-1 0 15,0 2 0-15,2 0 0 0,-3 0 0 0,2 1 0 0,1 0 0 16,0 0 0-16,0 0 16 0,1 1 16 16,0 1 0-16,-2 3 0 0,-2-2-80 0,0 1-128 15,-2 2 176-15,-1 1-176 0,0 1 128 0,-2 2-128 16,0 1 0-16,-3 0 0 0,-1 1 0 0,-2 2 0 16,-3 2 0-16,-1 1 0 15,-3 0 0-15,-2 0 0 0,-2-1 0 0,-2 2 0 0,-1-2-160 0,0 0 16 0,3-4 0 0,0-1 0 16,0-1 144-16,0-2 0 0,0-1 0 0,1 0 0 15,1-2 128-15,1 0 0 0,2-1 0 0,8-4 0 16,-9 3 80-16,9-3 32 0,0 0 0 0,0 0 0 16,0 0 0-16,0 0 0 0,0 0 0 15,0 0 0-15,0 0-240 0,0 0 176 0,0 0-176 0,0 0 160 16,9 0-160-16,2 0 0 0,0-1 0 0,3 0 128 16,2-1-128-16,4 0 0 0,2-2 144 0,1 1-144 15,3 0 0-15,0-2 0 0,0 1 0 0,0 0 0 16,-3-2 0-16,-1 2 0 0,-1-2 0 0,-1 2 0 15,-3 0-272-15,0 1-32 0,-2-1 0 0,-1 0 0 32,0 2-528-32,-2 0-128 0,-2-1 0 0,-2 1-16 0,-8 2-2192 0,0 0-432 0,0 0-96 0,0 0-16 0</inkml:trace>
  <inkml:trace contextRef="#ctx0" brushRef="#br2" timeOffset="-26661.97">8083 15673 7359 0,'0'0'656'0,"0"0"-528"0,0 0-128 0,0 0 0 16,-6-4 1792-16,6 4 320 0,0 0 64 0,0 0 0 15,0 0-752-15,-5-5-144 0,5 5-48 0,0 0 0 16,0 0-400-16,0 0-96 0,0 0-16 0,0 0 0 15,-4-6-96-15,4 6-32 0,0 0 0 0,0 0 0 16,0 0 0-16,0 0 0 0,0 0 0 0,0 0 0 16,0 0-64-16,0 0-16 0,0 0 0 0,0 0 0 0,6-7-96 0,-6 7-32 15,9-3 0-15,0-1 0 0,2 2-48 0,2 1-16 16,-2 1 0-16,2 0 0 0,2-1 16 0,3 1 0 16,0 0 0-16,4 0 0 0,4 0-128 0,3-1-16 15,3 2-16-15,4 0 0 0,0 0-16 0,0 0 0 16,-1-1 0-16,1 1 0 0,0-1-160 0,1 0 128 15,3 0-128-15,2 0 128 0,2 0-128 0,2 0 128 16,0 0-128-16,1 1 128 0,-4-1-128 0,-1 2 0 16,-5-2 144-16,0 0-144 0,-2-2 0 0,-1 2 0 15,-2-1 0-15,-2 1 128 0,-3-1-128 0,0 0 128 16,-2-1-128-16,-3 1 128 0,-3-1-128 0,-3 1 176 0,-3-2-176 0,-1 1 192 16,-2 0-64-16,-2 0 0 0,-8 2 0 0,8-2 0 31,-8 2 0-31,0 0 0 0,0 0 0 0,0 0 0 0,0 0 16 0,0 0 0 0,0 0 0 0,0 0 0 15,-7-8-144-15,-1 5 0 0,0-1-160 0,-2 2 160 16,0-1-192-16,-2-1 48 0,-3 1 16 0,1 0 0 16,0 0 128-16,-1-1 0 0,1 0 0 0,2 1 0 15,1-2 0-15,0 1 0 0,1-2 0 0,1 2 0 16,1-2 0-16,0 2 224 0,8 4-48 0,-6-4-16 16,6 4 80-16,0 0 16 0,-4-8 0 0,4 8 0 15,0 0-16-15,0 0 0 0,0 0 0 0,0 0 0 16,0 0-112-16,9 0 0 0,-2 2-128 0,1 2 192 0,0 1-192 15,0 0 0-15,-2 2-144 0,0 2 144 0,-2 0 0 0,0-1 0 16,1 1 0-16,-3 1 0 0,-2 0 0 0,-1 0 0 16,-1-1 128-16,-2-1-128 0,-1 1 128 0,-2 1-128 31,0 0 0-31,-2 0 0 0,-1-1-256 0,-1-2-128 0,0-1 0 0,-1-2-16 16,-1 1-544-16,1-1-96 0,1-1-32 0,0 0-9168 15,1-2-1856-15</inkml:trace>
  <inkml:trace contextRef="#ctx0" brushRef="#br2" timeOffset="-25986.92">9465 14992 11055 0,'0'0'480'0,"0"0"112"0,-3-7-464 0,3 7-128 16,-1-7 0-16,1 7 0 0,0 0 3488 0,0 0 672 16,6-8 144-16,2 4 32 0,0 0-2992 0,2 2-608 15,2 1-112-15,2 0-32 0,3 0-80 0,1 0 0 16,1 1-16-16,3 1 0 16,2 0-112-16,3 0 0 0,0 1-16 0,1-1 0 0,-1-1-64 0,1 0-16 15,-3 0 0-15,-2-1 0 0,-2-1-96 0,-2 1 0 16,-5 0-16-16,-1 0 0 0,-1-1-16 0,-2 0 0 0,-10 2 0 0,0 0 0 15,7-4 160-15,-7 4 16 0,0 0 16 0,0 0 0 16,0-8-16-16,0 8 0 0,-7-7 0 0,-2 1 0 16,-1 2-336-16,-5-1 144 0,0 0-144 0,-7 2 0 31,-1 0 0-31,-3 1 0 0,0 0 0 0,-2 2 0 16,-1 0 144-16,0 1-144 0,0 1 0 0,1 3 144 15,-1 0 64-15,2 3 16 0,0 1 0 0,2 2 0 16,2 2-96-16,1 2-128 0,2 1 176 0,3 0-176 15,0 1 0-15,3-1 0 0,2 0 0 0,2-2 0 16,1 0 0-16,3-1 0 0,3 1 128 0,2-2-128 16,2-2 0-16,2-1 0 0,3 0 0 0,1 0 0 15,0-2 256-15,3-1 0 0,0-1 0 0,1-2 0 0,0-1 16 16,0-2 0-16,-1-1 0 0,0-2 0 0,0-2 112 0,-1 0 0 16,-2-3 16-16,0 0 0 0,-2 1 160 0,-1-3 16 15,-4-2 16-15,-3 0 0 0,-1 1-48 0,-1 1-16 16,-3 0 0-16,-1 1 0 0,-2 1-528 0,-2 4 0 15,-3 3 0-15,0 0 0 16,-4 2-1264-16,-2 3-208 0,-2 4-32 0,1 3-11040 16,-1 3-2192-16</inkml:trace>
  <inkml:trace contextRef="#ctx0" brushRef="#br2" timeOffset="-25057.23">3724 15956 21183 0,'0'0'1888'0,"0"0"-1504"16,-5-5-384-16,5 5 0 0,-6-4 512 0,6 4 16 16,-5-3 16-16,5 3 0 0,0 0 16 0,0 0 0 0,0 0 0 0,0 0 0 15,0 0 144-15,0 0 48 0,0 0 0 0,0 0 0 16,8-4 0-16,3 2 0 0,1 1 0 0,3 0 0 15,4 0-176-15,3 0-48 0,2 0 0 0,3-1 0 16,3 1-112-16,2-1-32 0,2 0 0 0,4 0 0 16,1 1-64-16,4 1 0 0,2 0-16 0,4 1 0 15,2 1-176-15,1-1-128 16,0-1 192-16,-3 0-192 0,-2-1 160 0,0 0-160 0,-2 0 128 0,0 1-128 16,-1 0 128-16,1-1-128 0,0-2 0 0,-2 1 128 15,-2-1-128-15,-4 0 128 0,-4-1-128 0,0 1 128 16,-4 2-128-16,-3-1 0 0,-3-2 144 0,-3 2-144 15,-2 0 0-15,-6 0 128 0,-1 0-128 0,-11 2 0 16,7-1 0-16,-7 1 144 0,0 0-144 0,0 0 0 0,0 0 0 0,0 0 0 16,0 0-240-16,-10 0 80 15,-1 2-224-15,-1 1-64 0,-1 1 0 16,0 2 0-16,-2-1-512 0,-2 1-128 0,1 1 0 0,-1 0-8400 16,1 0-1680-16</inkml:trace>
  <inkml:trace contextRef="#ctx0" brushRef="#br2" timeOffset="-24679.79">4003 15895 17503 0,'-5'-10'768'0,"5"10"176"0,-3-6-752 0,1 0-192 0,2 6 0 0,-2-8 0 16,2 8 1312-16,-4-6 224 0,1 0 64 0,3 6 0 15,-6-4-672-15,1 1-128 0,-2 0-32 0,0 3 0 16,-2 3-336-16,-2 1-80 0,-2 2-16 0,-3 1 0 16,-1 2-176-16,-3 1-32 0,-2 0-128 0,1 1 192 0,0 0-48 15,1 0-16 1,0-1 0-16,4 0 0 0,1-2-128 0,2 1 160 0,4 0-160 0,1 0 160 0,3-3 144 0,5-6 16 15,0 0 16-15,0 0 0 0,6 11 208 0,4-2 32 16,3-2 16-16,2-1 0 0,3 1-96 0,3-1-32 16,1-2 0-16,2-1 0 0,1 1-304 15,1-1-160-15,-2 0 160 0,-1 0-160 16,-1 0-1408-16,0 0-368 0,0 1-80 0,-1-1-11248 0</inkml:trace>
  <inkml:trace contextRef="#ctx0" brushRef="#br2" timeOffset="-24002.07">2999 16212 19455 0,'0'0'864'0,"-4"-7"176"0,0 1-832 0,-1 0-208 0,1 2 0 0,4 4 0 0,-3-6 416 0,-1 2 32 16,4 4 16-16,-2-6 0 0,2 6 384 0,0 0 80 16,3-5 16-16,-3 5 0 0,0 0-16 0,0 0 0 15,9-4 0-15,1 1 0 16,-2 0-432-16,3 2-96 0,1 1-16 0,1 0 0 0,2 0-32 0,2 1-16 15,2 0 0-15,2 0 0 0,-1 0-32 0,1 0-16 16,-1-1 0-16,1 3 0 0,-2-2-128 0,-1 1-32 16,-1 0 0-16,-1 0 0 0,0 1-128 0,-4-1 0 15,-2-1 0-15,0 0 0 0,-1-1 0 0,-9 0 128 16,0 0-128-16,0 0 128 0,0 0 112 0,0 0 16 0,0 0 0 16,0 0 0-16,0 0 80 0,-6-4 32 0,-2 0 0 15,-2 0 0-15,-1 1-176 0,-2 0-48 0,-2 1 0 16,-2 1 0-16,0 0-144 0,-2 1 192 0,-2 1-192 0,-2 1 192 15,-2 0-32-15,-1 3 0 0,1 0 0 0,-1 3 0 16,-1 1-160-16,1 0 0 0,-2-1 0 0,1 1 0 16,-1-1 0-16,3 1 0 0,0 0 0 0,3-1 0 15,2 1 0-15,4 1 0 16,1 1 0-16,4 0 0 0,2-1 0 0,4 1 0 0,1 0 0 0,1-1 0 16,2 0 0-16,3-1 0 0,1 0 0 0,2 0 0 15,2 0 0-15,2-1 128 0,2-2-128 0,2 0 128 16,2-1 64-16,3 0 0 0,-1-3 0 0,1-1 0 15,0 0 16-15,-2-1 16 0,-2-2 0 0,0 0 0 0,-1-2 160 16,-3 1 16-16,-4-2 16 0,-6 5 0 16,5-10 352-16,-3 0 64 0,-2-1 0 0,-2 0 16 0,-4 0-112 0,1-1-32 15,-2 1 0-15,-2 0 0 0,-2 1-368 0,0 1-80 16,0 0 0-16,-1 2-16 0,1 0-240 0,-2 3 0 16,2 0-144-16,0 3 144 15,-1 2-592-15,1 1-32 0,2 2 0 0,0 1 0 16,4 2-2704-16,3 3-560 0</inkml:trace>
  <inkml:trace contextRef="#ctx0" brushRef="#br2" timeOffset="-21076.19">5625 14454 13183 0,'0'0'576'0,"0"0"128"0,0 0-560 0,0 0-144 0,0 0 0 0,0 0 0 16,-5-5 512-16,5 5 80 0,-5-7 16 0,5 7 0 15,0 0 160-15,-4-5 48 0,4 5 0 0,0 0 0 16,-1-7 80-16,1 7 0 0,0 0 16 0,0 0 0 31,-4-8-128-31,4 8-16 0,0 0-16 0,0 0 0 0,0 0-112 0,0 0 0 0,0-7-16 0,0 7 0 16,0 0-144-16,0 0-32 0,0 0 0 0,0 0 0 15,0 0-16-15,0 0-16 16,0 0 0-16,6-6 0 16,-6 6-112-16,0 0-32 0,9-3 0 0,1 1 0 15,0 0-16-15,1 1 0 0,2 0 0 0,1 1 0 0,3-1 32 0,0 1 0 16,2-1 0-16,3 0 0 0,1 0-48 16,6 0-16-16,-1-1 0 0,4 0 0 0,2 0-48 0,6 1-16 15,3 0 0-15,2 1 0 0,2-1-160 0,-1 0 160 16,-1 1-160-16,3-1 160 0,0 1-160 0,2-1 0 15,-1-2 0-15,4 1 128 0,2 0-128 0,-1 1 0 16,-3 0 0-16,0 0 128 0,-5-1-128 0,0-1 128 16,-3 1-128-16,-1-1 128 0,-1-2-128 0,-2 2 0 15,0-1 0-15,-3 0 0 0,-1 1 128 0,-3-1-128 0,-4-1 0 0,-5 1 128 16,-3 3-128-16,-5-1 160 0,-1-2-160 0,-1 1 160 16,-4 0-16-16,-1 1 0 0,-8 2 0 0,0 0 0 15,0 0 112-15,0 0 0 0,0 0 16 0,0 0 0 16,0 0-80-16,0 0-32 0,0 0 0 0,0 0 0 15,0 0-160-15,0 0 0 0,0 0 0 0,0 0 0 16,0 0 0-16,0 0 0 0,0 0 0 0,0 0 0 16,0 0 0-16,0 0 0 0,0 0 0 0,-8-4 0 15,1 2 0-15,7 2 0 0,-10-2 0 0,1 1 0 16,0 0 0-16,-1-2 0 0,-1 0 0 0,-2 0 0 16,-2 0 0-16,-2-2 160 0,-3-1-160 0,2-1 160 0,-2 0-32 0,-1 0-128 15,-3-2 192-15,2-1-64 0,2 0 64 0,0 0 16 16,0 0 0-16,3 1 0 0,1 1 32 0,3 0 0 15,2 2 0-15,4 2 0 0,7 4-240 0,0 0 0 16,0 0 128-16,0 0-128 0,0 0-128 0,0 0-80 16,0 0-16-16,0 0 0 15,0 0-2256-15,0 0-448 0,9 3-80 0,5 4-32 0</inkml:trace>
  <inkml:trace contextRef="#ctx0" brushRef="#br2" timeOffset="-17246.47">8233 16789 7359 0,'0'0'656'0,"2"7"-528"0,-2-7-128 0,4 8 0 16,-4-8 1856-16,4 7 352 0,-4-7 64 0,0 0 16 16,6 7-1056-16,-2-1-208 15,-4-6-32-15,0 0-16 0,7 4-272 0,-7-4-64 0,0 0-16 0,0 0 0 16,7-3 80-16,-7 3 32 0,8-7 0 0,-2-1 0 16,-1 1 64-16,-3-2 16 0,2 0 0 0,-2 0 0 15,0-3 0-15,-1 0 0 0,0-2 0 0,0-1 0 16,0 0-112-16,-1-1 0 0,-1-5-16 0,0-1 0 15,-1 0-32-15,1-3 0 0,0-1 0 0,1-1 0 16,0-2-144-16,0-4-48 0,0-2 0 0,0 0 0 16,-1-4-96-16,1 1-32 0,0-3 0 0,-1 0 0 0,-2-1 32 0,1 1 0 15,1-2 0-15,-1 1 0 0,1-1 16 0,0-1 0 16,-2-2 0-16,2 1 0 0,-1 0-144 0,1-1-32 16,1 0 0-16,1 1 0 0,0 1-208 15,1 2 144-15,1 1-144 0,-1 1 128 0,0 1-128 0,-1 2 0 16,-1 2 0-16,-1 2 0 0,-1 2 128 0,0 1 0 15,1 1 0-15,-2 0 0 0,0 3 0 0,0 4-128 16,-2 2 192-16,1 2-64 0,1 1-128 0,-1 2 0 16,0 1 0-16,1 2 0 0,0 1 0 0,2 1 0 15,-1 0 0-15,1 2 0 0,1 8 0 0,-1-8 0 16,1 0 0-16,0 8-176 0,0 0 176 0,0 0-128 16,0-8 128-16,0 8-128 0,0 0 128 0,0 0-160 0,0 0 160 0,0 0-160 15,0 0 160-15,0 0 0 0,0 0 0 0,0 0-128 16,2-5 128-16,-2 5 0 0,0 0-144 0,0 0 144 15,0 0-208-15,0 0 16 0,0 0 16 0,0 0 0 16,0 0 0-16,0 0 0 0,6-5 0 0,-6 5 0 16,0 0 176-16,0 0 0 0,3-5-144 0,-3 5 144 15,4-7 0-15,-4 7 0 0,0 0 0 0,3-7 0 16,-2 0 0-16,-1 7 0 0,0 0 0 0,2-8 0 16,0 2 0-16,-2 6 0 0,2-8 0 0,-2 8 0 15,1-8 0-15,-1 8 0 0,0-9 0 0,3 3 0 0,-3 6 0 16,0-7 0-16,0 7 0 0,0-7 0 15,0 7 192-15,0 0-64 0,0 0 0 0,0 0 0 0,0 0 0 0,0 0-128 16,0 0 192-16,0 0-64 16,0 0-128-16,0 0 128 0,2 11-128 0,1 1 128 0,1 0-128 0,3 1-144 15,0 0 144-15,3 1-208 0,2 1 208 0,0 0 0 16,1 1 0-16,2-1 0 0,2-1 0 0,0 1 0 16,1-2 128-16,0 0-128 0,-2-1 160 0,1 0-160 15,-1 1 128-15,0-2-128 0,-3-2 0 0,-1 0-192 16,-1 0 0-16,-1 1 16 15,-1 0-2704-15,-4-1-560 0,-1 10-96 0,-4 4-10864 0</inkml:trace>
  <inkml:trace contextRef="#ctx0" brushRef="#br2" timeOffset="-14247.91">4491 15089 3679 0,'0'0'160'0,"0"0"32"16,0 0-192-16,7-5 0 0,-3-1 0 0,-4 6 0 0,6-6 1360 0,-1 1 240 15,-5 5 32-15,7-8 16 0,-2 0-608 0,1 2-112 16,-1 0-32-16,0-1 0 0,-1-2 224 0,-1 0 32 16,2-1 16-16,-2 0 0 0,0 0 0 0,1 0 0 15,-2-1 0-15,1 2 0 0,1-2-80 0,1 2-32 16,-2-1 0-16,2 1 0 0,-2 1-192 0,1 1-32 0,1-2-16 0,-1 1 0 16,2 0-240-16,-2 2-32 0,0-1-16 0,2 2 0 15,-1-1-96-15,-5 6-32 0,0 0 0 0,4-6 0 16,-4 6-64-16,0 0-16 0,0 0 0 0,0 0 0 15,0 0-144-15,0 0-48 0,0 0 0 0,0 0 0 16,0 0-128-16,5 8 0 0,-2 1 0 0,0 1 128 16,-1 0-128-16,0 2 0 0,0 1 0 0,-1 3 0 15,-1 0 0-15,0 2 0 0,0 2 0 0,-1 1 0 16,0 1-176-16,-1 1 176 0,0 1-128 0,0 2 128 16,-1 1 0-16,0 1 0 0,-1 2 0 0,0 3-128 15,2 2 128-15,-1 1 0 0,0 0 0 0,0 1-128 0,2 4 128 0,-2 1 0 16,2-4 0-16,0 3 0 0,-1-1 0 0,0 3 0 15,2 0 0-15,0 1-128 0,0 0 128 0,0 1 0 16,2 2 0-16,-1-2 0 0,-1-2 0 0,0-1 0 16,0 0 0-16,1 0 0 0,0-1 0 0,-1-1 128 15,1-1-128-15,0-1 0 0,-1 0 0 0,0 1 0 16,0-1 0-16,0-1 128 0,0 0-128 0,0-3 128 16,2-1-128-16,-2 0 128 0,0-1-128 0,0-2 128 15,0 0-128-15,0-1 128 0,0-1-128 0,0 0 144 16,0 0-144-16,0-1 160 0,0-2-160 0,0-2 160 15,2-1-160-15,0-2 160 0,0-1 0 0,-2-1 0 0,0-2 0 16,1-2 0-16,1-1 16 0,-1-1 0 0,0-2 0 0,0 1 0 16,-1-2-48-16,0-1-128 0,0-8 192 0,0 9-64 15,0-9 0-15,0 8 0 0,0-8 0 0,0 0 0 16,-1 9-128-16,1-9 192 0,0 0-192 0,0 9 192 16,0-9-192-16,0 0 160 0,0 0-160 0,0 0 160 15,-1 9-160-15,1-9 0 0,0 0 144 0,0 0-144 16,0 0 160-16,0 0-32 0,0 0-128 0,0 0 192 15,0 0 32-15,0 0 0 0,0 0 0 0,0 0 0 16,-6 1 0-16,0-2 0 0,1-4 0 0,-2 1 0 16,1-2 144-16,0 1 16 0,-2-2 16 0,0-1 0 15,1-2-16-15,-2-2-16 0,-1-2 0 0,0-1 0 16,0-2-48-16,0 2-16 0,0-3 0 0,-1 1 0 16,3-1-128-16,-1 1-32 0,0-1 0 0,0 2 0 0,0 0-144 0,2 1 0 15,0 0 0-15,1 3 0 16,-2 1-336-16,3 3-112 15,-1-1 0-15,1 0-16 0,1 2-2704 0,4 7-544 0</inkml:trace>
  <inkml:trace contextRef="#ctx0" brushRef="#br2" timeOffset="-13101.24">5348 17495 3679 0,'0'0'320'16,"0"0"-320"-16,0 0 0 0,0 0 0 0,-7-4 1184 0,7 4 160 15,0 0 48-15,0 0 0 0,0 0-496 0,-6-2-112 16,6 2-16-16,0 0 0 16,0 0 288-16,0 0 48 0,0 0 16 0,0 0 0 0,0 0-160 0,0 0-48 15,-5-4 0-15,5 4 0 0,0 0-208 0,0 0-32 16,0 0-16-16,0 0 0 0,0 0-96 0,0 0-32 0,0 0 0 0,0 0 0 16,0 0-80-16,0 0-32 0,0 0 0 0,0 0 0 15,0 0 0-15,0 0 0 0,0 0 0 0,0 0 0 16,0 0 16-16,0 0 0 15,0 0 0-15,0 0 0 0,7-6-16 0,3 3 0 0,0 1 0 0,2-1 0 16,0 1-112-16,2 1-32 0,3 0 0 0,1-1 0 16,3 0-144-16,4 1-128 0,-1 1 144 0,4 1-144 15,4-1 128-15,5 1-128 0,1 0 0 0,2 0 0 16,-2 0 0-16,3 1 0 0,0 2 0 0,1-1 0 16,4-1 128-16,2 0-128 0,4 2 0 0,3-1 0 0,1-1 0 0,0 0 0 15,-1 0 0-15,2 1 0 16,1-1 0-16,5 0 0 0,3 0 0 0,0 2 0 0,-1-3 0 0,-1 0 0 15,-2-1 0-15,2 1 0 0,0 0 144 0,1 0-144 16,2 0 128-16,-8-1-128 0,-5 0 160 0,-2 0-160 16,-1 1 192-16,-4 1-192 0,-5 1 384 0,-2-1-16 15,2 0-16-15,-4 0 0 0,-5 0-128 0,-3 2-32 16,-1-1 0-16,-5 0 0 16,-3 1-64-16,-2 0 0 0,-3-1-128 0,-2 2 192 0,-5-2-192 0,0 0 0 15,-9-3 0-15,6 5 0 0,-6-5 0 0,0 0-320 16,0 0 64-16,0 0 0 15,0 0-224-15,-4 7-32 0,-1 0-16 0,-3-1 0 16,1-1-656-16,-4-1-128 0,-2 1-32 0,-3-1-10976 0</inkml:trace>
  <inkml:trace contextRef="#ctx0" brushRef="#br2" timeOffset="-12535.63">5373 17609 6447 0,'0'0'272'0,"-6"-3"80"0,0-2-352 0,6 5 0 0,-6-5 0 0,1-1 0 15,5 6 3312-15,-3-5 592 0,3 5 112 0,-6-6 16 16,6 6-2224-16,0 0-448 16,-4-5-80-16,4 5-32 0,0 0-272 0,0 0-48 0,0 0-16 0,0 0 0 15,0 0-160-15,0 0-48 0,0 0 0 0,0 0 0 16,0 0-128-16,0 0-48 0,10-4 0 0,-1 4 0 15,3 2-64-15,1 0-16 0,0 1 0 0,4 0 0 16,0 2 0-16,3 0 0 0,1 1 0 0,2 1 0 0,1 2-80 16,3 0-32-16,0-1 0 0,1 2 0 15,-3 2-208-15,1 0-128 0,0-1 160 0,-2 0-160 0,-2 0 0 0,-2 1 0 16,-2-1 0-16,1 0-160 16,-1 0-1824-16,-3 2-352 0,-3-2-80 0</inkml:trace>
  <inkml:trace contextRef="#ctx0" brushRef="#br2" timeOffset="-11576.35">5302 17532 15839 0,'0'0'704'0,"0"0"128"0,0 0-656 0,0 0-176 0,0 0 0 0,0-7 0 16,0 7 992-16,0 0 160 0,2-6 48 0,-2 6 0 15,7-6-352-15,-7 6-64 0,7-4-16 0,3 2 0 16,-1-2-112-16,3 4-16 0,0 0-16 0,2 1 0 15,3 2-272-15,2 0-48 0,-1 1-16 0,3 2 0 16,0 0-288-16,1 2 0 0,0 1 128 0,1 0-128 16,0 0-144-16,0-1-96 0,1 2-16 0,-2 0-11184 15</inkml:trace>
  <inkml:trace contextRef="#ctx0" brushRef="#br2" timeOffset="-10523.49">7864 14285 14623 0,'0'0'640'0,"0"0"144"0,0 0-624 0,0 0-160 0,0 0 0 0,-4-7 0 0,2 1 1456 0,2 6 256 16,0-8 48-16,0 0 16 0,0 0-480 0,2 0-80 16,2-2-32-16,0-1 0 15,2 0-64-15,0 0-16 0,1 0 0 0,2 0 0 0,-1 1-416 0,3-1-96 16,1 0-16-16,3-1 0 0,0-1-32 0,1 0-16 15,-2 2 0-15,2 2 0 0,1-1-144 0,-1 1-48 16,0 1 0-16,0 3 0 0,2 0-336 0,-2 3 144 16,-2 0-144-16,-2 2 0 0,0 2 0 0,-1 2 0 15,-1 2 0-15,-2 1 0 0,1 1-128 0,-2 3 128 16,-2 1-208-16,2 2 80 31,-3-1-448-31,0 1-64 0,-2 0-32 0,-1 1 0 16,-1-2-608-16,0 0-128 0,-1-1-32 0,0-1 0 0,-1 0 288 0,-1-2 48 0,3-9 16 0,-3 9 0 15,3-9 32-15,0 0 16 0,0 0 0 0,-5 5 0 16,5-5 224-16,0 0 48 0,-8-1 16 0,8 1 0 0,-7-5 752 0,2-3 0 0,-1-2 160 0,2-1-32 16,-1 1 736-16,1 0 144 0,0 0 16 0,0 1 16 15,0-1 144-15,0 2 32 0,-1 0 0 0,5 8 0 16,-3-9-240-16,3 9-32 0,-7-7-16 0,1 2 0 16,6 5-224-16,-8-2-32 0,8 2-16 0,-10 2 0 15,1 3-304-15,2 1-64 0,1 4-16 0,-1 2 0 16,0 2-272-16,0 3 0 0,2 3-128 0,0 2 128 15,1 0 0-15,1 2-144 0,-1 4 144 0,2-2 0 16,1 0 0-16,1 0 0 16,2-3 0-16,1-1 128 0,3-1 64 0,2-1 0 0,0-4 16 0,2-1 0 0,2-1 416 0,1-3 80 15,-1-4 0-15,3-1 16 0,-1-3-80 0,4-2 0 16,0-2-16-16,0-3 0 0,2-3-304 0,0-1-64 16,-1 0-16-16,1-2 0 0,1-2-496 0,0-2-80 15,-2 0-32-15,1-1-15984 0</inkml:trace>
  <inkml:trace contextRef="#ctx0" brushRef="#br2" timeOffset="-1430.02">21285 11626 14735 0,'0'0'1312'0,"0"0"-1056"16,-4-3-256-16,-1-1 0 0,5 4 1376 0,-4-4 224 15,0 0 32-15,4 4 16 0,-3-6 144 0,2 1 16 16,0-2 16-16,1 0 0 0,2 1-608 0,1-1-128 15,2 0-32-15,0-1 0 0,1 0-480 0,2 0-112 0,0 1-16 0,2-1 0 16,1 1 0-16,1 2 0 0,2-1 0 0,-1 2 0 16,-1 1-32-16,1 1-16 0,-2 0 0 0,0 2 0 15,-1 2-208-15,-1 1-32 0,-2 1-16 0,0 2 0 16,-3 0-144-16,0 3 0 0,-3 1 144 0,-1 1-144 0,-2 1 0 0,-3 2 0 16,0 2 0-16,-2-1 0 15,-1 1 0-15,-1-1 0 0,0 0-160 0,1 0 160 0,0-4 0 0,2 0 0 16,-1-2 0-16,2-2 0 0,0 0 0 0,2-2 0 15,3-5 128-15,0 0-128 0,0 0 256 0,0 0-32 16,0 0-16-16,0 0 0 16,0 0-64-16,0 0-16 0,7 4 0 0,0-2 0 0,2-2-128 0,1 1 0 15,0-1 0-15,2 1 0 0,1 0 0 0,0 1 0 16,2 1 0-16,-1 0 0 0,1 1 0 0,0 2 0 16,-2-1 0-16,-1 2 0 0,-2-1 0 0,-1 1 192 15,-1 1-192-15,-1-2 192 0,-1 1-48 0,-3 0 0 0,0-1 0 0,-2 1 0 16,-2-1 80-16,-1 1 16 15,-1-2 0-15,-1 1 0 0,-2-2 160 0,-2 1 48 0,-3-1 0 16,-1-1 0-16,-2 0-144 0,-1-1-32 16,0 0 0-16,0 0 0 0,-1-1-272 0,-1-1 0 0,1-1 0 0,2 0-144 31,0-1-384-31,1-1-80 0,2-2-16 0,3 1 0 16,0-2-2064-16,2 0-432 0,3-2-80 0</inkml:trace>
  <inkml:trace contextRef="#ctx0" brushRef="#br2" timeOffset="-1209.34">21778 11506 22111 0,'0'0'1968'16,"4"-4"-1584"-16,-1-1-384 0,2 1 0 0,-5 4 2256 0,0 0 368 15,4-3 80-15,-4 3 16 0,0 0-976 16,0 0-192-16,0 0-32 0,6 4-16 16,-2 3-768-16,1 1-160 0,-1 2-16 0,-2 4-16 0,0 0-304 0,1 1-64 15,-1 2-16-15,-1 0 0 16,0 1-160-16,0 1 160 0,0 0-160 0,0 1 160 0,0-1-160 0,-1 0 0 15,0-2 144-15,1 0-144 0,1-2-192 0,0-1-128 16,-1-1 0-16,1-2-16 16,0-2-1552-16,2 0-304 0,-1-1-64 0,1-1-12848 0</inkml:trace>
  <inkml:trace contextRef="#ctx0" brushRef="#br2" timeOffset="-911.09">21832 11592 11967 0,'0'0'1072'0,"-4"-6"-864"16,2 1-208-16,0-2 0 16,1 0 4304-16,1-1 816 0,1 0 176 0,1 2 16 15,1-2-4032-15,2 1-832 0,-1 1-144 0,2 0-48 0,0 1 192 0,3-1 48 0,0 2 0 0,1 1 0 16,2 0-176-16,1 1-16 0,1 1-16 0,3 1 0 16,1 1-112-16,-2 1-32 0,1 2 0 0,-1 1 0 15,1 2-144-15,-3 2 192 0,-1 2-192 0,-3 0 192 16,-1 1-48-16,-2 1 0 15,1 0 0-15,-2 2 0 0,-2 2 0 0,-2 1 0 0,-1-1 0 0,-1 0 0 16,-1-1-16-16,-2 0 0 0,-1-2 0 0,-3 0 0 16,-1-1 64-16,-2-1 16 0,-1-1 0 0,-1-1 0 0,-2-1 0 0,-1-1 0 15,-3-2 0-15,0 0 0 0,0-1-208 0,-2-2-208 32,0-1 32-32,0 0 16 0,-1-1-736 0,3-1-128 0,-2-2-48 0,2-1-9600 15,1-2-1920-15</inkml:trace>
  <inkml:trace contextRef="#ctx0" brushRef="#br2" timeOffset="-360.98">22023 11250 16575 0,'-14'-23'1472'0,"6"12"-1168"0,-3-2-304 0,-1-3 0 16,-3-1 1584-16,-1-2 256 0,-3 0 48 0,1 0 16 15,-2 1-48-15,0 0-16 0,-1 2 0 16,0 1 0 0,-1 2-432-16,0 1-96 0,0 1-16 0,0 2 0 0,0 2-656 0,0 2-144 0,-1 2-32 0,-1 2 0 31,-1 1-176-31,-3 2-32 0,0 3-16 0,-1 2 0 16,2 1 96-16,0 2 32 0,1 1 0 0,0 3 0 0,2 2-48 0,1 4 0 15,0 3 0-15,1 4 0 0,1 1-32 0,1 5-16 16,1 3 0-16,1 1 0 0,3 0-272 0,0 4 128 15,3 4-128-15,2 1 0 0,3 1 0 0,1 0 0 16,3 1 0-16,2 1 0 0,3-1 0 0,3 0-176 16,3-1 176-16,7 18-160 0,3-10 160 0,-4-20-208 15,5-2 80-15,4-1 128 0,4-2-144 0,3 0 144 16,3-1 0-16,4-2 0 0,1-3 0 0,3-2 0 0,1-2 0 16,3-3 0-16,-1-5 128 0,1-2-128 0,1-4 176 0,2-2-176 15,3-3 192-15,2-5-64 16,1-2 0-16,-1-5-128 0,-4-5 240 0,-1-3-64 15,0-7-16-15,-2-2 0 0,-1-4 96 0,-3-4 32 16,-4-6 0-16,-2-3 0 0,-5-6 48 0,-4-2 16 0,-5-3 0 0,-5-1 0 16,-3-4 0-16,-7 1 0 15,-4-2 0-15,-6 3 0 0,-3 2 320 0,-6 1 64 16,-6 2 16-16,-4 2 0 0,-5 3-272 0,-3 3-48 0,-2 6-16 0,-5 3 0 16,-3 4-96-16,-2 5-32 0,-2 3 0 0,-2 4 0 15,-1 4-288-15,-1 3 0 0,0 4-128 0,1 4 128 31,0 3-576-31,5 4-32 0,2 5 0 0,1 4 0 0,2 3-1360 16,1 4-272-16,-1 3-48 0,2 4-10464 0,-1 4-2096 0</inkml:trace>
  <inkml:trace contextRef="#ctx0" brushRef="#br2" timeOffset="708.62">1306 14998 25791 0,'-2'-8'2304'0,"1"0"-1856"15,1-1-448-15,2-1 0 0,2-1 176 0,0 0-176 0,3 0 192 0,0 0-192 16,1 0 0-16,3 2 0 0,-1-2 0 0,2 2 0 15,0 0 240-15,1 2-64 16,2 1-16-16,-2 1 0 0,-1 2 160 0,0 2 16 16,1 2 16-16,-2 3 0 0,-1 4-128 0,1 2-32 0,-3 2 0 0,-3 4 0 15,-2 1-192-15,-2 5 0 0,-2 5 128 0,0 2-128 16,-3 4 0-16,0 0 0 16,-2-2 0-16,0-2-160 0,-2-3 160 0,-1-2 0 15,0-3-144-15,3-2 144 0,1-3 0 0,1-4 192 16,0-2-32-16,1-1 0 0,3-9 352 0,0 0 80 0,0 0 16 0,0 0 0 0,7 6-288 0,1-4-64 15,2-2-16-15,0-1 0 0,1-3-240 0,1 0 0 16,3 0 0-16,0-2 0 0,2 0 0 0,1-1 0 16,-1-1 0-16,1-1 0 0,-2 0 0 0,1-2-208 15,-2 0 32-15,1-2 16 16,1 0-848-16,1 0-160 16,-1-2-48-16,-1 1-11536 0</inkml:trace>
  <inkml:trace contextRef="#ctx0" brushRef="#br2" timeOffset="913.7">1778 14831 4607 0,'-7'-8'192'0,"2"3"64"0,0 2-256 0,0 0 0 16,5 3 0-16,-6-3 0 0,6 3 5264 0,-7 0 1008 15,7 0 208-15,0 0 48 0,0 0-4224 0,-5 9-848 16,0 0-176-16,3 1-16 0,1 2-736 0,1 1-144 16,2 3-16-16,0 1-16 0,2 3-192 0,0 2-32 15,2 1-128-15,-1 1 192 0,1 3-192 0,0-2 0 16,2-1 0-16,1-1 0 0,-2-1 0 0,1-2-256 0,0-1 48 0,0-3 16 31,-1 0-256-31,1-4-64 0,-1-1 0 0,0-2 0 16,0-4-384-16,-7-5-64 0,9 3-32 0,-9-3-12128 0</inkml:trace>
  <inkml:trace contextRef="#ctx0" brushRef="#br2" timeOffset="1196.95">1791 14842 23039 0,'-8'-4'2048'0,"1"-1"-1648"16,1-3-400-16,0 0 0 0,1 2 1040 0,0 0 128 15,1 1 32-15,4 5 0 0,-3-8-144 0,3 8-32 16,-2-9 0-16,2 9 0 16,4-8-400-16,1 2-96 0,2-1-16 0,2 2 0 0,1 0-352 0,3 2-160 15,1 0 128-15,3 2-128 0,0 1 0 0,2 3 0 16,1-1 0-16,2 4 0 0,-1 1 0 0,-1 2 0 16,1 1 0-16,-3 3 0 0,-5 5 144 0,-1-2-144 15,1 1 160-15,-3 0-160 16,-2 1 192-16,0 0-64 0,-4-2-128 0,-2 2 192 0,-3 0 0 0,-1 2-16 15,0-2 0-15,-4 0 0 0,-2 0 80 0,-3 1 0 16,0-2 16-16,-4 1 0 0,0-2-272 0,-3 2 0 16,-2 0 0-16,2-2 0 15,0 1-384-15,1-1-16 0,1 0-16 0,2-2 0 16,0-2-512-16,1 0-96 0,2-2-32 0,5-5-12912 0</inkml:trace>
  <inkml:trace contextRef="#ctx0" brushRef="#br2" timeOffset="1746.58">1855 14349 30575 0,'-27'-11'1344'0,"8"5"304"0,-2-1-1328 0,-2 1-320 0,-2-1 0 0,0 2 0 0,3 0 128 0,-1 2-128 16,-3 1 160-16,1 1-160 0,-1 1 352 0,-2 1-32 15,-3 1 0-15,0 1 0 0,2 2-64 0,-1 2 0 32,1 3-16-32,1 4 0 0,0 0-16 0,3 2 0 0,2 3 0 0,-1 2 0 0,-1 0 0 0,2 3 0 15,4 4 0-15,0 1 0 0,1 2-80 0,1 2-16 16,-1 1 0-16,0 1 0 0,1 2-128 0,1 0 160 16,2 0-160-16,2 2 160 0,3 1 48 0,4 1 16 15,3 2 0-15,2 2 0 0,3 2-64 0,3-1-16 16,4 1 0-16,6-1 0 0,4-1-144 0,-6-14 0 0,1 1 0 0,5 2 0 15,5 1-320-15,3 1 64 16,2-2 16-16,-1-2 0 0,5-4-16 0,4-3 0 0,2-1 0 0,3-4 0 16,5-1 256-16,-5-6 0 0,0-3 0 0,1-2 0 15,1-5 0-15,2-2 240 0,0-3-48 0,2-3-16 16,0-5 0-16,2-5 0 0,-2-3 0 0,-1-4 0 16,-4-7-32-16,-3-4 0 0,0-4 0 0,16-23 0 15,-11 3 48-15,-8 0 0 16,-7 0 0-16,-7-5 0 0,-5-5-32 0,-6-1 0 15,-6-3 0-15,-5 1 0 0,-9-1-32 0,-3 0 0 0,-4 1 0 0,-3 5 0 16,-6 5 32-16,-2 9 0 0,-4 5 0 0,-2 6 0 16,-2 6 544-16,-4 6 96 0,-7 3 32 0,-5 5 0 0,-8 4-128 0,-1 4-32 15,-1 3 0-15,-1 6 0 0,1 5-352 0,-3 5-80 16,-1 4-16-16,-2 5 0 0,-2 3-224 0,2 5 0 31,3 4-144-31,4 4 144 0,3 2-400 0,1 4 16 16,0 1 0-16,3 4 0 15,2 2-1696-15,4 3-336 0,3 0-64 0,13-15-8832 16,1 6-1760-16</inkml:trace>
  <inkml:trace contextRef="#ctx0" brushRef="#br0" timeOffset="191376.3">18906 17382 17503 0,'-18'-10'768'0,"7"5"176"0,-1-3-752 0,-1 1-192 0,-1-1 0 0,1 1 0 16,0 2 4352-16,1-1 848 0,-1 3 176 0,3 1 16 0,1 1-3664 0,1 2-720 15,2 2-160-15,1 3-16 0,1 1-672 0,1 3-160 16,0 4 0-16,1 3 0 0,2 2 0 0,2 4-144 31,0 4 144-31,1 5-208 0,0 3 208 0,2 3-144 0,-1 0 144 0,1 4-128 0,0 1 128 0,0 1 0 16,0-1 0-16,-1 1 0 0,-1-3-160 0,1-2 160 15,-2-1-192-15,1-7 192 0,-1-4-240 0,0-4 64 16,-1-4 16-16,-1-3 0 0,-1-3 160 0,-2-2 0 16,-2-4 0-16,5-7 128 0,-7 4-128 0,1-3 0 15,-2-3 0-15,-1-3 128 16,-2-4 0-16,0-3 0 0,0-2 0 0,-1-6 0 0,-2-4-128 0,1-7 0 0,-1-6 0 0,1-3 0 16,1-4-192-16,2-5 64 0,1-2 0 0,3-4 0 15,1-4-16-15,3 2 0 0,3 2 0 0,3 7 0 16,1 6 144-16,3 5-160 0,1 7 160 0,-1 6-160 15,3 5 160-15,3 5 0 0,0 3 0 0,2 3 0 16,3 4-144-16,2 1 144 0,0 3-160 0,0 4 160 31,-1-1 0-31,-2 2 0 0,0 2 0 0,-2 2 0 16,0 1 0-16,-4 3 0 0,-2 1 0 0,-3 3 160 16,-1 1-160-16,-3 3 0 0,-2 1 0 0,-2 5 0 15,-2 2-192-15,-3 1-64 0,-5-1 0 0,-1-3-16 16,-1-2-176-16,-1-3-16 15,-2-2-16-15,2-3 0 0,0-1 176 0,2-3 48 0,-1-2 0 0,0-3-9936 16,2 0-1984-16</inkml:trace>
  <inkml:trace contextRef="#ctx0" brushRef="#br0" timeOffset="191608.57">19082 16906 28559 0,'-4'-14'1264'0,"2"5"272"0,0 0-1232 0,1 1-304 15,1 8 0-15,0 0 0 0,0 0 2448 0,0 0 432 16,4-6 96-16,-4 6 16 0,0 0-2320 0,10 6-464 16,-1 3-80-16,-1 4-128 0,-2 5 0 0,0 4 0 0,-2 4-176 0,0 4 176 15,1 3-272-15,-2 6 64 0,-3 7 16 0,-1 4 0 32,-1 3-528-32,0 2-112 0,-3 1 0 0,3-2-16 15,1-2-1088-15,2-5-224 0,1-8-32 0,4-6-16 16,0-6 224-16,4-5 64 0,2-5 0 0,6-5-8432 0</inkml:trace>
  <inkml:trace contextRef="#ctx0" brushRef="#br0" timeOffset="191977.8">19555 17308 21823 0,'4'-31'960'0,"-2"11"208"0,-2-1-928 0,-2 0-240 0,-1 1 0 0,-2 4 0 16,-2 3 2496-16,-2 1 464 0,-1 3 96 0,-2 1 16 16,2 3-1408-16,-3 2-288 0,-2 2-48 0,0 3-16 0,-3 2-880 15,2 2-176-15,0 4-48 0,1 1 0 16,-1 4-208-16,-1 1 0 0,-2 3-192 0,3 1 192 0,-1-1-160 0,2 4 160 15,1-1-128-15,0 2 128 0,3-1-192 0,4-2 64 16,1-3 0-16,4 0 0 0,3-3-144 0,2-2-32 16,3 0 0-16,2-5 0 0,0-2 304 0,3-3-192 15,2-3 192-15,2-2-160 0,1-4 160 0,0-2 128 16,-1-3-128-16,1-3 176 0,-2-3 0 0,2-5 0 16,-2-3 0-16,1-3 0 0,0 1 96 0,-1-2 32 0,-3-1 0 15,-1 4 0-15,-2 2 144 0,0 4 16 0,-2 4 16 0,-2 4 0 16,-2 1 80-16,-1 5 16 0,-1 6 0 0,0 0 0 15,0 0-208-15,0 0-48 0,0 0 0 0,0 0 0 16,0 0-320-16,1 11 0 0,0 1 0 0,2 2 0 16,-1 3 0-16,0 0 0 15,1 2 0-15,1 1-128 0,0 0 0 0,3 0 0 0,-3 1 0 0,4-1 0 32,3-1-304-32,-1-3-48 0,0-1-16 0,-1-2 0 0,1-2-128 15,0-2-16-15,-1-3-16 0,1 0 0 0,1-3-1392 0,0-1-288 0,1-1-48 16,1-2-12160-16</inkml:trace>
  <inkml:trace contextRef="#ctx0" brushRef="#br0" timeOffset="192335.33">19827 17126 25791 0,'0'0'2304'0,"-8"-4"-1856"16,-1 0-448-16,1 3 0 0,8 1 1088 0,-8 0 128 15,8 0 32-15,0 0 0 0,-6 5-512 0,2 1-96 16,3 4-32-16,1 2 0 0,0 3-608 0,1 1 0 0,3 2 0 0,-1 0 0 15,0 1 0-15,0 0 0 16,-1-2 0-16,0 2 0 0,0-1 0 0,-1-3 0 0,-1-2 0 0,0-3 0 16,0-1 0-16,0-9 128 0,0 0-128 0,0 0 176 15,0 0 544-15,0 0 112 0,0 0 32 0,8-10 0 16,-1-2-32-16,-1-2 0 0,0-3 0 0,0-2 0 16,1-3-256-16,1-3-64 0,0-1-16 0,2-1 0 15,-1 1-208-15,1 1-32 0,1 2-16 0,-1 3 0 16,1 3-240-16,-1 5 128 0,-1 2-128 0,-1 4 0 15,1 1 144-15,-9 5-144 0,11 0 128 0,0 2-128 0,-1 2 0 16,0 2 0-16,-1 4 0 0,0 3-176 0,-2 1 176 0,0 1-128 31,-1 2 128-31,1 0-128 0,0 1 0 0,-2-1 0 0,-2 2 0 0,1-1 0 16,-1 0-848-16,-1-1-176 0,0-3-16 16,1-1-16-16,0-2-1504 0,0-2-320 0,-3-9-48 0</inkml:trace>
  <inkml:trace contextRef="#ctx0" brushRef="#br0" timeOffset="192665.11">20296 17217 31327 0,'0'0'1392'0,"0"0"272"0,0 0-1328 0,0 0-336 0,0 0 0 0,0 0 0 16,-3-7 800-16,3 7 96 0,-1-10 0 0,3 0 16 16,1-1-288-16,0-1-64 0,1-1-16 0,1-2 0 15,1-2-128-15,0-1-32 0,1-3 0 0,-2 1 0 16,1 2 0-16,-2-3-16 0,1-3 0 0,-3 3 0 15,0 1-80-15,-2 3-16 0,-1 3 0 0,0 3 0 16,-1 1 32-16,-2 4 0 0,0 1 0 0,4 5 0 16,-8 0-48-16,1 5-16 0,-1 1 0 0,-1 5 0 15,-1 2-240-15,-1 3 0 0,-1 1-144 0,0 4 144 16,0 0-128-16,1 4 128 0,1 3 0 0,4-1-144 16,1-1 144-16,3-2 0 15,2-1 0-15,4 0 0 0,5-3 0 0,-1-2-160 0,2-3 160 0,1-3 0 0,1-1 0 16,0-4 0-16,1-3 0 0,2-3 0 0,2-2 0 15,2-2 256-15,-2-2-32 0,3-2 0 16,2-3-576-16,1-2-112 0,0-3-32 16,1-2 0-16,0-4-1808 0,1 0-384 0,0 0-64 0</inkml:trace>
  <inkml:trace contextRef="#ctx0" brushRef="#br0" timeOffset="200496.67">21899 16597 11055 0,'-10'-19'976'0,"3"7"-784"0,-2-2-192 0,3-2 0 16,1 1 5200-16,1 0 1008 0,1-1 192 0,-1 3 32 16,2 0-4912-16,-2 2-992 0,-1 1-192 0,0 2-32 15,-3 3-112-15,-2 0 0 0,-1 1-16 0,-1 3 0 0,-2 3-176 0,0 2 0 16,-1 3 144-16,1 3-144 0,-1 2 0 0,-1 2 0 16,2 1-192-16,1 0 64 0,2 2-32 0,3-1 0 15,0 2 0-15,4-2 0 0,2-2 160 0,2 2-208 16,2-2 80-16,2 2 128 0,3-3-208 0,3-1 80 15,2-2 128-15,4 0-208 0,4-4 208 0,2 0 0 16,-1-2 0-16,2 1 0 16,1-1 0-16,1 1 0 0,-2 1 0 0,0 1 0 0,0-1 0 0,-2 3 0 0,-2 0 0 0,-5 1 0 15,-3 2 176-15,-2-1-176 0,-6 0 160 0,-2 1-160 32,-2 0 448-32,-3 2 0 0,-6 1 0 0,-1 0 0 0,-5 1-144 0,-1 1-48 0,-4-1 0 0,-1 1 0 31,-2-1-448-31,-2 1-80 0,0-2-32 0,-1 0 0 31,5-2-768-31,0-3-144 0,3-5-48 0,2-4-8720 0,3-4-1728 0</inkml:trace>
  <inkml:trace contextRef="#ctx0" brushRef="#br0" timeOffset="200716.45">22005 16187 27647 0,'3'-10'2448'15,"-1"1"-1952"-15,0 1-496 0,-2 8 0 0,6-5 1568 0,-6 5 224 16,0 0 32-16,9 0 16 0,0 2-1024 0,0 5-208 15,-1 4-32-15,3 4-16 0,-1 5-416 0,0 3-144 16,-2 2 0-16,1 6 144 0,0 4-144 0,0 4 0 16,-3 0 0-16,0 5 0 0,-3 4 0 0,0 1 0 15,0 2 0-15,0-4 128 16,-2-1-432-16,1-4-80 0,2-4-32 0,-1-5 0 16,-1-5-160-16,1-5-16 0,2-3-16 0,-2-4 0 15,0-4-144-15,1-3-16 0,-4-9-16 0,0 0-8496 16,0 0-1680-16</inkml:trace>
  <inkml:trace contextRef="#ctx0" brushRef="#br0" timeOffset="200873.9">22100 16733 16575 0,'-14'-4'1472'0,"-2"-2"-1168"0,0 0-304 0,0-1 0 15,3 1 3392-15,2-1 608 0,-1 0 128 0,3 2 32 16,3-1-2496-16,2 1-512 0,4 5-80 0,0-9-32 16,4 1-656-16,3 1-144 0,3-1-32 0,6-1 0 15,2-1-208-15,4 3-160 0,2 0 32 0,1-1 0 31,0-2-1936-31,3 1-384 0,1-2-80 0</inkml:trace>
  <inkml:trace contextRef="#ctx0" brushRef="#br0" timeOffset="201173.17">22566 16413 26719 0,'-8'-12'2368'0,"3"4"-1888"16,0 1-480-16,-1 0 0 0,0 3 1152 0,6 4 128 15,-6-5 16-15,6 5 16 0,0 0-448 0,0 0-96 16,0 0 0-16,0 0-16 0,7 11-608 0,2 4-144 15,-1-2 0-15,2 3 0 0,0 3 0 0,0 1 0 16,0 1-160-16,0 1 160 0,-1 1 0 0,-2-1 0 16,-2-1 0-16,-1 1 0 0,-1 2 0 0,-1-2 0 15,-4-3 0-15,2-3 0 0,0-4 128 0,-1-2-128 0,1-10 144 0,0 0-144 16,0 0 560-16,0 0 16 0,0 0 0 0,0 0 0 16,-3-11 432-16,1-4 80 0,1-7 32 0,1-1 0 15,1-4-432-15,2-4-96 0,2-4-16 0,2-2 0 16,1-4-384-16,2 0-192 0,1 0 160 0,2 3-160 15,2 4 0-15,1 4-240 0,-1 4 32 0,1 4 0 32,-1 2-352-32,2 6-64 0,-2 3-16 0,1 4 0 15,1 4-752-15,-1 4-144 0,0 2-48 0,0 4 0 16,0 2-1936-16,1 2-400 0</inkml:trace>
  <inkml:trace contextRef="#ctx0" brushRef="#br0" timeOffset="201769.87">23053 16307 25679 0,'0'0'1136'0,"0"0"240"0,0 0-1104 0,3-8-272 0,0 0 0 0,-1 0 0 0,1 1 1712 0,-1-1 272 15,-1 0 64-15,-1 8 16 0,2-10-992 0,0 1-208 16,-1-2-32-16,-1-2-16 0,-1 1-416 0,1 1-80 16,-3 1 0-16,1 2-16 0,-1-1-48 0,-1 3-16 15,4 6 0-15,0 0 0 0,-9-2 0 0,2 3 0 16,-1 4 0-16,-1 3 0 0,-1 5-240 0,0 2-128 16,-1 3 128-16,0 2-208 0,0 5 64 0,-1 1 16 15,4 2 0-15,0-1 0 0,0-1 128 0,4 0 0 16,2-4-144-16,2-2 144 0,1-3 0 0,2-1 0 15,2-4 0-15,3-2 0 0,1-4 0 0,2-1 0 0,0-5 0 16,2-3 0-16,1-2 0 0,2-4 128 0,0-2 32 0,4-4 0 16,1-5 160-16,2-1 16 0,-1-1 16 0,3-3 0 15,3-4-96-15,1-1 0 0,-4 0-16 0,2 0 0 16,2 0-112-16,-2 4 0 0,-1 4-128 0,-2 3 192 16,-2 3-192-16,-1 3 0 0,-2 5 0 0,-2 4 0 15,0 3 0-15,-3 5 0 0,-1 1 0 0,-1 4 0 16,-2 1 0-16,-2 3 0 0,-3 1 0 0,0 3 0 15,-2 0 0-15,-2 4 0 0,-2 2 0 0,-2 4 0 16,-4 1-256-16,-1 0-64 0,1-4 0 0,1-3 0 31,2-3-128-31,1-7-16 0,-2-5-16 0,5-6 0 0,0 0 672 0,0 0 128 0,0 0 16 0,0-9 16 16,1-3 128-16,4-3 32 0,1-5 0 0,3-3 0 0,1-5-512 0,3-3 128 16,3-6-128-16,0-3 0 0,-1-8 0 0,3 0-256 15,1 1 48-15,-1 4 16 16,0 4 16-16,-4 7 16 0,-3 5 0 0,-2 6 0 0,0 5 160 0,-2 7 0 15,-7 9 0-15,0 0 0 0,0 0 160 0,0 0 16 16,1 9 0-16,1 4 0 0,-1 2-176 0,0 4-256 16,0 3 64-16,1 2 16 0,2 1 176 0,0 3-160 15,3-1 160-15,0 1-160 0,1 0 0 0,2 0 0 16,1-3 0-16,1-3 0 0,-1-4 160 0,1-2 0 16,-2-3 0-16,0-2-128 0,-1-2 128 0,-3 0 0 15,-1-2 160-15,-5-7-160 0,0 0 416 0,0 8-16 16,0-8 0-16,-9 8 0 0,-1-2 208 0,-3-1 32 0,-5 1 16 0,1 0 0 15,-4 3-432-15,-1 1-96 0,-1 0 0 0,-2 2-128 32,0 3-2256-32,-1 3-560 0,-3 1-128 0</inkml:trace>
  <inkml:trace contextRef="#ctx0" brushRef="#br0" timeOffset="202146.81">20547 17596 41471 0,'-5'-7'3680'0,"5"1"-2944"16,4-2-592-16,3 0-144 15,7 2-832-15,3-3-192 0,6-1-32 0,7-2-16 0,6-4 624 0,6-2 128 16,7-4 32-16,10-3 0 0,12 0 160 0,11-2 128 16,7-4-192-16,8-2 192 0,5-1-128 0,7-1 128 15,5-1 0-15,4-2 0 0,1-3 0 0,1 0 0 16,0 1 0-16,0 1 0 0,-3 2 0 0,-5 1 0 0,-6-1 0 16,-8 4 144-16,-8 2-144 0,-7 4 0 0,-7 2 0 0,-9 3 0 15,-10 3 0-15,-10 5 128 16,-9 0-128-16,-9 7 0 0,-8 1 0 0,-4 4 0 0,-6 2 128 0,-11 0-128 31,0 0-1360-31,-1 10-304 0,-6 4-64 0,-6 4-16 16,-6 4-1024-16,-14 2-208 0</inkml:trace>
  <inkml:trace contextRef="#ctx0" brushRef="#br0" timeOffset="202429.45">21184 17520 31327 0,'-30'5'2784'16,"-1"1"-2224"-16,-2 0-560 0,2 2 0 15,2 1 304-15,2 0-48 0,4-2-16 0,7 0 0 0,4-1-240 0,5-2 0 16,7-4 0-16,0 0 0 0,12 2 208 0,4-2 0 16,7-3 0-16,10-3 0 0,10-2-16 0,8-7-16 15,5-6 0-15,10-4 0 16,9-5 368-16,10 0 80 0,7-2 16 0,5-2 0 0,2-4-128 0,6 1 0 16,3-2-16-16,1 0 0 0,-3-1 32 0,3 2 16 15,3-1 0-15,-5 2 0 0,-6 0-288 0,-2 5-48 16,0 4-16-16,-10 3 0 0,-9 1-64 0,-9 5-128 15,-10-1 176-15,-6 6-176 0,-6 5 320 0,-7 2-64 16,-11 2 0-16,-5 1 0 0,-5 3-16 0,-8 1-16 16,-4 0 0-16,-9 0 0 0,0 0-224 0,0 0-240 0,-4 10 48 0,-2 1 16 31,-5 3-2320-31,-4 2-480 0,-1 0-96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6T13:15:14.609"/>
    </inkml:context>
    <inkml:brush xml:id="br0">
      <inkml:brushProperty name="width" value="0.05292" units="cm"/>
      <inkml:brushProperty name="height" value="0.05292" units="cm"/>
      <inkml:brushProperty name="color" value="#FF0000"/>
    </inkml:brush>
  </inkml:definitions>
  <inkml:trace contextRef="#ctx0" brushRef="#br0">3762 879 19343 0,'-10'-10'848'0,"5"6"192"0,1-2-832 0,1 1-208 0,-1-1 0 0,2 1 0 15,1-1 2448-15,2 2 448 16,-1 4 96-16,5-5 16 0,0 1-1760 0,3 1-352 16,2-1-64-16,3 1 0 0,3 0-400 0,3-1-80 15,2 1-16-15,1 0 0 0,1 0-96 0,4-1-32 16,0 1 0-16,2 0 0 0,-2-3-80 0,2 3-128 0,0 0 176 0,1 0-176 15,1 0 176-15,-1 0-176 0,-2 1 160 0,0-3-160 16,-2 1 128-16,-5 0-128 16,-2 1 0-16,-3-1 144 0,-4-1-16 0,-2 1-128 0,-2 0 192 0,-4-1-64 15,-4 5 80-15,-2-5 16 0,-3 0 0 0,-5 1 0 16,-2 1-96-16,-6 0-128 0,-3 2 176 0,-4 0-176 0,-3 2 0 16,-5 3 0-16,-1 0 0 0,-2 4 0 0,-3 2 0 0,-1 2 0 15,-3 2 0-15,-2 1 0 16,-3 1 0-16,3-1 256 0,2 1-48 0,4 0-16 0,1-1 64 0,5 1 16 15,5-1 0-15,1 1 0 0,3-2-48 0,4-1-16 16,6 0 0-16,1-1 0 0,4 1-80 0,3-2-128 16,3 0 176-16,3 0-176 0,1 0 128 0,5 0-128 15,2-2 0-15,0 0 0 0,1 0 0 0,3-1 0 16,2-3 0-16,1 0 0 0,3-3 0 0,0-2 0 16,2-1 0-16,-2-3 0 0,0-1 0 0,0-3 0 15,-3-1 128-15,-1-2-128 0,-2-2 368 0,-2-1-48 16,-3-1 0-16,-2-1 0 0,-5 2 96 0,-3 0 16 15,-2-2 0-15,-3 2 0 0,-3 1-48 0,-1 1-16 16,-1 1 0-16,-2 2 0 0,-2 2-368 0,1 4 0 16,0 2 0-16,1 2-192 15,-1 1-320-15,2 4-80 0,2 1-16 0,2 4 0 16,2 2-2016-16,2 4-384 0,1 2-96 0</inkml:trace>
  <inkml:trace contextRef="#ctx0" brushRef="#br0" timeOffset="661.12">4159 1099 28271 0,'11'-6'1248'0,"-11"6"272"0,6-4-1216 15,1 0-304-15,-1-2 0 0,-3 1 0 0,-2-2 1056 0,-3 0 160 0,-3 0 16 0,0 0 16 16,-3 2 288-16,-1 0 64 0,-2 2 16 0,-2 2 0 16,-1 1-768-16,-3 3-144 0,0 4-48 0,-2 2 0 15,0 3-464-15,1 2-192 0,-2 1 128 0,0 3-128 16,2 2 0-16,1 1 0 0,1 1 0 0,3-3 0 15,4 1 0-15,0 0 0 0,2-2 0 0,3-2 0 0,2 0-128 0,2-1 128 16,3-3 0-16,1-1 0 0,0-1-176 0,3-1 48 16,3-3 0-16,0-1 0 0,2-3-112 0,1-2-16 15,0-1 0-15,2-4 0 0,-1-2 256 0,1-3 0 16,0-3 0-16,1-3 0 0,0 0 0 0,-1-4 0 16,0-3 0-16,0 1 160 0,-2-1-160 0,-1 2 160 15,-3 2-160-15,0 3 160 0,-5 0-160 0,0 5 160 16,-1 4-160-16,-2 1 160 0,-1 6 64 0,0 0 16 15,0 0 0-15,0 0 0 0,-5 9-240 0,0 3 0 16,-3 2 0-16,1 4 0 0,1 2 0 0,1 1 0 16,1 1 0-16,1 2-160 0,-1 0 160 0,2 0 0 15,2-1 0-15,1-1-128 0,2-2 128 0,1 0 0 16,1-1 0-16,1-3 0 0,2-2 0 0,2-3-160 16,1-2 160-16,0-2-160 0,1-4 160 0,1-2-208 0,1-2 80 15,0-3 128-15,2-4 0 0,0-3 0 0,1-3 0 16,0-3 192-16,1-3-192 0,0-1 128 0,0-4-128 0,-1 1 128 15,-2 0-128-15,-2 2 0 16,-2 2 144-16,0 5-144 0,-4 1 0 0,0 4 0 0,-3 4 0 16,-4 6 128-16,0 0-128 0,0 0 192 0,0 0-64 0,0 10 0 15,-2 1-128-15,0 3 0 0,-2 4 0 0,2 1 0 16,0 3 0-16,2 2 0 0,-1-2-144 0,1 0 144 16,1 1 0-16,2-1 0 0,3-1 0 0,1-2 0 15,2-1 0-15,0-3 0 0,0-3 0 0,1-2 0 0,1-2 0 0,0-4 0 16,1-2 0-16,0-5 0 0,1-1 320 0,0-4 0 15,1-3-16-15,-2-2 0 0,0-3 80 0,0-3 0 16,3-2 16-16,-3-1 0 0,0-1-144 0,1 1-48 16,-4 0 0-16,1 1 0 0,-2 2-208 0,-1 3 0 15,-3 0 128-15,-1 2-128 0,0 3 0 0,-3 2 0 16,-2 2 0-16,1 1 0 16,1 6-624-16,0 0-64 0,0 0-16 0,-5 3 0 15,-1 3-2432-15,1 3-480 0,-1 3-96 0</inkml:trace>
  <inkml:trace contextRef="#ctx0" brushRef="#br0" timeOffset="925.3">4846 1392 25055 0,'0'0'1104'0,"5"-4"240"0,1-1-1088 0,2-1-256 16,0 0 0-16,2-1 0 0,-2-3 1712 0,1 1 272 0,0-1 64 0,0-1 16 16,0-1-576-16,-1 0-112 15,0-1-32-15,0 1 0 0,-2 0-512 0,0 0-96 0,-2 0-32 0,0 1 0 16,-2 1-208-16,-1 2-48 0,-2 3-16 0,0 0 0 15,1 5-64-15,-5-2-16 0,-1 2 0 0,-3 2 0 16,0 5-208-16,-1 2-144 0,-1 2 192 0,-1 3-192 16,0 1 0-16,1 3 0 0,0 1 0 0,1 0 0 15,1 1 0-15,3 1 0 0,1 0 0 0,0 0 0 16,2 0 0-16,1-1 0 0,4-2 0 0,1 0 0 16,2-2 0-16,2 0 0 0,1-3-128 0,3-2 128 15,2-1-320-15,1-2 0 0,0-2-16 0,4-3 0 16,2-1-512-16,3-4-112 0,2-1 0 0,5-2-10752 15,4-4-2160-15</inkml:trace>
  <inkml:trace contextRef="#ctx0" brushRef="#br0" timeOffset="1161.17">5503 912 28559 0,'0'0'2544'0,"0"0"-2032"16,0 0-512-16,0 0 0 0,-3-3 1728 0,3 3 256 16,0 0 64-16,0 0 0 0,5-5-1040 0,2 2-208 15,2 2-32-15,2 0-16 0,3 0-448 0,4 0-96 0,2 1-16 0,4-2 0 16,0 0-192-16,0 0 0 0,-2 0 0 0,0 0 0 16,-2-1-640-16,-2 1-128 0,1 1-32 15</inkml:trace>
  <inkml:trace contextRef="#ctx0" brushRef="#br0" timeOffset="1304.87">5476 1125 24879 0,'0'0'2208'0,"-6"1"-1760"0,6-1-448 16,0 0 0-16,0 0 1984 0,0 0 304 0,0 0 64 0,0 0 16 0,0 0-1152 0,6 7-240 16,-3-3-32-16,5 1-16 15,1-2-160-15,5 0-48 0,3 1 0 0,3-1 0 0,3-1-496 0,2 0-96 16,3 1-128-16,-1-1 176 15,0-2-512-15,0-1-112 0,3 0 0 0</inkml:trace>
  <inkml:trace contextRef="#ctx0" brushRef="#br0" timeOffset="2341.3">8014 592 25791 0,'0'0'2304'0,"-3"-5"-1856"16,0 2-448-16,3 3 0 0,-4-4 1040 0,0 2 112 16,-4-1 32-16,3 1 0 0,5 2 96 0,0 0 32 15,0 0 0-15,5 0 0 0,4 0-576 0,4 0-112 16,3 1-32-16,1 0 0 0,4 0-240 0,2 2-48 0,3-3-16 16,0 1 0-16,8 0-48 0,1 0-16 15,1 0 0-15,-3-1 0 0,-3 0-16 0,-1-1 0 16,-3 0 0-16,-1-1 0 0,-3-1-32 0,-6 0-16 15,-1 0 0-15,-1 0 0 0,-3-2 0 0,-1 1 0 0,-2-1 0 0,-3 1 0 16,-2 0 128-16,-2-1 32 0,-3 2 0 0,-1-2 0 16,-3 2-64-16,-2 1 0 0,-3 0 0 0,-3 1 0 15,-2 1-256-15,-4 1 0 0,-4 0 0 0,-10 2 0 16,-2 2 0-16,8 1 0 0,-4 3-144 0,-1 1 144 16,-1 2 0-16,1 1-160 0,1 0 160 0,2 1 0 15,2 0 0-15,2 0 0 0,1 0 0 0,2 1 0 16,3-1 0-16,2 0 176 0,3 0-176 0,2-1 160 15,3 1-160-15,-1 1 0 0,3 0 144 0,5-2-144 0,3 0 0 0,2-2 0 16,1-1 0-16,4-1 0 0,3 0 0 0,2-1 0 16,0-1 0-16,2-3 0 0,1 0 0 0,-1-2 0 15,0-2 0-15,0-1-128 0,-1-2 128 0,0-2 128 16,-1 0-128-16,-2-2 176 0,-1-2 16 0,-3-1 16 16,0 2 0-16,-2-3 0 0,-4 0 176 0,0-2 16 15,-3 1 16-15,-1 1 0 0,-3 0-64 0,-1 1-16 16,-1 3 0-16,0 0 0 0,-1 3-336 0,0 0 0 15,-1 2 0-15,0 2 0 16,0 2-368-16,0 3-80 0,0 0-32 0,1 3 0 16,1 1-1712-16,-1 2-352 0,2 2-64 0</inkml:trace>
  <inkml:trace contextRef="#ctx0" brushRef="#br0" timeOffset="2703.06">7640 1219 34095 0,'-14'-1'3024'0,"7"1"-2416"0,1 0-480 0,0 0-128 0,6 0 240 16,0 0 16-16,0 0 16 0,0 0 0 0,0 0 352 0,0 0 64 15,0 0 16-15,9 1 0 0,5 0-128 0,3-1 0 16,3-1-16-16,6 0 0 0,2 0-224 0,6 0-32 16,4-1-16-16,3 1 0 0,1-2 0 0,0 0 0 15,0-1 0-15,2 1 0 0,2 0-96 0,0 0-32 16,0 0 0-16,0 1 0 0,-1 1-160 0,-1-1 128 16,-2-1-128-16,-11 0 128 0,-4 1-128 0,-1 0 0 15,-3 0 144-15,-2 1-144 0,-3 0 0 0,-2-1 0 16,-3 1 0-16,-2 1 128 15,0 0-448-15,-3 0-96 0,-8 0-16 0,0 0 0 16,0 0-560-16,0 0-112 0,-3 9-32 0,-2 1 0 16,-3 2-2560-16,-2 1-512 0</inkml:trace>
  <inkml:trace contextRef="#ctx0" brushRef="#br0" timeOffset="3095.86">7938 1623 28559 0,'-13'-3'1264'0,"7"3"272"0,-1-1-1232 0,2 0-304 0,5 1 0 0,0 0 0 0,-5-4 1696 0,2-2 288 16,0 1 48-16,1-1 16 0,4 1-544 0,1-2-96 16,3-1-32-16,3 2 0 0,2-2-768 0,2 0-160 15,2 0-16-15,1 0-16 0,2-2-240 0,1 2-48 16,-1 2-128-16,1 0 192 0,0 2-192 0,-2 1 144 16,0 1-144-16,-2 2 128 0,-2 3-128 0,-2 0 160 15,-3 2-160-15,-1 2 160 0,-3 1-16 0,-1 2 0 16,-2 1 0-16,-2 2 0 0,-3 2-144 0,-3 4 0 15,-1 3 0-15,-6 1 0 0,-3 2-176 0,-2 2 48 16,1-2 0-16,0 0 0 0,-1-3 128 0,1-2-160 16,2 0 160-16,2-5-160 0,2-1 160 15,1-2 224-15,2-2-48 0,1-3-16 0,1 1 336 0,3-3 64 16,4-5 16-16,0 0 0 0,0 0-176 0,0 0-16 16,6 4-16-16,2-1 0 0,3-2-192 0,4 0-48 0,0-1 0 0,4-1 0 15,2 0-128-15,2-1 0 0,0 0 0 0,2-1 0 16,2 0 0-16,0 1 0 15,1 0 0-15,-2 0 0 0,0 0 0 0,0 1 0 16,-2 0 0-16,-1 1 0 16,-2-1-992-16,-1 1-224 0,-2 0-64 0,-1 1 0 15,-3-1-2288-15,-2 0-464 0</inkml:trace>
  <inkml:trace contextRef="#ctx0" brushRef="#br0" timeOffset="3582.79">9472 1063 31327 0,'0'0'2784'0,"0"0"-2224"0,2-7-560 0,-1 2 0 16,1 0 1168-16,-1 2 128 0,3-2 32 0,1 0 0 0,3-1-400 0,2 1-80 31,2-2-16-31,6 1 0 0,1-2-336 0,2 3-80 0,2 0-16 0,0 1 0 0,1-1-256 0,-1 2-144 15,1 0 160-15,-2 1-160 16,-2-1-912-16,-1 2-288 0,0 2-48 0</inkml:trace>
  <inkml:trace contextRef="#ctx0" brushRef="#br0" timeOffset="3755.88">9488 1235 41471 0,'-11'-2'3680'0,"11"2"-2944"0,0 0-592 0,0 0-144 0,0 0 0 0,0 0-224 15,0 0 48-15,0 0 16 0,0 0 432 0,0 0 96 16,8-1 16-16,4 0 0 0,5 0-80 0,-1 0-16 16,6 1 0-16,2-1 0 0,3 0-160 0,1-1-128 0,3 0 192 0,1-1-192 31,0-1-1216-31,-1-2-368 0,0 1-64 0,0-1-16080 0</inkml:trace>
  <inkml:trace contextRef="#ctx0" brushRef="#br0" timeOffset="7726.35">11380 681 12895 0,'3'-7'1152'16,"0"-1"-928"-16,-1-3-224 0,3-2 0 0,-1 0 2416 0,1 2 432 16,0 0 96-16,1-1 0 0,0 1-992 0,2-1-208 15,-1 0-32-15,2 2-16 16,-2 0-416-16,3 0-96 0,-2 0-16 0,1 4 0 0,-2 0-336 0,-1 3-64 16,0 0 0-16,-2 3-16 0,2 3-288 0,-6-3-48 15,2 9-16-15,-1 2 0 0,1 2 224 0,-2 5 32 16,-1 2 16-16,0 4 0 0,-1 0-672 0,-1 2 0 15,-2 1-208-15,0 6 48 0,0-4 160 0,3-1 0 16,-2-3 128-16,-1-3-128 0,2-2 128 0,0-3-128 16,-1 0 160-16,2-3-160 0,0-3 160 0,1-2-160 15,1-2 160-15,0-7-160 0,0 0 256 0,0 0-64 16,0 0 0-16,0 0 0 0,-3-6 64 0,0-3 16 16,2-3 0-16,0-2 0 0,1-4-96 0,1-4-32 15,0-6 0-15,3-3 0 0,0-4-144 0,2 4 0 16,-1-5 0-16,2-1 0 15,-1 1 0-15,2 2 0 0,0 2 0 0,-1 3 0 0,3 4 0 0,1-3 0 16,-1 3-144-16,0 6 144 0,0 3 0 0,0 4-192 0,0 4 192 0,1 5-160 16,-1 2 160-16,0 2-192 0,0 2 192 0,-1 1-192 15,1 1 192-15,-1 3 0 0,0 2 0 0,-2 1 0 16,-3 0 0-16,-1 2 0 0,-2 2 0 0,-2 3-128 16,-3 2 128-16,-1-3 0 0,0 4 0 0,-3 1 0 15,1 0 0-15,-3 0 0 0,-2-2 0 0,-2-1 0 16,1-2 0-16,-6 3 0 0,3-3 0 0,1-3 0 0,0-3 0 0,3-2 0 15,1-3-176-15,2 0 176 16,3-4-1696-16,0-1-240 0,6-1-48 16</inkml:trace>
  <inkml:trace contextRef="#ctx0" brushRef="#br0" timeOffset="8072.1">11837 383 22111 0,'0'0'976'0,"0"0"208"16,0 0-944-16,0 0-240 0,0 0 0 0,0 0 0 0,0 0 2720 0,5 5 496 15,-1 3 112-15,-1 3 0 0,-1 0-1680 0,-1 3-352 16,-1 3-64-16,-1 3-16 0,0 2-640 0,-1-1-128 16,-1 2-16-16,-1 2-16 0,0 0-272 0,1 2-144 15,0-1 160-15,2-1-160 0,0 1 128 0,1 2-128 0,0-4 0 0,0-3 144 16,0-3-144-16,2-4 192 0,1-3-192 0,-1-2 192 16,1-2 0-16,-3-7 16 15,6 2 0-15,0-1 0 0,1-4 128 0,1-3 32 0,0-2 0 0,1-3 0 16,1-4-112-16,2-1-32 0,1-3 0 0,2 0 0 15,0 3-224-15,0 1 0 0,1 2 0 0,-1 3 0 16,0 1 0-16,-1 4 0 0,0 2 0 0,-1 2 0 16,-1 2 0-16,-1 2 0 0,-1 2 0 0,-1 3 0 0,-1 2 0 0,0 2 192 15,-2 1-48-15,1 2-16 0,-2 0-128 0,0 0 128 32,0 2-128-32,0-2 128 0,-2 1-128 0,-1-2 0 0,0-2 144 0,0 0-144 0,1 0 0 0,-2-1 0 15,0-3 0-15,0-1-192 16,2-2-1344-1,-3-5-256-15,0 0-64 0</inkml:trace>
  <inkml:trace contextRef="#ctx0" brushRef="#br0" timeOffset="8686.29">12680 730 23951 0,'0'0'1056'0,"-2"-5"224"0,1-2-1024 0,0 1-256 0,0-2 0 16,-2 0 0-16,-2 0 1600 0,-1-1 256 0,-1 0 48 0,-3 0 16 0,0-1-240 0,1 1-32 16,-2 1-16-16,-2 0 0 0,0 2-576 0,-1 2-112 15,-1 2-32-15,-2 3 0 0,-2 1-432 0,1 4-96 16,-2 1 0-16,0 4-16 0,-1 1-224 0,1 4-144 15,3 1 192-15,1 3-192 0,0 1 128 0,3 0-128 16,3 0 0-16,1 0 0 0,2-1 0 0,3-1 0 0,3 0 0 0,2-1 0 16,2-3 128-16,3-2-128 15,0-1 0-15,3-2 0 0,2-1 176 0,3-2-176 16,2-4 160-16,1-2-160 0,2-3 176 0,1-1-176 16,0-4 192-16,0-4-192 0,-2-3 192 0,0-5-192 15,-1-4 192-15,1-3-192 0,0-5 128 0,-1-2-128 16,2-4 0-16,-8 7 0 0,0-6 208 0,-1 1-64 0,0 1-16 0,-1 1 0 15,-3 3-128-15,0 5 0 0,-2 3 0 16,-1-2 0-16,0 4 560 0,-2 7 80 0,-2 2 0 0,-2 3 16 16,1 3-176-16,2 5-32 0,-5 1-16 0,-1 3 0 0,0 2-432 0,-1 4 0 15,0 3 0-15,1 4 0 0,-1 4 0 0,3 0 0 16,-1 6 0-16,3 1-176 0,0 1 176 0,1 2 0 16,2-1-144-16,0 2 144 0,2-2 0 0,2 6-144 15,0-2 144-15,1-3 0 16,1-1-1296-16,1-4-160 0,0-1-16 0,0-5-16 15,0-1-1728-15,1-3-352 16</inkml:trace>
  <inkml:trace contextRef="#ctx0" brushRef="#br0" timeOffset="9031.91">11466 1252 31327 0,'-12'-3'2784'0,"-1"-1"-2224"16,0 1-560-16,1 0 0 0,2-1 1248 0,1 2 144 16,2-1 16-16,3 0 16 0,4 3-144 0,0 0-48 0,0 0 0 0,7 0 0 15,5 0-752-15,6 0-160 0,9 1-16 0,6-1-16 16,5-3-288-16,7 1 0 0,5-2 128 0,5-1-128 15,5 1 0-15,7-1 0 0,7-1 128 0,3 1-128 16,1-2 0-16,5 1 0 0,1 0 0 0,3 0 0 16,0 1 0-16,0-1 0 0,-1 2 0 0,-1 0 0 15,-3-1 128-15,-5 1-128 0,-6 0 0 0,-9 2 0 16,-7 1 0-16,-7 0 0 0,-7 1 0 0,-5 0 0 0,-8 1-160 16,-5 1-96-16,-7 1 0 0,-5 0-16 15,-11-3-1680 1,0 0-336-16,-5 9-64 0,-5 1-13632 0</inkml:trace>
  <inkml:trace contextRef="#ctx0" brushRef="#br0" timeOffset="9347.12">12082 1520 36111 0,'0'0'784'0,"0"0"176"0,0 0 16 0,0 0 48 0,0 0-816 0,0 0-208 16,1 9 0-16,-5 1 0 0,-5-1 336 0,0 3 32 0,-2 1 0 0,-1 1 0 15,-1 2-368-15,-3 1 0 16,-2 2 0-16,0 1 128 0,-1 1-128 0,0 0 176 16,1 0-176-16,3-2 192 0,1 0-192 0,3-1 0 15,1-3 0-15,3-2 128 0,2-2-128 0,2-1 128 0,3 0-128 0,4-2 128 0,1-2 16 0,3 0 0 31,1-2 0-31,2 0 0 0,2-2-144 0,4-1 192 0,4-1-192 0,4-1 192 0,1 0-192 16,1-2 0-16,0 0 0 0,-2 0 0 16,0 0-512-16,1-2-144 0,-2 0-32 0,-1-1 0 15,-1 1-2672-15,-2-1-544 0,-3 1-96 0</inkml:trace>
  <inkml:trace contextRef="#ctx0" brushRef="#br0" timeOffset="9567.62">12279 1716 6447 0,'-4'-4'576'0,"-1"-2"-576"15,1 0 0-15,-2 0 0 0,1 1 5664 0,1-1 1024 16,-1 1 208-16,2 0 32 0,0 0-3760 0,3 5-752 15,0 0-160-15,0 0-16 0,0 0-1120 0,0 0-224 0,0 0-32 0,0 0-16 16,1 6-464-16,0 2-112 16,1 2-16-16,0 2 0 0,0 3-48 0,1 2-16 15,-1 0 0-15,0 3 0 0,0 1-32 0,-2 1-16 0,1 2 0 0,-1 2 0 16,0-2-144-16,0-1 128 16,-1-1-128-16,1-1 128 0,-4-1-128 0,3-2 0 0,-2 0 144 0,2-3-144 15,0 0 0-15,0-2-288 0,0-2 48 0,1 0 16 31,0-1-2128-31,1-3-416 0,-1-7-96 0,0 0-13904 0</inkml:trace>
  <inkml:trace contextRef="#ctx0" brushRef="#br0" timeOffset="9944.89">12717 1651 1839 0,'0'0'0'0,"4"-4"160"0,-4-2-160 0,1 1 0 15,1-1 0-15,-1 1 0 0,-1 5 7360 0,1-6 1424 16,-1 6 304-16,0 0 48 0,0 0-5744 0,0 0-1152 15,0 0-240-15,0 0-32 0,0 0-1168 0,0 0-224 16,1 9-64-16,1 2 0 0,-1 2-256 0,0 3-48 16,1 2-16-16,0 2 0 0,-1 2-192 0,0 1 128 0,0 1-128 0,0 2 0 15,1 0 0-15,-1 1 0 16,0-1 0-16,0-1 0 0,2-2 0 0,-1-2 0 16,1-2 0-16,-2-3 0 15,0 0-720-15,2-2-96 16,-2-2-16-16,0-1 0 0,0-2-2176 0,0-1-432 0,-1-8-80 0</inkml:trace>
  <inkml:trace contextRef="#ctx0" brushRef="#br0" timeOffset="10118.08">12609 1824 36799 0,'-12'-17'1632'0,"9"11"336"0,-1-3-1584 0,2-1-384 16,1-2 0-16,1 1 0 16,1 0 1008-16,3 0 112 0,1 0 32 0,2 1 0 0,1 0-576 0,3 0-128 15,4 0 0-15,1 2-16 0,3-1-432 0,2 0 0 16,-1 2 0-16,3 2 0 0,0 2 0 0,0 0 0 15,-2 3 0-15,0 0 0 0,-1 1 0 0,-3 3 0 16,-1 1 0-16,-2 3-176 16,-2 1-1264-16,-1 2-256 0,-3 4-48 0,-3 2-16 15,-2 0-1312-15,-1 3-256 0</inkml:trace>
  <inkml:trace contextRef="#ctx0" brushRef="#br0" timeOffset="10275.03">12616 2133 25791 0,'0'0'2304'15,"0"0"-1856"-15,0 0-448 0,0 0 0 0,0 0 2960 0,0 0 496 0,0 0 112 0,0 0 16 16,3-3-2032-16,4-1-400 16,3 1-64-16,1 1-32 0,2 1-640 0,2 1-128 0,4-1-32 0,1 0 0 15,4-1-256-15,2 0 0 0,2 1 128 0,1-1-128 16,2 0 0-16,0 0 0 0,-1 0 0 0,-2 0-144 31,-1-1-2160-31,-3 0-416 0</inkml:trace>
  <inkml:trace contextRef="#ctx0" brushRef="#br0" timeOffset="12769.54">4147 3383 2751 0,'0'-6'256'0,"0"-1"-256"0,1 1 0 0,-1-1 0 15,0 0 4912-15,0 0 928 16,0 0 192-16,0 2 48 0,0 0-3280 0,0 5-656 15,0 0-128-15,0 0-32 0,0 0-352 0,0 0-80 0,0 0-16 0,0 0 0 16,-2 10-800-16,-1 4-160 16,2 1-48-16,0 3 0 0,0 4-368 0,0 2-160 0,-1 3 128 0,0 1-128 15,1-1 0-15,-2 1 0 0,0 0 128 0,1 2-128 16,-1 0 0-16,0-1 0 0,2 0 0 0,-2-4 128 16,2-2-128-16,0-2 0 0,1-3 0 0,0-2 0 0,1-2-288 0,0-2-96 15,0-3 0-15,1-2-16 16,-2-7-608-1,0 0-112-15,0 0-32 0,0 0 0 0,1-4-384 0,-1-4-64 16,-1-3-32-16,1-3 0 0,-2-4 240 0,1-4 48 0,0-3 16 0,0-3 0 16,0-1 592-16,1-3 112 0,1-2 32 0,0-1 0 0,0-2 784 0,2 1 176 15,-2 0 16-15,2 2 16 0,-2 2 976 0,2 3 192 16,0 3 32-16,1 3 16 0,0 3-176 0,0 3-32 16,1 3-16-16,0 3 0 0,3 2-624 0,1 3-112 15,0 0-16-15,0 3-16 0,4 2-432 0,0 2-64 16,0 1-128-16,1 2 176 0,1 3-176 0,-2 2 160 15,0 2-160-15,-3 2 160 0,-1 1-160 0,-3 3 128 16,-1 0-128-16,-4 2 128 0,-3 3-128 0,-3 2 0 16,-6 4 0-16,-3 1 0 0,-5 2-432 0,-1-1 48 15,-2-3 0-15,1-1 0 16,1-5-48-16,1-3 0 0,2-2 0 0,2-3 0 0,0-3 672 0,1-1 128 0,2-3 16 0,1-1 16 16,1-3 240-16,3-1 64 15,1-1 0-15,6 0 0 0,0 0-208 0,0 0-48 16,0 0 0-16,0 0 0 0,0 0-256 0,7 0-64 15,2 0-128-15,2 1 192 0,3 1-192 0,1 3 0 0,2 0 0 0,1 1 0 16,2-1-128-16,1 3 128 0,1 2 0 0,0 1 0 0,0 1 0 16,0 1 0-16,-1-1 0 0,-2 0 0 0,-1 1 0 15,-1 0 0-15,-2-1 0 0,1 0 0 0,-2-1-144 0,0 0 144 16,1-1 0-16,0 1-144 16,-2-3-2160-1,-1-1-448-15</inkml:trace>
  <inkml:trace contextRef="#ctx0" brushRef="#br0" timeOffset="12942.28">4865 3600 15663 0,'-1'-10'1392'0,"1"10"-1120"16,1-4-272-16,1 0 0 0,3-2 4032 0,0 2 768 16,3-1 128-16,1 2 48 0,-1 0-4128 0,3 1-848 15,-3-1 0-15,1 3-256 0,2 1 256 0,1 2 0 16,0-1 0-16,0 1 0 15,-1 2-2032-15,-1-1-304 0</inkml:trace>
  <inkml:trace contextRef="#ctx0" brushRef="#br0" timeOffset="13098.98">4844 3793 34095 0,'0'0'1504'0,"0"0"320"0,0 0-1456 0,0 0-368 0,0 0 0 0,0 0 0 0,0 0 320 0,0 0 0 15,0 0 0-15,7-1 0 16,-1-1-144-16,4-1-48 0,3 1 0 0,2 1 0 15,-1 0-128-15,4 0 0 0,3 0 0 0,-1 0 0 0,4 0 0 16,1-2-304-16,3 1 48 0,2 0-15408 16</inkml:trace>
  <inkml:trace contextRef="#ctx0" brushRef="#br0" timeOffset="22228.58">7956 3062 16575 0,'-14'-4'1472'0,"9"2"-1168"0,0 0-304 0,-1-1 0 16,1 1 768-16,0 0 112 16,1 0 16-16,4 2 0 0,-4-2 352 0,4 2 80 0,0 0 16 0,0 0 0 0,0 0-272 0,0 0-48 15,0 0-16-15,6-3 0 0,3 1-256 0,3 1-48 16,2-1-16-16,3 0 0 0,-1 0-192 0,3-1-48 16,1 1 0-16,2 0 0 0,2-1-128 0,1 0-48 15,1 1 0-15,-1 0 0 0,1 0-112 0,1-1-32 31,-1-1 0-31,0 2 0 0,-2 0-128 0,-2 0 0 0,-2-1 144 0,-4 1-144 0,-3 0 336 0,-3-1 0 16,-4-1 0-16,-6 4 0 0,2-4-336 0,-2 4 0 16,-6-4 0-16,-2-1 0 0,-5 1 128 0,-2 1 0 15,-5-1 0-15,-2 1 0 0,0 1-128 0,-4 2 0 16,-2 1 0-16,-1 2 0 0,-3 2 0 0,-1 2 0 0,-2 1 0 0,-1 0-128 16,-1-1 128-16,1 2 192 15,0-1-32-15,5 1-16 0,1-1-144 0,2 2 160 0,4 1-160 0,3 0 160 16,4 1-160-16,2 2 0 0,4-1 0 0,4-1 0 15,1-1 0-15,3 0 0 0,2 1 0 16,3-1 0-16,3-3 0 0,3-1 128 0,2 1 0 0,3-2 0 16,3-2-128-16,2-1 0 0,2 0-160 0,1-3 160 15,0-2 0-15,1-1 208 0,-2-1-16 16,0-1 0-16,-4 0 112 0,-2-2 16 16,-2 0 0-16,-3-2 0 0,-2-1 256 0,-2 2 48 0,-5-1 16 0,0-1 0 15,-5 1-128-15,-2-1-32 0,-2 3 0 0,-2 0 0 0,-2 3-480 0,-1 0 0 16,0 3 0-16,0-1 0 15,1 2-240-15,0 4-144 0,0 1-16 16,1 2-16-16,-1 2-1744 0,2 1-336 0,2 1-80 0,1 2-7920 16,3 0-1568-16</inkml:trace>
  <inkml:trace contextRef="#ctx0" brushRef="#br0" timeOffset="22479.76">7725 3472 25791 0,'-16'-7'1152'0,"9"6"224"0,0 0-1104 0,0 1-272 16,-1-1 0-16,0 0 0 0,1-2 1280 0,1 2 208 15,6 1 48-15,0 0 0 0,0 0-368 0,0 0-64 16,0 0-16-16,8-1 0 0,2 0-480 0,4 0-96 16,5 0-32-16,4-1 0 0,4 1-160 0,2 0-48 0,4-1 0 15,1-1 0-15,2-2-80 0,1-1-32 0,-3 0 0 0,0-1 0 16,-1 0-160-16,0 2 192 15,-2-1-192-15,-2 2 192 0,-1 1-192 0,-2 2 0 0,-2 2 0 0,-1 2 0 47,-2 2-1328-47,-2 2-336 0,-2 0-80 0,-4 1-8736 0,-4 2-1744 0</inkml:trace>
  <inkml:trace contextRef="#ctx0" brushRef="#br0" timeOffset="22764.94">7997 3713 3679 0,'-7'-7'320'0,"1"0"-320"15,-2 1 0-15,2-2 0 0,2-2 6512 0,1 1 1232 16,-1 2 240-16,3-1 48 0,0-1-5552 0,2 1-1120 16,3 3-208-16,1-1-64 0,3 2-592 0,1 1-128 15,0 1-32-15,2 0 0 0,0 2-336 0,2 3 0 16,-2 1 0-16,-2 3 0 0,0 1 0 0,-2 1 0 16,-2 0 0-16,0 3 0 0,-4 0-160 0,-1 1 0 15,-1 2 0-15,-4 0 0 0,-3 1-96 0,-2 0-32 16,-2 2 0-16,-2-1 0 0,-1 2 288 0,0-3 0 15,-1 0-128-15,3-3 128 0,3-2 0 0,1-2 0 16,4-1 0-16,0-3 0 0,5-5 368 0,0 0 16 0,0 0 16 0,6 3 0 16,3 0 32-16,2-2 0 15,2-2 0-15,3-2 0 0,4 1-432 0,2-2 0 16,3-1 0-16,1 1 0 0,1 0 0 0,2-1-304 16,1 0 48-16,0-1 16 15,3 1-2048-15,0-2-400 0,1-3-96 0</inkml:trace>
  <inkml:trace contextRef="#ctx0" brushRef="#br0" timeOffset="23063.1">8675 2928 36735 0,'-13'-21'1632'0,"10"15"336"0,0-1-1584 0,0 1-384 0,2-1 0 0,1 7 0 0,0 0 208 0,0 0-32 16,0 0-16-16,6-2 0 0,2 2 48 15,1 3 16-15,4 1 0 0,2 5 0 0,3 6-224 0,0 2 0 16,1 4 0-16,0 2 0 0,-2 2 0 0,0 5 0 16,-2 4 0-16,-3 6 0 0,-4 4 0 0,-1 4 0 15,-5 3 0-15,-3 3 0 0,-4 2 0 0,-1 1 0 16,-4 0 176-16,-1 0-176 0,-2 1 144 0,-3-4-144 0,-1-5 0 16,-2-4 144-16,-1-3-144 0,-1-4 0 15,-1-2 0-15,-1-4 0 0,-2-4-176 0,1 0-16 0,-6-4 0 0,0-3 0 31,-1-4-256-31,-2-1-48 0,-2-3-16 0,-2-3 0 16,-4-2-2848-16,0-4-576 0</inkml:trace>
  <inkml:trace contextRef="#ctx0" brushRef="#br0" timeOffset="23347.29">7683 2992 23039 0,'-2'-11'2048'0,"0"-1"-1648"15,1 1-400-15,0 1 0 0,1 1 1856 0,-1 3 304 16,-2 1 48-16,3 5 16 0,-6-1-1488 0,-2 3-288 16,0 4-64-16,0 4-16 0,-1 4-208 0,-2 5-32 15,-1 4-128-15,-2 5 192 0,0 5-192 0,-1 6 0 16,-2 6 128-16,1 5-128 0,-1 2 0 0,3 4 0 16,2 3 0-16,0 0 0 0,3 1 0 0,5-1 0 15,2-1 0-15,5-2 0 0,0-2 128 0,6-3-128 16,4-6 0-16,2-3 144 0,3-5 48 0,2-3 16 15,1-3 0-15,4-2 0 0,4-3-208 0,2-2 176 16,4-3-176-16,4-4 160 16,7-6-688-16,4-4-144 0,3-4-32 0</inkml:trace>
  <inkml:trace contextRef="#ctx0" brushRef="#br0" timeOffset="23645.94">9041 2749 34271 0,'5'-31'1520'0,"0"20"304"0,1 1-1456 0,3 0-368 0,1 2 0 0,1-1 0 16,1 1 272-16,0 3-16 0,1 0 0 0,0 4 0 0,2 2-256 0,-3 2 0 16,-2 3 0-16,0 3 0 0,-4 2 0 0,-1 3-272 15,-4 5 48-15,-2 3 16 0,-4 3 208 0,-1 0 240 16,-8 2-48-16,1-1-16 0,-2 1-368 0,1-2-80 15,0-2-16-15,2-1 0 0,1-4 448 0,2-4 96 16,1-2 0-16,1-2 16 0,2-2 224 0,1-2 32 16,4-6 16-16,0 0 0 0,0 0 160 0,0 0 48 15,6 6 0-15,1-2 0 0,3-1-432 0,2 0-96 16,3-2-16-16,1 0 0 0,3 0-208 0,1 0-208 16,2 1 32-16,2-1 16 15,2-1-2048-15,2 1-416 0,0 0-64 0</inkml:trace>
  <inkml:trace contextRef="#ctx0" brushRef="#br0" timeOffset="23975.84">9767 3350 30639 0,'0'0'1344'0,"-4"0"304"16,-2-2-1328-16,1 1-320 0,5 1 0 0,0 0 0 0,0 0 640 0,7-1 64 16,2 0 16-16,3 0 0 0,2-1 96 0,5 0 16 15,4-1 0-15,2 1 0 0,3-1-368 0,1 1-64 16,2 0-16-16,0-1 0 0,-1 1-224 0,-1 0-160 15,1 0 192-15,-2 0-192 16,-3-1-192-16,5 1-160 0,-5 0-32 0,-3 1 0 16,-4-1-2448-16,-4-1-496 0,-4 1-112 0</inkml:trace>
  <inkml:trace contextRef="#ctx0" brushRef="#br0" timeOffset="24148.98">10034 3179 25279 0,'-14'-3'1120'0,"8"1"224"0,1-2-1072 0,-2 2-272 0,0 0 0 0,2 1 0 16,-1 1 1344-16,1 3 192 0,1 3 64 0,-1 0 0 15,2 3-880-15,0 3-160 0,0 2-48 0,1 3 0 16,0 2-192-16,1 0-32 0,1 3-16 0,0 1 0 16,0 2-80-16,1 0 0 0,0-1-16 0,1 1 0 15,-1 2-176-15,2 0 160 0,0 1-160 0,0-1 160 16,2 1-288-16,-1-3-64 16,1-2-16-16,2-2 0 0,0-3-2224 15,0-3-448-15</inkml:trace>
  <inkml:trace contextRef="#ctx0" brushRef="#br0" timeOffset="24730.41">10759 3149 27647 0,'8'-19'2448'0,"-3"10"-1952"0,3-2-496 0,2 0 0 15,1 0 784-15,2 0 64 0,2 0 16 0,1 2 0 16,0 1-64-16,2 2-16 0,-1 0 0 0,1 4 0 15,1 1-336-15,-1 3-64 0,1 2 0 0,-1 2-16 16,-2 2-368-16,-1 2 0 0,-2 2 0 0,-2 2 128 16,-2-2-128-16,-3 1-192 0,0-1 64 0,-3 4 0 15,-2 1-608 1,-1 2-112-16,-2 0-32 0,-1-2 0 16,-1 0-576-16,0-4-112 0,-2-2-32 0,1-3 0 0,-1-2 768 0,1-2 160 0,-1-3 32 0,1-2 0 0,-1-3 640 0,1 0 0 15,-1-3 0-15,2 0 0 0,0-2 320 0,-1-2 32 16,1-1 16-16,0 1 0 0,1 1 512 0,0 0 96 15,-2 0 32-15,2 2 0 0,1 2 128 0,-2 0 16 16,-1 1 16-16,1 1 0 0,4 4-368 0,-7 2-80 16,-1 1-16-16,2 2 0 0,-1 4-496 0,1 2-208 15,-2 3 176-15,0 3-176 0,1 1 0 0,-2 0 0 16,0 2 0-16,0 2 0 16,0 0 128-16,2 1-128 15,0 1 0-15,3-1 144 0,1-2-144 0,3 0 160 16,3-1-160-16,1-1 160 0,1-2 80 0,3 0 16 0,2-2 0 0,1-2 0 15,2-2 64-15,3-2 0 0,0-1 16 16,3-1 0-16,3-3-336 0,2-1 144 0,1-1-144 0,3 0 0 31,1-4-1248-31,-1-1-352 0,1-3-80 0,-2-4-13600 0</inkml:trace>
  <inkml:trace contextRef="#ctx0" brushRef="#br0" timeOffset="24982.07">11291 3017 22111 0,'-3'-12'1968'0,"1"-2"-1584"0,0-3-384 0,1 1 0 16,-1 1 2288-16,2 0 368 0,2 3 80 0,1 1 16 16,1 1-1552-16,2 1-304 0,1 3-64 0,2 0-16 0,0 2-368 0,1 2-80 15,1 1-16-15,1 2 0 0,0 2-208 0,-1 1-144 16,-1 2 192-16,-1 2-192 0,-3 2 144 0,0 2-144 16,-3 2 0-16,-2 0 144 0,-2 2 0 0,-2-2 0 15,-3-1 0-15,1 0 0 0,-1 1 16 0,0-1 0 16,-1-2 0-16,2-1 0 0,-1-4 32 0,2 2 0 15,1-3 0-15,3-5 0 0,0 0 224 0,0 0 48 16,3 6 16-16,3-2 0 0,4 0-160 0,5-1-16 0,2 0-16 0,6 1 0 16,6-2-288-16,2 0-224 15,3-1 32-15,1 0 16 16,0 0-1904-16,-1 0-384 0,-1 0-80 0</inkml:trace>
  <inkml:trace contextRef="#ctx0" brushRef="#br0" timeOffset="25674.62">7192 2675 11967 0,'-7'-10'528'0,"5"4"112"0,-2-3-512 0,1 0-128 0,0-1 0 0,0 1 0 16,-2 1 1920-16,2-1 336 0,0 1 80 0,-2 2 16 16,0 0-576-16,-1 2-112 0,2 1-32 15,4 3 0-15,-7 0-512 0,1 3-96 0,-1 1-32 0,1 3 0 16,1 3-800-16,-1 3-192 15,1 2 0-15,-2 5 0 0,1 3 0 0,-1 7 0 0,2 6 0 0,-2 6 0 16,2 4 0-16,0 5 128 0,1 5-128 0,0 4 0 0,1 6 144 16,0 6-144-16,0 4 128 0,1 2-128 0,1 2 144 0,1 5-144 15,1 3 160-15,2 1-160 0,0 0 160 0,1 1-160 16,3-3 160-16,0-3-160 0,1-5 352 0,1-3-32 16,0-7 0-16,0-3 0 0,0-4 96 0,-2-3 16 15,1-2 0-15,-1-4 0 16,-2-6-192-16,-1-4-48 0,0-4 0 0,-2-4 0 0,-2-4 64 0,-1-5 16 15,-1-3 0-15,-2-2 0 0,1-3 288 0,-4-5 48 16,1-2 16-16,-2-2 0 0,-2-3-96 0,-1-1-16 16,-3-3 0-16,0-3 0 0,-2-2-192 0,0-5-64 15,-2-3 0-15,-1-3 0 0,0-4-96 0,0-5-32 16,0-2 0-16,2-4 0 0,-1-3-368 0,3-2-80 16,-1-1 0-16,4-2-16 15,1 0-432-15,1 0-64 0,1-1-32 0,3 0 0 16,0-2-1152-16,4-1-224 0,1 0-64 0,3-2-11568 0</inkml:trace>
  <inkml:trace contextRef="#ctx0" brushRef="#br0" timeOffset="26177.62">7177 2709 10303 0,'0'0'448'0,"0"0"112"0,0 0-560 0,0 0 0 16,-4 0 0-16,-2 0 0 0,1 1 1856 0,-1 1 272 16,1-2 48-16,5 0 16 0,-6 0-528 0,2 0-128 15,4 0 0-15,0 0-16 0,0 0-256 0,0 0-48 16,0 0-16-16,0 0 0 0,0 0-336 0,0 0-64 15,0 0-16-15,0 0 0 0,0 0-160 0,7-3-48 16,1 1 0-16,6-1 0 0,2-2-224 0,5 1-48 16,3 0-16-16,7-2 0 0,5 1-160 0,6-1-128 0,5 1 192 0,6-3-192 15,4-2 160-15,7 1-160 0,5 3 128 0,7-1-128 16,6 0 0-16,4 0 128 16,4-1-128-16,5 1 0 0,8 1 0 0,3-1 128 15,2 0-128-15,4-1 0 0,4-1 0 0,2 1 0 16,0-2 0-16,1-1 0 0,-1-1 128 0,-3 1-128 0,-1 1 0 0,-4 2 128 0,-4-1-128 0,-3 1 0 15,-9 2 0-15,-3 0 0 16,-6 2 0-16,-4 0 0 0,-5 1 0 0,-7 0 0 16,-5-2 0-16,-6 2 0 0,-4 0 0 0,-7-1 0 15,-4 2 160-15,-3-1-160 0,-5 0 192 0,-3-1-192 16,-4 2 288-16,-1 0-48 0,-5 0-16 0,-4 0 0 16,-2-1 0-16,-2 1 0 0,-2 0 0 0,-2 0 0 15,-1 1-64-15,-2 0-16 0,-1-1 0 0,-6 2 0 0,0 0-144 0,0 0 0 16,0 0 0-16,0 0 0 15,0 0-1232-15,0 0-336 0,0 0-64 0</inkml:trace>
  <inkml:trace contextRef="#ctx0" brushRef="#br0" timeOffset="26981.92">12506 3427 34431 0,'0'0'1536'0,"-2"-5"304"0,2 5-1472 0,-4-2-368 0,-3-2 0 0,3 0 0 16,4 4 448-16,5-3 0 15,1 0 16-15,3-1 0 0,3 0-144 0,4 1-16 16,1-1-16-16,4 1 0 0,2 0-160 0,2-1-128 16,2 0 144-16,0 1-144 0,6-1 0 0,-7 3-288 15,-3 1 32-15,1 0 16 16,-3 0-2480-16,0 1-496 0,-4 1-112 0</inkml:trace>
  <inkml:trace contextRef="#ctx0" brushRef="#br0" timeOffset="27155.26">12559 3544 28559 0,'-11'-5'2544'0,"5"3"-2032"15,-1 0-512-15,2 1 0 0,5 1 928 0,-6-1 96 16,2 0 0-16,4 1 16 0,0 0 48 0,0 0 0 16,0 0 0-16,6 1 0 0,2 0-448 0,3 2-64 15,1-2-32-15,3 0 0 0,1-1-208 0,3 1-32 16,3 1-16-16,3-1 0 0,-2-1-288 0,3 0 0 16,1 0 0-16,3 0 0 15,2-1-1360-15,1 1-384 0,0-1-80 0</inkml:trace>
  <inkml:trace contextRef="#ctx0" brushRef="#br0" timeOffset="29535.12">15416 2798 7359 0,'0'0'656'0,"0"0"-528"0,-1-4-128 0,0-3 0 0,-1 1 2640 0,0 1 496 16,0 1 112-16,-1 0 16 0,1-1-768 0,0 1-128 31,1-1-48-31,0 1 0 0,0 0-432 0,1 4-96 0,0 0 0 0,0 0-16 0,0 0-848 0,0 0-160 15,0 0-48-15,1 6 0 0,0 3-464 0,1 3-80 16,-1 4-32-16,2 2 0 0,0 3 48 0,-2-2 0 31,0 2 0-31,-1 3 0 0,0 2 64 0,0 4 32 16,0-1 0-16,-1 0 0 0,0 1-112 0,-2 6-32 16,2-3 0-16,0-2 0 0,0-2-144 0,1-3 0 0,0-2 0 0,0-3 128 15,-1-3-128-15,0-4 192 0,0-3-192 0,1-2 192 16,0-2-16-16,0-7 0 0,0 0 0 0,0 0 0 0,0 0 192 0,0 0 32 15,-2-9 16-15,-1-3 0 0,1-5-160 16,0 0-48-16,1-3 0 0,1-2 0 0,-2-2-208 0,1-4 144 16,1-3-144-16,1-3 128 0,0-4-128 0,1-1 0 15,0 1 0-15,0-1 0 0,2 1 0 0,0 1-176 16,1 3 176-16,0 3-128 0,1 4 128 0,0 3 0 16,3 2-144-16,-2 3 144 0,1 4-128 0,2 3 128 15,1 2-160-15,1 2 160 0,2 4-256 0,-2 1 64 16,1 4 0-16,1 3 0 0,2 1 192 0,-2 2-192 15,-1 2 192-15,-1 1-192 16,-2 1 192-16,-2 1 0 0,-2 0 0 0,-1 3 0 0,-3 2-176 0,-2 0 176 16,-2 2-192-16,-3 0 192 0,-1 0-128 0,-3 0 128 15,-3-1 0-15,-2-1 0 0,-1 0 0 0,1-3 0 16,-1-1 0-16,-1-1 0 0,1 1 0 0,2-2-160 16,-2-2 160-16,3 0-128 15,1-2-384-15,1-2-64 0,1 0 0 0,3-2-16 16,0-2-2064-16,6-1-416 0,-4-3-64 0</inkml:trace>
  <inkml:trace contextRef="#ctx0" brushRef="#br0" timeOffset="29877.2">15703 2673 25791 0,'0'0'1152'0,"0"0"224"0,0 0-1104 0,0 0-272 16,5 7 0-16,-1-1 0 0,0 1 1200 0,-2 4 176 0,0 3 32 0,0 4 16 0,-2 3-64 0,1 3-16 15,-1 2 0-15,0 2 0 16,0-1-656-16,0 2-144 0,0-1-32 0,-1 2 0 0,0-1-240 15,0-2-48-15,1-1-16 0,0-2 0 16,-1-2-80-16,1-4 0 0,0-1-128 0,1-3 192 16,0-3 96-16,1-1 16 0,0-3 0 0,1-2 0 15,-3-5 80-15,0 0 32 0,0 0 0 0,6-3 0 0,1-3-64 0,-1-1-16 16,2-3 0-16,1-2 0 0,0-4-128 0,2-1-16 16,0-2-16-16,1 0 0 0,0 1-176 0,0 1 0 15,1 3 0-15,0 2 0 0,-2 2 0 0,2 3 0 16,-1 3 0-16,-2 2 0 0,1 2-128 0,0 3 128 15,-2 2 0-15,1 3 0 0,-1 1 0 0,0 2 0 16,0 0 128-16,-2 1-128 0,0 1 128 0,0 0-128 16,-2 2 0-16,2-1 128 0,-1 0-128 0,1 0-256 0,0-1 64 0,-1-1 16 31,1-2-624-31,-1 0-128 0,2-2-32 0,1 0 0 16,1-1-2768-16,0-2-560 0</inkml:trace>
  <inkml:trace contextRef="#ctx0" brushRef="#br0" timeOffset="30301.47">16472 2895 33855 0,'-7'-9'1504'0,"2"6"304"0,0-2-1440 0,-4-1-368 0,-1 0 0 0,-1 0 0 0,-1 1 912 16,-1 0 112-16,-2 2 32 0,0 1 0 16,0 2-16-16,-2 3 0 0,0 2 0 0,0 2 0 15,-1 1-544-15,2 1-112 0,1 0-32 0,1 2 0 16,2 2-160-16,1 1-16 0,1 2-16 0,2 0 0 0,2-1-160 0,1 1 0 15,0-1 0-15,3-1 0 0,2-1 0 0,2 0 0 16,1-1 0-16,2-2 0 0,0-1 0 0,2-1-192 16,0-2 32-16,1-2 16 0,1-2 0 0,2-1 0 15,1-2 0-15,0-2 0 0,0-3 144 0,1-2 0 16,-1-3-144-16,1-5 144 0,1-1 0 0,0-4 0 16,2-3 0-16,-3-4 0 15,0-2 0-15,2-3 0 0,-2-2 0 0,0 1 0 0,-3 1 0 0,0 1 0 16,-1 2 128-16,-2 3-128 0,-1 3 304 0,-3 3 16 15,-2 2 16-15,-1 5 0 0,0 3 368 0,0 2 64 16,-1 1 0-16,-1 4 16 0,2 4-288 0,0 0-64 16,-5 4-16-16,1 4 0 0,1 2-416 0,-3 4 128 15,2 4-128-15,-1 3 0 0,1 2 0 0,0 3 0 16,-1 4 0-16,2 1 0 0,-1 0 0 0,1-1 0 0,2 0-144 0,1 0 144 16,2-2-272-16,1 0 0 0,0-2 0 0,0 0 0 31,2-2-640-31,0-2-128 0,2-1-32 0,-1-3 0 15,1 0-2592-15,1-3-528 0</inkml:trace>
  <inkml:trace contextRef="#ctx0" brushRef="#br0" timeOffset="30662.79">15295 3479 33167 0,'-7'-1'2944'0,"0"-1"-2352"15,2-1-464-15,0 1-128 0,0-1 864 0,5 3 160 16,0 0 16-16,0 0 16 0,0 0-448 0,10-2-96 16,3 0 0-16,7 1-16 0,5 0-304 0,6 0-48 15,5-2-16-15,8 1 0 0,8-1-128 0,5-1 0 0,3-2 0 0,4 1 128 16,2-1-128-16,6 2 0 15,2-1 0-15,1 0 128 0,-1-1-128 0,0 1 0 0,-2-2 0 0,2 2 0 16,1-1 0-16,-4 2 128 0,-3-1-128 0,-5 1 0 16,-7 1 0-16,-6 0 0 0,-8 2 128 0,-6 1-128 15,-6 1 0-15,-5 2-256 0,-5 0 64 0,-5 1 16 32,-4 0-800-32,-8 1-176 0,-4 2-16 0,-5 2-16 15,-6 0-2272-15,-3 4-464 0</inkml:trace>
  <inkml:trace contextRef="#ctx0" brushRef="#br0" timeOffset="31150.79">15805 3817 30639 0,'0'0'1344'0,"0"0"304"0,0 0-1328 0,0 0-320 15,0 0 0-15,0 0 0 0,0 0 784 0,0 0 96 16,0 0 16-16,-5 3 0 0,-2 2-112 0,-1 2-16 15,-1 3 0-15,0 2 0 0,0 2-448 0,0 0-112 16,-2 1-16-16,-2 2 0 0,1 0-192 0,0 0 176 16,1-1-176-16,1 0 160 0,3-2-160 0,0-1 128 15,2-1-128-15,5 1 128 0,0-5 144 0,3 0 32 16,1-1 0-16,5-1 0 0,1 0-80 0,2-2-16 16,1-1 0-16,3 0 0 0,1-1-208 0,3 0 144 15,2-2-144 1,1 0 128-16,1-1-128 0,2 0 0 0,0 0 144 0,-1 0-144 15,1-2-256-15,0 2-128 0,2-1-32 0,-2 0 0 16,-3 0-1152-16,-2 0-224 0,-2-2-64 0,-4 2 0 16,-4-2-1424-16,-2-2-304 0,-1 0-48 0,-5-1-16 15,-2-1 1872-15,-1 1 368 0,-2-1 80 0,-2-2 16 0,-1-1 1632 0,-2 0 336 0,0-1 64 0,-1 2 16 16,-3-3 1760-16,0 2 336 0,0 1 80 0,1 1 16 0,1 1-112 0,2 3-32 16,0 0 0-16,1 2 0 0,2 1-1248 0,4 2-240 15,0 0-48-15,0 0-16 16,0 0-704-16,-2 8-144 15,1 0-16-15,1 3-16 0,1 0-96 0,-1 4-32 0,0 0 0 0,1 3 0 0,0 0-16 0,1 2 0 16,0 1 0-16,0 2 0 0,-2 1-80 0,-2 1-128 16,2 0 176-16,0-1-176 0,2-2 0 0,-1-1 0 15,1-1 0-15,-1-1 0 16,1-2-1408-16,1 0-176 0,3-3-32 0,1-2-16 31,1-2-1520-31,2-2-304 0</inkml:trace>
  <inkml:trace contextRef="#ctx0" brushRef="#br0" timeOffset="31354.79">16381 3920 35007 0,'0'0'3120'0,"0"0"-2496"0,0 0-496 0,0 0-128 15,0 0 688-15,0 0 112 16,0 0 32-16,0 0 0 0,0 0 224 0,0 0 48 16,0 0 16-16,1 8 0 0,-1 1-576 0,0 3-112 0,0 2-32 0,0 3 0 15,-1 2-208-15,0 0-32 0,0 2-16 0,0 1 0 16,0 1-144-16,0 2 128 0,-1-2-128 0,1 0 128 15,0-2-128-15,1 0-192 0,0-2 32 0,1-1 16 32,0-2-560-17,1-1-128-15,-1-2 0 0,1-2-16 0,0-1-1680 16,0-2-336-16,-2-8-64 0</inkml:trace>
  <inkml:trace contextRef="#ctx0" brushRef="#br0" timeOffset="31527.25">16329 3973 36863 0,'-2'-9'3264'16,"1"-2"-2608"-16,-2 0-528 0,2 0-128 0,1 0 400 0,1 2 48 16,2-2 16-16,0 1 0 0,3 1 144 0,2 2 32 15,0 1 0-15,3 0 0 0,3 3-512 0,0 0-128 16,1 1 0-16,4 4 0 0,-1 1-240 0,0 3-64 16,1 3-16-16,-1 1 0 15,-3 1-2416-15,-2 2-480 0,-2 2-112 0,-4 1-10960 0</inkml:trace>
  <inkml:trace contextRef="#ctx0" brushRef="#br0" timeOffset="31700.46">16209 4352 19343 0,'0'0'1728'0,"0"0"-1392"0,0 0-336 0,0 0 0 16,0 0 4320-16,0 0 800 0,0 0 144 0,0 0 48 16,9-3-3840-16,2 2-768 0,2 0-160 0,4 1-32 15,2 0-208-15,3 0-48 0,2 0-16 0,2 0 0 16,3 0-240-16,1 0 128 0,-1 0-128 0,2-1 0 15,-1-2-192-15,-1-2-144 0,1 0-32 0,-3-2-11664 16,-1-1-2320-16</inkml:trace>
  <inkml:trace contextRef="#ctx0" brushRef="#br0" timeOffset="32061.86">16987 2747 33119 0,'-1'-13'1472'0,"2"7"288"0,1 1-1408 0,3-1-352 0,1 1 0 0,1 0 0 16,-2 2 256-16,3 1 0 15,1-1-16-15,1 2 0 0,0 2 464 0,1 3 80 0,1-2 32 0,0 2 0 16,0 2-352-16,1 3-64 0,0 3-16 0,2 3 0 16,-1 4-128-16,0 3-16 0,3 2-16 0,-1 4 0 15,-1 2-64-15,-1 4-16 0,1 5 0 16,0 3 0-16,-3 3 48 0,-1 5 0 0,-2 7 0 0,-3 4 0 16,-3 4 16-16,-4 7 16 0,-4 2 0 0,-4 6 0 0,-4 2-48 0,-4 3-16 15,-4 1 0-15,-3-2 0 0,-4 0-160 0,-6-3 0 16,-5-2 0-16,-5-5 0 15,-4-5-576-15,-3-4-64 0,-1-2 0 0,-2-5 0 16,-2-3-1968-16,-4-5-400 0,-6-5-64 0</inkml:trace>
  <inkml:trace contextRef="#ctx0" brushRef="#br0" timeOffset="32485.62">15015 2696 27647 0,'-2'-6'2448'0,"-1"-2"-1952"0,0 1-496 0,0 0 0 15,0 0 208-15,-1 0-48 0,-2 3-16 0,0 0 0 16,1 0 560-16,-2 3 96 0,-1 2 32 0,1 5 0 16,-1 1-48-16,-2 4 0 15,-2 4 0-15,-1 5 0 0,-2 5-224 0,1 5-48 0,0 4-16 0,-3 6 0 16,-1 4 16-16,-2 6 16 0,-1 5 0 0,0 5 0 16,-1 5-208-16,1 5-64 0,4 1 0 0,1 3 0 0,3-3-256 0,5 1 0 15,5-2 128-15,4-2-128 0,5-1 0 0,3-3 0 16,7-3 0-16,1-3 0 0,7-4 0 0,1-2 0 15,2-2 0-15,5-1 0 0,3-5-416 0,7-5 16 16,6-2 0-16,5-7 0 16,8-4-416-16,3-5-80 0,3-7 0 0,3-5-9552 15,8-5-1904-15</inkml:trace>
  <inkml:trace contextRef="#ctx0" brushRef="#br0" timeOffset="32910.46">17532 2626 34959 0,'-6'-17'1536'0,"5"10"336"0,1-2-1488 0,0 0-384 0,-1-3 0 0,1 0 0 0,2 0 0 0,0-2 0 16,1 2 0-16,1 1 0 0,0 1 480 0,2 2 176 15,-1 0 48-15,2 1 0 0,0 2-48 0,0 0 0 16,1 2 0-16,2 2 0 0,-1 1-448 0,-1 2-80 16,1 2-128-16,-4 2 176 0,-1 3-176 0,-1 1 0 15,-2 1 0-15,-2 2 128 0,-1 1-128 0,-2 2 0 16,-2 0 0-16,-3 2-176 0,0-1 176 0,-1 2 0 15,-1 0 0-15,1-2 0 0,1-1 0 0,1-3 0 16,1-2 128-16,1-2-128 0,2-1 256 0,0-2-32 16,4-6 0-16,0 0 0 0,0 0 96 0,0 0 32 15,4 5 0-15,1-2 0 0,2 0-352 0,2-1 144 16,0-1-144-16,5 1 0 0,0-1 0 0,2-2-192 16,6-2 0-16,2 1 0 15,2 1-1664-15,3 0-320 0,0 0-64 0,3 0-14032 0</inkml:trace>
  <inkml:trace contextRef="#ctx0" brushRef="#br0" timeOffset="33146.46">18046 3117 36863 0,'0'0'3264'0,"0"0"-2608"16,0 0-528-16,0 0-128 0,4-4 0 0,1 1 128 15,2-1-128-15,2 2 128 0,4 1 240 0,1 0 32 16,3 0 16-16,4 0 0 0,3 0-176 0,2-1-48 16,4 2 0-16,2 0 0 0,2 1-192 0,-1-2 128 15,-1-2-128-15,-3 1 0 16,-1 0-1008-16,-3 0-288 0,-3 0-64 0,-2-1-9504 16,-3 0-1888-16</inkml:trace>
  <inkml:trace contextRef="#ctx0" brushRef="#br0" timeOffset="33335.15">18308 2818 35007 0,'-10'-14'3120'0,"6"10"-2496"15,0-1-496-15,-1 2-128 0,5 3 304 0,0 0 32 16,0 0 16-16,-5 2 0 0,0 2 336 0,0 4 64 16,1 3 16-16,1 2 0 0,0 5-256 0,1 2-32 0,-1 2-16 0,1 2 0 15,2 3-48-15,-1 1-16 0,-1 2 0 0,1 0 0 16,0 2-192-16,0 0-32 0,0 1-16 0,1 0 0 15,1-1-160-15,1-2 0 0,0-3-192 0,2 1 192 16,2-4-2048-16,1-1-304 16,1-2-48-16</inkml:trace>
  <inkml:trace contextRef="#ctx0" brushRef="#br0" timeOffset="38416.78">19848 2444 18431 0,'0'0'1632'0,"0"0"-1312"16,-1-5-320-16,0-3 0 0,0 0 1824 0,0 1 288 16,0-1 64-16,0 2 16 0,0 0-16 0,1-1 0 31,-2 1 0-31,2 6 0 0,0 0-800 0,0 0-160 0,0 0-48 0,0 0 0 0,0 0-464 0,0 0-112 15,0 0-16-15,0 0 0 0,0 7-192 0,0 4-64 16,-1 4 0-16,0 2 0 0,0 3-128 0,-1 4-16 16,-1 2-16-16,0 0 0 0,2 0-160 0,-2 2 192 0,1 0-192 0,-1 0 192 15,-1 1-192-15,1-2 128 16,-1-1-128-16,0 0 128 0,2-4-128 0,0-1 0 16,-1-3 144-16,0-1-144 0,1-3 0 0,0-2 128 0,-1-2-128 15,0-3 0 1,3-7 288-16,0 0-16 0,0 0 0 0,0 0 0 0,-5 1-272 0,1-3 0 0,0-4 0 0,1-2 0 15,1-4 0-15,-2-3 0 0,3-4 0 0,1-2 0 16,1-3 0-16,3-2 0 0,-1-6 0 0,3-3 0 16,1-4-128-16,2 0 128 0,0-2 0 0,1 1-144 15,1 2 144-15,1 0 0 0,-2 3 0 0,3 2 0 0,1 6 0 0,1 2-160 32,-1 5 160-32,0 3-208 0,2 4 208 0,-1 4-192 0,3 4 192 0,-2 2-192 0,-1 1 64 0,3 5 128 15,0 3-208-15,-3 3 80 0,0 1 128 0,0 3 0 16,-3 2 0-16,-2 3 0 0,-1 1 0 0,-5 0 0 15,-1 1 0-15,-2 0 0 0,-2-1 320 0,-2-1 112 16,-4 0 16-16,-4 0 0 0,0-2-640 0,-2-1-112 16,-2 1-16-16,-2-2-16 15,0-2 336-15,0-1 0 0,1-1 0 0,-1-1 0 0,0-1 0 0,-1-2 0 16,3 0-224-16,0-1 80 16,1 1-1424-16,3-2-288 0,1 1-48 0,1-2-9584 15,2 0-1920-15</inkml:trace>
  <inkml:trace contextRef="#ctx0" brushRef="#br0" timeOffset="39045.21">20382 2405 26207 0,'-9'-12'1152'0,"6"6"256"0,-1-2-1136 0,1 2-272 15,1-1 0-15,0 2 0 0,2-2 1760 0,0 7 288 16,0 0 64-16,0 0 16 0,0 0-720 0,0 0-128 16,0 0-48-16,0 0 0 0,-5 4-688 0,2 4-144 15,1 2-16-15,0 4-16 0,-1 4-176 0,2 1-48 16,1 2 0-16,-1 2 0 0,1 2-144 0,-1 1 192 16,0 1-192-16,0 0 192 0,-1 2-192 0,-1-6 192 15,1-1-192-15,-1 0 192 0,0 0-192 0,-1 0 0 16,2-2 0-16,0-2 128 0,-1 0-128 0,0-3 0 15,1-1 144-15,1-3-144 0,0-3 192 0,0-1-48 0,0-1 0 0,1-6 0 16,0 0 48-16,0 0 0 16,0 0 0-16,0 0 0 0,5-7-192 0,3-1 0 0,1-3 144 0,0-3-144 15,2-3 0-15,0 3 0 0,0-1 0 0,1-1 0 16,1 1 0-16,1 0 0 0,3 0 0 0,-3 2 0 0,3 1 0 0,1-1 0 16,2 3-144-16,0 3 144 15,-1 3 0-15,-1 2-176 0,1 1 176 0,-1 2-128 0,-2 2 128 16,1 1 0-16,-1 2-144 0,0 0 144 0,-4 2 0 0,0 1 0 15,-1-1 0-15,-2 0 0 0,-3 2 0 16,0 0 0-16,-3 0 0 0,-2 0 0 0,-2 1 176 16,-2 0-48-16,-3 0-128 0,-3 0 192 0,-2 0-16 15,-2-1-16-15,-2-1 0 0,-3-2 0 0,-2 0-32 16,-2 0 0-16,0-2 0 0,0 1 0 0,0-1-128 16,1 0 192-16,2-3-192 0,-1 0 192 15,2-1-784-15,4 0-160 0,3-1-16 0,2 0-16 16,1-1-1856-16,2 0-368 0,0-1-80 0</inkml:trace>
  <inkml:trace contextRef="#ctx0" brushRef="#br0" timeOffset="39516.37">21105 2666 25791 0,'4'-5'2304'0,"-2"-1"-1856"16,1 1-448-16,0-2 0 0,0-1 976 0,-1 0 112 0,-2 0 0 15,-2 0 16-15,0 0 672 0,-3 0 128 0,0 0 16 0,-3 2 16 16,-2-1-608-16,-1 3-128 0,-1-1-32 0,0 2 0 16,-3 1-592-16,-1 1-128 0,0 2-32 0,-1 2 0 15,1 3-160-15,-1-1-48 0,2 3 0 0,-1 2 0 16,2 2-208-16,2 1 0 0,1-1 128 0,2 1-128 16,3 3 0-16,1-1 0 0,3-1 0 0,1 2 0 0,2-1 0 15,2-1 0-15,3 0-160 0,2-2 160 0,1-1-144 0,4 0 144 16,1-2-160-16,0-3 160 0,2-3-208 15,1-1 48-15,3-2 16 0,-1-3 0 0,3-2-32 0,-3-2 0 16,1-4 0-16,0-4 0 0,2-4 48 0,-1-2 0 16,-2-2 0-16,-2-4 0 0,0-5 128 0,-2-2-128 15,-1-2 128-15,0 0-128 0,-3 0 128 0,-4-2 0 16,0 2 0-16,-2 4 0 0,-2 1 512 0,-2 5 64 16,-1 3 32-16,-1 4 0 0,-2 4 304 0,0 4 64 0,0 3 16 15,0 4 0-15,3 4-480 0,-7 1-80 16,0 3-32-16,1 5 0 0,-1 4-400 0,1 6 0 15,-2 4 0-15,1 2 0 0,2 4 0 0,0 3-176 16,2 0 176-16,1 1-128 0,1 0 128 0,-1 0 0 0,2 0 0 16,2 0 0-16,-1-2 0 0,1-1 0 0,1 0 0 0,1-1-128 31,0-3-368-31,0-1-64 0,1-2-16 0,-1-1 0 16,1-3-2336-16,-1-1-480 0,0-3-80 0</inkml:trace>
  <inkml:trace contextRef="#ctx0" brushRef="#br0" timeOffset="39909.61">19654 3208 31327 0,'-10'-1'2784'0,"0"-1"-2224"16,0 0-560-16,2 1 0 0,2 0 944 0,1 0 80 16,5 1 0-16,0 0 16 0,0 0-288 0,8 0-64 15,3 1-16-15,5 1 0 0,6 2-384 0,5-3-80 16,6 0-16-16,6 0 0 0,5 0-192 0,6-2 176 16,5-1-176-16,9-1 160 0,7 0 16 0,1 0 0 15,-2-2 0-15,5 1 0 0,5 0 16 0,4-1 16 16,1 0 0-16,-1-1 0 0,0 1-208 0,1 0 128 15,1 1-128-15,-1 0 0 0,-5-2 0 0,-4 2 128 16,-5-1-128-16,-6 3 0 0,-5 1 0 0,-6 0 128 16,-3 1-128-16,-8 0 0 0,-7-1 160 0,-5 2-160 15,-6-1 160-15,-4 0-160 0,-5 0 160 0,-4 0-160 16,-1 0 160-16,-4 0-160 0,-7 0 0 0,0 0-256 0,0 0 16 0,0 0 16 31,-7 3-736-31,-2 0-160 0,-4 1-32 0,-2-1-10016 0,-3 0-2016 0</inkml:trace>
  <inkml:trace contextRef="#ctx0" brushRef="#br0" timeOffset="40411.94">20218 3700 14735 0,'0'0'640'0,"-6"-2"160"0,0-2-640 0,-2-2-160 0,0 1 0 0,2-1 0 0,1 0 3568 0,2-1 672 0,2-1 144 0,2-1 32 15,0-1-2224-15,2 1-432 0,3 0-96 0,2 0 0 16,0 0-944-16,2 1-176 0,2 0-32 16,1 1-16-16,-1 1-208 0,0 0-32 0,0 2-16 15,-1 2 0-15,0 1-48 0,-1 2-16 16,-1 0 0-16,-2 2 0 0,0 3-48 0,-5 1-128 0,0 2 192 0,-1 1-64 16,-2 1-128-16,-1 2 160 15,-3 3-160-15,-2 1 160 0,-1 2-160 0,-3 1 160 0,-2 1-160 0,-2 1 160 16,-1-2-160-16,1 0 128 0,-1-1-128 0,0-1 128 15,2-2-128-15,-1-2 160 0,3 1-160 0,2-3 160 0,2-2 144 0,1-2 16 16,4-1 16-16,0-1 0 0,3-6-80 0,3 6 0 16,0 0-16-16,2-2 0 0,3-1-240 0,2 0 0 31,3-1 0-31,3-1 0 0,0 0 0 0,4 0 0 0,-6-1 0 0,4-1 0 0,1-2-256 0,0-2 16 16,2 0 0-16,2-1 0 15,1-1-1808-15,3-1-384 0,1-1-64 0,8-4-13856 0</inkml:trace>
  <inkml:trace contextRef="#ctx0" brushRef="#br0" timeOffset="40636.18">20821 3577 19343 0,'-1'-10'848'0,"0"6"192"0,-1-3-832 0,1 1-208 16,0-1 0-16,1 2 0 0,0-1 3648 0,0 6 704 16,0 0 128-16,0 0 16 0,0 0-2592 0,0 0-528 0,0 0-96 0,0 0-32 15,4 6-592-15,0 2-112 0,-2 2-32 0,0 4 0 16,1 1-208-16,-2 3-48 15,0 0-16-15,0 3 0 0,0 2-112 0,0 0-128 0,-1 0 176 0,0-1-176 16,1-1 128-16,-1 0-128 0,0 0 0 0,1-1 0 31,0-1 0-31,0-2 0 0,1 0 0 0,-1-3-144 16,1-4-1328-16,0 0-272 0,-1-1-48 0,0-3-9856 0,0 0-1984 0</inkml:trace>
  <inkml:trace contextRef="#ctx0" brushRef="#br0" timeOffset="40789.37">20716 3600 36047 0,'-2'-15'1600'0,"2"7"320"0,0-3-1536 0,0-1-384 16,2 0 0-16,3 0 0 0,0 0 320 0,2 1 0 15,0 1-16-15,3 0 0 0,2 1-16 0,4 3 0 16,1 0 0-16,2 3 0 0,0 0-288 0,0 3 0 16,1 2 0-16,2 2-144 0,-1 1-64 0,-1 2-16 15,-1 3 0-15,-3 2 0 16,0 3-2000-16,-4 1-400 0,-3 1-64 0</inkml:trace>
  <inkml:trace contextRef="#ctx0" brushRef="#br0" timeOffset="40979.04">20658 3992 35935 0,'0'0'3200'16,"-6"0"-2560"-16,6 0-512 0,0 0-128 0,0 0 384 0,0 0 64 0,0 0 16 0,0 0 0 15,7 2 16-15,1 0 0 0,2 1 0 0,3-1 0 16,2-1-256-16,5 0-48 0,-1-1-16 0,2 0 0 15,1-1-160-15,1 0 0 0,3-3 0 0,3 2 0 32,0 0-432-32,2 0-112 0,1 0-32 0,-1-1-10896 0,2 0-2192 0</inkml:trace>
  <inkml:trace contextRef="#ctx0" brushRef="#br0" timeOffset="41387.37">21285 3865 26719 0,'0'0'2368'0,"0"0"-1888"16,0 0-480-16,0 0 0 0,-6 2 1408 0,6-2 176 15,-4 3 32-15,1 2 16 0,1 3-480 0,-1 2-112 16,1 2-16-16,2 1 0 0,-1 2-256 0,1 1-64 16,-1 2-16-16,1 1 0 0,0 2-304 0,0 1-48 15,0 3-16-15,0-2 0 0,0 0-128 0,0 0-16 16,0 0-16-16,0-1 0 0,-1-2-160 0,1 0 0 16,0-2 144-16,-1-1-144 15,1-2 0-15,0-2 0 0,0-1 0 0,0-2 128 31,0-2-464-31,2-2-96 0,-2-6-16 0,0 0 0 16,0 0-480-16,0 0-96 0,0 0-32 0,-1-6 0 16,-1-2 176-16,2-2 48 0,0-1 0 0,1-3 0 0,0-2 576 0,2-3 112 0,0-2 144 0,3-2-208 15,1-1 208-15,-1 0 256 0,2-1-48 0,-2 1-16 16,0 0 384-16,-1 1 64 0,1 1 0 16,-1 3 16-16,2 3 192 0,1 1 48 0,1 3 0 0,-1 3 0 15,2 2-384-15,0 1-80 0,1 1-16 0,0 3 0 0,0 2-160 0,0 2-48 16,0 1 0-16,0 1 0 0,0 1-208 0,-2 1 144 15,0 3-144-15,-3 0 128 0,-1 1 0 0,-3 1 0 16,0 1 0-16,-4 0 0 0,-4-1 48 0,0 0 0 16,-3-1 0-16,-1 0 0 0,-3-1-32 0,0 0 0 15,-2-1 0-15,-1 0 0 0,1-1-144 0,0-1 0 16,1-1 144-16,2-2-144 0,1-1-176 0,1-1-96 16,0-2-32-16,2-1 0 15,3-2-2480-15,0-2-496 0</inkml:trace>
  <inkml:trace contextRef="#ctx0" brushRef="#br0" timeOffset="41780.98">21801 2387 23039 0,'0'-10'2048'0,"0"0"-1648"0,0 0-400 0,1 0 0 16,1 1 2048-16,1 1 336 0,3 1 64 0,-2 2 16 15,3 0-1440-15,1 3-272 0,-1 1-64 0,3 2-16 16,0 2-64-16,2 4-16 0,1 1 0 0,2 2 0 16,0 2-160-16,2 2-48 0,1 3 0 0,1 0 0 15,-1 2-64-15,-1 3 0 0,2 2-16 0,-3 5 0 16,0 1-96-16,-2 5-16 0,-1 2 0 0,-4 5 0 0,0 4 64 0,-1 6 0 15,-3 4 0-15,-2 5 0 0,-3 8-32 0,0 2 0 16,-3 4 0-16,-5 2 0 0,-1 2-96 0,-5 0 0 16,-3-2-128-16,-5 0 192 0,-6-2-48 0,-3-3-16 15,-2-4 0-15,-1-4 0 0,-2-4-128 0,-5-3 0 16,-2-4 0-16,-4-3 0 16,-3-8-1600-16,-8-3-192 0,-5-5-32 0,-1-3-16 15,-1-5-672-15,-1-3-144 0,-1-4-32 0,-3-5 0 0</inkml:trace>
  <inkml:trace contextRef="#ctx0" brushRef="#br0" timeOffset="42190.13">19442 2129 24415 0,'0'0'1088'15,"0"0"208"-15,0 0-1040 0,0 0-256 0,0 0 0 0,0 0 0 0,0 0 1120 0,0 0 160 16,0 0 48-16,0 0 0 0,-3 7-192 0,-2 3-48 15,-3 4 0-15,-1 6 0 0,-1 4-96 0,-1 8-32 16,-1 6 0-16,-1 5 0 0,-3 4-144 0,0 8-48 16,-2 5 0-16,1 6 0 0,-2 5-416 0,1 3-96 15,2 1 0-15,2 2-16 0,3 0-240 0,3 2 0 16,4-1 0-16,2-1 0 0,4-3 0 0,3 0 0 0,3-1 0 0,4-2 0 16,2-1 0-16,4-2 0 15,2-3 0-15,0-4 144 16,4-2-464-16,0-6-80 0,0-4-32 0,3-4 0 15,4-5-1808-15,3-6-352 0,5-7-80 0,6-5-16 0</inkml:trace>
  <inkml:trace contextRef="#ctx0" brushRef="#br0" timeOffset="42646.11">22110 2143 35007 0,'2'-10'3120'0,"-1"-1"-2496"16,3-2-496-16,0 1-128 0,1 0 0 0,3 1 0 15,1 1 0-15,1 1 0 0,1 2 288 0,4 1 96 0,0 0 0 0,1 3 16 16,1 2 0-16,-1 1 0 16,1 2 0-16,0 2 0 0,-1 2-112 0,-1 0-32 15,-4 2 0-15,-1 3 0 0,-2 0 0 0,-3 1 0 16,-2 0 0-16,-2 0 0 0,-1 1-112 0,-2 0-16 0,-3-1-128 0,-2 1 192 16,-2 0-48-16,1 0-16 15,-3-2 0-15,1-1 0 0,0-2 192 0,0 0 16 16,1-2 16-16,1 0 0 0,1-2 96 0,1 1 32 15,2-1 0-15,4-4 0 0,0 0-256 0,0 0-48 16,0 0-16-16,0 0 0 0,6 7-160 0,2-2 0 0,4-2 144 0,4 2-144 0,2-1 0 0,5 1 0 16,6-1 0-16,3 0 0 15,1 0 0-15,2-1 0 0,0-1 0 0,0 2 0 16,0-1-496-16,-1 1-16 0,1 2 0 0,-1 0-12240 16,-1 2-2464-16</inkml:trace>
  <inkml:trace contextRef="#ctx0" brushRef="#br0" timeOffset="43447.73">14481 2290 22687 0,'-2'-12'1008'0,"1"7"208"0,-1-1-976 0,1 0-240 15,-1-2 0-15,0 0 0 0,0-1 256 0,0 1 16 16,0-1 0-16,0 0 0 0,-2 1 560 0,2 1 96 16,0-1 32-16,0 1 0 0,0 1-64 0,2 6 0 15,-3-6 0-15,3 6 0 0,0 0 416 0,0 0 80 16,0 0 16-16,0 0 0 15,0 0-1872-15,0 11-368 0,0 2-80 0,-1 5-16 0,-1 2 928 0,0 5 176 0,-1 6 32 0,-1 4 16 16,1 2 48-16,-1 6 16 0,-2 4 0 16,1 4 0-16,-3 6 0 0,0 6 0 0,-1 4 0 0,1 6 0 15,-2 5 96-15,-1 2 0 0,0 4 16 0,1 4 0 16,-1 2-112-16,1 2-32 0,0 1 0 0,1 1 0 16,1 1-80-16,3 0-32 0,2-1 0 0,-1-1 0 0,1-4 0 0,2-1 0 15,2-5 0-15,0-2 0 0,1-7 80 0,-1-2 16 16,1-4 0-16,0-5 0 0,0-4-16 0,0-4 0 15,-1-4 0-15,0-5 0 0,0-3-32 0,-1-5 0 16,-2-1 0-16,2-6 0 0,-1-6-16 0,0-3-16 16,-1-5 0-16,-1-2 0 0,-1-3 32 0,1-3 0 15,-3-3 0-15,1-2 0 16,-1-6-64-16,-1 0 0 0,-3-4 0 0,0-3 0 0,-1-1-288 0,-1-2-64 16,0-4-16-16,0-1 0 0,0-5-64 0,-2-1-16 15,2-1 0-15,1-3 0 16,0 1-512-16,2-2-96 0,1-1-32 0,1-2 0 15,2-2-512-15,2-2-128 0,2-2 0 0,3-2-13232 0</inkml:trace>
  <inkml:trace contextRef="#ctx0" brushRef="#br0" timeOffset="44375.15">14426 2176 22335 0,'-8'-6'992'0,"3"4"208"0,0-1-960 0,-1 0-240 16,1-1 0-16,-2 1 0 0,0 0 0 0,2-1 144 15,-1-1-144-15,2 0 128 0,4 5 288 0,-4-4 48 16,0 0 16-16,2-1 0 0,2 0-32 0,0-1 0 15,1 1 0-15,3 0 0 0,-1 1-96 0,2 0-32 16,2 0 0-16,0-1 0 0,2-1 64 0,5 2 16 16,1 1 0-16,3-2 0 0,1 1 48 0,3-1 16 0,2 2 0 15,2-1 0-15,3 0-240 0,0 1-48 0,5 0-16 0,3-1 0 16,1 1-160-16,1 0 0 0,-2 1 144 0,3-2-144 16,0 1 0-16,3 0 0 0,3-1 0 0,4 1 0 15,4 0 0-15,2 0 128 0,2-1-128 0,2 1 0 16,0 0 0-16,5-2 0 0,3 2 0 0,3 0 0 15,-1-1 0-15,2 0 0 0,0-2 0 0,4 1 0 0,4-1 0 16,0 1 144-16,-3-2-144 0,2 1 0 0,-2-1 160 0,3 2-160 16,3-3 128-16,-1 1-128 0,1 1 0 0,-1 0 128 15,1 1-128-15,0 0 0 0,3 1 128 0,-1 0-128 16,-3-1 0-16,2 2 128 0,0 1-128 0,1 1 0 16,-2-2 0-16,0 1 0 0,0 0 0 0,1 1 0 15,4 2 144-15,-1-2-144 0,-4-2 0 0,2 0 144 16,4 1-144-16,-1 0 0 0,0-1 128 0,-1-1-128 15,-3 0 0-15,1 2 0 0,2-2 144 0,-2 1-144 16,-2-1 0-16,-1-1 144 0,-2 1-144 0,-1 1 128 16,1-1-128-16,2 1 128 0,-6 0 48 0,-2-2 0 0,0 1 0 0,2 1 0 15,1 0 16-15,0 1 16 16,-1 0 0-16,-1-1 0 0,0-1-80 0,0 2-128 16,2 1 176-16,0 0-176 0,-2-2 128 0,1-1-128 15,-1 0 0-15,1 2 0 0,3 1 176 0,-2 0-176 16,-4-2 160-16,-2 0-160 0,1-1 224 0,-3 2-48 15,4 0-16-15,-3 2 0 0,-2-1 48 0,-3-1 16 0,-3-2 0 16,-1 0 0-16,0 1 96 0,2 1 0 0,-3 1 16 0,-1-1 0 16,-2-1 0-16,-4 1 0 0,-2-3 0 0,-3-1 0 15,0 1-48-15,-3 1-16 0,-1 1 0 0,-2 1 0 16,-2 1-32-16,-1 0-16 0,-4-1 0 0,-1-1 0 16,-4 1 48-16,-3 1 16 0,-2-1 0 0,-3 0 0 15,-3-1 32-15,-3 1 0 0,-3 0 0 0,-2 0 0 0,-1 0 0 0,-2-1 0 16,-2 1 0-16,-1 0 0 0,-5 2-64 0,0 0 0 15,0 0 0-15,3-3 0 0,1-2-64 0,-4 5-32 16,0 0 0-16,0 0 0 0,1-4-160 0,-1 4 0 16,0 0 0-16,0 0 128 0,0 0-128 0,0 0-176 15,0 0 48-15,0 0 0 16,0 0-1264-16,0 0-240 0,0 0-48 0,-4 5-10576 16,-2 2-2112-16</inkml:trace>
  <inkml:trace contextRef="#ctx0" brushRef="#br0" timeOffset="45791.83">23640 2883 14159 0,'0'0'624'0,"-3"-3"144"0,-1-2-624 0,0 0-144 15,0-1 0-15,-1 1 0 16,2 1 1840-16,-1-2 336 0,0 1 64 0,1 0 0 15,0 0-240-15,-1 0-48 0,4 5-16 0,-2-4 0 0,0 1-416 0,2 3-96 16,0 0-16-16,0 0 0 0,0 0-608 0,0 0-128 16,0 0-32-16,0 0 0 15,0 0-464-15,2 6-176 0,4 2 0 0,-2 1 144 0,3 1-144 0,3-1 0 0,2 2 0 0,2 0 0 16,2 2 0-16,3 0 0 16,1 0 0-16,3 0 0 15,5 0 0-15,-1 1 0 0,1-2 0 0,-2-1 128 0,3 0-128 0,-5-1 0 0,0-2 144 0,-1 1-144 0,-1-1 0 16,-1 0 0-16,-1-2 0 0,0 1 128 0,-3-2-128 0,1 1 0 31,-4-2 0-31,-1 1 128 0,-1-1-128 0,-1-1 176 0,-2 1-176 0,-1-2 192 0,-2 0 0 0,-6-2 16 16,0 0 0-16,0 0 0 0,0 0 128 0,0 0 32 15,0 0 0-15,0 0 0 0,0 0-32 0,0 0 0 16,0 7 0-16,0-7 0 0,-3 6-112 0,-1-1-32 16,-3-1 0-16,-1 1 0 0,0 2-16 0,-6 0-16 31,0 0 0-31,-1 3 0 0,-4 1-160 0,-1 2 160 0,-3 2-160 0,-2 1 160 0,-5 3-160 0,-2 1 192 15,-1 0-192-15,-1-2 192 0,0 1-192 0,1-1 0 16,2-1 0-16,2 1 0 0,2-1 0 0,2 0 0 0,2-1 0 0,2 0 0 16,3-2 0-16,3-1 0 15,2-1 0-15,1 0 128 0,2-3-128 0,2 0 0 0,4 0 0 0,-2-1 0 16,3-3 0-16,3-5-272 16,0 0 64-16,0 0 16 15,4 4-1584-15,4 0-304 0,2-3-64 0,2-3-14464 0</inkml:trace>
  <inkml:trace contextRef="#ctx0" brushRef="#br0" timeOffset="46862.39">24259 3311 11967 0,'0'0'1072'0,"0"-5"-864"0,1-1-208 0,3 1 0 16,1-1 3072-16,3 1 560 0,0-1 112 0,3 1 32 16,3-1-2464-16,1 2-480 0,3 0-112 0,1 1-16 0,2 1-336 0,1 1-80 15,2 1-16-15,1 0 0 0,-1 0-128 16,2 1-16-16,-1 0-128 0,0 1 192 0,-2 0 96 0,0 2 16 15,-2-1 0-15,-1 0 0 0,-1 1-48 0,-3-1-16 16,-1 0 0-16,-3 0 0 0,-2 0-240 0,-3-2 176 16,-7-1-176-16,0 0 160 0,0 0 16 0,0 0 0 15,0 0 0-15,-6 0 0 0,-4-1 16 0,-3 0 16 16,-4-2 0-16,-2 1 0 0,-2 0-208 0,-2 1 144 16,-2 0-144-16,-1 0 128 0,-3 0-128 0,-1 1 192 15,1 0-192-15,-2 2 192 0,-2 0 80 0,0 1 32 16,0 2 0-16,0 0 0 0,0 1 48 0,2 0 16 15,1 1 0-15,4 2 0 0,2 1-160 0,3 1-16 16,2 0-16-16,4 1 0 0,3 0-176 0,1 0 128 16,2 0-128-16,3 2 128 0,3-1-128 0,2 1 0 15,1-1 0-15,2-1 128 0,3-1-128 0,1 0 0 16,3-1 0-16,2 0 0 0,1 0 0 0,1-2 0 0,2-1 0 0,0-1 0 16,0-3 144-16,2 0-144 0,-1-2 160 0,0-1-160 15,-3-1 256-15,0-1-64 0,-1-1 0 0,-2-3 0 16,-2 1 192-16,-3-3 16 0,-1-1 16 0,-2 0 0 15,-2 1-16-15,-2-1 0 0,-4-1 0 0,0 1 0 16,-3 0-240-16,-2 2-160 0,-4-1 192 0,1 2-192 16,-1 3-144-16,-1 2-144 0,1 1-32 0,0 2 0 15,-1 1-1936 1,1 3-400-16,-1 2-80 0</inkml:trace>
  <inkml:trace contextRef="#ctx0" brushRef="#br0" timeOffset="47507.28">24485 3660 31215 0,'0'0'1376'0,"2"-6"288"0,0 0-1328 0,-1-1-336 0,-1 0 0 0,-1 1 0 0,-1 0 800 0,0 0 96 16,-1-1 0-16,-2 2 16 0,0 0 160 0,-2 2 16 16,0 0 16-16,0 0 0 0,-3 2-656 0,0 2-128 15,-1 1-16-15,0 1-16 0,0 2-288 0,0 2 0 0,0 0 0 0,0 1 0 16,0 1-144-16,2 1 144 15,3 1-128-15,-1 0 128 0,0 0 0 0,3 1-160 16,1 0 160-16,0-1 0 0,2-1-144 0,1-1 144 16,1-1 0-16,3-1-144 0,-1 0 144 0,3-2-160 0,0 0 160 0,3-2-160 15,0-1-32-15,1-1 0 0,1-2 0 0,-1 0 0 16,-1-2-16-16,2-3-16 0,0-1 0 0,0-2 0 16,-1-2 224-16,1 0 0 0,1 0 0 0,-2-1 0 15,0 0 0-15,-2 1 0 0,-3 2 0 0,0 2 0 0,-2 2 336 0,-3 5-32 31,0 0-16-31,0 0 0 0,0 0-64 0,0 0-16 0,1 6 0 0,-1 2 0 0,-2 1-208 0,0 2 0 16,1 1 0-16,-1 3 0 0,0 0 0 0,1-1 0 16,1-1 0-16,3 0-160 0,0 0 160 0,0-1 0 15,0-1 0-15,1-1 0 0,0-2 0 0,2 0 0 16,-1-2 0-16,2-3 0 0,0-1 128 0,1-2 0 16,0-2 0-16,1-3 0 15,-1 0 0-15,2-2 16 0,0-1 0 0,-1-2 0 0,2-2-16 0,0-3-128 16,0-1 192-16,1-1-64 0,0 1-128 0,-2 0 0 15,-2 3 144-15,-2 1-144 0,1 2 0 0,-1 4 128 0,-5 1-128 0,-1 5 0 16,0 0 0-16,0 0 0 16,0 0 0-16,-1 7-192 0,-2-1 192 0,2 3-208 15,0 2 80-15,0 1 128 0,0 0-144 0,1 2 144 16,1-2 0-16,1 0 0 0,2 0-128 0,-1-1 128 16,2-1 0-16,2 0 0 0,0 0 0 0,0-2 0 15,2 1 0-15,0-2 0 0,0-4 0 0,-1-1 0 16,1-2 0-16,0-1 0 0,0 1 320 0,0-2-48 15,-1-2 0-15,1-2 0 0,-1-2 176 0,1 0 48 0,-4-2 0 0,2-1 0 16,-1 0-176-16,0 0-48 16,1-1 0-16,-4-1 0 0,0 2-272 0,0 3 128 15,0 0-128-15,-1 1 0 0,-1 2-160 0,-1 5-144 0,0 0-16 0,0 0-16 16,0 0-1856-16,0 0-368 0,0 0-80 0,-4 3-8352 16,-1 0-1664-16</inkml:trace>
  <inkml:trace contextRef="#ctx0" brushRef="#br0" timeOffset="47790.06">24883 3812 21135 0,'0'0'928'16,"7"-2"208"-16,0 0-912 0,2-1-224 0,2-3 0 0,1 1 0 0,1-1 1104 0,2 1 176 15,-1-1 48-15,1 0 0 0,1-1 80 0,-2 0 0 16,-1-2 16-16,-1 0 0 0,-2 0-384 0,-1 0-80 16,-2 3 0-16,-3 0-16 0,-1 1-80 0,-3 5-16 15,0-5 0-15,0 5 0 0,-6-3-272 0,-1 2-48 16,-2 0-16-1,0 3 0-15,-4 1-320 0,1 3-64 0,0 0 0 0,-1 3-128 0,-1 1 176 0,1 1-176 16,2 0 160-16,2 0-160 0,1 0 160 0,3 0-160 16,0 0 160-16,2 1-160 0,2 0 192 0,1-1-64 15,1 1-128-15,2-2 192 0,3-2-64 0,1 0-128 16,2-2 176-16,1 0-176 0,1-1 128 0,2 0-128 16,3-2 0-16,1-1 0 15,3-1-240-15,3-2-144 0,5-1-48 0,-1-1-17440 0</inkml:trace>
  <inkml:trace contextRef="#ctx0" brushRef="#br0" timeOffset="55688.41">3645 5948 20271 0,'0'0'1792'0,"-5"-2"-1424"15,5 2-368-15,0 0 0 0,0 0 768 0,0 0 96 0,0 0 16 0,0 0 0 16,0 0 272-16,0 0 64 15,0 0 16-15,0 0 0 0,8-4-368 0,5 1-80 0,-1-1-16 0,6 0 0 16,3 1-400-16,6 1-96 16,2-2-16-16,4 1 0 0,1 0-80 0,3 2-32 0,-1-1 0 0,0-1 0 15,1 1 64-15,-2 0 16 0,1 1 0 0,-2 0 0 0,1 1-224 0,0 0 144 16,-5 0-144-16,-2 1 128 16,-4 1-128-16,-3 0 128 0,-3 0-128 0,-4 1 128 0,-4-2 0 0,-1 1 0 15,-9-2 0-15,0 0 0 0,0 0 160 0,0 0 32 16,0 0 0-16,-9 3 0 0,-4 1 0 0,-4-1 0 15,-3-1 0-15,-3 1 0 0,-4 0-48 0,-3 0 0 16,-2 1 0-16,-1 2 0 0,-2-1-80 0,0 2-32 16,-2 2 0-16,0-1 0 0,-4 2 32 0,-2 0 0 15,-1 0 0-15,3 1 0 0,0 1 32 0,3 0 16 16,4-1 0-16,5 1 0 0,4 1-80 0,6-1-16 16,0-1 0-16,4-1 0 0,2-1-144 0,5 0 0 15,2 0 0-15,4-1 128 0,2-1-128 0,4 1 0 16,2-1 0-16,3-1-176 0,3 0 176 0,2-1 0 0,3 0 0 15,1-2-128-15,3 0 128 0,2-2 0 16,1-1 0-16,1-2 0 0,-1-1 0 0,-1 0 0 16,-2-2 0-16,-1-1 0 0,-6-2 0 0,-2-1 144 15,-2-1-16-15,-3 0-128 0,-3 0 384 0,-4 1-16 16,-3-1-16-16,-3 1 0 0,-2 0 128 0,-1 1 32 0,-6 1 0 0,0 0 0 16,-4 0-272-16,0 4-48 0,-1 2-16 0,1 1 0 15,1 1-176-15,2 1-256 0,-1 2 64 0,4 0 16 31,1 5-1168-31,3 1-224 0,3 1-48 0,2 2-16 16,0 1-1408-16,4 2-288 0</inkml:trace>
  <inkml:trace contextRef="#ctx0" brushRef="#br0" timeOffset="56176.4">4193 6269 31551 0,'0'0'1408'16,"-4"-1"272"-16,1 1-1344 0,3 0-336 0,0 0 0 0,-5 4 0 0,0 2 240 0,2 0-32 16,-1 3 0-16,0 3 0 15,0 3 352-15,3 2 64 0,0 3 16 0,1 1 0 0,0 2-240 0,1 1-32 0,0 1-16 0,1 2 0 16,0 0-192-16,2 1-32 16,1-1-128-16,1-1 192 0,0-1-192 0,-2-1 0 15,0-2 128-15,0-2-128 0,2-4 0 0,-2-1 144 16,0-1-144-16,-2-3 128 0,1-2 64 0,-3-3 0 15,0-6 0-15,0 0 0 0,0 0 128 0,0 0 16 16,-5-2 16-16,-1-2 0 0,0-3 64 0,-2-2 16 16,0-3 0-16,2-3 0 0,-1-4-176 0,1-2-48 0,1-2 0 0,1-2 0 15,-3-3-208-15,1 0 0 0,3-2 0 0,2 3 0 16,1-1 0-16,2 2 0 0,2 2 0 0,0 0 0 16,0 4 0-16,4 1 0 0,1 3 0 0,2 3 0 15,1 2-176-15,2 2 176 0,2 2-160 0,1 1 160 16,0 3-176-16,0 0 176 15,1 0-192-15,-3 3 192 0,0 2 0 0,-2 0-128 0,-2 2 128 0,-1 2 0 16,-3-1 0-16,0 3 0 0,-3 1-128 0,-1 1 128 16,-2-1 0-16,-3 1 0 0,-3 0 0 0,-1 1 0 15,-2 1 0-15,-3 2 0 0,-3-3 128 0,-3-3-128 0,-2 1 0 16,0 0 0-16,-1-1 0 0,1-2 0 0,0 1-192 0,3-2-144 16,0 0-32-16,3-1 0 15,-1-1-1312-15,4 0-272 0,2-2-48 0,3-1-13264 16</inkml:trace>
  <inkml:trace contextRef="#ctx0" brushRef="#br0" timeOffset="56381.47">4546 6292 31551 0,'0'0'1408'0,"0"0"272"0,0 0-1344 0,0 0-336 0,0 0 0 0,3 9 0 15,-2 0 1008-15,2 1 128 0,-3-1 16 0,1 2 16 16,1 2-144-16,-1 0-48 0,-1 1 0 0,1 1 0 15,0 1-592-15,0 0-128 0,0 1-32 0,2-1 0 16,-2 2-96-16,1-2-128 0,0 2 176 0,0-1-176 16,1-2 128-16,-2-1-128 0,0-1 0 0,0 0 0 15,0-2-208-15,0 1-112 0,0-2 0 0,-1-2-16 16,0-1-2848-16,0-7-560 16</inkml:trace>
  <inkml:trace contextRef="#ctx0" brushRef="#br0" timeOffset="59534.73">6725 6028 33343 0,'-13'-1'1472'0,"7"0"320"0,1-1-1440 0,-1-1-352 15,6 3 0-15,-5-2 0 0,-1 0 1056 0,6 2 144 16,0 0 16-16,0 0 16 0,0 0-336 0,0 0-64 16,0 0 0-16,7-1-16 0,2-1-608 0,2 0-208 0,2-1 144 15,4 2-144-15,1-1 0 0,3 0 0 0,2 0 0 0,3-1 0 16,0 1 0-16,0 0 0 0,1 0 0 0,-2 0 0 16,0 1-560-16,0-1 16 0,-3 1 0 0,-4 0 0 15,-1 1-2144 1,-4 0-416-16,-2 1-96 0</inkml:trace>
  <inkml:trace contextRef="#ctx0" brushRef="#br0" timeOffset="59691.49">6739 6141 33231 0,'-16'0'1472'0,"8"1"304"0,-1 1-1424 0,1-1-352 15,1 1 0-15,7-2 0 0,-4 2 1040 0,4-2 144 16,0 0 32-16,0 0 0 0,0 0-560 0,3 6-96 16,2-2-32-16,4 0 0 0,2 0-288 0,4-1-64 15,2-1-16-15,3 0 0 0,2 1-160 0,3-1 0 16,3-1 0-16,1 0 0 15,2-2-352-15,3 0-160 0,0-3-16 0,1 0-16768 0</inkml:trace>
  <inkml:trace contextRef="#ctx0" brushRef="#br0" timeOffset="60383.47">9196 5819 28511 0,'0'0'1264'0,"-5"-2"256"0,0-1-1216 0,3-1-304 15,2 4 0-15,0 0 0 0,4-3 304 0,6 2 0 16,2-1 0-16,3-1 0 0,3 0 112 0,4 0 32 15,3 0 0-15,2-1 0 0,0 1-208 0,3 0-48 16,2 0 0-16,-1 2 0 0,-1-1-64 0,0 1 0 16,-2 0-128-16,-2-1 192 0,-2 1-192 0,-2 0 128 0,-2-2-128 0,-2 2 0 15,-4 0 192-15,-5 0-64 0,-3 0-128 0,-6 1 192 16,0 0 160-16,-4-3 32 0,-5 0 0 0,-3 1 0 16,-3 0 128-16,-4 1 16 0,-5 0 16 0,-3 3 0 15,-2 4-304-15,-3 1-64 0,-2 2-16 16,-4 1 0-16,-4 0 32 0,0 1 0 0,-4 0 0 0,1 2 0 15,1 1 64-15,5 2 0 0,2 0 16 0,2 1 0 16,1-1 96-16,4 1 16 0,4 0 0 0,3 1 0 16,3-2-384-16,5 1 144 0,4-1-144 0,2-1 0 0,2-1 0 0,4 0 0 15,2 1 0-15,4-1 0 0,1-2 0 0,3-1 0 16,4-2 0 0,4-1-144-16,0-2 144 0,3-1 0 0,-1-2 0 0,2-1 0 0,2-1 0 0,0-2 0 15,-2-3 0-15,0-3 0 16,0-1 0-16,-3-2 224 0,-1-1-48 0,-3-2-16 0,-2-1 208 0,-4 0 32 15,-1-1 16-15,-5 0 0 0,0 0 32 0,-6 0 16 16,-2 1 0-16,-1 2 0 0,-5 0-224 0,1 3-48 16,-2 1-16-16,0 4 0 0,1 1-176 0,0 3-224 15,1 1 48-15,1 3 16 16,-1 3-1424-16,2 1-272 0,3 5-64 0,0 1-9824 16,1 2-1952-16</inkml:trace>
  <inkml:trace contextRef="#ctx0" brushRef="#br0" timeOffset="60933.75">9603 6203 30463 0,'0'0'1344'0,"1"-6"288"0,-1 1-1312 0,0-2-320 0,0 1 0 0,-2-1 0 16,-3 1 1168-16,-1 0 176 0,-2 2 16 0,-2 0 16 16,-2 2-32-16,-2 2 0 0,-3 2 0 0,-2 3 0 15,0 1-928-15,-2 4-192 0,1 2-32 0,0 4-16 16,0 0-176-16,3 2 0 0,-2 1 0 0,3 0 0 15,0 0 0-15,3 0 0 0,3-1 0 0,2 1 0 16,3 0-160-16,3-2 160 0,2-1 0 0,3-3-144 16,4-2 144-16,1-2 0 0,2-1 0 0,1-3 0 0,2-1-192 0,3-1 64 15,-3-4 0-15,4-3 0 0,1-1 128 0,1-3-208 16,-1-3 80-16,1-1 128 0,-1-2-144 0,1-3 144 16,-1-3 0-16,0-1 0 0,0 1-144 0,-3-1 144 15,-1 1 0-15,-2 1-144 0,-3 2 144 0,-1 2 0 31,-3 2 0-31,0 3 0 0,-3 2 0 0,-2 8 0 0,0 0 0 0,0 0 128 0,0 0-128 0,0 0 128 32,-4 8-128-32,-1 3 128 0,0-1-128 0,0 4 0 0,1 2 0 0,1 1 0 0,-4 1 0 0,4 1-160 15,0-1 160-15,3 1 0 0,2 0-128 0,0-1 128 16,1-1 0-16,3-3 0 0,1-1 0 0,3-2-128 16,0-1 128-16,3-2 0 15,3-1 0-15,-1-3 0 0,0-1 0 0,2-2 0 16,3-1 0-16,-3-1 0 0,0-3 0 0,-1-3 0 15,0-1 192-15,-1-5-64 0,1-1-128 0,-1-2 192 16,0-4 0-16,0-1-16 0,-2 0 0 0,-1 0 0 16,-2 0 64-16,-1 3 16 0,-3 0 0 0,0 3 0 15,-3 0 240-15,-1 3 48 0,-1 2 16 0,2 4 0 0,-3 6-112 0,0 0-32 16,0 0 0-16,0 0 0 0,-4-5-416 0,4 5 128 16,0 0-128-16,0 0 0 0,0 0 0 0,-2 6 0 15,0 0-144-15,2 2 144 0,-1-1-320 0,1 0 32 16,1 2 16-16,0 0 0 15,0 0-2160-15,1-2-416 0,-1 1-96 0</inkml:trace>
  <inkml:trace contextRef="#ctx0" brushRef="#br0" timeOffset="61327.21">9896 6247 19343 0,'0'0'1728'0,"0"0"-1392"0,0 0-336 0,2-4 0 15,-2 4 1792-15,0 0 272 0,0 0 64 16,0 0 16-16,0 0-144 0,0 0-16 0,5 3-16 0,3 3 0 16,-4 2-768-16,2 3-160 0,-2 2-16 0,0 3-16 15,0-1-384-15,-1 3-80 16,-1 0-16-16,2 1 0 0,-1 0-256 0,1 0-48 0,2-2-16 0,-1 1 0 15,1-1-80-15,0 0 0 0,1-3-128 0,1-2 192 16,0-1-64-16,1-2-128 0,1-2 176 0,-1-2-176 16,1-2 336-16,0-1-32 0,0-4-16 0,0-1 0 0,-2-3 96 0,2-2 32 15,0-2 0-15,1-2 0 0,-1-2 0 0,1-3 0 16,-1-3 0-16,0-2 0 0,1-2-224 0,-1 0-32 16,-3 0-16-16,1 1 0 0,0 1-144 0,-2 2 0 15,-1 1 0-15,-1 4 0 0,0 1-128 0,-2 6-64 16,-1 0-16-16,-1 2 0 15,0 6-1088-15,0 0-224 0,0 0-32 0,0 0-16 16,0 0-1312-16,0 0-272 0,-3 8-48 0</inkml:trace>
  <inkml:trace contextRef="#ctx0" brushRef="#br0" timeOffset="61594.04">10305 6413 14735 0,'0'0'1312'15,"0"0"-1056"-15,5-3-256 0,3-1 0 0,2 1 2176 0,1-1 384 16,-1-2 80-16,-1 1 16 0,0-2-432 0,1-1-96 15,0 0-16-15,0-2 0 0,0-1-832 0,0-2-192 0,0-1-16 0,0 2-16 16,-4 0-384-16,1 1-80 0,-3 0-16 0,1 1 0 16,-3 0-176-16,-1 3-32 0,-1 0-16 0,-1 0 0 15,-3 2-64-15,0 2-16 0,-1 2 0 0,-2 2 0 16,-1 3-64-16,-1 3-16 0,1 0 0 0,-2 4 0 16,-3 4-192-16,0 1 0 0,2 3 128 0,2 2-128 15,0-3 0-15,2 2 0 0,2 0 0 0,0 0 0 16,3-1 0-16,2-1 0 0,1 0 0 0,2-1 0 0,2-1 0 0,1-2 0 15,3 0 0-15,2-3 0 0,0-2-128 0,2-1 128 16,3-3 0-16,3 0 0 16,0-3-544-16,4-3 0 0,4-5 0 0,4-1-11152 15,2-4-2224-15</inkml:trace>
  <inkml:trace contextRef="#ctx0" brushRef="#br0" timeOffset="61908.18">11716 5668 36863 0,'-6'-16'3264'0,"5"9"-2608"16,-1 1-528-16,1-1-128 0,-1 2 560 0,-1 1 80 0,-3 2 0 0,-1 0 16 15,4 1-240-15,3 1-48 0,0 0-16 0,0 0 0 16,0 6 0-16,0 4 0 0,1 2 0 16,1 3 0-16,1 1-224 0,-1 3-128 0,0 2 160 0,1 2-160 15,0 0 128-15,-1 1-128 0,0 1 0 0,0 7 0 16,0-3 0-16,1-2 128 0,-1 0-128 0,0-3 0 16,-1-2-336-1,0-2-112-15,0-4-32 0,0 0 0 0,0-3-2560 0,-1-4-512 0</inkml:trace>
  <inkml:trace contextRef="#ctx0" brushRef="#br0" timeOffset="62081.28">11515 5905 23951 0,'-3'-13'1056'0,"2"7"224"0,-1 0-1024 0,3-1-256 16,4 0 0-16,0 1 0 0,2-2 2688 0,3 1 464 16,3 1 112-16,3-2 0 0,3 0-2304 0,2 1-480 15,2 0-96-15,3 1 0 0,1-1-240 0,0 1-144 16,1 3 192-16,0 1-192 0,2 1 0 0,0 1 0 0,0 0 0 0,-2 2-144 31,0 1-2192-31,-2 2-432 0,21 1-96 0,-13 4-16 0</inkml:trace>
  <inkml:trace contextRef="#ctx0" brushRef="#br0" timeOffset="62601.13">12939 5746 37599 0,'-5'-17'1664'0,"2"10"352"0,0 0-1616 0,0-1-400 16,0 0 0-16,0 0 0 0,1 2 768 0,0 0 64 16,0 2 0-16,2 4 16 0,0 0-208 0,0 0-32 0,0 0-16 0,-1 5 0 15,1 4-448-15,0 2-144 0,1 4 0 0,1 2 0 16,0 3 0-16,0 2 0 0,1 1 0 0,0 2 0 16,0 3 0-16,2 0 0 0,-2 2 0 0,1 0 0 0,1-2 0 0,-1 1 0 15,0 0 0-15,1-1 0 0,-1-2 0 0,1-3-144 16,-1-1 144-16,-1-3-128 15,2-1-608-15,-2-1-112 0,-1-4-32 0,0-2 0 16,1-2-1984-16,-2-4-400 0,-1-5-64 0,0 0-10800 0</inkml:trace>
  <inkml:trace contextRef="#ctx0" brushRef="#br0" timeOffset="62994.32">12956 5844 27231 0,'-8'-32'1216'0,"5"16"240"0,-2-6-1168 0,1-3-288 15,-1-3 0-15,2 0 0 16,2 1 1616-16,2 3 272 0,1 2 48 0,3 2 16 0,1 3-704 0,3 1-144 15,1 2-16-15,1 2-16 0,2 1-592 0,-1 2-112 16,5 2-32-16,0 3 0 0,4 2-336 0,-2 2 128 0,0 1-128 0,1 1 0 16,-2 4 0-16,0 1 0 0,-2 2 0 0,-1 1 0 15,-3 2 0-15,-3 2 144 0,-3 3-144 0,-1 2 0 16,-4 0 160-16,-5 2-160 0,-3 1 128 0,-5 2-128 16,-5 3 0-16,-2 0 0 0,0 1 128 0,-1-3-128 15,-1-2 0-15,1-2-144 0,1-2 144 0,1-4-208 16,1-2 208-16,3 0 0 0,2-4 192 0,2 0-192 15,1-2 448-15,4-1-32 0,1 0 0 0,3-1 0 16,1 1-192-16,2-1-32 0,3 1-16 0,1-1 0 16,4 1-176-16,0 1 0 0,3-2 144 0,3 2-144 15,1-1 0-15,2 2 0 16,0 1 0-16,2 0 0 0,2 0 0 0,2 2 0 16,-1 2 0-16,2 1 0 0,-1 0 0 0,1 2 0 0,0-1 0 0,-2 1 0 0,-1-1 0 0,-2-1 0 15,-4-1 0-15,-1 0 0 0,-3 0 0 0,-2-2 176 16,0-3-48-16,-3 1 0 0,-3-1 64 0,0 0 16 15,-2-3 0-15,-1 1 0 0,-2-6-80 0,2 6 0 16,-1 0-128-16,-1-6 192 16,0 0-192-16,0 0 0 0,1 6-192 0,-1-6 192 15,0 0-2352-15,0 0-352 0,0 0-80 0,5 6-16 0</inkml:trace>
  <inkml:trace contextRef="#ctx0" brushRef="#br0" timeOffset="76836.35">6085 7745 4607 0,'-11'-4'400'0,"5"2"-400"0,0-2 0 0,0 1 0 0,1-1 2816 0,0-1 496 31,1 1 80-31,0-1 32 0,4 5-1392 0,0 0-288 0,0 0-48 0,0 0-16 0,1-5-736 0,3 0-160 16,4 1-16-16,3 1-16 0,4-1 16 0,4 0 16 15,3-1 0-15,3-1 0 0,2 1-240 0,2-2-48 0,2 0-16 0,2 1 0 16,1-3-240-16,4 1-48 16,1 2-16-16,0 0 0 0,-2 1-48 0,-1 0 0 15,0 1 0-15,-4 1 0 0,-5-1-128 0,-4 2 128 16,-3 0-128-16,-5 1 128 0,-4 1-128 0,-2 0 128 15,-3 0-128-15,-6 0 128 0,0 0 32 0,0 0 0 0,-8 4 0 0,-4 1 0 16,-6-2-160-16,-4 1 0 16,-3 1 0-16,-7 1 0 0,-3 1 0 0,-3 2 0 15,0 1 0-15,-1-1 0 0,0 0 0 0,-1 2 0 16,2 1 0-16,-1 0 0 0,0 2 0 0,-2-1 0 0,1-1 192 0,3 0-64 16,1 0-128-16,3 1 0 0,3 1 0 0,4 0 0 15,2 0 0-15,5 0 128 0,2 1-128 0,4 0 128 0,4-1-128 16,1 1 0-16,3 0 0 0,2 1 0 0,2-2 0 15,3 0 0-15,2-1 0 0,3-1-176 0,4-1 176 0,2-1 0 16,3-2 0-16,4-1 0 16,3-3 176-16,3-1 64 0,0-2 16 0,3-2 0 0,-2-2 64 0,1-2 32 15,-3-2 0-15,-2-2 0 0,-4-2 112 0,-3 1 32 16,-3-1 0-16,-2 0 0 0,-3-1 112 0,-2 0 32 16,-4 1 0-16,-2 0 0 0,-3 0-96 0,-4 0-16 15,-2 0 0-15,-3 1 0 0,-1 1-528 0,-5 3 0 16,0 0 0-16,-1 3 0 31,-1 1-352-31,-1 3-80 0,-1 1-16 0,1 4 0 0,0 1-560 0,3 3-112 0,1 1-32 0,3 2 0 16,2 2-2368-16,2 0-464 0</inkml:trace>
  <inkml:trace contextRef="#ctx0" brushRef="#br0" timeOffset="77309.98">6530 8050 27071 0,'0'0'1200'0,"0"0"240"0,0 0-1152 0,0 0-288 16,0 0 0-16,0 0 0 0,0 0 528 0,0 0 48 0,-5 3 16 0,1 3 0 15,-1 4-272-15,2 2-48 0,0 2-16 0,0 5 0 16,0 3-256-16,1 3 0 0,2 1 0 0,-3 4 0 16,1 2 144-16,1 1-144 0,0-1 0 0,1 1 144 15,1 1-144-15,2-2 0 0,0-4 0 0,-1 1 0 16,0-1 0-16,0-2 0 0,1-3 0 0,-1-2 0 15,-1-3 192-15,0-4 0 0,-1-2 0 0,-1-3 0 0,0-3 704 0,1-6 160 16,0 0 32-16,0 0 0 0,-7-2-80 0,1-2-16 16,-3-4 0-16,0-3 0 0,0-3-448 0,0-3-96 15,0-3 0-15,0-2-16 16,0-2-224-16,0-3-32 0,1-4-16 0,2-1 0 0,0-3-160 0,3 0 160 16,2-1-160-16,1 2 160 0,2-1-160 0,3 3 0 15,0 1 0-15,2 4 128 0,0 3-128 0,3 4 0 16,1 2 0-16,1 4-176 0,2 1 32 0,0 3 0 15,0 2 0-15,2 2 0 0,1 1-32 0,-1 3 0 16,-1 1 0-16,0 2 0 0,-1 1 176 0,-3 3 0 16,-2 1 0-16,-1 3 0 0,-1 1-192 0,-3 2-64 0,-2 2-16 0,-1 2 0 31,-2-1-112-31,-2 2-32 0,-4-1 0 0,0 1 0 0,-3-2 80 0,-2-1 16 0,-1-2 0 0,-2 1 0 16,2-2 176-16,0-2 144 0,1-1-192 15,0-1 192 1,0-2-448-16,1 1 32 0,2-1 0 0,1 0-9936 15,0-2-1984-15</inkml:trace>
  <inkml:trace contextRef="#ctx0" brushRef="#br0" timeOffset="77610.02">6802 8125 23039 0,'5'-17'2048'0,"-2"11"-1648"16,1-2-400-16,2 0 0 0,0 2 1728 0,1 0 272 15,0 1 48-15,1 1 16 0,1 1-656 0,2 2-144 16,-2 0-32-16,2 2 0 0,0 2-672 0,-1 3-144 16,0 1-32-16,-3 3 0 0,-1 2-384 0,-2 3 0 15,-1 1 0-15,-5 2 0 0,-1 0 0 0,-1 2 0 16,-5 1 0-16,0 1 0 0,-2 1-224 0,-1 0 32 0,1-3 0 0,1-2 0 16,-1-4 192-16,2-1 0 15,2-2 0-15,0-1-144 0,2-3 352 0,0-2 80 16,5-5 16-16,0 0 0 0,0 0 224 0,0 0 48 15,0 0 16-15,0 0 0 0,9-1-288 0,1 0-64 16,2-1-16-16,2 1 0 0,2-3-224 0,2 1 0 0,3 0 0 0,1 0 0 31,1-2-560-31,3 0-144 0,0-2-48 0,2 0-10448 16,-3-1-2112-16</inkml:trace>
  <inkml:trace contextRef="#ctx0" brushRef="#br0" timeOffset="77779.2">7657 7920 31327 0,'-9'-13'1392'0,"7"7"272"0,0 1-1328 0,2 5-336 0,-1-7 0 0,2 3 0 0,-1 4 720 0,0 0 80 15,5-5 16-15,3 3 0 0,0 1-480 0,1 1-80 16,2 1-32-16,2 1 0 0,0 2-224 0,1 1-288 16,0 1 64-16,1 1 16 15,0 1-2608-15,0 1-528 0</inkml:trace>
  <inkml:trace contextRef="#ctx0" brushRef="#br0" timeOffset="77951.48">7709 8128 28559 0,'-4'-6'2544'0,"1"1"-2032"0,0-1-512 0,0 2 0 16,1 0 1072-16,2 4 112 16,-1-6 32-16,1 6 0 0,0-4-272 0,0 4-48 15,0 0-16-15,6-2 0 0,2-1-560 0,3 3-96 16,3 0-32-16,1 1 0 0,3 2-192 0,3 0 0 15,2 1 0-15,2 1 0 16,2-1-512-16,2 1 0 0,0-1 0 0,0-1-10048 16,1 1-1984-16</inkml:trace>
  <inkml:trace contextRef="#ctx0" brushRef="#br0" timeOffset="78579.19">9900 7742 20271 0,'0'0'1792'0,"0"0"-1424"0,0 0-368 0,0-5 0 15,0 5 656-15,4-5 64 16,3 1 16-16,-1-1 0 0,4 2 400 0,2 0 80 0,3-1 0 0,1 1 16 16,3 1-448-16,2 0-80 15,1-2-32-15,2 2 0 0,3 0-320 0,2 0-64 0,2-1-16 0,-3 1 0 16,2 0-80-16,-1 0-32 15,-3 0 0-15,-2-1 0 0,-3 1-160 0,-1 0 160 0,-1 1-160 0,-4-1 160 16,-4 0-32-16,-2-1-128 0,-1 2 192 16,-8 1-64-16,0 0 128 0,0 0 32 0,-7-3 0 0,-3 1 0 15,-3 0-128-15,-1 0-32 0,-6 2 0 0,-4 2 0 16,-6 1-128-16,-4 1 0 0,-4 2 0 16,0-1 0-16,-2 3-144 0,2 2 144 0,0 1 0 0,1 1 0 0,1 1 0 0,-1 1 0 15,2 1 0-15,2 0 0 0,2 1 0 0,4 0 0 16,3 1 0-16,4-1 0 0,3 1 0 0,4-2 0 15,4-1 0-15,4 1 0 0,2-1 0 0,3 0 0 16,3-1-160-16,4-1 160 0,2-1-128 0,6-1 128 16,-1-1-128-16,3-2 128 0,0-3 0 0,2-2 0 15,0-1 0-15,-2-2 128 0,0-1 48 0,-1-1 16 16,0-3 0-16,-3 0 0 0,-2-3 256 0,-4 0 64 16,-1-2 16-16,-3 0 0 15,-2 0 224-15,-2 0 32 0,-3 0 16 0,-3 2 0 0,-2-2-272 0,-2 3-48 16,-2-1-16-16,-2 2 0 0,-2 3-464 0,0 2-240 15,-3 3 32-15,0 2 0 16,0 2-528-16,2 3-96 0,0 1-32 0,3 2 0 16,0 3-2272-16,3 3-464 0,3 1-96 0</inkml:trace>
  <inkml:trace contextRef="#ctx0" brushRef="#br0" timeOffset="79225.07">10246 8149 16575 0,'16'-10'1472'0,"-10"6"-1168"0,2-3-304 0,-1 0 0 15,-2 1 2272-15,1-2 400 0,-2 0 80 0,-2 1 0 16,-2-1-704-16,-1 0-160 0,-1 1-32 0,-3 0 0 16,0 0-496-16,-4 3-96 0,-3 1-32 0,-1 2 0 15,-1 1-784-15,-2 3-144 0,-1 2-48 0,-1 3 0 16,-1 3-256-16,1 2 0 0,-1 2-128 0,1 1 128 16,3 3-160-16,1-1 160 0,1 0-160 0,2 0 160 15,3-2-128-15,1 1 128 0,3-1 0 0,1 1-144 0,3-3 144 0,3-1-128 16,0-2 128-16,4-1-128 0,1-1 128 0,3-4 0 15,1-1 0-15,3-3 0 0,0-2 0 0,2-3 192 16,-1-2-32-16,1-3-16 0,-1-2-16 0,1-1 0 16,-2-2 0-16,0 0 0 0,0-1 0 0,-4-2 0 15,0 0 0-15,-1 0 0 0,-2 3-128 0,-1 1 0 16,-3 2 144-16,0 2-144 0,-1 2 0 0,-3 7 0 16,0 0 0-16,0 0 0 0,0 0-192 0,-2 6 64 0,-3 3 0 0,1 2 0 15,0 2 0-15,-1 2 0 16,1 1 0-16,1 1 0 0,-1 3 128 0,3 0 0 0,1 1-144 0,0-1 144 15,1-2 0-15,3 0 0 0,1-3-144 0,2 0 144 16,0-3 0-16,2-2 0 0,1-3 0 0,1-1 0 16,0-4 0-16,2-1 0 0,2-3 128 0,0-1-128 15,0-3 240-15,2-2-48 0,-1-1-16 0,1-2 0 16,-1-3 144-16,1-2 16 0,-2-3 16 0,2-1 0 16,-1-1-80-16,0 1-16 15,-2-1 0-15,-1 1 0 0,-2 2-96 0,-1 3-32 0,-2 3 0 0,-3 3 0 0,-1 1 0 16,-2 3-128-16,-2 5 192 0,0 0-64 0,0 0-128 0,0 0 0 15,-2 9 0-15,-3 2 0 0,2 1-192 0,1 1 48 16,-1 1 0-16,3 0 0 0,2 2 144 0,-1 0 0 16,1 1 0-16,2-2 0 0,2 1 0 0,0-3 0 15,1-2 0-15,1-2 0 0,2-3 0 0,-1-1 0 16,2-2 0-16,3-3 0 0,-2-3 160 0,1-3 64 16,-1-2 16-16,0-1 0 0,0-5 224 0,0 0 48 15,0-1 16-15,1-2 0 0,-4-2-208 0,1 1-64 16,-1-2 0-16,-1 0 0 0,-2 1-128 0,0 3-128 15,-3 1 144-15,-1 1-144 0,0 3 0 0,-2 3-192 16,0 1 16-16,-2 1 0 16,2 6-2016-16,0 0-416 0,-5 5-80 0,-1 1-8880 15,1 2-1776-15</inkml:trace>
  <inkml:trace contextRef="#ctx0" brushRef="#br0" timeOffset="79540.58">10924 8272 25791 0,'0'0'2304'0,"2"-5"-1856"16,0-2-448-16,2 1 0 0,-2 1 1584 0,2-1 208 0,1 1 64 0,0-1 0 16,2-1-464-16,0-1-96 0,2-1-16 0,1 2 0 15,1-2-816-15,0 0-160 0,1-1-48 0,0 1 0 0,-1 0-256 0,-2 1 128 16,-1-1-128-16,-2 1 0 0,0 0 128 0,-3 2-128 16,1 0 0-16,-3 2 0 0,-1 4 144 0,0 0-144 15,-5-3 0-15,1 3 144 0,-6 1-144 16,0 2 0-16,-1 1-192 0,0 3 192 0,-1 0-224 0,1 1 80 15,0 3 16-15,1 2 0 0,1-1 128 0,2 0 0 32,0 1-144-32,1-1 144 0,2 0 0 0,2 1-144 0,1 1 144 0,2 0 0 0,1 0-160 0,2 0 160 15,2 1-128-15,2-3 128 0,0-1 0 0,3-1 0 16,2 0 0-16,1-2 0 0,2-1 0 0,1-1 0 16,0-2 0-16,3 0 0 15,2-3-496-15,0-2-64 0,0-3-16 0,1-3-10080 16,0-1-2016-16</inkml:trace>
  <inkml:trace contextRef="#ctx0" brushRef="#br0" timeOffset="79862.48">11707 7745 32255 0,'-4'-3'2864'0,"4"3"-2288"16,-5-3-576-16,5 3 0 0,0 0 560 0,0 0 0 15,0 0 0-15,0 0 0 0,0 0-160 0,7 0-16 16,3 0-16-16,2 1 0 0,3 0-64 0,5 0-16 15,0 0 0-15,4 0 0 0,3 0-112 0,1 0-32 16,2-1 0-16,1 0 0 0,1 0-144 0,-2-1 192 16,1 0-192-16,-1-1 192 0,-3 0-192 0,-1 1 0 15,-4-2 0-15,0 3-176 16,-1 0-3184-16,-2-1-640 0</inkml:trace>
  <inkml:trace contextRef="#ctx0" brushRef="#br0" timeOffset="80486.73">12625 7575 25791 0,'0'0'1152'0,"0"0"224"0,0 0-1104 0,0 0-272 0,0 0 0 0,0 0 0 16,-2 5 1120-16,-3 3 160 0,1 2 48 0,-1 3 0 16,1 2-640-16,0 3-128 0,0 1-32 0,1 2 0 15,-2 1-208-15,1 2-64 0,1 0 0 0,-1 2 0 16,1 3-256-16,1 0 128 0,0-2-128 0,-1 2 0 15,1-3 160-15,1-2-160 0,1-3 128 0,1-2-128 0,0-3 128 0,0-1-128 16,2-3 0-16,-1-3 128 0,0-3 16 0,-2-6 0 16,0 0 0-16,0 0 0 0,4-3 192 0,1-3 48 15,0-2 0-15,0-3 0 0,-1-7 112 0,1-2 16 16,-1-3 16-16,1-4 0 0,1-4-128 0,-1-2-16 16,2-1-16-16,1-2 0 0,2-1-128 0,0-1-32 0,-2-2 0 0,1 3 0 15,1 0-16-15,1 3-16 16,-1 2 0-16,1 4 0 0,0 2 48 0,0 4 16 0,0 3 0 0,1 1 0 15,0 4-240-15,2 3 144 0,-1 2-144 0,1 3 128 16,0 4-128-16,0 1 0 0,0 2 0 0,-2 4-176 16,-1 1 176-16,-1 3-128 15,-2 3 128-15,-2 1-128 0,-2 2 128 0,-1 0-160 0,-3 3 160 0,-4 1-160 32,-3 3-288-32,-6 3-48 0,-4 1-16 0,-2 0 0 15,-3 3-384-15,0-2-64 0,0-2-32 0,2-2 0 0,1-5 480 0,1-2 80 0,3-4 32 0,2-3 0 16,0-3 576-16,2 0 112 0,4-2 32 0,0 0 0 15,1-3 416-15,6-1 96 0,0 0 0 0,0 0 16 16,0 0-384-16,0 0-80 0,0 0 0 0,8 2-16 0,1 0-224 0,3 1-144 16,0 1 192-16,4 1-192 0,1 3 0 0,5 2 0 15,-1 1 0-15,2 2 0 0,1 1 0 0,1 3 0 16,-1-2 0-16,0 2 0 0,1-1 0 0,-1 1 0 16,-2 0 0-16,-2 1 160 0,-2-1-160 0,-2 0 192 15,-1-1-192-15,-3 0 192 0,-1-1-192 0,-2 1 160 16,-2-3-160-16,1-1 160 0,-4-1 96 0,0-2 32 0,-2-2 0 0,0 1 0 15,0-1-80-15,-1 0-16 16,0-1 0-16,-1-6 0 0,0 0-32 0,2 7-16 16,-2-7 0-16,1 6 0 15,-1-6-496-15,0 0-96 0,0 0-32 0,2 7-11920 16,-2-7-2384-16</inkml:trace>
  <inkml:trace contextRef="#ctx0" brushRef="#br0" timeOffset="81320.92">17122 5510 23951 0,'0'-7'2128'0,"0"1"-1696"0,0-1-432 0,2 1 0 15,-2-3 2112-15,0 1 320 16,0 1 80-16,0 3 16 0,0 4-416 0,0 0-64 0,0 0-32 0,0 0 0 16,0 0-1024-16,0 0-208 15,0 0-32-15,3 8-16 0,1 1-400 0,-2 3-80 0,0 1 0 0,0 2-16 16,0 2-240-16,0 1 144 0,0 1-144 0,-1 2 128 16,1 1-128-16,-1 1 0 0,-1 0 0 0,0 1 0 0,0 2-144 0,-1-1-64 15,-1-1-16-15,1-1 0 16,-1-1-704-16,0-1-144 0,1-1-16 15,-1-2-16 1,-3-3-2512-16,1-3-496 0</inkml:trace>
  <inkml:trace contextRef="#ctx0" brushRef="#br0" timeOffset="81462.97">16944 5749 32255 0,'-5'-3'2864'0,"-1"-1"-2288"16,1-3-576-16,1 1 0 0,3-1 848 0,1 2 64 15,0-1 16-15,0 6 0 0,7-4-48 0,3-1-16 16,3 2 0-16,4 0 0 15,1-2-656-15,4 2-208 0,2 0 128 0,3 0-128 0,1-1 0 0,3 1-256 16,2-1 64-16,1-1 0 16,3 1-2352-16,0 0-464 0,3 0-80 0</inkml:trace>
  <inkml:trace contextRef="#ctx0" brushRef="#br0" timeOffset="81745.72">17729 5464 28559 0,'0'0'1264'0,"0"0"272"0,0 0-1232 0,0 0-304 0,0 0 0 0,0 0 0 15,0 0 1216-15,-3 7 192 0,1 2 48 0,1 2 0 16,0 4-320-16,1 0-64 0,1 3-16 0,-1 1 0 16,0 3-480-16,1 0-80 0,1 0-32 0,3 3 0 15,-2-2-96-15,1 0-32 0,2-1 0 0,-1 0 0 16,0-4-112-16,3-1-32 0,-1-3 0 0,1-2 0 0,0-2 192 0,-1-2 48 16,1-4 0-16,1 0 0 0,1-3 0 0,0-2 0 15,0-4 0-15,-1-2 0 0,2-2-80 0,0-4-16 16,0-3 0-16,2-3 0 0,0 0-144 0,-1-4-48 15,-1-4 0-15,1 1 0 0,0-1-144 0,-1 2 0 16,0 1 0-16,-3 2 0 31,1 1-576-31,-2 3-32 0,1 4-16 0,-1 3 0 16,-2 2-1888-16,-1 4-384 0,-4 5-80 0,0 0-8160 16,0 0-1648-16</inkml:trace>
  <inkml:trace contextRef="#ctx0" brushRef="#br0" timeOffset="82029.2">18141 5645 16575 0,'0'0'1472'0,"0"0"-1168"16,7-1-304-16,0-1 0 0,2-1 2448 0,1-2 432 0,0 0 96 0,0-3 16 16,0 0-1200-16,1 1-224 15,0-1-48-15,1-1-16 0,-1-1-720 0,0-1-144 16,0-1-16-16,-2-1-16 0,-1-2-272 0,1 0-48 0,-2 2-16 0,-2 0 0 16,-2 1-32-16,-3 2-16 15,0 1 0-15,-6 2 0 0,-1 2 336 0,-1 3 64 0,-3 3 16 0,-3 2 0 16,-1 3-304-16,-1 1-48 0,-3 4-16 0,0 3 0 15,0 2-16-15,2 3 0 0,3-1 0 0,-1 2 0 0,1 1-64 0,3 0-32 16,2 0 0-16,3 1 0 0,1-2-160 0,5-2 128 16,0 0-128-16,3-1 128 0,4-1-128 0,1 1 0 15,-1-3 144-15,3-2-144 0,4-1 0 0,2-2 0 16,3-3 0-16,3 0 0 0,2-2-400 0,3-2 0 16,2-3 0-16,1-1 0 15,-1-2-1456-15,1-4-304 0,0-4-48 0,-2-3-13488 16</inkml:trace>
  <inkml:trace contextRef="#ctx0" brushRef="#br0" timeOffset="82280.64">18657 5211 5519 0,'-6'-8'496'0,"1"0"-496"0,1 1 0 0,-2 1 0 16,3 2 6800-16,3 4 1264 16,0 0 256-16,0 0 64 0,0 0-6080 0,0 0-1216 15,0 0-256-15,9 2-32 0,0 2-288 0,2 4-64 0,3 2-16 0,-1 2 0 16,1 2-80-16,2 4-16 0,-1 2 0 0,-1 2 0 15,-2 2 64-15,-1 2 16 0,-1 3 0 0,-3 3 0 16,-3 2 0-16,-2 2 0 0,-4 3 0 0,-4 0 0 16,-5 3-128-16,-5 2-32 0,-4 2 0 0,-4 2 0 15,-2-1-256-15,-2-1 0 0,1-2-128 0,-2-1 128 32,-4-1-464-32,-1-1 0 0,-1-3 0 0,-5-2 0 0,-4-4-576 15,-2-3-112-15,-2-3-32 0,0-4 0 0,2-2-1552 0,0-3-304 0,2-5-64 0</inkml:trace>
  <inkml:trace contextRef="#ctx0" brushRef="#br0" timeOffset="82532.48">17188 5404 26719 0,'-13'-19'1184'0,"7"11"240"0,-1 0-1136 0,-1 2-288 16,1 0 0-16,-2 1 0 0,-1 0 1920 0,-2 4 336 15,-1 4 64-15,-2 3 16 0,0 3-1360 0,-3 4-272 0,-3 4-48 0,1 7-16 16,0 2-384-16,0 4-64 0,1 5-32 0,-3 3 0 16,2 4-32-16,3 3 0 15,1 3 0-15,4 0 0 0,4 1-128 0,3 0 0 16,4-3 0-16,4-1 0 0,5-2 0 0,3-1 0 0,3-3 128 16,4-2-128-16,4-3 0 0,1-3 0 0,2-3 144 0,4-1-144 15,1-5 0-15,4-4-288 0,3-1 48 0,4-4-11104 16,3-3-2224-16</inkml:trace>
  <inkml:trace contextRef="#ctx0" brushRef="#br0" timeOffset="82957.53">17198 7615 34783 0,'0'0'1536'0,"-4"-3"320"0,-2-1-1472 0,6 4-384 0,0 0 0 0,0 0 0 16,0 0 368-16,0 0 0 0,4-7 0 0,1 3 0 15,4-1 0-15,3 2 0 0,4 0 0 0,2-1 0 16,5 2-368-16,3 1 0 15,1 0 0-15,4 0 128 0,2 0-256 0,-1 0-64 0,-1 1 0 0,-2-1 0 32,1-1-2496-32,-2 1-496 0</inkml:trace>
  <inkml:trace contextRef="#ctx0" brushRef="#br0" timeOffset="83255.75">17808 7484 30399 0,'0'0'1344'0,"0"0"288"0,0 0-1312 0,0 0-320 0,0 0 0 0,0 0 0 15,0 0 624-15,-1 7 48 16,-2 1 16-16,1 2 0 0,1 3 48 0,0 2 16 16,1 3 0-16,0 1 0 0,0-1-352 0,0 2-64 0,1 1-16 0,1 1 0 15,1 0 0-15,-1-1-16 0,1-1 0 0,-1-3 0 32,3-1-48-32,-1-2 0 0,0-2 0 0,2-2 0 0,1-1 128 0,-1-4 32 0,2-1 0 0,-2-3 0 15,1-1 16-15,1-3 0 0,-1-1 0 16,2-4 0-16,0 0-16 0,1-6 0 0,1-2 0 0,0-4 0 15,0-3-160-15,1-1-48 0,2 0 0 0,0-1 0 16,-2 0-208-16,-1 1 0 0,-1 1 0 0,-1 3 0 31,0 2-448-31,-1 4-16 0,-1 3-16 0,-1 2 0 16,-1 3-1872-16,-1 1-368 0,-4 5-80 0,0 0-13136 0</inkml:trace>
  <inkml:trace contextRef="#ctx0" brushRef="#br0" timeOffset="83554.48">18159 7652 25791 0,'0'0'2304'0,"0"0"-1856"16,0 0-448-16,0 0 0 0,0 0 944 0,7-3 80 16,1 0 32-16,1-1 0 15,1-2 336-15,1 0 64 0,1-2 16 0,1 1 0 0,2-1-640 0,-2-2-128 16,1-2-32-16,0-2 0 0,0 1-224 0,0-1-32 0,-2-2-16 0,0 2 0 16,-3 1-96-16,-3-1-32 15,-1-2 0-15,-3 3 0 0,-1 1-48 0,-2 2-16 16,-1 1 0-16,-3 3 0 0,0 1 176 0,-3 3 16 15,-2 1 16-15,-2 3 0 0,-1 4-288 0,-1 1-128 16,-3 3 0-16,1 2 128 0,-1 3-128 0,2 1 0 16,-1 4 0-16,2 0 0 0,1 0 0 0,2 0 0 0,2 2 0 0,2 0 0 15,3-1 0-15,2 0 0 0,1-1 0 0,3-1 0 16,2-2 0-16,3 0 0 0,1-2 0 0,1 0 0 16,4-2-208-16,1-1 80 0,1-2 128 0,4-1-208 15,2-2-336 1,2-1-64-16,1-2-16 0,3-3 0 0,0-2-2640 15,-1-2-544-15</inkml:trace>
  <inkml:trace contextRef="#ctx0" brushRef="#br0" timeOffset="83806.4">18680 7247 36447 0,'-8'-10'1616'0,"4"6"336"0,1-2-1568 0,3 6-384 15,0 0 0-15,0 0 0 0,0 0 512 0,0 0 0 16,0 0 16-16,0 0 0 0,0 0 16 0,5 4 0 15,2 2 0-15,0 3 0 0,3 3-272 0,1 2-48 32,0 4-16-32,0 2 0 0,1 3-16 0,-1 3 0 0,0 2 0 0,-2 1 0 15,-2 4 64-15,-3 1 0 0,-2 2 0 0,0 2 0 0,-6 3 0 0,-2 1 16 16,-5 0 0-16,-4 2 0 0,-1 0-144 0,-4-1-128 16,-2-2 192-16,-1-1-192 0,-1-1 0 0,-3-1-224 0,-2-3 16 0,-3-2 0 31,-1 0-576-31,-7-3-112 0,-6-3-32 0,-2-3 0 15,-5-3-2080-15,0-2-432 0</inkml:trace>
  <inkml:trace contextRef="#ctx0" brushRef="#br0" timeOffset="84105.51">17239 7259 33167 0,'-10'-9'1472'0,"10"9"304"0,-5-3-1424 0,5 3-352 16,-6-1 0-16,-3 1 0 0,1 2 224 0,-1 5-32 15,0 5 0-15,-1 3 0 0,-2 5 320 0,-1 5 48 16,1 6 16-16,-2 5 0 0,0 4-128 0,0 3-32 16,-2 3 0-16,3 3 0 15,1 4-64-15,1 1-16 0,5 1 0 0,2 1 0 0,3-2-336 0,4-2 0 31,3-2 0-31,4-2 0 0,2-2 0 0,2-3 0 0,1-5 0 0,1-1 0 0,3-5 0 0,2-4-128 16,1-3 128-16,4-4-128 31,4-3-464-31,3-4-96 0,3-3-16 0,5-4-10224 16,5-6-2048-16</inkml:trace>
  <inkml:trace contextRef="#ctx0" brushRef="#br0" timeOffset="100053.42">8257 9749 16575 0,'0'0'1472'0,"0"0"-1168"15,0 0-304-15,0 0 0 0,0 0 960 0,0 0 144 16,5-3 32-16,0 0 0 0,2 0-80 0,3 0-16 0,1 1 0 0,2 0 0 15,2 0-144-15,4 0-48 0,2-1 0 0,2 1 0 16,0-2-272-16,3-2-64 0,1 1-16 0,1 0 0 16,0 1-128-16,1 0-32 0,2-1 0 0,0 2 0 15,1 0 48-15,-1 0 16 0,0 1 0 0,-1 0 0 16,-3 1-128-16,0-1-16 0,-7-1-16 0,1 2 0 16,-4 0-240-16,-4 1 176 0,-3-1-176 0,-2 0 160 15,-3 0 144-15,-5 1 16 0,0 0 16 0,0 0 0 16,0 0 176-16,0 0 16 0,-8-1 16 0,0 0 0 0,-3 0-384 0,-3 1-160 15,-2 0 128-15,-3 1-128 0,-3 0 0 0,-1 1 0 16,0 0 0-16,-2 3 0 0,-3-1 0 0,1 2 0 16,-2 1 0-16,2 3 0 0,-1 1 0 0,1 1-176 15,0 3 176-15,0-1-128 0,-2 0 128 0,1 0 0 16,-1 1 0-16,1-1-128 0,3-1 128 0,2 3 0 16,2-2 0-16,4 0 0 0,1-1 0 0,4 0-160 15,3-4 160-15,0 2 0 0,5-1-256 0,3 0 64 16,3-1 16-16,1-1 0 0,3-2 176 0,2 0 0 15,0-2-144-15,3 0 144 0,3-1 0 0,0-2 160 0,1-2-16 0,1-1 0 16,0-2 144-16,0 0 32 0,-2-3 0 0,-1 1 0 16,-1-3 80-16,-1 1 32 0,-4-1 0 0,-2 1 0 15,-1-3 80-15,-3 1 32 0,-1 0 0 0,-4 0 0 16,-1 1-96-16,-3 0-32 0,-2 2 0 0,-1 0 0 16,-1 2-256-16,-1 0-160 0,-1 1 192 0,-2 0-192 15,0 3-128-15,0 1-144 0,1 3-32 0,1 1 0 16,1 1-1552-1,2 4-304-15,1 2-64 0</inkml:trace>
  <inkml:trace contextRef="#ctx0" brushRef="#br0" timeOffset="100510.67">8762 10121 27647 0,'-4'-9'1216'0,"4"9"256"15,-4-5-1168-15,0 1-304 0,4 4 0 0,0 0 0 0,0 0 1888 0,0 0 320 16,-5 3 64-16,0 2 16 0,2 3-1664 0,1 3-336 16,0 3-64-16,1 4-16 0,-1 1-208 0,2 3 0 15,2 1 0-15,0 2 0 0,0 3 0 0,1-1-128 16,3 1 128-16,-1 0 0 0,1 0 0 0,-1-2 0 0,2-1 0 0,-1-2 0 31,0-1 0-31,1-2 0 0,-4-3 0 0,1-2 0 0,0-4 0 0,-2-2 144 16,0-2-144-16,-2-7 192 0,0 0 192 0,0 0 32 15,0 0 16-15,-3-6 0 0,-3-3 176 0,1-2 32 16,-2-2 16-16,-1-1 0 0,0-3-336 0,-2-1-80 0,0-2-16 0,0-1 0 16,-1-1-224-16,1-1 144 0,1-3-144 0,1 2 128 15,3 0-128-15,1 0 0 16,1 0 0-16,2 1 0 0,2-1 0 0,3 2 0 0,0 3 0 0,3 0 0 0,0 1-128 0,2 2 128 16,1 2 0-16,1 1 0 0,2 4-144 0,-2 1 144 15,1 1-192-15,2 3 192 0,-1 1-176 0,0 1 176 16,-1 4-160-16,-1 1 160 0,-1 2-192 0,-1 3 48 15,-2 1 16-15,-1 2 0 0,-2 2-80 0,-1 1-16 16,-3 1 0-16,-3 1 0 0,-2 2-144 0,-3-1-16 16,-1 0-16-16,-1-2 0 0,-2-2 48 0,1 1 16 15,-3-2 0-15,1-2 0 0,-1-2 80 0,-1 0 0 16,1-2 16-16,1-1 0 16,1 0-1872-16,2-2-368 0,2-2-80 0</inkml:trace>
  <inkml:trace contextRef="#ctx0" brushRef="#br0" timeOffset="100935.29">9055 10140 2751 0,'1'-6'256'0,"1"0"-256"0,2-2 0 0,0 0 0 15,1 1 6784-15,2-2 1328 0,1 2 256 0,1 2 48 16,-1-1-5920-16,2 2-1200 0,0 1-224 0,1 2-48 15,-1 1-640-15,0 2-112 0,-1-1-16 0,-2 3-16 16,1 3-240-16,0 1 0 0,-3-1 0 0,0 3 0 16,-2 0 0-16,-1 0 0 0,-2 1 0 0,-1 0 0 15,-2 1 0-15,-2 1-256 0,1 0 48 0,0 1 16 0,-4-2-64 0,1-1-16 16,1-1 0-16,0-2 0 0,1-1 272 0,0 0 0 16,1-3 0-16,4-4 0 0,0 0 128 0,0 0 96 15,0 0 16-15,0 0 0 0,0 0-240 0,5 6 0 16,2-2 0-16,1 0 0 0,1 0 0 0,0-1 0 15,4 0 128-15,-1 2-128 0,-1-1 0 0,0 0 0 16,0 0 0-16,-1 0 0 0,-2 2 0 0,0-1 0 16,-4 0 0-16,1 0 0 0,-2 2 0 0,-2-2 0 15,-1-5 128-15,-2 7-128 0,-1-2 416 0,-4 1-16 16,-3-2 0-16,-1 1 0 0,-3-2 48 0,-1 0 0 0,-3 0 0 0,-1 0 0 16,1-2-272-16,-1 0-48 15,-1 0-128-15,1 0 192 0,1 0-448 0,0-2-80 16,0 0-32-16,3-1 0 15,2-3-2224-15,0-1-448 0</inkml:trace>
  <inkml:trace contextRef="#ctx0" brushRef="#br0" timeOffset="101124.1">9643 9757 35935 0,'0'0'1600'0,"3"-6"320"15,0-1-1536-15,2 1-384 0,3 2 0 0,2 1 0 0,1 1 0 0,2 0-240 16,2 0 48-16,1 1 0 0,3 1 448 0,-2 1 80 16,1 0 32-16,0 2 0 15,-1 0-832-15,1 1-176 0,-2 2-16 0,1 0-9776 16,-1 2-1968-16</inkml:trace>
  <inkml:trace contextRef="#ctx0" brushRef="#br0" timeOffset="101581.28">9569 10016 31327 0,'-14'-8'2784'0,"14"8"-2224"0,-5-3-560 0,5 3 0 16,0 0 656-16,0 0 32 15,0 0 0-15,0 0 0 0,0 0 96 0,0 0 32 16,0 0 0-16,9 1 0 0,2-1-496 0,4 0-112 0,4 0-16 0,5 0 0 16,2 1-192-16,4-2 128 15,3-3-128-15,1 1 0 0,1-2 0 0,3-1-336 16,1-3 48-16,3-1 16 15,2-2-1504-15,2-1-288 0,3-2-64 0,3-2-16 16,0-1-1536-16,-1-1-304 0,-3-1-64 0,-3 1-16 0,-3 1 1664 16,-4 1 336-16,-4 3 64 0,-6 2 16 0,-1 1 2256 0,-5 2 464 0,-5 0 96 0,-2 3 0 0,-4 0 2304 0,-3 2 464 15,-4-1 96-15,-4 5 16 0,0 0-1248 0,0 0-240 16,0 0-48-16,-4 4-16 0,-3 1-1136 0,-1 3-240 16,-1 2-32-16,0 2-16 0,0 3-512 0,0 2-96 15,0 2-128-15,1 2 176 0,2 0-176 0,2 1 0 16,3 0 0-16,2 0 128 0,4-1 80 0,1-1 16 15,2-1 0-15,4-2 0 0,2 0 224 0,5-2 64 16,3-3 0-16,1-2 0 0,1-2 80 0,3-4 32 16,1-3 0-16,2-3 0 0,-2-3-48 0,-2-3 0 15,-1-3 0-15,-2-2 0 0,-1-3 64 0,-2-2 0 16,-1-3 0-16,-5-2 0 0,-3-3-192 0,-3 0-16 16,-4-2-16-16,-4 1 0 0,-4 1-96 0,-4 0 0 0,-4 2-16 0,-3 2 0 15,-3 3-160-15,-3 3-16 16,-3 0-128-16,-1 5 192 0,-3 3-320 0,0 2-80 15,-2 2-16-15,-1 3 0 16,3 3-1376-16,0 2-256 0,2 3-64 0,0 3-10528 16,2 3-2096-16</inkml:trace>
  <inkml:trace contextRef="#ctx0" brushRef="#br0" timeOffset="116715.96">5902 11669 24879 0,'0'0'2208'0,"-4"-4"-1760"16,1-1-448-16,2 0 0 0,-1-1 704 0,1 1 48 0,1-2 16 0,3 0 0 15,1 1 416-15,3-2 96 16,0 0 0-16,4 0 16 0,6-2-320 0,-1 0-64 16,4 0-16-16,3-1 0 0,2 0-320 0,-4 1-80 15,4-2-16-15,1-1 0 0,1-2-192 0,2 2-32 16,0 0-16-16,-2 2 0 0,1 1-112 0,6 0 0 0,-5 3-128 0,-2 2 192 15,-3 3-192-15,-2 2 0 16,-3 2 0-16,-3 1 0 0,-1 2 0 0,-2 3-160 0,0 0 0 0,-1 4 0 31,-4 1-752-31,-3 1-160 0,-1 2-16 0,-4 3-9520 0,-3 0-1888 0</inkml:trace>
  <inkml:trace contextRef="#ctx0" brushRef="#br0" timeOffset="116953.14">6283 11571 21183 0,'-7'-10'1888'0,"7"10"-1504"0,-5-6-384 0,-1 0 0 16,0 2 1792-16,-1 0 272 0,1 2 64 0,-1 3 16 16,0 1-512-16,2 3-96 0,-2 1-32 0,1 3 0 0,-2 2-1024 0,0 2-208 15,1 3-32-15,-2 1-16 0,0 2-224 0,0 2 0 16,1 2 0-16,2 1 0 0,-1 2 0 0,3 0 0 16,1 0 0-16,3 1 0 0,-3-2 0 0,6 0-128 15,-2 0 128-15,3-1 0 0,2-3 0 0,1-3 0 16,1 0-128-16,2-3 128 0,-1-1-224 0,2-2 16 15,2-3 0-15,2-2 0 16,4-2-416-16,0-3-80 0,3-2 0 0,2-2-8960 16,0-1-1776-16</inkml:trace>
  <inkml:trace contextRef="#ctx0" brushRef="#br0" timeOffset="117396.57">6629 11846 5519 0,'0'0'240'0,"-6"2"64"0,-3 0-304 0,0 2 0 0,-1 0 0 0,0 3 0 15,-1 2 4848-15,2 0 912 0,-1 1 176 0,0 1 32 16,0 3-4176-16,0-2-832 0,1 1-160 0,1 1-32 15,2 0-384-15,-1 1-64 16,2-2 0-16,0-1-16 0,2-1 16 0,2 0 0 16,1-2 0-16,0-1 0 0,0-8 176 0,0 0 32 0,2 6 16 0,-2-6 0 15,8 2 112-15,1-3 32 0,-1-3 0 0,2-3 0 0,0-3 16 0,1-2 16 16,0-3 0-16,1-3 0 0,3-3-208 0,-1-1-32 16,-2-1-16-16,-1 1 0 0,-1 2-224 0,-1 4-48 15,-3 2-16-15,0 3 0 0,-2 2 16 0,1 3 0 16,-2 2 0-16,-3 4 0 0,0 0-192 0,0 0 192 15,5 7-192-15,0 1 192 0,-2 3-192 0,0 1-176 16,0 2 48-16,0 1 0 0,0-1 128 0,1 2-208 16,-1-2 80-16,0 0 128 0,3-2-144 0,-1 1 144 15,1-4 0-15,1 0 0 0,1-2 0 0,2-2 0 16,-1-1 0-16,1-3 0 0,2-2 0 0,-1-3 176 16,1-1-48-16,1-3-128 0,0-2 240 0,2-1-64 0,-1-1-16 0,0-1 0 15,0 0 32-15,0 0 16 16,-2-1 0-16,-1 3 0 0,0 1-208 0,-2 3 0 15,-2 1 0-15,1 3 0 0,-1 2 0 0,-2 2 0 0,-5-1 0 0,6 4 0 16,0 3 0-16,0 1 0 0,-2 0 0 0,0 2 0 16,1 2-160-16,-1-1 32 0,1 0 0 0,-1 2 0 15,2-1-288 1,0-1-48-16,2-1-16 0,1-2 0 16,-1 1-1200-16,2-1-240 0,2-3-64 0,2-1 0 0,0-2-1456 0,1-2-288 0</inkml:trace>
  <inkml:trace contextRef="#ctx0" brushRef="#br0" timeOffset="117710.9">7256 11789 20271 0,'-7'-1'1792'16,"-2"0"-1424"-16,-1 1-368 0,-1 2 0 0,-2 1 2048 0,0 2 352 15,-2 0 64-15,2 3 16 0,-2 3-1520 0,0 0-288 16,2 1-64-16,1 2-16 0,3 0-304 0,-1 1-64 16,2-1-16-16,0 3 0 0,1-3-16 0,3 0 0 15,4-1 0-15,0 1 0 0,0-5-64 0,3 0-128 16,2-1 176-16,1-1-176 0,1-3 192 0,3-2-64 15,-3-1 0-15,3-2-128 0,2-2 224 0,1-4-64 16,-2-2-16-16,1-2 0 16,-1-2 48-16,0-1 0 0,0-3 0 0,-1 1 0 0,-1-3 0 0,0 3 0 0,-1 0 0 0,-4 3 0 15,2 2 208-15,-2 2 48 0,0 2 16 0,-2 1 0 16,-2 6 112-16,0 0 0 0,0 0 16 0,0 0 0 16,0 0-448-16,3 6-144 0,0 1 0 0,1 2 0 15,-1 2 0-15,0 1 0 0,1 0 0 0,0 2-144 16,0 1-192-16,2-1-48 0,-1-1 0 0,1 2 0 31,-1-1-496-31,2-1-96 0,-2-2-32 0,3-1 0 16,1-1-2032-16,1-1-416 0</inkml:trace>
  <inkml:trace contextRef="#ctx0" brushRef="#br0" timeOffset="118009.23">7471 11918 26543 0,'0'0'1168'0,"-6"2"256"0,2 1-1136 0,-1 1-288 16,0 1 0-16,2 0 0 0,1 2 144 0,1 1-16 15,-1-1-128-15,4 2 192 0,0 0 144 0,2 0 32 16,2 0 0-16,1-1 0 0,3 0 32 0,2-1 16 16,3-2 0-16,-1 0 0 0,0-2 272 0,2-1 48 15,0 0 16-15,1-2 0 0,-2-2-304 0,0 0-64 16,1-1-16-16,-2-3 0 16,-1-2-160-16,-1 0-16 0,-2-2-16 0,-1-1 0 0,-2-3 48 0,-2 2 16 15,-3 0 0-15,0 1 0 0,-2 1 176 0,-3 3 32 16,1 0 16-16,-4 2 0 0,-1-1 48 0,-1 4 16 15,-2 2 0-15,-1 2 0 0,0 4-320 0,-1 0-64 0,-1 3-16 0,0 2 0 16,0 1-128-16,-1 2 0 0,0 3-160 0,0-1 160 31,0 2-496-31,0 1 0 0,1-1 0 0,1 2 0 16,1 1-2480-16,2-1-496 0,-7 17-112 0,9-11 0 0</inkml:trace>
  <inkml:trace contextRef="#ctx0" brushRef="#br0" timeOffset="118182.84">7956 12047 34783 0,'0'0'1536'0,"0"0"320"0,0 0-1472 0,0 0-384 0,0 0 0 0,0 0 0 0,0 0 992 0,0 0 128 15,0 0 32-15,0 0 0 0,-3 8-400 0,-1 1-80 16,0 0-16-16,-1 1 0 0,-3 1-400 0,-1 2-96 16,-2-1-16-16,-2 3 0 0,-3 2-352 0,0 0-80 15,-2 0-16-15,0-1 0 31,-1 1-2816-31,0-2-560 0,2-2-112 0</inkml:trace>
  <inkml:trace contextRef="#ctx0" brushRef="#br0" timeOffset="118671.2">8294 11839 2751 0,'-13'0'128'0,"7"0"16"0,-1 0-144 0,2 0 0 0,5 0 0 0,0 0 0 0,-7 2 5360 0,1-2 1040 16,0 0 192-16,1 0 64 0,5 0-4224 0,-7-2-832 15,1 1-160-15,0 0-32 0,1-1-640 0,-1 0-112 16,-1 0-16-16,1-1-16 0,-2 2-208 0,0 0-32 15,0 2-16-15,-2 2 0 0,0 0-160 0,-1 1-16 16,0 3-16-16,-1 1 0 0,-3 1-176 0,2 2 0 16,-1 0 0-16,2 3 0 0,2 0 0 0,1-1 0 15,1-1 0-15,4 0 0 0,0 0 0 0,1-1 0 16,2 2 0-16,2-4 0 0,2-1-128 0,1-1 128 0,3-2 0 0,0 0 0 16,1-3 0-16,3-2 0 0,2-1 0 0,0-3 0 15,0-2 0-15,-1-2 208 0,1-1-48 0,0-1-16 16,1-1 80-16,-3-1 16 15,0 0 0-15,-1-1 0 0,-2 0 96 0,-1 1 32 16,-2-1 0-16,-1 3 0 0,-1 2 48 0,-2 1 16 16,1 2 0-16,-2 5 0 0,0 0-240 0,0 0-64 0,0 0 0 0,0 0 0 15,-3 5-128-15,0 2-176 16,2 1 48-16,1 0 0 0,0 2-80 0,1 1-16 16,2 0 0-16,0 0 0 15,0 0-336-15,3 0-64 0,0 0-16 0,3-1 0 0,3-1-432 0,-1-1-80 0,4-2-32 0,1-1 0 16,3-2-2016-16,1-3-384 0,0-2-96 0</inkml:trace>
  <inkml:trace contextRef="#ctx0" brushRef="#br0" timeOffset="119064.96">8530 11817 9215 0,'5'-13'816'0,"-1"-3"-656"16,-1-4-160-16,2-1 0 0,-2 0 3072 0,-1 0 592 15,-2 4 112-15,-1 0 32 16,-2 3-992-16,0 2-192 0,-2 1-32 0,1 3-16 0,-1 3-736 0,2 1-160 16,3 4-16-16,0 0-16 0,-5 4-1072 0,0 1-192 15,0 3-64-15,1 4 0 16,1 2-320-16,0 4 0 0,1 2 0 0,-2 2 0 0,1 1 0 0,0 2 0 15,2 1 0-15,-1 1 0 0,1-1 0 0,-1 1 0 16,1-2 0-16,1 0 0 0,-1-3 0 0,1-2 0 16,1-2 0-16,2-3 0 0,-3-3 208 0,1-1-16 15,1-2-16-15,0-3 0 0,-2-6 128 0,0 0 16 0,0 0 16 0,0 0 0 16,0 0 304-16,3-4 48 16,0-3 16-16,2 0 0 0,-1-2-192 0,2 0-48 15,-1 0 0-15,-2 2 0 0,3-1-464 0,1 0 0 0,-1 2 0 0,1 0 0 16,-2 2 0-16,2 2 0 0,1 2 0 0,0 1 0 15,2 2-192-15,-2 2 32 0,1 3 0 0,0 1 0 16,-2 1 160-16,0 2-192 0,-2 0 192 0,0 1-192 16,-2 2 192-16,-1-1 0 0,-2 0-144 0,-1-1 144 15,-1 1 0-15,-2-2 0 0,-2-1 0 0,1-1 0 0,-4-1 0 0,0 0 0 16,0-1 0-16,-1-1 0 0,-4-2 176 16,2-1-48-16,-2 0-128 0,-1-1 192 15,0-2-192-15,1-1-192 0,0-1 48 0,3-1 0 16,0-3-560-16,3-1-128 0,2 0 0 0,1 0-16 15,3-2-2224-15,4-1-448 0</inkml:trace>
  <inkml:trace contextRef="#ctx0" brushRef="#br0" timeOffset="119394.6">8906 11987 30111 0,'0'0'1344'0,"0"0"256"0,0 0-1280 0,0 0-320 0,0 0 0 0,-6 2 0 16,-1 1 1040-16,-2 2 144 15,0-1 32-15,-2 3 0 0,-2-1-512 0,1 2-80 16,0 0-32-16,2-1 0 0,-2 1-400 0,3 0-64 16,2-3-128-16,2 2 176 0,2 0-176 0,3-7 0 0,2 7 0 0,3 1 128 15,2-1-128-15,3-1 128 16,3-1-128-16,3 0 128 0,0-1-128 0,2 2 0 0,1-2 144 0,-1 0-144 16,1-2 128-16,-1 0-128 0,-2 0 160 0,0 0-160 15,-2 1 352-15,-3-1-32 0,-2 0 0 16,-3 1 0-16,-6-3 304 0,0 0 48 0,0 0 16 0,-3 7 0 0,-4 0 80 15,-3 0 0-15,-2 2 16 0,-2 1 0 0,-2 0-464 16,-2 1-80-16,-1 0-32 0,-3 0 0 0,2-1-208 0,1 0 0 16,0-2-144-16,1 1 144 15,2 0-688 1,2 0-32-16,1-1-16 0,4-2 0 0,1 1-2512 0,2-2-496 0,6-5-96 16,0 0-32-16</inkml:trace>
  <inkml:trace contextRef="#ctx0" brushRef="#br0" timeOffset="120125.8">9841 11639 32191 0,'0'0'1424'0,"0"0"304"16,0-5-1392-16,0 0-336 0,0 1 0 0,3 0 0 0,-2-2 976 0,2 1 128 15,1-1 32-15,3 2 0 0,2-1-256 0,2 0-48 16,2-1-16-16,1 2 0 0,1-1-560 0,0 1-96 15,3 0-32-15,0 0 0 0,0 2-128 0,1 0 0 16,-3 0 0 0,3 1 0-16,1 0-384 0,-2 1-96 0,0 1-32 0,-2 1 0 15,-1 0-2880-15,-3 1-592 0,5 4-112 0,-17-7-32 0</inkml:trace>
  <inkml:trace contextRef="#ctx0" brushRef="#br0" timeOffset="120291.93">9788 11806 5519 0,'-7'0'496'0,"-1"-1"-496"15,-1 0 0-15,3 0 0 0,0 0 5984 0,6 1 1104 0,-5 0 208 0,5 0 64 16,0 0-5360-16,0 0-1056 16,0 0-224-16,0 0-32 0,0 0-400 0,8 2-80 0,3 0-16 0,1 1 0 15,1-2-192-15,3 0 176 0,0 0-176 0,2-1 160 16,2-1-160-16,1-1-192 0,1-1 32 0,2 1 16 31,2-1-704-31,0 0-144 0,0-3-32 0,2 3-13456 16</inkml:trace>
  <inkml:trace contextRef="#ctx0" brushRef="#br0" timeOffset="123945.09">11421 11308 13295 0,'0'0'576'0,"0"0"144"0,0 0-576 0,0 0-144 0,-4-3 0 0,0-2 0 15,0 2 1552-15,1 0 288 16,3 3 48-16,-4-5 16 0,2 1-416 0,2 4-80 15,-1-7 0-15,1 1-16 0,2-1-176 0,2 0-48 16,1-2 0-16,3-1 0 0,1-1 64 0,3 0 16 0,2-1 0 0,3 0 0 0,0-2-352 0,4 2-64 16,1-2 0-16,1 0-16 0,1-1-352 0,-1 2-64 15,-1 2-16-15,-1 4 0 0,0-1-208 16,-3 3-48-16,1 3-128 0,-2 3 192 0,-1 3-192 0,-2 2 0 16,0 3 0-16,-3 3 0 15,0 2-128-15,1 3-32 0,-2 1 0 0,-1 0 0 16,0 2-576-16,0 0-112 0,-1-1-32 0,1-2 0 15,1 0-1648-15,-3-3-336 0,-1-2-64 0,0-2-9584 16</inkml:trace>
  <inkml:trace contextRef="#ctx0" brushRef="#br0" timeOffset="124197.27">11720 11170 21183 0,'-11'-8'944'0,"6"5"192"0,-3-3-912 0,0 2-224 16,1 0 0-16,0 1 0 0,1 0 2624 0,-1 3 464 0,0 0 112 0,1 2 0 15,-1 1-1936-15,1 3-400 16,-1 1-80-16,-3 4-16 0,1 4-640 0,0 2-128 0,0 5 0 0,0 4 0 31,0 1 0-31,0 4 0 0,-2 3 0 0,1 2 0 0,1 1 176 0,0 0-176 0,-1 0 160 0,2 0-160 16,1-4 0-16,3-1 0 0,2-2 0 0,2-1 0 16,2-4 192-16,2-3-64 0,1-2-128 0,1-3 192 15,2-4-192-15,3-2 0 0,1-1 0 0,2-4 0 16,2-1-160-16,1-3 160 0,1-2-128 0,1-1 128 31,-1-2-1568-31,2-3-224 0,1-2-64 0,0-3-12224 0</inkml:trace>
  <inkml:trace contextRef="#ctx0" brushRef="#br0" timeOffset="125016.09">11868 11722 11967 0,'0'0'1072'0,"0"0"-864"31,0 0-208-31,-5 5 0 0,2 2 3312 0,0 1 608 0,-2-1 128 0,2 1 32 0,1 1-2672 0,0 0-512 16,-1-1-128-16,2 1 0 0,1 1 0 0,0-1 0 31,0-1 0-31,1 0 0 0,1-1-144 0,0 0-32 16,0-2 0-16,-2-5 0 0,0 0 96 0,4 3 16 0,-4-3 0 0,6 0 0 16,0-2-64-16,1-2 0 15,1-2 0-15,-1-1 0 0,2-3-160 0,0-1-32 0,0-3-16 0,1 0 0 16,1-1-208-16,0 0-32 0,-2 2-16 0,-1 1 0 15,0 0-176-15,-1 3 0 0,-1 4 0 16,0 1 0-16,-6 4 0 0,0 0 0 0,0 0 0 0,5 8 0 16,-3 2-144-16,1 2 144 0,-2 1-192 0,0 2 192 15,0 1-192-15,1 1 192 0,-1-1-192 0,1 1 192 16,1-1 0-16,0 0-128 0,1-3 128 0,2-1 0 16,0-1 0-16,1-3 0 0,0-4 0 0,0-2 0 15,1-1 176-15,1-1 32 0,0-3 16 0,1-3 0 0,1-2 96 0,-2-2 32 16,1-2 0-16,1-2 0 0,1-1-16 0,1 0 0 15,0-2 0-15,-1 1 0 0,1 0-128 0,-3 2-16 16,0 2-16-16,-1 2 0 0,-2 1-176 0,1 3 0 16,-1 1 0-16,-1 3 0 0,0 0 0 0,-6 2 0 15,0 0 0-15,6 5 0 0,-1 2-224 0,-1 2 80 16,-1 1 16-16,1 2 0 0,-2 1-144 0,0 0-32 16,0 0 0-16,1 0 0 15,-1 2-256-15,1-1-48 0,0-1-16 0,1-1 0 16,0-1-272-16,2-2-48 0,0-1-16 0,2-2 0 15,1 0-448-15,2-3-112 0,1 2-16 0,2-5 0 16,3-4-464-16,-2 0-112 0,1-3 0 0,2-1-16 16,0-3 784-16,-2-2 176 0,0-1 16 0,-2 0 16 0,-1 0 912 0,-2 0 224 0,-2 2 0 0,-3 1 0 15,0 0 864-15,-2 1 224 0,-3 3 32 16,-1-1 16-16,-1 1 720 0,-1 2 128 0,-2-1 48 0,-2 2 0 16,-1 0-736-16,-2 1-144 0,-1 2-16 0,-1 2-16 15,0 2-560-15,0 1-112 0,0 0-32 0,1 3 0 16,-2 1-272-16,1 0-144 0,0 2 160 0,0 0-160 15,1 1 0-15,1 0 128 0,3 0-128 0,0 1 0 16,3-1 0-16,1 0 0 0,0-1 128 0,4-1-128 16,-1-1 160-16,2-2-16 0,2 0 0 0,2-1 0 15,1-1 16-15,2-3 0 0,0-1 0 0,1-1 0 0,0-3 0 0,0 0 0 16,1-3 0-16,-1 0 0 0,0-3 0 0,0-1 0 16,-3-1 0-16,1 1 0 0,0 0 80 0,-2 0 16 15,-2 1 0-15,1 1 0 0,-2 0-16 0,-1 3 0 16,0 0 0-16,-3 6 0 0,0 0-48 0,0 0-16 15,0 0 0-15,0 0 0 0,0 0-176 0,3 7 0 16,-1-1 0-16,1 3 0 0,0 0-192 0,0 2 0 16,0 0-16-16,0 1 0 15,1 0-384-15,0 1-80 0,1 0-16 0,1 1 0 16,0-4-544-16,0-1-112 0,2 0-32 0,1-1 0 16,0-3-1984-16,0 0-400 0</inkml:trace>
  <inkml:trace contextRef="#ctx0" brushRef="#br0" timeOffset="125300.77">12741 11793 17503 0,'0'0'1552'0,"-4"-3"-1232"0,-1 0-320 0,1 0 0 16,4 3 2304-16,-4 0 384 0,4 0 96 0,-6 3 16 15,2 0-1520-15,4-3-288 0,-4 7-64 0,2 0-16 16,1 2-656-16,1 0-256 0,1 2 176 0,2-1-176 16,2 1 240-16,1 0-48 0,2-1-16 0,1 0 0 15,2-2 176-15,2 0 32 0,1 0 16 0,2-3 0 16,-1 0 64-16,3-2 16 0,-1-2 0 0,1-1 0 15,-1-2-160-15,-2-3-48 0,-1-1 0 0,-1-2 0 0,0-3 48 0,-4 0 0 16,-1-1 0-16,-1-1 0 0,-2 0 96 0,0 1 32 16,-4 1 0-16,-1 0 0 0,-2 2-64 0,-2 1-16 15,-1 1 0-15,-2 3 0 0,-1 1-112 0,0 2-32 16,-2 1 0-16,0 2 0 0,-1 1-224 0,-1 3-192 16,-1 1 48-16,-1 3 0 15,1 1-336-15,0 4-64 0,0 1-16 0,0 3 0 16,-1 1-2064-16,2 2-432 0,0-2-80 0</inkml:trace>
  <inkml:trace contextRef="#ctx0" brushRef="#br0" timeOffset="125504.47">13136 12007 33119 0,'0'0'1472'0,"0"0"288"0,0 0-1408 0,0 0-352 0,0 0 0 0,0 0 0 16,0 0 704-16,-1 6 64 0,0 1 0 0,-1 1 16 15,-2 0-128-15,0 2-16 0,-2 1-16 0,1 1 0 16,-3 0-304-16,1 1-64 0,-1 0-16 0,0 1 0 16,-3 0-240-16,1 2 176 0,0-1-176 0,-3 1 160 15,0-2-1312 1,0-1-256-16,0-1-48 0,-2 0-9312 16,1-3-1872-16</inkml:trace>
  <inkml:trace contextRef="#ctx0" brushRef="#br0" timeOffset="126181.93">13477 11753 24879 0,'0'0'1088'0,"2"-7"256"0,-2 0-1088 0,1 2-256 15,-1 5 0-15,0 0 0 0,0 0 1328 0,0 0 208 31,0 0 32-31,0 0 16 0,-4 6-480 0,-2 2-80 0,0 4-32 0,-1 1 0 0,1 3-992 0,-1 1 0 16,-1 2-192-16,3 1 32 0,2 0 160 0,-1 1 0 16,2 2 0-16,1-3 0 0,1-1 0 0,2 0 0 15,1-2 0-15,2-3 0 0,0-2-176 0,2-2 0 16,1 0 0-16,0-5 0 0,1-1-144 0,2-3-48 16,1-2 0-16,2-3 0 0,0-1 48 0,0-4 0 15,2-2 0-15,-1-2 0 16,0-4-96-16,1 0-16 0,-2-3 0 0,0 0 0 0,0-2 256 0,-3 2 176 15,-3 3-208-15,0 1 80 0,-1 4 128 0,-3 2 0 16,-2 3 0-16,-2 7 0 0,0 0 352 0,0 0 48 16,0 0 16-16,-5 6 0 0,-2 3-288 0,1 2-128 0,-2 4 128 0,1 1-128 15,-2-1 0-15,2 3 0 16,-1-2 0-16,1 1 0 16,2-1 0-16,2-1 0 0,-1-2 0 0,1-2 0 0,2-2 0 0,1-3 320 15,0-6-48-15,0 0 0 0,0 0 480 0,5 2 80 0,2-2 32 0,0-3 0 0,0-4-64 16,2-1-16-16,1-3 0 0,1-1 0 15,0-1-192-15,1 0-32 0,0-1-16 0,0 1 0 0,-1 0-224 0,1 0-32 16,1 6-16-16,-1 0 0 16,-4 2-272-16,1 2 0 15,0 3 128-15,-1 4-128 0,-2 1 0 0,1 3 0 0,0 1 0 0,-2 3 0 0,-2 0 0 0,1 1 0 16,-1 1 0-16,-1 2 0 0,-2-1-384 0,-1 1 32 16,-1-2 0-16,0-1 0 15,-2-1-352-15,0-1-64 0,-2-1 0 0,1-1-10192 16,-2-1-2032-16</inkml:trace>
  <inkml:trace contextRef="#ctx0" brushRef="#br0" timeOffset="126341.13">13404 11690 37775 0,'-8'-16'1664'0,"5"10"368"0,2-1-1632 0,1 1-400 16,1 0 0-16,-1 6 0 15,3-5-304-15,0 0-144 0,1 2-16 0,3 1-16 16,2 1-880-16,1 1-176 0,1 0-48 0,2 1-8144 31,0 1-1648-31</inkml:trace>
  <inkml:trace contextRef="#ctx0" brushRef="#br0" timeOffset="126527.4">13965 12000 32255 0,'0'0'2864'0,"0"0"-2288"0,0 0-576 0,6-3 0 0,1-1 480 0,0 1-16 15,2 0 0-15,1 1 0 16,0-1-64-16,2 1-16 0,0 0 0 0,1 1 0 0,2 0-384 0,0 1-176 16,0 0 16-16,2 0 0 15,-1-1-2624-15,2 1-528 0,1 1-96 0</inkml:trace>
  <inkml:trace contextRef="#ctx0" brushRef="#br0" timeOffset="126952.81">14369 11927 1839 0,'0'0'160'0,"0"0"-160"16,-4-5 0-16,-1-2 0 0,1 1 5312 0,0-2 1024 15,-1 0 192-15,1 2 64 0,-1 0-3328 0,1 2-640 0,0 1-144 0,-1 1-32 16,5 2-960-16,-5 3-192 16,-1 1-32-16,2 3-16 0,-1 0-896 0,1 3-176 15,0 5-48-15,0 0 0 0,0 1-128 0,1 3 128 16,-1 2-128-16,1 1 128 0,0 1-128 0,0 1 0 0,-2 3 0 0,1 1 0 15,-1 1 0-15,2-2 0 16,0 0 0-16,-1-2 0 0,2-1 0 0,0-2 0 16,0 0 0-16,-1-4 0 0,1-4 0 0,0-2 0 0,0-2 0 15,1-1 0-15,1-9 176 0,0 0-48 0,0 0-128 16,0 0 192-16,-6-3-48 0,2-4-16 0,-1-3 0 0,1-3 0 16,0-2 32-16,0-4 0 0,2-1 0 0,1-3 0 0,0-3-160 0,2-3 128 15,2-3-128-15,0 0 128 0,1 0-128 0,3 0 0 16,1 2 0-16,1 0 0 0,0 2 0 0,1 3 160 15,0 1-160-15,1 2 160 0,0 3-160 0,0 4 0 16,-2 2 144-16,2 3-144 0,0 2 0 0,0 3 0 16,0 1 0-16,0 3 0 0,1 1-144 0,-1 1 144 15,0 3-160-15,-3 0 160 0,0 1 0 0,-1 3 0 16,-1 1 0-16,-1 1 0 0,-3 0-128 0,-1 1 128 16,-2 1 0-16,-3 2-144 0,-3-1-112 0,-2 2 0 15,-1-1-16-15,-2-1 0 0,-2-1 16 0,-3-1 0 16,1 0 0-16,-2-2 0 0,2-1-112 0,-2-2-16 15,3 0 0-15,0-2 0 16,2-3-1760-16,1 2-352 0,2-3-80 0,4-2-11648 0</inkml:trace>
  <inkml:trace contextRef="#ctx0" brushRef="#br0" timeOffset="127141.63">14606 11601 11967 0,'0'0'1072'0,"0"0"-864"0,-1-6-208 0,1 6 0 16,0 0 4800-16,0 0 928 0,0 0 176 0,0 0 48 15,0 0-3904-15,0 0-768 0,0 0-144 0,0 8-48 16,0 3-720-16,-2 3-160 0,0 4-16 0,0 2-16 16,0 3-176-16,0 1 0 0,-3 2 0 0,1 4 0 15,-2 1-320-15,2 1-128 0,-2 1-48 0,2-1 0 16,2 0-2128-16,1-4-416 0,2-1-96 0,3-4 0 16,3-5 1536-16,3-1 304 0,2-4 64 0</inkml:trace>
  <inkml:trace contextRef="#ctx0" brushRef="#br0" timeOffset="127503.08">14921 11935 3679 0,'5'-10'320'0,"-1"-1"-320"16,-1-2 0-16,-1 1 0 16,-4 1 5040-16,-2 1 928 0,0 2 192 0,-3 1 48 0,-1 0-3136 0,1 3-640 0,-5 1-112 0,-1 3-16 15,0 2-1056-15,-1 2-208 0,-1 3-32 0,-3 1-16 16,0 6-640-16,1-1-128 16,-1 1-32-16,3 3 0 0,-3-1-192 0,3 1 0 15,0 0 0-15,3 2 0 0,2-2 0 0,3 1 0 0,1-3 0 0,3 0 0 16,3-2-192-16,3-1-16 0,3-1-16 0,1-1 0 15,3-2 224-15,2-3-192 16,2-2 192-16,0-3-192 0,2-2 192 0,1-2 0 0,1-4 192 0,-2-2-192 16,1-1 176-16,-1-3-176 0,-1-4 160 0,0-1-160 15,-3-2 192-15,0 0-64 0,-1 1-128 0,-1 1 192 16,-2 2-192-16,-2 0 128 0,0 2-128 0,-3 3 0 16,-1 2 448-16,-1 2 0 0,-1 3 0 0,0 5 0 15,0 0 48-15,0 0 0 0,0 0 0 0,-6 4 0 16,-1 1-496-16,2 3 0 0,-1 2 0 0,2 0 0 15,-2 3 0-15,3 0 0 0,-2 2 0 0,2 0 0 16,1 2-192-16,0-1 64 0,1-1 128 0,1 1-208 16,1-1-64-16,0 0-16 0,1-3 0 0,1 1 0 15,3-1-192 1,-1 0-32-16,1-1-16 0,2-1 0 0,1-2-1776 0,2-2-336 0,-2 0-80 0</inkml:trace>
  <inkml:trace contextRef="#ctx0" brushRef="#br0" timeOffset="127833.39">15081 12042 17503 0,'0'0'1552'0,"0"0"-1232"16,-6-1-320-16,6 1 0 0,-5 0 1984 0,-1-1 352 0,6 1 64 16,0 0 16-16,-5-1-832 0,5 1-176 0,0 0-16 0,0 0-16 15,0 0-256-15,0 0-48 0,0 0-16 0,-2-5 0 16,1 0-288-16,2-1-64 0,2 0-16 0,1-2 0 15,3 0-128-15,0-1-32 16,-1-1 0-16,3 1 0 0,2 0-128 0,0-1-16 16,1 0-16-16,-1 1 0 0,0 1-208 0,0 2-32 0,-1-1-128 0,-1 3 192 15,0 2-192-15,-2 2 176 0,1 1-176 0,-1 1 160 16,-2 2-160-16,1 3 128 0,-1 1-128 0,-1 2 128 0,0-1-128 0,-2 4 0 16,0-1 0-16,-1 1 128 0,0 0-128 0,0 0 0 15,1 0 0-15,-1 0 0 0,0-4-272 0,-1 1 64 16,1-1 16-16,0-1 0 15,1-2-256-15,0 1-32 0,-2-7-16 0,4 7 0 16,-4-7-1856-16,5 4-368 0,-5-4-80 0</inkml:trace>
  <inkml:trace contextRef="#ctx0" brushRef="#br0" timeOffset="128226.26">15413 11948 28799 0,'2'-11'1280'0,"-2"11"256"0,4-5-1232 0,0-1-304 15,0 1 0-15,1-1 0 0,0 2 1424 0,2 0 240 16,-1-2 32-16,2 4 16 0,0 2-816 0,0 0-176 16,0 0-16-16,1 2-16 0,1 1-384 0,-2 3-80 15,2-2-16-15,0 2 0 0,-1 0-80 0,0 1-128 16,0 0 176-16,0-1-176 0,1 1 144 0,-1-2-144 16,0 0 0-16,0-2 144 0,0-1-16 0,0-1-128 0,-1-2 192 0,-1-1-64 15,0-2 112-15,-2-2 16 0,0-1 0 0,-1 0 0 16,1-3-64-16,-4-1 0 0,0-1 0 0,0-1 0 15,-1-1 32-15,-1 2 0 0,-1 0 0 0,-2 1 0 16,0 1 32-16,-2 1 16 0,0 3 0 0,-1 1 0 16,-2 3 48-16,1 2 0 0,-3 1 0 0,0 4 0 15,-2 0-320-15,1 4 0 0,0 1 0 0,0 2 0 0,0 2 0 0,0 2 0 16,1-1 0-16,1 3 0 0,2-2 0 16,2 1 0-16,1-2 0 0,2 1 0 0,2-1 0 0,2-1 0 15,2-2-128-15,2-1 128 0,1-1 0 0,2-1 0 16,2 0 0-16,2-3 0 0,1-2 0 0,4-2 0 15,1-1 0-15,1-1 0 32,2-1-368-32,2-3-80 0,1-1 0 0,1 1-12160 0,-2-5-2432 0</inkml:trace>
  <inkml:trace contextRef="#ctx0" brushRef="#br0" timeOffset="179917.75">8396 12649 2751 0,'0'0'256'0,"0"0"-256"0,0 0 0 0,-7-5 0 15,2 0 1328-15,5 5 208 0,-6-4 64 0,6 4 0 16,-6-5-848-16,6 5-176 0,0 0-16 0,-5-5-16 16,5 5-240-16,0 0-48 0,-4-6-16 0,4 6 0 15,0 0-240-15,0 0 0 0,0 0 128 0,2-7-128 16,0-1 0-16,3 0-240 0</inkml:trace>
  <inkml:trace contextRef="#ctx0" brushRef="#br0" timeOffset="183166.49">16746 11720 27647 0,'0'0'2448'0,"0"0"-1952"0,-6-4-496 0,6 4 0 15,-8-3-544-15,8 3-208 0,0 0-32 0,0 0-16 0,0 0 1664 0,0 0 336 16,0 0 64-16,0 0 16 0,0 0-640 0,0 0-112 15,0 0-16-15,0 0-16 0,8-1-112 0,0 1-32 16,3 0 0-16,2 0 0 0,1-1-80 0,2 0-16 16,3 0 0-16,7-2 0 0,-1 0-128 0,-1 1-128 15,0-3 192-15,0 1-192 0,-2 0 144 0,1-1-144 0,-2 1 0 16,-1 1 144-16,-1-2-144 0,-2 3-256 0,1-1 64 16,-6 0 16-1,1 2-2416-15,-2 0-480 0,2 0-112 0,-2 4-16 0</inkml:trace>
  <inkml:trace contextRef="#ctx0" brushRef="#br0" timeOffset="183354.81">16783 12019 36863 0,'-21'-2'3264'0,"9"2"-2608"0,-1 1-528 0,7 0-128 0,-1 0 0 0,7-1 0 31,0 0 0-31,0 0 0 0,0 0-208 0,0 0 80 0,0 0 128 0,0 0-208 0,7 4 80 0,2 0 128 16,5-1-208-16,6-2 80 0,2-2 128 0,1-1 0 31,1-2 0-31,5 0-128 16,3-3-288-16,1 0-48 0,1-2-16 0,1-2 0 15,-1-2-2512-15,-1-2-496 0,12-12-96 0,-5 3-32 0</inkml:trace>
  <inkml:trace contextRef="#ctx0" brushRef="#br0" timeOffset="183701.15">17958 11551 31327 0,'-8'-12'2784'0,"5"7"-2224"0,1-2-560 0,0 0 0 16,0 2 368-16,1-2-48 0,1 1 0 0,0-1 0 15,0 1-160-15,0 0-32 0,1 1-128 0,-1 0 192 16,0 1 0-16,0 4 0 0,0 0 0 0,0 0 0 16,0 0 160-16,0 0 32 0,0 0 0 0,0 0 0 15,1 7-96-15,0 4-16 0,1 3 0 0,-2 1 0 0,0 4 0 0,0 2 0 16,-2 1 0-16,2 12 0 0,0 0-96 0,0 0-32 16,0 0 0-16,2-1 0 0,0-3-144 0,1 1 0 15,-1-2 0-15,0 1 0 0,0-3 0 0,0 0 0 16,0-4 0-16,-1-1 0 0,-1-3-192 0,0-2-64 15,0-1 0-15,0-3-16 16,0-2-1808-16,2-2-352 0,-2-9-80 0,0 0-11168 0</inkml:trace>
  <inkml:trace contextRef="#ctx0" brushRef="#br0" timeOffset="184204.77">18010 11516 29487 0,'-6'-22'1296'0,"3"7"288"0,0-5-1264 0,3 0-320 0,0-2 0 0,2 1 0 16,0 0 240-16,2 0-16 0,0-1 0 0,2 1 0 16,0 1 240-16,3-1 48 0,1 2 16 0,-2 7 0 15,-1-1-128-15,4-1-16 0,1 1-16 0,1 2 0 16,-1 0-80-16,0 1-16 0,1 3 0 0,0 1 0 16,0 2-144-16,1 2-128 0,-3 2 144 0,0 2-144 15,-4 2 128-15,3 4-128 0,-4 2 0 0,-1 1 144 16,0 4-144-16,-3 3 0 0,-2 3 0 0,-2 3 0 0,-4 3-368 0,-3 3 48 15,-2 2 16-15,-2 1 0 16,-2-1-144-16,-8 13-48 0,-2-5 0 0,3-7 0 0,1-5 496 0,1-4 0 16,1-3 0-16,1-3 160 0,3-4 384 0,-1-1 80 15,2 1 16-15,2-3 0 0,2-3-80 0,4-1-16 16,0-2 0-16,6-5 0 0,0 0-288 0,0 0-48 16,0 0-16-16,0 7 0 0,0-7-192 0,4 6 0 15,2-1 128-15,2-1-128 0,0 1 0 0,2-2 128 16,1 0-128-16,3 1 0 0,0 0 0 0,2 2 0 0,3-1 0 0,1 3 0 15,0 0 176-15,1 1-176 0,1 2 192 0,1 2-192 16,1 1 320-16,1 1-64 0,-1 3 0 0,2 1 0 16,-1-1 0-16,-1 2 0 15,-1 0 0-15,-1-1 0 0,-1-1-64 0,-2 1 0 16,-2-4-16-16,3 6 0 0,-4-3 192 0,-4-3 32 0,-2-3 16 0,-3-1 0 16,0-2 64-16,-2 0 16 0,-5-9 0 0,6 8 0 15,-6-8-176-15,0 0-16 0,8 7-16 0,-8-7 0 16,0 0-160-16,7 6-128 15,-7-6 192-15,0 0-192 0,0 0-720 0,0 0-256 16,0 0-48-16,0 0-11664 0,0 0-2336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12/8/2023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12/8/2023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12/8/2023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12/8/2023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978118" y="716690"/>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12/8/2023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754912" y="4526836"/>
            <a:ext cx="7538483"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41: </a:t>
            </a:r>
            <a:r>
              <a:rPr lang="nn-NO" sz="2800" dirty="0" err="1"/>
              <a:t>Practice</a:t>
            </a:r>
            <a:r>
              <a:rPr lang="nn-NO" sz="2800" dirty="0"/>
              <a:t> Problems</a:t>
            </a:r>
            <a:endParaRPr lang="nn-NO" sz="2000" dirty="0"/>
          </a:p>
          <a:p>
            <a:endParaRPr lang="nn-NO" sz="2800"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608B420-649F-25B8-C796-D2DC42972036}"/>
                  </a:ext>
                </a:extLst>
              </p14:cNvPr>
              <p14:cNvContentPartPr/>
              <p14:nvPr/>
            </p14:nvContentPartPr>
            <p14:xfrm>
              <a:off x="7671240" y="5742000"/>
              <a:ext cx="213840" cy="78840"/>
            </p14:xfrm>
          </p:contentPart>
        </mc:Choice>
        <mc:Fallback xmlns="">
          <p:pic>
            <p:nvPicPr>
              <p:cNvPr id="6" name="Ink 5">
                <a:extLst>
                  <a:ext uri="{FF2B5EF4-FFF2-40B4-BE49-F238E27FC236}">
                    <a16:creationId xmlns:a16="http://schemas.microsoft.com/office/drawing/2014/main" id="{7608B420-649F-25B8-C796-D2DC42972036}"/>
                  </a:ext>
                </a:extLst>
              </p:cNvPr>
              <p:cNvPicPr/>
              <p:nvPr/>
            </p:nvPicPr>
            <p:blipFill>
              <a:blip r:embed="rId4"/>
              <a:stretch>
                <a:fillRect/>
              </a:stretch>
            </p:blipFill>
            <p:spPr>
              <a:xfrm>
                <a:off x="7661880" y="5732640"/>
                <a:ext cx="232560" cy="9756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F32A741-D679-04D9-93F6-7CEA89C8D829}"/>
                  </a:ext>
                </a:extLst>
              </p14:cNvPr>
              <p14:cNvContentPartPr/>
              <p14:nvPr/>
            </p14:nvContentPartPr>
            <p14:xfrm>
              <a:off x="1269360" y="130320"/>
              <a:ext cx="7772400" cy="4423680"/>
            </p14:xfrm>
          </p:contentPart>
        </mc:Choice>
        <mc:Fallback xmlns="">
          <p:pic>
            <p:nvPicPr>
              <p:cNvPr id="2" name="Ink 1">
                <a:extLst>
                  <a:ext uri="{FF2B5EF4-FFF2-40B4-BE49-F238E27FC236}">
                    <a16:creationId xmlns:a16="http://schemas.microsoft.com/office/drawing/2014/main" id="{5F32A741-D679-04D9-93F6-7CEA89C8D829}"/>
                  </a:ext>
                </a:extLst>
              </p:cNvPr>
              <p:cNvPicPr/>
              <p:nvPr/>
            </p:nvPicPr>
            <p:blipFill>
              <a:blip r:embed="rId3"/>
              <a:stretch>
                <a:fillRect/>
              </a:stretch>
            </p:blipFill>
            <p:spPr>
              <a:xfrm>
                <a:off x="1260000" y="120960"/>
                <a:ext cx="7791120" cy="4442400"/>
              </a:xfrm>
              <a:prstGeom prst="rect">
                <a:avLst/>
              </a:prstGeom>
            </p:spPr>
          </p:pic>
        </mc:Fallback>
      </mc:AlternateContent>
    </p:spTree>
    <p:extLst>
      <p:ext uri="{BB962C8B-B14F-4D97-AF65-F5344CB8AC3E}">
        <p14:creationId xmlns:p14="http://schemas.microsoft.com/office/powerpoint/2010/main" val="422812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14.12 from </a:t>
            </a:r>
            <a:r>
              <a:rPr lang="en-US" dirty="0" err="1"/>
              <a:t>Lecturebook</a:t>
            </a:r>
            <a:endParaRPr lang="en-US" dirty="0"/>
          </a:p>
        </p:txBody>
      </p:sp>
      <p:pic>
        <p:nvPicPr>
          <p:cNvPr id="3" name="Picture 2">
            <a:extLst>
              <a:ext uri="{FF2B5EF4-FFF2-40B4-BE49-F238E27FC236}">
                <a16:creationId xmlns:a16="http://schemas.microsoft.com/office/drawing/2014/main" id="{48283A32-CE20-BD19-EDBD-7628A69083BF}"/>
              </a:ext>
            </a:extLst>
          </p:cNvPr>
          <p:cNvPicPr>
            <a:picLocks noChangeAspect="1"/>
          </p:cNvPicPr>
          <p:nvPr/>
        </p:nvPicPr>
        <p:blipFill>
          <a:blip r:embed="rId2"/>
          <a:stretch>
            <a:fillRect/>
          </a:stretch>
        </p:blipFill>
        <p:spPr>
          <a:xfrm>
            <a:off x="2460107" y="932856"/>
            <a:ext cx="5493046" cy="5926189"/>
          </a:xfrm>
          <a:prstGeom prst="rect">
            <a:avLst/>
          </a:prstGeom>
        </p:spPr>
      </p:pic>
    </p:spTree>
    <p:extLst>
      <p:ext uri="{BB962C8B-B14F-4D97-AF65-F5344CB8AC3E}">
        <p14:creationId xmlns:p14="http://schemas.microsoft.com/office/powerpoint/2010/main" val="280096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12/8/2023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11AD-703B-66FA-DF98-6AD33F6D44FF}"/>
              </a:ext>
            </a:extLst>
          </p:cNvPr>
          <p:cNvSpPr>
            <a:spLocks noGrp="1"/>
          </p:cNvSpPr>
          <p:nvPr>
            <p:ph type="ctrTitle"/>
          </p:nvPr>
        </p:nvSpPr>
        <p:spPr>
          <a:xfrm>
            <a:off x="1128501" y="192481"/>
            <a:ext cx="6925732" cy="569387"/>
          </a:xfrm>
        </p:spPr>
        <p:txBody>
          <a:bodyPr/>
          <a:lstStyle/>
          <a:p>
            <a:r>
              <a:rPr lang="en-US" sz="4000" dirty="0"/>
              <a:t>Announcements</a:t>
            </a:r>
          </a:p>
        </p:txBody>
      </p:sp>
      <p:sp>
        <p:nvSpPr>
          <p:cNvPr id="4" name="Text Placeholder 3">
            <a:extLst>
              <a:ext uri="{FF2B5EF4-FFF2-40B4-BE49-F238E27FC236}">
                <a16:creationId xmlns:a16="http://schemas.microsoft.com/office/drawing/2014/main" id="{F49A42E8-57B7-1DAC-5AEA-FFD00CCDFC43}"/>
              </a:ext>
            </a:extLst>
          </p:cNvPr>
          <p:cNvSpPr>
            <a:spLocks noGrp="1"/>
          </p:cNvSpPr>
          <p:nvPr>
            <p:ph type="body" sz="quarter" idx="14"/>
          </p:nvPr>
        </p:nvSpPr>
        <p:spPr>
          <a:xfrm>
            <a:off x="898451" y="1183741"/>
            <a:ext cx="7347098" cy="3962417"/>
          </a:xfrm>
        </p:spPr>
        <p:txBody>
          <a:bodyPr>
            <a:normAutofit/>
          </a:bodyPr>
          <a:lstStyle/>
          <a:p>
            <a:pPr>
              <a:spcBef>
                <a:spcPts val="1000"/>
              </a:spcBef>
            </a:pPr>
            <a:r>
              <a:rPr lang="en-US" sz="2400" dirty="0"/>
              <a:t>Course Evaluations</a:t>
            </a:r>
          </a:p>
          <a:p>
            <a:pPr>
              <a:spcBef>
                <a:spcPts val="1000"/>
              </a:spcBef>
            </a:pPr>
            <a:r>
              <a:rPr lang="en-US" sz="2400" dirty="0"/>
              <a:t>Dec 4, 6: Failure theory practice questions</a:t>
            </a:r>
          </a:p>
          <a:p>
            <a:pPr>
              <a:spcBef>
                <a:spcPts val="1000"/>
              </a:spcBef>
            </a:pPr>
            <a:r>
              <a:rPr lang="en-US" sz="2400" dirty="0"/>
              <a:t>Dec 8: Course revision</a:t>
            </a:r>
          </a:p>
          <a:p>
            <a:pPr>
              <a:spcBef>
                <a:spcPts val="1000"/>
              </a:spcBef>
            </a:pPr>
            <a:r>
              <a:rPr lang="en-US" sz="2400" dirty="0"/>
              <a:t>Exam time/date/location: Dec 16, 10:30am - 12:30pm</a:t>
            </a:r>
          </a:p>
          <a:p>
            <a:pPr>
              <a:spcBef>
                <a:spcPts val="1000"/>
              </a:spcBef>
            </a:pPr>
            <a:r>
              <a:rPr lang="en-US" sz="2400" dirty="0"/>
              <a:t>WTH 172</a:t>
            </a:r>
          </a:p>
          <a:p>
            <a:pPr>
              <a:spcBef>
                <a:spcPts val="1000"/>
              </a:spcBef>
            </a:pPr>
            <a:r>
              <a:rPr lang="en-US" sz="2400" dirty="0"/>
              <a:t>Final Exam: </a:t>
            </a:r>
          </a:p>
          <a:p>
            <a:pPr lvl="1"/>
            <a:r>
              <a:rPr lang="en-US" sz="2000" dirty="0"/>
              <a:t>Q1, Q2, Q3 on material covered since Exam 2</a:t>
            </a:r>
          </a:p>
          <a:p>
            <a:pPr lvl="1"/>
            <a:r>
              <a:rPr lang="en-US" sz="2000" dirty="0"/>
              <a:t>Q4 conceptual question is comprehensive</a:t>
            </a:r>
          </a:p>
        </p:txBody>
      </p:sp>
      <p:sp>
        <p:nvSpPr>
          <p:cNvPr id="5" name="Slide Number Placeholder 4">
            <a:extLst>
              <a:ext uri="{FF2B5EF4-FFF2-40B4-BE49-F238E27FC236}">
                <a16:creationId xmlns:a16="http://schemas.microsoft.com/office/drawing/2014/main" id="{4EF6FD4C-3666-8951-8779-1F34EF20D98F}"/>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935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14.4 from </a:t>
            </a:r>
            <a:r>
              <a:rPr lang="en-US" dirty="0" err="1"/>
              <a:t>Lecturebook</a:t>
            </a:r>
            <a:endParaRPr lang="en-US" dirty="0"/>
          </a:p>
        </p:txBody>
      </p:sp>
      <p:pic>
        <p:nvPicPr>
          <p:cNvPr id="4" name="Picture 3">
            <a:extLst>
              <a:ext uri="{FF2B5EF4-FFF2-40B4-BE49-F238E27FC236}">
                <a16:creationId xmlns:a16="http://schemas.microsoft.com/office/drawing/2014/main" id="{430D2920-A845-462C-00FB-95FA1EBFDA40}"/>
              </a:ext>
            </a:extLst>
          </p:cNvPr>
          <p:cNvPicPr>
            <a:picLocks noChangeAspect="1"/>
          </p:cNvPicPr>
          <p:nvPr/>
        </p:nvPicPr>
        <p:blipFill>
          <a:blip r:embed="rId2"/>
          <a:stretch>
            <a:fillRect/>
          </a:stretch>
        </p:blipFill>
        <p:spPr>
          <a:xfrm>
            <a:off x="962490" y="997521"/>
            <a:ext cx="7863012" cy="554904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25D5953-443B-68F8-D7B3-FA1A25EE6BB0}"/>
                  </a:ext>
                </a:extLst>
              </p14:cNvPr>
              <p14:cNvContentPartPr/>
              <p14:nvPr/>
            </p14:nvContentPartPr>
            <p14:xfrm>
              <a:off x="642960" y="1362240"/>
              <a:ext cx="8183160" cy="5353920"/>
            </p14:xfrm>
          </p:contentPart>
        </mc:Choice>
        <mc:Fallback xmlns="">
          <p:pic>
            <p:nvPicPr>
              <p:cNvPr id="3" name="Ink 2">
                <a:extLst>
                  <a:ext uri="{FF2B5EF4-FFF2-40B4-BE49-F238E27FC236}">
                    <a16:creationId xmlns:a16="http://schemas.microsoft.com/office/drawing/2014/main" id="{625D5953-443B-68F8-D7B3-FA1A25EE6BB0}"/>
                  </a:ext>
                </a:extLst>
              </p:cNvPr>
              <p:cNvPicPr/>
              <p:nvPr/>
            </p:nvPicPr>
            <p:blipFill>
              <a:blip r:embed="rId4"/>
              <a:stretch>
                <a:fillRect/>
              </a:stretch>
            </p:blipFill>
            <p:spPr>
              <a:xfrm>
                <a:off x="633600" y="1352880"/>
                <a:ext cx="8201880" cy="5372640"/>
              </a:xfrm>
              <a:prstGeom prst="rect">
                <a:avLst/>
              </a:prstGeom>
            </p:spPr>
          </p:pic>
        </mc:Fallback>
      </mc:AlternateContent>
    </p:spTree>
    <p:extLst>
      <p:ext uri="{BB962C8B-B14F-4D97-AF65-F5344CB8AC3E}">
        <p14:creationId xmlns:p14="http://schemas.microsoft.com/office/powerpoint/2010/main" val="281436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EF896AB-8949-80B3-D6C9-1DCDDC5A4A10}"/>
                  </a:ext>
                </a:extLst>
              </p14:cNvPr>
              <p14:cNvContentPartPr/>
              <p14:nvPr/>
            </p14:nvContentPartPr>
            <p14:xfrm>
              <a:off x="112680" y="21960"/>
              <a:ext cx="8988480" cy="6584040"/>
            </p14:xfrm>
          </p:contentPart>
        </mc:Choice>
        <mc:Fallback xmlns="">
          <p:pic>
            <p:nvPicPr>
              <p:cNvPr id="2" name="Ink 1">
                <a:extLst>
                  <a:ext uri="{FF2B5EF4-FFF2-40B4-BE49-F238E27FC236}">
                    <a16:creationId xmlns:a16="http://schemas.microsoft.com/office/drawing/2014/main" id="{EEF896AB-8949-80B3-D6C9-1DCDDC5A4A10}"/>
                  </a:ext>
                </a:extLst>
              </p:cNvPr>
              <p:cNvPicPr/>
              <p:nvPr/>
            </p:nvPicPr>
            <p:blipFill>
              <a:blip r:embed="rId3"/>
              <a:stretch>
                <a:fillRect/>
              </a:stretch>
            </p:blipFill>
            <p:spPr>
              <a:xfrm>
                <a:off x="103320" y="12600"/>
                <a:ext cx="9007200" cy="6602760"/>
              </a:xfrm>
              <a:prstGeom prst="rect">
                <a:avLst/>
              </a:prstGeom>
            </p:spPr>
          </p:pic>
        </mc:Fallback>
      </mc:AlternateContent>
    </p:spTree>
    <p:extLst>
      <p:ext uri="{BB962C8B-B14F-4D97-AF65-F5344CB8AC3E}">
        <p14:creationId xmlns:p14="http://schemas.microsoft.com/office/powerpoint/2010/main" val="131701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19AC6C6-8597-E608-E2D7-DE72DB83978A}"/>
                  </a:ext>
                </a:extLst>
              </p14:cNvPr>
              <p14:cNvContentPartPr/>
              <p14:nvPr/>
            </p14:nvContentPartPr>
            <p14:xfrm>
              <a:off x="388440" y="166680"/>
              <a:ext cx="8700120" cy="6422040"/>
            </p14:xfrm>
          </p:contentPart>
        </mc:Choice>
        <mc:Fallback xmlns="">
          <p:pic>
            <p:nvPicPr>
              <p:cNvPr id="2" name="Ink 1">
                <a:extLst>
                  <a:ext uri="{FF2B5EF4-FFF2-40B4-BE49-F238E27FC236}">
                    <a16:creationId xmlns:a16="http://schemas.microsoft.com/office/drawing/2014/main" id="{D19AC6C6-8597-E608-E2D7-DE72DB83978A}"/>
                  </a:ext>
                </a:extLst>
              </p:cNvPr>
              <p:cNvPicPr/>
              <p:nvPr/>
            </p:nvPicPr>
            <p:blipFill>
              <a:blip r:embed="rId3"/>
              <a:stretch>
                <a:fillRect/>
              </a:stretch>
            </p:blipFill>
            <p:spPr>
              <a:xfrm>
                <a:off x="379080" y="157320"/>
                <a:ext cx="8718840" cy="6440760"/>
              </a:xfrm>
              <a:prstGeom prst="rect">
                <a:avLst/>
              </a:prstGeom>
            </p:spPr>
          </p:pic>
        </mc:Fallback>
      </mc:AlternateContent>
    </p:spTree>
    <p:extLst>
      <p:ext uri="{BB962C8B-B14F-4D97-AF65-F5344CB8AC3E}">
        <p14:creationId xmlns:p14="http://schemas.microsoft.com/office/powerpoint/2010/main" val="244237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FFD3688-3920-E1A6-A89F-DECC8358DD81}"/>
                  </a:ext>
                </a:extLst>
              </p14:cNvPr>
              <p14:cNvContentPartPr/>
              <p14:nvPr/>
            </p14:nvContentPartPr>
            <p14:xfrm>
              <a:off x="29520" y="41040"/>
              <a:ext cx="9036720" cy="6530760"/>
            </p14:xfrm>
          </p:contentPart>
        </mc:Choice>
        <mc:Fallback xmlns="">
          <p:pic>
            <p:nvPicPr>
              <p:cNvPr id="2" name="Ink 1">
                <a:extLst>
                  <a:ext uri="{FF2B5EF4-FFF2-40B4-BE49-F238E27FC236}">
                    <a16:creationId xmlns:a16="http://schemas.microsoft.com/office/drawing/2014/main" id="{FFFD3688-3920-E1A6-A89F-DECC8358DD81}"/>
                  </a:ext>
                </a:extLst>
              </p:cNvPr>
              <p:cNvPicPr/>
              <p:nvPr/>
            </p:nvPicPr>
            <p:blipFill>
              <a:blip r:embed="rId3"/>
              <a:stretch>
                <a:fillRect/>
              </a:stretch>
            </p:blipFill>
            <p:spPr>
              <a:xfrm>
                <a:off x="20160" y="31680"/>
                <a:ext cx="9055440" cy="6549480"/>
              </a:xfrm>
              <a:prstGeom prst="rect">
                <a:avLst/>
              </a:prstGeom>
            </p:spPr>
          </p:pic>
        </mc:Fallback>
      </mc:AlternateContent>
    </p:spTree>
    <p:extLst>
      <p:ext uri="{BB962C8B-B14F-4D97-AF65-F5344CB8AC3E}">
        <p14:creationId xmlns:p14="http://schemas.microsoft.com/office/powerpoint/2010/main" val="53586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14.11 from </a:t>
            </a:r>
            <a:r>
              <a:rPr lang="en-US" dirty="0" err="1"/>
              <a:t>Lecturebook</a:t>
            </a:r>
            <a:endParaRPr lang="en-US" dirty="0"/>
          </a:p>
        </p:txBody>
      </p:sp>
      <p:pic>
        <p:nvPicPr>
          <p:cNvPr id="3" name="Picture 2">
            <a:extLst>
              <a:ext uri="{FF2B5EF4-FFF2-40B4-BE49-F238E27FC236}">
                <a16:creationId xmlns:a16="http://schemas.microsoft.com/office/drawing/2014/main" id="{1DD4BE28-5C6B-341C-0C1F-F18D87D507DC}"/>
              </a:ext>
            </a:extLst>
          </p:cNvPr>
          <p:cNvPicPr>
            <a:picLocks noChangeAspect="1"/>
          </p:cNvPicPr>
          <p:nvPr/>
        </p:nvPicPr>
        <p:blipFill>
          <a:blip r:embed="rId2"/>
          <a:stretch>
            <a:fillRect/>
          </a:stretch>
        </p:blipFill>
        <p:spPr>
          <a:xfrm>
            <a:off x="1766922" y="926674"/>
            <a:ext cx="6250024" cy="593132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C503D39-48F1-CC19-179B-716C79805FE8}"/>
                  </a:ext>
                </a:extLst>
              </p14:cNvPr>
              <p14:cNvContentPartPr/>
              <p14:nvPr/>
            </p14:nvContentPartPr>
            <p14:xfrm>
              <a:off x="223560" y="1092240"/>
              <a:ext cx="8948520" cy="5172840"/>
            </p14:xfrm>
          </p:contentPart>
        </mc:Choice>
        <mc:Fallback xmlns="">
          <p:pic>
            <p:nvPicPr>
              <p:cNvPr id="4" name="Ink 3">
                <a:extLst>
                  <a:ext uri="{FF2B5EF4-FFF2-40B4-BE49-F238E27FC236}">
                    <a16:creationId xmlns:a16="http://schemas.microsoft.com/office/drawing/2014/main" id="{DC503D39-48F1-CC19-179B-716C79805FE8}"/>
                  </a:ext>
                </a:extLst>
              </p:cNvPr>
              <p:cNvPicPr/>
              <p:nvPr/>
            </p:nvPicPr>
            <p:blipFill>
              <a:blip r:embed="rId4"/>
              <a:stretch>
                <a:fillRect/>
              </a:stretch>
            </p:blipFill>
            <p:spPr>
              <a:xfrm>
                <a:off x="214200" y="1082880"/>
                <a:ext cx="8967240" cy="5191560"/>
              </a:xfrm>
              <a:prstGeom prst="rect">
                <a:avLst/>
              </a:prstGeom>
            </p:spPr>
          </p:pic>
        </mc:Fallback>
      </mc:AlternateContent>
    </p:spTree>
    <p:extLst>
      <p:ext uri="{BB962C8B-B14F-4D97-AF65-F5344CB8AC3E}">
        <p14:creationId xmlns:p14="http://schemas.microsoft.com/office/powerpoint/2010/main" val="403089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E19EE73-DB70-2AE5-F963-49896E597FE7}"/>
                  </a:ext>
                </a:extLst>
              </p14:cNvPr>
              <p14:cNvContentPartPr/>
              <p14:nvPr/>
            </p14:nvContentPartPr>
            <p14:xfrm>
              <a:off x="920880" y="151560"/>
              <a:ext cx="8018280" cy="6062760"/>
            </p14:xfrm>
          </p:contentPart>
        </mc:Choice>
        <mc:Fallback xmlns="">
          <p:pic>
            <p:nvPicPr>
              <p:cNvPr id="2" name="Ink 1">
                <a:extLst>
                  <a:ext uri="{FF2B5EF4-FFF2-40B4-BE49-F238E27FC236}">
                    <a16:creationId xmlns:a16="http://schemas.microsoft.com/office/drawing/2014/main" id="{4E19EE73-DB70-2AE5-F963-49896E597FE7}"/>
                  </a:ext>
                </a:extLst>
              </p:cNvPr>
              <p:cNvPicPr/>
              <p:nvPr/>
            </p:nvPicPr>
            <p:blipFill>
              <a:blip r:embed="rId3"/>
              <a:stretch>
                <a:fillRect/>
              </a:stretch>
            </p:blipFill>
            <p:spPr>
              <a:xfrm>
                <a:off x="911520" y="142200"/>
                <a:ext cx="8037000" cy="6081480"/>
              </a:xfrm>
              <a:prstGeom prst="rect">
                <a:avLst/>
              </a:prstGeom>
            </p:spPr>
          </p:pic>
        </mc:Fallback>
      </mc:AlternateContent>
    </p:spTree>
    <p:extLst>
      <p:ext uri="{BB962C8B-B14F-4D97-AF65-F5344CB8AC3E}">
        <p14:creationId xmlns:p14="http://schemas.microsoft.com/office/powerpoint/2010/main" val="412161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EE509A2-9327-8DF1-3D59-BE993524A82F}"/>
                  </a:ext>
                </a:extLst>
              </p14:cNvPr>
              <p14:cNvContentPartPr/>
              <p14:nvPr/>
            </p14:nvContentPartPr>
            <p14:xfrm>
              <a:off x="320760" y="112320"/>
              <a:ext cx="8260200" cy="6619320"/>
            </p14:xfrm>
          </p:contentPart>
        </mc:Choice>
        <mc:Fallback xmlns="">
          <p:pic>
            <p:nvPicPr>
              <p:cNvPr id="2" name="Ink 1">
                <a:extLst>
                  <a:ext uri="{FF2B5EF4-FFF2-40B4-BE49-F238E27FC236}">
                    <a16:creationId xmlns:a16="http://schemas.microsoft.com/office/drawing/2014/main" id="{8EE509A2-9327-8DF1-3D59-BE993524A82F}"/>
                  </a:ext>
                </a:extLst>
              </p:cNvPr>
              <p:cNvPicPr/>
              <p:nvPr/>
            </p:nvPicPr>
            <p:blipFill>
              <a:blip r:embed="rId3"/>
              <a:stretch>
                <a:fillRect/>
              </a:stretch>
            </p:blipFill>
            <p:spPr>
              <a:xfrm>
                <a:off x="311400" y="102960"/>
                <a:ext cx="8278920" cy="6638040"/>
              </a:xfrm>
              <a:prstGeom prst="rect">
                <a:avLst/>
              </a:prstGeom>
            </p:spPr>
          </p:pic>
        </mc:Fallback>
      </mc:AlternateContent>
    </p:spTree>
    <p:extLst>
      <p:ext uri="{BB962C8B-B14F-4D97-AF65-F5344CB8AC3E}">
        <p14:creationId xmlns:p14="http://schemas.microsoft.com/office/powerpoint/2010/main" val="388335036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27726</TotalTime>
  <Words>95</Words>
  <Application>Microsoft Office PowerPoint</Application>
  <PresentationFormat>On-screen Show (4:3)</PresentationFormat>
  <Paragraphs>31</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United Sans Reg Medium</vt:lpstr>
      <vt:lpstr>Wingdings</vt:lpstr>
      <vt:lpstr>Acumin Pro Semibold</vt:lpstr>
      <vt:lpstr>Calibri</vt:lpstr>
      <vt:lpstr>Acumin Pro SemiCondensed</vt:lpstr>
      <vt:lpstr>Acumin Pro Medium</vt:lpstr>
      <vt:lpstr>Acumin Pro ExtraCondensed Smbd</vt:lpstr>
      <vt:lpstr>Acumin Pro</vt:lpstr>
      <vt:lpstr>Acumin Pro ExtraCondensed</vt:lpstr>
      <vt:lpstr>United Sans Cd Md</vt:lpstr>
      <vt:lpstr>Purdue2</vt:lpstr>
      <vt:lpstr>MECHANICS OF MATERIALS</vt:lpstr>
      <vt:lpstr>Announcements</vt:lpstr>
      <vt:lpstr>Example 14.4 from Lecturebook</vt:lpstr>
      <vt:lpstr>PowerPoint Presentation</vt:lpstr>
      <vt:lpstr>PowerPoint Presentation</vt:lpstr>
      <vt:lpstr>PowerPoint Presentation</vt:lpstr>
      <vt:lpstr>Example 14.11 from Lecturebook</vt:lpstr>
      <vt:lpstr>PowerPoint Presentation</vt:lpstr>
      <vt:lpstr>PowerPoint Presentation</vt:lpstr>
      <vt:lpstr>PowerPoint Presentation</vt:lpstr>
      <vt:lpstr>Example 14.12 from Lecturebook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83</cp:revision>
  <dcterms:created xsi:type="dcterms:W3CDTF">2023-01-09T07:57:13Z</dcterms:created>
  <dcterms:modified xsi:type="dcterms:W3CDTF">2023-12-08T19:56:15Z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