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7"/>
  </p:notesMasterIdLst>
  <p:sldIdLst>
    <p:sldId id="257" r:id="rId2"/>
    <p:sldId id="508" r:id="rId3"/>
    <p:sldId id="500" r:id="rId4"/>
    <p:sldId id="501" r:id="rId5"/>
    <p:sldId id="502" r:id="rId6"/>
    <p:sldId id="533" r:id="rId7"/>
    <p:sldId id="513" r:id="rId8"/>
    <p:sldId id="528" r:id="rId9"/>
    <p:sldId id="529" r:id="rId10"/>
    <p:sldId id="534" r:id="rId11"/>
    <p:sldId id="525" r:id="rId12"/>
    <p:sldId id="526" r:id="rId13"/>
    <p:sldId id="527" r:id="rId14"/>
    <p:sldId id="535" r:id="rId15"/>
    <p:sldId id="262" r:id="rId16"/>
  </p:sldIdLst>
  <p:sldSz cx="9144000" cy="6858000" type="screen4x3"/>
  <p:notesSz cx="6858000" cy="9144000"/>
  <p:embeddedFontLst>
    <p:embeddedFont>
      <p:font typeface="Acumin Pro" panose="020B0604020202020204" charset="0"/>
      <p:regular r:id="rId18"/>
      <p:bold r:id="rId19"/>
      <p:italic r:id="rId20"/>
      <p:boldItalic r:id="rId21"/>
    </p:embeddedFont>
    <p:embeddedFont>
      <p:font typeface="Acumin Pro ExtraCondensed" panose="020B0604020202020204" charset="0"/>
      <p:regular r:id="rId22"/>
      <p:bold r:id="rId23"/>
      <p:italic r:id="rId24"/>
      <p:boldItalic r:id="rId25"/>
    </p:embeddedFont>
    <p:embeddedFont>
      <p:font typeface="Acumin Pro ExtraCondensed Smbd" panose="020B0604020202020204" charset="0"/>
      <p:regular r:id="rId26"/>
      <p:bold r:id="rId27"/>
      <p:italic r:id="rId28"/>
      <p:boldItalic r:id="rId29"/>
    </p:embeddedFont>
    <p:embeddedFont>
      <p:font typeface="Acumin Pro Medium" panose="020B0604020202020204" charset="0"/>
      <p:regular r:id="rId30"/>
      <p:italic r:id="rId31"/>
    </p:embeddedFont>
    <p:embeddedFont>
      <p:font typeface="Acumin Pro Semibold" panose="020B0604020202020204" charset="0"/>
      <p:regular r:id="rId32"/>
      <p:bold r:id="rId33"/>
      <p:italic r:id="rId34"/>
      <p:boldItalic r:id="rId35"/>
    </p:embeddedFont>
    <p:embeddedFont>
      <p:font typeface="Acumin Pro SemiCondensed"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United Sans Cd Md" charset="0"/>
      <p:regular r:id="rId44"/>
    </p:embeddedFont>
    <p:embeddedFont>
      <p:font typeface="United Sans Reg Medium" panose="020B0604020202020204"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A5E067-46DB-43C7-8D72-EEBF7CE3713B}" v="2" dt="2023-12-04T13:47:16.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34"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17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presProps" Target="presProps.xml"/><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99A5E067-46DB-43C7-8D72-EEBF7CE3713B}"/>
    <pc:docChg chg="delSld modSld sldOrd">
      <pc:chgData name="Shubhra Bansal" userId="8a733231fab1e3e4" providerId="LiveId" clId="{99A5E067-46DB-43C7-8D72-EEBF7CE3713B}" dt="2023-12-04T13:47:21.510" v="5" actId="47"/>
      <pc:docMkLst>
        <pc:docMk/>
      </pc:docMkLst>
      <pc:sldChg chg="addSp">
        <pc:chgData name="Shubhra Bansal" userId="8a733231fab1e3e4" providerId="LiveId" clId="{99A5E067-46DB-43C7-8D72-EEBF7CE3713B}" dt="2023-12-04T13:21:44.706" v="0"/>
        <pc:sldMkLst>
          <pc:docMk/>
          <pc:sldMk cId="3808269896" sldId="500"/>
        </pc:sldMkLst>
        <pc:inkChg chg="add">
          <ac:chgData name="Shubhra Bansal" userId="8a733231fab1e3e4" providerId="LiveId" clId="{99A5E067-46DB-43C7-8D72-EEBF7CE3713B}" dt="2023-12-04T13:21:44.706" v="0"/>
          <ac:inkMkLst>
            <pc:docMk/>
            <pc:sldMk cId="3808269896" sldId="500"/>
            <ac:inkMk id="4" creationId="{1F1A76D5-CDEE-AD69-DEBA-FE6CF0306758}"/>
          </ac:inkMkLst>
        </pc:inkChg>
      </pc:sldChg>
      <pc:sldChg chg="addSp">
        <pc:chgData name="Shubhra Bansal" userId="8a733231fab1e3e4" providerId="LiveId" clId="{99A5E067-46DB-43C7-8D72-EEBF7CE3713B}" dt="2023-12-04T13:21:44.706" v="0"/>
        <pc:sldMkLst>
          <pc:docMk/>
          <pc:sldMk cId="21446039" sldId="501"/>
        </pc:sldMkLst>
        <pc:inkChg chg="add">
          <ac:chgData name="Shubhra Bansal" userId="8a733231fab1e3e4" providerId="LiveId" clId="{99A5E067-46DB-43C7-8D72-EEBF7CE3713B}" dt="2023-12-04T13:21:44.706" v="0"/>
          <ac:inkMkLst>
            <pc:docMk/>
            <pc:sldMk cId="21446039" sldId="501"/>
            <ac:inkMk id="2" creationId="{0284613B-9EF3-F733-B3E4-4B054196A13D}"/>
          </ac:inkMkLst>
        </pc:inkChg>
      </pc:sldChg>
      <pc:sldChg chg="addSp">
        <pc:chgData name="Shubhra Bansal" userId="8a733231fab1e3e4" providerId="LiveId" clId="{99A5E067-46DB-43C7-8D72-EEBF7CE3713B}" dt="2023-12-04T13:21:44.706" v="0"/>
        <pc:sldMkLst>
          <pc:docMk/>
          <pc:sldMk cId="1834928997" sldId="502"/>
        </pc:sldMkLst>
        <pc:inkChg chg="add">
          <ac:chgData name="Shubhra Bansal" userId="8a733231fab1e3e4" providerId="LiveId" clId="{99A5E067-46DB-43C7-8D72-EEBF7CE3713B}" dt="2023-12-04T13:21:44.706" v="0"/>
          <ac:inkMkLst>
            <pc:docMk/>
            <pc:sldMk cId="1834928997" sldId="502"/>
            <ac:inkMk id="2" creationId="{421F96FD-8A46-1912-0629-FF65CD092C97}"/>
          </ac:inkMkLst>
        </pc:inkChg>
      </pc:sldChg>
      <pc:sldChg chg="addSp">
        <pc:chgData name="Shubhra Bansal" userId="8a733231fab1e3e4" providerId="LiveId" clId="{99A5E067-46DB-43C7-8D72-EEBF7CE3713B}" dt="2023-12-04T13:21:44.706" v="0"/>
        <pc:sldMkLst>
          <pc:docMk/>
          <pc:sldMk cId="935951475" sldId="508"/>
        </pc:sldMkLst>
        <pc:inkChg chg="add">
          <ac:chgData name="Shubhra Bansal" userId="8a733231fab1e3e4" providerId="LiveId" clId="{99A5E067-46DB-43C7-8D72-EEBF7CE3713B}" dt="2023-12-04T13:21:44.706" v="0"/>
          <ac:inkMkLst>
            <pc:docMk/>
            <pc:sldMk cId="935951475" sldId="508"/>
            <ac:inkMk id="3" creationId="{EFC035FB-AEFA-EA88-DFD1-8BF5E618B2A4}"/>
          </ac:inkMkLst>
        </pc:inkChg>
      </pc:sldChg>
      <pc:sldChg chg="addSp">
        <pc:chgData name="Shubhra Bansal" userId="8a733231fab1e3e4" providerId="LiveId" clId="{99A5E067-46DB-43C7-8D72-EEBF7CE3713B}" dt="2023-12-04T13:21:44.706" v="0"/>
        <pc:sldMkLst>
          <pc:docMk/>
          <pc:sldMk cId="3368076413" sldId="513"/>
        </pc:sldMkLst>
        <pc:inkChg chg="add">
          <ac:chgData name="Shubhra Bansal" userId="8a733231fab1e3e4" providerId="LiveId" clId="{99A5E067-46DB-43C7-8D72-EEBF7CE3713B}" dt="2023-12-04T13:21:44.706" v="0"/>
          <ac:inkMkLst>
            <pc:docMk/>
            <pc:sldMk cId="3368076413" sldId="513"/>
            <ac:inkMk id="3" creationId="{AA6199C2-6229-5A30-68CD-D7B53A22BE14}"/>
          </ac:inkMkLst>
        </pc:inkChg>
      </pc:sldChg>
      <pc:sldChg chg="addSp">
        <pc:chgData name="Shubhra Bansal" userId="8a733231fab1e3e4" providerId="LiveId" clId="{99A5E067-46DB-43C7-8D72-EEBF7CE3713B}" dt="2023-12-04T13:21:44.706" v="0"/>
        <pc:sldMkLst>
          <pc:docMk/>
          <pc:sldMk cId="2932024784" sldId="525"/>
        </pc:sldMkLst>
        <pc:inkChg chg="add">
          <ac:chgData name="Shubhra Bansal" userId="8a733231fab1e3e4" providerId="LiveId" clId="{99A5E067-46DB-43C7-8D72-EEBF7CE3713B}" dt="2023-12-04T13:21:44.706" v="0"/>
          <ac:inkMkLst>
            <pc:docMk/>
            <pc:sldMk cId="2932024784" sldId="525"/>
            <ac:inkMk id="3" creationId="{DEDCF0A4-22D8-31B1-8BBF-09273E01860C}"/>
          </ac:inkMkLst>
        </pc:inkChg>
      </pc:sldChg>
      <pc:sldChg chg="addSp">
        <pc:chgData name="Shubhra Bansal" userId="8a733231fab1e3e4" providerId="LiveId" clId="{99A5E067-46DB-43C7-8D72-EEBF7CE3713B}" dt="2023-12-04T13:21:44.706" v="0"/>
        <pc:sldMkLst>
          <pc:docMk/>
          <pc:sldMk cId="2932993310" sldId="526"/>
        </pc:sldMkLst>
        <pc:inkChg chg="add">
          <ac:chgData name="Shubhra Bansal" userId="8a733231fab1e3e4" providerId="LiveId" clId="{99A5E067-46DB-43C7-8D72-EEBF7CE3713B}" dt="2023-12-04T13:21:44.706" v="0"/>
          <ac:inkMkLst>
            <pc:docMk/>
            <pc:sldMk cId="2932993310" sldId="526"/>
            <ac:inkMk id="2" creationId="{C2537A47-FE78-CC11-1B36-6134D0C37DB3}"/>
          </ac:inkMkLst>
        </pc:inkChg>
      </pc:sldChg>
      <pc:sldChg chg="addSp">
        <pc:chgData name="Shubhra Bansal" userId="8a733231fab1e3e4" providerId="LiveId" clId="{99A5E067-46DB-43C7-8D72-EEBF7CE3713B}" dt="2023-12-04T13:47:16.489" v="2"/>
        <pc:sldMkLst>
          <pc:docMk/>
          <pc:sldMk cId="78197835" sldId="527"/>
        </pc:sldMkLst>
        <pc:inkChg chg="add">
          <ac:chgData name="Shubhra Bansal" userId="8a733231fab1e3e4" providerId="LiveId" clId="{99A5E067-46DB-43C7-8D72-EEBF7CE3713B}" dt="2023-12-04T13:21:44.706" v="0"/>
          <ac:inkMkLst>
            <pc:docMk/>
            <pc:sldMk cId="78197835" sldId="527"/>
            <ac:inkMk id="2" creationId="{65366354-5634-5CD9-9654-E1A72C3763F4}"/>
          </ac:inkMkLst>
        </pc:inkChg>
        <pc:inkChg chg="add">
          <ac:chgData name="Shubhra Bansal" userId="8a733231fab1e3e4" providerId="LiveId" clId="{99A5E067-46DB-43C7-8D72-EEBF7CE3713B}" dt="2023-12-04T13:47:16.489" v="2"/>
          <ac:inkMkLst>
            <pc:docMk/>
            <pc:sldMk cId="78197835" sldId="527"/>
            <ac:inkMk id="3" creationId="{8AD628DA-26D0-179B-0D00-5FF27A343E72}"/>
          </ac:inkMkLst>
        </pc:inkChg>
      </pc:sldChg>
      <pc:sldChg chg="addSp">
        <pc:chgData name="Shubhra Bansal" userId="8a733231fab1e3e4" providerId="LiveId" clId="{99A5E067-46DB-43C7-8D72-EEBF7CE3713B}" dt="2023-12-04T13:21:44.706" v="0"/>
        <pc:sldMkLst>
          <pc:docMk/>
          <pc:sldMk cId="2585278601" sldId="528"/>
        </pc:sldMkLst>
        <pc:inkChg chg="add">
          <ac:chgData name="Shubhra Bansal" userId="8a733231fab1e3e4" providerId="LiveId" clId="{99A5E067-46DB-43C7-8D72-EEBF7CE3713B}" dt="2023-12-04T13:21:44.706" v="0"/>
          <ac:inkMkLst>
            <pc:docMk/>
            <pc:sldMk cId="2585278601" sldId="528"/>
            <ac:inkMk id="2" creationId="{45D137CC-E68B-D863-4C65-4638B814BF3B}"/>
          </ac:inkMkLst>
        </pc:inkChg>
      </pc:sldChg>
      <pc:sldChg chg="addSp">
        <pc:chgData name="Shubhra Bansal" userId="8a733231fab1e3e4" providerId="LiveId" clId="{99A5E067-46DB-43C7-8D72-EEBF7CE3713B}" dt="2023-12-04T13:21:44.706" v="0"/>
        <pc:sldMkLst>
          <pc:docMk/>
          <pc:sldMk cId="3032507321" sldId="529"/>
        </pc:sldMkLst>
        <pc:inkChg chg="add">
          <ac:chgData name="Shubhra Bansal" userId="8a733231fab1e3e4" providerId="LiveId" clId="{99A5E067-46DB-43C7-8D72-EEBF7CE3713B}" dt="2023-12-04T13:21:44.706" v="0"/>
          <ac:inkMkLst>
            <pc:docMk/>
            <pc:sldMk cId="3032507321" sldId="529"/>
            <ac:inkMk id="2" creationId="{0862A288-09E9-21C7-74AD-D713891E88BE}"/>
          </ac:inkMkLst>
        </pc:inkChg>
      </pc:sldChg>
      <pc:sldChg chg="del">
        <pc:chgData name="Shubhra Bansal" userId="8a733231fab1e3e4" providerId="LiveId" clId="{99A5E067-46DB-43C7-8D72-EEBF7CE3713B}" dt="2023-12-04T13:41:51.931" v="1" actId="47"/>
        <pc:sldMkLst>
          <pc:docMk/>
          <pc:sldMk cId="2814361135" sldId="530"/>
        </pc:sldMkLst>
      </pc:sldChg>
      <pc:sldChg chg="del">
        <pc:chgData name="Shubhra Bansal" userId="8a733231fab1e3e4" providerId="LiveId" clId="{99A5E067-46DB-43C7-8D72-EEBF7CE3713B}" dt="2023-12-04T13:41:51.931" v="1" actId="47"/>
        <pc:sldMkLst>
          <pc:docMk/>
          <pc:sldMk cId="4228123058" sldId="531"/>
        </pc:sldMkLst>
      </pc:sldChg>
      <pc:sldChg chg="del">
        <pc:chgData name="Shubhra Bansal" userId="8a733231fab1e3e4" providerId="LiveId" clId="{99A5E067-46DB-43C7-8D72-EEBF7CE3713B}" dt="2023-12-04T13:41:51.931" v="1" actId="47"/>
        <pc:sldMkLst>
          <pc:docMk/>
          <pc:sldMk cId="2375220319" sldId="532"/>
        </pc:sldMkLst>
      </pc:sldChg>
      <pc:sldChg chg="addSp">
        <pc:chgData name="Shubhra Bansal" userId="8a733231fab1e3e4" providerId="LiveId" clId="{99A5E067-46DB-43C7-8D72-EEBF7CE3713B}" dt="2023-12-04T13:21:44.706" v="0"/>
        <pc:sldMkLst>
          <pc:docMk/>
          <pc:sldMk cId="2555175780" sldId="533"/>
        </pc:sldMkLst>
        <pc:inkChg chg="add">
          <ac:chgData name="Shubhra Bansal" userId="8a733231fab1e3e4" providerId="LiveId" clId="{99A5E067-46DB-43C7-8D72-EEBF7CE3713B}" dt="2023-12-04T13:21:44.706" v="0"/>
          <ac:inkMkLst>
            <pc:docMk/>
            <pc:sldMk cId="2555175780" sldId="533"/>
            <ac:inkMk id="2" creationId="{7C2A875B-F539-73C5-9CAC-AFBA11F3F06C}"/>
          </ac:inkMkLst>
        </pc:inkChg>
      </pc:sldChg>
      <pc:sldChg chg="addSp">
        <pc:chgData name="Shubhra Bansal" userId="8a733231fab1e3e4" providerId="LiveId" clId="{99A5E067-46DB-43C7-8D72-EEBF7CE3713B}" dt="2023-12-04T13:21:44.706" v="0"/>
        <pc:sldMkLst>
          <pc:docMk/>
          <pc:sldMk cId="3817778512" sldId="534"/>
        </pc:sldMkLst>
        <pc:inkChg chg="add">
          <ac:chgData name="Shubhra Bansal" userId="8a733231fab1e3e4" providerId="LiveId" clId="{99A5E067-46DB-43C7-8D72-EEBF7CE3713B}" dt="2023-12-04T13:21:44.706" v="0"/>
          <ac:inkMkLst>
            <pc:docMk/>
            <pc:sldMk cId="3817778512" sldId="534"/>
            <ac:inkMk id="2" creationId="{4BCA22BC-2198-7E60-EAB4-FDAA00684694}"/>
          </ac:inkMkLst>
        </pc:inkChg>
      </pc:sldChg>
      <pc:sldChg chg="addSp">
        <pc:chgData name="Shubhra Bansal" userId="8a733231fab1e3e4" providerId="LiveId" clId="{99A5E067-46DB-43C7-8D72-EEBF7CE3713B}" dt="2023-12-04T13:47:16.489" v="2"/>
        <pc:sldMkLst>
          <pc:docMk/>
          <pc:sldMk cId="2777988587" sldId="535"/>
        </pc:sldMkLst>
        <pc:inkChg chg="add">
          <ac:chgData name="Shubhra Bansal" userId="8a733231fab1e3e4" providerId="LiveId" clId="{99A5E067-46DB-43C7-8D72-EEBF7CE3713B}" dt="2023-12-04T13:47:16.489" v="2"/>
          <ac:inkMkLst>
            <pc:docMk/>
            <pc:sldMk cId="2777988587" sldId="535"/>
            <ac:inkMk id="2" creationId="{7E5E83EE-0DCC-0AAD-522E-F53E28B49C77}"/>
          </ac:inkMkLst>
        </pc:inkChg>
      </pc:sldChg>
      <pc:sldChg chg="del ord">
        <pc:chgData name="Shubhra Bansal" userId="8a733231fab1e3e4" providerId="LiveId" clId="{99A5E067-46DB-43C7-8D72-EEBF7CE3713B}" dt="2023-12-04T13:47:21.510" v="5" actId="47"/>
        <pc:sldMkLst>
          <pc:docMk/>
          <pc:sldMk cId="789248887" sldId="536"/>
        </pc:sldMkLst>
      </pc:sldChg>
      <pc:sldChg chg="del">
        <pc:chgData name="Shubhra Bansal" userId="8a733231fab1e3e4" providerId="LiveId" clId="{99A5E067-46DB-43C7-8D72-EEBF7CE3713B}" dt="2023-12-04T13:41:51.931" v="1" actId="47"/>
        <pc:sldMkLst>
          <pc:docMk/>
          <pc:sldMk cId="4121619531" sldId="537"/>
        </pc:sldMkLst>
      </pc:sldChg>
      <pc:sldChg chg="del">
        <pc:chgData name="Shubhra Bansal" userId="8a733231fab1e3e4" providerId="LiveId" clId="{99A5E067-46DB-43C7-8D72-EEBF7CE3713B}" dt="2023-12-04T13:41:51.931" v="1" actId="47"/>
        <pc:sldMkLst>
          <pc:docMk/>
          <pc:sldMk cId="3883350369" sldId="538"/>
        </pc:sldMkLst>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2:35:46.677"/>
    </inkml:context>
    <inkml:brush xml:id="br0">
      <inkml:brushProperty name="width" value="0.05292" units="cm"/>
      <inkml:brushProperty name="height" value="0.05292" units="cm"/>
      <inkml:brushProperty name="color" value="#FF0000"/>
    </inkml:brush>
  </inkml:definitions>
  <inkml:trace contextRef="#ctx0" brushRef="#br0">7040 7197 911 0,'0'0'0'0,"0"0"0"0,0 0 0 0,-9 4 0 15,0-2 880-15,0-1 80 0,9-1 32 0,-10 2 0 16,10-2-272-16,-8 1-48 15,0-1-16-15,8 0 0 0,0 0-176 0,0 0-32 0,0 0-16 0,0 0 0 16,0 0-96-16,0 0-16 0,0 0 0 16,0 0 0-16,0 0-192 0,0 0-128 15,0 0 160-15,0 0-160 0,0 0 144 0,11 2-144 16,-1 1 128-16,1-3-128 0,0 0 192 0,1 0-32 0,1 0-16 0,0-1 0 16,-1-1-144-16,3 2 0 0,0 0 0 0,-1 0 128 15,1-1-128-15,0 1 0 0,2-1 0 0,0 1 0 0,3 0 0 16,2 0 0-16,1 0 0 0,1 0 0 0,1 0 0 0,2 1 0 15,2 0 0-15,3-1 0 0,1 0 0 0,0 2 0 16,-2-1 0-16,-1-1 0 0,-3 0 0 0,-1 0 0 16,0 0 0-16,1 0 0 0,-1 0 0 0,2 1 0 15,0 0 0-15,3 1 0 0,2-1 0 0,3-1 0 0,3 0-144 16,0 0 144-16,1 0 0 0,-4-1 0 16,-3 0 0-16,-1-1 0 0,1 0 0 0,0 0 0 0,0 1 0 15,2 0 0 1,2 0 0-16,2 1 0 0,4 0 0 0,2-1 0 0,-2 0 0 0,-1 0-128 0,-2-1 128 15,-2-1 0-15,1 1 0 16,1 1 0-16,3-1 0 0,2 1 0 0,4 1 0 0,1 0 0 0,2-1 0 16,-1-1 0-16,-7-1 0 0,0 1 0 15,-1 1 0-15,2 0 0 0,1-1 0 0,3 1 0 0,5 0 0 0,0-1 0 16,-1-1 0-16,-2 0 0 0,-2 0 0 0,1 0 0 16,-2 0 0-16,4 1 0 0,3 0 0 0,3-1 0 15,2 0 0-15,-5 0 0 0,-2-3 0 0,-2 2 0 16,-1-2 0-16,4 2 0 0,-1 1 0 0,3-1 0 15,3 0 0-15,-6-1 0 0,-5-2 128 0,-3 3-128 16,-2-2 448-16,1 2 64 0,-2-1 0 0,0 3 0 16,1 1-80-16,2-1-16 0,1-2 0 0,-4 2 0 15,-2 0-224-15,-4-1-32 0,-3 1-16 0,-2-2 0 0,-1 2-144 0,-3 0 0 16,0 1 0-16,-3 0 0 0,-2 1 0 0,-1 1 128 16,-2 1-128-16,-2 0 0 0,-1-1 0 0,-2 1 128 15,-1 0-128-15,-2 0 0 0,-1 0 176 0,-1 0-48 16,-9-2-128-16,0 0 192 15,9 5-608 1,-9-5-128-16</inkml:trace>
  <inkml:trace contextRef="#ctx0" brushRef="#br0" timeOffset="1228.69">7537 7107 4607 0,'0'0'400'0,"0"0"-400"16,0 0 0-16,0 0 0 0,4-5 1344 0,-4 5 192 16,0 0 48-16,9-6 0 0,-2 2-1104 0,-7 4-224 15,9-2-32-15,-1 0-16 0,-8 2-208 0,10-2 0 16,-1 1 0-16,0 0 0 0,0 0 0 0,1 1 0 16,-2-1 0-16,1 1 0 0,-9 0 0 0,12 1 0 15,0-2 0-15,-2 1 0 0,0-1 0 0,1 1 0 0,-1 0 0 0,2 0 0 16,1-1 0-16,1 1 176 0,0-1-176 0,1-1 160 15,2 1 96-15,3 1 0 0,2 0 16 0,1 0 0 16,1-1-16-16,0 0-16 0,1 0 0 0,1-1 0 16,-2 0-48-16,1-2-16 0,-1 1 0 0,2 1 0 15,0 0-176-15,3 1 128 0,0-1-128 0,4 1 128 16,1 1-128-16,4 0 0 0,0 1 0 0,3-1 128 16,1-1-128-16,-4 0 0 0,-2-1 0 0,-1-1 0 15,0-1 0-15,0 2 0 0,0 1 0 0,2 1 0 16,-2 0 0-16,4 0 0 0,4 0 0 0,0 0 0 15,2-1 0-15,-6 0 0 0,-3-2 0 0,-1-1 0 0,-1 1 0 0,2 1 0 16,-1 1 0-16,0 1 0 0,2 0 0 16,4 1 0-16,3-1 0 0,1 0 0 0,0-2 0 15,-2-1 0-15,-3 1 0 0,-1 0 0 0,0-1 0 0,2 2 0 16,-1 0 0-16,3 1 0 0,1 0 0 0,1 0 0 16,2 0 0-16,-1-2 0 0,-6 0 0 0,1 0 0 15,-2 1 0-15,-2-1 0 0,-1 0 0 0,1 2 0 16,-2 0 0-16,3 0 0 0,4 0 0 0,-1-2 0 15,-3 0 0-15,-2 0 0 0,-5 0 256 0,-1 0 0 16,-3-2 16-16,-1 1 0 0,-1 1 256 0,1 0 48 0,-2-1 16 16,0 1 0-16,-2 1-240 0,1 0-48 0,0 0-16 0,1 1 0 15,1 0-160-15,-1-1-128 0,0 0 192 0,0 0-192 16,0 0 224-16,-2-1-64 0,0 0-16 0,-4 1 0 16,-3 0-144-16,-1-1 0 0,-1-1 144 0,-3 0-144 15,0 2 272-15,-2-1-16 0,0 0 0 0,-8 2 0 16,9-2 96-16,-9 2 16 0,9-4 0 0,-9 4 0 15,6-4 112-15,-6 4 32 0,0 0 0 0,0 0 0 16,7-6-96-16,-7 6-16 0,0 0 0 0,0 0 0 16,2-5-208-16,-2 5-32 0,0 0-16 0,0 0 0 15,0 0-144-15,0 0 0 0,0-9 144 0,0 9-144 16,0 0 0-16,0 0 0 0,-1-8 0 0,1 8 128 16,0 0-512-1,-3-6-112-15,3 6-16 0,0 0 0 0,-6-6-768 0,6 6-176 0,0 0-16 16</inkml:trace>
  <inkml:trace contextRef="#ctx0" brushRef="#br0" timeOffset="1414.27">10727 6873 11055 0,'0'0'976'0,"0"0"-784"16,-6-6-192-16,1 2 0 0,5 4 1456 0,-6-4 240 0,6 4 48 0,0 0 16 15,-7-4-1184-15,7 4-224 0,0 0-48 0,0 0-16 16,0 0-512-16,0 0-96 0,0 0-32 0,0 0 0 16</inkml:trace>
  <inkml:trace contextRef="#ctx0" brushRef="#br0" timeOffset="6578.15">17505 11316 6447 0,'-10'-3'272'0,"10"3"80"0,-7-4-352 0,0 2 0 15,-2 0 0-15,9 2 0 0,-7-2 1712 0,7 2 272 16,-8-3 48-16,8 3 16 0,-7-1-1440 0,7 1-288 0,-10-1-48 0,10 1-16 15,0 0-256-15,-8-1 128 0,-1 0-128 0,2 0 0 16,7 1 0-16,-8 0 0 0,1-1 0 0,-1 1 0 16,1-1 240-16,7 1-64 0,-6 0-16 0,6 0 0 15,0 0 32-15,0 0 0 0,0 0 0 0,0 0 0 16,0 0 0-16,0 0 16 0,0 0 0 0,0 0 0 16,0 0 144-16,0 0 32 15,0 0 0-15,0 0 0 0,0 0-112 0,12-2-16 0,1-1 0 0,1 1 0 16,-1 0-256-16,2 0 160 0,3 0-160 0,1-1 128 15,3 1-128-15,0 0 0 0,-1-1 0 0,1 0 0 16,1 0 0-16,2 2 0 0,2-1-144 0,-1-1 144 0,2-2 0 0,2 2 0 16,0 0 0-16,3-1 0 0,2 1 0 0,1 0 0 15,0-2 0-15,-3 2 0 0,-2-1 0 0,-4 0 0 16,-1 1 128-16,-3 0-128 0,-3-1 0 0,-1 1 0 16,-1 1 128-16,0 0-128 0,-4 1 0 0,-1-2 144 15,-2 2-144-15,0 0 128 0,-2 0-128 0,0 0 160 16,-9 1-160-16,10 0 160 0,-10 0 0 0,10 0 0 15,-10 0 0-15,8 1 0 0,-8-1-160 0,0 0 0 16,0 0 0-16,0 0 0 0,9 3 0 0,-9-3 0 16,0 0 0-16,0 0 0 0,0 0 0 0,0 0 208 0,0 0-48 0,0 0-16 15,8 7 176-15,-8-7 48 16,0 0 0-16,4 9 0 0,-4-9-48 0,2 9-16 16,-2-9 0-16,3 9 0 0,-3-9-176 0,2 11-128 0,-1-1 192 0,0 1-192 15,0-1 0-15,-1 1 0 0,1 0 0 0,1 0 0 16,-2 1 0-16,2 0 0 0,-2 1 0 0,2 0 0 15,0 2 0-15,-2 1 0 0,-1 0 0 0,1 3 0 16,1 2 0-16,0 1 0 0,-1-1 0 0,0 1 0 16,0 1 0-16,1 0 0 0,1 0 0 0,-1 0 0 15,-1 0 0-15,3 1 0 0,-1 0 0 16,1 3 0-16,-1 0 0 0,2 1 0 0,0-2 0 0,-1 3 0 16,1 1 192-16,-1 1-64 0,0 1 0 0,1 1-128 15,-1-2 128-15,1 0-128 0,0 1 0 0,-1 0 0 16,1 0 128-16,2 0-128 0,-1 1 0 0,1 0 0 0,-1-2 0 15,0 2 0-15,-2 3 0 0,1 0 0 16,2 0 0-16,0 2 0 0,0-5 0 0,-1-1 0 0,3-2 0 16,-3 3 0-16,-1-1 0 0,1 0 0 0,1-1 176 15,-1 0-176-15,0 0 160 0,-2 0-160 0,0 2 0 0,1 2 0 16,-1 0 0-16,0-1 0 0,1-2 0 0,-2 0 0 16,0-3 0-16,0 2 0 0,2-1 0 0,-2 1 0 15,-1 1 0-15,0-1 0 0,0 0 0 0,1 0 0 16,-1 0 0-16,0 1 0 0,2-1 0 0,-2-1 176 0,-1 0-176 15,1-2 160-15,-1-3 64 0,0-1 16 0,-1 0 0 0,0-1 0 16,0-2-80-16,-1 1-16 0,2 0 0 0,0-1 0 16,-1-2-16-16,0-2-128 0,1 1 192 0,-2 0-64 15,0-1 0-15,0 1-128 0,-1-2 192 0,2 1-64 16,0 0-128-16,0-1 128 0,0-3-128 0,0 0 128 16,0 2-128-16,0-4 160 0,0-2-160 0,0 1 160 15,-1-1 16-15,0-1 0 0,2-8 0 0,-4 5 0 16,4-5 16-16,0 0 0 0,-7 6 0 0,7-6 0 15,-7 4 304-15,-2-2 64 0,-1 1 16 0,0-2 0 16,0-1-48-16,0-1 0 0,-1 0 0 0,0-1 0 16,0 1-208-16,-1 0-64 0,0 0 0 0,0 1 0 0,-2 1-80 0,-2-1-32 15,1 0 0-15,-1 1 0 0,0 0-144 0,-1 1 160 16,0-1-160-16,-1 1 160 0,1 0-160 0,-1 1 0 16,0 0 0-16,1-1 0 0,-2 0 0 0,1 0 0 15,1 1 0-15,0 1 0 0,-5-1-160 16,0-1 160-16,-1 0 0 0,0 1-144 0,0-1 144 0,2 0 0 15,0-1 0-15,4 1 0 0,0 1 0 0,3-1 0 16,0 0-144-16,1 0 144 0,1 0-336 0,1 1 0 16,1-2 0-16,2 0 0 15,0 0-176-15,1 0-48 0,0 0 0 0,7-1 0 16,-8 2-304-16,8-2-64 0,-7 1-16 0,7-1 0 16,0 0-336-16,0 0-80 15,0 0-16-15,0 0-5984 0,0 0-1216 0</inkml:trace>
  <inkml:trace contextRef="#ctx0" brushRef="#br0" timeOffset="6698.2">17865 13890 2751 0,'0'0'256'0,"0"0"-256"0,0 0 0 0,0 0 0 15,0 0 4288-15,0 0 800 0,-4-2 160 0,4 2 48 16,0 0-3776-16,0 0-752 16,0 0-160-16,0 0-10880 0</inkml:trace>
  <inkml:trace contextRef="#ctx0" brushRef="#br0" timeOffset="24708.91">2899 7312 10127 0,'-12'-5'448'0,"5"3"96"0,-1 1-544 0,0-1 0 0,0 0 0 0,8 2 0 0,-9-1 1600 16,2-2 192-16,0 2 64 0,7 1 0 0,-7 0-1408 0,1 0-288 0,6 0-160 0,-6 2 192 16,-2 1-320-16,1-1-64 0,0 1-16 0,-1 0 0 15,0 1-96-15,-1-2-16 0,-1 1 0 0,1 1 0 16,-1-1 320-16,-2 0-160 0,1-1 160 0,-2 1-128 0,1-1 128 0,-1 1 0 16,1-1 0-1,-2 0 0-15,2 1 0 0,0-2 128 0,-2 0-128 0,1 0 176 16,1 0 176-16,0 0 32 0,0-1 16 0,0 1 0 15,0 3 48-15,0-3 0 16,-3 0 0-16,2-1 0 0,-3 0 0 0,-1 1 0 16,1 0 0-16,-1-1 0 0,2 0-96 0,-2 1-16 15,0-1 0-15,0 1 0 0,2 1-64 0,0-1-16 16,1-1 0-16,-1 2 0 0,0-1-256 0,2 0 0 16,0-1 128-16,0 0-128 0,0 0 0 0,0 0 0 0,1 0 0 15,1 1 0-15,-1-1 0 0,1 0 0 0,-1 0 0 0,1 2 0 16,0 0 0-16,1 0 0 0,-2 0 0 0,2 1 0 15,0-2 0-15,2 1 0 0,0 1 0 0,8-3 0 16,-11 3 192-16,3-1-192 0,-2 0 192 0,3 0-192 16,0 3 0-16,7-5 0 0,-9 3 0 0,9-3 0 15,-8 3 160-15,8-3-160 0,-9 6 128 0,9-6-128 16,0 0 224-16,-8 3-32 0,0 0-16 0,8-3 0 16,0 0 0-16,-6 5 0 0,6-5 0 0,-6 4 0 15,6-4-16-15,-5 6 0 0,0 1 0 0,5-7 0 16,-4 8-160-16,0 0 0 0,4-8 144 0,-1 11-144 0,-1 0 128 15,1-1-128-15,1 0 128 0,0 1-128 0,-1 1 128 16,1 1-128-16,1 3 128 0,1 1-128 0,-2-4 0 0,2 1 128 16,1 2-128-16,-1 1 0 15,-1 2 0-15,0 0 0 0,-1-1 0 0,1 4 0 16,1 2 0-16,-1-1 0 0,1 0 0 0,-1 2 0 0,-1 1 0 0,1 2 0 16,-1 2 0-16,1-1 0 0,1 1 0 0,0 0 0 15,-2-2 0-15,0 1-128 0,1 2 128 0,-1-3 0 16,0 1 0-16,1 0 0 0,-1 0 0 0,0 0 0 15,0-1 0-15,0 2 0 0,-2 0 0 0,1 2 0 0,0 1 0 16,0 1 0-16,-2-2 0 0,0-3 0 0,0 0 0 16,1 1 0-16,-1-1 0 0,-1 0 0 0,0-1 0 15,2 0 0-15,-3 0 0 0,2 0 128 0,1 1-128 0,-1 1 0 16,-2 0 0-16,-1 1 0 0,-1 0 0 0,1-1 0 16,2-2 0-16,0 0 0 0,-2-1 0 0,2 0 0 15,0-2 0-15,1 1 0 0,0 1 0 0,1-2 128 16,-3 0-128-16,3 2 0 0,1-1 0 0,0-1 0 15,-1 1 0-15,1-1 0 0,-3 0 0 0,3 0 0 16,0-2 0-16,0 0 0 0,-1-1 0 0,0-1 0 16,-1-2 0-16,1 0 0 0,0 0 0 0,1 0 128 0,-2 0-128 15,0-3 0-15,0-4 0 0,0 1 0 0,-1 0 0 0,2 0 0 16,-1 0 0-16,1-2 128 0,0-1-128 0,-1-1 0 16,1 0 0-16,1 1 128 0,-2-1-128 0,-1 0 128 15,2 0-128-15,0-2 128 16,2-7 64-16,-2 9 32 0,0-2 0 0,2-7 0 0,-3 8-32 0,3-8-16 15,-3 8 0-15,3-8 0 0,-1 8 32 16,1-8 16-16,0 0 0 0,0 0 0 16,-2 6 32-16,2-6 16 0,0 0 0 0,0 0 0 0,0 0-16 0,0 0 0 15,0 0 0-15,0 0 0 0,0 0-64 0,0 0-32 0,0 0 0 16,0 0 0-16,0 10-160 16,0-10 0-16,0 0 0 0,0 0 0 0,0 0 0 0,0 0 128 0,0 0-128 0,0 0 0 15,0 0 0-15,0 0 128 0,0 0-128 0,0 0 0 16,0 0 0-16,0 0 0 0,9 6 0 15,-9-6 0-15,0 0 0 0,0 0 0 0,7 4 128 0,-7-4-128 16,0 0 0-16,11 2 0 0,-11-2 0 0,10 0 128 16,-10 0-128-16,0 0 0 0,11-1 0 0,-1 1 128 15,-10 0-128-15,12 0 0 0,-2 1 0 16,2 2 128-16,1-2-128 0,1 0 0 16,-1-1 0-16,2 2 0 0,2 1 0 0,-2-2 0 15,-1 1-144-15,3-1 144 0,2 0 0 0,-2 2 0 0,0-1-128 0,-1-1 128 16,1 0 0-16,0 1 0 0,1-1 0 0,1 1 0 0,0 0-128 0,1 0 128 15,1-1 0-15,1 2 0 16,-1-1 0-16,0-1 0 0,2-1 0 0,1 1 0 0,0 1 0 0,3 1 0 16,-3 1 0-16,-1-2 0 0,-1-3 0 0,-1 1 0 15,1 0 0-15,-3 0 0 0,-1 0 0 0,0-1 0 16,0 0 160-16,-1 1-32 16,0-4 0-16,-2 2 0 0,2 0 0 0,0 0 0 0,1-2-128 0,-2 2 144 15,2 0-144-15,0 0 160 0,-2-1-32 0,-1-1-128 0,-1 0 192 0,0 1-64 16,0-1 64-16,-1 1 16 15,0 1 0-15,-1 0 0 0,-1-2 16 0,-3 3 0 0,-8 1 0 0,10-2 0 16,-10 2-32-16,9-3-16 0,-9 3 0 0,7-5 0 16,-7 5-48-16,0 0 0 0,0 0 0 0,0 0 0 31,0 0-128-31,0 0 160 0,5-4-160 0,-5 4 160 0,0 0-304 0,0 0-64 0,0 0-16 0,0 0 0 31,0 0-1616-31,0 0-320 0,0 0-64 0</inkml:trace>
  <inkml:trace contextRef="#ctx0" brushRef="#br0" timeOffset="27465.86">4797 9928 9215 0,'-8'-8'816'0,"4"4"-656"0,-5-2-160 0,2 2 0 15,0-1 2208-15,1 1 416 0,1-1 64 0,5 5 32 16,0 0-1824-16,0 0-352 0,-5-5-80 0,5 5-16 16,0 0-320-16,0 0-128 0,0 0 0 0,0 0 144 15,0 0-144-15,9-3-144 0,0 0 144 0,0 2-208 16,-9 1 208-16,12 0-192 0,-2 0 192 0,1 1-192 15,-1-1 192-15,-1 3-144 0,1-1 144 0,2 0-128 16,2 0 128-16,-1 2 0 0,2 0 0 0,3-1-128 16,1 2 128-16,1-1-128 0,4 0 128 0,2 2-128 15,1-2 128-15,5 1 0 0,2-2 0 0,3 0-128 16,0 0 128-16,1-2 0 0,-2 0 128 0,1-1-128 0,2-1 320 0,1 0-16 16,4-2 0-16,4 0 0 0,2 0-176 0,3-3-128 15,2 1 192-15,-1-2-192 0,-2-1 240 0,-1 1-64 16,0-2-16-16,2 0 0 0,1 0 0 0,1 2 0 15,0-2 0-15,-4 1 0 0,-3 0-16 0,-3 2 0 16,-3-3 0-16,-1 2 0 0,0 2-144 0,-2 1 192 16,-3 0-192-16,0 1 192 0,-1 1-192 0,0 1 128 0,-4 2-128 15,-1-2 128-15,-6-3-128 0,-1 2 0 0,-4 1 144 0,-2 1-144 16,-2 0 0-16,-4 0 128 16,1 0-128-16,-3 0 0 15,-9 0-496-15,0 0-160 0,0 0-48 0,0 0 0 0</inkml:trace>
  <inkml:trace contextRef="#ctx0" brushRef="#br0" timeOffset="27937.25">4819 10120 23151 0,'0'0'1024'0,"0"0"208"0,-10-4-976 0,10 4-256 16,-8-6 0-16,8 6 0 0,0 0-192 0,0 0-96 0,0 0-16 0,8-3 0 31,2 2-352-31,3 1-80 15,2-1-16-15,4 1 0 0,3 0 352 0,5 0 64 0,0 0 16 0,6 0 0 0,3-1 144 0,4 1 48 0,6-1 0 0,3-1 0 16,-3 1 128-16,1-1-128 0,0-2 128 0,4 0-128 16,0 0 128-16,6-1 224 0,3-1-48 0,4-1-16 15,-1 0 544-15,-2-2 128 0,-1 0 0 0,2-1 16 16,3 0 128-16,4-1 32 0,2 0 0 0,-3 0 0 16,-6-1-304-16,-1 2-48 0,-1-2-16 0,1 3 0 15,2 3-96-15,-1-2-32 0,-5-2 0 0,-4 3 0 16,-5 0-144-16,-2 1-48 0,-2 0 0 0,-2 0 0 15,-1 0-160-15,-3 0-32 0,0 2-128 0,-3-1 192 0,-2 2-192 16,-3 1 128-16,-2-1-128 0,-4 0 0 0,-3 1 128 16,-3 0-128-16,-5 0 0 0,-2 2 0 15,-1 0-384-15,-10 0-192 16,8 2-16-16,-8-2-16 0,0 0-1536 0,0 0-304 0,0 0-64 0</inkml:trace>
  <inkml:trace contextRef="#ctx0" brushRef="#br0" timeOffset="28062.65">7234 9741 11967 0,'0'0'528'0,"0"0"112"0,0 0-512 0,0 0-128 15,0 0 0-15,-5-6 0 0,5 6 3264 0,-9-2 640 16,1 2 112-16,1 3 16 0,0 3-3040 0,-3 5-608 0,0 7-128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3:09:10.269"/>
    </inkml:context>
    <inkml:brush xml:id="br0">
      <inkml:brushProperty name="width" value="0.05292" units="cm"/>
      <inkml:brushProperty name="height" value="0.05292" units="cm"/>
      <inkml:brushProperty name="color" value="#FF0000"/>
    </inkml:brush>
  </inkml:definitions>
  <inkml:trace contextRef="#ctx0" brushRef="#br0">5259 5499 7359 0,'0'0'656'0,"-5"-4"-528"0,5 4-128 0,-6-5 0 15,-1 0 1184-15,3 1 208 0,4 4 32 0,-6-3 16 16,6 3-1056-16,-6-3-224 0,6 3-32 0,0 0-128 16,-6-2 128-16,6 2-128 0,0 0 0 0,0 0 0 15,0 0 0-15,0 0 0 0,0 0 0 0,0 0 0 16,0 0 0-16,0 0 0 0,0 0 0 0,0 0 0 16,5 8 272-16,1 0-48 0,2-1-16 0,2-2 0 15,0 1 160-15,3-2 16 0,1-1 16 0,5 1 0 16,3-2 176-16,2 0 48 0,4-1 0 0,0 0 0 0,4 0-112 0,6 0-32 15,0-1 0-15,5 2 0 0,2-1-32 0,1-1-16 16,-1 0 0-16,3-1 0 0,0-2-96 0,5 1-16 16,-1 0 0-16,5 0 0 0,5 0 0 0,2-1-16 15,0 0 0-15,1 0 0 0,1-2 0 0,7 1 0 16,5 0 0-16,1 0 0 0,-1 0 208 0,1-1 32 16,1 1 16-16,5 0 0 0,5-1 16 0,-2 1 16 0,-6-1 0 15,-1 3 0-15,1 0-224 0,-2-1-48 0,0 1-16 0,-5-2 0 16,-7 2-112-16,-2 0 0 0,-3 0-16 0,-2 1 0 15,0-1-176-15,-6 1 0 0,-4 0 144 0,-7 0-144 16,-7-1 128-16,-2 1-128 0,-6-1 160 0,-4 2-160 16,-4-1 128-16,-5-1-128 0,-2 1 0 0,-3 0 144 15,-3 0-144-15,-8 1 0 0,0 0 0 0,0 0 0 32,0 0-448-32,0 0-64 0,-6-4 0 0,-3 2-16 15,-2 0-432-15,-4 1-64 0,-4 1-32 0,-1 3 0 16,-3-1-352-16,-6 2-80 0,-6 1-16 0</inkml:trace>
  <inkml:trace contextRef="#ctx0" brushRef="#br0" timeOffset="438.24">6224 5650 19119 0,'-49'0'832'0,"13"1"192"0,-9 1-816 15,-3 1-208-15,1 2 0 0,2 0 0 0,1 1 144 0,2 0-16 16,3 0 0-16,2 1 0 0,2 2 352 0,2-2 64 15,1-2 16-15,3 0 0 0,0-2 336 0,5 1 80 16,1 1 16-16,5-1 0 0,4 0-400 0,2-1-80 16,2-1 0-16,3 1-16 0,7-3-336 0,0 0-160 15,-2 8 160-15,2-8-160 0,0 0 0 16,4 9 0-16,3-3 0 0,2 1 0 0,2-3 0 0,3 1 0 16,4-2 0-16,3 0 0 0,1 0 256 0,3-3 16 0,1-1 0 15,4-1 0-15,3 1-48 0,2 0-16 0,4-2 0 16,2 1 0-16,6 0 48 0,7-1 16 0,7-1 0 15,3 0 0-15,0-2 48 0,4 2 0 0,1-2 0 0,6 2 0 16,6-2 64-16,0 0 0 0,-2-1 16 0,-1 2 0 16,0 2-16-16,4 1 0 15,2-2 0-15,-2-1 0 0,-6 0 64 0,-1 2 16 0,0 1 0 0,1 2 0 16,1 2 0-16,-3-2 0 0,-5-3 0 0,-4 2 0 16,0 2-160-16,1 2-48 0,-2 1 0 0,-3-1 0 15,-3-1-32-15,-7 0-16 0,-6-4 0 0,-2 2 0 16,-3 0-64-16,-3 3-16 0,-5-1 0 0,-1 0 0 15,-4 1-128-15,-2 0 160 0,-3-2-160 0,-3-1 160 0,-2 0-160 0,-3-1 0 16,-2-1 0-16,0 1 0 16,-1 1-1600-1,-1-1-416-15,0-3-80 0</inkml:trace>
  <inkml:trace contextRef="#ctx0" brushRef="#br0" timeOffset="2920.11">14066 5224 4607 0,'-9'-7'400'0,"3"3"-400"15,-1-2 0-15,-1 1 0 0,0 1 816 0,0 0 80 16,-1 0 0-16,0 1 16 0,0-1-16 0,0 2-16 16,1 0 0-16,1 0 0 0,-1 1 544 0,0 1 112 15,8 0 32-15,-8 1 0 0,8-1-768 0,-8 2-160 16,8-2-16-16,-8 3-16 0,8-3-352 0,0 0-80 15,-6 3-16-15,6-3 0 0,-4 7 48 0,4-7 16 16,0 0 0-16,-1 10 0 0,1-3 32 0,0-7 16 0,0 0 0 0,6 7 0 16,-6-7 48-16,6 6 16 0,-6-6 0 0,10 4 0 15,0 1 176-15,1-2 16 0,0-1 16 0,2 1 0 16,4-2-64-16,0 1-16 16,2-1 0-16,3 1 0 0,3-1-144 0,4 1-16 0,4 1-16 0,5 0 0 15,5-1-64-15,5-2-16 0,1 0 0 0,3 0 0 16,2 0 80-16,3 2 16 15,3 1 0-15,6 1 0 0,5 0-112 0,-2-1 0 0,-4 1-16 0,2-1 0 16,-1 0-176-16,3 3 0 0,4 0 0 0,-1 0 0 16,-8-2 0-16,1 1 128 0,-1-1-128 0,0 4 0 15,1 1 0-15,0-2 0 0,0-2 0 0,-3-2 0 16,-6 0 0-16,-1 1 128 0,-1-1-128 0,0 0 0 0,-1-2 0 16,-1 0 0-16,-1-1 0 0,-3 0 0 0,-6 0 128 0,-4 0-128 15,-4-1 0-15,-2 0 128 0,-3 0-128 0,-3 1 0 16,-3 2 0-16,-2-1 128 0,-2 0-128 0,-3 1 0 15,-4-2 144-15,-2 2-144 0,-2 1-240 0,-8-3-112 16,0 0-32-16,0 0-8384 16,0 0-1664-16</inkml:trace>
  <inkml:trace contextRef="#ctx0" brushRef="#br0" timeOffset="3421.43">14061 5405 24639 0,'-23'-8'1088'0,"9"2"240"0,-3 1-1072 0,1 0-256 0,0 0 0 0,3 0 0 15,0 3-192-15,1 0-80 0,0 1-32 0,1-1 0 0,2-1 512 0,1 2 112 16,8 1 0-16,0 0 16 0,0 0-96 0,0 0-32 16,0 0 0-16,0 0 0 0,0 0-48 0,0 0-16 15,0 0 0-15,9 0 0 0,1 0-144 0,2 3 0 16,3-1 144-16,2-1-144 0,5-1 128 0,3 0-128 16,4 0 128-16,4-1-128 0,4 1 320 0,8 0 0 15,7 0 0-15,3-1 0 0,1-2 144 0,4 0 32 16,1 0 0-16,5 1 0 0,6 1 16 0,0-1 0 15,4 0 0-15,1 0 0 0,-2-1-48 0,3 2 0 16,2 3 0-16,1-2 0 0,-3-1-160 0,-3 0-48 16,-5 0 0-16,-1 3 0 0,-1 1-128 0,0 0-128 15,-2 0 192-15,-6-2-192 0,-9 0 144 0,-3-1-144 16,-3-1 0-16,-3 1 144 0,-1 1-144 16,-7 1 0-16,-1-1 144 0,-6-1-144 0,-1 0 128 0,-3 1-128 0,-4-1 160 15,-1 0-160-15,-4-2 128 0,-3 1-128 0,-2 0 0 16,-9 1 144-16,8-2-288 0,-8 2-64 0,0 0-16 0,0 0 0 31,0 0-736-31,0 0-160 0,6-4-32 0,-6 4-12864 0</inkml:trace>
  <inkml:trace contextRef="#ctx0" brushRef="#br0" timeOffset="3579.11">16252 5298 29487 0,'-3'-9'1296'0,"3"9"288"0,-5-8-1264 0,-1-1-320 0,1-1 0 0,0 2 0 0,-3 0 1712 0,2 2 272 15,-2 1 64-15,2 1 16 16,-1-1-1712-16,1 2-352 0,1 1 0 0,5 2 0 16,0 0-2448-16,-7 0-368 15</inkml:trace>
  <inkml:trace contextRef="#ctx0" brushRef="#br0" timeOffset="18635.25">2072 7952 7359 0,'0'-11'320'0,"0"11"80"0,-3-4-400 0,2 0 0 0,1 4 0 0,0 0 0 0,0 0 4112 0,0 0 752 16,0 0 128-16,-6 6 48 0,1 3-3504 0,-2 4-704 15,-1 4-144-15,0 3-32 16,-1 1-272-16,0 3-64 0,-2 3-16 0,1 1 0 0,0 3-112 16,1-1 0-1,2-3-16-15,1 1 0 0,1-1-176 0,0-1 160 0,3-3-160 0,1-4 160 0,0-2 160 0,1-3 48 16,0-3 0-16,0-3 0 0,0-8 528 0,0 0 128 15,0 0 0-15,0 0 16 16,0 0 208-16,3-9 32 0,1-3 16 0,-1-4 0 0,0-3-560 0,2-4-112 16,0-6-32-16,2-3 0 15,-1-4-416-15,2 0-176 0,0-1 128 0,0 3-128 0,1 2 0 0,0 4 0 16,-2 4 0-16,-1 3 0 0,0 3 0 0,-2 5 0 16,-1 3 0-16,1 3 0 15,-4 7 0-15,0 0 0 0,0 0 0 0,5 5 0 0,0 4 0 0,0 3 0 0,-3 3-144 0,2 5 144 16,-1 3-144-16,0 3 144 0,-1 4-208 0,2 1 80 15,-1-1 128-15,4-1 0 0,0 0-144 0,1-3 144 16,0 0 0-16,1-3 0 0,-1-2 0 0,2-4 0 16,-1-4 0-16,0-3 0 0,-3-2 0 0,2-3 0 0,0-2 0 15,0-4 192 1,-2-5-32-16,3-2 0 0,0-2 160 0,1-4 16 16,0-3 16-16,1-5 0 0,1-5-128 0,1-4-32 0,1-2 0 0,0-1 0 0,3 3-192 0,-3 2 128 15,-1 1-128 1,0 4 0-16,-1 4 0 0,-2 4 0 0,-2 3 0 0,1 3 0 0,-3 3 256 0,-1 3-64 15,-5 4 0-15,6 0 0 16,-1 3-48-16,1 2-16 0,-2 3 0 16,0 2 0-16,1 2-128 0,-1 2 0 0,1 3 0 0,-2 3-176 15,0-2 176-15,1 4 0 0,0 0-144 0,1 2 144 0,1-1-192 16,2-1 16 0,-1-3 16-16,3 0 0 15,0-1-416-15,0-3-64 0,1-1-32 0,0-1 0 16,0-2-1808-16,2-3-352 0,2-1-80 0,0-3-7648 0,1-3-1536 0</inkml:trace>
  <inkml:trace contextRef="#ctx0" brushRef="#br0" timeOffset="18953.09">2999 7928 29199 0,'-4'-13'1280'0,"1"7"288"0,1-1-1248 0,-2 0-320 0,-1-1 0 0,-3 1 0 0,-1 1 1152 16,-1 1 192-16,-1 1 16 0,-1 2 16 0,0 1-368 0,-1 1-80 15,-2 1-16-15,-1 1 0 0,1 4-592 0,0 1-128 16,2 2-32-16,0 1 0 0,2 0-160 0,2 2 0 15,-1 0-192-15,4 1 192 0,1 0-208 0,3 2 80 16,2-1 128-16,2-1-208 0,3 0 208 0,1 1-192 16,2-2 192-16,3 0-192 0,2-2 192 0,3 0 0 15,-1 0 0-15,2-1-144 0,0 0 144 0,1 0 0 16,-1 1 0-16,0-1 0 0,-2 0 0 0,0-1 0 16,-3 0 0-16,-2 0 0 0,-1-1 0 0,-2 1 176 15,-1-1-48-15,-2-1 0 0,0 1-128 0,-1 0 128 0,-5-2-128 0,0 1 128 16,0-1 384-16,-2 1 64 15,-3-1 0-15,-1 2 16 0,-3-1-240 0,-2 1-48 16,-2-1-16-16,-3 2 0 0,-2 0-288 0,-1 0 0 0,-1-2 0 0,0 1 0 31,0-1-720-31,3 0-112 0,1-2 0 0,2 0-10688 16,3-1-2112-16</inkml:trace>
  <inkml:trace contextRef="#ctx0" brushRef="#br0" timeOffset="19281.64">3397 7922 28559 0,'12'-3'2544'0,"-12"3"-2032"0,0 0-512 0,0 0 0 0,0 0 1008 0,0 0 96 16,0 0 32-16,-5-1 0 0,-1 2-416 0,-3 1-80 15,-2 1 0-15,-2 3-16 0,-3 1-288 0,0 1-48 16,-3 3-16-16,3 3 0 0,0 0-272 0,2 1 0 16,2 2-128-16,2-2 128 0,2 2-192 0,3 0 48 15,1 2 16-15,4 0 0 0,4-3-192 0,2 1-48 0,3-1 0 0,2 0 0 16,2-2 0-16,2-1 0 15,0-1 0-15,1 0 0 0,2-1 208 0,1 0 160 0,-1-1-208 0,1 0 80 16,-5-1 128-16,1-1 0 16,-3 0 0-16,-2-1 0 0,-3 0 432 0,0-1 112 0,-3 1 32 0,1-2 0 15,-5-5 256-15,0 7 64 16,-2-2 16-16,-3 2 0 0,-1-2 48 0,-3 1 0 0,-2 1 0 0,-2-1 0 0,-3 2-624 0,-1-2-112 16,-2 1-32-16,-1 0 0 15,0-2-192-15,1 1-192 0,1-1 48 0,0 1 0 16,2-2-1696-16,2 0-336 15,1 0-64-15,2-1-13760 0</inkml:trace>
  <inkml:trace contextRef="#ctx0" brushRef="#br0" timeOffset="20656.75">2036 8663 21183 0,'-14'-3'944'0,"8"3"192"0,-1-1-912 0,1 0-224 0,0 1 0 0,1 0 0 16,-1 0 880-16,6 0 128 0,0 0 16 16,0 0 16-16,0 0-656 0,0 0-128 15,0 0-16-15,5 3-16 0,4 1 224 0,3-2 64 16,3 0 0-16,4-1 0 0,3 0-128 0,6 0 0 15,6-1-16-15,7-1 0 0,6-1 272 0,8 0 48 0,7 0 16 0,5-2 0 16,-2-1-304-16,9-1-48 16,4 1-16-16,4-1 0 0,-1 1-160 0,1-2-48 15,0 0 0-15,0-1 0 0,3 1-128 0,-4 0 160 0,-3-2-160 0,-2 0 160 16,-2 1-160-16,-4 0 0 0,-4 1 144 0,-3 0-144 16,-4 2 0-16,-5 0 128 0,-8 3-128 0,-5-1 0 0,-6 0 128 0,-6-1-128 15,-5 1 160-15,-4 1-160 16,-6 0-240-16,-3 1-144 0,-6 1-16 0,-5 0-16 15,0 0-832-15,-8 0-160 16,-4 1-48-16,-7 1-11536 0</inkml:trace>
  <inkml:trace contextRef="#ctx0" brushRef="#br0" timeOffset="20999.86">2106 8820 24767 0,'-20'0'1088'0,"11"0"240"0,-4 0-1072 0,0 0-256 0,0 1 0 16,1 0 0-16,1 0 0 0,2 0 0 16,3 0 128-16,6-1-128 0,0 0 448 0,0 0 48 15,0 0 0-15,6 4 0 0,5-1 112 0,2 0 32 0,4 1 0 0,3-2 0 16,4-1-32-16,6 0 0 0,4 0 0 0,6 0 0 16,7 1 208-16,4-1 32 15,8-1 16-15,1-1 0 0,2-2-432 0,4 0-96 16,2 1-16-16,3-1 0 0,5 1-128 0,-1-1-48 0,-3-3 0 0,0 2 0 0,1 0-144 0,-2 0 0 15,3 1 144-15,-6-1-144 0,-5-2 0 16,-5 1 144-16,-3 0-144 0,-4 1 0 16,-4 0 144-16,-4 1-144 0,-6 0 0 0,-3 1 144 0,-4 1-144 15,-5-1 192-15,-3 0-192 0,-4 1 192 16,-6 1-48-16,-2 0 0 0,-2-1 0 0,-8 1 0 16,0 0-496-1,0 0-96-15,0 0-32 0,0 0 0 0,0 0-1696 0,-6 2-352 0,-1 2-64 0</inkml:trace>
  <inkml:trace contextRef="#ctx0" brushRef="#br0" timeOffset="21804.36">6101 8146 6447 0,'0'0'272'0,"0"0"80"0,0-6-352 0,4-1 0 0,0 1 0 0,1 0 0 16,-4 1 3760-16,-1 5 672 0,-1-6 144 0,1 6 32 15,0 0-2080-15,0 0-416 0,0 0-64 0,0 0-32 16,-6 1-832-16,3 3-160 15,-4 2-48-15,3 3 0 0,-1 3-576 0,1 3-112 0,0 2-32 0,-1 3 0 0,1 2-128 0,-1 3-128 16,0 4 192-16,0 2-192 16,1 2 160-16,0 0-160 0,-1 0 128 15,2 0-128-15,1-3 0 0,1 0 128 0,-2-1-128 0,3-3 0 0,0-2 128 0,0-2-128 16,0-3 0-16,3-2 128 0,-2-2-128 0,0-2 192 16,0-3-192-16,1-2 192 0,-2-8 16 15,0 0 16-15,0 0 0 0,0 0 0 0,0 0 144 16,-5-5 16-16,-2-1 16 0,0-4 0 0,-1-4-16 15,1-4-16-15,2-4 0 16,0-3 0-16,1-4-160 0,0-2-16 0,1-3-16 0,2-2 0 0,1-4-48 0,1 1 0 16,2 0 0-16,3 1 0 0,1-1 16 0,1 3 0 15,2 1 0-15,1 2 0 0,0 2-144 16,1 4 160-16,2 2-160 0,1 2 160 0,1 2-32 0,1 4-128 0,-2 1 192 0,1 3-64 31,-2 1-128-31,0 4 128 0,0 0-128 0,-2 3 128 0,-1 2-128 0,0 0 0 0,0 2 0 0,0 2 128 16,0 2-416-16,-1 1-96 0,-3 3 0 0,0 1-16 47,-1 3-608-47,0 3-112 0,-3 2-32 0,-1 4 0 15,-2 3-1840-15,-1 1-368 0</inkml:trace>
  <inkml:trace contextRef="#ctx0" brushRef="#br0" timeOffset="21993.03">5984 8410 30287 0,'0'0'1344'0,"0"0"272"0,0 0-1296 0,0 0-320 16,0 0 0-16,0 0 0 0,0 0 464 0,0 0 32 16,0 0 0-16,9 0 0 0,3 1 272 0,2-1 64 15,2-1 16-15,3-2 0 0,3 1-144 0,1-1-48 16,1 0 0-16,2 0 0 0,-2-1-400 0,2-2-96 16,2 1-16-16,0-2 0 15,2 2-800-15,1-1-176 0,1 1-16 0,2-2-9904 0,2 0-1968 0</inkml:trace>
  <inkml:trace contextRef="#ctx0" brushRef="#br0" timeOffset="22293.87">6832 8093 20271 0,'0'-5'1792'0,"-2"0"-1424"15,1-2-368-15,-3 0 0 0,0 0 2368 0,-3 1 416 16,0 1 80-16,-2 1 16 0,-2 0-960 0,0 2-176 0,0 1-32 0,-4 2-16 16,1 1-832-16,0 3-160 15,1 1-48-15,-1 2 0 0,1 2-384 0,1 2-80 0,2 2 0 0,1 3-16 16,2-1-176-16,1 3 0 0,4 1 0 0,0 1-176 15,4 0 176-15,2-1-160 0,3 2 160 0,2-1-160 16,2 0 160-16,3-1-192 0,3-1 192 0,2-1-192 16,2 0 192-16,2-1 0 0,2-2 0 0,1 0-128 0,2-1 128 0,0-2 0 15,-4-1 0-15,-1-1 0 0,-1-1 128 0,-3 0-128 16,-3-2 128-16,-3-1-128 0,-3 0 192 0,-4-1-16 16,-6-5-16-16,0 8 0 0,-3-1 416 0,-4 0 96 15,-5 1 16-15,-4 2 0 0,-6 1-304 0,-4 0-64 16,-2 0-16-16,-3-1 0 0,-1 1-304 0,1 0 160 15,1 1-160-15,1-1 128 0,1 0-128 0,4-1 0 0,2-1 0 0,2-2-176 32,2 0-1056-32,2-1-224 0,3-2-32 0,2 0-16240 0</inkml:trace>
  <inkml:trace contextRef="#ctx0" brushRef="#br0" timeOffset="22763.65">7835 8184 26719 0,'-10'-9'1184'0,"10"9"240"0,-1-5-1136 0,0-1-288 16,0 1 0-16,1 5 0 0,3-6 2288 0,3 2 400 0,1-1 64 0,3 2 32 15,1 0-1952-15,4 0-400 0,2 0-80 0,2 2-16 16,2-1-336-16,0 1 144 16,1 0-144-16,0 0 0 0,1 1 0 0,0 1-192 15,0 0 0-15,0 1 0 0,0-1-2240 0,-1 3-432 0,-1-1-80 16</inkml:trace>
  <inkml:trace contextRef="#ctx0" brushRef="#br0" timeOffset="22920.33">7900 8445 23039 0,'-11'-8'2048'0,"8"5"-1648"0,-1-2-400 0,2 2 0 16,2 3 3968-16,0 0 720 0,0 0 144 0,6-3 32 0,0 1-4080 0,3 0-784 15,2 1-192-15,3 1-32 0,4-1 224 0,2 0 192 16,1 0-48-16,2 0 0 0,2 1-144 0,4 0 0 15,1-1 0-15,3 0 0 16,2 1-1952-16,3 1-480 0,3 0-80 0</inkml:trace>
  <inkml:trace contextRef="#ctx0" brushRef="#br0" timeOffset="23835.13">9954 7456 27647 0,'0'0'1216'0,"0"0"256"16,0 0-1168-16,0 0-304 0,0 0 0 0,7-2 0 0,1 1 464 0,2-1 48 0,1 1 0 0,3 1 0 16,3 0 16-16,3 0 16 0,2 0 0 0,2-1 0 15,2 0-64-15,2 1-16 0,-1 1 0 0,2-2 0 16,-3-1-208-16,-1 0-32 15,0-2-16-15,-2 1 0 0,-1 0-208 0,-1 0 176 0,-6-1-176 16,0 0 160-16,-2-1-32 0,-4 1 0 0,-1 1 0 0,-3-2 0 0,-3 0 160 0,-2 5 32 31,-2-5 0-31,-4 1 0 0,-2 0 160 0,-2-1 32 0,-3 2 16 0,-3 1 0 0,-4 0-272 0,-3 0-64 16,-5 4-16-16,-2-1 0 0,-6 0-176 0,-1 0 0 16,1 0 0-16,-1 2 0 0,2 2 0 15,1-1 0-15,0 4 0 0,2-1 0 0,2 2 0 0,3 0 0 0,3 1 0 0,1 1 0 16,2 1-160-16,0-1 160 0,3 0 0 0,3 0-144 15,3 1 16-15,2 1 0 0,2-1 0 0,3 2 0 32,1-1 128-32,3 0-208 0,2-1 80 0,3 1 128 0,1 1-192 0,4-1 192 0,2-1-192 0,1 1 192 15,1-1-144-15,3-1 144 0,-1-2 0 0,3-1 0 0,-1-4 0 0,1-1 0 16,-1 0 128-16,0-2-128 0,-2-1 432 0,0-3-16 31,-3 0 0-31,-1-2 0 0,-3-3 96 0,-1-1 32 0,-1 0 0 0,-4 1 0 0,-1-2 0 16,-2 0 0-16,-4 0 0 0,-1 0 0 0,-1 1-224 0,-2 0-64 15,-1 1 0-15,-2 1 0 0,-3 4-256 0,0-1-176 16,-1 2 32-16,1 1 0 16,0 2-480-16,2 1-80 0,0 2-32 0,2 0 0 15,2 3-2016-15,3-1-416 0,0 2-80 0</inkml:trace>
  <inkml:trace contextRef="#ctx0" brushRef="#br0" timeOffset="24307.3">10272 7668 14735 0,'0'0'1312'0,"0"0"-1056"0,0 0-256 0,0 6 0 16,-4-1 3120-16,2 2 560 15,-1 0 112-15,-2 2 32 0,1 0-2560 0,0 0-512 0,-1 2-112 0,2-2 0 16,2-1-224-16,-3 1-32 0,3-1-16 0,1 0 0 16,3-1 32-16,-1 0 16 0,1-2 0 0,1 1 0 15,3-2-144-15,1 0-16 16,-2-2-16-16,3-1 0 0,1-1-16 0,1 0 0 0,-1-2 0 0,1-2 0 15,0-1 16-15,-1-2 0 0,0-1 0 0,0-2 0 16,-2-2 0-16,0-2 0 0,-2 1 0 0,-2 0 0 0,0 1 16 16,0-1 16-16,-1 2 0 0,-1 1 0 15,-2 0 112-15,0 2 32 0,0 2 0 0,0 1 0 16,0 5 48-16,0 0 16 0,0 0 0 0,-4 5 0 0,-1 1-352 0,1 3-128 16,0 2 0-16,0 3 144 0,1 4-144 0,1 3 0 15,0 2-160-15,1 3 160 0,-1 4-144 0,2 2 144 16,0 1-128-16,0 2 128 0,2 0 0 0,0 0-160 15,-1-2 160-15,1 0 0 0,0-1 0 0,-1-1 0 16,0-2 0-16,-1-3 0 0,0-1 0 0,0-3 0 16,-1-3 0-16,-1-2 0 0,-1-3 0 0,-2-1 176 15,0-2-176-15,-2-2 160 0,1-4 48 0,-1-1 16 16,-1-3 0-16,0-1 0 0,-2-2 32 0,0-2 16 16,0-2 0-16,0-3 0 0,-1 0-48 0,0-2-16 0,1-1 0 0,0-1 0 15,-1-3-80-15,2 0 0 16,3-2-128-16,1 0 192 0,2-2-192 0,3 0 144 0,3 1-144 0,5 0 128 15,2-1-384-15,3 0-64 0,2-1-32 0,1 1 0 32,2-1-1568-32,1 0-304 0,3 2-64 0,2-1-9072 15,-2-1-1824-15</inkml:trace>
  <inkml:trace contextRef="#ctx0" brushRef="#br0" timeOffset="24686.42">10830 7399 18431 0,'4'-15'1632'0,"-4"10"-1312"16,1-3-320-16,2 0 0 0,0 1 2304 0,1-2 400 16,-1 0 80-16,0-1 16 0,-1 0-1456 15,1 0-304-15,-1 1-48 0,0 0-16 0,0 2 80 0,-1 2 16 16,0 0 0-16,-1 5 0 0,0-4-112 0,0 4-32 15,0 0 0-15,0 0 0 16,0 0-368-16,0 0-80 0,-4 5-16 0,-1 4 0 16,-3 3-272-16,-1 6-48 0,-1 3-16 0,-2 5 0 0,-1 6-128 0,-5 7 0 15,1 3 0-15,-4 7 0 0,-3 4-144 0,0 2 144 16,0 1 0-16,1 1 0 0,1-1 0 0,2-2 0 16,3-5 0-16,1-1 0 0,2-4 0 0,2-1 0 0,1-4 0 0,1-2 0 15,1-4 0-15,2-3 0 0,0 0 0 0,1-4 0 16,1-1 0-16,2-3-128 0,-1-3 128 15,2-2-160 1,0-3-1616-16,1 1-320 0,1-4-64 0,1-3-13840 0</inkml:trace>
  <inkml:trace contextRef="#ctx0" brushRef="#br0" timeOffset="24970.57">10773 7954 17503 0,'3'-9'1552'0,"3"-2"-1232"16,2-1-320-16,2 0 0 0,2 0 4224 0,2 0 768 15,0 1 176-15,2 1 16 0,0 1-3904 0,1 2-800 16,-1 1-160-16,2 3-16 0,-2 2 80 0,0 2 32 16,-1 2 0-16,-1 3 0 0,1 0-272 0,-6 3-144 15,-2 3 160-15,-1 1-160 0,-3 3 144 0,-4 1-144 16,-3 3 128-16,-4 3-128 0,-4 1 0 0,-3 5-224 16,-1 2 32-16,-3 0 0 0,2-1 48 0,-1-2 16 15,5-3 0-15,-2-2 0 0,2-4 128 0,2-3 0 16,2-2 0-16,3-2-128 0,1-1 384 0,3-2 64 0,2-3 32 0,2 0 0 15,2-2 144-15,0-1 16 16,2 0 16-16,2-1 0 0,3-2-224 0,4 0-48 0,1-1-16 16,3-2 0-16,1 1-240 0,3 0 128 0,0 1-128 0,1-2 0 31,0-2-336-31,3 1-176 0,-3-2-16 0,0 1-16 16,-1-1-2368-16,-2 1-480 0</inkml:trace>
  <inkml:trace contextRef="#ctx0" brushRef="#br0" timeOffset="25394.11">11369 7339 27647 0,'-1'-11'2448'0,"1"11"-1952"15,0-5-496-15,1-1 0 0,1 0 832 0,0 0 64 16,0 1 0-16,-2 5 16 0,2-6 64 0,-2 6 16 16,3-4 0-16,-3 4 0 0,6-4-96 0,-1 3 0 15,2 1-16-15,0 3 0 0,1 1-304 0,1 3-48 16,1 0-16-16,2 3 0 0,3 1-176 0,-1 5-32 0,0 2-16 0,0 4 0 15,1 2-96-15,-1 4 0 0,-3 3-16 0,1 2 0 16,-1 3-48-16,-1 4-128 0,-2 3 192 0,-1 2-64 16,1 1-128-16,-5 2 128 0,0 3-128 0,-3-2 128 15,-3 2 32-15,-2 1 0 0,-4-1 0 0,-2 1 0 16,-2 0-32-16,-2-3-128 0,-2 0 192 0,-5-2-64 16,-1-1 0-16,-2 0-128 0,-3-2 192 0,-4-1-64 15,-1-1-448-15,-3 0-112 0,-3-1-16 0,-6-3 0 16,-6-2-2288-16,-4 1-464 0,-4-3-80 0</inkml:trace>
  <inkml:trace contextRef="#ctx0" brushRef="#br0" timeOffset="25868.24">9575 7200 21183 0,'0'0'944'0,"0"0"192"16,0 0-912-16,0-7-224 16,0-1 0-16,-2 2 0 0,1-1 816 0,0 2 112 15,1 5 32-15,0 0 0 0,-2-6 192 0,2 6 32 16,0 0 16-16,0 0 0 0,-7 2-336 0,-1 4-64 16,0 4-16-16,-2 4 0 0,-1 4-384 0,-3 5-80 15,0 5 0-15,0 6-16 0,-3 6 64 0,0 6 16 16,-2 5 0-16,1 5 0 0,1 3-160 0,-1 3-32 15,2 1 0-15,0-1 0 0,3 2-192 0,2-5 0 16,2-1 0-16,4-2-160 0,3-1 160 0,3-2 0 16,2-5 0-16,4-2 0 0,3-1 128 0,2-4 0 0,1-4 0 15,3 0 0-15,1-3 0 0,2-3 0 16,1-4 0-16,4-3 0 0,-2-2-128 0,4-3-192 16,4-1 64-16,4-4 0 15,5-3-1696-15,5-5-336 0</inkml:trace>
  <inkml:trace contextRef="#ctx0" brushRef="#br0" timeOffset="26868.29">9019 8905 9215 0,'0'0'816'0,"-5"-3"-656"16,1 2-160-16,-2-1 0 0,1 0 2688 0,-1 0 496 15,0-1 96-15,1 1 32 0,-1 0-1184 0,0 0-224 0,0 1-48 0,0 0-16 16,1-2-464-16,-1 2-96 0,6 1 0 0,-5-1-16 16,5 1-304-16,0 0-48 0,-6-1-16 0,6 1 0 15,0 0-240-15,0 0-48 0,0 0-16 0,0 0 0 16,0 0-160-16,0 0-48 0,0 0 0 0,8-1 0 0,2-1-80 0,3 0-32 15,3-1 0-15,6 1 0 16,4 0-112-16,5 1-32 0,5 0 0 0,6-1 0 0,5-2-128 16,6-1 0-16,4-3 0 0,7 0 0 15,5 2 0-15,7-2 0 0,8 0 0 0,5 0 0 0,3-1 0 0,7 0 0 16,6 0 0-16,2 0 0 0,3 1 0 0,3-1 128 16,0 1-128-16,1 0 0 0,1 2 0 0,-1-1 0 15,-2 2 0-15,-2-1 0 16,-2 2 0-16,-2-1 0 0,-4 2 0 0,-4 0 0 0,-6-2 128 0,-6 2-128 0,-8 0 0 0,-5 1 128 31,-6-2-128-31,-5 2 0 0,-7 0 0 0,-7 0 128 0,-6 0-128 16,-7-1 128-16,-6 1-128 0,-6 0 128 0,-6-2 32 15,-4 0 0-15,-3 1 0 0,-3 1 0 0,-7 2-32 16,0 0-128-16,0 0 192 0,0 0-64 16,-3-5-640-16,-3 3-128 0,-2 1-16 0,1 2-16 0,-4 1-1808 0,-2 2-352 15,-3-1-80-15</inkml:trace>
  <inkml:trace contextRef="#ctx0" brushRef="#br0" timeOffset="27418.09">9286 9375 7359 0,'0'0'656'0,"0"0"-528"16,-4-1-128-16,-3 0 0 0,1 0 2384 0,1 0 448 15,-1 1 96-15,1-2 16 0,1-2-576 0,0 1-96 16,1 0-32-16,0 0 0 0,0-2-384 0,2 0-96 15,1-1-16-15,3 0 0 0,0-1-464 0,2-1-112 0,3-1-16 0,3 0 0 16,3-4-320-16,3 0-80 16,2-1-16-16,1 0 0 0,5-3-512 0,0 1-96 15,1-1-128-15,3 3 176 0,0 1-176 0,0 2 0 16,-1 2 144-16,-1 2-144 0,1 2 128 0,-4 1-128 16,-1 1 128-16,-2 2-128 0,-2 2 0 0,-3 2 0 15,0 1 0-15,-3 1 0 16,-3 2-384-16,-2 2-32 0,1 2-16 0,-3 1 0 0,-3 1-1424 15,-2 2-304-15,-1 3-48 0,-2-2-16 16,0 0-944-16,-4-4-192 0,1-2-32 0</inkml:trace>
  <inkml:trace contextRef="#ctx0" brushRef="#br0" timeOffset="27638.14">9541 9192 14735 0,'-11'-12'640'0,"6"7"160"0,-1 0-640 0,1-1-160 0,-1 1 0 0,1 0 0 0,-1 2 3424 15,1 1 656-15,-1 0 128 0,1 0 16 16,-2 4-2144-16,-1 2-432 0,1 3-96 0,-1 2-16 0,0 4-976 0,1 2-208 15,-2 1-32-15,1 4-16 0,0 1 16 0,1 2 0 16,-1 3 0-16,1 0 0 0,0 1 16 0,0 3 16 16,2 1 0-16,0 0 0 0,1 0-224 0,2-2-128 15,2 1 128-15,1-2-128 0,1-2 0 0,1-1 144 0,2-3-144 16,0-2 0-16,1-1 144 0,0-4-144 16,2-2 0-16,2-1 144 15,1-2-464-15,2-1-112 0,1-1-16 0,2-3 0 16,-1-2-800-16,3-3-160 0,0-4-48 0,2-1-8928 0,1-4-1792 0</inkml:trace>
  <inkml:trace contextRef="#ctx0" brushRef="#br0" timeOffset="28064.67">9742 9561 15663 0,'0'0'1392'0,"0"0"-1120"15,-5 0-272-15,-1 1 0 0,0 2 3008 0,0 1 560 16,1 2 96-16,0 0 32 0,-2 2-2096 0,1 2-400 0,1 1-96 0,-1 2-16 16,1 0-448-16,0 1-80 15,1 1-32-15,2 0 0 0,0 1-208 0,0-1-64 16,2-1 0-16,0-1 0 0,2 1 0 0,0-2-16 0,0-1 0 0,1-1 0 15,2-2-32-15,0-2 0 0,1-2 0 0,0-1 0 16,2-2 160-16,1-2 16 0,0-3 16 0,2-1 0 16,0-2-96-16,1-4-32 15,2-3 0-15,-1-3 0 0,0 1-128 0,-1-2-16 0,-1-2-128 0,-1 3 192 0,0 0-192 16,-2 3 0-16,-1 2 128 0,-2 2-128 16,-2 2 0-16,1 3 0 0,-4 5 0 0,0 0 0 0,0 0 208 15,0 0-48-15,0 0-16 0,1 10 0 16,-1 1-144-16,0 1 0 0,0 1 0 0,0 0 128 0,-1 2-128 15,1-1 0-15,1 0 0 0,0-1 0 0,1 1 0 0,0-2 0 0,2 0 0 0,0-3 0 16,1-2 0-16,2-1 0 16,0-2 0-16,0-1 128 0,1-1 0 15,1-2 0-15,1-2 0 0,1-1 0 0,1-2 64 0,1-4 0 16,0-1 0-16,2-1 0 0,-2-1-48 0,1 1 0 0,-1 0 0 0,2 1 0 16,-1 1-144-16,-1 1 0 0,-1 1 0 0,-1 1 0 15,-2 3 0-15,0 1 0 16,-2 1 0-16,0 2 0 0,-7-1-176 0,6 4-16 15,-1 2 0-15,1 0 0 0,-2 1-560 0,-1 1-112 16,1-1-32-16,-1 1 0 0,0-1-1472 0,3 0-288 0,-2 2-64 16,2-3-11776-16</inkml:trace>
  <inkml:trace contextRef="#ctx0" brushRef="#br0" timeOffset="28396.92">10352 9605 12895 0,'0'0'1152'0,"-2"-5"-928"15,-2-1-224 1,1 1 0-16,-1-2 2880 0,-3 3 544 0,-1 1 96 15,1 0 32-15,0 1-1120 0,-1 2-240 0,0 0-32 16,-2 2-16-16,0 3-1120 0,0 1-240 0,0 2-32 0,0 1-16 0,0 1-576 16,0 2-160-16,1 0 0 0,2 1 0 15,-1 0 0-15,3 1 0 16,0-1 0-16,2 0 0 0,1-2 0 0,2 1 128 16,1 0-128-16,1-1 0 0,1-2 128 0,3-1-128 0,1-2 128 0,0-1-128 0,2-2 144 15,1-1-144-15,1-2 192 0,-1-2-192 0,0-2 192 0,1-2-64 16,-2-2 0-16,1-2-128 0,0 1 128 0,-1-2-128 31,-1-2 0-31,1 1 0 0,-4 0 128 0,2 1-128 0,-4 1 192 0,1 2-192 0,1-1 192 0,-2 3-64 16,-3 6 0-16,0 0-128 0,0 0 384 15,0 0-16-15,0 0-16 0,0 0 0 0,0 0-192 0,0 0-32 16,-1 8-128-16,1 1 192 0,-1 0-192 0,1-1 0 0,1 1 0 0,0 1 0 16,0 0-320-16,1 1 64 15,2-1 0-15,-1-1 0 16,2-2-480-16,-1 0-96 0,0 0 0 0,2-2-16 0,0-1-2160 0,2 0-416 15,1-3-96-15</inkml:trace>
  <inkml:trace contextRef="#ctx0" brushRef="#br0" timeOffset="28697.1">10498 9646 20271 0,'0'0'1792'0,"0"0"-1424"32,-4-4-368-32,-1 0 0 0,5 4 1808 0,0 0 304 15,0 0 48-15,0 0 16 0,0 0-1024 0,-3 6-208 16,1 0-48-16,3 3 0 0,0-1-320 0,1 1-80 15,2-2-16-15,1 2 0 0,2 0-64 0,0 0-16 16,2 0 0-16,0-1 0 0,2 1 144 0,-2 0 32 16,2-1 0-16,0-3 0 0,1 0-304 0,0-2-48 0,0 0-16 0,-1-2 0 15,-1-1-16-15,0-1 0 0,-1-1 0 0,-2-2 0 16,1-1 16-16,-1-1 0 0,-3-1 0 0,-1 0 0 16,0 1-16-16,-2-1 0 0,-2 3 0 0,-1-2 0 15,-1 1 0-15,-1 0-16 0,-2 1 0 0,1 2 0 16,-2 2 144-16,1 1 16 0,-2 0 16 0,-2 1 0 15,-1 3-352-15,0 0 144 0,-1 2-144 0,0-1 0 0,1 4 0 0,0 1 0 16,0 1-192-16,2 0 48 16,-2 2-608-16,2-1-112 0,0 1-32 15,3 2-10736-15,0-2-2144 0</inkml:trace>
  <inkml:trace contextRef="#ctx0" brushRef="#br0" timeOffset="28889.24">10892 9798 36223 0,'0'0'1600'0,"0"0"336"0,0 0-1552 0,0 0-384 0,0 0 0 0,0 0 0 16,0 0 704-16,0 0 64 0,-4 1 16 0,-1 1 0 15,0 1-112-15,0 3-32 16,2-1 0-16,-4 3 0 0,1 1-464 0,-2 2-176 16,-1 0 0-16,0 1 144 0,1 0-400 0,0 0-64 0,0 0-32 15,2 0 0 1,-1 1-1792-16,3-2-352 0,0-2-80 0,2 0-7792 15,1-2-1568-15</inkml:trace>
  <inkml:trace contextRef="#ctx0" brushRef="#br0" timeOffset="29263.83">11231 9558 31615 0,'-5'-10'1408'0,"5"10"272"0,-4-5-1344 0,-1 0-336 15,-2 1 0-15,-1 0 0 0,-1 3 992 0,0 0 128 0,-2 1 32 0,-2 1 0 0,0 4-448 0,0 0-64 16,0 3-32-16,0 2 0 0,-2 1-608 0,2 2 0 15,0 1 0-15,1 2-128 0,1 0 128 0,2 2-192 16,-1 0 192-16,4-1-192 0,0 0 192 0,3-2-128 16,1-1 128-16,3 0-128 0,1-2 0 0,2-2 0 15,2-2 0-15,1 0 0 0,1-2-192 0,2-3-48 16,1-2 0-16,1-2 0 0,0-2 176 0,0-2 48 16,-1-3 0-16,1 0 0 0,2-3 144 0,-2-1 0 15,-1-4 160-15,0 2-160 0,-1-3 144 0,-2 1-144 16,0-1 128-16,-1 3-128 0,-2 2 176 0,0 1-48 15,-2 1-128-15,-1 3 192 0,-1 2 352 0,-1 5 64 16,0 0 16-16,0 0 0 0,0 0-80 0,0 0-16 16,0 0 0-16,0 0 0 0,-2 5-400 0,0 3-128 15,0 2 0-15,-1 1 0 0,2 2 0 0,0 0 0 16,1 0 0-16,0-1 0 0,0 0 0 0,1 0 0 16,2 0-128-16,0 0 128 15,0-2-528-15,2 0-64 0,0-1-16 0,2-2 0 16,0 0-1632-16,2-3-320 0,2-1-64 0,1-2-11392 0</inkml:trace>
  <inkml:trace contextRef="#ctx0" brushRef="#br0" timeOffset="29658.37">11582 9370 28799 0,'-10'-10'1280'16,"5"6"256"-16,-1-2-1232 0,-1 1-304 0,1 0 0 0,-2 2 0 0,1 2 1168 0,1 2 176 16,-1 1 48-16,-1 2 0 0,2 3-688 0,0 2-128 15,2 3-16-15,0 1-16 0,-1 5-368 0,0 2-176 16,-2 3 160-16,2 2-160 0,-1 3 144 0,1 0-144 15,-1-1 128-15,2 1-128 0,1 0 0 0,1-1 128 16,1-4-128-16,1-1 0 0,0-2 320 0,1-2 0 16,0-3-16-16,2-2 0 0,-1-2 160 0,1-2 48 15,0-2 0-15,2-2 0 0,-5-5 48 0,6 2 16 16,2-1 0-16,1-3 0 0,1-1-64 0,-1-4-16 16,2-1 0-16,1-2 0 0,0 0-240 0,2-2-32 15,3-3-16-15,-3 1 0 0,0 1-208 0,-1 2 0 0,1-1 128 0,-3 3-128 16,-2 2 0-16,0 2 0 15,0 0 0-15,-1 2 0 0,-2 2 0 0,-6 1 0 16,6 3-128-16,-2 2 128 0,-4-5 0 0,4 7 0 16,-2 2-128-16,-1 1 128 0,-1-1 0 0,-1 0 0 0,-3 0 0 0,0-1 0 15,-1 1 160-15,-2 0-16 0,-1 0 0 0,-3 0 0 16,0-2-144-16,-1 0 128 0,-1-2-128 0,0 1 128 16,-2-1-304-16,2-1-64 0,-1-1-16 15,2-1 0 1,1-1-1360-16,2-1-288 0,2-1-48 0,7 1-16 15,0 0-1584-15,5-8-320 0</inkml:trace>
  <inkml:trace contextRef="#ctx0" brushRef="#br0" timeOffset="29877.8">12000 9491 32303 0,'0'0'1424'0,"0"0"304"0,0 0-1376 0,-5 4-352 0,1 1 0 0,0 0 0 0,-2 1 1024 0,-1 0 144 16,-1 3 32-16,0-3 0 0,-2 0-144 0,1 2-32 15,-1 0 0-15,2-1 0 16,0 2-624-16,2 0-128 0,0 1-16 0,1-1-16 0,2 1-112 0,1-2 0 15,2 1-128-15,0 0 192 0,1-1-192 0,2-1 144 0,2-1-144 0,1-1 128 32,0 1 32-32,1-1 0 0,2 0 0 0,-1-1 0 0,0 2-16 0,-1-3 0 15,0 0 0-15,-2 1 0 16,0 0-144-16,-5-4 0 0,2 5 0 0,-2 1 128 0,-2 1-128 0,-3 0 0 16,0 0 0-16,-5 1 0 15,-1-1-512-15,-2 2-144 0,-3 0-32 0,0 1 0 16,-3-1-2064-16,-1-1-400 0,0 3-96 0</inkml:trace>
  <inkml:trace contextRef="#ctx0" brushRef="#br0" timeOffset="30206.39">10605 10054 18431 0,'-7'-2'1632'0,"-2"0"-1312"16,1 0-320-16,-1 0 0 0,0 1 3264 0,2 0 576 16,2 1 112-16,5 0 16 0,0 0-2432 0,0 0-480 15,0 0-96-15,5 4-32 0,5 0-288 0,6-1-64 32,5-1-16-32,5 1 0 0,6-2-192 0,3-1-48 0,5-1 0 0,4 0 0 0,5-2-320 0,6 1 144 15,4-1-144-15,0 0 0 0,-1-3 144 0,2-1-144 16,-1 0 0-16,-1 0 144 0,0 1-144 0,-3 0 128 15,-3 1-128-15,-3 0 128 0,-5 1-128 0,-5-1 0 16,-6 2 0-16,-5 0 0 16,-5 1-832-16,-4 0-64 0,-5 1 0 0,-4 1 0 15,-3 0-2000-15,-7 0-416 0,0 0-80 0,-6 3-9408 0</inkml:trace>
  <inkml:trace contextRef="#ctx0" brushRef="#br0" timeOffset="30442.25">10719 10242 21183 0,'-10'-1'1888'0,"0"0"-1504"16,-1 1-384-16,4 1 0 0,0-1 2816 0,7 0 512 0,0 0 80 0,0 0 32 0,0 0-2096 0,7 1-400 31,4 0-96-31,4 0-16 0,4-2-192 0,5 0-32 0,6-1-16 0,5 0 0 0,6-1-352 0,4-1-80 16,4 0-16-16,3-2 0 0,1-1-144 0,1-2 160 15,1 0-160-15,1 0 160 0,1 2-160 16,-1-1 192-16,-1 1-192 15,-3 1 192-15,-5-1-192 0,-6 2 0 0,-7-1 144 0,-4 2-144 0,-4 0 128 0,-5 1-128 16,-6 0 160-16,-3 1-160 0,-4 0-128 0,-8 2-128 16,0 0-32-16,0 0 0 15,0 0-3264-15,-8 4-656 0</inkml:trace>
  <inkml:trace contextRef="#ctx0" brushRef="#br0" timeOffset="30585.62">11696 10209 28559 0,'0'0'2544'0,"0"0"-2032"16,0 0-512-16,0 0 0 0,0 0 1376 15,0 0 176-15,0 0 48 0,0 0-11024 16,0 0-2208-16</inkml:trace>
  <inkml:trace contextRef="#ctx0" brushRef="#br0" timeOffset="36933.44">1237 11050 9215 0,'0'0'400'0,"0"0"96"0,0 0-496 0,-4 0 0 0,-1 0 0 0,5 0 0 0,-4 0 2352 0,4 0 368 16,-6 0 80-16,6 0 16 0,-3-5-656 0,3 5-128 16,-3-5-32-16,2-1 0 0,2 0-624 0,1-2-128 15,1-1-32-15,3-1 0 0,0-1-144 0,4-1-48 16,1-1 0-16,4 0 0 0,2 0-528 0,4-2-112 16,3 0-32-16,4 2 0 0,-1-1-192 0,4 2-32 15,1 0-128-15,0 2 192 0,1 2-192 0,-2 1 0 16,-4 3 128-16,1 1-128 0,-3 1 0 0,-1 3 0 15,-2 3 0-15,-1 2 0 0,-2 2-272 0,-3 2-112 0,-1 2 0 0,-2 1-16 32,-1 0-832-32,-1 0-176 0,-2 2-16 0,-3 0-16 15,-1-1-2000-15,-3 1-400 0</inkml:trace>
  <inkml:trace contextRef="#ctx0" brushRef="#br0" timeOffset="37170.46">1694 10986 19807 0,'-8'-11'880'0,"5"5"176"0,-3 0-848 0,1-2-208 15,-2 0 0-15,1 1 0 0,-2-1 1792 0,0 1 304 0,-1 3 64 0,2 0 16 16,-2 0-448-16,0 3-64 0,0 1-32 0,0 2 0 0,1 3-944 0,0 2-192 16,-1 3-48-16,1 5 0 0,1 2-448 0,-1 3 0 15,-2 3-176 1,1 2 176-16,1 4 0 0,-1 1 0 0,0-2 0 0,1 4 0 0,1 2-144 0,0 0 144 16,3-2 0-16,0-1 0 0,2-1 0 0,2-2 0 15,1-1 0-15,2-3 0 0,3-1 0 0,-1-2 0 0,2-2 0 0,2-3 144 16,2-1-144-16,3-3 0 15,3-2-160-15,1-3 160 16,2-2-1120-16,1-3-128 0,2-3-32 0,2-3-12816 0</inkml:trace>
  <inkml:trace contextRef="#ctx0" brushRef="#br0" timeOffset="37625.85">1983 11339 17503 0,'-10'5'1552'0,"6"0"-1232"15,-3-1-320-15,-1 3 0 0,1 2 1376 0,-1 2 224 16,-1 1 32-16,0 1 16 0,1 0-848 0,0 1-160 15,1 0-48-15,1-1 0 0,0 0 64 0,2 0 16 0,1 0 0 0,0 0 0 16,1-2-96-16,1-2 0 16,0-1-16-16,1-1 0 0,0-7 144 0,0 0 16 0,0 0 16 0,0 0 0 15,7 1 32-15,-1-4 0 0,2-3 0 0,1-2 0 0,2-2-320 0,0-2-48 16,1-2-16-16,1-4 0 0,1-1-224 0,1-1-160 16,-1 1 192-16,-1 3-192 15,-1 1 128-15,-1 4-128 0,-2 3 0 0,-1 2 0 0,-2 1 128 0,-6 5-128 16,0 0 0-16,0 0 0 15,5 7 256-15,-2 2-16 0,-1 2 0 0,0 2 0 0,-1 3-240 0,1 0 0 16,-1 1 0-16,0-2-160 0,0 0 160 0,2 0 0 16,-1-2 0-16,2-2 0 0,-1-2 0 0,1-2 0 15,2-2 0-15,0-2 0 0,2-2 128 0,1-2 16 16,1-2 0-16,1-2 0 0,1-2 96 0,1-2 16 16,0-2 0-16,2-2 0 0,-1-3-128 0,1-1 0 15,0-3-128-15,-1 1 192 0,0-1-192 0,1 4 144 16,-2 2-144-16,-1 2 128 0,-2 2-128 0,-4 2 0 15,1 2 0-15,-2 4 0 0,-5 2 0 0,0 0-192 16,7 5 64-16,-4 1 128 0,0 3-288 0,-1 2 64 16,0 2 16-16,-1 3 0 0,0-1 80 0,1 0 128 0,1 1-208 0,0-2 80 15,1 0 128-15,1 0-192 0,0-2 192 0,2-2-192 32,-1-2-288-32,3-1-64 0,0-3-16 0,2-1 0 15,1-2-960-15,2-2-192 0,2-2-32 0,1-3-12544 0</inkml:trace>
  <inkml:trace contextRef="#ctx0" brushRef="#br0" timeOffset="37942.44">2646 11270 22463 0,'0'0'992'0,"0"0"208"0,-7-1-960 0,-1 1-240 15,-1 0 0-15,0 1 0 0,2 1 1472 0,-3 2 256 0,-2 0 64 0,0 2 0 0,1 3-896 0,-2 2-192 16,-1 0-16-16,2 1-16 0,1 1-368 0,0 2-80 16,-1 0-16-16,2 0 0 0,1 1 64 15,3-1 16-15,-1 1 0 0,3-2 0 16,0-1-32-16,3 0 0 15,2-3 0-15,0-1 0 0,2-2-128 0,1-2-128 0,2-1 192 0,1-1-192 0,0-2 208 0,3-2-64 16,2-3-16-16,-1 1 0 0,-1-4-128 0,0-2 160 31,1-4-160-31,-1-1 160 0,-1-1-32 0,1-2-128 0,0 0 192 0,-1 0-64 0,-1 3-128 0,-1 1 128 0,0-1-128 0,-1 3 128 16,-1 3 96-16,-2 1 16 16,0 2 0-16,-3 5 0 0,0 0 208 0,0 0 64 15,0 0 0-15,0 0 0 0,1 6-512 0,-1 2 128 0,-3 1-128 0,2 2 0 16,2 0 0-16,-1 2 0 15,-1 0-192-15,2 1 192 16,2 0-544-16,-1-1 0 0,0-1 0 0,1-1 0 16,1-1-1216-16,0-1-240 0,2-2-48 0,1-1-7456 0,2-2-1488 0</inkml:trace>
  <inkml:trace contextRef="#ctx0" brushRef="#br0" timeOffset="38228.22">2851 11364 10127 0,'0'0'896'0,"0"0"-704"0,0 0-192 0,0 0 0 0,0 0 2944 0,0 0 576 16,-6 6 96-16,3 0 32 0,0 0-1968 0,1 3-384 15,1 1-80-15,1-1 0 0,1 1-528 0,1 0-112 16,0 0 0-16,1 0-16 0,2 0-96 0,0-1-16 16,2-2 0-16,1 1 0 0,1-1 256 0,1-1 64 15,0-1 0-15,1-2 0 16,-1-1-256-16,1-1-64 0,0-2 0 16,0-1 0-16,-2-2-128 0,1-2-16 0,-1 1-16 0,-2-3 0 0,-1-2-16 0,-1-1 0 15,0-1 0-15,-2 0 0 0,-1 1-64 16,-1 0-16-16,0 0 0 0,-1 2 0 15,-2 2 144-15,-1 2 32 16,0 1 0-16,-2 1 0 0,0 3 160 0,-1 3 48 0,0 1 0 0,-2 3 0 0,0 1-576 0,-3 4 0 16,0 3 0-16,0 1 0 15,-1 3-256-15,-1 1-16 0,-1 1 0 16,0 1 0 0,2 0-1808-16,-2-1-352 0,1-2-80 0,2 0-12976 0</inkml:trace>
  <inkml:trace contextRef="#ctx0" brushRef="#br0" timeOffset="38384.41">3062 11577 8287 0,'0'0'368'0,"0"0"80"0,5-4-448 0,-5 4 0 16,6-2 0-16,-6 2 0 0,0 0 5696 0,0 0 1072 15,0 0 208-15,0 0 32 0,0 0-4432 0,0 0-880 16,5 6-176-16,-3 0-48 0,-2 1-832 0,-1 0-160 16,-3 1-32-16,0 1-16 0,0 1-432 0,-1 0 0 15,-4 0 0-15,1 1 0 16,-1 1-624-16,0 0-48 0,-1 0-16 0,1 0-10832 15,3-1-2160-15</inkml:trace>
  <inkml:trace contextRef="#ctx0" brushRef="#br0" timeOffset="38776.37">3560 11289 24879 0,'0'0'2208'0,"0"0"-1760"15,0 0-448-15,0 0 0 0,-2-5 2048 0,-1 2 320 0,-1 0 64 0,-2 2 0 16,-1 1-944-16,-1 1-192 0,-2 2-32 0,-1 2-16 15,-2 3-704-15,-1 1-144 0,1 2-16 0,-1 1-16 16,-3 2-368-16,1 4 0 0,-1-1 0 0,2 3-192 16,2 0 192-16,0 0-160 0,2-1 160 0,2 0-160 15,3-1 160-15,2-3 0 0,1 1-144 0,1-4 144 16,2-4-128-16,3 0 128 0,0-1-160 0,2-4 160 16,2-3-320-16,2-1 16 0,1-1 16 0,2-4 0 15,0-3 288-15,0-2-192 0,0-3 192 0,-1-1-160 16,0-5 160-16,0-1 192 0,1-1-32 0,-3 1-16 15,0 1 0-15,-1 2 0 0,-1 1 0 0,-1 3 0 0,-2 2 176 0,-1 2 16 16,0 1 16-16,-1 2 0 0,-1 3 96 0,-1 4 0 16,0 0 16-16,0 0 0 0,0 0-192 0,0 0-32 15,-3 8-16-15,0 1 0 0,1 0-224 0,0 2 0 16,-1 2 0-16,1 1 0 0,-2 1-176 0,3 2 32 16,0-2 0-16,-1 1 0 0,2-2-176 0,0-1-16 15,2-1-16-15,-2 0 0 16,2-3-352-16,2-1-80 0,-1-2-16 0,2 0 0 15,2-3-1632-15,2-3-320 0,1-2-64 0,2-4-10864 0</inkml:trace>
  <inkml:trace contextRef="#ctx0" brushRef="#br0" timeOffset="39390.4">3741 11277 5519 0,'13'-23'240'0,"-7"13"64"0,-2-2-304 0,0 1 0 16,-1 0 0-16,-2 0 0 0,-1 0 5184 0,-1 0 960 0,-1 2 208 0,0 1 48 16,-1 1-3232-16,0 2-640 15,0-1-128-15,3 6-32 0,-4-2-1040 0,4 2-224 0,0 0-32 0,-5 4-16 16,-1 2-752-16,1 3-160 0,-1 0-16 0,2 6-128 15,0 1 128-15,2 2-128 0,-2 1 0 0,0 1 0 16,2 4 0-16,0-1 0 0,1 0 0 0,-1 1 0 16,0 0 0-16,-1-2 0 0,2-2 0 0,0-1 0 15,1-4 0-15,0-2 0 0,1-1 0 0,0-4 0 16,0-2 192-16,-1-6-64 0,0 0 0 0,0 0-128 16,6 0 272-16,-1-3-48 0,1-2-16 0,1-3 0 15,0-2 32-15,2-2 0 0,2-2 0 0,0-2 0 16,1 1-240-16,1 1 176 0,-1 1-176 0,1 2 160 15,-2 1-160-15,0 3 0 0,-2 2 0 0,1 1 0 0,-1 3-192 0,-1 2 192 16,-2 3-160-16,2-1 160 0,-3 2 0 0,-1 2-144 16,-1 2 144-16,-1 1 0 0,1 0 0 0,-1 1 0 15,-2 1 0-15,-1 0 176 0,-3 0-32 0,1 0 0 16,-2-2 0-16,-1 0 0 0,1 0-16 0,-2-3 0 16,2 0 0-16,-1 0 0 0,1-2-128 0,-1-1 128 15,1-1-128-15,5-3 128 0,0 0-416 0,0 0-96 16,0 0 0-16,0 0-16 15,3-8-848-15,3-2-160 0,4-3-48 0,4-4 0 16,2-2-560-16,5-2-112 0,3-1-32 0,3 0 0 16,-1-1 592-16,1 3 112 0,1 2 32 0,-3 4 0 0,-3 1 1104 0,-3 4 320 0,-5 1 0 15,-3 3-128-15,-2 1 1040 0,-3 1 224 0,-6 3 32 16,0 0 16-16,0 0 496 0,0 0 112 0,0 0 0 0,-6 4 16 16,-1 1-688-16,0 0-144 0,-1 2-16 15,0 1-16-15,1-1-496 0,0 2-112 0,2-1-16 0,1 1 0 16,2-1-320-16,1 1 0 0,2-1 0 0,3 0 0 15,2-1 0-15,2 2 144 0,2-1-144 0,1 1 0 16,2-2 272-16,1 1-48 0,0-1-16 0,1-1 0 16,-1 0 16-16,-1 0 0 0,-3 0 0 0,-1-2 0 0,-3 0-80 0,0-1-16 15,-6-3 0-15,0 0 0 0,0 0 192 0,-2 5 48 16,-5 0 0-16,-3-1 0 0,-2 1-64 0,-4-1-16 16,-1 0 0-16,0 1 0 15,-2-1-576-15,0 1-112 0,0-1-32 0,3 0 0 16,1 0-2000-1,0-2-416-15,3-1-80 0</inkml:trace>
  <inkml:trace contextRef="#ctx0" brushRef="#br0" timeOffset="39642.4">4953 10922 35007 0,'-11'-7'1552'0,"11"7"320"0,0 0-1488 0,0 0-384 0,0 0 0 15,0 0 0-15,-1-5 704 0,1 5 64 0,3-4 0 0,3 0 16 16,3 1-224-16,2 2-48 0,3-1-16 0,3-1 0 0,3 1-352 0,2 0-144 16,2 1 128-16,2-2-128 0,-1-1 0 0,3 0-192 31,-2 0 0-31,-1 0 16 0,-3 0-2224 0,-1 1-448 0,-2 0-96 0</inkml:trace>
  <inkml:trace contextRef="#ctx0" brushRef="#br0" timeOffset="39830.73">4955 11075 31327 0,'0'0'2784'0,"0"0"-2224"16,0 0-560-16,0 0 0 0,0 0 1200 0,0 0 128 0,0 0 16 15,0 0 16 1,0 0-624-16,6 4-128 0,3 0-32 0,3-1 0 0,4-1-160 0,4 0-32 15,3-1-16-15,3 1 0 0,4-2-368 0,3-2 0 16,1-1-160-16,1-1-11536 16,0-2-2304-16</inkml:trace>
  <inkml:trace contextRef="#ctx0" brushRef="#br0" timeOffset="40144.68">5887 10681 30399 0,'-9'-21'2704'0,"6"10"-2160"0,1-3-544 0,2 0 0 0,1-2 1744 0,2 2 240 31,1 0 64-31,3-1 0 0,2 1-1744 0,3 2-304 0,-2 1-144 0,3 1 16 0,1 1 128 0,3 3 0 16,0 0 160-1,2 2-160-15,0 0 128 0,1 2-128 0,-3 1 0 0,2 2 144 0,-3 0-16 0,0 3-128 16,-2 0 192-16,2 2-64 0,-7 0 64 0,1 4 16 15,-2 1 0-15,-1 2 0 16,-3 3 48-16,-1 0 0 0,-2 2 0 0,-1 0 0 0,0 2-32 0,-2 0 0 16,-1-1 0-16,-1-1 0 0,-3 0 128 0,-1 1 32 15,-1-1 0-15,1 1 0 0,-1-2-64 0,1 0-16 16,-1 1 0-16,3-1 0 0,-3 1-304 0,1-1 0 16,1-1 128-16,0 1-128 0,0 0-240 0,2 1-96 15,-2-2-32-15,1 2 0 16,-1 1-2384-16,0 0-464 0</inkml:trace>
  <inkml:trace contextRef="#ctx0" brushRef="#br0" timeOffset="40476.19">6153 11283 23951 0,'0'0'2128'0,"0"0"-1696"16,-3 4-432-16,0 2 0 0,-1 0 1680 0,2 0 256 0,-2-1 48 0,3 1 16 15,-3-1-400-15,4-5-64 0,-2 6-32 0,0-1 0 16,1 1-816-1,1-6-176-15,1 6-16 0,1 0-16 0,-2-6-160 0,3 7-48 0,2-3 0 16,-1 0 0-16,-4-4 0 0,7 4 0 16,-1-2 0-16,1 0 0 0,0-1-112 0,-7-1-32 0,6 1 0 15,1-1 0-15,-7 0-128 0,6 1 0 16,-6-1 144-16,0 0-144 0,0 0 128 0,0 0-128 0,0 0 128 0,0 0-128 0,0 0 160 0,0 0-32 31,0 0-128-31,-4 5 192 0,-3-1-48 0,-1 1-16 16,-2-2 0-16,-2 0 0 0,-3 0 128 0,1 0 0 15,1-2 16-15,-3 0 0 0,2-1 144 0,2-1 32 16,1-1 0-16,3-1 0 0,2 1 96 0,1 0 32 16,1-1 0-16,4 3 0 0,2-6-304 0,2 1-48 0,2-1-16 0,2 1 0 15,0-1-208-15,3 1 0 16,2-1 0-16,1 2 0 0,1-1-256 0,2 2 16 16,-1 1 0-16,1 1 0 15,-1 0-3008-15,0 2-592 0</inkml:trace>
  <inkml:trace contextRef="#ctx0" brushRef="#br0" timeOffset="45590.51">8140 10649 4607 0,'0'0'400'0,"0"0"-400"0,4-5 0 0,-1-1 0 16,1 1 1968-16,-1-2 304 15,0 1 64-15,1-1 16 0,-2 0-608 0,-1 1-112 16,0-2-32-16,0 1 0 0,0 1 80 0,-1-1 16 16,0 1 0-16,0 0 0 0,-1 1-160 0,1 5-16 0,-2-5-16 0,2 5 0 15,0 0-640-15,-4-1-128 0,-1 2-32 0,0 3 0 16,-2 2-352-16,0 4-80 16,0 1-16-16,-1 4 0 0,-4 4-256 0,1 3 0 0,-1 3-208 0,0 4 80 15,-1 3 128-15,0 3 0 0,1 4-144 0,1 1 144 16,3 4 0-16,0-1-144 15,1 1 144-15,4-1 0 0,2-1-128 0,2-1 128 0,2-2 0 0,3 0 0 0,0-3-176 0,4-2 176 16,1-3-160-16,2 0 160 0,3-4-240 0,0-1 48 16,0-3 16-16,0-4 0 15,1-1-528-15,0-3-128 0,1-1 0 0,1-3-16 16,-1-4-1776-16,2-1-336 0,1-4-80 0</inkml:trace>
  <inkml:trace contextRef="#ctx0" brushRef="#br0" timeOffset="45860.05">8469 10895 25791 0,'-4'-8'2304'0,"2"-1"-1856"16,-1-2-448-16,1 0 0 0,-1 0 560 0,1 0 16 16,1 0 0-16,0 1 0 0,1 1 352 0,0 3 80 0,0 0 16 0,0 6 0 15,0 0-288-15,0 0-48 0,0 0-16 0,0 0 0 16,0 9-336-16,0 3-64 0,0 5-16 0,0 1 0 15,0 3-112-15,0 3-16 0,-2 3-128 0,1 1 192 16,0 2-192-16,1 1 0 0,-1 2 0 0,-1-2 0 16,2-2 0-16,0 1 0 0,0 0 0 0,2-3 0 0,-1-2 0 0,1-2 0 15,0-1 0-15,0-3 0 0,0-2-320 0,2-3-64 16,-1-2-16-16,0-1 0 16,1-2-1584-16,0-2-304 0,-4-7-64 0</inkml:trace>
  <inkml:trace contextRef="#ctx0" brushRef="#br0" timeOffset="46174.42">8518 10925 21183 0,'-4'-17'1888'0,"2"7"-1504"16,-2-3-384-16,2-3 0 0,-1 1 1952 0,2-2 320 16,0-1 64-16,1 0 16 0,0 0-1216 0,1 2-240 15,1 1-64-15,1 1 0 0,2 1-144 0,1 2-48 0,3 1 0 0,1 1 0 16,0 2-384-16,1 1-64 15,2 2-32-15,2 2 0 0,2 1-160 0,-1 2 0 16,1 2 0-16,-1 1 0 0,-2 2 192 0,-1 2-64 0,-1 1 0 0,-2 2 0 16,-3 0 32-16,-1 4 0 0,-3 1 0 15,-3 3 0-15,-2 1-160 0,-3 0 0 0,-3-1 144 0,-1 0-144 16,-1-2 144-16,-4-2-144 0,0-1 192 0,-2-1-192 16,0 0 224-16,-1-4-64 0,1 1-16 0,0-2 0 15,1-1-16-15,1-2 0 0,0 1 0 0,2-2 0 16,1-1-128-16,1 1 0 0,2-1 0 0,1-1 0 15,1-1-640-15,6-1-128 0,0 0 0 0,0 0-16 16,0 0-2624-16,0 0-528 0</inkml:trace>
  <inkml:trace contextRef="#ctx0" brushRef="#br0" timeOffset="46503.72">8872 10533 26719 0,'-1'-6'2368'0,"0"0"-1888"16,0-2-480-16,0 1 0 0,0 2 1120 0,1-1 128 0,-1 2 32 0,1 4 0 15,0 0 16-15,0 0 16 16,0 0 0-16,0 0 0 0,0 0-768 0,0 0-160 16,0 0-16-16,6 2-16 0,1 1-208 0,0 3-144 0,0 0 192 0,1 4-192 15,0 1 176-15,0 3-176 16,2 0 160-16,1 3-160 15,0 2 208-15,1 3-48 0,2 2-16 0,-1 4 0 0,-1 2 32 0,-1-1 0 0,0 2 0 0,-1 2 0 16,-1 1-32-16,-1 1 0 0,-2 2 0 0,-2-2 0 16,0-1 32-16,-3 1 0 0,-2-1 0 0,-3-1 0 0,0-1 16 15,-2 0 0-15,-2 0 0 0,-2-1 0 0,-2-2-32 16,-2 0 0-16,0-1 0 0,-1 0 0 0,-2 1-352 0,0-1-80 31,-4 2-16-31,-1 1 0 16,-4-3-2752-16,-1 0-544 0</inkml:trace>
  <inkml:trace contextRef="#ctx0" brushRef="#br0" timeOffset="58125.56">18204 7725 2751 0,'0'0'128'0,"0"0"16"0,1-5-144 0,-1-1 0 0,1 1 0 0,-1 5 0 16,2-7 4544-16,-2 7 896 0,0 0 160 0,0 0 32 0,0 0-3584 0,0 0-704 15,0 0-160-15,0 0-32 0,-2 8-192 0,1 2-64 16,0 3 0-16,0 2 0 0,1 3-432 0,0 3-80 16,0 3-32-16,0 0 0 0,0 1-112 0,1-1-32 15,0 0 0-15,0 0 0 0,1-3-208 0,-2-1 128 16,2-3-128-16,-1 0 0 0,1-2 128 0,-1-3-128 16,-1-2 0-16,1-1 0 15,-1-1-1616-15,1-3-432 0,-1-5-64 0</inkml:trace>
  <inkml:trace contextRef="#ctx0" brushRef="#br0" timeOffset="58522.58">18079 7590 29487 0,'-15'-9'2624'0,"8"6"-2112"16,0 0-512-16,0 0 0 0,-2 1 368 0,1 1-48 0,-2 1 0 0,0 2 0 15,1 4 32-15,-3 0 0 0,-1 3 0 0,-1 3 0 16,1 3 160-16,0 3 16 0,0 4 16 15,-3 3 0-15,2 3-128 0,1 5-32 0,0 5 0 0,2 1 0 16,2 3-192-16,2 0-64 0,3-2 0 0,2 0 0 16,2-3-128-16,3 0 0 0,3-2 0 0,2-3 0 15,2-2 256-15,3-3-16 0,3-2-16 0,1 0 0 0,3-5-224 16,2-1 144 0,-2-3-144-16,3-3 128 0,1-3-128 0,-2-4 160 0,0-5-160 0,4-2 160 0,2-3 32 0,0-5 16 15,1-5 0-15,2-5 0 16,2-4 368-16,-1-6 80 0,-1-4 16 0,-2-6 0 0,-2-6-672 0,-4-6-144 15,-5-6-32-15,-4-3 0 0,-4 0 176 0,-6 2 192 16,-5 0-32-16,-5 6-16 0,-5 3 416 0,-5 6 80 16,-4 4 0-16,-3 5 16 0,-3 5 240 0,-2 5 64 15,-1 6 0-15,0 5 0 0,1 3-672 0,-1 6-128 32,0 4-32-32,2 3 0 0,0 5-128 0,3 3-224 15,2 2 48-15,0 3 16 0,1 4-512 0,4 2-96 0,1 2-32 0,4 1 0 16,5-1-1968-16,3 0-400 0,4 0-80 0,5-1-12576 0</inkml:trace>
  <inkml:trace contextRef="#ctx0" brushRef="#br0" timeOffset="58964.36">19412 7664 34031 0,'0'0'1504'0,"-4"-2"320"0,4 2-1456 0,0 0-368 16,0 0 0-16,0 0 0 0,0 0 128 0,0 0-128 16,-4 5 128-16,1 4-128 0,1 1 400 0,-1 3 16 15,0 2 0-15,1 3 0 0,1 1-112 0,-1 0-32 16,4 5 0-16,-2-2 0 0,0 1-64 0,0-1-16 15,0-1 0-15,1 1 0 0,1-2-64 0,-2 0-128 16,0-2 176-16,0-3-176 0,-1 1 192 0,0-4-64 0,1 0 0 16,-1-3-128-16,-1-3 240 0,2-6-64 15,-2 6-16-15,2-6 0 0,0 0 96 0,0 0 0 0,0 0 16 0,-5-6 0 16,0-3-48-16,1-2-16 16,2-4 0-16,1-3 0 0,-3-4-208 0,3-3 0 0,0-2 0 0,1-2 0 15,1-2 128-15,1 0-128 0,1 0 0 0,-1 0 0 16,1 1 160-16,2 3-160 0,-1 0 160 0,1 3-160 15,2 2 192-15,1 2-48 0,-1 3-16 0,3 0 0 16,1 3-128-16,0 1 0 0,-1 2 0 0,1 1-176 16,0 3 176-16,1 2-160 0,0 0 160 0,2 3-160 15,0 2-96-15,-1 1 0 0,0 2-16 0,1 3 0 16,-2 2-592-16,-2 0-112 16,-3 2-32-16,0 3-10208 0,-3 2-2048 0</inkml:trace>
  <inkml:trace contextRef="#ctx0" brushRef="#br0" timeOffset="59121.47">19394 7791 24879 0,'0'0'2208'0,"0"0"-1760"16,0 0-448-16,0 0 0 0,0 0 2496 0,0 0 432 15,0 0 80-15,0 0 0 0,0 0-2368 0,0 0-496 0,9 3-144 0,1-1 0 16,1 1 208-16,1-1-32 16,1 0-16-16,2 0 0 0,2-4-160 0,2 2 160 15,0 0-160-15,3-1 160 16,1-2-1552-16,1-1-304 0,1-1-64 0</inkml:trace>
  <inkml:trace contextRef="#ctx0" brushRef="#br0" timeOffset="59341.5">19869 7605 23039 0,'0'0'1024'0,"0"0"192"0,0 0-960 0,0 0-256 0,0 0 0 0,0 0 0 16,0 0 2176-16,0 0 384 0,0 0 64 0,0 0 32 15,1 9-1264-15,0 1-256 0,-1 1-48 0,0 1-16 16,0 1-320-16,0 3-64 0,0 0-16 0,0 2 0 0,0 1-384 0,1 0-80 15,-1 0-16-15,0 1 0 0,-1 1-192 0,1-1 0 16,0-1 0-16,1 1 0 16,-1 0 0-16,2-1-128 0,0-1 128 0,-2-2-160 15,0-3-1920-15,1-2-384 16,0-3-80-16</inkml:trace>
  <inkml:trace contextRef="#ctx0" brushRef="#br0" timeOffset="59734.22">19836 7762 4607 0,'-11'-16'192'0,"8"10"64"16,0-2-256-16,-1-1 0 0,2 1 0 0,2 0 0 0,3-1 6464 0,2 0 1264 16,-1-1 240-16,4 1 48 0,0 1-6096 0,3 0-1232 15,2 0-240-15,2 2-64 0,3-1 0 0,0 3 0 16,2 0 0-16,0 1 0 0,0 0-240 0,-1 2-144 0,-3 1 160 0,-1 1-160 16,-2 0 144-16,-2 2-144 0,-4 3 128 0,-1 0-128 15,-3 1 160-15,-3 0-160 16,-3 6 192-16,-3 0-192 0,-3 2 0 0,0 2 0 0,-4-1 0 0,0 0-192 15,0-3 16-15,1-2 16 0,1-1 0 0,1-2 0 0,0 0 160 0,1-1 0 16,3-2 128-16,1 1-128 0,5-6 320 0,0 0 0 16,0 0 0-16,0 0 0 0,0 0-320 15,5 5 0-15,-5-5 0 0,7 6 0 0,3-2 0 0,1 1 0 16,3-2-160-16,1 1 160 0,1 2-144 16,2-1 144-16,1 1 0 0,-2 1-144 0,0 2 144 0,-2 1 0 15,-2 0-144-15,0-1 144 0,-5-1 0 0,-1-1 0 16,-3 2 0-16,-3 0 0 0,-2 0 400 0,-2-2 0 15,-4-1 0-15,0-1 0 0,-4 1 240 0,-2-1 64 16,-3 0 0-16,0 0 0 0,-1-1-304 0,0-1-48 16,-1 0-16-16,1 0 0 0,3 0-208 0,-1-1-128 15,-1-1 128-15,2 0-128 0,2 0-192 0,2-1-128 16,2-1 0-16,3 0-16 16,5 1-2272-16,0 0-448 0,-1-6-80 0</inkml:trace>
  <inkml:trace contextRef="#ctx0" brushRef="#br0" timeOffset="59938.45">20342 7714 33167 0,'0'0'2944'0,"0"0"-2352"0,0 0-464 0,0 0-128 15,0 0 784-15,0 0 144 16,0 0 32-16,0 0 0 0,0 0-192 0,0 0-16 0,0 0-16 0,-1 7 0 16,-1 1-32-16,0 3-16 15,-1 1 0-15,1 2 0 0,1 1-352 0,0 2-64 0,0 2-16 0,1 0 0 16,0 2-256-16,1 0 0 0,0-1 0 0,1 1 0 0,1-1 0 0,-1-2 0 15,0 1 0-15,0-1 0 16,0-2-240-16,2-1-144 0,-1-3-48 0,-1-2 0 16,-1-2-2512-1,1-1-512-15,-2-7-112 0</inkml:trace>
  <inkml:trace contextRef="#ctx0" brushRef="#br0" timeOffset="60189.51">20314 7737 34271 0,'-6'-14'1520'0,"5"9"304"0,1-2-1456 0,1 0-368 15,0 1 0-15,2 0 0 0,2 2 0 0,0 0 0 16,2-1 0-16,2 2-192 0,2 1 480 0,2 1 96 16,1 1 0-16,3 1 16 15,0 1-16-15,3 1 0 0,-1 2 0 0,1 1 0 0,0 2 32 0,4 4 0 0,-2 1 0 0,-4 1 0 16,-2 0-160-16,-3 0-16 16,-3 1-16-16,-3 1 0 15,-4-1-16-15,-3 2 0 0,-5 2 0 0,-1-1 0 0,-6 0 64 0,0-2 16 16,-3-2 0-16,-1 1 0 0,-2-2-48 0,0 0-16 15,-1-1 0-15,0 0 0 0,0-2-224 0,2-1 144 16,-1-1-144-16,2-1 128 16,0 0-1968-16,3 0-400 0,1-3-64 0</inkml:trace>
  <inkml:trace contextRef="#ctx0" brushRef="#br0" timeOffset="61198">21550 7775 7359 0,'0'0'656'0,"0"-7"-528"0,-4 2-128 0,-1-1 0 16,-2 0 4672-16,0-1 912 0,3-1 176 0,0 0 48 0,-1-1-4320 0,0-1-848 15,0 0-192-15,-1 0-16 0,-2-3 288 0,-1 2 64 16,-1 0 16-16,-1 2 0 0,0 1 16 0,-1 3 0 16,-1 0 0-16,-2 3 0 0,0 3-304 0,-2 3-64 15,1 1-16-15,4 2 0 0,-4 0-208 0,3 1-32 16,0 3-16-16,0 2 0 0,1 3-176 0,1 0 0 16,1 0 0-16,0 3 0 0,1-1 0 0,4 0 0 15,1-2 0-15,4 0 0 0,1-3-160 0,4-1 160 16,0-1-208-16,3-1 80 0,2-3 128 0,2 0-192 15,1-3 192-15,4-2-192 0,1-4 16 0,2-2 0 16,1-3 0-16,1-1 0 0,1-3-112 0,1-3-32 16,-1 0 0-16,-1-2 0 0,-2-3 320 0,-2-1 0 15,-3 0 0-15,-2 1 0 0,-3-1 192 0,-2 2-48 16,-4 3-16-16,0 2 0 0,-2 0 368 0,-1 5 64 16,-3 0 16-16,-1 4 0 0,3 4 48 0,0 0 16 0,-6 2 0 0,1 2 0 15,-1 3-480-15,2 2-160 0,-1 3 0 0,3 1 144 16,0-1-144-16,2 1 0 0,1 0 0 15,2 1-176-15,2-2 176 0,0-1 0 0,2-3-144 0,0 1 144 16,2-1-128-16,3-1 128 0,2-2-160 0,0-2 160 16,0-2-992-1,0-1-96-15,3-2-32 0,-1-2 0 16,1-4-2480-16,-1-1-496 0</inkml:trace>
  <inkml:trace contextRef="#ctx0" brushRef="#br0" timeOffset="61783.4">21828 7669 11055 0,'0'0'976'0,"-3"6"-784"0,-1 0-192 0,-1 2 0 16,2 0 2464-16,-4 1 448 0,2 0 96 0,-1 1 0 15,1 0-1344-15,0 0-288 0,2-1-48 0,-1-1-16 0,0-3-16 0,4-5 0 16,0 0 0-16,0 0 0 0,0 0-368 0,0 0-80 16,0 0-16-16,0 0 0 0,0 0-352 0,0 0-80 15,8-3-16-15,-2-3 0 16,0-1-32-16,2-2-16 0,0-1 0 0,-1-1 0 16,1-2 48-16,0 0 0 0,-1 0 0 0,2 2 0 0,-3 0-256 0,0 3-128 15,1 0 160-15,-2 2-160 0,2 1 0 0,-1 2 0 16,0 2 0-16,0 1 0 0,-6 0-192 0,7 4 192 15,0 1-192-15,2 2 192 0,2 1-160 0,0 1 160 16,1-1-128-16,1 1 128 0,2 0 0 0,-1-1-160 16,1-1 160-16,3-1 0 15,1-2-560-15,2-2 0 0,0 0 0 0,2-2 0 16,2-3-912-16,-1 0-176 0,-1-1-32 0,1-3-16 16,-1-2 224-16,0-2 64 0,-1 0 0 0,-2-1 0 0,-1-1 896 0,-3 0 192 0,0 0 48 0,-5-1 0 0,-3 1 272 0,-1 1-128 15,-6 2 128-15,-1 0 0 16,-1 0 1072-16,-6 4 320 0,0 1 64 0,-2 3 16 15,-2 2 192-15,-1 3 64 0,-1 4 0 0,-1 2 0 16,-1 1-960-16,1 2-176 0,-1 1-32 16,1 2-16-16,0 2-208 0,2 1-32 0,1-2-16 0,2 1 0 0,2-2-96 0,3-1-32 15,1-1 0-15,3 1 0 0,1-2 96 16,3-2 0-16,3-2 16 0,0-1 0 0,1-1-144 0,2-3-128 16,3-2 144-16,2-1-144 15,-1-2 160-15,1-4-160 0,2-3 160 0,-2-3-160 0,2-2 128 0,0-5-128 16,1-4 0-16,-1-3 144 0,2-2-144 0,-2-5 0 0,-1-3 0 0,-2-1 0 15,-3-2 0-15,-2 2 0 16,-3 3 0-16,-3 3 0 0,-3 3 192 0,-1 5 176 16,-1 3 16-16,-2 5 16 0,0 4 320 0,0 2 64 15,-1 4 16-15,1 4 0 0,-2 3-544 0,0 3-96 0,-1 4-32 0,1 3 0 16,-1 1-128-16,0 4 0 0,1 3 0 0,0 2 0 16,1 2-160-16,0 1 160 15,2 3 0-15,1-1-144 0,2 0 144 0,0-1 0 16,1-1 0-16,1 0 0 0,1-2 0 0,3 0-192 15,1-1 192-15,1-1-192 0,0-2-2112 0,2-1-416 0,1-3-96 16</inkml:trace>
  <inkml:trace contextRef="#ctx0" brushRef="#br0" timeOffset="62521.65">20844 8619 12895 0,'-6'-2'1152'0,"6"2"-928"15,0 0-224-15,0 0 0 0,-4-1 3616 0,4 1 672 16,0 0 144-16,0 0 32 0,0 0-2832 0,2-6-560 15,0-1-112-15,4 1-32 0,-3-5-112 0,4 0-32 16,0 0 0-16,2-2 0 16,0 0-336-16,2-1-80 0,-2 0-16 0,0-2 0 0,-1 0-192 0,0 0-32 0,-2 0-128 0,-2 2 192 15,-2 0-48-15,-1 3-16 0,-3 3 0 0,-1 0 0 16,-2 2 272-16,0 3 48 0,-2 1 16 0,0 3 0 16,-2 1-128-16,0 5-16 0,-2 0-16 0,1 4 0 15,0 4-304-15,0 1 0 16,0 3 0-16,3 1 0 0,-2 0 0 0,2 0 0 0,4 2 0 0,1-1 0 15,1-1 0-15,2-1 0 0,2-3 0 0,3-1 0 16,0-3-176-16,2-1 176 0,0-1-192 0,4-4 192 0,0 1-160 0,3-3 160 16,3 0-128-16,2-3 128 15,3-2-400-15,1-2 0 0,3-1 0 0,1-4 0 0,-1-2 16 0,0-2 0 16,-2-3 0-16,-2-2 0 16,-1-2-32-16,-1-2 0 0,-3-1 0 0,-3 0 0 0,-2 0 16 0,-3 1 0 15,-3 1 0-15,-3 2 0 0,-2 2 400 0,-3 4-160 16,-2 3 160-16,-1 1 0 0,-3 2 0 0,-2 1 0 15,-1 3 0-15,-1 3 0 0,-3 2 144 0,1 2-144 16,3 1 128-16,-3 1-128 0,1 1 0 0,2-1 0 16,1 1 0-16,2 0 0 0,3 0-192 0,2-1 192 15,3 0-192-15,2-1 192 0,2 1-256 0,1-1 80 0,5-2 16 0,-2 0 0 16,1 1 32-16,2-1 0 16,-3 1 0-16,2 0 0 0,0 1 128 0,-4 0 0 15,1 1 0-15,0 2-128 0,-2 2 128 0,1 1 0 0,-4 0 0 16,2 1 0-16,-2 1 480 0,-1 2 32 15,-1-2 0-15,-1 4 0 0,0 0 192 0,-1 2 64 0,0 1 0 16,-1 1 0-16,0 0-128 0,0 0 0 0,-1-1-16 16,1 0 0-16,1 0-368 0,1-2-64 0,0-1 0 0,0-1-16 15,2-3-176-15,0-2 0 0,2-1 0 0,0-1 0 16,1-2 144-16,0-2-144 0,1-1 160 16,0-2-160-16,2-2 0 15,1-2-160-15,-1-4 0 0,3-1 0 0,0-4-1584 0,6-3-320 0,-1-5-64 16,4-4-13264-16</inkml:trace>
  <inkml:trace contextRef="#ctx0" brushRef="#br0" timeOffset="63040.26">21581 8459 19343 0,'-5'-3'1728'0,"0"-3"-1392"15,-1 2-336-15,2-1 0 0,0 1 3008 0,-1-1 544 16,0 0 96-16,0 2 32 0,1 1-2016 0,4 2-416 16,0 0-80-1,0 0-16-15,0 0-320 0,-3 4-64 0,0 3 0 0,1 1-16 16,0 2-464-16,1 1-96 15,0 1 0-15,1 1-16 0,0 0-176 0,1 0 0 16,0 1 144-16,1 1-144 0,0-2 0 0,2-1 0 16,-1 0 0-16,3-1 0 0,-1-1 0 0,2-1 0 15,-1-3 0-15,2 0 0 0,2-3 0 0,0-1 0 16,0-2 0-16,0-2 0 0,1-3-304 0,-2-3-16 16,1-2-16-16,0-2 0 15,1-2-96-15,0-3-16 0,0-2 0 0,0 0 0 0,-1-2 240 0,0 0 32 16,-2-1 16-16,-1 3 0 0,-1 3 160 0,-2 1 0 0,0 3 0 0,-2 2 128 0,-1 3 256 15,0 1 48-15,-1 6 16 0,0 0 0 16,0 0 16-16,0 0 16 0,-4 4 0 0,-1 3 0 16,1 1-480-16,-1 2 0 0,2 2 0 0,0 1 0 15,1 1 0-15,-1 1 128 0,2-1-128 0,0 0 0 16,1 0 0-16,1 0 0 0,2-3 128 0,0 0-128 0,1-1 0 0,2-2 0 16,0-1 0-16,1-3 0 0,-7-4 0 0,9 3 0 15,0-3 128-15,0-2-128 0,0-1 0 0,2-1 176 16,1-3-176-16,0-2 160 0,1-1-160 0,-1-1 0 15,-1-1 0-15,0-1 0 0,0-1-144 0,-1 0 144 16,-3-1 0-16,1 2 0 0,-1 2 0 0,-2 2 0 16,-2 2 0-16,1 0 0 0,-2 1 0 0,-2 6 0 15,0 0 144-15,0 0-144 0,0 0 192 0,0 0-32 16,0 0-16-16,1 8 0 0,0 1-144 0,1 0 0 16,0 0 0-16,1 0-176 0,-1 1 176 0,0 1 0 15,2 0 0-15,2-1 0 0,-3-1 0 0,3-1 0 16,1-2 0-16,1 1-128 0,1-2-112 0,0 1-16 15,-2-3 0-15,3-1 0 16,1 0-2656-16,1-4-544 0</inkml:trace>
  <inkml:trace contextRef="#ctx0" brushRef="#br0" timeOffset="63196.55">22041 8159 4607 0,'-18'-11'400'0,"11"6"-400"0,-1-1 0 0,-1 1 0 0,1-1 7792 16,2 0 1472-16,-1 2 288 0,1 1 64 15,2-1-7760-15,4 4-1568 0,0 0-288 0,0 0 0 16,0 0-240-16,0 0 48 0,0 0 16 0,6 6 0 16,0-1-1168-16,3 2-256 15,0-1-32-15,2 1-8736 0,2 0-1728 0</inkml:trace>
  <inkml:trace contextRef="#ctx0" brushRef="#br0" timeOffset="63572.88">22236 8084 29487 0,'0'0'2624'0,"0"0"-2112"15,0 0-512-15,0 0 0 0,0 0 800 0,0 0 48 16,0 0 16-16,0 0 0 0,-4 9 304 0,-1 1 64 16,-1 2 16-16,1 2 0 0,-1 3-416 0,1 1-64 15,-1 2-32-15,1 1 0 0,-1 1-224 0,2 1-32 16,0 2-16-16,0 1 0 0,1-1-144 0,0-1-48 16,2-1 0-16,1 1 0 0,0-2-272 0,3-1 0 15,-1-1 0-15,1-2 0 0,3-3 0 0,0-2 0 16,2-3 0-16,0-1 0 0,-2-1 0 0,3-3 0 15,1-3-160-15,1-2 160 16,0-3-608-16,2-2 0 0,0-2 0 0,2-2 0 16,0-3 80-16,0-2 16 0,2-3 0 0,-2 2 0 0,1-2 128 0,-1 1 48 15,-1 1 0-15,-2-1 0 0,-2 2 336 0,-1 1 0 16,-1 3 0-16,-3 2 0 0,-1 4 320 0,-4 4 144 0,0 0 32 0,0 0 0 16,0 0 144-16,0 0 48 0,0 0 0 0,-3 8 0 15,1 2-432-15,-1 2-96 0,0 2-16 0,-1 1 0 0,1-1-144 0,0 1 0 16,1-1 144-16,0-1-144 15,1 0 0-15,1-1 0 0,0-1 0 0,1-1 128 16,2-1-128-16,1-1 0 0,0-2 0 0,4 0 0 16,-2-2-416-16,2-1-48 0,2-1-16 0,2-2 0 15,2-2-2704-15,0-3-528 0</inkml:trace>
  <inkml:trace contextRef="#ctx0" brushRef="#br0" timeOffset="63719.35">22581 8165 34271 0,'-12'-12'1520'0,"5"7"304"0,-1-2-1456 0,1 1-368 16,0-2 0-16,-2 1 0 0,0 0 192 16,2 0-48-16,1 1 0 0,0 2 0 0,1 1-16 15,5 3 0-15,0 0 0 0,0 0 0 16,0 0-512-16,0 0-128 0,0 0 0 0,0 0-9616 0,0 0-1920 16</inkml:trace>
  <inkml:trace contextRef="#ctx0" brushRef="#br0" timeOffset="64093.79">22670 8059 15663 0,'0'0'1392'0,"0"0"-1120"0,0 0-272 0,0 0 0 16,0 0 3344-16,0 0 624 0,-1 6 112 15,-1 1 16-15,0 2-2432 0,2 2-480 0,0 1-96 0,2 2-32 16,-2 1 48-16,1 3 16 0,0 1 0 0,0-1 0 16,-1 2-320-16,0 1-64 15,-1 1-16-15,0 0 0 0,1 0-272 0,-1 1-64 0,-2-1-16 0,2 1 0 16,0-2-240-16,0-2-128 0,0-1 160 0,0-3-160 15,1-2 144-15,0-2-144 0,0-1 128 0,1-3-128 0,0-2 128 0,-1-5-128 16,0 0 0-16,0 0 128 16,7-2-128-16,0-4 128 0,-1-1-128 0,0-3 128 15,2-3-288-15,3-3-64 0,1 0-16 0,1-2 0 0,2-1 96 0,0 2 16 16,2 0 0-16,0 4 0 0,1 2 128 0,-1 3-208 16,1 3 80-16,-1 2 128 0,-2 2-224 15,0 2 80-15,2 3 16 0,-3 3 0 0,-1 1 128 0,-1 2 0 16,-2 0 0-16,-2 1 0 0,-2 1 0 15,-2 3 192-15,-2-1 0 0,-2 0-16 0,-2-1 0 0,-2 1 0 16,-3-1 0-16,-3 0 0 0,-2-1 80 0,-3-1 32 16,-4-1 0-16,-2-1 0 0,1-3-96 0,-1 0 0 0,0-2-16 15,0-1 0-15,-1 0-176 0,3-2 0 16,0-1 0-16,4-1 0 16,1-2-1872-16,3-2-256 0,1 0-48 0,3-3-15040 0</inkml:trace>
  <inkml:trace contextRef="#ctx0" brushRef="#br0" timeOffset="64897.75">23072 8353 25791 0,'9'-8'1152'0,"-3"3"224"15,1-1-1104-15,2-1-272 16,1-1 0-16,-1 0 0 0,-1-2 720 0,0 0 96 0,1 0 16 16,0 1 0-16,0 0 448 0,-1 3 112 15,-3-1 16-15,2 3 0 0,-2 0-336 0,-5 4-64 0,6-2-16 16,-6 2 0-16,0 0-384 0,0 0-80 0,0 0-16 0,0 0 0 15,4 7-208-15,-1 2-48 16,0 0-16-16,-3 4 0 0,0 0-112 0,0 1-128 0,0 0 176 0,-3 2-176 0,2-1 128 0,1 1-128 0,1-2 0 16,2 0 0-16,-1 0 0 0,1 1 0 15,1-2 0-15,3-2 0 0,1-2 0 16,1-2 0-16,0 0 0 0,4-1 0 16,2-2 0-16,1-2 0 0,4-2 0 0,-1-2 0 0,1-2 0 0,1-3-176 0,1-3 176 15,0-1-208-15,0-2-96 0,-3-3-16 0,2-1 0 16,0-2 0-16,-1-2-32 0,-2 0-16 0,-5 2 0 0,-2 2 0 15,-1 3 368-15,-3 3 0 16,-1 1 0-16,-3 2 0 0,-1 2 288 0,-2 6 128 0,0 0 32 0,0 0 0 0,-4 2-80 0,-3 2-16 16,-1 3 0-16,-1 0 0 0,1 3-352 15,0 1 0-15,1 1 0 0,-1 2 128 0,0 1-128 0,2 0 0 16,0 2 0-16,3-1 0 0,1 0 0 0,-2-2 0 16,3-1 0-16,2-1 0 0,1 1 0 0,1-4 0 15,2 0-144-15,2-2 144 0,1-2 0 0,3 0 0 16,2-2 0-16,1-2 0 0,0-1 0 0,2-2 0 15,1-2 0 1,3-3 128-16,1-2-128 0,1-1 0 0,0-2 0 0,1-2 0 0,1-3-192 0,1 1 48 16,-6-2 0-16,0 1 0 15,-2 0 144-15,-4 3 0 0,-3 1 0 0,-3 2 0 0,0 1 0 0,-4 2 176 16,0 0-16-16,-3 3 0 0,0 5 224 0,0 0 64 16,0 0 0-16,-7 0 0 0,1 2-288 0,1 1-160 15,1 2 192-15,-2 0-192 0,1 3 0 0,-1 1 0 16,2 1 0-16,0 0 0 0,0-1 0 0,1 1 0 15,2-1 0-15,1 0 0 0,1 2 0 0,1-1 0 16,1-1-160-16,3-2 160 0,0-1 0 0,1-1 0 0,3 2 0 0,1-3 0 16,1 0-176-16,1-2 176 15,1-2-128-15,2-1 128 32,0-1-464-32,2-3-16 0,-1-1 0 0,2-3 0 0,0-2 64 0,1-1 16 0,1-4 0 0,-2 2 0 0,1-1 80 0,-2 0 0 0,-3 1 16 0,-3 0 0 15,-3 2 304-15,-1 1 0 16,-4 2 128-16,-1 1-128 0,-1 1 656 0,-2 7 48 0,0 0 0 0,-4-3 0 0,0 2-208 0,-2 2-48 31,0 1 0-31,-2 3 0 0,0 1-304 0,1 3-144 0,0 1 128 0,3 1-128 0,-3 0 0 0,3 0 0 16,0-1 0-16,2 0 0 0,1 0 0 0,1 1 0 15,1-1 0-15,2 0 0 0,2-2 0 0,0 0 0 32,3-2 0-32,1-1 0 0,1-1 0 0,2 0-192 15,2-2 0-15,2-1 16 16,1-3-720-16,3-1-128 0,2-3-48 0,1-2 0 15,1-2-1520-15,0-3-304 0,1-3-64 0,-2-2-6416 16,-2-1-1280-16</inkml:trace>
  <inkml:trace contextRef="#ctx0" brushRef="#br0" timeOffset="65312.24">24462 8224 2751 0,'0'0'128'0,"0"0"16"0,0 0-144 0,0 0 0 15,0 0 0-15,-4 7 0 0,0 1 4288 0,-1 1 832 16,-2 1 176-16,0 1 16 0,1 1-3152 0,-1 1-640 16,-1 0-128-16,2 0-32 0,-1 1-208 0,3-2-64 15,-2 0 0-15,1-2 0 0,2-1-128 0,0-1-48 0,2-1 0 0,1-7 0 16,0 0-272-16,0 0-64 0,0 0-16 0,0 0 0 15,0 0-240-15,8 1-64 0,0-3 0 0,0-1 0 16,1-3-64-16,1-2 0 0,1-2-16 0,2-1 0 16,2-3-176-16,0 0 0 0,0 0 144 0,1-1-144 15,0 1 0-15,0 1 0 0,-2 2 0 0,-1 3 0 16,0 1 0-16,-2 3 0 0,-2 2-144 0,-1 1 144 16,-1 2 0-16,-7-1 0 0,0 0 128 0,2 9-128 15,-1 2 288-15,-1 1-32 0,0 2 0 0,-2 0 0 16,-2 1-80-16,1-1-32 0,1-1 0 0,0-1 0 0,-1 0 0 0,2-1 0 15,1-1 0-15,1-1 0 0,1-1 48 0,1-2 16 16,-3-6 0-16,5 5 0 0,1-2-16 0,0-2-16 16,2-1 0-16,1-2 0 0,0-1-16 0,2-2 0 15,1 0 0-15,2-2 0 0,2-1-160 0,-1 0 128 16,0-1-128-16,1-1 128 0,-1-1-128 0,1 1 0 16,-1 1 0-16,-2 3 0 0,-1 1 0 0,-1 3 0 15,-1 1 0-15,-2 2-176 0,0 1 176 0,-3 3-160 16,1 0 160-16,-2 3-160 0,0 0 160 0,0 0 0 15,-1 2 0-15,0-1 0 0,-1-1 0 0,1-1 0 16,-1 1 0-16,0 0 128 0,-1-2-128 0,-1-6 0 0,1 6 0 0,-1-6 0 31,0 0-2096-31,0 0-432 0</inkml:trace>
  <inkml:trace contextRef="#ctx0" brushRef="#br0" timeOffset="65575.07">23641 7845 22111 0,'-5'-4'1968'0,"0"1"-1584"0,5 3-384 0,0 0 0 0,0 0 3856 0,0 0 688 16,0 0 144-16,0 0 32 16,0 0-3920-16,0 0-800 0,2-6 0 0,0 1-256 0,1-1 256 0,1 1 0 15,1-1 0-15,-1 1 0 0,2-3 128 0,-2 0-128 16,-1-2 176-16,1 0-176 0,-2-1 192 0,-1 3-192 15,-1-1 192-15,-1 2-192 0,-1 2 160 0,-2 1-160 16,-3 2 128-16,-3 3-128 0,0 3 0 0,-1 3 0 16,-2 4-192-16,-2 4 192 15,2 0-1920-15,-1 4-256 0,-1 3-48 0</inkml:trace>
  <inkml:trace contextRef="#ctx0" brushRef="#br0" timeOffset="66287.39">18921 9856 25391 0,'0'0'1120'0,"-1"-6"240"0,0-2-1088 16,1-1-272 0,0-2 0-16,1 0 0 0,1 0 880 0,1-1 112 0,1 0 32 15,2 0 0-15,0-1-128 0,0 2-32 0,3 1 0 16,1 1 0-16,1 1-256 0,0 3-48 16,-1 0-16-16,1 4 0 0,-1 1-96 0,0 2 0 15,-3 3-16-15,0 0 0 0,-1 4-112 0,-2 3 0 16,-2 4-16-16,-1 0 0 0,-2 2-96 0,-2 1-16 0,-4 3 0 0,1 0 0 0,-4 3 0 15,0-1 0-15,-1 1 0 0,0-2 0 16,1-2-192-16,1-2 176 0,0-3-176 16,2-1 160-16,1-4-32 0,2 0-128 15,0-4 192-15,3 0-64 0,1-7 64 0,4 4 16 0,-4-4 0 0,6 4 0 16,2-2-208-16,3-1 0 0,2-2 0 0,1 0 0 16,2-1-144-16,1-2 144 0,4 0 0 0,1-1-144 0,1 0-112 0,3-1 0 0,1 1-16 0,1-2 0 31,-1 1-752-16,-1 0-160-15,-2 0-32 0,-3-1-9408 0,-3 0-1872 0</inkml:trace>
  <inkml:trace contextRef="#ctx0" brushRef="#br0" timeOffset="66692.39">19024 9547 32943 0,'-12'-12'1456'0,"7"7"304"0,0 1-1408 0,-3-1-352 15,-1-1 0-15,0 3 0 0,1 2 0 0,-1 1 0 16,0 1 0-16,0 3 0 0,-3 3 320 0,0 2-16 16,-1 2 0-16,-1 5 0 0,-1 3-48 0,-1 4-16 15,0 4 0-15,0 5 0 0,-2 4 32 0,0 2 16 16,1 3 0-16,0 3 0 0,2 2-288 0,1 1 128 0,2 1-128 0,5-1 0 16,-1-1 0-16,5-3 0 0,3-3 0 0,3-3 0 15,5-2 0-15,0-3 0 0,6-2 0 16,3-3 0-16,3-3 208 0,3-3-64 0,2-2-16 0,5-4 0 15,0-2 16-15,1-4 0 16,3-4 0-16,1-6 0 0,5-3 48 0,1-2 0 16,3-4 0-16,1-4 0 0,2-5 0 0,-3-3 0 0,-5-6 0 0,-2-5 0 15,-3-6 0-15,-4-5 16 0,-2-5 0 0,-5-2 0 0,-3-4-16 0,-5-4 0 16,-5-1 0-16,-5 2 0 0,-7 4 64 0,-4 5 0 16,-7 6 0-16,-5 5 0 0,-3 3 576 0,-5 5 112 15,-6 5 16-15,-7 5 16 0,-1 5-592 0,-3 5-112 16,0 4-16-16,0 2-16 0,1 7-368 0,1 1-80 15,3 5-16-15,1 2 0 16,0 2-1120-16,3 2-208 16,0 1-48-16,2 3-16 0,2 2-1712 0,4 0-352 0</inkml:trace>
  <inkml:trace contextRef="#ctx0" brushRef="#br0" timeOffset="67483.53">20729 9839 27583 0,'-19'-4'1216'0,"9"3"256"0,-1 1-1168 0,-5-1-304 0,1 0 0 0,-3-1 0 0,1 0 176 16,0-3-32-16,2 1 0 0,-2-2 0 16,3 0 560-16,1-2 128 0,2-3 0 0,1-1 16 15,0 0-16-15,2-4 0 0,2 1 0 0,0-2 0 16,3-1-448-16,0-2-80 0,0-2-32 0,3 2 0 0,3 1-80 0,0 2-32 15,0-2 0-15,4 4 0 0,1 2 32 0,-1 2 0 16,2 2 0-16,1 4 0 0,1 0-192 0,1 4 192 16,-3 2-192-16,2 5 192 0,0 1-192 0,0 5 0 15,0 2 0-15,-1 4 0 0,-1 2 160 0,-2 3-160 16,0 3 192-16,-2 3-192 0,-1 3 256 0,-1 0-64 16,-3 0-16-16,0 2 0 0,-2 1-48 0,1-1-128 15,-2-2 192-15,1-3-64 0,-1-4-128 0,1-2 160 0,1-3-160 0,0-3 160 16,-1-2 0-16,2-3 0 0,0-2 0 0,0-3 0 15,0-7 16-15,0 0 0 0,0 0 0 0,0 0 0 16,0 0-48-16,0 0 0 0,4-6 0 0,1-3 0 16,3-3-336-16,0-4-80 0,3-1-16 0,1-2 0 31,-1-3-400-31,2 0-96 0,0 0-16 0,-1 2 0 16,0 3 256-16,-1 1 48 0,-1 4 16 0,0 2 0 0,1 4 368 0,-3 1 128 0,-2 3 0 0,-6 2-144 15,7 3 144-15,-1 2 128 0,-6-5-128 0,5 9 176 16,-1 2-176-16,2-1 160 0,-2 1-160 0,0 0 160 0,-2 0-160 0,0 0 0 15,-2-2 0-15,1-1 128 0,0 0-128 16,0-2 0-16,-1-6 144 0,0 0-144 0,0 0 192 0,0 0-48 16,0 0 0-16,0 0 0 0,0 0 48 0,0 0 0 15,6-3 0-15,-1-2 0 0,1-4 128 0,-1-2 48 16,1-2 0-16,2-3 0 0,0-1-128 0,2-1-32 16,1 0 0-16,1 2 0 0,0 1-208 15,1 1 0-15,-2 2 0 0,-2 3 0 0,1 3 0 0,0 3 0 16,0 3 0-16,0 3 0 0,1 2 224 0,-2 4 48 15,-1 3 16-15,-1 1 0 0,2 2-112 0,-2-1-32 16,-1 1 0-16,1 2 0 0,-2-1-144 0,2 1 0 16,0-2 144-16,-1 0-144 0,0-2 0 0,0-2 128 15,1-1-128-15,1-3 0 0,-1-1 0 0,1-2-192 16,0-1 32-16,0-5 0 16,1-2-2208-16,1-3-432 0,0-2-80 0,1-6-11792 0</inkml:trace>
  <inkml:trace contextRef="#ctx0" brushRef="#br0" timeOffset="67672.85">21381 9529 21183 0,'0'0'1888'0,"0"0"-1504"0,0 0-384 0,0 0 0 16,0 0 2512-16,0 0 432 0,0 0 96 0,0 0 16 15,-5 6-1840-15,2 1-384 0,1 1-64 0,1 3 0 16,-2 3-16-16,2 0 0 0,0 1 0 0,0 3 0 16,-1 2-176-16,0 1-48 0,0-2 0 0,-1 2 0 15,0 1-336-15,1 0-64 0,-1-1 0 0,-1 0-128 16,1 2 144-16,1-2-144 15,0-1 0-15,0-1 144 0,1-2-336 0,0 0-64 0,0-3 0 0,1-2-16 16,1-1-3120-16,0-3-608 0</inkml:trace>
  <inkml:trace contextRef="#ctx0" brushRef="#br0" timeOffset="67845.28">21287 9845 34271 0,'-10'-6'1520'0,"10"6"304"0,0 0-1456 0,0 0-368 0,-4-4 0 0,4 4 0 0,0 0 144 0,0 0-144 15,2-4 192-15,4-1-192 0,0 1 0 0,3 1 0 16,1-1 0-16,2 1 0 16,2 1 0-16,3 0 0 0,-2-2 0 0,4 1-192 15,0 1-208-15,3 0-48 0,1-2 0 0,1 3-9424 16,1 1-1904-16</inkml:trace>
  <inkml:trace contextRef="#ctx0" brushRef="#br0" timeOffset="68103.71">21697 9878 27183 0,'0'0'1200'0,"-1"-5"256"0,0-2-1168 0,1 0-288 0,2 0 0 15,0-3 0-15,0-1 256 0,0 0 0 0,0-1 0 0,0 0 0 0,-1 0 640 0,2-1 128 16,-1 0 32-16,0 2 0 0,-2 2-176 0,0 2-48 31,0 0 0-31,0 2 0 0,0 5-128 0,0 0-16 0,0 0-16 0,0 0 0 16,-7 1-288-16,2 2-48 0,-1 3-16 0,1 2 0 15,-1 3-320-15,1 3 0 0,1 0 0 0,-1 1 128 0,1 1-128 0,0 0 0 16,2 0 0-16,1 0 0 16,1 2 0-16,0-3 0 0,1 0-144 0,1 1 144 15,3-2 0-15,-1-1-144 0,2-2 144 0,1-1 0 0,2-1-192 0,2-2 192 16,1-3-192-16,2-1 192 16,0 0-1920-1,1-3-256-15,2-4-64 0</inkml:trace>
  <inkml:trace contextRef="#ctx0" brushRef="#br0" timeOffset="68461.95">21969 9778 25919 0,'-6'-13'1152'0,"2"8"224"0,-1 2-1104 0,0-1-272 0,1-1 0 0,1 1 0 0,0 0 1552 0,3 4 256 0,-2-5 48 0,2 5 16 15,0 0-848-15,0 0-192 16,0 0-16-16,0 0-16 0,8 5-512 0,1 0-96 16,0 3-32-16,-1 1 0 0,1 2 144 0,1 1 16 15,-2 1 16-15,-2 1 0 0,0 0-80 0,-2 1 0 0,-2 0-16 0,1 1 0 0,-2-1-80 16,-1-1-16-16,0 1 0 15,0-2 0-15,-1-1-144 0,0-1 192 0,-1-2-192 0,1-2 192 0,1-7-64 0,0 0 0 32,0 0 0-32,0 0 0 0,0 0 112 0,0 0 16 15,-3-4 0-15,1-3 0 0,0-1 80 0,1-5 32 16,2-1 0-16,1-1 0 0,0-3-112 0,1-1-32 16,3-1 0-16,0-1 0 0,2 0-224 0,0 1 0 15,0 3 128-15,1 1-128 0,0 2 0 0,1 0 0 16,-1 3-144-16,0 4 144 0,0 0-192 0,-1 3 192 15,0 2-208-15,0 0 80 0,1 2 128 0,-2 3-160 0,0 0 160 0,-2 0-160 16,2 3-128-16,0-1-32 16,0 2 0-16,-2 1 0 15,0-1-336-15,1 1-80 0,-1 1-16 0,0 0 0 16,-2-1-1904-16,-1 0-384 0,0-1-80 0</inkml:trace>
  <inkml:trace contextRef="#ctx0" brushRef="#br0" timeOffset="69486.32">22367 9746 21823 0,'0'0'960'0,"0"0"208"0,0 0-928 0,0 0-240 16,-2-4 0-16,2 4 0 0,0 0 1472 0,0 0 256 15,0 0 64-15,0 0 0 0,0 0-544 0,-3 4-96 16,-3 2-32-16,3 1 0 0,0 3-544 0,1 0-128 0,-1 1 0 0,2 0-16 15,-3 1-176-15,-1 0-48 16,1-1 0-16,1-1 0 0,-1 0-64 0,1-2-16 0,1 0 0 0,0-2 0 16,2-6-128-16,0 0 128 0,0 0-128 0,0 0 128 15,0 0 64-15,0 0 16 0,0 0 0 0,0 0 0 16,0 0 112-16,2-5 0 0,1-3 16 0,3-2 0 16,0-2 96-16,4-2 16 0,-2-4 0 0,3-1 0 15,3 1-320-15,2-1-128 0,-1 2 128 0,0 2-128 16,1 2 0-16,-1 1 0 0,1 2 0 0,-1 2 0 0,0 3-208 15,1 2 80-15,-4 3 128 0,0 3-208 0,-2 0 208 16,0 1-176-16,0 3 176 0,0 1-160 0,-2 0 160 0,2 2 0 16,0 1-144-16,0 0 144 0,-1 0-224 0,0 0 32 15,0 0 0-15,0-1 0 16,2-2-432-16,3-1-80 0,0-3 0 0,1-1-16 16,2-2-1952-16,0-2-384 0,1-1-80 0,1-1 0 15,-1-2 1328-15,0-1 272 0,0-2 48 0,-2-1 16 16,-2-2 640-16,0-1 144 0,-3-3 32 0,-1-1 0 0,-2-1 656 0,-3 1 352 15,-3 1-32-15,-2 1-16 0,-3 0 1552 0,-4 3 304 0,-3 3 64 0,1 1 16 16,1 2-48-16,-6 1 0 16,1 1 0-16,0 4 0 0,1 2-1120 0,0 3-240 15,0 0-32-15,0 3-16 0,-1 1-480 0,1 1-112 16,1 3 0-16,0 1-16 0,1 0-176 0,2 1 128 0,0-3-128 0,4 2 128 16,-2 1-128-16,4-1 0 15,1-2 0-15,1-1 128 0,1-1-128 0,1-2 0 16,4-1 144-16,-2-3-144 0,1 0 144 0,3-2-144 15,1-2 192-15,1-2-192 0,1-2 256 0,0-2-48 0,1-1-16 0,2-2 0 16,-1-2-16-16,2 0-16 0,-1-4 0 0,0-2 0 16,2 0-32-16,-2-1-128 0,-2 2 192 0,1 2-64 15,-4 2-128-15,-1 1 0 0,-2 3 144 0,0 3-144 16,-1 1 0-16,-5 3 0 0,0 0 0 0,6 5 0 16,-1 2 0-16,0 0 0 15,-2 2 0-15,2 1-128 0,-1 0 128 0,1 0 0 0,1-1-144 0,1 0 144 0,-2-1 0 16,2 1 0-16,-1-3 0 0,3-2 0 0,0-1 0 15,1-2 0-15,0-1 0 0,1-3 0 0,0-2 0 16,2-3 0-16,1-3 0 0,-1-1 0 0,-1 0 0 0,1-4 128 16,-1-2-128-16,0-4 192 0,0-1-192 0,0-4 160 15,0-4-160-15,0-2 160 0,0-4-160 0,-1 0 128 16,1-3-128-16,2 0 128 0,-5 1-128 0,-1 1 0 16,-2 2 144-16,-3 4-144 0,-1 6 592 0,-1 4 48 15,-2 3 16-15,0 6 0 0,-1 3 16 0,0 2 0 16,2 8 0-16,0 0 0 0,-6 5-544 0,-2 3-128 15,1 7 0-15,-2 3 0 0,0 4 0 0,0 4 0 16,1 2-160-16,-1 2 160 0,1 1-128 0,1 1 128 0,2 1 0 0,2 0-144 16,0 0 144-16,2-1 0 0,1-2 0 0,3 0-128 15,0-2 128-15,1-2 0 0,3-2 0 0,1 0 0 32,-2-2-464-32,2-1-16 0,1-2 0 0,-1-2 0 15,2-2-1888-15,1-1-384 0,1-2-80 0</inkml:trace>
  <inkml:trace contextRef="#ctx0" brushRef="#br0" timeOffset="70269.53">21298 10831 14735 0,'-10'-9'1312'0,"7"5"-1056"0,0-3-256 0,0 0 0 15,3 2 3648-15,0-4 688 0,2-1 128 0,0-1 16 16,0-2-3648-16,2 0-832 16,3 0 0-16,1-3 0 0,-1 0 0 0,2-1 0 15,0 3 0-15,0 1 0 0,-2 1 0 0,2 2 208 0,-3 0-16 16,0 4-16-16,-1 2 384 0,-5 4 80 0,0 0 0 16,0 0 16-16,5 3-80 0,0 4 0 0,-1 0-16 0,-3 3 0 0,1 2-272 0,1 3-48 15,-1-1-16-15,0 0 0 16,-1 1-224-16,1-1 0 0,0 0 0 0,3-1 0 0,-1-2 0 0,3 0 0 15,-2-1 0 1,4-1 0-16,2-2 0 0,1-2 0 0,3-3 0 0,1-2 0 0,1-2 0 0,1-2 0 16,-1-4 0-1,1-2 0-15,1-1 0 0,1-3 144 16,-2-4-144-16,-2-3 128 0,-1-3-128 0,1-1 160 0,-2-1-160 0,-2-1 160 16,-1 2-160-16,-2 2 0 0,-2 3 144 0,-3 3-144 15,-3 4 160-15,-1 2-32 0,-1 4-128 0,-2 2 192 0,3 5 256 16,0 0 64-16,-7 1 0 0,1 4 0 0,-1 1-336 0,0 3-176 15,2 1 192-15,-2 2-192 0,2 2 0 0,-1 2 0 0,1-1 0 0,0 3 0 16,3-2-128-16,0 0 128 0,0-2 0 0,1-1-144 31,1-1 144-31,3-1 0 0,-2-2 0 16,2-2 0-16,-3-7-160 0,7 3 160 0,1-2-192 0,0-2 192 0,1-1-192 0,2-4 192 16,2-3-192-16,2-2 192 0,-1-2 0 0,3-1 0 15,1-1 0-15,2-1 0 0,1 0 0 16,-1 1 0-16,1 3 0 0,0 2 0 0,-1 3 0 0,-1 2 0 15,-1 2-128-15,-3 3 128 0,-2 3 0 0,-2 3 0 16,-2 3 0-16,-1 0 144 0,0 2 96 0,-5 2 16 16,-2 0 0-16,-1 1 0 0,-2 0-64 0,-3 1-16 15,-1-1 0-15,-1-1 0 0,-2 0-16 0,-1-2 0 16,-1-1 0-16,-1-1 0 0,0-1-16 0,0-2 0 16,0-2 0-16,-2-2 0 0,1-1-16 0,-1-2-128 15,2-4 192-15,-1 1-64 16,2-3-640-16,2 0-144 0,0-2-32 0,3-2 0 15,1-2-2528-15,4-2-512 0</inkml:trace>
  <inkml:trace contextRef="#ctx0" brushRef="#br0" timeOffset="71030.14">22151 10447 15663 0,'0'0'1392'0,"0"0"-1120"0,0 0-272 0,0 0 0 16,0 0 2448-16,1 8 432 0,-2-1 96 0,0 1 16 15,-1 0-960-15,-1 0-192 0,1 2-48 0,-2 1 0 16,0 0-704-16,1 1-160 15,0 1-32-15,0-1 0 0,1 1-416 0,1-1-96 0,1 0 0 0,0-1-16 16,1 0-208-16,1-1-32 0,2 0-128 0,1-2 192 16,3-3-192-16,-1-1 0 0,1 0 0 0,3-2 0 15,0-2 0-15,1-2 0 0,1-2 128 0,1-1-128 0,1-2 0 16,2-1 0-16,-2-3 0 0,3-3 0 16,-1-1 0-16,0-2 0 0,-1-1 0 0,1-2 0 0,-2 1 0 15,-2 1 0-15,-3 0 0 0,-1 1 0 0,-1 2 0 16,-3 2 144-16,-1 2-144 0,-2 2 128 0,0 2 112 15,-2 7 16-15,-3-3 0 0,3 3 0 0,0 0 128 0,-5 5 48 16,-2 1 0-16,0 3 0 0,-1 1-432 0,2 2 0 16,0 1 0-16,1 3 0 0,-1 1 0 0,3 1-144 15,1-1 144-15,2 2 0 0,1 0-144 0,2-2 144 16,2 0 0-16,0-3-144 0,2-1 144 0,1 1 0 16,3-3 0-16,2 0-128 0,0-4 128 0,2 0 0 15,-1-3 0-15,4-2-128 0,-1-2 0 0,-1-3 0 16,-1-2 0-16,3-3 0 0,-3-3 128 0,2-3-192 15,-1-3 192-15,1-3-192 0,-2-3 48 0,2-2 0 0,-2-1 0 0,1-2 0 16,-1-2-16-16,-1 0 0 16,0-1 0-16,-5 1 0 0,0 1 160 0,0 3 0 15,-3 3 0-15,-2 2 0 0,-2 2 0 0,-1 4 192 0,-2 2 0 0,-1 2-16 16,-1 2 336-16,-1 2 64 0,0 4 0 0,0 2 16 16,-2 3-288-16,-1 3-64 0,0 2-16 0,-1 3 0 15,-1 2-224-15,2 3 0 0,1 2-192 0,-1 3 192 16,-1 1 0-16,-1 1 0 0,1 1 0 0,3 1 0 15,0 0 0-15,2 1-128 0,0-2 128 0,2 0 0 16,2-1 0-16,1-1 0 0,2-3 0 0,2 0 0 16,1-2 0-16,1-1 0 0,0-3 0 0,2-1 0 15,2-2 0-15,2-2 0 0,2-2 0 0,1-3 0 16,2-2-464-16,1-2 16 16,2-4 0-16,2-1 0 0,2-4 64 0,1-4 0 0,2-3 16 0,-4-3 0 15,-1-2-32-15,-1-3-16 16,0-1 0-16,-1-3 0 0,-1-1 64 0,-2 0 16 0,-2 0 0 0,-1 0 0 0,-3 2 336 0,-2 3 0 15,-2 0-144-15,-3 4 144 0,-1 4 496 0,-2 2 144 16,-1 3 48-16,-1 2 0 0,-1 2 128 0,0 4 16 0,0 5 16 0,0 0 0 16,0 0-384-16,0 0-80 15,-5 3 0-15,0 3-16 0,2 2-368 0,-1 6 0 16,-2 2 0-16,2 3 0 0,-2 1 0 0,3 3-160 16,1 2 160-16,-2 0 0 0,2 0 0 0,-1 0 0 0,2 0 0 0,0-1 0 15,1-2 0-15,1-1 0 16,-1 0 0-16,2-1 0 0,0-2 0 0,1-2-128 15,0-2 128-15,0-2 0 16,2-2-1488-16,-1-1-240 0,-1-2-64 0</inkml:trace>
  <inkml:trace contextRef="#ctx0" brushRef="#br0" timeOffset="71498.94">23020 10415 30399 0,'-9'-8'2704'0,"4"5"-2160"0,1 0-544 0,1 0 0 0,3 3 880 0,0 0 64 0,-5-3 16 0,5 3 0 15,0 0-832-15,0 0-128 0,7-2 0 0,3 1-176 0,2 0 32 0,3 1 0 16,3 0 0-16,2 0 0 0,2-1 144 0,3 0-160 16,3-1 160-16,0 1-160 0,1-1 160 0,2 0-208 15,0-1 80-15,2-2 128 16,-2 0-720 0,-2-1-32-16,-3 1 0 0,-2-1 0 0,-4 1 320 0,-3 0 64 0,-5 1 16 0,-2 0 0 0,-4 0 352 0,-6 4 288 15,0 0-48-15,0 0-16 0,-1-4 592 0,-2-1 112 16,-3 2 32-16,-3 1 0 0,-2 1-48 0,-3 0 0 15,-1 2 0-15,0 2 0 0,-1 2-320 0,1 1-64 0,-2 2-16 0,2 1 0 16,-1-1-256-16,3 3-48 0,0 2-16 0,2 0 0 16,1 1-192-16,1 0 0 15,2 0 0-15,1 0 0 0,3 0-144 0,1-1 144 16,1 1 0-16,2-2-144 0,2 0 144 0,1 0 0 16,2-2-144-16,3-1 144 0,-1-3-224 0,6 0 32 0,0-3 0 0,1-2 0 31,2-1-224-31,2-3-32 0,-2-3-16 0,2-1 0 0,0-2 208 0,-2-1 64 15,1-2 0-15,-2 0 0 0,-1 0 192 0,-1 1 0 0,-2 0 0 0,-1 1-144 0,-2 2 144 0,0 1 0 16,-4 1 0-16,1 1 0 16,-6 5 0-16,0 0 0 0,0 0 160 15,0 0-160-15,0 0 128 0,4 7-128 0,-2 1 0 0,0 0 144 16,1 1-144-16,-2 1 0 0,-1 1 0 0,1 0 0 16,0 0-224-16,0-1 32 0,0 0 0 0,2-1 0 15,1 1-2032 1,0-4-400-16,0 0-64 0</inkml:trace>
  <inkml:trace contextRef="#ctx0" brushRef="#br0" timeOffset="71954.98">23757 10460 12895 0,'0'0'1152'0,"0"0"-928"0,0 0-224 0,0 0 0 0,-5 4 1872 0,0 1 336 16,0 0 64-16,1 1 16 0,0-1-944 0,-1 1-176 16,1-2-32-16,4-4-16 0,-4 5-32 0,4-5 0 15,0 0 0-15,0 0 0 0,0 0-48 0,0 0-16 16,0 0 0-16,0 0 0 0,0 0-128 0,0 0-16 15,4-6-16-15,0 0 0 0,1-2-96 0,1 0-32 16,2 0 0-16,1 1 0 16,-1-1-416-16,2 0-96 0,1 2-16 0,1 0 0 0,-1 2-208 0,-1 1 0 15,0 0 0-15,0 4 0 0,-1 1-144 0,0 1 144 16,0 1 0-16,-2 2-144 0,0-1 144 0,-1 2 0 0,1 1 0 0,-1-1 0 16,-1 1 0-16,1 0 0 15,-1-1 0-15,2 0 0 0,-1-2-176 0,1 1 176 0,1-3-208 0,0-1 80 31,2-2-688-31,0-2-128 0,0-2-16 0,2-3-16 16,1 0-560-16,-1-2-128 0,-2-2 0 0,0-1-16 16,0-3-16-16,-1-2 0 0,1-2 0 0,-1-1 0 0,-1-2 800 0,1-2 144 0,-1-1 48 0,0-1 0 15,-2 0 976-15,0 0 208 0,-2 1 32 0,-1 2 16 0,-1 2 1328 0,-1 4 272 16,0 1 48-16,-1 4 16 0,-1 2-256 0,0 2-48 16,1 2-16-16,0 6 0 0,0 0-992 15,0 0-208-15,0 0-32 0,-2 9-16 0,0 2-624 0,1 3 0 16,0 4 0-16,1 1 0 0,0 0 0 0,1 3 0 31,0 0-144-31,1 1 144 0,-2 1 0 0,3-2 0 0,-1 1 0 0,0 0 0 0,0-1 0 16,0-1 0-16,1-2 0 0,-2 0 0 15,0-1-1376-15,-1-1-256 0,-2-1-48 0</inkml:trace>
  <inkml:trace contextRef="#ctx0" brushRef="#br0" timeOffset="72346.96">24073 10348 23951 0,'-8'-8'1056'0,"4"5"224"0,0-2-1024 0,1 1-256 16,3 4 0-16,0 0 0 0,0-5 1744 0,0 5 304 0,4-5 48 0,5 2 16 16,-1 0-1600-16,5-1-304 15,2 2-64-15,5 1-16 0,3-1 96 0,3 1 16 16,2 0 0-16,2-2 0 0,-1 1-48 0,0-1 0 16,-2 0 0-16,-1-1 0 0,-2-1 80 0,-2-1 16 15,-1 1 0-15,-4 0 0 0,-2 1-16 0,-3 0 0 0,-3 0 0 0,-3 3 0 0,-6 1 160 0,0 0 16 16,0 0 16-16,0 0 0 15,-6 0 48-15,-3 2 0 0,-2 3 0 0,0 0 0 16,1 1-512-16,0 1 0 0,0 1 0 0,1 1 0 16,2 0 0-16,1 1 0 0,3 1-128 0,2 0 128 0,1-1-208 0,1-1 64 15,2 1 16-15,3 0 0 0,1 0-16 16,2 0 0-16,2-1 0 0,1-1 0 0,0-1 144 16,3 0-192-16,-1-2 192 0,-2 1-192 0,0-2 192 0,-1 1 0 15,-2-2 0-15,-1 0 0 0,-8-3 128 0,0 0 48 16,0 0 16-16,0 0 0 0,0 0 448 0,-3 6 112 15,-1-2 16-15,-5 2 0 0,-3-2-160 0,-2 2-32 16,-2-2 0-16,1 1 0 0,0 1-384 0,-2-1-192 16,0 1 160-16,0-2-160 15,1 1-1088-15,-1-1-304 0,-1-1-64 0,0 1-16288 0</inkml:trace>
  <inkml:trace contextRef="#ctx0" brushRef="#br0" timeOffset="73232.05">18856 11883 21183 0,'-4'-3'1888'0,"0"-1"-1504"0,2-2-384 0,2 0 0 16,1-2 1696-16,3 0 272 15,0-2 48-15,3 2 16 0,1-1-912 0,2 0-176 16,1 0-48-16,2 1 0 0,1 1-192 0,0 0-64 16,-1 1 0-16,3 1 0 0,-1 2-240 0,-2 2-48 15,-2 1-16-15,-2 0 0 0,0 3-160 0,-3 1-48 16,-6-4 0-16,6 7 0 0,-4 1 208 0,-1 1 48 0,-2 0 0 0,0 1 0 15,0 2-192-15,-2 2-16 0,-3 0-16 0,-1 0 0 16,0 1-160-16,0-3 192 0,2 1-192 0,-1-2 192 16,2-1-192-16,0-1 0 0,3-1 0 15,1 0 128-15,0-1-128 0,3-1 0 0,0 0-160 0,1-1 160 16,3 1-176-16,1-1 176 0,-1 0-192 0,2 0 192 16,1 0-144-16,1 0 144 0,0 1 0 15,1 0-144-15,-1 1 144 0,0 0 0 0,-1 1 0 16,-1 0 0-16,-2 0 0 0,0-1 0 0,-1 1 0 0,-3 0 0 0,-1-1 0 15,-2 0 256-15,-1-2-64 0,-2 0-16 0,-2 0 272 16,0 0 64-16,-3-1 16 0,-1 1 0 0,-2-2-80 0,-1 0 0 16,-1-1-16-16,0 1 0 0,1-2-240 0,-3 1-32 15,1-2-16-15,0-1 0 0,1 0-144 0,-1 0 0 16,1-1 0-16,0-1 0 16,-1 0-1552-16,-1-2-240 0,3 1-64 0,-1 0-9408 15,1-1-1904-15</inkml:trace>
  <inkml:trace contextRef="#ctx0" brushRef="#br0" timeOffset="73754.27">19071 11523 8287 0,'-13'-9'368'0,"8"4"80"0,-3 0-448 0,2-1 0 0,-3 1 0 0,1-1 0 0,-1 1 4736 0,1 1 848 15,-1-1 176-15,-1 2 48 0,-1 0-3776 0,1 0-752 16,0 1-160-16,-1 3-32 16,0 3-384-16,0 0-64 0,-2 1-32 0,0 4 0 0,-2 0-160 0,0 2-16 15,-2 1-16-15,3 2 0 0,-3 3-96 0,0 2-32 16,-2 0 0-16,2 5 0 0,-1 2-32 0,2 5-16 16,-2 1 0-16,2 3 0 0,0 1-112 0,1 3 0 15,0 0-128-15,3 2 192 0,1 1-192 0,3-2 0 16,0 1 128-16,2-1-128 0,3-2 128 0,2 0-128 15,2-2 176-15,2-1-176 0,3-1 128 0,2-1-128 16,3-1 0-16,2-1 0 0,2-2 0 0,2-3 0 0,1-2 0 0,4-2 0 16,5-1 160-16,0-3-160 0,2-4 128 0,1-2-128 15,-2-2 128-15,2-5-128 0,2-1 128 0,1-4-128 16,0-5 0-16,2-1 128 0,1-4-128 0,3-3 0 16,0-5 128-16,2-3-128 0,-1-4 128 0,-3-6-128 15,-3-4 176 1,-3-5-48-16,-1-3-128 0,-4-4 192 0,0-4-32 0,-4-4-16 0,-4-5 0 0,-5-2 0 15,-3 0 16-15,-4-1 0 0,-5 4 0 0,-3 1 0 16,-8 4 128-16,-5 5 32 0,-3 3 0 0,-5 3 0 0,-7 4 192 0,-4 5 64 16,-6 5 0-16,-2 4 0 0,-2 4-288 0,1 6-48 15,1 4-16-15,0 4 0 0,0 5-224 0,2 3 0 16,2 6 0-16,0 4 0 16,2 4-480-16,2 4-32 15,2 3-16-15,1 3 0 0,6 3-1584 0,3 0-320 0,3 2-64 0,5 0-9040 16,4 0-1808-16</inkml:trace>
  <inkml:trace contextRef="#ctx0" brushRef="#br0" timeOffset="75782.62">20839 11702 11967 0,'0'0'1072'0,"0"0"-864"16,0 0-208-16,0 0 0 0,0 0 1680 0,0 0 304 0,0 0 48 0,3-6 16 16,0 1-976-16,1 1-192 0,2 0-48 0,3 2 0 15,-1-1 48-15,5 1 0 0,3-1 0 0,2 2 0 16,1 0-64-16,3 1-16 0,4 0 0 0,2 1 0 0,1-1-208 0,0 1-32 15,-1 0-16-15,-1 2 0 16,-1-2-288-16,-3 0-48 0,1 0-16 0,-2 0 0 0,0 0-192 0,-1 0 176 31,-1 0-176-31,-1 0 160 0,-2-1-32 0,0 0-128 0,-1 0 192 0,-4-1-64 0,-1-1 112 0,-2 0 16 16,-2 0 0-16,-2-2 0 0,-5 4 288 0,0 0 64 16,1-5 16-16,-1-1 0 0,-2 1-80 0,-2-1-16 15,-3 2 0-15,-2 0 0 0,-1-1-128 0,1 1-16 16,-5-1-16-16,-1 3 0 0,-4 0-160 0,1 0-16 15,-1 1-16-15,-3 1 0 0,-2 0-176 0,-3 3 192 0,-1-1-192 0,-4 2 192 16,-3 0-192-16,-1 1 0 16,1 2 0-16,1 2 128 0,0 2-128 0,2-1 0 15,3 2 0-15,3 0 0 0,3 0 0 0,1 1 0 0,2 0 0 0,4 1 0 16,1-2 0-16,3-1 0 0,1 0 0 0,5-1 0 16,1 1 0-16,2-1-144 15,2-1 144-15,2 0 0 0,2-1-160 0,4 0 160 0,-1-2-128 0,4 1 128 16,2-2 0-16,4 1-160 0,0-3 160 15,4-1 0-15,2-2 0 0,2-2 0 0,3-1 0 0,-2-2 0 0,-1-1 0 0,-1-2 224 16,-1-2-16-16,-3-1 0 0,-2-1 144 0,-3 0 32 16,-2-1 0-16,-3-1 0 0,-4-2 32 0,-1 1 16 31,-4-1 0-31,-4 1 0 0,-2 0-112 0,-2 1 0 16,-2 2-16-16,-2 2 0 0,-2 2-128 0,-3 1-32 0,0 1 0 0,-1 3 0 0,0 2-320 0,0 2-64 15,-1 1-16-15,4 2 0 16,1 2-608-16,1 3-128 0,-1 2-32 0,3 1 0 15,1 2-1920 1,3 2-400-16,2-1-80 0</inkml:trace>
  <inkml:trace contextRef="#ctx0" brushRef="#br0" timeOffset="76401.05">21466 12062 4607 0,'0'0'400'0,"7"-3"-400"0,0 0 0 0,-1 0 0 15,2 1 5136-15,-1-1 944 0,-1 1 192 0,1 1 48 0,-1 0-3616 16,1 2-720-16,-7-1-128 0,5 2-48 0,1 1-656 0,-1 1-128 16,2 0-16-16,-4 3-16 0,2 1-304 0,-3 2-64 15,-1-1-16-15,-1 4 0 0,-1 0-160 0,-2 2-48 16,-2 1 0-16,-1-1 0 0,-2 1-128 0,-2 1-16 16,-2-2-16-16,-3 2 0 0,-3-1-240 0,-1 1 144 15,-1-1-144-15,0 0 128 16,-2 0-752-16,1 0-144 0,1-3-48 0,0-1 0 15,1-1-2096-15,3-1-416 0,-18 6-96 0,13-4-16 0</inkml:trace>
  <inkml:trace contextRef="#ctx0" brushRef="#br0" timeOffset="76813.83">22576 11713 29487 0,'0'0'2624'0,"-4"-4"-2112"16,1-4-512-16,2-1 0 0,1-1 0 0,1 1 0 0,-1-1 0 0,0 2-144 16,1-1 816-16,1-1 160 15,2-1 48-15,1-1 0 0,2-1-144 0,3-3-32 16,4 0 0-16,2-1 0 0,2 2-512 0,4 1-192 0,3 1 144 16,1 2-144-16,2 2 0 0,2 1 0 15,1 3 0-15,-2 2 0 0,-3 1 0 0,0 2 128 0,-2 1-128 0,-3 1 0 16,-5 3 144-16,-1 1-144 0,-2 2 160 0,-3 2-160 15,-3 1 0-15,0 1 0 0,-1 0 0 0,-2 1 0 0,-1 0 0 16,-1 2-320-16,0-2 64 0,-2 0 0 16,0-1-1952-16,0-1-384 0,-3-2-80 0</inkml:trace>
  <inkml:trace contextRef="#ctx0" brushRef="#br0" timeOffset="77098.39">22982 11518 20271 0,'-3'-4'1792'15,"-1"-2"-1424"-15,-3 0-368 0,0 0 0 0,1 3 1504 0,-2 1 224 16,0 0 64-16,0 2 0 0,-3 2-64 0,-2 2 0 16,-1 3 0-16,0 2 0 0,-2 3-832 0,1 3-160 15,-1 2-32-15,0 1-16 0,1 5-256 0,-2 2-48 0,3 0-16 0,1 2 0 16,1 2 16-16,1 1 0 16,2-1 0-16,2 1 0 0,3 0-192 0,1-2-16 15,3 0-16-15,1-2 0 0,3 1-32 0,3-4-128 16,1-1 192-16,3-2-64 0,3-2 16 0,2-1 0 0,4-3 0 0,3-3 0 15,2-2 48-15,2-3 0 0,-1-2 0 0,2-2 0 16,-3-4 0-16,0-3 16 0,-1-2 0 0,0-3 0 16,-2-3-208-1,0-2 0-15,-3-1 0 0,-1 0 0 16,-2 2-640-16,-1 2-192 0,-4 2-16 0,-2 2-10800 0,-4 3-2176 0</inkml:trace>
  <inkml:trace contextRef="#ctx0" brushRef="#br0" timeOffset="83499.21">18175 13410 17503 0,'0'0'1552'0,"0"0"-1232"0,2-6-320 0,-4-1 0 16,1 2 1984-16,0-1 320 0,0 2 80 0,1 4 16 15,-2-7-1904-15,2 7-496 0,0 0 128 0,0 0-128 16,-7 1 432-16,0 2 48 0,0 3 16 0,-1 2 0 0,-1 2-112 16,2 2-32-16,-2 2 0 0,-1 1 0 15,-1 2-112-15,0 0-32 0,0 2 0 0,0 0 0 0,0 0-80 0,1-1-128 16,1 0 176-16,1-2-176 15,2 0 176-15,0-2-176 0,2-2 160 0,2-2-160 0,1-1 512 0,1-1 0 16,0-2 0-16,0-6 0 16,3 6-208-16,1-2-48 0,2-1 0 0,0 0 0 0,3-2-112 0,1 0-16 15,2-1-128-15,1-1 192 0,1 0 0 0,0-1 0 16,4 0 0-16,0-1 0 0,1 1-48 0,0 0-16 16,-1-1 0-16,2 1 0 0,-3 0-128 0,0 1 0 15,0 0 0-15,-1 0 128 0,-3 0-128 0,1-1 0 16,-2 0 0-16,-1 0 0 0,-1 0 0 0,-2 0 0 15,1-1 0-15,-2-1 0 0,-2 0-272 0,0-2 16 16,-1 0 0-16,-3-1 0 0,1-1-80 0,0 1-16 16,-1-2 0-16,-1-1 0 0,-1-1 208 0,-1-1 144 15,0 1-192-15,1 0 192 0,-2 0 0 0,0 1 0 16,-1 0 0-16,2 1 0 0,0 1 176 0,0 3 144 16,-1-1 16-16,3 6 16 0,0 0 144 0,0 0 16 0,-4-1 16 15,4 1 0-15,0 0-144 0,-4 6-48 0,0-1 0 0,2 4 0 0,0 1-192 16,1 2-144-16,0 1 192 0,1 4-192 15,1 2 176-15,1 1-176 0,1 2 160 16,0 2-160-16,1 0 256 0,-1 0-32 0,1 0-16 0,0 1 0 0,0-1-208 16,1-2 0-16,0-2 0 0,-1-1 0 0,-1-1 0 0,0-1 128 15,0-2-128-15,1-2 0 0,-2-1 144 0,-1-1-144 16,0-2 128 0,-1-2-128-16,0 0 0 0,0-7 0 0,-1 6 0 0,1-6 0 31,0 0-2176-31,0 0-320 0,0 0-64 0,0 0-11920 0</inkml:trace>
  <inkml:trace contextRef="#ctx0" brushRef="#br0" timeOffset="84038.17">18164 13348 21247 0,'-10'-15'944'0,"6"10"192"0,1-1-912 0,-3 1-224 0,1-4 0 0,-1 1 0 16,2 1 176-16,-2 0-16 0,0-1 0 0,-1 2 0 0,0-1 672 0,1 2 128 15,-1-1 16 1,1 3 16-16,-2-1-16 0,0 3 0 0,0 1 0 0,1 3 0 16,0 0-112-16,-2 2-32 0,1 2 0 0,-1 3 0 0,0 0-192 0,0 2-64 15,-1 2 0-15,-1 3 0 0,-1 1 0 0,-1 3 0 31,0 2 0-31,-2 4 0 0,1 2-208 0,1 3-48 0,0 2-16 0,1 4 0 0,1 3-304 16,1 0 128-16,1 1-128 16,2 1 0-16,4-1 128 0,2-1-128 0,3-1 0 0,4 0 0 15,4-2 192-15,2 0-192 0,4-1 192 0,3-1-192 0,2-1 144 16,2-2-144 0,0-4 0-16,4-2 144 0,2-3-144 0,2-4 128 0,1-4-128 0,4-2 128 0,4-3 0 0,4-4-128 15,4-4 192-15,0-3-64 0,0-4 64 0,-2-5 16 16,-1-6 0-16,-1-4 0 0,1-4-48 0,-2-6-16 15,-2-4 0-15,-3-5 0 0,-3-7 32 0,-3-5 0 0,-4-3 0 16,-5-3 0-16,-4-5 0 0,-6-4 0 16,-5-2 0-16,-6 1 0 0,-7 2-176 0,-6 2 128 15,-6 3-128-15,-5 3 128 0,-5 2 208 0,-1 7 48 0,-4 4 0 16,-2 5 0-16,-1 4 32 0,-2 5 16 0,-1 2 0 0,-3 4 0 0,-3 4-432 0,-1 6 0 16,-1 3 0-16,0 6 0 0,-1 2-432 0,2 6 48 15,2 4 0-15,2 4 0 16,1 4-288-16,1 5-48 15,0 3-16-15,0 6 0 0,2 3-1472 0,5 3-288 0,5 1-64 0</inkml:trace>
  <inkml:trace contextRef="#ctx0" brushRef="#br0" timeOffset="87467.34">19915 13472 9215 0,'0'0'816'0,"0"0"-656"15,-3-3-160-15,3 3 0 0,0 0 2464 0,0 0 464 16,-3-4 80-16,3 4 32 0,0 0-1888 0,0 0-384 16,0 0-80-16,0 0-16 0,6-2-80 0,2 0-16 15,1 0 0-15,3-1 0 0,3 0 64 0,4 1 0 16,2-1 0-16,4 0 0 0,4 0 0 0,2 2 16 16,1 0 0-16,1 0 0 0,1 0-192 0,-2 1-32 0,-2 0-16 0,-1 0 0 15,-1 0-96-15,-2 0 0 16,-2 1-16-16,-1 0 0 0,-2 0-160 0,-1 0-16 0,-2 0-128 0,-4 0 192 15,-2 0-16-15,-2 1-16 0,-4-2 0 0,-6 0 0 16,0 0 48-16,0 0 16 0,0 0 0 0,0 0 0 16,0 0 64-16,-5 0 16 0,-3 0 0 15,-2 0 0-15,-2-2-112 0,-2-1 0 0,-3 2-16 0,2 0 0 16,-4-1-176-16,-1 1 0 0,-2 0 0 0,-2-1 128 16,-3 2-128-16,-3-1 0 0,-2 1 0 0,0 0 0 15,0 1 0-15,2 1 0 0,0 0 0 0,2 1 0 16,3 1 0-16,2 2 0 0,1 1 0 0,2-1 0 15,0 1 0-15,3-1 0 0,2 2-144 0,2 0 144 0,0-1 0 0,2 2 0 16,2 1 0-16,2 0 0 0,0-1-128 0,4 0 128 16,-1-1 0-16,3 1 0 0,0 0 0 0,2-1-128 15,1-2 128-15,3 2 0 0,1 0 0 0,2-1 0 16,0 0-128-16,3-1 128 0,3-2 0 0,0 0-128 16,0 0 128-16,0-2 0 0,0-1 0 0,1-1 0 15,-1-1 0-15,-1-1 0 0,-2-1 192 0,-1 0-16 0,-2-1 0 0,-3-1 0 16,0 0 224-16,-2-1 48 15,-2 1 16-15,-2-2 0 0,-1 1-32 0,-2 0-16 16,-1 0 0-16,-2 0 0 0,1-1-144 0,-4 3-16 16,0 0-16-16,0 0 0 0,-1 2-240 0,1 1 0 15,1 0-144-15,-1 2 144 16,-1 1-928-16,1 2-96 0,3 1 0 0,-2 2-10016 16,2 0-2000-16</inkml:trace>
  <inkml:trace contextRef="#ctx0" brushRef="#br0" timeOffset="87966.81">20337 13730 23039 0,'-3'-3'2048'0,"2"-1"-1648"0,0-1-400 0,0 1 0 16,1 4 2688-16,-2-5 448 0,1 1 80 0,1 4 32 0,0 0-2064 0,0 0-416 15,0 0-64-15,0 0-32 16,-4 6-464-16,0 0-80 0,2 3-128 0,0 2 176 0,1 2-176 15,0 3 0-15,-1 0 0 0,2-1-176 16,0 3 176-16,0 0 0 0,0 0 0 0,2 1 0 16,-1 1 0-16,-1-1 0 0,-1-2 0 0,2-1 0 0,0-1 0 0,-1-1 0 15,0-2 0-15,0-1 0 0,0-1 0 0,0-1 176 16,-1-2-176-16,1-7 192 0,-3 5-48 0,3-5 0 16,0 0 0-16,0 0 0 0,-5 1 16 0,5-1 0 15,-5-2 0-15,-1-1 0 0,-1-2-160 0,2-1 0 16,-1-3 0-16,0-1 128 0,-3-2-128 0,2-1 0 15,2-2 0-15,-2-1 0 0,1-2 0 0,0 1 0 16,2-2 0-16,0 1 0 0,2-1 0 0,2-1 128 0,2 0 0 0,0 0 0 16,2 0 128-16,3 2 32 15,0-1 0-15,3 3 0 0,0-1-288 0,1 3 0 16,1 1 0-16,3 0 0 0,0 2 0 0,1 3 0 16,1 1-208-16,-1 3 80 0,0 0 128 0,-3 3-128 15,0 1 128-15,-1 1-128 0,-2 3 128 0,-1 0 0 0,-1 2 0 0,-3 0-128 16,0 3 128-16,-2 0 0 0,-1 0 0 0,-4 0 128 15,-1 1-128-15,-3 1 0 0,0 0 0 0,-2 0 0 16,-1 1 0-16,0-1 0 0,-1-1 0 0,-1-1 0 16,0 0 0-16,0 0 0 0,1-2 0 0,0 1-128 31,1-1-272-31,0-1-48 0,0 0-16 0,1-1 0 16,3 0-1712-16,-1-2-320 0,2-1-80 0</inkml:trace>
  <inkml:trace contextRef="#ctx0" brushRef="#br0" timeOffset="88218.28">20691 13696 17503 0,'8'-14'768'0,"-6"8"176"16,-2-1-752-16,2 0-192 0,0 2 0 0,0-1 0 0,-2 6 3392 0,0 0 656 16,2-4 128-16,-2 4 32 0,0 0-2656 0,0 0-528 15,0 0-96-15,0 0-32 0,-4 5-560 0,1 2-112 16,0 1-32-16,-1 1 0 0,3 2-192 0,-1 2 0 15,0 0 0-15,1 1 0 0,-1 1 0 0,-1 0 0 0,1-1 0 0,1-1 0 16,0 0 0-16,0 0 0 0,0-1 0 0,0-1 0 16,1-1 0-16,0-2 0 15,0 0 0-15,1-1 0 16,-1-7-272-16,2 6-160 0,-2-6-16 0,3 6-16 16,3-1-2432-16,-3 1-496 0</inkml:trace>
  <inkml:trace contextRef="#ctx0" brushRef="#br0" timeOffset="88461.59">20929 13822 29999 0,'0'0'1328'0,"0"0"272"0,0 0-1280 0,7-1-320 0,-1-1 0 0,-1 2 0 16,-5 0 656-16,7 3 64 0,-7-3 16 0,5 5 0 15,1 2 32-15,-2-1 0 0,-2 2 0 0,0 1 0 16,-4 0-400-16,0 2-80 0,-2 2-16 0,-3 0 0 0,-2 0-96 0,-2 2-32 15,-3 1 0-15,-1 1 0 16,-1-1-480 0,1 1-112-16,0-2 0 0,0 0-16 0,1 0-1712 0,3-3-352 0,-1-1-64 0,2-1-10464 15</inkml:trace>
  <inkml:trace contextRef="#ctx0" brushRef="#br0" timeOffset="89130.79">21868 13275 13823 0,'0'0'1216'0,"0"0"-960"0,0 0-256 0,5-2 0 0,2 1 1504 0,3 0 256 16,2-1 48-16,2 2 16 0,-2 0-560 0,1 0-112 15,-1 2-32-15,2-1 0 16,2-2-32-16,-1 1-16 15,1-2 0-15,1 2 0 0,1 0-240 0,2 0-64 16,-1-1 0-16,0 0 0 0,-1 0-160 0,1 0-32 0,1 0-16 16,0 1 0-16,-4 0-352 0,0 0-64 0,-2 0-16 0,-1 0 0 0,-2 0-128 0,-1 0 160 15,-2-1-160-15,-8 1 160 0,5 0-16 0,-5 0 0 0,0 0 0 16,0 0 0-16,0 0-16 0,0 0 0 16,-4-5 0-16,-3 2 0 0,-2 0-304 0,-2 1-64 15,-2-2-16-15,-2 2 0 0,-3 1 32 0,-2 1 0 0,-2 0 0 0,-2 1 0 16,-3 1 224-16,-4 2 0 0,-2 0 0 0,0 0-144 15,1 2 144-15,-2 1 176 16,2-1-48-16,2 2 0 0,4 2 0 0,1 1 0 0,0 0 0 16,4 0 0-16,4 0-128 0,1 0 0 0,3 1 144 15,2 0-144-15,4-1 160 0,1 0-32 0,2-1-128 0,3 0 192 16,1 0-192-16,2-2 128 0,2 1-128 0,3 0 0 16,4 0 0-16,1-3 0 0,0-1 0 0,3-2 0 0,2 0 128 0,2 0-128 15,-1-2 0-15,1-1 144 0,0-1 0 0,-3-2 0 16,0-1 0-16,-3 0 0 0,-3-3 208 0,-3-1 32 15,-1 1 16-15,-3 0 0 0,-3 0 48 0,-2 1 0 16,-4-1 0-16,-1 2 0 0,-4-1-192 0,-1 1-48 16,-3-1 0-16,0 3 0 15,0 1-528-15,-1 1-96 0,0 2-32 0,1 1 0 16,2 2-1536-16,2 2-304 0,-3 2-64 0,3-1-11936 16</inkml:trace>
  <inkml:trace contextRef="#ctx0" brushRef="#br0" timeOffset="89599.97">22246 13511 29487 0,'0'0'2624'0,"0"0"-2112"0,0 0-512 0,0 0 0 0,0 0 880 0,0 0 64 0,0 0 16 16,0 0 0-1,0 0-160-15,-4 5-32 0,-2 0 0 0,1 3 0 16,-1 2-512-16,1 2-128 0,-2 2 0 0,2 4-128 15,0 1 144-15,1 2-144 0,0 1 0 0,1 2 144 0,1 0-144 0,1 0 160 16,0-1-160-16,0 0 160 0,1-2-160 0,0 0 0 16,0-1 144-16,1-1-144 0,0-3 0 0,0 0 144 15,0-3-144-15,0-1 0 0,1-3 192 0,-1-2-192 16,0 0 192-16,-1-7-192 0,0 0 192 16,0 0-192-16,0 0 192 0,0 0-192 0,0 0 0 0,0 0 0 15,-6-3 0-15,1-3-144 0,-1-3-80 0,-3 1-16 16,1-5 0-16,0 0 0 0,-1-1 240 0,0-3-192 15,-1-1 192-15,2-2-192 0,-2 0 192 0,1-1 0 0,1-1 0 16,2 0 0-16,0 0 128 0,3 1 80 16,1 2 16-16,2 0 0 0,1 1 96 0,2 3 32 15,3-1 0-15,0 2 0 0,2 1-160 0,1 0-16 16,1 2-16-16,2 2 0 0,0 1-160 0,3 3 0 0,2-1 0 0,-1 2 0 16,1 2-128-16,-2 1 128 0,0 1 0 0,1 1 0 15,-3 1 0-15,0 0 0 16,-2 2 0-16,-1 2 0 0,-1 1 160 0,-2-1-160 0,-2 1 192 0,-1 0-192 15,-1 1 176-15,-2 0-176 0,-2 0 160 0,-3 0-160 16,0 1 192-16,-2 0-64 0,-3 0-128 0,-1 0 192 16,-1-1-192-16,0 0 128 0,0 1-128 0,0-3 0 0,-1 1 0 15,-1 1-256-15,1-2 16 0,2 1 16 16,1-2-576-16,0 1-112 0,0 1-32 0,1-2-10064 16,2-1-2032-16</inkml:trace>
  <inkml:trace contextRef="#ctx0" brushRef="#br0" timeOffset="89990.87">22502 13574 15663 0,'5'-5'1392'0,"2"-1"-1120"16,-2 0-272-16,3-1 0 0,1-1 3152 0,1 2 576 16,-4-1 112-16,3 2 32 0,0 0-2128 0,0 2-416 0,-1 0-96 0,1 1-16 15,0 1-576-15,-1 2-128 16,-2 1-32-16,-6-2 0 0,6 5-256 0,-2 2-48 15,-1 0-16-15,-1 2 0 0,-2 1-160 0,-2 1 192 0,0 1-192 0,-2 2 192 16,-3 2-192-16,0 1 0 16,-2 3 144-16,-1-1-144 0,0-1 0 0,-1-2 0 0,1-1 0 0,0-1 0 15,0-2 0-15,3-1 128 0,1-1-128 0,3-3 0 16,-2 0 416-16,3-2 16 0,2-5 0 0,2 5 0 16,2-1-32-16,1 1 0 0,2-3 0 0,2 0 0 15,-1 0-224-15,4-1-48 0,2-2-128 16,2 0 192-16,4 0 64 0,1 0 16 0,1-3 0 0,2 0 0 15,4 1 0-15,-3 0 0 0,0 0 0 0,-1 2 0 0,-1-1-128 0,-2 1-16 32,-3 0-128-32,-4 1 192 0,-4 0-64 0,-2 0-128 0,-2 1 176 0,-6-1-176 15,0 0 224-15,0 0-64 0,0 0-16 16,-5 3 0-16,-3 2-144 0,-1-1-144 0,0-1 144 0,-1 2-208 16,-1 0-1328-16,0 1-256 0,0-3-48 0,0 2-9824 0,0-2-1968 15</inkml:trace>
  <inkml:trace contextRef="#ctx0" brushRef="#br0" timeOffset="93522.82">20355 14597 13823 0,'0'0'1216'0,"0"0"-960"0,0 0-256 0,0 0 0 0,-1-4 1984 0,1 4 368 16,1-5 64-16,-1 5 16 0,5-4-1952 0,0 0-480 15,3 0 0-15,2 2 0 16,2 0 416-16,1-1-16 0,5-1 0 0,-1 2 0 0,5 0 240 0,3 0 64 0,1-2 0 0,4 2 0 16,1 0-224-16,-1 1-32 15,0-1-16-15,-2-1 0 0,-2 1-160 0,-2 1-16 16,-1 0-16-16,-2 0 0 0,-3-1-112 0,-2 0 0 16,-1-1-128-16,-4 1 192 0,-2 0-32 0,0 0-16 0,-2 0 0 0,-2-2 0 15,-5 4 208-15,0 0 32 0,3-4 16 0,-3 4 0 16,-4-6-16-16,-1 2-16 0,-2 0 0 0,-2 0 0 0,-1 1-240 15,-2 0-128 1,-1 0 160-16,-3 2-160 0,-2 1 0 0,-2 0 0 0,-4 1 0 0,-1 2 0 0,-6 0 0 0,0 1 0 16,-1 4 0-16,1 1 0 0,1 1 192 0,0 2-64 15,2 1-128-15,2 1 192 0,2 2-192 0,2-1 0 16,2 2 0 0,2 0 0-16,2 0 0 0,3-2 0 0,4-1 0 0,0 1 0 0,2-3 192 0,3-1-64 31,2-1-128-31,2 0 192 0,1-2-192 0,2 0 144 0,3-1-144 0,2-2 128 0,0 1-128 0,3-2 128 0,5-1-128 15,-2 0 128 1,1-2 80-16,1-2 16 0,1 0 0 0,1-2 0 16,0-1 288-16,-5 0 48 0,0-2 16 0,-2-1 0 15,-2 2-64-15,-3-3-16 0,0-1 0 0,-2 1 0 16,-4-2 128-16,-1 1 16 0,-2 0 16 0,-3 0 0 0,-1 1-208 0,-2 1-32 16,-2-1-16-16,-1 3 0 15,-1-1-400-15,-2 3 0 0,1 1-144 0,0 3 144 16,-1 1-880-16,-2 4-64 15,1-1-16-15,4 5 0 0,1 1-2496 0,7-3-512 0,-2 0-112 0</inkml:trace>
  <inkml:trace contextRef="#ctx0" brushRef="#br0" timeOffset="94206.96">20882 14837 26719 0,'0'0'2368'0,"0"0"-1888"15,0 0-480-15,0 0 0 0,1-7 240 0,-1 0-48 0,-1-1-16 0,-1 0 0 0,-2 1 576 0,-1 0 112 32,1 3 32-32,-3-1 0 0,-1 1 64 0,-1 0 32 0,1 2 0 15,-1 1 0-15,-1 1-400 0,0 2-80 0,1 1 0 0,-1 1-16 16,0 1-368-16,1 2-128 16,0 1 0-16,0-1 144 0,2 1-144 0,-1 1 0 15,1 1 0-15,2 0 0 0,-1 0 0 0,3-2 0 16,1 1-128-16,1 0 128 0,0-1 0 0,1-2-144 15,2 1 144-15,1-2 0 0,0 1-128 0,2-2 128 16,-5-4 0-16,6 4 0 0,2-3 0 0,0-1 0 0,0-1 0 0,-1-2 0 16,1 0 0-16,0-1 0 0,-1-3 0 0,2-1 144 15,-2 0-144-15,0-2 0 0,1 0 144 0,-1 0-144 16,-1 0 144-16,1 0-144 0,-2 0 192 0,0 1-192 16,-2 2 160-16,0 1-160 0,-3 6 128 0,0 0-128 15,0 0 240-15,0 0-48 0,0 0 0 0,0 0 0 16,0 8-192-16,0 1 128 0,-1 1-128 0,0 1 0 15,0 0 0-15,0 0 0 0,1 0 0 0,0 0 0 0,1-1 0 0,1-2 0 16,3 1 0-16,-3-1 0 0,1-3 0 0,-3-5 0 16,7 5 0-16,1-2 0 0,-1-1 0 0,3-2 0 15,1-2 0-15,0-1 0 0,1-3 128 0,0-1 0 16,2-1-128-16,0-1 192 0,0-2-32 0,0-1-16 16,1-2 0-16,-1-1 0 0,0 1-144 0,0 1 192 15,-3 0-192-15,-2 2 192 0,1 2-192 0,-2 1 0 0,-1 2 144 0,-2 1-144 16,-5 5 0-16,0 0 0 0,0 0 0 0,0 0 128 15,0 0-128-15,5 7 0 16,-2 0 0-16,-1 2 0 0,0 1 0 0,0 0 0 16,0 1 0-16,0 0 0 0,0 0 0 0,0 0 0 0,1-1 0 15,1-1 0-15,0-2 0 0,2 0 0 0,0-1 0 16,2-2-128-16,1-1 128 0,0-1 0 16,0 0 0-16,1-4 0 0,-1 0 192 0,1-1-16 0,1-1-16 15,-2-3 0-15,0-1 208 0,-1-1 32 0,0 0 16 16,0-2 0-16,-2-2-80 0,0 1-16 0,-2 0 0 0,0 0 0 15,-2 0-96-15,-1 1-32 0,-1 1 0 0,-1 1 0 16,0 1-192-16,-1 1 128 0,-1 1-128 0,0 2 0 16,0 1-176-16,3 3-128 0,0 0-16 0,0 0-16 15,-9-1-1808-15,2 3-352 0,7-2-80 0</inkml:trace>
  <inkml:trace contextRef="#ctx0" brushRef="#br0" timeOffset="94520.46">21411 14870 21183 0,'0'0'944'0,"0"0"192"16,0 0-912-16,8-3-224 0,0-2 0 15,0 1 0-15,-1-2 2128 0,1 1 384 0,0-1 80 0,0 0 16 16,3-1-1056-16,-1 1-208 0,0-3-32 0,-1 0-16 16,0 0-704-16,0 0-144 0,-3 1-16 0,1 0-16 0,-3 0-48 0,0 0-16 0,-1 2 0 15,-3 6 0-15,0-7-48 0,0 7-16 16,0 0 0-16,-2-5 0 0,-4 0 16 0,-2 2 0 15,0 2 0-15,-1 1 0 0,-1 2-304 0,0 3 128 0,0-1-128 0,0 1 0 16,0 2 0-16,3 0 0 0,-2-1 0 0,2 3 0 16,1 0 0-16,1 1 0 0,1 0 0 0,1-2 0 15,0 1 0-15,3 0 0 0,0-1 0 0,3-1 0 16,0 1-128-16,1 0 128 0,2-2 0 0,0 1-144 16,3-1-48-16,-1-2 0 0,3 0 0 0,2 0 0 15,1-1-1792-15,2 0-352 0,0-1-80 0,2 1-12576 16</inkml:trace>
  <inkml:trace contextRef="#ctx0" brushRef="#br0" timeOffset="95085.07">22192 14912 26719 0,'0'0'1184'0,"0"0"240"0,0 0-1136 0,0 0-288 0,0 0 0 0,0 0 0 0,8 2 1056 0,-2 0 160 15,-6-2 16-15,5 6 16 0,0 0-320 0,0 5-64 0,-3 0-16 0,-1-2 0 16,-1 1-480-1,-2 5-112-15,-2 2 0 0,-1-6-16 0,2 0-96 16,-7 6-16-16,0 0 0 0,3-4 0 16,-3 0-128-16,-7 7 0 0,1-2-160 0,-2-1 160 0,-2 1-1168 0,0-3-144 0,0-1-32 15,0-3-8304 1,2-2-1664-16</inkml:trace>
  <inkml:trace contextRef="#ctx0" brushRef="#br0" timeOffset="95478.97">22891 14445 2751 0,'1'-11'256'0,"1"6"-256"0,0-2 0 0,1 1 0 16,-1-1 5632-16,0 2 1072 0,1-1 208 0,-3 6 64 16,0 0-4320-16,0 0-864 0,0 0-160 0,0 0-32 15,0 0-416-15,0 0-80 0,0 0-16 0,0 0 0 16,0 8-624-16,-3 2-128 0,1 1-16 0,0 2-16 15,-1 1-48-15,2 4 0 0,-1 2 0 0,0 0 0 0,0 2-80 0,1 2-32 16,-2-2 0-16,2 11 0 0,-1-3-144 0,0-11 0 16,0 0 0-16,0-1 128 0,-1 0-128 0,1 0 0 15,-1-1 144-15,1-1-144 0,1-2 0 0,-1-1 0 16,1-1 0-16,0-1 0 16,0-1-640-16,-1 0-208 0,2-10-48 0,0 0-10496 15,0 0-2112-15</inkml:trace>
  <inkml:trace contextRef="#ctx0" brushRef="#br0" timeOffset="95949.67">22846 14476 14735 0,'-3'-13'640'0,"1"6"160"0,1-1-640 0,1-2-160 0,1-1 0 16,3 1 0-16,1 0 3904 0,3 0 768 0,0 1 128 15,2 0 48-15,2 1-3472 0,3 1-688 0,3-1-144 0,-1 2-32 16,1 0-64-16,1 2 0 0,-2 0-16 0,1 3 0 15,-1 1-192-15,0-1-48 0,-3 2 0 0,-1 2 0 16,-1 1-192-16,-1 3 128 0,-3 0-128 0,-2 2 0 16,-2-1 0-16,-2 2 0 0,-3 2 0 0,-2 2 0 15,-4 1 0-15,-2 4 0 0,-2 1-176 0,-6 9 176 32,-1-2-464-32,6-9 16 0,-2-1 16 0,-6 6 0 0,0-4 240 0,7-8 64 0,0-2 0 0,-5 4 0 0,3-3 256 0,5-3 64 15,0-2 16-15,-1 3 0 0,4-2 80 0,4-1 16 16,3-5 0-16,0 0 0 0,0 6-176 0,2 1-128 15,2 0 192-15,1-1-192 0,3 2 128 16,2-2-128-16,-1 0 0 0,2-1 0 0,1 2 160 0,6 2-32 16,0-1 0-16,-6-2 0 0,1 1 192 0,6 5 16 15,-1 0 16-15,-5-3 0 0,0 1 144 0,1 1 16 16,-1 0 16-16,1 0 0 0,-3 0-192 0,1 0-32 0,-1 0-16 16,0-1 0-16,-1-3-160 0,-2 2-128 15,0-1 192-15,1 2-192 0,-2-2 192 0,-7-8-64 16,4 8 0-16,-4-8-128 0,0 0 192 0,0 0-192 0,0 0 192 0,2 9-192 15,-2-9 240-15,0 0-64 16,0 0-16-16,0 0 0 0,0 0-304 0,0 0-64 16,0 0-16-16,0 0 0 15,0 0-1200-15,0 0-240 0,0 0-64 0,0 0-9616 0,0 0-1936 0</inkml:trace>
  <inkml:trace contextRef="#ctx0" brushRef="#br0" timeOffset="99982.23">16462 16189 911 0,'0'0'0'0,"0"0"0"16,2-7 0-16,-2 7 0 0,1-9 4624 0,-1 9 848 0,0 0 160 0,2-7 48 16,-2 7-4368-16,0 0-864 15,0 0-192-15,0 0-16 0,0 0 80 0,0 0 0 0,0 0 16 0,0 0 0 16,0 0 16-16,-7 6 0 15,2 3 0-15,-1 2 0 0,0 0 160 0,-1 1 48 0,0 0 0 0,2 0 0 16,-3 1-352-16,3-1-64 0,0 0-16 0,2 0 0 16,0-2-128-16,2-1 128 0,0-2-128 0,1-7 128 15,2 8 256-15,3-1 32 0,-5-7 16 0,9 6 0 16,1-1 64-16,2-2 16 0,2-1 0 0,3 0 0 16,2 0-192-16,0 1-16 0,2-3-16 0,0 1 0 15,0-1-112-15,-2 2-32 0,-2-1 0 0,0 2 0 16,-3 2-144-16,-2 0 0 0,-1 1 0 0,-3-1 0 15,-1 2 128-15,-3 1-128 0,-1 0 128 0,-2 1-128 16,-2-1 256-16,-1 1-48 0,0-1 0 0,-4 3 0 0,0-1 48 16,-2 1 16-16,-2 0 0 0,-1-1 0 0,-2-1-48 15,-1-1-16-15,-2-2 0 0,0 0 0 0,-1-1-208 0,1 1 0 16,-2-2 0-16,3 1 0 16,0-1-528-16,3 0-208 0,0 0-32 0,2-2-14080 15</inkml:trace>
  <inkml:trace contextRef="#ctx0" brushRef="#br0" timeOffset="100169.58">16611 16255 37839 0,'0'0'1664'0,"0"0"368"0,2-10-1632 0,3 2-400 0,0 1 0 0,3 0 0 31,1 1-256-31,0 1-144 0,2 2-32 0,0-2 0 0,2 1 192 0,1 1 48 0,0-2 0 0,2 1 0 31,-1-1-800-31,0 1-160 0,0 1-16 0,-2-2-13472 0</inkml:trace>
  <inkml:trace contextRef="#ctx0" brushRef="#br0" timeOffset="100625.16">16605 16028 25791 0,'-20'-10'1152'0,"5"4"224"0,0-4-1104 0,-3 2-272 0,0 0 0 0,0 2 0 0,0-1 1728 0,2 3 304 16,-1 2 48-16,2 1 16 0,0 1-1376 0,0 2-272 16,1 1-48-16,1 3-16 0,0 1-256 0,0 3-128 0,2 3 128 0,2 3-128 15,0 1 0-15,-2 4 0 0,-1 2 0 0,0 6 0 16,2 5 128-16,0 3-128 0,1 3 0 0,1 3 128 15,2 2-128-15,0 2 0 0,3 3 0 0,1-2 0 16,2-2 0-16,2 1 0 0,2-2 0 0,3-2 0 16,3-3 0-16,2-3 0 0,3-3 0 0,2-3 0 15,1-4 0-15,3-2 0 0,4-4 0 0,3-2 0 16,0-3 0-16,6-3 0 0,2-5 0 0,3-2 128 16,1-5 64-16,1-4 0 0,-1-5 0 0,0-4 0 15,3-2 112-15,1-6 16 0,1-4 16 0,-1-4 0 16,-3-4 0-16,0-4 0 0,-2-4 0 0,-4-3 0 15,-4 0 176-15,-5-4 16 0,-4-5 16 0,-6-1 0 16,-5-5 224-16,-5 0 32 0,-6-1 16 0,-5 0 0 0,-3 2-240 16,-5 4-32-16,-7 4-16 0,-5 4 0 0,-7 4-32 0,-4 5-16 15,-5 4 0-15,-1 7 0 0,0 6-320 16,-1 6-160-16,0 3 160 0,-1 6-160 31,1 7-272-31,-1 3-160 0,-5 5-16 0,2 6-16 0,-2 5-1376 0,4 2-272 0,3 3-48 0,4 4-16 16,5 2-768-16,6 1-176 0,4 2-16 0</inkml:trace>
  <inkml:trace contextRef="#ctx0" brushRef="#br0" timeOffset="102061.82">18159 16139 7359 0,'0'0'656'0,"0"0"-528"0,-3-7-128 0,3 7 0 0,-1-8 3296 0,1 0 624 0,0 1 128 0,0-1 32 16,0 8-2128-16,4-11-416 16,-1-2-96-16,2 1-16 0,2-2-304 0,3 1-64 0,2-1-16 15,1 1 0-15,2-1-288 0,2 1-64 16,2 1-16-16,4 1 0 0,2 2-224 0,2 1-32 16,0-2-16-16,0 2 0 0,-3 2-32 0,-1 1-16 15,-2 1 0-15,-1 1 0 0,-3 2-224 0,-1 2-128 16,-2 3 128-16,0-1-128 0,-3 1 0 0,0 2 0 15,-2 0 0-15,-2 3 0 0,-1 0-224 0,0 1-64 16,-2 2-16-16,-1 1 0 16,0 2-528-16,-2-1-128 0,-2 1 0 0,-2 1-16 15,-1-2-2704-15,0-2-544 0</inkml:trace>
  <inkml:trace contextRef="#ctx0" brushRef="#br0" timeOffset="102324.96">18440 16040 23039 0,'-12'-10'2048'0,"4"5"-1648"0,0-2-400 0,0 2 0 16,1-1 1360-16,2 2 192 0,5 4 48 0,0 0 0 16,-8 0-624-16,8 0-112 0,-6 7-32 0,1 2 0 15,-1 4-416-15,0 2-96 0,-1 3 0 0,1 4-16 0,-2 2-304 0,2 5 0 16,-1 3 0-16,1 0 0 0,2 0 0 0,1 1 0 16,1 5 144-16,-1-4-144 0,6-2 128 15,0-1-128-15,0-1 0 0,2-2 144 16,0-4-144-16,2-2 0 0,0-3 144 0,-1-2-144 0,2-1 0 0,0-3 128 15,2-3-128-15,1-4 0 0,1-1 144 0,2-3-144 16,1-2 192-16,1-2-192 0,0-3 0 0,3-1-320 16,-2-5 32-16,5-3 16 15,1-1-2272-15,3-5-448 0,9-14-80 0,-4 3-32 0</inkml:trace>
  <inkml:trace contextRef="#ctx0" brushRef="#br0" timeOffset="102957.3">18814 16594 24879 0,'0'0'2208'0,"0"0"-1760"16,-6 1-448-16,6-1 0 0,-8 5 768 0,2 2 80 15,2 2 16-15,1 1 0 0,-1-1-864 0,2 1-192 16,0 0-16-16,-1-1-16 0,-1 0 224 0,4-9 0 15,-2 9 0-15,2-9 0 0,0 0 0 0,0 0 0 16,0 0 0-16,0 0 0 0,0 0 128 0,0 0 0 0,0 0 16 16,10-3 0-16,-1-2 336 0,1-4 64 0,0-1 16 0,1-3 0 15,2-1 80-15,-1-3 32 0,1 1 0 0,-1 0 0 16,2 1-304-16,-3 1-64 0,-2 2-16 0,-2 4 0 16,0 1-32-16,-7 7 0 0,0 0 0 0,0 0 0 15,0 0 64-15,7 0 0 0,-7 0 0 0,7 9 0 0,-3 1-160 16,1 2-32-16,-3 3 0 0,1 1 0 0,1-1-128 15,-1 1 0-15,0-1 0 0,2-1 0 0,-2 0 0 0,1-2 0 16,1-5 0-16,-5-7 0 0,6 6 0 0,2-3 0 16,1-1 144-1,1-2-144-15,0-2 144 0,1-2-144 0,1-4 192 0,-1-3-192 0,2-1 336 0,1-1-32 16,2 0-16-16,-1-3 0 0,0-1-48 0,0-1-16 16,-1 3 0-16,-1 0 0 0,-1 2-96 0,-1 4-128 15,-2 3 176-15,0 1-176 0,-1 2 128 0,-8 3-128 16,0 0 0-16,0 0 0 0,7 5 144 0,0 2-16 15,-7-7-128-15,6 11 192 0,-2 0-192 0,-1 1 0 16,-1 0 0-16,3-1 0 0,-1 0-128 0,2-1-32 16,-1-1 0-16,1 0 0 15,-1-3-288-15,2 0-48 0,-7-6-16 0,10 4 0 16,1-3-1312-16,2-2-272 0,0-1-48 0,0-2-7360 0,-1-3-1472 0</inkml:trace>
  <inkml:trace contextRef="#ctx0" brushRef="#br0" timeOffset="103317.92">19482 16491 5519 0,'0'0'496'0,"2"-8"-496"0,-2-1 0 0,0 9 0 15,0 0 3328-15,-2-7 560 0,2 7 112 0,-7-8 32 16,0 3-2016-16,-1 2-400 0,0 0-80 0,-1 3 0 16,0 2-240-16,-2 1-32 0,-2 2-16 0,2 3 0 15,-1 2-576-15,0 0-112 0,0 0-32 0,1 1 0 16,0 1-160-16,2 1-48 0,-2 0 0 0,4 0 0 16,0 2-176-16,3-2-144 0,0-1 192 0,3 0-192 15,1-1 128-15,4-2-128 0,-1 0 0 0,-3-9 0 0,6 7 176 0,3-2-176 16,3-3 160-16,-2-2-160 0,-1-1 144 0,1-3-144 15,0-2 128-15,0-2-128 0,0-2 272 0,0-2-16 16,1-3-16-16,-2 1 0 0,0-2 64 0,-1 1 16 16,0 1 0-16,-2-1 0 0,1 3-16 0,-3 1 0 15,0 1 0-15,0 3 0 0,-4 7 48 0,0 0 16 16,0 0 0-16,0 0 0 0,0 0 16 16,0 0 16-16,0 0 0 0,0 0 0 0,-1 13-400 0,0 0 0 15,-1-1 0-15,2 1 0 0,-3 0-128 0,3 1 128 16,0 1-160-16,3-2 160 15,-3-2-512-15,2 0 0 0,1 0 0 0,1-2 0 16,-4-9-480-16,7 9-96 0,-7-9-32 0,10 5 0 16,0 0-2112-16,1-4-416 0,0-2-96 0,0-4-16 0</inkml:trace>
  <inkml:trace contextRef="#ctx0" brushRef="#br0" timeOffset="103648.74">19641 16529 4607 0,'0'0'400'0,"-2"-8"-400"15,2 8 0-15,-4-8 0 0,-2 2 3776 0,1 0 688 16,5 6 128-16,-6-5 16 0,6 5-2064 0,-6-4-432 0,6 4-64 0,0 0-32 15,0 0-1120-15,0 0-208 16,0 0-48-16,0 0-16 0,-1 10-624 0,4-1 0 16,2 0 0-16,4 0 0 0,1 0 0 0,1-1 192 0,0 2-64 0,1-1 0 15,-1 0 0-15,1-3 16 0,0 1 0 0,1-1 0 0,-2-2-144 0,1-1 0 32,0-1 144-32,0 0-144 0,0-2 144 0,0-2-144 0,1 1 192 0,-2-2-192 0,-2-2 192 0,0-2-64 15,0-2 0-15,-1 0-128 0,-1 2 208 0,0-1-64 16,-3-1-16-16,-1 1 0 0,-3 8 128 0,4-8 32 31,-4-1 0-31,0 9 0 0,0 0 160 0,0 0 16 0,-8-8 16 0,8 8 0 0,-9-2 48 0,-1 4 16 31,-1 0 0-31,-1 4 0 0,-1 2-336 0,-2 0-64 0,-2 1-16 0,1 3 0 0,-1 4-128 0,1-2 0 0,-2 2 0 16,1 1 0-16,1-1 0 0,1 1 0 0,-1 1-192 16,3-2 192-1,2-1-896-15,2 1-48 0,1-2-16 0,3-2 0 16,3-2-2560-16,-2-1-528 15</inkml:trace>
  <inkml:trace contextRef="#ctx0" brushRef="#br0" timeOffset="103810.69">19929 16664 33855 0,'0'0'1504'0,"0"0"304"0,0 0-1440 0,0 0-368 0,0 0 0 0,0 0 0 0,-5 12 192 16,0-2-48-16,-1 1 0 0,1 0 0 0,-2 0 0 0,0 1 0 15,0 0 0-15,-1 1 0 0,-1 2-144 0,-1 0-224 16,0 1 48-16,1-1 16 16,-5-2-2080-16,1-1-400 0,0-1-96 0,-1 1-16 0</inkml:trace>
  <inkml:trace contextRef="#ctx0" brushRef="#br0" timeOffset="104312.98">20550 16519 29199 0,'-11'-8'1280'0,"3"3"288"0,1-2-1248 0,-1 0-320 0,-1 1 0 0,0-1 0 31,-2 0-288-31,0 0-112 0,-1 4-32 0,-1-1 0 0,-1 2 672 0,1 2 128 0,-3 1 16 0,1 3 16 16,-1 2 16-16,1 2 0 0,0 0 0 0,0 1 0 16,1 4 128-16,1-1 32 0,0 0 0 0,-1 2 0 15,2 3-128-15,1-1-32 0,2 1 0 0,2-1 0 0,0 1-224 0,3-2-64 16,2-1 0-16,0 1 0 0,4-4-128 0,2-2 160 16,1-1-160-16,3-1 160 15,1-3-160-15,1-1 192 0,0-3-192 0,1-1 192 0,1-3-192 0,1 0 0 16,1-3 144-16,1-2-144 0,-1-3 128 0,1-3-128 15,1-2 128-15,0 1-128 0,1-3 128 16,-2-1-128-16,0 0 128 0,-1 1-128 0,-2 2 192 0,-1 3-16 16,-2 1-16-16,-3 2 0 0,-1 2 144 0,-1 1 16 15,-4 8 16-15,0 0 0 0,0 0 128 0,0 0 32 0,0 0 0 16,0 0 0-16,0 0-304 0,0 0-64 16,0 10-128-16,0 2 192 0,0 0-192 0,0 0 0 0,-1-1 0 0,-1 1-160 15,2 0 16-15,0 1 0 0,0-1 0 0,1-1 0 31,-1-11-256-31,3 7-48 0,-3-7-16 0,7 9 0 16,-1-3-432-16,-6-6-64 0,11 2-32 0,0-2 0 16,0-3-1584-16,4-2-320 0,2-1-64 0,2-4-5296 0,2-4-1040 0</inkml:trace>
  <inkml:trace contextRef="#ctx0" brushRef="#br0" timeOffset="104690.31">20748 16436 7359 0,'6'-19'656'0,"-4"5"-528"0,1-1-128 16,-3-2 0-16,-1 0 3216 0,0 0 624 0,-2 2 112 0,-1 2 16 0,1 1-1680 0,-1 2-352 15,-2 1-64-15,6 9-16 0,-5-6-480 0,5 6-96 16,-7-2-32-16,7 2 0 0,-9 4-512 0,9-4-96 15,-5 11-32-15,1 2 0 16,2 1-608-16,1 4 0 0,0 4 0 0,0 0-128 16,1-1 128-16,-1 1 0 0,1 2 0 0,-1-1 0 0,-3-2 128 0,1 0-128 15,1-2 128-15,0 0-128 0,-2 0 0 0,1-2 144 16,1-1-144-16,0-3 0 0,0-1 176 0,0-2-176 0,2-10 160 16,0 0-160-16,0 0 208 0,0 0-48 15,0 0-16-15,0 0 0 0,0 0 240 0,0 0 32 0,10-2 16 16,0-4 0-16,1-1 144 0,0-3 16 0,0-2 16 15,1-2 0-15,0 1-160 0,2 0-48 0,0 0 0 0,-1 2 0 16,-3 2-400-16,2 1 128 0,-1 1-128 0,1 2 0 16,-1 3 144-16,0 1-144 0,-2 1 160 0,0 3-160 15,-1 3 176-15,-2 1-176 0,0 1 192 0,-3 0-192 16,-1 2 128-16,-2 1-128 0,-1 0 0 0,-2 0 0 16,-3 1 160-16,1-1-160 0,-2-2 128 0,-3 1-128 15,-4-1 128-15,0 1-128 0,-1-2 0 16,1-1 128-16,0-1-128 0,-1 0 0 0,0-3 0 0,2-1 0 15,-4 2-320-15,3-4 64 0,2-3 16 0,0 1 0 32,1 0-480-32,1-1-112 0,2-2 0 0,8 5-16 15,-1-7-2048-15,6-2-416 0,2-2-80 0</inkml:trace>
  <inkml:trace contextRef="#ctx0" brushRef="#br0" timeOffset="104959.33">21073 16461 4607 0,'0'0'192'16,"0"0"64"-16,0 0-256 0,0 0 0 0,0 0 0 0,0 0 0 0,0 0 5824 0,0 0 1136 15,0 0 208-15,-7 3 64 0,-3 0-4976 0,-1 2-976 16,-1 2-208-16,0 1-48 0,-1-1-528 0,2 0-112 16,2 1-32-16,1 0 0 15,8-8-352-15,-4 8 144 0,4-8-144 0,-1 9 0 0,1-9 0 0,3 10 0 16,3-2 0-16,2-2 0 16,3 0 0-16,1-1 0 0,2-1 0 0,1-1 0 15,3 0 0-15,-2 0 0 0,0-1 0 0,-1 0 0 0,-1 0 0 0,-3 0 160 0,-2 1-160 0,-9-3 128 16,0 0 16-16,0 0 0 0,0 0 0 0,0 0 0 15,-4 9 176-15,-4 1 48 0,-3-1 0 0,-3 0 0 16,-3-1-176-16,-2 0-48 0,-3 2 0 0,0-1 0 31,2 0-784-31,2-4-144 0,0 1-48 0,7-3 0 0,1-2-1984 0,3-1-384 16</inkml:trace>
  <inkml:trace contextRef="#ctx0" brushRef="#br0" timeOffset="105084.97">21243 16553 17503 0,'13'-6'1552'0,"-5"3"-1232"16,-1 0-320-16,0 1 0 0,-7 2 3200 0,10-4 576 15,-1 2 112-15,-9 2 16 0,0 0-1632 0,0 0-336 16,0 0-64-16,0 0-16 0,0 0-976 0,0 0-208 16,0 0-32-16,0 0-16 15,0 0-1344-15,-9 0-272 0,2 3-48 0,-2 0-10352 16,1-1-2048-16</inkml:trace>
  <inkml:trace contextRef="#ctx0" brushRef="#br0" timeOffset="105304.63">21704 16685 35935 0,'0'0'3200'0,"-7"-6"-2560"0,1 1-512 0,-1-2-128 15,0 3 640-15,0 1 96 0,0-1 32 0,1 2 0 32,-2 0-1728-32,0 0-352 0,0 0-64 0,-1-1-9248 0,-1 1-1856 0</inkml:trace>
  <inkml:trace contextRef="#ctx0" brushRef="#br0" timeOffset="105713.93">20668 16951 23039 0,'0'0'1024'0,"-8"-6"192"0,0 0-960 0,4 1-256 0,4 5 0 0,0 0 0 15,0 0 2656-15,0 0 480 0,7-6 112 0,3 2 16 16,2 1-2448-16,4 1-496 0,4-1-80 0,3 0-32 16,3-2 80-16,6 1 16 0,6-3 0 0,5 2 0 15,5 1-176-15,6 1-128 0,5-1 192 0,1-3-192 16,-3-1 128-16,1 0-128 0,1-1 0 0,2 1 0 15,4 3 128-15,0-2-128 0,-1-1 0 0,-7 3 0 16,-6 2 0-16,-6-1 0 0,-7 1 0 0,-3 1 0 0,-6 1-192 16,-5 0-80-16,-5-3-32 0,-6 3 0 15,-13 1-800-15,0 0-176 0,0 0-16 0,0 0-16 16,-9 2-544-16,-4 2-96 0,-3 0-32 0,-5 2-9952 0</inkml:trace>
  <inkml:trace contextRef="#ctx0" brushRef="#br0" timeOffset="105996.82">20756 16992 20271 0,'-30'4'896'0,"11"1"192"0,-4-1-880 0,1 0-208 0,0 1 0 15,4-1 0-15,-1 2 1984 0,7-1 336 16,2 1 80-16,10-6 16 0,0 0-1072 0,0 0-192 0,3 7-64 0,7 0 0 16,6-1-608-16,2-1-128 0,4-2-32 0,6 0 0 15,4-5 128-15,4 1 32 0,5-2 0 0,9-2 0 16,7-4-80-16,7 0-16 0,7 0 0 0,-1-1 0 15,-2-1-224-15,4-1-160 16,3-2 192-16,5-2-192 0,6 0 192 0,-5-2-192 0,-4 1 192 0,-2 1-192 16,0 2 176-16,-6 3-176 0,-5 1 160 0,-9 1-160 15,-9-1 224-15,-10 3-48 0,-8-1-16 0,-10 3 0 16,-5 0 80-16,-13 5 16 0,0 0 0 0,0 0 0 16,0 0-256-16,-9-1-288 0,-4 2 64 0,-5 4 16 15,-5 0-3216 1,-6 2-640-16</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3:11:16.93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context xml:id="ctx1">
      <inkml:inkSource xml:id="inkSrc35">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12-04T13:12:29.588"/>
    </inkml:context>
    <inkml:brush xml:id="br2">
      <inkml:brushProperty name="width" value="0.05292" units="cm"/>
      <inkml:brushProperty name="height" value="0.05292" units="cm"/>
      <inkml:brushProperty name="color" value="#0070C0"/>
    </inkml:brush>
  </inkml:definitions>
  <inkml:trace contextRef="#ctx0" brushRef="#br0">6043 754 3679 0,'0'0'160'0,"0"0"32"0,6-4-192 0,-1 2 0 0,1 0 0 0,-2 0 0 16,-4 2 960-16,6-4 128 0,-1 1 48 0,1 0 0 0,-3-2-256 0,1 2-48 16,2 0-16-16,-2-1 0 0,-4 4 32 0,5-4 16 15,-2 0 0-15,-3 4 0 16,3-5-192-16,-3 5-32 0,3-4-16 0,-3 4 0 0,4-5-80 0,-4 5-16 15,3-5 0-15,0 1 0 0,-3 4 96 0,3-5 16 16,-3 5 0-16,0 0 0 16,2-4-64-16,-2 4-16 0,1-5 0 0,-1 5 0 15,0 0-64-15,0 0-16 0,0 0 0 0,0 0 0 16,0-4-48-16,0 4-16 0,0 0 0 0,0 0 0 0,-3-2-96 0,3 2-32 16,0 0 0-16,-6 0 0 0,-1 0-80 0,1 1-16 15,0 1 0-15,2 2 0 0,-3 1 80 0,0 1 16 16,-3 2 0-16,-1 1 0 15,-1 2-288-15,-2 1 0 0,1 1 128 0,-2 3-128 0,-2-1 0 16,0 3 0-16,-3 0 128 0,0 3-128 0,-2 1 0 0,1 0 0 0,0 1 0 16,0 2 0-16,1 0 0 0,-1 0 0 0,0 0 0 0,0 1 0 15,0-1 336-15,-2 0-32 0,-1 2-16 0,-1-2 0 16,0-1-64-16,0 0-16 0,-2 1 0 0,3-1 0 16,1-2-80-16,1-1 0 0,1-1-128 0,0-1 192 15,2 0 32-15,0 0 0 0,2-1 0 0,1 1 0 16,-1-1-16-16,1-1 0 0,-1 1 0 0,2 0 0 0,0 0-80 15,0 0-128-15,1-2 176 0,1 0-176 0,2-3 128 0,-2 2-128 16,0 0 0-16,0-1 0 0,0-2 208 0,0 0-64 16,0 0-16-16,-1 1 0 15,2-2 48-15,0 0 0 0,0 0 0 16,0 0 0-16,1-1 0 0,0-1 0 0,1-2 0 0,0 0 0 0,1 1-176 0,2-1 0 16,-1-2 0-16,0 0 0 0,2-1 0 0,0-1 0 15,1 0 0-15,0-1 0 16,5-2 0-16,0 0-272 0,0 0 64 0,0 0 16 15,-3-2-1472-15,3 2-272 0,0-6-64 0,1-2-11008 16</inkml:trace>
  <inkml:trace contextRef="#ctx0" brushRef="#br0" timeOffset="726.82">6110 719 5519 0,'0'0'240'0,"0"0"64"0,0 0-304 0,0 0 0 0,0 0 0 0,0 0 0 15,0 0 1328-15,0 0 208 0,0 0 32 0,0 0 16 16,0 0-688-16,0 0-144 0,0 0-32 0,0 0 0 0,0 0 96 0,0 0 16 15,0 0 0-15,0 0 0 0,0 0-192 0,0 0-16 16,0 0-16-16,0 0 0 0,0 0-64 0,0 0-16 16,0 0 0-16,0 0 0 0,0 0-96 0,0 0-32 15,0 0 0-15,5-4 0 0,-5 4-80 0,5-3-32 16,2-1 0-16,2 2 0 0,-3 1-112 0,3 0-32 16,1 2 0-16,1-1 0 0,0 0-144 0,2 1 128 15,0 0-128-15,3 2 128 0,0 0 16 0,2 0 0 16,2 0 0-16,0 3 0 0,4 1 176 0,0 1 16 15,0 2 16-15,2 1 0 0,3 1-32 0,0 2 0 16,-4-1 0-16,2 1 0 0,0-1-128 0,-3 2-16 16,-1-1-16-16,-2 0 0 0,-3-1-160 0,-2-1 192 15,-1 1-192-15,-1-1 192 0,-4 0-64 0,-1 0-128 16,1 0 192-16,-1 0-64 0,-1 1-128 0,-2-1 160 16,0-2-160-16,-1 0 160 0,1 1-160 0,-4-1 128 0,-1-1-128 0,0 0 128 15,0-2-256-15,1 0-64 0,-2-7-16 0,1 7-8240 16,-1-7-1632-16</inkml:trace>
  <inkml:trace contextRef="#ctx0" brushRef="#br0" timeOffset="1324.48">6200 711 3679 0,'0'0'320'0,"0"0"-320"15,0 0 0-15,0 0 0 0,0 0 2176 0,0 0 384 16,0 0 64-16,0 0 0 0,0 0-1456 0,0 0-288 15,8 2-64-15,0 0-16 0,1 1 96 0,1 1 0 16,1-1 16-16,1 2 0 0,0 2-208 0,1 1-32 16,1 1-16-16,3 0 0 0,0 2-272 0,2 2-64 15,0 0-16-15,-1 1 0 0,0 1-304 0,2 1 0 16,1-1 128-16,0 1-128 16,-2-1-368-16,1 0-128 0,0 1-16 0</inkml:trace>
  <inkml:trace contextRef="#ctx0" brushRef="#br0" timeOffset="1842.88">6726 1103 11343 0,'0'0'496'0,"0"0"112"0,0 0-480 0,0 0-128 0,8-1 0 0,-8 1 0 0,0 0 624 16,0 0 96-16,0 0 32 0,0 0 0 0,0 0-80 0,0 0-16 0,0 0 0 0,0 0 0 16,0 0 0-16,0 0 0 15,0 0 0-15,-3 7 0 0,-1-1-272 0,0 2-48 0,-2 1-16 0,1 2 0 16,-3 1-320-16,2 0 128 16,-3 1-128-16,2 2 0 15,0-1-416-15,-1 1-160 0,1 0-16 0,2-2-16 0,-1-1-768 0,3 0-160 0,1-3-16 0</inkml:trace>
  <inkml:trace contextRef="#ctx0" brushRef="#br0" timeOffset="2492.71">6741 1175 11567 0,'0'0'512'0,"2"-5"112"0,0 1-496 0,1 0-128 16,1-2 0-16,-2 2 0 0,0-1 1120 0,-2 5 208 15,0 0 32-15,3-5 16 0,-3 5-128 0,0 0-32 0,2-5 0 16,-2 5 0-16,0 0-400 0,0 0-96 0,0 0-16 0,0 0 0 16,0 0-224-16,0 0-48 0,0 0-16 0,0 0 0 15,0 0-208-15,0 0-32 0,0 0-16 0,0 0 0 16,0 0 16-16,0 0 0 0,0 0 0 16,0 0 0-16,0 0 64 0,0 0 16 0,0 0 0 0,0 0 0 15,0 0 64-15,0 0 0 0,0 0 16 16,0 0 0-16,0 0-48 0,0 0-16 0,0 0 0 0,-2 6 0 0,2-6-32 0,-2 4-16 15,-1 1 0-15,-2-1 0 0,1 1-48 0,-2-1-16 16,1 1 0-16,-1 0 0 0,1 0 32 0,-2 2 0 16,1 0 0-16,-1 0 0 0,-2 2-64 0,1 1 0 15,-2 2 0-15,-1 2 0 0,-1 0-128 0,-3 0 128 16,-2 1-128-16,-3 2 128 0,-1 0-128 0,-2 3 0 16,-1 0 0-16,-2 2 0 0,0 1 0 0,0 1 0 15,-1 2 0-15,3-1 0 0,-2-1 0 0,1-1 0 16,2 0 0-16,1 0 0 0,1 0 208 0,2-1-32 15,-1 0-16-15,1 2 0 0,1-2 32 0,0 0 16 16,-2 0 0-16,-1-2 0 0,-1 0-80 0,1 1 0 16,0-1-128-16,0 1 192 0,-1 0-192 0,1-1 128 0,2-1-128 0,-1 0 0 15,1-1 0-15,0-2 128 16,2 0-128-16,-1-2 0 0,1 0 0 0,1-1 144 0,1-1-144 0,1-1 128 16,0 0-128-16,2 0 0 0,0 2 0 0,0-2 0 15,0-3 0-15,1 1 128 0,1 1-128 0,1 0 0 16,0-1 0-16,0 0 0 0,-1-1 128 0,0 1-128 0,0 0 0 15,0 0 0 1,-1 0 0-16,0-1 128 0,-1 1-128 0,0 0 0 0,0 0 0 16,0-2 0-16,1 1 0 0,0 0 0 0,-2 0 0 0,2-1 0 0,2 1 0 0,-2-1 0 15,2-1 0-15,0 1 128 0,1-1-128 0,1 1 0 16,-2-2 144-16,2 1-144 0,2-2 0 0,0 1 0 16,0-2 0-16,1 0 128 15,1 1-128-15,3-4 0 0,0 0 0 0,0 0 0 16,0 0-480-16,0 0-64 0,0 0-16 0,0 0 0 15,0 0-1792-15,0 0-352 0,1-6-80 0,1 1-16 0</inkml:trace>
  <inkml:trace contextRef="#ctx0" brushRef="#br0" timeOffset="3190.14">5373 1416 3679 0,'0'0'320'0,"0"0"-320"16,0 0 0-16,0 0 0 0,0 0 1536 0,0 0 256 31,0 0 32-31,0 0 16 0,0 0-544 0,0 0-96 0,0 0-32 0,-3 3 0 15,0 1-144-15,-1 1-16 0,0 0-16 0,0 2 0 16,0 0-432-16,0 1-96 16,-1 0-16-16,0 1 0 0,-1 0-176 0,0 1-32 15,-2 1-16-15,-1 2 0 0,-1 0 16 0,-1 1 0 16,-1 1 0-16,0 0 0 0,-3 0 16 0,-2 4 16 16,0 0 0-16,-1-1 0 0,-2 1-80 0,1 1-32 15,-2-1 0-15,1-2 0 0,0 0-160 0,2-1 192 16,-1 0-192-16,1-2 192 0,2-1-64 0,0 0-128 0,2-1 192 15,1 1-64-15,-1-2 240 0,3 0 32 0,2-2 16 16,0 1 0-16,0 0-96 0,1-1-32 0,2-1 0 0,0-2 0 16,1 0-160-16,0-1-128 0,2 0 192 0,3-5-192 15,0 0 144-15,0 0-144 0,0 0 0 0,0 0 144 16,0 0-432-16,0 0-96 0,0 0 0 16,0 0-7296-16,7 1-1472 0</inkml:trace>
  <inkml:trace contextRef="#ctx0" brushRef="#br0" timeOffset="3854.11">5795 2054 6447 0,'0'0'576'0,"0"0"-576"15,0 0 0-15,5-2 0 0,-5 2 1824 0,7-3 256 16,-7 3 48-16,0 0 16 0,0 0-688 0,0 0-144 16,0 0-32-16,0 0 0 0,0 0-64 0,0 0-32 15,0 0 0-15,0 0 0 0,0 0-384 0,0 0-80 16,-5 7-16-16,0 2 0 0,-3 1-192 0,-1 2-64 15,-1 1 0-15,-1 2 0 0,-1 3-256 0,-1 1-48 0,-3 0-16 0,-2 1 0 16,-1-1-128-16,2 0 0 16,-1-1 0-16,0 1 0 0,1-1 0 0,0-1 0 0,2 0 0 15,1-1 0-15,0 0 0 0,2-3 192 0,-1 1-192 0,2 0 192 16,2-3-192-16,1-1 0 0,0-1 0 0,1-1 0 16,0-2 0-16,1-1 0 0,2-1-144 0,4-4 144 15,-4 4-640-15,4-4-64 0,0 0 0 0,0 0-16 16,0 0-320-16,0 0-64 0,0 0-16 0,0 0-5664 15,7-5-1152-15</inkml:trace>
  <inkml:trace contextRef="#ctx0" brushRef="#br0" timeOffset="4058.26">5874 2028 17615 0,'0'0'768'0,"0"0"192"0,0 0-768 0,0 0-192 15,0 0 0-15,0 0 0 0,0 0 864 0,-1 8 144 16,-5 1 16-16,0 1 16 0,-2 0 96 0,-2 3 16 15,-2 3 0-15,-1 3 0 0,-2 2-704 0,-1 2-128 16,-3 2-16-16,0 1-16 0,-1 0-288 0,-1 1 128 0,-5-1-128 0,3-1 0 16,1-3 0-16,1-1 0 15,2-2 0-15,1-2 0 0,0-2-160 0,4-3-144 0,3-2-16 0,1-3-11232 16</inkml:trace>
  <inkml:trace contextRef="#ctx0" brushRef="#br0" timeOffset="6098.71">4558 2321 1839 0,'0'0'0'0,"0"0"160"0,0 0-160 0,0 0 0 0,0 0 0 0,0 0 0 16,-2 6 912-16,2-6 160 0,-2 5 16 0,2-5 16 0,-4 6-672 0,4-6-144 15,-3 5-32-15,3-5 0 16,-3 6 352-16,3-6 64 0,0 0 16 0,-3 5 0 0,3-5 240 0,0 0 48 15,0 0 16-15,0 0 0 0,0 0-192 0,-4 4-32 16,4-4-16-16,0 0 0 0,-3 5-288 0,3-5-48 16,0 0-16-16,0 0 0 0,0 0-256 0,-4 4-144 15,0 1 160-15,4-5-160 0,0 0 144 0,0 0-144 0,-3 4 128 16,3-4-128-16,-3 3 0 0,3-3 0 16,-4 6-224-16,4-6 80 15,-5 4-272-15,5-4-48 0,-3 5-16 0,3-5-4256 16,-5 4-864-16</inkml:trace>
  <inkml:trace contextRef="#ctx0" brushRef="#br0" timeOffset="6599.08">4380 2537 4607 0,'0'0'192'0,"0"0"64"0,0 0-256 0,0 0 0 0,0 0 0 0,0 0 0 15,0 0 1872-15,0 0 336 0,0 0 64 0,0 0 16 0,0 0-1040 0,0 0-208 16,0 0-32-16,0 0-16 0,0 0-224 0,0 0-32 16,0 0-16-16,0 0 0 0,-2-4-96 0,1 0-32 0,0-2 0 15,1 1 0-15,0-2 48 0,1 1 0 16,0-1 0-16,0-1 0 0,0 1-16 0,1-2 0 15,0-1 0-15,2 0 0 0,-1-1-176 0,0-1-16 16,1-1-16-16,0-1 0 0,1-1-160 0,2-1-16 16,0-1-16-16,0 1 0 0,2-2 32 0,0 2 0 0,-1-1 0 0,0 1 0 15,2-2 32-15,1 2 16 16,1-1 0-16,2-1 0 0,-1 2-144 0,-1 1-32 0,2 0 0 0,1 1 0 16,0 1-128-16,1 0 0 0,2-1 144 0,1 2-144 15,1 0 0-15,-2 1 128 0,3 0-128 0,1 0 0 16,0 1 0-16,0 0 0 0,0 2 0 0,2-1 0 15,-3 0 0-15,2 1 0 0,0 2 0 0,2 0 0 16,-1 2 0-16,0 2 0 0,0 0 0 0,-1 4 0 16,0-1 0-16,-1 2 144 0,-1 1-144 0,-1 1 0 15,-1 0 160-15,-3 2-160 0,-1-1 128 0,-2 1-128 16,-2 0 176-16,-1-1-48 0,-3 2-128 0,3-1 192 16,-4-2-192-16,-3 1 0 0,0 0 0 0,0 0 0 15,-3-6-336-15,0 0-176 16,2 5-16-16,-2-5-8512 0,0 0-1712 0</inkml:trace>
  <inkml:trace contextRef="#ctx0" brushRef="#br0" timeOffset="7535.67">4890 1934 13295 0,'0'0'576'0,"0"0"144"0,0 0-576 0,0 0-144 0,-3-3 0 0,3 3 0 0,-2-5 1424 16,2 5 256-16,-2-4 48 0,2 4 16 0,0-6-432 0,0 6-96 31,-3-5 0-31,2-1-16 0,1 6-288 0,0-5-48 16,0 5-16-16,0 0 0 0,4-6-176 0,-4 6-32 15,3-4-16-15,-3 4 0 0,0 0-224 0,5-2-32 0,-5 2-16 0,7 0 0 16,-7 0-160-16,7 1-16 0,-7-1-16 0,6 3 0 0,-6-3 0 0,8 6 0 31,0 0 0-31,-1 1 0 0,1-1-160 0,0 1 160 0,-1-2-160 0,2 1 160 16,1 1-32-16,1 0 0 0,1 1 0 0,0 0 0 16,2-1 0-16,0 1-128 0,0 0 192 0,2-1-64 15,0 1-128-15,1 0 192 0,-1 0-192 0,2 0 192 0,-1 0-192 0,1 0 0 16,-1 1 0-16,0-1 0 0,-2 2 0 0,0 1 0 15,-1-1 0-15,0 0 0 0,1-1 0 0,-1 1 0 16,1 0 0-16,0 0 0 0,-2 1 0 0,1 0 0 16,0 0 0-16,2 2 0 0,-1 0 0 0,1 1 0 15,0-2 0-15,1 2 0 0,-1 0 0 16,1 1 0-16,-2 0 0 0,3 0 0 0,0 0 0 0,2 1 0 16,-1-1 0-16,-1 1 0 0,1-1 0 0,0 0 0 15,1 0 0-15,-2-2 0 0,-1 0 0 0,-1 1 0 16,1 1 0-16,-1-1 0 0,2 1 0 0,-2 2 0 15,1-2 0-15,-1 1 0 0,1-2 0 0,-2 0 0 16,3 3 0-16,1 0 0 0,-3-1 0 0,2 1 0 16,0 1 0-16,2 1 0 0,-1-2 0 0,0 1 0 0,-1 1 0 15,1-1 128-15,-1 2-128 0,-2 0 192 16,2 0-192-16,-2-1 192 0,2 0-64 0,-2 0-128 0,1 0 192 16,-2-1-64-16,0 1-128 0,-1 0 160 15,0 0-160-15,3 1 160 0,-3-1-160 0,1 0 0 16,1 0 0-16,0 1 128 0,2 0-128 0,1 0 0 0,0 1 0 15,1 0 0-15,1-2 144 0,0 2 48 0,1 0 16 0,-1 0 0 16,1 1 112-16,0-1 0 0,0-1 16 0,0 0 0 16,0-1-32-16,-1 0-16 0,0-1 0 0,-3 0 0 15,1 1-80-15,-1 0-16 0,-2-2 0 0,1 0 0 0,-1-1-192 16,1 0 176-16,-2-1-176 0,0 1 160 16,1-1-160-16,-1 0 0 0,0 1 144 0,-1-2-144 0,0-1 0 15,0 1 128-15,0-1-128 0,-1-1 0 0,-1 0 128 16,1 0-128-16,-3-1 160 0,1-1-160 0,-1 0 144 0,-1-1-144 15,0-1 128-15,-1 0-128 0,0 0 128 0,-1 0-128 16,-2-2 128-16,2 0-128 0,-2-1 0 0,-5-5-176 16,5 5 16-16,-5-5 0 15,0 0-2496-15,0 0-496 0</inkml:trace>
  <inkml:trace contextRef="#ctx0" brushRef="#br0" timeOffset="8939.77">4296 2434 2751 0,'0'0'256'0,"0"0"-256"0,0 0 0 0,0 0 0 16,0 0 2464-16,0 0 448 0,0 0 96 0,0 0 0 15,0 0-1216-15,0 0-240 16,0 0-48-16,0 0-16 0,0 0-208 0,0 0-64 0,0 0 0 0,0 0 0 16,0 0-400-16,7 0-96 0,0 0-16 0,-7 0 0 15,0 0-176-15,6 3-32 16,0-1-16-16,-1 1 0 0,-5-3-192 0,5 6-32 15,-1-1-16-15,0 1 0 0,1 0-48 0,-1 2 0 0,2 0 0 0,-1 0 0 0,1 2-48 0,-1 0-16 32,1 0 0-32,0 0 0 0,1 1-128 0,1 0 128 0,0-1-128 0,1 0 128 0,0 1-128 0,1 0 160 31,-1 0-160-31,1 1 160 0,-1 0-32 0,2 0 0 0,2 0 0 0,-5-1 0 16,3-1 0-16,1 1-128 0,1 0 192 0,-1 0-64 0,0 0-128 0,1 1 0 15,-1 1 144-15,0 1-144 16,1-1 0-16,1 1 128 0,0 0-128 0,0 1 0 0,0-1 0 0,1-1 0 15,-1 0 0-15,1 1 0 0,1-2 128 0,-1 0-128 16,1 0 160-16,-1 0-160 0,-2 2 224 0,2-1-48 0,-1 0-16 0,0-1 0 16,-1 0-32-16,2 0-128 15,-1 0 192-15,0 0-64 0,-1-1-128 0,1 1 0 0,-1 0 144 0,-1 0-144 16,1 0 0-16,0 2 144 0,1-2-144 0,-1 1 0 0,0-1 0 0,0 0 0 16,0 0 0-16,1 0 0 0,0 0 128 15,0 2-128-15,0 0 0 0,1 0 0 16,-1-1 0-16,-1 1 0 15,0 0 0-15,2 0 0 0,0-1 128 0,1 1-128 0,-1-2 0 0,-1 0 0 0,-1-1 0 0,1 1 0 16,-1 0 128-16,0 0-128 0,-1 0 0 16,0 1 0-16,0 0 128 0,2-2-128 0,-2 0 0 15,0 0 0-15,0 0 0 0,0 0 0 0,0 0 144 16,0-2-144-16,0 4 0 0,1-2 144 0,1 0-144 16,-1 0 0-16,-1 2 0 0,0-1 0 0,1-1 0 15,0 0 128-15,1 0-128 0,-1 0 128 0,1 0 0 0,-1 0 0 16,2-1 0-16,-1 1 0 0,-1 0-128 0,1 0 0 15,1-1 0-15,-1 1 0 0,0 0 0 0,2 0 128 16,-3 0-128-16,0 1 0 16,0-2 0-16,2 0 0 0,-4-1 128 0,2 0-128 0,-1 0 0 0,0 0 0 15,1-1 0-15,0 0 128 0,0 1-128 0,0 1 0 16,0 0 0-16,0 0 0 0,1-1 0 0,0 1 0 16,-2-1 0-16,1 1 0 0,1 0 0 0,1 0 0 15,-2-1 0-15,0 1 128 0,0 0-128 0,0 0 128 16,1 1-128-16,-1-1 128 0,0-1-128 0,0 1 0 0,0-1 0 0,-1 1-176 15,1 1 176-15,-1-2 0 16,1 0 0-16,1-1 0 0,-1 0 0 0,-1 1 0 16,1-1 0-16,-4 0 0 0,1 0 0 0,0 2 0 0,0-1 0 15,0 1 0-15,-1 0 0 0,0-2 0 0,-1 1 0 0,1 0 0 32,0-1 0-32,-1-1 0 0,1 1 0 0,-1 0 128 0,0 0-128 0,0-1 0 0,-1 0 0 0,1-1 0 15,0 1 128-15,0-1-128 0,-3-2 160 0,3 1-160 0,-2 1 208 16,1-2-48-16,0 0-16 0,-1 0 0 15,0 0 48-15,-1 1 16 0,1-1 0 0,-6-4 0 0,5 6-32 0,1-2-16 16,-6-4 0-16,5 6 0 0,1-2-32 0,-6-4-128 16,0 0 192-16,5 6-64 15,1-1 0-15,-1-1 0 0,1 0 0 0,-2 0 0 0,-4-4-128 0,6 5 192 16,-2-1-192-16,0 0 192 0,1 1-64 0,0-1-128 0,-5-4 192 0,6 6-64 16,-1-2 0-16,1 0-128 0,-6-4 192 0,5 6-64 15,0-3-128-15,-5-3 128 31,0 0-128-31,4 4 128 0,0-1-128 0,-4-3 160 0,5 3-160 0,-5-3 160 0,4 3-160 16,-4-3 0 0,0 0 0-16,0 0 0 0,0 0 0 0,6 4 0 0,-6-4 128 0,0 0-128 15,5 3 0-15,-5-3 0 0,0 0 0 0,0 0 128 32,0 0-432-32,0 0-80 0,5 3-32 0,-5-3 0 15,0 0-2736-15,0 0-560 0</inkml:trace>
  <inkml:trace contextRef="#ctx0" brushRef="#br0" timeOffset="10212.25">6716 3897 4607 0,'0'0'192'0,"0"0"64"0,0 0-256 0,0 0 0 0,0 0 0 16,0 0 0-16,0 0 2304 0,0 0 400 0,0 0 96 16,0 0 16-16,0 0-1312 0,0 0-256 0,-1-4-48 0,1 4-16 15,0-6-208-15,1 1-32 0,-1 5-16 16,4-6 0-16,-1 0-256 0,1 0-48 16,1 2-16-16,-1 0 0 0,1-1-208 0,0 0-32 0,2-1-16 0,0 0 0 15,0 0 0-15,2 2 0 16,1-1 0-16,1 1 0 0,0-1-16 0,1 2 0 15,0-1 0-15,1-1 0 0,0 2-16 0,2 0-16 16,-1-1 0-16,2 2 0 0,2 0-64 0,1 0-16 0,-1 0 0 0,2 1 0 16,0-1-16-16,0 2 0 0,0 0 0 0,-1 0 0 0,1 2 16 15,1-1 0-15,0 1 0 0,0 1 0 0,-1 2-80 16,-1 0-16-16,0 1 0 0,0 0 0 0,0 3 0 16,-1 0-128-16,1 1 192 0,-1 2-64 0,-3 1-128 0,-1 1 192 15,2 1-192-15,-1-1 192 0,0 1 64 0,1 1 32 16,0 1 0-16,0 0 0 0,-4-2-112 0,0-1-32 15,0 0 0-15,-1-1 0 0,0 0-16 0,-2-1-128 16,-3-1 192-16,0-1-64 0,-1 0 80 0,0 0 16 16,-2-1 0-16,-1-1 0 0,-1 0-16 0,-1 0 0 15,-1-2 0-15,1 0 0 0,-2-1-64 0,0 1-16 16,2-6 0-16,-3 5 0 0,3-5-128 0,-5 6 0 0,5-6 0 0,-4 4 0 31,-2 1-704-31,6-5-64 0,-4 3 0 0,4-3-9664 16,-4 2-1936-16</inkml:trace>
  <inkml:trace contextRef="#ctx0" brushRef="#br0" timeOffset="11174.04">6826 3848 12207 0,'0'0'528'0,"0"0"128"0,0 0-528 0,0 0-128 0,0 0 0 0,0 0 0 0,4-2 704 0,0-1 128 16,0 1 0-16,-4 2 16 0,5-1 80 0,-1 0 16 15,1-1 0-15,-1 1 0 0,2-1 112 0,-6 2 32 0,0 0 0 0,0 0 0 16,0 0-272-16,0 0-48 0,0 0-16 0,0 0 0 15,0 0-288-15,0 0-48 0,0 0-16 0,0 0 0 16,0 0-80-16,0 0-32 16,0 0 0-16,0 0 0 0,-5 3 96 0,0 0 32 15,-2-1 0-15,0 2 0 0,1-1 0 0,-3 1 0 16,1 1 0-16,1 0 0 0,-3 3-240 0,2 0-48 0,-2 0-128 0,1 2 192 0,1 0-192 0,-2 1 0 16,0 0 0-16,-1 1 0 15,-1 2 0-15,0 1 0 0,-2 1 0 0,2 1 0 0,-2 1 0 0,0-1 0 16,-2 2 0-16,1 1 0 0,-3 1 0 0,1-2 0 15,-2 2 0-15,1 0 0 0,1-1 0 0,-1 0 0 16,1-2 0-16,-1 1 0 0,0 0 128 0,2 0-128 16,0-2 0-16,-1 1 0 0,0-2 192 0,1 1-64 15,-1 0-128-15,2 1 192 16,1 0-192-16,-1-1 176 0,1 1-176 0,-2-1 160 0,0 1-160 0,1 1 0 16,-1-1 144-16,2 2-144 0,0 0 0 0,-2 0 128 15,-1 0-128-15,-1-1 0 0,1 1 0 0,-1 0 0 0,0-1 0 0,1-1 128 16,-2 0-128-16,0 1 0 0,1-1 0 0,0 0 128 15,0-2-128-15,1 0 0 0,-1-1 0 16,1 1 0-16,0-1 0 0,1 0 0 16,-2 1 0-16,2 0 128 0,0 0-128 0,1-1 0 0,-2 1 0 0,1 0 0 31,-1 1 0-31,2-1 0 0,-1 2 0 16,1-1 0-16,-1 1 0 0,-1-1 0 0,-1 0 0 0,2-1 0 0,-3 1 0 0,2-1 0 0,-2 1 0 15,-1-1 0 1,0 0 0-16,2 0 0 0,-1 1 0 0,1-1 0 0,2 1 0 15,-1-1 0-15,0 2 0 0,0 0 0 0,1-1 0 0,0 1 0 16,2-2 0-16,-1 1 0 0,-3-1 0 0,-1 2 0 0,4-1 0 0,-2 1 0 0,1 0 0 0,1-1 128 16,-2 1-128-16,3-1 0 15,-5 1 0-15,1-1 144 0,1-1-144 16,-1 2 0-16,1-2 256 0,0 1-64 16,0-3-16-16,0 1 0 0,2 1 16 0,-1-1 0 15,2-1 0-15,0 1 0 0,0-2-192 0,2 0 192 16,0-1-192-16,-1 0 192 0,2 0-192 0,0-1 160 15,0-1-160-15,1 0 160 0,1-1-160 0,1 0 128 16,0-1-128-16,1-1 128 0,2 1-128 0,-2-1 0 16,2-2 0-16,0 1 128 0,1-1-128 0,4-5 0 0,-5 4 0 0,5-4 0 31,0 0-512-31,0 0-96 0,0 0-16 0,0 0-9424 0,0 0-1904 0</inkml:trace>
  <inkml:trace contextRef="#ctx0" brushRef="#br0" timeOffset="12250.63">7424 4282 3679 0,'0'0'320'0,"0"0"-320"0,6-2 0 0,1 0 0 0,-2 0 1872 0,-5 2 304 16,6-4 64-16,-1 1 16 0,1-1-960 0,-1 0-192 15,0 0-32-15,0 1-16 0,2-1 16 0,-7 4 0 16,0 0 0-16,4-4 0 0,1 0 96 15,-5 4 32-15,4-3 0 0,-4 3 0 0,4-3-288 0,-4 3-48 0,0 0-16 16,0 0 0 0,0 0-240-16,0 0-48 0,0 0-16 0,0 0 0 0,0 0-96 0,0 0-32 15,0 0 0-15,0 0 0 0,-4 7-128 0,-1 0-32 16,-2 1 0-16,-2 1 0 0,-1 2-64 0,-1 1-32 16,0 1 0-16,0 2 0 0,-4-1-160 0,-1 1 0 15,1 1 0-15,1-1 0 0,-3 0 0 0,2 2 0 0,-1 1 0 0,1 1 0 16,-1 1 0-16,-1 1 128 0,1 1-128 0,-1 1 128 0,-1 1 0 15,2 1 0-15,-1-1 0 0,1 0 0 0,-2 0 0 0,1 1-128 16,0 1 192-16,0 0-64 0,-2-1-128 0,-1 2 0 16,-1-2 144-16,0-1-144 0,-1 1 128 0,0-2-128 31,0-1 160-31,1 1-160 0,1 1 192 0,0 0-48 0,0-1-16 0,0 0 0 16,0-1 0-16,3 0 0 15,0-1 0-15,1 1 0 0,-2 0-128 0,1 0 192 0,-1 0-192 0,1-1 192 16,1 0-192-16,1 0 192 0,-1 0-192 0,0 0 192 0,-2 0-192 0,-1 0 160 15,2-3-160-15,-2 1 160 0,-2-1-160 16,0 1 0-16,0 1 144 0,0 1-144 16,1 0 0-16,1 0 128 0,0-1-128 0,0-2 0 0,1 1 0 0,0-1 0 15,-1-1 0-15,2 1 128 0,0-1-128 0,1 2 0 16,-1-1 0-16,1-1 128 0,-1 0-128 0,2 0 0 16,1 2 0-16,-1-1 0 0,1-2 0 0,0 1 144 0,-2-1-144 0,0 1 0 15,-1-2 128 1,1 3-128-16,-1-2 0 0,1 1 0 0,-1-2 176 0,1 2-176 0,-2-2 160 0,3 2-160 15,-1-2 0-15,2 0 128 0,0 0-128 16,0-2 0-16,0 0 0 0,1 0 144 16,1 0-144-16,0 1 128 0,1-1-128 0,0 0 192 15,1-1-192-15,1 0 192 0,0 0 0 0,2 0 0 16,0-1 0-16,-1 2 0 0,0-4 0 0,0 1 0 0,0 0 0 0,2-1 0 0,-2 0-192 16,1 1 192-16,1-3-192 0,0 1 192 0,1 0-192 0,-1-2 0 31,1 1 144-31,-2-1-144 0,3-1 0 0,-1 1 0 15,1-1 0-15,0-1-192 16,-1 1-272-16,5-5-64 0,-4 3-16 0,4-3-10560 16,0 0-2112-16</inkml:trace>
  <inkml:trace contextRef="#ctx0" brushRef="#br0" timeOffset="13214.13">4889 5957 2751 0,'0'0'128'0,"0"0"16"0,0 0-144 0,0 0 0 0,0-6 0 0,0 1 0 0,0-1 1824 16,0 6 336-16,0-5 64 0,0-1 16 16,-1 1-784-16,1 5-160 0,1-6-16 0,-1 6-16 0,-1-5 96 0,1-1 32 15,0 6 0-15,0 0 0 0,-1-5-144 0,1 5-32 32,0 0 0-32,0 0 0 0,-2-5-256 0,2 5-48 0,0 0-16 0,0 0 0 0,0 0-320 15,-5 5-64-15,1-1 0 0,0 1-16 16,-1 1-288-16,1 2-48 0,1 0-16 0,-1 2 0 0,2 1-144 0,1 0 0 15,-1 1 0-15,1 1 0 0,0-2 0 0,-1 2 0 0,2 1 0 0,2 1 0 16,0 1 0-16,0 0 0 16,1 1 0-16,1 0 0 0,0 1 0 0,1 1 0 15,2 1 0-15,1-2 0 0,1 1 240 0,0 0-48 0,0-1 0 16,2 1 0-16,1 0 64 0,2-1 16 0,1 1 0 0,0 0 0 16,3-2 16-16,3 1 0 0,-1-1 0 0,2-2 0 15,3-1-32-15,0-1 0 16,2-2 0-16,-1-1 0 0,0-1-32 0,1-1-16 0,-2-3 0 15,0 1 0-15,1-2-80 0,-1 1 0 0,-2-2-128 16,0-1 192-16,0-1-64 0,0-1 0 0,-2 0-128 0,0-1 192 0,0 0-192 0,0 0 144 16,0-1-144-16,0-2 128 15,0 0-128-15,-3 1 160 0,1-2-160 0,-1 0 160 16,-4-1-32-16,0 0-128 0,1-3 192 0,-2-1-64 16,-2-1 80-16,0-1 16 0,-2 1 0 0,-1-3 0 0,0-3 16 15,0 1 0 1,-3-1 0-16,1 1 0 0,-1-2 16 0,-1 0 0 0,-1 0 0 0,-3-1 0 0,0 1 64 0,-3 0 32 15,-1 0 0-15,-1 1 0 0,-2-2 192 0,-2 1 32 16,1 2 16-16,-7-1 0 0,0 2-160 0,-3-1-48 16,0 0 0-1,-4 3 0-15,0 1-256 0,-1 1-128 0,-1 0 128 0,0 1-128 0,-1-1 0 0,1 3-304 16,0 1 48-16,-1 2 16 16,1 1-368-16,1 0-80 0,1 2-16 0,1 0 0 15,1 1-1280-15,2 0-272 0,1 1-48 0,2 0-13456 0</inkml:trace>
  <inkml:trace contextRef="#ctx0" brushRef="#br0" timeOffset="13684.17">4922 5854 15839 0,'0'0'704'0,"0"0"128"0,0 0-656 0,0 0-176 0,0 0 0 0,0 0 0 16,0 0 1136-16,0 0 192 0,0 0 32 0,0 0 16 0,0 0-176 0,0 0-48 15,6-2 0-15,3 1 0 16,0 0-256-16,5 0-64 0,2 0-16 0,3 1 0 15,3 0-240-15,1 1-32 0,4 1-16 0,2 1 0 16,1 1-32-16,1 0-16 0,-1 1 0 0,1 4 0 16,-1 1-160-16,2 1-48 0,-1 1 0 0,0 3 0 15,1 0-272-15,0 1 128 0,-1 0-128 0,-1 0 0 16,-3 1 128-16,0-1-128 0,-1 2 0 0,-2-2 0 16,-2 2-1840-16,-1-3-464 0</inkml:trace>
  <inkml:trace contextRef="#ctx0" brushRef="#br1" timeOffset="20221.57">5257 4535 3679 0,'0'0'160'0,"0"0"32"0,0 0-192 0,0 0 0 0,-4-3 0 0,4 3 0 0,-4-5 720 0,4 5 112 16,-3-4 0-16,3 4 16 0,-5-4-48 16,2-1-16-16,0 1 0 0,3 4 0 15,0 0 352-15,-3-5 64 0,1 0 16 0,0 1 0 16,2 4-208-16,-1-6-48 0,0 1 0 0,0-1 0 15,1 1-224-15,-1-1-48 0,1 1-16 0,0-1 0 0,0-1 48 0,0-1 16 16,0 0 0-16,1 0 0 16,-1 2-48-16,1-1-16 0,0 0 0 0,-1 0 0 0,0 0-128 0,0 2-32 0,0-1 0 0,0 1 0 31,-1-1-32-31,1 6-16 0,-1-6 0 0,0 1 0 0,1 5-96 16,-3-5-32-16,1 0 0 0,2 5 0 0,-2-5-80 0,2 5 0 0,-2-4-16 0,2 4 0 0,0 0-240 0,0 0 128 31,0 0-128-31,0 0 0 0,0 0 0 0,0 0 0 0,0 0-208 0,-2 5 64 0,2 2 0 0,0 0 0 15,-3 2 0 1,2 2 0-16,0 1 144 0,0 1-160 0,0 2 160 0,0-1-160 16,-1 1 160-16,1 3 0 0,0 2 0 0,-1 2 0 0,2 2 0 0,2 1 0 15,0 3 0-15,-1 0 0 0,0 2 0 0,0 1 0 16,1 3 0-16,0-1 0 0,1 2 0 16,-1 0 128-16,0 1-128 0,0 1 0 0,0 2 0 15,1 0 144 1,-1 1-144-16,1 0 0 0,2 1 160 0,-1 0-160 15,1-3 128-15,-1 3-128 0,0-1 192 0,-1-2-64 16,1-2 0-16,-1 3 0 0,-1 2 64 0,0-3 0 0,1 0 0 0,-1-1 0 16,0 0 32-16,2 1 16 15,0-2 0-15,-3 0 0 0,1-2-64 0,0-1-16 16,0-2 0-16,1 0 0 0,-2 0 32 0,0-1 16 0,-1-1 0 0,0-1 0 16,1-4 80-16,0-1 16 15,-1 1 0-15,0-3 0 0,0-1-64 0,1 0-16 16,0 0 0-16,0-3 0 0,0-1-32 0,1-2-16 0,0 0 0 0,-1 0 0 15,1 0-16-15,0-2 0 0,2-1 0 0,-3-1 0 0,0-2-160 16,1 1 192-16,0-1-192 0,0-1 192 0,-1-1-192 0,-1-6 192 16,0 0-192-16,0 0 192 0,2 7-64 0,-2-7 0 15,0 0 0-15,0 0 0 0,0 0-128 0,0 0 128 16,0 0-128-16,0 0 128 0,1 6-256 0,-1-6-64 16,0 0-16-16,0 0 0 15,0 0-768-15,0 0-160 0,0 0-16 0,-7 3-16 16,7-3-2080-16,-8-5-400 0</inkml:trace>
  <inkml:trace contextRef="#ctx0" brushRef="#br1" timeOffset="20805.41">5137 4475 13823 0,'-2'-7'1216'0,"-1"1"-960"16,1 0-256-16,-1 1 0 16,0-3 896-16,-1 1 128 0,0 2 16 0,1-1 16 0,-1 2-144 0,1 0-16 15,0-1-16-15,3 5 0 0,-6 2-336 0,1 3-64 16,-1 1-16-16,2 2 0 16,-2 1-464-16,1 1 0 0,-1 1 0 0,1 0 0 0,-1 0 208 0,1 2 48 15,-1 2 16-15,2 0 0 0,-1-3-32 0,2-1-16 16,0 0 0-16,0-1 0 0,-1-3 336 0,2 0 64 0,0-2 16 0,2-5 0 15,0 0 224-15,0 0 48 16,0 0 16-16,0 0 0 0,0 0-32 0,0 0 0 0,0-5 0 0,1-3 0 16,1-3-384-16,1-1-64 15,2-2-32-15,1-2 0 0,2-1-64 0,2-2-16 0,0-1 0 0,1 3 0 16,1 1-128-16,-1 3-16 0,0 1-16 16,0 2 0-16,-1 2-176 0,0 3 0 0,-1 1 0 0,-1 2 128 0,1 5-128 0,0 1 0 15,0 3 0-15,1 1-176 0,0 2 176 0,1 1-160 16,-1 1 160-16,-1 3-160 0,0-2 160 0,0 2 0 15,0 1 0-15,0 0 0 16,-1-3 0-16,1 0 0 0,0-2 0 0,1-2 0 0,-1-1 0 0,1-1 0 16,0-3 160-16,-1-2-160 0,2-1-192 0,0-2-128 15,0-1-16-15,2-1-10192 32,-1-3-2032-32</inkml:trace>
  <inkml:trace contextRef="#ctx0" brushRef="#br1" timeOffset="21518.51">4339 4326 8287 0,'-4'-15'736'0,"3"8"-592"15,1-1-144-15,1-1 0 0,-1 0 2640 0,1 0 496 16,0-1 112-16,0 1 16 0,-1 2-1056 0,0 0-208 16,1 1-32-16,-1 0-16 0,0 6-784 0,0 0-144 15,0 0-48-15,0 0 0 0,0 0-672 0,0 0-144 16,0 0-32-16,0 8 0 0,0 2-128 0,0 3-176 16,-1 2 48-16,1 4 0 0,0 1 128 0,0 3 0 0,0 2 0 15,0 2 0-15,0-1 0 0,0 0 144 16,-1 1-144-16,1-1 160 0,1 1-160 0,0-1 0 15,0-1 0-15,2-1 128 0,0-3-128 0,0-1 0 16,0-1 0-16,1 1 128 0,-1-2-128 0,1-1 160 0,0-2-160 16,-1 0 160-16,1-3-160 0,0-2-192 0,-1-1 32 0,0-1-9072 15,1-1-1824-15</inkml:trace>
  <inkml:trace contextRef="#ctx0" brushRef="#br1" timeOffset="21848.11">4312 4391 16575 0,'-8'-18'1472'0,"7"8"-1168"0,0-4-304 0,1-1 0 0,2-1 1360 0,1-1 224 16,2-1 32-16,1 1 16 0,2 0-304 0,1 1-64 16,1-1-16-16,1 1 0 0,0 0-240 0,1 2-48 15,1 1-16-15,0 2 0 0,2 1-352 0,-1 1-64 16,-1 3-16-16,-1 1 0 0,-1 1-240 0,1 4-48 15,-1 2-16-15,-1 4 0 0,-1 0-48 0,-1 3-16 16,-2 3 0-16,1 1 0 0,-1 2-16 0,0 1 0 0,-2 3 0 0,0 1 0 16,-2 0-128-16,-1 1 0 0,-1-1 0 0,-1-1 0 15,-1-2 128-15,-4 0-128 16,1-3 192-16,-2-1-64 0,-2 2 112 0,0 0 16 0,0-2 0 16,-4 1 0-16,0-2-32 0,-1 0 0 0,-1-1 0 0,0 0 0 15,1-1-96-15,0 1-128 0,-1 0 176 0,1 0-10912 31,1 1-2176-31</inkml:trace>
  <inkml:trace contextRef="#ctx0" brushRef="#br1" timeOffset="28479.93">6282 208 2751 0,'0'0'256'0,"0"0"-256"16,0 0 0-16,0 0 0 0,0 0 1184 0,0 0 192 15,0 0 32-15,0 0 16 0,0 0-912 0,0 0-176 16,0 0-32-16,0 0-16 0,0 0 240 0,0 0 48 16,0 0 16-16,0 0 0 0,0 0 32 0,0 0 0 15,0 0 0-15,0 0 0 0,0 0-16 0,0 0 0 16,0 0 0-16,-1-6 0 0,1 6-48 0,0 0-16 16,0 0 0-16,0-4 0 0,0 4-96 0,0 0-32 15,0-4 0-15,0 4 0 0,0 0 80 0,0 0 16 0,0-5 0 0,0 5 0 16,0 0 64-16,1-5 0 0,-1 5 16 0,0-6 0 0,0 6 112 0,1-5 0 15,-1 5 16-15,0 0 0 0,0 0-80 0,0-6 0 32,0 6-16-32,0 0 0 0,0-5-96 0,0 5-16 15,0 0 0-15,0 0 0 0,0 0-144 0,0 0-48 0,-1-6 0 0,1 6 0 0,0 0-16 0,0 0-16 16,0 0 0-16,0 0 0 0,0 0 16 0,0 0 0 16,0 0 0-16,0 0 0 0,0 0-48 0,0 0 0 15,0 0 0-15,0 0 0 0,0 0-96 0,0 0-32 16,0 0 0-16,0 0 0 0,0 0 0 0,0 0 0 15,0 0 0-15,0 0 0 16,0 0-128-16,-2 5 128 0,-1-1-128 0,2 0 128 0,0 2-128 16,0 1 160-16,1-1-160 0,0 2 160 0,-1 1-160 0,1 2 160 0,0 0-160 0,0 1 160 15,1 1-160-15,0 0 0 16,0-1 0-16,-1 0 0 0,1 2 0 0,1-1 0 16,-1 0 144-16,0 1-144 0,0 2 0 0,0-1 144 15,-2 0-144-15,2 1 0 0,-1-2 144 0,0 0-144 16,0 2 0-16,0-2 144 0,0 2-144 0,0-1 128 0,1 3-128 0,-2-1 128 15,1 2 16-15,0-4 0 0,0 3 0 16,2-1 0-16,-1 3 48 0,0-1 0 0,0 0 0 0,3-2 0 16,-2 1-16-16,1 4 0 0,-1-2 0 0,2-2 0 15,-1 1 0-15,-2-2 0 0,1-3 0 0,1 0 0 16,-2-1 16-16,1 1 0 0,-1-2 0 0,-1 0 0 16,-1 0-16-16,0-1 0 0,0-1 0 0,0 0 0 15,1-2-48-15,-2 2 0 0,0-2 0 0,1 0 0 16,0-2-128-16,1-6 192 0,0 0-192 0,1 9 192 15,-2-1-192-15,1-8 160 0,0 0-160 0,0 8 160 16,0-8-160-16,0 0 0 0,0 0 144 0,0 0-144 0,0 0 0 0,0 0 144 16,0 0-144-16,0 0 0 0,-2 6 144 0,2-6-144 15,0 0 0-15,0 0 144 0,0 0-144 0,0 0 0 16,0 0 0-16,0 0 0 0,0 0-240 16,0 0 32-16,0 0 0 0,0 0 0 15,0 0-224-15,-3 3-32 0,0-3-16 0,0-1 0 16,1 0-496-16,1-1-112 0,-1 1 0 0,0-2-16 15,1-1-1760-15,-1 0-336 0,0 1-80 0</inkml:trace>
  <inkml:trace contextRef="#ctx0" brushRef="#br1" timeOffset="29013.03">6128 816 6447 0,'0'0'576'0,"-5"-3"-576"0,2 0 0 0,0-1 0 16,0 1 3072-16,-2 0 496 0,1-1 96 0,-1 1 32 15,2 0-1552-15,3 3-304 0,-2-3-64 0,2 3-16 16,0 0-656-16,0 0-128 0,0 0-16 0,0 0-16 16,0 0-304-16,0 0-48 0,0 0-16 0,0 0 0 15,0 0-128-15,5 3-16 0,1 1-16 0,0 2 0 16,0-1-64-16,-1 2-16 0,1 1 0 0,1-1 0 15,-2 2-16-15,1 1 0 0,-1 0 0 0,2 1 0 0,-1 0-32 0,1 1-16 16,-2-1 0-16,1 0 0 0,-1-1-96 0,1 0-32 16,-1-1 0-16,1-1 0 0,-1 0-144 0,0-1 128 15,0 0-128-15,1 0 128 0,-6-7 16 0,7 7 0 16,1-3 0-16,-1-1 0 0,-7-3-144 0,7 2 0 16,0-2 0-16,1-1 0 0,-8 1-320 0,5-4-64 15,2-2 0-15,-1 0 0 0,1-3 16 0,-1-2 0 16,0-1 0-16,2-2 0 0,0-2 0 0,-1-1 0 0,1-3 0 0,0 0 0 15,-3 0 112-15,2 3 32 16,-2 1 0-16,0 2 0 0,-1 2 224 16,-1 1 208-16,1 1-32 0,-3 3-16 0,0 3 288 0,-1 4 64 15,0 0 16-15,0 0 0 0,0 0 224 0,0 0 32 0,0 0 16 0,-5 9 0 16,0 2-288-16,-2 1-64 16,1 1-16-16,-2 1 0 0,-1 2-208 0,0 0-32 15,1 2-16-15,0-1 0 0,-1 1-176 16,3-1 0-16,0-2 144 0,2-1-144 0,-1-2 0 0,2 0 0 15,1-1-160-15,0-2 160 16,-1-2-2064-16,3-7-304 0,0 0-64 0</inkml:trace>
  <inkml:trace contextRef="#ctx0" brushRef="#br1" timeOffset="30132.17">5353 309 12831 0,'0'0'1152'16,"0"0"-928"-16,0-5-224 0,0-1 0 0,0 1 1856 0,0-1 336 15,0 0 64-15,0 0 16 0,0 1-480 0,0 5-80 16,2-6-32-16,-2 6 0 0,1-5-544 0,-1 5-112 15,0 0-32-15,0 0 0 0,0 0-256 0,0 0-48 16,0 0-16-16,0 0 0 0,5 3-32 0,1 2-16 16,-2 2 0-16,0 2 0 0,1 2-176 0,0 2-48 15,0 0 0-15,-2 1 0 0,3 4 64 0,0 2 16 0,1 0 0 0,-1-1 0 16,1-1-192-16,1 1-32 0,-2-1-16 0,2-1 0 16,0 1-112-16,-2-2-128 0,1 1 176 0,1-2-176 15,-2-1 160-15,0-4-160 0,-2 1 128 0,2-2-128 16,-3-1 224-16,0-1-32 15,-3-7-16-15,5 7 0 0,-5-7 80 0,0 0 0 0,0 0 16 0,0 0 0 16,0 0 64-16,0 0 16 0,6-2 0 0,0-5 0 16,-1-2 0-16,0-1 0 0,-1-4 0 0,0-2 0 15,1-2-144-15,-2-1-16 0,1-7-16 0,1-3 0 0,-1-1-176 0,1-1 128 32,-2 1-128-32,2-1 128 0,-2 3-128 0,1 1 0 0,-1 3 0 0,0 3 0 0,-1 4 0 0,0 1 0 15,0 3 0-15,-1 3 0 0,0 1 0 16,-1 2 0-16,0 0-144 0,0 1 144 0,0 3-272 0,1 0 0 0,1 1 0 15,-2 2 0 1,0 0-1936-16,0 0-384 0,0 0-80 0</inkml:trace>
  <inkml:trace contextRef="#ctx0" brushRef="#br1" timeOffset="31431.6">5325 179 18879 0,'0'0'832'0,"0"0"192"0,0 0-832 0,0 0-192 0,0 0 0 0,0 0 0 16,0 0 1696-16,0 0 288 15,0 0 64-15,0 0 16 0,0 0-480 0,0 0-112 0,0 0 0 0,0 0-16 16,0 0-560-16,0 0-96 0,0 0-32 0,0 0 0 16,5-1-304-16,2 0-64 15,0 0-16-15,1 0 0 0,1 0-384 0,1 1 0 0,1 0 0 0,2 0 0 32,4-1-1600-32,0 0-384 0,1 0-96 0</inkml:trace>
  <inkml:trace contextRef="#ctx0" brushRef="#br1" timeOffset="49312.58">6756 960 2751 0,'0'0'256'0,"0"0"-256"16,0 0 0-16,0 0 0 0,0 0 496 0,0 0 48 0,0 0 16 0</inkml:trace>
  <inkml:trace contextRef="#ctx0" brushRef="#br1" timeOffset="50195.39">6676 971 10703 0,'0'0'224'0,"0"0"48"0,0 0 16 0,0 0 32 0,0 0-320 0,0 0 0 0,0 0 0 0,0 0 0 15,0 0 752-15,0 0 80 0,0 0 0 0,0 0 16 16,0 0 0-16,0 0 0 0,0 0 0 0,0 0 0 15,-3-5-32-15,3 5-16 0,0 0 0 0,0 0 0 0,-1-6-64 0,1 6-16 16,0 0 0-16,0 0 0 0,-1-4-192 0,1 4-32 16,0 0-16-16,0 0 0 0,0 0-160 0,0 0-16 15,0 0-16-15,0 0 0 0,0 0-64 0,0 0-16 16,0 0 0-16,0 0 0 16,0 0-16-16,0 0-16 0,0 0 0 0,0 0 0 0,0 0 0 0,0 0 0 15,0 0 0-15,0 0 0 0,0 0 16 0,7 2 0 16,-7-2 0-16,6 2 0 0,1 1 16 0,0 0 16 15,-2-1 0-15,0 1 0 0,1 2 0 0,1-1 0 16,0 1 0-16,0-1 0 0,-1 1-64 0,0 1-16 16,1-3 0-16,-1 1 0 0,2 0-144 0,0 1 0 15,-1 2 144-15,1 0-144 0,0 0 0 0,1 1 0 0,1 0 0 0,-1 1 0 16,1-2 0-16,1 3 0 16,0-1 0-16,1 1 0 0,1 0 0 0,0 0 0 15,0 1 0-15,1 1 0 0,1-2 0 0,-1 0 0 16,-1 1 0-16,2 1 0 0,1-1 0 0,-2 0 0 0,3 0 0 15,-1 1 0-15,0-2 128 0,-2 0 0 16,0-1 0-16,0 1 0 0,1 0 0 0,-1 0 0 0,0 0 0 16,1 0 0-16,-1 0-128 0,1 1 0 0,1-1 0 0,-1 0 128 15,1 0-128-15,-1 1 0 0,0 0 0 0,1 1 128 0,-1 0-128 0,2 1 0 16,-1-1 0-16,2 1 0 16,-1 0 0-16,1 1 0 0,0-1 0 0,-1 1 0 15,2-2 0-15,0 0 0 0,-1 0 0 16,0 2 0-16,-1-1 0 0,0-1 0 0,-1-1 0 0,1 2 0 0,-1-1 0 0,1 0 0 15,-1 2 0-15,0-2 0 16,-1-1 0-16,1 1 128 0,-1 0-128 0,3 1 0 0,-2-1 0 16,1 0 0-16,-3 0 0 0,2-1 0 0,1 1 0 0,-1 1 128 15,1-1-128-15,-2 0 0 0,1-1 0 0,-1 0 0 16,1 0 0-16,-1 0 0 0,-1 0 0 0,1 0 128 16,-1 0-128-16,-1 0 0 0,0-1 128 0,-1 0-128 15,-1-2 128-15,-1 1-128 0,0-1 192 0,0 0-48 16,-1-1 0-16,-1 0 0 0,-1-2-16 0,0 1 0 15,-1-2 0-15,0 1 0 0,-6-5-128 0,7 4 192 16,-2-1-192-16,-5-3 192 0,0 0-64 16,0 0-128-16,0 0 192 0,0 0-64 0,0 0-128 0,0 0 160 0,0 0-160 15,0 0 160-15,0 0-400 0,0 0-80 0,0 0 0 16,0 0-16-16,0 0-1552 0,0 0-304 16,0 0-64-16,0 0-9968 0</inkml:trace>
  <inkml:trace contextRef="#ctx0" brushRef="#br1" timeOffset="50663.77">8061 1823 5519 0,'0'0'496'0,"0"0"-496"0,1-7 0 0,-1 2 0 16,0-2 2256-16,0 2 368 0,0-2 64 0,0 1 0 15,0 6-1104-15,-1-4-240 0,-1-1-32 0,2 5-16 0,0-6-96 0,0 6-32 16,0 0 0-16,0 0 0 0,-2-5-400 0,2 5-64 16,0 0-32-16,0 0 0 0,0 0-192 0,0 0-32 15,0 0-16-15,0 0 0 0,0 0-64 0,-3 4-16 16,0 1 0-16,0 2 0 16,2 1-16-16,0 1 0 0,1 0 0 0,1 2 0 0,-1 2-96 15,3 0-32-15,1 0 0 0,-2 2 0 16,1 0 32-16,1-1 0 0,0 0 0 0,2-1 0 0,0 1-64 0,1-2-16 0,1-2 0 0,-1 0 0 15,1-2-160-15,0 1 192 0,-2-1-192 0,1-2 192 16,-1 1-192-16,0 0 160 0,-2-2-160 0,1 1 160 16,-5-6-160-16,0 0 160 0,3 5-160 0,-3-5 160 15,0 0 16-15,0 0 0 0,0 0 0 0,0 0 0 0,0 0 128 0,0 0 16 16,-3 6 16 0,-2-2 0-16,0-1 0 0,-2 1 0 15,-2-2 0-15,1 0 0 0,-2 0-80 0,0 0 0 0,-1 1-16 0,0-1 0 0,0 0-240 16,1 1 0-16,-3 2 0 0,1-1 0 15,0-2-320 1,-2 1-128-16,0-2 0 0,0 2-16 0,-1 1-1520 0,1 1-288 0,0-3-64 0,0 0-11296 16</inkml:trace>
  <inkml:trace contextRef="#ctx0" brushRef="#br1" timeOffset="51174.88">7604 1525 4607 0,'0'0'400'0,"0"-7"-400"16,1-1 0-16,-1 1 0 0,0-2 3520 0,0 1 608 15,0 0 128-15,0 1 32 0,0 0-2224 0,1 1-432 16,-1 0-96-16,1 1 0 0,-1 0-288 0,0 5-48 16,0 0-16-16,0 0 0 0,0 0-544 0,0 0-128 15,0 0 0-15,0 0-16 0,0 0-352 0,4 8-144 0,-1 1 128 16,0 2-128-16,2 0 144 0,-1 1-144 15,2 0 160-15,0 0-160 0,2 1 272 0,0 0-32 16,0-1-16-16,0 3 0 0,1-3-96 0,1 0-128 0,1 0 176 0,0 0-176 16,0-1 208-16,1 1-64 0,-1-2-16 0,1-1 0 15,-1-1 0-15,0-1 0 0,-2 0 0 0,-2 0 0 16,0-2-128-16,-1-1 160 0,-6-4-160 0,0 0 160 16,0 0 224-16,0 0 32 0,0 0 16 15,-3 6 0-15,-2-2-128 0,-3 1-32 0,-2-2 0 0,-2 1 0 16,-3 1 96-16,-3-2 16 0,-1 0 0 0,0 1 0 0,-3-1-32 15,-1 0 0-15,-1 1 0 0,2-1 0 0,2 0-352 16,-2 1 128-16,0-1-128 0,0 0 0 0,3 2 0 0,0-3 0 16,0 0 0-16,2 0 128 31,-1 0-848-31,2 1-176 0,1-2-16 0,3 1-10320 0,0 1-2064 0</inkml:trace>
  <inkml:trace contextRef="#ctx0" brushRef="#br1" timeOffset="52249.57">8546 1819 16575 0,'0'0'1472'0,"0"0"-1168"16,-1-8-304-16,1 3 0 0,-2 0 1792 0,2 5 320 0,0-7 48 0,2 3 16 0,-4-2-448 0,2 6-64 15,0 0-32-15,0 0 0 0,0 0-480 0,0 0-112 16,0 0-16-16,0 0 0 16,0 7-560-16,0 4-112 15,-1 0-32-15,0 3 0 0,-1 4-112 0,0 2-16 0,0-1-16 0,-2 2 0 16,2-1-32-16,1-5 0 0,0 1 0 0,0-1 0 0,-1 1-144 0,1-1 0 16,1-1 144-16,0 0-144 0,0-3 128 0,0 1-128 15,0-2 160-15,0-3-160 0,0 0 224 0,0-2-48 16,0-5-16-16,0 0 0 0,0 0 128 0,0 0 32 15,0 0 0-15,0 0 0 0,0-8 16 0,1-2 16 16,0-2 0-16,1-3 0 0,2-1-128 0,3-4-32 0,1-3 0 0,0-4 0 16,-1-2-192-16,2-1 0 15,0 4 0-15,1-1 0 0,-1 3 0 0,0 2-128 0,0 3 128 0,0 3 0 16,-1 3 0-16,-2 2-128 0,0 2 128 0,-1 2 0 16,0 3 0-16,-5 4 0 0,0 0 176 0,0 0-176 15,0 0 160-15,5 5-160 0,-2 2 128 0,1 2-128 16,-1 2 176-16,-1 1-48 0,0 1-128 0,1 2 192 15,-2 2-192-15,1 2 144 0,-1 2-144 0,1 1 128 16,0 0-128-16,2 0 0 0,-1-2 0 0,1 0 0 16,0-2 0-16,0-3 0 0,0 0 0 0,1-3 0 15,1-1 0-15,-1-3 0 0,-1-1 0 0,2-1 0 16,-1-2 128-16,1-1-128 0,0-2 128 0,2-2-128 0,0-3 192 0,2-3-64 16,1 0 0-16,1-4 0 0,0-3-128 0,2-2 128 15,2-4-128-15,-1-2 128 0,-1-2-128 16,1 1 0-16,-2 1 0 0,-1 3 128 0,-2 3-128 0,-1 1 0 15,-2 2 0-15,0 2 0 0,-3 2 0 0,1 4 0 16,-5 5 0-16,0 0 0 0,0 0 208 0,0 0-32 16,3 5-16-16,-1 3 0 0,-1 2-160 0,-1 3 160 15,0 4-160-15,-1 1 160 0,0 2-160 0,1 1 192 16,1 0-192-16,-1-1 192 0,1-2-192 0,1 1 0 16,2 0 0-16,-1-3 0 0,0-1 0 0,2-1 0 15,-1-1 0-15,2-1 0 0,1-2 0 0,0-1 0 16,-2-1 0-16,3-2 0 15,-2-1-192-15,2-3-112 0,1 0-16 0,2-1-16 16,1-2-1856-16,4-2-368 0</inkml:trace>
  <inkml:trace contextRef="#ctx0" brushRef="#br1" timeOffset="56156.74">6093 1234 8287 0,'0'0'368'0,"0"0"80"0,0 0-448 0,0 0 0 0,0 0 0 0,0 0 0 0,0 0 592 0,0 0 48 16,0 0 0-16,0 0 0 0,0 0 128 0,0 0 48 16,0 0 0-16,0 0 0 0,0 0-48 0,0 0 0 15,0 0 0-15,-5 0 0 0,5 0-112 0,0 0-16 16,0 0-16-16,0 0 0 0,0 0-32 0,0 0 0 15,-4 0 0-15,4 0 0 0,0 0-16 0,0 0-16 16,0 0 0-16,0 0 0 0,0 0-240 0,0 0-32 16,0 0-16-16,0 0 0 0,-5 0-96 0,5 0-32 15,0 0 0-15,-3-1 0 0,1 1 80 0,2 0 16 16,0 0 0-16,0 0 0 0,0 0 64 0,0 0 16 16,0 0 0-16,0 0 0 0,-6-2 144 0,6 2 48 0,0 0 0 0,0 0 0 15,0 0-304-15,0 0-48 16,0 0-16-16,0 0 0 0,0 0 32 0,0 0 0 15,0 0 0-15,0 0 0 0,0 0-176 0,0 0 160 16,0-4-160-16,0 4 160 0,3-6-160 0,-3 6 160 0,0 0-160 0,3-5 160 16,1 0-16-16,0 1 0 15,-4 4 0-15,4-6 0 0,0 1-16 0,1-1 0 16,-1 1 0-16,2-1 0 0,0 0 0 0,2-1-128 0,-1-1 192 16,-1 0-64-16,1-2 0 0,1 0 0 0,-1 0 0 15,1-1 0-15,0 0 0 0,-1-1-128 0,3 0 192 0,0 0-64 0,0 1-128 16,0 0 192-16,1-2-192 0,1 1 192 0,0-1-32 0,0 0 0 15,0 0 0-15,2 0 0 0,-1-1 16 0,0 2 0 16,-1 0 0-16,1 0 0 0,-1 0-176 0,3 0 160 16,-2 1-160-16,1 0 160 0,2-1-160 0,1 0 0 15,0-2 0-15,-2 2 128 0,0-1-128 0,1 1 0 16,-1 0 0-16,1 0 0 0,0 0 0 16,-3 0 0-16,1-2 0 0,-1 2 0 0,-2 0 0 15,0 1 128-15,-1 0-128 0,0 1 0 0,-1-2 128 0,1 2-128 16,-1 0 0-16,1 1 128 15,0-1-128-15,-1 2 0 0,-2-1 0 0,2 0 0 0,1-1 0 0,-1 1 0 16,1-1 0-16,2 0 0 0,-2 0 0 0,4-1 0 0,2 0 0 16,-2 1 0-16,0 0 0 0,-1 1 0 15,1 2 0-15,-1 0 0 0,-1-1 0 0,0 2 0 0,0-1 0 16,-1 0 0-16,0 1 0 0,0 0 0 0,-1 1 0 16,-1-1 128-1,0 1-128-15,-2-2 0 0,1 1 144 0,-1 0-144 0,-1 2 0 0,1-1 128 0,-2-1-128 16,1 0 0-16,-2 2 0 0,1-2 144 0,-1 0-144 0,0 0 0 15,1 2 144-15,-2-1-144 0,0 1 0 0,1 0 144 16,-1-1-144-16,-3 5 0 0,3-4 144 0,-3 4-144 0,4-5 192 16,-4 5-48-16,3-3 0 0,-3 3 0 15,3-3 16-15,-3 3 0 0,0 0 0 0,0 0 0 0,3-5-160 16,-3 5 128-16,0 0-128 0,0 0 128 0,0 0-128 16,0 0 0-16,0 0 144 0,0 0-144 0,0 0 0 15,0 0 0-15,0 0 0 0,0 0 128 0,0 0-128 16,0 0 0-16,0 0 0 0,0 0 0 15,0 0-352-15,0 0-96 0,0 0 0 0,0 0-16 16,0 0-576 0,0 0-112-16,0 0-32 0,0 0 0 0,0 0-2080 0,0 0-400 0</inkml:trace>
  <inkml:trace contextRef="#ctx0" brushRef="#br1" timeOffset="56543.46">6980 339 8287 0,'0'0'368'0,"0"0"80"0,-6-2-448 0,0 1 0 16,1 1 0-16,-1 0 0 0,2-2 3200 0,4 2 576 0,-6-3 96 0,2 1 32 15,4 2-1984-15,0 0-400 16,-4-3-80-16,4 3-16 0,0 0-432 0,0 0-96 16,-4-5 0-16,4 5-16 0,0 0-256 0,0 0-48 0,0 0-16 0,0 0 0 15,0 0-160-15,0 0-16 0,0 0-16 0,0 0 0 16,0 0-96-16,0 0-16 0,0 0 0 16,7 0 0-16,-1 0-112 0,2 1-16 0,0 0-128 0,2 1 192 15,0-2-192-15,3 0 0 16,-2 0 128-16,2-2-128 0,-1 0 0 0,1 0 176 15,1 0-176-15,-1-1 160 0,0-2-160 0,1 1 192 0,-3-2-192 0,1 2 192 16,0-2-192-16,-1 1 0 0,0-1 144 0,-1 1-144 16,-1 0 0-16,0 1 0 0,-1 1 0 0,-2 1 128 15,0-2-128-15,-6 4 144 0,0 0-144 0,6-1 160 0,-6 1-160 0,0 0 192 16,0 0-192 0,0 0 192-16,0 0 128 0,5 6 16 0,-3-1 16 0,0 3 0 0,-2 1-32 0,0 1 0 15,-1-1 0-15,-1 4 0 0,0 0 0 0,-2 1-16 16,0 1 0-16,1 1 0 15,-2 0-160-15,2 0-16 0,0-3-128 0,-1 0 192 0,1-1-192 0,1-1 0 0,0 0 0 0,-1-1 0 16,1-1-128-16,0 0-128 16,1-2-32-16,0 4 0 15,-1-1-1632-15,1-2-336 0,1-8-64 0</inkml:trace>
  <inkml:trace contextRef="#ctx0" brushRef="#br1" timeOffset="57048.05">6581 448 18431 0,'0'0'1632'0,"0"0"-1312"0,-8 0-320 0,4 1 0 16,-3-1 1568-16,2 1 240 0,5-1 48 0,-5 1 16 15,5-1-256-15,0 0-48 16,0 0-16-16,0 0 0 0,0 0-784 0,0 0-176 0,0 0-16 0,0 0-16 15,0 0-48-15,6 0 0 0,1 0 0 16,0 0 0-16,1-1-128 0,0 0-16 0,0 0-16 0,0 0 0 16,-1 0-352-16,0-1 144 0,1 0-144 0,2 1 0 15,-2 0 128-15,-1 0-128 0,2 0 0 0,0 0 0 16,1 0 0-16,-1 0 0 0,1-2 0 0,0 2 0 16,-2 1 0-16,1 0 0 0,0-1 0 0,-1 2 0 15,-1 0 0-15,0 2 0 0,-7-3 0 0,9 4 0 0,-4 0 0 0,1 2 0 16,-2 0 0-16,-2 3 0 0,-2 2 0 0,0 5 0 15,-2 1 0-15,-1 1 0 0,-2 3 0 0,1 1 0 16,-1 0 0-16,-1 1 160 0,-1 0-160 0,3 0 0 16,0-1 0-16,-2 3 0 0,2-2-176 0,0-3-112 15,2-2-32-15,1-4 0 16,-1-2-1872-16,1-1-384 0,1-1-80 0</inkml:trace>
  <inkml:trace contextRef="#ctx0" brushRef="#br1" timeOffset="57822.43">7396 226 10127 0,'0'0'448'0,"0"0"96"0,0 0-544 0,0 0 0 0,0 0 0 0,0 0 0 16,0 0 3232-16,0 0 544 0,0 0 96 0,0 0 32 0,0 0-1952 0,0 0-384 15,0 0-80-15,0 0-16 0,0 0-512 0,0 0-96 16,6-3-32-16,0 0 0 0,2 0-128 0,2-2-16 15,1 0-16-15,0 0 0 0,2 0-224 0,-2-1-64 16,2 0 0-16,0-1 0 0,1 1-160 0,-1-2-32 16,0 0-16-16,9-5 0 0,-4 2-176 0,-3 1 0 0,-3 1 144 15,0 2-144-15,-1 1 0 0,-1 2 144 0,0-1-144 0,-1 2 0 16,-9 3-192-16,9-2-160 0,-9 2-32 0,8-1 0 31,-8 1-1840-31,0 0-368 0,0 0-80 0</inkml:trace>
  <inkml:trace contextRef="#ctx0" brushRef="#br1" timeOffset="58043.81">7574 142 23039 0,'0'0'2048'0,"0"0"-1648"0,0 0-400 0,0 0 0 0,0 0 1712 16,0 0 256-16,0 0 48 0,0 0 16 0,0 0-320 0,0 0-64 16,-4 9-16-16,4-4 0 0,0 2-704 0,1 2-144 15,0 3-16-15,1 1-16 0,2 2-272 0,0 3-48 16,0 1-16-16,3 4 0 0,0-2-272 0,-1 0-144 15,1-1 160-15,1 0-160 0,-1-2 128 0,1-2-128 16,1 0 0-16,-2-4 0 0,1 0 0 0,0-1-256 16,0-1 16-16,-1-1 16 15,0-2-2400-15,-1 0-496 0</inkml:trace>
  <inkml:trace contextRef="#ctx1" brushRef="#br2">5573 9906 0,'0'0'0,"-104"-67"16</inkml:trace>
  <inkml:trace contextRef="#ctx0" brushRef="#br2" timeOffset="73306.31">4675 2664 4607 0,'0'0'400'0,"6"-1"-400"0,0-3 0 0,0-1 0 15,0 1 1856-15,-1 1 272 0,0-1 64 16,-5 4 16-16,4-3-1040 0,-4 3-208 0,0 0-32 0,0 0-16 16,0 0-576-16,0 0-112 0,0 0-32 0,0 0 0 15,0 0-192-15,-4 7 0 0,-2-2 0 16,0 2-160-16,-3 0-48 0,-2 2-16 16,-1 1 0-16</inkml:trace>
  <inkml:trace contextRef="#ctx0" brushRef="#br2" timeOffset="73479.08">4503 2829 5519 0,'0'0'496'0,"0"0"-496"0,-3 5 0 0,-2 0 0 0,0 1 624 0,1 1 16 16,-3 1 16-16,1 0 0 0,0 1-528 16,-1-1-128-16,0 2 0 0,-1 0 0 0,0 0 0 0,0 1 0 15,0 3 0-15,0 0-3472 0</inkml:trace>
  <inkml:trace contextRef="#ctx0" brushRef="#br2" timeOffset="73591.08">4321 3098 2751 0,'0'0'256'0,"-6"2"-256"0,-1 1 0 16,1 2 0-16,-1-2 1440 0,0 0 240 16,-2 2 48-16,-1-1 16 0,0 1-1120 0,-1 1-240 0,-1 1-32 15,0 0-16-15,1 1-336 0,1 1-240 0</inkml:trace>
  <inkml:trace contextRef="#ctx0" brushRef="#br2" timeOffset="73718.86">4064 3428 11055 0,'0'0'480'0,"0"0"112"0,-4 4-464 0,-2 0-128 0,1 2 0 0,-2-1 0 0,0 2 0 0,-2 0 0 15,0 0-128-15,-1 1 128 0,0 0-224 16</inkml:trace>
  <inkml:trace contextRef="#ctx0" brushRef="#br2" timeOffset="73861.52">3797 3702 2751 0,'0'0'128'15,"-7"3"16"-15,-1 0-144 0,-1 2 0 0,-1-1 0 0,0 1 0 0,-1 1 1424 16,0-1 256-16,-1 2 48 0,1 0 16 0,-1-1-1360 0,1 1-256 15,0-1-128-15</inkml:trace>
  <inkml:trace contextRef="#ctx0" brushRef="#br2" timeOffset="73996.99">3562 3937 2751 0,'0'0'256'0,"0"0"-256"15,-5 7 0-15,1-1 0 0,-1 2 1328 0,0 0 208 16,-3-1 64-16,0 1 0 0,0 0-1104 0,-1-1-224 15,-1 1-32-15,0 1-16 0,-2 0-224 0,0-1 0 0,-2 1 128 0</inkml:trace>
  <inkml:trace contextRef="#ctx0" brushRef="#br2" timeOffset="74161.87">3296 4300 6447 0,'-8'11'272'0,"3"-6"80"0,-1 1-352 0,-1 1 0 0,0-1 0 0,0 1 0 15,-1-1 1328-15,0 2 192 0,0 1 32 0,-1 0 16 16,0-1-1088-16,-1 2-224 0,0 1-32 0,1 0-16 0,-1-2-208 0,2 1 0 16,-1-1 0-16,0 0-5664 15</inkml:trace>
  <inkml:trace contextRef="#ctx0" brushRef="#br2" timeOffset="74326.11">2906 4741 911 0,'-6'7'0'0,"-1"-1"0"16,-3 1 0-16,0 2 0 0,1-1 1264 0,-1 1 160 15,0-1 48-15,0-1 0 0,1-1-832 0,0 1-176 16,0 0-16-16,1 1-16 0,1 0-432 0,-1 0 128 0,0-1-128 0,2 1 0 16,0 0 0-16,1-2 0 0</inkml:trace>
  <inkml:trace contextRef="#ctx0" brushRef="#br2" timeOffset="74490.28">2618 5090 2751 0,'-4'4'256'0,"0"2"-256"0,-1-1 0 0,-1 2 0 16,1 2 2224-16,-2-1 400 0,0 1 64 16,1 1 32-16,-1 1-1312 0,1 0-272 0,-3 0-48 0,0 0-16 15,0-1-416-15,0 1-80 0,-1-2 0 0,1 0-16 16,1-2-352-16,-1 1-64 0,1 0-16 0,3 0 0 15,0 0-128-15,3 0 0 0,0 0 0 0</inkml:trace>
  <inkml:trace contextRef="#ctx0" brushRef="#br2" timeOffset="75198.49">5256 6278 10127 0,'0'0'448'0,"0"0"96"0,-11-1-544 0,3 0 0 0,8 1 0 0,0 0 0 16,0 0 928-16,0 0 80 15,0 0 16-15,0 0 0 0,0 0-752 0,0 0-144 0,-6 2-128 16,1 0 192-16,-2 1-320 0,1 1-64 0,0-1-16 0,1-1-3872 16,-1 2-768-1</inkml:trace>
  <inkml:trace contextRef="#ctx0" brushRef="#br2" timeOffset="75350.82">5146 6411 12095 0,'0'0'528'0,"-5"4"112"0,1 1-512 0,-1-1-128 16,1 0 0-16,0 1 0 0,-2 1 784 0,1 0 128 0,-1-1 32 0,1 1 0 31,-3 1-384-31,1-1-80 0,1 1-16 0,-1-1 0 0,0 1-240 0,0 0-48 0,-1-1-16 0,-1 3 0 16,0 1-160-16,1 0 0 15,-1-1 0-15,-1 0 0 16,-1 1-960-1,0 1-208-15</inkml:trace>
  <inkml:trace contextRef="#ctx0" brushRef="#br2" timeOffset="75530.85">4894 6688 4607 0,'0'0'400'0,"-5"7"-400"16,0-2 0-16,-1 3 0 16,1 1 2048-16,-2-1 320 15,1 0 64-15,-3 1 0 0,-1 1-832 0,-1 0-160 16,0 0-32-16,0 0-16 0,0-1-144 0,0 2-32 0,0 0 0 16,1-1 0-16,1-1-304 0,3-1-64 0,-1 0-16 0,1-1 0 15,0 1-400-15,-1 0-96 16,1-1-16-16,0 0 0 0,1 1-192 0,0-2-128 15,1 0 160-15,1-1-160 16,-1 1-992-16,2-2-288 0,2-4-64 0</inkml:trace>
  <inkml:trace contextRef="#ctx0" brushRef="#br2" timeOffset="76506.05">2645 5280 911 0,'0'0'0'0,"0"0"0"0,-3-3 0 0,0-2 0 0,-1 1 0 0,4 4 0 15,-3-4 2624-15,3 4 432 0,0 0 80 0,-2-5 32 16,2 5-1680-16,-3-4-336 0,0-1-64 0,3 5 0 15,0 0-384-15,0 0-64 0,0 0 0 0,0 0-16 16,0 0-192-16,0 0-48 0,0 0 0 0,0 0 0 16,0 0-112-16,0 0-16 0,0 0-16 0,0 0 0 0,0 0-48 0,0 0 0 15,0 0 0-15,0 0 0 0,0 0 32 0,0 0 0 16,5 7 0-16,0 0 0 0,0-1-64 0,1 2-16 16,2 2 0-16,1 0 0 0,1 1-144 0,1 1 0 15,2 0 0-15,0 2 128 0,2 0-128 0,3 2 0 16,0 0 0-16,3 3 0 0,3 1 0 0,2 1 0 15,2 0 0-15,2 0 0 0,-3-5 0 0,0 3 0 16,1 2 0-16,0 1 0 0,2 1 0 0,0 0 128 0,0 1-128 0,-1 1 128 16,9 8-128-16,-1-2 128 15,2-2-128-15,-1-1 128 0,1 2 64 0,-1-1 16 0,-1-1 0 16,1 0 0-16,-3-3-48 0,0 0-16 16,0 2 0-16,0 1 0 0,-1 1-16 0,1 0-128 0,2-1 192 0,2 1-64 15,-1-2 0-15,3 1 0 0,1-1 0 16,0 1 0-16,-3 0-128 0,0 1 0 15,-2 0 144-15,-1-2-144 0,-3-1 0 0,-1 1 128 0,-2 0-128 16,0 0 0-16,0-1 0 0,0-1 0 0,-1 0 0 0,-1-3 0 0,0-1 0 16,-2-3 128-16,-3 0-128 0,-1-2 0 0,-1-1 128 0,-1 0-128 15,-2-1 128-15,-3 0-128 0,-1-2 336 0,-2-1 0 16,-1-3 0-16,-2 1 0 0,0-2-32 0,-3-3-16 16,-1 1 0-16,-1-2 0 0,-4-3-16 0,0 0 0 15,0 0 0-15,0 0 0 0,0 0-272 0,0 0 0 16,0 0 0-16,0 0 0 15,0 0-768-15,0 0-64 0,0 0-16 0,-4-1 0 16,-1 0-496-16,-1 0-80 0,1 0-32 0</inkml:trace>
  <inkml:trace contextRef="#ctx0" brushRef="#br2" timeOffset="76898.12">4439 6588 15663 0,'4'-12'1392'0,"-4"12"-1120"16,3-6-272-16,0 1 0 0,1-1 672 0,-2 1 80 15,0-1 16-15,0 1 0 0,-2 5 112 0,1-6 16 0,3 1 16 0,-4 5 0 16,2-6-176-16,-2 6-32 0,0 0-16 0,0 0 0 16,0 0-288-16,0 0-48 0,0 0-16 0,0 0 0 15,0 0-336-15,0 0 0 0,0 0 0 0,0 7 0 16,0 1 0-16,0-1-192 0,0 2 192 0,1 1-192 15,1 0 192-15,1 1-160 0,1-1 160 0,1 2-160 0,1 1 160 0,0 1 0 16,1 1 0-16,-1-5 0 0,2 1 0 16,1 0 256-16,0 0-64 0,0-1-16 15,-1-1 16-15,1 1 16 0,-1 0 0 0,1 1 0 0,-1-1-16 0,-2-1-16 16,-2 0 0-16,0-2 0 0,-2 0 80 0,-1-1 0 16,0-1 16-16,-1 1 0 0,-1-1 64 0,-1 2 16 15,-3-1 0-15,0 0 0 0,-2-1-112 0,0 1-32 16,-2-1 0-16,-1 1 0 0,0-1-80 0,-3 1 0 15,-2-1-128-15,2 2 192 16,-1-2-192-16,0 0 176 0,-2-1-176 0,1 1 160 16,-1-2-480-16,1 0-80 0,-3 0-32 0,1 1-12624 0</inkml:trace>
  <inkml:trace contextRef="#ctx0" brushRef="#br2" timeOffset="77527.02">2979 5299 12543 0,'0'0'560'0,"0"0"112"0,1-7-544 0,0 2-128 15,0-1 0-15,-1 6 0 0,0-5 1280 0,0 0 240 0,0 5 32 0,-3-4 16 16,-3-1-704-16,-1 1-144 0,1 0-16 0,-3 0-16 16,-3 2-560-16,-2 0-128 0,-4 0 0 0,-1 1 0 15,-3 0 0-15,-1-1 0 0,-2 1-160 0,0 1 160 16,-2 0-144-16,1 1 144 0,-2 2-128 0,2 0 128 15,1-1 0-15,0 1-128 16,2 1 128-16,1-1 0 0,3 0 128 0,1 1 128 0,1-2 0 0,4 1 16 16,3 0 64-16,2 1 16 0,0-1 0 0,1 0 0 15,3 2-32-15,4-5-16 0,-1 6 0 0,2 1 0 0,1 1 128 16,4-1 16-16,0 2 16 0,3 0 0 0,2 1-112 16,1 2-32-16,0 1 0 0,1 1 0 0,2 3 64 0,-1 1 16 15,1-1 0-15,2 2 0 0,-1 1 224 16,0-1 32-16,-2 0 16 0,-3 1 0 0,1 1-384 15,-1-1-80 1,-1-1-16-16,-1 1 0 0,-1-1-192 0,-2-1 0 0,0-1 0 0,-3 1 0 16,-1-3-2208-16,-1 2-480 0</inkml:trace>
  <inkml:trace contextRef="#ctx0" brushRef="#br2" timeOffset="79021">1770 6681 11055 0,'0'0'976'0,"-6"2"-784"0,1-2-192 0,-2 0 0 0,0-2 2240 15,2 1 384-15,5 1 96 0,-7-1 16 0,1 0-944 16,0 0-176-16,6 1-32 0,0 0-16 16,-5-1-480-16,5 1-112 0,0 0-16 0,0 0 0 15,0 0-272-15,0 0-64 0,0 0-16 0,0 0 0 0,0 0-160 0,0 0-16 16,0 0-16-16,0 0 0 0,7-2 48 16,2 0 16-16,1-3 0 0,2 2 0 0,1 0-128 0,3-2-32 15,0 0 0-15,3-1 0 0,1 0-192 0,0-1-128 16,1 0 128-16,-1 1-128 0,0-1 0 0,0 2 128 15,-1-1-128-15,-1 2 0 0,-2-1 0 0,-2 2 0 16,-2 0 0-16,-2 2 128 0,-2 1-128 0,-3 2 144 16,0 1-144-16,-2 2 160 0,-2 1 160 0,-1 3 16 15,0 3 16-15,-1 3 0 0,-4 4 32 0,-2 3 0 0,-1 3 0 16,-1 4 0-16,0 3-64 0,0 1 0 16,0 0 0-16,0 1 0 0,1-1-96 0,2 0-32 0,-1-1 0 0,3-1 0 15,-3-4 112-15,2 0 16 0,0-2 0 0,2-2 0 16,0-2-128-16,-1-1 0 0,2-2-16 0,0-1 0 15,2-2-176-15,0-1 128 0,0-1-128 0,1-2 128 32,1-1-480-32,1-3-96 0,-3-7-32 0,0 0 0 15,5 6-2288-15,2-3-464 0,-1-2-96 0</inkml:trace>
  <inkml:trace contextRef="#ctx0" brushRef="#br2" timeOffset="79511.46">2194 6938 21183 0,'0'0'1888'0,"0"0"-1504"16,-3 4-384-16,1 2 0 0,1-1 1936 0,0 2 320 16,-3 3 64-16,2 0 16 15,1 2-1328-15,1 1-272 0,-3 2-48 0,2 1-16 0,2-1-224 0,-1 2-64 16,0-1 0-16,1-1 0 0,2 1-240 16,-1-2-144-16,-1-1 160 0,2 1-160 15,0-3 0-15,1-2 0 0,3-1 0 0,-2 0 0 31,3-4-592-31,1-2-112 0,0-2-32 0,2-2 0 0,0-1-496 0,1-3-112 0,0-1 0 0,0-3-16 16,2-2-32-16,-2-4 0 0,2 0 0 0,-1-2 0 16,-1 1 304-16,-1 0 64 0,-1 3 16 0,-3 2 0 0,0 1 1392 0,-1 2 288 0,-2 3 48 0,-4 6 16 15,0 0 736-15,0 0 160 0,0 7 32 0,0 2 0 16,0 1-768-16,-1 1-160 0,-1 0-32 16,1 2 0-16,-2 1-320 0,1 1-80 0,-1-2-16 0,0 0 0 15,0-1 32-15,2-2 0 0,1 0 0 16,1-1 0-16,-1-3 80 0,0-6 32 0,0 0 0 0,0 0 0 15,6 4-48-15,-1-3 0 0,1-2 0 0,0-2 0 0,1-2-16 0,2-3-16 16,1-1 0-16,1-3 0 0,1-3-176 0,1-1-48 16,0 0 0-16,2 1 0 15,-4-1-128-15,-2 3 0 0,1 2 0 0,-1 2 128 0,0 3-128 0,-1 1 192 16,-2 4-192-16,1 2 192 0,-2 4 80 0,1 0 32 16,-1 2 0-16,0 1 0 0,-2 5 144 0,0 1 16 15,1 0 16-15,-1 2 0 0,-2-1-272 16,0 0-48-16,0 1-16 0,1-2 0 0,1-1-144 15,-2 0 0-15,-1 0 0 0,1-4 0 16,0-1-256-16,0-1-128 0,-1-7-16 0,0 0-16 16,0 0-2256-16,0 0-448 0</inkml:trace>
  <inkml:trace contextRef="#ctx0" brushRef="#br2" timeOffset="79668.14">2328 6755 38703 0,'-16'-3'3440'0,"9"2"-2752"16,1 0-560-16,-1 0-128 0,2-1 240 0,5 2 16 0,-6-1 0 0,6 1 0 16,0 0-256-16,0 0 0 0,0 0 0 0,0 0 0 31,0 0-1536-31,0 0-192 0,0 0-32 0</inkml:trace>
  <inkml:trace contextRef="#ctx0" brushRef="#br2" timeOffset="81897.87">7647 4324 4607 0,'0'0'400'0,"0"0"-400"0,0 0 0 0,0 0 0 16,0 0 3104-16,0 0 544 0,0 0 96 0,5-2 32 15,-5 2-1728-15,0 0-352 0,0 0-64 0,0 0-16 16,0 0-1152-16,0 0-224 0,6-1-48 0,1 1-16 15,-2 1-176-15,-5-1 0 0,7 3-192 0,-1 1 192 32,1-1-640-32,-1 1-16 0,1 3 0 0,0-2 0 0,-1 1-784 15,2-1-160-15,0 1-16 0</inkml:trace>
  <inkml:trace contextRef="#ctx0" brushRef="#br2" timeOffset="82004.25">7896 4513 11967 0,'0'0'1072'0,"0"0"-864"16,0 0-208-16,6 7 0 0,2-2 720 0,0 2 112 15,-1 0 0-15,3 0 16 0,1 2-576 0,0 0-112 16,1 1-32-16,1 1-4656 0,2-1-928 0</inkml:trace>
  <inkml:trace contextRef="#ctx0" brushRef="#br2" timeOffset="82130.95">8341 4885 6447 0,'14'6'272'0,"-7"-4"80"0,1 1-352 0,-1 0 0 0,0 1 0 0,0-1 0 16,-1-1 3920-16,1 0 720 0,-1 1 144 0,0-1 16 15,-6-2-3472-15,6 3-704 16,1-1-144-16,-1 1-11488 0</inkml:trace>
  <inkml:trace contextRef="#ctx0" brushRef="#br2" timeOffset="83012.82">5454 6635 22111 0,'0'0'976'0,"0"0"208"0,0 0-944 0,0 0-240 15,0 0 0-15,0 0 0 16,0 0-720-16,0 0-192 0,0 0-48 0,6 0 0 15,1 0 704-15,-1 1 128 0,0 2 128 0,-1 0-5568 16,1 1-992-16</inkml:trace>
  <inkml:trace contextRef="#ctx0" brushRef="#br2" timeOffset="83179.92">5809 6823 11967 0,'0'0'528'0,"0"0"112"0,0 0-512 0,0 0-128 0,4 7 0 0,0-2 0 0,0 1 1728 0,1-1 304 0,1 1 64 0,1-1 16 16,-1 1-1728-16,1 1-384 0,0-1 0 0,2 2 0 16,1-2 0-16,0 1-192 0,1 1 48 0,1 1-8384 15</inkml:trace>
  <inkml:trace contextRef="#ctx0" brushRef="#br2" timeOffset="83325.25">6154 7110 10127 0,'11'8'448'0,"-4"-2"96"0,-3-1-544 0,3 1 0 16,-1-1 0-16,1 2 0 0,0-2 1728 0,0 2 224 15,2-1 48-15,-1 1 16 16,0 0-1232-16,-1-1-240 0,1 1-48 0,1 1-16 0,2 0-224 0,-2 2-64 31,0-1 0-31,1 1 0 0,0 0-192 0,1 0 0 0,-1 1 0 0,1 1 0 0,0-1 0 0,2 0 0 16,-1 0 0-16,2 0 0 0,-2 0 0 0,1 1 0 0,1 0 0 0</inkml:trace>
  <inkml:trace contextRef="#ctx0" brushRef="#br2" timeOffset="84414.1">7981 4769 4607 0,'0'0'192'0,"0"0"64"0,0 0-256 0,6-5 0 0,2-1 0 16,-3 1 0-16,-3 1 2048 0,0-1 384 0,1 1 64 0,-1 0 0 15,0-2-1104-15,-1 1-240 16,0 0-32-16,-1 5-16 0,1-5-96 0,-1 5-32 0,1-5 0 0,-1 5 0 16,0 0-80-16,0 0 0 0,0-4-16 0,0 4 0 15,0 0-176-15,0 0-16 0,0 0-16 0,0 0 0 16,0 0-256-16,0 0-48 0,-6 1-16 0,-1 1 0 15,0 1-128-15,-2 2-32 0,-1 0 0 0,-1 3 0 16,-2 2 32-16,-1 1 0 0,1 2 0 0,-5 0 0 16,-2 2-48-16,-1 0-16 0,0 3 0 0,-1 1 0 0,-2 2-160 15,-2 2 128-15,0 2-128 0,-3 1 128 0,0 5-128 0,-1 2 160 16,-1 1-160-16,-2 3 160 0,-3 4-32 0,-3 0 0 16,0-1 0-16,-1 1 0 0,1 0-128 0,-2 2 160 15,0 0-160-15,2 2 160 0,0 0-160 0,2 0 0 16,-1 1 0-16,2-2 128 0,-5-1-128 0,2-2 0 0,-2-4 0 15,1 1 128-15,1 0-128 0,1-1 128 16,2 1-128-16,1-3 128 0,1-1 0 0,0-1-128 16,0 1 192-16,-2 0-64 0,0-1 64 0,-2 0 16 15,-3-2 0-15,2-1 0 0,2-3-16 0,2 1-16 0,1-1 0 16,2 1 0-16,1-2-48 0,2 0-128 0,4 0 192 0,1-2-64 16,2-1 64-16,0-1 16 0,2-1 0 15,1 0 0-15,2 0 80 0,-1 0 16 0,2-4 0 16,0 0 0-16,1-2-304 0,2 0 0 0,-3-3 0 0,3-1 0 15,2-1 0-15,2 0 0 0,3-1 0 0,-1-1 0 16,2-2 0-16,-3-1 0 16,5-2 0-16,-1 1-192 0,0-1-288 15,4-3-48-15,0 0-16 0,0 0 0 0,0 0-544 16,0 0-96-16,0 0-32 0,0 0-8000 0,0 0-1600 0</inkml:trace>
  <inkml:trace contextRef="#ctx0" brushRef="#br2" timeOffset="84698.13">5965 6504 17503 0,'0'0'1552'0,"0"0"-1232"0,0 0-320 0,0 0 0 0,0 0 1264 0,0 0 192 16,0 0 32-16,0 0 16 0,0 0-752 15,-5 8-160-15,-2 1-16 0,-1 3-16 0,-1 1 80 0,1 3 32 16,-2 1 0-16,-1 2 0 0,-1 2-304 0,1 0-64 0,0-2-16 0,2 1 0 31,1-1-80-31,3 0-16 0,0-1 0 0,2 0 0 0,2-3 192 0,-1-1 48 16,1-2 0-16,1-1 0 0,0-3 288 0,3-1 64 0,2-4 16 0,4 0 0 15,2-3-368-15,2-3-80 0,4 0-16 0,4-4 0 16,2-4-208-16,3-2-128 16,5-1 128-16,1-3-128 0,2 2-1280 15,0-3-320-15,-1 1-64 0,-2-2-12192 0</inkml:trace>
  <inkml:trace contextRef="#ctx0" brushRef="#br2" timeOffset="85470.03">7668 4687 8287 0,'0'0'736'0,"0"0"-592"15,0 0-144-15,0 0 0 16,0 0 960-16,0 0 144 15,0 0 48-15,0 0 0 0,5-3-176 0,1 1-16 0,-6 2-16 0,5-4 0 16,1 2-32-16,-6 2 0 16,5-1 0-16,-5 1 0 0,0 0 96 0,0 0 16 0,7 0 0 0,-7 0 0 0,0 0-512 15,0 0-112-15,0 0-16 0,0 0 0 0,0 0-144 0,0 0-48 16,0 0 0-16,0 0 0 16,0 0 144-16,0 0 32 0,0 0 0 0,0 0 0 15,0 0 256-15,0 0 48 0,0 0 16 0,0 0 0 0,0 0-256 0,1 6-48 31,-1-6-16-31,0 0 0 0,0 0-368 0,0 0 144 16,0 0-144-16,-2 5 0 0,2-5 192 0,0 0-64 0,0 0 0 0,-2 4-128 16,2-4 192-16,0 0-192 0,-4 6 192 0,4-6-192 15,0 0 224-15,0 0-64 0,0 0-16 0,0 0 0 16,0 0 32-16,0 0 0 0,0 0 0 0,0 0 0 16,0 0 256-16,0 0 48 0,0 0 16 0,0 0 0 15,0 0-128-15,6 0-32 0,0-1 0 0,2-1 0 16,1-1-160-16,1 1-48 0,1-1 0 0,1 0 0 15,2-2-128-15,2 1 0 0,-1-1 0 0,2 2 0 16,0 0 0-16,0 1 128 0,-2 1-128 0,-1-1 0 0,0 2 192 0,-3 0-32 16,-4 2-16-16,2 0 0 0,-2 2 96 0,-3 1 16 15,-4-5 0-15,2 7 0 0,0 2 16 0,1 0 16 16,-2 0 0-16,-1 2 0 0,-1 1-160 0,0 2-128 16,1 0 192-16,1 1-192 0,-2-3 128 0,1 0-128 15,1 1 0-15,1-1 0 16,1-1-352-16,2 0-128 0,0 0-32 0,2-1-10608 15,-1-1-2128-15</inkml:trace>
  <inkml:trace contextRef="#ctx0" brushRef="#br2" timeOffset="86260.33">7616 6346 2751 0,'0'0'256'0,"1"-6"-256"15,0 0 0-15,2-1 0 0,0 2 5424 0,0-2 1040 16,2-1 192-16,-2 0 64 0,1-2-5120 0,1 0-1024 16,-1-1-208-16,0-1-48 0,2-3 176 0,-1 0 16 15,1-1 16-15,-1-2 0 0,0-1 48 0,-1-1 0 0,0 1 0 0,-2 0 0 16,-1 0 96-16,-2 4 32 0,0-1 0 0,-2 4 0 16,-1 2-80-16,0 2-16 0,-2 0 0 0,-2 4 0 15,-1 1-176-15,-2 2-48 16,-2 1 0-16,-1 4 0 0,-1 1-384 0,-1 3 0 0,0 1 0 15,-2 3 0-15,-3 2 0 0,2 1 0 0,0 2 0 0,1 0 0 0,2 0 0 0,1-1 0 16,4 0-160-16,3-1 160 0,0 1-128 0,2-2 128 16,3-2 0-16,2-1-144 0,2-1 144 0,2-2 0 15,2-2 0-15,1 0 0 16,1-2 0-16,2-1 0 0,0-1 0 0,1-2 0 0,2-2 128 0,0 0-128 16,1-2 128-16,0-4-128 15,0-2 128-15,2-1-128 0,-1-2 160 0,-1-1-160 0,0-2 160 0,-1 1-160 16,-1 0 160-16,-1 0-160 15,-1 2 208-15,-2 2-48 0,-3 2-16 0,-1 3 0 0,0 0 304 0,-3 6 48 16,0 0 16-16,0 0 0 0,0 0-16 0,-6 6 0 0,0 0 0 0,-2 4 0 16,0 2-288-16,0 4-48 15,1 2-16-15,-2 3 0 0,-1 1-16 0,1 1-128 16,0 2 192-16,1 1-64 0,0 1-128 0,0 1 160 0,2-1-160 0,0 0 160 16,2-1-160-16,0 1 0 0,2-1 0 0,1-2-176 15,1-2 176-15,0-2 0 0,0-2 0 0,1-2 0 16,1 1 0-16,2-4 0 0,-2-1 0 0,1-2 0 31,1-1-512-31,-1-3-64 0,1-1 0 0,-4-5-12032 0,0 0-2384 0</inkml:trace>
  <inkml:trace contextRef="#ctx0" brushRef="#br2" timeOffset="87147.93">8070 6414 12895 0,'0'0'1152'0,"0"0"-928"0,0 0-224 0,-5 0 0 0,-1 0 2032 0,-1 1 352 15,-2 1 80-15,1 2 16 16,1 0-992-16,0 2-192 0,1 0-32 0,1 2-16 0,-2 2-272 0,2 1-48 16,-1 0-16-16,0 1 0 0,1 1-384 0,1 0-80 15,0 3 0-15,0-3-16 0,3 0-208 0,0 0-32 16,0-1-16-16,1-1 0 0,2-1-16 0,0-2 0 16,2-1 0-16,-1-2 0 0,1 0-32 0,1-2-128 0,-5-3 192 0,9 2-64 15,-1-3-128-15,1-1-144 0,0-3 144 0,1 0-208 16,0-3-128-16,3-2-32 15,-2-2 0-15,2-2 0 16,-1-3-144-16,0 0-16 0,-1-2-16 0,0 3 0 0,-1 0 160 0,-2 3 48 0,0 2 0 0,-1 1 0 16,-3 5 208-16,-1 1 128 0,-3 4-160 0,0 0 160 0,0 0 0 0,0 0 208 15,-3 8-16-15,0 2 0 0,0 2 96 0,-1 1 16 16,-2 1 0-16,1 1 0 0,-1-1-304 0,2 0 160 16,1-2-160-16,0-1 128 0,1 0 32 15,1-2 0-15,1-1 0 0,-2-1 0 0,2-7 224 0,0 0 32 16,0 0 16-16,0 0 0 0,0 0 16 0,0 0 0 15,8-5 0-15,0 0 0 0,1-4-256 0,1-1-64 16,0-4 0-16,2 0 0 0,0 1 0 0,1 1 0 16,2 1 0-16,-2 1 0 0,-1 1-128 0,-1 3 0 15,0 1 0-15,-2 3 0 0,0 0 144 0,-1 3 0 16,0 1 0-16,-1 3 0 0,-2 2 176 0,0 2 16 16,-1 2 16-16,0 1 0 0,-1 2-80 0,0-1-16 0,-1 0 0 0,0 0 0 15,2 0-128-15,-3-1-128 16,0 1 192-16,0-2-192 0,0-2 176 0,0 0-176 0,0-2 160 0,-1-1-160 47,0-6-256-47,0 0-128 0,0 0-48 0,0 0-10448 0,0 0-2112 0</inkml:trace>
  <inkml:trace contextRef="#ctx0" brushRef="#br2" timeOffset="87313.77">8111 6259 38703 0,'0'0'3440'0,"0"0"-2752"0,0 0-560 0,0 0-128 0,0 0-288 0,0 0-96 15,0 0 0-15,0 0-16 0,0 0 176 0,0 0 32 16,0 0 16-16,0 0 0 16,0 0-1664-16,0 0-336 0,7 1-64 0</inkml:trace>
  <inkml:trace contextRef="#ctx0" brushRef="#br2" timeOffset="89521.74">7779 4271 3679 0,'0'0'320'0,"0"0"-320"0,0 0 0 15,0 0 0-15,0 0 4448 0,0 0 816 0,0 0 176 0,0 0 16 0,0 0-3216 0,0 0-640 16,0 0-128-16,0 0-16 15,0 0-704-15,0 0-144 0,0 0-32 0,7-2 0 16,-2 0-576-16,1-2-208 0,0-2 0 0,2-2 0 16,2 0-2592-16,0-1-512 0</inkml:trace>
  <inkml:trace contextRef="#ctx0" brushRef="#br2" timeOffset="89651.05">8032 4056 18431 0,'0'0'816'0,"0"0"160"0,3-6-784 0,1 1-192 16,-1 0 0-16,-1 1 0 0,0-2 2000 0,2 1 368 15,0-1 64-15,-2 1 0 16,1 1-1680-16,-1-2-352 0,2 1-64 0,0-1-16 0,1 1-480 0,0-1-96 16,2 1-32-16,-1-1-7952 0,2-1-1584 15</inkml:trace>
  <inkml:trace contextRef="#ctx0" brushRef="#br2" timeOffset="89727.92">8250 3827 4607 0,'0'0'400'0,"0"0"-400"0,0 0 0 0,0 0 0 16,0 0 1296-16,0 0 176 0</inkml:trace>
  <inkml:trace contextRef="#ctx0" brushRef="#br2" timeOffset="90646.32">7794 4381 4607 0,'0'0'400'0,"0"0"-400"0,0 0 0 0,0 0 0 0,0 0 2848 15,0 0 480-15,0 0 112 0,0 0 16 0,0 0-1808 0,0 0-368 32,0 0-64-32,0 0 0 0,0 0-256 0,0 0-32 0,0 0-16 0,0 0 0 15,0 0-192-15,0 0-32 16,0 0-16-16,0 0 0 0,0 0-272 0,0 0-48 0,0 0-16 15,0 0 0-15,0 0-144 0,0 0-48 0,0 0 0 0,0 0 0 16,6-3-144-16,-1-2 160 0,1-1-160 0,0 1 160 16,2-2-160-16,2-1 160 15,0-1-160-15,0 0 160 0,1-2-160 0,0-2 128 0,2-1-128 0,1-1 128 16,2-1-128-16,0-1 0 0,0-1 0 0,-1-1 0 0,-1 1 0 0,2-1 0 16,-2-1 0-16,3 0 0 0,0 1 0 15,1-2 0-15,-1 1 0 0,0 0 0 0,0 1 0 0,1 1 0 16,0 0 0-16,-2 1 0 0,1-1 0 0,-1 0 0 15,1 1 0-15,0 0 0 0,1 1 0 0,-1-1 128 16,1 1-128-16,-1-1 0 0,2 0 272 16,-2 0-16-16,0 0-16 0,0 1 0 0,-1 1 64 0,0-1 16 15,-1-1 0-15,1 0 0 0,-1 0-192 0,2-2-128 16,0 1 144-16,0 1-144 0,-3-1 0 0,2 2 0 0,1-1 0 0,1 1 0 16,0-2 0-16,-1 0 0 15,0 0 0-15,2-1 0 0,0 3 128 0,-1-1-128 16,2-1 0-16,1 1 0 0,-2-2 384 0,1 0 0 0,-1 1-16 0,2-1 0 15,1-1 48-15,-3 2 16 0,0-1 0 0,-1 1 0 16,1 1-80-16,1-1-16 16,0 0 0-16,0 1 0 0,-4 0-80 0,2 0-32 0,-1-1 0 0,1 3 0 15,-2 0-48-15,-1 2-16 0,0 1 0 0,-1-1 0 16,0 1 64-16,-2 0 16 0,-1 1 0 0,-1 1 0 16,-2 1-32-16,0 1 0 0,-1 1 0 0,-2 0 0 0,0 4 16 0,-5 3 0 15,3-5 0-15,-3 5 0 0,0 0-80 0,0 0-16 16,0 0 0-16,0 0 0 0,0 0-128 0,0 0 0 15,0 0 0-15,0 0 0 16,0 0-464 0,0 0-128-16,-5-1-32 0,5 1 0 0,-5 0-1072 0,-1-1-224 0,1 0-32 15,-1 1-8224-15,1 1-1632 0</inkml:trace>
  <inkml:trace contextRef="#ctx0" brushRef="#br2" timeOffset="91021.92">8971 2958 9215 0,'0'0'816'0,"0"0"-656"15,0 0-160-15,-4-2 0 0,-3-3 2688 0,2 2 496 16,-1 0 96-16,2 1 32 0,4 2-1008 0,0 0-192 16,-6 0-32-16,6 0-16 0,0 0-672 0,0 0-144 15,0 0-32-15,0 0 0 0,0 0-656 0,0 0-144 0,0 0-32 0,0 0 0 16,-1 5-128-16,1-5-16 15,0 0-16-15,4 6 0 0,0-2 80 0,2-1 16 16,0 1 0-16,2-2 0 0,2-1-48 0,0 0 0 16,-2-1 0-16,1 0 0 0,1-1-64 0,1 0-16 15,0-1 0-15,0-1 0 0,0 0-64 0,0 0-128 0,-1-1 176 16,0 1-176-16,0-1 144 0,0 0-144 0,-1 0 0 0,-1 1 144 0,0 1-144 16,0 0 0-16,-2 1 0 0,1 0 128 15,-7 1-128-15,7 0 0 0,-7 0 144 0,0 0-144 16,5 5 128-16,-1 1-128 0,-1 1 160 0,-2 3-160 15,-2 2 128-15,-3 3-128 0,-2 4 0 0,-2 3 144 0,-3 3-432 16,-2 3-96-16,-1 3 0 0,-4 2-16 16,0 2-2656-16,0 0-528 0</inkml:trace>
  <inkml:trace contextRef="#ctx0" brushRef="#br2" timeOffset="91476.52">7976 4041 19343 0,'0'0'1728'0,"0"0"-1392"0,0 0-336 0,0 0 0 16,0 0 2016-16,0 0 336 0,-7 0 64 0,1 2 16 15,-1 0-1280-15,-1 2-240 0,0 3-48 0,-1 3-16 16,0 1-352-16,0 3-80 0,-2 1-16 0,0 2 0 0,-1 0-144 0,0 2-16 15,-1 0-16-15,1 2 0 0,-2 1 160 0,3-1 16 16,0-2 16-16,2 0 0 0,-1-2 48 0,2-2 16 16,0-2 0-16,3-2 0 0,1-1-32 15,2-3-16-15,0-2 0 0,2-5 0 0,0 0-256 0,6 5-48 16,0-3-128-16,3-1 192 16,3-2-192-16,3-2 0 0,4-3 0 0,2-2 0 0,3-3 0 0,2-2-128 15,0-3 128-15,3-4 0 0,1-1-304 0,2-1 48 16,2-1 16-16,2-1 0 15,0-2-2128-15,0 1-448 0,3 1-64 0</inkml:trace>
  <inkml:trace contextRef="#ctx0" brushRef="#br2" timeOffset="92185.11">8460 2200 8287 0,'0'0'736'0,"0"0"-592"0,0 0-144 0,0 0 0 0,0 0 928 0,0 0 160 15,0 0 16-15,0 0 16 0,0 0-224 16,0 0-32-16,0 0-16 0,0 0 0 16,5-5-416-16,-5 5-96 0,0 0-16 0,9 0 0 15,-9 0-192-15,9 3-128 0,-9-3 160 0,10 6-160 16,-10-6 0-16,11 7-240 0</inkml:trace>
  <inkml:trace contextRef="#ctx0" brushRef="#br2" timeOffset="92359.16">8789 2517 21935 0,'0'0'960'0,"0"0"224"0,9 5-944 0,-3 1-240 0,1-1 0 0,0 1 0 0,2-2 400 0,0 0 48 16,0-1 0 0,1 0 0-16,1 0-128 0,-1 2 0 15,-2 0-16-15,1 2 0 0,1-4-304 0,-1 2 0 0,1 0-176 0,-1 1-10704 16</inkml:trace>
  <inkml:trace contextRef="#ctx0" brushRef="#br2" timeOffset="92501.01">9022 2725 4607 0,'0'0'400'0,"0"0"-400"0,0 0 0 16,0 0 0-16,3 6 3280 0,1 0 576 16,-1-1 112-16,0 1 32 0,2-1-2192 0,-1 1-432 15,1-2-96-15,0 2 0 0,0-1-592 0,2 1-112 16,1-1-32-16,0 1 0 0,0-1-416 0,1 0-128 0,2-2 0 0,-1 0 0 31,-1 2-528-31,1-1-176 0,-1 0-16 0,1 1-9904 0</inkml:trace>
  <inkml:trace contextRef="#ctx0" brushRef="#br2" timeOffset="92691.2">9298 2960 11055 0,'0'0'976'0,"0"0"-784"0,0 0-192 0,6 6 0 15,-1-2 2176-15,2 2 400 0,-1-1 80 0,0 1 16 16,0-1-912-16,2 1-176 0,0 0-48 0,2 0 0 15,-2-1-384-15,3 2-64 0,-2-1-32 0,2 1 0 16,0 0-576-16,0-1-112 0,0 1-32 0,0-1 0 16,0 1-336-16,1 1 128 0,-1-1-128 0,0 2 0 0,-1-1 0 0,0 1 0 15,-1-1 0-15,0 1 0 16,-2 0-464-16,1 0-64 0,-1 0-16 0,-2-1-8384 16,0 0-1680-16</inkml:trace>
  <inkml:trace contextRef="#ctx0" brushRef="#br2" timeOffset="94005.13">9003 4081 17855 0,'0'0'784'0,"0"0"176"0,0-7-768 0,0 1-192 15,1 0 0-15,-1 0 0 0,-1-2 1632 0,1 0 288 16,0 2 64-16,0-1 16 0,-1-1-96 16,1 2-32-16,1-1 0 0,0 2 0 0,-1 5-608 15,0 0-128-15,0 0-32 0,0 0 0 0,0 0-512 16,0 0-96-16,0 0-32 0,-3 4 0 0,0 2-128 0,-2 1-16 31,1 2-16-31,0 1 0 0,-1 1-304 0,1 0 160 0,-2 0-160 0,2 1 128 0,-1 0-128 0,2-1 0 16,0-1 144-16,1-1-144 15,1-1 128-15,-2-2-128 0,3-6 160 0,0 7-160 0,0-7 384 0,3 5 0 0,-3-5-16 0,5 5 0 16,-5-5-112-16,8 3 0 0,1-2-16 16,0 0 0-16,2 0-112 0,2-1-128 15,-1 0 176-15,1 0-176 0,0 0 0 16,2 1 0-16,1 1 0 0,-1 0 0 0,1 1 0 0,-1 1 0 0,-1 2 0 0,0 1 0 15,-1 0 0-15,-1 2 0 16,-1 1 0-16,-2 1 0 0,-2 0 0 16,0 1 0-16,-2 0 0 0,-1 1 0 0,-2 1 0 0,-1-1 0 15,-3-1 192-15,0-1-192 0,-1-1 240 0,-2-1-64 16,-2-1-16-16,0 0 0 0,-3-1 48 0,-1-2 16 16,-2 1 0-16,-1-2 0 0,0-1-96 0,-1 1 0 0,-2-2-128 0,1 0 192 15,-1-1-512-15,0 0-128 0,-1-1 0 0,0 0-16 31,1-1-1664-31,1-2-336 0,1-2-64 0,2-1-8400 0,0-2-1680 0</inkml:trace>
  <inkml:trace contextRef="#ctx0" brushRef="#br2" timeOffset="94143.74">8985 4028 28271 0,'2'-11'1248'0,"1"6"272"16,4-2-1216-16,0 1-304 0,2-2 0 0,0 0 0 0,2 0 896 0,2 1 112 15,1-1 16-15,3 1 16 0,1 1-80 0,-1 0 0 16,1 1-16-16,0 2 0 15,2 0-688-15,1 1-256 0,-1 1 176 0,0 0-176 16,0 1-2336 0</inkml:trace>
  <inkml:trace contextRef="#ctx0" brushRef="#br2" timeOffset="94646.08">9554 4082 22111 0,'0'0'976'0,"0"0"208"0,-3 3-944 0,-1 2-240 16,-2 1 0-16,1 3 0 0,-1 1 2240 0,0 1 416 0,-1 0 80 0,0 2 16 15,1 1-1664-15,0-1-320 16,2 0-64-16,1 0 0 0,-1 0-320 0,2 1-64 16,1-1-16-16,2 0 0 0,1-2-176 0,0 1-128 0,2-2 144 0,0-1-144 15,2-2 0-15,0-1 128 0,2-3-128 0,1-1 0 16,0-2-224-16,0-1-96 15,1-2 0-15,1-1-16 0,0-1 176 0,0-2 160 16,0-3-208-16,0-2 80 0,1-2 128 0,1 1 0 0,-2 0-144 0,0 0 144 16,-2 1 0-16,-1 1 0 0,-2 2-144 0,-2 2 144 15,0 2 0-15,-4 5 0 0,0 0 0 0,0 0 0 16,0 0 0-16,0 0 0 0,-1 6 0 0,-1 1 0 16,-1 1 0-16,1 0 128 0,-4 2-128 0,2 1 0 15,-1 0 0-15,2 0 0 0,1 0 0 0,0-2 0 16,-3-1 0-16,3-2 0 0,3 0 0 0,-1-6 0 15,0 0 224-15,0 0 0 0,6 3 0 0,-6-3 0 16,6 0 224-16,3-3 64 0,0-3 0 0,1 0 0 0,0-2-256 0,1-1-64 16,1-2 0-16,2 0 0 0,0 0-64 0,1 1-128 15,-1 2 176-15,-1 0-176 0,0 2 0 0,-3 2 0 16,0 1 0-16,0 2 0 0,0 2 0 0,-1 2 0 16,-2 1 192-16,0 3-192 0,1 1 272 0,-2 1-48 15,0 0-16-15,0 2 0 0,0 3-16 0,-1-1-16 16,0 0 0-16,-1 0 0 0,1 0-176 0,-1-2 192 15,-1-1-192-15,1-1 192 0,-3-2-192 0,1-2 128 16,-2-5-128-16,0 0 128 16,0 0-496-16,0 0-96 0,0 0-32 0,0 0-11088 15,0 0-2208-15</inkml:trace>
  <inkml:trace contextRef="#ctx0" brushRef="#br2" timeOffset="94840.02">9553 3962 36863 0,'-3'-4'3264'0,"0"-1"-2608"0,3 5-528 0,0 0-128 15,-3-4 176-15,3 4 0 0,0 0 0 0,0 0 0 16,0 0 272-16,0 0 48 0,0 0 16 0,0 0 0 16,6-3-640-16,-1 1-128 0,1 0-32 0,1 4-16912 15</inkml:trace>
  <inkml:trace contextRef="#ctx0" brushRef="#br0" timeOffset="103172.43">11014 840 25791 0,'0'0'2304'0,"0"0"-1856"15,0 0-448-15,0 0 0 0,0 0 128 0,0 0-128 16,0 0 0-16,8-3 0 0,0-1 672 0,1 0 32 16,2 1 16-16,3-2 0 0,1-4 160 15,3-1 16-15,-2-1 16 0,2-1 0 0,-1 0-400 0,0-3-96 16,-1-2-16-16,0 0 0 0,-2 1-144 0,-1-2-48 15,-1-2 0-15,-3 4 0 0,-2-2-48 0,-2 0-16 0,0 1 0 0,-4 3 0 16,-1 1 32-16,-1 2 0 16,-4 1 0-16,0 1 0 0,-4 5 176 0,-1 2 32 15,-2 4 16-15,1 2 0 0,-1 4-224 0,-1 3-48 16,-3 3-128-16,0 4 192 0,-2 0-192 0,1 3 0 0,1 2 0 16,-4 8 0-16,4-1-160 0,2-3 160 0,3-1-128 0,5-3 128 15,2-1-160-15,4-4 160 0,4-1-192 0,2-2 192 16,5 0-256-16,3-3 48 0,1-2 16 0,4-2 0 0,2-2 64 15,2-2 128-15,1-2-208 0,4-2 80 0,1-2 128 16,2-2 0-16,2-2 0 0,1 0 0 0,0-3 0 16,2-1 144-16,-1-2-144 15,0-2 0-15,-1-3 176 0,-3-2-176 0,-4-3 160 0,-4-1-160 0,-3 1 0 0,-5 0 0 16,-3 0 0-16,-4 1 0 0,-1 2 0 0,-4 1 0 16,-2 3 0-16,-3 1 0 0,-2 3 0 0,-4 4-160 15,-2 1 160-15,-3 3-192 0,-3 2-16 0,-2 2-16 16,-1 0 0-16,-1 3 0 0,1 1 16 0,1 0 0 15,3 2 0-15,3 0 0 0,2-3 208 0,3 1-192 0,3 1 192 0,4-6-192 16,0 8-80-16,3-1-16 16,4 2 0-16,0 1 0 0,1 1 288 0,1 1-192 15,2 0 192-15,-1 4-160 0,-2 0 160 0,0 3 256 16,0 0-64-16,0 1-16 0,-2 5 368 0,-1-1 80 0,-2 1 16 0,0 3 0 16,-2 1-160-16,-1 2-32 15,-1 1 0-15,0 0 0 0,-1-1-80 0,1 0-32 16,1-3 0-16,-1-1 0 0,0-3 16 15,-1-2 0-15,4-4 0 0,-2-1 0 0,0-4 144 16,1-1 16-16,1-3 16 0,1-1 0 0,-1-4-32 0,4-2-16 0,-1-2 0 0,3-1 0 16,1-2-208-16,1-4-32 0,2-6-16 0,2-2 0 15,2-4-224-15,0-5 128 0,2-5-128 0,0-6 0 16,3-3 0-16,0-5 0 0,0-2-176 0,0-2 176 16,-1 0-224-16,-2 2 80 0,-2 2 16 0,-2 6 0 15,-2 4 128-15,-2 4 0 0,-4 5 0 16,0 5 128-16,0 4 16 0,-3 3 16 15,-2 3 0-15,0 3 0 0,-1 3 48 0,0 3 16 0,0 0 0 0,0 0 0 16,-4 8-224-16,-1 3 128 0,1 1-128 0,1 2 0 16,-1 2 0-16,1 0 0 15,0 2 0-15,1 0 0 0,1 1 0 0,1 0 0 0,1-2 0 0,1 1 0 0,1-2 0 0,2-1-128 16,0-4 128-16,2-1 0 0,-1-2 0 0,3 0 0 31,0-2-128-31,2-2 128 0,1-1-144 0,1-4 144 0,1-2-208 0,2-3 80 0,1-2-16 0,2-4 0 16,-1-3 0-16,-2-1 0 0,2-5-96 0,-4-1-16 15,0-2 0-15,0-1 0 16,-2 1 112-16,-1 2 16 0,-2 2 0 0,-3 3 0 16,-3 1 128-16,1 4 128 0,-1 2-128 0,-2 4 176 15,-1 0 144-15,0 6 16 16,0 0 16-16,0 0 0 0,-4 8-208 0,0 1-144 0,0 2 192 0,1 1-192 0,-2 2 0 16,2 2 0-16,2-1 0 0,-2 2 0 0,0-1 0 0,2 1 0 15,1-3 0-15,1 0 0 0,2 0 0 0,0-1 0 0,-1-2 0 0,3-2 0 0,-1-1 0 0,3-2 0 31,-1-4 0-31,4 0 0 0,0 0 0 0,1-3 0 0,1-2-208 0,-1-3 80 0,1-1-16 16,1-3 0-16,2-3 0 0,1-4 0 0,0 1-16 16,0-2 0-16,-1-2 0 0,0 1 0 0,-1 1 160 15,-2 1-128-15,-2 3 128 0,-2 2-128 0,-3 2 128 16,0 1 144-16,-2 5-16 0,-3 4-128 0,0 0 416 0,0 0-32 16,-2 6 0-16,-2 3 0 0,0 2-128 0,0 2-16 31,-1 2-16-31,1 0 0 0,-1 2-224 0,2 0 144 0,0 2-144 15,2-2 128-15,1 0-128 0,1-2 0 16,1-1 0-16,2-1 0 0,1 1 0 0,0-2 0 16,1-2 0-16,2-1 0 0,0-3-336 0,3-1 48 15,-1-3 16-15,2-1 0 16,3-1-1392-16,-1-4-288 0,2-4-48 0,-1-4-16 16,1-3-432-16,0-6-96 0,-1-5-16 0</inkml:trace>
  <inkml:trace contextRef="#ctx0" brushRef="#br0" timeOffset="103297.43">12590 430 4607 0,'-3'-6'400'0,"-6"-2"-400"15,-1 0 0-15,1 2 0 0,-4-1 5936 0,2 1 1104 0,0 1 208 0,2 1 48 16,-1-1-4912-16,1 2-976 16,2 1-208-16,1 3-48 0,0-1-896 0,6 0-256 15,0 0 0-15,0 0 0 16,-4 5-368-16,2 2-144 0,2-1-48 0</inkml:trace>
  <inkml:trace contextRef="#ctx0" brushRef="#br0" timeOffset="103611.61">12680 279 28511 0,'0'0'1264'0,"1"-5"256"0,0-1-1216 0,-1 6-304 0,0 0 0 0,0 0 0 0,1-4 1456 0,-1 4 224 16,0 0 48-16,0 0 16 0,2 6-304 0,0 2-64 15,0 6-16-15,1 2 0 0,-3 3-528 0,0 1-96 16,-1-1-32-16,-2 2 0 0,1 1-208 0,-1 2-48 16,-2 3-16-16,2-2 0 0,0 4-160 0,1 0-16 15,-2 1-16-15,2 0 0 0,1-2-240 0,2 0 128 16,0-2-128-16,3 4 0 0,-1-4 0 0,1-4 0 15,2-3 0-15,1-2 0 0,1-4-384 0,1-2 0 16,1-5-16-16,1-1 0 16,1-3-48-16,1-2-16 0,0 0 0 0,2-4 0 15,-1-5-96-15,1-3-16 0,2-4 0 0,-1-1 0 16,0-4-208-16,-1 0-48 0,-1 0-16 0,0 2 0 0,-4 1 432 0,-1 2 96 0,0 3 0 0,-2 3 16 16,-3 1 304-16,1 3 0 0,-2 1 0 0,-3 5 0 15,0 0-208-15,0 0 16 16,0 0 0-16,0 0 0 15,-2 8-2368-15,0 0-480 0</inkml:trace>
  <inkml:trace contextRef="#ctx0" brushRef="#br0" timeOffset="104019.2">12980 603 27647 0,'0'0'2448'0,"0"0"-1952"15,0 0-496-15,-5 5 0 0,2 0 912 0,-1 1 96 0,-2 2 16 16,1 3 0-16,1 2 304 0,-3 3 64 16,0 0 16-16,1 4 0 0,0 0-448 0,2 0-96 15,-1-1-16-15,2 1 0 0,1 1-400 0,2-2-64 0,0-3-32 0,2 1 0 16,1-2-208-16,2 1-144 0,0-4 192 15,2-1-192-15,-1-3 0 0,2 0-176 0,1-1 0 0,1-3 0 32,0-3-592-32,1-1-128 0,0-3-32 0,0-4 0 15,0-3-2240-15,1-3-448 0</inkml:trace>
  <inkml:trace contextRef="#ctx0" brushRef="#br0" timeOffset="104160.58">13089 428 23039 0,'-16'-11'1024'0,"9"7"192"16,-3 0-960-16,-1 0-256 0,0-1 0 0,1 2 0 0,1 0 2592 0,0 1 480 15,2-2 80-15,-1 2 32 0,1 1-2352 0,7 1-448 16,-4 0-112-16,4 0-16 0,0 0-256 0,-3 4-304 16,3-4 64-16,-2 7 16 15,4 1-1920-15,0-1-384 0,0 0-80 0</inkml:trace>
  <inkml:trace contextRef="#ctx0" brushRef="#br0" timeOffset="104523.71">13147 376 11967 0,'0'0'528'0,"0"0"112"0,0 0-512 0,0 0-128 16,0 0 0-16,0 0 0 0,0 0 4288 0,-4 7 832 0,-1-2 176 0,2 4 16 16,0 2-3456-16,-1 2-688 15,2 3-144-15,0 2-16 0,0 2-240 0,1 0-32 16,0 3-16-16,-1 2 0 0,-2 2 48 0,1-1 16 0,-2 1 0 0,1-1 0 16,0 2-272-16,-2 2-64 15,2-3-16-15,1-4 0 0,0-3-288 0,1-2-144 0,1-3 160 0,0-4-160 16,1-3 224-16,1-1-48 0,-1-7-16 0,0 0 0 15,0 0 80-15,0 0 16 0,6-3 0 0,3-2 0 0,-1-2-128 0,1-3-128 16,1-2 176-16,1-2-176 0,1 1 0 0,0 1 0 16,0 2 0-16,0 1-144 0,-1 5 144 0,0 2-192 15,0 2 192-15,0 3-192 0,0 3 48 0,-1 1 0 16,-2 2 0-16,-1 2 0 0,0 2 144 0,0 2 0 16,-2 0 0-16,-1-1-128 15,-4 1 128-15,0-1 144 0,0 0-16 0,-4-1-128 0,0 1 304 0,-3-2-48 16,-1-1-16-16,-2-1 0 0,-1-2 48 0,-2-1 16 15,-2-3 0-15,-2 0 0 0,0-3-64 0,-1-1-16 16,1-2 0-16,-1-2 0 16,-1-1-608-16,2-2-112 0,0 0-16 0,2-2-16 15,0 0-2576-15,3-2-512 0,5-1-96 0</inkml:trace>
  <inkml:trace contextRef="#ctx0" brushRef="#br0" timeOffset="105403.76">13572 776 17503 0,'0'0'768'0,"0"0"176"0,0 0-752 0,-5 4-192 15,0-1 0-15,5-3 0 0,0 0 2880 0,0 0 560 16,0 0 96-16,0 0 32 0,0 0-1456 0,0 0-304 15,0 0-48-15,4-5-16 0,2-3-1008 0,0-1-208 16,3-1-32-16,1-1-16 0,1-1-224 0,1-1-64 16,1-2 0-16,2-2 0 0,-1-2-192 0,-1 3 128 15,0-4-128-15,0 1 0 0,0 1 160 0,-2 1-160 0,-2 2 160 0,0 2-160 16,-1 1 128-16,-1 1-128 16,-3 2 0-16,0 3 144 0,-4 6 48 0,0 0 16 0,0 0 0 0,0 0 0 15,0 0-16-15,-2 10 0 0,-1 2 0 0,0-2 0 16,-2 3-192-16,1 3 128 15,-2 0-128-15,2 1 0 0,-1-2 0 0,2 1 0 16,1-2 0-16,2 2 0 0,1 0 0 0,1-3 0 0,2-1 0 0,-1-3 0 16,1-3 0-16,3-1 128 0,2-2-128 0,2-2 0 0,0-2 128 0,1-1-128 15,1-1 176-15,1-5-176 0,1-2 128 0,0-2-128 16,1-2 0-16,1-3 0 0,-1-3 0 0,-2 4 0 16,-3-3 0-16,0 0 0 0,0 2 0 0,-1 1 0 31,-2 1 0-31,0 4-144 0,0 2 144 0,-3 0 0 0,0 3 0 0,-5 6-128 0,0 0 128 0,0 0 0 15,0 0 0 1,0 8 0-16,-3 1 0 0,2 2 224 0,-1 3-48 0,0 0-16 0,0 2-32 0,2 1-128 16,-2-2 192-16,0 1-64 0,2-1-128 0,2 3 0 15,-2-2 0-15,2 0 0 0,-1-4 0 0,2-2 0 16,3-2 0-16,0 0 0 0,3-2 0 0,-1-2 0 0,-1-2 0 16,2-2 128-16,1-2-128 0,1-1 0 15,1-4 0-15,1-2 0 0,2-2 0 0,0-2 0 16,-1-3 0-16,3-3-176 0,-2-4 32 0,-1 5 0 15,0 0 0-15,0-1 0 0,0 1-16 0,-1 2 0 0,-4 0 0 0,0 3 0 16,-2 3 160-16,-1-1 128 0,-1 2-128 0,-2 4 176 16,-3 5 160-16,0 0 48 0,0 0 0 0,0 0 0 15,0 0-144-15,-5 5-32 0,-2 2 0 0,0 2 0 16,1 1-208-16,1 1 176 0,0 2-176 0,1 1 160 16,-1 1-160-16,0 0 0 0,1-1 0 0,1 1 0 15,2-2 0-15,1 2 0 0,2-1 0 16,1-1 0-16,3-2 0 0,1-3-256 0,1-1 64 0,3-2 16 31,1-1-384-31,2-2-80 0,1-2 0 0,4-2-16 16,-1-2-1392-16,2-1-288 0,0-3-48 0,1-2-16 0,1-2-1136 0,-1-3-240 0</inkml:trace>
  <inkml:trace contextRef="#ctx0" brushRef="#br0" timeOffset="105859.96">14575 505 7359 0,'0'0'320'0,"0"0"80"0,0 0-400 0,0 0 0 0,-5 7 0 15,0 0 0-15,-2 2 3984 0,2 0 720 16,-2 1 144-16,1 2 16 0,-1 1-2848 0,0 1-576 0,1 1-112 0,0-1-32 0,1-1-432 0,2 3-96 15,-3-2 0-15,3-2-16 0,1-1-160 0,0-1-16 16,2-1-16 0,2-2 0-16,-2-7-112 0,3 6 0 15,-3-6-16-15,0 0 0 0,8 0-144 0,-1-1-32 0,1-4 0 0,1 0 0 0,0-4-256 16,0-1 0-16,1-2 0 0,1-3 0 0,0-4 0 0,0 5-272 0,1-3 48 0,-1 1 16 16,2 0 208-16,0 2-192 0,-3 2 192 0,0 2-192 31,-2 1 192-31,2 1 128 0,-3 3 0 0,-2 2-128 15,-5 3 368-15,0 0-48 0,4 6 0 0,-3 2 0 16,-1 2 16-16,0 2 0 0,0 1 0 0,-1 1 0 16,0 1-144-16,1-1-16 0,1-1-16 0,-1 3 0 15,0-3-160-15,2-1 160 0,0-2-160 0,1 0 160 0,1-4 80 0,0-1 16 16,-4-5 0-16,7 1 0 0,1-1-16 0,0-2 0 16,2-2 0-16,0-1 0 0,1-3-96 15,1-2-16-15,0-2 0 0,1-1 0 0,2-2-128 16,-3 1 0-16,0 0 144 0,1 0-144 0,0 1 0 0,-1 2 0 15,0 1 0-15,-1 1 0 0,-1 3-144 0,2 3 144 16,-1 2-160-16,-3 3 160 0,-1 4-144 0,-3 1 144 16,-1 4-128-16,1 3 128 0,-2 0 0 0,0 1 128 15,0 1 0-15,1-1 0 0,-1-1-128 0,1 4 144 16,0 0-144-16,3-3 160 0,-2-2-32 0,2-2-128 16,-1-1 192-16,1-2-64 0,0-2 16 0,1-1 0 15,0-3 0-15,0-2 0 0,1-2 0 0,1-2 0 16,0-1 0-16,-2-3 0 0,1-3-400 0,-1-3-96 15,-1-4-16-15</inkml:trace>
  <inkml:trace contextRef="#ctx0" brushRef="#br0" timeOffset="106047.41">13939 261 41471 0,'-7'-8'3680'16,"2"1"-2944"-16,-1 1-592 0,3 0-144 0,1 2-544 0,2 4-144 0,0 0-16 0,1-4-16 0,-1 4 416 0,0 0 96 16,6-4 16-16,1 2 0 31,1 1-752-31,3 2-144 0,0 0-16 0</inkml:trace>
  <inkml:trace contextRef="#ctx0" brushRef="#br0" timeOffset="106250.53">15235 719 40031 0,'0'0'1776'0,"8"-1"352"0,0 0-1696 15,4 0-432-15,-1 0 0 0,3 0 0 16,-1-1-256-16,2 0-128 0,1-2-16 0,1 2-16 0,1 1 416 0,2 0 0 0,1 0 0 0,2 1 0 15,1 0 0-15,3 0 0 16,2 1 0-16,1 0-128 16,0 0-2416-16,1 0-464 0</inkml:trace>
  <inkml:trace contextRef="#ctx0" brushRef="#br0" timeOffset="107002.34">11538 1367 15663 0,'-19'-2'1392'0,"10"2"-1120"0,-2-1-272 0,0-1 0 16,0 0 1376-16,-1 1 224 15,1-2 32-15,1 1 16 0,0 0 560 0,0-1 112 16,2 0 32-16,0 2 0 0,0 0-560 0,4 0-96 0,4 1-32 0,0 0 0 16,-5-2-640-16,5 2-144 0,0 0-32 0,0 0 0 15,0 0-240-15,0 0-48 16,7-1-16-16,2 1 0 0,2 0-288 0,3 0-64 15,2 1-16-15,3 0 0 0,3-1-176 0,4 0 0 0,0 0 0 0,3-1 0 16,0-2 0-16,5-1 0 0,4 1 0 0,4 1 0 16,4 1 0-16,6 0 0 0,6 0 0 0,5-2 0 15,0-1 0-15,6 0 0 0,2 0 0 0,6 2 0 16,6-1 0-16,1-2 0 0,0 0 0 0,4 0 0 16,4 3 0-16,2-2 0 0,1-3 0 0,4 2 0 15,4 0 0-15,0 1-192 0,-1-3 32 0,0 3 16 16,-2 2-48-16,0 0 0 0,0-1 0 0,-3 1 0 0,-5 0 192 0,-1 1 0 15,1 1 0-15,-4 0 0 0,-4-1 0 0,-3 0 0 16,-20 0 0-16,3-1 0 0,1 2 0 0,1 0 0 16,-2-1 0-16,-1 0 0 0,-4-1 0 0,-1-1 0 15,-3 2 0-15,11-2 0 0,-4 2 0 0,-5 0 0 16,-4 0 0-16,-5 0 0 0,-3-2 0 0,-4 1 144 16,-6-1-144-16,-4 2 160 0,-3 0 0 0,-3 0 0 15,-3-1 0-15,-5 1 0 0,-1-1 32 0,-5 0 16 0,-2 1 0 16,-3 0 0-16,0 0-48 0,-6 1-16 15,0 0 0-15,0 0 0 16,0 0-544-16,0 0-112 0,0 0-32 0,-5-2-11776 0,-2 1-2352 16</inkml:trace>
  <inkml:trace contextRef="#ctx0" brushRef="#br0" timeOffset="107727.57">11666 2013 27231 0,'-9'-4'1216'0,"9"4"240"0,-6-3-1168 0,-1 1-288 16,1 0 0-16,-1 0 0 0,1 1 1120 0,-1 0 160 15,2 0 48-15,5 1 0 0,-5-2-48 0,5 2-16 0,0 0 0 0,0 0 0 16,7 0-496-16,3 0-80 15,3 0-32-15,4 0 0 0,5 2-272 0,5-2-48 16,4 0-16-16,2 0 0 0,4-2-144 0,4 2-48 16,2 0 0-16,2 0 0 0,1-1-128 0,-1 0 160 15,-4 0-160-15,-1 1 160 0,0-1-160 0,-3 1 0 0,-1 0 0 0,-3 0 0 16,-4 0 128-16,-2 1-128 0,-4 0 0 0,-2 1 128 16,-3 1-128-16,-2-1 0 15,-5 0 0-15,-2 0 0 16,-3 0-640-16,-6-2-176 0,0 0-16 0,-3 7-16 15,-7 0-2624-15,-3 0-528 0</inkml:trace>
  <inkml:trace contextRef="#ctx0" brushRef="#br0" timeOffset="108133.48">11662 2049 27071 0,'0'0'1200'0,"0"0"240"0,-1-4-1152 0,1 4-288 0,1-7 0 0,1 2 0 15,3 0 480-15,0 2 32 0,2 0 16 0,2 1 0 0,0 1 400 0,4 1 80 16,1 0 16-16,0 1 0 0,3-1-240 0,0 2-32 31,2 1-16-31,1 2 0 0,0 0-160 0,-2 2-16 0,0-1-16 0,-3 3 0 0,-2 1-224 0,0 1-64 16,-4 2 0-16,-1 1 0 0,-7 2-80 0,-2 1-32 16,-3 3 0-16,-5 2 0 15,-4 4-144-15,-3 3 128 0,-2 3-128 0,-2 0 128 0,-1 0-128 0,0-2 0 0,-1-2 0 16,2-4 0-16,3-2 0 0,0-1 0 0,3-2 0 0,3-2 128 15,2-4 32-15,0-1 0 0,3-2 0 0,1-1 0 16,3-3 240-16,2 1 48 0,0-7 16 0,3 5 0 16,3 0-32-16,3 0-16 0,2-2 0 15,3 0 0-15,2-2-256 0,4-1-160 0,3-1 192 0,4 0-192 16,2-1 128-16,4 0-128 0,5-2 0 16,0-1 0-16,2 1 128 0,0-1-128 15,-3-1 0-15,-2 1 0 0,-1 0 0 0,-1 2 0 16,-5 0 128-16,-3 0-128 0,-2 0-304 0,-1 2-112 0,-4 0-32 15,-3 2 0-15,-2 1-1280 16,-2 1-256-16,-3 0-48 0,0 1-14496 16</inkml:trace>
  <inkml:trace contextRef="#ctx0" brushRef="#br0" timeOffset="122918.83">12757 2060 23039 0,'0'0'1024'0,"0"-5"192"0,0-2-960 0,6 1-256 15,6 2 0-15,-2 0 0 0,-4 0 864 0,-3-1 128 32,-2 2 32-32,-1 3 0 0,0 0-144 0,0 0-32 0,0 0 0 0,0 0 0 0,-2 6-496 0,1 1-96 15,0 3-32-15,0 2 0 0,-1 3-224 0,0 2 128 16,-1 1-128-16,1 0 0 0,-2 2 288 0,1 2-32 15,-1 0-16-15,0 0 0 0,1-1-96 0,1 0-16 16,1 0 0-16,0-1 0 0,0-4-128 0,0-1 128 0,-1 0-128 0,1-3 128 16,0-2 0-16,1-3 0 0,-1 0 0 0,1-7 0 15,0 0 208-15,0 0 48 0,0 0 0 0,0 0 0 16,0-7 272-16,0-1 64 0,-2-4 16 0,1-4 0 16,1-3-320-16,0-1-64 0,0-5-16 0,1 0 0 15,1-2-64-15,-2-1-16 0,1 2 0 0,1 1 0 16,1 1-128-16,-1 3-128 0,2 3 192 0,0 1-192 15,-1 4 240-15,0 2-64 0,0 2-16 0,3 4 0 16,-3 0-160-16,-3 5 0 0,7 0 0 0,-1 2 0 0,2 4-176 0,0 2 48 16,1 2 0-16,-1 2 0 0,1 2 128 0,0 2-192 15,-1 3 192-15,-1 1-192 0,0 1 192 0,1 1 0 16,-1 1 0-16,1 0 0 0,0-1 0 0,0 0 0 16,0 0 0-16,1-2 0 0,-1-3 0 15,0-1-128 1,1-3 128-16,-1-3 0 0,0-2 0 0,0-3 0 0,-1-2 0 0,1-3 0 0,-1-3 192 0,0-2-16 15,2-4-16-15,0-4 0 0,-1-4 32 0,0-4 16 16,3-3 0-16,-1-3 0 0,0-3-80 0,1-1 0 0,0 0-128 16,0 2 192-1,0 0-48-15,-1 4-16 16,0 2 0-16,-1 3 0 0,-2 2 272 0,1 4 48 0,-1 3 16 0,-2 3 0 0,1 3-176 0,-6 5-32 16,0 0-16-16,5 2 0 15,1 3-240-15,-2 3 0 0,1 2 0 0,-1 2 0 0,-1 2 0 0,1 3 0 0,-2 2 0 0,0 0 0 16,0 1 0-16,0 3 0 15,1 3 0-15,-1-1 0 0,-1-1 0 0,1-2 0 0,1 1 0 0,1-1 0 16,-1-1-176-16,1-1-80 0,1-3 0 0,0-1-16 16,1-2-1360-16,1-2-272 0,3-1-48 15,2-1-9504-15,-1-2-1920 16</inkml:trace>
  <inkml:trace contextRef="#ctx0" brushRef="#br0" timeOffset="123331.12">13598 2246 32879 0,'0'0'1456'0,"0"0"304"0,0 0-1408 0,0 0-352 15,0 0 0-15,-1 6 0 0,-3 0 640 0,-1 4 48 16,0 3 16-16,-1 4 0 0,1 1-160 0,-2 1-32 16,0 2 0-16,1 1 0 0,0 1-224 0,-1-1-48 15,0 0-16-15,0 1 0 0,2-1-224 0,1-1 0 16,-3-2 0-16,3-1 0 0,0-3 0 0,2-1 0 15,0-3 0-15,0-2 144 0,1-2 16 0,1-7 0 16,0 0 0-16,0 0 0 0,0 0 176 0,0 0 48 0,2-8 0 0,1-3 0 16,1-2 32-16,1-5 16 0,-1-3 0 0,3-2 0 15,1-2-432-15,-1-1 0 0,2-3 0 0,0 0 0 16,0-3 176-16,-1 6 48 0,1 2 16 0,0 3 0 16,-1 3-448-16,-3 4-96 0,1 3-16 0,-1 2 0 15,0 2 320-15,-1 2 0 0,-4 5 0 0,0 0 144 16,0 0 0-16,6 8 0 0,-2 1 0 0,-1 3 0 15,1 2-16-15,-1 4-128 0,-1 0 192 0,0 3-64 16,0 0-128-16,1 0 0 0,-2 1 0 0,0 0 128 16,0 0-128-16,0 0 0 0,0 0 144 0,0 0-144 15,0-3 0-15,2-1 0 0,-1 0 0 0,1-3 0 16,-1 0 0-16,2-3-288 0,-1-1 48 0,0-2 16 16,2-3-1568-16,-3 1-320 0,-2-7-64 15,0 0-8944-15,0 0-1776 0</inkml:trace>
  <inkml:trace contextRef="#ctx0" brushRef="#br0" timeOffset="123464.48">13553 2541 23039 0,'0'0'1024'0,"-4"-3"192"0,4 3-960 0,0 0-256 0,0 0 0 0,0 0 0 15,0 0 2992-15,0 0 544 0,0 0 112 0,0 0 32 16,0 0-2448-16,6-1-480 16,4 0-112-16,2 1 0 0,2 0-448 0,4 0-64 0,1 0-128 0,2-2 176 31,0 1-2048-31,2-1-416 0</inkml:trace>
  <inkml:trace contextRef="#ctx0" brushRef="#br0" timeOffset="133089.35">6433 938 2751 0,'0'0'128'0,"0"0"16"0,0 0-144 0,0 0 0 0,0 0 0 0,0 0 0 16,0 0 1024-16,0 0 192 0,0 0 16 15,0 0 16-15</inkml:trace>
  <inkml:trace contextRef="#ctx0" brushRef="#br0" timeOffset="134369.35">6468 945 2751 0,'0'0'256'0,"0"0"-256"15,0 0 0-15,0 0 0 0,0 0 2000 0,0 0 368 16,0 0 64-16,0 0 0 0,0 0-800 0,0 0-160 0,0 0-48 16,4-3 0-16,-4 3-352 0,7-1-80 15,-7 1-16-15,0 0 0 0,0 0-448 0,5 0-80 16,-5 0-32-16,0 0 0 0,0 0 48 0,0 0 16 0,0 0 0 0,0 0 0 16,0 0-304-16,4 5-176 15,-4-5 192-15,0 7-192 0,0-7 128 0,-4 6-128 0,0 0 0 0,-1-2 0 16,1 1 192-16,0-2-64 0,-3 0 0 0,2-1-128 15,-1-1 240-15,1-1-64 16,-1 2-16-16,3-2 0 0,-4 0 128 0,7 0 32 16,-5-3 0-16,0 1 0 0,0-1-32 0,1 0 0 15,2-1 0-15,2 4 0 0,-2-4-32 0,1-2 0 0,1 1 0 0,1-1 0 0,1 1 48 0,0-1 0 16,2 1 0-16,1-1 0 0,0 1-160 16,0-1-16-16,2 1-128 0,-1-1 192 15,1 1-192-15,1 2 0 0,-1-1 128 0,1 1-128 16,0 1 0-16,-2 0 0 0,1-1 0 0,0 2 0 0,-7 1 128 0,6 1-128 15,1 2 0-15,-2-1 0 0,-5-2 160 0,5 4-160 16,-5-4 160-16,3 6-160 0,0-1 144 0,-1 2-144 16,1-1 128-16,-2 2-128 0,-2 0 0 0,1-1 0 15,-4 0 0-15,1 1 0 0,0-1 176 0,-1 1-48 16,1-1-128-16,0-1 192 0,0 0-192 0,-1-1 0 16,0 0 0-16,-1-1 0 0,5-4 0 0,0 0 128 15,-5 3-128-15,-1 0 144 0,1-2-144 0,-1 0 160 0,2-1-160 0,-3-2 160 16,3-1-16-16,0 0 0 15,-1 0 0-15,1-2 0 0,-1 0 32 16,2-1 0-16,0 0 0 0,0-1 0 0,0 0 128 0,2-1 16 16,0 0 16-16,0 2 0 0,1-1-16 0,1 0 0 0,1 1 0 0,1 0 0 15,-1 1-192-15,0-1-128 0,0 1 128 0,-2 5-128 16,7-4 0-16,-7 4 0 0,5-3 0 0,-5 3 0 16,8-1 0-16,-1 1 0 0,-2 1-176 0,1 1 176 15,-1 3-160-15,1-1 160 0,-6-4-160 0,4 6 160 0,0 0 0 16,0 1 0-16,-2-1-128 0,-1 1 128 15,0 0 0-15,-1-1 0 0,-2 0 0 0,0-1 160 16,-1 1-160-16,0-1 0 0,-1 0 0 0,-1-1 0 16,1-2 0-16,-2 0 192 15,2 1-192-15,-4-2 192 0,2-1-64 0,-1-1-128 0,1-2 192 0,0 1-64 0,3-1 320 0,-3 0 48 16,3-2 16-16,1 1 0 0,1-1-16 16,1 0 0-16,1 1 0 0,-1 4 0 0,4-5-224 0,3 1-32 15,-3 0-16-15,3 1 0 0,0 1-224 0,2 1 0 16,1 2 0-16,0 0 0 15,-1 2-1936-15,0 2-288 0</inkml:trace>
  <inkml:trace contextRef="#ctx0" brushRef="#br0" timeOffset="136660.39">4864 531 3679 0,'0'0'160'0,"0"0"32"0,-2-3-192 0,0 1 0 0,2 2 0 0,0 0 0 16,0 0 3120-16,0 0 576 0,0 0 112 0,0 0 32 0,-7-1-1792 0,0 2-368 16,2 2-64-16,-1 3-16 0,0 1-768 0,1 2-144 15,1 2-48-15,0 3 0 0,0 2 64 0,-1 0 0 16,-1 2 0-16,0 2 0 0,-1 1-144 0,-3 6-32 15,1 0 0-15,1-1 0 0,-1 0-320 0,1-1-64 16,1-5-16-16,3-1 0 0,-1-3 32 0,-1-3 0 16,2 0 0-16,0-3 0 0,1-2 208 0,1-2 32 15,2-6 16-15,0 0 0 0,0 0-112 0,0 0-32 16,0 0 0-16,0 0 0 0,0 0 128 0,3-5 32 16,0-4 0-16,2-2 0 0,1-2-432 0,1-4 0 0,1-5 128 15,1-4-128-15,-1-4 0 0,1-3 0 16,0-2 0-16,-2 6-176 0,-1 0 176 0,0-1-160 15,-1 1 160-15,2 4-160 0,-1 3 160 0,1 2 0 16,-2 3 0-16,2-1 0 0,-3 4 384 0,2 3 0 0,-2 2 0 0,0 3 0 16,-4 6 240-16,0 0 48 0,0 0 16 0,0 0 0 15,5 6-304-15,0 3-64 0,-1 3-16 0,0 3 0 16,1 4-304-16,-1-2 0 0,-1 4 0 16,3 4 0-16,-2 0 128 0,1 1-128 15,-1 1 0-15,2-2 0 0,-1 0 0 0,2 5 0 0,-1-3 0 0,1-1 0 16,0-3 128-16,-1-2-128 0,1-4 0 15,-3-1 0-15,1-2 0 0,-1-2 128 0,0-1-128 0,1-3 0 0,-2 0 0 0,0-3 0 16,-3-5 0 0,0 0 0-16,0 0-1904 0,0 0-432 0,0 0-96 0</inkml:trace>
  <inkml:trace contextRef="#ctx0" brushRef="#br0" timeOffset="136796.07">4755 763 19343 0,'0'0'1728'0,"-4"-2"-1392"0,4 2-336 0,0 0 0 15,0 0 4128-15,0 0 752 16,4-4 160-16,2-1 16 0,2 2-3984 0,3 0-816 16,3-2-256-16,1 1 160 0,1 0-160 0,3-2 0 15,3 0 0-15,2 0 0 16,3 1-1552-16,2-1-304 0</inkml:trace>
  <inkml:trace contextRef="#ctx0" brushRef="#br0" timeOffset="139583.71">12654 1757 18303 0,'0'0'816'0,"0"0"160"0,0 0-784 0,-5-1-192 16,-1-3 0-16,2 2 0 0,4 2 1216 0,0 0 192 15,0 0 32-15,-6-2 16 0,2-1 64 0,4 3 16 16,0 0 0-16,0 0 0 0,0 0-448 0,0 0-96 15,0 0-16-15,0 0 0 0,0 0-432 0,0 0-96 16,0 0 0-16,5-4-16 0,1 1-96 0,1 1-16 16,0 0 0-16,3 1 0 0,1-2 64 0,1 1 16 0,3 1 0 0,-1 1 0 15,3 0-32-15,2 0-16 0,1 0 0 0,3 0 0 16,3 0-32-16,1-1-16 0,0-1 0 16,1 1 0-16,-2 0-160 0,1-2-16 0,-2 1-128 15,0 1 192-15,-1 0-192 0,0 0 0 0,-2-1 128 0,-2 1-128 16,-1-1 0-16,-1 1 144 0,-2 1-144 0,-4-1 128 0,-1 0-128 0,-2 0 0 15,-2 1 144-15,-7 0-144 0,0 0 0 0,0 0 0 16,0 0 0-16,0 0-192 0,0 0-64 0,-2-3 0 16,-4-2-16-16,-1 1 0 15,-1 0 48-15,-2-1 16 0,-1 0 0 0,-1 0 0 0,0 1 208 0,-2-2 0 16,0 2-160-16,1 0 160 0,1 0 0 0,1 1 0 16,1-1 0-16,1 0 0 0,1 2 0 0,3 0 0 15,-1 0 160-15,6 2-160 0,0 0 272 0,0 0-48 16,0 0-16-16,0 0 0 0,0 0-80 0,0 0 0 15,0 0-128-15,7 0 192 0,0 0-192 0,2 1 176 16,1 1-176-16,1 2 160 0,0 1-32 0,1 1 0 16,-1 1 0-16,2 1 0 0,0 0 96 0,-1 1 16 15,-1 1 0-15,0 0 0 0,-2 0-64 0,-2 0-16 16,-1 0 0-16,-2 0 0 0,0 0-32 0,-3-2-128 0,-2 1 192 0,-3 0-64 16,-1 0-128-16,-3 1 0 15,-3 0 0-15,-1-1 0 16,-2 1-1776-16,-3 2-384 0,0 1-80 0</inkml:trace>
  <inkml:trace contextRef="#ctx0" brushRef="#br0" timeOffset="142499.69">14316 2088 22175 0,'0'0'976'0,"0"0"208"0,-3-2-944 0,3 2-240 15,0 0 0-15,0 0 0 0,0 0 1456 0,0 0 240 0,-3-5 48 0,3 5 16 16,0 0 16-16,0 0 0 0,3-5 0 0,4 0 0 16,1 2-816-16,1 2-176 0,1-2-16 0,1 2-16 15,2-1-288-15,-2 1-48 0,3 1-16 0,0-1 0 16,0-1-224-16,2 1-48 0,-1 0-128 0,0 1 192 0,0-1-192 0,0 1 0 16,-1-1 0-16,1 0 0 0,-4 1-192 0,1 0-144 15,0 0-32-15,-2 0 0 16,-1 1-800-16,-2 0-176 0,0-1-16 0,-7 0-9136 15,0 0-1808-15</inkml:trace>
  <inkml:trace contextRef="#ctx0" brushRef="#br0" timeOffset="142713.48">14332 2265 34031 0,'-11'0'1504'0,"11"0"320"0,0 0-1456 0,0 0-368 16,0 0 0-16,0 0 0 0,-6 1 640 0,6-1 48 0,0 0 16 0,0 0 0 15,0 0 192-15,0 0 64 0,8 6 0 0,1-2 0 16,2-1-448-16,2 1-64 0,2-2-32 0,0 0 0 16,1 0-96-16,3 0-32 15,1-1 0-15,1-1 0 0,-1-1-288 0,4 1 0 0,-4-2 128 16,2 1-128-16,0 0-224 0,-1 0-96 16,0 0-32-16,-1 0 0 15,-1 0-432-15,1 1-96 0,-5-2-16 0,0 2 0 16,-1 0-1568-16,-3 0-320 0,-4 2-64 0</inkml:trace>
  <inkml:trace contextRef="#ctx0" brushRef="#br0" timeOffset="153027.82">16090 1730 5519 0,'0'0'496'0,"0"0"-496"0,-5-2 0 0,5 2 0 15,-4 0 2432-15,4 0 400 16,-6-1 80-16,1 0 16 0,-1 0-1168 0,2 0-224 0,-1 0-64 0,1 0 0 16,-1-2-320-16,1 2-80 0,4 1-16 0,0 0 0 0,-5-2-96 0,0 1-32 15,5 1 0-15,0 0 0 0,-4-2 96 0,0 1 0 31,4 1 16-31,0 0 0 0,-6-3-336 0,2 1-80 16,-1 0-16-16,5 2 0 0,0 0-112 0,-5-1-32 0,5 1 0 0,0 0 0 16,-6-1-176-16,6 1-32 0,-4-2-16 0,4 2 0 0,0 0-48 0,0 0-16 15,-5-3 0-15,5 3 0 16,0 0-176-16,0 0 192 0,0 0-192 0,0 0 192 0,0 0-192 0,0 0 0 16,0 0 0-16,0 0 0 0,7 2 160 0,1-1-160 15,1-1 192-15,3 1-192 0,1 0 224 0,2 0-64 0,2-1-16 0,-1 0 0 16,2 0-144-16,3 0 0 15,-3 0 144-15,1-1-144 0,0 0 0 0,0-1 0 16,-1-1 0-16,2 1 128 0,1 0-128 0,-3 1 0 16,-1 0 0-16,0-1 128 0,-2-1-128 0,0 1 0 0,-1 0 0 0,-1 1 0 0,-1-1 0 0,-2 1 0 15,-1-1 0-15,-1 1 128 16,1 0-128-16,-1 1 0 0,-8 0 128 0,5-1-128 16,-5 1 0-16,0 0 144 0,0 0-144 0,0 0 0 15,0 0 144-15,0 0-144 0,0 0 0 16,6 3 144-16,-6-3-144 15,0 0 0-15,2 7 144 0,0 1-144 16,-1-1 192-16,-1 2-48 0,-1 2 0 0,-1 4 0 0,-2 2 64 0,-1 3 16 16,1 2 0-16,-3 3 0 0,1 4 16 0,-1 1 0 15,1-1 0-15,1 0 0 0,-3-1 80 0,4 0 0 16,0-2 16-16,0 1 0 0,1-1-48 0,2-1-16 16,-1 0 0-16,1-3 0 0,0-1-96 0,-1-2-32 15,2 0 0-15,0-2 0 0,0-3-144 0,2 0 192 16,-2-2-192-16,1-1 192 0,0-2-192 0,-1-1 160 15,0-2-160-15,0-6 160 0,0 0-288 0,0 0-64 16,0 0-16-16,0 0 0 16,0 0-480-16,0 0-80 0,0 0-32 0,0 0 0 15,0 0-2016-15,0 0-384 0,-2-6-96 0</inkml:trace>
  <inkml:trace contextRef="#ctx0" brushRef="#br0" timeOffset="157493.54">16806 1697 23951 0,'0'0'2128'0,"0"0"-1696"15,0 0-432-15,0 0 0 0,0 0 768 0,0 0 80 0,0 0 16 0,0 0 0 16,0 0 576-16,0 0 112 15,-5 4 32-15,1 0 0 0,1 3-640 0,-1 1-128 16,1 3-32-16,1 3 0 0,-2 1-64 0,2 4-16 16,0 2 0-16,2 2 0 0,-1 3-304 0,1-1-64 15,0 1-16-15,0-2 0 0,0-1-176 0,1-1-144 0,0 0 192 0,0-1-192 16,0-2 176-16,0-1-176 0,1-1 160 0,0-2-160 16,-1 0 128-16,0-2-128 0,0-2 0 0,1-1 144 15,-2-2-144-15,0-1 192 0,0-7-192 0,0 0 192 0,0 0-192 0,0 0 160 16,0 0-160-16,0 0 160 0,0 0-160 15,-3-7 0-15,-1-2-160 0,0-2 160 0,0-3-368 16,-1-2 32-16,1-4 0 0,1-2 0 0,-1-4 64 0,1-4 16 16,1-3 0-16,-1 0 0 0,0 0 256 15,2-1-128-15,0 0 128 0,1 2 0 0,2 1 0 16,1 2 320-16,0 3-32 0,1 2-16 16,2 1 48-16,2 3 16 0,1 0 0 0,2 5 0 0,2 2-144 0,1 0-48 15,0 2 0-15,3 3 0 0,0 1 256 0,2 3 48 16,1 0 16-16,0 4 0 15,-2 3-464-15,1 0-320 0,-3 1 64 0,0 3 0 16,-4 2 256-16,-2 2 0 0,-2 1 176 0,-3 1-176 0,-3 1 128 0,-2 3-128 16,-1 1 0-16,-4 2 0 0,-4-1 0 0,-4 0 0 15,-2-2 0-15,-1 0 0 0,-2-2 144 0,0-2-144 16,-2-1 0-16,0-1 144 0,0-1 160 0,1-1 16 0,3-1 16 16,-1 0 0-16,2-3-480 0,1-1-112 0,3 0 0 15,-1-2-16 1,3 0-448-16,1-1-96 0,2 0-16 0,6-1-11248 15,0 0-2256-15</inkml:trace>
  <inkml:trace contextRef="#ctx0" brushRef="#br0" timeOffset="173799.38">17534 1915 10815 0,'0'0'480'0,"0"0"96"0,0 0-448 0,0 0-128 0,1-5 0 0,1-1 0 16,0 0 1328-16,1 0 240 0,-2 2 48 0,1-2 16 15,-2 6-64-15,3-6-16 0,-1 0 0 0,1 1 0 16,-3 5-384-16,2-5-80 0,-2 5 0 0,2-4-16 0,1 0-80 0,-3 4-16 15,2-4 0-15,-2 4 0 0,0 0-80 0,0 0-32 16,0 0 0-16,0 0 0 0,0 0 160 0,0 0 16 16,0 0 16-16,0 0 0 0,-1 7-688 0,-1 1-144 15,0 2-32-15,-1 2 0 0,-2 1 96 0,2 1 16 16,0 1 0-16,-1 1 0 0,0-2-48 0,1 1-16 16,2 1 0-16,1-1 0 0,-2-1-48 0,4 1 0 0,0-1 0 15,1 0 0-15,1 2 80 0,2-2 16 16,-2-1 0-16,2-2 0 0,0-1-64 0,1 0-16 15,-1-1 0-15,0-1 0 0,2-3-208 0,0 1 176 16,-1-1-176-16,1-2 160 0,1 1-160 0,1-2 0 0,-2-1 144 0,1-2-144 31,0-1-288-31,0-2-128 0,0-1-32 0,1-1 0 16,-2 0-560-16,2-2-112 0,-2-4-32 0,1 0 0 0,-2-1-1632 0,0-2-336 0,0 0-64 0</inkml:trace>
  <inkml:trace contextRef="#ctx0" brushRef="#br0" timeOffset="174146.09">17570 1691 23951 0,'0'0'2128'0,"-5"-4"-1696"0,-2 2-432 0,2 1 0 0,0 0 752 0,-3 0 64 15,1 0 16-15,-1 1 0 16,0 1 400-16,2 1 96 0,-1-1 16 0,2 0 0 0,-1 0-576 0,6-1-128 15,0 0 0-15,-5 3-16 0,-2-2-80 0,2 0-16 16,5-1 0-16,0 0 0 0,-5 0 0 0,5 0 0 16,0 0 0-16,0 0 0 0,0-6 32 0,1 0 0 15,0-3 0-15,2 0 0 0,0 0-240 0,1 1-32 0,1-2-16 0,1 0 0 16,3 1-96-16,-1 1-32 16,-2 1 0-16,1 1 0 0,0 3 112 0,-1 2 32 15,-6 1 0-15,7 1 0 0,-7-1 16 0,7 5 0 16,1 2 0-16,-1 1 0 0,-2 0-112 0,1 1-32 0,-1 1 0 0,1 0 0 15,-1 0-160-15,2-1 0 0,-1-1 0 0,3 0 0 16,-1-1 0-16,0-2 0 0,0 0-144 0,2-2 144 16,1-3-2848-1,4-1-464-15</inkml:trace>
  <inkml:trace contextRef="#ctx0" brushRef="#br0" timeOffset="183282.66">986 446 3679 0,'0'0'160'0,"0"0"32"0,0 0-192 0,5-6 0 0,-1-1 0 0,-1 2 0 0,-3-1 2176 16,2 1 400-1,-1-1 80-15,1 1 16 0,-1-2-1280 0,1 1-256 0,-2 6-48 0,3-7-16 0,-1-2-176 0,0 2-48 32,0 0 0-32,-1-1 0 0,0 0-64 0,0 0-16 0,0 0 0 15,0 2 0-15,1-1-32 0,-1 0-16 0,0 2 0 0,1-1 0 16,-1 2-128-16,-1 4-16 0,0 0-16 0,0 0 0 0,0 0-160 0,0 0-16 16,1-6-16-16,-1 6 0 15,0 0-192-15,0 0-48 0,0 0 0 0,0 0 0 0,-1 9-128 16,-1 2 0-16,0 0 0 0,-1 1 0 15,1 2 128-15,0-1-128 0,-1 0 128 0,-1 0-128 0,1 4 240 0,0 1-48 16,0 3 0-16,0 0 0 0,0 3 64 0,-1 5 0 16,0 2 0-16,2 2 0 0,0 0 96 0,1 1 32 15,0 0 0-15,0 8 0 0,1-3-80 16,0-1-16-16,0-3 0 0,1-2 0 16,0-1-48-16,0-2-16 0,0-2 0 0,1 0 0 0,0-2 32 0,2-3 0 0,-2-2 0 0,0-2 0 0,-1-3-96 15,1 0-16-15,0-2 0 0,-1-3 0 16,0-1-16-1,0-1 0-15,-1-2 0 0,-1-1 0 0,1-6 64 0,0 0 0 0,0 0 0 16,0 0 0 0,0 0-528-16,-6-2-112 0,1-3 0 0,-1-1-16 15,1-3-2272-15,-1-2-448 0,1-2-80 0</inkml:trace>
  <inkml:trace contextRef="#ctx0" brushRef="#br0" timeOffset="183662.08">912 333 21183 0,'-7'-18'944'0,"5"12"192"0,-2 2-912 0,1-1-224 0,0 2 0 0,-2 1 0 16,0 0 240-16,-2 2 0 0,0 2 0 0,-1 3 0 15,-1 4 272-15,1 1 64 0,-3 1 16 0,2 0 0 0,-1 1-224 16,1 0-48-16,0 0-16 0,0-1 0 15,2 0-48-15,0-1-16 0,3-1 0 0,-1-3 0 16,2-1 432-16,3-5 96 0,0 0 0 0,0 0 16 0,0 0 304 0,0 0 48 16,0 0 16-16,4-4 0 0,2-3-416 0,1-1-80 15,2-2-16-15,2-1 0 0,1-2-352 0,3-2-80 16,0-3-16-16,2 0 0 0,0 0-192 0,1 1 0 16,-2 2 128-16,0 3-128 0,-3 3 0 0,0 4 0 15,-2 0 0-15,-1 5 0 0,-1 4-208 0,0 1 64 16,-2 3 16-16,1 2 0 0,-1 2 128 0,-1 2 0 15,0 0-144-15,0 1 144 0,1-1 0 0,-1 0 0 16,2-2 0-16,0-1 0 0,0-1-384 0,-1-1-16 16,2-2 0-16,0-2 0 15,-1 0-2128-15,-1-3-416 0,9 0-96 0,-3-3-16 0</inkml:trace>
  <inkml:trace contextRef="#ctx0" brushRef="#br0" timeOffset="184229.02">1309 337 12895 0,'0'-7'1152'0,"-3"-1"-928"15,2-2-224-15,1-1 0 0,0 0 2544 0,0 0 464 0,1-1 80 0,2 1 32 16,-2 1-1472-16,2 1-304 0,1-1-48 0,2 2-16 16,-1 0-672-16,2 3-144 0,0-1-16 0,-1 3-16 15,1 2-176-15,-1 2-48 0,-6-1 0 0,7 5 0 16,-3 4-208-16,0 1 0 15,-2 2 0-15,-1 3 0 0,-2 1 0 0,-1 2 0 0,-5 1 128 16,1 0-128-16,-2 0 0 0,0-2 176 0,0 1-176 16,1-4 160-16,0 1-160 0,2-3 0 0,0-1 144 0,1-1-144 0,2-4 176 0,2-6-48 15,0 0 0 1,2 7 0-16,-2-7 320 0,8 5 64 0,0-1 16 0,3-2 0 0,1-1-304 0,3-2-64 16,0 0-16-1,2 0 0-15,0 0-144 0,2-2-192 0,0 0 32 0,-1 0 16 16,2-1-2352-1,-2 2-448-15</inkml:trace>
  <inkml:trace contextRef="#ctx0" brushRef="#br0" timeOffset="184354.7">1315 403 21183 0,'-12'-5'944'0,"12"5"192"0,0 0-912 0,0 0-224 0,0 0 0 0,0 0 0 16,0 0 1408-16,0 0 256 0,6-4 32 0,0 1 16 15,5-1-1104-15,5 2-224 0,1 0-32 0,3 1-16 16,2 1-176-16,2-1-32 0,3 0-128 0</inkml:trace>
  <inkml:trace contextRef="#ctx0" brushRef="#br0" timeOffset="186468.14">899 1253 19807 0,'8'-10'880'0,"-3"6"176"0,-2 0-848 0,1 0-208 16,1-2 0-16,-1 1 0 0,0-1 1488 0,0 2 256 16,-4 4 48-16,0 0 16 0,2-4-800 0,-2 4-176 0,0 0-16 0,0 0-16 15,0 0-320-15,0 0-64 16,0 0-16-16,-3 4 0 0,-2 0-208 0,-1 4-32 0,-3 2-16 0,-1 3 0 0,-3 4 96 0,-2 4 16 15,-2 3 0-15,-3 4 0 16,-2 7-16-16,-1 2 0 0,-1 1 0 0,-3 4 0 16,-1-1-112-16,-3-1 0 0,1-3-128 0,1-1 192 0,-1-2-192 0,2-3 144 0,2-2-144 0,2-2 128 15,1-1 160-15,3-1 32 0,1-2 0 0,3-2 0 32,0-2 48-32,3-2 16 0,1 0 0 0,2-3 0 15,1-2-192-15,0-1-48 0,2-2 0 0,0-1 0 0,1-3-16 0,0-1 0 0,2 1 0 0,4-5 0 16,0 0 32-16,0 0 0 0,0 0 0 0,0 0 0 15,0 0-160-15,0 0 160 0,0 0-160 0,0-7 160 0,1-2-160 0,1 0 0 16,3-2 0-16,-1-3 0 0,0-2 0 0,2-1-144 16,-2 0 144-16,2-1 0 0,-1 2 0 0,1-1-128 15,-2 2 128-15,0 0 0 0,0 1 0 0,-2 2 0 16,0 2-128-16,-1 1 128 0,-1 3 0 0,0 6-128 16,0 0 128-16,0 0 0 0,0 0-192 0,0 0 192 15,-6 1-192-15,-1 3 192 0,-1 4-240 0,1 3 64 16,-2 1 16-16,0 2 0 0,0 2 32 0,0 1 0 15,2 3 0-15,-1-1 0 0,1 0 128 0,3-2 0 16,1 0 0-16,0-2 0 0,2-3 0 0,2-1 0 16,3-1 0-16,0-2 0 0,2-2 128 0,-1 0 48 15,4-2 16-15,1-2 0 0,0 0 16 0,2-2 16 16,1-3 0-16,2 0 0 0,2-1-96 0,2-1 0 0,-1-1-128 0,4-3-11072 31,3-2-2336-31</inkml:trace>
  <inkml:trace contextRef="#ctx0" brushRef="#br0" timeOffset="187907.27">346 2642 4607 0,'0'0'400'0,"-5"-4"-400"0,1-1 0 0,0-1 0 15,0-1 2944-15,-2-2 512 16,2 1 112-16,-1-1 16 0,2 1-1360 0,0-1-272 0,-1 1-48 16,2-2-16-16,1-1-576 0,0 0-112 0,0 1-32 0,2 0 0 15,1 1-464-15,0 0-80 0,1 0-32 0,0 3 0 16,0-1-208-16,3 3-64 0,-3-1 0 0,2 3 0 16,2 0-128-16,-1 1-16 0,-6 1-16 15,5 2 0-15,1 3-160 0,-2 1 0 0,0 2 0 0,0 2 0 0,-2 2 0 16,0 2 0-16,0 2 0 0,-1 2 0 0,-2 3 0 15,0 2 160-15,1 1-160 0,-2 1 160 0,-2-1-160 0,-1-1 160 16,1 0-160 0,0-2 160-16,-2-3-32 0,1-2-128 0,2-2 192 0,0-2-64 0,0-2-128 0,-1-2 128 15,4-8-128-15,0 0 128 0,0 0 64 0,0 0 0 16,0 0 0-16,0 0 0 0,0 0 32 0,0-7 16 16,0-1 0-16,2-4 0 0,3-4-48 0,0-3-16 15,2-3 0-15,1-1 0 16,0-2-176-16,1-1 0 0,1-2 144 0,-1 1-144 0,0-1 0 0,0 3 128 0,-2 2-128 0,1 2 0 15,-1 3 0-15,-2 4 0 0,-2 2 0 0,0 3 0 16,-1 1 0-16,-1 3 0 0,-1 5 160 0,0 0-160 16,0 0 128-16,0 0-128 0,-7 4 0 0,1 4 144 15,0 2-144-15,1 2 0 16,-1 1-160-16,2 1 160 0,0 2-144 0,2-2 144 0,2 0-128 0,1 2 128 0,3-1 0 16,0 1-128-16,2-2 128 0,1 0 0 0,2-2 0 15,3-1 0-15,1-2 0 0,3 0 0 16,-1-2 128-16,4-2 16 0,0-2 0 0,0-2 0 0,2-1 96 15,1-1 16-15,-1-3 0 0,0 0 0 0,0-3-64 0,-1-1-16 16,-3 1 0-16,0-2 0 0,-2-1-176 0,-2 1-256 16,-3 1 64-16,-2 2-16512 0</inkml:trace>
  <inkml:trace contextRef="#ctx0" brushRef="#br0" timeOffset="200545.05">5009 7273 6447 0,'5'-5'576'0,"0"-1"-576"0,1 0 0 0,-1-1 0 16,2-3 1792-16,-1 0 256 0,1 0 64 0,-1 2 0 16,1-1-512-16,0 1-112 0,-2 1-16 0,1 1 0 15,-1-1-512-15,1 2-96 0,-2-1-32 0,-1 2 0 16,1-1-256-16,-4 5-48 15,0 0-16-15,0 0 0 0,0 0 64 0,0 0 16 16,0 0 0-16,0 0 0 0,0 0-176 0,0 0-32 0,0 0-16 0,0 0 0 16,-7 3-368-16,0 0 0 0,1 1 0 0,-1 3 0 15,0 1 0-15,-2 0-128 16,-1 3 128-16,0 2 0 0,-1 0 0 0,-1 2 0 0,-1 2 0 0,-1 0 0 0,1 1 0 0,-1 2 0 16,-4 2 0-16,0 3 0 0,-1 1 0 15,0 3 0-15,-1 1 128 0,-3 0-128 0,-2 1 128 0,-1 0-128 0,-3 1 128 16,0 1-128-1,0 0 0-15,0-1 0 0,2-1 0 0,0-1 0 0,2 1 0 0,1-1 128 16,2 0-128-16,0-3 0 0,0 0 0 16,2-1 128-16,2-1-128 0,2-1 0 0,0-2 0 0,2-2 144 0,1 0-144 15,1-2 0-15,1-3 224 0,2-1-64 16,1-2-16-16,2-1 0 0,-1-1 80 0,3-1 16 0,-1-1 0 16,2 0 0-16,3-8 16 0,0 0 16 15,0 0 0-15,0 0 0 0,0 0-80 0,0 0-32 0,0 0 0 0,0 0 0 0,0 0 32 16,0 0 0-16,0 0 0 0,7-3 0 15,-7 3-192-15,5-3 160 0,1-1-160 0,-2-1 160 0,-4 5-160 0,4-5-144 16,0-1 144-16,-1 1-208 16,-2-2-560-1,1 2-128-15,-1-1 0 0,2 1-16 0,-3-2-704 16,0 0-144-16,1 2-32 0</inkml:trace>
  <inkml:trace contextRef="#ctx0" brushRef="#br0" timeOffset="200845.35">4439 7880 9215 0,'1'-5'816'0,"1"-2"-656"0,-2 0-160 0,1-1 0 16,0 0 2144-16,0 1 400 0,-1-1 80 0,-1 1 0 0,2 1-1056 0,-1 0-224 0,-1 1-32 0,0 0-16 16,1 5-544-16,0 0-112 15,0 0-32-15,0 0 0 16,-5-1-96-16,0 3 0 16,-1 3-16-16,0 1 0 0,-2 4-368 0,0 3-128 0,-1 3 0 0,1 1 0 0,-2 2 128 15,-1 2-128-15,-1 1 0 0,0 0 0 16,-2 1 160-16,2-1-160 0,1-1 160 0,1 0-160 15,0 0 144-15,3-2-144 0,0-2 128 0,3-1-128 16,-1-2 320-16,3-1 0 0,1-1-16 0,1-2 0 16,0-2 224-16,1-1 48 0,1 0 16 0,-2-7 0 15,7 4-16-15,1 0-16 0,-1-2 0 0,3-2 0 0,1-1-240 16,1-1-32-16,-1-2-16 0,1 0 0 0,2-2-112 0,-1 0-32 16,0-2 0-16,-1 0 0 15,-1 1-576-15,0-2-112 0,1 0-16 0,-1 0-16 16,0 2-2544-16,-2-3-496 0</inkml:trace>
  <inkml:trace contextRef="#ctx0" brushRef="#br0" timeOffset="201150.73">4602 7633 11967 0,'-2'-14'528'0,"2"8"112"0,0 0-512 0,0-1-128 15,0 0 0-15,0 1 0 0,0-1 2512 0,0 7 480 16,0 0 80-16,0 0 32 0,0 0-1664 0,0 0-336 16,0 0-64-16,0 0-16 0,0 0-672 0,-4 8-144 0,-2 2-16 0,2 4-16 15,-1 1-176-15,1 2 0 0,-2 1 0 0,2 0 128 16,0 1-128-16,0-1 0 0,2-2 144 0,2 2-144 16,0-1 160-16,1-1-32 0,0-1-128 0,1-3 192 15,3-2 336-15,-1-2 64 0,2-2 16 0,1-1 0 16,1-3 432-16,2-1 96 0,1-2 16 0,3-1 0 15,2-4-544-15,2-1-96 0,3-2-32 0,0-1 0 0,2 0-288 16,0 0-64-16,-2-1-128 0,-1 1 192 16,-1 1-1184-1,-3 2-240-15,-1 1-48 0</inkml:trace>
  <inkml:trace contextRef="#ctx0" brushRef="#br0" timeOffset="202989.45">4686 8226 24879 0,'0'0'1088'0,"-5"-2"256"0,0-1-1088 0,5 3-256 0,-6-1 0 0,1 1 0 16,-2 3 1024-16,1 0 160 0,-1 1 32 0,2 4 0 16,-2 2-608-16,0 3-112 0,1 0-32 0,0 4 0 15,1 1-320-15,-1 1-144 0,0 0 128 0,0 0-128 16,2 0 208-16,0 0-32 0,1 0-16 0,1-1 0 15,0-1 96-15,1-3 32 0,0-2 0 16,1-2 0-16,0-2 240 0,0-1 48 0,0-7 16 0,0 0 0 16,0 0 16-16,0 0 0 0,0 0 0 0,0 0 0 15,2-6 0-15,1-2 0 0,1-3 0 0,-1-3 0 16,0-4-224-16,1-1-64 0,2-4 0 0,-1-2 0 16,1-1-320-16,-1 1 128 0,1 0-128 0,-1 3 0 0,1 3 0 0,-1 1 0 15,-1 3 0-15,0 3 0 0,-1 2 128 0,0 3 0 16,-3 7 0-16,0 0 0 0,0 0 112 0,0 0 16 15,2 7 16-15,1 3 0 0,0 2-272 0,1 2 160 16,-2 2-160-16,1 3 128 0,0 1-128 0,2 2 0 16,0-1 0-16,0 0 0 0,0-3 0 0,2 0 0 15,2 0 0-15,-2-2 0 0,1-3 0 0,1-2 0 0,0-1 0 16,-1-3 0-16,2-2 0 0,1-2 0 16,-1-3 0-16,-1-3 128 0,0-1 64 0,1-4 16 15,0-3 0-15,0-4 0 0,1-4 48 0,0-3 0 16,0-2 0-16,1-2 0 0,0-3-256 0,-1 1 176 15,-1 2-176-15,-2 3 160 0,-2 3-160 0,-1 3 0 16,0 2 0-16,-2 3 0 0,-1 3 240 0,-1 4-48 16,-1 5 0-16,0 0 0 0,0 0 0 0,0 0 0 15,0 0 0-15,2 12 0 0,-1 1-192 0,0 1 128 16,0 4-128-16,0 1 0 0,0 1 0 0,-1 0 0 0,2 2 0 0,0-1 0 16,2 0 0-16,-2-1 0 0,1 1 0 0,1-2 0 15,0-3-384-15,0-2 48 16,2-1 0-16,-1-2 0 0,1-3-1280 0,0 0-256 0,1-2-48 15,0-3-15888-15</inkml:trace>
  <inkml:trace contextRef="#ctx0" brushRef="#br0" timeOffset="203684.74">5238 8615 3679 0,'0'0'320'0,"0"0"-320"0,3-5 0 16,-1-2 0-16,1 1 3376 0,-2-1 592 0,0 1 128 0,0 1 32 15,-1-2-1088-15,1 3-224 0,-1 4-32 0,0 0-16 0,0 0-880 0,0 0-176 32,0 0-48-32,0 0 0 0,0 0-848 0,0 0-176 15,1 10-48-15,-1 1 0 0,0 1-288 0,0 2-64 0,0 2-16 0,0 1 0 16,0-1-96-16,0 1 0 15,-1 1-128-15,0 1 192 0,-1 1-192 0,0 0 176 16,0-2-176-16,2-2 160 0,-2 0-160 0,1-1 0 0,0-1 0 0,1-1 0 0,-1-4-192 0,0 0-112 16,0-1-16-1,0-1-16-15,1-7-1456 0,0 0-272 0,0 0-64 0,0 0-7536 32,0 0-1520-32</inkml:trace>
  <inkml:trace contextRef="#ctx0" brushRef="#br0" timeOffset="203890.32">5240 8548 18431 0,'-3'-8'1632'0,"1"0"-1312"0,-1-1-320 0,3 0 0 16,-1 0 2624-16,2 2 448 0,2-2 80 0,0 2 32 0,0-1-1536 16,2 1-304-16,0 0-64 0,2 2-16 0,2 1-496 0,-1 2-80 15,1 0-32-15,1 1 0 16,0 1-144-16,0 1-48 0,1 1 0 0,-1 0 0 0,-1 4-96 0,-1 0-32 16,1 2 0-16,-2 1 0 0,-4 1-96 0,0 1-32 15,1 1 0-15,-3 1 0 0,-2 1-208 0,-2 0 0 16,-1-1 0-16,-3-2 0 15,-1 0 0-15,-1 0 0 0,-3 0-208 0,0-1 64 0,-3 0-176 16,0-2-48-16,-2 1 0 0,0-1 0 0,-2-1-1808 0,2-2-384 0,-1 1-64 16</inkml:trace>
  <inkml:trace contextRef="#ctx0" brushRef="#br0" timeOffset="204354.57">5477 8066 13823 0,'0'0'1216'0,"0"0"-960"0,1-5-256 0,-1-1 0 16,0 6 960-16,0-5 160 0,0 5 32 16,0-7 0-16,-1 1-48 0,0-1 0 0,-4 0 0 0,2 1 0 15,-2-1-144-15,1 2-16 0,-1-1-16 0,-2 1 0 16,-1-1-80-16,1 1-16 0,-2-1 0 0,0 1 0 15,-1-1-368-15,-2 1-80 0,-2-1 0 0,-1 1-16 0,1-1-368 0,-1 1 144 16,-3-2-144-16,0-1 0 0,0 0 192 0,-3-2-64 16,-2 0 0-16,0 0-128 0,-2 0 336 0,1 0-32 15,-1 0-16-15,1-1 0 0,-5 0-144 0,3 0-16 16,0 1-128-16,3 2 192 0,-2-2-192 0,2 1 0 0,0 0 0 16,0 0 0-16,1 2 0 0,0 0 0 15,1 0 0-15,0 2 0 0,0 2 0 0,1 1 0 16,3 2-160-16,0 2 160 15,3 0-1168-15,2 2-160 0</inkml:trace>
  <inkml:trace contextRef="#ctx0" brushRef="#br0" timeOffset="205365.46">4494 9231 23039 0,'0'0'1024'0,"0"0"192"0,0 0-960 0,0 0-256 0,1-5 0 0,3-1 0 16,0 1 1072-16,4-1 160 16,2 2 48-16,3-1 0 0,2 1-432 0,6 0-80 0,6-1 0 0,5 0-16 15,4-1-240-15,2 1-32 0,2 0-16 16,2 0 0-16,3-1-176 0,2 1-32 0,2-1-16 0,0 1 0 0,1-1-80 16,-2 1-16-16,-2-1 0 0,-3 1 0 15,-2 0-144-15,-5 1 160 0,-2 0-160 0,-4 0 160 16,-5 1-496-16,-4 1-112 0,-3 0 0 0,-5 1-16 15,-4 1-2576-15,-9 0-512 0</inkml:trace>
  <inkml:trace contextRef="#ctx0" brushRef="#br0" timeOffset="205572.5">4530 9323 29487 0,'-7'1'2624'0,"0"0"-2112"0,0 0-512 0,7-1 0 15,0 0 576-15,0 0 0 16,0 0 0-16,0 0 0 0,0 0-32 0,8 3 0 15,6-1 0-15,2 1 0 0,4-2 96 0,6 0 0 0,7-1 16 0,5-2 0 16,1-3-288-16,4 1-64 0,2-2-16 0,4 0 0 16,1-1-288-16,4 0 160 0,3 0-160 0,0-1 128 15,-2-1-128-15,-4 0 0 0,-1 0 0 0,-5-2 128 16,-3-2-128-16,-4 2-256 0,-3 3 64 16,-4 0-10752-16,-3 0-2144 0</inkml:trace>
  <inkml:trace contextRef="#ctx0" brushRef="#br0" timeOffset="-207866.9">18224 1944 9215 0,'0'0'816'0,"0"0"-656"0,0 0-160 0,0 0 0 16,-4-2 3104-16,4 2 592 0,-4-3 112 0,4 3 32 15,-3-3-1520-15,3 3-288 0,0 0-64 0,0 0-16 16,0 0-720-16,0 0-144 0,0 0-16 0,5-2-16 0,4 0-416 0,2 1-96 16,2-1-16-16,5 2 0 15,3 0-80-15,1 0-32 0,1 2 0 0,1-1 0 0,1 0-176 0,0 0-48 16,-3-1 0-16,2 0 0 0,-1 0-192 0,0 0 144 16,0 0-144-16,-1 0 128 0,0-1-128 0,-1 0 0 15,-1 0 0-15,-3-1 128 16,0 1-464-16,-2 0-112 0,-1 0 0 0,-4 0-16 15,-1 0-1712-15,-9 1-352 0,0 0-64 0,0 0-11088 0</inkml:trace>
  <inkml:trace contextRef="#ctx0" brushRef="#br0" timeOffset="-207553.46">18472 1793 7359 0,'0'0'656'0,"0"0"-528"16,-2-4-128-16,0-1 0 0,-2 0 4336 0,4 5 832 16,-1-6 160-16,1 6 48 0,0 0-3072 0,0 0-592 15,0 0-128-15,0 0-32 0,0 0-656 0,0 0-128 16,1 8-16-16,1 2-16 0,-1 2-224 0,0 2-32 15,0 3-16-15,0 0 0 0,-1 3-64 0,0 0-16 16,-1 2 0-16,0 0 0 0,0-2-96 0,0 0-32 16,-1-1 0-16,1-1 0 0,1 0-128 0,-1-2-128 15,0 1 144-15,0-2-144 0,0 0 0 0,0 0-288 16,0-3 32-16,0-1 16 16,1-1-2016-16,0-4-416 0,0-6-80 0</inkml:trace>
  <inkml:trace contextRef="#ctx0" brushRef="#br0" timeOffset="-206717.79">19288 1768 23951 0,'-8'-11'1056'0,"5"6"224"0,0 1-1024 0,1 1-256 0,-1 0 0 0,3 3 0 16,0 0 1664-16,0 0 288 0,-6 3 48 0,1 0 16 16,-1 0-928-16,2 5-192 15,-2 2-48-15,2 2 0 0,0 2-352 0,-1 3-80 16,1 0-16-16,-1 3 0 0,2 0-192 0,0 1-32 0,-1 0-16 0,1-1 0 15,0-3-160-15,0 0 0 0,1-3 144 0,0-1-144 16,0-1 208-16,1-2-16 0,0-1-16 0,1-2 0 16,0-7 160-16,0 0 48 15,0 0 0-15,0 0 0 0,0 0 0 0,0 0 16 0,0 0 0 16,1-6 0-16,-1-2-176 0,2-3-32 0,1-3-16 0,2-4 0 0,0-2-176 0,2-4 0 16,2-2 0-16,0 0 0 0,-1-1-144 15,2 2 144-15,0 2-192 0,1 2 192 0,-2 1 0 0,-2 4 0 16,0 1 0-16,0 4 0 0,-1 4 0 15,0 2 0-15,-6 5 160 0,6-1-32 0,1 3-128 0,-2 3 0 16,1 1 0-16,-1 4 0 0,1 1 0 0,-1 2 0 16,0 1 0-16,-1 1 0 0,1 2 0 0,-1 0 0 15,0 2 0-15,2 1 0 0,-1 1 0 0,1-1 0 16,-1 0 0-16,1-1 0 0,-1-3 0 0,2 0 0 16,-1-3 0-16,-1-2 0 15,1-3 0-15,-1-1 0 0,2-1 128 0,-1-2-128 0,-6-4 0 0,7 1 144 0,2-2-144 0,-2-1 0 16,0-2 0-16,1-3 0 15,0-3 0-15,2-3 0 0,1-3 0 16,1-4 0-16,2-3 0 0,-1-2 0 0,0 3 0 0,-1 0 0 16,-1 0 0-16,0 3-144 0,0 0 144 0,-2 4 224 0,-2 0-48 0,-1 4-16 15,1 4 240-15,-3 1 48 0,-4 6 16 0,0 0 0 16,0 0-176-16,0 0-32 0,6 7-16 0,-1 1 0 16,0 2-112-16,-2 2 0 0,-1 3-128 0,0 1 192 15,0 2-192-15,1 1 176 16,-1 0-176-16,1 2 160 0,-1-1-160 0,2 0 0 0,-1-1 0 0,1-2 0 15,0-1 0-15,1-2 0 0,2 0 0 0,0-2 0 32,0-1-768-32,1-1-96 0,1-1-16 0,0-1 0 0,2-3-2688 0,2 0-528 0</inkml:trace>
  <inkml:trace contextRef="#ctx0" brushRef="#br0" timeOffset="-202849.94">20059 2048 16575 0,'0'0'736'0,"0"0"160"0,0 0-720 0,0 0-176 0,0 0 0 0,0 0 0 16,0 0 2608-16,0 0 480 0,-5-2 112 0,5 2 0 15,-4-3-1488-15,4 3-304 0,0 0-64 0,0 0-16 16,0 0-672-16,0-5-128 0,1 1-16 0,0-2-16 15,1 1-240-15,1-1-64 0,1 1 0 0,0-2 0 16,0 0-48-16,2-4-16 0,-1-1 0 16,2 1 0-16,2 1 64 0,-3 0 0 0,-1 1 0 0,0 0 0 0,1 0-64 0,-2 2-128 15,-2 0 192-15,1 2-64 16,1 1 368-16,-4 4 64 0,0 0 16 0,0 0 0 0,0 0-144 0,0 0-32 16,0 0 0-16,0 0 0 0,0 0-224 0,0 9-48 15,0 1-128-15,0 2 192 0,0 2-192 0,-1 3 128 16,-1 2-128-16,1 3 0 0,-3 3 176 0,2 3-176 15,-1 3 192-15,-2 3-192 0,1 4 240 0,0 1-64 16,-1 2-16-16,2 0 0 0,0-1-32 0,-1 0-128 16,1-1 192-16,1-4-64 0,0-1-128 0,0-1 192 15,0-2-192-15,0-3 192 0,1-1-192 0,-1-4 160 16,-2-2-160-16,1-3 160 0,1-1 32 0,-2-4 0 0,-1-1 0 0,1-2 0 16,-1-1 16-16,1-3 16 0,-2-1 0 0,0-2 0 15,-1-2-32-15,1-1 0 16,-2-2 0-16,0-1 0 0,1-3-192 0,-1 0 0 15,0-1 0-15,0 0 0 16,1-2-336-16,1-4-64 0,1 0-16 0,-1 0 0 16,1-1-1120-16,0-2-208 0,2-1-48 0,1-2-10064 0,1-2-2016 0</inkml:trace>
  <inkml:trace contextRef="#ctx0" brushRef="#br0" timeOffset="-202533.55">20096 1744 18431 0,'-16'-14'816'0,"11"10"160"0,-2 1-784 0,1-2-192 0,-2 1 0 0,1 1 0 0,1-1 3168 0,-1 2 592 16,2 0 112-16,-3 2 32 0,2 1-2624 0,1 0-512 16,-1 1-96-16,6-2-32 0,-5 2-304 0,5-2-64 15,-6 4-16-15,6-4 0 0,0 0 192 0,0 0 16 16,0 0 16-16,0 0 0 15,0 0 192-15,0 0 32 0,-2-5 16 0,1 0 0 0,1-2-144 0,1 0-16 0,1-3-16 0,3 0 0 16,-3 0-96-16,4 0-32 16,-1-1 0-16,1 3 0 0,0 2-64 0,0 0-16 0,-1 3 0 0,2 2 0 15,-1 1-144-15,2 2-16 16,0 1-16-16,-1 2 0 0,0 0-160 0,1 3 0 16,-2 2 0-16,2 1 0 0,1 0 0 15,0 0 0-15,1 0 0 0,-2 1 0 0,1-2-432 0,1 0-16 16,1-2 0-16,0 0-12656 0,1-2-2528 0</inkml:trace>
  <inkml:trace contextRef="#ctx0" brushRef="#br0" timeOffset="-185927.91">996 1135 911 0,'0'0'0'0,"0"0"0"0,0 0 0 0,0 0 0 16,0 0 1024-16,0 0 128 0,0 0 32 0,0 0 0 0,0 0-480 0,0 0-112 15,0 0-16-15,0 0 0 0,0 0 288 0,0 0 48 16,0 0 16-16,0 0 0 16,0 0-416-16,0 0-64 0,0 0-32 0,0 0 0 15,0 0-32-15,0 0-16 0,5 6 0 0,-1-2 0 16,-4-4 0-16,7 5 0 0,-1-1 0 0,1 1 0 16,-1 1-80-16,2 1-16 0,2-1 0 0,1 1 0 15,1-1-64-15,2 2-16 0,1-1 0 0,1 0 0 0,3 1 16 0,2 2 0 16,0 0 0-16,2 1 0 0,-1 0-64 0,1 2-16 15,0 0 0-15,1 2 0 0,2-1-128 0,0 2 128 16,-3 2-128-16,2 1 128 0,1 2-128 0,0 1 0 16,1 0 0-16,0 0 128 0,-1-2-128 0,2 0 0 15,1 0 0-15,-1 0 0 0,1 0 0 0,-4-2 0 16,-1 1 0-16,-1 0 128 0,-1-1-128 0,-1 0 0 16,-1 0 0-16,-1-2 0 0,-3 1 0 0,0-1 0 15,-1-2 0-15,-4 0 0 0,0-2 0 0,-1-1 0 16,-2-1 0-16,-2-3 128 0,1 0-128 0,-2-2 0 0,-5-5 0 0,5 5 128 15,-5-5 0-15,0 0 0 0,0 0 0 0,0 0 0 16,0 0 32-16,0 0 0 0,0 0 0 16,0 0 0-16,0 0-160 0,0 0 192 0,0 0-192 0,-4-5 192 15,0 1-192-15,0-1 0 0,-1-2 0 0,0 1 0 16,-1 0 0-16,2-1 0 16,-3 0-192-16,-3-4 192 0,-1 1-752 0,-1 0-16 0,0 0-16 0,3 2-7040 15</inkml:trace>
  <inkml:trace contextRef="#ctx0" brushRef="#br0" timeOffset="-185041.6">1019 1153 4607 0,'0'0'400'0,"0"0"-400"16,0 0 0-16,0 0 0 0,0 0 1296 0,0 0 176 15,-3-3 48-15,3 3 0 0,0 0-1104 0,0 0-224 16,0 0-32-16,0 0-16 0,-4-2-144 0,4 2 0 0,0 0 0 0,0 0 0 15,0 0 0-15,0 0 192 16,0 0-192-16,0 0 192 0,0 0 560 0,0 0 112 0,4 6 32 0,2 1 0 16,-1-1-224-16,3 1-32 0,3-1-16 0,0 2 0 15,1 0-256-15,1 1-48 0,2-1-16 0,4 2 0 16,2 1-64-16,2 0-16 0,2 1 0 0,2 3 0 0,0 1 48 0,2 2 16 16,2 2 0-16,0 2 0 0,-1 1-48 15,2 1-16-15,1 1 0 0,1 2 0 0,2-2-32 0,0 0-16 16,2-1 0-16,1 1 0 0,-5 0-176 0,1-1 192 15,-1-1-192-15,-1 0 192 0,0-1-192 0,-2 1 128 16,-3 0-128-16,-2-1 128 0,-1-1-128 0,1-1 0 16,-1-1 0-16,-3-2 128 0,1 1-128 0,-1-1 0 0,-3-2 0 0,-1-1 128 15,0-2-128-15,-1-2 0 16,-2 0 0-16,-2-1 128 0,-1-2 48 0,-2-2 0 16,-1-1 0-16,-2 0 0 0,-2-1 288 0,-5-3 64 15,0 0 16-15,0 0 0 0,0 0-192 0,0 0-32 16,0 0-16-16,0 0 0 0,0 0-176 0,0-5-128 0,-1-1 144 0,0 1-144 15,-2-1 176-15,-1-1-176 16,-1 0 192-16,0-1-192 0,0 0 0 0,0 1 0 16,1-2 0-16,-1 0 0 0,-2-1 0 0,1 1-144 0,0-1 144 0,0 2 0 0,0-1 0 0,-1 0 0 15,-2 0 0-15,2 0 0 16,-1 1-160-16,-1-1 0 0,0 0 0 0,1-1 0 16,-2 1 160-16,0 2-208 0,0-1 80 0,0 0 128 0,0 2-144 0,1 0 144 15,2 1 0-15,0-1 0 0,0 2 0 0,3-1 0 16,-2 1 0-16,6 4 0 15,0 0 0-15,0 0-160 0,0 0 160 0,0 0-192 0,0 0 192 16,0 0 0-16,0 0 0 0,0 0 0 0,0 0-160 0,8 5 160 16,1 2-192-16,3 0 192 0,0-1 0 0,1 3 0 15,2 1 0-15,-1 0 144 0,1 0 64 0,2 0 16 16,-1 0 0-16,2 2 0 0,0-1-224 0,-2 2 0 16,-2 1 0-16,1 2 0 0,-3 1 224 0,-1 0-48 15,-1-3-16 1,0-1 0-16,-3 0-160 0,0-1 192 15,-4-1-192-15,-1-1 192 0,-1-1-64 0,-2 0 0 0,-2-1 0 0,-2-3 0 16,-2 0 0-16,-3-2-128 16,-1-1 192-16,-5-1-64 0,-3-1 64 0,-2-1 16 0,-1-1 0 0,0-1 0 0,-1-1-208 15,0 0 176 1,0-1-176-16,0 0 160 0,-1-2-160 0,2 2 0 0,0-1 0 0,-7-1 0 16,2-1-1936-16,11 4-432 0,-18-4-64 0,11 2-32 0</inkml:trace>
  <inkml:trace contextRef="#ctx0" brushRef="#br0" timeOffset="-184193.27">2226 996 11967 0,'0'0'528'0,"3"-5"112"0,-3 5-512 0,3-5-128 0,-3 5 0 0,0 0 0 0,0 0 704 0,0 0 128 16,0 0 0-16,0 0 16 0,-5-4-848 15,0 3 0-15,-3 1 0 0,0 2 0 0,1 1-208 0,0 0 32 16,0 0 16-16,1 2 0 0,-2-1 160 0,2 3 0 16,0 0 0-16,2 1-128 0,0 0 256 0,2 1 48 15,2-2 16-15,1 3 0 0,1-2 640 0,2 0 128 16,0-2 16-16,2 1 16 0,0-2-112 0,2 1-32 16,1-2 0-16,0 1 0 0,0-2-224 0,1-1-48 15,1-2-16-15,1 0 0 0,3-1-48 0,-1 0-16 16,-1-2 0-16,0-1 0 0,1 0-48 0,-1-2-16 15,0 0 0-15,-2-1 0 0,1-1-176 0,-1 1-48 16,-1-1 0-16,-1 1 0 0,-1 1-208 0,-2 0 128 0,0 2-128 0,-2 0 0 16,-4 4 192-16,0 0-48 0,0 0-16 15,0 0 0-15,0 0-128 0,0 0 0 0,0 0 0 0,-5 4 0 16,0 1 0-16,-3 3-192 16,1 0 32-16,-2 1 16 0,0 1 144 0,-1 2-128 0,0 2 128 0,-2 2-128 15,1 2 128-15,-1 2 0 16,-2-1 0-16,0 0-128 0,-1 1 128 0,1 2 0 0,1 2 0 15,0 2 0-15,-1 0 0 0,2 2 0 0,0-1 144 0,0 1-144 0,1-1 0 0,-1-2 0 16,2 0 0-16,1-5-192 0,-2 0 192 0,2-1 0 16,0-3 0-16,0 0 0 0,0-2 0 0,1-1 0 15,2-1 0 1,0-2 0-16,-2-2 0 0,3-1 160 0,-1-3-160 0,1-2 192 0,-2-2 48 0,3-1 16 16,-2-4 0-16,1-2 0 0,1-1 128 0,-1-2 48 15,1-3 0-15,0-1 0 0,1-3-64 0,2-1-16 16,1-4 0-16,1-1 0 0,1-3-112 0,2 2-32 15,1 1 0-15,3 1 0 0,1 2 128 0,3 2 32 16,2-1 0-16,3 3 0 0,1 3-80 16,1 3-16-16,1 3 0 0,1 1 0 15,0 4-272-15,1 2 0 0,1 3-176 0,0 3 176 0,-1 1-208 0,0 3 64 0,-1 1 16 0,6 8 0 32,-4-1-1744-32,-3 1-352 0</inkml:trace>
  <inkml:trace contextRef="#ctx0" brushRef="#br0" timeOffset="-178498.14">20793 1836 2751 0,'0'0'128'0,"0"0"16"0,0 0-144 0,0 0 0 15,-4-1 0-15,-1 0 0 0,5 1 3744 0,-6 0 720 0,0-1 144 0,1 0 16 16,5 1-2320-16,0 0-448 0,-7 0-112 0,7 0-16 15,-4-2-576-15,4 2-128 0,0 0-32 0,-5 0 0 16,1-1-144-16,4 1-16 0,0 0-16 0,0 0 0 0,0 0-240 0,0 0-64 31,0 0 0-31,0 0 0 0,-5 0-64 0,5 0 0 0,0 0-16 16,0 0 0-16,0 0 16 0,0 0 16 0,0 0 0 0,0 0 0 0,0 0-176 0,0 0-32 31,0 0-16-31,5-1 0 0,2 0-112 0,0 0-128 16,2-1 176-16,2 0-176 0,3-1 176 0,3 2-176 0,-2-1 160 0,3-1-160 0,1-2 192 0,3 3-48 15,1 0-16-15,1 0 0 0,1 1-128 0,1 0 160 16,-2 0-160-16,-1-1 160 0,-2 1-160 0,-3 0 0 16,-1 0 144-16,-3 0-144 0,-2 1 128 0,-2 0-128 0,-1 0 128 0,-2 0-128 31,-7 0 192-31,0 0-16 0,0 0-16 0,0 0 0 0,0 0 96 16,0 0 32-16,0 0 0 0,0 0 0 0,0 0-112 0,0 0-32 0,0 0 0 0,-7 1 0 15,2-1-144-15,5 0 0 0,-5 2-192 0,5-2 192 31,0 0-1520-31,0 0-176 0,0 0-32 0,0 0-15072 0</inkml:trace>
  <inkml:trace contextRef="#ctx0" brushRef="#br0" timeOffset="-177248.1">21664 1420 20271 0,'0'0'1792'0,"0"0"-1424"0,-4-1-368 0,0-1 0 0,-1 0 2032 0,5 2 336 0,0 0 64 0,0 0 0 16,0 0-992-1,0 0-208-15,0 0-32 0,0 0-16 0,0 0-224 16,6-3-64-16,1 1 0 0,4 1 0 16,4 0-384-16,2 0-96 0,4 0-16 0,2 0 0 0,3 0-144 0,1 1-16 0,2-1-16 0,0 1 0 15,2 0-224-15,-1 0 0 16,-1 0 0-16,-3 0 0 0,-1 0 0 0,-1 0 0 0,-3-2 0 0,-2 2 144 16,-2 0-144-16,-3 0 0 0,-2 0 0 0,-2 0 0 15,-2 0-256-15,-2 0-96 0,-6 0-16 0,0 0 0 16,0 0-496-1,0 0-96-15,0 0-32 0,0 0 0 0,0 0-1920 16,-4 3-384-16,-3 0-80 0</inkml:trace>
  <inkml:trace contextRef="#ctx0" brushRef="#br0" timeOffset="-177007.17">21877 1444 27759 0,'0'0'1216'0,"0"0"272"0,0 0-1184 0,0 0-304 15,0 0 0-15,0 0 0 0,0 0 1344 0,0 0 224 16,-4 7 32-16,1 1 16 0,0 2-384 0,0 2-80 16,0 3 0-16,1 2-16 0,0 1-544 0,0 2-96 15,0 1-32-15,-1 3 0 0,2 0-160 0,-2 1-48 16,1-3 0-16,0 1 0 0,-1 2-256 0,1-2 160 16,1-2-160-16,1-1 128 0,-1-2-128 0,0 0 0 0,1-4 0 0,0 0 0 15,0-3 0-15,1-2 128 0,0 0-128 0,1-1 0 31,2-3-1232-31,-4-5-336 0,0 0-64 0,7 2-16 16,0-4-1408-16,2-1-272 0</inkml:trace>
  <inkml:trace contextRef="#ctx0" brushRef="#br0" timeOffset="-176376.85">22625 1647 25679 0,'0'0'1136'0,"2"-5"240"0,0 1-1104 0,0 0-272 0,1-1 0 0,-3 5 0 0,0-4 1664 0,0 4 256 0,0 0 64 15,0 0 16-15,0 0-592 16,0 0-112-16,0 0-16 0,0 0-16 0,0 0-656 0,0 0-128 15,-3 7-32-15,1 3 0 16,0 1-64-16,0 3-32 0,-2 0 0 0,1 0 0 0,0 2-96 0,0 0-32 0,-1 2 0 0,1 0 0 16,1 0-224-16,0 0 176 0,0-2-176 0,4 1 160 15,0-4-160-15,2 0 0 0,-2 0 0 0,3 1 128 16,0-1 48-16,2-2 0 0,-1-2 0 0,1 0 0 0,2 0-48 16,0-2-128-16,-2-3 192 0,3 0-64 15,-1-1-128-15,2-2 0 0,0-2-192 0,1-2 192 16,1 0-768-1,2-2-16-15,0-3-16 0,2-2 0 0,0-2-1456 0,2-3-304 0,1-1-48 0,1 1-12240 16</inkml:trace>
  <inkml:trace contextRef="#ctx0" brushRef="#br0" timeOffset="-176062.31">22692 1511 8287 0,'0'0'736'0,"-5"-3"-592"16,0 0-144-16,-1 0 0 0,0 0 3920 0,-1 1 752 0,2 1 160 0,5 1 32 15,-6-1-3232-15,6 1-640 16,0 0-128-16,0 0-32 0,-5 0 160 0,5 0 32 16,0 0 0-16,0 0 0 0,0 0-272 0,0 0-48 15,0 0-16-15,0 0 0 16,0 0 80-16,-4-4 32 0,4 4 0 0,0-7 0 0,0-1-144 0,0 1-16 0,3-2-16 0,1 1 0 16,2-1-224-16,-1 0-32 15,2 1-16-15,-1-1 0 0,-2 1-32 0,0 2 0 0,1 0 0 0,1 4 0 31,1 0 16-31,-1 1 0 0,2 1 0 0,-2 2 0 0,1 2-144 0,1 2-48 0,1 0 0 16,-1 3 0-16,0 1-144 0,0 1 160 0,-1-1-160 0,1 1 160 0,-1-1-160 16,-1 0 0-16,2-2 0 0,0 0 128 0,-1 0-128 15,1-3-272-15,0 0 64 0,2-2 16 16,1-2-2272-16,3-2-448 0,0-2-96 16</inkml:trace>
  <inkml:trace contextRef="#ctx0" brushRef="#br0" timeOffset="-167461">17905 3160 4607 0,'0'0'400'0,"0"0"-400"0,2-4 0 0,1-2 0 0,3 0 3392 0,-2-1 576 15,-1 0 128-15,1 0 32 0,-1 0-1520 0,0 1-304 16,-1-2-64-16,1 1-16 0,0 2-464 0,1-1-96 15,0 3 0-15,0-1-16 0,-4 4-544 0,0 0-96 16,4-4-32-16,-4 4 0 0,0 0-256 0,0 0-48 16,6 3-16-16,-2 1 0 0,-2 3-48 0,0 1-16 15,-2 5 0-15,0 1 0 0,-2 2-112 0,0 4-32 0,-2 2 0 0,-1 3 0 16,0 2-144-16,-1 0-48 16,0 1 0-16,0 0 0 0,1 1-256 0,0 0 128 15,2-2-128-15,1 0 0 0,0-3 0 0,0-1 0 16,2-2 0-16,-2 0 0 0,2-3 128 0,0 1-128 15,0-5 0-15,0 0 0 0,0-2 0 0,2-1 0 0,-1-1 0 0,0-2 0 32,0 0-512-32,1-2-64 0,-2-6-16 0,0 0 0 0,0 0-1392 15,0 0-256-15,0 0-64 0,7 1-16 0,-2-2-1328 16,1-4-272-16</inkml:trace>
  <inkml:trace contextRef="#ctx0" brushRef="#br0" timeOffset="-167146.1">18194 3135 22111 0,'5'-15'976'0,"-1"10"208"0,-4 5-944 0,5-5-240 16,-2-1 0-16,2 2 0 0,-5 4 1776 0,0 0 304 16,0 0 64-16,0 0 16 0,0 0-752 0,0 0-160 15,0 0-32-15,0 0 0 0,0 0-416 0,1 9-96 16,-2 2 0-16,-2 1-16 16,-2 1-352-16,-3 2-64 0,1 3-16 0,-2 1 0 0,-1 0-16 0,0 2-16 15,1 2 0-15,1-2 0 0,-2-1-224 0,1-2 0 16,1-2 128-16,2 0-128 0,0-3 0 0,2-1 176 15,3-1-176-15,-1-1 160 0,2-2 224 0,2-1 64 16,0-2 0-16,3-1 0 0,-1-1 64 0,2 1 0 16,1-1 16-16,2-1 0 0,2-1-208 0,1 1-64 0,1 0 0 0,1-2 0 15,0 0-128-15,2 0-128 16,0 0 192-16,1 0-192 0,-1 1 128 0,1 0-128 16,-1 0 0-16,0 0 0 0,-2 0-208 0,1 1-112 0,-2 2 0 0,-1-1-16 15,-1-1-704-15,0 0-144 16,0-1-32-16,-1 0 0 0,-2-1-2096 0,1 0-416 15,-1 2-96-15</inkml:trace>
  <inkml:trace contextRef="#ctx0" brushRef="#br0" timeOffset="-166941.02">18462 3251 26719 0,'0'0'2368'0,"0"0"-1888"0,-5-5-480 0,0 2 0 0,5 3 1408 0,0 0 176 15,-4-1 32-15,4 1 16 16,-6 2-160-16,2 2-16 0,0 3-16 0,0 2 0 15,1 3-416-15,0 2-64 0,-1 3-32 0,1 1 0 16,0 2-224-16,1 2-32 0,-1 3-16 0,1 1 0 0,-1 0-256 0,0 1-48 16,-1 1-16-16,2-1 0 0,0-2-336 0,0 0 144 15,1-1-144-15,1-1 0 0,0-2 0 0,1-1 0 16,-1-1 0-16,2-2 0 16,1-1-1216-16,1-3-336 0,-1-2-80 0,1-2-16672 0</inkml:trace>
  <inkml:trace contextRef="#ctx0" brushRef="#br0" timeOffset="-164016.08">18977 3204 7359 0,'0'0'320'0,"0"-4"80"0,-2-3-400 0,1 1 0 0,1-2 0 0,0 1 0 15,0 0 4352-15,0 0 768 0,0-1 176 16,1 1 16-16,-1-1-2624 0,0 1-512 0,0 2-128 0,1-1 0 16,-1 6-656-16,1-5-128 0,-1 5-32 15,0-6 0-15,0 6-368 0,0 0-80 0,0 0-16 0,0 0 0 16,0 0-240-16,0 0-48 15,0 6-16-15,1 3 0 0,0 2-96 0,-1 3-32 0,0 4 0 0,0 3 0 16,-1 4-128-16,0 1-16 16,0 2-16-16,0 0 0 0,0 1-176 0,1 1 128 0,1 0-128 0,-1-1 128 0,0-3-128 0,1 1 0 15,0-2 0-15,0-1 0 16,0-1 0-16,0-2 0 0,-1-2 128 0,1-2-128 0,1-2 0 0,-2-2-224 16,-2-1 48-16,2-1 16 31,-1-1-496-31,0-2-112 0,1-8 0 0,0 0-16 0,0 0-1728 0,0 0-352 0,0 0-64 0,-4-1-7600 15,1-4-1520-15</inkml:trace>
  <inkml:trace contextRef="#ctx0" brushRef="#br0" timeOffset="-163766.58">18954 3238 23039 0,'-3'-25'2048'0,"2"14"-1648"16,1-2-400-16,0-1 0 16,0-3 1600-16,1 1 256 0,1-2 32 0,1 3 16 0,2-1-368 0,0 1-64 0,2-1 0 15,3 2-16 1,1 2-496-16,2 2-80 0,1 0-32 0,4 4 0 15,-2 0-240-15,4 3-48 0,0 2-16 0,1 2 0 16,0 2-288-16,1 3-48 0,0 1-16 0,-2 2 0 16,-1 1 16-16,-2 2 0 0,-4 1 0 0,-2 3 0 0,-3-1-32 0,-4 2-16 15,-3-1 0-15,-3 2 0 0,-4-1-160 0,-4 2 128 0,-2-1-128 0,-2 0 128 16,-1 0-128-16,-2-2 0 0,-2 0 144 0,0-2-144 16,-2-1 0-16,0-1 128 15,1-1-128-15,-1-1 0 16,0 0-320-16,0-1-144 0,2-1-32 0,-1-1 0 15,1 0-2560-15,1 0-512 0</inkml:trace>
  <inkml:trace contextRef="#ctx0" brushRef="#br0" timeOffset="-160229.41">19529 3571 2751 0,'0'0'256'0,"0"0"-256"0,0 0 0 0,0 0 0 0,0 0 3760 0,0 0 704 31,0 0 144-31,-2-5 16 0,2 5-2880 0,-1-4-576 0,1 4-112 0,0 0-32 16,0 0-16-16,0-6-16 0,0 2 0 15,0 4 0-15,1-6-272 0,-1 6-48 0,3-6-16 0,1 0 0 0,-1 0 32 16,0 0 0-16,2 1 0 0,-1-2 0 15,2-1-160-15,-1 1-16 0,1-1-16 0,-1 0 0 16,1 1 0-16,-1-2 0 0,1-1 0 0,-1 0 0 16,1 2 80-16,-1 1 32 0,-1 0 0 0,0 0 0 0,0 2-32 15,1 1-16-15,-5 4 0 0,4-4 0 0,0 0-208 16,-4 4-32-16,0 0-16 0,7 0 0 16,0 2-96-16,-2 2-16 0,-1 3 0 0,1 3 0 15,0 2 32-15,1 3 0 0,-4 3 0 0,0 3 0 0,-2 4-32 0,0 4-16 16,-1 2 0-16,-1 3 0 0,-1 2 48 0,-1 1 16 15,0 1 0-15,1-1 0 0,-1 1-240 0,1-2-128 16,1-2 128-16,0-2-208 0,-1 0 208 0,2-2 0 16,0-4 0-16,1-1 0 0,0-3 224 0,0-2-16 15,0-1 0-15,0-3 0 0,-1-4-208 0,1 0 176 16,-1-2-176-16,1-2 160 0,0-2-32 0,0-6-128 16,0 0 192-16,0 0-64 0,0 0 32 0,0 0 0 15,0 0 0-15,0 0 0 0,-5 0-160 0,-1-3 192 16,1-1-192-16,-1-3 192 0,1 1-448 0,-2-2-64 15,0-1-32-15,0-1 0 16,-1 0-496-16,0-1-112 0,-1-1 0 0,2 0-16 16,-2-1-2048-16,1-1-416 0,2-3-80 0,0 0-11040 0</inkml:trace>
  <inkml:trace contextRef="#ctx0" brushRef="#br0" timeOffset="-159946.89">19690 3203 15663 0,'-7'-4'1392'0,"0"-2"-1120"0,0 1-272 0,0 0 0 16,-1 1 3200-16,1 0 576 0,0 0 112 0,2 1 16 15,-1 0-2672-15,1-1-528 0,0 1-128 0,5 3 0 16,-4-3 336-16,4 3 80 0,-4-5 16 0,4 5 0 0,0 0-304 0,-3-4-64 16,1-1-16-16,1-2 0 0,1-1-64 0,2 1-16 15,-1-1 0-15,2-1 0 0,-1 0-16 0,2-1 0 16,1 0 0-16,0 2 0 0,1-1-32 0,0 1-16 15,1 3 0-15,1-1 0 0,0 1-64 0,-1 1-16 16,2 2 0-16,0 3 0 0,-1 1-144 0,1 3-16 16,0 1-16-16,0 3 0 0,-2 3-224 0,2 2 0 15,0 0 128-15,0 0-128 16,1 0-800-16,-3 1-208 0,3-1-32 0,0 0-11840 16,0 2-2368-16</inkml:trace>
  <inkml:trace contextRef="#ctx0" brushRef="#br0" timeOffset="-158642.14">16852 3493 5519 0,'-3'-2'496'0,"-2"1"-496"16,5 1 0-16,0 0 0 0,0 0 5264 0,-5-3 960 0,-1 0 192 0,6 3 48 15,0 0-4048-15,0 0-816 0,0 0-144 16,0 0-48-16,0 0-320 0,0 0-64 0,0 0 0 0,7-1-16 15,0 1-320-15,4 1-64 0,4 1-16 16,3 0 0-16,3 0-112 0,2 1-32 0,2-2 0 0,1 0 0 16,3-1-240-16,-2 0-48 0,0 0-16 0,0-1 0 15,-2-2-160-15,1 1 128 16,-2-1-128-16,-1 1 128 0,-1 1-128 0,-2 0 160 0,-3-1-160 16,-1 1 160-16,-3 0-160 0,-1-1 128 0,-2 0-128 15,-2 0 128-15,-2 1-128 0,-6 1 0 0,0 0 0 0,0 0 0 16,0 0-1680-16,0 0-432 0,0 0-64 0</inkml:trace>
  <inkml:trace contextRef="#ctx0" brushRef="#br0" timeOffset="-144817.66">21108 3406 29487 0,'0'0'2624'0,"0"0"-2112"15,0 0-512-15,-2-4 0 0,2 4 912 0,0 0 80 0,1-5 16 0,1 0 0 16,-2 5-80-16,8-4-16 15,2 1 0-15,2-1 0 0,2 1-144 0,1 0-16 0,1-2-16 0,2 2 0 16,2 1-352-16,1 0-80 0,1 0-16 0,1-1 0 0,0 1-288 0,2 0 0 16,-2 1 0-16,0 0 0 15,-1-1 0-15,0 0-176 0,0 2 0 0,-2 0 0 32,-2 0-2384-32,-1 2-496 0,-4-1-80 0</inkml:trace>
  <inkml:trace contextRef="#ctx0" brushRef="#br0" timeOffset="-144625.99">21125 3614 2751 0,'0'0'128'0,"-3"0"16"0,3 0-144 0,0 0 0 15,0 0 0-15,0 0 0 0,0 0 7264 0,0 0 1424 16,0 0 272-16,0 0 64 0,7-2-6880 0,3 1-1376 16,1 0-288-16,3 0-48 0,1 1 80 0,3-1 32 0,1 0 0 0,0-1 0 15,3 0-304-15,2-1-64 16,1 0-16-16,2 1 0 0,3-1-416 0,1 0-96 15,2 0-16-15,2 0 0 16,1-1-2560-16,0 2-512 0</inkml:trace>
  <inkml:trace contextRef="#ctx0" brushRef="#br0" timeOffset="-144138.61">22235 3247 25791 0,'3'-12'2304'0,"-3"12"-1856"0,-2-6-448 0,1 0 0 0,0 1 1520 0,-1-1 208 16,-1 2 32-16,-1-1 16 0,4 5-592 0,-5-3-112 0,-2 1-32 16,1 2 0-16,-1 2-16 0,1 3 0 15,-3 3 0-15,-1 3 0 0,-1 3-656 0,-1 4-144 0,0 2-32 0,0 2 0 16,-1 1-16-16,4 2-16 16,0 3 0-16,2-1 0 0,2 1-160 0,1-1 0 0,4 2 0 0,0-4 0 0,4 0 176 0,1-1-48 15,4-4-128-15,0-1 192 16,1-1 144-16,3-3 32 0,1-1 0 0,4-3 0 15,2-3 80-15,2-3 32 0,1-3 0 0,2-6 0 0,1-3-96 0,3-4 0 16,-2-1-16-16,2-6 0 16,0-5-64-16,-2-2-16 0,-3-4 0 0,-2-2 0 0,-4-2-32 0,-5 1 0 15,-5 3 0-15,-4 1 0 0,-4 2 224 0,-4 0 32 16,-3 3 16-16,-3 4 0 0,-3 0-320 0,-3 5-64 16,-4 3-16-16,-4 4 0 15,-3 5-1296-15,-1 5-272 0,-2 4-48 0,-2 7-12448 16,-2 6-2480-16</inkml:trace>
  <inkml:trace contextRef="#ctx0" brushRef="#br0" timeOffset="-141296.64">12303 5298 23951 0,'-10'-4'1056'0,"10"4"224"0,-5-1-1024 0,-2 0-256 16,1 0 0-16,0 1 0 0,1 0 1088 0,5 0 144 16,-6 0 48-16,6 0 0 0,0 0-256 0,0 0-32 0,0 0-16 0,0 0 0 15,0 0-384-15,8 3-80 0,2 1 0 0,3-2-16 16,4 0-128-16,2 0-32 16,3-1 0-16,4-1 0 0,2-1-160 0,0 0-48 0,-1-2 0 0,0 0 0 15,-2-1-128-15,-1 0 128 16,-2-1-128-16,0 1 128 0,-2 1-128 0,-2-1 0 0,-3 1 0 15,-1 1 128-15,-1-1-128 0,-2 0 192 0,-1 2-192 0,-1-1 192 16,-2 0-192-16,-7 2 192 0,5-1-192 0,-5 1 192 0,0 0 96 16,0 0 32-1,0 0 0-15,0 0 0 0,0 0-48 0,0 0 0 0,0 0 0 0,0 0 0 0,0 0 112 16,0 0 0-16,1 6 16 0,-1 2 0 0,-1 1-144 0,0 2-16 16,-1 3-16-1,1 4 0-15,-1 2 48 0,-1 3 16 0,0 2 0 0,0 4 0 0,0 3 144 16,-1 1 16-16,2 0 16 0,0 1 0 0,1 1-176 0,0 0-32 15,0-1-16-15,-1 0 0 0,0-3-112 0,1-1-128 16,1-1 176-16,-1 0-176 0,0-4 176 0,1-2-176 0,1-1 160 0,-1-2-160 31,0-3 128-31,0-3-128 0,1-2 0 0,0-1 144 0,-1-2 48 0,1-1 16 16,-1-8 0-16,0 0 0 31,0 0-2160-31,0 0-432 0,0 0-96 0,5-9-15504 0</inkml:trace>
  <inkml:trace contextRef="#ctx0" brushRef="#br0" timeOffset="-140384.09">10039 5765 25055 0,'0'0'544'0,"3"-5"112"0,0-1 32 0,1 1 16 0,2-3-560 0,-1 0-144 0,0 1 0 0,0-1 0 16,1 1 1440-16,-1 1 256 0,-1-1 48 0,-1 2 16 0,0-1-160 0,0 2-48 16,-3 4 0-16,0 0 0 0,0 0-496 0,0 0-96 15,0 0-32-15,0 0 0 0,0 0-336 16,3 6-64-16,-2 3-16 0,-2 2 0 15,-2 0-160-15,0 3-32 0,-1 3-16 0,-1 0 0 16,0 2-48-16,0 1 0 0,1 1 0 0,1 0 0 16,-1 0-256-16,2 0 0 0,1-1 0 0,1 1 0 0,1-2 0 0,1-1 0 15,1-3 0-15,1 0 0 0,0 0 0 0,2-3 0 16,2-1 128-16,-1-1-128 0,2-1 0 0,1-3 0 16,3 1 128-16,-1-3-128 0,2-2 0 0,-1-1-256 15,0-1 64-15,1-2 0 16,2-2-512-16,0-4-112 0,-3-2-16 0,1-2 0 15,-1-2-2192-15,0-3-448 0</inkml:trace>
  <inkml:trace contextRef="#ctx0" brushRef="#br0" timeOffset="-140116.08">10064 5578 31551 0,'-19'-4'1408'0,"11"3"272"0,-1 0-1344 0,1-1-336 16,-1 1 0-16,1 0 0 0,2 0 208 0,0 0-16 0,1 0-16 0,5 1 0 15,0 0 688-15,0 0 144 16,0 0 16-16,0 0 16 0,0-6-160 0,2 1-48 0,1-2 0 0,3 0 0 16,0-3-368-16,2 0-80 0,2-1 0 0,1 1-16 15,0-1-176-15,1 2-16 0,0 1-16 0,0 2 0 0,-1 1 80 0,0 3 16 16,-1 2 0-16,0 2 0 0,-1 3 288 0,-1 1 64 16,1 4 16-16,0 2 0 0,-2 3-192 0,-1-1-48 15,1 1 0-15,-1 1 0 0,1 0-128 0,1 0-48 16,-1-2 0-16,2 1 0 0,-2-2-208 0,1-2 0 15,-2-2 0-15,2 0 0 16,1 0-2256-16,-1-3-560 0,2-3-96 0</inkml:trace>
  <inkml:trace contextRef="#ctx0" brushRef="#br0" timeOffset="-139216.71">10840 5840 25791 0,'0'0'1152'0,"-4"-2"224"0,-2 0-1104 0,2-1-272 0,4 3 0 0,0 0 0 16,-3-3 1808-16,3 3 304 0,0 0 64 0,0 0 16 15,-3-4-672-15,3 4-144 16,0 0-32-16,7-5 0 0,2 2-688 0,2 0-144 0,2-1-16 0,4 2-16 16,1 0-192-16,3-1-32 0,2 2-16 0,3-1 0 15,2 1-96-15,0 0-16 16,0 0 0-16,0 0 0 0,-2 0-128 0,0 0 0 0,-3 0 144 0,-1 1-144 0,-3 0 0 0,-1 0-288 15,-3 1 48-15,-1 1 16 16,-3 0-2016-16,-3 2-416 0,-2 0-80 0,-6-4-12704 16</inkml:trace>
  <inkml:trace contextRef="#ctx0" brushRef="#br0" timeOffset="-139042.42">10834 5964 28559 0,'0'0'2544'0,"0"0"-2032"16,-6 0-512-16,6 0 0 0,0 0 928 0,0 0 96 15,0 0 0-15,0 0 16 16,0 0-144-16,6 2-16 0,-1 1-16 0,4-2 0 0,3 0-112 0,2 0-32 0,2 0 0 0,1-1 0 31,2 0-272-31,3 1-64 16,2-2-16-16,3 0 0 0,-2-1-144 0,1 0-32 16,1-2 0-16,-2 0 0 0,0-1-320 0,0 2-80 0,-1 0-16 0,-3-2 0 15,-4 1-2720-15,0-1-560 0,-2-1-96 0</inkml:trace>
  <inkml:trace contextRef="#ctx0" brushRef="#br0" timeOffset="-138711.33">11026 5643 37775 0,'-4'-3'3360'0,"-1"-1"-2688"16,1 1-544-16,4 3-128 0,0 0 208 0,0 0 16 15,-4-3 0-15,4 3 0 16,0 0 16-16,0 0 0 0,0 0 0 0,0 0 0 0,8 5 0 0,2 2 0 15,2 0 0-15,2 1 0 0,1 0-32 0,4 0 0 16,1-1 0-16,-1 1 0 0,1 0-208 0,1 0 0 16,0-2 0-16,1 1 0 0,0-2 0 0,0 0 0 15,0-2 0-15,0 2 0 0,-1 1 0 0,-1-1 0 0,-3 1 0 0,0-1 0 16,-2 1 0-16,-2 1 0 16,-1-1 0-16,-2 2 0 0,-3 0 192 0,-3 0 0 15,-1 1 0-15,-2 1 0 0,-2 1 416 0,-4 2 80 0,-1 2 16 16,-4 1 0-16,-2 3-144 0,-3 2-32 0,-1 1 0 0,-2 1 0 15,-2 1-272-15,3 0-48 0,0 0-16 16,3 1 0-16,1-2-192 0,3 0 0 0,2 0 0 0,4-1 0 31,-1-1-1936-31,3 0-336 0,3 0-64 0</inkml:trace>
  <inkml:trace contextRef="#ctx0" brushRef="#br0" timeOffset="-137567.8">13084 5423 16575 0,'0'0'1472'0,"-1"-5"-1168"0,1 5-304 0,0-6 0 15,-1-1 3120-15,1 2 560 0,0 5 112 0,-2-7 32 16,1 2-1584 0,1 5-320-16,0 0-64 0,0 0-16 0,0 0-496 0,0 0-80 0,0 0-32 0,0 0 0 0,0 0-688 0,-3 6-144 15,-1 3-16 1,2 3-16-16,0 5-176 0,1 2-48 16,1 1 0-16,0 4 0 0,-1 0 112 0,0 3 32 0,-2 4 0 0,3 0 0 0,0-1-144 0,0 0-16 15,0 1-128 1,0-1 192-16,0-3-192 0,1 0 144 0,1-2-144 0,-1-1 128 0,1 0-128 15,0-2 0-15,0-2 0 0,-1-1 0 0,0-3 0 0,1-1 0 0,0-2 0 16,-1-2 0 0,0-2-1264-1,1-3-336-15,-2-6-64 0,0 0 0 0,0 0-1760 0,0 0-352 0</inkml:trace>
  <inkml:trace contextRef="#ctx0" brushRef="#br0" timeOffset="-137355.08">13035 5491 8287 0,'-3'-9'736'0,"-3"-2"-592"15,1-2-144-15,-1 0 0 0,2 0 6704 0,0 0 1296 16,2-1 272-16,1 2 48 0,2 1-6080 0,4 0-1216 16,0 0-240-16,3 1-48 15,2 2-176-15,3 0-48 0,3 2 0 0,4 2 0 0,0 2-320 16,2 2-64-16,3 1 0 0,-2 1-128 16,0 1 304-16,-1 3-48 0,-1 2-16 0,-2 0 0 0,-2 1-112 0,-3 2 0 15,-4 1-128-15,-4 0 192 0,-2 2-192 0,-4 1 176 16,-4 0-176-16,-1 2 160 0,-5 1-160 0,-2-1 0 15,-2 2 0-15,-2-2 0 0,-1 0-272 0,-3-1-96 16,-1 0-16-16,0 0 0 16,0 2-1888-16,-1 1-384 0,0-1-80 0</inkml:trace>
  <inkml:trace contextRef="#ctx0" brushRef="#br0" timeOffset="-135883.6">13826 5814 6447 0,'-6'-2'576'0,"1"1"-576"15,-1-1 0-15,1 0 0 0,-1 0 6608 0,1 1 1216 16,5 1 240-16,0 0 64 0,-5-3-5312 0,5 3-1040 15,0 0-224-15,0 0-32 0,0 0-496 0,8-3-80 16,2 0-32-16,3 1 0 0,5 1-400 0,2-1-64 0,0 0-32 16,4 0 0-16,1 1-176 0,1-1-48 0,2 0 0 0,-2-1 0 15,2 0-192-15,-2 1 0 0,-1-1 128 0,1 0-128 16,-3 1 0-16,-1 0 0 16,-2 1 0-16,-3 0 0 0,-1 0 0 15,-3 0 0-15,-2-1 0 0,-4 1 0 16,-7 1-464-16,0 0-96 0,0 0-16 0,0 0 0 0,0 0-1536 0,0 0-320 0,0 0-64 0,0 0-9216 31,0 0-1824-31</inkml:trace>
  <inkml:trace contextRef="#ctx0" brushRef="#br0" timeOffset="-135541.84">14481 5466 17503 0,'0'0'768'0,"0"0"176"0,0 0-752 0,-3-4-192 16,0-1 0-16,3 5 0 0,0 0 2608 0,-4-4 480 15,4 4 112-15,0 0 0 0,0 0-768 0,0 0-176 16,6-6-16-16,1 3-16 0,-1 3-1072 0,4-1-192 0,2-1-64 0,4-1 0 15,1 0-112-15,3 0-16 0,3 0-16 0,3-1 0 16,4 2-208-16,1 0-32 0,2-1-16 0,-2-1 0 16,-2 1-240-16,-1 0-32 0,-2 2-16 0,0-2 0 15,-1 1-208-15,-2 0 0 0,-2 0 128 0,-2 1-128 16,-2 1-128-16,0 0-80 0,-5 1-16 0,-1-1 0 31,-2 0-2064-31,-3 0-400 0,-6 0-96 0,0 0-8832 0,0 0-1760 0</inkml:trace>
  <inkml:trace contextRef="#ctx0" brushRef="#br0" timeOffset="-135337.77">14811 5403 19343 0,'0'0'848'0,"-6"-1"192"0,-1 0-832 0,1 1-208 16,-1 0 0-16,0 1 0 0,2 0 3008 0,0 1 544 15,5-2 112-15,-3 6 32 0,0-1-1648 0,2 4-336 16,1 3-64-16,1 3-16 0,0 0-544 0,2 3-128 16,2 1 0-16,-1 3-16 0,-1 3-112 0,1 1-32 15,-1 2 0-15,0-1 0 0,-1 1-400 0,1 0-80 16,-2 2 0-16,0-3-16 0,0-1-176 0,0-1-128 15,0-1 144-15,-1-1-144 0,0-1 160 0,1-1-160 16,1-1 160-16,0-4-160 0,0 0 0 0,-2-3 0 16,0-2 0-16,0-1 0 15,1-2-1344-15,1-3-352 0,-2-5-80 0,0 0-10912 0,0 0-2192 16</inkml:trace>
  <inkml:trace contextRef="#ctx0" brushRef="#br0" timeOffset="-134859.95">15694 5583 35871 0,'0'0'1600'0,"0"0"320"0,0 0-1536 0,0 0-384 16,0 0 0-16,0 0 0 0,0 0 576 0,0 0 64 0,5-4 0 0,2 0 0 15,1 1 80-15,3-1 32 0,2 2 0 0,1 0 0 0,1 0-416 16,3 1-80-1,2-1 0-15,-1 1-16 0,0 1-240 0,0 0 0 0,0 0-192 0,-1 1 192 32,0 1-2512-32,-3-1-400 0,-2 1-80 0</inkml:trace>
  <inkml:trace contextRef="#ctx0" brushRef="#br0" timeOffset="-134672.47">15719 5785 38703 0,'0'0'1712'0,"-5"-1"352"0,0 0-1648 0,1 0-416 0,4 1 0 0,0 0 0 0,0 0 624 0,0 0 32 0,0 0 16 16,0 0 0-16,0 0 32 0,7-1 0 0,3-1 0 0,2 2 0 16,3 0-432-16,1-1-80 15,2-1 0-15,3 1-16 16,2 0-480-16,2-1-80 0,2-2-32 0,2 0 0 16,3 1-2656-16,4-2-512 0</inkml:trace>
  <inkml:trace contextRef="#ctx0" brushRef="#br0" timeOffset="-134384.67">16609 5487 29487 0,'0'0'2624'0,"-5"-2"-2112"16,-1 2-512-1,-2 1 0-15,-1 3 1536 0,-1 2 208 16,-1 0 48-16,0 4 0 0,0 1-880 0,0 2-160 16,0 2-48-16,1 1 0 0,3 2 64 0,1 2 16 0,2 2 0 0,2-2 0 15,2 1-336-15,2 0-80 0,3 1-16 0,4-2 0 0,0-2-128 0,2-2-32 16,1 1 0-16,2-3 0 0,3-2 32 15,0-2 0-15,2-2 0 0,0-4 0 0,1-2-32 0,-2-3-16 32,1-2 0-32,0-3 0 0,2-5 0 0,-2-3 0 0,-1-5 0 0,-1-3 0 0,-1-3 16 0,-2-2 16 0,-2-3 0 0,-3-1 0 15,-3 1 80 1,-5 3 16-16,-3 0 0 0,-3 3 0 0,-4 1 336 0,0 3 64 0,-5 4 0 0,0 0 16 16,-2 5-512-1,-3 4-208-15,-2 2 176 0,-2 4-176 16,-2 2-320-16,-2 5-176 0,1 2-16 0,-2 4-16 15,1 2-2160 1,1 2-416-16,3 2-96 0</inkml:trace>
  <inkml:trace contextRef="#ctx0" brushRef="#br0" timeOffset="-133639.52">18060 5588 34719 0,'0'0'1536'0,"0"0"320"0,0 0-1472 0,-1-3-384 0,-2-1 0 0,3 4 0 16,0 0 928-16,0 0 112 0,5-4 32 0,1 0 0 16,4-1-112-16,3 2 0 0,3 1-16 0,5-2 0 0,1 2-464 0,2 0-96 15,0 0 0-15,3 1-16 0,0 0-224 0,1 0-144 16,-3-1 192-16,-1 1-192 0,-2 0 0 0,-1 1 0 16,-2 1-160-16,-3 0 160 15,0-1-2288-15,-1 3-336 0,-3-1-64 0,-2 1-13824 16</inkml:trace>
  <inkml:trace contextRef="#ctx0" brushRef="#br0" timeOffset="-133473.89">18088 5773 29487 0,'0'0'2624'0,"-4"-1"-2112"16,4 1-512-16,0 0 0 0,0 0 1872 0,0 0 272 0,0 0 48 0,0 0 16 16,0 0-1376-16,5-5-256 15,3 3-64-15,5 0-16 0,2 1 64 0,2 0 16 0,4 0 0 0,0 1 0 16,3 0-320-16,0 0-48 15,2-1-16-15,0-1 0 0,2 1-448 0,-3 0-80 16,0-2-32-16,0 0 0 16,-1-2-2928-16,-1-1-592 0</inkml:trace>
  <inkml:trace contextRef="#ctx0" brushRef="#br0" timeOffset="-133159.09">18461 5402 18431 0,'-21'-9'816'15,"12"5"160"-15,-2-2-784 0,0 1-192 16,0 1 0-16,2 0 0 0,-1 1 4640 0,2 1 880 0,1 0 176 0,7 2 48 0,0 0-4096 0,0 0-816 16,0 0-176-16,0 0-16 0,9 3-384 0,4 0-80 15,4 2-16-15,2-1 0 0,1 0-160 0,4 2 160 16,1-1-160-16,1 0 160 16,2-2-160-16,1 3-176 15,-1-1 48-15,2 2 0 0,-2-2-80 0,1 3-16 0,-2 0 0 0,0 0 0 0,-4 1 224 0,-2 1-176 16,-5 0 176-16,-3 0-160 0,-3 1 160 0,-2 1 0 15,-4 0-144-15,-1 0 144 0,-6 1 0 0,-2 3 0 16,-4 0 0-16,-4 3 0 0,-2 2 320 0,-4 2-32 16,-2 2 0-16,-1-1 0 0,1 0-96 0,-1-2-32 0,1-2 0 0,2 1 0 15,3-2-160-15,1-1 0 16,0-1 144-16,3 0-144 0,1-1 0 0,3 0-160 16,0-3 16-16,2-1 0 15,3-1-2768-15,2-2-544 0</inkml:trace>
  <inkml:trace contextRef="#ctx0" brushRef="#br0" timeOffset="-132608.15">19940 5305 34143 0,'-9'-3'1520'0,"9"3"304"0,-7-1-1456 0,3 0-368 0,4 1 0 0,0 0 0 0,-5-1 1200 0,5 1 160 16,0 0 48 0,0 0 0-16,0 0-192 0,0 0-48 15,6-2 0-15,4-1 0 0,1 2-528 0,5 1-128 0,5-1 0 0,3 0-16 0,4 0-176 0,4 0-48 32,2 0 0-32,1 0 0 0,-2-2-144 0,-8 1-128 0,2 0 144 0,-1 0-144 0,-1 0 128 0,0-1-128 15,-1 1 0-15,-1 1 0 31,-2-1-304-31,3 1-144 0,-3 0-48 0,-3 1 0 0,-4 0-2144 0,-3 0-432 0,-3 1-96 0,-8-1-13568 0</inkml:trace>
  <inkml:trace contextRef="#ctx0" brushRef="#br0" timeOffset="-132403.03">20241 5293 32943 0,'-14'-2'1456'0,"14"2"304"0,0 0-1408 0,-6 1-352 15,1 0 0-15,-1 3 0 0,1-3 896 0,-1 4 96 16,4 3 32-16,-1 2 0 15,0 2 160-15,2 2 32 0,0 3 16 0,0 2 0 16,0 5-400-16,2 1-64 0,0 2-32 0,0 2 0 0,0 0-240 0,2 0-48 16,-3 2-16-16,1 0 0 15,-1-1-240-15,0-2-64 0,0-1 0 0,0-2 0 16,1-2-128-16,-1-1 160 0,-1-2-160 0,1-3 160 16,0-1-160-16,1-2 0 0,0-2 144 0,1-1-144 15,0-2-1056-15,1-1-288 0,-1-3-48 0,-2-5-11440 16,6 3-2288-16</inkml:trace>
  <inkml:trace contextRef="#ctx0" brushRef="#br0" timeOffset="-131863.11">20943 5561 10127 0,'0'0'448'0,"0"0"96"0,-6-3-544 0,6 3 0 0,0 0 0 0,0 0 0 16,0 0 6800-16,0 0 1264 0,0 0 240 0,0 0 48 16,6-3-5856-16,3 0-1152 0,4 1-256 0,2-1-32 15,5 1-496-15,4 1-112 0,0 0 0 0,2 1-16 16,-1-1-432-16,0 0 0 0,-2 0 0 0,-1 0 0 31,0-1-1568-31,-3 1-400 0,-3 2-80 0,-3-1-10208 0,-3 0-2048 0</inkml:trace>
  <inkml:trace contextRef="#ctx0" brushRef="#br0" timeOffset="-131686.48">20942 5731 32255 0,'-10'1'1424'0,"10"-1"304"0,0 0-1392 0,0 0-336 16,0 0 0-16,0 0 0 15,0 0 1616-15,0 0 256 0,0 0 48 0,0 0 16 0,0 0-528 0,6 5-128 16,2-1 0-16,3-1-16 0,3 1-624 0,3-1-112 16,2-1-16-16,2 0-16 0,2-1-496 0,2 0 0 15,0-1 0-15,1-1 0 16,0-2-1520-16,-2-1-336 0,1-1-80 0,1 0-16336 0</inkml:trace>
  <inkml:trace contextRef="#ctx0" brushRef="#br0" timeOffset="-131101.78">22095 5313 18431 0,'-4'-1'1632'0,"-2"-1"-1312"0,-3-2-320 0,2 1 0 16,2 1 3392-16,-1-1 624 16,1-1 112-16,0 1 32 15,2 0-2032-15,0-1-400 0,3 4-64 0,0 0-32 0,0 0-704 0,0 0-144 16,0 0-16-16,6-3-16 0,3 1-400 0,2-1-80 16,2-1-16-16,1 2 0 0,0 0-256 0,1 0 0 0,2 0 0 0,0-1 0 31,2 0 0-31,-1 1 0 0,-3 1 0 0,0 0 0 15,0 0 0-15,-1 1 0 0,-2 0 0 0,-1 0 0 16,-1 0 144-16,-1 1-144 0,-3-1 0 0,-6 0 144 0,7 3 144 0,-1 1 32 16,-3 2 0-16,-1 2 0 0,0-1 112 0,-1 3 16 15,-1 2 16-15,-1 3 0 0,0 0-192 0,-1 3-32 16,-1 0-16-16,0 3 0 0,3 0 48 0,-3 1 16 16,1-1 0-16,2 0 0 0,0 0-32 0,0 0 0 15,0-3 0-15,2 1 0 0,1 0-128 0,-1-2-128 0,1 0 192 16,0-1-192-16,0 1 128 0,1-3-128 15,-1-1 0-15,0-1 0 0,0-1-192 0,0-1-112 16,1-1-16-16,-3-1 0 16,2-2-1920-16,-3-6-400 0,0 0-80 0,0 0-15872 0</inkml:trace>
  <inkml:trace contextRef="#ctx0" brushRef="#br0" timeOffset="-130850.68">22643 5343 25791 0,'-4'-15'1152'0,"3"10"224"0,0-3-1104 0,-1 2-272 0,-1-1 0 0,2 2 0 0,0 0 3152 0,1 5 576 15,0 0 112-15,0 0 32 16,0 0-2320-16,0 0-464 0,0 0-80 0,5 6-32 0,-2 1-464 0,0 4-80 16,-1 4-32-16,1 2 0 15,-2 2-176-15,0 2-32 0,0 3-16 0,0 0 0 0,-1 0-176 0,0 1 128 16,0-1-128-16,0-1 128 0,0-1-128 15,0 0 0-15,0 0 0 0,1-1 0 0,-1-1 0 0,1-2-224 16,0 0 32-16,2-3 0 16,-2 0-1472-16,1-3-272 0,0-2-64 0,1-3-10096 15,0 0-2032-15</inkml:trace>
  <inkml:trace contextRef="#ctx0" brushRef="#br0" timeOffset="-130603.22">22714 5293 40031 0,'-9'-23'1776'0,"6"12"352"0,-1-3-1696 0,2-3-432 16,1 2 0-16,0 1 0 0,1 0 224 0,1 1-32 0,2 1-16 0,4 2 0 16,-1 1 272-16,1 3 48 0,4 0 16 0,2 3 0 15,3 1-272-15,1 1-48 0,2 1-16 0,2 1 0 16,3 3-32-16,-2 2 0 16,1-1 0-16,-1 3 0 0,-3 1 48 0,-1 2 0 15,-5 1 0-15,-2 0 0 0,-3 1 64 0,-4 1 32 16,-3 1 0-16,-3 0 0 0,-3 2-112 0,-4 0-32 0,-4-1 0 0,-1-1 0 0,-5 0-144 0,-1 1 0 15,-2-2-192-15,-2-1 192 16,0 1-1504-16,0 0-176 0,0-1-48 0,-1 1-16784 0</inkml:trace>
  <inkml:trace contextRef="#ctx0" brushRef="#br0" timeOffset="-128863.2">10072 7417 26543 0,'0'0'1168'0,"-5"1"256"0,-2-1-1136 0,7 0-288 0,-5 3 0 0,5-3 0 16,0 0 928-16,0 0 128 0,0 0 32 0,0 0 0 15,0 0 256-15,0 0 64 0,0 0 16 16,0 0 0-16,0 0-352 0,0 0-80 0,0 0-16 0,0 0 0 15,6-3-288-15,2 0-64 0,1-1-16 0,2-2 0 16,1 0-288-16,0-2-48 0,-1-1-16 16,2 0 0-16,-2-1-128 0,0 1-128 0,-2-1 192 0,0 0-192 0,0 0 192 0,-3 0-64 15,0 1 0-15,-3 1-128 16,0 2 288-16,0 0-48 0,-3 6-16 0,0 0 0 16,0 0 128-16,0 0 32 0,0 0 0 0,0 0 0 0,1 9-240 15,1 3-144-15,1 4 192 0,-1 2-192 0,1 4 0 16,-1 5 0-16,0 2 0 0,1 4-144 0,0 5 144 0,-1-1 0 15,0 2-144-15,2-1 144 0,1 1 0 16,-2-2 0-16,3-1 0 0,-1-1 0 0,1-2 0 0,-1-2 0 16,1-1 0-16,-2-1 0 0,0-2 0 0,0-4 0 15,-1-2 0-15,-2-2 128 0,0-3-128 0,-1-2 160 0,0-3-160 16,-1 0 160-16,-1-4 16 0,0 0 0 0,-2-2 0 16,0 2 0-16,-3-4-16 0,0 1 0 0,-3-2 0 15,0 0 0-15,0-1-160 0,0-1 0 16,0-2 0-16,0-1 128 15,-1-1-448-15,0-1-80 0,0-2-32 0,0-2 0 16,0 0-1600-16,-1-5-320 0,2-1-64 0,1-5-15296 0</inkml:trace>
  <inkml:trace contextRef="#ctx0" brushRef="#br0" timeOffset="-128608.97">10135 7149 35007 0,'-15'-13'3120'0,"8"7"-2496"0,-2 1-496 0,2-1-128 0,-1 2 880 0,0-1 144 15,1 0 48-15,0 2 0 0,1-1-720 0,2 2-144 16,0 0-16-16,4 2-16 0,-3-3 224 0,3 3 48 16,0 0 16-16,0 0 0 0,-1-6-32 0,1 6-16 15,3-5 0-15,0-1 0 16,1 0-32-16,3-1-16 0,1-1 0 0,0 2 0 0,3 0-176 0,0 1-16 16,1-1-16-16,-1 2 0 0,0 2-160 0,0 2 192 0,0 1-192 0,0 1 192 15,-1 1 16-15,-1 3 16 0,-1 0 0 0,1 2 0 16,-1 2-96-16,0 0-128 15,0 1 176-15,-2 1-176 16,2 0-272-16,0 1-176 0,-2-1-16 0,3 0-12912 0,0 2-2560 16</inkml:trace>
  <inkml:trace contextRef="#ctx0" brushRef="#br0" timeOffset="-127978.43">10993 7406 29487 0,'-12'-3'2624'0,"8"2"-2112"15,-2-1-512-15,3 0 0 0,3 2 1280 0,0 0 128 0,0 0 48 0,0 0 0 16,0 0-400-16,0 0-80 0,4-2-16 0,5 1 0 16,2-1-320-16,3 1-80 15,4 2-16-15,2-1 0 0,2 0-304 0,1 0-64 16,1 0-16-16,0 0 0 0,1 0-160 0,-1 0 0 0,0 1 0 0,-1 0 128 31,-1-1-1456-31,-2 3-288 0,-1-1-64 0,-4 1-14768 0</inkml:trace>
  <inkml:trace contextRef="#ctx0" brushRef="#br0" timeOffset="-127804.17">11036 7577 17503 0,'-9'0'1552'0,"-1"-1"-1232"0,1 0-320 0,0-2 0 16,0 3 5056-16,1-1 960 0,2 0 192 0,6 1 48 0,0 0-4512 0,0 0-896 15,0 0-176-15,0 0-32 0,0 0-192 0,0 0-16 16,10 4-16-16,3-1 0 16,-1 0-160-16,4 0-48 0,3 0 0 0,1-1 0 15,0-3-208-15,1 0-160 0,1 0 32 0,-2-1 0 16,0 0-1024-16,-1 0-192 0,-1 0-32 0,-1-1-16 16,1-3-1680-16,-3-1-352 0</inkml:trace>
  <inkml:trace contextRef="#ctx0" brushRef="#br0" timeOffset="-127472.02">11181 7251 33167 0,'-14'-10'2944'0,"7"6"-2352"0,0-2-464 0,-1 1-128 15,0-1 704-15,1 2 112 0,-1 0 16 0,1-1 16 16,1 2 48-16,1 0 0 0,5 3 0 0,0 0 0 16,0 0-144-16,0 0-32 0,0 0 0 0,0 0 0 15,0 0-464-15,0 0-80 0,9 1-32 0,2 1 0 16,2 0-144-16,2 1 0 0,0 1 0 0,3 0 0 15,0 2 0-15,2-1 0 16,2 1 0-16,1 0 0 0,0 0 0 0,2-1 0 0,-1 0 0 0,1-1 0 16,0-1 128-16,1 3 80 0,-1-1 32 0,-1 2 0 0,-1 0-400 0,-2 0-80 15,-2 0-16-15,-2 1 0 0,-1-2 256 0,-5 2 0 16,-2-2 0-16,-3 2 0 0,0 1 224 0,-4 1-16 16,-3 0 0-16,-2 1 0 0,-4 2 160 0,-3 2 16 15,-3 4 16-15,-5 1 0 0,-3 1-112 0,-2 1-32 16,-1 1 0-16,1 1 0 0,-1-1-256 0,1 1 160 0,1-2-160 15,2 1 128-15,0-1-128 0,2 0 0 16,1-1 0-16,1-1 0 0,3 0-160 0,2-2-112 16,0-1-32-16,1 0 0 15,2-2-2144-15,0 0-432 0,0 0-96 0</inkml:trace>
  <inkml:trace contextRef="#ctx0" brushRef="#br0" timeOffset="-125674.05">14489 7104 31551 0,'-3'-10'1408'0,"1"6"272"0,2 4-1344 0,-4-6-336 0,4 6 0 0,0 0 0 15,-3-4 864-15,3 4 96 0,0 0 32 0,0 0 0 16,0 0 176-16,0 0 48 15,-2 7 0-15,-2 3 0 0,2 2-800 0,1 3-160 0,1 2-16 0,0 4-16 16,0 1-64-16,1 1-16 0,0 0 0 0,2 3 0 16,-3-2-144-16,2-1 128 0,-2-2-128 0,1 0 128 15,0-1 0-15,-1-2 0 0,0 0 0 16,1-3 0-16,0-2 128 0,0-2 0 0,0-2 16 0,0-2 0 16,-1-7 0-16,0 0 0 0,0 0 0 0,0 0 0 0,0 0 48 0,4-5 16 15,-1-4 0-15,-1-4 0 16,-1-2-80-16,2-5 0 0,-1-4-16 0,2-5 0 0,2-4-240 0,0-3 0 15,2-3 0-15,1-1 0 16,0 0 0-16,0 2-128 0,1 2 128 0,-1 5-160 0,0 3 160 0,-1 7 0 16,0 5 0-1,0 3 0-15,-2 4 128 0,-1 2 64 0,2 5 16 0,-1 5 0 16,0 5-16-16,-1 3 0 0,2 3 0 0,0 5 0 0,-1 3-192 0,2 2 0 16,0 3 0-16,0 0 0 0,0 1 0 0,0 2 0 15,-1 2 0-15,1 0 0 0,1-1 0 16,0-1 0-16,1-3 0 0,0 0 0 0,-1-3 0 0,2-3 0 0,-3-5 0 0,1-1 0 15,1-2 128-15,0-4-128 0,-4-3 0 0,2-1 144 16,0-5-16-16,1-3 0 0,-3-1 0 0,2-5 0 16,1-3-128-16,-1-3 192 0,1-4-192 0,2-3 192 15,2-3-192-15,0-3 0 0,-2-4 0 0,0 0 0 16,0 2 0-16,0 1 0 0,-2 4 0 0,0 3 0 16,0 2 0-16,-1 4 0 0,-3 3 0 0,0 4 0 15,-2 4 160-15,-3 5 48 0,0 0 16 0,0 0 0 16,0 0-96-16,3 9 0 0,1 2-128 0,-1 2 192 15,-1 2-192-15,0 4 0 0,-1 0 0 0,0 1 0 0,1 0 0 0,-1 2 0 16,0-1 0-16,1 1 0 0,0-1 0 0,1 0 0 16,0-2 0-16,0-2 0 0,1 0-352 0,1-3 32 15,0-1 16-15,1 0 0 16,-1-1-1360-16,2-1-288 0,1 0-48 0,0-4-16 16,2-3-1616-16,2-2-320 0</inkml:trace>
  <inkml:trace contextRef="#ctx0" brushRef="#br0" timeOffset="-125484.49">15311 7329 38703 0,'0'0'3440'0,"-4"-4"-2752"16,0 1-560-16,2-2-128 16,2 5 240-16,1-5 16 0,0-1 0 0,2 2 0 0,3-1 320 0,2 2 64 15,0 0 0-15,6 0 16 0,2-1-144 0,2 1-48 0,1 1 0 0,2 0 0 31,0-1-336-31,1 1-128 0,0 0 0 0,0-1 144 16,0 0-1376-16,0 1-288 0,0 0-48 0,-1 1-16336 16</inkml:trace>
  <inkml:trace contextRef="#ctx0" brushRef="#br0" timeOffset="-125123.92">16033 7063 25791 0,'0'-10'2304'0,"0"10"-1856"15,0-6-448-15,2 0 0 0,-2 6 2336 0,1-4 368 0,-1 4 80 0,0 0 16 16,0 0-1168-16,0 0-224 16,0 0-64-16,0 0 0 0,0 0-192 0,5 6-64 15,0 3 0-15,-1 2 0 0,1 1-512 16,-1 3-96-16,-3 1-32 0,0 3 0 0,1 2-240 0,-2 1-48 0,0 2-16 0,0 1 0 16,0 0-144-16,0 1 0 0,-2-1 0 0,1 0 128 15,0-2-128-15,0 2 0 16,2-1 0-16,-1-2 0 15,-1-1-384-15,2-3-64 0,3-1-16 0,-2-4 0 16,1-2-2448-16,1-2-480 0,1-2-112 0</inkml:trace>
  <inkml:trace contextRef="#ctx0" brushRef="#br0" timeOffset="-124730.28">16370 6900 41983 0,'0'0'1856'16,"-5"1"384"-16,-1-1-1792 0,1 3-448 0,0-1 0 0,1 3 0 0,0 3-144 0,1 3-128 15,0 2-32-15,0 3 0 16,0 2 304-16,2 1 224 0,1 2-32 0,0 2-16 0,1 2 16 0,2 2 16 31,0-2 0-31,1 0 0 0,1 1 0 0,0-3 0 0,3-1 0 0,-2-2 0 0,3-3-32 0,1 0-16 16,1-4 0-16,-1-2 0 16,2-1-160-16,0-4 0 0,-1-1 0 0,1-4 128 15,3-3-256-15,-1-3-64 16,-1-4-16-16,1-2 0 0,2-3 64 0,-4-3 16 0,0-3 0 0,1-2 0 0,0-2 128 0,-2-2-128 0,-1-2 128 0,-2 1-128 15,-1 2 128-15,-2 2 0 16,0 2 0-16,-3 3 128 16,-2 3 320-16,1 3 80 0,-1 1 16 0,0 3 0 15,-1 4 96-15,1 4 0 0,0 0 16 0,0 0 0 16,0 0-384-16,0 9-80 0,0 2 0 0,0 3-16 16,-2 3-176-16,2 3 0 0,2 2 0 0,-2 1 0 15,0 2 0-15,0 0 0 0,0 3 0 0,0 0 0 16,0-1 0-16,0 1 0 0,1-2 0 0,0-1 0 15,2-3 0-15,-1-2 0 0,1 1 0 0,0-2 0 0,1-1-336 0,1-2-48 16,0-2-16-16,1-1 0 16,0-4-2288-16,1-1-464 0,1-2-96 0</inkml:trace>
  <inkml:trace contextRef="#ctx0" brushRef="#br0" timeOffset="-124289.6">16988 6938 41471 0,'0'0'1840'0,"-4"-2"368"0,4 2-1760 0,-6 0-448 0,6 0 0 0,-4 3 0 16,0 2 0-16,0 4 0 16,2 2-144-16,0 2 144 0,0 3 368 0,1 4 176 0,1 0 32 0,0 5 16 15,2 1-240-15,-1 3-48 16,1 3-16-16,0-2 0 0,-1 2-160 0,0 0-128 16,1-1 144-16,0-1-144 0,0-1 0 0,0-1 128 0,0-2-128 0,1 0 0 15,-1-4 0-15,1-4-160 16,-2-1 32-16,1-4 0 0,-1-2-640 15,1-2-112-15,-2-4-16 0,0-5-16 16,0 0-336-16,0 0-64 0,-2-6-16 0,1-5 0 16,0-7-16-16,1-4-16 0,0-4 0 0,0-4 0 0,0-2 432 15,-1-2 96-15,2-1 0 0,0-2 16 0,-1 1 1168 0,1 1 224 0,1 0 64 0,-2 0 0 16,-2 0 848-16,2 4 176 0,0 1 48 0,2 3 0 16,-2 2-496-16,2 4-80 0,3 3-32 0,2 1 0 0,-1 2-416 15,4 1-96-15,1 3-16 0,3 4 0 0,0 0-400 0,2 3-176 16,2 2 128-16,0 2-128 0,-1 1 192 0,2 3-32 15,-2 3-16-15,0 0 0 0,-3 2 128 0,-2 1 32 16,-2 0 0-16,-2 2 0 0,-3 1-112 0,-1 3-32 16,-3-1 0-16,-1 2 0 0,-2-1-160 0,-4-1 0 15,-4 1 0-15,-1 0 128 0,-1 1-128 0,-1-1 0 16,-1 1 144-16,-1-1-144 0,0 1 0 0,0-3 0 16,-1-1 0-16,1 1 0 15,-1-2-592-15,3-1-48 0,2 0 0 0,0-1 0 16,2-2-2848-16,2 1-576 0</inkml:trace>
  <inkml:trace contextRef="#ctx0" brushRef="#br0" timeOffset="-124100.64">17584 7126 43023 0,'0'0'1904'0,"5"-5"400"0,0 1-1856 0,3-1-448 16,2 1 0-16,3 1 0 0,3 0-128 0,1-1-128 15,2 1-32-15,2 2 0 0,1 1 288 0,0 2-128 16,0 1 128-16,1 2-12480 16,1 0-2416-16</inkml:trace>
  <inkml:trace contextRef="#ctx0" brushRef="#br0" timeOffset="-123940.67">17568 7374 41471 0,'0'0'3680'0,"0"0"-2944"16,-1-4-592-16,1 4-144 16,0 0-496-16,2-4-128 0,2-1-16 0,4 2-16 0,2 0 656 0,5 0 0 15,5 1 0-15,2 1 0 0,4 0 0 0,1-1-192 16,4-1 32-16,4-1 0 16,5-1-2208-16,1-3-432 0,3-2-80 0</inkml:trace>
  <inkml:trace contextRef="#ctx0" brushRef="#br0" timeOffset="-123628.91">18462 7033 30399 0,'0'0'2704'0,"0"0"-2160"16,-7 2-544-16,-1 0 0 0,1 0 1488 0,-2 2 192 15,1 2 48-15,-2 3 0 0,-2 2-1248 0,0 2-240 16,-1 1-48-16,1 2-16 0,1 0 480 0,1 3 112 0,1-1 0 0,1 2 16 0,2 0-80 0,4 2 0 31,1 0-16-31,3 0 0 0,2-2-240 0,0 0-32 0,5-2-16 0,2 0 0 16,1-3-96-16,2-1-32 0,2-3 0 0,0-2 0 0,2 0 0 15,0-2 0-15,1-2 0 0,0-1 0 0,1-5-64 0,0-4-16 16,1-3 0-16,0-3 0 16,-1-2-32-16,0-4-16 0,0-5 0 0,-3-4 0 15,0-1-16-15,-4-2 0 0,-3 1 0 0,-4-2 0 0,-3 4 128 0,-6-1 32 16,-3 1 0-16,-4 2 0 0,-3 3 112 0,-4 3 32 16,-4 3 0-16,-1 3 0 0,-2 2-432 0,-2 3 0 15,-3 3-144-15,-2 4 144 0,-2 2-432 0,1 3 32 16,1 3 0-16,1 1 0 15,2 2-1904-15,4 1-368 0,2 2-80 0</inkml:trace>
  <inkml:trace contextRef="#ctx0" brushRef="#br0" timeOffset="-123108.87">19860 7176 39615 0,'0'0'1760'0,"0"0"352"0,0 0-1680 16,0 0-432-16,1-3 0 0,3-1 0 0,0-1 240 0,4 1-48 0,4 0 0 0,4 0 0 16,5 1 320-16,5 0 48 0,2-1 16 0,4 2 0 15,11-2-288-15,-10 2-48 16,1-1-16-16,0 1 0 0,-1-1-224 0,-1 0 0 0,-1-1 0 0,-2 1 0 31,-2 0-1280-31,3-2-288 0,-5 1-64 0,-5 3-10176 0,-4 1-2032 0</inkml:trace>
  <inkml:trace contextRef="#ctx0" brushRef="#br0" timeOffset="-122917.48">20044 7257 27647 0,'-8'0'2448'0,"1"1"-1952"0,-3-1-496 0,2 0 0 0,1 1 2480 0,7-1 400 16,0 0 64-16,0 0 32 15,0 0-1536-15,0 0-304 0,0 0-64 0,0 0-16 16,7 2-384-16,4 0-80 16,2-1-16-16,7 2 0 0,3-2-320 0,4 0-64 0,1 0 0 0,3 0-16 15,1-1-352-15,-1-1-64 16,-3-1-16-16,1 0 0 16,-1-3-1904-16,0 0-384 0,-2-3-80 0,1-2-14272 0</inkml:trace>
  <inkml:trace contextRef="#ctx0" brushRef="#br0" timeOffset="-122651.1">20359 6970 38527 0,'-20'-14'1712'0,"12"9"336"0,-1-2-1632 0,2 1-416 16,-1 0 0-16,1 1 0 0,2-1 576 0,2 2 16 15,-1-1 16-15,4 5 0 0,0 0 80 0,0 0 16 16,5-4 0-16,2 1 0 0,3 3-512 0,2-1-192 16,4 1 176-16,1 1-176 0,2 1 0 0,4 0 0 15,4 1 0-15,1 3-160 0,11 3 160 0,-2 0 0 16,-2 0 0-16,-1 1-128 0,-2 1 128 0,-3 0 0 15,-7 3 0-15,-3-1 0 0,-5 0 0 0,-2 1 0 16,-5 4 0-16,-3-2 0 0,-4 2 256 0,-5 1 0 16,-6-1-16-16,-5 3 0 0,-5 3-16 0,-4 1 0 15,-5 0 0-15,1 1 0 0,-1 1-96 0,1-3-128 16,2-1 176-16,3-1-176 0,2-1 128 0,3-1-128 16,1-2 0-16,4 0 0 0,2-1 0 0,3-2-256 0,2 0 32 0,3-1-13088 31,2-2-2624-31</inkml:trace>
  <inkml:trace contextRef="#ctx0" brushRef="#br0" timeOffset="-121940.3">21557 6923 33167 0,'0'0'2944'0,"0"0"-2352"15,0 0-464-15,0 0-128 0,0 0 1088 0,0 0 192 16,-6 3 32-16,2 2 16 0,-1 3-736 0,2 2-144 15,2 3-16-15,-1 1-16 0,0 3 0 0,-1 0 0 16,1 1 0-16,0 3 0 0,0 0-48 0,1 0-16 16,1 0 0-16,-1-2 0 0,-1 1-64 0,1-2-16 0,0-2 0 0,-1 0 0 15,1-2-96-15,1-3-32 16,0-2 0-16,0-3 0 0,0-6 96 0,0 0 16 0,0 0 0 0,0 0 0 16,0 0 112-16,0 0 16 0,3-8 16 0,-1-2 0 15,4-2-240-15,1-4-160 0,0-4 192 0,2-3-192 16,0-8 0-16,2-2 0 0,1-4 0 0,0 0 0 15,0-1 0-15,-1 4-176 0,-1 2 176 16,0 4-160-16,-1 2 160 0,-2 7 0 0,-1 3 0 0,-1 5 0 16,0 2 256-16,-2 5-32 0,-3 4 0 0,3 7 0 0,1 1-224 0,-1 4 176 15,0 5-176-15,1 2 160 0,-1 3-160 0,1 2 0 16,0 3 0-16,0 1 0 0,0-1 0 0,1 2 0 16,-1 1 0-16,2-3 0 0,0 0 0 15,2-3 0-15,1-1 0 0,-4-4 0 0,2-4 0 16,0-3 0-16,-2-4 0 0,1-3 128 0,0-1 16 0,2-4 0 15,1-3 0-15,-1-2 0 16,2-4 64-16,1-3 16 0,1-3 0 0,3-6 0 0,-1-6-96 0,3-1 0 16,0-5-128-16,1-1 192 0,0-3-192 0,0 2 0 0,-3 0 128 0,0 2-128 15,-2 3 0-15,-1 5 0 16,-3 5 0-16,-1 4 0 0,-2 2 192 0,0 6-16 16,-2 1 0-16,-4 7 0 0,0 0-32 0,0 0 0 15,0 0 0-15,7 8 0 0,-2 3-144 0,1 2 0 16,-1 2 0-16,1 3 0 0,-2 1 0 0,0 0 0 15,2 2 0-15,-1 2 0 0,1 2 0 0,-1-1 0 0,1-1 0 16,2 0 0-16,-2-1 0 0,2-1 0 16,0-1 0-16,0-1 0 0,1-2-144 0,0-2 144 0,0 0 0 0,1-2 0 15,0-3-640-15,0-3-32 0,-2-1 0 0,2-2 0 16,0-1-1744-16,1-5-336 0,0-1-80 0</inkml:trace>
  <inkml:trace contextRef="#ctx0" brushRef="#br0" timeOffset="-121783.34">22485 6879 30399 0,'0'0'1344'0,"-3"-6"288"16,-1-1-1312-16,4 2-320 0,0-1 0 0,0 6 0 0,2-5 1984 0,1 0 336 15,2 1 64-15,3 1 16 0,2 2-1824 0,2-1-352 16,-1 2-80-16,1 2-16 0,1 0-128 0,1 1 0 16,0 1 0-16,-1 1 0 15,-1-1-2272-15,0 2-336 0,-1 0-64 0</inkml:trace>
  <inkml:trace contextRef="#ctx0" brushRef="#br0" timeOffset="-121626.64">22461 7087 39327 0,'0'0'1744'0,"-6"-1"368"0,6 1-1696 0,0 0-416 0,0 0 0 0,0 0 0 0,0 0 576 16,0 0 48-16,0 0 0 0,6 0 0 0,3 0 192 0,2 1 32 0,3-2 16 0,4 1 0 15,0 0-544-15,2 0-128 0,1 0 0 0,2 0-16 16,2-2-1264-1,3-1-240-15,-1-3-48 0,4 0-17376 0</inkml:trace>
  <inkml:trace contextRef="#ctx0" brushRef="#br0" timeOffset="-120679.16">23503 6597 15663 0,'-3'-11'688'0,"2"5"144"0,-3-1-656 0,2-1-176 16,1 1 0-16,1 1 0 0,-2-1 4608 0,2 2 896 16,0 5 192-16,0 0 16 0,0 0-3088 0,0 0-640 15,0 0-112-15,0 0-16 0,3 6-1024 0,-2 3-192 0,0 3-32 0,0 3-16 16,-1 4-256-16,0 3-48 15,-1 3-16-15,0 2 0 0,-1 1-112 0,-1 3-32 0,1 2 0 0,0 1 0 16,0-1-128-16,1 1 128 0,1 1-128 0,0-2 128 16,1-2-128-16,-1 0 0 0,0-3 0 0,1-2 128 15,0-1-128-15,0-1 0 0,-1-4 0 0,1-2 0 16,1-1-1152 0,1-4-192-16,0-4-64 0,1-3 0 0,-2 0-1408 15,-2-6-272-15,7 0-64 0</inkml:trace>
  <inkml:trace contextRef="#ctx0" brushRef="#br0" timeOffset="-120286.6">23819 6615 37775 0,'-7'-8'3360'0,"3"4"-2688"15,0 2-544-15,0 1-128 0,4 1 496 0,-5 1 64 16,1 1 16-16,-2 3 0 0,1 1-448 0,-1 3-128 16,1 1 0-16,-1 3 0 0,1 3 384 0,0 0 32 15,2 2 0-15,0 2 0 0,-1 2-48 0,2 0-16 16,1-2 0-16,1 2 0 0,0 0-48 0,1-1-16 15,1-2 0-15,2-1 0 0,1-2-160 0,2-2-128 0,-1-1 192 0,2-2-192 16,1-3 192-16,0 0-192 16,1-2 192-16,0-3-192 0,-1-2 0 0,2-2 0 0,2-2 0 0,-1-4-192 15,0-2 0-15,1-2 16 0,0-2 0 0,0-4 0 16,1-3-16-16,-1-2-16 16,0-3 0-16,-2 1 0 0,1 0 64 0,-2 1 16 0,0 0 0 0,-2 2 0 15,-3 2 272-15,-1 4 64 0,0 4 16 0,-2 1 0 16,0 1 416-16,-1 4 64 0,-1 5 32 0,0 0 0 15,0 0-320-15,0 0-64 0,-2 6-16 0,-1 3 0 16,-2 1-336-16,2 2 0 0,0 4 0 0,-1 4 128 16,1 3-128-16,0 3 0 0,0 0 0 0,-2 0 0 15,1 2 0-15,0 1 0 0,1-1 0 0,1 2 0 0,0-2 0 0,2 0 0 16,-1-3 0-16,1-1 0 16,1 1 0-16,0-4 0 0,1-3 0 0,1 0 0 15,2-3-464-15,-1 0-64 0,2-4-16 0,-1-3 0 16,2-1-2096-16,-1-3-432 0,2-1-64 0</inkml:trace>
  <inkml:trace contextRef="#ctx0" brushRef="#br0" timeOffset="-119956.31">24419 6647 33695 0,'0'0'1488'0,"0"0"304"0,2-6-1424 0,0 0-368 0,0 1 0 0,-2 5 0 15,0 0 976-15,0 0 128 16,0 0 32-16,0 0 0 0,0 0-48 0,0 0 0 16,4 6 0-16,-2 4 0 0,0 3-528 0,-1 5-112 0,0 2-32 15,0 2 0-15,-1 2-160 0,0 1-48 16,-1 4 0-16,0 0 0 0,0-1-208 0,0 1 0 0,1-1 128 0,0 0-128 15,-1-1 0-15,0 0 128 0,0-2-128 0,0-1 0 16,1 0 0-16,0-3 0 0,0-2 0 0,0-1 0 16,0-3-400-16,0-2-176 15,0-3-48-15,0-2 0 0,1-2-2752 0,-1-6-544 16</inkml:trace>
  <inkml:trace contextRef="#ctx0" brushRef="#br0" timeOffset="-119720.4">24439 6732 27647 0,'-3'-9'2448'16,"0"-3"-1952"-16,0-2-496 0,1 0 0 0,-1-1 2736 0,2 1 448 16,1 1 80-16,1 1 32 15,2 2-2096-15,-1 0-432 0,3 2-64 0,2 2-32 0,1 0-208 0,2 3-32 16,3 1-16-16,2 2 0 0,2 3-288 0,0 2-128 0,3 2 128 0,0 2-128 16,0 2 208-16,-1 1-32 0,0 1-16 0,-2 1 0 15,-4 1 48-15,-3-2 16 0,-6 0 0 0,-1 0 0 16,-3 0-32-16,-3 2-16 0,-3 0 0 0,-4-1 0 15,-2 0-48-15,-3-1-128 16,-1-1 192-16,-3 0-64 0,-2-1-128 0,-1 0 0 0,-1 0 0 0,0-1 0 31,-1 0-1744-31,-2 0-240 0,1-1-32 0,0-1-16352 0</inkml:trace>
  <inkml:trace contextRef="#ctx0" brushRef="#br0" timeOffset="-111188.98">8628 9272 15663 0,'0'0'688'0,"0"0"144"15,0 0-656-15,-2-3-176 16,0-1 0-16,2 4 0 0,0 0 960 0,0 0 144 0,0 0 48 0,4-4 0 0,2 2-208 0,2 0-48 16,3 0 0-16,4 2 0 15,1 0 0-15,5 2-16 16,3-1 0-16,3 0 0 0,0-1-272 0,2 0-48 15,-2 0-16-15,1 0 0 0,-2 0-192 0,1 0-32 0,-2-1-16 0,0 1 0 16,-3 1-48-16,-1 1 0 0,-2-1 0 0,-2 0 0 0,-1 0-128 16,-3 0-128-1,-2 0 144-15,-2 1-144 0,-3-4 224 0,-6 2-48 0,0 0-16 0,0 0 0 16,0 0 192-16,-3-3 32 0,-2 0 16 0,-3 0 0 16,-3-1-128-16,-2 2-16 0,-2-1-16 15,-3 1 0-15,-3 0-240 0,-1 1 144 0,-2 0-144 0,-5 1 128 16,-3 1-128-16,-3 0 160 0,-2 1-160 0,-1 0 160 0,1 0-32 15,0 3-128-15,3 3 192 0,2 1-64 0,1 1-128 16,2 2 128-16,4 2-128 0,3 2 128 16,2 0-128-16,3 1-176 0,3-2 48 0,3 2 0 15,2 1 128-15,4 1-192 0,1-1 192 0,4-1-192 16,3 1 192-16,2-3 0 0,2-1 0 0,3 0-128 16,2-2 128-16,3-2 0 0,1-1 128 0,1-2-128 0,2 0 320 0,1-3-16 15,-1-2 0-15,1 0 0 0,0-4 256 0,-1 0 48 16,-2-1 16-16,-1-3 0 0,-3 0 16 0,-2-2 0 15,-2-1 0-15,-3-1 0 0,-2-3 0 0,-4 0 16 16,-4 0 0-16,-1 0 0 0,-3-1-256 0,-2 2-48 16,-2 0-16-16,-1 2 0 0,-1 3-336 0,-2 1 128 15,1 3-128-15,-1 2 0 16,2 2-336-16,0 2-144 0,0 3-32 0,0 1 0 16,2 3-2768-16,3 2-560 0</inkml:trace>
  <inkml:trace contextRef="#ctx0" brushRef="#br0" timeOffset="-109024.93">9834 9687 26719 0,'0'0'2368'0,"1"-7"-1888"0,0-1-480 0,0 2 0 15,0 0 1024-15,1 1 128 0,-1-1 0 0,-1 6 16 0,0 0 32 0,0 0 0 16,0 0 0-16,0 0 0 16,0 0-560-16,0 0-96 0,3 9-32 0,-1 2 0 15,0 2-320-15,-1 3-64 0,0 0 0 0,0 3-128 16,-1 1 192-16,-1 0-192 0,-1 2 192 0,-1 0-192 16,-2 0 176-16,-1 1-176 0,-3-1 160 0,-2-1-160 15,-1-2 224-15,-2 0-48 0,-3-2-16 0,1-2 0 16,-3-2-608-16,0-1-112 0,0-2-16 0,2-3-10544 15,0-4-2096-15</inkml:trace>
  <inkml:trace contextRef="#ctx0" brushRef="#br0" timeOffset="-108709.74">10671 9174 22111 0,'-8'-15'976'0,"6"7"208"0,0-2-944 0,2-1-240 0,2 0 0 0,1-1 0 15,-1 0 2256-15,4-1 416 16,2-2 80-16,2 0 0 0,1-3-1392 0,2 3-272 0,0 2-64 0,2 0-16 16,2-2-544-16,0 3-96 0,3 1-32 0,0 2 0 15,-1 3-176-15,1 0-32 0,-1 3-128 16,1 2 192-16,-1 1-192 0,0 2 0 15,-2 2 128-15,0 2-128 0,-2 2 0 0,-1 3 0 0,-1 2 0 0,-2 1 0 16,-3 2 0-16,0 1-192 0,-5 2 48 0,0 0 0 16,-2-1-544-16,-2 1-96 0,-2 0-32 0,1-2 0 15,-2-1-1968-15,-1-2-400 0,1-2-80 0</inkml:trace>
  <inkml:trace contextRef="#ctx0" brushRef="#br0" timeOffset="-108505.87">10868 9097 14735 0,'0'0'640'0,"-5"-3"160"0,-1 1-640 0,-2-1-160 15,1 2 0-15,1 2 0 0,-2 0 2608 0,0 3 480 16,0 1 112-16,0 3 0 0,0 2-1968 0,1 3-400 0,-2 4-64 0,1 3-32 16,0 5-160-16,1 1-16 15,-1 2-16-15,1 1 0 0,1 1-192 0,0 2-32 16,1 0-16-16,1 0 0 0,2-2-144 0,2 0-32 0,2-2 0 16,2-1 0-16,0-1 112 0,3-2 16 0,-2-2 0 0,4-2 0 15,0-3-64-15,2-1-16 16,1-4 0-16,2-4 0 0,3-1 16 0,1-3 0 15,3-1 0-15,2-3 0 16,3-4-1536-16,1-2-288 0,5-4-64 0</inkml:trace>
  <inkml:trace contextRef="#ctx0" brushRef="#br0" timeOffset="-108128.22">12164 8999 30863 0,'10'-13'1360'0,"-4"7"304"0,4-1-1344 0,2-1-320 0,0-1 0 0,1 2 0 0,1 0 1136 0,-1 1 144 15,1 1 48-15,0 1 0 0,1 1-336 0,0 2-64 16,1 1-16-16,0 1 0 0,1 2-368 0,0 0-80 0,1 0-16 0,-2 3 0 16,0 0-208-16,-3 2-48 15,-1 0-16-15,-2 2 0 0,-1 3-176 0,-3 1 192 0,-1 1-192 0,-3 3 192 16,-2 1-192-16,-2 1 128 0,-3 0-128 0,-1 4 128 16,-3 0-128-16,-1 1 128 0,-1 0-128 0,0-2 128 15,-3-1-128-15,0 0 0 0,2-1 144 0,0 0-144 0,1-1 0 0,1 0-288 16,2 0 48-16,0-1 16 15,0 1-2080-15,2-1-400 0,-1-1-96 0</inkml:trace>
  <inkml:trace contextRef="#ctx0" brushRef="#br0" timeOffset="-107829.22">12329 9648 19343 0,'0'0'1728'0,"0"0"-1392"16,0 0-336-16,0 0 0 0,0 0 1808 0,0 0 304 15,0 0 48-15,0 0 16 0,0 0-320 0,0 0-64 16,5-2-16-16,1-1 0 0,-1-1-448 0,3 1-96 15,1 4-16-15,1 0 0 0,1 2-720 0,1 1-160 16,1 1-16-16,-1 2-16 0,0 1-304 0,-1 1 0 16,-1 0 0-16,-3 2 0 0,-2 2 0 15,-1 0 0-15,-2-1 0 0,-2 1 0 16,-3 1 144-16,-1 0-144 0,-4-2 0 0,-2 0 144 0,-4-1-144 0,0-1 192 16,-2-2-192-16,1 0 192 0,0-2-64 0,0-3 0 15,1-1 0-15,1-1 0 0,0-2 48 0,2-2 0 0,0-3 0 0,2 0 0 16,1-2 192-1,3-1 32-15,1-2 16 0,3 0 0 0,1-2 48 16,2 0 16-16,3 0 0 0,2 2 0 0,1 2-288 0,1 2-48 16,0 1-16-16,1 1 0 0,0 2-128 0,-1 2-256 15,1 0 64-15,-1 2 16 0,0 2-1520 0,-1 3-304 16,-3 0-64-16</inkml:trace>
  <inkml:trace contextRef="#ctx0" brushRef="#br0" timeOffset="-107529.39">11419 9406 37263 0,'0'0'1648'0,"-1"-6"336"0,1 6-1584 31,0 0-400-31,0 0 0 0,4-6 0 0,3 1 256 0,4 0-48 0,3 2 0 0,4 0 0 16,4 0 112-16,2 0 32 0,5 0 0 0,-1-1 0 0,0 0-224 0,-2 0-128 15,-1-1 128-15,1 2-128 0,-2-1 0 16,-2 1 0-16,-2 2 0 0,-3 1-128 31,-2 0-1840-31,-3 1-352 0,-1 2-80 0,-5-1-12640 0</inkml:trace>
  <inkml:trace contextRef="#ctx0" brushRef="#br0" timeOffset="-107403.7">11442 9532 25791 0,'0'0'1152'0,"-3"-2"224"0,-1 1-1104 0,4 1-272 0,0 0 0 0,0 0 0 0,0 0 2576 0,0 0 464 15,7 0 96-15,3 0 0 16,3 0-2032-16,5 1-400 16,3 1-96-16,5-2-16 0,5 0-288 0,-1 0-64 0,1-2-16 0,2 1 0 15,0 0-1040-15,0-1-208 0,0-2-32 0</inkml:trace>
  <inkml:trace contextRef="#ctx0" brushRef="#br2" timeOffset="-94095.97">6308 1047 911 0,'0'0'0'0,"0"0"0"0,0 0 0 0,0 0 0 16,0 0 1168-16,0 0 160 0,0 0 16 0,0 0 16 16</inkml:trace>
  <inkml:trace contextRef="#ctx0" brushRef="#br2" timeOffset="-92758.7">6217 1080 1839 0,'0'0'0'0,"0"0"160"0,0 0-160 0,0 0 0 0,0 0 0 0,0 0 0 0,0 0 2080 0,0 0 384 0,0 0 80 0,0 0 16 16,0 0-1360-16,0 0-272 0,0 0-48 0,0 0-16 16,1-5 176-16,-1 5 48 0,0 0 0 0,0 0 0 15,0 0-16-15,0 0 0 0,0 0 0 0,0 0 0 16,0 0-192-16,0 0-48 0,0 0 0 0,0 0 0 16,0 0-208-16,0 0-48 0,0 0-16 0,2 7 0 0,0 1-112 15,2 0 0-15,-1 1-16 0,1 1 0 0,2-1-160 0,-2 1-16 16,2-1-16-16,-1 1 0 0,2 0-48 0,0-1-16 31,-3-3 0-31,0 1 0 0,1 0-176 0,-1-1 0 16,1 0 144-16,-1-2-144 0,0 0 0 0,0 1 144 15,-4-5-144-15,0 0 0 0,0 0 192 0,0 0-64 0,0 0 0 16,0 0-128-16,0 0 176 0,0 0-176 16,0 0 160-16,0 0-160 0,0 0 128 0,0 0-128 15,0 0 0-15,0 0 0 0,-6-3 0 0,1-1-208 16,-1 1 16-16,1 0 0 0,-1-1-32 0,0 2 0 15,-1-2 0-15,0-1 0 0,1 0 16 0,-1 0 0 16,2 1 0-16,-3-1 0 0,1-1 0 0,1 1 0 16,-1-1 0-16,2 1 0 0,-2 0 208 0,3 1 0 0,4 4 0 0,-4-5 0 15,0 1 0-15,1 0-144 16,0-2 144-16,3 6 0 0,0 0 0 0,0 0 0 0,-2-5 0 16,2 5 0-16,-2-6 0 0,1 1 128 0,0 0 0 0,1 5 0 15,0 0-128-15,0-5 0 0,0 5 0 16,2-6 0-16,-2 6 0 0,2-5 0 15,-2 5 0-15,2-6 0 0,1 1 0 0,0-1 144 0,0 2-144 0,2-1 0 0,-1 0 160 16,3 0-160-16,-7 5 128 0,3-5-128 0,2-2 144 0,2 1-144 16,1-2 160-16,-1 0-160 0,1 1 144 15,1-1-144-15,0 0 128 0,0 1-128 0,-2-1 0 0,1 0 0 16,0 2 0-16,-1-1 0 0,1-1 0 0,-1 3 0 16,-2 0 0-16,1 1 0 0,-1 0 0 0,-5 4 0 15,5-4 0-15,-5 4 128 0,0 0-128 0,0 0 0 16,0 0 0-16,0 0 128 0,0 0-128 0,5-3 0 15,-5 3 0-15,0 0 0 0,0 0 0 0,0 0 0 16,0 0 0-16,0 0 0 0,0 0 0 0,0 0 0 16,0 0 0-16,0 0 0 0,0 0 0 0,0 0 128 15,0 0-128-15,0 0 0 0,0 0 0 0,0 0 0 16,0 0 0-16,0 0 0 0,0 0 0 0,0 0 128 16,0 0-128-16,0 0 0 0,0 0 176 0,0 0-48 15,0 0-128-15,0 0 192 0,0 0-16 0,4-2-16 16,-4 2 0-16,0 0 0 0,0 0 96 0,6-2 32 15,-6 2 0-15,0 0 0 0,0 0 32 0,7 0 16 0,-7 0 0 0,0 0 0 16,6 3 0-16,1 1 0 0,-1 1 0 0,0 0 0 16,-1 1-16-16,0 0-16 15,-1 1 0-15,1 2 0 0,0-1-64 0,1 2-16 0,-1 1 0 16,2-1 0-16,-3-1-224 0,0 1 144 0,1 0-144 0,0 0 128 16,1 0-128-16,-1 0 0 0,1 1 144 0,-2-3-144 15,1 0 0-15,-1 0 128 0,-2-2-128 0,2 0 0 16,0-1 0-16,-1 1 0 0,-3-6 0 0,0 0 128 15,2 5-128-15,-2-5 0 0,0 0 128 0,0 0-128 16,0 0 0-16,4 5 128 0,-4-5-128 0,0 0 0 0,0 0 0 0,0 0 0 16,0 0 0-16,0 0 128 0,0 0-128 0,0 0 0 15,-5 5 0-15,1 0 128 0,0-1-128 0,-2 0-208 16,-1 0 48-16,1 0 16 0,-2-1-48 0,0 2 0 16,1-2 0-16,-1 2 0 0,1-1 16 15,0 0 0-15,-2 1 0 0,0 0 0 0,0 0 176 0,2 0-160 16,-3 1 160-16,2-1-160 0,0 1 160 15,1-1 0-15,-1 0 0 0,1-1 0 0,2 0 0 0,0 1 0 16,1-2 0-16,4-3 0 0,0 0 0 0,0 0 176 16,0 0-48-16,0 0 0 0,0 0 64 0,0 0 0 15,0 0 0-15,0 0 0 0,0 0 32 0,0 0 16 16,3-4 0-16,3-1 0 0,-1 0-80 0,2-2-16 16,1-1 0-16,-1 1 0 0,2-1-144 0,-1-1 0 0,0-1 144 0,0-2-144 15,2 0 0-15,-2 1-320 0,-1 1 64 0,-2 1 16 31,-1 2-2032-31,0-1-416 0,-1 0-64 0,-1 2-32 0</inkml:trace>
  <inkml:trace contextRef="#ctx0" brushRef="#br2" timeOffset="-91889.82">6203 1073 8287 0,'0'0'736'0,"0"0"-592"0,0 0-144 0,0 0 0 0,0 0 2112 0,0 0 400 16,0 0 80-16,0 0 16 0,0 0-1120 0,0 0-208 15,0 0-64-15,0 0 0 0,0 0-368 0,0 0-80 0,4 5 0 0,-1 2-16 16,1-1 80-16,0 3 32 0,2 0 0 0,-1 1 0 16,-1 0 16-16,2 1 0 0,1 1 0 0,-2 0 0 15,-1 0-368-15,1 0-64 0,-1-1 0 0,2-1-16 16,-2-2-144-16,1-1-32 0,-2 1 0 0,0-1 0 16,0-1-96-16,-3-6-32 0,0 0 0 0,4 6 0 15,-4-6-128-15,0 0 192 0,0 0-192 16,0 0 192-16,0 0-192 0,0 0 0 0,0 0 0 0,0 0 128 31,0 0-496-31,-4-4-96 0,0 0-32 0,0-1 0 16,-2-2-480-16,2-1-112 0,-4 1 0 0,0-2-16 15,1-1-480-15,-1-1-80 0,0 1-32 0,2-1 0 0,-2 1 848 0,0 0 160 16,2 1 48-16,-1 3 0 0,0 0 768 0,2 1 176 0,-1 0 16 0,1 1 16 0,-1 1 464 0,6 3 96 16,-4-3 0-16,4 3 16 0,0 0-176 0,0 0-32 15,0 0-16-15,0 0 0 0,-5-3-208 0,5 3-32 16,0 0-16-16,0 0 0 0,0 0-160 0,0-5-16 15,0 5-16-15,2-7 0 0,1 0-48 0,1 1-16 32,1-1 0-32,0 1 0 0,2-1-16 0,1-1 0 0,-3 0 0 0,3-2 0 0,0-2-32 0,0 1-128 0,2 0 192 0,0 0-64 15,-1-2-128-15,-1 2 160 0,2 0-160 0,-1 2 160 16,0-1-160-16,0 0 0 0,0 1 0 16,-1 1-176-16,-2 1 176 0,1 0 0 0,-1 3 0 0,1 0 0 15,-2 1 0-15,-5 3 0 0,6-2 0 0,-6 2 0 16,7-1 128-16,-7 1-128 15,0 0 160-15,0 0-160 0,6 4 352 0,-6-4-32 0,6 6 0 16,-1-1 0-16,0 1-48 0,-2-1-16 16,-3-5 0-16,3 7 0 0,0-1-48 15,1 1-16-15,-4-7 0 0,3 6 0 0,-1 1 64 0,0 0 0 0,1-1 0 16,0 1 0-16,1-1-64 0,1 0 0 0,-2-1 0 16,1 1 0-16,1-2 0 0,0 2-16 0,0-2 0 0,0 2 0 0,2-2-176 0,-2 1 128 15,0 0-128-15,0 1 128 16,1-2-128-16,-1 0 0 0,2-1 0 15,-7-3 128-15,4 4-128 0,1 0 0 0,-2 1 0 0,-3-5 0 16,0 0 0-16,2 5 128 0,-1 1-128 0,-1-6 0 0,-3 6 128 16,0 1-128-16,-2 0 128 0,0-1-128 15,-1 1 144-15,0 0-144 0,-1 1 160 0,-1 0-160 0,0 1 0 0,-1-1 0 16,-1 1 0-16,1 0 0 0,0 0 0 0,0 0 0 16,1-2 0-16,0 0 0 0,-1-2 0 0,1 1 0 15,0-1 0-15,1 1 0 0,0-2-240 0,2 1 16 16,-1-2 0-16,2 0 0 15,0 2-1472-15,4-5-288 0,0 0-64 0</inkml:trace>
  <inkml:trace contextRef="#ctx0" brushRef="#br0" timeOffset="-85009.24">3549 10994 6447 0,'0'0'576'0,"0"0"-576"0,0 0 0 0,0 0 0 15,-4-4 2272-15,1 1 352 0,3 3 64 0,0 0 0 0,-5-3-1040 0,1-1-224 16,0 1-32-16,4 3-16 0,-3-3-160 0,3 3-16 16,-5-4-16-16,5 4 0 0,0 0-464 15,0 0-80 1,0 0-32-16,0 0 0 0,0 0-224 0,0 0-32 0,0 0-16 0,0 0 0 0,0 0-144 0,0 0-16 16,8-1-16-16,0 1 0 0,2 0 144 0,1 0 16 31,1 0 16-31,3 0 0 0,1-2 64 0,1 2 16 0,0-1 0 0,3 1 0 0,-2 0-48 0,1 0-16 0,2-1 0 0,0 1 0 15,0 0-144-15,0 0-16 16,-1 0-16-16,-3 0 0 0,0 0-176 0,-2 0 0 0,0 0 0 0,-2 0 0 16,-3 0 128-16,-1 0-128 15,-3 0 128-15,0 0-128 0,-6 0 128 0,0 0-128 16,0 0 128-16,0 0-128 16,0 0 208-16,0 0-32 0,0 0-16 0,0 0 0 15,0 0-32-15,-7-3 0 0,-2-1 0 0,-2 2 0 0,-2 0 16 16,-2 0 0-16,-4 0 0 0,-1 0 0 0,-1 1-144 0,-3-1 192 15,2 2-192-15,-1 0 192 0,0 1-192 16,0 1 0-16,0 1 0 0,1 0 0 0,-3 1 0 16,2 2 0-16,0 0 0 0,1 3 0 0,0 0 0 15,-1 1 0-15,0 0 0 0,-1 1 0 0,0 1 0 0,-1 1-144 16,2 1 144-16,1 1 0 0,0 0 0 0,3 1-128 16,1-1 128-16,3 0 0 0,2 0 0 0,2-1-128 15,4-1 128-15,1 1 0 0,3 1 0 0,3-2 0 16,2-2 0-16,1-1 0 0,3 0 0 0,2 0 0 15,3-2 0-15,2 0 0 0,2-1 0 0,3-2 0 16,1-1 160-16,0-1-32 0,2-2 160 0,0-2 32 16,-1-1 16-16,-1-3 0 0,-2 0 208 0,-1-1 32 15,-3 0 16-15,-2-1 0 0,-3-1 0 0,-2 0 0 16,-1-2 0-16,-2 0 0 0,-3 0-48 0,-1 0-16 16,-3 0 0-16,-1 0 0 0,-4 1-96 0,-1 2-32 0,-1 0 0 0,-2 3 0 15,-3 0-400-15,-2 3 0 0,-1 1 0 0,1 2-176 31,-2 2-416-31,-1 0-96 0,-1 2-16 0,2 1 0 16,1 3-2480-16,4 2-496 0,2 0-96 0</inkml:trace>
  <inkml:trace contextRef="#ctx0" brushRef="#br0" timeOffset="-83203.24">4547 11102 5519 0,'0'0'496'0,"0"0"-496"0,0 0 0 16,0 0 0 0,0 0 2848-16,0 0 480 0,0 0 80 0,0 0 32 0,0 0-1024 0,0 0-208 0,0 0-32 0,0 0-16 15,0 0-512-15,0 0-112 0,0 0 0 0,0 0-16 16,8 0-576-16,-2 0-112 16,1 2-32-16,1-2 0 15,-1 0-288-15,2 1-64 0,0 0-16 0,2 1 0 0,2 0-192 0,0 0-48 16,1-1 0-16,0 1 0 0,1-1-192 0,1 0 176 0,-1 0-176 0,1 0 160 0,-1 1-160 0,-1-1 0 15,-1-1 0-15,0 1 0 0,-1 0 0 0,1 1 0 16,-2-2 0-16,-1 1 0 16,0-1-448-16,-2 1-160 0,1 0-32 0,-1 0-16 15,-1 0-2720-15,-7-1-528 0</inkml:trace>
  <inkml:trace contextRef="#ctx0" brushRef="#br0" timeOffset="-82982.28">4539 11349 23039 0,'0'0'2048'0,"0"0"-1648"16,0 0-400-16,0 0 0 0,0 0 1056 0,0 0 128 0,0 0 32 0,0 0 0 15,0 5-176-15,4 1-16 16,0-2-16-16,3 1 0 0,2-2-304 0,3 0-48 16,2-1-16-16,4 0 0 15,2-1-144-15,6 0-48 0,2-2 0 0,0-2 0 0,0 1-272 0,1-1-176 0,-1-1 192 0,-1-1-192 16,-1 2-144-16,0 0-144 15,-3-2-32-15,-1 2-9936 16,-1-2-2000-16</inkml:trace>
  <inkml:trace contextRef="#ctx0" brushRef="#br0" timeOffset="-78980.27">6779 10713 8287 0,'0'0'736'0,"0"0"-592"0,-1-5-144 0,0-2 0 0,1 0 1920 0,0 1 368 16,0-2 64-16,0 1 16 0,0 0-240 0,0 0-32 0,-1 1-16 0,1-1 0 15,0 1-560-15,0 6-112 16,0-6-32-16,0 6 0 0,0 0-384 0,0 0-80 0,0-5-16 0,0 5 0 16,0 0-464-16,0 0-112 0,0 0 0 0,-1 6-16 15,0 2-304-15,-1 2 0 16,0 5 0-16,0 4 0 0,0 2 0 0,1 1 0 0,-3 1 0 16,2 1 0-16,1 2 0 0,-1 1 0 0,0-1 0 0,-2-2 0 0,1 0 0 15,1 0 0-15,0-4 0 0,0 0 0 16,-1-3 0-16,2-3 128 0,0-1-128 0,0-2 160 0,0-2 112 0,1-2 32 15,0-7 0-15,0 0 0 0,0 0 176 16,0 0 32-16,0 0 16 0,0 0 0 0,-3-6 176 0,0-2 48 16,2-4 0-16,1-2 0 15,0-5-352-15,1 0-64 0,1-3-16 0,0-3 0 0,1-2-128 0,1-2-48 0,1-2 0 0,-1 1 0 16,1-1-144-16,0 1 128 16,2 3-128-16,-3 2 128 15,2 5-128-15,-1 2 0 0,0 3 0 0,-1 2 0 0,0 5 0 0,0 1 0 0,0 3 0 0,-4 4 0 31,0 0 0-31,6 4-144 0,0 4 144 16,1 3-160-16,-1 3 16 0,1 3 0 0,-2 1 0 0,2 3 0 0,-3 2 144 0,3 1-128 0,0 2 128 0,-1 0-128 16,2 1 128-16,0-1 0 0,-1-1 0 0,2-1 0 15,1 0 0-15,0-4 0 0,0-1 0 0,-1-2 0 16,-2-2 0-16,1-4 0 0,0-3 0 0,-1-3 128 16,1 0-128-16,0-4 176 0,-2-2-176 15,2-3 192-15,0-3 32 0,0-4 16 0,0-3 0 16,2-3 0-1,1-4 32-15,0-3 16 0,-1-4 0 0,0-1 0 16,0-2-64-16,-1 0-16 0,0 1 0 0,-2 3 0 0,1 1-208 0,0 4 144 16,-2 3-144-16,0 3 128 0,-2 4-128 0,1 4 160 15,-2 3-160-15,-3 5 160 0,0 0-160 0,5 4 0 16,1 4 0-16,-1 3 0 0,-1 1 0 0,0 5-176 16,2 1 48-16,-1 3 0 0,1 1 128 0,0 1 0 15,-3 2 0-15,2-1-128 0,-1 1 128 0,1-1 0 16,0 0 0-16,1 0 0 0,0-2 0 0,1-3 0 15,-2-1 0-15,2-2-128 16,0-1-400-16,0-3-80 0,-1-3-16 0,1-2 0 16,1-1-2288-16,2-3-464 0</inkml:trace>
  <inkml:trace contextRef="#ctx0" brushRef="#br0" timeOffset="-78314.74">8135 10821 23903 0,'0'0'1056'0,"0"0"224"0,1-6-1024 0,-1 0-256 16,0-3 0-16,-1 1 0 0,-2-1 1472 0,2 2 256 0,0-2 64 0,-1 0 0 16,-3-1-512-16,0 1-112 0,-1 1-16 0,0 0 0 15,-2 0-416-15,0 2-96 16,1 0 0-16,-2 2-16 0,0 0-256 0,-1 3-48 0,0 1-16 15,-2 3 0-15,0 1-304 0,-2 1 0 0,-3 2 0 0,1 1 0 16,-1-1 0-16,1 4 0 16,0 3 0-16,1 0-144 0,3 0 144 0,1 1 0 15,1 0 0-15,3 0-128 0,3 0 128 0,2-2 0 0,1 0 0 0,2-1 0 16,1 0 0-16,2-1 0 0,3-2 0 0,1 0 0 16,1-3 0-16,2 0 0 0,2-3 0 15,1-2 0-15,1 0 0 0,1-4 256 0,0-2-64 0,1-3-16 16,-1-2 272-16,2-3 64 0,0-4 16 0,0-2 0 0,0-5 0 0,-1-2 0 15,0-4 0-15,-2 0 0 0,-1-5-240 0,0 2-48 16,-2 0-16-16,-1 0 0 0,-2 0-224 0,-3 4 176 16,-1 1-176-16,-3 4 160 15,0 3 80-15,-1 4 16 0,-1 0 0 0,0 3 0 16,0 4 64-16,-1 2 0 0,-1 4 16 0,2 4 0 0,0 0-336 0,-5 4 0 16,0 3 0-16,-1 3 0 15,1 3 0-15,-1 4-208 0,1 4 16 0,-1 2 16 0,1 2 176 0,0 2-128 16,2 1 128-16,0-1-128 0,1 2 128 0,-1-2 0 15,3 3 0-15,-1-3 0 0,1-1 0 0,1-3 0 16,1-1 0-16,0-1 0 0,1-3 0 0,1 0 0 16,2-3 0-16,1-1 0 0,0-2 0 15,3-1-160-15,-1-2 160 0,2-2-160 16,2 0-608-16,3-3-128 0,0 0-32 0,4-4 0 16,2-3-2960-16,0-1-592 0</inkml:trace>
  <inkml:trace contextRef="#ctx0" brushRef="#br0" timeOffset="-78047.57">8586 10551 31791 0,'0'-23'1408'0,"1"13"288"0,1-1-1360 0,-1 0-336 16,0-1 0-16,1 2 0 0,-1 2 1552 0,0-1 240 16,0 2 64-16,0 3 0 0,-1 4-752 0,0 0-144 15,0 0-16-15,0 0-16 0,0 0-704 0,-3 7-224 16,0 3 128-16,-3 5-128 0,-1 1 0 0,-2 5 0 15,0 2 0-15,-1 4 0 0,-1 2 0 16,-2 4 0-16,-3 2-128 0,1 5 128 0,0 4 0 0,-2 1 0 31,1-2 0-31,0 1 0 0,1 1 0 0,3-1 0 0,-1-4 0 16,0-4 0-16,1-3 0 0,2-2-176 0,1-1 176 0,0-3-208 16,-1-2-1200-16,4-3-256 0,0-2-32 0,1-2-9552 15,2-4-1904-15</inkml:trace>
  <inkml:trace contextRef="#ctx0" brushRef="#br0" timeOffset="-77747.71">8690 10897 31151 0,'5'-15'1376'0,"-1"9"288"0,0-3-1328 0,0 0-336 0,2 0 0 0,0 2 0 0,2-1 1408 0,1 3 192 16,0 0 64-16,1 2 0 15,-2 1-816-15,2 2-144 0,0 2-48 0,-1 2 0 0,-1 2-448 0,-1 1-80 16,0 3-128-16,-1 2 176 15,-2 2-176-15,-2 1 128 0,-2 3-128 0,-2 1 128 16,-2 6-128-16,-2-1 0 0,-4 0 0 0,-1 0 0 16,-1-1-304-16,-1-2 64 0,1-2 16 15,0-3 0-15,1-2 224 0,1-3 0 0,2-3 0 0,1 0 0 0,2-2 0 0,5-6 192 16,0 0-16-16,0 0 0 0,0 0 224 0,0 0 48 31,0 0 16-31,8 0 0 0,3-1-272 0,2-1-48 0,3 0-16 0,3 0 0 0,2 0-128 0,1 0 0 16,1-1 0-16,1 1 0 15,-2 0-448-15,0 0-64 0,-1 1 0 0,-1 0-16 16,0 0-2016-16,-2-1-400 0,0 1-64 0</inkml:trace>
  <inkml:trace contextRef="#ctx0" brushRef="#br0" timeOffset="-77386.14">9282 10576 8287 0,'-8'-21'368'0,"5"11"80"0,-1-5-448 0,2 1 0 0,2 1 0 0,0 0 0 16,-1 1 5488-16,0 0 1008 0,-1-1 208 0,1 2 32 0,2 0-4160 0,0 0-832 16,0 2-160-16,1 1-48 0,0 0-496 0,0 3-96 15,2 0-32-15,-4 5 0 0,0 0-432 0,0 0-96 16,6 0 0-1,1 2-16-15,1 3-368 0,-2 1 0 16,1 3 0-16,1 2 128 0,0 2-128 0,1 6 0 16,-1 4 0-16,-2 4 0 0,0 2 0 0,-2 5-160 15,0 5 160-15,-2 4 0 0,-2 3 0 0,0 4-128 16,-2 0 128-16,-2 3 0 0,-1 0 0 0,-2 0 0 0,-2-2 0 0,0-2 0 16,-4-4 0-16,0-1 144 15,-1-2-144-15,-4-3 128 16,-4-4-512-16,-2-3-96 0,-3-3-32 0,-2-2 0 15,-3-1-2112-15,-2-3-416 0,-1 0-96 0,-3-3-11904 0</inkml:trace>
  <inkml:trace contextRef="#ctx0" brushRef="#br0" timeOffset="-77041.62">7848 10384 20271 0,'-4'-6'1792'0,"-1"-1"-1424"16,1-1-368-16,-1-1 0 0,-1 1 1648 0,1-1 256 15,-1 2 48-15,1 2 16 0,-1 0-192 0,1 2-48 16,-1 0 0-16,-2 2 0 0,2 2-784 0,-2 4-176 15,-1 4-16-15,0 3-16 0,0 2-544 0,-1 5-192 16,-1 3 0-16,0 6 144 0,1 5-144 0,-1 4 0 16,-1 4 0-16,0 4 0 0,-1 4 0 0,4 3 0 0,0-1 0 15,2 0 0-15,3 0 0 0,3-2 0 16,2 0 0-16,4-3 0 0,2-2 0 0,3-1 128 16,2-1-128-16,3-3 128 0,4-2-128 0,4-2 0 0,2-2 0 0,7-1 0 31,6-5-2112-31,3-4-464 0</inkml:trace>
  <inkml:trace contextRef="#ctx0" brushRef="#br0" timeOffset="-76370.24">6698 11734 22335 0,'0'0'992'0,"-7"-1"208"0,-1-1-960 0,2-1-240 0,-1 1 0 16,1 1 0-16,-1 0 1072 0,0 0 160 0,1 1 48 0,0 0 0 0,1 0 224 0,5 0 48 16,0 0 16-16,0 0 0 0,0 0-656 0,0 0-128 15,0 0-16-15,0 0-16 0,0 0-368 0,7 2-64 16,4 0 0-16,6-1-16 16,5-1-48-16,5-1 0 0,5-1 0 0,8 0 0 15,9-3 144-15,9 2 32 0,5-1 0 0,7-1 0 16,5 1-64-16,8-2-16 0,10 1 0 0,3-2 0 15,4 1-128-15,5 0-32 0,5 1 0 0,0 0 0 0,-1 1-192 0,4 0 144 16,0 0-144-16,0 0 128 0,-6-1-128 0,1 0 0 16,1 2 0-16,-7-1 0 0,-8 2 0 0,-6 0 0 15,-4 1 128-15,-6 0-128 0,-6 0 0 0,-5 1 0 16,-5-1 0-16,-8-1 128 0,-7 1-128 0,-4 1 128 16,-6-2-128-16,-5 0 128 0,-5 1 0 15,-5 0 0-15,-6 0 0 0,-3 0 0 0,-3-1 64 0,-4 0 16 0,-6 2 0 0,0 0 0 16,0 0-208-16,0 0 0 15,-7 2-144-15,-3 2 144 16,-2 0-1984-16,-2 2-288 0,-1 0-64 0,-3 2-14176 16</inkml:trace>
  <inkml:trace contextRef="#ctx0" brushRef="#br0" timeOffset="-75893.45">7828 12228 24879 0,'0'0'1088'0,"3"-8"256"0,0-1-1088 0,-1 0-256 0,0 0 0 0,1 0 0 16,0 0 1488-16,-1 0 240 16,0 1 64-16,0 1 0 0,1 0 0 0,-1 2 16 15,-1-1 0-15,-1 6 0 0,0 0-656 0,0 0-144 16,0 0-32-16,0 0 0 0,0 0-704 0,4 8-144 0,0 1-128 15,-1 4 192-15,-2 2-192 0,0 4 0 16,1 1-160-16,-2 3 160 0,0 3 0 0,0 2 0 16,-1 1 0-16,0 1 0 0,0 1 0 0,1-1 0 0,-1-2 0 0,0 0 0 15,0-1 0-15,0-1 0 0,0-3 0 0,-1-1 0 16,1-1 0-16,1-3 128 0,0-1-128 0,1-3 0 16,2-3 0-16,-2-1 0 0,0-1-192 0,1-3 48 15,-2-6-2016 1,0 0-400-16,0 0-64 0,0 0-13072 0</inkml:trace>
  <inkml:trace contextRef="#ctx0" brushRef="#br0" timeOffset="-75671.52">7657 12275 15663 0,'-17'-12'1392'0,"11"5"-1120"0,-1-1-272 0,2-2 0 0,0-1 4528 0,2-1 848 15,2-1 160-15,2 2 32 0,0 2-3776 0,5-1-768 16,2 1-160-1,4-1-32-15,2 0-352 0,3 0-80 0,4 1-16 0,3 2 0 0,5-2-224 0,2 2-160 16,1 2 192-16,2 0-192 0,1 1 0 0,-2 2 0 16,-3 2 0-16,-2 1 0 0,-2 1 0 15,-2 2 0-15,-2 3-160 0,-2 2 160 16,-2 1-1920-16,-1 2-256 0,-4 2-48 0,-3 3-13344 0</inkml:trace>
  <inkml:trace contextRef="#ctx0" brushRef="#br0" timeOffset="-75493.96">7771 12674 27647 0,'0'0'2448'0,"-4"1"-1952"0,-2 1-496 0,6-2 0 0,-5 1 2320 16,5-1 368-1,0 0 80-15,0 0 16 0,0 0-1424 0,0 0-272 0,0 0-64 0,5 4-16 16,3 0-432-16,4 1-64 0,5-2-32 0,4-1 0 0,4 1-224 0,3-2-64 16,3-1 0-1,2-1 0-15,1-3-192 0,3 1-288 16,1-1 64-16,4-2 16 15,0 1-2704-15,3 0-544 0</inkml:trace>
  <inkml:trace contextRef="#ctx0" brushRef="#br0" timeOffset="-70244.65">10972 11144 6447 0,'0'0'272'0,"0"0"80"0,0 0-352 0,0 0 0 15,0 0 0-15,0 0 0 0,-2-4 3776 0,0-1 704 16,-2 1 128-16,4 4 16 0,-3-4-1776 0,3 4-352 16,0 0-80-16,0 0-16 15,0 0-800-15,0 0-176 0,0 0-16 0,4-4-16 0,0 1-560 0,2 1-128 16,0 0 0-16,3 1-16 16,1-2-304-16,2 2-48 0,2 0-16 0,7 0 0 0,1 1-144 0,1 0-48 15,0 0 0-15,0 1 0 0,-1 0-128 0,-1 1 0 16,-1 1 0-16,1-1 0 0,-1 1-192 0,0 0-112 15,-6 2-16-15,0 0-16 16,-2 1-2992-16,-2 0-608 0</inkml:trace>
  <inkml:trace contextRef="#ctx0" brushRef="#br0" timeOffset="-70056.03">10975 11394 6447 0,'0'0'576'0,"0"0"-576"0,0 0 0 0,0 0 0 16,0 0 6896-16,0 0 1264 15,0 0 256-15,0 0 48 0,0 0-6160 0,5 4-1248 16,3 1-240-16,3-1-48 0,3 1-336 0,4-1-64 0,3 0-16 0,3 2 0 16,3-2-208-16,1 0-144 15,0-1 192-15,1 1-192 0,1-2 0 0,-1 1-224 0,2-1 16 0,0 0-11904 16,0 0-2384-16</inkml:trace>
  <inkml:trace contextRef="#ctx0" brushRef="#br0" timeOffset="-60630.52">12913 10607 17503 0,'1'-7'1552'0,"-1"-2"-1232"0,1-1-320 0,1-1 0 0,-1-1 3168 0,1 2 576 16,1-1 112-16,-2 2 32 0,0 2-1856 0,0 0-368 15,-1 7-80-15,0 0-16 16,0 0-704-16,0 0-144 0,0 0-16 0,0 0-16 0,-1 5-496 0,2 5-192 16,0 2 128-16,0 5-128 0,0 2 0 0,-1 2 0 15,-1 2 0-15,1 1 0 0,0-1 0 0,0 2 0 16,0 3 0-16,-1 0 0 0,2 1 0 0,0-2 0 16,0-1 0-16,2-2 0 0,-1-1 0 0,0-1 0 15,0-1 0-15,1 0 0 16,1-2-320-16,-1-3-160 0,1-3-32 0,1-2 0 15,0-1-2464-15,2-4-496 0,1-4-112 0</inkml:trace>
  <inkml:trace contextRef="#ctx0" brushRef="#br0" timeOffset="-60269.56">13211 10576 21183 0,'0'0'1888'0,"0"-6"-1504"0,0 6-384 0,0 0 0 16,0 0 1856-16,0 0 320 0,0 0 48 0,0 0 16 15,0 0-1152-15,-5 6-208 0,1 1-48 0,0 3-16 0,-1 2-448 0,2 3-96 16,0 1-16-16,-1 3 0 0,2 1-112 0,1 0-16 15,1 2-128-15,0 0 192 0,0 0-192 0,2 0 0 32,2 0 0-32,-1-2 0 0,1-1 144 0,2-3-144 0,0 0 128 0,2-3-128 0,0-2 192 0,1-2-64 15,0-3 0-15,2-1 0 0,0-4 64 0,3-3 0 16,0-4 0-16,0-1 0 0,1-4-32 0,-1-4 0 16,0-2 0-16,0-4 0 0,0-3-160 0,-1-2 0 15,-1 1 0-15,-2-1 0 0,-1-2 144 0,-4 3-144 16,1 2 160-16,-3 3-160 0,-1 2 608 0,-1 4 32 15,0 3 0-15,2 2 0 0,-3 3 80 0,0 6 32 16,0 0 0-16,0 0 0 0,0 0-560 0,-5 7-192 16,1 3 144-16,0 2-144 0,1 4 0 0,-1 1 0 15,-1 3 0-15,1 2 0 0,1 1-128 0,-2 2 128 16,1 4 0-16,1 1 0 0,0-1 0 0,3 0 0 16,1-1 0-16,1-1 0 0,0-1-288 0,0-1 16 0,1-2 0 0,2-3 0 31,0-3-1536-31,2 0-304 0,2-3-64 0,-1-3-13360 0</inkml:trace>
  <inkml:trace contextRef="#ctx0" brushRef="#br0" timeOffset="-59827.19">13767 10634 26719 0,'-8'-11'1184'0,"4"6"240"0,0 0-1136 0,1 1-288 0,-2-2 0 0,2 2 0 15,3 4 2528-15,0 0 448 16,0 0 96-16,0 0 0 0,0 0-1856 0,-2 5-368 0,1 3-80 0,1 3 0 15,0 3-640-15,1 3-128 16,0 1 0-16,0 3 0 0,1 2 0 0,-2 3 0 0,1 2-128 0,0 1 128 0,0-1 0 0,2 0 0 16,-2-3 0-16,0 1 0 0,0-2 0 15,0-1 0-15,2-4 0 0,-2-3 0 16,-1-3 192-16,2-2-48 0,-2-3-16 0,0-1 0 0,0-7-128 16,0 0 0-16,0 0 0 0,-4-5 0 0,0-3 160 0,2-4 0 15,-4-4 0-15,2-3 0 0,-2-4-160 0,1-3 160 16,-1-5-160-16,1-1 160 0,0-2-160 0,0-2 0 0,0-2 144 0,2 2-144 15,1 1 0-15,1 1 144 16,1 1-144-16,1 3 0 0,1 2 160 0,3 4-160 0,0 3 128 0,2 4-128 16,0 1 0-16,3 3 0 0,2 2 0 15,2 2 0-15,0 3 0 0,2 1 0 0,2 3-176 0,1 2 176 16,-1 1 0-16,0 2-128 16,-2 2 128-16,0 1 0 0,-4 2 0 0,-1 3-128 15,-1 2 128-15,-2 3 0 0,-4 0 0 0,-2 2 0 16,-2-1 0-16,-2 3 0 0,-2 1 0 0,-4 1 0 0,-2 1 0 0,-2-1 176 15,-2-1-176-15,0-1 0 0,-2-4 0 0,2 2 0 0,0-1-240 16,1-2 80-16,1-2 16 0,1-2 0 16,1-1-1472-1,2-2-304-15,1-3-48 0,1-1-14448 0</inkml:trace>
  <inkml:trace contextRef="#ctx0" brushRef="#br0" timeOffset="-59559.3">14179 10368 24879 0,'1'-16'1088'0,"0"9"256"0,0-4-1088 0,-1 1-256 0,2 0 0 0,3 1 0 15,-1 0 2816-15,2 3 496 0,1-1 96 0,-1 3 32 16,2 0-1968 0,-1 2-384-16,0 1-64 0,2 2-32 0,1 1-688 0,-1 4-144 0,2 1-32 0,-2 4 0 15,2 3-128-15,1 3 0 0,0 5 0 0,-1 2 0 16,-2 4 0-16,-1 4 0 15,-3 3 0-15,-1 6 0 0,-4 4 0 0,-5 4 0 0,-3 5 0 0,-3 2 0 16,-4 4 0-16,-1-2 0 16,-2 0 160-16,-2-2-160 15,-2-4 0-15,-1-5-320 0,-2-4 32 0,-3-3 16 0,0-4-352 0,-4-3-64 16,-2-2-16-16,-2-6 0 0,-5-3-1856 0,-3-4-384 0,-6-4-80 0,0-3-16 16</inkml:trace>
  <inkml:trace contextRef="#ctx0" brushRef="#br0" timeOffset="-59278.03">12660 10220 29487 0,'-4'-10'2624'0,"2"-1"-2112"0,0 4-512 0,0-1 0 0,0 2 736 0,2 6 32 0,0 0 16 0,0 0 0 16,-5 5-336-16,1 4-80 31,-2 4-16-31,1 6 0 0,0 4-352 0,0 5 0 16,-3 6 0-16,2 5 0 0,-2 3 0 0,0 4 0 0,1 6 0 0,0 3 0 0,3 3 0 0,-1 5 128 15,2-1-128-15,3 2 0 0,2 0 0 0,5-3 144 0,3-1-144 0,4-5 0 16,5-2 0-16,3-5 0 0,4-4 0 0,6-4 0 31,4-4-432-31,9-4-144 0,8-4-16 0,2-3-13824 0</inkml:trace>
  <inkml:trace contextRef="#ctx0" brushRef="#br0" timeOffset="-58979.75">15028 10303 36863 0,'-12'-26'1632'0,"8"15"336"0,-2-1-1584 0,1 0-384 15,-3 0 0-15,0 0 0 0,0 1 208 0,1 2-32 16,-1 4-16-16,-2 1 0 0,-1 3 128 0,0 4 32 16,-1 2 0-16,0 5 0 0,-2 4-320 0,-2 6 0 15,-1 3 0-15,-2 6 0 0,-3 5 0 0,0 4 0 16,-1 3-160-16,0 3 160 0,-1 3 0 0,3 3 0 16,2 2 0-16,4-1 0 0,2 2 0 0,5-3 0 15,1-4 0-15,4-1 0 0,3-2 0 0,1-3 0 0,2-1 0 0,4-5 0 16,3-2 0-16,3-3 0 15,1-4 0-15,5-3 0 16,0-3-608-16,6-4-96 0,2-3-32 0,3-3 0 16,1-4-2464-16,2-4-512 0</inkml:trace>
  <inkml:trace contextRef="#ctx0" brushRef="#br0" timeOffset="-58584.53">15530 10566 29199 0,'-16'-26'1280'0,"10"15"288"0,-3-2-1248 0,-2-1-320 16,-2 2 0-16,-2 1 0 0,-1 0 1024 0,-2 2 128 15,-2 1 48-15,1 3 0 0,-1 0-288 0,0 4-48 16,-1 1-16-16,-2 4 0 16,-1 1-480-16,1 3-112 0,1 3 0 0,1 3-16 0,0 4-240 0,2 0 0 15,3 2 0-15,1 0 0 16,3 1 0-16,4 1 0 0,1 0 0 0,4-1 0 0,3-1 0 0,2-2 0 16,3 0 0-16,2-2 0 0,2-1 0 0,2-3 144 15,2-1-16-15,1-4 0 0,2-2 64 0,0-4 16 16,3-3 0-16,1-3 0 0,-1-2 16 0,-1-4 0 15,1-5 0-15,-1-4 0 0,2-5-48 0,0-3-16 16,1-3 0-16,-1-3 0 0,0-4-160 0,-2 0 192 16,0-3-192-16,-3 0 192 0,0 2-192 0,-3 2 160 15,-1 3-160-15,-3 2 160 0,-1 6 240 0,-3 3 48 16,1 3 16-16,-4 4 0 0,1 2-96 0,-1 5-32 0,-2 1 0 0,0 3 0 16,1 5-336-16,0 0 0 0,-4 4 0 15,-2 2 128-15,1 4-128 0,-1 3-192 16,1 4 64-16,-1 3 0 0,1 5 128 0,-1 3-160 15,1 0 160-15,0 1-160 0,2-1 160 0,1 2 0 16,1 1 0-16,3 0 0 0,-1-1 0 0,1 0-160 0,1-1 160 0,2-2 0 31,-1 1-608-31,2-3-16 0,-1-2 0 0,3-2 0 16,1-3-2048-16,1-3-400 0,2-2-96 0</inkml:trace>
  <inkml:trace contextRef="#ctx0" brushRef="#br0" timeOffset="-58354.38">15973 10221 35935 0,'-9'-23'1600'0,"6"14"320"0,0 1-1536 0,0 0-384 0,1 2 0 0,0 2 0 0,2 4 640 0,0 0 64 15,0 0 16-15,0 0 0 0,-6 3-224 0,1 4-48 16,-1 2-16-16,1 3 0 0,-3 4-304 0,2 4-128 0,-2 4 128 0,0 3-128 16,-1 2 0-16,-2 4 128 15,-3 3-128-15,-1 3 0 0,-1 4 0 0,-1 3 0 0,-2 3 128 0,0 0-128 16,1 0 0-16,-1-2 0 0,0-2 0 15,2-1 0 1,0-4-880-16,4-2-48 0,0-2-16 0,2-1 0 16,1-7-2112-16,3-3-416 0</inkml:trace>
  <inkml:trace contextRef="#ctx0" brushRef="#br0" timeOffset="-58095.7">16030 10742 29999 0,'7'-12'1328'0,"-2"6"272"0,3 1-1280 0,1-1-320 0,0 1 0 0,0 1 0 0,1 0 1232 0,0 1 176 15,0-1 48-15,0 3 0 0,1 1-560 0,-1 1-96 16,-2 1-32-16,-3 2 0 16,0 1-384-16,-3 2-64 0,-2 2-32 0,-2 1 0 15,-3 1-288-15,-1 2 128 0,-3 1-128 0,-2 1 0 0,-2 3 176 0,-3 0-176 16,-1 0 160-16,-1-2-160 0,1-2 144 0,2-1-144 16,2-1 128-16,2-1-128 0,2-1 128 0,0-2-128 31,4 0 0-31,1-3 128 0,4-5 32 0,3 6 0 0,3-2 0 0,4-1 0 0,4 0 16 0,5-2 0 15,4-1 0-15,5-1 0 0,3-2-176 0,0 1 0 16,2-1 0-16,2 0 0 16,0-1-1616-16,0 1-416 0,-1-1-80 0,0-1-14064 0</inkml:trace>
  <inkml:trace contextRef="#ctx0" brushRef="#br0" timeOffset="-57814.4">16593 10220 35583 0,'-8'-29'1584'0,"5"16"320"0,2 0-1520 0,0 0-384 0,0-1 0 0,2 2 0 16,0 1 560-16,3 2 32 0,0 1 16 0,0 2 0 0,2 1 112 0,0 3 32 16,2 3 0-16,1 2 0 0,1 3-432 0,0 2-64 15,0-1-32-15,1 5 0 0,0 3-224 16,0 1 144-16,0 4-144 0,0 4 128 0,-1 4-128 0,-2 1 0 15,0 7 144-15,-2-1-144 0,-3 1 0 0,-2 5 144 16,-2 3-144-16,-5 4 0 0,-2 4 128 0,-6 4-128 16,-2 4 0-16,-4 2 0 0,-2 0 0 0,-4-2 0 15,0 0 0-15,-1-4 0 16,-3-5-1920-16,-1-1-320 0,-1-3-80 0</inkml:trace>
  <inkml:trace contextRef="#ctx0" brushRef="#br0" timeOffset="-57359.25">13235 11544 13823 0,'-15'-6'1216'0,"8"4"-960"0,-1 0-256 15,1-1 0-15,0 1 2880 0,2 0 512 0,0 0 128 0,5 2 0 16,0 0-1152-16,0 0-224 0,0 0-48 0,7 0-16 16,3 0-1184-16,5 1-224 0,6-1-48 0,6 0-16 0,6 0 16 0,7-1 0 31,7-2 0-31,7-1 0 0,7 0-144 0,10 1-32 0,10-2 0 0,5 2 0 0,7-3-176 0,10 1-32 15,9-1-16-15,9 1 0 0,8-1-224 0,3 0 176 16,3-2-176 0,7 0 160-16,6 1-160 0,-1 0 0 0,-1 0 144 0,-3 0-144 0,-4-1 0 0,-5 1 0 15,-4 3 0-15,-10 0-192 0,-10-1 32 0,-8 1 0 16,-9 1 0-16,-8-1 0 16,-22 2 160-16,-2 0 0 0,-4 0 0 0,-4-2 0 0,-7 1 0 0,-5 0 0 15,-6-2 0-15,-8 1 0 0,1-2 0 16,-8 2 0-16,-7 0 0 0,-6-1 0 15,-2 2-576-15,-5 3-48 0,-9-2 0 0,-6 2 0 16,-7 0-1728-16,-7 3-336 0,-7 3-80 0</inkml:trace>
  <inkml:trace contextRef="#ctx0" brushRef="#br0" timeOffset="-57092.27">15520 11923 25791 0,'-2'-4'2304'0,"-1"-3"-1856"16,0-2-448-16,1 2 0 0,0-1 2160 16,-1 1 336-16,0 0 64 0,2 1 0 0,-2 2-608 0,3 4-128 15,0 0-32-15,0 0 0 0,0 0-1152 0,-5 7-224 16,1 3-48-16,1 3-16 0,-1 5-352 0,1 2 0 16,0 2 0-16,1 3-192 0,0 2 192 0,1 1 0 15,1 3 0-15,0 1 0 0,1 0 0 0,1-1 0 16,0-2 0-16,1 2 0 15,0-1 0-15,1-3 0 16,-2-3 0-16,1-2 0 0,2-2-336 0,-4-2-48 0,1-4 0 0,0-2 0 16,-2-3-2000-16,0-9-416 0,0 0-80 0,0 0-12496 0</inkml:trace>
  <inkml:trace contextRef="#ctx0" brushRef="#br0" timeOffset="-56902.03">15344 11996 11055 0,'-12'-16'480'0,"6"7"112"0,0-3-464 0,0-1-128 0,1-1 0 0,1 0 0 0,2-3 6240 0,1 3 1232 16,2-1 240-16,2 1 48 16,4 1-5536-16,2 0-1120 15,3 0-208-15,4 2-64 0,4 1-576 0,3 1-128 0,3 1-128 0,1 2 176 0,2 1-176 0,0 2 0 0,0 1 0 0,-2-1 0 16,0 3 0-16,-3 3 0 0,-2 0 0 16,-2 2 0-16,-1 2-432 0,-4 2 48 15,-3 3 0-15,-2 2 0 16,-2 4-2400-16,-4 3-480 0,-3 2-80 0</inkml:trace>
  <inkml:trace contextRef="#ctx0" brushRef="#br0" timeOffset="-56728.28">15260 12374 35071 0,'0'0'1552'0,"-5"1"320"0,5-1-1488 0,0 0-384 16,0 0 0-16,0 0 0 0,0 0 928 0,0 7 112 15,0-7 32-15,5 6 0 0,4 1-240 0,2-2-32 16,3 1-16-16,5-1 0 0,4 0-352 0,3-2-80 15,3-1-16-15,4-1 0 0,3 1-112 0,5-4-32 16,4-1 0-16,2-1 0 0,2-3-448 0,1-2-112 16,2-2-16-16,2 0-12320 15,1-1-2464-15</inkml:trace>
  <inkml:trace contextRef="#ctx0" brushRef="#br0" timeOffset="-56351.45">18156 11149 35935 0,'0'0'3200'0,"-1"-7"-2560"16,1 2-512-16,1-2-128 0,1 0 576 0,0 1 112 15,2-1 16-15,2 1 0 0,1-1 32 0,3 1 16 16,2 2 0-16,4 1 0 0,2-1-496 0,4 2-80 0,3 0-32 0,1 1 0 15,3 0-144-15,-1 0 0 0,1-1 0 0,-2 0 0 32,0 2-2000-32,-4 0-288 0,-2 2-48 0</inkml:trace>
  <inkml:trace contextRef="#ctx0" brushRef="#br0" timeOffset="-56194.69">18165 11343 41983 0,'-6'-6'1856'0,"6"6"384"0,0 0-1792 0,0 0-448 0,0 0 0 0,0 0 0 0,5-2 0 0,4 0 0 16,2 1-176-16,4 1 176 0,5 1 0 0,5-1 0 16,3 0 144-16,4 2-16 15,2-1-128-15,1-1-256 0,1 0 64 0,0 0 0 16,0-1-2656-16,1-1-544 0</inkml:trace>
  <inkml:trace contextRef="#ctx0" brushRef="#br0" timeOffset="-55544.9">20096 10563 29487 0,'-5'-4'2624'0,"1"-1"-2112"0,1-1-512 0,0 1 0 0,3 0 1168 0,0 0 128 16,2-1 32-16,0 1 0 0,1-1 192 15,1 1 32-15,4-1 16 0,2 0 0 0,2-1-848 0,4 0-160 16,1 0-48-16,3 0 0 0,1 0-304 0,1 0-64 16,1-1-16-16,-1-1 0 0,-1 3-128 0,-1 0 0 15,-3 1 144-15,1 0-144 0,-1 2 0 0,-1 1 0 0,-3 0 0 0,-1 0 0 16,-2 2 0-16,-1 2 0 0,-2 0 0 0,-7-2 0 16,5 4 128-16,-1 2-128 0,-4-6 160 0,2 8-160 15,-2 2 160-15,-3 4-160 0,-1 1 160 0,-2 4-160 16,1 2 144-16,-2 3-144 0,-2 1 128 0,1 4-128 15,0 1 0-15,1 2 128 16,0 1-128-16,0-1 0 0,3-1 0 0,-2-1 128 0,2-2-128 0,1 0 0 0,-1-2 128 0,3 0-128 16,1-3 128-16,1-1-128 15,0-1 128-15,2-2-128 0,0-2 0 16,0-3 128-16,0-2-128 0,1-1 0 0,0-2-160 0,2-2 160 16,0-2-2144-16,2-2-336 0,0-1-64 0,0-4-14240 0</inkml:trace>
  <inkml:trace contextRef="#ctx0" brushRef="#br0" timeOffset="-55040.59">20792 10532 36863 0,'-3'-20'3264'0,"2"12"-2608"0,1-1-528 0,0 2-128 15,0 0 576-15,0 1 64 0,0 6 32 0,0 0 0 16,0 0 0-16,0 0 0 0,0 0 0 0,0 0 0 15,1 10-672-15,0 4 0 0,1 3 0 0,-2 3-176 16,0 1 176-16,0 3-160 0,0 1 160 0,1 4-160 0,0 1 160 0,0 2 0 16,-1 1 0-16,0-2-128 0,2 2 128 0,-1-1 0 15,0-1 0-15,1-1 0 0,0-3 0 0,0-1 0 16,1-5 0-16,-1-4 0 0,0-1 0 0,-1-5 128 16,0-3-128-16,0-2 0 0,-1-6 128 0,0 0-128 15,0 0 128-15,0 0-128 0,-1-10 144 0,0-3-144 16,0-5 192-16,0-2-192 0,0-3 0 0,0-3 0 15,1-5 0-15,1-4 0 0,-1-4-144 0,-1-2 144 0,2-3-128 0,1 0 128 16,-1-2 0-16,1 4 0 16,2 1 0-16,0 3 0 0,-1 2 0 0,3 4 0 15,0 4 192-15,2 2-64 0,0 3 0 0,1 3 16 0,0 4 0 0,2 3 0 16,2 3-144-16,0 3 0 0,1 4 0 0,3 2 0 16,0 3 0-16,1 1 0 15,2 4-176-15,-2 3 176 0,0 2 0 0,-3 2 0 16,0 2 0-16,-3 0 0 0,-4 2 0 0,-1 0-128 15,-3 1 128-15,-2 1 0 0,-5 1 0 0,-2 1 0 0,-6 1 0 0,-3-1 0 0,-3-1 0 16,-1-2 0-16,0-2 0 0,-1 0 0 0,-1-3 0 0,0-1 0 16,2-1 0-16,-1-2 0 15,-1-1 0-15,3-1-192 0,1-1 32 0,2 0 0 16,1-3-1104 0,2 1-208-16,2-2-64 0,1-1-9808 0,3-1-1968 0</inkml:trace>
  <inkml:trace contextRef="#ctx0" brushRef="#br0" timeOffset="-54204.7">21517 10781 3679 0,'0'0'320'0,"0"0"-320"16,0 0 0-16,8 0 0 0,-8 0 3600 0,9-1 656 15,-1 1 128-15,1-1 32 0,-1-1-1648 16,0-1-320-16,-1-1-64 0,1 1-16 0,-1 1-880 0,-1-3-176 16,0 0-32-16,-2-1-16 0,-1 1-304 0,-2-2-48 0,-1 1-16 0,-1-2 0 15,-1 0-64-15,-2 1-32 0,-3-1 0 16,-1 0 0-16,-1 0-208 0,-4 1-32 15,-1-1-16-15,-2 3 0 0,-4 0-336 0,0 2-64 0,-1 2-16 0,-1 2 0 16,-1 1-128-16,0 2 0 0,0 2 0 16,1 2 0-16,0 0 0 0,2 3 0 15,2 2 0-15,2 0 0 0,2 0 0 0,2 1-144 0,2 2 144 0,2-1 0 0,1 0 0 16,4 1-128-16,2-2 128 16,2-1 0-16,3-1 0 0,2-1 0 0,2-1 0 0,0-3 0 15,3-3 0-15,3 0 0 0,1-3 0 0,3-2 144 0,0-4 32 16,3-1 0-16,-2-5 0 0,2-4 0 15,1-2-16-15,1-3 0 0,1-3 0 0,0-2 0 0,-1-4 32 16,-1-2 16-16,-1-3 0 16,-1-1 0-16,-1-3 48 0,-3 3 16 0,-2 2 0 0,-3 2 0 15,-3 2 112-15,-1 3 32 0,-2 4 0 0,-1 4 0 0,-3 1-32 0,0 4-16 16,-2 3 0-16,0 4 0 16,1 6-240-16,0 0-128 0,-7 1 128 0,-1 5-128 0,1 4 0 0,-1 4-128 15,1 3 0-15,1 4 0 0,-1 2 128 0,3 4-208 0,2 3 80 16,1 2 128-1,-1 1-160-15,2 0 160 0,2 0 0 0,1 0-144 16,0 0-224-16,2-1-32 16,1 0-16-16,0-1 0 0,0-4-1664 0,0-2-336 0,-2-3-64 0,1-1-14800 0</inkml:trace>
  <inkml:trace contextRef="#ctx0" brushRef="#br0" timeOffset="-53823.55">20270 11196 24879 0,'-25'-6'2208'0,"14"4"-1760"15,-2 0-448-15,-1 0 0 0,1 0 1344 0,-1-1 192 0,2 2 48 0,2 0 0 0,4 0-96 0,6 1-16 16,0 0 0-16,0 0 0 0,6 3-656 16,5 2-144-16,4-1-32 0,6 1 0 15,4-1-256-15,7 2-48 0,5 0-16 0,8 0 0 0,7-4-128 16,10 0-16-16,9-1-16 0,5 1 0 0,2 1 128 0,8 0 32 31,6-2 0-31,4-1 0 0,2 0-64 0,1-1-16 0,4-2 0 0,1-1 0 0,-2 2-240 0,-3-1 144 16,-3-2-144-1,-6 2 128-15,-5 2-128 0,-9 1 0 0,-10 1 0 0,-9 1 128 0,-8 2-128 0,-7-2 0 16,-7-2 144-16,-7 0-144 0,-7 0 0 0,-6 1-240 0,-3 1 48 0,-12-2 0 16,0 0-720-16,0 0-144 0,-10 4-32 15,-3 1 0 1,-4-1-1680-16,-7 1-352 16,-3 0-64-16</inkml:trace>
  <inkml:trace contextRef="#ctx0" brushRef="#br0" timeOffset="-53478.76">21333 11758 28559 0,'-3'-14'1264'0,"3"7"272"0,-1 1-1232 0,1-2-304 0,0 1 0 0,0 1 0 16,-1 0 2064-16,1 6 368 15,-1-5 64-15,1 5 0 0,0 0-1024 0,0 0-192 0,0 0-64 0,0 0 0 16,0 0-880-16,1 7-176 0,-1 2-32 0,1 3-128 16,1 3 0-16,-1 3 0 0,-1 2 0 0,0 2 0 15,-1 1 0-15,0 1 0 0,1 2 0 0,0-1 0 16,0 2 0-16,0 0 0 0,0-2 0 0,0-1 0 15,0-1 0-15,0-1 0 0,0-1 0 0,0-2 0 16,0-4-384-16,1-1-144 0,0-4-32 0,0-3 0 16,-1-7-2496-16,0 0-496 0,0 0-96 0</inkml:trace>
  <inkml:trace contextRef="#ctx0" brushRef="#br0" timeOffset="-53272.6">21224 11688 30399 0,'-4'-14'2704'0,"0"1"-2160"16,0 0-544-16,2 1 0 0,1 0 1856 0,1 0 272 16,1 0 48-16,2 1 16 0,4-1-1184 0,1 1-240 15,2 1-64-15,3 1 0 0,2 1-448 0,4 2-112 16,1 0-16-16,2 2 0 0,1 0-128 0,0 3 0 16,0 2 0-16,0 2 0 0,0 0 0 0,-1 1 0 15,-2 2-144-15,-2 1 144 16,-4 2-656-16,-2 1-80 0,-2 0-16 0,-3 2 0 15,-5 1-2128-15,-4 4-448 0,-5 3-64 0</inkml:trace>
  <inkml:trace contextRef="#ctx0" brushRef="#br0" timeOffset="-53073.4">21058 12065 24879 0,'-14'0'1088'0,"9"1"256"0,5-1-1088 0,-5 2-256 15,5-2 0-15,0 0 0 0,-3 5 2704 0,3-5 496 0,0 0 80 0,1 6 32 0,-1-6-1696 0,8 8-336 16,3 0-64-16,3-1 0 15,4 1-720-15,4 0-144 0,4-3-32 0,3 1 0 0,2-2-80 0,4-2-32 16,2-1 0-16,4-2 0 0,0-1-208 16,3-1 176-16,2 0-176 0,-2-2 160 31,-2 0-1440-31,-1-1-272 0,-2 1-64 0,-3-1-10240 0,-2 1-2048 0</inkml:trace>
  <inkml:trace contextRef="#ctx0" brushRef="#br0" timeOffset="-44767.13">1196 13670 1839 0,'0'0'160'0,"0"0"-160"16,-4-6 0-16,4 6 0 0,-5-5 1376 15,5 5 240-15,-6-5 48 0,6 5 16 0,-7-4-688 0,7 4-144 16,-6-4-16-16,6 4-16 16,-8-4 32-16,2 1 16 0,6 3 0 0,-7-3 0 0,7 3 0 15,-7-4 0-15,7 4 0 0,-5-3 0 16,5 3-96-16,0 0-32 0,0 0 0 0,0 0 0 0,-6-4-144 0,6 4-16 16,0 0-16-16,0 0 0 0,0 0 32 0,0 0 16 15,0 0 0-15,0 0 0 0,0 0-160 0,0 0-16 0,0 0-16 0,10-2 0 16,1-1-32-16,0 1-16 0,2 1 0 0,-2 0 0 15,4 0 80-15,1 0 0 16,2-3 16-16,2 3 0 0,4 0-64 0,3 0-16 0,3-1 0 0,4 1 0 16,5 0-80-16,4-1-32 0,4-1 0 0,1 1 0 15,1-1-80-15,1 0-32 16,4-1 0-16,3 2 0 0,2 1-160 0,3 0 128 16,6-1-128-16,-1-1 128 0,-4 0-128 0,1 1 0 15,0 0 0-15,2-2 0 0,2 2 0 0,-1 0 0 0,-2 1 0 0,-3-1 0 0,-6-2 0 16,-3 1 128-16,-3 0-128 0,-1 1 0 0,-2-1 144 0,-3 0-144 15,-4 0 160-15,-3 0-160 0,-3-2 192 16,-3 2-48-16,-5-3-16 0,-1 3 0 16,-5-1 64-16,0 0 16 0,-2 1 0 0,-1 1 0 0,-3-1-80 0,-2 0-128 15,-1 1 176-15,-2 0-176 0,-9 2 160 0,7-2-160 16,-7 2 128-16,0 0-128 0,0 0 0 0,0 0 0 16,0 0 0-16,0 0 0 31,0 0-336-31,0 0-160 0,0 0-16 0,-6 5-16 15,-2 1-2272-15,1 0-448 0</inkml:trace>
  <inkml:trace contextRef="#ctx0" brushRef="#br0" timeOffset="-44313.32">3107 13564 11967 0,'0'0'1072'0,"0"0"-864"0,0 0-208 0,0 0 0 16,0 0 800-16,0 0 112 0,0 0 32 0,0 0 0 15,0 0-80-15,0 0-16 16,0 0 0-16,0 0 0 0,0 0 320 0,0 0 64 0,0 0 16 0,5-4 0 15,-1 1 80-15,-4 3 16 16,4-4 0-16,2 2 0 0,-6 2-256 0,0 0-64 0,4-3 0 0,-4 3 0 16,0 0-240-16,0 0-48 0,0 0-16 0,5-4 0 15,-5 4-160-15,0 0-48 16,0 0 0-16,0 0 0 0,0 0-192 0,0 0-64 0,0 0 0 0,0 0 0 16,0 0-256-16,0 0 0 0,0 0 128 0,4 6-128 15,-4-6 0-15,5 7 0 0,-5-7 0 0,4 9 0 16,-1 2 0-16,1 0 0 0,-2 2 0 0,1 1 0 0,-1 1 0 0,0 2 0 15,1 0 0 1,-1 2 0-16,1 0 0 0,-1 2 0 0,1 2 0 0,-1 2 0 16,0 1 0-16,0 3 160 0,0 2-160 0,1 2 128 0,-1 0-128 0,1 1 0 0,1 1 0 0,1 3 128 31,-2 3-128-31,0 0 0 0,0 0 0 0,-1 1 0 16,0-1 0-16,1 2 0 0,0 2 0 0,0-1 0 15,0-1 0-15,-1 2 0 0,1 0 0 0,-1 2 0 16,0-6 0-16,0 0 0 0,-1-1 0 0,1-2 0 15,3 0 128-15,-2-3-128 0,0-2 192 0,2-2-64 16,-2-3 16-16,0-1 0 0,1-4 0 0,-2-1 0 16,0 0 112-16,-1-4 32 0,0-1 0 0,-1-4 0 0,-1-1-112 15,0-2-32-15,-1-1 0 0,2-9 0 0,-4 8-144 16,4-8 0-16,-6 4 0 0,6-4-11840 16,-7 3-2256-16</inkml:trace>
  <inkml:trace contextRef="#ctx0" brushRef="#br0" timeOffset="-43375.72">1155 15265 7359 0,'0'0'656'0,"0"0"-528"0,0 0-128 0,0 0 0 16,0 0 1600-16,0 0 272 0,-9-3 64 0,9 3 16 16,0 0-688-16,0 0-144 0,0 0-32 0,0 0 0 0,0 0-80 0,0 0-32 15,-1-8 0-15,1 8 0 16,0 0-224-16,0 0-48 0,4-7-16 0,-4 7 0 0,7-5-128 0,-1 1-32 16,-6 4 0-16,10-3 0 0,-1 0-144 0,1 1-16 15,1-1-16-15,1 2 0 0,1-1-16 0,3 1 0 16,1 1 0-16,3-1 0 0,1-1-48 0,3 0-16 15,3 0 0-15,2 1 0 0,4-1-32 16,5 2-16-16,4 0 0 0,2 1 0 0,1-1-48 0,1 2-16 0,0 2 0 0,0-2 0 16,3-2-160-16,3 1 0 15,6 1 0-15,1 0 128 0,0 0-128 0,-1-1 0 0,-4-1 0 0,-1 0 0 16,1-1 0-16,2-1 128 0,3 1-128 0,0 0 0 16,1-1 144-16,-2 0-144 0,-5 1 160 0,-3-1-160 15,1-1 192-15,-3 1-64 0,0 0-128 0,-1-1 192 16,0-1-16-16,-3 1-16 0,-2 1 0 0,-5 0 0 15,-5-2 192-15,0 1 32 0,-2-1 16 0,-2 0 0 16,-2 0 64-16,-2 1 16 0,-1-1 0 0,-3 1 0 16,-1 1-128-16,-2 0-32 0,-1-1 0 0,-2 1 0 15,-1 0-16-15,-2 1-16 0,-1 0 0 0,-1 0 0 16,-9 1-112-16,0 0-32 0,0 0 0 0,0 0 0 16,0 0 16-16,0 0 0 0,0 0 0 0,0 0 0 15,0 0-160-15,0 0 0 0,-9-1-192 0,-1 2 192 16,0-1-624-16,2 0 0 15,-1-1 0-15,1 2 0 0,8-1-1472 0,-9 1-288 0,1-1-64 0,8 0-11296 16</inkml:trace>
  <inkml:trace contextRef="#ctx0" brushRef="#br0" timeOffset="-43213.52">3218 15119 16575 0,'0'0'736'0,"0"0"160"0,0 0-720 0,0 0-176 0,0 0 0 0,0 0 0 15,0 0 2272-15,0 0 416 0,0 0 96 0,0 0 16 0,0 0-2240 0,0 0-560 0,0 0 0 16,0 0 0 15,0 0-1088-31,0 0-336 0</inkml:trace>
  <inkml:trace contextRef="#ctx0" brushRef="#br0" timeOffset="-43092.6">3298 15077 16575 0,'0'0'1472'0,"0"0"-1168"16,0 0-304-16,0 0-7312 0</inkml:trace>
  <inkml:trace contextRef="#ctx0" brushRef="#br0" timeOffset="-36957.93">3126 13551 5519 0,'0'0'496'0,"0"0"-496"32,0 0 0-32,0 0 0 0,0 0 2544 0,0 0 400 15,7-2 96-15,-7 2 16 0,5-3-1568 0,-5 3-304 16,4-4-64-16,-4 4-16 0,0 0-320 0,0 0-64 15,0 0-16-15,0 0 0 0,6 0-320 0,-6 0-64 16,0 0 0-16,0 0-16 0,0 0-128 0,0 0-32 16,0 0 0-16,0 0 0 0,0 0 32 0,0 0 0 15,-2 6 0-15,2-6 0 0,-5 3 48 0,1 0 16 16,-2 0 0-16,6-3 0 0,0 0 16 0,-6 1 0 16,-1-1 0-16,2-1 0 0,5 1 112 0,-6-4 16 15,2 1 16-15,1-1 0 0,1-2 272 0,-1-1 48 16,2 1 16-16,1-1 0 0,0 0-48 0,2-1-16 0,0 0 0 0,2 0 0 15,-1 0-368-15,1-1-80 16,1 0-16-16,0 1 0 0,1 2-208 0,0 0 128 16,1 1-128-16,0 0 0 0,-1 2 0 0,1 2 0 0,-7 1 0 0,8 2 0 15,-8-2 0-15,6 7 0 0,0 2 0 0,-1 2 0 16,0 1 0-16,-2 1 0 0,-2 2 0 0,-1 2 0 16,-1 0 0-16,0 1 0 0,-1 0 0 0,-2-1 0 15,1 1 0-15,-1-2 0 0,-1 0 0 0,0-2 0 0,0-1 160 0,-1-3-160 16,-1-1 160-16,0-3-160 0,2 0 208 0,-2-2-48 15,-1-1-16-15,-1-2 0 0,0-1 64 0,0-3 16 16,0 0 0-16,1-1 0 0,0-3-32 0,0-1-16 16,2-1 0-16,0-2 0 0,1-2 96 0,0 0 32 15,3-1 0-15,0-1 0 0,1-1 80 0,2 0 0 16,1-3 16-16,1 4 0 0,1 0-400 0,0 3 0 16,1 2 128-16,1 1-128 0,-1 1 0 0,2 1 0 15,1 2 0-15,-1 1 0 0,1 3-128 0,0 0 128 16,0 2-160-16,-1 1 160 0,0 2-144 0,-1 0 144 15,1 2-128-15,0 0 128 0,-2 1-128 0,0 2 128 16,0 0-128-16,-3 2 128 0,0 0 0 0,0-1-128 0,-2 0 128 0,-2 0 0 16,0-1-160-16,0 0 160 15,-1-3-192-15,-1 1 192 0,0-2 0 0,0-1 0 0,-2-1 0 0,1-1 0 16,0-1 0-16,-1-1 0 0,0-1 0 0,1 0 0 16,-2-2 0-16,2-2 176 15,-1 0-176-15,2-2 160 0,0 1-32 0,2-2-128 0,1-2 192 0,1-2-64 16,1-1 64-16,2 1 16 0,3 2 0 0,-1-1 0 15,1 1-208-15,1 1 0 16,-1 1 128-16,2 2-128 0,-2 0 0 0,1 3 0 0,0 1 0 0,-1 2 0 0,1 1 0 0,-2 2-128 16,1 2 128-16,-2 1 0 0,1 1-160 0,-2 2 160 15,0 1-128 1,-1 1 128-16,0 1 0 0,-2 0 0 0,-2-1 0 0,0 0 0 0,-1-1 0 16,0-2 0-16,-2 0 128 0,0-1-128 15,-2-1 192-15,-1-1-48 0,1-2 0 0,-2-1 0 0,-2 0 0 0,0-2 0 16,0-2 0-16,0 0 0 0,0-1-144 15,1-2 192-15,2 1-192 0,2-2 192 0,-1 2-192 0,2 0 0 16,1-1 144-16,2 1-144 0,2 4-144 16,0 0-112-16,1-6 0 0,-1 6-16 15,0 0-1728-15,0 0-352 0,7-3-64 0,1 1-16 0</inkml:trace>
  <inkml:trace contextRef="#ctx0" brushRef="#br0" timeOffset="-36236.29">2902 13130 17503 0,'0'0'1552'0,"0"0"-1232"0,0 0-320 0,0 0 0 16,5-4 1136-16,-1 0 160 0,-1-1 48 0,0-2 0 15,1-1 384-15,0-1 64 16,-1-2 32-16,-2 0 0 16,1-1-624-16,-1-1-128 0,-1-4-32 0,-1 0 0 15,0 1-320-15,-1-2-64 0,-1-1-16 0,-2 1 0 0,1-2-256 0,-3 1-48 16,0 1-16-16,-1 2 0 0,-1 1 48 0,-1 1 0 15,-1 3 0-15,1 1 0 0,-1 3-48 0,0 1-16 0,0 3 0 16,0 2 0-16,0 3-64 0,-2 2-16 16,-1 3 0-16,1 3 0 0,-2 3-224 0,3 4 0 0,-3 1-144 0,3 4 144 15,1 1-160-15,0 2 160 0,0-2-160 0,2 0 160 16,1-2-128-16,2 0 128 16,0-2 0-16,4-1-144 0,2-3 144 0,1 0 0 15,0-3 0-15,2-1 0 0,3-1 0 0,-1-3 0 16,1-2 0-16,2-2-128 0,-1-1 320 0,3-1 64 0,0-2 0 0,2-2 16 15,0-2 64-15,1-2 16 16,2-2 0-16,-1-2 0 0,0-2-16 0,1-1 0 16,-1-2 0-16,-1-1 0 0,-2-2-144 0,0 2-16 0,-1 2-16 0,-2 2 0 15,-2 2-32-15,-2 2-128 0,-2 1 192 0,0 3-64 16,-2 5-128-16,0 0 160 0,0 0-160 0,0 0 160 16,0 0-160-16,0 0 0 0,0 8 0 0,0 3 0 15,0 2-176-15,0-1 176 0,1 0-128 16,1 0 128-16,2 1 0 0,0 2 0 0,0-3 0 0,2 0-128 15,1-2 128-15,0-2-128 0,2 0 128 0,2-1-128 16,1-2-1344 0,1 1-256-16,2-4-48 0,0-1-15312 0</inkml:trace>
  <inkml:trace contextRef="#ctx0" brushRef="#br0" timeOffset="-34837.1">3032 13538 20207 0,'0'0'896'0,"0"0"192"0,0 0-880 0,0 0-208 15,0 0 0-15,0 0 0 0,0 0 864 0,0 0 128 16,4-5 32-16,-1 1 0 0,0 0-208 0,2 0-48 15,0 2 0-15,2 1 0 0,-1 0-288 0,2 0-64 0,1 0-16 0,2 1 0 16,-2 0-400-16,2 1 0 16,0 0 128-16,1 0-128 15,1 0-400-15,2 0-112 0,2 1-32 0,2 1-7472 16,0-1-1504-16</inkml:trace>
  <inkml:trace contextRef="#ctx0" brushRef="#br0" timeOffset="-34600.79">3526 13525 7359 0,'0'0'320'0,"0"0"80"0,0 0-400 0,5-1 0 0,-5 1 0 0,6-3 0 15,0 1 3488-15,-6 2 608 0,5-2 128 0,-5 2 32 0,6-2-2832 0,-6 2-560 16,5-1-112-16,-5 1-32 0,7-1-528 16,0 1-192-16,0 0 144 0,1 1-144 15,0 0-128-15,2 0-128 0,1 0 0 0,1 0-16 16,0 0-864-16,2 1-160 0,1 1-48 0,2-1 0 16,2 0-960-16,-1 0-208 0,2-1-48 0,1 0 0 15,0 0 1152-15,-1 1 240 0,-3-2 32 0,0 0 16 0,-1 0 1424 0,-4 0 272 16,-1 0 64-16,-1-2 16 0,-2 1 1232 0,0 0 240 15,-2 0 48-15,-6 1 16 0,6-1-880 0,-6 1-176 0,0 0-48 0,0 0 0 16,0 0-944-16,0 0-144 16,0 0 0-16,6 0-9168 0</inkml:trace>
  <inkml:trace contextRef="#ctx0" brushRef="#br0" timeOffset="-34270.38">3081 13565 7359 0,'0'0'656'0,"0"0"-528"16,0 0-128-16,0 0 0 0,0 0 3008 0,0 0 576 0,3-4 128 0,2 0 0 16,1-1-2624-16,1 2-544 15,-1 0-96-15,3-1-32 0,1 1-224 0,2 1-32 16,1-2-16-16,3 1 0 15,1 0-672-15,4 0-144 0,2 0-32 0</inkml:trace>
  <inkml:trace contextRef="#ctx0" brushRef="#br0" timeOffset="-33875">3699 13476 3679 0,'0'0'160'0,"8"-1"32"0,-1 0-192 0,1 0 0 0,0-1 0 0,-2 1 0 16,1 0 4032-16,-1-1 752 0,-1 1 144 0,-5 1 48 15,7-1-3376-15,-1 1-688 0,1 0-128 0,2 0-16 16,-1 0-576-16,3 0-192 0,2 0 144 0,0 1-144 15,2 0 0-15,2 1-256 0,-1-1 48 0,2 0 0 32,-1 0-528-32,2 0-96 0,1 0-32 0,1 0 0 15,1 0 192-15,0-2 32 0,-1 1 16 0,1 0 0 0,-3 0 432 0,1 0 192 0,-2-1-192 0,-2 0 192 16,-1-1 384-16,-1 1 208 0,0 0 48 0,-1-1 0 16,-2 0 480-16,-1 0 96 0,-1 0 32 0,1 0 0 0,-3-1-480 0,-1 2-112 15,1 0-16-15,1 0 0 0,0-1-496 0,2 1-144 16,1 1 0-16,0 0 0 0,4-1 0 0,-1 1 0 15,-1-1-192-15,1 1 64 16,2-1-304-16,-1-1-48 0,1 2-16 0,0 0 0 16,3-1-48-16,-2 1-16 0,0-1 0 0,-1 0 0 15,0-1 240-15,-1 0 32 0,-1 1 16 0,0 0 0 0,-2-2 272 0,-1 1 0 16,-1 1 0-16,0 0 0 0,-2-1 352 0,1 1 32 16,-1-2 0-16,0 2 0 0,-2-1 304 0,1 1 64 15,-2 0 16-15,2 0 0 0,1 0-368 0,-4 0-64 0,-4 1-16 0,7 0 0 16,-7 0-320-16,6 0 128 15,-6 0-128-15,7 1 0 16,-7-1-1408-16,6 2-368 0,-6-2-64 0</inkml:trace>
  <inkml:trace contextRef="#ctx0" brushRef="#br0" timeOffset="-33675.4">4690 13470 11967 0,'0'0'528'0,"0"0"112"0,0 0-512 0,-3-5-128 0,0 1 0 0,0 1 0 16,0-2 2816-16,3 5 544 0,0 0 96 0,0 0 32 15,-1-5-2112-15,1 5-416 0,0 0-96 0,0 0-16 16,0 0-848-16,0 0-208 0,0 0-32 0,0 0-7792 16,0 0-1568-16</inkml:trace>
  <inkml:trace contextRef="#ctx0" brushRef="#br0" timeOffset="-33519.13">4685 13482 6447 0,'0'0'576'0,"0"0"-576"15,0 0 0-15,0 0 0 0,0 0 3152 0,0 0 528 0,-4-2 96 0,-1 0 32 16,-1 1-1568-16,6 1-304 16,-5-1-64-16,-1 0-16 0,0 1-960 0,0 0-192 15,1 0-32-15,-1 1-16 0,0 0-528 0,0 0-128 0,0 3 0 0,-1 0 0 31,0 1-1600-31,0 0-368 0,-1 1-64 0</inkml:trace>
  <inkml:trace contextRef="#ctx0" brushRef="#br0" timeOffset="-33362.1">4442 13616 8287 0,'0'0'368'0,"0"0"80"0,-6-1-448 0,1 0 0 0,-1 0 0 0,1 0 0 15,-1-1 3504-15,1 1 608 0,5 1 128 0,-6 0 32 16,-2 3-2720-16,2-2-528 0,0 0-128 0,1 1 0 15,-1 0-704-15,2 1-192 0,-1 1 0 0,1 0 128 32,0 2-1904-32,0-1-368 0</inkml:trace>
  <inkml:trace contextRef="#ctx0" brushRef="#br0" timeOffset="-33252.76">4247 13706 4607 0,'0'0'400'0</inkml:trace>
  <inkml:trace contextRef="#ctx0" brushRef="#br0" timeOffset="-32160.11">4541 13536 19343 0,'0'0'848'0,"0"0"192"0,0 0-832 0,0 0-208 15,0 0 0-15,0 0 0 0,0 0 1200 0,0 0 192 0,-5-1 32 0,0 1 16 16,-2 1-896-16,0 1-176 0,1 1-48 0,-3 2 0 16,-1-1-512-16,0 1-96 15,1 1-32-15,1-1 0 16,-1 1-592-16,2 1-128 0,0-1-32 0</inkml:trace>
  <inkml:trace contextRef="#ctx0" brushRef="#br0" timeOffset="-32023.64">4362 13648 10127 0,'-11'3'448'0,"6"-1"96"0,-4 1-544 0,-1 0 0 0,-2 2 0 0,0 0 0 16,-1-1 2448-16,-2 1 384 0,-1-1 80 0,-1 1 16 0,0 1-1744 16,-1-1-352-16,1 2-64 0,-1 1 0 0,2 1-576 0,-1 0-192 15,-1 2 0-15,1 2-6848 16,-2 0-1488-16</inkml:trace>
  <inkml:trace contextRef="#ctx0" brushRef="#br0" timeOffset="-31881.17">3725 13998 4607 0,'-8'3'400'0,"-3"1"-400"16,0 2 0-16,-1-1 0 0,-1 2 2976 0,1 0 512 16,0-1 96-16,0 1 32 0,0-1-1888 0,0 1-368 15,1 0-80-15,0 1 0 0,1 0-816 0,1 0-144 16,0-1-48-16,2 1 0 0,0 0-464 0,2 0-80 15,-1 0-32-15,1 0 0 0</inkml:trace>
  <inkml:trace contextRef="#ctx0" brushRef="#br0" timeOffset="-31739.65">3325 14294 11967 0,'-8'1'1072'0,"1"1"-864"0,-2 0-208 15,0 0 0-15,0 2 2048 0,-1-1 384 0,0 0 64 0,-2 2 0 16,2-2-1408-16,1 2-272 0,-2 2-64 0,1 0-16 15,1-1-560-15,0 1-176 0,0-2 0 0,2 1 0 16,-1-1-448-16,1 2-208 0,1-1-48 0</inkml:trace>
  <inkml:trace contextRef="#ctx0" brushRef="#br0" timeOffset="-31567.04">3036 14489 4607 0,'-10'6'400'0,"10"-6"-400"0,-6 3 0 0,0 2 0 0,-2 0 3200 0,0-1 576 16,0 1 96-16,-1-1 32 0,0 2-1904 0,1-1-368 15,-3 0-80-15,2 0-16 0,1 2-672 0,0 0-144 16,0 0-16-16,2-1-16 0,0-2-464 0,1 1-96 16,-1 1 0-16,1-1-128 15,1 1-240-15,1-1-144 0,-1 0-48 0,0 0 0 16,0 1-832-16,0-1-160 0,-1 1-48 0,1-1-5200 16,-2 1-1056-16</inkml:trace>
  <inkml:trace contextRef="#ctx0" brushRef="#br0" timeOffset="-31393.7">2734 14703 8287 0,'-5'2'736'0,"-2"1"-592"0,0 1-144 0,-6 0 0 15,2-1 2128-15,5 1 400 0,-1-1 80 0,1 1 16 16,-1 0-1024-16,-2 0-208 0,2 0-48 0,-1 1 0 16,1-1-352-16,-2 1-80 0,1-1-16 0,0 1 0 0,0 1-432 15,1 1-80-15,-1-1-32 0,0 1 0 16,2-1-352-16,-1 1 128 0,-1 0-128 0,1-1 0 0,0 2-192 0,0 0-96 31,-1-1-32-31,1 1 0 0,0 0-1072 0,0-1-208 16,0 1-64-16,-3 0-8240 0</inkml:trace>
  <inkml:trace contextRef="#ctx0" brushRef="#br0" timeOffset="-31081.21">2310 15001 8287 0,'-10'6'736'0,"5"-2"-592"15,0-2-144-15,-1 0 0 0,0 1 2144 0,-4 4 400 16,1-3 80-16,4 0 0 0,-2-1-976 0,0 0-208 0,1 1-32 16,0-1-16-16,1 0-368 0,-4 2-80 15,1-1-16-15,4 0 0 0,0 1-352 0,-4 0-80 16,-1 1-16-16,4-2 0 0,-1 1-288 0,1-1-64 15,-1 2-128-15,1-2 192 0,-2 0-192 0,1 2 0 16,0-1 128-16,-1 1-128 0,1-1 0 0,-1 0 0 16,0-1 0-16,-4 2 0 0,3-1 0 0,2 0 128 15,0-2-128-15,-3 2 0 0,-1-1 448 0,2 0 0 16,0-1 0-16,2 1 0 0,-3-1 128 0,5-1 32 16,-1 1 0-16,-1 2 0 0,0-1-128 0,1 1-32 0,5-5 0 0,-6 4 0 15,1-1-128-15,0 1-48 0,1 0 0 0,-1 0 0 16,1 1-144-16,1-1-128 0,-2-2 192 15,5-2-192-15,-3 5 160 0,3-5-160 0,-5 4 128 16,5-4-128-16,0 0 0 0,0 0 0 0,-7 5 128 16,7-5-128-16,0 0-144 0,0 0-64 15,0 0-16-15,0 0-10192 0,0 0-2032 0</inkml:trace>
  <inkml:trace contextRef="#ctx0" brushRef="#br0" timeOffset="-27262.93">3200 13506 5519 0,'0'0'496'0,"0"0"-496"0,0 0 0 0,0 0 0 15,0 0 2688-15,0 0 432 0,-4-3 80 0,-1-1 32 0,0 1-1312 0,5 3-256 16,-5-1-48-16,5 1-16 0,-6-2-320 0,6 2-80 15,-4-1-16-15,4 1 0 0,-4-1-192 0,4 1-32 16,-6-2-16-16,6 2 0 0,0 0-272 0,0 0-48 16,0 0-16-16,0 0 0 0,0 0-208 0,0 0-32 15,0 0-16-15,0 0 0 0,0 0-112 0,0 0-32 16,0 0 0-16,0 0 0 0,7 2 48 0,2-1 16 0,0-1 0 0,5 0 0 16,1 0-64-16,4 0-16 0,3-1 0 0,3-1 0 15,4 0 32-15,1 0 0 0,3 0 0 0,3 1 0 16,0-1-224-16,2-1 0 0,3 0 0 15,3 0 0-15,3-2 160 0,4 2-160 0,3 0 160 0,0-1-160 16,-2 1 128-16,-1 1-128 0,1 0 0 16,0-2 144-16,0 1-144 0,0 0 0 0,-1 0 0 0,-3 0 0 15,-1 1 0-15,-3 0 0 0,-4 0 0 0,-3 1 0 16,-1-2 0-16,-6 1 128 0,-3 1-128 0,-3 0 0 16,-2 0 0-16,-4 1 0 0,-4 0 128 0,-2 0-128 15,-3 0 0-15,-3 0 192 0,-6 0-192 0,0 0 192 0,0 0-32 0,0 0 0 16,0 0 0-1,0 0 0-15,0 0-32 0,0 0-128 0,0 0 192 0,0 0-64 0,0 0-128 0,0 0 192 16,0 0-192-16,0 0 192 0,0 0-192 0,0 0 0 16,0 0-192-16,0 0 192 0,-3-4-144 0,3 4 144 15,0 0 0-15,0 0 0 0,-3-6-384 0,2 2 48 16,-3-1 0-16,4 5 0 16,-3-4-240-16,0-1-64 0,-2 1 0 0,5 4 0 15,-4-4-288-15,-3-1-64 0,0 1-16 0,-1 1 0 16,-1-1 272-16,-1 1 48 0,0-1 16 0,-1-1 0 0,0 2 448 0,0 0 96 15,-1-2 128-15,0 1-208 0,1 0 208 0,-1 1 192 16,0 0-48-16,0 0 0 0,-1-1 384 0,1 1 80 0,1 0 16 0,-1 0 0 16,1 0 256-16,1 1 48 0,1 0 16 0,2 0 0 15,-2 0-80-15,3 1-16 16,6 1 0-16,0 0 0 0,0 0-304 0,0 0-64 16,0 0-16-16,0 0 0 15,0 0-160-15,0 0-48 0,0 0 0 0,6 3 0 0,3-1 16 0,1 0 0 16,2 0 0-16,3 0 0 0,0 2-112 0,1-2-32 0,3 0 0 15,-1 1 0-15,-1 3-128 0,1-1 128 0,-2 2-128 0,0 0 128 16,-2-1-128-16,-1 2 0 0,-2 0 0 16,-2-1 0-16,-2 2 0 0,-3 1 0 15,1 0 0-15,-5 1 0 0,-3 1 128 0,-1 1-128 0,-3 0 128 0,-4 2-128 16,-3 0 0-16,-2 2 0 0,-3-1 0 0,0 2 0 16,-2-2 0-16,-1 1-176 15,-2-2 16-15,0 0 0 0,0 1-1856 0,-1-1-368 0,1-2-80 0,1 0-13920 0</inkml:trace>
  <inkml:trace contextRef="#ctx0" brushRef="#br0" timeOffset="-26300.06">3332 13751 4607 0,'-9'-3'400'15,"4"2"-400"-15,-1-1 0 0,-1-1 0 0,0 1 4368 0,-1 1 800 16,0-1 144-16,3 1 48 0,-1 0-3168 0,6 1-624 15,0 0-128-15,0 0-32 0,0 0-256 0,0 0-48 16,0 0-16-16,0 0 0 0,8-1-256 0,4 1-48 16,2 0-16-16,6 0 0 0,1 0-448 15,4 0-80-15,4 0-32 0,2 0 0 16,1 0-80-16,2 0 0 0,2 1-128 0,4 1 192 0,1 1-192 0,6 1 128 16,-1-1-128-16,1-1 0 0,-1 0 128 0,0-1-128 15,-2 0 0-15,-1 1 0 0,-2-1 0 0,-1 1 0 16,-4 0 0-16,-2 1 0 0,-3 1 0 0,-4-2 128 0,-2 0-128 0,-6 0 0 15,-3-1 0-15,-5 0-192 16,-4-1 48-16,-7 0 0 0,0 0-16 0,0 0 0 0,-5-3 0 16,-5-1 0-16,-3-1-160 0,-3 0-16 15,1-2-16-15,-1 2 0 0,-2-2 352 0,0 1 0 0,1-1 0 16,0 0 0-16,2 2 304 0,2-1 16 0,-1 1 16 0,3 0 0 16,3 1 160-16,1 1 16 0,3-1 16 0,4 4 0 15,0 0-48-15,0 0-16 0,0 0 0 0,0 0 0 0,0 0-192 0,0 0-32 16,6-1-16-16,1 1 0 0,-1 1-224 15,1 2 0-15,0-1 0 0,-2 1 0 0,-5-3 0 0,7 6 0 16,-3-1 0-16,-3 1 0 0,-1 0 0 0,-1 2 0 16,-2 1 0-16,-3 1 0 0,-1 0 0 0,-3 1 0 15,-3 0-176-15,-2 1 176 32,0 0-784-32,-2 0-48 0,1-1 0 0,-3 0 0 0,-2-1-2592 0,0-1-528 0</inkml:trace>
  <inkml:trace contextRef="#ctx0" brushRef="#br0" timeOffset="-25824.58">3309 14081 15663 0,'0'0'1392'15,"-5"-1"-1120"-15,0-2-272 0,0 1 0 0,-1 1 2256 16,0-1 400 0,6 2 80-16,-4 0 16 0,-1-2-880 0,5 2-160 15,0 0-48-15,0 0 0 0,0 0-672 0,0 0-144 0,0 0-16 0,0 0-16 0,8 2-240 0,2 0-32 16,3-2-16-16,3 0 0 0,1 0-208 16,4 0-64-16,2-2 0 0,1 1 0 0,2 0-16 0,2 0-16 15,0-1 0 1,1 1 0-16,2-1-96 0,-1 1-128 0,0-1 176 0,-2 1-176 0,1 0 128 0,-2 1-128 0,0 0 0 15,-4 0 0-15,-2 0-144 0,-4 0-96 32,-1 0-16-32,-3 0 0 0,-4 0-416 0,-4 0-96 0,-5 0 0 0,0 0-16 31,0 0-16-31,-5-4 0 0,-4-1 0 0,-3 1 0 0,-5-1 144 0,0-1 16 0,-1-1 16 0,1 1 0 16,-1-1 624-16,1 0 0 0,1-1 224 0,1 1-64 0,1 0 592 15,2 1 112-15,2-1 32 0,3 3 0 0,0 1 64 0,3-1 0 0,4 4 16 0,0 0 0 16,0 0-304-16,0 0-64 15,0 0-16-15,0 0 0 0,7 4-416 0,3 1-176 16,-1 1 128-16,2 0-128 0,0 2 128 0,0 1-128 0,0 0 0 0,-2 1 128 16,0-1-128-16,-3 2 0 15,-2 2 0-15,-3 1 0 0,-2 1-1008 0,-3 2-224 16,-3 0-48 0,-4 2-14976-16</inkml:trace>
  <inkml:trace contextRef="#ctx0" brushRef="#br0" timeOffset="-25132.55">2723 14741 3679 0,'0'0'320'0,"0"0"-320"15,0 0 0-15,0 0 0 0,0 0 3872 0,-4 0 704 16,-3-2 144-16,7 2 16 0,0 0-2240 0,0 0-448 0,0 0-80 15,0 0-32-15,0 0-624 0,0 0-128 0,0 0-32 0,7 0 0 16,1 0-352-16,2 1-80 0,2-1-16 0,3 0 0 16,5 0-304-16,4 0-64 0,4 0-16 0,2 0 0 15,1 0-16-15,0 0-16 0,0-1 0 16,1 1 0-16,0 0-96 0,-2 0 0 0,0-1-16 0,-2 1 0 16,-3 0-176-16,-1 0 0 0,-4 0 144 0,-1 0-144 15,-4 1 0-15,-2 0 0 0,-3-1 0 0,-3 1 0 16,-7-1-672-16,0 0-96 0,0 0-32 0,-6 4-9776 15,-4-1-1968-15</inkml:trace>
  <inkml:trace contextRef="#ctx0" brushRef="#br0" timeOffset="-24833.04">2893 14751 11055 0,'0'0'480'0,"0"0"112"0,0-4-464 0,-1-2-128 15,1 6 0-15,0-5 0 0,0-1 3392 0,0 6 640 0,0 0 144 0,-3-5 32 16,3 5-2528-16,-4-5-496 16,0 2-96-16,-2 1-32 0,0 0-544 0,-3 2-128 15,-1 0 0-15,0 1-16 0,0 1-112 0,-1 1 0 0,0 1-16 0,0 1 0 16,0 1-240-16,0 0 0 0,1 2 128 0,0-2-128 16,1-1 0-16,2 1 0 15,1 2 0-15,2 0 0 0,1-2 0 0,1 1 128 16,2 0-128-16,3-1 0 0,-3-6 384 0,6 7 0 0,2-1-16 0,1 1 0 15,2 0-144-15,2-1-32 0,2 1 0 16,4-2 0-16,3 1-192 0,-1-2 0 0,2 0 0 0,10 0 0 16,-3-1-1568-1,-3 1-352-15,-5-2-80 0,-7 0-16 0</inkml:trace>
  <inkml:trace contextRef="#ctx0" brushRef="#br0" timeOffset="-24455.08">2415 15034 19807 0,'0'0'880'0,"0"0"176"0,-4-2-848 0,4 2-208 0,-4-5 0 0,4 5 0 16,-4-3 1696-16,4 3 288 0,0 0 64 0,0 0 16 16,0 0-720-16,0 0-128 0,9-3-48 0,2 0 0 15,1 2-672-15,4 0-144 0,2-1-32 0,3 0 0 16,4-1 64-16,2-1 0 0,3 1 0 0,3 2 0 16,3-2 0-16,2 0 16 0,4 1 0 0,2 0 0 0,1 1-128 0,-1 0-16 15,-1 0-16-15,-2 0 0 0,-3-2-240 0,0 2 176 16,-2 0-176-16,-1 0 160 0,-4 0-160 0,-1 0 0 15,-3 0 0-15,0 0 0 0,-3 1 0 0,-1 0 0 16,-3-1 0-16,3-1 0 16,-7 1-384-16,-5 1-96 0,-11 0-32 0,0 0 0 15,0 0-592-15,0 0-128 0,-8 0-32 0,-2 1-8272 16,-4-1-1648-16</inkml:trace>
  <inkml:trace contextRef="#ctx0" brushRef="#br0" timeOffset="-24155.11">2567 14961 19343 0,'-2'-5'1728'0,"0"-1"-1392"0,0 1-336 0,-1-1 0 16,0 1 1584-16,0-1 240 0,-1 2 48 0,1-1 16 15,-1 2-640-15,-1 1-128 0,0 1-32 0,-4 2 0 16,-1 1-320-16,-1 3-80 0,-2 0-16 0,0 3 0 15,-2 1-368-15,1 2-80 0,1 3-16 0,-1 0 0 0,2 0-208 0,1 2 0 16,1-1 0-16,2 1 0 0,1-1 0 16,2-1 0-16,3 2 0 15,2-2 0-15,2-1 0 0,3-1 0 0,2-1 0 0,3-1 0 0,4-1 320 0,0-2 0 16,5-2 16-16,2-2 0 0,3-1-336 0,5-4 0 16,-1-1 0-16,18-6-192 31,0-2-1920-31,2-2-400 0</inkml:trace>
  <inkml:trace contextRef="#ctx0" brushRef="#br0" timeOffset="-23382.32">3831 12825 28799 0,'0'0'1280'0,"0"0"256"0,-5-2-1232 0,0 0-304 16,5 2 0-16,0 0 0 0,0 0 1072 0,0 0 144 15,0 0 48-15,0 0 0 0,7-1-304 0,4-1-48 16,3 0-16-16,4 1 0 0,1-1-480 0,5 0-96 16,2-2-32-16,1 1 0 0,3 1-160 0,1 0-128 15,0 0 192-15,0 0-192 0,-2 0 0 0,1 1 0 16,-3 0 0-16,0 1 0 15,-4 0-1392-15,-3 0-384 0,-4 0-80 0,-4 0-13136 0</inkml:trace>
  <inkml:trace contextRef="#ctx0" brushRef="#br0" timeOffset="-23193.17">3962 12700 29775 0,'-8'-7'1312'0,"8"7"288"0,-4-4-1280 0,-1-1-320 0,5 5 0 0,0 0 0 15,-3-4 1184-15,3 4 176 0,0 0 48 0,0 0 0 16,0 0-512-16,0 0-80 0,0 0-32 0,0 0 0 0,0 0-480 0,7 3-112 15,-2 3 0-15,1 1-16 0,-1 3-176 16,0 2 0-16,-1 3 0 0,0-1 0 16,1 1 0-16,-2 2 0 0,-1 0 0 0,1 1 0 15,-1 1-256-15,0-2 0 0,0 1 16 0,0 0 0 16,1-2-2176-16,-1-2-432 0</inkml:trace>
  <inkml:trace contextRef="#ctx0" brushRef="#br0" timeOffset="-22861.54">4493 12743 32255 0,'0'0'1424'0,"1"-5"304"0,0-3-1392 0,2 3-336 0,1 1 0 0,2-1 0 15,-1 1 704-15,3 0 64 0,1 1 0 0,0 0 16 16,5 0-400-16,-1 0-64 15,4 1-32-15,1 0 0 0,2-1-288 0,2 0 0 0,1 1 128 0,1-1-128 16,4 1 0-16,-4 0 0 16,-1 0 0-16,-1 1 0 0,-1-1 0 0,-1 1 0 0,-2 1 0 0,-1 0 0 15,-2-1 0-15,0 1-176 0,-2 0 32 0,-2 0 0 16,-1 0-192-16,-3-1-48 0,0 0 0 0,-7 1 0 0,0 0 144 0,0 0 32 16,0 0 0-16,0 0 0 0,0 0-112 15,0 0-32-15,-6-2 0 0,0 0 0 16,-2 1-160-16,0 0-48 15,-1 1 0-15,-1 0 0 0,-1 0 112 0,-1 1 32 0,-2 2 0 0,1-1 0 16,-1 0-640-16,0 1-128 0,-2 2-32 0</inkml:trace>
  <inkml:trace contextRef="#ctx0" brushRef="#br0" timeOffset="-22500.33">4724 12733 19343 0,'0'0'848'0,"-4"-4"192"0,-2-1-832 0,0-1-208 15,-2 2 0-15,0 0 0 0,0 0 2544 0,-2 1 464 0,-1 0 80 16,0 2 32-16,0-1-1968 0,-3 2-400 0,2 2-80 0,0 0-16 16,-1 2-400-16,1 2-64 0,-1 1-32 0,1 3 0 15,0 1-32-15,2 1 0 0,0 0 0 0,0 1 0 16,1-1-128-16,1 0 160 0,2 1-160 0,1-1 160 15,3 0-160-15,2 0 192 0,1 0-192 16,3 0 192-16,0-1 64 0,3-1 0 0,1-1 16 0,3-2 0 0,0-2 240 0,4 0 32 16,0-3 16-16,2-2 0 0,-1-1-192 0,2-3-48 15,-1-2 0-15,0-3 0 0,-2-2 64 0,-2-1 0 16,-1-2 0-16,-3-2 0 0,-2-1 256 0,-4-2 64 16,-3-1 16-16,-3 0 0 0,-3 2-208 0,-1 1-64 15,-2 3 0-15,-2 3 0 0,-2 1-224 0,-2 3-48 16,0 2-16-16,0 4 0 15,-2 2-1152-15,1 4-224 0,-3 5-64 0,0 5-17408 0</inkml:trace>
  <inkml:trace contextRef="#ctx0" brushRef="#br0" timeOffset="-21243.26">1855 15949 29663 0,'0'0'1312'0,"0"0"272"0,-7-1-1264 0,7 1-320 0,-8-1 0 0,8 1 0 15,0 0 208-15,0 0-16 0,0 0 0 0,0 0 0 0,0 0 512 0,0 0 112 16,8 4 16-16,3 1 0 0,2-2-32 0,5-1 0 16,4-1 0-16,4 0 0 0,3-1-224 0,1 0-32 15,0-2-16-15,0 0 0 0,-1-2-80 0,0-1-32 16,0 1 0-16,-2 0 0 0,-3 1-224 0,-2 0-32 16,-2 1-16-16,-3-1 0 0,-3 1-144 0,-4 0 160 15,-1 1-160-15,-9 1 160 0,0 0-160 0,0 0 0 16,0 0-160-16,0 0 160 15,0 0-1840-15,0 0-272 0,-9 1-48 0,0 0-13504 0</inkml:trace>
  <inkml:trace contextRef="#ctx0" brushRef="#br0" timeOffset="-20611.44">2755 15768 10127 0,'0'0'448'0,"0"0"96"0,0 0-544 0,0 0 0 0,0 0 0 0,0 0 0 0,0 0 4496 0,0 0 800 16,0 0 144-16,0 0 48 0,0 0-3728 0,10-5-736 16,1 1-160-16,2 0-32 0,3 2-256 0,1 0-48 15,4 0-16-15,2 0 0 0,-2-1-64 16,1 2-32-16,0-1 0 0,-1 0 0 0,-3 0-240 0,-2 0-48 0,0-1-128 0,-3 0 192 15,-2 0-64-15,-2-1-128 0,-9 4 176 0,7-3-176 16,-7 3 256-16,0 0-64 16,0 0-16-16,0 0 0 0,1-8 112 0,-1 8 32 0,-6-7 0 15,-2 1 0-15,-2 3-48 0,-2 1 0 0,-4 0 0 0,-4 2 0 16,-2 1-144-16,-1 2-128 0,-3 1 144 0,0 1-144 16,0-1 0-16,0 4 0 0,3 1 0 0,0 2 0 15,0 0 0-15,2 1 0 0,-1 0 0 0,5 0 0 16,0 0 0-16,2 1 0 0,1 0 0 0,6 1 0 15,0-1 0-15,2 0 0 0,3 1-128 0,2-2 128 0,1-1 0 0,2-1 0 16,3 0-128-16,1-1 128 0,2-1 0 0,2-1 128 16,1 0-128-16,2-1 192 15,1-2 144-15,2-1 32 0,-1-1 0 0,1 0 0 0,-2-2-80 0,0-2-16 16,-1-1 0-16,-1 0 0 0,-2-3 48 16,-3 1 16-16,-7 5 0 0,3-10 0 0,-2-1 128 0,-2 1 32 15,-2 0 0-15,-3 0 0 0,-2 0-48 0,-2 2-16 16,-1-1 0-16,-1 2 0 0,-3 3-432 0,2 0 0 15,-3 3 128-15,-1 4-128 16,1 1-1296-16,-1 4-304 0,1 3-48 0,1 2-11264 16,1 2-2256-16</inkml:trace>
  <inkml:trace contextRef="#ctx0" brushRef="#br0" timeOffset="-13639.38">8296 14113 9215 0,'0'0'816'0,"0"0"-656"16,-6-2-160-16,2 0 0 0,1 0 3520 0,3 2 688 15,-4-5 128-15,3 1 16 0,0-1-2224 0,1 0-448 16,1-2-80-16,3-2-32 0,0 1-336 0,2-2-64 16,1-2-16-16,4-2 0 0,2-1-464 0,0 3-112 15,1-3 0-15,2-1-16 0,3 0-128 0,1-1-32 16,1 2 0-16,1-1 0 0,1 1-160 0,7-3-48 15,-1 3 0-15,0 2 0 0,-2 2 32 0,0 2 0 16,-2 1 0-16,-1 3 0 0,0 0 80 0,-3 4 16 16,-2 2 0-16,-1 2 0 0,-2 1-128 0,0 1-32 15,-4 2 0-15,-2 1 0 0,-2 1-160 0,0 0 0 16,0 4 0-16,-3-1 0 16,0 1-480-16,-1 0-32 0,-1 0 0 0,0 0 0 15,-1 1-624-15,0-2-128 0,0-2-16 0,-2-2-16 16,0 0-1552-16,-2-1-304 0,2-7-64 0,0 0-9008 0</inkml:trace>
  <inkml:trace contextRef="#ctx0" brushRef="#br0" timeOffset="-13419.78">8721 13928 2751 0,'-9'-7'256'0,"3"3"-256"0,1-1 0 0,-1-1 0 15,1 1 4256-15,-2-1 800 0,1 2 176 0,0 1 16 0,-1-1-2080 0,2 2-416 16,-1 1-96-16,2 1-16 0,4 0-912 0,-5 3-176 16,-1 4-32-16,2 2-16 0,-1 2-544 0,1 1-96 15,1 4-32-15,-2 3 0 0,1 2-592 0,-1 2-240 16,1 1 176-16,1 4-176 0,-1-2 400 0,2 2-16 15,2-1 0-15,0 1 0 0,1 0-160 0,1 0-32 16,2-2-16-16,2-2 0 0,2 1-176 16,2-6 0-16,1-1 0 0,2-3 128 0,3-1 0 0,1-5-128 15,3-1 192-15,2-2-64 0,3-4-128 0,1-3 0 16,1-3 0-16,2-2 128 16,-1-4-640-16,2-2-128 0,0-4-16 0,2-2-11552 15,-4-4-2304-15</inkml:trace>
  <inkml:trace contextRef="#ctx0" brushRef="#br0" timeOffset="-7118.84">9727 13991 31791 0,'0'0'1408'0,"0"0"288"0,0 0-1360 0,0 0-336 0,0-5 0 0,0-1 0 0,0 6 1088 16,2-5 128-16,3-1 48 0,1 2 0 0,2-1-256 0,2 1-48 16,2 1-16-16,2-1 0 0,2 1-576 0,1 0-112 15,3-1-32-15,1 3 0 0,1-1-224 16,1 0 0-16,1 0 128 0,2-1-128 31,-1 1-336-31,0 0-112 0,-1 0-32 0,-1 1 0 0,1 1-2592 0,-5 1-528 0,-1 1-112 0</inkml:trace>
  <inkml:trace contextRef="#ctx0" brushRef="#br0" timeOffset="-6954.39">9746 14192 39103 0,'-15'-2'1728'0,"10"2"368"0,-2 0-1680 0,7 0-416 16,0 0 0-16,0 0 0 0,0 0 592 0,0 0 48 15,0 0 0-15,0 0 0 0,0 0-128 0,9 6-32 16,5-1 0-16,3 1 0 0,2-2-320 0,3-1-160 16,2-2 160-16,3-1-160 0,4 0 0 0,3-1 0 0,3 0-176 15,1-2 176 1,3 1-2624-16,3-2-384 0,-2-1-96 0</inkml:trace>
  <inkml:trace contextRef="#ctx0" brushRef="#br0" timeOffset="-5347.54">11974 13412 22047 0,'0'0'976'0,"0"0"208"0,0 0-944 0,0 0-240 0,0 0 0 0,0 0 0 15,0 0 1584-15,0 0 272 0,0 0 48 0,0 0 16 16,0 0-416-16,0 0-80 16,8-2-16-16,2-1 0 0,2 1-624 0,4 0-128 0,2-1-16 0,3 1-16 15,1 0-128-15,2 0-32 16,3-2 0-16,2 2 0 0,2-1-80 0,1 1-32 0,1 0 0 16,1-1 0-16,0 1-176 0,-1 1-48 0,0 0 0 15,-5 0 0-15,-2 1-128 0,-3 0 0 16,-2-1 0-16,-3 1 0 0,-4 0 0 0,-3 0 0 0,-1 0 0 0,-3 0-176 31,-7 0-640-31,0 0-128 0,0 0-16 0,0 0-16 16,-5 4-1904-16,-2 1-368 0,-6-1-80 0,-1 0-5312 15,-2 1-1056-15</inkml:trace>
  <inkml:trace contextRef="#ctx0" brushRef="#br0" timeOffset="-5184.65">12285 13408 11967 0,'0'0'1072'0,"0"0"-864"31,0 0-208-31,0 0 0 0,-6-1 3120 0,6 1 576 0,-5-1 112 0,5 1 32 0,0 0-1424 0,-6 1-288 16,6-1-48-16,-4 5-16 15,0 2-752-15,1 1-160 0,0 2-16 0,1 1-16 16,-1 1-528-16,2 3-96 0,1 3-32 0,1 2 0 16,1-1-208-16,1 4-32 0,0 1-16 0,0 0 0 15,1 0-208-15,0 1 144 0,1 1-144 0,-1-2 128 0,1 1-128 0,1-2 0 16,-2-1 0-16,1-2 128 0,-1-1-1184 0,2-2-240 16,-1 1-48-16</inkml:trace>
  <inkml:trace contextRef="#ctx0" brushRef="#br0" timeOffset="-3832.07">13518 13487 21183 0,'0'0'1888'0,"-1"-5"-1504"15,0-1-384-15,1-1 0 0,-3-2 1008 0,2-1 128 0,1 1 16 0,-1 0 16 16,-3 0-384-16,-1 1-80 0,0-1 0 0,-1 1-16 16,-1 0 128-16,-1 2 16 0,-1-1 16 0,-1 1 0 15,-2-1-288-15,-1 3-64 0,-1 0-16 0,-4 3 0 16,0 0-112-16,0 2-32 0,-2 1 0 0,1 3 0 15,1-1-144-15,0 3-16 0,0 2-16 0,3 1 0 16,1 2-160-16,0 0 0 16,3 1 144-16,2 0-144 0,0-1 0 0,3 0 0 0,1 0 0 0,3 2 0 0,2-1 0 0,2 0 0 15,1-1 0-15,3-1 176 0,1-2-32 0,3 0 0 16,2-2 0-16,1-1 0 0,2-2 80 0,2 0 16 16,3-3 0-16,0-2 0 0,0-3-16 0,1-1 0 15,0-2 0-15,-2-2 0 0,1-4 96 0,-3-2 0 16,-1-4 16-16,1-2 0 15,-3-2 128-15,-1-2 32 0,-2-3 0 0,-1 0 0 16,-2-3-48-16,-2 0 0 0,0 1 0 0,-2 2 0 0,-2 0-96 0,0 4-32 16,-1 2 0-16,-1 3 0 0,-1 3 96 0,-1 3 16 15,1 1 0-15,0 3 0 0,0 2-144 0,1 7-32 16,0 0 0-16,0 0 0 0,-5 4-256 0,-1 2 0 0,1 3 0 0,-1 4 0 16,3 5-192-16,-2 2 48 0,0 2 16 0,1 3 0 15,0 2 128-15,1 2-128 0,1-2 128 16,1 1-128-16,0-1 128 0,1 0 0 0,1-3 0 0,0 1 0 15,1 0 0-15,1-1 0 0,2-3 0 0,-1-2 0 16,2-1-128-16,0-1 0 0,2-3 0 0,1-1 0 16,-1-2-1584-16,2-2-304 15,1-3-64-15,1 0-9648 0,2-4-1936 0</inkml:trace>
  <inkml:trace contextRef="#ctx0" brushRef="#br0" timeOffset="-3602.07">13831 13345 28559 0,'0'0'1264'0,"1"-4"272"0,-1-2-1232 0,0 6-304 0,-1-5 0 0,0-1 0 0,0 0 1376 0,1 6 224 16,0 0 32-1,0 0 16-15,0 0-176 0,0 0-16 16,0 0-16-16,0 0 0 0,-5 2-816 0,0 2-176 0,1 3-16 0,-2 3-16 0,0 2-224 0,-2 2-32 0,-1 2-16 0,-1 1 0 31,-1 3-144-31,-1 2 0 0,-1 2 0 0,0 3 128 0,0 1-128 0,-1 1 0 16,2 1 0-16,0-1 128 0,0 0-272 0,2-2-64 0,0 1-16 15,3-3 0 17,0 1-640-32,1-2-128 0,2-3-32 0,1-2 0 15,1-1-2368-15,0-3-496 0</inkml:trace>
  <inkml:trace contextRef="#ctx0" brushRef="#br0" timeOffset="-3320.01">13935 13745 18431 0,'2'-16'1632'0,"0"9"-1312"15,2-2-320-15,0-1 0 0,1 0 2960 0,2 0 528 16,-1 0 96-16,1 1 32 0,1 2-1904 0,1 1-384 16,0 2-80-16,1 0-16 0,-1 2-512 0,0 2-96 15,-1 1-32-15,-1 3 0 0,0 1-400 0,-3 2-192 16,0 0 160-16,-3 3-160 0,0 0 0 0,-3 2 0 16,-3 2 0-16,-2 1 0 0,-3 1 0 0,-1 2-160 15,-1-1 160-15,-1-1-192 0,1-1 192 0,1-1 0 0,1-2 0 0,3-1 0 16,0-1 0-16,2-2 0 0,2 0 0 0,1 0 0 15,2-2 320-15,2 1-16 0,3 0 0 16,0-2 0-16,3 0 16 0,3-2 16 0,2 0 0 0,4-1 0 16,0-2-208-16,3 0-128 0,0-2 160 0,2-1-160 15,0-2-144-15,0 1-128 0,0 0-32 0,0-1 0 32,1 1-2848-32,-1-1-576 0</inkml:trace>
  <inkml:trace contextRef="#ctx0" brushRef="#br0" timeOffset="-2959.53">14404 13108 26719 0,'0'-15'1184'0,"1"9"240"0,2-2-1136 0,-3 0-288 0,1 2 0 0,1-1 0 16,0 2 1536-16,-2 5 240 0,3-5 48 0,-3 5 16 16,0 0-240-16,0 0-32 15,0 0-16-15,7 0 0 0,0 1-736 0,-1 3-160 16,0 0-16-16,0 2-16 0,2 1-176 0,1 3-16 16,1 2-16-16,0 3 0 0,-2 2-192 0,1 4-32 15,1 3-16-15,0 4 0 0,-1 2-176 0,-1 3 128 0,-2 4-128 0,-1 5 128 16,-3 3-128-16,-2 2 0 0,-2 2 144 0,-3 1-144 15,-1 2 144-15,-3 1-144 0,-2-3 192 0,-2 0-192 16,-3-3 0-16,1-2 0 0,-3-2 0 0,-1-1-192 16,-4-6-512-16,-3-1-112 0,-5-2-16 15,-3-2 0-15,-4-3-1632 0,-2-4-336 16,0-1-64-16,-1-3-12352 0</inkml:trace>
  <inkml:trace contextRef="#ctx0" brushRef="#br0" timeOffset="-2549.69">13201 12993 25167 0,'-3'-13'1104'0,"2"7"240"0,1-2-1072 0,-2 1-272 0,1 1 0 0,0-1 0 16,0 0 1360-16,-1 2 224 0,0 1 32 0,2 4 16 0,0 0-144 0,-7 0-16 16,1 3-16-16,-2 5 0 15,-1 3-752-15,-2 6-128 0,-2 3-48 0,1 5 0 16,0 4-304-16,0 4-64 0,-1 4-16 0,1 5 0 0,1 5-144 15,1 2 0-15,1 0 144 0,1 2-144 0,3 1 0 0,3-2 0 16,2 0 0-16,4-4 0 0,2-1 0 16,4-2 144-16,3-1-144 0,3-4 0 0,1-3 208 15,3-1-64-15,3-2-16 0,2-3 0 0,4-4-272 0,4-2-64 16,6-3-16-16,2-2-11360 16,2-6-2256-16</inkml:trace>
  <inkml:trace contextRef="#ctx0" brushRef="#br0" timeOffset="-1668.89">12104 14323 15663 0,'0'0'688'0,"-4"-1"144"0,-2-2-656 0,0 0-176 16,-2 0 0-16,0 1 0 0,1 0 1856 0,-1 0 352 0,0 0 64 0,1-1 16 15,0 1-656-15,1 1-128 0,2 0-32 0,4 1 0 0,-5-2-400 16,5 2-96-16,0 0-16 0,0 0 0 0,0 0-176 0,0 0-32 16,0 0-16-16,0 0 0 15,0 0-176-15,0 0-48 0,0 0 0 0,0 0 0 0,9 0-96 16,4 0-32-16,1 1 0 0,2-1 0 15,4-1 0-15,2 0-16 0,5 0 0 0,4-2 0 16,6 0-16-16,7 0 0 0,7 1 0 0,7-1 0 0,3-2-80 0,6-1-16 16,5 0 0-16,8 0 0 0,8 1-112 0,5-1-16 0,1 1-128 0,4 0 192 15,7 2-192-15,-2 1 0 0,-2-3 128 16,3 2-128-16,0 2 0 0,-1-1 0 16,-1-1 128-16,-3 1-128 0,-4 1 0 0,0 0 0 15,-3-2 0-15,-4 0 0 0,-5-1 0 0,-7 1 0 0,-6 2 128 16,-4-2-128-16,-3-1 0 0,-5 1 144 0,-5-1-144 0,-7-1 128 15,-3 0-128-15,-8-1 160 0,-4 1-160 0,-5-1 160 32,-2 3-32-32,-6-1 0 0,-3-1 0 0,-2 1 0 0,-4-1 32 0,-3 2 0 0,-1 0 0 0,-5 3 0 15,0 0-160-15,0 0 192 0,-2-6-192 0,0 2 192 16,-1-1-448-16,-3 2-64 0,2 1-32 0,-3 1 0 16,1 0-1888-1,-1 2-368-15,1 2-80 0</inkml:trace>
  <inkml:trace contextRef="#ctx0" brushRef="#br0" timeOffset="102.21">13234 14648 4607 0,'3'-11'192'0,"-2"6"64"0,0-1-256 0,1-2 0 0,-1 0 0 0,1 0 0 16,1-2 4336-16,-3 0 816 0,1 0 160 0,0 1 48 16,0 1-2736-16,1 1-528 0,-1 0-112 0,0 2-32 15,0-1-384-15,-1 6-80 0,0 0-16 0,0 0 0 16,0 0-400-16,0 0-96 0,0 0-16 0,0 0 0 0,0 0-512 0,3 6-96 15,0 1-32-15,0 4 0 16,-2 2-176-16,0 4-144 0,0 2 192 0,0 2-192 16,0 1 128-16,-1 1-128 0,0 1 0 0,0 1 0 0,0 0 128 15,0 2-128-15,0 0 0 0,0 0 0 0,0-3 0 0,1-1 0 16,0-1 0-16,-1-1 0 0,1-1 0 0,-1-3 0 16,0-1 0-1,0-2 0 1,-1-1-1472-16,0-2-320 0,0-1-48 0,0-2-9280 0,-1-3-1856 15</inkml:trace>
  <inkml:trace contextRef="#ctx0" brushRef="#br0" timeOffset="313.37">13027 14677 33167 0,'-10'-15'1472'0,"8"7"304"0,-2-2-1424 0,1-2-352 0,2-1 0 0,1 0 0 16,1-1 1152-16,2-1 176 0,1 1 16 0,4 0 16 0,2 1-656 0,4-1-128 15,5 2-16-15,3 1-16 0,3 0-416 0,2 2-128 16,3 2 0-16,2-1 0 0,1 4 0 0,-1 0 0 0,-1 3 0 0,-3 1 0 16,0 1-256-16,-4 3-48 15,-3 1-16-15,-2 3 0 0,-4 2-2048 0,-2 2-400 0,-2 2-96 0,-4 4-16 16</inkml:trace>
  <inkml:trace contextRef="#ctx0" brushRef="#br0" timeOffset="486.91">13070 15012 35007 0,'0'0'3120'0,"0"0"-2496"16,0 0-496-16,0 0-128 0,0 0 800 0,0 0 144 31,0 0 16-31,0 0 16 0,0 0-112 0,8 4-32 0,1 0 0 0,3-2 0 0,3 0-384 0,4-1-96 16,3 0-16-16,3-1 0 0,0 1-176 0,5-2-32 15,2-1-128-15,15-2 192 16,-5-2-1216-16,-1-1-256 0,-4 0-64 0,-10 1-10624 15,0 1-2144-15</inkml:trace>
  <inkml:trace contextRef="#ctx0" brushRef="#br0" timeOffset="941.47">13815 14974 11055 0,'-5'-8'480'0,"4"3"112"0,-4 0-464 0,1-1-128 16,2 2 0-16,-1 1 0 0,-1-2 5408 0,4 5 1056 0,-5-2 224 0,5 2 32 15,-4 0-4432-15,4 0-896 16,-4 4-176-16,0 3-48 0,1 2-848 0,1 3-160 15,-1 3-32-15,2 4-128 0,0 1 0 0,1 3 0 0,0 1 0 0,2 2 0 16,2 2 0-16,-2-1 0 16,0 1 0-16,0 2 0 0,2-1 0 0,-1 0 0 0,-1-3 0 0,1-1 0 15,2-2 0-15,-1-1-272 0,1-3 16 16,0 8 16 0,-1-6-1584-16,1-6-320 0,0-4-64 0,-2-5-8032 0,-3-6-1600 0</inkml:trace>
  <inkml:trace contextRef="#ctx0" brushRef="#br0" timeOffset="1159.86">13776 15053 37087 0,'-5'-18'1648'0,"4"10"336"0,0-2-1600 0,1 0-384 15,1 2 0-15,2-1 0 0,2 0 560 0,2 0 16 16,1 2 16-16,3 0 0 0,1 1 16 0,3 2 0 16,3 0 0-16,1 0 0 0,-1 2-256 0,2 1-48 15,0 1-16-15,0 1 0 0,-2 1 16 0,0 2 0 16,-3 1 0-16,-1 2 0 0,-2-1-144 0,-5 2-32 15,-2 0 0-15,-3 2 0 0,-3 0-128 0,-5 2 0 16,-2 0 0-16,-10 5 128 16,-1 0-448-16,-2-1-80 0,-2 1-32 0,-3-1 0 15,-5 1-1360-15,-1-3-256 0,-2-1-64 0,1-2-14688 0</inkml:trace>
  <inkml:trace contextRef="#ctx0" brushRef="#br0" timeOffset="2822.88">15827 13741 23039 0,'0'0'2048'0,"0"0"-1648"0,0 0-400 16,0 0 0-16,0 0 3056 0,0 0 528 0,1-4 96 0,0-2 32 15,-1 6-2192-15,4-5-432 0,2-1-96 0,0 2-16 16,2-1-352-16,2 0-80 0,2 1-16 0,2-1 0 16,3 1-304-16,0 0-64 0,4-1-16 0,2 2 0 15,3 0-144-15,0-1 0 0,2 2 0 0,-1 0 0 32,0 0-624-32,-3 1 0 0,-2-1 0 0,-4 2 0 0,-2 3-2448 0,-2 0-480 15,-4 0-96-15</inkml:trace>
  <inkml:trace contextRef="#ctx0" brushRef="#br0" timeOffset="2995.97">15812 13924 38127 0,'0'0'1680'0,"0"0"368"0,0 0-1648 0,0 0-400 15,0 0 0-15,0 0 0 0,0 0 480 0,0 0 16 16,0 0 0-16,7 1 0 0,2-2 96 0,2 1 32 0,1-1 0 0,3 0 0 16,4-1-416-16,2-3-80 0,2 2 0 0,3 0-128 15,4-1 160-15,2 0-160 16,2-1 128-16,0 1-128 15,-1 0-1280-15,-1-1-320 0,-2 1-80 0,-2-1-15648 0</inkml:trace>
  <inkml:trace contextRef="#ctx0" brushRef="#br0" timeOffset="4306.47">18092 13029 19231 0,'0'0'848'0,"0"0"176"0,0 0-816 0,0 0-208 0,-4-4 0 0,0 0 0 15,-1 1 1600-15,0-1 256 0,-1 2 64 0,1 1 16 16,-1 0-352-16,1 1-80 16,-1 1-16-16,1 0 0 0,-1-1-528 0,6 0-128 15,-4 3 0-15,4-3-16 16,0 0-224-16,0 0-32 0,0 0-16 0,0 0 0 16,0 0-48-16,4 6-16 0,4-2 0 0,1 1 0 15,2-2 32-15,3-1 16 0,3-1 0 0,4-1 0 0,2-1-224 0,2 0-48 16,3 0-16-16,1-2 0 0,3-2-96 0,0 0-16 15,-1 0 0-15,0 0 0 0,-3-1-128 0,-1 2 160 16,-4 2-160-16,-3-2 160 0,-3 1-160 0,-1 0 0 16,-4 0 0-16,-1 1 0 0,-3 2 160 0,-1 0-160 15,-7 0 192-15,0 0-192 0,0 0 192 0,0 0-64 16,2 7 0-16,-3 2-128 0,-1 1 160 0,-1 1-160 16,-1 2 128-16,-1 2-128 0,-1 4 128 0,0 2-128 15,-1 1 128-15,1 1-128 0,0 1 128 0,-1 0-128 0,2 1 128 0,1-1-128 16,-1 0 0-16,2-1 0 0,1 1 128 15,1-2-128-15,-1-1 0 0,2-2 0 0,0-3 0 0,2 1 0 16,0-2 128-16,2 0-128 0,-1-2 0 0,1-2 128 16,-2-2-128-16,1-2 0 0,1 0 0 0,0 0-176 31,0-2-1216-31,-4-5-240 0,6 4-48 0,-1-1-10112 0,1-2-2032 16</inkml:trace>
  <inkml:trace contextRef="#ctx0" brushRef="#br0" timeOffset="4795.11">18770 13142 23039 0,'-2'-10'1024'0,"1"4"192"0,0 0-960 0,1-2-256 0,-1 4 0 0,1 4 0 0,1-6 2944 16,-1 6 560-16,0 0 96 0,0 0 32 0,0 0-2288 15,0 0-448-15,0 0-80 0,-1 7-32 16,0 1-592-16,0 3-192 0,-1 2 128 0,1 3-128 0,0 2 0 0,0 2 0 15,0 2 0-15,0 1-144 0,1 0 144 0,0 0 0 0,0 0 0 0,0-1-128 16,1-1 128-16,0-1 0 16,0-3 0-16,0 0 0 0,0-2 0 0,1-2 0 0,-1-3 0 0,0-2 0 15,0-1 144-15,-1-7-144 0,0 0 192 0,0 0-192 16,0 0 256-16,0 0-64 0,-2-5-16 0,-1-1 0 16,1-3 16-16,1-3 0 0,-1-4 0 0,1-3 0 0,0-5-192 0,0 0 192 15,0-4-192-15,1-3 192 0,1-1-192 0,1-1 160 16,0 0-160-16,2 1 160 0,2 2-16 0,1 2 0 15,-2 0 0-15,3 2 0 0,1 4-144 0,2 3 0 16,-4 3 0-16,5 2 128 0,-1 3-128 0,0 3 0 16,0 1 0-16,1 3 0 0,1 0 0 0,-1 3 0 15,0 2 0-15,1 2 128 0,-1 1-128 0,0 3 0 16,-1 0 0-16,-1 4 128 0,-2 1-128 16,-2 2 128-16,0 0-128 0,-3 1 128 0,-3 2-128 0,-1 0 0 15,-2 1 144-15,-4 1-144 0,-2 0 0 0,1 2 0 0,-5-1 0 0,0 1 0 16,-1-2 0-16,0-3 0 15,-2 0 0-15,1-2-128 0,-1-2-80 0,1 0-16 16,-1 0 0-16,-1-3 0 16,3-1-1456-16,1-2-304 0,2 0-48 0,1-2-9008 15,2 1-1808-15</inkml:trace>
  <inkml:trace contextRef="#ctx0" brushRef="#br0" timeOffset="5989.9">19859 13194 11967 0,'0'0'528'0,"0"0"112"0,0 0-512 0,6-6-128 0,-2 1 0 0,1-1 0 0,-2 1 2656 0,-1-1 496 0,-1 1 112 16,0-1 0-16,-1-2-1344 0,0 2-256 15,-1-1-64-15,0 1-16 0,-1-2-576 0,-1 0-112 16,-1 0-32-16,1 2 0 0,-3-1-144 0,1 2-16 16,-2-1-16-16,0 2 0 0,-2-1-240 0,-1 3-64 15,-2 0 0-15,-1 2 0 0,-3 2-192 0,0 2-64 16,-1 0 0-16,0 1 0 0,-2 3-128 0,0 1 0 16,2 2 0-16,0 1 0 0,2 1 0 0,2 2 0 15,0 0 0-15,4 1 0 0,1 1 0 0,2-1-176 16,2 1 176-16,3-2-128 0,1 1 128 0,2-3 0 0,2-1 0 0,2-1-128 15,1-2 128-15,2 0 192 0,4-1-32 0,2-1-16 16,1-3 144-16,3-1 32 0,0-4 0 0,1-3 0 16,-1 0 0-16,2-5 16 15,-1-2 0-15,0-4 0 0,-1-4 32 0,-1-3 0 16,1-3 0-16,-1-4 0 0,-3-2-96 0,0-1-16 16,1-1 0-16,-2-1 0 0,-4-1 16 0,0 0 0 0,-1-1 0 0,-2 1 0 15,-1 4 128-15,-2 1 32 0,0 2 0 0,-2 5 0 16,-2 2-16-16,0 5 0 0,-2 3 0 0,-1 2 0 15,1 3-160-15,-1 4-16 0,3 4-16 0,-6 1 0 16,0 2-224-16,-1 5 0 0,1 2 0 0,-1 3 0 16,-1 3-224-16,2 4 64 0,-1 3 16 0,1 4 0 0,-1 0 144 0,1 3 0 15,2-1-144-15,1 2 144 0,1-1 0 16,0-1 0-16,2-2 0 0,0 1 0 16,0-1 0-16,3 1 0 0,0-3 0 0,0-2 0 15,2-2-352-15,0-2 0 0,2-2 0 0,2 0 0 16,0-3-1584-16,2-2-320 0,2-2-64 0,0-2-16 15,1-2-1120-15,1-2-208 16,2-3-48-16</inkml:trace>
  <inkml:trace contextRef="#ctx0" brushRef="#br0" timeOffset="6193.78">20277 13089 3679 0,'5'-16'320'0,"-3"9"-320"16,0-1 0-16,0-1 0 0,2 0 4928 0,-4 0 928 16,1 0 176-16,0 2 48 0,-1 1-2928 0,0 1-576 0,0 5-112 0,0 0-32 15,0 0-832-15,0 0-192 16,0 0-16-16,0 0-16 0,-2 7-736 0,-2 1-128 0,0 2-48 0,-2 2 0 15,0 2-176-15,-3 2-32 0,-1 2-16 0,-1 2 0 16,0 2-64-16,-2 2-16 16,-3 2 0-16,-1 2 0 0,-3 1-160 0,0 0 0 15,2 1 0-15,0 0 128 0,1-3-128 0,3 1-176 16,1-2 48-16,2 0 0 16,1 1-560-16,2-4-96 0,3-2-32 0,3-2 0 15,-1-4-2640-15,3-2-512 0</inkml:trace>
  <inkml:trace contextRef="#ctx0" brushRef="#br0" timeOffset="6498.83">20352 13372 12895 0,'2'-13'576'0,"0"6"112"0,1-1-560 0,-1-1-128 15,1 1 0-15,2 1 0 0,-1-1 5088 0,4 2 992 16,-1 0 192-16,1 2 32 0,-1 2-4320 0,0 1-848 16,2 1-176-16,0 2-48 0,-1 1-528 0,-2 3-96 15,0-1-32-15,-2 3 0 16,-2 2-256-16,1 1 160 0,-7 0-160 0,1 2 128 15,-2 1-128-15,-4 3 0 0,-1 0 0 0,-3 1 0 0,-2-1 0 16,1 2 0-16,1 1 0 0,1-2 0 0,-3-2 0 0,3-2 0 16,4 0 0-16,-1-2 0 0,2-4 208 0,3 0-32 15,0-1-16-15,3 0 0 0,1-7 144 0,4 6 16 16,-4-6 16-16,7 4 0 0,4 0-128 0,1-2-16 16,2-1-16-16,3-1 0 0,3-1-176 0,3-1 0 15,2-2 0-15,5 1 0 16,1-1-688-16,0-1-64 0,2 1-16 0,-2-1 0 15,-3 1-2624-15,0 0-544 0</inkml:trace>
  <inkml:trace contextRef="#ctx0" brushRef="#br0" timeOffset="6814.41">20797 12921 29487 0,'-4'-26'1296'0,"4"15"288"0,-1-2-1264 0,1 0-320 0,1 0 0 0,0 1 0 0,0 2 1792 0,1 1 288 32,0 2 64-32,0 1 16 0,1 0-976 0,-3 6-192 0,0 0-32 0,7-1-16 15,-1 1-560-15,2 2-128 0,1 3 0 0,1 3-16 16,0 3-240-16,2 2 144 0,0 4-144 0,1 4 128 16,0 3-128-16,1 4 0 0,-2 4 144 0,0 3-144 0,-1 1 144 0,-4 5-144 15,-1 3 192-15,-3 4-192 0,-4 4 256 0,-3 2-64 0,-5 1-16 16,-2 1 0-16,-3 0-176 15,-3-1 192-15,-3 0-192 0,-1-3 192 0,1-4-192 16,-2-3 0-16,-3-3 0 0,-1-5 0 16,-4-3-576-16,-4-4-64 0,-4-2 0 0,-2-4 0 15,-2-2-752-15,-1-3-144 0,-1-3-48 0,1-1-9552 16,1-4-1920-16</inkml:trace>
  <inkml:trace contextRef="#ctx0" brushRef="#br0" timeOffset="7097.74">19564 12773 17503 0,'2'-10'1552'0,"0"-1"-1232"16,0 0-320-16,1 2 0 0,1 0 2480 0,-1 2 432 15,1 2 96-15,-4 5 0 0,0 0-1392 0,0 0-272 16,0 0-64-16,0 0-16 0,0 0-432 0,1 10-96 31,-2 3-16-31,-2 4 0 0,-3 5-224 0,-1 6-48 0,-2 5-16 0,0 4 0 0,-1 5-144 0,0 3-32 16,2 4 0-16,-1 2 0 0,0 4-128 0,2 1-128 15,1 2 144-15,1 0-144 0,3-2 0 0,3-1 128 16,3-3-128-16,1-3 0 0,4-2 128 0,0-1 0 0,3-7-128 16,3-1 192-16,2-4-192 0,4-2-160 15,3-5 32-15,2-4 0 16,5-3-2480-1,3-4-480-15</inkml:trace>
  <inkml:trace contextRef="#ctx0" brushRef="#br0" timeOffset="7615.73">18389 14281 11055 0,'-16'-5'480'0,"10"2"112"0,0-2-464 0,-1 0-128 0,2-1 0 0,-1 2 0 15,2-1 4720-15,4 5 912 0,0 0 192 0,0 0 48 16,0 0-4240-16,6-3-848 0,3 1-160 0,6 1-48 16,3 0-144-16,6 0-48 0,2 0 0 0,6 1 0 15,6-2 112-15,9 1 16 0,8 1 0 0,8-1 0 0,7 0-64 0,6-1 0 16,6 0 0-16,8 1 0 0,8 0-176 0,4-1-32 15,3 1-16-15,5 1 0 0,4 0-224 0,2 1 128 16,0 1-128-16,1 0 0 0,0 0 0 0,-3 0 128 16,-3 0-128-16,-1 1 0 0,-2-1 0 0,-8 0 0 15,-9-1 128-15,-7 1-128 0,-7 0 0 0,-5 2 128 16,-6-2-128-16,-7 0 0 0,-6 0 128 0,-9-1-128 16,-8 1 0-16,-6-1 0 0,-7-1-128 0,-6 0-128 15,-4-3-32-15,-6 2 0 16,-7 1-480-16,0 0-112 0,-5-1-16 0,-6 1 0 15,-5 1-1664-15,-7 2-352 0,-8 0-64 0</inkml:trace>
  <inkml:trace contextRef="#ctx0" brushRef="#br0" timeOffset="7930.12">19713 14609 27583 0,'3'-14'1216'0,"-1"8"256"0,1 0-1168 0,0-2-304 0,-1 0 0 0,1 1 0 0,2 0 1472 16,-1 1 224-16,1 0 48 0,-1 2 16 0,-1-1-400 16,-3 5-80-16,7-2 0 0,-7 2-16 15,7 2-704-15,-2 3-144 0,1 1-32 0,-2 3 0 0,0 3-128 0,1 2-16 16,-2 3-16-16,-1 2 0 0,-1 2-96 0,-1 1 0 15,-1 1-128-15,0 2 192 0,-1 1-192 16,0 2 0-16,-3 0 128 0,2 0-128 0,1-2 0 16,0 0 0-16,-1-2 128 0,1-1-128 0,1-2 0 0,-1 6-288 15,0-6 64-15,2-8 16 16,0 0-1760-16,0-4-336 0,0-2-80 0,0-7-13232 16</inkml:trace>
  <inkml:trace contextRef="#ctx0" brushRef="#br0" timeOffset="8136.33">19660 14681 30399 0,'-9'-9'2704'0,"-1"-3"-2160"0,1-2-544 0,-4-2 0 16,2 1 1440-16,2-2 176 0,0 1 48 0,1 0 0 15,3 2-224-15,1 1-32 16,3 1-16-16,3 1 0 0,4 0-768 0,3 1-160 0,3 1-16 0,5 1-16 16,8 1-432-16,1-1 0 15,4 0 0-15,0 3 0 0,1 1 0 0,-1 1 0 16,-1 0 0-16,-2 2 0 0,-1 0-256 0,-1 2 32 0,-4 1 0 0,-3 2 0 31,-1 1-608-31,-3 1-112 0,-3 3-16 0,-2 2-16 16,-4 2-2432-16,-2 4-496 0</inkml:trace>
  <inkml:trace contextRef="#ctx0" brushRef="#br0" timeOffset="8327.72">19518 14973 31327 0,'0'0'1392'0,"-5"3"272"0,5-3-1328 0,0 0-336 16,0 0 0-16,0 0 0 0,0 0 1440 0,0 0 224 0,6 11 32 0,4-4 16 31,2-2-720-31,0-3-144 0,4 0-16 0,16 0-16 16,2-2-368-16,4-1-64 0,4-2 0 0,0 0-16 0,-1-4-176 0,-12 3-48 0,3-2 0 15,3 1 0 1,0-1-496-16,-1 2-96 16,1-1-32-16,10 0 0 0,-3 0-3008 0,-6 2-608 0</inkml:trace>
  <inkml:trace contextRef="#ctx0" brushRef="#br0" timeOffset="8549.48">20276 15000 14735 0,'0'0'640'0,"-4"-7"160"0,-2 1-640 0,6 6-160 16,-4-6 0-16,4 6 0 0,0 0 5696 0,0 0 1120 0,0 0 224 0,0 0 32 16,0 0-5024-16,-6 7-992 0,2 1-208 0,0 3-32 15,-1 4-624-15,2 0-192 0,1 2 128 0,-1 0-128 0,1 2 0 0,1 2 0 16,0 0 0-16,1 0 0 0,0-2 0 15,1 2 0 1,1 0 0-16,1 0 0 0,-1 0 0 0,-1-1-224 0,0-3 32 0,0 0 16 31,0-5-1504-31,0-1-304 0,-1-2-64 0,0-9-16 0,0 0-944 0,0 0-192 0,0 0-48 0,0 0-9168 0</inkml:trace>
  <inkml:trace contextRef="#ctx0" brushRef="#br0" timeOffset="8769.13">20207 15159 3679 0,'-5'-14'320'0,"1"-4"-320"16,0-1 0-16,-1-2 0 0,2 0 5920 0,1 0 1120 0,1 0 208 0,3 3 48 15,2 2-3888-15,2 2-784 0,0 0-144 0,3 3-48 0,1 1-1280 0,1 2-272 16,3 0-48-16,2 4-16 0,-1 0-432 0,2 2-96 16,0 1-16-16,1 2 0 15,0 2 16-15,-5 1 0 0,1 1 0 0,0 2 0 16,-2 0-48 0,-1 2-16-16,-1 1 0 0,-3 1 0 0,-3 0-224 0,-1 1 128 0,-5 0-128 0,-1 0 0 15,-2 1 128-15,-6 4-128 16,-4 1 0-16,0-3 0 15,-2 1 0-15,1-2 0 0,-2-2 0 0,1-1-160 16,-3-1-288-16,1-2-48 0,2-4-16 0,-1-1 0 16,1-1-2224-16,3-3-448 0,1-3-80 0,-1 0-32 0</inkml:trace>
  <inkml:trace contextRef="#ctx0" brushRef="#br0" timeOffset="9195.27">22021 13966 24879 0,'-10'-8'1088'0,"8"4"256"0,1-1-1088 0,2 0-256 16,4 0 0-16,0 1 0 0,1 2 3264 0,1-2 608 16,1 0 112-16,0 1 32 0,4-1-2736 0,3 0-528 15,0 0-112-15,2 0-32 0,0 0-432 0,2 1-176 16,2 0 128-16,0 1-128 16,-1 0-320-16,-1 0-160 0,0 0-32 0,-1 1 0 15,-2-1-2528-15,-3 2-512 0,-2-1-96 0</inkml:trace>
  <inkml:trace contextRef="#ctx0" brushRef="#br0" timeOffset="9367.75">21992 14102 31327 0,'-12'-1'2784'0,"12"1"-2224"0,0 0-560 15,0 0 0-15,0 0 1552 0,0 0 208 0,0 0 32 0,0 0 16 16,0 0-912-16,8 4-176 0,2 1-32 0,4-1-16 16,5 2-352-16,2-3-64 0,1-1 0 15,3 0-16-15,1 0-240 0,4-2 0 0,1-2 0 0,2 0 0 16,1 0-1408-16,1-1-288 0,1-2-48 0,1 0-9376 15,-1-2-1872-15</inkml:trace>
  <inkml:trace contextRef="#ctx0" brushRef="#br0" timeOffset="10487.07">23375 13253 16575 0,'0'0'1472'0,"0"0"-1168"0,-4-3-304 0,-1-1 0 0,2 1 1712 0,3 3 272 0,5-2 64 16,-5 2 16-16,0 0-400 0,0 0-96 0,0 0-16 0,0 0 0 15,0 0-432-15,0 0-96 0,4-3 0 0,2-1-16 16,4 0-320-16,3 1-64 16,4-2-16-16,0 1 0 0,3-2-304 0,1 1-64 0,0-2-16 0,1 1 0 0,1-1-224 0,1 1 144 15,-3 1-144-15,1 1 128 0,-1-1-128 0,-1 2 0 16,-2 0 0 0,-2 0 128-16,-2 0 64 0,-2 2 0 0,-1 1 0 0,-1 0 0 0,-4 0 128 0,-6 0 48 15,0 0 0-15,0 0 0 0,1 8-16 0,-2 2 0 16,-2 1 0-16,-2 2 0 0,1 2-160 0,-3 3-16 15,1 0-16-15,-3 4 0 0,0 2 32 0,-2 1 0 16,1 1 0-16,1 2 0 0,-1-2-64 0,3 2 0 16,0-3 0-16,0 0 0 0,2 2-128 0,1-3 128 0,-1-1-128 0,3-1 128 15,0-1-128-15,1-1 128 16,1-1-128-16,1-1 128 0,1-3-128 0,1-1 0 0,1-2 144 0,0-1-144 31,1-2-256-31,1-2-128 0,-1-1-32 0,2-2 0 16,1-2-2096-16,1-1-432 0,-1-2-64 0,2-2-12048 0</inkml:trace>
  <inkml:trace contextRef="#ctx0" brushRef="#br0" timeOffset="10977.28">24031 13279 32255 0,'0'0'2864'0,"-3"-6"-2288"15,1-2-576-15,0 1 0 0,2 7 848 0,0 0 64 16,0 0 16-16,0 0 0 0,0 0-528 0,0 0-96 16,0 0-32-16,-3 10 0 0,-1 4-272 0,2 2 0 15,1 4 0-15,-1 3 0 0,0 2 0 0,1 2 0 16,-1 0 0-16,1 2 0 0,-1-1 0 0,1 1 0 16,0 0 0-16,1 0 0 0,0-1 0 0,0-3 0 15,0-2 0-15,0-2 0 0,1 0 0 0,-1-5 160 0,0-1-160 0,1-3 128 16,1-3 0-16,-2-2 0 15,0-7 0-15,0 0 0 0,0 0 112 0,0 0 16 16,0 0 0-16,0-7 0 0,0-3 0 0,0-5 0 16,0-2 0-16,0-4 0 0,0-3-128 0,1-3 0 0,2-2-128 15,-1-2 192-15,0-2-192 0,1-1 128 0,1-1-128 0,1-1 0 16,0 1 224-16,1 0-48 0,2 4-16 16,0 1 0-16,0 1-160 0,1 2 160 15,1 4-160-15,0 3 160 0,1 4-160 0,0 3 0 16,0 2 144-16,1 2-144 0,0 2 0 0,2 3 128 0,2 1-128 15,-1 2 0-15,2 1 128 0,-3 2-128 0,-2 1 128 0,0 3-128 0,-1 0 128 0,-2 3-128 16,-2 2 160-16,-3 2-160 0,-1 1 128 0,-2 3-128 16,-4 1 0-16,-3 0 144 0,-4 2-144 0,-4 2 0 15,-3 1 0-15,-2 1 0 0,-2-1 0 0,-1 1 0 16,0-4 0-16,2 0 0 0,-2-1-192 0,3-3-64 16,-1 0 0-16,2-2-16 15,1-2-224-15,2-1-32 0,3-1-16 0,1-1 0 16,1-1-2912-16,3-3-576 0</inkml:trace>
  <inkml:trace contextRef="#ctx0" brushRef="#br0" timeOffset="11402.37">24565 13604 26719 0,'12'-11'1184'0,"-6"5"240"0,0 0-1136 0,1-1-288 15,-2-1 0-15,0 1 0 0,-2-1 1792 0,-2 0 288 0,-2 1 64 0,-2-1 16 16,-3 0-592-16,-1 2-112 0,-2-1-32 15,-2 3 0-15,-2 0-800 0,-3 3-176 0,-1 1-16 16,-3 2-16-16,1 3-272 0,-1 1-144 0,1 3 160 16,-2 2-160-16,0 1 0 0,1 2 0 0,1 0 0 0,3 1 0 15,0 2 0-15,4-1 0 0,2 0 0 0,4-1 0 16,2 0-128-16,3 0 128 0,2-1 0 16,3-3 0-16,2-1 0 0,4-1 0 0,0-3 0 0,3-1 0 0,2-4 176 0,0-2 32 15,2-3 16-15,-1-1 0 0,2-5-32 0,0-3 0 16,2-6 0-16,1-2 0 0,0-3 0 0,0-3-16 15,0-3 0-15,-1-2 0 0,-2-3-32 0,1 0 0 16,0-2 0-16,-3 0 0 0,-2 1 16 0,0 1 0 16,-3 4 0-16,-1 2 0 0,-6 4 224 0,0 3 64 15,-1 2 0-15,-3 4 0 0,0 3-112 0,-2 4-16 16,-1 3 0-16,0 3 0 0,0 1-320 0,-4 5 128 16,0 2-128-16,1 4 0 0,-1 3 0 0,1 3 0 15,-3 3-160-15,1 2 160 0,1 2-128 0,2 2 128 16,-3 4 0-16,3 1 0 0,0 2-128 0,2 1 128 15,0 0 0-15,1 0 0 0,0-1-128 0,2-1 128 16,2 1 0-16,1-1 0 16,-1-2-704-16,1 0-16 0,1-2-16 0,0 0 0 15,2-3-2336-15,0-2-480 0,1-2-96 0</inkml:trace>
  <inkml:trace contextRef="#ctx0" brushRef="#br0" timeOffset="11794.02">23456 14085 1839 0,'-16'0'160'0,"9"-2"-160"16,0 0 0-16,-2-1 0 0,0 0 6176 0,2-1 1200 15,-1 1 240-15,2 1 64 16,1 0-4768-16,5 2-944 0,0 0-192 0,0 0-48 0,0 0-496 0,0 0-96 16,8-1-32-16,4 1 0 0,5-2-512 0,4 1-96 15,4-1-32-15,6 0 0 0,5 0-160 0,7 0-48 16,7-2 0-16,6 1 0 0,6 0 32 0,2-2 0 16,0 1 0-16,4-1 0 0,5 0-16 0,2-1 0 15,1 1 0-15,-3-1 0 0,-2 1-144 0,-3 1-128 16,-3-1 144-16,-5 2-144 0,-4 1 128 0,-6-1-128 15,-7 1 0-15,-6 1 0 0,-5 1 144 0,-6 0-144 16,-5 0 128-16,-4 0-128 0,-5 0 0 0,-4 0-192 16,-8 0 0-16,0 0 16 15,0 0-1488-15,-8 2-320 0,-5 2-48 0,-5-1-16 16,-3 1-1216-16,-3 1-256 0</inkml:trace>
  <inkml:trace contextRef="#ctx0" brushRef="#br0" timeOffset="12217.74">23811 14620 8287 0,'-9'-5'736'0,"-1"-2"-592"15,0-2-144-15,1-2 0 0,1 0 2864 0,2-1 528 16,0 0 128-16,3 0 0 15,2-1-896-15,2 0-176 0,0-2-32 0,4 0-16 16,0-2-704-16,3 1-144 0,2-1-16 0,1 2-16 16,1 1-576-16,0 1-112 0,3 0-32 0,0 4 0 0,0 1-144 0,0 2-16 15,-1 2-16-15,-2 3 0 16,-1 3-176-16,-1 1-16 0,-2 3-16 0,-1 2 0 16,-2 1-416-16,-1 4 0 0,-3 1 128 0,-2 1-128 15,-4 3 0-15,0 1 0 0,-1 1 0 0,-4 5 0 0,-5 0 0 0,-1 0 0 16,-3 1 0-16,0-1 0 0,2-1-128 15,1-3 128-15,3-2-160 0,2-3 160 16,2-2 0-16,3-1 0 0,0-4 0 0,3 0 0 0,2-2 176 0,3-1 16 0,2 0 16 0,4-2 0 16,2 0 160-16,3-1 16 15,4-1 16-15,1 0 0 0,3-1-208 0,2 1-32 0,1-2-16 0,2 0 0 16,-2-2-144-16,0 0-144 0,0 0 144 0,1-1-208 16,-2-1-624-1,-1 1-128-15,0 0-32 0,-4 0 0 0,1 0-2704 16,-1 0-528-16,15-6-128 0,-11 4 0 0</inkml:trace>
  <inkml:trace contextRef="#ctx0" brushRef="#br0" timeOffset="12431.71">24381 14461 11967 0,'0'0'1072'15,"2"-7"-864"-15,-2-2-208 0,1 1 0 16,-1-1 4896-16,0 1 928 0,0 0 192 0,0 4 48 0,0 4-3504 0,0 0-688 31,0 0-144-31,0 0-16 0,0 0-816 0,0 0-176 0,0 0-16 0,-1 8-16 0,-1 2-512 16,1 1-176-16,0 1 0 0,0 2 144 15,-1 2-144-15,1 3 0 16,0 3 0-16,0 0 128 0,0 0-128 0,-1 1 0 16,2 0 0-16,0 2 0 0,-1-2 0 0,0-2 0 0,1-2 0 0,1 0 0 15,0-1-784-15,1-2-48 0,-1-2 0 0,1-1 0 16,-1-4-2112 0,0-2-448-16,-1-7-64 0</inkml:trace>
  <inkml:trace contextRef="#ctx0" brushRef="#br0" timeOffset="12613.05">24238 14484 31327 0,'-3'-10'2784'0,"0"-2"-2224"0,-5-4-560 0,3 0 0 16,0 2 1536-16,2-1 208 15,1 0 48-15,3 1 0 0,3 0-736 0,5 3-144 16,3 2-16-16,4 0-16 0,0 1-704 0,5 3-176 0,4 1 0 0,1 2 0 16,-2 2 0-16,0 1-144 15,-1 2 144-15,0 2-208 16,-1-1-448-16,-1 3-96 0,-2 2-16 0,-3 1 0 15,-1 1-2512-15,-4 1-512 0</inkml:trace>
  <inkml:trace contextRef="#ctx0" brushRef="#br0" timeOffset="12789.15">24130 14852 37151 0,'0'0'1648'0,"0"0"336"0,0 0-1600 16,0 0-384-16,0 0 0 0,0 0 0 0,0 0 512 0,0 0 0 0,5 1 16 0,4 1 0 15,3 0-64-15,3-1-16 0,4 0 0 0,3 0 0 16,3-1-256-16,2 0-48 0,0-1-16 0,2 0 0 16,-2-1-400-16,0-1-96 0,-2 0-16 0,0 1 0 31,1-1-2176-31,-3 0-432 0,-1 1-80 0</inkml:trace>
  <inkml:trace contextRef="#ctx0" brushRef="#br0" timeOffset="13211.72">24664 14800 20271 0,'0'0'1792'0,"0"0"-1424"15,-2-6-368-15,0 2 0 0,-3 0 2880 0,5 4 512 16,-3-3 112-16,3 3 16 0,-3-3-1328 0,3 3-256 16,0 0-48-16,0 0-16 0,-5 4-976 0,1 3-208 15,-2 0-48-15,2 2 0 0,1 0-448 0,-1 3-192 16,0 2 128-16,1 3-128 0,-1-2 0 0,1 3 0 16,-1 1 0-16,0 0 0 0,1 5 0 0,1-2 0 15,0 0 0-15,1 1 0 0,-2-2 0 0,3-1 128 16,0 0-128-16,0-2 0 0,0-4 0 0,3-2 0 15,-3-2-224-15,1 0 80 16,0-3-272-16,-1-7-48 0,0 0-16 0,0 0 0 16,0 0 32-16,0 0 16 0,1-7 0 0,-1-3 0 0,-1-2 48 0,-1-2 16 0,-1-2 0 0,2-2 0 15,0-3 368-15,1-2 0 16,0-2-144-16,1 0 144 0,0 0 0 0,2 0 144 16,0-1-16-16,1 2 0 0,2 2 320 0,0 2 64 0,1 2 16 0,1 1 0 15,1 3-96-15,0 3-32 0,1 1 0 16,1 1 0-16,3 4-400 0,0 0 128 0,1 2-128 15,3 2 0-15,-3 1 144 0,2 1-144 0,-1 0 160 0,0 1-160 16,-2 1 352-16,-2 2-32 0,-1 0 0 0,-2 1 0 16,-4 0-32-16,0 3-16 0,-3 0 0 15,-1 0 0-15,-2-3-144 0,-2 1-128 0,-4 1 144 0,-2-1-144 0,-2 2 0 0,-2 0 0 16,-2 1 0-16,-2-1 0 16,-5 1-688-16,1-3-16 0,1 0-16 0,3-2 0 15,1-1-1952-15,3-2-384 0</inkml:trace>
  <inkml:trace contextRef="#ctx0" brushRef="#br0" timeOffset="13326.13">24937 14849 25791 0,'0'0'1152'0,"0"0"224"0,0 0-1104 0,0 0-272 16,0 0 0-16,0 0 0 0,0 0 1440 0,0 0 224 16,0 0 64-16,0 0-14928 0</inkml:trace>
  <inkml:trace contextRef="#ctx0" brushRef="#br0" timeOffset="19428.12">5386 15729 28559 0,'0'0'2544'0,"-2"-9"-2032"0,-1-1-512 0,1 2 0 16,1 0 1312-16,-2 0 160 0,3 8 48 0,0 0 0 16,-1-8-112-16,1 8 0 0,0 0-16 0,0 0 0 15,0 0-640-15,0 0-128 0,0 0-32 0,0 0 0 16,0 0-288-16,6 11-64 0,-1 5-16 0,1 1 0 15,-1 3-48-15,1 2-16 0,0 0 0 0,-2 2 0 16,-2 3-160-16,0 0 0 0,0 0 144 0,1-1-144 16,-2-2 128-16,-1 1-128 0,-1-2 160 0,-1-2-160 0,1-3 0 15,0-1 0-15,0-3 0 0,0-1 0 16,-1-2-1984-16,0-2-304 0,2-9-48 0,0 0-14336 0</inkml:trace>
  <inkml:trace contextRef="#ctx0" brushRef="#br0" timeOffset="19616.46">5271 15801 16575 0,'-11'-16'1472'0,"3"6"-1168"16,-1-2-304-16,2-1 0 0,1 1 5184 0,2 0 992 15,1 0 192-15,4 0 32 0,1 1-4544 0,1 1-928 0,3 1-176 16,2 0-48-16,0 0-336 0,4 2-80 0,3-1-16 0,2 0 0 16,2 0-272-16,2 3 0 15,0 1 0-15,2 0 0 0,0 2 0 0,0 1 0 0,-2 1-192 0,0 3 48 31,-3 3-448-31,1 1-96 0,-1 2-16 0,-2 3 0 16,-1 4-2688-16,-4 4-560 0</inkml:trace>
  <inkml:trace contextRef="#ctx0" brushRef="#br0" timeOffset="19803.91">5232 16175 38591 0,'0'0'1712'0,"0"0"336"0,-7 2-1632 0,7-2-416 0,0 0 0 0,0 0 0 16,0 0 400-16,0 0 0 0,0 0 0 0,10 5 0 15,1 0 16-15,3-2 0 0,2-1 0 0,4 0 0 0,3-1-112 0,5-2-32 16,-2 0 0-16,5-1 0 0,1-2-144 0,0-2-128 16,0 0 144-16,1-1-144 15,1 0-432-15,0 1-176 0,0-3-32 0,-2 1-11648 16,-3-1-2336-16</inkml:trace>
  <inkml:trace contextRef="#ctx0" brushRef="#br0" timeOffset="20205.78">5787 16058 19343 0,'0'0'1728'0,"0"0"-1392"0,-9-4-336 0,1 0 0 15,8 4 3264-15,-8-3 576 16,8 3 112-16,0 0 16 0,-9 0-1920 0,9 0-400 0,0 0-80 0,-5 9-16 16,1 2-880-16,2 1-176 0,1 2-48 0,1 4 0 15,0 3-320-15,1 1-128 0,1 1 0 0,1 1 144 16,2 0-144-16,-1 0 0 0,0 2 0 0,0-1 0 16,-1-1 128-16,0-1-128 0,2-1 0 0,-3-1 128 15,0-2-128-15,0-2 0 0,-1-1 0 0,-1-3 128 16,0-2-128-16,0-11 192 0,-3 7-192 0,3-7 192 15,0 0-192-15,0 0 0 0,-8-3 0 0,1-2-176 0,0-4-96 0,3-3-32 16,-3-2 0-16,3-6 0 0,-1-4 48 0,1-3 0 16,0-2 0-16,0-2 0 0,2-1 256 0,0-1 0 15,3 3 0-15,1 2 0 0,0 0 288 0,3 4 16 16,0 3 0-16,3 2 0 16,-1 2 48-16,1 2 16 0,2 4 0 0,0 2 0 0,1 0-192 0,0 1-48 15,1 3 0-15,-1 1 0 0,1 2 0 0,0 3 0 16,-1 1 0-16,-1 3 0 15,0 0-128-15,-2 3 192 0,-1 1-192 0,-4 2 192 0,0 0-64 0,-2 1-128 16,-2 2 192-16,-2 2-64 0,-5 1-128 0,-1 2 128 0,-2 0-128 16,-3-2 128-16,1 0-128 0,0-2 0 0,-2-1 144 0,2-2-144 15,1-3 0-15,1-2 144 0,1-2-144 0,1-1 0 16,2-2-128-16,7-2-144 0,0 0-32 0,0 0 0 31,-1-8-2800-31,4-3-560 0,3-3-112 0</inkml:trace>
  <inkml:trace contextRef="#ctx0" brushRef="#br0" timeOffset="20450.41">6347 15827 36735 0,'0'0'1632'0,"0"0"336"0,5-6-1584 0,4 2-384 16,2 1 0-16,3-2 0 0,2 1 272 0,1 0-16 16,4-1-16-16,2 1 0 0,4-2 80 0,0 2 32 15,2-1 0-15,-4 3 0 0,-2-1-352 0,-3 1 0 16,-3 0 0-16,-3 0 0 31,-3 4-1712-31,-2 1-400 0,-9-3-96 0</inkml:trace>
  <inkml:trace contextRef="#ctx0" brushRef="#br0" timeOffset="20577.54">6335 16060 33167 0,'0'0'2944'0,"0"0"-2352"0,0 0-464 0,0 0-128 16,0 0 1968-16,8-4 368 0,2 0 80 0,2 2 16 15,3-1-1440-15,2 1-288 0,4 0-48 0,6-1-16 16,6 2-432-16,2-2-80 16,1 0-128-16,2-2 176 0,-3-1-352 0,0-1-64 0,-1 0-16 0,0-1-19296 15</inkml:trace>
  <inkml:trace contextRef="#ctx0" brushRef="#br0" timeOffset="28646.28">8314 15716 23039 0,'8'-8'1024'0,"-2"3"192"0,-2-4-960 0,2 0-256 0,0-1 0 16,1 1 0-16,-2 2 1088 0,1 0 192 0,-6 7 16 0,5-8 16 16,-5 8-128-16,5-7-32 0,-5 7 0 0,0 0 0 15,0 0-352-15,0 0-80 0,0 0-16 0,0 0 0 16,0 0-192-16,-8 6-32 0,-1 4-16 15,1 2 0-15,-2 4-464 0,-1 1 0 0,-1 3 0 0,-2 1 0 16,1 0 0-16,0 1 0 0,-1-1 0 0,0 1 144 0,2-2-144 16,2-2 0-16,-1-1 0 0,3-3 0 15,-1-3 0-15,3-2 0 0,2-1 0 0,4-8 128 0,0 0 192 0,0 0 48 16,0 0 0-16,0 0 0 16,0 0 144-16,2-10 48 0,3-2 0 0,1-4 0 0,3-4-176 15,2-1-48-15,3-1 0 0,2-2 0 0,0-3-336 0,2 0 0 16,-1 1 0-16,-1 3 0 0,-1 2 0 0,1 4 0 0,-2 5 0 15,-3 2 128-15,-3 3 32 0,-8 7 16 0,9-2 0 16,-9 2 0-16,0 0 16 16,6 6 0-16,-1 3 0 0,-1 3 0 0,-4 2-192 0,1 4 0 15,-1 3 0-15,0 2 0 0,0 0 0 0,1 1 0 0,0 0 0 0,1 1 0 16,0 0 0-16,1-2 0 0,-2-1 0 0,2-3 0 16,1-2 0-16,1-2 0 0,-1-4 0 0,2 0 0 15,-2-4 0-15,-4-7 0 0,6 6-176 0,-6-6 176 16,6 2-592-16,-6-2-48 15,0 0 0-15,8-5 0 0,-3-2-1264 0,-5 7-256 0,4-10-48 16,-2 1-13184-16</inkml:trace>
  <inkml:trace contextRef="#ctx0" brushRef="#br0" timeOffset="28812.88">8147 15683 37775 0,'-3'-8'3360'0,"0"0"-2688"0,3 8-544 0,-1-7-128 0,1 7 400 0,3-8 48 15,-3 8 16-15,9-7 0 16,2 2-272-16,4 1-64 0,3 0-128 0,5 1 192 16,6-1-192-16,1 0 0 0,3 2 0 0,3 1-160 15,0-2 160-15,-1-1 0 0,-4 1 0 0,-1 0-128 32,-3 1-1280-32,-1 0-240 0,0 2-48 0,-3 3-8992 0,-1-1-1792 0</inkml:trace>
  <inkml:trace contextRef="#ctx0" brushRef="#br0" timeOffset="29053.48">8019 16118 30399 0,'0'0'2704'0,"-8"6"-2160"15,3-1-544-15,5-5 0 0,0 0 1520 0,0 0 192 16,2 9 32-16,-2-9 16 0,9 8-1008 0,2-3-208 15,2 0-32-15,3-2-16 0,5-2-160 0,2-1-16 16,3-2-16-16,4-1 0 0,1-3-144 0,5-1-32 16,3-2 0-16,2-1 0 0,-1 0-320 0,-2 1-80 15,-3 1-16-15,-3 2 0 16,-4 0-2848-16,-2 3-576 0,1-1-128 0,-8 4 0 0</inkml:trace>
  <inkml:trace contextRef="#ctx0" brushRef="#br0" timeOffset="29478.47">8125 16401 39615 0,'0'0'3520'0,"0"0"-2816"0,-4-8-560 0,4 8-144 16,-2-7 400-16,2 7 48 0,0-9 16 0,3 1 0 16,4 2-128-16,3-1-16 0,3-1-16 0,4 2 0 0,2-1-176 15,3 2-128-15,1 0 192 0,1 2-192 16,0 1 160-16,-2 1-160 0,-3 1 128 0,-4 2-128 0,-2 1 0 0,-2 2 0 15,-2 1 128-15,-3 2-128 0,-2 1 0 0,-4 2 0 16,-3 1-192-16,-2 1 192 16,-5 0-512-16,-1 4 32 0,-3 0 0 15,-1 0 0-15,-2-2 272 0,1-1 48 0,2-1 16 0,2-2 0 16,1-2 144-16,2 0 0 0,3-3 0 0,6-6 0 0,0 0 336 16,-4 9 0-16,4-9 0 0,0 0 0 0,0 0-48 0,7 8-16 15,2 0 0-15,-1 0 0 0,5-2-144 0,0 1-128 0,2 0 144 0,1 0-144 16,-3 0 0-16,0 2 0 0,1-1 0 0,-2 1 0 15,-1 0 0-15,-2 0 0 0,-3-1 0 0,-2 0 0 16,-4-8 128-16,2 9-128 0,-2 0 0 0,0-9 144 16,-5 9 64-16,-2-2 16 0,-1-1 0 0,-3-1 0 15,-2 1 176-15,-2 1 48 0,-2-3 0 0,-1 1 0 16,1 1-208-16,1-2-48 0,0-1 0 0,1 0 0 16,2 0-192-16,1-1-128 15,-1-1 128-15,4-1-208 16,1 0-1424-16,8 0-288 0,-7-3-48 0,7 3-10448 0,0 0-2080 0</inkml:trace>
  <inkml:trace contextRef="#ctx0" brushRef="#br0" timeOffset="29767.31">8499 16419 10127 0,'0'0'448'0,"4"-9"96"0,-2-2-544 0,1 1 0 16,3 1 0-16,-1 3 0 15,2-1 6912-15,1 4 1264 0,0 2 256 0,1 1 48 0,0 2-6432 0,0 2-1296 16,0 2-256-16,-1 3-48 0,0 0-320 0,-1 5-128 15,-2 1 0-15,0 2 128 0,-3-1-128 16,-1 2 128-16,-2 0-128 0,-3 1 128 0,0 0-128 16,-4 1 0-16,0 0 0 0,-2 1 0 0,0-2-256 0,0-1-16 15,0-3-16-15,1-2 0 0,1-3 288 0,3 0 0 16,5-10 0-16,0 0 0 0,0 0 624 0,0 0 16 0,0 0 16 16,0 0 0-16,0 0 32 0,0 0 0 15,11-1 0-15,1-2 0 0,-1-3-480 0,3 1-80 16,2-1-128-16,0 0 176 0,2-1-176 0,1 0 0 0,-2 0 0 0,5 0 0 15,-2-1-240-15,3 2-80 0,1-1 0 0,-1 1-16 32,2-2-2176-32,-1 0-432 0,0-1-96 0</inkml:trace>
  <inkml:trace contextRef="#ctx0" brushRef="#br0" timeOffset="30345.77">9811 15978 35007 0,'-6'-7'3120'31,"1"-1"-2496"-31,-1 1-496 0,2-1-128 0,-1 0 0 0,-1 1 0 0,-4-1 0 0,0-1 128 0,1-1 64 0,0 0 0 15,1 0 16-15,-1 3 0 0,-1-1 160 0,-1 2 16 16,-2 1 16-16,2 2 0 16,-5-2 128-16,2 4 32 0,-1 2 0 0,-1 3 0 0,1 1-192 0,-2 2-48 0,0 3 0 0,-2 2 0 15,1 1-128-15,3 2-16 16,0 1-16-16,0 0 0 0,1 2-160 0,3 0 160 0,2 1-160 0,3 0 160 16,1-2-160-16,3 0 0 0,2-1 0 0,2 0 0 15,3-1 0 1,0 0 0-16,5-3 0 0,1-2 0 0,0-3 256 0,1-1-48 0,3-2 0 0,3-3 0 15,0-2-16-15,0-3-16 0,0-6 0 0,1-2 0 16,-1-4-48-16,2-1-128 0,0-3 192 0,0-4-64 16,0-5-128-16,-2-3 160 15,-1-3-160-15,-2-1 160 0,-2-3-160 0,1 1 0 0,-5 0 144 0,0 3-144 0,-3 2 160 16,-2 6-32 0,-2 4-128-16,1 4 192 0,-1 3 224 0,-2 5 32 0,-1 4 16 0,1 7 0 15,0 0-144-15,0 0-48 0,0 0 0 0,0 0 0 0,-9 5-272 0,1 6 0 31,0 5 128-31,2 2-128 0,-2 2 0 0,0 3 0 0,1 4 0 0,-1 1 0 0,1 2-144 0,2 1 144 16,-1 1-128-16,3-2 128 0,1 0 0 0,1-1 0 16,1-3 0-1,2-2-128-15,2-2 128 0,3-3 0 0,1-1 0 0,2-3 0 0,1-3-208 0,1-1 32 16,1-1 16-16,2-3 0 16,-1-4-496-16,1-3-112 15,1-2 0-15,2-4-16 0,0-1-2016 0,0-4-400 0,1-4-64 0</inkml:trace>
  <inkml:trace contextRef="#ctx0" brushRef="#br0" timeOffset="30722.13">10080 15461 11967 0,'-6'-11'1072'0,"1"3"-864"0,-3-1-208 0,3 1 0 0,1 3 5376 0,4 5 1024 0,-6-3 192 0,6 3 64 0,0 0-5040 0,0 0-992 16,-7 5-208-16,3 4-32 15,2 2-112-15,2 2-16 0,0 3 0 0,2 0 0 0,2 1-256 0,0 0 0 16,0 1 0-16,3-1 0 0,-1 0 0 0,2-1 0 16,1 0 128-16,1-4-128 0,2-2 128 0,0-1-128 15,0-4 144-15,0-1-144 0,0-1 256 0,0-3-32 16,-1-1-16-16,1-4 0 0,-1-1 80 0,2-3 16 16,0-2 0-16,-1-4 0 0,0-1-48 0,-1-3-16 15,0-1 0-15,-2 0 0 0,-3-1 80 0,0 0 32 16,-2 1 0-16,1 3 0 0,-2 4 176 0,-2 3 48 15,-2 3 0-15,1 7 0 0,0 0 16 0,0 0 16 16,0 0 0-16,-7 7 0 0,1 5-352 0,-1 4-64 16,1 1 0-16,-2 3-16 0,0 2-176 0,2 2 0 0,-1 2 0 0,0 0 0 15,2 1 0-15,2 0 0 16,-1 2-144-16,4-2 144 16,2 2-496-1,3-3-32-15,0-1-16 0,2-3 0 0,1-1-2464 0,0-3-512 0</inkml:trace>
  <inkml:trace contextRef="#ctx0" brushRef="#br0" timeOffset="31526.24">6264 17255 30463 0,'-4'-17'1344'0,"3"8"288"0,-1 1-1312 0,0 0-320 15,1 0 0-15,0 2 0 0,1 6 960 0,-1-6 128 0,1 6 32 0,0 0 0 16,0 0-192-16,0 0-32 0,0 0-16 0,0 0 0 16,0 13-704-16,0 4-176 0,0 2 0 0,0 3 0 15,0 1 144-15,0 1 0 0,-1 2 0 0,1 2 0 16,0-2-144-16,-1 4 0 0,0 2 144 0,0 0-144 0,0 1 0 0,1-4 128 15,-1-1-128-15,-1-2 0 16,0-3-304-16,1-2-128 0,-1-3-16 0,2-3-16 16,-2-3-448-1,1-2-96-15,-2-2-16 0,3-8-14304 0</inkml:trace>
  <inkml:trace contextRef="#ctx0" brushRef="#br0" timeOffset="31746.61">6139 17308 32255 0,'-8'-10'2864'0,"2"-2"-2288"0,0-2-576 0,3 2 0 16,1 0 1040-16,0 1 112 0,2 0 0 0,3 0 16 16,1 3-464-16,3 1-80 15,3-1-32-15,1 1 0 0,2 2-304 0,3 1-64 0,2-1-16 0,3 1 0 16,1 2-208-16,2 0 0 0,2 2 0 0,1 3 0 16,-2 0 0-16,-1 0 0 0,-3 3 0 0,-1 1 0 31,-2 3-304-31,-2 1-96 0,-2 3-32 0,-3 2 0 15,-3 2-2192-15,-5 3-448 0,-4 3-96 0</inkml:trace>
  <inkml:trace contextRef="#ctx0" brushRef="#br0" timeOffset="31935.29">5949 17721 31327 0,'-9'-2'2784'0,"0"1"-2224"16,9 1-560-16,-8-1 0 0,8 1 896 0,0 0 80 15,0 0 16-15,0 0 0 16,0 0-176-16,11 7-48 0,1 0 0 0,6-1 0 0,4-1-192 0,5 1-32 15,6-2-16-15,4-1 0 0,2-4-304 0,1-2-64 16,1-3-16-16,-2 1 0 31,3-1-992-31,0 1-208 0,0-2-32 0,1 1-10128 0,-1-2-2032 0</inkml:trace>
  <inkml:trace contextRef="#ctx0" brushRef="#br0" timeOffset="32769.32">7417 17592 28559 0,'0'0'2544'0,"-2"-7"-2032"0,2 7-512 0,-1-8 0 0,1 8 2304 0,0 0 352 0,0 0 80 0,0 0 16 15,6-5-2240-15,4 1-512 0,-2 3 0 0,4 0 0 16,3 0 0-16,2 1 0 0,-1 0 0 0,3 1 0 15,-2-1-448-15,-1 1 48 0,1 0 0 0,-3 0 0 16,-2 0-2896-16,-1 2-576 16</inkml:trace>
  <inkml:trace contextRef="#ctx0" brushRef="#br0" timeOffset="32910.38">7379 17771 24879 0,'-8'-3'2208'0,"0"0"-1760"16,2-1-448-16,6 4 0 0,0 0 2352 0,0 0 384 15,0 0 80-15,0 0 0 0,0 0-1840 0,0 0-368 16,9-1-80-16,6 2-16 0,5 1-512 0,3-1 0 16,3-1 0-16,3 0 0 15,-1-1-816-15,2 0-160 0,0-1-48 0</inkml:trace>
  <inkml:trace contextRef="#ctx0" brushRef="#br0" timeOffset="33428.44">9487 17349 39615 0,'-3'-15'1760'0,"1"6"352"0,0 0-1680 0,-1 3-432 16,3 6 0-16,0 0 0 0,0 0 0 0,0 0-256 16,0 0 48-16,-6 3 0 0,-2 4 48 0,0 3 16 15,0 3 0-15,-1 3 0 0,-1 2 0 0,-1 1 0 16,0-1 0-16,-2 3 0 0,-1 1 144 0,1 1 0 16,0 0 0-16,1-2 0 0,1-2 0 0,1-3 0 15,2-1 0-15,0-4 0 0,2-2 128 0,6-9-128 16,-5 5 128-16,5-5-128 0,0 0 272 0,0 0-16 15,0 0 0-15,0 0 0 0,0-10 64 0,2-1 16 16,2-1 0-16,3-3 0 0,2-4-128 0,2-3-16 16,1-3-16-16,1-1 0 0,0 0-176 0,2-2 128 15,-2-2-128-15,0 1 128 0,0 3-128 0,0 1 0 0,-1 3 144 0,0 4-144 16,-1 2 128-16,0 4-128 0,-4 3 128 0,0 5-128 16,-7 4 192-16,0 0-16 0,8 3-16 0,0 5 0 15,-1 3-160-15,-3 2 0 0,2 3 0 0,-1 2 0 16,-1 3 0-16,1 1 0 0,-1 2 0 0,0 2 0 15,0 0 0-15,0 2 0 0,1 0 0 0,0 0 0 16,1-1 0-16,-1-3-192 0,1-3 0 0,-1-2 16 16,1-2-112-16,0-4-32 0,-1-1 0 0,0-1 0 31,1-3-512-31,-6-8-128 0,0 0 0 0,0 0-10432 0,0 0-2096 0</inkml:trace>
  <inkml:trace contextRef="#ctx0" brushRef="#br0" timeOffset="33632.49">9221 17251 37311 0,'-12'-18'1664'0,"9"7"320"0,3 1-1584 0,3 1-400 16,2 0 0-16,4 2 0 0,2-1 0 0,4 2-176 16,2 2 16-16,5 1 0 0,3-1 400 0,3 2 80 15,2 0 0-15,2 0 16 0,2 0-144 0,1 0-48 16,1 1 0-16,0 1 0 0,1 0-144 0,-1 0 0 0,-2 1 0 0,-2 2 0 15,-2-1-160-15,-3 1-112 0,-3 2-32 0,-2 0 0 32,-4 2-1856-32,-3 0-368 0,-2 1-80 0,-5 2-11408 0</inkml:trace>
  <inkml:trace contextRef="#ctx0" brushRef="#br0" timeOffset="33934.97">9025 17821 28383 0,'0'0'1264'0,"0"0"256"0,0 0-1216 0,0 0-304 0,0 0 0 0,0 0 0 0,0 0 736 0,0 0 96 16,5 8 0-16,3-3 16 15,5 0 96-15,2-2 16 0,4-3 0 0,3 0 0 0,5-1-96 0,6-1-16 16,6 0 0-16,1-2 0 0,3-1-416 0,1-2-96 15,0 0-16-15,0-1 0 0,0 0-160 0,-1 3-32 16,-2 0-128-16,-2 3 192 16,-1 1-192-16,-4 1 0 0,-4 1 128 0,-4 1-128 0,-2-1-160 0,-4 3-80 15,-3-1-16-15,-4 1 0 16,-3 1-1888-16,-3 0-384 0,-7-5-80 0,0 9-11968 0</inkml:trace>
  <inkml:trace contextRef="#ctx0" brushRef="#br0" timeOffset="34279.94">9472 18145 20271 0,'0'0'1792'0,"-8"-1"-1424"16,8 1-368-16,-9 1 0 0,1 1 2400 0,-1 1 416 0,-2 2 64 0,-1 3 32 15,-2 3-2368-15,0 4-544 0,-1 0 0 16,-2 2 0-16,1 1 0 0,0 2 192 0,1 0-48 0,1 1-16 15,-1 0 0-15,3-2-128 0,3 1 192 0,3 0-64 0,1 0 32 16,4-9 0-16,1 1 0 0,3 0 0 0,1 0 144 0,1 0 16 16,3-1 16-16,1-1 0 0,2-2 256 0,10 3 48 15,-2-6 16-15,-2-2 0 0,0-6 96 0,-1-1 16 16,0-3 0-16,-1-3 0 0,-1-2-320 0,-6 5-64 16,0-2-16-16,-1-2 0 0,1-1-48 0,-1 0 0 15,-2-2 0-15,0 1 0 0,-3 0-64 0,0-11 0 16,-4 4-16-16,-2 6 0 0,-2 4-240 0,-2 3 0 15,-1 3 0-15,-1 3 0 16,-2 2-272-16,-2 3-160 0,-2 2-16 0,-3 1-16 16,-1 3-1344-16,0 1-272 0,2 0-48 0</inkml:trace>
  <inkml:trace contextRef="#ctx0" brushRef="#br0" timeOffset="34654.58">9714 18240 30399 0,'0'0'1344'0,"1"-7"288"16,-1 7-1312-16,0 0-320 0,2-8 0 0,-2 8 0 0,0 0 768 0,0 0 64 0,0 0 32 0,-8 9 0 15,2 0-544-15,-1 0-128 0,1 2 0 0,-1 2-16 16,-1-1-176-16,2 1 0 0,-1 0 144 0,2 0-144 16,-1 0 0-16,3 1 128 15,1-2-128-15,1 0 0 0,2 0 0 0,2-1 0 0,1-1 0 0,0-6 0 0,0 1 128 0,2-2-128 16,0-1 160-16,2-1-160 0,1-1 192 0,2-2-64 15,1-1-128-15,1-3 192 0,-1-1 128 0,10-9 0 16,-2 0 16-16,-4 0 0 0,-2 0-96 0,-2 0-32 16,-1 1 0-16,0 0 0 0,-4-1 320 0,0 3 64 15,0 1 16-15,-3 2 0 0,-1 1 32 0,-3 9 16 16,0 0 0-16,0 0 0 16,0 0-96-16,0 0-32 0,0 0 0 0,0 0 0 0,0 0-240 0,-1 11-48 15,-1 0-16-15,-1 2 0 0,-1 2-224 0,1 1 176 16,-1 2-176-16,0 2 160 0,0 0-160 0,3-6 0 15,-1 2 0-15,2 3 0 0,-3 2 0 0,2 1 0 16,1 0 0-16,0 0 0 0,0 0 0 0,4 14-272 16,-3-7 64-16,2-6 16 15,0-5-640-15,2-2-112 0,0-5-16 0</inkml:trace>
  <inkml:trace contextRef="#ctx0" brushRef="#br0" timeOffset="35331.81">10747 17566 18431 0,'0'0'1632'0,"0"0"-1312"0,2-9-320 0,-1 0 0 0,-2 2 3200 0,2-1 560 16,1-1 112-16,-1-1 32 0,-1 0-3040 0,-1 1-608 0,-1-2-112 0,-1 0-16 15,-2-2 208-15,0 1 48 16,-3 0 16-16,-2 1 0 0,-3-1 224 0,-1 3 32 0,-2 2 16 0,-1 1 0 16,-4 2-224-16,-1 0-64 15,-1 3 0-15,1 4 0 0,-4 1-384 0,2 5 0 16,0 2-144-16,1 4 144 0,1 4-256 0,0 1 48 16,3 2 16-16,3 3 0 0,0 0 32 0,4-1 16 0,3 0 0 0,4-1 0 15,2-1 144-15,3-1 0 0,2-3-144 16,4-1 144-16,5-4 0 0,2-1 0 15,0-2 0-15,4-2 0 0,4-3 368 0,2-2 80 0,3-3 32 16,1-2 0-16,4-1-96 0,-2-4-32 0,0-5 0 16,1-4 0-16,1-5-48 0,-3-4-16 0,-1-4 0 0,-2-3 0 15,-1-4-32 1,-2-3-16-16,-2-1 0 0,-2 0 0 0,-3-1 16 0,-2 2 16 0,-2 2 0 0,-1 3 0 0,-3 2-112 0,-3 6-32 31,-2 3 0-31,-2 5 0 0,-2 4 304 0,0 4 48 0,-2 5 16 0,4 5 0 0,-9-2-176 0,1 7-48 16,-1 3 0-16,-1 4 0 0,-1 4 560 0,1 5 96 31,3 2 32-31,-1 4 0 0,1 0-1664 0,2 3-320 0,2 2-64 0,-1 3 0 0,2 2 832 0,2 1 256 16,1-2-128-1,3 0 128-15,-1-2 0 0,2-2-144 0,2-1 144 0,2-3 0 0,1-3-176 0,2-3 176 32,0-2-160-32,1-4 160 15,1 0-640-15,2-4-16 0,-1-4-16 0,1-1 0 16,-1-1-1888-16,0-2-384 0,2-4-80 0</inkml:trace>
  <inkml:trace contextRef="#ctx0" brushRef="#br0" timeOffset="35921">11159 17022 12895 0,'8'-16'1152'0,"-4"7"-928"0,2 2-224 0,-1-1 0 0,1 0 3776 0,-1 3 704 16,-5 5 128-16,0 0 48 0,0 0-2976 0,0 0-592 15,0 0-112-15,0 0-16 0,0 0-368 0,0 0-64 16,0 0-16-16,0 10 0 0,0-10-256 0,-4 13-48 16,-4 2-16-16,-2 1 0 0,-2-2 0 0,-1 2-16 15,0 2 0-15,1 1 0 0,0-2-16 0,1 0 0 16,1-2 0-16,3-2 0 0,2-2-160 0,3-1 0 16,0-1 0-16,5-1 0 0,1 0 192 0,3-2 0 0,1 0 0 0,3-2 0 15,2-1 160-15,2 1 32 16,0-4 16-16,3-1 0 0,-2-2-192 0,2-1-32 15,0-2-16-15,0 0 0 0,1-1-160 0,0 0-144 16,-1-2 144-16,0 0-208 16,-1 0-720-16,-3-1-144 0,-3 0-16 0,0-2-16 15,-1 0-624-15,-4-1-112 0,0-1-16 0,-2 0-16 16,0 1 176-16,-1 2 32 0,-3 2 16 0,0 2 0 0,-3-2 1136 0,0 1 208 16,0 1 48-16,-2 1 16 0,0 2 1184 0,1-2 224 0,4 6 48 0,-7-3 16 15,1 0 496-15,6 3 80 0,-8-2 32 0,8 2 0 16,-7 5-608-16,7-5-112 0,-6 10-32 0,1 1 0 15,2 0-704-15,1 2-128 0,2 3-48 0,0 3 0 16,0 1-80-16,2 2-128 0,0-1 176 0,1 1-176 16,1-1 192-16,-1 1-192 0,-1 1 192 0,2-2-192 15,-2-3 0-15,0 0 0 0,-1 0 0 0,0-3 0 16,0-3-1792-16,-1 0-400 0</inkml:trace>
  <inkml:trace contextRef="#ctx0" brushRef="#br0" timeOffset="52041.01">16844 17096 10479 0,'0'0'448'0,"0"0"128"0,0 0-576 0,0 0 0 16,0 0 0-16,0 0 0 15,0 0 848-15,0 0 64 0,0 0 16 0,0 0 0 0,3-6 224 0,-3 6 64 16,0 0 0-16,5-8 0 0,-5 8 192 15,2-8 32-15,-2 8 16 0,3-7 0 16,-3 7-96-16,5-8-16 0,-5 8 0 0,0 0 0 0,0 0-192 0,0 0-64 16,3-8 0-16,-3 8 0 0,0 0-256 0,0 0-64 15,0 0-16-15,0 0 0 0,0 0-176 0,0 0-48 16,0 0 0-16,-5 10 0 16,-1 3-528-16,2 5 0 0,-1 2 0 0,1 2 0 15,1 2-208-15,0 1 48 0,2 3 16 0,-1-2 0 0,0-2 144 0,0 1 0 0,-1 0 0 0,1-2-128 16,0-1 128-16,2-2 0 0,-2-2 0 0,1-1 0 15,-1-2 0-15,-1 1 0 0,1-1 0 0,0-3 128 16,0-4-128-16,2-8 176 0,-4 8-176 16,4-8 192-16,0 0-704 0,0 0-128 15,0 0-16-15,0 0-9744 0,-6-4-1952 16</inkml:trace>
  <inkml:trace contextRef="#ctx0" brushRef="#br0" timeOffset="52254.01">16660 17034 33167 0,'-3'-12'2944'0,"0"-1"-2352"16,1 2-464-16,1 2-128 0,1 1 368 0,2 0 48 15,1 0 16-15,1 2 0 16,2-1-176-16,3 2-16 0,3-1-16 0,2 2 0 0,3-1-224 0,2 2 0 0,5 1 0 0,1 1 0 16,1 1 0-16,1 1 0 0,-2 0 0 15,0 2 0-15,1 1 0 0,-2 0 0 16,-1 2 0-16,-2-1 0 0,-3-1-240 0,0 4-80 15,-1 1-32-15,-2 1 0 32,-2 1-2432-32,-2 1-480 0</inkml:trace>
  <inkml:trace contextRef="#ctx0" brushRef="#br0" timeOffset="52457.47">16607 17440 34719 0,'0'0'1536'0,"0"0"320"0,0 0-1472 0,0 0-384 16,0 0 0-16,0 0 0 0,0 0 192 0,0 0-16 16,0 0-16-16,9 5 0 0,4 1 224 0,3-2 64 15,2-1 0-15,3-1 0 0,1-2-272 0,2 2-48 16,3-2-128-16,1 0 192 0,0-2-368 0,2 1-80 16,2-1 0-16,1-1-10640 15,0-2-2128-15</inkml:trace>
  <inkml:trace contextRef="#ctx0" brushRef="#br0" timeOffset="53167.6">17242 17462 1839 0,'-5'-16'0'0,"2"6"160"0,-1 1-160 0,0 1 0 15,-1-1 0-15,2 2 0 0,3 7 6592 0,0 0 1280 0,0 0 256 0,0 0 48 16,-10 0-5936-16,10 0-1200 0,-6 9-224 0,1 3-48 15,1 5-768-15,1 2-208 0,0 5-16 0,1 0 0 16,1 2 80-16,1 3 16 16,0-2 0-16,1 2 0 0,1-1 128 0,1 1 0 0,-2-4 0 0,1-2-128 15,-1 1 128-15,1-4 0 0,-1-2 0 0,-1-4 0 16,0 0 128-16,1-5-128 0,-1-9 160 0,0 0-160 16,0 0 256-16,0 0-32 0,0 0-16 0,0 0 0 0,0 0 192 15,0 0 48-15,0-9 0 0,0-4 0 16,0-1 96-16,0-1 32 0,0-5 0 0,1-2 0 0,1-4-272 15,1-3-48-15,1-2-16 0,1-2 0 0,0-2 64 16,0 1 16-16,0 1 0 0,3 2 0 16,1 5-32-16,-1 4 0 0,2 3 0 0,0 4 0 15,2 2-288-15,-2 5 0 0,1 0 0 0,1 2 0 0,1 3 0 0,1 3-176 16,1 2 176-16,-1 4-208 0,-2 0 208 0,1 4 0 16,-2 0 0-16,-2 2 0 0,-2 0 0 0,-1 5-144 15,-2 1 144-15,-4-1 0 0,-3 1 0 0,-3 0 0 16,-2 0 0-16,-1-1 0 0,-5-2 0 0,1-1 0 15,-3-1 0-15,-1 1 0 0,1-2 144 0,-1-2-144 0,0-3 192 16,0 0-192-16,2 0 0 0,1-3 0 0,3-1 0 0,3-1 0 31,-1 1-640-31,9-3-64 0,0 0-32 0,0 0-10752 0,0 0-2144 16</inkml:trace>
  <inkml:trace contextRef="#ctx0" brushRef="#br0" timeOffset="53690.86">18065 17328 28559 0,'-5'-4'2544'0,"-1"1"-2032"0,6 3-512 0,0 0 0 0,0 0 1792 16,0 0 272-1,0 0 48-15,0 0 16 0,0 0-1568 0,0 0-320 16,9-4-64-16,2 4-16 0,1-2-160 0,5 2 192 0,3 1-192 0,5 0 192 16,2 1-48-16,4 0 0 15,1 0 0-15,1 1 0 0,0-1-144 0,0 1-144 0,-2-2 144 0,-3 2-208 32,-2-1-752-32,-6 0-160 0,-2 1-32 0,-4 0-9200 0,-3 0-1840 0</inkml:trace>
  <inkml:trace contextRef="#ctx0" brushRef="#br0" timeOffset="53854.06">18055 17561 34095 0,'-10'-6'1504'0,"10"6"320"0,-5-3-1456 0,5 3-368 0,-6-4 0 0,6 4 0 16,0 0 288-16,0 0-16 0,0 0 0 0,0 0 0 16,9-2-32-16,3 0-16 0,3 0 0 0,3 0 0 15,5-2-224-15,3 1 0 0,1 0 0 0,4-1 0 16,2 0-448-16,1 0-176 0,1-2-32 0,2 0-9584 15,-1-2-1920-15</inkml:trace>
  <inkml:trace contextRef="#ctx0" brushRef="#br0" timeOffset="54529.29">19451 17217 31551 0,'-8'-16'1408'0,"5"5"272"0,-1 0-1344 0,-1-1-336 16,3 0 0-16,1 0 0 0,1-2 704 0,2 1 80 0,4-1 16 0,-2 1 0 15,3 1-160-15,4 1-48 16,3 1 0-16,1 1 0 0,1 0-272 0,1 0-48 0,3 3-16 0,1 0 0 16,0 2-64-16,0 2 0 0,0 0-16 0,-1 4 0 15,-4 1-176-15,1 3 0 0,-4 4 144 0,-2 2-144 16,-2 4 0-16,-4 4 144 15,-2 2-144-15,-3 4 0 0,-3 4 128 0,-7 4-128 0,-5 2 0 0,-5 3 0 16,-4-1 0-16,-3 0 0 16,0-3 0-16,2-1 0 0,2-3-144 0,1-4 144 0,1-4-128 0,3-3 128 0,4-1 0 0,3-5 0 15,1-3 0-15,4-2 0 0,1-3 0 0,5-6 192 16,-1 8-32-16,1-8-16 0,0 0 176 0,0 0 48 16,7 6 0-16,4-3 0 0,4-1 16 0,2 0 0 15,3-1 0-15,4-1 0 0,4-2-144 0,2 0-32 16,3 0 0-16,0 0 0 0,0-1-80 0,-3 2-128 15,-1-1 176-15,-2 1-176 0,-2-1 0 0,-4 0 0 16,-3 1 0-16,-2-1 0 16,-3 1-480-16,-2 1-208 0,-1 0-32 0,-10 0-16 15,9 3-2304-15,-9-3-464 0</inkml:trace>
  <inkml:trace contextRef="#ctx0" brushRef="#br0" timeOffset="54875.44">20505 17145 25791 0,'-11'-17'1152'0,"4"6"224"0,0-1-1104 0,0 1-272 16,2 1 0-16,1 1 0 0,4 9 2656 0,0 0 480 0,0 0 80 0,0 0 32 0,0 0-2480 0,0 0-512 15,-1 10-80-15,0 1-32 0,1 3-144 0,0 1 0 16,-2 3 144-16,1 1-144 16,0 3 0-16,0 3 0 0,-2-2 0 0,1 1 0 0,0-1 0 0,1 1 144 15,-1 0 0-15,1-1 0 0,0-1-144 0,-1 0 0 16,2-3 0-16,0 0 0 16,2 1 0-16,-1-4 0 0,-1-3 0 0,1-1 0 0,0-1 128 0,0-2-128 15,-1-9 128-15,1 9-128 16,-1-9-1360-16,0 0-368 0,0 0-64 0,0 0-13648 0</inkml:trace>
  <inkml:trace contextRef="#ctx0" brushRef="#br0" timeOffset="55096.09">20218 17216 23039 0,'-12'-17'2048'0,"1"-3"-1648"0,2-1-400 0,2 0 0 15,4 0 2816-15,3 0 464 0,3 3 112 0,4-1 0 16,3-1-2048-16,3 2-400 0,2 3-96 0,3 1-16 15,4-1-496-15,1 3-96 0,1 0-32 0,3 2 0 16,-1 2-208-16,1 1 144 0,-2 3-144 0,0 1 128 16,-1 3-128-16,-2 3 0 0,-2 0 0 0,-1 2 0 15,-1 3 0-15,-2 0-144 0,-4 1 144 0,0 2-160 16,-2 1-576-16,-2 2-112 0,-3 4-32 0,-1 0 0 16,-2 3-1616-1,-4 2-336 1,-5 3-64-16</inkml:trace>
  <inkml:trace contextRef="#ctx0" brushRef="#br0" timeOffset="55269.45">20138 17537 36047 0,'0'0'1600'0,"0"0"320"0,0 0-1536 16,0 0-384-16,0 0 0 0,0 0 0 0,6 6 256 0,3-1-48 16,2 1 0-16,4-1 0 15,4 1 256-15,3-1 48 0,2 0 16 0,3-2 0 0,-1 0-96 0,3 1-32 0,0-4 0 0,4 0 0 16,3-2-240-16,2-1-160 0,-2 0 192 0,4-1-192 31,1-3-704-31,-1 0-256 0,-1 1-64 0,-4-1-10352 0,-6 0-2064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3:19:32.134"/>
    </inkml:context>
    <inkml:brush xml:id="br0">
      <inkml:brushProperty name="width" value="0.05292" units="cm"/>
      <inkml:brushProperty name="height" value="0.05292" units="cm"/>
      <inkml:brushProperty name="color" value="#FF0000"/>
    </inkml:brush>
  </inkml:definitions>
  <inkml:trace contextRef="#ctx0" brushRef="#br0">3617 718 5519 0,'0'0'496'0,"0"0"-496"16,0 0 0-16,-6 1 0 16,1-1 2608-16,5 0 416 0,-6 0 96 0,1-1 16 0,5 1-704 0,-6-1-144 15,6 1-32-15,-5-1 0 0,5 1-400 0,0 0-96 16,0 0-16-16,0 0 0 0,0 0-640 0,0 0-128 16,0 0-16-16,0 0-16 0,0 0-496 0,0 0-112 15,6 0-16-15,3 1 0 16,1 1-320-16,3 1 144 0,2-2-144 0,4 0 0 15,1 0 208-15,2 0-64 0,2-1-16 0,1 0 0 0,1 0 0 0,-1-1-128 0,0-1 192 16,-3 0-64-16,-2-2-128 0,-1 1 160 0,-2 0-160 16,0-2 160-16,-4 1-160 0,-1-1 128 0,-1 1-128 15,-4 0 128-15,-3-1 64 0,-4 5 0 0,1-5 0 16,-1 0 0-16,-3 1 48 0,-2 0 16 0,-3 0 0 0,-2 1 0 16,-2 0-128-16,-4 0 0 15,-2 1-128-15,-5 2 192 0,-5 0-192 0,-3 1 176 16,-2 3-176-16,-2 1 160 0,-1 2-160 0,0 2 128 0,-1 2-128 0,2 2 128 15,1 2 128-15,1 3 0 0,1 0 16 0,0 4 0 16,1-1-96-16,2 0-32 0,1-1 0 0,4 0 0 16,1 0 16-16,3-3 0 0,4 0 0 0,2-2 0 0,4 1 16 0,4-2 0 15,3 0 0-15,3-1 0 0,3-1 96 0,5-1 32 16,4-1 0-16,2 0 0 0,2-2-112 0,4-1 0 16,3-4-16-16,3-1 0 0,-3-2 0 0,1-2 0 15,1-3 0-15,-3-1 0 0,-1-2-32 0,-2-1 0 16,-3-1 0-16,-2-2 0 0,-3-1 0 0,-4 0 0 15,-2-1 0-15,-3 0 0 0,-3 1 96 0,-4 1 16 16,-2 1 0-16,-4 1 0 0,-3 1-48 0,-2 3 0 16,-3 1 0-16,-1 4 0 0,-2 1-208 0,-2 3-128 15,-1 1 128-15,1 1-208 16,1 2-368-16,2 2-64 0,2 1 0 0,1 1-16 16,5 0-2496-16,2 1-496 0,5 0-112 0,3-1-16 0</inkml:trace>
  <inkml:trace contextRef="#ctx0" brushRef="#br0" timeOffset="579.4">4498 974 37487 0,'0'0'1664'0,"-6"0"336"16,6 0-1600-16,0 0-400 0,-5-3 0 0,5 3 0 0,0 0 1040 0,0 0 128 16,0 0 32-16,0 0 0 0,0 0-448 0,5-4-96 15,2 0-16-15,3-1 0 16,2 2-416-16,2 0-96 0,4-1 0 0,-1 2-128 15,3 0 0-15,2 0 0 0,2-1 0 0,0 2 0 16,2 0-1264-16,-2 1-256 0,-2 0-48 0</inkml:trace>
  <inkml:trace contextRef="#ctx0" brushRef="#br0" timeOffset="743.95">4469 1233 41983 0,'0'0'1856'0,"0"0"384"0,-5 0-1792 15,5 0-448-15,0 0 0 0,0 0 0 0,0 0 256 0,0 0-32 0,0 0-16 16,0 0 0-16,5 3 80 0,4 0 16 16,2-1 0-16,3 1 0 0,4-1-304 0,2 2 160 15,2-2-160-15,2 0 128 0,3 0-128 0,1-1 0 0,1-1 0 0,2 0 0 32,-1 0-1664-32,1-1-400 0,0-2-96 0</inkml:trace>
  <inkml:trace contextRef="#ctx0" brushRef="#br0" timeOffset="4559.02">6620 598 8287 0,'0'0'736'0,"0"0"-592"0,-6 0-144 16,-1-1 0-16,1 0 2992 0,-1 0 560 0,1 0 112 0,-1 0 32 16,-1 1-1328-16,2 0-256 0,-1 0-48 0,2 0-16 15,5 0-640-15,0 0-144 0,0 0-32 0,0 0 0 16,0 0-464-16,0 0-112 0,0 0-16 0,0 0 0 15,0 0 0-15,6 0 0 0,3 0 0 0,3-1 0 0,1-1-272 0,2-1-64 16,-1 0-16-16,-1 0 0 16,3-2-144-16,0 1-16 0,3-1-128 0,1-1 192 15,0 1-192-15,2-1 0 0,2 2 0 0,3-2 0 0,-3 1 128 16,-1 0-128-16,-2 1 0 0,-1 1 0 0,-2 0 0 0,-3 1 0 16,-2 0 0-16,-2 1 0 0,-1 1 128 0,0-1-128 15,-3 1 0-15,-7 0 0 0,5 0 176 0,-5 0-176 0,0 0 192 16,0 0-192-16,0 0 240 0,0 0-64 0,-1 6-16 15,0 1 0-15,-1 2 32 0,-2 1 16 0,0 2 0 0,-3 2 0 16,1 3 48-16,-1 1 16 16,0 3 0-16,-2 8 0 0,0-1-80 0,1 2-32 0,1 0 0 15,0-3 0-15,1 0-160 0,3-1 0 0,1 0 144 0,1 0-144 16,0-3 160-16,2-1-32 0,1 1-128 16,1-2 192-16,0-2-32 0,1-1-16 0,-2-1 0 0,1-2 0 0,1-1-144 0,0-1 128 15,-1-2-128-15,0-4 128 0,-1 0-128 0,-1-2 0 16,-1-5 0-1,0 0 0-15,0 0-752 0,0 0-16 0,0 0-16 0,0 0 0 16,0 0-2304-16,0 0-464 0,-4-4-96 0</inkml:trace>
  <inkml:trace contextRef="#ctx0" brushRef="#br0" timeOffset="5094.08">7201 628 28559 0,'0'0'2544'0,"0"-5"-2032"0,0 5-512 0,0-6 0 15,0 6 1024-15,0 0 128 16,0 0 0-16,0 0 16 0,0 0-16 0,0 0 0 0,0 0 0 0,0 0 0 16,4 7-448-16,-1 2-80 0,0 2-32 0,1 3 0 15,0 1-144-15,-1 3-48 0,0 2 0 0,-1 2 0 16,0 1-48-16,0 0-16 0,-1 1 0 0,3 0 0 0,-2-1-144 0,0 0-48 15,-1-1 0-15,1-1 0 16,0-3-144-16,1 0 128 0,-1-1-128 0,-1-1 128 16,0-4-128-16,0-1 128 0,-1-1-128 0,0-2 128 0,1-1 0 15,-1-7 0-15,0 0 0 0,0 0 0 0,0 0 48 16,0 0 0-16,0 0 0 0,0 0 0 16,-5-4-176-16,-1-3 0 0,1-5 0 0,-1-2 0 0,3-3-224 15,-3-3-32-15,2-3 0 0,1-1 0 0,1-4 32 0,-1-1 0 16,1-3 0-16,1 0 0 0,1 0 224 0,0 1 0 15,0 0 0-15,1 8 0 0,0-1 128 0,3 1 0 16,0 2 16-16,1 0 0 0,2 4-144 0,2 1 0 16,1 3 0-16,4-1 128 0,1 1-128 15,1 4 0-15,0 3 0 0,1 2 0 0,-1 2 0 0,1 2 0 16,0 1 0-16,0 2 0 0,-3 0 0 0,-1 3 0 16,-3 0 0-16,-1 2 128 0,-2 2-128 0,-4-1 192 15,-2 2-192-15,-2 2 192 0,-3 2-192 0,-3 1 160 0,-4 0-160 0,-1 1 160 16,-2-1-160-16,-5 4 0 15,-1-1 0-15,1-3 0 16,2 0 0-16,-2-3 0 0,2 0-160 0,0-1 160 0,2-2-336 16,0 0 16-16,4-2 16 0,0-2 0 31,1 0-1632-31,2-1-336 0,2 1-64 0</inkml:trace>
  <inkml:trace contextRef="#ctx0" brushRef="#br0" timeOffset="5757.84">7869 935 11967 0,'0'0'1072'15,"0"0"-864"-15,0 0-208 0,0 0 0 0,3-5 3312 0,0-2 608 0,-2 1 128 0,-2 0 32 16,0-1-2000-16,-2 1-400 0,0-2-80 15,-1-1 0-15,-2-2-464 0,-2 0-96 0,0 0-16 0,-1 0 0 16,-1 0-144-16,0 0-48 0,-1 0 0 0,0 1 0 0,-1 1-160 0,0 2-32 16,-1 1-16-16,-2 2 0 15,0 1-304-15,0 1-48 0,-1 5-16 0,1 2 0 16,-1 1-128-16,-1 1-128 0,1 3 144 0,1 2-144 0,1 2 128 0,0 1-128 16,1 1 0-16,1 2 144 0,1 0-144 0,3-1 0 15,3 0-160-15,2-1 160 0,0 1 0 0,2-1-144 16,2-1 144-16,3-1 0 0,1-1 0 0,2 0 0 15,-1-2 0-15,3-1 0 0,2-1 0 0,1-2 0 16,2-3 192-16,-1-2-64 0,1-2 0 0,-1-3 0 16,2-3 0-16,0-1 0 0,0-3-128 0,1-5 144 15,-1-2-144-15,1-5 160 0,-1-3-160 0,-1-3 0 0,-1-2 0 0,0-2 0 16,-4-3 0-16,1-1 0 0,-1-1 0 0,-1 0 0 16,-3 1 0-16,-2 10 0 0,-1 0 160 15,-1 3-160-15,-1 2 544 0,0 3 0 16,-1 2 0-16,0 4 0 0,-2 2-96 0,0 0-32 0,0 5 0 15,3 5 0-15,-6 1-192 0,2 4-32 0,-2 3-16 0,1 4 0 16,1 5-176-16,-1 1 0 16,1 4 0-16,0 3 0 0,2 1 0 0,1 9 0 0,3-1-176 0,1 0 176 15,0-1 0-15,1-1 0 0,2-3 0 0,1-2-128 16,2 0 0-16,0-2 0 0,0-1 0 0,2-2 0 16,3-2-1136-1,-1-2-208-15,3-2-64 0,-1-3-11456 0,2-1-2288 0</inkml:trace>
  <inkml:trace contextRef="#ctx0" brushRef="#br0" timeOffset="7566.26">6660 1505 16815 0,'0'0'736'0,"0"0"160"0,0 0-704 0,0 0-192 16,0 0 0-16,-4-3 0 0,4 3 1792 0,-5-4 336 15,1 0 64-15,4 4 16 0,-3-5-288 16,3 5-48-16,-4-4-16 0,4 4 0 0,0 0-528 0,0 0-112 16,-2-4-32-16,2 4 0 15,0 0-336-15,0 0-64 0,0 0-16 0,0 0 0 16,7-5-352-16,2 2-80 0,4 1-16 0,2 1 0 0,6 0-64 15,6-2-32-15,4 1 0 0,9-1 0 16,4 0-80-16,7-1-16 0,3 0 0 0,3-1 0 0,1 0-128 16,4-1 160-16,1 2-160 0,6 0 160 0,2-2-160 0,1 1 0 0,-2-1 0 0,0 1 128 15,1 0-128-15,-1 2 0 0,1-1 0 0,-4 0 0 16,-7 1 0-16,-4-1 0 0,-4-1 128 0,-5 2-128 16,-5 1 0-16,-6-1 0 0,-5 1 144 0,-4 1-144 15,-4-1 0-15,-6 0 0 0,-5 1 0 0,-3-2 0 31,-9 3-384-31,0 0-80 0,0 0-32 0,0 0 0 0,-9 0-496 16,-2 3-96-16,-3 0-32 0,-1 1 0 16,-4 1-1504-16,-2 1-288 0,-2 2-64 0</inkml:trace>
  <inkml:trace contextRef="#ctx0" brushRef="#br0" timeOffset="7861.47">7451 1665 30399 0,'-1'-5'2704'0,"-1"-1"-2160"0,0 1-544 0,-1 1 0 31,1-1 1040-31,2 5 112 0,0 0 0 0,0 0 16 0,0 0 192 0,0 0 48 16,0 0 0-16,0 0 0 15,4 7-768-15,0 3-128 0,1 3-48 0,2 3 0 0,-4 2-48 0,3 2-16 16,-2 1 0-16,1 2 0 0,-3 1-32 0,0 2-16 0,0 2 0 0,0-1 0 15,1 1-144-15,-1-2-16 0,-1 0-16 0,0-3 0 16,1-1-176-16,0-1 128 16,1-2-128-16,-2 0 128 0,-2-1-128 15,1-2 0-15,0 0 0 0,0-3 128 0,0-2-400 0,0 0-96 0,-3-1-16 0,2 0 0 32,0-4-2400-32,1-6-480 0,0 0-112 15</inkml:trace>
  <inkml:trace contextRef="#ctx0" brushRef="#br0" timeOffset="8081.59">7205 1733 32255 0,'-5'-9'2864'0,"0"-2"-2288"31,-1-2-576-31,2-1 0 0,2 1 1952 0,2 1 288 16,2 0 48-16,2 1 16 0,3 0-1440 0,3 1-288 15,4 0-48-15,4 4-16 0,4 0-384 0,3 1-128 0,5 0 0 0,3 2 0 16,2 1 0-16,0 1 0 0,-1 1 0 0,-2 1 0 15,-3 1 0-15,-3 1 0 0,-2 0 0 0,-3 2 0 32,-3 3-1344-32,-3 1-192 0,-2 4-16 0,-3 2-16 15,-4 3-1888-15,-4 2-384 0</inkml:trace>
  <inkml:trace contextRef="#ctx0" brushRef="#br0" timeOffset="8223.86">7132 2168 21183 0,'0'0'1888'0,"0"0"-1504"0,0 0-384 0,0 0 0 0,0 0 4496 0,0 0 832 15,0 0 176-15,0 0 16 0,9-2-3856 0,2 1-768 16,3 0-144-16,5-1-48 0,3-2-256 0,7 2-64 16,5 0-16-16,4 0 0 0,5-2-224 0,3-1-144 15,2-2 192-15,0 0-192 0,-1-1 0 0,3-1 0 16,0-1 0-16,3 1 0 16,2-1-3008-16,1-1-672 0</inkml:trace>
  <inkml:trace contextRef="#ctx0" brushRef="#br0" timeOffset="12539.99">3933 3152 13295 0,'0'0'576'0,"0"0"144"0,-6-2-576 0,0 2-144 0,1 0 0 0,-1 0 0 0,1-1 1088 0,-2 0 192 16,-1 0 48-16,1 0 0 0,-1 0 288 0,1 0 64 16,1-1 16-16,-2-1 0 15,0 0-112-15,1 0-32 0,-1 0 0 0,3-2 0 16,-2 0-48-16,3-3-16 0,0 1 0 0,2 2 0 15,0-2-304-15,2 1-64 0,1-3-16 0,0 0 0 16,3-1-416-16,3 0-96 0,2-1-16 0,2-1 0 0,2 0-304 0,1-1-64 0,1-1-16 0,1 1 0 0,2 2-192 16,0 2 0-16,2-1 128 0,-2 2-128 15,1 0 0-15,-2 3 128 0,0 1-128 0,0 2 0 0,0-1 0 0,-2 3 0 16,-1 1 0-16,-4 1 0 0,2 3 0 0,-1-1 0 31,-2 4-160-31,0 2 160 0,-1 1-688 0,-2 2-48 0,0 1-16 0,-2 3 0 16,0 1-1776-16,-1 1-352 0,0 0-80 0,0-2-6832 31,0-2-1376-31</inkml:trace>
  <inkml:trace contextRef="#ctx0" brushRef="#br0" timeOffset="12816.22">4036 3017 30751 0,'-9'-5'1360'0,"9"5"288"0,-6-3-1328 0,1 0-320 16,5 3 0-16,-7-1 0 0,2 1 1184 0,-1 2 160 0,1 2 48 0,-1 0 0 15,2 2-384-15,-1 0-80 0,2 2-16 16,1 3 0-16,-1 2-464 0,0 4-80 0,2 0-32 0,0 2 0 16,-1 1-16-16,1 2 0 0,1 1 0 0,0 1 0 15,1 0 0-15,1 0 0 0,2 0 0 0,-2-1 0 16,0-1-96-16,0 0-32 0,1-1 0 0,2-2 0 16,0 0-192-16,1-2 144 0,-1-2-144 0,1-2 128 15,-2-2-128-15,2 0 0 0,0-1 144 0,0-1-144 16,2-3 0-16,0 1 0 0,1-1 0 0,1-3 0 15,2-2-480-15,2-1-64 0,1-1-16 16,2-2 0-16,3-2-1392 0,3 0-288 0,3-3-48 16,2-1-8624-16,3-2-1728 0</inkml:trace>
  <inkml:trace contextRef="#ctx0" brushRef="#br0" timeOffset="12974.57">4659 3202 35935 0,'0'0'3200'0,"0"0"-2560"16,0 0-512-16,0 0-128 0,0 0 256 0,0 0 16 0,4-4 16 0,1-1 0 16,2 2-112-16,2 1-32 0,0 0 0 0,4 1 0 15,0-1-144-15,1 1 0 0,3 2-192 0,-3-1 192 32,0 2-2096-32,-1 0-288 0,1 0-64 0</inkml:trace>
  <inkml:trace contextRef="#ctx0" brushRef="#br0" timeOffset="13164.18">4686 3389 19343 0,'-5'-1'1728'0,"-1"0"-1392"0,6 1-336 0,-6 0 0 0,1-3 4688 15,5 3 880-15,0 0 160 0,0 0 32 0,0 0-4096 16,0 0-816-16,0 0-160 0,0 0-48 0,9-1-272 0,0-1-64 16,4 1-16-16,2 1 0 0,4 1-288 0,2-1 0 15,-1-1 0-15,4 1 0 0,0-1-192 0,1 1-128 16,0-1-48-16,3 0-12304 15,2 0-2480-15</inkml:trace>
  <inkml:trace contextRef="#ctx0" brushRef="#br0" timeOffset="14393.57">7638 2893 21183 0,'0'0'944'0,"-8"-1"192"0,-1-1-912 0,1 1-224 0,8 1 0 16,-8-4 0-16,8 4 1376 0,-6-2 224 0,6 2 64 0,0 0 0 0,0 0-224 0,0 0-32 15,0 0-16-15,0 0 0 0,0 0-688 0,0 0-128 31,6-2-16-31,2 0-16 0,2 1-224 0,3 0-32 0,2-1-16 0,3 1 0 16,1 0-112-16,2-1-32 0,1 0 0 0,1 0 0 0,0-2-128 0,0 1 0 16,-1 0 144-16,-1-1-144 0,0 1 0 15,-3 0 144-15,0-2-144 16,-2 1 0-16,-1 0 144 0,-3 0-144 0,-1 1 0 0,-2 0 144 0,-4 1 0 0,2-1 0 0,-7 3 0 0,0 0 0 16,0 0 464-16,0 0 96 15,0 0 0-15,0 0 16 16,0 9-112-16,-1 1-32 0,-2 2 0 0,-1 4 0 15,-1 0-128-15,-1 5-48 0,1 2 0 0,-1 2 0 0,-2 3-96 16,2 0-32-16,1 0 0 0,1-1 0 0,0 1-32 0,1-2-16 16,1 1 0-16,1-1 0 0,0-1 64 0,1 0 16 15,-1-1 0-15,1-3 0 0,1-3-160 16,0 0-16-16,0-3-128 0,1 0 192 0,-1-2-192 16,2-1 0-16,-3-1 0 0,1-2 0 15,2-1-448-15,0-3-176 0,-3-5-32 16,0 0-16-16,6 2-3056 0,0-3-624 0</inkml:trace>
  <inkml:trace contextRef="#ctx0" brushRef="#br0" timeOffset="14832.36">8197 2851 38175 0,'0'0'832'0,"0"0"192"0,0 0 16 0,0 0 48 0,0 0-880 0,0 0-208 0,-1 7 0 0,1 4 0 16,0 3 736-16,0 2 96 15,1 1 32-15,0 4 0 0,0 2-304 0,0 2-64 16,0 2-16-16,0 3 0 0,-1-1-336 0,-1 1-144 16,0 0 128-16,0-1-128 0,1 1 128 0,0-2-128 0,0-2 128 0,0-3-128 15,0-3 128-15,0-3-128 0,0-1 0 0,0-3 128 16,0-2-128-16,1-2 0 0,-2-3 0 0,1-6 128 16,0 0-128-16,0 0 0 0,0 0 144 0,-5-5-144 15,-1-2 0-15,1-4 0 0,0-4 0 0,1-5 0 16,1-4-320-16,1-4 32 0,0-2 0 0,1-3 0 15,1-4 112-15,1 0 32 0,0 0 0 0,2 0 0 16,0 2 144-16,1 2 0 0,1 1 0 0,0 4 0 16,0 1 0-16,1 3 144 0,2 2 0 0,1 3 0 15,1 3-144-15,1 3 128 0,0 3-128 0,2 2 128 0,1 1-128 16,1 3 0-16,1 2 0 0,0 2 0 0,1 1 0 0,-2 2 128 16,1 3-128-16,-2 1 128 0,-1 2-128 0,-2 2 192 15,-2 1-192-15,-2 1 192 0,-4 2-32 0,-1 0 0 16,-2 1 0-16,-1-1 0 0,-6 0-160 0,0 1 192 15,-3-1-192-15,-1 1 192 0,-2-1-64 0,-2 0 0 16,0 0 0-16,-2-2 0 0,0-1-128 0,-1 0 0 16,3 0 0-16,-2 0 0 15,1-1-1536-15,0 0-192 0,3-1-48 0,1 0-10400 0,1 0-2096 16</inkml:trace>
  <inkml:trace contextRef="#ctx0" brushRef="#br0" timeOffset="15288.49">8724 3186 30399 0,'12'-7'1344'0,"-7"4"288"0,2-2-1312 0,0 1-320 0,-1-2 0 0,1 0 0 15,-3-3 768-15,2 0 64 0,-3-2 32 0,-2-1 0 0,-2-1 496 0,-1 0 112 16,-1 1 0-16,-3 1 16 0,-1-1-272 0,0 1-48 16,-3 1-16-16,-1 2 0 15,0 1-496-15,-1 3-96 0,-1 1-32 0,-2 3 0 16,1 2-288-16,-1 2-64 0,-2 3-16 0,3 2 0 0,-2 1-160 0,1 3 0 15,-2 3-192-15,3 1 192 0,2-1-192 0,2 1 192 16,4 0-160-16,0 1 160 0,2-2-128 0,1 1 128 16,2-1 0-16,2-1-144 0,3-2 144 0,1-1 0 15,2-2 0-15,1-1-128 0,1-3 128 0,0 0 0 16,3-4 0-16,2-3 0 0,0-2-128 0,1-3 128 16,1-4-128-16,2-3 128 0,-1-3 0 0,3-3 0 15,1-3 0-15,-1-3 0 0,0-4 0 0,-1-2 0 0,-1-3 0 16,-3 0 0-16,-2-1 0 0,-2 2 0 15,-2 2 0-15,-2 2 128 0,-3 4 240 0,-2 3 48 16,-1 3 16-16,0 4 0 0,-2 3 144 0,0 2 16 0,1 3 16 16,0 7 0-16,0 0-272 0,0 0-48 15,-6 5-16-15,2 4 0 0,1 4-272 0,0 3 0 0,0 3 0 0,1 3 0 16,1 2 0-16,0 3 0 0,0 0 0 0,1 2 0 16,1 0 0-16,0 1 0 0,0-1-128 15,1-2 128-15,2 0-160 0,1 0 16 0,0-2 0 0,0 0 0 31,-2-2-1072-31,3-1-192 0,-1-3-64 0,1-1-12016 0,-1-3-2400 0</inkml:trace>
  <inkml:trace contextRef="#ctx0" brushRef="#br0" timeOffset="15759.37">7652 3721 6447 0,'0'0'576'0,"-5"0"-576"0,-5-1 0 0,1 0 0 16,0 0 5760-16,2 1 1056 0,-1 0 208 0,1 0 32 16,1 0-4432-16,6 0-896 0,0 0-192 0,0 0-16 15,0 0-368-15,0 0-64 0,0 0 0 0,0 0-16 16,9 0-496-16,2 0-112 0,4 0-16 16,7-2 0-16,7-1-160 0,7-1-32 0,8 0-16 0,5-2 0 15,5 0-240-15,4-2 128 0,3 0-128 0,8-2 0 16,7-1 128-16,5-1-128 0,4-1 0 0,5 1 144 15,2 1-144-15,3 0 0 0,1 1 0 0,0 0 0 16,-4 0 0-16,0 4 0 0,-1 0 0 0,-6 2 0 0,-7-1 0 0,-8 3 0 16,-5 0 128-16,-8 2-128 0,-6 0 0 0,-7 1 0 15,-7 0 0-15,-5 1 128 0,-4 1 0 0,-8-2-128 16,-5-1 192-16,-3 1-64 0,-2 0-128 0,-3 0 0 16,-7-1 0-16,0 0 0 15,0 0-1984-15,0 0-464 0,-5 4-112 0</inkml:trace>
  <inkml:trace contextRef="#ctx0" brushRef="#br0" timeOffset="21619.96">8425 4268 3679 0,'-18'-12'160'0,"11"8"32"16,1-3-192-16,-2 1 0 16,3 1 0-16,0-2 0 0,1-1 6256 0,1 0 1200 0,0-1 240 0,3-2 48 15,1 1-5104-15,3 0-1024 0,-1-1-208 0,4 0-32 16,3 0-800-16,1-1-176 0,0 1-16 0,2 2-16 15,0 2-128-15,1 1-32 0,1 2 0 0,-1 0 0 16,-1 2-48-16,-2 3-16 0,1 2 0 16,-1 3 0-16,-2 3-144 0,-2 2 128 0,-2 3-128 0,-3 3 128 15,-4 3-128-15,-1 3 192 0,-4 3-192 0,-2 3 192 0,-2 4-192 16,-3 0 0-16,-1 1 0 0,-4-1 0 0,-2-1 0 16,0-4 0-16,1-1 0 0,3-4 0 0,0-3 0 15,3-3 0-15,2-3 0 0,2-3 0 0,2-4 512 0,3 0 32 16,1-3 0-16,4-4 0 0,0 0 112 0,0 0 32 15,6 2 0-15,3-1 0 0,2 0-416 0,3-2-80 0,1-1 0 0,3 0-16 16,2-1-176-16,2-1 0 16,0 1 0-16,1 0 0 0,0 1 0 0,0-2 0 0,-1 1 0 0,1-1 0 31,0-1-432-31,2 1-112 0,-2-2-32 0,1 2 0 16,0-1-2096-16,2 1-416 0,2 0-96 0</inkml:trace>
  <inkml:trace contextRef="#ctx0" brushRef="#br0" timeOffset="21842.22">9103 4194 21183 0,'6'-14'1888'0,"-4"7"-1504"15,1 0-384-15,1-1 0 0,-1 1 2304 0,0 1 384 16,-1-1 64-16,1 2 32 0,-3 5-640 0,0 0-128 0,0 0-32 0,0 0 0 16,0 0-832-16,0 0-160 15,0 0-32-15,2 9-16 0,-1 2-448 0,1 3-96 16,-2 2-16-16,0 3 0 0,-1 2-208 0,0 2-48 15,-1 1-128-15,1 2 192 0,0 0-192 0,-1-1 0 0,2 1 128 16,0-1-128-16,0-1 0 0,2 0 0 0,0-3 0 16,-1-1 0-16,1-1-288 0,0-2-96 0,0-1-32 0,2-3 0 15,-1-3-1568-15,0-3-320 0,1 0-64 0,-4-7-14000 0</inkml:trace>
  <inkml:trace contextRef="#ctx0" brushRef="#br0" timeOffset="22032.45">9052 4266 18431 0,'-7'-10'1632'0,"0"-2"-1312"0,1-1-320 0,0-2 0 0,1 0 4544 0,3 1 832 0,-2 0 160 0,4 1 32 16,1-1-3824-16,4 0-768 0,-1 0-144 0,4 2-48 15,3 1-432-15,3 1-96 0,3 2 0 0,1 1-16 16,6 2-240-16,-2-1 0 0,3 2 0 0,0 0-160 16,0 2 160-16,-1 1-128 15,-1 1 128-15,-2 1-128 16,-3 4-1472-16,-1 0-272 0,-5 2-64 0,-2 1-14672 0</inkml:trace>
  <inkml:trace contextRef="#ctx0" brushRef="#br0" timeOffset="22207.43">8892 4591 38527 0,'0'0'1712'0,"0"0"336"0,0 0-1632 0,0 0-416 15,0 0 0-15,8 2 0 0,0-2 448 0,0 0 16 0,3 0 0 0,4 1 0 16,1-1 144-16,3 1 32 15,2 0 0-15,3 0 0 0,1-1-320 0,2-1-48 16,0 1-16-16,3 0 0 0,0-1-48 0,1-1-16 0,2-1 0 0,-1 1 0 31,0-1-2288-31,-1 0-464 0,-1-1-80 0,-1 0-14304 0</inkml:trace>
  <inkml:trace contextRef="#ctx0" brushRef="#br0" timeOffset="22433.08">9619 4446 4607 0,'0'0'400'0,"-2"-4"-400"0,2 4 0 0,-2-5 0 16,-1 1 7104-16,3 4 1344 0,0 0 272 0,0 0 48 0,0 0-5888 0,0 0-1168 16,0 0-240-16,-4 6-64 0,1 0-704 0,1 4-160 15,0 1-32-15,-1 2 0 16,2 3-224-16,0 2-48 0,0 3-16 0,0 3 0 0,1 2-224 0,-1 0 128 16,0 2-128-16,0-1 0 0,0 0 0 0,1-1 0 15,0-1 0-15,-2 2 0 0,2-3 0 0,-1 0-240 16,1-3 32-16,0-1 0 15,1-2-784-15,1-1-160 16,-2-4-16-16,1-2-16 0,0-2-1808 0,0-2-352 0,-1-7-80 0</inkml:trace>
  <inkml:trace contextRef="#ctx0" brushRef="#br0" timeOffset="22638.07">9621 4657 30175 0,'-3'-23'1344'0,"2"13"256"0,-1-2-1280 0,1-1-320 0,1-2 0 0,0 2 0 0,0 0 1488 0,3 2 240 15,1 2 32-15,3 0 16 0,3 1-752 0,0 1-160 16,1 2-32-16,2 1 0 0,2 0-352 0,2 3-80 15,-1 2-16-15,1 0 0 0,-1 2 48 16,0 0 0-16,-4 1 0 0,-2 3 0 0,-2-2-144 0,-3 4-32 16,-2 1 0-1,-2 1 0-15,-4 1-128 0,-3 2-128 0,-5 3 192 0,-5-1-192 0,-4 0 0 0,-2-2 0 32,-3 0-240-32,0 0 80 0,1-1-624 0,-1 0-128 0,2-1-32 0,-16 9-25808 15</inkml:trace>
  <inkml:trace contextRef="#ctx0" brushRef="#br0" timeOffset="25258.77">14306 1152 13823 0,'0'0'608'0,"-2"-5"128"0,-1 0-592 0,1-1-144 15,1 1 0-15,0-1 0 0,-1 1 2880 0,1-1 560 16,0 1 96-16,1 5 32 0,-1-6-1264 0,0 2-240 16,1 4-48-16,0 0-16 0,0 0-912 0,0 0-176 15,0 0-32-15,0 0-16 0,0 0-432 0,0 0-96 0,1 7-16 0,0 2 0 16,0 5-64-16,0 1-32 15,1 2 0-15,-1 2 0 0,1 4 32 0,-1 1 0 16,0 0 0-16,0 0 0 0,0 0-80 0,1 1-16 16,2-1 0-16,-2-1 0 0,0 0-160 0,1 0 0 15,0-1 0-15,-1-1 0 0,0-1 128 0,0-3-128 16,2-1 128-16,-2-1-128 0,1-3 0 0,-1-1 0 16,2-1 0-16,-4-1 0 15,0-3-1488-15,0-6-336 0,0 0-64 0,0 0-9008 0,0 0-1808 0</inkml:trace>
  <inkml:trace contextRef="#ctx0" brushRef="#br0" timeOffset="25463.42">14113 1257 34095 0,'-11'-19'1504'0,"6"9"320"0,1-2-1456 0,0-3-368 0,0-1 0 0,2 0 0 0,0 2 864 0,2 0 96 16,0-1 32-16,3 1 0 0,2 0-80 0,1-2-16 15,3 3 0-15,2 1 0 0,1 0-640 0,4 2-256 16,2-1 176-16,3 2-176 0,3 2 0 0,-1 0 0 15,3 2 0-15,-1 0 0 16,-1 3-176-16,-2 1 176 0,-1 2-160 0,-2 2 160 0,-3 4-320 0,0 1 16 16,-3 0 16-16,-1 4 0 15,-2 2-1872-15,-2 2-368 0,-3 4-80 0,-3 1-12368 0</inkml:trace>
  <inkml:trace contextRef="#ctx0" brushRef="#br0" timeOffset="25652">14093 1614 14735 0,'-11'0'640'0,"11"0"160"0,-4 1-640 0,4-1-160 0,0 0 0 0,0 0 0 16,0 0 4848-16,0 0 928 0,0 0 192 0,0 0 48 15,0 0-3952-15,7 5-784 0,3-1-144 0,3-1-48 16,3-1-448-16,5-1-112 16,1 0-16-16,5-1 0 0,3-1-256 0,1-1-64 0,0-1-16 0,-1 1 0 0,1-4-176 0,1-1 0 15,0-1-192-15,1 0 192 16,1-2-3056-1,0 0-480-15,-1-1-112 0</inkml:trace>
  <inkml:trace contextRef="#ctx0" brushRef="#br0" timeOffset="25952.36">14976 1243 36975 0,'0'0'1632'0,"0"0"352"0,1-5-1600 0,2-1-384 16,0 1 0-16,1-1 0 0,1 1 384 0,1 0-16 0,2 2 0 0,1 0 0 15,1 0 16-15,2 1 0 0,2 0 0 0,3 1 0 16,-1 0-384-16,2-1 0 0,-1 2 0 0,1 1 0 31,0 0-2288-31,-2 1-368 0,-1 1-80 0</inkml:trace>
  <inkml:trace contextRef="#ctx0" brushRef="#br0" timeOffset="26112.97">14954 1403 41471 0,'0'0'3680'0,"0"0"-2944"0,0 0-592 0,0 0-144 0,0 0 208 0,0 0 16 16,0 0 0-16,6-5 0 0,0 2 544 0,3 0 96 31,2 0 32-31,4 1 0 0,2 1-640 0,3 0-112 0,4 0-16 0,5 0-128 0,3 2 0 0,3-1-224 16,2-1 16-16,2-1-13280 31,-1-1-2640-31</inkml:trace>
  <inkml:trace contextRef="#ctx0" brushRef="#br0" timeOffset="29597">16530 1020 27647 0,'0'0'2448'0,"0"0"-1952"0,-6-4-496 15,2 2 0-15,4 2 1232 0,-7 1 160 0,-4 2 16 0,2 2 16 16,7 1-1056-16,-5 2-224 0,1 2-144 0,-1 2 192 0,0 2-192 0,-4 4 0 31,0 2 0-31,1 2 0 0,-1-1 0 0,2 0 160 0,0 0-160 16,1-1 160-16,1-2 16 0,0-1 0 0,2-2 0 0,1-1 0 0,1-3 208 16,1-1 32-16,1-3 16 0,0-2 0 15,1-5 64-15,0 0 16 0,0 0 0 0,0 0 0 0,0 0-48 0,0 0 0 16,4-7 0-16,1-3 0 0,2-2-256 0,0-4-48 15,0-5-16-15,2-1 0 0,1-1-144 0,1-2 0 16,-1-2 0-16,1-1 0 0,-1 1 0 0,-4 7 0 31,1 0 0-31,-1 1 0 0,-1 4 272 0,-1 2 32 0,1 3 0 0,-1 1 0 0,1 2 160 0,0 2 48 16,-5 5 0-16,8 2 0 0,-3 4-256 0,2 3-32 16,0 5-16-16,0 2 0 0,1 3-48 0,0 1-16 15,2 1 0-15,-2 1 0 0,1 1-144 0,0 1 128 16,0-1-128-16,0-1 128 0,-3-2-128 0,1 0 0 0,-2-2 144 0,1-1-144 15,-1-3 0-15,1-1 128 0,-2-2-128 0,-1-2 0 16,1-1 0-16,0-1-320 0,-2-2 64 0,-2-5 16 31,0 0-1488-31,0 0-320 0,0 0-48 0,0 0-15120 0</inkml:trace>
  <inkml:trace contextRef="#ctx0" brushRef="#br0" timeOffset="30065.6">16316 964 18431 0,'0'0'1632'0,"0"0"-1312"0,0 0-320 0,0 0 0 15,-3-1 2624-15,3 1 448 0,0 0 80 0,-6-3 32 0,2 1-832 0,4 2-176 16,0 0-16-16,0 0-16 16,0 0-1024-16,4-4-208 0,3 0-32 0,3 2-16 15,3-1-352-15,4 1-80 0,2-2-16 0,6 2 0 16,1 0-160-16,5 1-48 0,-2-1 0 0,3 1 0 15,-1-2-208-15,0 1 0 0,-4-1 0 0,-1 0 0 16,-3-1-1104-16,-2 1-320 0,-4 2-64 0,-1 0-16 16,-3 1-1888-16,-3 0-384 0</inkml:trace>
  <inkml:trace contextRef="#ctx0" brushRef="#br0" timeOffset="30396.76">16943 864 28559 0,'5'-6'2544'16,"-1"-1"-2032"-16,0 0-512 0,3-1 0 0,1 0 1008 0,-1 1 96 16,1-3 32-16,-2 2 0 0,-1 1 592 0,1 2 128 15,-1-1 32-15,1 3 0 0,-6 3-944 0,4-3-192 16,-4 3-48-16,0 0 0 0,0 0-272 0,4 5-64 0,-1 2-16 0,-2 2 0 0,-2 3 32 0,-2 4 16 15,-2 4 0-15,-4 3 0 0,-3 3-192 0,-3 5-32 16,-4 7-16-16,-3 4 0 0,-3 2-32 16,-2 2-128-16,-1 0 192 0,-2 2-64 0,1 3-128 0,2-3 128 15,0 0-128-15,3-3 128 0,3-2-128 0,0-1 0 16,0-5 144-16,3-2-144 0,1-2 0 0,2-2 128 16,2-4-128-16,2 0 0 0,1-4 0 0,1-2 0 15,1-2 0-15,3-3 128 16,0-2-1104-16,3-3-224 0,1-3-32 15,3-2-16-15,-2-6-1424 0,6 3-272 0,3-3-64 0</inkml:trace>
  <inkml:trace contextRef="#ctx0" brushRef="#br0" timeOffset="30791.13">17336 1287 35711 0,'0'0'1584'0,"-3"-4"320"0,-3-1-1520 0,1 2-384 15,-1 0 0-15,-3 0 0 0,-2 2 528 0,0 2 48 16,-5 4 0-16,-1 0 0 0,-1 4 32 0,-2 3 16 0,-2 5 0 0,0 1 0 16,-1 4-304-16,-2 4-64 0,-1 1-16 0,-1 3 0 15,-1 0-112-15,2 0 0 0,-1 1-128 0,4-1 192 16,3 0-192-16,4-3 0 0,3-2 0 0,5 0 0 16,2-2 0-16,4 0 0 0,3-3 0 0,4-2 0 15,0-1 176-15,5-2-176 16,3-2 192-16,3 0-192 0,0-2 256 0,2-4-48 0,3-1-16 0,1-3 0 0,0-1-192 15,0-2 0-15,-1-3 128 16,-2-1-128-16,0-2 0 0,-2-2 144 0,-1-2-144 0,-2-1 128 0,-3-1 0 0,-2 0 0 16,-3 0 0-16,-4 1 0 0,-3 1 176 0,-2 1 16 15,-5 1 16-15,-2 1 0 0,-2 2 192 0,-1 1 48 16,-3 2 0-16,0 2 0 0,-3 1-576 0,0 1 0 16,0 2 0-16,-1 0 0 0,0 3 0 0,1-1-144 15,1 2-16-15,1 0 0 16,3 0-1472-16,3 1-288 0,2 0-64 0,2-1-10432 15,3-2-2064-15</inkml:trace>
  <inkml:trace contextRef="#ctx0" brushRef="#br0" timeOffset="33073.03">17571 1433 29375 0,'0'0'1296'0,"4"-5"272"0,0-1-1248 0,-2 1-320 16,3 0 0-16,-1 1 0 0,-4 4 1200 0,0 0 176 15,0 0 32-15,0 0 16 0,0 0-464 0,0 0-112 0,0 0-16 16,0 0 0-16,0 0-256 0,0 0-64 16,-3 8-16-16,0 2 0 0,-2 1-176 0,-2 1-48 0,1 1 0 15,-1 1 0-15,1 2-272 0,-1-1 160 16,-1 0-160-16,-1 1 128 0,1-2-128 0,0 2 0 16,1-2 0-16,2 0 0 0,0-2 0 0,3-1 0 0,1-1 0 15,2-2 0-15,1-2 0 0,3-1 0 0,3-2 0 0,0-1 0 16,2-2 0-16,1-2 0 0,1-1 0 0,2-2 0 15,1 0 0-15,-3-2 0 16,3 0 0-16,0-2 0 0,-2-1 0 0,0 0 0 0,0-2 0 0,1 1 0 16,-2-1 128-16,-1 1-128 0,-3 0 0 0,-2 1 128 0,-1 1 32 0,-1 1 0 15,-2 1 0-15,-1 1 0 0,-1 6 416 0,0 0 64 16,-3-3 32-16,3 3 0 0,-6 0 16 0,2 3 0 16,-2 2 0-16,2 2 0 0,-2 3-688 0,1 2-256 15,1 2 16-15,-1 0 0 16,3 1 240-16,0 2 0 0,1 0 0 0,0 1 0 0,-2 1 0 0,2-1 0 15,0 2 0-15,1-1 0 0,1 0 0 0,0-1 0 16,3 1 0-16,-2 0 0 0,0-4-320 0,1-1-32 16,1 0 0-16,0-2 0 15,0-2-3008-15,0-3-608 0</inkml:trace>
  <inkml:trace contextRef="#ctx0" brushRef="#br0" timeOffset="33733">18582 812 24879 0,'0'0'2208'0,"0"0"-1760"0,0 0-448 0,5-5 0 0,-1 0 1344 0,0-1 192 16,0 0 48-16,-1-1 0 0,0 1-880 0,-1-1-160 16,1-1-32-16,-2 1-16 0,-1-2 240 0,-1 1 48 15,-2 0 16-15,-1 1 0 0,-1-2 48 16,-2 2 16-16,0 3 0 0,-1 0 0 0,-3 0-96 0,-3 3 0 15,1 1-16-15,-3 3 0 0,1 3-368 16,-3 3-64-16,-1 1 0 0,-1 2-16 0,-1 2-304 0,1 3 0 16,-2-2 128-16,3 1-128 15,0 1 0-15,2-2 160 0,3 1-160 0,2-1 128 0,1 2-128 0,2-2 0 0,3-1 0 0,1 1 0 16,3-2 0-16,2-1 0 0,2-1 0 0,3-1 0 16,3-1 0-16,2-3 0 0,4-1 0 0,-2-3 0 15,2-2 128-15,1-2-128 0,3-4 0 0,0-2 128 16,-1-3-128-16,2-3 128 0,-2-3-128 0,1-4 128 15,0-4-128-15,-1-1 0 16,1-1 0-16,-2-2 0 0,-1-3 0 0,-2 2 0 0,-1 2 0 16,-1 0 0-16,-1 2 0 0,-4 7 0 0,1 2 128 0,-1 0-128 0,-3 2 400 0,0 3 0 15,-1 1 0-15,-1 2 0 0,1 1-16 0,-2 0 0 16,0 8 0-16,0 0 0 0,0 0-192 0,-3 6-64 31,0 3 0-31,0 3 0 0,-1 2 48 0,0 3 0 16,0 1 0-16,-1 3 0 0,1 3-176 0,-3 9-256 0,2-1 64 0,-1-1 16 0,1-1 176 0,0-2 0 15,3 1 0-15,0-3 0 0,1-1 0 0,3-1 0 16,0 0 0-16,2-2 0 0,-1-3 0 0,0-2 0 16,2-1-144-16,0-3 144 15,2-1-576-15,0-2-32 0,3-4-16 0,-1-1 0 16,2-4-1872-16,1-3-368 0,0-4-80 0</inkml:trace>
  <inkml:trace contextRef="#ctx0" brushRef="#br0" timeOffset="34096.83">18899 405 35423 0,'-3'-13'1568'0,"2"8"320"0,-2 0-1504 0,1 0-384 0,0 1 0 0,0 0 0 16,-2-1 336-16,4 5 0 0,0 0 0 0,0 0 0 16,-6 1 208-16,1 4 32 0,2 1 16 0,0 3 0 15,-2 2-464-15,2 1-128 16,0 0 0-16,0 1 0 0,0 1 0 0,2 0 0 0,0 0 0 0,1 1 128 15,1-2-128-15,0-2 0 0,-1 0 0 0,3 0 0 16,0-1 0-16,1-2 128 0,1 0-128 0,0-2 128 16,2-4 32-16,2 0 16 0,-1-3 0 0,-1-1 0 0,1-3-16 15,-1-1 0-15,1-4 0 0,1-1 0 16,-1-2-160-16,0-2 192 0,1-1-192 0,2-3 192 0,0 2-192 0,-2 1 128 16,-1 4-128-16,-1 1 128 0,-2 1 256 0,-2 2 64 15,-1 3 0-15,-2 5 0 0,0 0 192 0,0 0 32 16,0 0 16-16,0 0 0 0,0 0-352 0,-4 8-64 15,-2 2-16-15,1 2 0 0,-2 2-256 0,3 2 128 16,1-1-128-16,-1 3 0 0,2 3 0 0,1 1 0 16,1 0 0-16,0 1 0 0,1 1-160 0,0-2-96 15,1-2 0-15,1 0-16 32,0-1-2432-32,0-1-496 0</inkml:trace>
  <inkml:trace contextRef="#ctx0" brushRef="#br0" timeOffset="34617.56">15078 2603 26719 0,'-6'-10'2368'0,"4"5"-1888"0,0 0-480 0,-2-1 0 0,4 6 3008 0,0 0 512 15,0 0 112-15,0 0 16 0,0 0-2352 0,0 0-464 16,0 0-80-16,4 6-32 0,-1 2-720 15,0 3 0-15,1 2 0 0,-1 4-208 0,0 4 208 0,0 2 256 16,0 2-48-16,-1 0-16 0,-1 1 16 0,0 2 0 16,-1-1 0-16,0 0 0 15,-1-1-208-15,0 0-208 0,-2 0 32 0,-1-2 16 32,1-1-448-32,0-1-96 0,-1-3 0 0,-1-2-16 0,-2 0-1776 15,1-3-336-15,-2-2-80 0</inkml:trace>
  <inkml:trace contextRef="#ctx0" brushRef="#br0" timeOffset="34792.71">14948 2762 36863 0,'-5'-16'1632'0,"2"7"336"0,-1-2-1584 0,1-1-384 15,0-1 0-15,2-1 0 0,1 1 1120 0,2-1 144 0,2 0 16 0,3 1 16 16,2 0-592-16,2 1-128 0,3 1-32 16,4 1 0-16,2 1-544 0,1 3 0 0,1 0 0 0,1 2 0 15,2 1 0-15,-1 2 0 16,-1 1-128-16,0 1 128 15,-1 1-640-15,-2 2-48 0,-3 2 0 0,-3 1 0 16,-2 4-2768-16,-3 5-576 0,-2 0-96 0</inkml:trace>
  <inkml:trace contextRef="#ctx0" brushRef="#br0" timeOffset="34981.6">14900 3082 35935 0,'0'0'1600'0,"0"0"320"0,0 0-1536 0,0 0-384 15,0 0 0-15,0 0 0 0,0 0 1216 0,0 0 160 16,0 0 32-16,0 0 16 0,10 2-480 0,0 1-112 15,3-1 0-15,2 0-16 0,2 0-480 0,3 2-80 16,2-1-32-16,2-1 0 0,3 0-224 0,0-1 0 16,1-1 128-16,1-1-128 31,2 0-1456-31,-1-1-336 0,0-1-64 0,-3-2-16240 0</inkml:trace>
  <inkml:trace contextRef="#ctx0" brushRef="#br0" timeOffset="35402.1">15512 3009 35759 0,'0'0'1584'0,"0"0"336"0,0 0-1536 0,0 0-384 16,0 0 0-16,-2 6 0 0,-1 0 608 0,-1 1 48 0,2 3 16 0,0 2 0 15,-1 4 352-15,0 1 64 0,2 3 0 0,0 2 16 16,0 0-464-16,0 2-112 0,0 3-16 0,0 0 0 16,0 2-208-16,1 1-48 0,-1-3-16 0,1-1 0 15,1 0-240-15,-1-2 0 0,0-1 0 0,1-2-160 0,0 0-160 16,0-4-48-16,0 0 0 0,1-4 0 15,-1-3-608-15,2-2-128 0,-3-8-32 0,0 0 0 16,0 0-592-16,0 0-112 0,0 0-16 0,-4-8-16 16,1-4-48-1,-1-2-16-15,-3-4 0 0,1-2 0 0,1-2 1280 0,1-2 256 0,-1-1 48 0,1-2 16 16,0 1 1600-16,2-2 320 0,0 0 64 0,1 1 16 0,0 2 480 0,2 1 96 16,0 0 32-16,2 3 0 0,2 3-880 15,0 2-176-15,3 0-48 0,2 3 0 0,2 1-752 0,2 2-160 16,2 2-16-16,1 3-16 0,4-1-224 0,1 3 144 15,1 1-144-15,-1 2 128 16,-1 1-128-16,-3 2 128 0,-3 3-128 0,-2 0 128 0,-3 2-128 0,-2 1 192 0,-3 2-192 16,-2 2 192-16,-4 0-64 0,-5 1-128 0,-3 0 192 0,-4 1-64 15,-3 2-128-15,-3-1 0 16,-1 2 0-16,-1-3 0 16,0-2 0-16,0 0-224 0,2-2 48 0,1-3 16 0,1 0-16 0,3-1 0 0,2-2 0 0,3 0 0 31,2-3-2768-31,2-2-576 0,5 0-96 0</inkml:trace>
  <inkml:trace contextRef="#ctx0" brushRef="#br0" timeOffset="35571.87">16102 2961 42159 0,'0'0'1856'0,"4"-5"400"0,2-1-1808 0,0 1-448 16,4-1 0-16,0 1 0 0,0 0 0 0,1 1-160 15,1 1 0-15,0 0 0 0,0 1 160 0,1 2 0 16,-1 1-144-16,1 2 144 16,0 0-2656-16,0 2-464 0,-4 2-80 0</inkml:trace>
  <inkml:trace contextRef="#ctx0" brushRef="#br0" timeOffset="35708.01">16061 3186 27647 0,'0'0'2448'0,"0"0"-1952"0,0 0-496 0,0 0 0 15,0 0 2992-15,0 0 496 0,0 0 96 0,4-5 32 16,1 2-2560-16,4 0-512 0,3-1-96 0,2 2-32 16,2 1-288-16,3 0-128 0,0-1 128 0,2 1-128 15,1-2 0-15,1 1-176 0,2 0 16 0,2-1-12304 16,-1-2-2448-16</inkml:trace>
  <inkml:trace contextRef="#ctx0" brushRef="#br0" timeOffset="36280.01">17436 2795 15663 0,'0'0'1392'0,"1"-5"-1120"16,-2-1-272-16,2 1 0 0,-1 5 4592 0,0 0 848 0,0 0 192 0,0 0 16 15,0 0-3584-15,8 2-720 16,-3 1-128-16,-3 2-48 0,2 1-560 0,-3 4-112 16,-1 2-32-16,0 2 0 0,-1 2-80 0,-1-3 0 0,-2 2-16 0,0 2 0 15,-1 1-112-15,0 1-32 0,-2 0 0 0,0 0 0 0,-1-2-48 0,-3 3-16 16,2-2 0-16,1-4 0 0,1-2-160 0,0-1 160 15,1-2-160-15,0-2 160 16,1-2-32-16,-1-2 0 0,2-2 0 0,4-1 0 16,0 0-128-16,0 0 160 0,-4-7-160 0,3-3 160 0,2-2-160 15,2-3-256-15,0-4 64 0,2-2 16 0,2-1 176 0,1-1-128 16,0-3 128-16,2 0-128 0,2-2 128 16,1 2 0-16,-1 0 0 0,0 3 0 0,-1 2 176 0,1 3 16 15,0 3 0-15,0 3 0 0,-1 3-64 0,0 2 0 16,0 3 0-16,-1 3 0 0,0 1 0 15,0 2 0-15,-1 2 0 0,-1 4 0 0,0 3 0 0,0 3-128 16,-1 2 192-16,0 2-64 0,0 2 0 0,-2 1-128 16,0 0 192-16,-1 1-64 0,-1 0-128 0,1 1 0 15,-2 0 144-15,0 0-144 0,1-2 0 0,1 0 0 16,-1-2-160-16,0-2 160 16,2-1-608-16,0-2-16 0,1-1 0 0,-2-2 0 15,-1-3-1360-15,-1-3-288 0,-2-5-48 0,0 0-15280 16</inkml:trace>
  <inkml:trace contextRef="#ctx0" brushRef="#br0" timeOffset="36467.43">17380 2856 6447 0,'-13'-15'272'0,"7"9"80"16,0-3-352-16,-1 0 0 0,1-1 0 0,3 0 0 0,2-1 8128 0,2 1 1536 31,1 1 320-31,4 0 64 0,3 0-7488 0,4 0-1488 0,3 1-304 0,5 2-64 16,6-3-704-16,0 0 0 15,2 2 0-15,0-1 0 0,2-2 0 0,0 1 0 0,1 1-144 0,-1 1 144 16,-2 0-304-16,0 2 0 0,0-1 0 0,-5 3 0 31,-2 2-1744-31,-2 1-336 0,-3 0-80 0,-4 2-8992 16,-4 2-1808-16</inkml:trace>
  <inkml:trace contextRef="#ctx0" brushRef="#br0" timeOffset="36688.83">17086 3286 35935 0,'-16'2'1600'0,"10"0"320"0,1 0-1536 0,0 2-384 0,5-4 0 0,0 0 0 15,0 0 1312-15,0 0 192 0,5 4 32 16,2 2 16-16,4-3-384 0,4 0-80 16,3-1 0-16,3-1-16 0,3-2-576 0,6-1-112 0,4 0-32 15,4-1 0-15,2-2-176 0,3 0-48 16,5-2 0-16,-3 1 0 0,-1-2-128 0,-3 1 0 0,0 3 144 0,-3 1-144 15,-4 0-224-15,-4 2-112 16,-1 1-32-16,-3 1 0 16,-2 3-2608-16,-6 0-528 0,-3 4-96 0</inkml:trace>
  <inkml:trace contextRef="#ctx0" brushRef="#br0" timeOffset="37083.73">17415 3581 41983 0,'-9'-8'1856'0,"9"8"384"0,-2-6-1792 0,2 1-448 0,2-2 0 0,2 1 0 16,0-1 576-16,3 2 0 0,1 0 16 0,3 1 0 16,0-1-32-16,4 2-16 0,2 0 0 0,1 2 0 15,-2 0-352-15,0 1-64 0,-1 1 0 0,-2 1-128 16,-1 1 0-16,-1 3 0 0,-2 0 0 0,-1 2 0 16,-3 1 0-16,-2 1 0 0,-3 1 0 0,-3 1 0 15,-1 2 0-15,-1 1-272 0,-3 2 48 0,-1-1 16 16,0 1 208-16,-2-2-176 0,1 0 176 0,0-1-160 15,1-1 160-15,0-1 0 0,1-1 0 0,3-1 128 16,0-1-128-16,3-1 0 0,1-2 0 0,2 1 0 0,1-2 160 0,3 2-32 16,1 0-128-16,2-1 192 0,0 1-192 0,0-1 0 15,2 0 0-15,1-1 0 0,0 1 128 0,-1 0-128 16,1 0 0-16,-2-1 144 0,-2 1-144 0,-2-1 128 16,-1 0-128-16,0 0 128 0,-2 2 64 0,-1 0 16 15,-1-2 0-15,-1 1 0 0,1-6 64 0,-4 6 16 16,0-1 0-16,-3 0 0 0,-1 1-48 0,0-1-16 15,0-1 0-15,-3 1 0 0,0 0-96 0,-1-1-128 16,-2-1 176-16,0 0-176 0,1 1 0 0,-3-1-256 16,0-1 32-16,0-1 0 15,1-1-1088-15,1-1-224 0,-1-2-32 0,2-1-11872 0,2 1-2384 0</inkml:trace>
  <inkml:trace contextRef="#ctx0" brushRef="#br0" timeOffset="37387.15">17797 3559 41695 0,'0'0'1856'0,"5"-5"368"0,5-1-1776 0,1 0-448 0,1 2 0 0,1 0 0 0,2 2 496 0,0 1 16 15,2 2 0-15,0 4 0 0,1-1 48 0,-1 3 16 16,1 1 0-16,-4 2 0 0,-2 1-320 0,-1 2-64 16,-1 2-16-16,-4 1 0 0,-2 2-176 0,-2 1 0 15,-2 0 144-15,-2 2-144 16,-2 0 0-16,-4 1-160 0,-3 0 16 0,-3 0 0 0,-3-1 0 0,1-1 0 15,-2-1 0-15,2-3 0 0,0-2 144 0,3-2 128 16,2-2-128-16,0-2 176 0,3-2 272 0,3-2 48 16,5-4 16-16,0 0 0 0,0 0-64 15,4 3-16-15,5 1 0 0,3-2 0 0,4 0-304 0,1 0-128 16,3-2 0-16,2 0 128 0,0-1-128 0,2 0 0 16,3 0 0-16,-1 0 0 15,2-1-384-15,1 0-48 0,0 1-16 0,1 0 0 16,-2-1-2288-16,2 0-464 0,1-1-80 0</inkml:trace>
  <inkml:trace contextRef="#ctx0" brushRef="#br0" timeOffset="37935.14">18759 3064 17503 0,'7'-19'1552'0,"-3"10"-1232"15,-3-2-320-15,2 0 0 0,-1 1 4384 0,-1-1 816 0,0 1 176 0,-1 0 16 0,-1 2-4048 0,-2-1-832 16,-3 0-144-16,1 1-48 0,-2 1 320 0,-2 0 64 16,-1 0 16-16,-4 3 0 0,-3 3-160 0,0 2-48 15,0 2 0-15,0 3 0 16,-1 1-256-16,3 1-48 0,-2 2-16 0,-3 1 0 0,2 2 16 0,0 3 0 0,2 0 0 0,1 1 0 15,2 0-208-15,4 0 176 0,1-2-176 0,1 1 160 16,3-2-160-16,0 3 0 16,3-1 0-16,2-3 0 0,3-2 128 0,1 0-128 0,3-2 0 0,3-3 128 15,0-1-128-15,2-4 0 0,3-2 144 0,1-2-144 16,-1-3 0-16,0-3 128 0,1-2-128 0,2-4 0 16,1-4 0-16,1-3 0 0,-1-3 0 15,-1-4 0-15,-1-3 0 0,0-2 0 0,-1-2-144 16,0-3 144-16,-4 0 0 0,-1-1 0 0,-3 3 0 15,-3 2 0-15,1 2 320 0,-4 3 16 0,-2 5 16 0,-1 4 0 0,0 4 288 0,0 4 64 16,-2 3 16-16,0 2 0 0,-2 2-304 16,4 6-64-16,0 0-16 0,-6 4 0 0,0 4-208 15,1 4-128-15,0 5 128 0,-1 1-128 0,1 3 0 0,-1 3 0 16,0 4 0-16,2 2 0 0,-1 0 0 0,1 2 0 16,2 0 0-16,1 0 0 0,1 0 0 0,2 0 0 15,1-2 0-15,0-2-128 0,1 0 128 16,3-2 0-16,1-1 0 0,-1-3 0 0,1-3-384 0,1-2 0 15,1-3 0-15,0-2 0 16,-2-2-464-16,2-2-96 0,0-3-16 0,1-3 0 16,0-3-1840-16,0-2-368 0,0-3-80 0</inkml:trace>
  <inkml:trace contextRef="#ctx0" brushRef="#br0" timeOffset="38312.37">19083 2390 36863 0,'-11'-18'3264'0,"6"10"-2608"0,2 0-528 16,-3-1-128-16,0 1 256 0,-1 0 0 0,2 1 16 0,0 3 0 16,1 1 192-16,4 3 48 15,0 0 0-15,-4 6 0 0,-1 4-224 0,2 2-32 0,1 3-16 0,1 1 0 16,1 3-240-16,1-1 0 0,1 2 128 0,1 1-128 16,0 0 0-16,2 0 128 0,-1 0-128 0,3-1 0 15,-3-2 128-15,2 1-128 16,0-2 0-16,2-3 0 0,1-2 144 0,0-1-144 15,-1-2 128-15,2-4-128 0,1-1 128 0,0-4-128 0,0-3 0 0,1-1 128 0,2-4-128 0,-1-2 0 16,0-2 0-16,0-3 0 0,2-4 0 0,-1-2 0 16,-1-1 0-16,-1 0 0 0,0 1 0 0,-3 2 0 15,-1 0 0-15,-3 2 0 0,0 4 624 0,-2 1 32 16,-1 3 16-16,-1 4 0 0,-1 5 16 0,0 0 0 16,0 0 0-16,0 0 0 0,-3 9-464 0,1 2-96 15,-2 1 0-15,2 2-128 0,0 2 0 0,0 3 0 16,0 2 0-16,-1 0 0 0,2 1 0 0,1 0 0 15,0-1 0-15,1 0 0 16,1 0-352-16,0 0-128 0,0-3-32 0,1 0-12992 16,1-2-2624-16</inkml:trace>
  <inkml:trace contextRef="#ctx0" brushRef="#br0" timeOffset="48336.14">2154 6331 25791 0,'0'0'2304'0,"0"0"-1856"0,0 0-448 0,0 0 0 16,-3-6 416-16,3 6-16 0,3-4 0 0,-3 4 0 0,3-7 176 0,3 3 48 15,2-1 0-15,3 1 0 16,2-1-32-16,4 2 0 0,3-1 0 0,3 0 0 0,1 2-192 0,-3 1-32 16,2 0-16-16,2 1 0 0,2 1-160 0,0-2-48 15,2 0 0-15,-1 0 0 0,0-1-144 0,5-1 160 16,-6 2-160-16,-2-1 160 15,-3-1-160-15,-3 1 0 0,-1-1 144 0,-4 2-144 0,-3 0 160 0,-2 0-32 16,-3 0-128-16,-6 1 192 0,0 0 64 0,0 0 16 16,0 0 0-16,-5-3 0 0,-3 1-32 0,-1-1-16 15,-2 2 0-15,-4 0 0 0,-1 0-224 0,-4 0 144 16,-4 0-144-16,-3 1 128 0,-6-1-128 0,-3 1 0 16,-1 0 0-16,-1 1 128 0,1 1 0 0,-1 2-128 0,1 2 192 15,2-1-64-15,2 2 16 0,3 2 0 16,2 1 0-16,0 0 0 0,1 1-144 0,1 1 0 15,4 0 0-15,2 1 0 0,4 1 0 0,2 2 0 16,3-2 0-16,2 0 0 0,2 1 0 0,4-1 0 0,3 1 0 0,2 1 0 16,4-2 0-16,1 0 0 0,3 0 0 0,3-2 0 15,2 0 0-15,1-2 128 16,2-4-128-16,1-1 192 0,0-3 192 0,1-2 64 0,3-2 0 0,-4-1 0 16,0-2 48-16,-3-2 16 0,-2 0 0 15,0-2 0-15,-4-1 48 0,-3 0 16 0,-2-1 0 0,-3 0 0 16,-1 1-80-16,-2 0-16 0,-4 1 0 0,0 2 0 15,-2-1-240-15,-3 3-48 0,-3-1-16 0,0 3 0 16,1 1-176-16,-1 2 0 0,-3 1-192 0,2 1 192 16,0 2-1328-1,-1 2-144-15,1 1-16 0,2 2-16 0,2 1-1824 0,4 0-352 0</inkml:trace>
  <inkml:trace contextRef="#ctx0" brushRef="#br0" timeOffset="48853.55">3191 6457 30399 0,'0'0'2704'0,"0"0"-2160"15,-3-3-544-15,3 3 0 0,-4-5 912 0,4 5 80 16,0 0 16-16,4-3 0 0,-4 3-288 0,6-2-48 15,2 0-16-15,2-1 0 0,1 1-272 0,2 0-64 16,2 0-16-16,8 0 0 0,1-1-144 0,0 2-32 0,1 0 0 0,-1 1 0 31,-1 0-592-31,-1 1-128 0,-1 0-32 0,-2 2-10256 16,-3 0-2048-16</inkml:trace>
  <inkml:trace contextRef="#ctx0" brushRef="#br0" timeOffset="49009.26">3156 6719 30399 0,'0'0'2704'0,"-6"-1"-2160"0,6 1-544 0,0 0 0 16,0 0 1328-16,0 0 144 0,0 0 48 16,0 0 0-16,0 0-720 0,10 1-144 15,1 0-16-15,4 0-16 0,5 0-400 0,4 0-80 0,5 0-16 0,3 0 0 16,3 1-128-16,0-4 0 16,2 1 144-16,-2 1-144 0,0 0-1664 0,0 0-416 15</inkml:trace>
  <inkml:trace contextRef="#ctx0" brushRef="#br0" timeOffset="54312.11">5897 5827 26143 0,'4'-12'1152'0,"-4"12"256"0,5-7-1136 0,-1 0-272 16,0 1 0-16,1 0 0 0,-1 2 240 0,-4 4-16 0,0 0 0 0,0 0 0 15,0 0 160-15,0 0 48 0,0 0 0 0,0 8 0 16,-1 2-304-16,-2 2-128 0,-3 2 0 0,0 4 128 16,-2 0-128-16,-1 3 0 0,-1 1 0 0,0 0 0 15,2 1 0-15,-1-1 0 0,2-1 0 0,0 0 0 16,0-1 0-16,3-1 0 0,1-1 0 0,3-2 0 15,0-4 160-15,3 0 0 16,1 0 0-16,0 0 0 0,2-3 304 0,-1-1 64 0,3-2 16 0,1 1 0 16,2-1-112-16,0-1-32 0,1-2 0 0,0 0 0 0,1 0-144 0,0-2-48 15,1-1 0-15,-1-1 0 0,0-2-64 0,0 1-16 16,-1-2 0-16,0-2 0 0,1 1 64 0,-1-3 16 16,-4-2 0-16,1-1 0 0,-1-2 240 0,-1-2 32 15,-2-3 16-15,-2 3 0 0,1-2-80 0,-2 1-16 16,0-1 0-16,-1 2 0 0,-1 0-32 0,0 2-16 15,0 1 0-15,-1 2 0 0,0 1-16 0,0 3 0 16,0 0 0-16,1 6 0 0,0 0-128 0,0 0-16 16,0 0-16-16,-1 7 0 0,0 2-176 0,-1 2-144 15,1 2 144-15,1 3-208 0,0 3 80 0,-1 2 128 0,0 3-208 0,0 1 80 16,0 1 128-16,1 0 0 0,-3 2 0 0,2-2 0 16,1-1 0-16,1 0 0 15,0-2 0-15,1-1 0 0,-1-1 0 0,1-2 0 16,2 0 0-16,-1-2 0 0,0-2 0 0,0-2 0 0,1-2 0 0,1-1 128 31,1-2-464-31,-3-2-96 0,0 0-16 0,-3-6 0 16,0 0-1888-16,7 2-384 0,0-2-80 0</inkml:trace>
  <inkml:trace contextRef="#ctx0" brushRef="#br0" timeOffset="54734.42">6573 5785 30399 0,'-4'-15'1344'0,"4"10"288"15,-2 0-1312-15,2 5-320 0,0 0 0 0,0 0 0 0,-6 1 384 0,1 3 0 0,-3 3 0 0,0 2 0 0,1 2-384 0,-3 3 128 16,0 0-128-16,0 5 0 16,-1 3 0-16,2 3 0 15,3 2 0-15,0 0 0 0,2-1 0 0,0 2 0 0,1-1 0 0,2 0 0 16,2-1 0-16,2-2 0 0,3-3 0 0,0-2 0 15,2-2 0-15,0-3 304 0,0 0-48 0,1-3-16 16,2-3 208-16,3-3 64 0,-3-2 0 0,1-2 0 0,1-1-128 0,0-4 0 0,1-2-16 0,0-3 0 16,-1-3-32-1,0-2 0-15,-2-3 0 0,1-3 0 0,0-3-128 16,-1 0-16-16,-1 0-16 0,-1 0 0 0,0 1-176 0,-2 2 192 0,0 2-192 0,-3 3 192 16,-1 2 80-16,0 2 32 0,-2 2 0 0,-1 2 0 15,-1 2 160-15,1 5 48 16,0 0 0-16,0 0 0 0,-4 4-368 0,-1 4-144 0,1 1 128 0,-1 3-128 0,0 2 0 0,-1 4 0 15,1 2 0-15,-1 4 0 16,1 0-128-16,0 1 128 0,1 1 0 0,0-1 0 0,0 1 0 0,1 0 0 16,1-2 0-16,-1-1 0 0,0-1 0 0,2-1 0 15,1 0 0-15,0-3 0 0,1-1-208 0,2-2-32 16,0-1 0-16,0-3 0 16,4-2-2112-16,0 0-416 0,2-3-96 0</inkml:trace>
  <inkml:trace contextRef="#ctx0" brushRef="#br0" timeOffset="55158.46">7082 6148 25567 0,'-8'10'1136'0,"3"-4"224"0,0 4-1088 0,-4 2-272 0,1 3 0 0,1 0 0 16,0 1 128-16,-1-2-128 16,3 1 192-16,2 2-192 15,2 0 640-15,1 1 0 0,0-2 16 0,3 1 0 16,3-1-208-16,2-1-64 0,2-3 0 0,1-1 0 0,2-2 192 0,2-2 48 15,0-2 0-15,3-3 0 0,0-2-48 0,2-1 0 0,1-1 0 0,-1-4 0 16,-2-2-208 0,0-1-48-16,-1-5-16 0,-3-1 0 0,-3-3-96 0,-3-1-16 15,-4-2 0-15,-3 0 0 0,-3 0-192 0,-4 0-160 0,-2 1 32 0,-6 1 0 0,-2 1 128 16,-3 0-208-16,-1-1 80 0,-2 2 128 0,-2-1 0 16,-2 2 0-16,-2-2 224 0,2 2-64 0,2 0 320 15,2 1 64-15,3-2 16 0,5 1 0 16,3 0 272-16,4 0 48 0,4-1 16 15,4 1 0-15,4-2-160 0,4 3-32 0,2 1 0 0,3 2 0 0,5 1-544 0,1-2-160 16,0 4 0-16,2 1 0 0,-2 3 0 0,2 3 0 0,-2 1 0 0,0 3-128 31,-3 4 128-31,-3 0 0 0,-2 3 0 0,-3 1 0 0,-2 2 0 0,-4 1 0 16,-2 2 0-16,-3 2 0 0,-3 2 0 0,-2 2 0 16,-4 1 0-16,-1 1 128 0,-3 1-128 0,1 0-160 15,2-2 160-15,0-1-208 31,0-1-576-31,1-1-112 0,2-3-32 0,2-1 0 16,3-3-2336-16,2-3-480 0</inkml:trace>
  <inkml:trace contextRef="#ctx0" brushRef="#br0" timeOffset="55474.61">7779 5903 17503 0,'-2'-22'1552'0,"1"14"-1232"0,0 1-320 0,-1 0 0 0,1-2 3824 0,1 1 704 16,-1 2 144-16,1-1 16 0,0 1-3120 0,0 6-624 15,0 0-128-15,0 0-32 0,0 0-208 0,0 0-64 16,0 0 0-16,4 8 0 0,-1 3-512 0,0 3 0 16,-1 3 0-16,1 3 0 0,-1 3 0 0,-1 2 0 15,-1 2 0-15,0 1 0 0,2 4 0 0,-2-1 128 16,0-1-128-16,0-1 0 0,0 1 128 0,0-1-128 15,0-3 0-15,1-1 0 0,0-1 0 0,1 1 128 16,1-6-128-16,-1 0 0 0,0-1 176 0,-1-3-176 0,0-1 160 0,0-1-160 16,0-4 0-16,1 0 0 15,-1-2 0-15,0-2-160 16,-1-5-1648-16,0 0-336 0,0 0-64 0,0 0-13104 0</inkml:trace>
  <inkml:trace contextRef="#ctx0" brushRef="#br0" timeOffset="55748.53">7798 5952 13823 0,'0'-28'1216'0,"0"13"-960"0,0-3-256 15,2-3 0-15,2 0 3984 0,3-1 752 0,1-1 160 0,1 2 32 0,4 2-3072 0,0 0-592 16,0 3-128-16,1 2-32 16,2 3-144-16,0 1-16 0,2 1-16 0,-1 2 0 15,1 2-480-15,-2 0-80 0,1 3-32 0,-2 1 0 16,0 3-160-16,-1 2-48 0,0-1 0 0,-1 2 0 15,0 2 0-15,-2 0-128 0,-3 1 192 0,-1 3-64 16,-2 3 0-16,-2 0 0 0,-4 1 0 0,-3 2 0 0,-1-2 16 0,-3 1 0 16,-1-1 0-16,-1-1 0 0,-3 1-16 0,0-2 0 15,-5-1 0-15,1 0 0 0,-3-1-128 0,0 0 160 0,0 0-160 0,2 0 160 16,0-1-160-16,0 0-192 16,2-1 32-16,1-1 16 15,0-1-1744-15,3 0-352 0,2-1-64 0</inkml:trace>
  <inkml:trace contextRef="#ctx0" brushRef="#br0" timeOffset="56568.85">5861 6654 22111 0,'-7'-4'1968'0,"-3"-1"-1584"16,0 1-384-16,1 0 0 15,-1 3 1600-15,2-1 256 0,-1 1 32 0,1 0 16 0,2 1-336 0,-1 0-64 16,1 0-16-16,6 0 0 16,0 0-720-16,0 0-128 0,0 0-48 0,8 1 0 0,2 1-128 15,7 0-16-15,0 1-16 0,10-2 0 0,6 0 16 0,7-1 0 16,10 0 0-16,6-1 0 15,4-1-176-15,6-2-16 0,7 2-16 0,6 0 0 16,6 0-112-16,2-1-128 0,1-1 176 0,5 2-176 0,4 0 128 16,1-2-128-16,0 0 0 0,0 1 0 0,-1 2 0 0,-1-2 0 15,1-1 0-15,-2 1 0 0,-3-1 144 0,-5 1-144 16,-3 1 0-16,-7 0 144 0,-8-4-144 16,-7 1 0-16,-9-2 144 0,-5 2-144 0,-8 0 160 0,-7 1-32 15,-6-2-128-15,-6 2 192 0,-5-1-32 0,-4 2-16 16,-3 1 0-16,-9 2 0 0,0 0-304 0,0 0-64 15,0 0-16-15,-8 1 0 16,-3 2-480-16,-4 4-112 0,-3 2 0 0,-4 2-16 16,-3 2-2096-16,-5 1-432 0,-4 4-80 0</inkml:trace>
  <inkml:trace contextRef="#ctx0" brushRef="#br0" timeOffset="57025.75">6826 7283 10127 0,'-4'-12'896'0,"3"5"-704"0,-1-1-192 0,-1-2 0 15,1 0 4416-15,1 0 864 0,0 0 160 0,0 1 48 16,0 2-3104-16,1 0-608 0,0 7-128 0,0 0-32 16,0 0-672-16,0 0-144 0,-5 4-32 0,1 5 0 15,-4 3-640-15,2 4-128 0,-2 1 0 0,-2 3 0 16,-3 2 0-16,0 2 0 0,0 2 0 0,-2 0 0 15,1 0 0-15,2 0 0 0,-1-1 0 0,2-1 0 16,0-2 0-16,1-2 0 0,2-4 0 0,-1-2 0 16,3-3 144-16,0-3-16 0,2-1-128 0,4-7 192 0,0 0 352 0,0 0 64 15,0 0 16-15,0 0 0 0,0-8 16 0,2-4 16 16,2-4 0-16,3-4 0 0,2-3-288 0,3-5-64 16,1-2-16-16,2-2 0 0,2-1-288 0,2 1 128 15,-1 1-128-15,1 2 0 0,0 3 0 0,-4 3 0 0,1 4 0 0,-2 4 0 16,-2 4 0-16,-1 3 0 15,-1 1 0-15,-1 6-144 0,-2 2 144 0,0 4 144 16,0 3-16-16,-2 3-128 0,-1 3 144 0,0 3-144 16,-1 2 0-16,0 0 144 0,1 3-144 0,-1 1 0 0,1 2 0 0,1-1 0 15,-2 2 0-15,1-2 0 0,1 0 0 0,0-1 0 16,1 0 0-16,-1-2 0 0,1-1 0 0,0-2 0 16,1-3 0-16,0-2 0 0,-1-2 0 0,1-2 0 15,-1-1-256-15,2-2-128 16,0-1-16-16,-2-3-16 0,-6-2-1552 0,7-1-304 15,0-2-64-15,-2-5-14672 0</inkml:trace>
  <inkml:trace contextRef="#ctx0" brushRef="#br0" timeOffset="57229.11">6617 7160 36863 0,'-5'-4'3264'0,"0"-2"-2608"15,2 1-528-15,3 5-128 0,-1-8 272 0,1 8 32 16,4-6 0-16,3 2 0 0,1 0-112 0,3-1 0 15,3 0-16-15,6-1 0 0,2 1-176 0,5 0 0 16,5 1 0-16,3 1 128 0,3 0-128 0,1 1 0 16,2 0 0-16,0 0 0 31,-2-2-1472-31,0 2-336 0,-3-1-64 0,-1 0-13440 0</inkml:trace>
  <inkml:trace contextRef="#ctx0" brushRef="#br0" timeOffset="57782.54">7612 7395 30399 0,'0'0'2704'0,"0"0"-2160"0,0 0-544 15,4-4 0-15,-1-2 336 0,0-1-32 0,-2-2-16 0,-1-1 0 16,-2 0 480-16,-1-1 80 0,0-3 32 0,-1 0 0 15,-2-2 128-15,0 1 16 16,-2-1 16-16,-1 1 0 0,-1 1-208 0,0 2-64 16,-1 1 0-16,-1 2 0 0,-2 1-368 0,0 3-80 0,-1 0 0 0,1 4-16 0,-1 1-304 0,-1 2 0 15,0 3 0-15,-1 2 0 0,1 5 0 0,0 3-144 16,2 0 16-16,2 3 0 16,0 0 128-16,2 2-128 0,1 1 128 0,2 1-128 0,3-1 128 0,2 0 0 15,1 0-144-15,2-1 144 0,2-1-128 0,3-1 128 16,0-3-160-16,3 0 160 15,2-4 0-15,2-2 0 0,3-3 0 0,0-1 0 16,1-3 0-16,0-2 0 0,3-2 208 0,0-6-64 0,0-3 112 0,-1-3 0 16,0-5 16-16,0-3 0 15,-2-3 48-15,1-3 0 0,0-2 0 0,-1-3 0 16,-1-2-160-16,-1-1-32 0,-1-2 0 0,-2 1 0 0,1-1-128 0,-4 1 160 0,0 4-160 0,-2 4 160 16,-2 3 160-16,0 4 48 0,-3 2 0 0,0 5 0 15,-1 4 64 1,-1 2 16-16,-1 3 0 0,1 6 0 0,0 0-224 0,0 0-32 0,-4 5-16 0,-1 4 0 15,1 4-176-15,0 4-144 0,-1 2 144 0,1 5-208 16,-1 0 208-16,1 2-144 0,0 4 144 0,0 2-128 0,3 1 128 0,0 0 0 16,0-2 0-16,1-1-128 15,-1 0 128-15,1 0 0 0,2-3 0 0,1 0 0 0,2-4 0 16,1-1-192-16,1-1 192 0,1-3-192 16,0-2-320-1,1-3-80-15,1-1-16 0,0-2 0 0,0-1-960 0,1-4-192 0,0-1-32 0,1-2-16 16,-1-2-1424-16,1-4-288 0</inkml:trace>
  <inkml:trace contextRef="#ctx0" brushRef="#br0" timeOffset="58175.48">7892 6879 35135 0,'-1'-20'1552'0,"1"11"320"0,0-1-1488 0,2 0-384 0,4 0 0 0,-1 0 0 15,0 0 576-15,2 0 64 0,3 2 0 0,4 0 0 16,2 1-16-16,-1 3 0 16,3 2 0-16,1 2 0 0,-1-1-304 0,1 1-64 0,0 1-16 0,-3 2 0 15,-1 1-64-15,-3 2-16 0,-2 0 0 0,-3 2 0 16,-1 1-160-16,-3 1 160 0,-2 1-160 0,-1 1 160 0,-1 1-160 16,-3 0 0-16,-3 1 0 0,-1-1 128 15,0 1-128-15,0-2 0 0,-2-1 0 0,0 0 0 16,0-1 0-16,1-1 0 0,2-3 0 0,0 1 0 0,2-1 128 15,0-2-128-15,5-4 0 0,0 0 128 16,0 7-128-16,2-2 0 0,3 1 0 0,1-1 0 16,2-1 0-16,2 1-144 0,4-1 144 0,0 2-160 0,-1 0 160 0,1 3 0 15,-2 0 0-15,1 0-128 0,1-2 128 0,-2 2 0 16,-2 1 0-16,-2-1 0 0,-1 0 176 0,-2-2 64 16,-1 0 16-16,-3 0 0 0,-1-7 240 0,-2 6 48 15,-3 0 16-15,-1-1 0 0,-3 0-64 0,-3-1-16 16,-3 2 0-16,-1-2 0 0,-2 0-288 0,1 1-48 15,0-2-16-15,-3 0 0 0,2 1-128 0,-2-1-272 16,-2-1 64-16,1 0 16 16,1-1-1840-16,2 1-352 0,0 0-80 0</inkml:trace>
  <inkml:trace contextRef="#ctx0" brushRef="#br0" timeOffset="59101.43">2830 8656 23039 0,'0'0'2048'0,"0"0"-1648"0,0 0-400 0,0 0 0 16,-5-3 1408-16,5 3 192 15,0 0 32-15,0 0 16 0,3-6 80 0,3 1 32 16,3-2 0-16,3 0 0 0,3 0-608 0,3-2-128 0,5 1-32 0,3-2 0 16,1-1-336-16,2-1-64 0,3-1-16 15,1 0 0-15,0-1-208 0,0 0-48 0,-1 3-16 16,1 1 0-16,0 2-112 0,-3 1 0 0,-1 2-16 15,-4 1 0-15,0 3-176 0,-3 1 0 0,-3 1 0 0,-1 3 128 16,-3-1-128-16,-1 1 0 0,-3 2 0 0,-2 0 0 16,-1 3-128-16,-1 1-64 0,-2 1-16 0,-1 1 0 15,-3 0-672-15,-1 1-128 16,-1 1-16-16,-1-1-16 0,0 0-2160 16,-1 0-416-16,-1-3-96 0</inkml:trace>
  <inkml:trace contextRef="#ctx0" brushRef="#br0" timeOffset="59365.19">3325 8604 23263 0,'-10'-11'1024'0,"6"7"224"0,-2-1-992 16,0 0-256-16,-1-2 0 0,0 2 0 0,0 0 1728 0,0 1 320 16,1-1 48-16,-1 2 16 0,0 2-608 0,2 2-112 15,-1 3-32-15,1 0 0 0,-1 2-784 0,1 2-176 16,-2 3-16-16,1 3-16 0,0 1-368 0,1 3 0 16,-2 0 0-16,0 4 128 0,1 4 48 0,-1 0 16 15,1 3 0-15,0 1 0 0,2 3-48 0,-1 1 0 16,1 2 0-16,1-1 0 0,0-1-144 0,2-1 0 15,1-2 0-15,1-3 128 0,2 0-128 0,1-2 160 0,2-2-160 16,1 0 160-16,1-2 32 0,2-3 16 0,1 1 0 0,2-3 0 16,0-4 0-16,3-1 0 0,1-1 0 0,3-2 0 15,2-2-208-15,2-3 0 16,3-3 0-16,-1-2 0 0,0-3-1536 16,3-1-368-16,-1-4-64 0,0-2-16 0</inkml:trace>
  <inkml:trace contextRef="#ctx0" brushRef="#br0" timeOffset="59552.62">4104 8911 36863 0,'0'0'1632'16,"2"-6"336"-16,-1-3-1584 0,4 1-384 0,2 1 0 0,0 2 0 0,2 1 512 0,2 0 0 15,1 2 16-15,2 0 0 0,1-1-384 0,2 0-144 16,-1 2 0-16,3 2 144 15,-1 2-1152-15,-1-1-224 0,1 1-48 0,-2 1-9472 16,-1 2-1904-16</inkml:trace>
  <inkml:trace contextRef="#ctx0" brushRef="#br0" timeOffset="59708.85">4076 9140 37087 0,'0'0'1648'0,"0"0"336"0,0 0-1600 0,0 0-384 16,0 0 0-16,0 0 0 0,0 0 608 0,0 0 32 0,0 0 16 0,0 0 0 15,0 0 176-15,9-4 16 16,2 0 16-16,3 3 0 0,3-1-448 0,2 0-96 0,3 1 0 0,2 0-16 16,1-1-304-16,3 0 0 15,1 1 0-15,0-1 0 16,-2 0-1744-16,2-2-416 0,0 1-80 0</inkml:trace>
  <inkml:trace contextRef="#ctx0" brushRef="#br0" timeOffset="60271.26">6141 8438 26431 0,'1'-11'1168'0,"0"6"240"0,0-2-1120 0,2-1-288 0,0 2 0 0,2-1 0 0,2 2 1984 0,-2-2 320 15,0 3 80-15,-4-1 16 0,0 1-576 0,-1 4-112 16,0 0-32-16,0 0 0 0,0 0-832 0,0 0-160 15,0 0-48-15,-1 6 0 0,1 4-416 0,0 2-96 16,0 4 0-16,1 1-128 0,0 2 160 0,1 2-160 16,-1 3 128-16,1 3-128 0,-1 0 0 0,0 2 0 15,0-1 128-15,1 2-128 0,0-1 0 0,2-1 0 16,-1 1 0-16,1-4 128 0,2-1-128 0,-1-1 0 16,1-1 0-16,-1-2 0 15,2-2-480-15,-1-3-176 0,1-2-48 0,1 0 0 16,-1-4-1936-16,1-2-400 0,0-3-80 0</inkml:trace>
  <inkml:trace contextRef="#ctx0" brushRef="#br0" timeOffset="60512.39">6426 8495 17503 0,'-1'-6'1552'0,"-1"-2"-1232"0,-1 0-320 0,2 1 0 16,1-1 4384-16,0 0 816 0,0 3 176 0,0 5 16 15,0 0-3088-15,0 0-640 0,0 0-112 0,0 0-16 16,0 0-944-16,6 2-176 0,-2 2-32 0,2 3-16 15,-3 3-240-15,1 2-128 0,1 1 128 0,0 4-128 16,1 1 0-16,-1 2 0 0,-1 1 0 0,-2 1 0 16,0 0 0-16,1 0 0 0,1 1 0 0,-1 0 128 15,-1-1-128-15,1-1 0 0,1 0-176 16,-1-2 176-16,1-2-672 0,1 0-32 0,-1-3-16 0,1-1 0 16,-1-2-1680-16,2-1-336 15,-1-2-64-15,3 0-16 0</inkml:trace>
  <inkml:trace contextRef="#ctx0" brushRef="#br0" timeOffset="60857.77">6734 8598 16575 0,'-6'-17'1472'0,"6"7"-1168"15,2-4-304-15,0-1 0 0,2-1 4352 0,2 1 800 16,1-2 160-16,2 2 48 0,1-1-3632 0,2 2-704 15,2 1-160-15,2 2-32 0,0 1-256 0,2 2-64 16,2 5-16-16,0 0 0 0,0 1-240 0,0 0-64 16,-1 7 0-16,-1 0 0 0,-2 2-192 15,-2 3 0-15,0 2 0 0,-5 2 0 0,-2 3 128 0,-3 1-128 0,-2 2 0 0,-5 3 0 32,-3 3 0-32,-3 0 0 0,-2 2-176 0,-3 0 176 15,-3 0-256-15,2-2 80 0,-1-2 16 0,2-3 0 0,2-3 160 0,1-4 0 0,2-2 0 16,1-2 0-16,3-2 160 0,1-1 64 0,1-1 16 0,3-6 0 0,0 0 208 0,0 0 32 15,6 4 16-15,2 0 0 0,0-2-304 0,4 0-48 16,4-1-16-16,1 0 0 0,2-1-128 0,2-1 0 16,3-2 0-16,-1 1 0 0,-1-2-176 0,-1 0-112 15,0 0-32-15,1-1 0 16,1 1-1776-16,-1 0-352 0,-1 0-80 16</inkml:trace>
  <inkml:trace contextRef="#ctx0" brushRef="#br0" timeOffset="61144.19">7556 8518 37151 0,'-6'-16'1648'0,"4"9"336"16,0-1-1600-16,0-1-384 0,-1-1 0 0,2 1 0 15,0 0 864-15,1 3 96 0,0 0 0 0,0 6 16 0,0 0-208 0,0 0-32 0,0 0-16 0,0 0 0 31,0 0-464-31,3 7-112 0,0 2-16 0,-1 2 0 16,0 2-128-16,0 4-176 0,0 4 48 0,1 3 0 0,-2 3 128 0,1 0-128 0,-2 3 128 0,1 1-128 16,0 0 128-16,0-2 0 15,0 0 0-15,0-2 0 16,2 0 0-16,-1-2 0 0,0-2 0 0,0-2 0 0,0-3-384 0,2-3 0 0,-1-3 0 0,0-2 0 31,0-1-1280-31,-1-2-256 0,-2-7-64 0,0 0 0 16,0 0-1216-1,0 0-240-15</inkml:trace>
  <inkml:trace contextRef="#ctx0" brushRef="#br0" timeOffset="61379.11">7579 8500 30351 0,'-7'-22'1344'0,"4"11"272"0,0-5-1296 0,-1 0-320 0,1-1 0 0,1 1 0 16,2 0 1264-16,2 1 176 0,1-1 32 0,3 0 16 16,0 2-336-16,3 1-80 0,3 2-16 0,0 2 0 0,4 1-496 0,0 3-112 15,2 0 0-15,2 4-16 0,-1 2-208 0,3 3-32 31,-1 1-16-31,0 3 0 0,-4 2 96 0,-2 1 32 0,-2 0 0 16,-3 2 0-16,-4 0-80 0,-3 2-16 16,-3 1 0-16,-3 0 0 0,-4 2-208 0,-2 0 176 0,-2-1-176 0,-2 0 160 15,-2-2-32-15,-3-1 0 0,1 1 0 0,-2-2 0 16,-2-1-128-16,1-1 0 16,0-2 0-16,2 0 0 15,0-2-1456-15,2 1-160 0,-1-1-48 0,3-2-16272 0</inkml:trace>
  <inkml:trace contextRef="#ctx0" brushRef="#br0" timeOffset="62156.45">5758 9392 20271 0,'0'0'1792'0,"-4"-2"-1424"0,-3-2-368 0,2 1 0 0,-2 0 1232 0,1-1 176 0,-2 1 48 16,1 0 0-16,1 1 80 0,-1-1 32 16,0 1 0-16,2 0 0 0,5 2-384 0,0 0-80 15,0 0-16-15,0 0 0 0,0 0-224 0,0 0-48 0,0 0-16 0,0 0 0 16,7-4-208-16,1 0-32 15,2 1-16-15,3 1 0 0,4-4-112 0,2 3-32 16,5 2 0-16,4-2 0 0,5-1-128 0,5 1-16 0,5 1-16 0,4 0 0 16,4-3-96-16,3 1-16 0,2-1 0 0,4 2 0 15,5 1-128-15,4 0 0 0,6-2 0 16,2 0 128-16,1-1-128 0,5 0 0 0,1 2 0 0,3 0 128 16,0-3-128-16,1 1 0 0,1-1 0 15,0 1 0-15,2 0 0 0,-3-1 0 0,-4-2 128 0,-1 2-128 0,-2 2 0 0,-5 0 0 31,-3-2 0-31,-5 1 128 0,-8 0-128 0,-3 1 160 0,-7 0-160 0,-4 1 160 16,-4-1 208-16,-6 0 32 16,-4 2 16-16,-4 0 0 0,-5 0-32 0,-3 1 0 0,-4-1 0 0,-1 0 0 15,-4 0 32-15,-3 1 0 0,-1 0 0 0,-7 1 0 0,0 0-144 0,0 0-16 16,7-1-16-16,-7 1 0 0,0 0-240 0,0 0 0 16,0 0 128-16,0 0-128 15,0 0-272-15,0 0-112 0,0 0 0 0,0 0-16 16,0 0-1488-1,0 0-288-15,0 0-64 0,0 0-10432 0,0 0-2096 0</inkml:trace>
  <inkml:trace contextRef="#ctx0" brushRef="#br0" timeOffset="63384.53">6801 10056 26719 0,'-4'-5'2368'0,"0"-1"-1888"15,1 0-480-15,1 0 0 0,0-1 896 0,-1 0 96 16,2 1 16-16,-1 1 0 0,-1 1 608 0,1-1 128 16,-2 2 32-16,1 2 0 0,1 0-576 0,-1 1-112 15,-1 2-32-15,0 3 0 0,-1 1-416 0,-1 3-64 16,-3 2-32-16,0 3 0 0,0 4-176 0,-2 1-48 16,0 3 0-16,-1 4 0 0,0-1-64 0,0 2 0 15,-1 1-16-15,0-2 0 0,0 1-240 0,-1-2 128 16,2-1-128-16,2-3 0 0,0-1 128 0,5-5-128 15,-2 0 0-15,3-3 0 0,0-3 144 0,1-3-144 16,2 0 128-16,1-6-128 0,0 0 144 0,0 0-144 0,6-5 160 0,0-1-160 16,1-4 0-16,3-3 0 0,0-4 0 0,1-4 0 15,0-3 0-15,0-4-192 0,1-3 192 0,1-4-208 16,0 0 208-16,0 0 0 0,1 0 0 0,-3 3 0 0,0 4 0 16,-1 3 0-1,-2 5-128-15,0 4 128 0,0 3 0 0,-2 3 208 0,0 3-32 0,-2 3-16 16,-4 4 96-16,0 0 0 0,0 0 16 0,6 9 0 0,0 2-16 0,0 3 0 15,-1 1 0-15,0 6 0 0,0 2-256 16,1 3 128-16,-1-1-128 0,1 2 0 0,0 2 128 0,1 1-128 16,0-1 0-16,0 0 0 0,1 0 0 0,0-2 0 15,-1-3 0-15,2 0 0 0,0-2 0 0,-1-1 0 16,-1-3 0-16,1-3 0 0,-1-1 0 0,-1-2 0 16,1-2 0-16,-2-3-192 15,1-1-1280-15,-6-6-240 0,0 0-48 0,0 0-11136 0,4-6-2224 0</inkml:trace>
  <inkml:trace contextRef="#ctx0" brushRef="#br0" timeOffset="63567">6627 10029 41055 0,'-11'-9'1824'0,"11"9"368"0,-5-4-1744 0,5 4-448 15,-5-6 0-15,5 6 0 0,0 0 128 0,3-5-128 0,2 0 128 0,3 2-128 16,1 0 0-16,4-1 0 0,4 1 0 0,3 1 0 15,2 0 0-15,1-1 0 0,1 2-144 0,4-1 144 32,2 0-1744-32,0 1-240 0,2 0-64 0,1 0-14096 0</inkml:trace>
  <inkml:trace contextRef="#ctx0" brushRef="#br0" timeOffset="64141.89">7544 10242 27647 0,'0'0'2448'0,"0"0"-1952"16,0 0-496-16,0 0 0 0,0 0 1904 0,3-5 272 15,0-2 64-15,-2 1 16 0,-1-1-1568 0,-1-1-320 16,0-2-64-16,-1 0-16 16,-1-1 368-16,-2 0 80 0,-1-1 16 0,-2 0 0 0,-2 0-144 0,-1 1-32 0,0 0 0 0,0 2 0 15,-1 2-96-15,-1 0-32 0,-3-1 0 0,0 4 0 16,-2 2-64-16,1 2 0 0,-3 2-16 0,1 1 0 15,0 4-240-15,1 2-128 0,0 2 160 0,0 2-160 16,1 2 0-16,0 3 0 0,2 1 0 16,2 0 0-16,1 2-128 0,2-1 128 0,2 0-192 0,3 0 192 15,1-2-160-15,3 1 160 0,3-1-128 0,2-3 128 16,-1-2-144-16,4-1 144 0,0-2-160 0,3-1 160 0,2-2 0 0,0-3 0 16,3-3-128-16,0-2 128 0,0-2 0 0,1-3 0 15,0-3 0-15,2-2 0 0,2-3 0 0,0-3 128 16,-2-3-128-16,3-4 160 0,0-5-160 0,0-4 128 15,0-4-128-15,-2-3 128 0,-2-1-128 0,-1-2 0 16,-3-1 0-16,-1 3 128 0,-2 1-128 0,-4 5 128 16,0 2-128-16,-3 4 128 15,-2 4 256-15,-1 3 64 0,0 3 0 0,-1 5 0 0,-1 3 0 0,0 2 16 16,-2 2 0-16,4 7 0 0,-4-2-192 16,4 2-32-16,-4 5-16 0,-2 3 0 0,1 5-224 0,-1 2 0 15,1 4 0-15,-1 2 0 0,1 2 0 0,0 4-160 16,2 3 160-16,0 2-128 0,0 0 128 0,2 1 0 0,-1 0 0 0,2 0-128 15,1-1 128-15,1-1 0 0,2 0 0 0,-1-2 0 16,-1-4 0-16,4 0 0 0,-1-3 0 16,1-2 0-16,-1-2-144 0,1-2 0 0,0-1 0 0,2-2 0 31,1-2-496-15,0-2-112-16,-1-3-16 0,3-1 0 0,2-3-1584 0,-1-1-320 0,-2-2-64 0</inkml:trace>
  <inkml:trace contextRef="#ctx0" brushRef="#br0" timeOffset="64574.55">7762 9665 34095 0,'-1'-17'1504'0,"2"10"320"16,1-2-1456-16,0 0-368 0,1 0 0 0,3 1 0 0,0 1 784 0,4 0 96 15,1 2 16-15,1 0 0 0,1 2-384 0,1 1-64 16,-1 0 0-16,1 2-16 0,0 1-128 0,1 1-32 16,-1 1 0-16,-3 3 0 0,-2-1-80 0,-2 3-32 15,0 2 0-15,-3 3 0 0,-1 1-16 0,-3 1 0 0,-4 0 0 0,-1 1 0 16,-3 4-144-16,-2-1 128 31,-2-1-128-31,1-2 128 0,-1-2-128 0,2 0 128 0,0-5-128 0,1 0 128 0,2-2 64 0,1-2 16 0,3 0 0 16,3-5 0-16,0 0 176 0,0 0 16 15,0 0 16-15,5 3 0 0,3-1-224 0,1-1-64 16,1 0 0-16,3 1 0 0,1-1-128 0,1 1 0 16,0 0 0-16,0 2 0 0,1 0 0 0,-1 0 0 0,1 1 0 0,-3 0 0 15,-1 2 0 1,-2-1 0-16,-4 2 0 0,1-1 0 0,-1 1 0 16,-2 1 0-16,-2 0 0 0,-1 0 0 15,-3 0 240-15,-1-2 16 0,-3 1 0 0,-1 0 0 16,-3-1 96-16,-1 0 32 0,-1 0 0 0,-2-2 0 0,-3-1-192 0,0 1-48 15,0-2 0-15,-2 0 0 0,-1-1-352 0,0 0-80 16,-1-1-16-16,2 0 0 16,1 0-1504-16,0-1-304 0,3-1-64 0,2 0-16016 15</inkml:trace>
  <inkml:trace contextRef="#ctx0" brushRef="#br0" timeOffset="65685.95">9723 6543 30399 0,'-3'-5'2704'0,"1"1"-2160"15,0 1-544-15,2 3 0 0,1-5 1408 0,1 1 160 0,1-2 32 0,0 2 16 0,2 1-576 0,3-1-112 16,2 0-32-16,3 1 0 0,3-1-464 0,0 1-112 16,3 0 0-16,2 1-16 0,1-2-176 0,1 1-128 15,0 1 144-15,0 1-144 16,0 0 0-16,0 0 0 0,-1-1 0 0,-1 2-160 31,-2 2-1792-31,-3 0-352 0,-3 1-80 0,0 1-13232 0</inkml:trace>
  <inkml:trace contextRef="#ctx0" brushRef="#br0" timeOffset="65836.88">9741 6752 35935 0,'-14'-1'1600'0,"9"1"320"0,-2 1-1536 0,1 0-384 16,6-1 0-16,0 0 0 15,0 0 1088-15,0 0 128 0,0 0 48 0,3 5 0 16,1 1-640-16,4-1-128 0,2 1-32 0,3 1 0 0,2-1-192 0,2 0-32 31,1-2-16-31,2-1 0 0,1 0-224 0,2-2 0 16,1-1 0-16,2-3 0 15,-1 0-1888-15,1-2-368 0,1-2-80 0</inkml:trace>
  <inkml:trace contextRef="#ctx0" brushRef="#br0" timeOffset="66853.52">11905 5970 25791 0,'0'0'2304'0,"3"-6"-1856"0,1 1-448 0,0-1 0 16,2 2 1168-16,-6 4 144 0,0 0 32 0,0 0 0 15,0 0 128-15,0 0 16 16,0 0 16-16,0 0 0 0,-4 4-544 0,0 3-96 0,-2 2-32 0,1 1 0 0,-4 1-512 0,-2 4-96 16,-1 1-32-16,-2 4 0 15,-5 9-64-15,-1 2 0 0,0-2-128 0,3 1 192 16,-1 0-192-16,2-2 128 0,1-2-128 0,6-8 0 0,1 1 176 16,2-2-176-16,1-2 192 0,2-2-192 15,3 0 512-15,1-2-16 0,1-1 0 0,3 0 0 0,3-1 0 0,2-2 0 16,1-3 0-16,1 0 0 0,1 0-272 0,3-2-48 15,1-2-16-15,3-1 0 0,1-1-160 16,2-2 128-16,2 3-128 0,1-2 128 0,-2-2-128 0,0 1 0 16,0 0-192-16,-2-1 192 15,-1 0-848-15,-2-1-48 0,-2 0-16 0,0-2 0 16,-4 0-1680-16,-1-1-336 0,-2 2-64 0,-1-2-7472 16,-2-1-1504-16</inkml:trace>
  <inkml:trace contextRef="#ctx0" brushRef="#br0" timeOffset="67072.75">12112 6126 11055 0,'-2'-7'976'0,"-2"0"-784"15,0-1-192-15,0 0 0 0,-1 2 4320 0,1 0 816 16,-1 1 176-16,2 0 16 0,0 1-2512 0,3 4-496 0,0 0-96 0,0 0-32 16,0 0-864-16,0 0-176 0,0 0-48 0,-3 8 0 15,0 3-480-15,2 4-112 0,0 3 0 0,0 0-16 16,0 2-96-16,1 1-16 0,0 1 0 0,1 1 0 16,-2 1-128-16,0 2-48 0,0 0 0 15,0 0 0-15,0 1-208 0,1-1 144 0,0-2-144 0,0-1 128 16,0-2-128-16,1-1 0 0,0 0 0 0,1-4 0 15,0 0-272-15,1-2-96 0,2-1-16 0,-2-2 0 16,2-3-1504-16,-1-1-304 16,-1-3-64-16,-3-4-9696 0,7 1-1936 0</inkml:trace>
  <inkml:trace contextRef="#ctx0" brushRef="#br0" timeOffset="67388.41">12399 6156 32591 0,'0'0'1440'0,"-3"-7"304"0,-1-1-1392 0,3 1-352 0,4-2 0 0,0 0 0 15,0 0 880-15,3-1 96 0,0-1 32 0,2 0 0 16,1-1-80-16,2 0-16 0,3 0 0 0,3 0 0 15,1 0-544-15,1-1-112 16,2-1-32-16,1 2 0 0,1 0-224 0,0 2 0 16,1 2 128-16,0 0-128 15,1 1 0-15,-2 3 0 0,-2 1 128 0,0 0-128 0,-2 3 0 0,0 0 0 0,-2 1 128 0,-2 2-128 16,-1 0 0-16,-2 2 0 0,-2 2 0 0,-1 1 0 16,-3-1-672-16,-2 3-176 15,-3 1-48-15,-1 1 0 0,-2 2-2768 0,-4 0-560 0</inkml:trace>
  <inkml:trace contextRef="#ctx0" brushRef="#br0" timeOffset="67671.02">12688 5979 9215 0,'-2'-7'816'0,"1"0"-656"16,-2 2-160-16,1-2 0 0,-1 1 4880 0,1 0 944 16,0 2 192-16,-1-1 48 0,-2 2-3312 0,5 3-640 0,0 0-144 0,0 0-32 31,0 0-800-31,-4 2-176 0,-2 3-16 0,1 2-16 0,-1 4-368 0,1 3-80 15,-1 1-16 1,2 4 0-16,-2 4-32 0,1 1-16 0,-1 1 0 0,1 5 0 0,2 2-96 0,-2 2 0 16,1-2-16-16,2 0 0 15,2-1-176-15,1-3-128 0,1 0 192 0,1-2-192 0,3-1 272 0,0-3-48 0,2-2-16 16,2-2 0-16,1-2 32 0,1-1 0 0,-1-3 0 0,1-2 0 16,1-3-48-16,2-2-16 0,0-3 0 0,3-1 0 15,0-2-176-15,1-2 0 0,1-3 0 16,0-2 0-16,2 0-1152 15,-1-3-96-15,-1-2-32 0,1-1 0 0,0-1-1280 0,-1 0-256 0,-2 2-48 0</inkml:trace>
  <inkml:trace contextRef="#ctx0" brushRef="#br0" timeOffset="76354.87">2958 11710 12671 0,'0'0'560'0,"0"0"112"0,0 0-544 0,1-6-128 0,1 1 0 0,1-1 0 15,-2 1 1152-15,3-1 208 0,-1 0 48 0,0-1 0 0,-1 0 240 0,2 0 48 16,0-1 16-16,1 1 0 16,-2-1-336-16,0-1-64 0,0-1-16 0,0 0 0 0,-2 0-416 0,0 0-96 15,-1 0-16-15,-1 1 0 0,-1 1-224 0,-2-1-48 0,2 0-16 0,-3 2 0 16,-2 2-32-16,-1 2-16 0,-1-1 0 0,1 3 0 16,-1 1-432-16,-1 2 0 0,-1 2 0 0,-1 2 0 15,0 3 0-15,0 1-192 0,0 1 0 0,-2 2 16 16,-1 2 176-16,2-1-208 0,2-1 80 0,1 2 128 15,1 2-160-15,2-3 160 0,2-2 0 16,3 0-144-16,2 1 144 0,2-1 0 0,2-1 0 16,3 0 0-16,2-1 144 0,5-2-144 0,0 0 192 0,5 0-192 15,1-2 192-15,1 1-64 0,1 1 0 0,0-2-128 0,-2 0 256 0,-1-1-64 16,0 2-16-16,-1 1 0 0,-2-1-32 0,0 2 0 16,-2 0 0-16,-4 1 0 0,-4-1 112 0,1 0 0 15,-5 0 16-15,-2 1 0 0,-2 0 208 0,-4 1 32 16,-1 0 16-16,-2 1 0 0,0 0-208 15,-4 0-32-15,0 0-16 0,0 1 0 0,-1-2-144 0,0 0-128 16,-4-3 192-16,3 1-192 0,2-1 0 0,0-3-224 16,-1-1 16-16,3-1 0 15,4-1-1680-15,0-2-336 0,3-2-64 0,4 2-12688 0</inkml:trace>
  <inkml:trace contextRef="#ctx0" brushRef="#br0" timeOffset="76539.07">3283 11556 23951 0,'7'-16'2128'0,"-3"10"-1696"0,0-1-432 0,0 2 0 0,-1-2 1824 0,2 1 288 16,-5 6 48-16,0 0 16 0,0 0-240 0,0 0-32 16,0 0-16-16,0 0 0 0,0 0-1088 0,0 10-224 15,-1 4-32-15,-1 1-16 0,1 3-272 0,1 1-64 0,0 3-16 16,0 3 0-16,0 0-176 0,1 2 0 16,2 2 0-16,0 2 0 0,0-2 0 0,3 2 0 15,-2-1 0-15,1-1 0 0,0-2 0 0,1 2 0 0,-2-4-176 0,3-2 176 31,-2-3-1488-31,2-3-224 0,-2-1-32 0,1-4-9296 16,-1-2-1856-16</inkml:trace>
  <inkml:trace contextRef="#ctx0" brushRef="#br0" timeOffset="76719">3197 11902 34095 0,'-11'-8'1504'0,"11"8"320"0,-4-5-1456 0,1-1-368 0,1 1 0 0,2 5 0 16,0 0 816-16,3-6 80 0,2 1 32 0,4 1 0 0,3-1-496 0,4 1-112 15,1-1 0-15,7 2-16 0,1-1-304 0,2-2 0 16,2 1 0-16,-2-1 0 0,0 2-176 0,-1 0-80 16,0 1-32-16,0 1-10960 15,-2 0-2192-15</inkml:trace>
  <inkml:trace contextRef="#ctx0" brushRef="#br0" timeOffset="77035.09">3669 11772 33695 0,'-8'-11'1488'0,"3"7"304"0,2-3-1424 0,0 1-368 0,-1 0 0 0,2 1 0 16,2 5 752-16,0 0 80 0,0 0 0 0,0 0 16 0,0 0-96 0,0 0-32 16,7 3 0-16,0 3 0 0,2 1-528 0,0 3-192 15,1 3 144-15,-1 1-144 16,-1 0 0-16,1 1 0 0,1 2 0 0,-3 1 0 16,-2 1 0-16,0 1 0 0,-1 0 0 0,-2-2 0 0,-1 0 0 0,-1 0 192 15,0-3-192-15,-1-3 192 0,0-2-64 0,1-3 0 16,-1-2 0-16,1-5 0 0,0 0 320 0,0 0 48 31,-4-4 16-31,0-2 0 0,2-4 400 0,2-2 96 0,0-3 16 0,2-4 0 0,1-3-464 0,1-4-96 16,1-1-16-16,3 0 0 0,2-2-272 0,1 1-176 15,2 0 192-15,-1 3-192 0,3 2 0 0,-1 3 0 16,0 3-160-16,-1 4 160 16,0 2-624-16,-2 4 0 0,-2 0 0 0,1 4 0 15,0 0-1472-15,0 5-288 0,0 1-64 0,0 0-16 16,-1 4-608-16,0 2-128 0,-1 3-32 0,1 1-9664 0</inkml:trace>
  <inkml:trace contextRef="#ctx0" brushRef="#br0" timeOffset="77648.03">4074 11788 2751 0,'0'0'256'0,"7"-2"-256"15,-2-1 0-15,1 0 0 0,-1-1 4976 0,0-2 944 0,-1 0 192 16,-2-2 32-16,0-2-2880 0,1 0-592 0,-1-1-112 0,-1 0-32 16,-1-1-752-16,0 0-160 0,-1 1-16 15,0 1-16-15,-1 1-496 0,-1 3-80 16,0 0-32-16,0 3 0 0,3 3-400 0,0 0-96 0,-7 4-16 0,1 4 0 15,-2 2-464-15,0 3 0 0,0 1 0 0,1 3 0 16,0 1 0-16,1 3 0 0,0 1 0 0,1 1-160 0,0 2 160 0,2 0-128 16,2-3 128-16,1-2-128 0,-1-3-64 0,2 1 0 15,2-4 0-15,3-3 0 0,-1-2 48 0,3-2 0 16,2-4 0-16,-2-3 0 0,5-3 144 0,0-3 0 16,1-3 0-16,3-3 0 0,-1-3 0 0,3-5 192 15,-1-1-64-15,2-2 0 0,1-1-128 0,-1-1 0 16,1-2 128-16,0 2-128 0,-1 1 0 0,-2 3 128 15,0 4-128-15,-2 4 0 0,0 2 0 0,-3 3 0 16,-1 3 0-16,-1 4-128 0,-1 3 0 0,-1 3 0 16,-2 4 0-16,0 2 0 0,-1 1 128 0,-3 4-192 15,-2 1 192-15,-2 3-192 0,-4 1-48 0,2 2-16 0,-1 1 0 0,-1 2 0 16,0-2 0-16,0-1 0 16,-1 0 0-16,1-3 0 0,1-5 256 0,2-3 0 0,2-3-160 15,0-2 160-15,0-7 0 0,0 0 208 16,5-1-16-16,3-4-16 0,2-4 224 0,2-3 48 0,2-3 16 0,3-4 0 15,2-4-256-15,1-1-48 0,2-2-16 16,3-3 0-16,-1-3-144 0,1 2 0 0,0 2 0 0,-1 2 128 16,-4 4-128-16,-2 4 0 0,-4 2 0 0,-2 4 0 15,-2 2 0-15,-1 4 0 0,-3 1 0 16,-6 5 0-16,0 0-160 0,0 0 160 0,-6 7-208 0,0 3 80 16,-2 2-64-16,-2 3-16 0,1 3 0 0,1 3 0 15,2 1 32-15,3 0 16 0,0 0 0 0,3 0 0 0,4-2-64 0,1-1-16 16,3 0 0-16,3-2 0 0,1-2 64 0,2-2 16 15,3-1 0-15,-1-2 0 0,1-1 160 0,-3-3 0 16,0-3 0-16,-2 0 0 0,-2-1 240 0,-1 1-32 16,-1-2 0-16,-8-1 0 0,0 0 304 0,0 0 64 15,0 0 16-15,0 0 0 0,-8 1 16 0,-2 1 0 16,-3 1 0-16,-3 1 0 0,-3 0-352 0,-1 0-80 16,-1 1-16-16,-1 0 0 0,1 2-416 0,1-1-64 15,3 1-32-15,3 0 0 16,-1-1-1712-16,4 2-352 0,2-1-64 0,3-1-15040 0</inkml:trace>
  <inkml:trace contextRef="#ctx0" brushRef="#br0" timeOffset="78022.95">5718 11562 24879 0,'2'-14'2208'0,"0"6"-1760"0,0-2-448 0,3-1 0 0,0 1 1056 0,1-3 128 15,-2 1 32-15,-4-1 0 0,2 1 960 0,-1-1 208 16,0 3 48-16,-1 1 0 0,-1-1-704 0,0 3-128 15,-1 3-16-15,2 4-16 0,0 0-848 0,0 0-160 16,-3 9-48-16,0 3 0 0,1 3-384 0,-1 4-128 16,0 3 0-16,-1 2 0 0,1 3 128 0,1 1-128 15,0 3 0-15,-2 3 0 0,1 1 0 0,0 2 0 16,-1-2 0-16,3 0 0 16,2 0-320-16,-1-1-80 0,3-3-16 0,-3-1 0 15,1-2-1264-15,0-2-256 0,0-3-48 0,1-3-9888 16,-1-5-1968-16</inkml:trace>
  <inkml:trace contextRef="#ctx0" brushRef="#br0" timeOffset="78179.6">5562 11841 35007 0,'-11'-13'1552'0,"8"8"320"0,0-2-1488 0,1 1-384 16,2-1 0-16,0 1 0 0,2-1 800 0,3 0 96 0,4 1 0 0,3-1 16 15,3-1-384-15,3 2-80 0,5-1 0 0,2 2-16 16,0 1-432-16,1 2 0 0,1 0 0 0,0 2 0 31,1 1-1600-31,0 1-208 0,1 1-48 0,-2 1-8768 0,0 0-1744 0</inkml:trace>
  <inkml:trace contextRef="#ctx0" brushRef="#br0" timeOffset="78795.75">6099 11751 18431 0,'-4'-6'1632'0,"-2"-2"-1312"16,1-2-320-16,0 1 0 15,0 1 3328-15,1 0 608 0,-2-1 112 0,2 4 32 0,3 0-1792 0,1 5-368 16,0 0-64-16,0 0 0 0,0 0-1120 0,0 0-224 15,5 6-32-15,3 3-16 0,-1 3-464 0,2 2 0 16,1 2 0-16,1 2-160 0,-1 1 160 0,0 1 0 16,-1 0 0-16,0 2 0 0,-4 0 0 0,-1 2 0 15,0-1 0-15,-1-1 0 0,-2 0 0 0,0-3 0 16,-1-1 128-16,0-3-128 0,-1-1 144 0,1-6-144 16,0-1 192-16,0-7-192 0,0 0 384 0,0 0-16 0,0 0-16 0,0 0 0 15,0-10 400-15,1-3 80 16,1-4 0-16,3-1 16 0,-2-4-416 0,5-2-96 15,-2-5-16-15,3 1 0 0,2 0-320 0,1 3 0 16,2 0 0-16,-1 4 0 0,-1 4-192 0,0 3-128 0,0 1 0 16,0 2-16-1,0 4-656-15,0 2-128 0,-1 3-32 0,0 2 0 16,0 0-1440-16,1 2-288 0,1 3-64 0,-1-1-16 16,2 2 1136-16,-1-3 224 0,5 1 64 0,0 0 0 15,2-3 224-15,0-1 48 0,0-1 16 0,0-2 0 0,-4 0 1248 0,0 0 256 0,-1-2 64 0,-3 1 0 16,-2-1 1456-16,-3 0 288 0,-2 1 64 0,-2-1 16 0,-2 0 224 0,-1 5 64 15,-2-6 0-15,-2 3 0 0,-3 0-752 0,-2 2-144 16,-2 3-16-16,-3 1-16 0,0 3-896 0,0 1-176 16,-2 3-48-16,1 2 0 0,-2 3-384 0,2 0 0 15,2 0 0-15,-2 3-176 0,2 1 176 0,1 1 0 16,2 2 0-16,2-3 0 0,4 0-128 0,3-1 128 16,-1-1-128-16,4-1 128 0,-1-3-256 0,3-2 48 15,3-1 0-15,3-4 0 16,1 0-224-16,3-4-32 0,3-3-16 15,-1-2 0-15,2-4 224 0,-3-2 32 0,2-2 16 0,0-5 0 0,1-4 208 0,0-3 0 16,-3-1 0-16,-1-1 160 0,-2 0-160 0,-1 2 160 16,-2 2-160-16,-1 4 160 0,-3 2 32 0,1 4 0 15,-5 1 0-15,1 4 0 0,-2 6 128 16,0 0 16-16,0 0 16 0,0 0 0 0,-5 6-352 0,0 3 144 16,0 4-144-16,0 2 0 0,2 0 0 0,0 3 0 15,-1 1 0-15,2 3-192 16,1 3-352-16,1-2-64 0,2-1-16 0,2 0 0 15,0-1-688-15,3-4-144 0,1-2-16 0,3-4-16 16,3-3-1712-16,2-3-320 0</inkml:trace>
  <inkml:trace contextRef="#ctx0" brushRef="#br0" timeOffset="79298.03">7003 11771 27231 0,'-11'0'1216'0,"11"0"240"0,-6 2-1168 0,-2 2-288 0,-1 0 0 0,-1 2 0 0,1 0 944 0,-1 2 128 31,0 0 16-31,1 0 16 0,0 2-224 0,1 1-48 0,1-1-16 0,1 0 0 0,1-1-256 0,1-1-48 15,2-2-16-15,2-6 0 0,0 0 192 0,6 5 32 16,0-3 16-16,3-3 0 16,3-4 160-16,3 0 48 0,0-3 0 0,3-1 0 0,1-2-496 0,2-1-112 15,0-1-16-15,-1 0 0 0,-1 1-128 16,-2 1-48-16,0 1 0 0,-3 2 0 0,-1 3-144 0,-2 1 0 16,-2 3 0-16,-1 2 0 0,-2 3-160 0,1 0 160 15,0 0 0 1,-1 2-144-16,1 1 144 0,-2 0 0 0,1 1 0 0,0 1-128 0,2 0 128 0,1-2 0 15,3-1 0-15,-2-2 0 0,2-2 0 0,2-1 0 16,-2-2 0-16,3-2 0 0,-1-2 0 0,1-2 176 0,1-2-48 0,-1-2 0 16,1-2 0-16,-2-2-128 0,-1-5 192 0,0 0-64 15,0-2-128-15,1 1 192 0,-2 0-192 16,-2 2 192-16,-3 2-192 0,0 3 128 16,-3 0-128-16,0 4 128 0,-3 2-128 0,-2 2-272 0,1 6 64 0,0 0 16 15,0 0-432 1,-6 3-80-16,2 4 0 0,-1 1-16 0,2 1 0 0,0 3 0 15,2 2 0-15,1 2 0 0,1 2 288 0,3 1 64 16,3 1 16-16,4-2 0 0,1-1 160 0,-1-2 48 16,1-2 0-16,1-1 0 0,1-1 368 0,1-1 80 0,-2-3 16 0,0-2 0 15,-1-1 752-15,-2-2 144 0,0-1 48 0,-3-1 0 0,-7 0-80 0,0 0-16 16,0 0 0-16,0 0 0 0,-5-4-400 0,-2 0-64 16,-3 1-32-16,-4 1 0 15,-1 1-432-15,-3 3-96 16,-2 0-16-16,-1 1 0 15,1 2-448-15,-1 0-112 0,1 0-16 0,1 1 0 0,2 1-1904 0,1 1-384 0,3-1-80 0,3 1-9744 16,3-1-1968-16</inkml:trace>
  <inkml:trace contextRef="#ctx0" brushRef="#br0" timeOffset="79659.87">8111 11512 25791 0,'-11'-14'1152'0,"7"8"224"0,-2-3-1104 0,2-1-272 0,1-3 0 0,0-1 0 16,2-2 1792-16,2 0 288 0,2-2 64 0,-1-2 16 0,1-2-896 0,0 0-176 16,2 0-48-16,-1 0 0 0,-2 3-272 0,1 1-48 15,-3 3-16-15,-2 2 0 0,1 4 32 0,-1 2 0 16,-1 0 0-16,3 7 0 0,-5 0-224 0,0 6-64 15,-1 4 0-15,0 3 0 0,-2 2-320 0,0 4-128 16,-1 4 0-16,0 5 0 0,0 2 0 0,1 5 0 16,1 2 0-16,0 4 0 0,0 2 0 15,2 3 0-15,-1 2 0 0,2 3 0 0,3-1 0 0,0 1 0 16,0 1 0-16,1-4 0 0,1-2 0 0,0-2 0 0,1-3 0 0,-1-3 144 16,1-2-144-16,-1-4 0 15,1-3 0-15,-1-2 128 0,0-4-128 0,0-3 0 16,-1-4-192-16,1-2 192 15,-1-3-1920-15,-1-3-272 0,1-8-48 0,0 0-9472 0,-6-1-1872 16</inkml:trace>
  <inkml:trace contextRef="#ctx0" brushRef="#br0" timeOffset="79972.67">7750 11821 33855 0,'-10'-9'1504'0,"7"5"304"0,0-2-1440 0,2-1-368 0,0 1 0 0,4-1 0 15,4-2 640-15,5 2 64 0,4-1 16 0,7 0 0 16,6 0-336-16,4-1-80 0,4 1-16 0,2 3 0 15,1 0-32-15,-1 2-16 0,-3 0 0 0,-2 1 0 16,-2 2 64-16,-4 5 16 0,-2 1 0 0,-2 4 0 16,-2 1-320-16,-2 0 160 0,-2 0-160 0,-2 0 128 15,-1 0-128-15,-3 0 0 0,-2 1 144 0,-2-3-144 16,0-2 160-16,-1-2-32 0,-2-1-128 0,-5-4 192 16,0 0 32-16,6-3 0 0,-3-2 0 0,0-3 0 0,-2-3 304 0,-2-2 64 15,-2-5 16-15,-1-1 0 0,-3-3-96 0,-2 0 0 16,-2 1-16-16,-1 0 0 0,-1 0-192 0,0 1-48 15,-2 4 0-15,2 2 0 0,0 3-256 0,2 4 128 16,-2 1-128-16,2 4 0 16,0 2-320-16,0 4-160 0,0 4-32 0,0 3-16 15,1 2-1728-15,1 4-352 0,2 3-64 16,1 1-14320-16</inkml:trace>
  <inkml:trace contextRef="#ctx0" brushRef="#br0" timeOffset="80255.7">8490 11570 37951 0,'0'-11'1680'0,"0"11"352"0,0-6-1632 0,0 6-400 15,1-5 0-15,-1 5 0 0,0 0 704 0,0 0 48 0,7 1 16 0,1 3 0 16,0 3-480-16,1 3-96 16,0 2 0-16,2 3-16 0,0 3-176 0,-3 1 0 0,0-2 0 0,0 3 0 15,-1 2 0-15,-1 0 0 0,-1-1 0 16,0-1 0-16,-1-1 0 0,-1-3 240 0,1-3-64 0,0-2-16 15,-3-2-160-15,1-3 192 0,-2-6-192 0,0 0 192 0,0 0 336 0,4-5 80 16,-2-4 16-16,0-3 0 16,1-2 16-16,1-4 16 0,0-3 0 0,2-2 0 15,0-2-400-15,2-1-64 0,0-1-32 0,0 2 0 0,1 2-160 0,0 2 0 16,-1 2 0-16,-1 5 0 16,0 4-768-1,1 1-48-15,-1 3 0 0,0 2 0 0,-7 4-2352 0,8 3-480 0,-1 2-80 0,0 2-12208 0</inkml:trace>
  <inkml:trace contextRef="#ctx0" brushRef="#br0" timeOffset="81591.67">8991 11637 17503 0,'0'0'1552'0,"0"0"-1232"15,1 8-320-15,0-1 0 0,-1 2 3072 0,1 0 544 16,1 0 112-16,-2 0 32 0,-2 1-1424 0,1 1-288 16,-1 0-48-16,0 0-16 0,0 0-736 0,0 0-160 0,-1-2-16 0,1 0-16 15,1-1-288-15,0-1-48 16,1-1-16-16,0-6 0 0,0 0-320 0,0 0-80 15,0 0-16-15,0 0 0 0,5-2 80 0,3-1 16 0,0-3 0 0,2-3 0 16,0-2-96-16,-3-2-16 0,3-1 0 0,0-3 0 16,1-1-144-16,0-1-128 0,1 0 192 15,-3 3-192-15,1 1 0 0,-1 3 0 0,0 2 0 0,-4 4 0 16,1 1 0-16,-6 5 0 0,0 0 0 0,0 0-192 16,0 0 16-16,3 8 16 0,0 3 0 0,0 1 0 15,1 3 160-15,-1-1-160 0,0 0 160 0,1 0-160 16,0 2 160-16,2-1 0 0,0-2 0 0,1 0-128 0,0-4 128 0,2-1 0 15,0-2 0-15,2-2 0 0,1-3 0 0,0-2 144 16,1-2 0-16,1-3 0 0,0-3 80 0,1-2 16 16,1-1 0-16,-1-1 0 0,1-3-32 0,-1-2 0 15,0-1 0-15,0 2 0 0,-2-1-80 0,-1 4 0 16,0 0-128-16,-1 3 192 0,-1 2-192 0,-1 2 0 16,0 3 0-16,-2 2 0 0,0 2-160 0,-7 0 32 15,5 5 0-15,-2 4 0 0,0 1-80 16,0 3-16-16,0 2 0 0,1 2 0 15,-1-1-288-15,0 1-48 0,2-2-16 0,0 1 0 16,1 0-1136-16,1-2-224 0,1 0-48 0,2-3-16 16,1-3-224-16,2-1-32 0,2-3-16 0,0-1 0 15,3-4 864-15,-2-2 192 0,3 0 16 0,-1-4 16 16,0-1 192-16,-1-3 32 0,-2-3 16 0,-1 0 0 0,-1-3 1136 0,-2-1 240 16,-2 0 32-16,-3 1 16 0,-3 0 720 0,-2 1 144 15,-2 0 16-15,-3 3 16 0,-3 1 608 0,-1 1 128 0,-3 1 32 0,-2 2 0 16,-2 4-768-16,-2 2-160 15,0 2-16-15,0 2-16 0,1 2-848 0,0 3-160 16,2 2-48-16,0 2 0 0,0 1-128 0,2 2 0 16,1 2 0-16,3 0-176 0,0 1 176 0,3-1 0 0,0 1 0 0,3-1 0 15,2 0 0-15,2-1 0 0,3-2 0 0,0-1 0 0,3-2 144 0,0-1 112 16,3-2 32-16,1-3 0 16,2-1 64-16,2-2 16 0,1-2 0 15,-1-3 0-15,0-3-96 0,0-2-16 0,1-3 0 16,-1-2 0-16,-1-2-80 0,1-1-32 0,-2 1 0 0,-2 0 0 0,-2 3-144 0,-1 2 0 15,-2 2 144-15,-2 3-144 0,-1 1 0 0,-4 5 0 16,0 0 0-16,0 0 0 16,0 0-224-16,0 0 32 0,6 5 16 0,-2 1 0 0,1 1 176 0,-1 2-160 0,1 0 160 15,0 0-160-15,2-1 16 0,-2-1 0 0,3-2 0 16,0-2 0-16,1-2 144 0,0-1 0 16,3-1 0-16,0-2-128 0,2-4 128 0,-1-1-160 15,1-4 160-15,-1-3-160 0,1-2 160 0,-1-3 0 16,0-3 160-16,1-4-160 0,1-2 224 0,1-4-48 0,-1-5-16 0,2-1 0 15,1-3 32-15,-3 1 0 16,-1 2 0-16,-2 3 0 0,-2 3 144 0,-1 6 48 0,-2 3 0 0,-2 4 0 16,-3 4 128-16,-1 5 48 15,-1 3 0-15,0 8 0 0,0 0-336 0,-5 1-64 0,-2 3-16 0,1 4 0 16,-2 3-144-16,0 3-176 0,-2 4 48 0,2 5 0 0,-1 3 128 0,0 4-160 16,0 0 160-16,3 2-160 0,0 1 160 0,3-2-160 15,0 0 160-15,1 0-160 0,2 0 160 0,4-1-128 16,-1-3 128-16,4-3-128 0,1-3 128 0,5-2-192 15,-2-4 192-15,3-2-192 16,0-2-96-16,3-3-32 0,-1-5 0 0,2-3 0 16,0-2 192-16,0-2 128 0,0-4-192 0,-1-3 192 0,2-3 0 15,-3-3 0-15,1-2 0 16,-2-1 0-16,0-1 128 0,-2 2-128 0,-2 3 0 0,-2 1 144 0,-3 3-144 16,-1 2 0-16,-3 3 0 0,-2 7 0 0,0 0 0 0,0 0-224 15,-3 5 80-15,-2 4 16 0,-1 2-64 0,0 3-16 16,1 2 0-16,0 1 0 0,1 1 208 0,2-1-144 15,0 2 144-15,2 0-128 0,3 0 128 0,0-2 0 16,2-3 0-16,1 2-128 0,2-3 128 0,2-1-128 16,3-3 128-16,-1-2-128 0,2-2 128 0,3-2 0 15,0-2 0-15,1-2 0 0,2-3 128 0,-2-3 16 16,3-3 0-16,0-2 0 0,0-2 32 0,0-1 0 16,-1-3 0-16,0-2 0 0,-1-1-32 0,-2 0 0 0,-2 2 0 0,-3 1 0 15,-3 3-144-15,-1 3 0 0,-3 3 0 0,0 3 128 16,-5 6-128-16,0 0 0 0,0 0-160 0,0 0 160 15,-4 9-256-15,1 3 64 0,0 1 0 16,1 3 0-16,1-1 16 0,1 1 16 0,0 0 0 0,2 2 0 16,2 0 160-16,3 0-192 0,-1-2 192 15,4 1-192-15,1-2 64 0,1 0 0 0,2-4 0 16,3-1 0-16,2-2 128 0,0-2 0 0,-1-3 0 0,2-2 0 16,0-1 0-16,-1-3 224 0,-2-4-48 0,0-1-16 0,-3-3 224 0,-2-5 32 31,-1 0 16-31,-3-2 0 0,-4-1 0 0,-2 0 0 0,-3-3 0 0,-3 1 0 0,-4 1-112 0,-3 1 0 15,-2 3-16-15,-2 1 0 0,-3 4-304 0,-2 3 0 32,-2 2-128-32,0 4 128 0,0 2-816 0,1 3-64 0,0 3-16 0,2 2 0 15,-1 3-2048-15,1 2-432 0,1 2-80 0</inkml:trace>
  <inkml:trace contextRef="#ctx0" brushRef="#br0" timeOffset="81829.38">11130 11652 18431 0,'0'0'816'0,"0"0"160"0,0 0-784 0,0 0-192 0,0 0 0 0,6-2 0 0,-6 2 4752 0,7-3 912 16,-1 0 176-16,0-1 48 0,-1 0-3648 0,2-2-736 15,0 1-144-15,-1-1-16 16,2 0-640-16,1-2-128 0,1-1-32 16,1 1 0-16,0-1-272 0,1 1-48 0,3 0-16 0,-1 2 0 0,1 0-208 0,-1 2 176 0,0 1-176 0,2 1 160 15,-4 2-160-15,0 3 0 0,0 0 0 0,-3 2 0 16,0 2 0-16,-2 1 0 15,0 1 0-15,-2 0 0 0,-1 2 0 0,-1 0 0 0,-1 0 0 0,0-1 0 16,0 0-192-16,-1-1 16 0,-1-1 16 0,0-8 0 16,0 0-1200-16,0 0-240 0,0 0-64 15,-6-2-11168-15,0-4-2240 0</inkml:trace>
  <inkml:trace contextRef="#ctx0" brushRef="#br0" timeOffset="81988.17">10495 11009 41471 0,'-25'-22'1840'0,"15"14"368"0,-1 1-1760 0,1 0-448 15,1 1 0-15,1 2 0 0,2 1 0 0,-1 1 0 0,2 0-144 0,5 2 144 32,0 0-800-32,-5 4-48 0,1 0-16 0,0 3-10800 15,3 0-2160-15</inkml:trace>
  <inkml:trace contextRef="#ctx0" brushRef="#br0" timeOffset="82162.13">9965 11239 39615 0,'0'0'1760'0,"-4"-5"352"0,0 0-1680 0,2 1-432 0,2 4 0 0,0 0 0 0,0 0 1104 16,5-4 144-16,3 2 32 0,5 0 0 0,5 0-864 0,7-1-160 16,7 1-48-16,9 0 0 15,6 0-208-15,4 1 0 0,1-3 0 0,4 1 0 16,3-1-1600-16,5-2-256 0,5 1-48 0,2-2-16112 15</inkml:trace>
  <inkml:trace contextRef="#ctx0" brushRef="#br0" timeOffset="82559.47">12843 10875 23039 0,'-11'-28'1024'0,"7"15"192"0,1-2-960 0,-2-1-256 0,-1 2 0 0,-1 2 0 0,1 2 3936 0,0 2 736 16,1 3 160-16,-1 3 32 16,-1 3-3200-16,0 4-624 0,-2 4-128 0,0 5-16 15,-3 6-656-15,0 5-240 0,-2 5 176 0,-1 5-176 0,-2 4 0 0,-2 5 0 16,-2 5 0-16,-1 6 0 16,-2 8 0-16,-2 3 0 0,-3 2 0 0,-2 4 0 0,-2 0 0 0,0 2 128 15,1 1-128-15,3-3 0 16,1-2 0-16,1-3 0 0,2-6 0 0,-4 24 0 15,7-18-336-15,8-12-112 16,5-9-32-16,3-10 0 0,4-9-1760 16,2-13-368-16,1-3-64 0,6-5-13456 0</inkml:trace>
  <inkml:trace contextRef="#ctx0" brushRef="#br0" timeOffset="83094.25">13000 11132 31327 0,'0'0'1392'0,"-1"-4"272"0,-2-3-1328 0,1 3-336 0,2 4 0 0,0 0 0 15,-5 2 2096-15,-2 5 336 0,-1 1 80 0,1 4 16 16,-3 4-2016-16,1 3-384 0,0 4-128 0,0 3 0 0,1 2 0 0,0 1 0 16,-1 3 0-16,1 1 0 0,1 1 0 0,1 1 0 15,1-2 0-15,0-1 0 0,2-3 0 0,1-5 0 16,1-3 0-16,1-4 0 16,0-4 0-16,2-6 176 0,1 0-48 0,-3-7-128 15,8-2 448-15,1-5-32 0,-1-3 0 0,3-5 0 0,2-6 32 0,1-5 16 16,1-7 0-16,1-5 0 0,-1-2-288 0,2-4-176 15,-1-3 192-15,1 2-192 0,-2 1 128 0,-1 4-128 16,1 3 0-16,-2 6 0 0,-2 6 0 0,-1 5 0 0,-4 5 128 0,1 4-128 16,-2 4 0-16,-5 7 128 15,0 0-128-15,6 7 0 0,-2 3 0 0,1 4 0 16,-2 4 0-16,0 4 0 0,1 3 0 16,-1 3 0-16,0 0 0 0,0 2 0 0,1 1 0 0,0-1 0 0,2 2 0 15,0-1 0 1,1-1 0-16,1-3 0 0,0-4 0 0,3-2 0 0,-2-2 0 0,2-5 0 0,1-3 0 0,1-3 0 15,2-2 0-15,0-5 0 0,1-5 192 0,0-2-192 16,2-5 208-16,0-5-64 0,2-5-16 0,1-3 0 16,0-3-128-16,0-3 128 0,0-3-128 0,0-1 128 15,-2-1-128-15,0 2 0 0,-2 2 0 0,-2 5 0 16,-2 2 0-16,-2 7 128 16,-2 4-128-16,-1 3 0 0,-3 3 320 0,-5 7 0 0,0 0-16 0,5 5 0 15,-2 2-304-15,0 3 0 16,-1 3 128-16,0 4-128 0,-1 2 0 0,-1 1 0 0,0 2 0 0,0 3 0 15,0 0 0-15,0 1 0 0,0 2 0 16,0 2-144-16,2-2-272 0,0 0-48 0,0-3-16 0,3-2 0 31,0-2-544-31,2-1-96 0,2-4-32 0,0-1 0 0,4-4-2416 0,2-4-480 0,3-3-112 0</inkml:trace>
  <inkml:trace contextRef="#ctx0" brushRef="#br0" timeOffset="83352.74">14000 11314 13823 0,'0'0'1216'0,"0"0"-960"0,0 0-256 0,-6 1 0 0,-1 1 3104 0,1 2 576 15,-1 2 112-15,0 2 32 16,-1 1-2416-16,1 2-496 0,2 2-80 0,-1 0-32 0,2 1-272 0,1 3-48 16,0-3-16-16,3 1 0 0,1 0 16 15,3-1 0 1,0-2 0-16,3-1 0 0,2-1 272 0,3-2 48 0,1-4 16 0,2-2 0 16,2-1 176-16,1-2 32 0,1-3 16 0,0-2 0 0,0-1-256 0,-2-4-48 0,1-4-16 0,-2-1 0 31,-3-4-80-31,0-3-32 0,-2-2 0 0,-5-2 0 15,-1 0-208-15,-4 0-32 0,-4 1-16 0,-2 2 0 16,-3 2-48-16,-1 2-16 0,-2 3 0 0,-1 4 0 0,-2 3-288 0,-2 5 0 16,-3 4-128-16,-1 2 128 15,-2 2-704-15,0 4-32 0,0 1-16 0,1 2 0 16,1 5-1424-16,2 1-272 0,1 2-64 0,4-1-14800 16</inkml:trace>
  <inkml:trace contextRef="#ctx0" brushRef="#br0" timeOffset="83725.46">14414 11024 36863 0,'0'0'3264'0,"0"0"-2608"15,-2-4-528-15,2 4-128 0,0 0 960 0,0 0 176 16,0 0 16-16,-4 5 16 0,-2 3-672 0,2 4-144 0,-1 5-32 0,1 1 0 16,-2 3-320-16,2 4 0 0,1 0 0 0,-2 3 0 15,1 3 0-15,0 2 0 16,-1 0 0-16,2 0 0 0,1 1 0 0,1-2 0 15,2-2 0-15,1-3 0 0,1-3 192 0,2-5-16 16,-1-3-16-16,1-5 0 0,1-4 96 0,1-2 0 0,0-3 16 0,2-3 0 16,0-5 384-16,1-1 80 0,0-5 16 0,2-4 0 15,1-2-176-15,1-4-48 0,2-3 0 0,0 0 0 16,1 0-272-16,-1 2-48 0,1 1-16 0,-1 3 0 16,0 1-192-16,-1 6 0 0,-1 3 0 0,1 5 0 15,-2 2 0-15,-1 3 0 0,-1 3 0 0,0 4-160 16,-1 4 160-16,0 1-192 0,-2 3 192 0,1 1-192 0,-1 2 192 0,-1 2 0 15,-1 1 0-15,0 2-128 0,-2 0 128 0,0 1 0 16,1-2-144-16,-1 0 144 16,1-1-592-16,-1-2-48 0,0-3-16 0,3 0 0 15,1-4-1856-15,-1-2-368 0,0-3-80 0,1-3-14448 0</inkml:trace>
  <inkml:trace contextRef="#ctx0" brushRef="#br0" timeOffset="84008.04">14935 11332 3679 0,'-2'-7'320'0,"2"-2"-320"15,-3-1 0-15,2 1 0 0,0 0 7728 0,1 3 1472 16,1 0 288-16,-1 6 64 0,0 0-6768 0,0 0-1360 16,7 0-272-16,-1 2-48 0,1 3-784 0,1 3-176 15,-1 1-16-15,2 4-128 0,1 2 0 0,0 1 0 0,0 2 0 0,1 2 0 16,-1 0 256-16,0-1-48 16,-2 1-16-16,0-1 0 0,-1-1 240 0,-3-2 32 15,-1-2 16-15,1 0 0 0,-3-3-128 0,0-3-32 16,0-1 0-16,-1-7 0 0,0 0 64 0,0 0 16 0,1-6 0 0,1-1 0 15,2-3 256-15,-1-2 48 0,1-3 16 0,3-1 0 16,1-5-384-16,3-2-80 0,2-2 0 0,2 0-16 16,3 1-112-16,0 1-128 0,0 1 176 15,0 3-176-15,-1 2 0 0,0 3 0 0,-3 1 0 0,-1 5-192 16,-2 1-240-16,-1 2-32 0,-2 1-16 16,-2 2 0-16,-6 2-1536 0,7 0-304 15,-7 0-64-15,8 3-10752 0,1 1-2160 0</inkml:trace>
  <inkml:trace contextRef="#ctx0" brushRef="#br0" timeOffset="84635.19">16792 11118 36575 0,'-13'-17'1616'0,"7"10"336"0,-2-2-1568 0,0-1-384 0,1 0 0 0,-2 1 0 16,-1 2 128-16,0 1-128 16,0 2 0-16,0 1 128 0,-2 2 144 0,0 4 32 15,0 2 0-15,-1 4 0 0,-3 2-128 0,0 3-32 16,-2 3 0-16,2 1 0 0,-1 1 48 0,0 3 16 16,-1 1 0-16,1 1 0 0,2 2-16 0,1-1-16 0,2 0 0 0,2-1 0 15,2 1 16-15,3-2 0 0,1-1 0 0,4-2 0 16,2-2 128-16,3-1 48 0,1-4 0 0,4-2 0 15,2-2 144-15,4-4 48 0,1-1 0 0,3-4 0 16,2-4-144-16,2-2-32 0,2-5 0 0,0-3 0 0,1-2-144 0,0-3-48 16,3-2 0-16,-1-4 0 0,1-4-64 15,0 0 0-15,-2-2-128 0,-1 0 192 16,-1 3-192-16,-2 2 128 0,-3 3-128 0,-4 3 0 0,-4 4 0 0,-3 3 128 31,-2 3-128-31,-3 3 0 0,-5 7 0 0,0 0 176 0,0 0-176 16,0 0 160-16,-5 9-160 0,-2 3 0 0,-1 2 0 0,1 2 0 0,-2 1 0 0,0 4-176 0,0 2 176 15,3 2-128-15,0 0 128 0,2-1 0 16,0-1 0-16,3 0 0 0,2-1 0 0,3-2 0 16,1-1 0-16,3-2-128 0,1-3 128 0,1-3 0 15,2-3 0-15,1-2-128 0,1-4 128 0,4-2 0 0,3-4 128 16,-1-2-128-16,0-4 160 0,1-2-32 16,0-2-128-16,1-3 192 0,1-1-192 0,0-3 144 15,2-5-144-15,-2 1 128 0,-1-1-128 0,-1 2 0 0,-4 2 0 0,-1 3 128 16,-3 2-128-16,-2 4 0 15,-2 2 0-15,-3 2 0 0,-1 4 0 0,-5 5 0 0,0 0 144 16,0 0-144-16,0 0 0 0,-1 8 128 16,-2 3-128-16,0 3 0 0,0 1 0 0,-1 3 0 0,0 1 0 0,1 0 0 15,-1 1 0-15,2 0 0 0,1 0 0 0,1-2 0 16,0 1 0-16,1-2 0 0,1-2 0 0,2 0 0 16,-1-1-304-16,1-3-80 0,1-4 0 0,0-1-16 15,2-3-2288-15,1-3-448 16,-1-4-80-16</inkml:trace>
  <inkml:trace contextRef="#ctx0" brushRef="#br0" timeOffset="84776.67">17192 10860 35583 0,'-19'-16'1584'0,"11"10"320"0,1 1-1520 0,0 1-384 16,-2 0 0-16,3 2 0 0,0 2 0 0,6 0-160 16,0 0 16-16,0 9 0 15,5 1-1712-15,0 1-352 0,4 2-64 0,4 1-11040 16</inkml:trace>
  <inkml:trace contextRef="#ctx0" brushRef="#br0" timeOffset="85153.52">17875 11115 37839 0,'0'0'1664'0,"-6"-5"368"0,2 2-1632 0,-4 0-400 16,-2 0 0-16,-4 3 0 0,-1 3 768 0,-3 0 80 0,-2 2 16 0,0 3 0 15,1 1-480-15,-1 3-80 16,0 2-32-16,1 3 0 0,1 1-112 0,1 2-32 15,3 1 0-15,1 1 0 0,3 0-128 0,2 0 0 0,4 1 0 0,1-1 128 16,3-1-128-16,4-2 160 16,1-2-160-16,3 0 160 0,2-5-32 0,3-3-128 0,4-4 192 0,2-1-64 15,2-2 0-15,2-4 0 0,2-4 0 0,0-2 0 16,2-5-128-16,3-3 0 0,0-5 144 0,1-4-144 16,0-7 128-16,-2-2-128 0,0-4 128 0,-2-3-128 15,1-3 0-15,-3-1 0 0,-1 0 0 0,-3 2 128 16,-4 5-128-16,-4 3 192 0,-3 1-64 0,-3 6 0 15,-1 6 496-15,-3 3 96 0,-2 4 32 0,-1 4 0 0,-1 3-256 0,-1 4-48 16,2 4-16-16,0 0 0 0,-7 4-432 0,1 4 0 16,-2 3 0-16,0 3 0 0,1 3 0 0,-2 4-144 15,0 3 144-15,0 3-160 0,0 2 160 0,2 2-128 0,-1 2 128 16,1 1-128-16,2 0 128 0,1-1 0 16,0-1 0-16,3-1 0 0,-1-1-256 0,4-1-32 15,-1-3 0-15,5 0 0 16,1-3-1696-16,2-7-320 0,4 2-80 0,1-4-16 15,3-2-1584-15,1-3-320 0</inkml:trace>
  <inkml:trace contextRef="#ctx0" brushRef="#br0" timeOffset="85406.18">18435 11331 17503 0,'0'0'768'0,"0"-6"176"0,1-1-752 0,0-1-192 16,0 1 0-16,2-2 0 0,2 0 3008 0,-1 0 576 16,1 0 128-16,0 0 0 0,2-2-1920 0,0 0-400 0,1 0-80 0,1 1-16 15,0-1-624-15,1 0-128 0,-1-3-32 0,1 2 0 16,-1 0-80-16,-1 0-32 0,-2 0 0 0,-1 2 0 15,-2 1 176-15,-1 2 48 0,-1 1 0 0,-1 6 0 0,0 0 80 16,0 0 0 0,-6 1 16-16,-2 4 0 0,-1 2-464 0,1 3-80 0,-3 2-32 0,1 2 0 15,1 0-144-15,0 0 0 0,1 3 0 0,3 0 0 16,2 1 0-16,3-1 0 0,0 1 0 0,2 0 0 0,3-2 0 0,3-2 160 16,1-1-160-16,3-4 160 0,2 0-16 0,4-1 0 15,4 0 0-15,1-3 0 16,2-2-272-16,2 0-64 0,-2-2-16 0,3-2-19616 15</inkml:trace>
  <inkml:trace contextRef="#ctx0" brushRef="#br0" timeOffset="86256.65">6745 12397 34095 0,'-2'-12'3024'0,"1"1"-2416"16,1-4-480-16,1 4-128 0,1 0 0 0,0 0-208 15,3 0 48-15,0 1 16 0,3 0-192 0,-2 1-48 16,3 0 0-16,2 0 0 0,1 2 208 0,3 0 48 0,0 1 0 0,3-1 0 16,1 1 128-16,4 1-208 15,4-3 80-15,4 2 128 0,2-1-192 0,17-4 192 16,-2 1-160-16,1 0 160 0,2 0 0 0,3 0-144 15,4 1 144-15,5-1 0 0,5-1 0 0,0 1 0 0,-2 0 0 0,-18 3 0 16,11 1 0-16,37-4 0 0,0 1 0 0,-5-1 0 16,-3 0 0-16,6 1 192 0,6 4-64 0,-1-2 0 0,-2 0-128 15,6 0 0-15,6 0 0 0,-34 4 128 0,9-2 32 0,8-1 16 16,9 2 0-16,5-2 0 0,2-3 112 0,19 1 32 16,4 1 0-16,-13 1 0 0,-2 0-64 0,21-1 0 15,-1 0 0-15,-14 1 0 0,3 1 128 0,0-1 0 16,1 1 16-16,4-1 0 0,4 2-112 0,-2-2-32 15,-2 1 0-15,1 0 0 0,3 1-96 0,1 1-32 16,-1-1 0-16,3 1 0 0,1-1-128 0,3-1 0 16,-26 3 144-16,6 1-144 0,2-2 0 0,6-1 144 15,4 1-144-15,5 1 0 0,2 1 128 0,2 0-128 0,-2-2 0 0,37 1 0 16,-5 1 0-16,-6 0 0 0,-4 1 128 16,-5 0-128-16,-4 0 0 0,-1 0 0 0,-1 0 0 0,-3 0 0 15,-7 1 0-15,0 0 128 16,-26 0-128-16,4 0 0 0,4 0 272 0,-1 1-48 15,0-1-16-15,2 1 0 0,3 0 96 0,-4 0 16 16,-4 0 0-16,27 2 0 0,-8-1-96 0,-11 0-16 0,-11 0 0 0,-10-1 0 16,-7 0-208-16,-7-1 176 0,-6-1-176 0,-11-1 160 15,-6-1-32-15,-9-2-128 16,-7 1 192-16,-6-1-64 0,-6 0 0 0,-7 0 0 0,-6-1 0 0,-6-1 0 0,-7 1-128 16,-5-1 0-16,-5 1 0 0,-5-2-176 15,-5 0-2144-15,-6 2-432 16</inkml:trace>
  <inkml:trace contextRef="#ctx0" brushRef="#br0" timeOffset="87073.95">4681 13174 32655 0,'0'0'1440'0,"0"0"304"0,0 0-1392 0,6-1-352 0,5 1 0 0,0-1 0 16,1 1-256-16,3 0-128 0,3-2-32 0,2 0 0 0,2-1 608 0,2 1 128 15,2 0 32-15,3-2 0 0,1 1 0 0,0 0 0 16,2-2 0-16,-1 2 0 0,0-1-208 0,-2 0-144 16,-2 1 192-16,-3 0-192 0,-3-2 192 0,-3 2-64 0,-5-1 0 15,-3-1-128-15,-5 1 320 0,-4-1-32 0,-2 0-16 0,-4-1 0 16,-5 1 96-16,-4 0 16 16,-5 1 0-16,-2 1 0 0,-2 1-176 0,-2 2-16 15,-4 2-16-15,-2 2 0 0,-2 3-48 0,-2 3-128 16,-1 1 192-16,-4 2-64 0,-4 2-128 0,0 2 0 15,-1 0 0-15,2 2 0 0,4 3 0 0,2-1 0 0,5 0-128 16,4 0 128-16,1-1 0 0,6-1-144 0,6-1 144 0,3-2 0 16,3 0-176-16,4-2 176 0,2-1-160 0,6-1 160 15,3 1 0-15,3-2 0 0,1-3-128 0,2 0 128 16,2-2 0-16,3-2 256 0,0-2-48 0,3-2-16 16,0-3 256-16,0-2 64 0,1 1 0 0,-5-1 0 15,1-3 64-15,-4 0 0 0,-2-1 16 0,-3-1 0 16,-4-1 144-16,-3 2 32 0,-3-4 0 0,-5 1 0 0,-4 0-80 0,-2 0-16 15,-2 1 0-15,-3 2 0 0,-2 2-672 0,-1 1 0 16,-2 4 0-16,0 3 0 16,-1 5-640-16,1 1-64 0,2 4-16 0,2 2 0 15,2 2-2336-15,4 0-464 0,2 2-80 0</inkml:trace>
  <inkml:trace contextRef="#ctx0" brushRef="#br0" timeOffset="87785.8">5022 13630 35007 0,'-10'-13'1552'0,"6"9"320"16,0-3-1488-16,-1 2-384 0,1-1 0 0,-1-1 0 0,0 1 976 0,-2-1 128 0,1-2 32 16,-3 2 0-16,1-1-96 0,1 0-16 0,-1 1 0 0,-1-2 0 15,-1 1-576-15,2 2-128 0,-3 0-32 0,0 1 0 0,0 1-48 0,0 3-16 16,-1 1 0-16,-1 2 0 0,-1 4-224 0,0 2 0 15,-4 1 0-15,3 4 0 0,-1-1 0 0,3 1-192 16,1 2 48-16,2 2 0 0,1 0 144 0,4 1 0 16,-2 1 0-1,4-3-128-15,2-2 128 0,2 0-128 0,1-2 128 0,6-1-128 0,-3-2-16 0,5-3 0 16,1 0 0-16,1-3 0 0,1-2 0 0,3-1 0 16,-2-3 0-16,3-3 0 0,-4 0 144 0,2-3 0 15,1-3-144-15,-2-1 144 0,0-2 0 0,-1-1 0 16,-1-2 0-16,-3-1 0 15,-1 1 176-15,-1 0-48 0,-2-1-128 0,-1 4 192 16,0 2-192-16,-2 2 128 0,-1 3-128 0,-2 3 0 16,0 0 128-16,1 5-128 0,0 0 0 0,-6 8 144 0,1 4-144 0,-2 2 0 0,-2 2 0 15,2 2 0-15,0 4 0 0,3 2-192 16,-3 1 64-16,2-1 128 16,0 1-128-16,2 0 128 0,1-2 0 0,2-1 0 0,1-3 0 15,3-1-176-15,3-3 176 0,-1-1-128 16,2-3 128-16,1-3-128 0,1-2 128 0,2-3-128 0,0-3 128 0,2-2 192 15,1-2-32-15,0-4-16 0,2-2 96 0,-1-2 16 0,2-3 0 0,-2-3 0 16,4-3-80 0,0-2-16-16,-2-3 0 0,0 0 0 0,0 1 0 0,-3 2 0 15,-1 2 0-15,0 3 0 0,-2 4-160 0,-5 4 0 0,0 2 0 16,-2 4 0-16,-5 4 0 0,0 0-176 0,0 0 48 0,4 9 0 16,-3 3 128-16,-1 2-128 0,-1 3 128 0,0 1-128 0,-2 4 128 0,2 0 0 15,-1 0 0-15,2 0 0 0,1-1 0 0,1-1-128 16,2-1 128-16,1-2-192 0,2-1 192 0,1-4 0 15,0-1 0-15,2-2 0 0,1-3 0 0,1-1 0 16,2-3 0-16,-1-3 176 0,2-2 192 0,1-4 32 16,-2-1 16-16,0-3 0 0,0-1-16 0,0-3 0 15,-2-5 0-15,0-1 0 0,-1-1-48 0,-1-1-16 16,-3-2 0-16,0-1 0 0,-1 2-192 0,-2 3-144 16,-1 1 192-16,-1 3-192 0,-2 1 0 0,0 4 0 15,-1 2 0-15,0 4 0 16,-1 1-1216-16,2 5-192 0,-5 0-32 0,-1 3-16 31,1 2-1024-31,-1 3-208 0,1 2-32 0,0 1-13856 0</inkml:trace>
  <inkml:trace contextRef="#ctx0" brushRef="#br0" timeOffset="88049.49">5565 13778 20271 0,'0'0'1792'0,"8"-5"-1424"0,2 1-368 0,1-2 0 15,3 1 1984-15,-1-3 336 0,1-1 64 0,1-2 16 16,1-1-240-16,-1-1-48 0,0-2-16 0,-1-1 0 15,-1 0-640-15,-1 0-128 0,0 1-32 0,-2 1 0 16,-2-1-400-16,-2 2-64 0,-1 0-32 0,-1 3 0 0,0 1-416 0,-2 3-64 16,-1 0-32-16,-1 6 0 0,-3-2 80 0,-3 2 16 15,-1 3 0-15,0 3 0 0,-2 3-384 0,-1 2 0 16,-1 1 0-16,0 4 0 0,-1 2 0 0,1 2-160 16,0-2 160-16,2 2-160 0,0 0 160 0,3-1 0 15,2-1 0-15,3 0-128 0,1-2 128 0,4 0-128 16,0-3 128-16,3-1-128 0,1-1 128 0,2-2-192 15,0-3 192-15,2 0-192 16,3-3-288-16,1-2-64 0,3-2-16 0,2-1 0 16,2-2-1504-16,3-3-304 0,3-3-64 0</inkml:trace>
  <inkml:trace contextRef="#ctx0" brushRef="#br0" timeOffset="88275.94">6627 13201 41119 0,'0'0'1824'0,"0"0"368"0,4-5-1744 0,1-1-448 0,-2 1 0 0,4-1 0 16,1 1-192-16,3 0-112 0,2 1-16 0,7-2-16 15,1 1 208-15,5-2 128 0,3 2-160 0,4-1 160 16,1 1-1248-16,1 0-160 0,0 1-16 0,-1 2-9456 15,-2 0-1872-15</inkml:trace>
  <inkml:trace contextRef="#ctx0" brushRef="#br0" timeOffset="88442.79">6699 13379 38703 0,'-6'-2'3440'0,"1"1"-2752"15,5 1-560-15,0 0-128 0,0 0 656 0,0 0 112 16,0 0 0-16,0 0 16 0,0 0-592 0,5 2-192 15,5-1 128-15,2 1-128 0,5 0 128 0,4-1-128 16,3 0 144-16,3-1-144 0,3 0 0 0,4 0-320 16,4-1 64-16,1-1-12032 0,3-2-2416 0</inkml:trace>
  <inkml:trace contextRef="#ctx0" brushRef="#br0" timeOffset="89039.79">9082 12928 21183 0,'-9'-3'1888'0,"9"3"-1504"0,-6-1-384 0,2-1 0 0,4 2 2112 16,0 0 336-16,-4-5 80 0,4 5 16 0,0 0-880 0,0 0-160 16,6-4-32-16,3 1-16 0,2-1-496 0,3 0-112 15,4 2-16-15,4 0 0 0,5-1-368 0,2 1-80 16,1-1 0-16,2 0-16 0,1-1-176 0,-1 1-48 16,-1 0 0-16,0-1 0 0,-3 1-144 0,0 2 0 15,-4 0 0-15,-3-1 128 0,-2 0-128 0,-5-1 160 16,-2 2-160-16,-3 0 160 0,-9 1 32 0,0 0 16 15,0 0 0-15,0 0 0 0,-7-4 48 0,-3-1 16 16,-3 2 0-16,-3 1 0 0,-4 0-272 0,-2 1 128 0,-2 2-128 0,-4 0 0 16,-3 1 0-16,-2 1 0 0,-2 2 0 0,-1-1 0 15,0 0 0-15,0 3 0 0,1 2 0 0,1 1 0 16,1 1 0-16,1 0 0 0,3 1-128 16,1 1 128-16,3 0 0 0,2 3 0 15,2-1 0-15,4 0 0 0,0-1-128 0,3-1 128 0,3 0 0 0,5-1-144 16,3 0 144-16,3 0 0 0,3-2 0 0,3 0 0 15,3-1 0-15,3-1 0 0,2-3 0 16,1 0 0-16,3-2 128 0,1-1 48 0,3-1 16 0,-2-2 0 16,2-1 16-16,-1-3 16 0,-1-1 0 0,-3-2 0 0,-1-2 144 0,-3 0 16 15,-3 0 16-15,-2-2 0 0,-3-2 128 0,-2 0 32 16,-1-2 0-16,-5 2 0 0,-1 0-128 0,-4 2-32 16,-2 1 0-16,-2 2 0 0,-1 2-256 0,-2 4-144 15,-2 1 160-15,0 2-160 0,-2 3-160 0,1 3-128 16,1 2-32-16,0 3 0 15,2 4-1520-15,0 0-304 0,3 3-64 0,4 1-10592 16,0 2-2128-16</inkml:trace>
  <inkml:trace contextRef="#ctx0" brushRef="#br0" timeOffset="89562.35">8689 13406 20271 0,'-16'0'896'0,"10"0"192"0,-1 0-880 0,-1 0-208 0,1 0 0 16,1 1 0-16,1-1 2672 0,5 0 480 0,0 0 112 0,0 0 0 0,0 0-1328 0,0 0-272 15,0 0-48-15,0 0-16 16,6 3-704-16,6 1-128 0,3-2-48 0,7 0 0 16,8-1-192-16,3 1-32 0,6-2-16 0,4 0 0 0,1-1-320 0,4 0-160 15,4 0 160-15,4-1-160 0,3 0 128 0,3-1-128 16,-1 1 0-16,-1 0 0 0,-2-1 128 0,-2 0-128 0,1 1 0 16,-6 1 144-16,0 0-144 15,-5 1 0-15,-3 0 144 0,-7 0-144 0,-5 0 128 0,-6 1-128 16,-5-1 128-16,-6 0-128 0,-4 0 0 0,-3 0 0 0,-7 0 0 0,0 0 0 15,0 0-784-15,-8 3-128 0,-4 1-32 0,-2 0 0 16,-2 1-1824-16,-2 1-368 0,-4 1-80 16</inkml:trace>
  <inkml:trace contextRef="#ctx0" brushRef="#br0" timeOffset="89970.33">9266 13840 31327 0,'-17'-8'1392'0,"10"3"272"0,0-1-1328 0,-1-3-336 16,-1-1 0-16,1-1 0 0,0 0 912 0,2 0 112 0,1 0 32 0,2 1 0 16,2 0-48-16,2 2-16 0,1 0 0 0,3 0 0 15,0 0-416-15,3 2-64 0,1 0-32 16,1 2 0-16,1 0-352 0,1 3-128 0,0 1 0 0,-1 2 0 15,-1 2 0-15,-2 1 0 0,1 3 0 0,-2 2-160 16,-2 1 160 0,-4 2-128-16,-2 2 128 0,-2 2-128 0,-4 2 128 0,-1-1 0 0,-4 1 0 0,-5 2 0 15,-2 2 144-15,0 0-144 0,-2 1 192 0,2-2-192 16,1-2 0-16,3-2 0 0,2-3 0 0,2-2 0 16,2-3 128-16,2-1-128 0,3-2 144 0,2-2-144 15,2-5 496-15,2 7 0 0,-2-7 0 0,7 5 0 16,1 0 16-16,4-2 16 0,3-1 0 15,2-1 0-15,4-1-288 0,3-1-64 0,2-1-16 0,1-1 0 0,1-1-160 0,-1 2 0 16,0-1 144-16,-1 1-144 0,-2-1 0 0,0 1 0 16,0-1 0-16,-5 1 0 15,1 0-1392-15,-1 0-192 0,-3 1-32 0,-1 1-16 16,-3 0-1600-16,-2 0-320 0</inkml:trace>
  <inkml:trace contextRef="#ctx0" brushRef="#br0" timeOffset="92158">6460 15434 5519 0,'0'0'496'0,"-7"-4"-496"0,3-2 0 0,4 6 0 0,0 0 6896 0,0 0 1280 0,0 0 256 0,0 0 48 15,7-5-6560-15,1 0-1328 16,3 2-256-16,3 0-48 0,1 1 96 0,5-2 0 0,2 1 16 0,1 0 0 16,2-2-224-16,1 2-48 15,-2 0-128-15,1 1 192 0,1-1-624 0,0 1-128 16,-3 0-16-16,0 2-16 15,-1 1-2304-15,-3 1-464 0,-3-1-96 0,0 2-9424 0</inkml:trace>
  <inkml:trace contextRef="#ctx0" brushRef="#br0" timeOffset="92344.47">6572 15603 35295 0,'-12'-4'1568'0,"12"4"320"0,0 0-1504 0,0 0-384 31,0 0 0-31,0 0 0 0,0 0 560 0,0 0 32 0,0 0 16 0,0 0 0 0,12 2-144 0,5 0-16 16,1-2-16-16,3 1 0 0,2-2-128 0,4-1-32 15,0 0 0-15,3 0 0 0,2 0-272 0,2-1-272 16,1-1 48-16,4 1 16 31,3 1-3040-31,3-4-592 0</inkml:trace>
  <inkml:trace contextRef="#ctx0" brushRef="#br0" timeOffset="92862.47">8338 14765 8287 0,'4'-11'736'0,"-1"6"-592"0,2-3-144 0,-1 2 0 0,2-1 3712 15,-1 2 720-15,0-3 144 0,-1 1 32 0,2 2-2512 0,-6 5-496 16,0 0-112-16,5-4-16 0,-5 4-16 0,0 0-16 16,0 0 0-16,4 7 0 0,0 2-864 0,-2 3-192 15,-1 3-16-15,-1 6-16 0,-1 6-160 0,0 5-48 16,0 4 0-16,0 5 0 0,-2 5-144 0,3 5 0 15,-4 3 144-15,0 29-144 0,0-2 144 0,1 0-144 16,1-2 192 0,1-2-192-16,0-1 128 0,2-2-128 0,1 0 0 0,1-2 0 0,3-3 128 0,1-3-128 31,-1-6 0-31,2-5 0 0,0-4 128 0,1-3-128 0,-1-1 192 16,0-4-192-16,-1-8 240 0,1-3-64 15,-5-5-16-15,3-3 0 0,-3-3 112 0,-1-5 32 0,-1-4 0 0,-2-3 0 16,1-9-16-16,0 0 0 15,0 0 0-15,-11-2 0 0,-2-2 144 0,-1-5 16 16,-2-4 16-16,-1-1 0 0,-3-3-128 0,-1 1-16 0,-1-2-16 0,1-1 0 16,0-3-304-16,2 2 0 0,-1-2-208 0,3 0 80 15,1-2-1312 1,1 1-256-16,3-1-48 0,4 0-16 0,0 0-1296 0,3-3-256 16,2-14-48-16,8 0-16 0</inkml:trace>
  <inkml:trace contextRef="#ctx0" brushRef="#br0" timeOffset="93307.92">8417 14599 19343 0,'-9'-4'1728'0,"-1"-2"-1392"0,-1 1-336 0,-1-1 0 15,0 1 1152-15,2 1 144 16,-1 0 48-16,3 2 0 0,1-1-752 0,0 2-144 0,3 0-16 0,4 1-16 16,0 0 416-16,0 0 96 15,0 0 16-15,7-3 0 0,3 1-304 0,5 0-48 16,3 0-16-16,5-2 0 0,2 0 48 0,4 0 0 16,3-2 0-16,9 1 0 0,5-2-176 0,8 0-48 0,5 1 0 0,5-2 0 15,4-1-400-15,1 2 128 0,4-2-128 0,15-1 0 16,7-1 0-16,3 0 0 0,0-2 0 0,7 2 0 15,8 0 0-15,-1 1 128 0,1 2-128 0,5 0 0 16,4 1 0-16,-2 0 0 0,-4 2 0 0,3 0 0 16,4 2 0-16,-1 1 0 0,-2 1 0 0,0 0 0 15,2-1 0-15,-14 1 0 0,0-1 176 16,12 1-176-16,-1 1 176 0,-17-1-176 0,-3-2 192 0,10-1-192 16,-2 2 176-16,-17 0-176 0,-7-1 160 0,-2 0-160 0,-5 1 144 15,-4 0-144-15,-4-1 128 0,-3-2-128 0,-23 2 144 0,-4 0-144 16,-5-1 160-16,-4 1-160 0,-5 1 0 0,-4 0 0 15,-4 0 0-15,-5-1 0 16,-4 1-1728-16,-7 2-448 0,0 0-96 0,-10 1-11616 0</inkml:trace>
  <inkml:trace contextRef="#ctx0" brushRef="#br0" timeOffset="93919.62">9702 14883 23039 0,'-7'-8'1024'0,"7"8"192"0,-2-4-960 0,1 0-256 0,0-1 0 0,1 5 0 0,0 0 1072 0,2-4 160 16,-2 4 48-16,7-3 0 0,0 0-496 0,4 0-80 15,2 2-32-15,4 0 0 16,2 0-32-16,2 0-16 0,1 0 0 0,2-1 0 0,2 1 48 0,3 0 16 16,0 0 0-16,2 0 0 0,1-1-304 0,1 1-64 15,0-1-16-15,-1-1 0 0,-2 1-304 0,-2 0 160 16,-3-1-160-16,-3 0 128 0,-5 1 64 0,-3 0 0 0,-3 0 0 0,-3-1 0 15,-3-2 0-15,-5 5 0 16,-5-5 0-16,-3-1 0 0,-1 0 0 0,-6 1 0 16,-2 1 0-16,-5 0 0 0,-4 2-192 0,-1 1 0 15,-2 1 0-15,-3 1 0 0,-2 1 0 0,-1 3 0 16,-1 0 0-16,-3 3 0 0,-1 1-160 0,-1 2 160 0,-1 2 0 16,2 1-144-16,3 2 144 0,3-1-128 0,2 1 128 0,5-1-128 15,2 0 128-15,6 1 0 0,2-2 0 0,4 0 0 0,3 0 0 16,3 0-208-16,4-2 48 0,4-1 16 15,4-1 144-15,2 0 0 16,3-1 0-16,4-2 0 0,3 0 192 0,3-2 80 0,2 0 16 0,2-3 0 0,2-1 16 0,0-2 0 16,-1-2 0-16,-2-3 0 0,-3 0 32 0,-4-2 16 15,-2 0 0-15,-5-2 0 0,-1-1 112 0,-2 0 32 16,-4-1 0-16,-3 1 0 0,-3 0-160 16,-2 1-16-16,-3 0-16 0,-2 2 0 0,-2-1-176 15,-3 2-128-15,-1 2 144 0,-8 0-144 16,1 5-272-16,2 2-160 0,2 2-16 0,2 2-16 15,3 3-1520-15,-1 1-288 0,2 3-64 0,7-1-8704 16,0 3-1744-16</inkml:trace>
  <inkml:trace contextRef="#ctx0" brushRef="#br0" timeOffset="94167.52">9514 15452 33807 0,'-15'-5'1488'0,"15"5"320"16,-10-3-1440-16,2 0-368 0,8 3 0 0,-8-2 0 0,1-2 528 0,7 4 48 16,0 0 0-16,0 0 0 0,0 0 336 0,11-4 80 15,0 0 16-15,6-1 0 0,4 1-496 0,3-1-112 16,5 0-16-16,5-2 0 0,6 0-192 0,3-2-32 0,2 0-16 0,-2 0 0 16,-3 0-144-16,-2 2 0 0,0-1 144 0,-4 1-144 0,-2 2 0 0,-4 0-208 15,-1 3 16-15,-4 1 16 16,-2 1-2016-16,-4 1-416 15,-2 1-80-15</inkml:trace>
  <inkml:trace contextRef="#ctx0" brushRef="#br0" timeOffset="94472.03">9570 15656 40895 0,'-10'-7'1808'0,"10"7"368"0,-5-8-1728 31,3 0-448-31,2 8 0 0,4-8 0 0,0 0 224 0,3 2-32 0,0 1-16 0,6 0 0 0,5 2-48 0,5 0 0 0,5 2 0 0,1 0 0 16,2 1-128-16,-1 1 0 16,-4 0-160-16,-4 3 160 15,-3 1-128-15,-4 1 128 0,-3 2 0 0,-2 1-144 16,-4 1-32-16,-3 1 0 0,-2 2 0 0,-3 0 0 16,-3 1-224-16,-2 3-48 0,-4 0-16 15,-4 3 0-15,-4 0 224 0,0-1 48 0,0-2 16 0,2 0 0 0,0-2 176 0,3-3 0 16,3-3 0-16,3-2 0 0,8-7 416 15,0 0 16-15,0 0 0 0,0 0 0 0,0 0-48 0,9 6-16 16,2-1 0-16,5-3 0 0,0-2-176 0,4-1-16 16,2-2-16-16,2-1 0 0,2-2-352 0,4-2-80 15,2 0-16-15,1-1 0 16,0 1-1696-16,0-1-320 0,-1-1-80 0</inkml:trace>
  <inkml:trace contextRef="#ctx0" brushRef="#br0" timeOffset="94817.63">10419 14793 25791 0,'-3'-11'2304'0,"-1"0"-1856"15,2-1-448-15,1 1 0 0,1 1 3136 0,1 1 544 16,0 0 96-16,3 3 32 0,-1 0-3056 0,1 3-624 0,3 0-128 0,1 2 0 15,0 2 128-15,3 1 32 16,1 1 0-16,2 4 0 0,0 0-16 0,0 4 0 0,1 3 0 0,1 2 0 16,2 5 16-16,-1 4 0 15,0 5 0-15,6 17 0 0,-4 3 128 0,-3-1 32 16,-2 2 0-16,-5 4 0 0,-4 3-48 0,-3 5 0 0,-3 5 0 0,-5 4 0 16,-2-1-128-16,-4 0-16 0,-1-3-128 0,-1-2 192 15,-3-1-64-15,0-5-128 0,-2-2 176 0,-1-6-176 16,-2-6 0-16,-2-3 0 0,-1-3 0 0,-3-4 0 15,-1-2-272-15,-2-3-112 0,-1-2-32 16,-2-3 0-16,-5-1-352 0,-1-4-80 0,-6-3-16 16,0-3 0-16,2-2-2272 0,1-4-448 0</inkml:trace>
  <inkml:trace contextRef="#ctx0" brushRef="#br0" timeOffset="95132.85">9477 14848 28559 0,'-11'-15'1264'0,"7"6"272"0,0-2-1232 0,-1-1-304 0,2 1 0 0,0 1 0 16,-2 2 1552-16,0 0 256 15,-2 2 48-15,0 1 16 0,1 2-944 0,-1 1-192 16,0 3-32-16,-1 3-16 0,-2 4-512 0,-1 6-176 15,-2 6 0-15,-2 5 144 0,0 6-144 0,-1 6-176 0,-1 3 48 0,1 6 0 16,-5 5 128-16,0 5 176 16,0 5-48-16,-7 27 0 0,6-6-128 0,4-4 0 15,2-3 144-15,4-3-144 0,6-4 128 0,0-2-128 0,4-4 160 0,3-2-160 0,2-3 128 0,5-4-128 16,2-4 0-16,4-2 0 0,4-7 0 16,3 0-208-16,4-4 16 0,5-3 0 15,4-4-800 1,2-6-160-16,4-6-16 0</inkml:trace>
  <inkml:trace contextRef="#ctx0" brushRef="#br0" timeOffset="95496.24">10786 14760 30399 0,'7'-9'2704'0,"3"-3"-2160"16,1-2-544-16,3-1 0 0,3 1 1120 0,1 2 112 0,2 2 32 0,1 1 0 15,0 3-880-15,0 1-192 0,-1 3-16 0,0 2-16 16,-2 2 32-16,-1 3 0 0,-3 1 0 0,-3 3 0 16,-3 2-192-16,-3 1 128 0,-3 3-128 15,-4 1 128-15,-3 4-128 0,-4 2 192 16,-3 2-192-16,-2 2 192 0,-3 1-192 0,-1-1 0 0,2 0 0 0,-2-3 0 0,3-2 0 0,2-2 0 31,1-2 144-31,3-4-144 0,0-2 496 0,3-2 16 0,2 0 16 0,2-4 0 0,2-5 64 0,0 0 16 16,3 5 0-16,4-1 0 0,1-1-416 0,2-1-64 15,3 0-128-15,2-1 176 0,1-1-176 0,4 1-192 16,2-1 32-16,11 0 16 16,-1 0-1568-16,-1 0-304 0,-1-1-64 0,-9 1-8784 15,0 1-1744-15</inkml:trace>
  <inkml:trace contextRef="#ctx0" brushRef="#br0" timeOffset="95779.59">11635 15117 36863 0,'-17'-15'3264'0,"7"4"-2608"0,0-1-528 0,4 4-128 16,0 1 448-16,2-1 48 0,-1 0 16 0,2 2 0 0,1 0 256 15,1 2 64-15,0-1 16 0,1 5 0 0,0 0-288 0,0 0-64 16,0 0-16-16,0 0 0 0,4 7-480 0,2 2 0 31,-2 2 0-31,1 2 0 0,0 2 0 0,0 4 0 0,1 2-128 0,2 7 128 0,-4 1 0 0,1 0-128 16,1 0 128-16,-4 1 0 0,1 0-176 0,0 1 176 16,-3-2-160-16,0 1 160 15,-1 1-1696-15,-2-3-240 0,0 1-48 16,2-4-16-16,-3-2-1424 0,-1-4-288 0</inkml:trace>
  <inkml:trace contextRef="#ctx0" brushRef="#br0" timeOffset="95968.35">11302 15384 40943 0,'-6'-10'1808'0,"6"10"384"0,-4-9-1744 0,3 1-448 0,1 8 0 0,5-7 0 0,-1 1 0 0,3 1-224 16,3-1 32-16,5 3 0 0,4-1 192 0,5 1-192 0,3 0 192 0,5 1-192 15,6 1 192-15,1-1-144 16,2 1 144-16,-2 1-128 31,-2 0-1152-31,0 0-240 0,2-1-32 0,-1 1-9264 0,2-1-1856 0</inkml:trace>
  <inkml:trace contextRef="#ctx0" brushRef="#br0" timeOffset="106315.92">5249 15433 34095 0,'-10'-20'3024'0,"6"9"-2416"0,0-1-480 0,2 2-128 16,1 2 0-16,0 1 192 0,1 7-64 0,0 0 0 0,0 0 64 0,0 0 32 16,0 0 0-16,-6 8 0 15,1 3-224-15,2 6-192 0,-1 5 48 0,1 2 0 0,-1 3 0 0,0 1 0 16,2 3 0-16,1-1 0 0,-1-1 144 0,0 1 0 15,-1 2 0-15,1 0-128 0,1 1 128 0,0-3 0 16,-1-3 0-16,0-1 0 16,-1-4 0-16,2-4 144 0,-2-3-144 0,1-4 0 0,-1-4 208 0,3-7-64 15,0 0-16-15,-8 1 0 0,2-4 240 0,1-6 32 0,2-2 16 16,-3-3 0-16,3-4 224 0,2-4 64 0,1-5 0 0,1-5 0 16,1-3-192-16,2-4-16 15,3-1-16-15,2-5 0 0,1-5-272 16,1-2-48-16,2 0-16 0,1-2 0 0,0 0-144 0,2 5 0 0,0 8 0 0,0 3 128 0,-2 6-128 0,1 6 0 31,1 4 0-31,0 5 0 0,1 4 0 0,-2 5 0 16,1 3 0-16,-4 5 0 0,0 5 0 0,-1 5 0 0,-2 5 0 0,-2 3 0 0,-1 4-208 0,-2 4 80 15,-3 2 128-15,-2 2-208 16,-3 3 32-16,-3 2 16 16,-3 3 0-16,-2 1 0 0,-1 3-96 0,-1 0-32 15,-2-2 0-15,2-3 0 0,1-8 64 0,2-4 16 16,1-6 0-16,1-3 0 0,0-5 208 0,3-5 0 0,6-6 0 0,0 0 0 0,0 0 416 0,0 0-32 31,0 0 0-31,-6-4 0 0,6 4 128 0,0-8 0 16,1 1 16-16,4 0 0 0,0 2-272 0,4 0-48 0,2 2-16 0,1 2 0 15,1 2-192-15,3 3 0 0,0 4-192 0,2 4 192 16,1 3-176-16,0 3 176 0,0 2-160 0,1 1 160 16,-1 0-176-16,0 1 176 0,1 1-192 0,1 0 192 15,0 0-128-15,-1 1 128 0,-2 0 0 0,2-2 0 16,1-2 0-16,-2-2 0 0,-2-3 0 0,-1-3 0 15,-2-1 0-15,-2-1 0 0,-2-4 0 0,0-2 0 32,-1-1-1440-32,0 0-176 0,-9-3-48 0,12-3-15072 0</inkml:trace>
  <inkml:trace contextRef="#ctx0" brushRef="#br0" timeOffset="107217.44">12347 15181 1839 0,'1'-6'160'0,"2"-3"-160"16,1-1 0-16,4-1 0 0,3 0 6208 0,2-1 1216 15,1 0 256-15,3 0 32 0,0-2-5088 0,4 1-1024 16,2 1-208-16,0-1-48 0,2 0-256 0,-1 1-64 0,0 1-16 0,0 2 0 0,0 3-432 0,-2 2-64 16,-1 0-32-16,-2 2 0 0,-1 5-256 0,-3 1-48 15,-1 2-16-15,-2 0 0 0,-2 3-160 0,-1 1 0 16,-2 1-160-16,-2 1 160 16,0 0-656-16,-2 0-48 0,-3 0 0 0,0 1 0 31,-4 2-224-31,0-2-48 0,0-1-16 0,-2-3 0 15,0-1-368-15,-1-3-80 0,7-5-16 0,-9 2 0 0,1-3 624 0,-1-1 112 0,0-4 16 0,0-1 16 0,1-3 352 0,1-1 64 16,-1 0 16-16,0 0 0 16,1-1 448-16,-2 1 112 0,0 2 16 0,1 0 0 0,2 1 768 0,-1 3 176 15,-1 2 16-15,8 3 16 0,-7-1-96 0,-1 4-32 16,-1 2 0-16,2 4 0 0,-1 3-752 0,0 5-160 0,-1 3-16 0,1 2-16 16,0 1-224-16,-1 3 144 0,-1 4-144 0,1 1 128 15,3 0-128-15,-1 0 192 0,3-1-192 16,2 2 192-16,0 0-192 0,5-3 0 15,1-2 144-15,2-3-144 0,1-1 208 0,2-2-16 0,1-2-16 0,1-3 0 16,0-3 16-16,2-2 16 0,5-2 0 0,-1-1 0 16,1-4-48-16,1 0-16 0,0-4 0 0,2-1 0 15,-1-3-736 1,2-2-160-16,1-3-16 0,0-2-15744 0</inkml:trace>
  <inkml:trace contextRef="#ctx0" brushRef="#br0" timeOffset="107532.27">12977 14882 36863 0,'-5'-19'3264'0,"2"0"-2608"15,2-1-528-15,1 2-128 0,1 1 448 0,2 3 64 16,3 2 16-16,1 2 0 0,2 3-176 0,1 0-32 16,1 2-16-16,1 1 0 0,1 3-304 0,-1 2 160 15,1 3-160-15,-2 0 128 16,-2 1-128-16,-1 4 0 0,-2 2 0 0,-2 0-176 15,-2 4 176-15,-2 0 0 0,-3 1 0 0,-3 2 0 0,0 1 0 0,-2-1 0 0,-2 1 0 0,0-1 0 32,0 0 0-32,2-2 0 0,0-3 0 0,1-1 128 0,2-1 32 0,2-2 16 0,3-9 0 15,0 0 0-15,2 9 256 0,-2-9 48 0,9 6 16 0,0-1 0 16,4-3-160-16,1 0-16 16,3-1-16-16,3-1 0 0,2-2-304 0,1 0 160 0,2 1-160 0,-1-1 128 15,0-2-336-15,0 0-80 0,1-2-16 0,1 2 0 16,-2-2-2448-1,-1 1-480-15,-2-2-96 0</inkml:trace>
  <inkml:trace contextRef="#ctx0" brushRef="#br0" timeOffset="108021.62">12320 14263 13823 0,'0'0'1216'0,"0"0"-960"16,0 0-256-16,0 0 0 0,12 0 2656 0,3 2 480 15,3 0 112-15,5 1 16 0,5 1-1920 0,3-1-384 16,6 1-80-16,1 0-16 0,1-1 0 0,4-1 0 16,2-1 0-16,3 2 0 0,2-2-288 0,5 0-64 15,3-2-16-15,-1 0 0 0,-3-3-240 0,-1 0-32 16,-5 3-16-16,-4-1 0 0,-4-2-80 0,-5 1 0 16,-4 0-128-16,-5-1 192 0,-3 1-64 0,-5 1-128 15,-6 0 176-15,-4-1-176 0,-8 3 0 0,0 0 0 16,0 0 0-16,-10-3 0 15,-1 1-1776-15,-5 1-352 0,-1 1-80 0</inkml:trace>
  <inkml:trace contextRef="#ctx0" brushRef="#br0" timeOffset="111004.79">14519 12494 18431 0,'-2'-20'1632'0,"2"6"-1312"0,0-3-320 16,1 1 0-16,1-1-144 0,0 1-112 15,2 0 0-15,0 1-16 0,0 1 1088 0,1-2 208 16,-1 0 64-16,0 2 0 0,1 1-128 0,-1 2 0 16,-1-1-16-16,1 4 0 0,-1 0-240 0,-3 8-64 15,0 0 0-15,7-6 0 0,-7 6-256 0,0 0-64 16,0 0-16-16,0 0 0 0,0 0-304 0,0 0 0 15,0 0 0-15,7 4 0 0,-7-4 0 0,7 11-144 16,-3 0-16-16,1 2 0 0,-2 2 160 0,1 3-160 0,-2-1 160 0,-1 3-160 16,0 1 160-16,-1 3-208 0,0 4 80 15,-1 2 128-15,0 3 0 0,-1 4 0 0,0 4 0 16,1 3 0-16,-1 2 0 0,1 3 0 0,-1 5 0 0,-1 6 0 16,1 2 0-16,1 4 0 0,0 3 0 0,1 3 0 15,0 6 0-15,0 4 0 0,-1 1 0 0,1 4 0 16,1 3 0-16,1 3 0 0,0 0 0 0,1 3 0 15,-2 2 0-15,0 2 192 0,0 2-64 0,-1 2 0 16,0 0-128-16,0 3 0 0,0-2 0 0,0 3 0 16,-1 0 0-16,-1 0 0 0,-1 1 0 0,1 0 128 0,0-2 224 15,0 1 32-15,-1-1 16 0,0-1 0 0,1-1 48 0,1-1 0 16,1-2 0-16,1 1 0 0,1-2 176 16,2 2 32-16,-1-1 16 0,0 0 0 0,2 0-128 0,0 1-32 15,1 1 0-15,0-1 0 0,0-4-112 0,0-2-16 16,1-1-16-16,2-1 0 0,-2 0-80 0,2-2-16 15,-1-2 0-15,2 0 0 0,0-5 16 0,-1-3 0 16,-1-6 0-16,-2-1 0 0,-1-1 32 0,1-6 0 16,-2-4 0-16,0-6 0 0,-1-4-80 0,-2-4-16 15,-1-5 0-15,0-3 0 0,-1-5-32 0,1-18-16 0,-1 0 0 0,1 0 0 16,-1-3 0-16,1 0 0 0,0-4 0 16,0-2 0-16,-1-2-176 0,-1 0 0 0,2-9 0 0</inkml:trace>
  <inkml:trace contextRef="#ctx0" brushRef="#br0" timeOffset="112031.46">16451 12442 28559 0,'0'0'2544'0,"0"0"-2032"0,0 0-512 0,0 0 0 0,0 0-192 0,0 0-128 0,0 0-16 0,0 0-16 15,9-2 496-15,-1 1 112 0,2 0 0 0,3 1 16 16,1 0 304-16,5 0 48 16,3 0 16-16,2-1 0 15,2 0 96-15,1-2 32 0,2 0 0 0,1 0 0 0,2 0-304 0,2-1-48 16,1 1-16-16,-1 0 0 16,1 0-16-16,-2 1-16 0,-3 0 0 0,-3 0 0 15,-2-1-368-15,-2 0 0 0,-6 1-192 0,-4 0 64 16,-4 0 256-16,-4 0 64 0,-5 2 16 0,0 0 0 0,0 0 112 0,-6-5 0 15,-3 2 16-15,-4 0 0 0,-4 0-112 0,-2 2-32 0,-5 0 0 0,-2 1 0 16,-3 1-192-16,0 3 0 0,-3 1 0 0,-1 3 0 16,-1 1 0-16,-3 3 0 0,0 2 0 0,-1 0 0 15,-1 2-160-15,1-1 160 0,0 0-128 16,4 1 128-16,3 1 0 0,4 0-160 0,3-2 160 0,4 1 0 16,3-2-144-16,4-1 144 15,2 0 0-15,3 1-144 0,4-2 144 0,2-1-160 0,2 0 160 0,3-1-160 0,3 0 160 0,2-1-208 31,4 0 80-31,3 0 128 0,1-1 0 0,3-3 0 0,1 0 0 0,1-2 0 0,0-2 0 0,-2-2 288 16,0-2-48-16,-1-2-16 0,-2 0 240 0,-4-1 48 16,-2 0 16-16,-1-2 0 0,-5 1 32 0,-1-1 0 15,-3-1 0-15,-3 0 0 0,-1-1-128 16,-4 0-32-16,-1 0 0 16,0 3 0-16,-4 0-208 0,-1 3-32 0,0 1-16 15,-3 2 0-15,3 2-464 0,-2 3-112 0,1 2-16 0,0 2 0 16,1 2-1760-16,0 0-352 0,3 2-80 0,3 2-13392 0</inkml:trace>
  <inkml:trace contextRef="#ctx0" brushRef="#br0" timeOffset="112456.13">16810 12788 28559 0,'0'0'2544'0,"0"0"-2032"16,0 0-512-16,0 0 0 0,0 0 384 0,0 0 0 15,0 0-16-15,0 0 0 0,1 7 528 16,0 4 96-1,-1 4 32-15,0 0 0 0,0 2-624 0,0 2-112 0,0 2-32 0,0 2 0 16,-1 3-256-16,1-1 160 16,0-1-160-16,0 3 128 0,-1-3-128 0,2 0 128 15,-2-2-128-15,1-1 128 0,-1-2-128 0,0-2 0 16,0-3 144-16,0 0-144 0,-2-2 192 0,1-3-16 16,0-4-16-16,2-5 0 0,0 0 80 0,0 0 16 15,-7-3 0-15,2-4 0 0,-1-3 176 0,1-2 32 0,-1-2 16 0,1-4 0 16,-3-4-96-16,3-2 0 15,0-2-16-15,2-4 0 0,1-3-48 0,2-2 0 0,2-2 0 0,2 1 0 16,2 1-64-16,-1 2 0 16,3 1-16-16,1 2 0 0,2 4-240 0,1 3 0 0,0 3 0 0,1 4 0 15,1 1-144-15,0 4 144 0,0 1-208 0,2 4 80 16,-1 1 128-16,0 4 0 0,1 1 0 0,-2 2-128 16,-1 3 128-16,-3 1 0 0,-1 2 0 0,-2 1-128 15,-2 1 128-15,-2 2 0 0,-3 2 0 0,-2 2 0 16,-3 1 0-16,-3 2 0 0,-2 1 0 0,-3 0 128 15,-3-3-128-15,1 1 0 0,-1-2 0 0,-2-1 0 0,0 0 0 16,2-2 0-16,0-1-176 0,3-1 176 16,1-2-608-16,2-1-32 0,3-3 0 0,1-1 0 15,6-4-2752-15,0 0-576 0</inkml:trace>
  <inkml:trace contextRef="#ctx0" brushRef="#br0" timeOffset="112652.78">17290 12638 32479 0,'0'0'1440'0,"0"0"288"0,0 0-1376 16,0 0-352-16,0 0 0 0,0 0 0 0,0 0 1184 0,0 0 160 16,-4 4 48-16,1 3 0 0,-1 1-544 0,-1 2-96 15,0 2-32-15,-1 2 0 0,0 4-400 0,-1 0-96 16,0 2-16-16,1 1 0 0,-1 1-208 0,2 1 0 0,-2 2 128 0,2 1-128 16,-1-1 0-16,2-1-192 0,2 0 48 0,-1 0 0 31,2-2-2368-31,0-2-480 0,1-1-80 0</inkml:trace>
  <inkml:trace contextRef="#ctx0" brushRef="#br0" timeOffset="113343.8">16390 14231 35423 0,'-5'-12'1568'0,"5"12"320"0,0 0-1504 0,2-5-384 16,0 0 0-16,2 0 0 0,2 2 0 0,4 0 0 0,2 1 0 0,0 1-192 15,4-2 448-15,13 0 64 0,2 1 32 0,-7 0 0 0,3-1-48 0,3 0-16 16,0 0 0-1,14-2 0-15,-2 2-144 0,-3 1-16 16,-3-1-128-16,-1 0 192 0,-2 1-192 0,-4 1 128 0,-1 0-128 0,-5 0 0 0,-4 0 160 0,-4-1-160 31,-4-1 160-31,-11 3-160 0,0 0 224 0,0 0-48 16,0 0-16-16,-2-7 0 0,-5 0-160 0,-5 2 0 16,-6-1 0-16,-1 3 0 0,-3 0-256 0,-5 0 80 0,-1 1 16 0,6 2 0 0,-5 1 160 0,-12 4 0 15,1 0-144-15,13 0 144 0,-5 0 0 0,-2 2-144 31,-1 0 144-31,0 1 0 0,-1 2 0 0,-12 6 0 0,9 0 0 0,15-4 0 0,1 1 0 0,1 1-128 16,3 1 128-16,3 0 0 0,3 2-160 0,3 0 160 0,4-1-128 0,-1 5 128 31,2-5 0-31,6-2 0 0,2 0 0 0,5-2 0 0,3-1 0 16,4-3 144-16,1-1 0 0,3-1 0 0,2-3 144 16,2-3 32-16,-1-2 0 0,-1-3 0 15,0-1 32-15,-3-3 16 0,-3-2 0 0,-2-1 0 0,-4-1 48 0,-3-2 16 0,-2 0 0 0,-4-1 0 16,-3 1 48-16,-3 0 16 0,-3-2 0 0,-2 2 0 15,-5 0-240-15,-1 3-32 16,-2 2-16-16,4 5 0 0,-4-1-208 0,-7 2 0 16,1 2 0-16,9 3 0 15,-2 3-576-15,-6 5 0 0,5 3 0 0,2 4 0 0,4 1-2096 0,5 5-416 0,-1 2-96 0</inkml:trace>
  <inkml:trace contextRef="#ctx0" brushRef="#br0" timeOffset="113675.99">16871 14580 35007 0,'3'-17'1552'0,"0"7"320"0,0-1-1488 0,3 1-384 16,1 1 0-16,1 2 0 0,1-1 464 0,0 3 32 0,1 0 0 16,0 2 0-16,-1 1-16 0,0 2 0 0,2 2 0 0,-1 1 0 0,-2 3-336 0,-1 0-144 15,-2 3 128-15,0 1-128 16,-1 2 0-16,-2 1 0 0,-2 2 0 0,-2 1 0 31,-4 1-320-31,-2 0-112 0,-2 2-16 0,-5 0 0 0,-1 0 96 0,-2-1 16 16,3-3 0-16,1 1 0 0,0-3 336 0,2-2 0 0,0-1 0 0,2-2 0 15,3-3 320-15,7-5 128 0,-8 3 16 0,8-3 16 0,0 0 432 0,0 0 96 16,0 0 16-16,0 0 0 0,0 0-208 0,10-4-48 16,0 0 0-16,2-1 0 0,0 0-512 0,3 0-96 15,3-1-32-15,1 1 0 0,-1 1-128 0,3 2 0 16,0-3 0-16,0 2 128 0,-1 0-128 15,-3-1 0-15,0 1-160 0,-2 1 160 16,0 1-1968-16,-1 1-288 0,-1 0-64 0,0 0-9424 16,1 1-1888-16</inkml:trace>
  <inkml:trace contextRef="#ctx0" brushRef="#br0" timeOffset="114273.05">16953 14632 13823 0,'0'0'1216'0,"6"-8"-960"0,-3-3-256 0,-1 0 0 15,0 0 2432-15,-1-3 432 0,-1 0 80 0,0 1 32 16,-1 1-304-16,2 1-64 0,2 1-16 0,-2 2 0 15,-1 8-736-15,0 0-128 0,0-6-48 0,0 6 0 16,0 0-864-16,0 0-176 0,0 0-48 0,2 11 0 16,-1 2-400-16,0 4-64 0,-1 5-128 0,1 4 176 15,-2 1-176-15,-1 3 0 0,-1 2 0 0,-1 2 0 16,-1 1 0-16,-1 2 0 0,0 2 0 0,-1-2 0 0,0 0 0 0,1-1 128 16,0-1-128-16,2-3 0 0,1-4 0 0,-2-4 128 15,1-2-128-15,1-4 0 0,-1-1 128 0,1-5-128 16,-1-4 128-16,4-8-128 0,0 0 256 0,-7 3-16 15,7-3-16-15,-9-3 0 0,0-4 112 0,2-3 32 16,0-2 0-16,2-2 0 0,-1-3-16 0,3-2 0 16,-1-5 0-16,2-3 0 0,1-4-160 0,3-4-16 15,2-5-16-15,-1-1 0 0,2-3-32 0,3-2 0 16,1 0 0-16,1 2 0 0,1 1-128 0,3 4 0 0,2 2 0 0,-1 7 128 16,-1 3-128-16,1 5 0 0,-1 2 0 15,1 4 0-15,1 3-192 0,-1 3 192 0,0 3-192 0,1 3 192 16,-1 3-176-16,1 2 176 0,-3 2-128 0,-1 3 128 15,-2 0 0-15,-1 3-128 0,-2 1 128 0,-1 1 0 16,-3 0 0-16,-1 1-160 0,-2 3 160 0,-2 1 0 16,-1 1 0-16,-5 2 0 0,-2 0 0 0,-1 0 0 15,-2-1 0-15,-1 0 0 0,-4-1 0 0,1-1 0 16,-1-3 0-16,1-1 0 0,1-1 0 0,1-1 0 16,-1-2-272-16,4-2 0 0,3-2 0 0,2-1 0 15,7-3-1648 1,0 0-320-16,0 0-64 0,0 0 0 15,0 0-1424-15,12-9-288 0</inkml:trace>
  <inkml:trace contextRef="#ctx0" brushRef="#br0" timeOffset="114492.72">17295 14465 15663 0,'0'0'1392'0,"9"-2"-1120"15,-9 2-272-15,10-1 0 0,-1 0 2816 0,-9 1 512 16,8 1 112-16,-8-1 16 0,10 3-1376 0,-1 2-272 16,0-1-48-16,-2 3-16 0,-2 0-592 0,-1 2-128 15,0 0-32-15,-2 2 0 0,-2 0-224 0,-2 0-64 16,-2 0 0-16,0 1 0 0,-1 0-128 0,-3 0-16 15,0-1-16-15,0 2 0 0,1-2-160 0,1 0-16 16,1-1-16-16,1-1 0 0,2 0-128 0,2-9-32 0,0 0 0 0,4 9 0 16,-4-9 64-16,9 4 16 0,7-1 0 0,-1-2 0 15,6-3-16-15,1-2-16 16,5-3 0-16,2-2 0 0,3 0-240 0,0-4 128 16,0 1-128-16,0 1 0 15,0 0-1344-15,1 3-384 0,0 0-64 0,0 0-17024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3:44:44.052"/>
    </inkml:context>
    <inkml:brush xml:id="br0">
      <inkml:brushProperty name="width" value="0.05292" units="cm"/>
      <inkml:brushProperty name="height" value="0.05292" units="cm"/>
      <inkml:brushProperty name="color" value="#FF0000"/>
    </inkml:brush>
  </inkml:definitions>
  <inkml:trace contextRef="#ctx0" brushRef="#br0">8011 13443 3679 0,'0'0'160'0,"0"0"32"0,0 0-192 0,0 0 0 0,0 0 0 0,0 0 0 0,0 0 1520 0,0 0 256 16,0 0 48-16,0 0 16 0,0 0-864 15,0 0-160-15,0 0-48 0,0 0 0 0,-3-7-336 16,3 7-80-16,0 0-16 0,0 0 0 0,0 0 48 0,0 0 16 0,0 0 0 0,-5-9 0 16,5 9 48-16,0 0 16 0,0 0 0 0,0 0 0 15,0 0-112-15,0 0-32 0,0 0 0 0,0 0 0 16,0 0-16-16,0 0-16 16,0 0 0-16,0 0 0 0,0 0-96 0,0 0-32 0,0 0 0 0,0 0 0 15,0 0-160-15,0 0 0 16,0 0 0-16,0 0 128 0,0 0 0 0,0 0-128 0,0 0 192 0,0 0-64 15,0 0 80-15,0 0 16 0,0 0 0 16,0 0 0-16,0 0 96 0,9-2 0 0,-9 2 16 0,9 0 0 0,0-2-80 0,0 2 0 16,-9 0-16-1,8 0 0-15,-8 0-96 0,10 2-16 16,-1-1 0-16,0-1 0 0,-1 0-128 0,-1 1 0 16,-7-1 0-16,10 1 128 0,-1 0-128 0,-9-1 0 0,9 0 0 15,-9 0 0-15,10 1 0 0,-3-1 0 0,-7 0 0 16,0 0 0-16,10 0 0 0,-10 0 0 0,9 1 0 0,-9-1 0 0,0 0 0 0,0 0 128 15,0 0-128-15,9-1 0 16,-9 1 0-16,0 0 0 0,0 0 0 0,0 0 0 16,0 0 128-16,0 0-128 0,0 0 128 0,0 0-128 15,0 0 224-15,0 0-32 0,0 0-16 0,0 0 0 16,0 0 0-16,0 0 0 0,0 0 0 0,0 0 0 0,-6-7 0 0,0 3 0 16,6 4 0-16,-8-4 0 15,8 4-48-15,-8-4-128 0,8 4 192 0,-7-2-64 0,-2-1-128 0,9 3 128 16,-10-2-128-16,2-1 128 0,8 3-128 0,-9-2 0 15,1 0 0-15,8 2 128 0,-9-2-128 16,9 2 0-16,-8-2 0 0,8 2 0 0,-8-1 0 0,8 1 128 0,0 0-128 16,-7 0 0-16,7 0 0 0,0 0 0 15,0 0 0-15,-8 0 0 0,8 0 0 0,0 0 0 16,0 0 0-16,0 0 0 0,0 0 0 0,0 0 0 0,0 0 0 0,0 0 0 0,0 0 0 16,0 0 0-16,0 0-144 0,0 0 144 0,0 0 0 0,0 0 0 15,10 2 0-15,-2-1 0 0,0 0 0 0,2 0 0 16,1-1 0-16,0 0 0 0,1 0 0 0,1-1 0 15,-1 0 128-15,1 0-128 0,0 0 208 16,0 0-48-16,-1-2-16 0,0 2 0 0,-1 0-144 0,0 0 0 31,-3-1 0-31,1 1 128 0,0 0-128 0,-9 1 0 0,9-4 0 0,-1 2 128 0,-8 2-128 0,10-1 0 16,-10 1 0-16,10-1 0 16,-10 1 0-16,0 0 0 0,10-1 0 0,-10 1 0 15,0 0 0-15,0 0 0 0,0 0 0 0,0 0 0 31,0 0-512-31,0 0-16 0,0 0-16 0,-1 10 0 16,-1-1-416-16,0 0-96 0,-2 1-16 0</inkml:trace>
  <inkml:trace contextRef="#ctx0" brushRef="#br0" timeOffset="1536.88">9330 15384 5919 0,'0'0'256'0,"0"0"64"0,0 0-320 0,0 0 0 0,0 0 0 0,0 0 0 0,0 0 1040 0,0 0 144 16,-8-5 32-16,8 5 0 16,0 0-480-16,-5-2-96 0,5 2 0 0,0 0-16 15,-5-2-304-15,5 2-64 0,0 0-16 0,0 0 0 0,0 0 80 0,0 0 0 16,0 0 16-16,0 0 0 0,-6-3 128 0,6 3 32 15,0 0 0-15,0 0 0 0,0 0 80 16,0 0 0-16,0 0 16 0,0 0 0 0,0 0-112 16,0 0-32-16,0 0 0 0,0 0 0 0,0 0-240 15,0 0-48-15,0 0-16 0,4-6 0 0,-4 6-144 0,7-4 128 16,-7 4-128-16,9-4 128 0,-2 2 80 0,-7 2 16 16,9-2 0-16,-9 2 0 0,11-2 16 0,0 1 0 0,-11 1 0 0,10-3 0 15,0 1-48-15,-1 1 0 16,-9 1 0-16,10-1 0 0,-2 0-192 0,0 0 176 15,-8 1-176-15,10-1 160 0,-10 1 16 0,10-2 0 16,-1 0 0-16,-9 2 0 0,10-2-176 0,-10 2 192 16,9-2-192-16,-9 2 192 0,0 0-48 0,10-2 0 15,-10 2 0-15,0 0 0 0,0 0-16 0,0 0 0 16,0 0 0-16,0 0 0 0,0 0 48 0,0 0 0 16,0 0 0-16,0 0 0 0,0 0-32 0,0 0 0 0,0 0 0 0,0 0 0 15,0 0 48-15,0 0 0 0,0 0 0 0,0 0 0 16,0 0-64-16,0 0-128 0,0 0 192 0,0 0-64 15,0 0-128-15,0 0 128 0,-10-2-128 0,3 1 128 16,7 1-128-16,-8 0 0 0,8 0 0 0,-8 1 128 16,8-1-128-16,-8 1 0 0,8-1 0 0,-9 1 0 15,1 0 0-15,8-1 0 0,-9 1 0 0,9-1 0 16,-10 1 0-16,3 0 128 0,-1 0-128 0,8-1 0 16,-9 3 0-16,9-3 0 0,-9 1 0 0,9-1 0 15,-10 2 0-15,3-1 0 0,7-1 0 0,-9 1 0 16,1 0 0-16,8-1 0 0,-7 1 0 0,7-1 0 0,-7 2 0 15,7-2 0-15,0 0 0 0,-7 2 0 0,7-2 0 0,-7 1 0 16,7-1 0-16,0 0 0 0,0 0 0 16,0 0 0-16,0 0 0 0,0 0 0 0,0 0 0 0,0 0 0 15,-8 0 0-15,8 0 0 0,0 0 0 16,0 0 0-16,0 0 0 0,0 0 0 0,0 0 0 0,0 0 0 16,0 0 0-16,0 0 0 0,-6-1 0 0,6 1 0 15,0 0 0-15,0 0 0 0,0 0 128 0,0 0-128 16,0 0 128-16,0 0-128 0,0 0 144 0,0 0-144 15,0 0 160-15,0 0-160 0,0 0 160 0,0 0-160 0,0 0 160 0,0 0-160 16,0 0 160-16,0 0-160 0,11-3 160 0,-1 1-160 16,-10 2 144-16,10-2-144 0,-1 0 128 0,0 0-128 15,0-1 0-15,-1 1 0 0,-8 2 128 0,10-2-128 16,-1-1 0-16,-1 0 0 16,-8 3 0-16,10-3 0 0,-3 0 0 0,-7 3 0 0,9-3 0 0,-9 3 128 15,9-4-128-15,-9 4 0 0,10-3 0 0,-2 1 0 16,-8 2 0-16,10-2 128 0,-10 2-128 0,0 0 128 15,7-3-128-15,-7 3 0 16,8 0 0-16,-8 0 0 0,0 0 0 0,0 0 0 0,9-1 0 0,-9 1 0 16,0 0-416-16,0 0-112 0,0 0-32 0,0 0-12224 15</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3:44:58.874"/>
    </inkml:context>
    <inkml:brush xml:id="br0">
      <inkml:brushProperty name="width" value="0.05292" units="cm"/>
      <inkml:brushProperty name="height" value="0.05292" units="cm"/>
      <inkml:brushProperty name="color" value="#FF0000"/>
    </inkml:brush>
  </inkml:definitions>
  <inkml:trace contextRef="#ctx0" brushRef="#br0">4761 1316 2751 0,'0'0'128'0,"0"0"16"0,0 0-144 0,0 0 0 0,0 0 0 0,0 0 0 0,-6-5 2240 0,6 5 400 15,0 0 96-15,-7-3 16 0,7 3-1872 0,0 0-368 16,0 0-80-16,0 0-16 0,-6-6-64 0,6 6-16 15,0 0 0-15,0 0 0 0,-2-3-64 0,2 3-16 16,0 0 0-16,0 0 0 0,0 0-80 0,0 0-32 16,2-3 0-16,-2 3 0 0,9-5 64 0,-1 3 16 15,1 1 0-15,2 0 0 0,0 1 128 0,1 1 32 16,2 0 0-16,-1-1 0 0,0 0 64 0,1 1 0 0,1 0 16 16,0 1 0-16,1-1-32 0,1 1-16 0,1 0 0 0,-1 0 0 15,2-1-112-15,0 3-32 0,-2 0 0 0,2 0 0 16,1 1-80-16,1-2 0 0,-1-1-16 0,2 1 0 15,0-2-48 1,2 1-128-16,-1-1 192 0,0-1-64 0,-2-1-128 0,-2 0 192 0,-1 0-192 0,-3 0 192 16,-1-1-192-16,-2 1 128 15,-1 0-128-15,-1 0 128 0,-10 1-128 0,8-2 0 0,-8 2 144 0,0 0-144 16,9-3 320-16,-9 3-16 0,0 0 0 16,0 0 0-16,0 0 48 0,0 0 16 0,0 0 0 15,0 0 0-15,0 0 0 0,0 0 0 0,-5-5 0 0,-2 2 0 16,-1-1-208-16,0 1-32 0,-3 1-128 0,-1 1 192 15,-4 1-192-15,0 0 176 0,-3-1-176 0,-3 1 160 16,-3 0-160-16,-1 1 128 0,0 0-128 0,2-1 128 16,-2-1-128-16,3 0 0 0,-1 1 0 0,0 1 0 0,1 1 0 0,0 2 0 15,1-1 0-15,0 0 0 0,0-1 0 0,1 2 0 16,1-1 0-16,1 1 0 0,-2 1 0 16,1 0 0-16,0 0 0 0,-1 0 0 0,1 1 0 0,2-1 0 15,2 2 0-15,1-1 0 0,1 1 0 0,2 0 0 16,1-1-144-16,4 3 144 0,-2 0 0 15,3 1 0-15,3 0-128 0,1 1 128 0,1 0 0 16,3 0-192-16,2 0 192 0,2 1-160 0,0 0 160 0,3-1 0 16,1-1 0-16,2 0 0 15,2-2 0-15,2-1 144 0,0-2-144 0,2 1 0 0,0-2 352 16,-1 0-32-16,2-3-16 0,0-1 0 0,-5-1 96 16,2-2 32-16,-2 0 0 0,-1-1 0 0,-1-2-32 0,0 0 0 15,-1-2 0-15,-2-1 0 0,-4-1 112 16,0-1 32-16,-2 0 0 0,-1-1 0 0,-3-1 160 0,-1-1 48 0,-1-1 0 0,-2 1 0 15,0 2-288 1,-2 0-48-16,-1 0-16 0,0 1 0 0,-2 1-272 0,-2 1-128 0,-2 1 0 0,1 3 128 16,-1 0-320-16,0 2-80 0,-5 1-16 15,1 1 0-15,1 1-352 0,0 3-80 16,1 2-16-16,-1 0 0 16,0 2-1456-16,-1 0-304 0,1 3-48 0,2 1-10864 0</inkml:trace>
  <inkml:trace contextRef="#ctx0" brushRef="#br0" timeOffset="902.11">5382 1715 20607 0,'-8'-10'912'0,"4"3"192"0,-2 0-880 0,1-1-224 16,-1 0 0-16,2 2 0 0,0 0 832 0,-1 1 112 16,0-2 16-16,-1 3 16 0,1-1-544 0,-1 2-112 15,0-1-32-15,-1 1 0 0,-1 2-288 0,1 1 0 16,-2 0 0-16,0 1 0 0,0 3 0 0,0 1 0 16,0 2-128-16,-2 2 128 0,0 3-320 0,1 0 48 0,-2 1 0 0,1 1 0 15,0 1 112-15,1 0 32 0,0 0 0 0,1 2 0 16,2-1 128-16,2-1 0 0,-1-2-144 0,4 0 144 15,2-1 0-15,0 0 0 0,1-2 0 0,1 1 0 16,-2-11 0-16,5 11 0 0,-5-11 0 0,8 10 0 16,-2-3 256-16,4-3 32 0,0-2 0 0,0-1 0 15,-10-1 336-15,11-2 64 0,2-3 16 0,0-3 0 16,-1-1-32-16,2-1 0 0,-2-1 0 0,0-1 0 16,0 0-288-16,0-1-64 0,-1-2-16 0,-1-1 0 15,-2 2-112-15,-2 1-32 0,1-1 0 0,-2 3 0 16,0 2-16-16,-1 0 0 0,-4 9 0 0,4-7 0 15,-4 7 64-15,0 0 16 0,0 0 0 0,0 0 0 0,0 0-224 16,0 0 144-16,0 0-144 0,0 0 128 16,3 10-128-16,-2 1-192 0,-1 2 32 0,0 2 16 0,0 0 144 0,0-1-192 15,0 2 192-15,1-1-192 16,0 0 192-16,0 2-160 0,1-2 160 0,0 1-160 0,1-3 160 0,0-1 0 16,0-2 0-16,-3-10-128 0,7 8 128 0,-7-8 0 15,9 6 0-15,-9-6 0 0,10 2 0 0,-1-2 144 16,-2-3-16-16,1-1-128 0,-1-2 416 0,2-4-32 15,0-3 0-15,0-3 0 0,1 0 112 0,0 0 16 16,0-1 0-16,-1 1 0 0,1 0-384 0,0 2-128 16,0 2 0-16,-2 3 0 0,-2 0 0 0,0 3 0 0,-6 6 0 15,7-6 0-15,-7 6 0 0,0 0 0 0,0 0 0 0,0 0 0 16,7 6 0-16,-1 0 0 0,-3 2-128 0,-1 1 128 16,-2 2-256-16,0 0 48 0,0 0 16 0,0 0 0 15,2 1 48-15,0 0 16 0,-1-2 0 16,0 1 0-16,-1-11 128 0,2 12 0 0,0-2 0 0,-2-10 0 15,0 0 0-15,0 0 0 16,0 0 0-16,8 8 0 0,-8-8 0 0,0 0 224 0,9 2-48 0,-9-2-16 16,10-3 304-16,-2-3 64 15,-1-2 16-15,0 0 0 0,0-3-16 0,0 0 0 0,-1-2 0 0,2 0 0 16,1-1-304-16,1 2-64 0,-2 1-16 0,-2 2 0 16,1 0-144-16,-2 3-192 0,1-1 32 0,-6 7 16 15,6-8-544-15,-6 8-96 0,0 0-32 0,8-3-9952 16,-8 3-2000-16</inkml:trace>
  <inkml:trace contextRef="#ctx0" brushRef="#br0" timeOffset="1305.02">5836 1881 14735 0,'0'0'640'0,"0"0"160"0,-1-7-640 0,1 7-160 16,0-6 0-16,0 6 0 0,0 0 3808 0,0 0 736 0,5-8 128 0,-5 8 48 15,4-5-3264-15,-4 5-656 16,7-8-128-16,-1 2-32 0,0 1-416 0,-1-1-96 0,2 0 0 0,-1-1-128 16,1-2 0-16,0 1 0 0,-2-2 0 0,1-1 0 15,-1 1-304-15,0-1-16 0,-1-1 0 0,-1 1 0 16,1 1 160-16,-1 1 32 0,0 1 0 0,-3 8 0 16,1-8 128-16,-1 8 0 0,0 0 0 0,0 0 0 15,0-8 304-15,0 8-16 0,0 0 0 16,0 0 0-16,0 0-128 0,0 0-32 0,0 0 0 0,0 0 0 15,-4 10-128-15,-1 1-272 0,1 1 64 0,0 1 16 16,-1 0 192-16,0 3-144 16,-1-1 144-16,2-1-128 0,-1 1 128 0,1-1-160 0,1-1 160 0,1-1-160 0,-1 0 160 0,2-1 0 15,1 0 0-15,1-1 0 0,2-1 0 0,0 0 0 16,-3-9 0-16,6 9 0 0,1-3 0 0,0 0 0 16,-7-6 0-16,11 5-128 0,0 0 128 0,1-1 0 15,0-1 0-15,1 0 0 0,1-1-288 16,3-1-32-16,-1-1 0 0,4-1 0 15,2-1-864 1,1-2-176-16,0 0-48 0,0-4-11312 0</inkml:trace>
  <inkml:trace contextRef="#ctx0" brushRef="#br0" timeOffset="1508.53">6450 1412 17503 0,'0'0'768'0,"0"-6"176"0,0-2-752 0,0 8-192 0,5-8 0 16,-5 8 0-16,5-6 3072 0,1 1 576 0,-6 5 112 0,8-3 16 15,1 1-2784-15,1 2-560 16,1-1-112-16,0 1-32 0,-1 0-288 0,1 0 0 16,1 0 0-16,1 1-144 0,-1 0-2144 0,3 1-416 0,-2-1-96 0</inkml:trace>
  <inkml:trace contextRef="#ctx0" brushRef="#br0" timeOffset="1713.06">6493 1583 21183 0,'0'0'1888'0,"0"0"-1504"16,0 0-384-16,-8 0 0 0,8 0 1440 0,0 0 224 15,0 0 32-15,0 0 16 0,0 0-816 16,0 0-144-16,0 0-48 0,0 0 0 0,0 0-448 0,0 0-112 0,10 9-16 15,0-3 0 1,1 0-128-16,6-2 0 0,0 0 0 0,5-1-176 16,2-1-2272-16,1-1-464 15,8-3-96-15,-3-6 0 0</inkml:trace>
  <inkml:trace contextRef="#ctx0" brushRef="#br0" timeOffset="2209.21">8054 1354 17503 0,'0'0'1552'0,"0"0"-1232"0,0 0-320 0,0 0 0 16,0 0 1648-16,0 0 272 0,0 0 48 0,0 0 16 15,0 0-1104-15,0 0-224 0,0 0-32 0,0 0-16 16,8 6 16-16,2-2 0 0,1-1 0 0,2 1 0 16,3-2-64-16,4 0-16 0,1 0 0 0,2 0 0 0,2 0-80 15,4 0-16-15,2 0 0 0,2-1 0 0,2-1-96 0,-1 0-32 16,-1-1 0-16,-2 0 0 0,-3 0-176 0,-1 0-144 16,-4-2 192-16,-2 2-192 0,-2-1 176 15,-2 0-176-15,-1 0 160 0,-3 0-160 0,-2 0 128 16,-1 1-128-16,-10 1 0 0,0 0 144 0,10-1-144 0,-10 1 0 15,0 0 144-15,0 0-144 0,0 0-192 16,0 0-128-16,0 0 0 0,0 0-16 16,0 0-944-16,0 0-176 0,0 0-32 0,0 0-11936 0</inkml:trace>
  <inkml:trace contextRef="#ctx0" brushRef="#br0" timeOffset="2760.78">9159 1253 20271 0,'3'-9'1792'0,"1"-2"-1424"0,0-4-368 0,2 3 0 16,2 2 2160-16,-2 0 352 0,3-1 80 0,1 0 16 0,0-1-1376 15,1 1-272-15,0 0-48 0,1 0-16 0,2 2-592 0,1 1-128 16,-2 1-32-16,1 0 0 0,0 0-144 0,2 2 0 16,-3-2 144-16,0 3-144 0,-1-1 0 15,0 3 0-15,0 0 0 0,1 2 0 0,-1 0 0 0,0 2 0 16,0 2 0-16,0 0 0 0,-1 3 0 0,0 0 0 16,-1 1 0-16,-1 2 0 0,-2 2-224 15,0 4 32-15,-2 3 16 0,-2 5 0 31,-3 3-240-31,-3 1-48 0,-1 2-16 0,-3 0 0 0,-1-1-144 0,-1-1-16 0,-1-4-16 0,0-1 0 16,0-1 432-16,1-3 96 0,1-3 128 0,-2 0-208 0,0-3 208 0,0-1 0 0,0-1 0 16,1-2 160-16,0 0-160 0,1-2 160 15,-1-1-160-15,0-1 160 0,-2 0-160 0,3 0 0 16,1-1 144-16,7-4-144 0,-8 3 0 0,8-3 128 16,0 0-128-16,0 0 0 0,0 0 192 0,0 0-48 15,0 0 0-15,0 0 0 0,0 0 304 0,0 0 48 0,0 0 16 0,0 0 0 16,0 0 16-16,11 0 16 0,0-1 0 0,1 0 0 0,0 0-144 0,2-2-16 15,2 1-16-15,0 2 0 16,1-2-176-16,0 1-16 0,2 0-16 0,1 0 0 0,0 0-160 0,-3 0 0 31,2-1 0-31,-1 2 128 0,-2 0-128 0,-1 0-176 0,1 2 48 0,-1-1 0 32,1 0-704-32,-2 0-144 0,-1-1-32 0,1 2 0 0,0 0-1984 0,-1-1-400 15</inkml:trace>
  <inkml:trace contextRef="#ctx0" brushRef="#br0" timeOffset="3259.84">9862 1157 28559 0,'4'-7'2544'0,"0"-2"-2032"0,2 0-512 0,0 0 0 15,3 1 1296-15,1 2 176 0,1-1 16 0,1 1 16 16,1 0-704-16,1 2-144 0,1 0-16 0,0 1-16 0,-1 1-464 16,1-1-160-16,-1 2 0 0,1 1 144 0,-2 0-144 15,0 2 0-15,-1 0 0 0,0 1 0 0,0-1-336 0,-1 3 0 16,-1 0 0-16,-1 3 0 16,-3 1-368-16,0 2-80 0,-3 2-16 0,-2 4 0 15,-2 2 128-15,-1 3 32 0,-2 1 0 0,-1 1 0 0,0-4 208 0,-1 0 48 16,0 0 16-16,-1-2 0 0,3-2 368 0,-2-2 0 15,-1-1 0-15,1-2 0 0,-1 0 0 0,2 0 0 16,-4-2 0-16,1 1 128 0,-1 0-128 0,1 0 160 16,-2 0-160-16,1-1 160 0,0 0-160 0,0-2 160 0,1 0-160 15,0 0 160-15,0-2-160 0,3 1 0 0,5-6 0 0,-8 5 128 16,1-1-128-16,7-4 0 0,0 0 0 16,0 0 128-16,0 0 96 0,0 0 16 0,0 0 0 15,0 0 0-15,0 0 400 0,0 0 64 0,0 0 32 16,0 0 0-16,0 0 0 0,9 2 0 0,0-2 0 0,3 0 0 15,2-2-320-15,3 1-64 0,0 0-16 0,4 0 0 16,2 0-48-16,4 1-16 0,0-1 0 0,2 1 0 16,0-1-272-16,-2 1 0 0,-1-1 0 0,0 1 0 15,-3 0 0-15,-1 0 0 0,-1 0 0 0,0 1 0 16,0-1-560-16,-2 1-16 0,0 1 0 0,0 1 0 16,-2 0-704-16,1-1-128 0,-2 0-48 0,0 0-8256 15,-1-1-1648-15</inkml:trace>
  <inkml:trace contextRef="#ctx0" brushRef="#br0" timeOffset="3665.65">10622 1107 9215 0,'3'-8'816'0,"0"-1"-656"0,0-1-160 0,2 1 0 16,0 1 5552-16,2 1 1072 0,-1 0 224 0,3 2 32 15,0 1-4912-15,0-1-992 0,-2 2-192 16,1 1-32-16,1-1-576 0,-9 3-176 0,0 0 0 0,0 0 0 16,0 0 0-16,0 0-320 0,0 0 32 0,0 0 16 31,2 9-560-31,-2 2-128 0,-1 1 0 0,-3 2-16 16,-5-2 144-16,0 3 48 0,0 3 0 0,-1 1 0 0,-1 0 528 0,3 0 128 15,0 1 128-15,0-2-208 0,4 2 208 0,0-3 0 0,1-3 0 16,1 0 0-16,2 1 0 0,0-3 192 0,1-2-48 15,1-1 0-15,2 0 304 0,0 0 48 0,0-1 16 0,2-2 0 0,0 1-128 0,2-2 0 16,0 0-16-16,1-1 0 16,-1 1-192-16,2-2-48 0,0-1 0 0,0 0 0 0,0 1-128 0,0-2 160 15,0-1-160-15,0 0 160 0,1 1-160 0,0-1 0 16,-1 0 144-16,0 1-144 0,1-1 0 0,0 0 0 16,-2 0 0-16,2 2 0 0,0-1-144 0,0 0 0 15,0-1 0-15,-1 1 0 31,1 2-560-31,-1-1-128 0,-1-1 0 0,0 0-8448 0,0-1-1696 0</inkml:trace>
  <inkml:trace contextRef="#ctx0" brushRef="#br0" timeOffset="3994.59">10910 1179 27647 0,'-5'-16'2448'0,"4"7"-1952"15,-1 1-496-15,1 2 0 0,1-2 1408 0,0 8 176 0,0-7 32 0,0 7 16 0,0-5-608 0,0 5-128 32,0 0-32-32,0 0 0 0,0 0-592 0,0 0-112 0,0 0-32 0,0 0 0 0,0 0-128 0,0 0 0 15,0 0-192-15,2 13 192 0,1 2-192 16,-1 1 192-16,0 0-192 0,-1 2 192 16,-1 2-192-16,1 2 192 15,0 1-160-15,0 2 160 0,0 2-128 0,0-1 128 0,0-3 0 0,-1 3-144 16,0 2 144-16,0-2 0 0,0-1 0 0,1-1 0 15,-1-2 0-15,2-2 0 0,-1-4 0 0,0 1 0 16,-1-1 0-16,1-1 0 0,-1 1 0 0,1-3 0 0,0-1 0 16,0 0 0-16,0-1 0 0,0 0 0 15,0-3-560-15,2-1-80 0,-1-1 0 0,-2-6-16 16,3 8-1744 0,-3-8-352-16,0 0-64 0,0 0 0 0</inkml:trace>
  <inkml:trace contextRef="#ctx0" brushRef="#br0" timeOffset="6315.26">11660 1119 21023 0,'0'0'928'0,"-1"-8"192"0,-1 1-896 0,2 7-224 16,-2-7 0-16,2 7 0 0,-1-8 1104 0,1 8 176 0,0 0 48 15,0-7 0-15,0 7-608 0,0 0-112 16,0 0-32-16,0 0 0 0,0 0-384 0,0 0-192 0,0 0 160 0,0 0-160 15,0 0 0-15,0 0 0 0,0 9 0 0,-1 2 0 16,0 1-128-16,0 3 128 0,0 1-192 0,-1 3 192 16,0 3-144-16,-2 3 144 0,1 2 0 0,0 1-144 15,-1 2 144-15,1 1 0 0,2-2 0 0,-3 2-128 0,0-1 128 16,2 0 0-16,1-1 0 0,1 0 0 0,1-4 0 0,1-1 0 16,0 1 128-16,1-2-128 0,-2-1 192 15,1-3-48-15,0-1 0 0,-1-1 0 0,-1-1-144 16,0-3 0-16,0-2 144 0,1-1-144 0,-2 0 128 0,1-3-128 15,0-7 160-15,0 6-160 0,0-6 176 0,0 0-176 16,0 0 192-16,0 0-192 16,0 0 256-16,0 0-48 0,0 0-16 0,0 0 0 15,0 0 304-15,-2-9 48 0,1-3 16 0,-3-1 0 16,0-1-128-16,1-3-32 0,-1-2 0 0,0-2 0 0,1-1-96 0,0 0-32 0,-2-1 0 0,2-3 0 16,0 0 32-1,0-1 0-15,3 0 0 0,0 1 0 0,0-2-176 16,2 3-128-16,-1-1 144 0,1 2-144 0,-1 0 128 0,2 1-128 15,2 1 0-15,0 0 0 0,1 0 0 0,0 1 128 16,2 0-128-16,-3 2 0 0,2 1 0 0,1 1 128 0,-1 1-128 16,2 1 0-16,-1 1 128 0,1 1-128 15,0 0 0-15,-2 2 0 0,2 2 0 0,1 1 0 16,0 3 0-16,1 1 0 0,1 1 0 0,1 0 0 16,-3 1 0-16,0 2 0 0,1 1 0 0,-3 1 0 15,-8-2 0-15,11 7-160 0,-3 0-16 0,-1 5 0 16,-1 3 0-16,-1 1 0 0,-2 4-160 0,0 1-48 0,-2 1 0 15,-1 3 0-15,-1 3 96 0,-2-2 16 0,0-2 0 16,0 0 0-16,-2-3 128 0,1-2 144 16,-2-2-208-16,1-3 80 0,-1-2 128 0,0-2 0 15,-2-1 0-15,-1-3 128 0,-1 0 16 0,-1-1 16 0,-1-1 0 0,-1-1 0 16,-1-1 80-16,0-1 16 0,-2-2 0 0,2 0 0 16,0 0-48-16,0-1 0 0,2-1 0 0,1 1 0 15,0-1-208-15,1 1 0 0,2-2 128 0,-1 1-128 16,1 0-208-16,1 0-96 0,2-1-16 0,5 4 0 15,0 0-2432-15,0 0-480 16,-10-6-96-16,10 6-32 0</inkml:trace>
  <inkml:trace contextRef="#ctx0" brushRef="#br0" timeOffset="6833.73">11001 1862 17503 0,'0'0'1552'0,"0"0"-1232"0,-6-3-320 0,6 3 0 16,0 0 1472-16,0 0 256 0,0 0 32 0,0 0 16 16,0 0-1200-16,0 0-256 0,0 0-32 0,0 0-16 0,11 2-272 0,2 2 128 15,0-1-128-15,3 1 0 16,5 1 256-16,3-1-64 0,4 0-16 0,0 1 0 0,3-1 80 0,3 1 0 15,3 1 16-15,3-1 0 0,4-2 80 0,6 0 16 16,4 2 0-16,3-2 0 0,3 0-80 0,0-1-16 16,-3 1 0-16,1-1 0 15,-2 0-64-15,4 0-16 0,3-1 0 0,-1 2 0 0,-2-2-192 0,-2 0 0 16,-3 0 128-16,-3 2-128 16,-3-2 0-16,0 0 144 0,-2 0-144 0,-2 2 128 0,-1-2-128 15,-7 0 0-15,-6 1 0 0,-4 0 0 0,-5-1 128 0,-5 0-128 16,-4-1 128-16,-2 2-128 0,-3 0 0 0,-8-2 0 15,0 0 0-15,0 0 0 16,0 0-768-16,0 0-16 0,0 0-16 0,-4 9 0 16,-5-2-2144-16,-7 1-448 0</inkml:trace>
  <inkml:trace contextRef="#ctx0" brushRef="#br0" timeOffset="7415.29">11291 2426 3679 0,'0'0'320'0,"0"0"-320"0,0-9 0 0,0 9 0 16,3-7 5680-16,-3 7 1056 0,0 0 224 0,0 0 32 0,0 0-5136 0,0 0-1040 15,0 0-208-15,0 0-32 16,0 0-576-16,0 0 0 0,7 6 0 0,-7-6 0 15,2 11-240-15,-2 1 0 0,0 0 0 0,-2 3 0 16,-1 2-160-16,-5 3-48 0,2 0 0 16,-2 2 0-16,-1 0 224 0,0 2 32 0,1-1 16 0,0-1 0 0,-1-4 176 0,1 1 0 15,1-2 0-15,0-2 0 16,2-2 0-16,-1-1 0 0,2-1 0 0,-1-1 0 0,5-10 208 16,-4 7-16-16,4-7-16 0,0 0 0 0,0 0 144 15,0 0 16-15,-6 5 16 0,6-5 0 0,0 0 176 0,0 0 48 16,0 0 0-16,-2-7 0 15,1-2 0-15,1-2 16 0,2-1 0 0,2-4 0 0,-1-1-272 16,2-3-64-16,3-3-16 0,1-1 0 0,0-2-112 16,-1 1 0-16,1-1-128 0,1 2 192 0,0 4-64 0,-1 2 0 15,-1 3-128-15,-1 2 192 0,1 1 80 0,0 2 16 16,-2 2 0-16,0 1 0 0,-6 7 80 0,6-5 16 0,-6 5 0 0,7-5 0 16,-7 5-256-16,0 0-128 15,0 0 128-15,10 5-128 0,-10-5 0 0,9 9-160 0,-2 1 16 0,0 1 0 16,-3 0-48-16,2 3 0 0,-2 3 0 0,1 3 0 15,-1 2 192-15,0 2-192 0,0 0 192 16,0 2-192-16,-2-2 192 0,1 1 0 16,0 2-144-16,-2-2 144 0,2-3 0 0,-1 1 0 0,0-1 0 0,-1-1 0 0,0-4 0 15,0 1 0-15,-1-3 0 16,1 0 0-16,-1-3-192 0,0-2 192 0,0-10-192 0,0 11 192 16,0-11-544-16,1 10 16 0,-1-10 0 0,0 8 0 31,0-8-496-31,0 0-80 0,0 0-32 0,0 0 0 15,0 0-576-15,0 0-112 0,0 0-32 0,-8-4 0 0</inkml:trace>
  <inkml:trace contextRef="#ctx0" brushRef="#br0" timeOffset="7632.96">10997 2463 21183 0,'-7'-10'1888'0,"4"3"-1504"0,0 0-384 0,2 0 0 0,1 7 2096 15,1-8 336-15,2 1 80 0,-3 7 16 16,5-8-1328-16,3 3-272 0,1 0-48 0,3 2-16 0,3 0-496 16,3 0-112-16,2 2 0 0,3 0-16 0,3 0-240 0,0 0-160 15,0 0 32-15,0 1 0 16,2-1-576-16,1 1-128 0,3 0 0 0,2 0-16 16,2 0-1728-16,1 1-352 0,3 0-64 0,0 0-16 0</inkml:trace>
  <inkml:trace contextRef="#ctx0" brushRef="#br0" timeOffset="8265.58">11904 2614 22799 0,'0'0'1008'0,"0"0"208"0,-4-8-960 0,0 0-256 0,1 2 0 0,1-1 0 15,-3 0 1344-15,3 1 240 0,0-1 32 0,0 0 16 16,0-2-624-16,-2 0-128 0,1 0-32 0,-1 0 0 15,-1-2-320-15,1 3-64 0,-1-1-16 0,1 0 0 16,-1-1-144-16,0 2-48 0,0 2 0 0,0 0 0 0,-1 1-256 0,0 1 160 16,1 1-160-16,5 3 128 0,-8-3-128 15,1 1 0-15,0 1 0 0,7 1 0 0,-9 1 0 16,0 2-144-16,-1 0 144 0,0 3-160 0,0 1-16 0,0 3 0 16,1 2 0-16,-1 4 0 0,1 1 176 0,0 4-208 15,-1 1 80-15,1 3 128 0,1-1-160 0,0 0 160 16,0 1 0-16,3-2-144 0,0-4 144 0,2-1-192 15,1-2 192-15,1-2-192 0,1 0 192 0,1-3-128 16,0-1 128-16,-1-10-128 16,3 9 128-16,2-1 0 0,-5-8 0 0,7 6 0 0,-7-6 272 0,11 2-16 15,-2-2 0-15,0-2 0 0,0-3 0 0,1-1 0 16,-1-3 0-16,4-2 0 0,-2-2 80 0,1-4 16 0,1-4 0 0,1-2 0 16,0-2-64-16,1-3-16 0,-2-1 0 0,1-3 0 15,-2-1-128-15,0 2-16 0,-1 2-128 16,-1 1 192-16,-1-1 0 0,0 2 0 0,-1-3 0 0,-1 6 0 15,0 2 128-15,-3 2 32 0,0 2 0 0,-1 2 0 16,1 2-32-16,0 1-16 0,-3 2 0 16,1 3 0-16,-1-1-96 0,-1 9-16 0,0-9 0 0,0 9 0 15,0 0-192-15,-1-8 0 0,1 8 128 16,0 0-128-16,0 0 0 0,0 0-192 0,0 0 48 16,-6 6 0-16,1 2-112 0,1 1-32 0,-1 4 0 0,0 3 0 0,-2 3 80 0,0 3 16 15,1 3 0-15,0 3 0 16,1-1 192-16,0 1-144 0,1-2 144 0,1 1-128 0,-1 2 128 0,2 0 0 15,0-1 0-15,2 1 0 16,1-1 0-16,0 0 0 0,0-3 0 0,2-1 0 16,0-2 0-16,1-1 0 0,1-1 0 0,0-1 0 0,1-2-160 15,0 0 160-15,1-4-192 0,2-1 192 16,1 0-560-16,1-1 0 0,2-2 0 0,0-1 0 16,0-3-400-16,0 0-96 0,2-2-16 0,0-1 0 15,0 0-416-15,2-2-96 0,1-2-16 0</inkml:trace>
  <inkml:trace contextRef="#ctx0" brushRef="#br0" timeOffset="8844.04">12270 2163 29999 0,'0'0'1328'0,"4"-10"272"0,-2 0-1280 0,1 0-320 0,2 0 0 0,-1 2 0 16,1 1 720-16,2 1 80 16,0 1 16-16,0-1 0 0,0 1-496 0,1 1-80 15,-1 1-32-15,2 1 0 0,1 0-208 0,-2-1 0 0,1 1 0 0,0 1 0 16,2 1 0-16,-1 1 0 0,-1 0 0 0,-9-1 0 0,11 5-192 0,-4-1 64 15,-7-4 128-15,6 10-208 32,0 2-320-32,-3-1-64 0,-3 1-16 0,-1 0 0 0,0-1 192 0,-1 1 32 0,-2 1 16 0,2-1 0 15,0 0 368-15,0 0-176 0,0-1 176 0,1 0-128 16,1-2 128-16,-2-1 0 0,1 1 0 0,1-9 0 16,-1 9 0-16,1-9 128 0,1 10-128 0,-1-10 0 15,4 10 0-15,-4-10 0 0,0 0 0 0,4 12 128 16,-1-2-128-16,-3-10 128 0,7 8-128 0,-2-1 128 15,-5-7-128-15,6 9 144 0,-6-9-144 0,7 9 160 16,-7-9 0-16,5 9 0 0,-5-9 0 0,0 0 0 0,0 0 32 16,6 10 0-16,-6-10 0 0,0 0 0 0,0 0 160 15,3 9 32-15,-3-9 16 0,0 0 0 0,2 8 64 0,-2-8 16 16,1 10 0-16,-1-10 0 0,0 0-160 0,3 10-48 16,-3-10 0-16,3 9 0 0,-3-9 48 0,0 0 0 15,0 0 0-15,0 0 0 0,0 0 256 0,-3 9 64 16,3-9 16-16,-7 5 0 0,-2-4 16 0,-1 1 0 0,-2 1 0 15,0-2 0-15,-2-1-256 0,-1 1-48 0,0 0-16 16,1 0 0-16,1 1-352 0,1 0-160 0,0 2 16 0,2-1 0 31,0 0-560-31,2 1-128 0,0-2 0 0,8-2-16 16,0 0-2512-16,0 0-496 0</inkml:trace>
  <inkml:trace contextRef="#ctx0" brushRef="#br0" timeOffset="12859.61">5091 4140 2751 0,'0'0'256'0,"0"0"-256"0,0-8 0 0,-2-1 0 0,-1 0 3072 0,2 1 576 16,0 0 128-16,1 8 0 0,-1-8-1968 0,0 1-400 15,1 7-64-15,-1-7-32 0,1 7-336 0,-1-7-64 16,1 7-16-16,0 0 0 0,0 0-368 0,0 0-80 16,-2-8 0-16,2 8-16 0,0 0-96 0,0 0-16 15,0 0 0-15,0 0 0 0,0 0-320 0,0 0 128 16,-4 8-128-16,1 3 0 0,1 4 160 0,-2 3-32 0,1 1-128 0,-1 3 192 16,-1 2 128-16,2 2 0 15,1 3 16-15,-4 3 0 0,1 2-208 0,0 2-128 16,1-2 160-16,1-1-160 0,-1-1 128 0,3-2-128 0,-1-4 0 15,1 0 0-15,-1-3 0 0,1 0 0 0,-1-1 0 16,2-2 0-16,0-3 0 0,-1-1 128 0,1-2-128 0,-2-2 0 16,1-1 0-16,1-2 144 0,0-9-144 15,0 0 128-15,0 0-128 0,0 0 160 0,-1 7-160 16,1-7 160-16,0 0 176 0,0 0 48 0,0 0 0 0,0 0 0 16,0 0 400-16,0 0 96 0,-3-7 16 0,0-3 0 15,1-1-256-15,1-2-64 0,0-3 0 0,0-4 0 0,0-3-48 0,0 0-16 16,1-2 0-16,1-1 0 0,1-4-176 0,1-2-32 15,3-1-16-15,0 0 0 0,2 0-288 0,2 1 0 16,0 1 128-16,0 2-128 0,1 0 0 16,2 1 0-16,2 2 0 0,1 0-144 15,-1-1 144-15,3 4 0 0,1 1 0 0,-2 5-128 0,-1 0 128 0,-1 2 0 16,0 0 0-16,1 2 0 16,-2 1 0-16,-1 2-128 0,0 0 128 0,1 3 0 0,-1 1 0 0,-1 2 0 15,-1 1 0-15,0 5-128 0,0 0 128 0,0 2-208 16,-1 2 80-16,-1 2 128 15,-4 3-576-15,0 4 16 0,-2 2 0 0,-1 4 0 16,-2 3-224-16,-2 3-48 0,-1 3-16 0,-5 1 0 16,-4 1 64-16,-1 0 16 0,0-3 0 0,0-1 0 0,-1 0 464 0,0-3 112 0,-2-2 0 15,0-2 16-15,-3 0 176 0,0-4 0 16,1-3 160-16,-2-2-160 0,0-1 240 0,1 0-48 0,2-2-16 0,1-3 0 16,3-1 48-16,3-1 16 0,1 1 0 0,3-3 0 15,6-2-80-15,0 0-16 0,0 0 0 0,0 0 0 16,0 0 96-16,0 0 16 0,-7 2 0 0,7-2 0 15,0 0 160-15,0 0 32 0,0 0 16 0,0 0 0 0,0 0-224 16,0 0-48-16,10-1-16 0,1 0 0 16,0-1-176-16,2 1 128 0,1-1-128 0,0 1 128 15,-1 0-128-15,2 1 192 0,1 1-192 16,0 2 192-16,1 0-192 0,0 1 0 0,-1 2 144 0,0 1-144 0,1 2 0 16,-1 2 0-16,1 1 0 0,-1 3 0 15,2 0 0-15,1 2 0 0,-5-1 0 0,2 3 0 16,-2-1 0-16,-1 0 0 0,-1-1 0 0,-1-1 0 15,0 2 0-15,-1-2 0 0,-2 0 0 0,-2-1 0 0,0 1 0 0,-2-2 0 16,-1-2 0-16,1 1 0 0,-1-3-256 16,0 0 16-16,-2-1 16 0,2-1 0 15,-3-8-384-15,3 10-80 0,0-2-16 0,-3-8 0 16,0 0-1600-16,0 0-320 0,0 0-64 0</inkml:trace>
  <inkml:trace contextRef="#ctx0" brushRef="#br0" timeOffset="13044.13">5848 4465 29487 0,'0'0'2624'15,"0"0"-2112"1,0-8-512-16,0 8 0 0,4-7 1040 0,0 0 112 16,1 1 0-16,0 2 16 0,-5 4-720 0,11-4-160 15,0 0-32-15,0 2 0 0,1 0-256 0,0 1 0 16,1 0 0-16,1 0 0 15,-1 1-704-15,1 2-112 0,0 0-16 0,2 0-8896 16,-2 0-1776-16</inkml:trace>
  <inkml:trace contextRef="#ctx0" brushRef="#br0" timeOffset="13247.63">5835 4670 27647 0,'0'0'2448'0,"-7"-5"-1952"0,7 5-496 0,-7-2 0 15,7 2 1280-15,0 0 144 0,0 0 48 0,0 0 0 16,0 0-736-16,0 0-144 0,0 0-16 0,0 0-16 16,0 0-416-16,0 0-144 0,11 1 0 0,2-1 144 15,1 0-144-15,4 0-192 0,2 1 32 0,2-1 16 16,1-1-1504 0,6 0-288-16,4-1-64 0,3-2-11376 0</inkml:trace>
  <inkml:trace contextRef="#ctx0" brushRef="#br0" timeOffset="13732.67">8083 4133 21935 0,'-10'-10'960'0,"4"4"224"0,0 0-944 0,-1 0-240 0,0 0 0 0,2 0 0 16,-2 1 1040-16,2 0 176 0,-1 0 16 0,2 0 16 16,4 5-384-16,-5-6-80 0,2 0-16 0,3 6 0 15,-2-9 96-15,2 9 16 0,-1-8 0 0,2 0 0 0,2-1-176 0,2 1-48 16,1 0 0-16,2-1 0 0,1-1-112 0,2 0-32 16,2 0 0-16,3 0 0 15,2 0-176-15,0 0-32 0,-1 1-16 0,1 0 0 0,-1 1-64 0,3 3-16 16,-1 0 0-16,0 2 0 0,-1 1-208 0,1-1 0 15,-1 2 128-15,-2 4-128 0,0 1 0 0,-1 1 0 16,-1 1 0-16,-1 1 0 16,-2-1-608-16,0 3-64 0,0 0-16 0,-2 2 0 15,-3 2-1456-15,-2 2-288 0,1-1-64 0,-3-1-16 16,-3-1-784-16,-2-1-160 0,0-1-16 0</inkml:trace>
  <inkml:trace contextRef="#ctx0" brushRef="#br0" timeOffset="14040.84">8215 4044 9215 0,'0'0'400'0,"-8"-6"96"0,0-2-496 0,0 1 0 16,2-2 0-16,0 1 0 0,2 2 3424 0,4 6 592 0,-4-8 112 0,4 8 32 16,0 0-2368-16,-4-8-448 0,4 8-112 15,0 0-16-15,0 0-512 0,0 0-128 0,0 0 0 16,0 0-16-16,0 0-560 0,0 0 0 16,0 0 0-16,0 0 0 0,0 0 0 0,0 10 0 15,-1 1 0-15,0 2 0 0,-1 1-176 0,0 2 176 0,-2 2-192 0,1 3 192 0,-1 2 0 16,-1 3 0-16,1 3 0 0,-1 0 0 0,1 1 0 15,1 1 0-15,-1 2 0 0,2 0 0 16,0 1-128-16,2-1 128 0,1-1 0 0,1-1 0 0,1-4 0 16,0 0 0-16,1-2 0 0,2-3 0 0,0-3 128 0,1-3 16 15,1-2 16-15,0-2 0 0,1-2 128 16,1-1 32-16,0-3 0 0,1-1 0 16,0-2-128-16,0 0 0 0,2-2-16 0,3-1 0 0,0-2-176 0,3-3 160 15,3-3-160-15,2-1 160 0,4-5-448 0,0 0-96 16,1-4 0-16,0 0-9056 0,0-4-1808 0</inkml:trace>
  <inkml:trace contextRef="#ctx0" brushRef="#br0" timeOffset="14496.35">9168 3949 15663 0,'-1'-8'1392'0,"0"1"-1120"0,0-1-272 0,1 8 0 0,0 0 2688 0,0 0 464 15,0 0 112-15,0 0 0 0,-2-7-2448 16,2 7-496-16,0 0-112 0,0 0-16 16,0 0-192-16,0 0 0 0,0 0 0 0,-2 8 0 15,-2 1-192-15,2 2 192 0,1 2-192 0,1 4 192 16,-1 1-176-16,0 3 176 0,0 2-160 0,0 3 160 15,-2 4 0-15,3 4 0 0,0 3 0 0,0 2 0 16,0 3-128-16,1 1 128 0,-1 0 0 0,2 0-144 0,0-2 144 0,0-4 0 0,1-3 0 16,1-1-128-1,-1-2 128-15,0-3 0 0,2-2 0 0,-1-4 0 0,0-4 0 0,0 0 0 16,-1-3 0-16,-1-1 128 16,-2-3 0-16,0-3 16 0,0-8 0 0,0 0 0 15,-1 8 240-15,1-8 64 0,0 0 0 0,0 0 0 0,0 0 464 16,0 0 112-16,-8 0 0 0,8 0 16 0,-10-3-208 0,2-2-32 15,-1 1-16-15,0-1 0 0,1-1-288 16,1 1-64-16,-2-2-16 0,0 1 0 0,0 1-288 0,2-1-128 0,-1 1 128 0,1 1-128 31,-2-2-144-31,3 1-112 0,-1-2-32 0,2 1 0 0,-1 1-1472 16,2-1-288-16,-1 1-64 0,0-2-12048 16</inkml:trace>
  <inkml:trace contextRef="#ctx0" brushRef="#br0" timeOffset="14863.82">9192 3960 2751 0,'-7'-9'128'0,"2"3"16"0,1-3-144 0,1 1 0 0,3 8 0 0,-3-8 0 15,3 8 6032-15,0 0 1184 0,3-7 224 0,-3 7 48 16,5-8-5632-16,2 3-1152 0,2 0-208 0,2 2-48 16,1 2-128-16,3 1-32 0,4-2 0 0,5-1 0 15,2 0 0-15,3 1 0 0,1 0 0 0,3-1 0 16,1 2-96-16,3 0-32 0,2 1 0 0,2 0 0 16,1 0-160-16,6-1 0 0,1 0 144 0,-2 0-144 0,-3 0 0 15,-1 0 144-15,-1 0-144 0,-2 0 0 0,-3-1 144 0,-1 1-144 16,-2 0 0-16,-1 1 144 0,0 1-16 15,-3-1-128-15,-2 0 192 0,-5 1-64 0,-2 1-128 16,-4-1 0-16,-2-1 144 0,-3 1-144 0,-1 0 0 0,-11-1 0 16,7 1 0-16,-7-1 128 15,0 0-512-15,0 0-80 0,0 0-32 0,0 9 0 16,-2 0-1680-16,-4-1-320 0,-4 1-80 0,-4 1-9648 0</inkml:trace>
  <inkml:trace contextRef="#ctx0" brushRef="#br0" timeOffset="15314.08">9700 4217 12895 0,'0'0'1152'0,"0"0"-928"0,0 0-224 0,0 0 0 16,0 0 3104-16,0 0 576 0,0 0 112 15,0 0 32-15,0 0-2800 0,0 0-544 16,0 0-112-16,0 0-32 0,0 0-336 0,-4 9 0 0,2 1 0 0,-1-1 0 15,1 1 0-15,-1 0 0 0,1 1-144 0,1 1 144 16,1 0 0-16,0 1 0 0,-1 0 0 0,1-1 0 0,0 1 0 0,2-4 0 16,1 1-144-16,1-2 144 15,-4-8 0-15,4 8 256 0,2-3-64 0,0 1 0 16,-6-6 400-16,10 5 80 0,0 0 16 0,1-2 0 0,1-1-48 0,1 1 0 16,2 2 0-16,-2-3 0 15,0-1-176-15,0 1-32 0,0 1-16 0,-2-1 0 0,0 1-144 16,0-2-16-16,0 0-16 0,-1 1 0 0,0 1-112 15,0 1 0-15,-1 2-128 0,0-1 192 0,0 1-192 0,-2-1 0 0,-1 2 0 16,-1 0 0-16,-5-7 128 0,6 11-128 16,-3-1 0-16,-1 0 0 0,0-1 0 0,0 0 128 15,-2-9-128-15,0 12 0 0,-3-1 128 16,1-1-128-16,0 0 176 0,-2-2-176 0,-3 0 176 16,-1-1-176-16,1-1 160 0,-2 1-160 0,0 0 144 0,0 0-144 0,0 1 128 15,-1-1-128-15,1-1 0 0,-2 0 0 16,0-1-192-16,1 0 192 15,0-1-624-15,0-1 0 0,-1 1 0 0,2-2 0 16,0-2-1552-16,0-1-304 0,0-4-64 0,-1 1-10064 0</inkml:trace>
  <inkml:trace contextRef="#ctx0" brushRef="#br0" timeOffset="15545.6">9797 4239 25791 0,'0'0'2304'0,"-4"-5"-1856"0,1-1-448 0,3 6 0 0,0 0 1104 0,1-7 128 16,-1 7 32-16,4-8 0 16,-4 8-624-16,7-7-128 0,-1 2-32 0,2 1 0 0,0-1-336 0,2 2-144 15,0-2 128-15,2 2-128 0,0 1 0 0,1 0 0 0,1 0 0 0,3-1 0 16,0 1-128 0,1 1-128-16,1-1 0 0,-1 1-16 31,2 0-576-31,1 1-112 0,0-1-32 0,0 1-7696 0,1 0-1536 0</inkml:trace>
  <inkml:trace contextRef="#ctx0" brushRef="#br0" timeOffset="16951.93">14408 1951 23039 0,'-4'-11'1024'0,"4"11"192"0,-1-8-960 0,1 0-256 0,0 8 0 0,1-8 0 15,3 1 1456-15,-4 7 240 0,6-7 48 0,2 1 16 16,0 1-224-16,0 1-32 16,2-2-16-16,2 2 0 0,3 0-1040 0,0 1-192 0,1 1-64 0,1 0 0 31,2 1-912-31,-2-1-192 0,3 1-48 0,1 1 0 0,0 1 720 0,2 1 240 0,0-1-144 0,1 1 144 31,1 0-560-31,-2 1-16 0,1 1-16 0,-2-1 0 16,-2 0-944-16,-4 1-176 0,-1 0-32 0,-3 0-9648 0</inkml:trace>
  <inkml:trace contextRef="#ctx0" brushRef="#br0" timeOffset="17152.97">14539 2074 23775 0,'0'0'1056'0,"0"0"224"0,0 0-1024 0,0 0-256 0,0 0 0 0,0 0 0 0,0 0 832 0,0 0 128 16,0 0 32-16,0 0 0 0,0 0-208 0,9 2-32 15,4 0-16-15,0 0 0 0,0 1-336 0,3 0-64 16,0-2-16-16,5 1 0 16,3 0-320-16,2 0 0 0,3-1 0 0,1-1-128 15,-2-2-1824-15,1 0-352 0,-3 0-80 0</inkml:trace>
  <inkml:trace contextRef="#ctx0" brushRef="#br0" timeOffset="17527.37">15785 1806 25055 0,'0'0'1104'0,"0"0"240"0,0 0-1088 0,0 0-256 0,0 0 0 0,0 0 0 16,2-9 544-16,-2 9 48 0,0 0 16 0,0 0 0 16,0 0-352-16,0 0-64 0,0 0 0 0,9-1-16 15,-9 1-176-15,9 3 160 0,-1-1-160 0,1 0 160 0,-9-2 112 0,12 4 32 16,0 0 0-16,1-1 0 0,-1 0 16 0,0 1 16 15,1-1 0-15,0-1 0 0,1 0-80 0,2 0-32 0,-2 1 0 16,3-1 0 0,0-1-224-16,2 0 176 0,-1-1-176 0,-1 1 160 15,1-1-160-15,-2 0 0 0,-1-1 144 0,-2 1-144 0,0 0 0 0,-1 0 0 16,-2 0 0-16,-1 0 0 0,-9 0 0 0,0 0 0 16,10 2-192-16,-10-2 64 15,0 0-944-15,0 0-176 0,0 0-32 0,0 0-7232 0,0 0-1424 0</inkml:trace>
  <inkml:trace contextRef="#ctx0" brushRef="#br0" timeOffset="18030.15">16582 1595 25919 0,'7'-13'1152'0,"-2"5"224"0,2-1-1104 0,2 1-272 0,1-1 0 0,0 0 0 15,0 0 976-15,-1 0 144 0,2 1 32 0,0 0 0 16,0-1-576-16,0 2-128 0,2 3 0 0,-1 0-16 16,0-1-256-16,1 2-48 0,1 1-128 0,1 1 192 15,-1 0-192-15,0 1 0 0,-1 2 0 0,1 1 0 16,-2 1 0-16,-1 3 0 0,-1 0 0 0,-2 3 0 15,-1 1 0-15,-2 1 0 0,0 0 0 0,-2 2 0 16,-2 4 0-16,-2 0-208 0,-1 3 64 0,-5 5 16 31,-3 4-256-31,-3 3-64 0,-2 4 0 0,-3-2 0 0,1-3 0 0,-1 0 0 0,0-2 0 16,2-2 0-16,1-4 304 0,1-3 144 0,2-3-160 0,0-4 160 0,-1-2 0 16,2-1 0-16,-1-2 0 0,0 0 0 0,-1-2 0 0,0 0 0 15,2-3 128-15,3 1-128 0,-1-1 0 16,9-4 160-16,0 0-160 0,0 0 128 0,0 0 64 0,0 0 0 15,0 0 0-15,0 0 0 0,0 0 416 0,0 0 96 16,0 0 0-16,10 3 16 0,1 0-192 0,-1-2-32 16,1-1-16-16,1-1 0 0,1-2-80 0,0 1-16 15,0 0 0-15,3 1 0 0,0-1-192 0,2 1-32 16,-1 0-16-16,1-1 0 0,0 2-144 0,-1 0 0 16,1-1 0-16,-2 1 128 0,1 0-128 0,-2 0-224 15,0 1 48-15,0 2 16 16,1-1-608-16,1-1-128 0,-2 0-32 0,2 1 0 15,-1 0-1808-15,0-2-352 0</inkml:trace>
  <inkml:trace contextRef="#ctx0" brushRef="#br0" timeOffset="18535.41">17393 1662 5519 0,'0'0'496'0,"0"0"-496"0,-8-8 0 0,4 3 0 16,4 5 3840-16,0 0 656 0,0 0 144 0,-1-7 32 15,1 7-2576-15,0 0-512 16,4-5-112-16,3 0 0 0,-1 1-720 0,3 0-144 0,2-1-32 0,2 2 0 15,2 0-192-15,2-2-64 0,2 0 0 0,0-1 0 16,2 1 0-16,1 0-16 0,-1 1 0 0,1 0 0 16,0-1-16-16,1 1 0 0,0 0 0 0,0 2 0 15,0 1-96-15,-1-1-32 0,0 2 0 16,-1 0 0-16,-2 1-160 0,-1 2 0 0,0 1 0 0,-1 0 0 16,1 0 0-16,-3 2 0 0,0-1 0 0,-2 2 0 15,-1 1-784-15,-1 2-240 16,-2 0-64-16,-1 1-8192 0,-3 1-1664 0</inkml:trace>
  <inkml:trace contextRef="#ctx0" brushRef="#br0" timeOffset="18947.7">17789 1678 6447 0,'-2'-14'576'0,"1"6"-576"0,-1-1 0 0,0 0 0 15,0 1 3200-15,2 2 544 0,-2-1 96 0,2 7 32 16,-1-8-2144-16,0 3-448 0,0-1-64 0,1 6-32 16,0 0-608-16,0 0-112 0,0 0-16 0,0 0-16 0,0 0-240 0,0 0-64 15,-2-6 0-15,2 6 0 0,0 0-128 0,0 0 0 16,0 0 0-16,0 0 0 0,0 0 0 0,-7 9-176 16,1-1 48-16,2 3 0 0,-1 3 128 0,-1 1 0 0,1 1 0 0,-1 1 0 15,-1 1 0-15,1 1 0 16,0 3 0-16,1 0 0 0,-1 1 0 0,2 2 192 0,0-2-32 0,-1 3-16 15,1 2-144-15,0-1 128 0,0 1-128 0,1-4 128 0,1-3-128 0,0 0 160 16,2-3-160-16,2 1 160 0,0-1 80 16,1-2 16-16,1-2 0 15,0 0 0-15,-1-3 240 0,1-3 48 0,1 0 16 16,0-1 0-16,-5-7-112 0,9 6 0 0,-1 0-16 0,1-2 0 0,-1-2-80 0,1 2-16 16,1-4 0-16,1 0 0 0,1 0 32 0,3-1 0 31,1-2 0-31,-1 0 0 0,4-1-160 0,1-1-16 0,1 0-16 0,0-1 0 0,-3 1-176 0,2-1-176 15,-3 1 48-15,-1-1 0 16,-1 2-400-16,-2 2-80 16,-2 0-16-16,-1-2-9200 0,-2 1-1840 0</inkml:trace>
  <inkml:trace contextRef="#ctx0" brushRef="#br0" timeOffset="26994.92">3694 6505 13823 0,'0'0'1216'0,"-3"-5"-960"15,3-3-256-15,0 8 0 0,-2-7 2480 0,2 7 448 0,0-7 80 0,0 7 32 16,2-7-2064-16,-2 7-400 0,5-5-96 0,-5 5-16 16,7-5-320-16,1 2-144 0,-8 3 128 0,11-2-128 15,-1 0 0-15,1 0 0 0,2-2 128 0,3 3-128 16,1 1 240-16,1-1 16 0,1 0 0 0,1 1 0 0,1-1 0 0,0 0 0 15,0 0 0-15,1 0 0 16,1 1-96-16,-1 0-16 0,2-2 0 0,1 1 0 0,-3 0 0 0,0 0 0 16,-1 0 0-16,-1 0 0 0,0 0-144 15,-1 0 0-15,-1-1 0 0,-1 0 0 0,0 1 0 0,-1 0 128 16,-4 0-128-16,-1 0 0 0,-2 0 128 16,-9 1-128-16,0 0 128 0,0 0-128 0,9-2 192 15,-9 2-64-15,0 0 0 0,0 0 0 16,0 0 224-16,-5-7 32 0,-4 2 16 0,-2-1 0 15,-3 0-128-15,-1 1-16 0,-3 1-16 0,0 0 0 0,-1 1-64 0,-1 1-16 0,-2 0 0 16,0 1 0-16,0 1 0 0,-2 1 0 0,-2 0 0 0,-1 1 0 16,2 1-160-16,-2 2 0 15,-2-1 0-15,-2 3 0 0,0 0 0 0,-2 2 0 0,-1-1 0 0,2 2 0 16,2 0 0-16,2 2 0 0,-1 1 0 0,2 1 0 16,0 2 0-16,2 2 0 0,0 3-128 0,2 4 128 15,1-1 0-15,4 2-144 0,-2 1 144 0,4-2 0 16,0-1-144-16,3-1 144 0,1-1 0 0,3-1-144 15,3-1 144-15,2-3-208 0,3-1 80 0,3-1 128 16,4-2-256-16,2 0 64 0,0-4 0 0,3 0 16 16,2-1 176-16,0-1 0 0,2-3 0 0,2-1-128 0,0-2 256 15,3-2 64-15,1-1 16 0,1-2 0 0,0-2 80 0,-1 0 16 16,0-2 0-16,-3-1 0 0,0-2-80 0,-1 1-16 16,-2-1 0-16,-1-1 0 0,-3-1 128 0,-1 0 32 15,-1-1 0-15,-1 2 0 0,-3 1 48 0,-2-1 16 16,-1 0 0-16,-4 0 0 0,-1 0-112 0,0 1-32 15,-2 1 0-15,0 0 0 0,-3 0-16 0,-1 1 0 16,1 3 0-16,-2 1 0 0,-1 1-272 0,-1 2 0 16,-3 1-208-16,1 2 80 15,-4 1-624-15,1 4-112 16,-1 2-32-16,0 3 0 0,-2 3-1504 0,1 1-304 0,4 1-64 0,-1 0-10480 0</inkml:trace>
  <inkml:trace contextRef="#ctx0" brushRef="#br0" timeOffset="27575.55">3984 6809 21183 0,'0'0'1888'0,"0"0"-1504"0,0 0-384 0,0 0 0 0,0 0 2432 0,0 0 400 16,-4-4 96-16,4 4 16 0,0 0-2304 0,0 0-448 15,-6 7-192-15,2 3 176 0,0 2-176 0,1 3 0 16,0 0-192-16,-1 3 192 0,2-1-160 0,-1 4 160 16,0 3 0-16,0 4-144 0,1 0 144 0,0 4 0 15,0-1 0-15,0 0-128 0,1-1 128 0,-1-2 0 16,1-1 0-16,1-3 0 0,0-2 0 0,0-1 0 16,-1-3 0-16,0-1 0 0,1-3 0 0,0-2 0 15,0-2 0-15,0-10 0 0,0 9 0 0,0-9 0 16,0 0 0-16,0 0 128 0,0 0-128 0,0 0 0 0,0 0 0 15,0 0 128-15,0 0-128 0,0 0 176 0,0 0-176 0,-3-8 192 16,-2-2-64-16,1-2-128 0,1-2 192 0,-1-4-64 16,1-2-128-16,0-2 0 0,0 0 144 0,1-3-144 15,1 1 0-15,1-1 128 0,0 0-128 0,1 0 0 16,3-1 0-16,-2 1 128 0,0 0-128 0,3 3 0 16,-1 0 176-16,3 4-48 0,-1 1 0 0,2 2 0 15,0 1-128-15,-1 1 0 0,0 2 144 0,1 2-144 16,-2 0 256-16,2 2-32 0,0 2 0 0,0 0 0 15,0 2-48-15,1 0-16 0,-9 3 0 0,10 0 0 16,-10 0-160-16,11 3 0 0,-2 1 0 0,-9-4 0 0,8 9-160 16,0 1-64-16,-2 1-16 0,-2-1 0 0,-1 0-112 15,-1 0-32-15,0-1 0 0,-2-1 0 0,0-8 384 0,-2 12-176 16,0-3 176-16,-1 0-128 0,0-2 128 0,3-7 0 16,-7 8 0-16,3 0 128 0,-4-3 0 15,0 0 16-15,1-1 0 0,-1 1 0 0,-1-2-144 16,0 0 128-16,0 1-128 0,2-1 128 0,-1 0-320 0,0 1-64 0,1-2 0 15,7-2-16 1,-8 2-720-16,8-2-144 0,0 0-16 0,-8 3-16 16,8-3-2416-16,-7 1-496 0</inkml:trace>
  <inkml:trace contextRef="#ctx0" brushRef="#br0" timeOffset="27820.03">4073 6899 15951 0,'0'0'704'0,"10"-5"144"0,-1-1-672 0,0 1-176 16,-4-1 0-16,2 0 0 0,-1 0 1904 0,1 2 336 0,-1-1 80 0,-6 5 16 15,9-3-912-15,-9 3-176 0,0 0-32 0,10-3-16 16,-10 3-592-16,0 0-112 0,10 1-32 0,-10-1 0 0,9 5-176 0,-1 2-32 31,-8-7-16-31,5 11 0 0,-2 1-32 0,0 1 0 0,-1 0 0 0,-2 3 0 16,-1-1-208-16,0 3 0 0,1 2 0 0,-2 1 0 0,1-2 0 0,-2 0 0 16,2-1 0-16,1-2 0 0,0 1 0 0,1-3 0 15,0-2 0-15,2-1-160 0,1-2 16 16,-1 2 0-16,0-3 0 0,-3-8 0 15,7 6-544-15,0 0-96 0,-7-6-32 16,8 4 0-16,1-2-2080 0,1-3-432 0</inkml:trace>
  <inkml:trace contextRef="#ctx0" brushRef="#br0" timeOffset="28104.91">4876 6604 31151 0,'0'0'1376'0,"0"0"288"0,-1-7-1328 0,1 7-336 0,2-7 0 0,-2 7 0 16,0 0 704-16,6-5 64 0,-6 5 0 0,8-4 16 0,1 2-608 0,0 0-176 31,1 0 0-31,-1 0 0 0,0-1 0 0,-1 2 0 0,2-1 0 16,0 2 0-1,0 2-496-15,0 0-16 0,0-2 0 0,0 2 0 16,0 0-576-16,0 0-112 0,-10-2-16 0,11 2-7536 0,-2 3-1488 0</inkml:trace>
  <inkml:trace contextRef="#ctx0" brushRef="#br0" timeOffset="28292.84">4821 6829 27983 0,'0'0'1232'0,"0"0"272"0,-4-5-1200 0,4 5-304 0,0 0 0 0,0 0 0 16,0 0 608-16,0 0 64 0,0 0 16 0,8-2 0 15,3 0-512-15,3 1-176 0,1 0 0 0,3 0 144 0,-1-1-144 16,2 0 0-16,1 1 0 0,1-1 0 15,2-1-1856-15,0 0-240 0,0-1-48 0</inkml:trace>
  <inkml:trace contextRef="#ctx0" brushRef="#br0" timeOffset="28941">6714 6449 28159 0,'0'0'1248'0,"0"0"256"0,-5-4-1200 0,5 4-304 16,-5-6 0-16,5 6 0 0,0 0 656 0,0 0 80 15,0 0 16-15,0 0 0 0,0 0-432 0,0 0-96 0,0 0-16 0,5-6 0 16,-5 6 0-16,6-5 0 0,-6 5 0 0,10-2 0 15,1 1 32-15,0 1 0 0,0 0 0 0,1 0 0 16,1 0 32-16,3 1 16 0,0 1 0 0,1 1 0 16,-1-2-80-16,1 0-16 0,0 0 0 0,2 0 0 0,2 0-16 15,0-1-16-15,-2 0 0 0,-1 0 0 16,0 0-32-16,0 0-128 16,-1-1 192-16,-3 1-64 0,-1 0-128 0,-2 0 0 0,-3-1 0 0,-8 1 128 15,10 0-128-15,-10 0 0 0,0 0 0 0,9 1 0 0,-9-1 0 0,0 0 0 16,0 0-144-16,0 0 144 15,0 0-800 1,0 0-48-16,0 0-16 0,0 0 0 0,0 0-2400 0,-1 8-464 0</inkml:trace>
  <inkml:trace contextRef="#ctx0" brushRef="#br0" timeOffset="29481.76">7440 6267 25791 0,'1'-11'1152'0,"-1"11"224"0,4-11-1104 0,0-1-272 16,0-3 0-16,2 3 0 0,2 2 1632 0,0 0 272 16,1 1 48-16,0 0 16 0,0 0-1504 0,0-1-288 0,-1-1-176 0,1 2 192 15,-1 2-192-15,1-1 192 0,-1 0-192 0,1 2 192 0,0 0 48 0,-1 2 16 16,-1-1 0-16,2 3 0 0,-9 2-80 0,12-1-16 15,-2-1 0-15,1 1 0 0,-1 1-160 0,0 2 0 16,0 0 0-16,0 2 0 0,0 2 0 0,0 1 0 16,-2 0 0-16,1 3 0 0,-1 1 0 0,0 2 0 15,-2 1-160-15,0 3 160 0,-2 4-368 0,-2 2 32 16,-2 2 0-16,-2 3 0 0,-2-1 16 0,-2 2 16 16,-1-1 0-16,-2-1 0 0,-1 1 48 0,-2-3 0 0,-3-2 0 0,1 0 0 15,-3 0-64-15,0-1-16 0,-3 0 0 0,0-1 0 16,1-1 96-16,-3-3 32 0,-3-1 0 0,2-4 0 15,2-1 208-15,3-1 0 0,-3-2 0 0,4-3 0 16,3-1 352-16,2 0-32 0,0-2-16 0,2 0 0 16,2-2 80-16,8 0 32 0,-7 1 0 0,7-1 0 15,0 0 32-15,0 0 16 0,0 0 0 0,0 0 0 16,0 0-16-16,9 1-16 0,4-1 0 0,2-1 0 31,4 0-80-31,2 0-16 0,2-1 0 0,3-1 0 0,2-2-192 16,0 1-144-16,0-1 192 0,1 2-192 0,1-4 128 0,1 3-128 0,-4 0 0 0,2 1 0 31,0 1 0-31,-1 0 0 0,0 0 0 0,-2 1 0 16,0 0 0-16,0 0 0 0,-3-2-240 0,-1 1 80 15,-2 0-528-15,-4 1-96 0,-4 0-32 0,-2 0 0 16,-10 1-2080-16,9-3-432 0,-9 3-64 0</inkml:trace>
  <inkml:trace contextRef="#ctx0" brushRef="#br0" timeOffset="30095.07">8157 6270 9215 0,'-7'-8'400'0,"3"3"96"0,0-3-496 0,0 0 0 16,0 1 0-16,3-1 0 0,0-1 5776 0,1 0 1072 0,0 0 192 15,2-1 64-15,2-1-5136 0,1 0-1024 16,2-1-208-16,1-1-32 0,2 1-448 0,1 0-96 0,1-1-16 0,3 0 0 16,0 2-144-16,3 0 0 0,2-1 0 0,0 2 0 15,2 1 0-15,3 1 0 0,0 1 0 0,0-1 0 0,-1 2 0 16,-2 3 0-16,-2 0 0 0,-2 1 0 0,-2 1-160 15,-1 1 160-15,-3 1 0 0,-1 2-144 16,-1 0-416-16,0 2-80 0,-1 0 0 0,-1 4-16 16,-1 1-752-16,-2 1-128 0,0 1-48 0,-2 3 0 15,-2 3-1888-15,-1 0-384 0</inkml:trace>
  <inkml:trace contextRef="#ctx0" brushRef="#br0" timeOffset="30446.87">8541 6119 21823 0,'-4'-12'960'0,"4"12"208"0,-5-9-928 0,1 1-240 0,-1-2 0 0,0 0 0 16,1 0 1568-16,0 2 272 0,4 8 48 0,-4-7 16 16,0 1-960-16,4 6-192 0,-5-5-48 0,5 5 0 15,0 0-304 1,0 0-64-16,-4-5-16 0,4 5 0 0,0 0-96 0,0 0-32 0,-8 1 0 16,8-1 0-16,-8 7-192 0,2 2 0 0,0 1-144 0,0 2 144 15,-2 3-160-15,-1 3 160 0,-1 0-160 0,-1 5 160 16,-2 6 0-16,-1 0-144 0,0-1 144 0,-3 2 0 15,-1 1 0-15,2 0-160 0,3-1 160 0,2-2 0 0,2-2 0 16,2 0 0-16,4-2 0 0,0-1 0 16,2-2 0-16,2 0 0 0,0 0 0 0,2-3 0 0,3-1 0 0,0-2 0 15,1-1 192-15,1-1-48 0,0-4 160 0,1 0 16 32,1 0 16-32,2-2 0 0,-2-2 48 0,1 0 16 0,-1-3 0 0,1 0 0 0,1-2-16 15,1-1-16-15,-1-1 0 16,0-2 0-16,-1 0-192 0,0 1-48 0,0-3 0 0,0 0 0 0,-1-1-128 15,1-1-256-15,0-1 64 0,1 1 16 16,1-2-640-16,-1 1-128 16,0 0-16-16,0 0-14272 0</inkml:trace>
  <inkml:trace contextRef="#ctx0" brushRef="#br0" timeOffset="31056.57">9129 6376 13823 0,'0'0'1216'0,"0"0"-960"0,0 0-256 0,0 0 0 0,0 0 3808 0,0 0 720 15,0 0 144-15,0 0 16 16,5-6-3488-16,3 3-704 0,1 1-144 0,3 1-32 0,4 1-160 0,5 0-32 16,2 0-128-16,4 0 192 0,1 0 32 0,1 2 0 15,1-2 0-15,-1 1 0 0,0-1 160 0,-1 1 16 16,1-1 16-16,-1 0 0 0,-2 0-224 16,-1 0-32-16,-1-2-16 0,0 1 0 0,-2 1-144 0,-2 0 0 15,1 0 0-15,-3 0 0 0,-4 0 0 0,1 0 0 0,-1 0 0 16,-2 0-176-1,-2 0-592-15,-10 0-112 0,0 0-16 0,0 0-8896 0,0 0-1792 0</inkml:trace>
  <inkml:trace contextRef="#ctx0" brushRef="#br0" timeOffset="31392.61">9518 6153 2751 0,'-3'-7'256'0,"2"-2"-256"0,-4 0 0 0,3 0 0 0,1 2 6288 0,0 0 1216 16,1 7 240-16,0 0 64 0,1-7-5952 0,-1 7-1200 16,0 0-224-16,0 0-48 0,0 0-256 0,0 0-128 15,0 0 128-15,0 0-128 0,0 0 0 16,0 0 0-16,0 0 0 0,5 9-128 0,-1 1 128 16,-2 2 0-16,-1 1 0 0,-1 5 0 0,-1 3 0 0,-1 3 0 15,-2 1 0-15,1 3 0 0,0 1 0 0,-2 4 144 16,0 2-16-16,-1-1-128 0,1-1 0 0,-1-1 0 0,1-3 0 15,1 0 0 1,-1-1 0-16,2-2 0 0,0-2 0 0,0-4 0 0,2-2 128 0,1-3-128 16,0-1 0-16,1-1 0 0,-1 0 0 15,0-2 160-15,0-4-160 0,0-7 128 0,0 9-288 0,0-9-64 16,0 0-16-16,0 0 0 16,0 0-592-16,0 0-112 0,0 0-16 0,0 0-12304 0</inkml:trace>
  <inkml:trace contextRef="#ctx0" brushRef="#br0" timeOffset="32489.12">10583 6119 8287 0,'-5'-10'736'0,"5"10"-592"0,-1-8-144 0,0 0 0 0,1 0 3616 0,0 8 688 16,2-9 144-16,-2 9 32 0,2-6-3264 0,-2 6-640 15,3-8-128-15,-3 8-16 16,0 0-432-16,0 0 128 0,2-6-128 0,-2 6 0 16,0 0 0-16,0 0 128 0,0 0-128 0,0 0 0 15,2-6 240-15,-2 6-48 0,0 0 0 0,0 0 0 0,0 0 144 0,0 0 32 16,0 0 0-16,0 0 0 0,0 0-112 16,0 0-32-16,0 0 0 0,0 0 0 0,0 0-224 0,0 0 144 0,0 0-144 15,0 0 128-15,0 0-128 0,0 0 0 16,0 0 0-16,0 0 0 0,0 0 0 0,0 0 0 0,0 0 0 0,0 0 0 15,0 0 0-15,0 0 0 0,0 0 0 16,0 0-176-16,0 0-16 0,0 0 0 0,0 0 0 16,0 0 0-16,0 0 192 0,0 0-160 0,0 0 160 15,0 0-160-15,0 0 160 0,0 0 0 0,0 0 0 0,0 0 0 16,0 0 160-16,0 0-32 0,0 0-128 0,0 0 192 16,0 0-192-16,0 0 128 0,0 0-128 0,0 0 0 15,0 0 0-15,0 0 0 0,0 0 0 0,0 0 0 16,0 0 0-16,0 0 0 0,0 0 0 15,0 0 0-15,0 0 272 0,0 0-32 0,0 0-16 0,0 0 0 0,0 0 208 0,2-5 32 16,1-2 16-16,-3 7 0 0,3-7 96 0,0 2 32 16,1-1 0-16,1 2 0 15,2 0 0-15,1-1 0 0,1 1 0 0,1-2 0 0,2 1-304 16,4-3-64-16,-1 1-16 0,2 1 0 16,-1-1-224-16,3 1 144 0,-3-1-144 0,2 2 128 15,-1 0-128-15,3 1 0 0,1 0 144 0,0 2-144 0,0 0 0 16,-2 1 0-16,-1 1 0 0,0 1 0 0,-1 1 0 0,-2 0 0 15,-1 3 0-15,1 1 0 16,-2 2-160-16,-1 1 160 0,0 0-192 0,0 1 192 16,-2 0-624-16,0 1-16 0,-2 0 0 0,-1 2 0 15,-1 0-576-15,-1 0-112 0,0 0-16 0,-2 2-16 16,-2-1-368-16,-2-1-64 0,-2-2 0 0,0-2-9344 0</inkml:trace>
  <inkml:trace contextRef="#ctx0" brushRef="#br0" timeOffset="32840.37">10932 6056 12895 0,'-6'-6'1152'0,"1"-1"-928"16,-1 0-224-16,1-1 0 0,-1 1 2688 0,3 2 480 0,-3-3 96 0,2 2 32 15,4 6-1584-15,-3-7-320 0,3 7-64 0,0 0-16 16,-4-7-512-16,4 7-96 0,0 0-32 0,0 0 0 16,0 0-320-16,0 0-64 15,0 0-16-15,0 0 0 0,0 0-272 0,0 0 0 0,0 0 0 0,0 0 0 16,2 11 0-16,-2 0 0 15,0-1 0-15,-1 1-144 0,-1 1 144 0,1 4 0 0,-2 3 0 16,-2-1 0-16,1 3 0 0,-2 2-128 16,0 4 128-16,-1-1 0 0,1 0 0 0,0 1-128 0,2-2 128 0,-1 2 0 15,2-2 0-15,1-2 0 0,1-1 0 0,1-1 0 0,0-2 0 16,2-3 0-16,0-1 0 0,1-1 0 0,2-2 0 0,-1-1 144 16,1-1-144-16,0-2 160 15,1 0 32-15,0-1 16 0,2-2 0 0,-1 0 0 16,1-2 0-16,2 1 0 0,1 2 0 0,1-3 0 15,2-3-16-15,-1-1-16 0,2 0 0 0,4-1 0 16,3-2-176-16,3-1 0 0,3-2-160 0,4-1 160 31,1-2-1472-31,0-2-208 0,-1-3-48 0,-1-1-11920 0</inkml:trace>
  <inkml:trace contextRef="#ctx0" brushRef="#br0" timeOffset="33261.66">11695 5961 31039 0,'-5'-17'1376'0,"1"9"288"0,2-2-1344 0,0 0-320 15,0-1 0-15,1 1 0 0,-1 1 624 0,1 1 48 16,0 2 16-16,1 6 0 0,0-8-416 0,0 8-80 16,0 0 0-16,0 0-16 0,1-6-176 0,-1 6 192 15,0 0-192-15,0 0 192 0,0 0-192 0,0 0 0 0,0 0 0 16,0 0 0-16,0 0 0 0,6 13 0 0,-3 3-192 15,0 3 192-15,-1 1-224 0,0 2 80 0,1 1 16 0,-2 3 0 16,0 3 128-16,1 3 0 16,1 3-144-16,-1 2 144 0,0 3 0 0,1 0 0 0,2-3 0 15,-1 0 0-15,1-1 0 0,0-2 0 0,1-2 0 0,-1-5 0 16,-1-3 0-16,1-2 0 0,-2-2 0 0,0-2 0 16,1-3 0-16,0-3 0 0,-3-1 0 15,0-2 0-15,0-1 0 0,-1-8 192 0,0 0-64 0,0 0 0 16,0 0 272-16,0 0 48 0,0 0 16 0,-7 2 0 15,7-2 304-15,-10-3 64 0,0-2 16 0,0-1 0 16,-1-3-272-16,0 0-64 0,0-1-16 0,-1 2 0 16,-1-2-176-16,0 2-48 0,-2-2 0 0,1 1 0 15,-4 1-272-15,3 1 0 0,0-1 0 0,-2 0-144 32,-1 0-384-32,3 1-80 0,-3-1-16 0,3 0 0 0,0 2-1376 0,1-2-288 0,2 1-48 0,2 2-7824 15,1-2-1552-15</inkml:trace>
  <inkml:trace contextRef="#ctx0" brushRef="#br0" timeOffset="33621.22">11713 5862 23951 0,'-6'-9'2128'0,"6"9"-1696"0,0 0-432 15,-1-8 0-15,0 1 1696 0,1 7 256 0,0 0 48 0,0 0 16 16,2-8-1424-16,-2 8-272 0,0 0-64 0,0 0-16 16,7-7-240-16,-7 7 0 0,7-4 0 0,2 2 0 15,-9 2 0-15,12-1 0 0,2 0-160 16,0 1 160-16,1 0 0 0,3 1 0 0,2 0 144 0,3 0-144 16,3 0 128-16,4 1-128 0,4-1 0 0,3 0 0 15,4-1 0-15,-2 0 128 0,-3 0-128 16,0-1 0-16,-1-1 240 0,1 1-64 0,-2 0-16 0,-1 1 0 0,-1-1-16 0,1 0 0 31,1 1 0-31,-1 0 0 0,0 0-144 0,-1 0 128 16,-3 0-128-16,-1 0 128 0,-6 0-128 0,-4 1 0 0,-1 1 0 0,-3-1 128 0,-3 1-128 15,-2 1 0 1,-9-3 0-16,10 3 0 0,-10-3-416 0,7 4-112 0,-7-4-32 0,0 0 0 16,0 0-976-16,1 13-192 0,-4 0-32 0</inkml:trace>
  <inkml:trace contextRef="#ctx0" brushRef="#br0" timeOffset="34072.17">12265 6146 25791 0,'0'0'2304'0,"0"0"-1856"15,-1-7-448-15,1 7 0 0,0 0 704 0,0 0 32 16,0 0 16-16,0 0 0 0,0 0-752 0,0 0 0 0,0 0-192 15,-5 9 32-15,5-9-160 0,-5 12-16 16,0 0-16-16,1-1 0 0,1 1 192 0,-1-1 160 0,2-1-208 0,0 1 80 0,0 0 128 0,2 1 0 31,0-2 0-31,1 0 0 0,-1-10 0 0,3 12 0 16,2-1 128-16,0-3-128 0,-5-8 336 0,11 9 0 16,-2-2 0-16,2 0 0 0,0 0 256 0,0-3 48 15,1 1 16-15,2 1 0 0,1-2-64 0,0 2-16 16,2-1 0-16,-1 0 0 0,1-2-192 0,0 1-32 15,-1 1-16-15,-1 0 0 0,-1 0-336 0,-2-1 144 0,-2 1-144 0,-2 0 0 16,1 1 128-16,-9-6-128 0,9 7 0 0,-2 1 0 16,-1 0 176-16,-6-8-176 15,4 8 160-15,-4-8-160 0,3 9 272 0,-3-9-32 0,-1 9-16 0,1-9 0 16,-3 9 96-16,-2-1 32 0,-3-2 0 16,-1 1 0-16,-1-1-112 0,0 1-32 0,-2 0 0 0,-1-2 0 0,-4 1-208 0,1-1 176 15,-1-1-176-15,0 2 160 0,-1-1-160 0,2 1-256 16,-2-1 64-16,2 1 16 15,-1-2-368-15,2 0-80 0,0-2-16 0,2-1 0 16,1-1-496-16,2-1-96 0,1-2-32 16,2-1-12656-16</inkml:trace>
  <inkml:trace contextRef="#ctx0" brushRef="#br0" timeOffset="34357.43">12207 6150 5519 0,'0'0'496'0,"-4"-5"-496"15,2-3 0-15,2 8 0 0,0 0 5808 0,2-8 1056 16,3 1 224-16,1 1 32 0,3 3-5456 0,2 1-1088 0,3-1-208 0,4 1-48 16,4 0-320-16,0 0 0 15,3-2 0-15,4 2 0 0,3 0 128 0,0 1-128 16,0 0 144-16,-1-1-144 0,0-2 0 0,-1 1 0 0,-4 0 0 0,1-1 0 15,-1 3 0-15,-2 0 0 0,-2 0 0 0,-1 1 0 0,-2 1 0 0,-1 0-256 16,-1-1 16-16,-4 0 16 16,-1 0-288-16,-1 1-64 0,-11-1-16 0,9 4 0 31,-9-4-496-31,8 5-112 0,-8-5-16 0,0 0-10752 0</inkml:trace>
  <inkml:trace contextRef="#ctx0" brushRef="#br0" timeOffset="34794.08">13827 6115 911 0,'0'0'0'0,"0"0"0"0,0 0 0 0,9 2 0 0,-9-2 0 0,10 3 0 15,-10-3 848-15</inkml:trace>
  <inkml:trace contextRef="#ctx0" brushRef="#br0" timeOffset="35126.61">13872 6167 6447 0,'0'0'272'0,"0"0"80"0,0 0-352 0,0 0 0 16,0 0 0-16,2-8 0 0,3 2 4768 0,-5 6 880 16,6-4 176-16,1 1 48 0,-1-1-4032 0,2 2-816 15,1 0-144-15,2 1-48 0,-1 0-176 0,1 0-32 16,0 1-16-16,2 0 0 0,1 1-144 0,3 0-16 0,0 0-16 0,1 0 0 15,-2 0-208-15,2 0-32 0,-1-1-16 0,-1 3 0 16,-1-1-176-16,2 0 0 0,-3-1 0 0,1 0 128 16,-2 0-128-16,0 0 0 0,-1 0 0 0,0 1 0 15,-1-1-176-15,0-1-64 0,-1 0-16 16,-1 1 0-16,-9-1-608 0,10 2-128 16,-10-2-32-16,9 3-8480 0,-9-3-1696 0</inkml:trace>
  <inkml:trace contextRef="#ctx0" brushRef="#br0" timeOffset="35370.66">13796 6351 11967 0,'0'0'1072'0,"0"0"-864"0,0 0-208 0,0 0 0 0,0 0 3872 0,9-3 736 0,2 1 128 0,2 1 48 15,4 1-3760-15,2 1-768 0,3 0-128 0,0 1-128 16,0-1 144-16,1 0-144 0,3 1 160 0,-1-1-160 15,0-1 208-15,1 0-48 16,-2 0-16-16,-2 0 0 0,-1 0-144 0,1 0 0 0,-4 0 0 0,1 0 0 16,-1 0-192-16,-2 0-80 0,0 0-16 0,-3 0 0 31,-2-1-608-31,-1-1-112 0,-10 2-16 0,10-1-7024 0,-10 1-1392 0</inkml:trace>
  <inkml:trace contextRef="#ctx0" brushRef="#br0" timeOffset="37349.51">16264 5951 20271 0,'-1'-9'1792'0,"1"-1"-1424"16,1 0-368-16,1-1 0 0,-1-1 1760 0,2 0 288 0,0 0 48 0,2 0 16 0,0 1-1280 15,2-1-240-15,2-1-48 0,-1 0-16 16,1-2 800-16,1 3 144 0,1 0 48 0,0 2 0 15,1 0-1520-15,1 0-544 0,1 0 16 16,0 2 0-16,0 0 720 0,0 2 160 0,1 2 32 0,1 2 0 0,-1 0-192 0,1-1-48 16,-4 2 0-16,1 1 0 0,-1 3-144 0,-1 0 0 15,-1 0 0-15,0 4 0 16,-1 2 0-16,-2 2 0 0,-2 1-192 0,0 2 192 16,-1 2-560-16,-4 3 16 0,-3 3 0 0,-2 5 0 0,-4 2 272 0,0 3 48 0,-5 2 16 15,1 0 0 1,-1-1 32-16,0-2 16 0,-1-3 0 0,2-4 0 0,2-3 160 0,2-3 0 15,-2 0 0-15,1-3 0 16,0-1 0-16,1-2 0 0,-1 0 0 0,0-1 0 0,3 1 896 0,-3-2 128 16,1-1 0-16,2-1 16 15,1-1-1616-15,2 0-336 0,4-7-64 0,-5 6-16 16,5-6 992-16,0 0 0 0,0 0 0 0,0 0 208 0,0 0 112 0,0 0 0 16,6 8 16-16,-6-8 0 0,10 5 80 0,1-1 16 0,1-2 0 0,1-1 0 15,0-1-96-15,3-1-16 0,-1-1 0 16,3 0 0-16,2-1-176 0,-1 1-144 0,0 1 192 0,0-1-192 15,-1 0 128-15,1 1-128 0,0-2 0 0,-3 1 0 16,0 0 0-16,-1 1-192 0,-1-1 0 0,0 2 0 16,-1 0-576-16,0 0-128 0,0 1 0 0,2-1-9248 15,-1 0-1840-15</inkml:trace>
  <inkml:trace contextRef="#ctx0" brushRef="#br0" timeOffset="37818.12">17306 5799 26719 0,'-5'-18'1184'0,"1"5"240"0,2-1-1136 0,0 1-288 0,-1 0 0 0,0 2 0 16,1 2 1408-16,0 0 208 0,-1 0 48 0,-1 1 16 15,1 0-1168-15,0 0-256 0,-2 2-32 0,5 6-16 16,-6-5-80-16,-1 2-128 0,7 3 176 0,-9-2-176 15,2 1 144-15,-2 3-144 0,0 2 0 0,0 4 144 0,-1 3-144 0,-1 2 0 16,-2 4-192-16,1 2 192 0,0 3-160 0,-2 3 160 0,-1 1 0 0,1 1-144 16,0 3 144-16,1 1 0 0,-1 1-144 0,5-1 144 15,2-3 0-15,4 1 0 0,0-1-144 0,6 1 144 16,2-1 0-16,2-2 0 0,3-2-128 0,0-2 128 16,1-3 0-16,1-3 0 0,1 0 0 0,0-3 0 15,0-3 224-15,3-1 0 0,-1-2 0 0,2-1 0 16,-1-2 48-16,1-2 16 0,-2-3 0 0,0-1 0 15,1-1-16-15,0-3 0 0,-3-1 0 0,1-2 0 0,-3 0 176 0,0-1 16 16,-1-2 16-16,-2-1 0 0,-1-1-32 0,0-3-16 16,-2-1 0-1,-2 1 0-15,0-1-128 0,-3 1-32 0,-3 0 0 0,1 2 0 16,-2 2-96-16,-1 0-32 0,-1 4 0 0,-2 1 0 0,-1 0-144 0,-1 3 0 16,-1-1 0-16,-1 3 0 15,0 1-464-15,-2 3 16 0,-2 1 16 0,0 2 0 31,-2 3-624-31,2 1-128 0,-1 0-32 0,3 3 0 16,0 2-1120-16,1 0-224 0,2-1-64 0,0 0-10176 0</inkml:trace>
  <inkml:trace contextRef="#ctx0" brushRef="#br0" timeOffset="38014.15">17619 5985 31327 0,'0'0'2784'0,"0"0"-2224"0,0 0-560 0,0 0 0 0,0 0 800 0,0 0 48 32,0 0 16-32,0 0 0 0,0 0-720 0,0 0-144 15,0 0 0-15,4 10 0 0,-4-10-256 0,1 10-16 16,0 0 0-16,-1 0 0 16,0 0-336-16,1 0-64 0,0-3-16 0,0 1 0 15,-1-8-432-15,4 10-96 0,-4-10 0 0,7 6-11280 0</inkml:trace>
  <inkml:trace contextRef="#ctx0" brushRef="#br0" timeOffset="38519.46">18055 5764 23951 0,'-2'-5'2128'0,"2"5"-1696"15,0 0-432-15,-4-7 0 0,-1 0 1824 0,5 7 288 16,0 0 48-16,0 0 16 0,0 0-1664 0,0 0-320 15,-9 0-64-15,2 4 0 0,-1 1-128 0,3 3 0 0,-1 2-176 0,1 1 176 16,-1 0-160-16,1 1 160 0,-1 1-160 0,2 2 160 16,0 3-128-16,2 2 128 0,1 1 0 0,1 0-144 15,1 1 144-15,4-1 0 0,0-4 0 0,2 1 0 16,-1-2 0-16,2-1 0 0,1-3 0 0,0 0-128 16,0-2 128-16,1-3 0 0,0-1 0 0,0-2 0 15,1 0 0-15,1-2 128 0,0-2-128 0,0-1 0 16,1-3 144-16,0 0-144 0,-1-2 192 0,0 0-192 15,0-2 272-15,-1-1-48 0,-1-1-16 0,1-1 0 16,0-1 192-16,-1-2 48 0,-2-1 0 0,-1-1 0 0,2 0-32 0,-2 0 0 16,-2 1 0-16,1 1 0 0,0 2 0 0,-2 1 0 15,-2 1 0-15,0 2 0 0,0 0-32 0,-2 8-16 16,1-7 0-16,-1 7 0 0,0 0-112 0,0 0 0 16,0 0-16-16,0 0 0 0,0 0-240 0,0 0 176 15,0 0-176-15,0 0 160 0,0 0-160 0,-3 12-144 16,0 1 144-16,-1 3-208 0,1 2 64 0,0 3 16 15,-2 3 0-15,0 0 0 0,-1 0 128 0,1 4 0 16,0 2-144-16,0 0 144 0,1-1 0 0,-1 0 0 16,1-1-144-16,0 0 144 0,2-2 0 0,1-1 0 0,1-1 0 15,0-2 0-15,1-2 0 0,1 0 0 0,0-1-128 0,0-3 128 32,1 0-400-32,1-3-32 0,0-1 0 0,0-2 0 15,1-1-1360-15,-5-9-288 0,5 8-48 0,2-3-7536 0,-7-5-1488 16</inkml:trace>
  <inkml:trace contextRef="#ctx0" brushRef="#br0" timeOffset="39136.9">19016 5807 24879 0,'0'0'2208'15,"3"-8"-1760"-15,0 1-448 0,0 0 0 16,-3 7 1792-16,0 0 288 0,5-6 48 0,-5 6 16 0,0 0-1680 0,0 0-336 16,0 0-128-16,0 0 0 0,0 0 0 0,0 0 0 15,0 0 0-15,2 13-144 0,-2 0-48 0,-2 2-16 16,-1 2 0-16,-1 4 0 0,-1 2 208 0,-1 3-176 16,1 3 176-16,-2-1-160 0,1 1 160 0,1-1 0 0,1 0 0 0,0-1-128 15,0 1 128-15,1-2 0 16,1-3 0-16,-2-1 0 0,2-1 0 0,1-1 0 15,1-2 0-15,0-3 0 0,0-3 0 0,0-1 0 16,0-11 0-16,0 10 0 0,0-10 0 0,0 0 144 0,0 0-144 16,0 0 0-16,0 0 192 0,0 0-64 15,0 0 0-15,0 0-128 0,0 0 208 0,0 0-64 0,-2-13-16 0,2-2 0 0,0-3 0 16,1-2 0-16,1-3 0 0,1-4 0 0,1-4 64 0,0-1 16 16,0 0 0-16,1 0 0 0,0-2 64 0,2 1 16 31,0-1 0-31,1 1 0 0,1 2-96 0,1 0-32 15,1-1 0-15,0 3 0 0,0 0-160 0,1 3 0 0,0 1 0 16,1 3 0-16,1 2-160 0,-1 2 160 0,0 4 0 0,1 2-144 16,0 2 144-16,1 1-128 0,1 0 128 0,2 2-128 0,0 2 128 15,-1 2-128-15,1 0 128 0,-1 2-128 0,1 1 128 0,0 3 0 16,-2 1 0-16,1 1 0 0,-2 3 0 16,-2 1 0-16,-3 1-144 0,-1 2 144 0,-1 1-240 0,-2 3 32 15,-1 1 0-15,-3 2 0 0,-1 1-112 0,-2 2-32 16,-1-1 0-16,-3-3 0 0,0 0 352 0,-1-2-176 15,-1-2 176-15,-1-2-128 0,-1-1 128 0,-1-1 224 16,-2-2-48-16,-1-1-16 0,-1-2 176 0,-2 1 48 0,0-2 0 0,-2 0 0 16,-2-1-80-16,2 0-16 15,-1-1 0-15,2 1 0 0,2-2-288 0,1 1 0 16,0 0 0-16,3 0 0 0,3-1 0 16,0 2-176-16,0 1 0 0,8-4 0 0,-7 6-1616 0,0-1-336 15,0 1-64-15</inkml:trace>
  <inkml:trace contextRef="#ctx0" brushRef="#br0" timeOffset="39566.68">18677 6512 4607 0,'0'0'400'0,"0"0"-400"15,0 0 0-15,0 0 0 0,0 0 4464 0,0 0 800 0,0 0 176 0,0 0 16 0,0 0-3856 0,0 0-784 16,0 0-160-16,0 0-16 15,9 7-112-15,0-3-16 0,5 0 0 0,2 1 0 0,3-1-128 16,5 0-16-16,6-2-16 0,5 0 0 0,2 0 176 0,2-1 48 16,2-2 0-16,4 1 0 0,4 1-208 0,7-2-48 15,4-2 0-15,5 0 0 16,1-1-320-16,0 1 144 0,-3-3-144 0,3 1 0 0,1 2 128 0,3-1-128 16,1 0 0-16,-6 0 0 0,-7 0 0 0,-4 2 0 15,-2 1 0-15,-5 1 0 0,-4 1 0 16,-1 1 0-16,-1 0 0 0,-5 1 0 0,-5 0-256 0,-6 0-96 0,-5 2-32 15,-4-1 0 1,-3 0-1840-16,-5 1-368 0,-8-5-80 0,-1 10-8736 0</inkml:trace>
  <inkml:trace contextRef="#ctx0" brushRef="#br0" timeOffset="40100.18">18928 6944 27647 0,'0'0'2448'0,"0"0"-1952"0,0 0-496 0,0 0 0 15,0 0 816-15,0 0 64 0,0 0 16 0,0 0 0 0,0 0-720 16,0 0-176-16,0 0 0 0,1 14 0 0,-1 3 0 0,-1 2 0 16,-2 2-160-16,-1 2 160 0,-3 2 0 15,-1 3 0-15,-3 0 0 16,0 2 0-16,1 1 0 0,-4 1 0 0,2 1 0 0,1-3 0 0,-2-1 0 0,1-3 0 15,2 0 0-15,1-3 0 0,1-2 0 0,0-3 0 16,1-1 0-16,2-3 0 0,-1-3 160 0,2-3-160 16,4-8 128-16,-3 5-128 0,3-5 176 0,0 0-48 15,0 0-128-15,0 0 192 0,0 0 16 16,0 0 0-16,0-7 0 0,2-3 0 0,1-3 0 0,3-4 0 16,1-4 0-16,2-1 0 15,3-1-32-15,4-3-16 0,1-4 0 0,2-1 0 0,1-1-160 0,-1 4 0 16,0 0 0-16,-1 2 0 0,-2-1 0 0,-3 7 0 15,-2 2 0-15,2 3 0 0,-6 2 208 0,2 4 16 16,-2 0 0-16,0 2 0 0,-7 7 128 0,7-4 32 16,-7 4 0-16,0 0 0 0,9-1-160 0,-9 1-32 15,9 3 0-15,-9-3 0 0,8 8-192 0,-1 2 0 0,-2 2 0 0,0 2 0 16,-2 2-144-16,-1 3 144 0,1 1-208 0,-2 3 80 0,-1 0 128 16,1 2-160-16,-1 3 160 0,1-1-160 0,0 0 160 15,1-1-192 1,1-3 192-16,-1 0-192 0,0-1 192 0,1-2 0 0,0-2 0 0,1-3 0 0,-2 0-128 0,1-3 0 15,-1-2 0-15,2-2 0 16,-2 0-432-16,-2-8-80 0,0 0 0 0,4 7-16 16,-4-7-640-16,0 0-128 0,0 0-32 0,0 0-11504 15</inkml:trace>
  <inkml:trace contextRef="#ctx0" brushRef="#br0" timeOffset="40305.85">18601 6992 21183 0,'-1'-7'1888'0,"1"-1"-1504"15,1 0-384-15,-1 8 0 0,6-8 3312 0,3 2 592 0,2 1 112 16,5 0 16-16,2 2-3296 0,5 1-736 0,4-1 0 16,4 0 0-16,2 0-144 0,2 2 144 15,1 0-160-15,-2 0 160 0,-2 1-272 0,-1 0 32 16,-1 0 16-16,0 2 0 15,2 0-544-15,0 2-128 0,1-1 0 0,-1 1-16 16,1 2-2128-16,0-1-416 0</inkml:trace>
  <inkml:trace contextRef="#ctx0" brushRef="#br0" timeOffset="40919.87">19549 7321 33119 0,'0'0'1472'0,"0"0"288"0,1-7-1408 0,-1 1-352 16,0 1 0-16,1-2 0 0,0 2 176 0,-1-1-48 15,0 0 0-15,0-2 0 0,0-2-128 0,0-1 0 0,-1 0 0 0,-1 0 128 16,0-1 64-16,0 1 16 0,-2 1 0 0,0 0 0 0,1-1 192 0,-3 1 48 16,2 2 0-16,-1 1 0 0,1 0-192 0,4 7-48 15,-8-5 0-15,1 2 0 0,-1 0-208 0,8 3 0 16,-11 0 0-16,1 4 0 0,1-1 0 0,-1 5-192 0,-1 0 48 0,0 3 0 15,-2 2-16-15,0 2 0 16,-1 3 0-16,-2 1 0 0,-1 2-48 0,0 1-16 16,1 1 0-16,1-1 0 0,2-2-112 0,3 0-32 0,2-1 0 0,3-1 0 15,3 0 96-15,0-2 16 0,4-2 0 0,0-1 0 16,1 0 256-16,4-2-128 0,3-3 128 0,-1-2 0 16,-1-1 0-16,2-2 0 0,0-2 0 0,1-3 0 15,1-1 336-15,0-3 32 0,0-3 0 0,1-2 0 16,-1-3 48-16,1-2 16 0,-2-4 0 0,2-1 0 15,0-2-32-15,2-3 0 0,-1-3 0 0,2-3 0 16,-2-2-80-16,0 1-32 16,-1-1 0-16,0 1 0 0,-2-1 16 0,0 3 0 0,-1 3 0 15,-2 3 0-15,-2 3 16 0,0 2 16 0,-3 3 0 16,1 2 0-16,-1 4 48 0,-1 1 0 0,-2 2 0 0,-1 0 0 16,1 2-96-16,0 6-16 0,0 0 0 0,0 0 0 15,0 0-272-15,0 0-144 0,0 0 16 0,0 0 0 16,0 0-192-16,0 0-48 15,-6 12 0-15,1 3 0 0,-2 2-16 0,1 3 0 16,-2 3 0-16,0 4 0 0,-2 2 256 0,1 2 128 16,-1 1-160-16,2 3 160 0,-2-3 0 0,2 1-144 15,1 0 144-15,0-2 0 0,3-2 0 0,0-2 0 16,2-1 0-16,1 1 0 0,1-1 0 0,3-2 0 16,0-2 0-16,0 0-128 0,1 0 128 0,2-3-192 0,-1-3 192 15,3-2-192 1,1-3-528-16,1-1-112 0,0-1-32 0,2-1 0 15,0 0-1440-15,2-2-272 0,3-3-64 0,1-3-10528 0</inkml:trace>
  <inkml:trace contextRef="#ctx0" brushRef="#br0" timeOffset="41420.29">19794 6962 31327 0,'-5'-20'1392'0,"4"8"272"0,0 0-1328 0,2 0-336 16,2 2 0-16,3 1 0 0,-2-1 1216 0,3 3 160 15,1-1 32-15,3 0 16 0,-2 2-1136 0,3-1-288 16,0 1 0-16,2 2 0 0,-2 1 0 0,1 1 128 16,1-1-128-16,2 2 0 0,-1 0 208 0,-1 1-64 0,-1 1-16 0,0 0 0 15,-1 2-128-15,-2 0 0 16,-10-3 0-16,9 6 0 0,-1 1 0 0,-8-7 0 15,6 12-144-15,-4-1 144 16,-2 0-624-16,-1-1-16 0,-3 2 0 0,0 0 0 0,-1 0 192 0,-1 2 48 16,-1-1 0-16,2 0 0 0,-1 0 400 0,3-1-128 15,0-2 128-15,1 0 0 0,1 0 0 0,1-1 0 0,0 0 0 0,1-2 0 16,0 2 0-16,1-2 144 0,-2-7-144 0,4 8 160 0,2-1 32 0,-2 0 0 16,2 0 0-16,0-1 0 0,1-3-64 0,1 3 0 15,-2-1 0-15,3 2 0 16,1-2-128-16,-1 0 0 0,-2-1 0 0,0 2 128 0,-1-1-128 0,-1 2 128 15,-1-1-128-15,-4-6 128 0,0 0 32 0,0 0 0 16,0 0 0-16,0 0 0 0,0 0 288 0,0 0 48 16,-2 8 16-16,2-8 0 0,-7 3 256 0,-2-2 48 15,-2-2 16-15,-1-1 0 16,-3 0-336-16,1-1-64 0,-1-1-16 0,-1 1 0 0,1 0-176 0,1-2-48 16,-1 2 0-16,2 1 0 0,1 1-192 0,1 1 0 15,1 0 0-15,0 0 0 16,0 0-480-16,0 2-144 0,-1 2-16 0,-2 2-16 15,-3-1-2800-15,-4 2-544 0</inkml:trace>
  <inkml:trace contextRef="#ctx0" brushRef="#br0" timeOffset="44806.51">5028 8675 2751 0,'-1'-8'128'0,"1"4"16"0,0-3-144 0,0-1 0 0,0 2 0 0,0-1 0 16,-1-2 3200-16,0 4 592 0,-1-1 128 15,0 1 32-15,2 5-2608 0,-2-8-528 0,0-1-112 0,2 2 0 16,0 7-96-16,-2-8-16 0,-1 1 0 0,2 2 0 15,1 5 272-15,0 0 48 0,0 0 16 0,-3-8 0 16,1 0-64-16,1 2-16 0,1 6 0 0,0 0 0 16,0 0-176-16,2-8-32 0,-2 8-16 0,5-7 0 15,1 2-304-15,-6 5-48 0,8-2-16 0,2 1 0 0,3-2-96 0,1 2-32 16,4 1 0-16,3 1 0 0,4-1 128 16,2 0 0-16,2 0 16 0,1 2 0 0,0 0-16 0,-2 0 0 15,1-1 0-15,-1-1 0 0,0 0-112 0,-1 0-16 16,0-1-128-16,-1 0 192 0,-2 1-192 0,-1 0 0 15,0-1 128-15,-1 0-128 0,-2 1 0 0,-2 0 0 16,-3-1 128-16,-3-1-128 0,-1 1 0 16,-3 0 176-16,-8 1-176 0,0 0 160 15,0 0 32-15,0 0 0 0,0 0 0 0,0 0 0 0,-7-5 288 0,-3 1 64 16,-1 1 16-16,-2 0 0 0,-2-2-240 0,-1 1-32 0,1 1-16 16,-1-1 0-16,-3 0-272 0,0 1 160 15,-2 1-160-15,-1 0 128 0,-1 1-128 0,0 2 0 16,0-1 0-16,0 2 0 0,-1 0 0 0,-2 1 0 0,0 0 0 0,-2 2 0 15,0-2 0-15,0 1 0 16,1 2 0-16,2-1 0 0,0 2 0 0,4 2 0 0,4 0 0 0,0 1 0 0,2-2-160 16,3 2 160-1,-1 5 0-15,2-1-144 0,1 1 144 0,2 2-128 0,1-1 128 0,3 1-128 16,1-2 0-16,1 1 0 0,0-2 0 16,4 1 0-16,0 2 128 0,1-1-192 15,3 0 192-15,1-3-192 0,1-2 192 0,1-1-128 0,1-4 128 0,1 1-128 16,0 0 128-16,1-2 0 0,-1-2 0 0,0-3 128 15,0-1 80-15,1-1 32 0,1-2 0 0,-1-2 0 16,-3 0 144-16,-1-2 48 0,-1-2 0 0,-1-2 0 16,-3-1 112-16,-1-1 32 15,1 1 0-15,-7 0 0 0,-2 0-128 0,0 0 0 0,0-1-16 0,-2 2 0 0,-2 0-80 0,0 0-16 0,-1 0 0 16,0 2 0 0,-1 2-336-16,0 2 0 0,-1 1 0 0,1 1 128 15,-1 1-288-15,1 2-48 0,-1 1-16 0,1 2 0 16,0 1-384-16,1 3-80 0,0 0-16 15,1 4 0-15,1 1-1488 0,2 1-304 0,2 1-64 0,3 4-8016 16,1 2-1600-16</inkml:trace>
  <inkml:trace contextRef="#ctx0" brushRef="#br0" timeOffset="45091.95">5459 8933 31727 0,'0'0'1408'0,"0"0"288"0,0 0-1360 0,0 0-336 0,0 0 0 0,0 0 0 0,0 0 512 0,0 0 16 32,-4-4 16-32,4 4 0 0,0 0-256 0,0 0-48 0,0 0-16 0,-8 5 0 15,2 2-224-15,2 2 176 0,1 2-176 0,-1 2 160 0,2 2-160 0,1 2 0 32,0 1 144-32,0 4-144 0,1 3 0 0,0-1 0 15,-1-1 0-15,1 1 0 0,0 3 0 0,1-2 0 0,-1-1 0 0,0 0 0 16,0 0 0-16,0 0 0 15,0-2 0-15,0-3 0 0,0-1 0 0,1 0 0 16,-1-4 0-16,0-1-128 16,0-2-320-16,0-1-48 0,0-10-16 0,-1 9 0 15,1-9-720-15,0 0-160 0,-1 7-16 0,1-7-7488 0,0 0-1472 0</inkml:trace>
  <inkml:trace contextRef="#ctx0" brushRef="#br0" timeOffset="45415.73">5319 9033 30063 0,'-3'-13'1328'0,"0"4"272"0,1-2-1280 0,-2 0-320 0,2 0 0 0,2 0 0 0,2 1 1152 0,3 0 144 16,-1-1 48-16,3 0 0 0,3-1-848 0,4-1-176 15,0-1-16-15,4 1-16 0,0 1-128 0,3 2-32 16,0 1 0-16,1 2 0 0,-1 2-128 0,0-1 0 16,-1 3 0-16,0 2 0 0,-1 1 0 0,0 2 0 15,-1 1 0-15,-2 2 0 0,-3 1-160 0,1 4-64 16,-2 0-16-16,-1 1 0 0,-4 0-48 0,-1 1-16 15,-2 1 0-15,0 2 0 0,-4-2 144 0,-3 1 32 16,-1-1 0-16,-1 1 0 0,-1-2 128 0,-2-1 0 16,-3-1 0-16,0 0 0 0,0-1 192 0,-1-1 0 0,-2-1 16 15,-1-1 0-15,-1 0-64 0,3-2-16 0,1 1 0 0,-1-2 0 16,-1 0-128-16,2 1-176 0,1-2 48 0,1-1 0 31,1 0-480-31,-2 0-96 0,2 0 0 0,1 0-16 16,8-1-1840-16,-9 0-352 0,-1-1-80 0,10 1-16 0</inkml:trace>
  <inkml:trace contextRef="#ctx0" brushRef="#br0" timeOffset="45793.8">5949 8939 2751 0,'0'0'128'0,"0"0"16"0,2-9-144 0,0 1 0 16,1-1 0-16,2 2 0 0,0 0 7440 0,1 2 1456 15,-6 5 304-15,6-8 48 16,1 0-7136-16,-1 3-1440 0,0-1-288 0,-6 6-48 16,8-5-336-16,-8 5 144 0,6-5-144 0,-6 5 0 0,8-3 128 15,-8 3-128-15,0 0 0 0,10 2 0 0,-10-2 0 0,0 0 0 16,10 6-176-16,-4 0 176 16,-1 2-448-16,-2 1 0 0,-1 2 16 0,-2 0 0 15,-1 0-144-15,-1 0-48 0,-1 2 0 0,-2 1 0 16,0 2 80-16,-2-2 16 0,-1-1 0 0,1 0 0 0,-3-1 400 0,2-1 128 15,0-2 0-15,1 0 0 0,0 0 0 0,2-1 0 0,5-8 160 16,-6 7-32-16,6-7 96 0,-4 7 32 0,4-7 0 16,0 0 0-16,0 0 0 0,0 0 0 0,0 0 0 0,0 0 0 15,0 0 16-15,0 0 16 0,6 9 0 0,3-5 0 16,1-1-80-16,1-2-16 16,2-1 0-16,3-1 0 0,-1 0-48 0,3 0-16 0,-1 0 0 0,2 0 0 15,2-1-128-15,-1 0-192 0,-2-1 32 0,1 0 16 31,0 0-688-31,-1-1-144 0,2 0-32 0,1-3-8832 0,0 0-1760 0</inkml:trace>
  <inkml:trace contextRef="#ctx0" brushRef="#br0" timeOffset="45995.75">6823 8609 32255 0,'-3'-8'2864'0,"3"8"-2288"0,-1-9-576 0,2 1 0 16,1 2 1424-16,2 0 176 0,2 1 48 0,2 0 0 0,0 1-1360 0,2 1-288 0,0-1 0 0,0 2 0 31,2-1-512-31,1 2-64 0,1 0 0 0,0 1 0 0,-1 0-384 0,0 1-96 0,0 0-16 0,1 1-8928 16,-1 1-1792-16</inkml:trace>
  <inkml:trace contextRef="#ctx0" brushRef="#br0" timeOffset="46201.41">6763 8888 27647 0,'0'0'1216'0,"-4"-4"256"0,4 4-1168 0,0 0-304 15,0 0 0-15,0 0 0 0,0 0 1728 0,0 0 272 0,9-4 64 0,2 1 16 16,1 0-1840-16,1 1-368 0,2-1-80 0,1 2-16 31,1 1-256-31,2 0-48 0,2 0-16 0,2 0 0 16,3-1-1232-16,0-1-240 0,4-2-48 0</inkml:trace>
  <inkml:trace contextRef="#ctx0" brushRef="#br0" timeOffset="46581.89">7951 8671 28559 0,'0'0'2544'0,"0"0"-2032"16,0 0-512-16,0 0 0 0,0 0 1440 0,0 0 192 16,0 0 32-16,0 0 16 0,7-3-1360 0,3 2-320 15,1 0 0-15,2 0 0 0,2 1 224 0,1 0 64 16,0 0 16-16,2 0 0 0,2-1 48 0,0 0 16 16,0-1 0-16,-1 4 0 0,2-4-240 0,-3 2-128 15,1 0 128-15,-2 0-128 0,-1 0 0 0,-1 0-192 16,-2-1 32-16,-1 1 0 15,-1 1-272-15,-1 1-48 0,-1-2-16 0,-9 0 0 16,0 0-144-16,0 0-16 0,0 0-16 0,0 0 0 16,0 0-832-16,0 0-160 0,0 0-48 0,0 0 0 0</inkml:trace>
  <inkml:trace contextRef="#ctx0" brushRef="#br0" timeOffset="47061.26">8525 8484 21183 0,'0'0'1888'0,"2"-10"-1504"15,1 2-384-15,1-3 0 0,1 0 2928 0,3 0 512 16,2-1 96-16,1-1 32 0,0 2-2800 0,1 2-544 16,1 0-224-16,0 1 176 15,0 0-176-15,1 2 0 0,-3-1 0 0,1 4 0 0,0 1 128 0,-1 1 0 16,0-2 0-16,0 3 0 0,-2 0-128 0,0 4 160 15,1 0-160-15,0 3 160 0,0-1-160 0,-2 3 0 16,-3 1-160-16,0 1 160 0,-3 2-416 0,-2 4 16 16,-1 1 0-16,-4 4 0 0,-2 1-112 0,-4 5 0 0,-2 2-16 0,-2 2 0 31,1-1 16-31,0-2 16 0,-1-3 0 0,2-4 0 0,2-2 304 0,2-2 48 0,-2-2 16 0,3-1 0 0,-1-3 128 16,1-1 144-16,-2 0-16 15,1-1-128-15,1-2 320 0,-1 0-32 0,0-2-16 16,1-1 0-16,1 0 0 0,1-1 0 0,6-4 0 15,-5 4 0-15,5-4 80 0,0 0 16 0,0 0 0 0,0 0 0 16,0 0 80-16,0 0 32 0,0 0 0 16,0 0 0-16,0 0-48 0,0 0-16 0,0 0 0 15,9 1 0-15,2 1-32 0,2-2 0 0,-2-2 0 0,1 1 0 16,1 0-64-16,1 0-32 0,2 0 0 0,-1 0 0 16,-1 0-144-16,2 0-16 0,-1-1-128 0,0 0 192 15,3 1-192-15,-1 0 0 0,-1 0 0 0,1 0 0 31,-1-1-464-31,1 1-96 0,-2-1-16 0,0 0 0 16,1 1-1456-16,-1 0-288 0,-2 0-64 0,-1 0-11568 0</inkml:trace>
  <inkml:trace contextRef="#ctx0" brushRef="#br0" timeOffset="47332.34">9062 8455 35071 0,'0'-14'1552'0,"2"7"320"0,1-2-1488 0,3-1-384 16,1-1 0-16,4 2 0 0,2 0 368 0,3 1 0 15,-1-3 0-15,4 1 0 0,2 1-112 0,2 0 0 16,2 1-16-16,2 2 0 0,-2 0 96 0,0 2 32 16,-1 0 0-16,1 0 0 0,-7 2-176 0,1 2-48 15,-1 1 0-15,-2 1 0 0,0 1-144 0,-2 1 0 0,-1 0 144 16,-1 3-144-16,-1 2-208 0,-1 2-112 0,-1 0-32 0,0 1 0 31,-3-1-368-31,0 2-80 0,-2 0-16 0,-1 4 0 16,0 1-560-16,-3 2-112 0,0-4-32 0,-1-2-7952 0,-2-2-1600 0</inkml:trace>
  <inkml:trace contextRef="#ctx0" brushRef="#br0" timeOffset="47649.5">9432 8402 27871 0,'-5'-10'1232'0,"1"3"256"0,1 0-1184 0,0-1-304 0,0 0 0 0,-1 3 0 16,4 5 896-16,0 0 112 0,-4-5 16 0,4 5 16 0,-5-3-544 0,5 3-112 16,0 0-32-16,0 0 0 0,0 0-144 0,0 0-16 15,0 0-16-15,-4 10 0 0,1-1-176 0,1 0 0 16,-1 3 0-16,1 2 0 0,0 1 0 0,0 2 0 16,0 0 0-16,-2 2 0 0,0 2 0 0,-1 0 0 15,1 1 128-15,0 0-128 0,-1 1 128 0,1 0-128 16,-1-1 0-16,2-1 128 0,1-3-128 0,1 1 0 15,1 1 144-15,0-1-144 0,1-1 176 16,2-1-48-16,2 1 0 0,-1-2 0 0,0 0 80 0,2-2 16 0,-1-3 0 16,2 0 0-16,0-2-16 0,0-2 0 0,1 0 0 0,0 0 0 15,1-2-80-15,-1 2 0 0,2-3-128 16,1 1 192-16,1-2-192 0,0-1 0 0,1-2-192 16,1-1 192-1,1 0-688-15,2-1-16 0,1-3-16 0,2 0 0 16,2-2-1872-16,4-2-368 0,2-3-80 0</inkml:trace>
  <inkml:trace contextRef="#ctx0" brushRef="#br0" timeOffset="47916.05">10010 8619 10127 0,'0'0'448'0,"0"0"96"0,0 0-544 0,0 0 0 0,0 0 0 0,0 0 0 0,0 0 5696 0,9-6 1024 16,-1 3 192 0,4-1 64-16,-1 1-5392 0,5 1-1072 0,1 1-224 0,3 0-32 0,2 0-32 0,2 1 0 31,1-1 0-31,-1-1 0 0,0 1-96 0,-2 0-128 0,-3 1 176 0,-1-1-176 0,-2 0 0 0,-2 1 0 16,-2 0 0-16,-1 0 0 15,-2 0-576-15,-9 0-64 0,10 0 0 0,-10 0-16 16,0 0-1264-16,0 0-256 0,0 0-64 0,0 0-10944 0</inkml:trace>
  <inkml:trace contextRef="#ctx0" brushRef="#br0" timeOffset="51642.86">10984 8307 13823 0,'0'0'608'0,"-4"-7"128"0,1-1-592 0,1 0-144 0,-1 0 0 0,3 1 0 16,0-1 2240-16,1 0 432 0,1 1 80 0,0-1 0 16,1 0-1472-16,1-1-288 0,0 1-64 0,1-1-16 15,2 0 160-15,3 0 16 0,1-1 16 0,3 2 0 16,-1-1-288-16,5 0-64 0,2 0-16 0,1 0 0 15,-2 2-176-15,2 1-48 0,1 1 0 0,-1 0 0 16,-2 0-272-16,0 1-64 0,-1 2-16 0,1 1 0 0,-3 2-160 16,1 3 0-16,-2-1 0 0,1 2 128 0,-4 1-128 0,0 0 0 15,0 2-192-15,-2 1 192 16,0 1-576-16,-1 1 16 0,-2 1 0 0,0 1 0 16,-3 0-640-16,0-1-128 0,-2-1-16 15,-1-1-16-15,-2 0-1456 0,1-10-304 0,-3 10-48 0</inkml:trace>
  <inkml:trace contextRef="#ctx0" brushRef="#br0" timeOffset="51918.07">11267 8214 5519 0,'0'0'240'0,"-9"-8"64"0,2-1-304 0,0 0 0 15,2 2 0-15,-1 0 0 0,1-1 5056 0,-1 3 944 0,6 5 192 0,-5-6 32 16,5 6-4272-16,0 0-864 0,-6-4-160 0,6 4-32 16,0 0-336-16,0 0-64 15,0 0-16-15,0 0 0 0,-7 7-480 0,3 1 0 0,-1 3 0 16,1 3 0-16,1 1 0 0,0 2 0 15,-1 0 0-15,1 3-160 0,1 1 160 0,1 3 0 0,1 2 0 0,-1 1 0 16,1-3 0-16,1 0 0 0,1 0 0 0,0 0 0 16,0-2 0-16,2-3 0 0,-1 0 0 0,0-1 0 15,2-2 0-15,-1 1 128 0,0-3-128 0,2-2 128 16,1-2-128-16,-1-1 0 0,2-2 128 0,-2 0-128 16,2-1 0-16,1-2 0 0,1-1 0 0,1-1 0 0,0 0 464 15,1-5 32-15,0 1 0 0,1-1 0 16,2-2-2096-16,1-1-400 0,2-3-96 0,0-3-11280 15</inkml:trace>
  <inkml:trace contextRef="#ctx0" brushRef="#br0" timeOffset="52312.28">11990 8108 30351 0,'0'0'1344'0,"0"0"272"0,-1-9-1296 0,0 2-320 15,1 7 0-15,0 0 0 0,0 0 320 0,0 0-16 16,0 0 0-16,0 0 0 16,0 0-304-16,0 0 0 0,0 0 128 0,0 0-128 0,0 0 0 0,-6 10 160 0,1 1-160 0,0 2 128 15,2 2-128-15,0 3 0 0,-1 3 0 0,2 1 0 0,0 0 0 0,0 4 0 16,-2 4 0-16,2 3 0 16,1 1 0-16,1 1 0 15,1 1 0-15,0-2 0 0,0-1 0 0,2-1 0 16,0-2 0-16,1-2 0 0,0-4 0 0,0-2 0 15,0-2 0-15,-1-4 0 0,-1-4 0 0,0-2 0 0,0-1 0 16,-2-9 0-16,0 9 160 0,0-9 0 16,0 0 0-16,0 0 0 0,0 0 336 0,0 0 64 15,-7 3 16-15,7-3 0 0,-10-2 192 0,0-2 64 16,0 1 0-16,0-1 0 0,-1-1-272 0,0-1-48 0,-1 0-16 16,1 1 0-16,-3 1-288 0,0 0-48 0,0 1-16 0,0-1 0 15,-1 1-144-15,1 1-256 0,1 0 64 0,-2 1 16 31,0 1-368-31,1 0-80 0,2 0-16 0,1 0 0 16,-1 0-1264-16,2 0-256 0,1 0-48 0,9 0-7360 0,-8-3-1472 0</inkml:trace>
  <inkml:trace contextRef="#ctx0" brushRef="#br0" timeOffset="52668">12067 8137 27471 0,'0'0'1216'0,"-5"-8"256"0,1 1-1184 0,2 2-288 0,2 5 0 0,-5-7 0 0,5 7 256 0,0 0 0 16,-3-7 0-16,3 7 0 0,0 0-256 0,0 0 0 16,0 0 0-16,0 0 0 0,-1-10 0 0,1 10 0 15,0 0 0-15,6-8 0 0,2 3 192 0,1 0-32 0,3 3 0 16,1 0 0-16,3-2 32 0,3 2 0 0,3-1 0 0,3 0 0 15,2-2 16-15,4 2 16 0,2 0 0 0,3-1 0 16,3 1 80-16,2 1 16 0,0 0 0 0,0-1 0 16,-2 0 16-16,-3 1 16 0,-3 0 0 0,-1 0 0 15,-2 0-224-15,-3 2-128 0,-3 3 128 16,-2-2-128-16,-1 0 128 0,-3 1-128 0,-3 1 128 0,-2 1-128 16,-1-1 0-16,-3 0 0 0,-9-3 0 0,9 4 128 15,-9-4-272-15,0 0-48 0,6 6-16 0,-6-6 0 31,0 10-624-31,-4 1-128 0,-2 1-32 0,-5 4-12528 0</inkml:trace>
  <inkml:trace contextRef="#ctx0" brushRef="#br0" timeOffset="53029.16">12375 8390 17503 0,'0'0'1552'0,"0"0"-1232"0,0 0-320 0,0 0 0 0,0 0 2672 0,0 0 464 15,0 0 112-15,0 0 16 0,-1 12-2832 0,1-1-560 16,-1-1-128-16,2 0 0 0,2 1 256 0,0 0-192 16,0-3 192-16,0 1-160 0,2 0 160 0,1 0 144 15,0 1-16-15,3-3-128 0,1 0 416 0,2 0-32 16,0-1 0-16,3 1 0 0,-1-2 16 0,2 1 0 0,2-2 0 0,0 1 0 16,-3-1 32-16,0-1 0 0,1 0 0 0,-2 0 0 15,0 1 96-15,1 1 32 16,-2-2 0-16,0 1 0 0,-1 2-160 0,0-1-16 0,-2 0-16 0,-1 0 0 15,-9-5-160-15,9 9-16 0,-3-2-16 0,-2 1 0 16,-4-8-16-16,2 11 0 0,-2-1 0 16,0-10 0-16,-3 11 32 0,-1-1 0 15,-1-1 0-15,-3-1 0 0,-1-2-192 0,-1 2 192 16,-2 0-192-16,-2-2 192 0,-1 0-192 0,-1 0 0 0,1 1 0 0,-2 0 128 0,-2-1-128 0,-2 0-272 16,-1-2 64-16,-1 1 16 31,-1-2-496-31,1 0-80 0,-1-2-32 0,1-1-9920 0,1-1-1984 15</inkml:trace>
  <inkml:trace contextRef="#ctx0" brushRef="#br0" timeOffset="53195.72">12337 8422 32303 0,'0'0'1424'0,"6"-9"304"0,2 0-1376 0,3 0-352 0,3-1 0 0,6 2 0 0,3-1 208 0,2 0-16 16,2 0-16-16,-3 0 0 0,-2 2-176 0,-2 0 0 0,-1 0-160 0,-2 4 160 31,-1 0-704-31,1 1-64 0,0 1 0 0,1 1-8448 16,0 0-1680-16</inkml:trace>
  <inkml:trace contextRef="#ctx0" brushRef="#br0" timeOffset="53736.44">13664 8421 36223 0,'0'0'1600'0,"0"0"336"0,1-8-1552 0,-1 8-384 0,6-6 0 0,0 2 0 16,4 0 0-16,1 0 0 0,2 2-144 0,3 0 144 16,-1-3-416-16,3 3 32 0,0 0 0 0,0 0 0 31,1 1-464-31,-2 0-96 0,0 1-16 0,-2-1 0 16,2-1-1648-16,-2 1-336 0</inkml:trace>
  <inkml:trace contextRef="#ctx0" brushRef="#br0" timeOffset="53946.14">13536 8558 32255 0,'0'0'2864'16,"0"0"-2288"-16,-7-4-576 0,7 4 0 16,0 0 848-16,0 0 64 0,0 0 16 0,0 0 0 0,0 0-928 0,0 0 0 15,0 0-160-15,0 0 16 0,10 1 144 16,2 1 0-16,3 0-144 0,2-1 144 0,0-1 0 0,4 2 0 15,2 0 0-15,0-1 0 16,2-1-1328-16,3 0-240 0,4 0-48 16,3-3-12288-16</inkml:trace>
  <inkml:trace contextRef="#ctx0" brushRef="#br0" timeOffset="54589.35">15109 8339 13823 0,'0'0'1216'0,"0"0"-960"16,0 0-256-16,-4-5 0 0,4 5 4032 0,0 0 752 15,0 0 144-15,0 0 48 0,0 0-3776 0,7-5-752 0,0 1-160 0,3 2-32 0,2 1 416 16,4-1 80-16,2 1 16 0,3 1 0 16,2 1-80-16,2 1-16 15,0-1 0-15,-1 0 0 0,0-1-176 0,1 0-48 16,0 0 0-16,1 1 0 0,0 1-320 0,-2 1-128 15,-2 1 0-15,0-1 144 0,-1-1-144 0,-3 0 0 0,0-1 0 0,-2 2 0 0,0 0-240 16,-1 1-16-16,0 2-16 0,-3-3 0 16,0-1-624-1,-5 2-128-15,-7-4-32 0,9 4-9744 0,-9-4-1936 0</inkml:trace>
  <inkml:trace contextRef="#ctx0" brushRef="#br0" timeOffset="54979.7">16107 8049 27647 0,'0'0'2448'0,"3"-7"-1952"0,1 1-496 0,-4 6 0 0,5-6 1216 0,-5 6 128 16,0 0 48-16,9-2 0 16,-9 2-1136-16,0 0-256 0,0 0 0 0,0 0 0 15,0 0 0-15,-3 6 0 0,-7 3 0 0,0 2 0 16,-3 2 0-16,-2 3-128 0,-1 0 128 0,-1 2 0 0,1 0 0 0,-1 2 0 15,2 2 0-15,-1 0 0 0,1-1 0 0,2-1 0 16,1-2 0-16,2-1 128 0,1 0-128 0,3-1 144 16,0 0-144-16,3-2 160 0,1-2 400 0,2-2 80 15,2-1 0-15,1 0 16 0,3-2-64 0,2 1-16 16,1-1 0-16,2 0 0 0,1 0-176 0,3 1-32 16,0-3-16-16,2 1 0 0,0-1-128 0,3 0-32 0,1-2 0 0,0 1 0 15,-1 0-192-15,0-1 144 0,1-1-144 16,-1 1 128-16,-2-2-128 0,-2 1 0 0,-1-1 0 15,-2 1-176 1,0 0-224-16,0 1-48 0,-2 2-16 0,0-3 0 16,-1-1-528-16,0-1-96 0,-1 0-32 0,-9 0 0 15,9 3-2064-15,-9-3-400 0,9 3-96 0,-9-3-7552 0</inkml:trace>
  <inkml:trace contextRef="#ctx0" brushRef="#br0" timeOffset="55237.7">16395 8270 7359 0,'-2'-10'656'0,"2"10"-528"15,-4-8-128-15,0 1 0 0,2-3 5856 0,1 2 1136 16,1 8 240-16,0 0 32 0,-1-9-5344 0,1 9-1056 16,-1-6-224-16,1 6-32 0,0 0-16 0,0 0 0 15,0 0 0-15,0 0 0 0,0 0-144 0,0 0-16 16,0 0-16-16,0 0 0 0,-1 9-256 0,0 2-160 16,0 2 192-16,-2 2-192 0,1 4 0 0,-1 3 0 15,0 3 0-15,-2 2 0 0,2 3 0 0,0 1 0 16,-1 1 0-16,1-2 0 0,0-1 0 0,1 1 0 0,-1-1 0 15,2-2 0-15,0-2 0 0,1-2 0 16,0-2 0-16,1-2 0 0,0-1 0 0,2-1 0 0,-1-1 0 0,0-1 0 31,0-1-384-31,0-2-16 0,2-2-16 0,-1-1 0 16,-3-9-1472-16,7 7-288 0,-2-1-64 0,-5-6-7680 0,0 0-1520 0</inkml:trace>
  <inkml:trace contextRef="#ctx0" brushRef="#br0" timeOffset="55647.27">16681 8210 33695 0,'0'0'1488'0,"0"0"304"0,0-8-1424 0,0 8-368 0,0 0 0 0,0 0 0 0,0 0 0 0,0 0 128 16,6-6-128-16,-6 6 0 15,9-3 0-15,-2 1 0 0,-7 2 0 0,10-1-192 0,0-1 192 0,1 2 0 16,1 0 0-16,3 0 0 0,-1-1 0 0,1 0 192 16,3 0-32-16,-1 0-16 0,1 0-144 0,0 0 192 15,-2 0-192-15,2 0 192 0,-1 0-192 0,0-1 0 16,-4 1 0-16,0 1 0 16,-4 0 0-16,0 1 0 0,-9-1 0 0,10 4 128 15,-10-4 112-15,9 5 16 0,-9-5 0 0,6 9 0 16,-6-9 16-16,2 12 16 0,-1 1 0 0,-2 2 0 0,-3 0-288 0,-2 3 0 15,0 1 0-15,-3 5 0 0,-2 2 0 0,0 3 0 0,0 0 128 0,1-1-128 16,0-3 0-16,3 0 0 0,0-2 128 16,0 2-128-16,1-1 0 0,0 0 0 0,1-3 0 0,0 0 0 15,1-2 128-15,1-2-128 0,-1-1 0 0,2-3 0 16,0-2 0-16,1-1-176 0,1-2 32 0,0 1 0 31,0-9-1936-31,2 9-384 0,-2-9-80 0</inkml:trace>
  <inkml:trace contextRef="#ctx0" brushRef="#br0" timeOffset="55976.78">17336 8175 20271 0,'0'0'1792'15,"-3"-5"-1424"-15,3 5-368 0,0 0 0 0,-4-7 3936 0,4 7 720 16,0 0 144-16,0 0 16 15,0 0-4288 1,-9 7-848-16,1 2-192 0,-1 2-16 0,-1 1 144 0,-1 1 48 0,0 0 0 0,0 2 0 0,0 2 336 0,0 1-176 16,1 0 176-16,0 1-128 0,0 1 128 0,3-3 0 0,0 0 0 0,1-2 0 15,2 1 0-15,2-1 0 0,-1-2 0 0,3-1 0 16,1-2 144-16,1 0 16 0,1-3 0 0,2-1 0 16,-5-6 240-16,9 7 48 0,1 0 16 0,1-2 0 15,1-1-48-15,2 2-16 0,-1-3 0 0,1-1 0 16,0 1-192-16,2-2-32 0,0 1-16 0,1-1 0 15,-1 0-160-15,0 1 0 0,-1-1 0 0,1 1 0 16,-1-2-384-16,-1 0 0 0,-2 1 0 0,0-1 0 31,1 1-400-31,-2 0-96 0,-2 0-16 0,0-1 0 16,-9 0-1792-16,10-1-352 0,-10 1-80 0</inkml:trace>
  <inkml:trace contextRef="#ctx0" brushRef="#br0" timeOffset="56251.09">17479 8329 32591 0,'0'0'1440'0,"-3"-6"304"0,0-1-1392 0,3 7-352 0,0 0 0 0,-3-5 0 0,3 5 640 0,0 0 48 15,0 0 16-15,0 0 0 16,0 0-80-16,0 0-16 0,0 0 0 0,0 0 0 16,0 0-176-16,0 0-48 0,0 0 0 0,2 12 0 0,0 4-208 0,1 1-48 15,1 0-128-15,-3 2 192 0,-1 1-192 0,0 2 0 16,-1 2 0-16,1 0 0 0,-3 1 0 0,1 2 0 15,-1 0 128-15,1 1-128 16,1-1 0-16,0 0 0 0,0-4 0 0,0 0 0 16,1 0 0-16,0-2 0 0,0-2 0 0,0-1 0 0,-1 0 0 0,1-2-256 15,0-1 48-15,2-1 16 16,1-2-688-16,-1-2-128 0,1-1-16 0,-1-1-16 16,-2-8-2208-16,0 0-432 0</inkml:trace>
  <inkml:trace contextRef="#ctx0" brushRef="#br0" timeOffset="56422.23">17636 8595 13823 0,'0'0'1216'0,"0"-5"-960"16,0 5-256-16,0 0 0 0,0 0 4880 0,0 0 944 16,0 0 176-16,0 0 32 0,0 0-5072 0,0 0-960 15,10 3-320-15,-10-3 0 16,9 6-256-16,-9-6-32 0,0 0-16 0,10 6 0 15,-1 1-1440-15,-9-7-304 0,8 7-48 0,-8-7-16 0</inkml:trace>
  <inkml:trace contextRef="#ctx0" brushRef="#br0" timeOffset="56802.72">18104 8392 28559 0,'0'0'2544'0,"-4"-6"-2032"0,0 2-512 0,4 4 0 15,-4-4 1056-15,4 4 112 0,0 0 32 0,0 0 0 0,-8 2-1072 16,1 2-128-16,0 2-208 0,0 0 48 0,0 1 160 0,1 2-192 16,-1 1 192-16,-1 1-192 0,3 1 192 0,1-1 0 15,-2-1 0-15,3 1-128 0,1 0 128 0,2-1 0 16,0-10 0-16,2 11 0 0,0-2 0 0,2 0 0 16,-4-9 0-16,9 9 0 0,-1-1 0 0,1-2 0 15,1 0 0-15,-1-1 128 0,2 1 0 0,0-1 16 16,2 0 0-16,0 0 0 0,0 0 0 0,1 0 0 15,1 2 0-15,-1-2 0 0,0 0 64 0,-1 0 16 0,-1 1 0 16,-1-1 0-16,-1 0-48 0,-1 0-16 16,-9-5 0-16,8 9 0 0,-8-9 80 0,6 9 16 0,-6-9 0 0,5 10 0 15,-5-10 48-15,1 11 16 0,-1-11 0 0,-2 11 0 16,-2-3-176-16,0 0-16 0,-1 0-128 16,-3-2 192-16,0 1-192 0,-1 0 128 0,-1-3-128 0,1 1 0 15,-2 1 0-15,0-1 0 0,-2 0 0 0,1-1 0 31,-2 1-432-31,0-2-16 0,-1 0-16 0,1-1 0 16,0 1-1376-16,0-3-272 0,-1 0-48 0</inkml:trace>
  <inkml:trace contextRef="#ctx0" brushRef="#br0" timeOffset="56996.85">18192 8340 25791 0,'0'0'2304'0,"2"-9"-1856"0,1 2-448 0,-3 7 0 0,8-6 2736 0,2 4 448 16,1 0 80-16,2 0 32 0,0-3-2672 0,4 3-624 16,0 1 0-16,1 1 0 0,-1 0 0 15,0 0-144-15,-2-1 144 0,1 0-192 16,-3 0-192-16,-1 1-64 16,0 0 0-16,-2 0 0 0,-10 0-1984 0,10 0-416 0</inkml:trace>
  <inkml:trace contextRef="#ctx0" brushRef="#br0" timeOffset="59372.93">19624 8247 6447 0,'0'0'576'0,"0"0"-576"16,-1-9 0-16,1 1 0 0,1 2 4672 0,-1 6 816 0,0-8 160 0,1 1 48 15,-1 7-4224-15,0 0-832 16,1-6-160-16,-1 6-32 0,0 0 288 16,0 0 64-16,0 0 16 0,0 0 0 0,0 0 0 0,0 0 0 15,0 0 0-15,0 0 0 0,0 0-464 16,6 10-96-16,-5 1 0 0,1 2-16 16,-1 3-240-16,0 3 176 0,-1 3-176 0,-1 4 160 0,0 3-160 0,1 3 0 15,-1 2 0-15,0 0 0 0,0 0 0 0,1 0 192 16,0 0-192-16,1-1 192 0,0-2-192 0,0-2 0 15,0-4-192-15,1-2 192 0,0-1 0 0,1-2 0 16,-1-2 0-16,0-2 0 0,0-2 0 0,0 0 0 16,-1-4 0-16,-1-10 0 0,3 7 160 0,-3-7-160 0,0 0 192 0,0 0-192 0,0 0 144 15,0 0-144 1,0 0 0-16,0 0 144 0,-3-9-144 0,0-2 192 16,0-3-192-16,0-2 192 0,-2-4-48 0,2-1 0 0,0-2 0 15,-2-2 0-15,3-2 0 0,0-4 0 0,1-3 0 0,0 0 0 0,-1 0-144 16,2-1 0-16,3 0 144 0,0-1-144 15,0 1 0-15,2 2 0 0,-2 4 0 0,4 1 0 0,0 5 144 0,2 1-144 16,1 1 192-16,1 3-192 0,2 1 0 0,1 1 0 16,2 2 0-16,-1 2 0 0,1 2 144 15,0 2-144-15,5 1 0 0,-1 1 144 0,0 2 48 0,-3 1 0 0,1 0 0 0,-1 2 0 32,0 2-192-32,-3 4 0 0,1 0-160 0,-3 2 160 15,-2 1-256-15,-2 1 32 0,-1 4 16 0,-2 0 0 0,-1 0-80 0,-4 2-16 0,-1 2 0 16,-3-1 0-1,-1 1 304-15,-3-1-192 0,-3 2 192 0,-2 0-160 16,-1-2 160-16,-2-1 0 0,0 2-144 0,-1-2 144 16,0 0 0-16,-2-1 0 0,-3-1 0 0,1-1 0 0,0-1-160 15,0-1 160-15,-1 0 0 0,1 0-144 16,2-1-288-16,0 0-48 0,1-2-16 16,2 1 0-16,0-3-2512 0,1 2-496 0,-8 2-96 0,4-4-32 0</inkml:trace>
  <inkml:trace contextRef="#ctx0" brushRef="#br0" timeOffset="59812.94">18920 8889 25791 0,'0'0'1152'0,"-9"-3"224"0,-2 1-1104 0,2 1-272 0,2-1 0 0,7 2 0 16,-9-2 0-16,9 2 0 0,-5-4 0 0,5 4 0 16,0 0 544-16,0 0 48 0,0 0 16 0,0 0 0 15,10-5 160-15,2 1 48 0,0 1 0 0,5-1 0 16,3 2-224-16,5-1-32 0,5 0-16 0,6-1 0 15,6 1 96-15,7 1 32 0,9-1 0 0,3-2 0 16,4 0 16-16,1-2 0 0,0 2 0 0,4-1 0 0,5 1-176 0,1 0-48 16,0 1 0-16,-2-1 0 0,-5 1-272 0,0 1-64 15,1 0-128-15,-1 1 192 16,-2-1-192-16,-8 1 0 0,-7 0 0 0,-5 0 0 0,-4 1 0 16,-3 0 0-16,-5 0 0 0,-3 0 0 0,-4 1 0 15,-4 0-192-15,-2 0 48 0,-5 1 0 16,-3 1-352-16,-3 1-64 0,-3-2-16 0,-8-1 0 15,0 0-320-15,0 0-80 0,0 0-16 0,-7 11 0 16,-6-1-320-16,-6 3-64 0,-4 3-16 0,-6 4-12192 0</inkml:trace>
  <inkml:trace contextRef="#ctx0" brushRef="#br0" timeOffset="60336.18">19302 9338 32255 0,'-7'-9'2864'0,"7"9"-2288"0,0 0-576 0,-3-5 0 15,-1-2 1120-15,4 7 112 0,0 0 32 0,0 0 0 0,0 0-1136 16,0 0-128-16,0 0-192 0,0 0 32 16,0 0 16-16,0 11 0 0,1-1 0 0,-2 3 0 15,-3 3 144-15,-2 0-192 0,0 2 192 0,-1 1-192 16,1 3 192-16,-2-1 0 0,0 1-144 0,1 0 144 0,-2 1-144 0,0 0 144 15,-1-4-192-15,1 1 192 0,2-2-336 0,-1-3 32 16,-1-3 16-16,1-3 0 0,2-1 288 0,-1-2 0 16,1-1 0-16,6-5 0 0,-6 3 0 0,6-3 0 15,0 0 0-15,0 0 0 0,0 0 144 0,0 0-144 16,-5-4 128-16,1-2-128 0,4-2 192 16,4-1-32-16,-1-2-16 0,3-4 0 0,4-1 112 0,1-5 0 15,1-1 16-15,3-1 0 0,0-2-80 0,3 1 0 0,0 0-16 0,3 2 0 16,-1 1-176-16,-2 4 0 0,-3 2 0 0,-1 1 0 15,0 1 128-15,-3 3-128 0,-4 3 0 0,0 2 128 16,-7 5 176-16,8-6 16 16,-2 1 16-16,-6 5 0 0,0 0-112 0,0 0-32 0,9 1 0 0,-9-1 0 15,9 4-192-15,-3 4 0 0,1 1-192 16,-1 1 192-16,-3 1-240 0,1 1 64 16,2 1 16-16,-3 2 0 0,0 2 160 0,2 2-160 0,-1 1 160 15,-1 1-160-15,1-2 160 0,-1 2 0 0,0-4 0 0,1 1 0 16,-1 1 0-16,0-3 0 0,1-1 0 0,-1-1 0 15,0-1-144-15,0-1 144 16,1-1-160-16,-1-1 160 0,-3-10-512 0,3 11 0 0,-3-11 0 0,4 10 0 31,-4-10-1776-31,0 0-352 0,0 0-80 0</inkml:trace>
  <inkml:trace contextRef="#ctx0" brushRef="#br0" timeOffset="60557.91">19109 9329 28559 0,'-2'-8'2544'0,"1"2"-2032"0,1 6-512 0,2-7 0 31,1 2 2240-31,4 0 336 0,2 2 80 0,3 0 16 0,3-2-2352 0,5 3-448 16,3 0-112-16,2 1-16 0,4 1 256 16,2-1-176-16,1-3 176 0,-2 3-160 0,-1 1 160 0,-1 0 0 0,-2-1 0 15,1 1 0 1,2 1-592-16,0-1-48 0,-1-1 0 0,2 3 0 15,1 2-2560-15,1 0-512 0</inkml:trace>
  <inkml:trace contextRef="#ctx0" brushRef="#br0" timeOffset="61165.1">20073 9526 32079 0,'0'0'1408'0,"0"0"320"0,0 0-1392 0,0 0-336 16,5-8 0-16,1 3 0 15,-6 5 160-15,6-7-32 0,-6 7-128 0,6-6 192 0,-1-4 80 0,-1 0 16 16,-2 0 0-16,-1 0 0 0,-1 0 288 16,-1 0 64-16,0 0 16 0,-2 0 0 0,0-1-144 0,0 2-16 15,-2 0-16-15,1 1 0 0,0-2-224 0,-1 0-32 16,0 0-16-16,-2 3 0 0,-1 1-208 16,1 1 0-16,-2-1 0 0,-1 2 0 15,1 0 0-15,-2 2-128 0,-1 2 128 0,0 2 0 16,-1 1-128-16,-1 2 128 0,-1 6-192 0,1 1 192 15,-1 4-208-15,0 0 64 0,2 2 16 0,1 0 0 0,1 3 128 0,1-1-128 0,1-1 128 0,3 1-128 16,1 0 128-16,3-2 0 0,1 0 0 16,2-1-128-16,1 0-16 0,2-2 0 15,-1-1 0-15,2-2 0 0,2-1 144 0,1-3-128 16,0-2 128-16,2 1-128 0,2-2 128 16,-1-2 0-16,3-3 0 0,0-2-128 0,1-1 128 0,1-2 0 0,0-1 0 15,2-3 128-15,-4-2 64 0,3-3 32 16,-2-3 0-16,2-3 0 0,-1-4 64 15,1-1 16-15,-1-3 0 0,3-2 0 0,-1-3-48 0,0-2 0 0,-1 1 0 0,-2-3 0 16,-1-3-112-16,-1 3-16 0,-6 4-128 0,2 2 192 0,0 4 64 31,-4 2 0-31,0 2 0 0,-3 5 0 0,0 1 176 0,-2 5 32 0,-1 2 16 0,0 1 0 16,-2 2 32-16,3 7 0 16,-5-9 0-16,2 2 0 0,3 7-256 0,0 0-64 15,-6-1 0-15,6 1 0 0,-7 5-192 0,0 1 0 16,1 3-144-16,1 3 144 0,-2 3-192 0,2 4 48 15,-1 1 16-15,1 4 0 0,-2 4 128 0,1 1-128 16,-1 3 128-16,3 1-128 0,-1 0 128 0,2 0 0 16,2-2 0-16,-1 1 0 0,1-2 0 0,1-2-128 0,0-1 128 15,0-1 0-15,0-1 0 0,1-1 0 0,1-5 0 0,1 0-128 16,2-1-16-16,-1-2 0 0,0-3 0 0,2-1 0 31,0-2-336-31,0-1-64 0,-1-1-16 0,1 0 0 16,1-2-512-16,0-1-96 0,-7-5-32 0,12 1 0 15,0-4-1008-15,1 0-208 0,-1-2-32 0,0-5-11376 0</inkml:trace>
  <inkml:trace contextRef="#ctx0" brushRef="#br0" timeOffset="61681.76">20395 9096 29487 0,'-3'-14'1296'0,"2"5"288"0,1 1-1264 0,0-2-320 16,2-2 0-16,1 2 0 0,1 1 1136 0,2 1 160 15,0-1 48-15,0 1 0 0,0 0-624 0,1 2-112 16,2 0-32-16,1 2 0 0,2 0 128 0,-2 0 0 0,2 2 16 0,0 1 0 16,0 0-400-16,-1 1-96 0,-1-1-16 15,0 2 0-15,0 1-208 0,-2 1 176 16,-8-3-176-16,7 5 160 0,-7-5-288 0,0 0-64 15,6 11-16-15,-4 0 0 0,-4-1-112 0,-1 1-32 0,-2 1 0 16,1 2 0-16,-3 1 192 0,1 1 160 16,-2-2-208-16,1-1 80 0,1 1 128 0,-1-3 0 0,-1 0 0 0,3-2 0 15,-1-1 0-15,2 0 0 0,4-8 0 0,-4 9 0 16,4-9 0-16,0 0 0 0,-3 8 0 0,3-8 128 16,0 0-128-16,0 0 144 0,6 10-144 0,-1-1 160 15,1-2-160-15,1-2 0 0,-7-5 0 0,9 6 0 0,1-1 0 16,0 1 0-16,0-1 0 0,0 1 0 0,-3-1 128 0,0 1-128 15,1-2 0-15,-8-4 128 16,6 7-128-16,-2 0 0 0,-4-7 0 0,3 9 0 0,-3-9 0 16,1 8 160-16,-2-1-160 0,1-7 160 0,-4 7 32 0,-2-1 16 15,1-1 0-15,-3-1 0 0,-2-4-48 16,0 0-16-16,-1 0 0 0,-2 0 0 0,-2-3 80 16,-2 2 16-16,1 1 0 0,0-1 0 0,2-2-64 0,0 1-16 15,1 2 0-15,2-1 0 0,1-1-160 16,1 2 0-16,1 0 0 0,8 0-176 15,-8-1-496-15,8 1-96 0,0 0-32 0,-7-1-16656 0</inkml:trace>
  <inkml:trace contextRef="#ctx0" brushRef="#br0" timeOffset="71042.5">23113 6222 13823 0,'0'0'1216'0,"-2"-7"-960"16,0-1-256-16,2 8 0 0,-1-6 1872 0,1 6 336 15,0 0 64-15,0 0 16 0,0 0-1328 0,0 0-272 0,0 0-48 16,0 0-16-16,5-7 208 0,3 3 32 15,1 2 16-15,2-2 0 0,1 2-144 0,4 2-32 16,0-1 0-16,2 1 0 0,3-1-32 0,2 1-16 0,3 1 0 0,-1-1 0 16,1 0-192-16,2 0-32 0,-2-1-16 0,1 0 0 15,-2 0-288-15,-2 0-128 16,-2-1 0-16,-3 0 128 0,-2 0-128 0,-2 0 0 0,0 1 0 16,-5 1 0-16,1 0-336 0,-1 0-112 0,-9 0 0 0,0 0-16 31,0 0-2448-31,0 0-480 0,0 0-112 0,0 0-16 0</inkml:trace>
  <inkml:trace contextRef="#ctx0" brushRef="#br0" timeOffset="71260.78">23349 6078 5519 0,'-5'-8'496'0,"1"-1"-496"0,-1-2 0 0,2 2 0 15,-1 0 4288-15,1 3 768 16,1-1 160-16,2 7 32 0,0-7-3136 0,0 7-640 16,1-7-112-16,-1 7-16 15,4-7-384-15,-4 7-80 0,0 0-16 0,0 0 0 0,6-3-416 0,-6 3-64 16,0 0-32-16,10 2 0 15,-1 3-352-15,-9-5 0 0,8 8 0 0,-3 2 0 16,0 1 0-16,-1 4 0 0,-2 0 0 0,0 4 0 16,2 2 0-16,-3 1-128 0,-2 1 0 0,0 1 0 15,-1 2 128-15,2 0 0 0,2-2-144 0,-1-1 144 0,-1-2-192 0,2 0 16 16,0 0 16-16,0-2 0 16,0 0-448-16,2-2-96 0,-1-2 0 0,0-2-16 15,1-1-2064-15,-1-2-416 0</inkml:trace>
  <inkml:trace contextRef="#ctx0" brushRef="#br0" timeOffset="71613.27">23713 6129 1839 0,'0'0'0'0,"1"-10"160"0,0-1-160 0,1 1 0 0,0 3 0 15,-2 7 0-15,0 0 6640 0,0 0 1296 0,0 0 256 0,0 0 48 16,0 0-6672-16,0 0-1328 0,8 6-240 0,-4 3 0 15,0 1-208-15,-2 2 64 0,0 2 16 0,0 1 0 16,-2-1 128-16,2 3 0 0,1 0-144 0,-1 2 144 16,-1 1 0-16,1-1 0 0,1 1-144 0,2-1 144 15,0-1 0-15,1-3 0 0,-1-2 0 0,2-1 0 16,1-2 0-16,-2-1 0 0,-6-9 0 0,9 5 0 0,0-1 144 0,-9-4-16 16,10 0 0-16,-1-1 0 0,-1-3 352 0,0 0 64 15,-1-2 16-15,0-1 0 0,1-3 144 16,1-2 16-16,0-3 16 0,1-1 0 0,-2-1-160 0,2 1-48 15,0-2 0-15,0-1 0 0,-2-1-272 0,-1-1-48 16,1 1-16-16,0 2 0 16,-2 3-192-16,0 1 0 0,-1-1 0 0,0 3 0 0,-3 2-368 0,0 2-16 15,-1 0 0-15,-1 8 0 16,0 0-1664-16,0 0-352 0,0 0-64 0,0 0-11424 0</inkml:trace>
  <inkml:trace contextRef="#ctx0" brushRef="#br0" timeOffset="72003.7">24161 6117 15663 0,'0'0'688'0,"0"0"144"0,0 0-656 0,0 0-176 0,0 0 0 0,0 0 0 15,0 0 2336-15,0 0 432 0,0 0 96 0,0 0 16 16,0 0-2048-16,0 0-384 16,0 0-96-16,0 0-16 0,-3-8 16 0,3 8 0 0,0 0 0 0,0 0 0 15,0-6 96-15,0 6 0 16,2-8 16-16,-2 8 0 0,5-8-176 0,-1 2-32 0,1-1-16 15,-2 1 0-15,0-2-240 0,0 0 0 0,1 1 0 0,-1-1 0 0,-1 0 0 0,2 0 128 16,-4 0-128-16,0 0 0 0,1 0 208 16,-1 2-48-16,0-1-16 0,0 7 0 0,-1-8-144 15,-2 3 192-15,-1 0-192 0,4 5 192 0,-7-2-64 16,0 4-128-16,-2 3 192 0,-1 1-64 16,-2 3-128-16,-1 1-176 0,-3 1 48 0,2 1 0 15,0 4 128-15,-1 1-128 0,2 2 128 0,1 0-128 0,1 0 128 0,2-1 0 0,3-3 0 16,1 1 0-16,3 0 0 0,2 1 0 15,1-2 0-15,2 0 0 0,2-3 256 16,3 0 64-16,-2 0 32 0,4-1 0 0,1-2-80 0,1-2-16 16,2 0 0-16,3-2 0 0,-1-1-96 15,2-1-32-15,1-1 0 0,1 0 0 0,2 0-128 0,0-2-256 16,0-2 64-16,1-1 16 16,-1-2-1424-16,1-2-304 0,0-2-48 0,-2-2-11104 0</inkml:trace>
  <inkml:trace contextRef="#ctx0" brushRef="#br0" timeOffset="72305.78">24441 5823 23951 0,'-2'-12'2128'0,"-1"0"-1696"31,1 1-432-31,1 0 0 0,0 0 1712 0,1 1 256 0,1 2 48 0,-1 8 16 0,2-7-1328 0,-2 7-256 31,0 0-48-31,0 0-16 0,8-6-192 0,-1 3-64 0,-7 3 0 0,10 0 0 16,-2 3 0-16,1 3 0 0,0 1 0 0,0 2 0 15,1 2-128-15,0 2 0 0,-2 1 0 0,2 1 0 16,0 3 0-16,-1 1 0 0,1 1 0 0,-2 4 0 0,-2-1 0 0,-1 3 0 0,-2 2 0 16,-3 3 0-16,-1 2 0 0,-3 4 0 0,-1 0 0 0,-3 2 128 15,-2 1-128-15,0 0 0 16,-1-2 0-16,2 1 0 16,-5-4 0-16,1-1 0 0,-1-2 0 0,0-1 128 15,-1-2-128-15,0 0 0 0,-2-1 0 0,-2-1 0 16,-6-1 0-16,-1-1 0 0,-3-4-224 0,-1-3 80 31,-6-2-576-31,0-4-112 0,-2-2-32 0,-1-1-8512 0,-1-2-1696 0</inkml:trace>
  <inkml:trace contextRef="#ctx0" brushRef="#br0" timeOffset="72660.28">23360 5774 28559 0,'-7'-24'1264'0,"3"6"272"0,-2-3-1232 0,-1 1-304 15,1 2 0-15,-1 1 0 0,2 3 352 0,-1 2 16 16,-1 0 0-16,0 2 0 0,0 1-368 0,0 2 0 0,-2 3 0 0,1 1-128 16,2-1 128-16,-1 2 0 0,-2 1-144 0,1 1 144 15,1 2 0-15,-2 3 0 0,-2 1-144 16,-1 4 144-16,-2 3 0 0,-3 5 0 0,-1 4 0 0,0 4 0 15,-1 4 0-15,0 3-128 16,0 2 128-16,-3 5 0 0,-2 2 0 0,2 2 0 0,3 1 0 0,1 4 0 16,3 3 192-16,4 1 0 15,3-3 0-15,5 0 0 0,3-4 96 0,5 0 16 0,2 1 0 0,3-3 0 16,3-4-16-16,3 0 0 0,2-1 0 0,3-1 0 16,0-3-80-16,2-2-16 0,1-2 0 0,4-4 0 15,2-1-192-15,3-3 0 0,3-1 0 0,5-1 0 16,7 0-1376-1,2-3-368-15,2-1-80 0</inkml:trace>
  <inkml:trace contextRef="#ctx0" brushRef="#br0" timeOffset="73373.92">23340 8906 23951 0,'-5'-17'1056'0,"4"7"224"0,1-1-1024 0,0 1-256 15,0 2 0-15,1 0 0 0,3 0 1584 0,-1 0 256 16,0 1 48-16,2 1 16 0,-5 6-1632 0,6-5-272 0,0-1-144 16,-1 2 16-16,-5 4 128 0,8-5 0 15,-8 5 128-15,0 0-128 0,0 0 144 0,10 0-144 0,-10 0 192 0,0 0-192 16,9 6 176-16,-9-6-176 0,7 7 160 0,-1-1-160 16,-6-6 208-16,8 7-48 0,-2-3-16 0,-6-4 0 15,9 5 240-15,0-2 64 16,1-1 0-16,-2 0 0 0,1 0 240 0,1-2 48 15,0-1 16-15,0 1 0 0,0 0-320 0,1 0-64 16,0-1-16-16,1 1 0 0,1-3-176 0,0 2-48 0,1 0 0 16,0 1 0-16,0 0-128 0,-1 1-272 0,2-1 64 0,-2 1 16 31,0-1-688-31,-1 2-128 0,0 0-16 0,0 2-16 16,-1-1-2400-16,0 0-464 0</inkml:trace>
  <inkml:trace contextRef="#ctx0" brushRef="#br0" timeOffset="73722.07">23963 8779 4607 0,'0'0'192'0,"0"0"64"0,0-9-256 0,2 1 0 0,-1 0 0 0,1 1 0 0,0 1 6032 16,-2 6 1168-16,3-8 224 0,-3 8 64 0,0 0-5792 0,0 0-1152 16,0 0-224-16,0 0-64 0,0 0 64 15,0 0 16-15,0 0 0 0,0 0 0 0,0 0-160 0,5 7-48 16,-5-7 0-16,3 14 0 0,-1 3-128 0,-1 1 0 15,-1 1 0-15,-1 1 0 0,0-1-144 0,0 2 144 16,0 0 0-16,0-1 0 0,1 1 0 0,0-2-128 16,0-4 128-16,2 1 0 0,0 0 0 0,0-3 0 0,1-1 0 15,0-2 0-15,-3-10 0 0,0 0 0 16,0 0 0-16,9 6 0 0,-9-6 208 0,9 2-48 16,-1-4-16-16,1-3 0 0,0-1 432 0,0-3 96 15,1-2 16-15,0-2 0 0,-1-3-96 0,2 0-16 0,0-5 0 16,2-1 0-16,0-1-128 0,1 0-16 0,-1 1-16 15,2 0 0-15,-2-2-288 0,-1 4-128 0,0 1 0 0,0 3 128 16,0 3-400-16,-1 3-96 0,-1 0-16 0,-1 3 0 16,0 1-1440-1,-1 1-288-15,1 1-64 0,0 2-8176 0,-9 2-1616 0</inkml:trace>
  <inkml:trace contextRef="#ctx0" brushRef="#br0" timeOffset="74057.92">24348 8886 23039 0,'0'0'2048'0,"0"0"-1648"0,0 0-400 0,0 0 0 0,0 0 1968 0,0 0 304 16,9-6 64-16,-1 2 16 0,-1 0-1520 0,-1-1-320 15,0 0-48-15,1-2-16 16,-1-1 48-16,0 0 0 0,2-3 0 0,-1 0 0 16,-1-3-16-16,2 1 0 0,1-1 0 0,0 1 0 0,-1-1-208 0,-1 1-32 15,0 1-16-15,-1 1 0 0,0 0-224 0,-1 2 0 16,-1 1 0-16,-1-1 0 0,-1 1-256 0,-2 3 16 15,-1-1 0-15,1 6 0 0,-2-7 112 0,2 7 128 16,0 0-208-16,-9 0 80 0,-1 5-64 0,0 1-16 16,-2 3 0-16,0 2 0 0,-1 1-32 0,1 2 0 0,1 2 0 0,2-1 0 15,-1 2 240-15,2 1 0 0,3 0-160 16,0 0 160-16,2-2 0 0,3 0 0 0,2-1 0 0,3-1 0 16,-1 1 0-16,3-1 0 15,1 0 0-15,2-2 0 0,1-1 192 0,1-1-64 0,2-1 0 0,0-1 0 16,1-2-368-16,2 0-80 0,0-3 0 0,3-1-16 15,1-2-1712-15,1-1-352 16,1-2-64-16</inkml:trace>
  <inkml:trace contextRef="#ctx0" brushRef="#br0" timeOffset="74361.48">24764 8417 34095 0,'0'-9'3024'0,"0"2"-2416"0,0 7-480 0,-1-8-128 32,2 1 576-32,-1 7 112 0,0 0 16 0,0 0 0 0,0 0-528 0,0 0-176 0,9 0 0 0,0 4 144 15,0 1-144-15,-2 3 0 0,1 1 0 0,2 3 0 16,1 1 0-16,-1 4 240 0,-2 1-64 0,-1 3-16 16,1 0-160-16,-3 3 160 0,0 5-160 0,-2 3 160 31,-2 2-160-31,-2 2 0 0,-2 2 0 0,-2 2 0 15,0 3 0-15,-3 0 0 0,-2-1 0 0,-1-3 128 16,-2-1-128-16,-2-1 0 0,-4 1 0 0,-2-3-176 0,-1-1 16 0,-3-2 0 16,-4-1 0-16,2-1 0 15,-3 2-320-15,-1-4-64 0,-2-4-16 0,-1-1 0 16,-2 1-1136-16,-4-5-224 0,-4-4-64 0,-4-2-11536 0</inkml:trace>
  <inkml:trace contextRef="#ctx0" brushRef="#br0" timeOffset="74641.61">23387 8446 35711 0,'-4'-18'1584'0,"3"8"320"0,1 0-1520 0,0 2-384 0,0 1 0 15,0 7 0-15,0 0 0 0,0 0 0 0,0 0 0 0,0 0 128 16,0 0-128-16,-10 9-208 0,0 3 48 0,-3 4 16 15,-4 5 144-15,-1 4-160 0,1 1 160 0,-1 6-160 16,0 5 160-16,-1 3 0 0,1-1 0 0,2 3 0 16,1 3 0-16,3 2 0 0,4 0 0 0,1-2 0 15,4-3 144-15,3 0-144 0,2-1 192 0,3-2-192 16,3-3 208-16,3-3-64 0,3-2-16 0,3-1 0 16,4-2-128-16,3 0 0 0,5-4 0 0,6-3 0 31,7-1-1920-31,4-6-304 0</inkml:trace>
  <inkml:trace contextRef="#ctx0" brushRef="#br0" timeOffset="75513.63">8152 10893 4607 0,'0'0'400'0,"0"0"-400"16,0 0 0-16,0 0 0 0,-6-3 3136 0,6 3 528 0,0 0 112 0,0 0 32 15,-5-4-2848-15,5 4-560 0,-5-6-112 0,5 6-32 16,0 0 224-16,0 0 32 0,-3-6 16 0,3 6 0 15,0 0 288-15,-3-6 48 0,0 1 16 0,3 5 0 0,0 0 112 16,-4-7 32-16,4 7 0 0,0 0 0 0,-2-8-304 0,2 8-48 16,-2-7-16-16,2 0 0 15,2-1-112-15,-2 8-32 0,1-10 0 0,2 2 0 16,2-1 96-16,0 0 16 0,2 0 0 0,2-1 0 16,1-2 16-16,2 0 0 0,1-1 0 0,2 0 0 0,3-2-128 0,-2 1 0 15,4 0-16-15,1 0 0 0,6-1-272 0,-1 2-48 16,0 0-16-16,1 1 0 0,-1 1-160 0,-2 1 0 15,-2 0 144-15,-2 2-144 0,-2 4 0 0,-1 2 0 16,0 1 0-16,-2 3 128 0,1 2-128 16,-2 2-240-16,0 0 64 0,-2 4 16 15,0 1-432-15,-2 2-96 0,-2 2-16 0,-1 1 0 16,-3 4-448-16,-1 0-80 0,-2 0-32 0,-1-3 0 16,-2 0-528-16,-1-2-96 0,-1-1-32 0,-1-2 0 15,0-2-864-15,-1-1-176 0,0-2-48 0</inkml:trace>
  <inkml:trace contextRef="#ctx0" brushRef="#br0" timeOffset="75789.46">8506 10734 11967 0,'0'0'1072'0,"-4"-10"-864"0,-1-1-208 16,1 1 0-16,1-2 3520 0,0 0 672 0,-1-1 128 0,2 1 32 15,0 1-2064-15,-1 1-416 0,2 1-80 0,1 1 0 16,0 8-768-16,0-6-128 0,0 6-48 16,0 0 0-16,0-6-272 0,0 6-48 0,0 0-16 0,0 0 0 15,0 0-256-15,0 0-48 0,-1 10-16 0,0 2 0 16,-1 2-192-16,0 4-192 0,-2 2 48 0,0 2 0 0,-2 1 144 0,-1 3-208 15,-2 4 80-15,0 1 128 16,0 3-160-16,1 3 160 0,-1 2 0 0,0 0-144 0,-1 1 144 0,1-1 0 16,2-2 0-16,2-4 0 0,2-3 0 15,2-3 0-15,0-2 0 0,3-3 0 0,1-3 0 0,3-1 0 16,0-2 0-16,4-1 0 0,1-3 0 16,1-1 0-16,3-1 0 0,0-3 0 0,1-1-384 0,1-2 0 15,1-1 0-15,1-3 0 16,3-1-608-1,3-3-112-15,1-3-32 0,3-1-9168 0,0-6-1856 0</inkml:trace>
  <inkml:trace contextRef="#ctx0" brushRef="#br0" timeOffset="76245.59">8818 11270 33407 0,'0'0'1472'0,"0"0"320"0,-7 2-1440 0,7-2-352 15,-9 0 0-15,9 0 0 0,0 0 0 0,-7 5-288 0,2 0 48 0,5-5 16 0,0 0-80 0,-3 7-16 32,3-7 0-32,0 0 0 0,0 0 320 0,0 0 0 0,0 0 176 0,0 0-176 15,0 0 320-15,0 0-32 0,0 0-16 0,0 0 0 0,0 0-272 0,0 0 0 16,8-1 128-16,1-2-128 0,-2-1 0 0,0-2 128 31,2 0-128-31,0-2 0 0,0-2 320 0,1 1-32 0,0 0-16 0,0 3 0 0,-3-2-112 0,0 3-32 16,-7 5 0-16,8-5 0 0,-8 5-128 0,7-1 160 15,-7 1-160-15,7 6 160 0,-2 0-160 0,1 3 0 16,-2 2 0-16,0 1 128 0,-2-1-128 0,1 1 0 16,0 1 0-16,1 1 0 0,-2-2 0 0,1 0 0 0,-1-2 0 15,-2-10 0-15,4 8 0 16,-4-8 160-16,0 0-16 0,6 8 0 0,-6-8 224 0,0 0 32 0,9 3 16 16,-9-3 0-16,10 2 160 0,-10-2 48 0,10-3 0 0,0 0 0 15,-1-2-48-15,-1-2-16 0,-1-1 0 16,1-1 0-16,-1 0-240 0,2-1-32 0,0 0-16 0,0 1 0 15,1 0-272-15,-2 1 160 0,1 1-160 0,0 1 128 16,-1 2-128-16,1 1 0 0,-9 3 0 0,7 0-176 16,-7 0-256-1,10 4-48-15,-1 1-16 0,0 0 0 0,0 0-752 16,-1 4-160-16,1 2-16 0,1 1-16 16,-2 1-2272-16,1 0-448 0</inkml:trace>
  <inkml:trace contextRef="#ctx0" brushRef="#br0" timeOffset="76624.91">9488 11197 23951 0,'-3'-4'2128'0,"-1"-3"-1696"0,-2-1-432 0,1 1 0 15,-1 0 2512-15,1 2 432 16,-1-1 64-16,1 3 32 0,-2-1-2160 0,7 4-432 16,-8-2-96-16,1 1-16 0,-1 1-32 0,0 2-16 15,2 1 0-15,-2 1 0 0,0 0-160 0,2 4-128 0,-1 1 144 0,2 1-144 16,-1 1 0-16,1 1 0 0,-2 1 0 0,4 2-160 15,-2 1 160-15,3-2 0 0,1-2-144 0,2-1 144 16,1 1-192-16,0-1 16 0,1-1 16 0,-3-10 0 16,0 0-96-16,7 10 0 0,0-3-16 0,-7-7 0 15,10 4-112-15,-10-4 0 0,10 1-16 0,-3-3 0 16,2 0 80-16,-2-3 32 0,-2-1 0 0,1-2 0 16,0-1 288-16,0 1 0 0,-2-2 0 0,1-1 0 15,-2-1 368-15,0-1-32 0,0-1 0 0,-1 2 0 16,0 0-80-16,0 1-32 0,-1 1 0 0,1 1 0 15,-2 9-80-15,2-7-16 0,-2 7 0 0,0 0 0 16,0 0 48-16,0 0 0 0,0 0 0 0,0 0 0 16,0 0-176-16,0 0 0 0,0 0 0 0,5 8 0 0,-1 2-176 0,1 2-64 15,0 2-16-15,1 0 0 0,-1 1 64 0,2 2 0 16,1-2 0-16,-1 3 0 16,3-2-688-16,0 1-128 0,0-1-16 0,0 0-8608 15,1-2-1712-15</inkml:trace>
  <inkml:trace contextRef="#ctx0" brushRef="#br0" timeOffset="76969.06">9654 11281 23951 0,'0'0'1056'0,"0"0"224"0,-6-3-1024 0,6 3-256 16,-8-3 0-16,8 3 0 0,0 0 2432 0,0 0 416 0,0 0 96 16,0 0 0-16,0 0-2416 0,0 0-528 15,0 0 0-15,0 0 0 0,0 0 0 0,9 8-160 0,0-2 160 0,1 1 0 16,2-1 0-16,0-2 0 0,1 0 0 0,0 0 0 15,0-2 0-15,2 0 176 0,-1-1-176 0,-1-1 160 16,-1-1-160-16,-1 0-224 0,-2-1 48 0,-1-2 16 0,-8 4 160 16,8-6 0-16,-3 0-144 0,-5 6 144 0,6-7 0 15,-6 7 256-15,3-8-32 0,-3 8-16 16,0-11 160-16,-1 2 16 0,1 9 16 0,-2-9 0 0,2 9 112 0,-5-6 0 16,5 6 16-16,0 0 0 0,-8-6-32 0,1 4-16 15,7 2 0-15,-10 3 0 0,-1 3-288 0,1 0-64 16,-1 3-128-16,1 2 192 0,-1 4-192 0,0 0 0 15,0-1-192-15,0 3 192 0,1-1-320 0,1 3 32 16,2 2 16-16,0 0 0 16,-1-3-496-16,1 3-112 0,3 1-16 0,1-1 0 15,0-1-1776-15,1-2-352 16,0-3-80-16</inkml:trace>
  <inkml:trace contextRef="#ctx0" brushRef="#br0" timeOffset="77162.85">9961 11440 22111 0,'0'0'976'0,"0"0"208"0,0 0-944 0,0 0-240 16,0 0 0-16,0 0 0 0,0 0 3104 0,0 0 576 0,0 0 112 0,-1 10 32 15,0-1-3104-15,0 0-720 0,-1-1 0 0,0 2 0 16,-1 0 0-16,0 1 0 16,-1 1 0-16,-1 2 0 0,0 0-320 0,0 1 48 0,1 1 16 15,0-1 0-15,-1 0-1856 0,3 1-352 0,1-2-80 0</inkml:trace>
  <inkml:trace contextRef="#ctx0" brushRef="#br0" timeOffset="77637.17">10501 11358 32015 0,'0'0'1408'0,"-6"-8"320"0,-1-1-1392 0,1 0-336 0,-2 1 0 0,0 0 0 16,1 0 416-16,-2 2 16 0,-1 0 0 0,-1 1 0 16,0 0-80-16,-1 2-16 0,-1 2 0 0,-1 1 0 0,1 0 144 0,1 3 32 15,1 1 0-15,-1 3 0 0,0 2-336 0,1 2-176 0,-2 3 192 0,-1 2-192 16,0 1 0-16,1 2 0 0,0 2 0 0,2 1-144 16,0 0 144-16,3-2-160 0,1-3 160 0,2 1-160 0,1 0 160 0,1-2-160 15,3-4 160-15,3-1-160 0,-1-1 160 0,2-2-192 16,3-2 192-16,-1-1-192 0,2-2 16 15,2-1 0 1,1 0 0-16,1-1 0 0,-1-3 32 0,0-2 0 0,0-4 0 0,0-1 0 0,-1 0 144 0,0-2 192 16,0-2-32-16,0-1-16 0,-2-3 224 0,1 1 32 15,-1-2 16-15,0 1 0 0,-2-1 48 0,1 1 16 16,-1 1 0-16,0 3 0 0,-2 2-176 0,1 2-48 16,-2 0 0-16,0 3 0 0,-3 6 176 0,0 0 16 15,3-7 16-15,-3 7 0 0,0 0-48 0,0 0-16 16,0 0 0-16,0 0 0 0,0 0-400 0,0 0 0 15,0 0 0-15,3 16 0 0,-1-1-256 0,-1 0 80 16,1 3 16-16,1 3 0 16,1 1 32-16,0 0 0 0,1 1 0 0,0-1 0 0,2-1-144 0,1-2-32 0,-1-3 0 0,2-1 0 47,0 0-368-47,1-4-80 0,0-1-16 0,0-3 0 15,1-1-1328-15,2-3-272 0,2-3-48 0,3-3-16 16,3-4-464-16,0-4-112 0</inkml:trace>
  <inkml:trace contextRef="#ctx0" brushRef="#br0" timeOffset="78026.3">10773 11278 13823 0,'0'-13'608'0,"-1"3"128"0,-2-2-592 0,1 0-144 0,-3 0 0 0,2 1 0 15,-2 1 4416-15,2 2 864 0,3 8 160 0,0 0 48 16,-5-5-3424-16,5 5-672 0,0 0-144 0,0 0-32 16,0 0-672-16,0 0-144 0,0 0-16 0,0 0-16 15,-5 10-368-15,3 1 0 0,1 3-160 0,1 3 160 16,1 1-192-16,0 3 192 0,-1 1-192 0,1 1 192 0,-1-2 0 0,2 2-128 15,1 0 128-15,-1-1 0 0,0-2 0 0,-1-1 0 16,0-1 0-16,0-2 0 0,0-2 0 0,3-2 0 16,-3-3 0-16,0-1 0 0,-1-8 0 0,0 0 128 15,0 0-128-15,0 0 144 0,0 0 32 0,0 0 0 16,0 0 0-16,9 1 0 0,-9-1 176 0,9-4 32 16,-3-3 16-16,2-1 0 0,-2 0-144 0,3-2-48 0,1-1 0 0,1 0 0 15,0 1-208-15,1 1 0 0,-1 0 0 0,0 3 0 16,0 0 0-16,0 3 0 0,-1-1 0 0,0 3 0 15,0 1 0-15,-10 0 0 0,11 5 0 0,-2-1 0 16,-9-4 0-16,5 8 0 0,1 0 128 0,-3 0-128 16,0 2 0-16,-3 0 128 0,-1-1-128 0,-2 2 0 15,-3 1 0-15,-1 1 128 0,-3 2-128 0,-1 0 0 16,-2 3 0-16,-2-1-192 0,1 1 48 0,2-2 0 16,-5 0-192-16,3-1-48 0,0 0 0 0,2 0 0 15,2-2-624-15,0-2-128 0,2-3-16 0,3-4-10048 16,5-4-1984-16</inkml:trace>
  <inkml:trace contextRef="#ctx0" brushRef="#br0" timeOffset="78366.03">11223 11344 21183 0,'0'0'944'0,"0"0"192"0,0 0-912 0,0 0-224 0,0 0 0 0,0 0 0 0,0 0 3984 15,0 0 752-15,-5-3 160 0,5 3 32 16,-9 2-4112-16,0 2-816 0,-1 0-176 0,-1 4-16 0,-2 2-16 15,0 2 0-15,-2 1 0 0,1 1 0 0,0 2 208 0,1-1 0 0,2 2-160 0,2-1 160 16,1-1-144-16,5 0 144 0,0-3-192 0,3-1 192 16,0 0-400-16,3-2 16 0,1-2 16 0,3 0 0 15,1 0 112-15,1-1 0 0,4 0 16 0,0-2 0 16,0 0 240-16,2-1 0 0,1-2 0 16,-1-1 0-16,-1 0 320 0,0 0-32 15,-2-1-16-15,0 1 0 0,-2 0 48 0,0 1 16 16,-10-1 0-16,8 2 0 0,-8-2 128 0,0 0 32 0,0 0 0 0,0 0 0 0,0 0 48 0,0 0 16 15,0 0 0-15,0 10 0 16,-3-2-432-16,-1-1-128 0,-2 1 0 16,-1 1 0-16,-3 0-240 0,0 0-96 0,0 1-32 0,1 0 0 15,-2-1-432-15,2-1-96 0,0-2 0 0,2-1-16 32,-3-2-1712-32,10-3-320 0,0 0-80 0</inkml:trace>
  <inkml:trace contextRef="#ctx0" brushRef="#br0" timeOffset="78558.64">11754 11085 26719 0,'0'0'1184'0,"0"0"240"0,5-7-1136 0,0 2-288 0,3 0 0 0,2 1 0 0,2 0 2752 0,3 0 512 0,2 0 80 15,-1 1 32 1,0-1-3216-16,-1 0-640 0,0 1-128 0,-1 0-32 15,-1 2-272-15,0 0-64 0,-1 1-16 0,0 1-9248 16,-1 0-1856-16</inkml:trace>
  <inkml:trace contextRef="#ctx0" brushRef="#br0" timeOffset="78729.72">11726 11294 18431 0,'0'0'1632'0,"0"0"-1312"31,0 0-320-31,0 0 0 0,0 0 4848 0,0 0 896 0,0 0 176 0,4 9 32 0,4-3-4848 0,3 1-976 15,2-1-128-15,4 0-144 0,1-1 144 0,3 0-208 16,1-2 80-16,4 0 128 16,1 0-416-16,7-3 32 15,1-1 16-15,6-3-10992 0,4-2-2208 0</inkml:trace>
  <inkml:trace contextRef="#ctx0" brushRef="#br0" timeOffset="79281.16">13762 10896 15663 0,'-10'-7'688'0,"6"2"144"0,-2-2-656 0,2-1-176 0,0-1 0 0,2 1 0 0,2-1 4064 0,2 0 784 15,2 1 144-15,0-2 48 0,2-1-3568 0,0-1-704 16,5-1-128-16,2 0-48 15,3-1 176-15,1 0 48 0,3 0 0 0,2-1 0 0,2-2-288 0,2 2-48 16,-1 2-16-16,1-1 0 0,1 2-208 0,-1 4-32 16,0 0-16-16,-1 2 0 0,-1 3-208 15,-1 1 0-15,-3 1 128 0,0 3-128 0,-5 2 0 0,3 3 0 16,-1 1 0-16,1 2 0 16,-2 2-560-16,0 2-48 0,0 0-16 0,-2 2 0 15,-3 1-240-15,-3 3-48 0,0 2-16 0,-4 2 0 16,-4 2-2656-16,-2 0-544 0,-4-1-96 15</inkml:trace>
  <inkml:trace contextRef="#ctx0" brushRef="#br0" timeOffset="79561.11">14036 10752 23951 0,'-10'-10'2128'0,"4"3"-1696"0,1-1-432 0,1 1 0 0,-1-1 2048 0,2 1 320 15,3 7 64-15,0 0 0 0,0 0-1632 0,0 0-336 16,-3-5-64-16,3 5-16 0,0 0-48 0,0 0-16 15,0 0 0-15,-5 8 0 0,2 3-160 0,0 1-32 0,-2 2-128 0,2 4 192 0,0 2-192 0,-1 2 0 16,0 4 0-16,1 0 0 0,-1 2 128 0,0-1-128 16,-1 4 0-16,0 1 0 0,3 0 0 0,-2 0 0 15,1-3 0-15,1 0 0 0,1-2 224 0,1-2-48 16,1-2-16-16,1-1 0 0,1-1 16 0,2-3 0 16,-1 0 0-16,3-3 0 15,1 0-176-15,0-3 0 0,2-1 144 0,1-1-144 16,4-2 0-16,-2 0-288 0,2-2 48 0,3-3 16 15,0-3-576-15,2-2-112 0,2-4-32 0,6-1-9296 0,3-6-1856 0</inkml:trace>
  <inkml:trace contextRef="#ctx0" brushRef="#br0" timeOffset="79998.39">14409 11241 24879 0,'0'0'2208'0,"0"0"-1760"0,-9 4-448 0,2 3 0 0,2 2 1744 16,0 1 272-16,1 0 48 0,0 1 16 0,0 1-1808 0,0 0-272 15,1-2-224-15,-1 1 32 0,0-2 192 0,4-9 0 0,-4 7 0 0,4-7 0 16,-5 9 272-16,5-9 96 0,0 0 16 16,0 0 0-16,0 0 0 0,0 0 0 0,0 0 0 0,0 0 0 15,0 0-384-15,0 0 128 0,0 0-128 16,11-3 0-16,-1-3 224 0,-1-3-32 0,-1 1 0 0,0-3 0 16,2-1 256-16,0-1 64 15,-1 2 0-15,1-1 0 0,0 0-272 0,0 2-48 16,-2 3-16-16,1 0 0 0,-2 2-176 0,-7 5 0 15,0 0 0-15,10-2 0 0,-10 2 0 0,7 5 128 16,-7-5-128-16,7 10 128 0,-1-1-128 0,-2 2 0 16,-1-2-192-16,-1 2 192 0,1 2-176 0,-1-1 176 15,-1 0-128-15,1-1 128 0,0-2 0 0,-2-9 0 0,5 9 0 0,-5-9 0 16,6 9 0-16,-6-9 0 0,0 0 0 0,8 7 0 16,-8-7 256-16,10 3 0 0,-10-3-16 0,11 0 0 15,-1-2 144-15,0-1 48 0,-3-2 0 0,2 0 0 16,1-3-160-16,1 0-16 0,0 0-16 0,1-2 0 15,1 0-80-15,1 0-16 0,-1 0 0 0,0 3 0 16,0 3-144-16,-1 1 0 0,-2-1 0 0,1 2 0 16,-1 1 0-16,0 1 0 0,-10 0-160 0,12 2 160 15,0 3-656 1,-1 0-48-16,-1 2 0 0,-1 0 0 16,0 2-640-16,0 1-144 0,-2 0-32 0,0 0-8992 0,-1-1-1808 0</inkml:trace>
  <inkml:trace contextRef="#ctx0" brushRef="#br0" timeOffset="80380.67">15035 11272 23951 0,'0'0'2128'0,"0"0"-1696"16,-3-9-432-16,1 0 0 0,-1 2 2512 0,3 7 432 15,-3-9 64-15,3 9 32 0,-5-8-1696 0,5 8-352 16,-7-5-64-16,0 1-16 0,7 4-288 0,-9-2-64 0,1 1-16 16,8 1 0-16,-8 2-352 0,0 1-192 0,0 3 192 0,1 2-192 15,-1 0 0-15,1 2 0 0,2 1 0 0,-1 1-192 16,1-1 0-16,1 2 16 0,2-1 0 15,0-1 0 1,1-1-192-16,1-1-32 0,0-9-16 0,2 9 0 16,-2-9-64-16,0 0-16 0,6 9 0 0,-6-9 0 15,8 7 0-15,-8-7 0 0,10 0 0 0,0-1 0 0,-2-2 304 0,1 0 192 16,-4-2-208-16,2-2 80 0,-1-2 304 0,1-1 64 16,0-2 16-16,-1 1 0 0,0-1 160 0,-1 0 32 0,1-2 16 0,-1 0 0 15,2 2-176-15,-4 1-32 0,2 3-16 0,-2 0 0 16,-3 8-48-16,5-7-16 0,-5 7 0 0,0 0 0 15,0 0 80-15,0 0 0 0,0 0 16 0,0 0 0 16,0 0-272-16,0 0-176 0,7 6 32 0,-2 3 0 0,1 0-176 0,-1 1-16 16,0 1-16-16,-1 0 0 15,1 3-224-15,0 0-32 0,1 0-16 0,1-1 0 16,1-1-1744-16,0-1-368 0,-1-3-64 0,2-1-16 0</inkml:trace>
  <inkml:trace contextRef="#ctx0" brushRef="#br0" timeOffset="80697.35">15293 11283 12895 0,'0'0'1152'0,"0"0"-928"16,0 0-224-16,0 0 0 0,0 0 4112 0,0 0 784 0,0 0 160 0,0 0 16 15,0 0-3936-15,0 0-800 0,7 6-144 0,-7-6-48 16,6 7 16-16,1-1 0 0,-7-6 0 0,9 6 0 16,-9-6 256-16,11 6 48 0,-1-3 16 15,0 0 0-15,-2-1-48 0,2 0-16 0,-1-2 0 0,0 0 0 16,0-3-208-16,-1 1-32 0,-8 2-16 0,10-5 0 15,-2-1-16-15,-1 1 0 0,-2-2 0 0,0 2 0 16,-5 5 320-16,4-10 64 0,-1 0 16 0,1 1 0 16,-2 1-96-16,-2 8 0 0,1-10-16 0,-1 3 0 15,0 7-256-15,-2-8-48 0,2 8-128 0,0 0 192 16,-5-6-16-16,5 6-16 0,-7 0 0 0,0 3 0 16,-1 1-160-16,1 4 0 0,-2 2 0 0,-1 2-176 0,-1 1 0 0,1 3 0 15,-1 2 0-15,1 1 0 16,0-1-224-16,1 3-48 0,1 0-16 0,-1-1 0 15,0-1-256-15,2-3-48 0,2 0-16 0,2 0 0 16,0 0-304 0,2-3-64-16,1-2-16 0,1-1-13568 0</inkml:trace>
  <inkml:trace contextRef="#ctx0" brushRef="#br0" timeOffset="82248.89">15489 11612 17503 0,'0'0'1552'0,"0"0"-1232"0,0 0-320 0,0 0 0 16,0 0 1696-16,0 0 288 0,0 0 48 0,0 0 16 31,-1-8-1344-31,1 8-272 0,1-7-48 0,-1 7-16 0,0 0 320 0,0 0 64 0,2-7 16 0,0 0 0 16,-2 7-192-16,0 0-48 0,0 0 0 0,4-5 0 16,-4 5-320-16,0 0-64 15,0 0-16-15,0 0 0 0,0 0-128 0,0 0 0 0,0 0 0 0,0 0 0 0,0 0-256 0,0 0 0 16,0 0 16-16,0 0 0 0,0 0 32 0,0 0 0 15,0 0 0-15,0 0 0 0,0 0 16 0,0 0 16 16,0 0 0-16,0 0 0 0,0 0 176 0,0 0 0 31,0 0 0-31,0 0 0 0,0 0 0 0,0 0 0 0,0 0 0 16,0 0 0-16,4-6 336 0,-4 6 0 16,3-5 0-16,-3 5 0 0,0 0 128 0,0 0 32 0,0 0 0 15,0 0 0-15,0 0 0 0,0 0 0 0,0 0 0 16,0 0 0-16,0 0-192 0,0 0-48 0,0 0 0 0,0 0 0 15,0 0-64-15,5 8-32 0,-5-8 0 0,1 11 0 16,-1-1-160-16,-1 0 0 0,-3-1 0 0,1 1 0 16,0-1 0-16,0 2-192 0,-3-1 0 0,2 0 16 31,-1-2-368-31,1 2-80 0,-1 0-16 0,1 0 0 16,1 0-2032-16,-3-2-400 0,6-8-96 0,-9 7-16 0</inkml:trace>
  <inkml:trace contextRef="#ctx0" brushRef="#br0" timeOffset="82824.08">15856 11280 29487 0,'0'0'2624'0,"0"0"-2112"15,0 0-512-15,0 0 0 0,0 0 1248 0,0 0 144 16,0 0 16-16,0 0 16 0,0 0-1168 0,0 0-256 15,0 0 0-15,0 0 0 0,0 0 128 0,0 0 32 16,-3 11 16-16,0 2 0 0,-1 0-176 0,1 2 0 0,-1 1 0 0,0-1 0 16,2 2 0-16,0-1 0 15,0 1 0-15,1-1 0 0,1 0 0 0,0-1 0 16,1-2 0-16,1-2 0 0,0-1-128 0,2 0 128 16,-1-2 0-16,1-2 0 0,2 0-160 0,-1-2 160 0,-5-4-208 0,10 5 80 15,-1-3-160-15,1-2-32 0,-1-1 0 0,1-2 0 16,-2-1 32-16,1-1 0 0,0-4 0 15,0-1 0-15,0-1 288 0,-2-1-160 0,2-3 160 0,0 1-128 16,-1 0 128-16,-1 0 0 0,0-1 160 0,-1 3-160 16,1 2 144-16,-1 0-144 0,-3 3 128 0,-3 7-128 0,3-6 192 15,-3 6-64-15,0 0 0 0,0 0 0 0,0 0 48 16,0 0 0-16,0 0 0 0,0 0 0 0,0 0-176 0,-2 11-256 16,-1 0 64-16,-2 0 16 0,2 0 176 0,0 0-160 15,-1-2 160-15,1 0-160 16,1 0 160-16,2-9 0 0,-1 9 0 0,1-9 0 0,0 0 128 0,0 0 64 15,0 0 16-15,0 0 0 0,0 0 256 16,0 0 48-16,0 0 16 0,9 0 0 0,-1-3 80 0,1 0 16 16,1-3 0-16,0 0 0 0,-1-2-80 15,2-1-16-15,1-1 0 0,1 2 0 0,-1 0-352 0,0 1-176 0,-1 2 160 16,0 0-160-16,-1 3 0 0,0 1 0 0,-1 0 0 0,0 3 0 16,-9-2 0-16,10 8 0 15,-3 0 0-15,0 1 0 0,-3 2-192 0,1 0 32 0,-1 2 0 0,-1 0 0 16,0 0-48-16,-1 1-16 0,-2 2 0 0,1-1 0 31,-1-3-352-31,0-1-64 0,0-1 0 0,0-1-16 16,0-9-1824-16,0 0-352 0,0 0-80 0</inkml:trace>
  <inkml:trace contextRef="#ctx0" brushRef="#br0" timeOffset="82986.66">15945 11168 11967 0,'-5'-5'1072'0,"1"-2"-864"0,-1 1-208 0,3 1 0 16,2 5 5936-16,0 0 1136 0,-4-4 224 0,4 4 64 16,0 0-6320-16,0 0-1248 0,0 0-256 15,0 0-48 1,0 0-208-16,11 2-48 0,0 3 0 0,2 0 0 16,-1 2-1856-16,5 0-368 0,5 0-80 0</inkml:trace>
  <inkml:trace contextRef="#ctx0" brushRef="#br0" timeOffset="83264.52">16448 11346 31327 0,'0'0'2784'0,"0"0"-2224"0,0 0-560 0,0 0 0 16,-6-3 1536-16,6 3 208 0,0 0 48 0,-8 5 0 0,8-5-1632 0,-7 9-320 15,2-1-64-15,0 3-16 0,1 1 240 0,1 4 0 16,0 0 0-16,1 3-144 0,2 3 336 0,-1 1 64 0,0 1 0 0,1 2 16 0,1 1-96 15,1 0-32-15,-1-2 0 0,1 2 0 0,-1 0-144 0,1-3 0 16,-1-1 0-16,0-1 0 16,0-1 0-16,0-3-144 0,-1-5 144 15,1-1 0-15,-1 0-160 0,0-2 160 16,0-10-128-16,0 0 128 0,0 0-576 0,-2 8-48 16,2-8 0-16,0 0 0 15,0 0-1344-15,-10 0-272 0,1-4-48 0,0-1-6864 16,-2-3-1360-16</inkml:trace>
  <inkml:trace contextRef="#ctx0" brushRef="#br0" timeOffset="83531.78">16329 11373 27231 0,'0'-10'1216'0,"3"4"240"0,-1-3-1168 0,1 0-288 0,1-2 0 0,3 1 0 16,0 1 1104-16,1 2 176 0,2 0 16 0,2 3 16 16,1 0-480-16,-1 2-112 0,0 1-16 0,0 0 0 15,1 0-128-15,0 3-48 0,-1 1 0 0,0 1 0 16,-1 1-224-16,0 3-48 0,-1 1-16 0,-1 0 0 15,-2 1-240-15,-2 0 144 0,0 0-144 0,-2 2 128 16,-1 0-128-16,-3 2 0 0,-3-2 0 0,0 1-176 16,-1-1 176-16,-2-1 0 0,0 2 0 0,-2-1-128 15,0-1 128-15,-1-1 0 0,-1-1 0 0,1 0 0 16,0-3 0-16,0 1 0 0,2-2 0 0,-1 1 0 16,0-1-384-16,-1 0-32 0,2-3-16 0,1-1 0 15,7-1-1456-15,-8-1-288 0,8 1-64 0,-6-3-11328 16</inkml:trace>
  <inkml:trace contextRef="#ctx0" brushRef="#br0" timeOffset="83738.17">16717 11097 23039 0,'0'0'2048'0,"0"0"-1648"0,0-8-400 0,1 3 0 16,-1 5 2832-16,0 0 496 0,0 0 80 0,0 0 32 16,0 0-2336-16,0 0-464 0,0 0-80 0,0 0-32 15,0 0-112-15,0 0-32 16,3 9 0-16,-1 2 0 0,-1 1-128 0,-1 0-16 15,0 3-16-15,-1 3 0 0,-1 2-224 0,0 3 0 0,0 1 128 0,-2 2-128 16,1 1 0-16,1 1 0 0,1 0 0 0,0 0 0 31,-2 0-448-31,3 0-16 0,1 0-16 0,3-3 0 0,0-2-688 16,2-1-144-16,0-4-32 0,4-3 0 0,1-3-2192 0,3-2-448 16</inkml:trace>
  <inkml:trace contextRef="#ctx0" brushRef="#br0" timeOffset="84106.64">17100 11357 2751 0,'-2'-10'128'0,"1"3"16"0,-1-2-144 0,-2-1 0 0,-3 0 0 0,-2 2 0 0,4 0 6208 0,-2 1 1216 16,-2 3 256-16,0 0 32 15,1-1-5664-15,-2 2-1120 0,0 2-224 0,-2 1-64 0,0 1-320 0,-2 1-80 16,0 1-16-16,1 2 0 0,1 1-224 0,0 3 0 16,1 1 0-16,1 2 0 0,1 2 0 0,1 0-128 0,1-3 128 15,1 2 0-15,1 2-288 0,1 0 48 0,2-3 16 0,1-1 0 31,1 0-192-31,2-1-32 0,2-2-16 0,-4-8 0 16,5 9-16-16,2-2 0 0,-1-3 0 0,3-1 0 0,0 0 96 0,1-4 0 0,1-3 16 0,-1 0 0 16,0-2 368-16,-2-1 0 0,0-3 0 15,1 0 0-15,1-1 256 0,0-1 128 0,-2-1 32 16,1 0 0-16,-1 1 192 0,0 2 32 16,-2 1 16-16,0 0 0 0,-1 1-16 0,-5 8 0 0,5-8 0 0,-5 8 0 0,0 0 208 0,0 0 48 15,0 0 0-15,0 0 0 16,0 0-448-16,0 0-96 0,0 0-16 0,0 0 0 0,3 12-336 0,0 1 0 15,-1 0-160-15,1 1 160 16,-2 1-256-16,2 2 48 0,0 1 16 0,1 0 0 16,-2 1-448-16,2 0-96 0,2-1-16 0,-1-2 0 15,1-3-1472-15,0-2-288 0,1-2-64 0,2-4-10272 16</inkml:trace>
  <inkml:trace contextRef="#ctx0" brushRef="#br0" timeOffset="84449.61">17278 11440 7359 0,'0'0'656'0,"0"0"-528"0,-8 3-128 0,1 0 0 15,0 0 4128-15,0 1 800 0,0 2 144 0,1 0 48 0,-2 2-4160 0,3-1-816 0,0 0-144 0,0-1 0 16,5-6 192-16,-6 5 96 0,6-5 32 0,0 0 0 16,0 0 672-1,0 0 144-15,0 0 16 0,0 0 16 0,0 0-400 0,0 0-64 16,0 0-32-16,0 0 0 0,0 0-256 15,0 0-48-15,9-7-16 0,-1-1 0 0,-2 0 32 0,1 2 16 0,-1-3 0 0,3 0 0 16,0 0 32-16,1 1 0 0,0-1 0 0,0 1 0 16,0 1-272-16,0 2-160 15,-1-1 192-15,1 2-192 0,-2 2 128 0,-8 2-128 0,10-2 0 0,-10 2 0 16,0 0 0-16,10 3 128 16,-10-3-128-16,8 8 0 0,-3 0 0 0,-1 1 0 15,-4-9 0-15,4 13 0 0,-2 3 0 0,0 0-144 0,-4 1 144 0,1-1-128 16,0 0-160-16,0 1-32 0,0 0 0 0,-2-1 0 31,1-1-384-31,0-1-96 0,0-2-16 0,0-1 0 16,-2 0-1824-16,2-2-368 0,1-3-80 0</inkml:trace>
  <inkml:trace contextRef="#ctx0" brushRef="#br0" timeOffset="84782.89">17501 11537 22111 0,'0'0'1968'0,"0"0"-1584"0,0 0-384 0,0 0 0 15,0 0 2160-15,4-8 336 0,2 2 80 0,-2 0 16 16,1 2-2016-16,0-2-384 0,2-1-192 0,-1-2 160 16,1 1 336-16,-1-1 64 0,1-1 16 0,1-1 0 15,-1-2 48-15,1 1 16 0,0-1 0 0,-2 1 0 16,1-1-256-16,-1-1-32 0,-1 1-16 0,-1 1 0 0,0 0-192 0,-1 1-144 16,-1 0 192-16,-1 2-192 0,-1 1 128 0,0 8-128 15,-2-6 0-15,2 6 0 0,-4-7 224 0,4 7-64 16,0 0-16-16,-8 0 0 15,0-1-144-15,0 6 0 0,-1 1 0 0,0 3 0 0,-1 2-160 0,0 0 160 16,-1 1-208-16,-1 0 80 0,1 2 128 0,3 1 0 16,0-1 0-16,2 0-128 0,1 0 128 0,2-1 0 0,2 0 0 15,1 1 0-15,0-1 0 0,4 1-128 16,1-2 128-16,1 0 0 0,-1-1-240 0,4-1 48 0,1 0 0 16,1-3 0-1,0 0-480-15,1-3-96 0,1 0 0 0,4-2-16 16,1 0-368-16,3-3-80 0,2-2-16 0,4-4-12608 0</inkml:trace>
  <inkml:trace contextRef="#ctx0" brushRef="#br0" timeOffset="84972.27">18098 11153 27647 0,'0'0'2448'0,"-2"-9"-1952"0,0-1-496 0,2 3 0 0,2 1 2752 0,-2 6 464 15,5-5 96-15,4 0 16 16,-1 1-3328-16,2 1-896 0,1-1-64 0,2 1-16 16,1 0 448-16,2 0 80 0,0 0 32 0,1 2 0 15,0 1-1024-15,0 1-208 16,-1 1-32-16,0 1-12016 0</inkml:trace>
  <inkml:trace contextRef="#ctx0" brushRef="#br0" timeOffset="85146.71">18088 11252 17503 0,'0'0'1552'0,"-5"-2"-1232"0,5 2-320 16,0 0 0-16,-9-2 3424 0,9 2 624 16,0 0 128-16,0 0 32 0,0 0-3120 0,0 0-608 15,0 0-128-15,0 0-32 0,0 0-48 0,5 7-16 0,0 0 0 16,4-2 0-16,2 0-128 0,3-1-128 0,2 0 192 16,4-2-192-1,3-1-224-15,0 0-160 0,4-1-16 0,3-2-9744 0,3 1-1952 0</inkml:trace>
  <inkml:trace contextRef="#ctx0" brushRef="#br0" timeOffset="85434.15">18859 10893 22111 0,'0'0'1968'0,"-3"-8"-1584"15,0 0-384-15,1 0 0 0,-1 2 2928 16,3 6 496-16,-2-7 96 0,2 7 32 0,0 0-2464 0,0 0-480 0,0 0-96 0,0 0-32 31,0 0-160-31,0 0-48 0,0 0 0 0,-5 10 0 0,1-1-272 0,2 2 0 0,0 1 0 16,0 3 0-16,0 3 0 0,0 3 0 15,1 2 0-15,-1 1 0 0,-1 1 0 0,0 2 0 16,0-2 0-16,1 1 0 0,1-2 0 0,1-1 0 16,1 0 0-16,1-2 0 0,-1-2 0 0,2 0 0 0,-1-1-208 0,2-2 80 31,-2 0-816-16,1-3-144-15,-2-2-48 0,-1-11 0 0,1 9-2576 0,-1-9-512 16,0 0-96-16,0 0-32 0</inkml:trace>
  <inkml:trace contextRef="#ctx0" brushRef="#br0" timeOffset="85967.89">18753 10822 25791 0,'-1'-13'2304'0,"1"3"-1856"16,0-1-448-16,2 1 0 0,2 0 2624 0,2 1 416 0,1 2 96 15,4 1 0-15,1-1-2480 0,3 2-496 16,2-1-160-16,1 2 0 0,0 0 192 0,1 0-32 16,1 1-16-16,0 0 0 0,0 1 112 0,-3 0 0 0,2 1 16 0,-1 1 0 15,-1 1-16-15,1 2-16 16,-3 0 0-16,0 0 0 0,-3 1-240 0,-1 2 0 0,-1 0 0 0,-2 0 0 16,-1 2 0-16,-2 1 0 0,-5-9 0 0,4 12 0 15,-3 1 0-15,-2 1-288 0,-3 2 64 0,-1 1 16 16,-3 2-112-16,-3 1-32 0,-3 0 0 15,-3 1 0 1,-1-1-96-16,-1 1-32 0,0-1 0 0,2 0 0 0,0-2 304 0,1-1 176 0,-1 0-192 0,1-2 192 16,-2-1 0-16,2 0 0 0,0-5 0 0,1 0 0 15,-2 0 0-15,3-1 0 0,-1-2 0 0,3 2 0 16,-1-1 128-16,2-2-128 0,2-2 0 0,1 2 144 16,2-1-144-16,6-4 0 0,-4 7 0 0,4-7 128 15,0 0-128-15,1 9 128 0,3-3-128 0,3 1 128 16,3-2 128-16,3 1 32 0,3-1 0 0,3 1 0 0,4 0-48 15,2 1-16-15,1 1 0 0,0-1 0 0,1 2-96 0,0 0-128 16,2 1 176-16,1 0-176 0,-1-1 192 0,2 1-64 16,0 1 0-16,1 1-128 0,0-1 304 0,-1 1-48 15,-3-1-16-15,1 1 0 0,-6-1 48 0,-1 0 16 16,-3 1 0-16,-4 0 0 0,-3-1 0 0,-1-1 0 16,-2-1 0-16,-1-2 0 0,-3 1 16 0,-1 1 16 15,-2 0 0-15,-2-9 0 0,2 10-128 0,-1-3-16 16,-1 1-16-16,0-8 0 0,-1 8-176 0,1-8 128 15,-1 9-128-15,1-9 128 0,1 8-128 0,0 0 0 0,-1 1 0 0,0-9 0 16,0 0 0-16,3 8-304 16,-3-8 48-16,5 6 16 15,-5-6-672-15,0 0-144 0,5 6-32 0,-5-6-11056 0,7 3-2208 16</inkml:trace>
  <inkml:trace contextRef="#ctx0" brushRef="#br0" timeOffset="87184.89">8787 13070 23151 0,'0'0'1024'0,"0"0"208"0,0 0-976 0,0 0-256 16,-3-10 0-16,3 1 0 0,4 0 768 0,0 1 128 15,0-2 0-15,3 1 16 0,2 1 560 0,0 1 96 16,1-2 32-16,3 0 0 0,3 1-224 0,2-1-32 16,1-1-16-16,1 0 0 0,2-1-592 0,4 0-112 0,-1-1-32 15,1 2 0-15,1 0-336 0,-1 1-80 0,2 2-16 0,-1 0 0 16,0 0-160-16,0 1 0 16,1-1 144-16,-2 1-144 0,-2 0 0 0,2 3 0 0,-4 2 0 0,-2 1 0 15,-1-1 0-15,-2 2 0 0,-3 2-192 0,-2 1 64 31,-2 2-544-31,0-1-96 0,-2 2-32 0,-2 3 0 16,0 0-1584-16,-2 2-320 0,-3 1-64 0,-2 1-6400 0,-2 2-1280 0</inkml:trace>
  <inkml:trace contextRef="#ctx0" brushRef="#br0" timeOffset="87484.73">9214 12961 7359 0,'0'0'320'0,"-4"-9"80"0,0-4-400 0,-1 1 0 0,0 1 0 0,1 1 0 0,3 1 3968 0,1-1 720 16,0 1 144-16,0 1 32 0,3 2-2560 15,-1 0-496-15,-1-2-96 0,-1 8-32 0,0 0-464 0,0 0-80 16,0 0-32-16,0 0 0 0,0 0-416 0,0 0-96 16,0 0-16-16,0 0 0 0,0 0-384 15,0 0-64-15,-2 14-128 0,-2 1 176 0,-1 4-176 0,-2 0 0 16,0 1 0-16,-1 2 0 0,0 2-128 0,0 3 128 16,1 1 0-16,-1 2 0 0,1 1 0 0,0 0 0 0,0 1 0 0,3-2 0 15,0 0 0-15,2 0 0 0,2-2 0 16,0 0 0-16,1-2 0 0,3-1 0 0,-1-2 0 0,4-1 0 15,-3 0 0-15,4-3 0 0,0 0 0 0,2-2 0 16,1-4 0-16,3-1 0 16,1-2 0-16,1 0 0 0,3-3-384 0,4 0 0 0,-1-3 0 15,4 0 0 1,-1-2-560-16,0-4-112 0,-1-3-32 0,2-2-8832 16,1-2-1792-16</inkml:trace>
  <inkml:trace contextRef="#ctx0" brushRef="#br0" timeOffset="87933.21">9593 13425 14735 0,'0'0'1312'0,"0"0"-1056"0,-9 3-256 0,1 0 0 0,2 0 4240 0,6-3 800 16,-6 7 144-16,2 1 48 15,-1-1-4368-15,2 1-864 0,0 1-192 0,0 0-16 0,3-9 208 16,-4 10-176-16,4-10 176 0,-3 7-160 0,3-7 416 16,0 0 96-16,0 0 16 0,0 0 0 0,0 0-16 0,0 0 0 15,0 0 0-15,0 0 0 0,0 0-160 16,9 3-48-16,0-6 0 0,-1-1 0 0,2-4 0 0,-3-1 0 15,1 0 0-15,0-2 0 0,1-2 80 0,1 1 16 16,0 1 0-16,2 0 0 16,0 0-96-16,1 3-16 0,-1-1 0 0,1 2 0 15,-1 1-128-15,-2 2 0 0,-2 4 0 0,-8 0 0 16,11 4 0-16,-1 1-176 0,-3 4 176 0,1 1-128 16,-4 0-48-16,1 1 0 0,0 2 0 0,0 1 0 0,0 2 176 15,0-1-128-15,0-1 128 0,0-2-128 0,-2-2 128 0,2-1 0 0,0-1 0 0,-5-8 0 16,6 6 128-16,-6-6 16 0,6 5 0 15,-6-5 0-15,9 2 224 0,-9-2 32 16,11-3 16-16,-2-2 0 0,-2 0 32 0,1-1 0 0,1 1 0 0,0-3 0 16,1-1-64-16,0-2 0 0,1-1 0 0,1 1 0 15,0 0-192-15,0 0-32 0,-1 0-16 0,0 2 0 16,1 3-144-16,-2 1 0 0,-1 1 0 0,-1 2 0 16,-8 2-176-16,10 0-16 0,-2 2 0 0,-8-2 0 31,10 7-368-31,-1 1-80 0,-1 1 0 0,-1 2-16 0,0 1-528 0,-1 4-96 0,-1-1-32 0,1 3-9376 15,-2-1-1856-15</inkml:trace>
  <inkml:trace contextRef="#ctx0" brushRef="#br0" timeOffset="88313.3">10297 13436 33567 0,'0'0'1488'0,"-1"-7"304"0,-1-1-1424 0,-1 1-368 0,3 7 0 0,-2-9 0 16,0 1 592-16,2 8 48 0,-4-8 16 0,4 8 0 15,-3-8-288-15,3 8-64 0,-5-6-16 0,5 6 0 16,0 0 80-16,-9-1 16 0,0 1 0 0,2 2 0 16,7-2-384-16,-9 7 0 0,1 0 0 0,1 2 0 15,1 0-432-15,0 1 0 0,2 1 0 0,1 0 0 16,0 0-128-16,1 0-16 0,1-1-16 0,1-1 0 0,1-1 144 16,-1-8 48-16,4 9 0 0,-4-9 0 15,0 0-192-15,0 0-48 0,8 5 0 0,-8-5 0 16,9 3-32-16,0-2-16 0,0-3 0 0,-3-1 0 0,1-3 496 0,-2-1 192 15,1 1-176-15,-2-2 176 0,1-1 320 0,-1-1 176 16,-1 1 16-16,1 0 16 0,-1 0 240 0,-3 9 64 16,2-10 0-16,-2 10 0 0,4-9-144 0,-4 9-32 0,0 0 0 0,0 0 0 15,0 0 0-15,0 0 0 16,0 0 0-16,0 0 0 0,0 0-400 0,0 0-96 16,0 0-16-16,7 8 0 0,0 0-144 0,-1 0 0 0,1 2-160 0,0 1 160 15,-1 0-208-15,2 1 48 0,1 1 16 0,1-2 0 31,-2-2-464-31,2 1-96 0,0 0 0 0,0-1-16 16,0-1-1968-16,1-2-400 0,0-1-80 0,0-3-16 0</inkml:trace>
  <inkml:trace contextRef="#ctx0" brushRef="#br0" timeOffset="88660.77">10543 13443 32767 0,'0'0'1456'16,"0"0"288"-16,0 0-1392 0,0 0-352 0,0 0 0 0,0 0 0 0,0 0 176 0,0 0-48 15,0 0 0-15,0 0 0 0,2 9-288 0,-2-9-64 16,7 9-16-16,0-3 0 16,-7-6 384-16,12 8 80 0,-1-1 16 0,3-2 0 0,0 0-48 0,3-1-16 15,-1-1 0-15,4 0 0 16,-2-3-176-16,0 0 0 0,-3-3 0 0,-1 1 0 16,-1-1 0-16,-2-2-192 0,-1 1 32 0,-1-1 16 0,-1-1 144 0,-2 1 0 15,0-1 128-15,-1 1-128 0,-5 5 240 0,5-9-32 0,-2 0 0 0,-3 9 0 16,1-9 144-16,-1 1 32 15,0 8 0-15,0 0 0 0,-2-6 192 0,2 6 64 0,-7-5 0 0,7 5 0 16,-7 0-288-16,-1 3-48 0,-1 0-16 16,1 2 0-16,0 2-288 0,-1 3 0 0,-1 2 0 15,-1 3 0-15,-2 2-176 0,-1-2 176 0,-1 2-192 0,2 0 192 16,-1 1-256-16,3-1 48 0,1 0 16 0,1 1 0 31,1-1-240-31,2-2-32 0,0-1-16 0,3-1 0 16,2-1-1312-16,1-1-256 0,0-1-48 0,0-10-11840 0</inkml:trace>
  <inkml:trace contextRef="#ctx0" brushRef="#br0" timeOffset="89308.51">11219 13616 5519 0,'0'0'496'0,"0"0"-496"0,0 0 0 0,0 0 0 16,-8-2 5488-16,8 2 992 15,0 0 208-15,-5-5 32 0,5 5-5248 0,0 0-1072 0,-4-7-208 0,4 7-32 16,-2-9 624-16,0 1 128 0,2 8 32 0,0-10 0 15,-1 1 80-15,0 1 0 16,1-3 16-16,0 1 0 0,-1 0-496 0,1 1-96 0,0 9-32 0,0-11 0 16,-2 0-416-16,1 3 128 0,0 0-128 0,1 8 0 15,-2-8 0-15,2 8-304 16,-4-8 48-16,4 8 16 0,-6-5 240 0,-2 1 0 16,1 3-160-16,-3 3 160 0,1 2-336 0,-1 2 0 15,-2 2 0-15,1 2 0 0,-3 1-16 0,1 3 0 0,-2 2 0 16,3 0 0-16,1 1 176 0,0-1 48 0,1 0 0 0,1-1 0 0,3-1 128 0,1 1-160 15,3-3 160 1,0-1-160-16,1-1 160 0,1-10-160 0,2 8 160 16,-2-8-160-16,7 10 160 0,-1-3-128 0,-6-7 128 0,12 4-128 15,1-2 128-15,0-2 0 0,0-3 0 0,2 0 0 0,1-3 0 0,0-1 0 0,0-3 0 16,0-1 0 0,0-2 160-16,-2-1 16 0,0 0 0 0,-2 1 0 0,-1-3 32 0,-1 2 16 15,0-1 0-15,-1 2 0 0,-1 3-64 0,-2 1-16 16,-6 9 0-16,8-8 0 0,-8 8 0 15,5-6 0-15,-5 6 0 0,0 0 0 0,0 0 176 0,0 0 48 16,0 0 0-16,0 0 0 0,0 0-368 0,0 0 0 16,6 8 0-16,-3 2 0 0,0 1 0 0,0 2-208 0,-1-2 80 0,0 2 128 31,-1-1-192-31,2 1 192 0,1 0-192 0,-1 0 192 16,0-2-304-16,2 0 64 0,-1-1 16 0,1 0 0 0,-1-1-352 15,0-1-80-15,-4-8-16 16,7 7 0-16,0 0-1328 0,-7-7-272 0,6 5-48 0,-6-5-10480 0</inkml:trace>
  <inkml:trace contextRef="#ctx0" brushRef="#br0" timeOffset="89704.41">11439 13318 11967 0,'0'0'1072'0,"0"0"-864"16,-2-8-208-16,0 0 0 0,2 1 4768 0,0 7 912 0,0 0 176 0,0 0 32 15,0 0-4400-15,0 0-880 16,0 0-176-16,0 0-48 0,0 0 208 0,0 0 48 0,0 0 0 0,0 9 0 16,0 0-272-16,0 5-48 0,0 2-16 0,-1 2 0 15,-1 0-304-15,0 4 128 0,0 0-128 0,0 2 0 16,-1-1 0-16,1 0 0 0,0 1 0 0,1-2 0 16,0-2 0-16,0-3 0 0,0 0 0 0,1-3 0 15,0-3 144-15,1-1-144 0,-1-10 0 0,0 0 144 16,3 10-144-16,-3-10 192 0,0 0-192 0,0 0 192 15,0 0-32-15,10 3 0 0,-10-3 0 0,11-2 0 16,-1-1 144-16,1-3 16 0,0 0 16 0,0-2 0 16,1 0-176-16,0 3-32 0,0-1-128 0,1 2 192 15,0-1-192-15,0 2 0 0,-2 0 0 0,-2 1 0 0,-9 2 0 0,10-1 176 16,0 2-176-16,-10-1 160 0,10 3 64 0,-10-3 16 16,0 0 0-16,7 9 0 0,-7-9-240 15,4 11 128-15,-3 0-128 0,-2 0 0 0,-1-1 0 0,-2 1 0 16,-2-1-208-16,-1 1 64 0,-1 0 16 0,-2 0 0 15,-1 1 0-15,-1-1 0 0,-2 0-32 16,1-1 0-16,0-1 0 0,-1 1 0 16,-1 0-448-16,-1-2-96 0,-2 0 0 0,-1 0-10944 15,-3 2-2176-15</inkml:trace>
  <inkml:trace contextRef="#ctx0" brushRef="#br0" timeOffset="90067.93">11057 13767 26719 0,'-4'-7'2368'0,"-1"2"-1888"0,1-3-480 0,-1 1 0 15,1 2 960-15,0-1 112 0,-1 1 16 0,2 0 0 16,3 5-896-16,-3-4-192 0,3 4 0 0,0 0 0 16,0 0 768-16,0 0 160 0,0 0 32 0,0 0 0 15,0 0-672-15,-5 9-128 0,2 1-32 0,1 0 0 16,0-1-128-16,2 1 0 0,0-1-192 0,1 1 192 15,-1 0-224-15,2 0 80 0,1 0 16 0,0-1 0 0,2-3 128 0,-1 1 0 16,-4-7 0-16,7 6 0 0,-7-6 0 0,10 8 0 16,1-2 0-16,-1-1 128 15,0 2 64-15,-1-2 0 0,0 0 16 0,1-1 0 16,-3-1 192-16,-7-3 48 0,7 6 0 0,-7-6 0 0,7 5 64 16,-7-5 32-16,6 7 0 0,-6-7 0 0,0 0-160 0,1 8-16 15,-1-8-16-15,-4 9 0 16,0-2-224-16,0 0-128 0,-2-2 128 0,-2 1-128 0,-2-1-192 0,1 0-128 15,-1-3 0-15,1 1-16 16,-1 0-624-16,1 2-128 0,-1-2-32 0,1 0-9616 16,2 0-1920-16</inkml:trace>
  <inkml:trace contextRef="#ctx0" brushRef="#br0" timeOffset="90280.22">12156 13370 23951 0,'0'0'2128'0,"0"0"-1696"0,0 0-432 0,0 0 0 0,0 0 3488 16,9-6 608-16,1 3 128 0,1 1 32 31,0-1-4752-31,0 1-944 0,0 0-192 0,-1 0-32 0,-2 0 288 0,1 0 64 0,0 1 16 0,0 1-7776 16,0-1-1552-16</inkml:trace>
  <inkml:trace contextRef="#ctx0" brushRef="#br0" timeOffset="90448.98">12014 13536 23951 0,'0'0'2128'0,"0"0"-1696"0,-7 0-432 0,7 0 0 0,0 0 2112 0,0 0 352 0,0 0 64 0,0 0 16 31,0 0-2544-31,0 0-624 0,13 4-64 0,-1-1-16 16,1 1 704-16,3-3 0 0,0-1 0 0,1-1 0 0,2-2-336 16,3 0 16-16,2-1 0 0</inkml:trace>
  <inkml:trace contextRef="#ctx0" brushRef="#br0" timeOffset="91417.42">11052 13838 22687 0,'0'0'1008'0,"0"0"208"0,-5-5-976 0,5 5-240 0,-5-6 0 0,0 1 0 15,3-1 368-15,2 6 16 0,0 0 16 0,-2-6 0 16,2 6 464-16,0 0 96 0,-1-7 0 16,1 7 16-16,-1-7 176 0,1 7 16 15,0 0 16-15,0 0 0 0,0 0-480 0,1-6-80 0,-1 6-32 0,0 0 0 16,0 0-160-16,0 0-48 0,0 0 0 15,0 0 0-15,7-4 0 0,-7 4-16 0,0 0 0 16,0 0 0-16,10 5-64 0,-1 1-16 0,0 3 0 0,-1 0 0 16,-3 0-288-16,0 2 160 0,-2 0-160 0,0 2 128 15,0 1-128-15,2 2 0 0,-2 0 0 16,-2 0 128-16,-1-3-128 0,0 2 0 0,-1 1-192 0,-1-1 192 0,-1-2-320 0,-2 0 64 16,0 0 16-16,-4-1 0 15,-3 0-336-15,-1 1-80 0,-3 0-16 0,-2 0 0 16,-6 3-1984-16,0-1-400 15,-2-1-80-15,2 1 0 0</inkml:trace>
  <inkml:trace contextRef="#ctx0" brushRef="#br0" timeOffset="92130.21">11659 13587 9215 0,'0'0'400'0,"0"0"96"0,0 0-496 0,0 0 0 0,3-7 0 0,0-1 0 15,2 1 3136-15,-1 0 544 0,1-1 96 0,0 0 32 0,1-1-2592 0,-1 2-528 0,-5 7-112 0,6-8 0 16,0 0 336-16,-1 3 80 16,-1-2 16-16,-4 7 0 15,4-7-320-15,-4 7-64 0,6-8-16 0,-6 8 0 16,0 0-192-16,3-7-32 0,-3 7-16 0,0 0 0 15,0 0-112-15,0 0 0 0,0 0-16 0,0 0 0 16,0 0-240-16,0 0 176 0,0 0-176 0,0 0 160 16,0 0-160-16,-3 9-256 0,-2 0 64 0,2 0 16 15,0-3 176-15,0 3-208 0,0 1 80 0,2 0 128 0,0 0 0 0,1 0 0 16,0-10 0-16,2 11 0 0,1-1 0 0,-3-10 0 16,4 9 0-16,1 0 0 0,1-1 0 0,1-1 0 15,-7-7 0-15,9 7 0 0,0 0 0 0,1-2 0 16,-10-5 144-16,10 5-16 0,0-1-128 0,-10-4 144 15,9 6-144-15,-9-6 160 0,0 0-160 0,0 0 192 16,7 6-192-16,-7-6 192 0,0 0 64 0,0 0 32 0,0 0 0 16,2 11 0-16,-2-11 64 0,-4 11 16 0,1-2 0 15,-4 0 0-15,1 0-240 0,-1-1-128 0,1 0 160 0,-1 0-160 16,-1 0 0-16,1-1-336 0,-1 0 48 0,0 1 16 31,0-2-2208-31,2 2-432 0</inkml:trace>
  <inkml:trace contextRef="#ctx0" brushRef="#br0" timeOffset="93231.28">13546 12743 2751 0,'0'0'256'0,"0"0"-256"0,0 0 0 0,0 0 0 16,0 0 4384-16,-6-5 832 0,1 0 160 0,5 5 48 0,-4-5-4336 0,4 5-880 15,0 0-208-15,0 0 0 16,-6-4 400-16,6 4 48 0,0 0 0 0,0 0 0 16,-5-3 128-16,5 3 48 0,0 0 0 0,0 0 0 15,0 0-304-15,0 0-64 0,0 0-16 0,0 0 0 16,0 0-240-16,0 0 0 0,0 0-144 0,0 0 144 16,0 0-192-16,0 0 192 0,0 0-208 0,0 0 80 15,-7 1 128-15,7-1 0 0,0 0 0 0,-7 2 0 16,7-2 208-16,0 0-16 0,0 0-16 0,-9 0 0 15,1-1 304-15,8 1 64 0,0 0 16 0,0 0 0 0,-8-4 16 16,8 4 0-16,0 0 0 0,0 0 0 0,-5-3-64 16,5 3-16-16,0 0 0 0,0 0 0 0,0 0 144 15,0 0 48-15,-2-6 0 0,2 6 0 0,3-8-176 16,-3 8-16-16,7-9-16 0,1 1 0 0,2 2-96 0,1-2 0 16,3 0-16-16,1 0 0 0,3-1-128 0,1 1-32 15,2 1 0-15,0 1 0 0,0-1-48 0,0 2-16 16,0 0 0-16,0 2 0 0,1 1-144 0,0 1 0 15,0 1 0-15,-1 3 128 0,0 1-128 0,-2 2 0 16,-1-2 0-16,-2 4 0 16,0 1-464-16,-3 2 16 0,-2 0 16 0,-1 1 0 15,-3 1-400-15,-2 1-96 0,-1 2-16 0,-2 1 0 16,-4 1-2064-16,-1 1-400 0,-2 1-96 0,-3-2-16 0</inkml:trace>
  <inkml:trace contextRef="#ctx0" brushRef="#br0" timeOffset="93519.74">13681 12771 4607 0,'0'0'400'0,"0"0"-400"16,-6-6 0-16,2 0 0 0,4 6 6176 0,-4-8 1152 16,2 1 224-16,2 7 64 15,0 0-5760-15,0 0-1152 0,0 0-240 0,0 0-32 16,0 0 144-16,0 0 16 0,0 0 16 0,0 0 0 16,0 0-144-16,0 0-16 0,-5 11-16 0,-1 2 0 15,1 3-304-15,0 3-128 0,-2 0 128 0,0 3-128 16,0 1 0-16,2 1 128 0,0 0-128 0,0 4 0 15,-1-2 0-15,2 1 0 0,0-1 0 0,0-1 0 0,2-1 0 16,2 0 0-16,0-4 0 0,2 0 0 0,2-1 176 0,0 0-48 16,2-2-128-16,1-1 192 0,2-4-64 0,2-1-128 0,2-2 176 15,0-1-176-15,5 1 0 0,0-2 0 0,1-3 0 0,5-2 0 32,3-2-240-32,5-2-144 0,2-3-48 0,1-4 0 15,-1-2-1456-15,2-3-288 0,1-5-64 0,-1-3-11872 0</inkml:trace>
  <inkml:trace contextRef="#ctx0" brushRef="#br0" timeOffset="93917.19">14462 12796 28559 0,'0'0'2544'0,"0"0"-2032"16,-4-6-512-16,4 6 0 0,-2-7 1216 0,2 7 128 15,-2-5 48-15,2 5 0 16,0 0-1744-1,0 0-352-15,0 0-64 0,0 0 0 0,0 0 2240 0,0 0 464 0,0 0 96 0,0 0 16 0,0 0-1424 16,0 0-288-16,2 10-48 0,1 2-16 0,1 1-272 0,-1 3 0 16,0 3 0-16,1 2-144 0,-1 3 144 0,0 0-160 15,0 3 160-15,0 1-160 0,-1 4 160 0,0 2 0 16,-1 1 0-16,0-1-128 16,-1 1 128-16,1 1-160 0,0 0 160 0,1-1-160 0,-2-5 160 0,0-1 0 15,0-3-144-15,0-1 144 16,1-5 0-16,-2-2 0 0,-1-3 0 0,0-2 0 0,0-1 0 0,0-4 0 15,0-1 0-15,-2-1 0 0,4-6 0 0,0 0 128 16,-6 4-128-16,6-4 0 0,-10 0 208 0,2-1-32 16,0-2-16-16,1-1 0 15,-1 0 32-15,0-1 16 0,3 1 0 0,-2-1 0 0,1-1-208 0,-1 1 144 0,0-2-144 16,2 0 128-16,-2 1-256 0,2 0-64 0,-1 1-16 0,1-1 0 31,-2 1-464-31,2-2-96 0,-2-1 0 0,1 2-10352 16,-3-3-2064-16</inkml:trace>
  <inkml:trace contextRef="#ctx0" brushRef="#br0" timeOffset="94215.98">14445 12844 15663 0,'0'0'1392'0,"-1"-8"-1120"0,0-1-272 0,1 2 0 15,0 7 3584-15,1-9 672 0,1 1 128 0,-2 8 32 16,3-9-3392-16,2 3-688 0,0-1-128 0,2 2-16 16,2 0 448-16,0 1 80 0,3 0 32 0,3 1 0 15,3 0-336-15,4 0-64 0,1 0-16 0,6 0 0 16,2-2-208-16,6 1-128 0,-1 1 160 0,3-1-160 16,-1-1 0-16,-4 1 0 0,-3-1 0 0,-2 2 0 15,0 0 0-15,-3 1 128 0,-2 0-128 0,-2 1 0 16,-3 0 0-16,0 0 0 0,-2 0 0 0,-2 1 0 15,-2 0 0-15,-1 0 0 0,-1 0-192 0,-11 0 192 16,10 2-624-16,-10-2-16 16,0 0 0-16,9 5 0 0,-9-5-1520 0,0 0-304 15,0 10-64-15,-3-1-9952 0</inkml:trace>
  <inkml:trace contextRef="#ctx0" brushRef="#br0" timeOffset="94570.04">14863 13047 30927 0,'0'0'1360'0,"0"0"304"0,0 0-1344 0,0 0-320 0,0 0 0 0,0 0 0 16,0 0 0-16,0 0 0 0,-3 8 0 0,3-8 0 15,-4 9 0-15,4-9 0 0,-3 11 0 0,1-1 0 16,2-10 0-16,0 11 0 0,0-1 0 0,1-2 0 16,-1-8 128-16,3 10-128 0,-3-10 160 15,7 11-160-15,-2-2 272 0,3 0-32 16,1-3-16-16,1 1 0 0,0-1 112 0,1-2 32 0,1 1 0 0,1 1 0 15,0-1 64-15,2 1 16 0,-2-1 0 16,1 2 0-16,0 0 64 0,1-1 32 0,-2 1 0 0,-1 1 0 0,0-1-160 16,-2 1-16-16,-3 1-16 0,0 0 0 15,0 0-160-15,-1 0-16 0,0 0-16 0,-2 0 0 0,0 1-32 0,-3-1 0 16,-1-2 0-16,-1 2 0 0,0 1-128 16,-2 1 128-16,0-2-128 0,0 0 128 0,-3-3-128 0,1 1 0 15,-3-1 0-15,1 2 0 0,-1-2 0 16,-1 0 0-16,0 1 0 0,-1-2 0 0,0 1-400 0,0-2 32 15,-1 2 16-15,3-3 0 16,-3-1-672-16,1-1-144 0,0-1-32 0,0-2-14496 16</inkml:trace>
  <inkml:trace contextRef="#ctx0" brushRef="#br0" timeOffset="94734.37">15020 13068 36447 0,'0'0'1616'0,"0"0"336"0,9-5-1568 0,2-2-384 16,5 0 0-16,6 1 0 16,5-2-640-16,4 0-192 0,4 1-64 0,-1-1 0 0,-1 0 560 0,-2 1 96 0,-5-2 32 0,0 1 0 31,-3 0-224-31,0 3-32 0,-2-2-16 0</inkml:trace>
  <inkml:trace contextRef="#ctx0" brushRef="#br0" timeOffset="100388.32">6896 15119 33055 0,'0'0'1472'0,"-4"-8"288"0,0-1-1408 0,1 0-352 0,-1-1 0 0,3 2 0 0,0 0 240 0,1-1-32 16,0 0 0-16,0 2 0 0,0 7 48 0,1-8 0 15,-1 1 0-15,0 7 0 0,0-6 560 0,0 6 112 16,0 0 32-16,0 0 0 0,0 0-448 0,0 0-64 15,0 0-32-15,0 0 0 0,0 0-224 0,0 0-64 16,0 0 0-16,0 0 0 0,1 15-128 0,-1 3 0 16,0 4 0-16,0 4-176 0,-1 5 176 0,1 3 0 15,1 3-144-15,-1 3 144 0,0 1 0 0,0-1 0 16,0 1 0-16,3 0 0 0,-1-3 0 0,0-1 0 16,0-4 0-16,1-4 0 0,0-1 0 0,0-4 0 15,0-3 0-15,-1-2 0 0,2-2 0 0,-3 0 0 0,0-4 144 0,1-1-144 16,0-1 0-16,-1-1 128 0,-1-2-128 15,0-8 0-15,0 0 0 0,0 0 144 0,0 0-144 0,0 0 0 16,0 0 160-16,0 0-160 0,0 0 128 0,0 0-128 16,0 0 144-16,0 0-144 0,-7-9 160 0,1-1-160 15,3-3 176-15,-3-2-176 0,2-1 192 0,1-3-192 16,-1-3 0-16,2-2 0 0,1-2 0 0,0-4 0 16,1-3 0-16,1-1-144 0,1-1 16 0,2-1 0 15,0 1-32-15,3 2 0 0,-1 2 0 0,2 3 0 0,0 0 160 0,0 2-192 16,2 1 192-16,0 1-192 0,0 4 192 15,1 0 0-15,1 2 0 0,1 1 0 0,0 0 0 0,1 2 0 16,0-2 0-16,-1 4 0 0,1 2 0 0,-2 2 0 16,-1 1 0-16,1 3 0 0,0 2 0 0,-1 0 0 15,-1 2 0-15,-1 2-192 16,-1 3-448-16,1 1-112 0,-1 3-16 0,0 3 0 16,-1 3-336-16,0 5-80 0,-2 3-16 0,-1 5 0 15,-3 5-2384-15,-2 4-496 0</inkml:trace>
  <inkml:trace contextRef="#ctx0" brushRef="#br0" timeOffset="100583.78">6901 15530 8287 0,'0'0'736'0,"0"0"-592"0,0 0-144 16,7-7 0-16,3 2 6368 0,2-3 1248 0,4-2 240 0,2 0 48 15,1-1-6480-15,0 1-1296 0,1 2-128 0,0-1-272 16,-1 0 480-16,-1 1 112 0,1 0 0 0,-1 0 16 15,-2 0-192-15,1 3-144 0,-1-1 192 0,1 1-192 16,-1-1-512-16,0 3-192 0,0 0-64 0,1 1 0 16,1 0-2608-16,-2 1-528 0</inkml:trace>
  <inkml:trace contextRef="#ctx0" brushRef="#br0" timeOffset="100964.9">7676 15240 3679 0,'0'0'320'0,"6"-5"-320"0,-1-3 0 0,1 1 0 0,-3-3 6432 0,3 0 1216 15,-1 0 240-15,2 0 48 16,-1-1-5872-16,-2 0-1168 0,-1 1-256 0,-1 1-32 0,1 2-160 0,-4-2-48 16,-1 2 0-16,0 3 0 15,2 4 112-15,-3-3 32 0,3 3 0 0,-8-1 0 0,2-1-544 16,-1 6 0-16,0 0 0 0,0 4 0 0,-2 3-368 0,0 2-16 16,0 1-16-16,1 2 0 0,-1 0 80 0,2 1 0 15,2-1 16-15,1 1 0 0,1-1 160 0,1-3 144 0,1-2-208 0,2 0 80 16,1 0 0-16,0 0 0 0,0-1 0 15,3 0 0-15,0-1-32 0,2 0 0 0,1-1 0 0,2-2 0 16,-2 1 160-16,3-1 0 16,0 1 0-16,1 0-128 0,1-1 128 0,0 1 0 0,0-2 128 0,1 1-128 15,-3-2 272-15,0 2-16 16,-1-1 0-16,-10-5 0 0,9 7 64 0,-9-7 0 16,0 0 0-16,0 0 0 0,5 11 0 0,-5-11 16 0,4 11 0 0,-4-11 0 15,-1 11 128-15,-3-2 32 0,-1-1 0 16,-3 0 0-16,0 0-128 0,0-1-32 15,-2 0 0-15,1 2 0 0,-2 0-336 0,-1 1 0 0,0-2 0 0,1 2 0 0,0 1-400 0,0-1 0 16,0 1 0-16,0 0 0 16,1 0-1488-16,0 1-288 0,1 0-64 0,1 3-12608 0</inkml:trace>
  <inkml:trace contextRef="#ctx0" brushRef="#br0" timeOffset="102007.28">8729 15255 32255 0,'0'0'1424'0,"0"0"304"0,0 0-1392 0,0 0-336 16,0 0 0-16,0 0 0 0,7-8 2080 0,3 3 352 15,2 0 64-15,0 2 0 16,0-1-2496-16,1 0-544 0,3 1-96 0,-1 0 0 0,-1-2 640 0,3 2 192 0,-1 0 16 0,1 1 0 16,-1-2-208-16,1 2-288 15,-2-1 64-15,0 1 16 16,-2-2-1424-16,-1 2-288 0,-1 0-48 0,-1 1-16 16,-10 1-1504-16,9-1-304 0,-9 1-64 0,0 0-16 0</inkml:trace>
  <inkml:trace contextRef="#ctx0" brushRef="#br0" timeOffset="102217.95">8697 15434 11967 0,'0'0'1072'0,"0"0"-864"16,0 0-208-16,0 0 0 0,0 0 5680 0,0 0 1088 31,0 0 208-31,0 0 64 0,0 0-5888 0,13 5-1152 0,-2-2-256 0,1-1-32 0,1 0 672 0,2 1 128 16,2-3 16-16,1 0 16 15,4-2-48-15,2 1-16 0,-1 0 0 0,0-1 0 0,0 0-480 0,-2-1 0 0,-1-2-176 16,-2 1 176-1,1-1-848-15,-1 1-48 0,-3-2-16 0,-2 2 0 32,-2 1-1328-32,-1 1-272 0,-1-3-48 0,-3 2-10976 0</inkml:trace>
  <inkml:trace contextRef="#ctx0" brushRef="#br0" timeOffset="103497.2">10718 14641 29087 0,'0'0'1280'0,"0"0"272"0,0 0-1232 0,6-6-320 0,1 0 0 0,3-1 0 16,1 1 0-16,4-2 128 0,-3 4-128 0,3-2 0 15,0 1 720-15,2-2 48 0,1 2 0 0,0 0 0 16,2 2 192-16,1 0 64 16,0 0 0-16,0 0 0 0,0-1-576 0,0-1-128 15,-2 3 0-15,2 1-16 0,0-1-176 0,-2 1-128 0,-1 0 192 0,-3 0-192 16,-3-1 0-16,-1 2 0 0,-1 0 0 0,-10 0 0 15,0 0 128-15,0 0-128 0,0 0 0 16,0 0 0-16,0 0 0 0,0 0 0 0,0 0 0 16,0 0 0-16,0 0 0 0,-9-3 0 0,-1 0 0 0,-2 1 0 15,-4-2 0-15,-2 2 208 16,-2-1-64-16,0 1-16 0,1 1-128 0,-1 1 192 0,-1 1-192 16,0 1 192-16,-1 0-48 0,0 1 0 0,-1 2 0 0,-1 0 0 15,-1 1-144-15,1-1 0 0,-1 2 0 0,0 1 128 16,-3-1-128-16,2 3 0 0,-2 1 0 0,2 0 0 15,2 0 0-15,3 0 0 0,1 0 0 0,2 0 0 0,3 0-128 16,2 1 128-16,2 3-160 0,1-2 160 0,2-1-256 16,3 0 32-16,0-1 16 0,3 1 0 15,2-2-32-15,2 0 0 0,3 0 0 0,0-1 0 16,2-1 240-16,2 0 0 0,0-1 0 0,5 0 160 0,1-1 96 0,3-2 0 0,0 0 16 0,2-2 0 31,1-2 112-31,1 0 32 0,0-2 0 0,-1-1 0 0,-6 0 32 16,1-1 16-16,-2-1 0 0,-2 1 0 0,-1-2 32 15,-2 1 0-15,-2-1 0 0,-2 1 0 0,-1-1-64 16,-4 6-16-16,5-7 0 0,-5 7 0 0,1-8-192 0,-1 8-32 16,0 0-16-16,0-8 0 0,0 8-176 0,0 0-176 0,0 0 48 15,-4-6 0 1,4 6-528-16,0 0-112 0,0 0 0 0,-8-1-16 16,0 2-1968-16,8-1-400 0,-6 5-80 0</inkml:trace>
  <inkml:trace contextRef="#ctx0" brushRef="#br0" timeOffset="104003.01">11075 14805 23039 0,'0'0'1024'0,"0"0"192"0,0 0-960 0,0 0-256 0,0 0 0 0,0 12 0 16,0-1 1856-16,0 0 336 0,0-11 64 0,1 13 16 16,-1-1-1952-16,0 1-320 0,0-4-192 0,0-9 32 15,2 13 672-15,-2-13 128 0,4 13 16 0,1-4 16 16,-5-9-160-16,10 8-16 0,-10-8-16 0,10 7 0 15,-10-7-224-15,12 5-32 0,-1-1-16 0,-1-2 0 16,-1-3-80-16,0 0-128 0,0-1 176 0,-9 2-176 16,9-6 432-16,-1 1-32 0,-3-1 0 0,1-2 0 15,-1 1 160-15,-1-2 16 0,0 0 16 0,-2 0 0 16,-1 0-112-16,-1 9-32 0,0 0 0 0,2-11 0 0,-1 2-80 0,-1 1-32 16,0 8 0-16,0 0 0 0,0-8-128 0,0 8-16 15,0 0-16-15,0 0 0 0,0 0-176 0,0 0 0 16,0 0 0-16,0 0 0 0,-5 6 0 0,-1 0-272 15,3 2 32-15,-1 4 16 0,0 3-96 0,1 4-32 16,-1 3 0-16,-2 5 0 0,1 2-16 0,-2 4 0 16,-1 4 0-16,2 0 0 15,0-1-48-15,1-2-16 0,-1-2 0 0,3-3 0 0,-3-2 272 0,3-4 160 16,1-5-192-16,-1-3 192 0,0-1 0 0,0-3 0 0,1-3 0 16,-1 0 144-16,3-8 128 0,-6 5 32 15,6-5 0-15,0 0 0 0,-9 2 304 0,3-3 64 16,6 1 16-16,-8-5 0 0,0 0-16 0,3-3 0 0,-1-1 0 0,1 0 0 15,0 2-32-15,1-3-16 0,1-2 0 0,1-3 0 16,2 1-352-16,1 0-64 0,0 0-16 0,2-1 0 16,0 0-192-16,2-1 0 0,1 0-144 0,3-1 144 15,1 1-352-15,2-2 32 0,0-1 0 0,0 0 0 32,0 0-1792-32,1 2-368 0,-1-1-64 0,0 3-15088 0</inkml:trace>
  <inkml:trace contextRef="#ctx0" brushRef="#br0" timeOffset="104455.34">10708 14658 22511 0,'0'0'992'0,"0"0"224"0,0 0-976 0,0 0-240 0,-6 0 0 0,6 0 0 15,0 0-128-15,0 0-80 16,0 0-16-16,0 0 0 0,0 0 560 0,0 0 112 0,0 0 32 0,0 0 0 16,0 0 864-16,0 0 192 15,0 0 16-15,-1 10 16 0,2-2-608 0,2 1-128 16,-3-9-32-16,5 9 0 0,2-1-112 0,-1-1-32 0,-1 1 0 0,1-1 0 16,-6-7-176-16,5 7-32 0,-1 0-16 0,1 0 0 15,-5-7-240-15,4 6-32 0,-4-6-16 0,6 7 0 16,-6-7-144-16,5 7 0 0,-5-7 0 0,0 0 0 31,7 6-304-31,-7-6-144 0,6 3-16 0,-6-3-10048 0,9 2-2016 0</inkml:trace>
  <inkml:trace contextRef="#ctx0" brushRef="#br0" timeOffset="104875.08">11802 14561 24191 0,'0'0'1072'0,"0"0"208"0,3-8-1024 0,0 0-256 0,0 1 0 15,-3 7 0-15,3-8 1264 0,-1 1 192 0,-1 0 32 0,0 1 16 0,-1 6-224 0,0-5-32 32,0 5-16-32,0 0 0 0,0 0-192 0,0-7-32 0,0 7-16 0,0 0 0 0,0 0-288 0,0 0-64 15,0 0-16-15,0 0 0 16,0 0-176-16,0 0-16 16,-6-1-16-16,6 1 0 0,-8 4-288 0,1 3-128 0,1 1 128 15,-1 4-128-15,-1 2 0 0,1 4 0 0,-2 2 0 0,0 3 0 16,-1 3 0-16,-1 4 0 0,-1 2 0 0,0 2 0 15,1 1-160-15,-2 1 160 0,1-2 0 0,1 2-144 16,-2-1 144-16,-1-1 0 0,1-2 0 0,0 1 0 16,1 2 0-16,0-3 0 0,0-2 0 0,1-4 0 15,1 0-400-15,0-1 0 0,1 0 0 0,-1-1 0 32,0-1-672-32,3-1-128 0,0-2-16 0,3-1-9808 0,-1-3-1968 0</inkml:trace>
  <inkml:trace contextRef="#ctx0" brushRef="#br0" timeOffset="105243.59">11927 15146 36735 0,'0'0'1632'0,"0"0"336"0,6-7-1584 0,0 1-384 16,2-2 0-16,3 2 0 15,-1-1-320-15,2 1-128 0,0 2-48 0,-1 0 0 0,-1-2 928 0,0 3 176 16,0 1 32-16,-1 1 16 0,-1-1 176 0,1 1 48 15,1 1 0-15,-1 1 0 0,-9-1-624 0,10 5-112 16,-3-1-16-16,-7-4-128 0,6 9 0 0,-3 0-272 16,-1 0 16-16,0 2 16 15,-4 1-224-15,0 1-48 0,-2 0-16 0,-3 1 0 16,-2 3-80-16,-2-1-16 0,-1 1 0 0,0-2 0 0,1 1 240 0,1-4 64 0,0-3 0 0,2-3 0 16,-1 1 480-16,2-1 96 0,2 0 32 0,5-6 0 15,0 0 224-15,-6 7 64 0,6-7 0 0,0 0 0 16,0 0-128-16,0 0-32 0,0 0 0 0,2 7 0 15,-2-7-80-15,9 7-16 0,0-3 0 0,4 0 0 16,3-1-192-16,1-1-128 0,3 1 128 0,1 0-128 16,0-1 0-16,0-1 0 0,0-1 0 0,1 0 0 15,1 0-272-15,-2 0-80 0,-3-1-16 0,2 0 0 16,-3 0-1776-16,-1-2-352 0,-2 1-80 0,0-1-12320 16</inkml:trace>
  <inkml:trace contextRef="#ctx0" brushRef="#br0" timeOffset="105584.87">12548 14583 23951 0,'0'0'1056'0,"0"0"224"0,0 0-1024 0,1-8-256 0,-1 8 0 0,3-6 0 16,-3 6 3600-16,5-6 672 15,-5 6 128-15,8-5 16 0,-8 5-3456 0,8-5-688 0,-8 5-144 16,9 1-128-16,-9-1 656 0,10 1 32 0,-10-1 0 0,11 5 0 16,-2-1-240-16,0 2-64 0,0 1 0 0,0 3 0 15,0 2-256-15,-1 3-128 0,0 1 0 0,1 2 128 16,1 0-128-16,-2 4 0 0,-1 3 0 0,0 2 0 16,-1 2 192-16,1 3 0 0,-1 2 0 15,-2 3 0-15,-2 3-192 0,-1 0 0 0,-2 1 0 0,-1 2 0 0,-2 2 0 0,-3 0 0 16,-3 0 0-16,-2 2 0 0,-5-2-304 15,0 0-32-15,-4-1-16 0,-1-2 0 16,-7-5-416-16,-4-1-64 0,-5-3-32 0,-5-3 0 16,-3-1-1456-16,-4-7-304 0,-4-5-48 0</inkml:trace>
  <inkml:trace contextRef="#ctx0" brushRef="#br0" timeOffset="106143.61">10482 14429 17503 0,'0'0'768'0,"-7"-5"176"0,-1 0-752 0,2-2-192 16,-1 1 0-16,2-1 0 0,-1 1 2560 0,1-1 496 15,0 3 80-15,1-2 32 0,-2 1-2320 0,1 0-464 0,-1 1-80 0,1 0-32 0,-1 1 704 0,6 3 144 32,-6-3 32-32,6 3 0 0,-8-3-448 0,8 3-64 0,0 0-32 15,-9-2 0-15,2 2-176 0,7 0-48 0,-9 3 0 0,1 1 0 16,0 2-208-16,1 2-48 0,-3 4-128 0,0 2 192 15,-1-1-192-15,-2 4 128 0,-2 4-128 0,0 5 0 16,0 2 0-16,-2 6 0 0,1 4 0 0,0 2 0 16,1 2 0-16,3 2 0 0,0 0 0 0,4 2 0 15,2 1 192-15,4 0-64 0,3 0-128 0,4 1 192 16,2-1 80-16,4-2 16 0,4-4 0 0,1-2 0 16,3-1-32-16,2-3-16 0,1-1 0 0,2-2 0 15,0-2-96-15,1-2-16 0,3-1 0 0,2-3 0 16,-1-3 32-16,3-2 0 0,2-2 0 0,4-2 0 15,4-3-160-15,2-2 128 0,2-1-128 0,-4-3 128 16,-4-5-128-16,-2-1 0 0,-3-1 0 0,-2 1 0 0,-3-3-416 0,-4 0 32 16,-2 0 16-16,-3 0 0 15,-4-1-240 1,-2 1-48-16,-2 0-16 0,-2-1 0 0,-9 4-1184 0,0 0-224 0,0 0-48 0,0 0-12544 16</inkml:trace>
  <inkml:trace contextRef="#ctx0" brushRef="#br0" timeOffset="107917.34">9946 15984 3679 0,'0'0'320'16,"0"0"-320"-16,0 0 0 0,0 0 0 0,0 0 2592 0,0 0 448 16,-3-7 96-16,3 7 0 0,-4-8-1984 0,1 2-384 15,3 6-96-15,-3-5-16 0,3 5-160 0,0 0-48 16,-5-6 0-16,5 6 0 0,-3-5-16 0,3 5-16 0,0 0 0 0,-3-6 0 15,3 6-64-15,0 0-16 0,0 0 0 16,0 0 0-16,-5-5 0 0,5 5 0 0,-3-6 0 0,3 6 0 16,-3-5-96-16,3 5-32 0,-4-6 0 0,4 6 0 15,0 0 112-15,-4-4 0 0,4 4 16 0,-4-3 0 16,4 3 80-16,-5-5 16 0,5 5 0 0,0 0 0 16,-5-3 32-16,5 3 16 0,-6-2 0 0,6 2 0 15,0 0 0-15,0 0 0 0,0 0 0 0,0 0 0 16,-5-4-160-16,5 4-16 0,0 0-16 0,0 0 0 15,0 0-48-15,0 0-16 0,0 0 0 0,0 0 0 16,0 0-16-16,0 0 0 0,0 0 0 0,0 0 0 16,0 0 32-16,0 0 0 0,0 0 0 0,0 0 0 0,7-3-112 0,2 1-128 15,-9 2 176-15,12-1-176 0,0 0 0 0,2 1 0 16,1 0 0-16,3 0 0 16,0 0 0-16,4-1 0 0,1 1 0 0,5 0 0 15,2 0 144-15,6 0-144 0,5 0 0 0,2 0 144 0,1 0 32 0,1 0 0 16,0 0 0-16,1-1 0 0,1-1 80 15,6 1 32-15,4 0 0 0,5 0 0 0,4 0-112 0,-1-1-32 16,-4 0 0-16,4-1 0 0,5 1 0 0,1 0 0 16,6-1 0-16,-1-1 0 0,-1 2-144 0,0-1 128 15,4 1-128-15,3 0 128 0,3-2-128 0,0 2 0 0,-2-1 144 0,5-1-144 16,4 1 0-16,-2-1 144 0,-1 0-144 0,0 0 0 16,0 0 192-16,4 0-192 0,1 1 192 0,-3 1-192 15,-3 0 176-15,-2-1-176 0,2 1 160 0,-2 0-160 16,-2 1 176-16,-4 1-176 0,-3 1 192 0,3 0-192 15,1 0 320-15,-4 0-32 0,-5 0-16 0,-4 2 0 16,-3-1 0-16,-3 0 0 0,-4-2 0 0,0 2 0 16,1 2-16-16,-6-1-16 15,-6 0 0-15,-3-1 0 0,-6 1-240 0,-5 0 144 0,-4-1-144 0,-5 0 128 16,-3 0-128-16,-4 1 192 0,-4-1-192 0,-3-1 192 0,-10-1-192 16,0 0-144-16,0 0 144 0,0 0-208 31,0 0-416-31,0 0-80 0,0 0 0 0,0 0-16 0,-12 5-336 0,-5 1-64 0,-2-1-16 15,-6 1-9600-15,-7 2-1920 0</inkml:trace>
  <inkml:trace contextRef="#ctx0" brushRef="#br0" timeOffset="108371.43">10851 16279 19343 0,'0'0'1728'0,"0"0"-1392"0,0 0-336 0,1-9 0 16,-1 9 1296-16,1-10 192 0,2 2 48 0,-1-1 0 15,0 0-448-15,1 1-96 0,1-1-16 0,0 1 0 16,2-1 752-16,0 1 160 0,3 0 32 0,3-1 0 0,2-4-1136 16,4 1-208-16,0 1-64 0,4 0 0 0,3-1-208 0,4 1-48 15,1 0-16-15,3 1 0 0,0 2 48 0,0-2 16 16,-2 0 0-16,-2 1 0 0,-1 1-80 0,0 3-16 15,-2 1 0-15,2 2 0 0,-5 0-80 0,0 2 0 16,-1 1-128-16,-1 4 192 0,-2 0-320 0,-2 2-80 16,0-1-16-16,-3 1 0 15,-2-1-544-15,-2 3-96 0,-1 0-32 0,-3 1 0 16,-1 2-2112-16,-2 1-448 0,-6 0-64 0,-1 2-32 16,-1-2-128-16,-3-3-32 0,-2-4 0 15</inkml:trace>
  <inkml:trace contextRef="#ctx0" brushRef="#br0" timeOffset="108650.98">11347 16103 4607 0,'0'0'192'0,"0"0"64"0,-5-11-256 0,1 0 0 0,-1 2 0 0,1 0 0 16,-1 2 5216-16,2-2 992 15,0 1 208-15,3 8 48 0,-5-5-4128 0,5 5-816 0,-4-5-176 0,4 5-16 16,0 0-144-16,-6-2-32 0,6 2 0 0,-7 2 0 16,0 3-608-16,1 1-128 0,-3 3-32 0,2 2 0 15,-2 1-256-15,1 4-128 0,-3 1 0 0,0 4 128 16,0 2-128-16,1 0 128 15,-1 2-128-15,0 0 128 0,0 1-128 0,1 1 0 0,-1 1 0 0,3 2 0 16,1 2 0-16,3-2 0 0,1-3 0 0,1-2 0 0,2-2 160 16,4-2-160-1,0-2 192-15,4-1-192 0,0-2 0 0,3-2 0 0,-1 0 0 0,2-2 0 0,0 0-144 0,1-2-144 16,1-1-32-16,3-3 0 16,0-1-224-16,1-2-48 15,3-1-16-15,-1-2 0 16,3-2-1440-16,1-3-272 0,1-1-64 0,2-4-11040 0</inkml:trace>
  <inkml:trace contextRef="#ctx0" brushRef="#br0" timeOffset="109071.24">11626 16543 20271 0,'0'0'1792'0,"0"0"-1424"0,-7 6-368 0,2-1 0 16,-1 3 3664-16,2-1 672 0,0 2 128 0,1 1 16 31,-1-1-4624-31,0 0-944 0,1-3-176 0,3-6-32 0,-2 9 1616 0,2-9 320 0,0 0 64 16,0 0 0-1,0 0-176-15,0 0-32 0,0 0-16 0,0 0 0 0,0 0-480 0,0 0 0 16,0 0 0-16,9 3 0 0,0 1 0 0,0-5 0 16,0-4 0-16,0 0-160 0,-1-3 160 0,1-1 0 15,0-2 0-15,1 0 0 0,0 1 0 0,0 2 0 16,0-2 160-16,-2 1-160 0,1 1 0 0,-2 2 0 16,-2 0 0-16,-5 6 0 0,0 0 0 0,6-3 0 15,-6 3 0-15,0 0 0 0,0 0 0 0,7 6 0 16,-2 2-128-16,0 1 128 0,-3 2-144 0,0 0 144 15,-1 1 0-15,1 0-144 0,0-1 144 0,0 0 0 16,0 0 0-16,0-2 0 0,-2-9 0 0,0 0 144 0,2 8-16 16,-2-8-128-16,0 0 320 0,0 0-32 0,7 6-16 0,-7-6 0 15,0 0 112-15,9 3 0 0,-9-3 16 0,10-2 0 16,-2-1 16-16,1 0 0 0,0-1 0 16,0 1 0-16,0-2-192 0,1-3-32 0,1-1-16 0,-2 0 0 15,1 2-176-15,0-1 0 0,-1 1 0 0,0 2 0 16,0 0-192-16,-1 2 0 0,1 1-16 0,-9 2 0 31,10 1-368-31,-1 1-80 0,0 3-16 0,-9-5 0 16,7 9-592-16,-1 2-112 0,-1 0-32 0,0 2-8784 0,-2-1-1776 0</inkml:trace>
  <inkml:trace contextRef="#ctx0" brushRef="#br0" timeOffset="109456.53">12188 16533 10127 0,'0'0'896'0,"0"0"-704"15,-2-5-192-15,2 5 0 0,-4-6 4976 0,4 6 960 16,-3-5 192-16,0 0 32 0,3 5-4864 0,-6-3-976 16,1-1-192-16,-1 2-128 0,6 2 704 0,-6 3 64 15,6-3 0-15,-8 4 0 0,0 0-560 0,3 2-208 16,-1 1 176-16,1 1-176 0,-1 1 0 0,2 1-240 0,1 0 32 16,-1 2 0-1,1-1-256-15,1 0-48 0,1 0-16 0,1-2 0 0,0-9 176 0,0 0 32 0,2 9 16 0,-2-9 0 31,0 0-192-31,0 0-32 0,6 7-16 0,-6-7 0 16,10 4-192-16,-1-3-32 0,-9-1-16 0,11-1 0 0,-2-4 432 0,-1 0 96 0,-1-3 0 0,0-1 16 16,-2-1 496-16,1 0 80 0,-1-1 32 0,0 2 0 15,-1 0 240-15,1 0 48 16,-1 0 16-16,0 1 0 0,-4 8-128 0,4-7-32 16,-4 7 0-16,0 0 0 0,0 0 96 0,0 0 16 0,0 0 0 15,0 0 0-15,0 0-288 0,0 0-48 0,0 0-16 0,6 5 0 0,-6-5-272 16,7 9 0-16,-2 0 0 0,0 0-144 15,-1-1-112-15,1 2-32 0,-1 1 0 0,2 1 0 16,0 1-656 0,-1-4-128-16,1-2-16 0,1 0-12864 0</inkml:trace>
  <inkml:trace contextRef="#ctx0" brushRef="#br0" timeOffset="109792.81">12420 16596 34431 0,'0'0'1536'0,"0"0"304"0,0 0-1472 0,0 0-368 16,0 0 0-16,0 0 0 16,3 10-704-1,-3-10-224-15,4 9-32 0,-4-9-16 0,0 0 1312 0,5 9 272 0,-5-9 48 0,9 7 16 0,0 0-224 0,-1-3-32 0,1 2-16 0,1-2 0 16,-1-1-272-16,0-1-128 0,1-2 0 0,0 0 128 16,-2-1-320-16,1-1-64 15,-9 2 0-15,10-5-16 0,-2 0 16 0,-8 5 0 16,6-5 0-16,-6 5 0 0,7-9 256 0,-3 0 272 0,0 0-48 15,-2 1-16-15,-2 8-48 0,2-10-16 0,-1 0 0 0,-1 2 0 16,-1 0 240-16,1 8 64 0,-2-6 0 16,2 6 0-16,-3-6 128 0,3 6 48 0,0 0 0 15,0 0 0-15,-8 0-256 0,8 0-48 0,-9 5-16 16,0 1 0-16,0 2-304 0,2 2 0 0,-1 1 0 0,1 0-144 0,0 0 144 16,0 3-192-16,1 3 192 0,-1 0-192 31,1 2-240-31,0 0-48 0,-2 2-16 0,3-1 0 0,2-2-1376 0,0 1-288 0,2-2-48 0,1 0-11984 15</inkml:trace>
  <inkml:trace contextRef="#ctx0" brushRef="#br0" timeOffset="109982.24">12843 16762 36975 0,'0'0'1632'0,"0"0"352"0,0 0-1600 0,0 0-384 0,0 0 0 0,0 0 0 15,0 0-240-15,-2 9-128 0,2-9-16 0,-3 10-16 16,-1-2 400-16,-1-1 256 0,0-1-48 0,0 0 0 0,-1 2 32 0,0-2 0 16,-2 1 0-16,1 1 0 15,0-2-560-15,-1 1-96 0,0-3-32 0,-1 1 0 16,-1 0-2544-16,-1 0-512 0</inkml:trace>
  <inkml:trace contextRef="#ctx0" brushRef="#br0" timeOffset="110573.04">13131 16502 4607 0,'0'0'400'0,"0"0"-400"0,0 0 0 0,0 0 0 16,-5-5 7200-16,5 5 1360 0,-5-6 272 0,5 6 48 31,-7-4-7616-31,7 4-1520 0,-8-4-320 0,2 1-48 0,6 3 1168 0,-8-1 224 0,0 1 64 0,8 0 0 15,0 0-688-15,-7 0-144 0,7 0 0 0,0 0 0 16,0 0 0-16,-8 1 0 0,8-1 0 0,0 0-160 16,0 0-64-16,0 0-16 0,0 0 0 0,0 0 0 15,-7-2 240-15,7 2-192 0,-5-3 192 0,5 3-192 0,0 0 192 16,0 0 0-16,-6-5 0 0,6 5 0 0,-8-3 0 0,2 1 0 16,6 2 0-16,-9 1 0 0,2 0 144 0,-3 2-144 15,1 2 0-15,0 1 144 0,0 3-144 0,0 1 0 16,0 0-160-16,0 1 160 15,0 1-176-15,1 1 176 0,1 2-192 0,1 0 192 0,2 0-304 0,0-1 48 16,2-3 16-16,2 2 0 16,1-2-160-1,1 0-48-15,2-1 0 0,-4-10 0 0,6 10 256 0,1-4 64 0,1 0 0 0,0-3 0 0,1-2-112 16,2-2-16-16,1-2 0 0,0-2 0 0,1-1-32 16,-1-4-16-16,-1 0 0 0,-1 0 0 0,-1 0 432 0,2 0 64 0,-2-3 32 0,1-1 0 15,-2-2 192-15,0 1 32 0,-2 0 16 0,1-2 0 16,-2-1 176-16,2 2 48 15,-2 1 0-15,1 0 0 0,-1 3-304 0,1 1-48 0,-2-1-16 16,0 3 0-16,-2 2 0 0,0 1-16 0,-2 6 0 0,0 0 0 16,0 0 304-16,0 0 64 0,0 0 16 0,0 0 0 15,0 0-496-15,0 0-192 0,0 0 128 0,2 11-128 16,-1 0 0-16,-1 3 0 0,0 2 0 16,0 1 0-16,0 3-256 0,0 1 80 0,0-1 16 0,0 1 0 15,0 1-16-15,0-2 0 0,1-3 0 0,0 1 0 16,1-2 176-16,0 1-208 0,0-4 80 0,0-1 128 15,0-2-816-15,-2-10-32 0,5 9-16 16,-5-9 0-16,4 6-2336 0,-4-6-480 0,0 0-96 0,13-11 0 16</inkml:trace>
  <inkml:trace contextRef="#ctx0" brushRef="#br0" timeOffset="110993.91">13329 16257 38015 0,'0'0'1680'0,"0"0"352"0,0 0-1632 0,0 0-400 0,0 0 0 0,0 0 0 0,0 0-192 0,0 13-128 16,0-3-32-16,0 3 0 0,-2 2 480 0,0 1 112 16,0 2 16-16,1 0 0 0,1 3 32 0,0 0 16 15,-1 0 0-15,1 2 0 0,0 1-128 0,1-2-32 0,2-2 0 0,-1-1 0 16,-2-1-144-16,0 0 192 0,2-2-192 0,0-3 192 16,0-1-192-16,-1-2 0 0,-1-10 0 0,0 0 128 15,3 8-128-15,-3-8 0 0,0 0 144 16,0 0-144-16,0 0 0 0,0 0 0 0,0 0 0 0,0 0-128 15,0 0 128-15,9 2 0 0,-9-2 0 16,11-5 0-16,-1-1 0 0,0-1 192 16,0-2-64-16,0 1 0 0,0-1-128 0,1 0 176 0,-1 0-176 0,2 3 192 15,0 0-192-15,-1 2 0 0,-1-1 0 0,0 3 0 16,-2-1 192-16,-8 3 0 0,11-1 0 0,-1 2 0 0,-10-1-192 16,11 4 0-16,-1 2 144 15,-1 1-144-15,-1 2 0 0,-2 1 0 0,0 1 0 0,-1 2-192 16,1 2 192-16,-2-2 0 0,-2-2-144 0,2 3 144 15,-4 3 0-15,0-2 0 0,-4-1 0 16,2-1 0-16,-4 1-256 0,0-2 80 0,-1 1 16 0,0-1 0 16,-2-1-96-16,-1 0 0 0,-1-2-16 0,-1 0 0 31,0-1-496-31,-2-1-80 0,-2-3-32 0,1 0 0 16,-1-3-2624-16,0-3-528 0,-9-7-96 0,8-8-32 0</inkml:trace>
  <inkml:trace contextRef="#ctx0" brushRef="#br0" timeOffset="111339.34">13708 16539 35535 0,'0'0'1568'0,"0"0"336"0,0 0-1520 0,0 0-384 0,0 0 0 0,0 0 0 16,0 0-384-16,0 0-128 0,0 0-48 0,0 0 0 0,0 0 688 0,-3 11 144 16,-1-1 32-16,0 1 0 0,-1-3-176 0,-1 1-128 15,1 1 192-15,0-1-192 0,5-9 0 0,-4 10-176 16,-1-3 0-16,2 2 0 0,2 1-176 0,1-1-32 15,0-2-16-15,2 0 0 0,1 1 112 0,2-1 32 16,0-2 0-16,2 1 0 0,1-2 960 0,0 1 208 0,2-1 48 0,0-1 0 31,2 1-1536-31,0-1-320 0,1-1-48 0,-1 0-16 0,0 1 1152 0,0 1 240 0,-1-1 32 0,-1 0 16 16,-3 2 272-16,-7-5 48 0,0 0 16 0,7 5 0 16,-7-5 32-16,0 0 16 0,0 0 0 15,0 0 0-15,-2 9-16 0,-3-2 0 0,-1-3 0 16,-1 0 0-16,-4 1-272 0,0-2-48 0,-2 1-16 0,0 0 0 15,1-2-304-15,0 1-64 0,-2-1-16 0,2 2 0 16,0-2-304-16,0 0-64 0,0 0-16 0,0-1 0 16,0-2-1408-16,1 1-272 0,1 0-64 0,-2-1-15616 15</inkml:trace>
  <inkml:trace contextRef="#ctx0" brushRef="#br0" timeOffset="112776.78">14548 15256 13535 0,'0'0'592'0,"0"0"128"0,0 0-576 0,0 0-144 0,0 0 0 0,0 0 0 0,0 0 1600 0,0 0 304 15,-3-5 48-15,3 5 16 16,0 0-240-16,0 0-32 0,-3-6-16 0,3 6 0 0,0 0 80 0,0 0 16 15,0 0 0-15,0 0 0 0,-2-7-368 0,2 7-80 16,0 0-16-16,5-5 0 0,1-1-544 0,1 2-128 16,2 1 0-16,2 1-16 0,1-2-320 0,1 1-64 15,2 0-16-15,2 0 0 0,3 1-224 0,2 0 0 0,2-1 0 0,-2 1 0 16,3-2-128-16,-3 3-80 0,0 0-16 0,-2 1 0 31,-1-1-656-31,-2 1-128 0,-1 1-16 0,-3 0-16 16,-1 0-2160-16,-1 1-448 0</inkml:trace>
  <inkml:trace contextRef="#ctx0" brushRef="#br0" timeOffset="112984.16">14667 15390 9215 0,'0'0'816'0,"0"0"-656"0,0 0-160 0,0 0 0 16,0 0 6336-16,0 0 1248 0,0 0 240 0,0 0 48 15,9 2-6800-15,1 1-1376 0,0-2-272 0,2 0-48 0,1 1 944 0,4-1 192 16,-1-1 48-16,2 1 0 15,0 0-144-15,1 2-32 0,-1-2 0 0,-1 0 0 16,0 0-384-16,0 0 0 0,1 0-144 0,0-1 144 16,-2 0-1920-16,1-1-288 0,-1 0-48 0,0-1-12528 15</inkml:trace>
  <inkml:trace contextRef="#ctx0" brushRef="#br0" timeOffset="113403.24">16522 14390 38879 0,'0'0'1728'0,"-7"-4"336"0,3-3-1648 0,4 7-416 16,-3-4 0-16,3 4 0 0,0 0 224 0,0 0-32 0,0 0-16 0,0 0 0 15,0 0 64-15,0 0 16 0,0 0 0 16,0 0 0-16,0 0-64 0,0 0 0 0,-3 12 0 0,2 2 0 0,0 3-192 16,0 0 0-16,0 4 0 0,0 1 0 15,-1 3 0-15,-2 0 0 0,1 1 0 0,1 2-160 16,-1-1 160-16,0 0-208 0,1-3 80 0,1 0 128 16,1-2-384-16,0-2 32 0,-1-1 16 0,2-2 0 31,1 0-448-31,0-2-96 0,1-2-16 0,1-2 0 15,-2-2-1792-15,-2-9-352 0,5 8-80 0</inkml:trace>
  <inkml:trace contextRef="#ctx0" brushRef="#br0" timeOffset="113765.22">16808 14440 11055 0,'0'0'976'0,"0"0"-784"15,0 0-192-15,0 0 0 0,0 0 5424 0,0 0 1040 16,-5 11 192-16,2 0 64 15,0 0-5824-15,-2 0-1168 0,1-1-240 0,1 2-32 0,-3 1 736 0,2 1 160 16,1 3 32-16,0-1 0 0,1 1-160 0,1-2-32 16,1 3 0-16,2-2 0 0,2 0-192 0,0-1 176 15,1-1-176-15,1 0 160 0,-1-4-160 0,3-1 160 16,2-2-160-16,1-3 160 0,-2-1-160 0,2-1 0 16,1 0 0-16,0-3 0 0,0-1 144 0,1-3 0 0,1-1 0 0,-1-3 0 15,1-1 48-15,0-1 0 16,0-1 0-16,-2-2 0 0,-2-3 272 0,-2 1 64 0,0-2 16 0,-1 0 0 15,-3 1 32-15,-1-1 0 16,-2 1 0-16,-1-1 0 0,0 3-112 0,-1 0-16 16,-1 2 0-16,-1 1 0 0,-2 1-256 0,1 1-64 0,-3 1-128 0,3 2 192 15,-5-1-192-15,2 2-208 0,-2 2 32 0,0 2 16 16,-2 1-368-16,1 1-80 0,-1 0-16 0,1 0 0 16,-1 0-1360-16,0 1-256 15,-1 2-64-15,0 2-8256 0,0 0-1632 0</inkml:trace>
  <inkml:trace contextRef="#ctx0" brushRef="#br0" timeOffset="114095.39">17098 14499 11967 0,'0'0'1072'0,"6"11"-864"16,0 1-208-16,1 3 0 0,1 1 1360 0,-1 2 240 16,1 0 32-16,0 0 16 0,-3 0-1232 0,2-3-240 15,-2-2-48-15,2 2-128 0,-2-3 1152 16,1-2 128-16,-1-3 32 0,1 0 0 0,1 1 80 0,-1-4 16 15,-6-4 0-15,11 3 0 0,-3-1-448 0,1 0-64 0,-9-2-32 0,11-4 0 16,-1 0 32-16,-1-3 0 0,1 0 0 0,0-1 0 16,-1-1-64-16,0-1 0 15,-1-1 0-15,-1-1 0 0,1 0-64 0,-1 0-32 16,-3-2 0-16,0-1 0 0,0 1 16 0,-2 0 0 0,-1-1 0 0,0 1 0 16,-1 1-400-16,0 2-80 0,-2 1-16 0,0 2 0 15,-1 2-256-15,0 0 0 0,-2 1 0 0,-1 0 0 16,1 2-208-16,-2 1-112 0,-2 0 0 0,0 3-16 31,-2 1-320-31,0 1-64 0,2 0-16 0,-2 3 0 0,0 1-240 0,0-1-48 0,1 1-16 0,1-1 0 16,0 1-144-16,2 0-32 0,2 0 0 0,1 0-8752 15,4-7-1744 1</inkml:trace>
  <inkml:trace contextRef="#ctx0" brushRef="#br0" timeOffset="114440.27">17617 14212 17503 0,'0'0'1552'0,"-2"-6"-1232"16,0-1-320-16,2 7 0 0,-1-8 4000 0,1 8 736 0,0-9 160 0,3 3 32 15,-3 6-3264-15,0 0-640 0,5-7-128 0,-5 7-16 16,0 0 320-16,7-3 64 15,-7 3 16-15,9-1 0 0,-9 1-576 0,11 2-128 0,-1 1 0 0,0 2-16 16,-1-1-368-16,0 3-192 0,-1 2 192 0,1 0-192 16,0 2 128-16,1 3-128 0,0 2 0 0,-1 4 0 15,0 1 0-15,-2 5 0 0,0 1 0 0,-3 3 0 16,-1 3 0-16,-2 5 0 16,-2 0 128-16,-3 5-128 0,-3 2 0 0,-1 2-192 0,-5 1 16 15,0-3 16-15,-2-2-208 16,-2-1-32-16,-1-4-16 0,-2 0 0 0,-2-3-176 0,-3 0-48 0,-4-1 0 0,-7 0 0 15,-7-1-672-15,-5-3-144 0,-3-6-16 0,-2-1-16 16,-2-3-1936-16,-1-3-384 0</inkml:trace>
  <inkml:trace contextRef="#ctx0" brushRef="#br0" timeOffset="114817.36">16228 14142 24879 0,'-9'-8'2208'0,"4"3"-1760"0,-3-2-448 0,2 0 0 0,-1 2 2496 0,0 0 400 0,0 1 96 0,-1 1 16 31,-1-1-2624-31,1 2-528 0,2 0-112 0,6 2 0 15,-9 0 640-15,0 1 144 0,2 0 32 0,-1 3 0 0,-1 0-128 0,1 5-32 0,1 2 0 0,-2 4 0 16,-1 4-272-16,1 4-128 0,-3 6 0 0,1 1 128 16,0 2-128-16,1 7 0 0,0 1 144 0,1 8-144 15,2 2 160-15,1 3-32 16,3 3-128-16,3 0 192 0,1-1-192 0,3-1 0 16,4 1 0-16,4-3-160 0,6-3 0 0,2-2 0 15,5-1 0-15,5-3 0 0,2-4-176 0,1-2-48 16,1-7 0-16,2-2 0 15,4-6-16-15,4-4-16 0,2-4 0 0,9-6 0 16,10-4-1744-16,2-6-336 0,1-6-80 0,1-2-16 0</inkml:trace>
  <inkml:trace contextRef="#ctx0" brushRef="#br0" timeOffset="115318.02">18556 14323 17503 0,'0'0'1552'0,"0"0"-1232"0,-1-9-320 0,0 2 0 0,-1 0 1616 0,2 7 272 16,-1-8 48-16,0 1 16 15,1 7-1952-15,-2-9-320 0,0 0-112 0,0 1-16 0,-1 0 1152 0,1 1 208 0,1 0 48 0,1 1 16 16,-3-2-16-16,2 2 0 16,-1-2 0-16,-1 2 0 0,1 1-128 0,0-2-16 15,0 0-16-15,0-1 0 0,-1 0-208 0,1 3-32 16,0-1-16-16,0 1 0 0,-2-2 64 0,1 3 16 16,0-1 0-16,0 2 0 0,-2-1-176 0,5 4-16 15,-5-3-16-15,5 3 0 0,-8-1-288 0,0 0-128 16,1 1 128-16,-2 1-128 0,-1 0 128 0,0 4-128 0,0 0 0 0,-1 3 128 15,-2 2-128-15,0 2 0 0,-2 3 0 0,0 3 0 16,-3 2 0-16,1 3 0 0,-2 3 0 0,0 4 0 16,1 3 0-16,-1 4 0 0,-1 3 0 0,3 1 0 15,-1 0-160-15,4 1 160 0,3 0 0 0,3 0-144 16,1-1 144-16,5-2 224 0,1 0-48 16,4-3-16-16,2-2-160 0,2-1 128 0,3-2-128 0,1-3 128 15,3-2 32-15,1-3 0 0,3-2 0 0,-1-3 0 0,1-1-32 0,4-2-128 16,2-3 192-1,2-1-64-15,2-1-128 0,0-4-224 0,1-2 48 0,-3-2 16 16,-2-2-496 0,-1-2-112-16,0-4 0 0,0-3-16 0,-1-1-1680 0,1-4-336 0,0-5-64 0</inkml:trace>
  <inkml:trace contextRef="#ctx0" brushRef="#br0" timeOffset="115646">18904 14379 32479 0,'0'0'1440'0,"0"0"288"0,0-11-1376 0,-2 3-352 16,2 8 0-16,0-8 0 0,0 8 768 0,0 0 64 16,0 0 32-16,0 0 0 0,-2-8 400 0,2 8 80 0,0 0 0 0,0 0 16 15,0 0-464-15,0 0-112 16,0 0-16-16,0 0 0 0,0 0-608 0,1 10-160 15,-1 2 0-15,1 1 0 0,1 2 0 0,-2 2-176 0,0 2 48 0,0 2 0 16,-2 0 128-16,0 2 0 16,0 1 0-16,0 2 0 0,-2 1 0 0,1-2 0 0,0 0 0 0,1 1-128 0,2-1 128 0,-2-3-192 31,1-3 192-31,1-2-192 16,1 0-464-16,1-1-112 0,-1-2 0 0,1-2-16 15,1-2-432-15,2-2-96 0,-1-1-16 0,-4-7-9584 16,8 4-1920-16</inkml:trace>
  <inkml:trace contextRef="#ctx0" brushRef="#br0" timeOffset="115952.08">19133 14461 23951 0,'0'0'1056'0,"0"0"224"0,0 0-1024 0,0 0-256 0,0 0 0 0,-9 7 0 16,2 2 3008-16,-1 1 560 0,0 2 96 0,2 3 32 15,-1 0-3312 1,2 1-640-16,-1 1-144 0,2 1-32 0,0-1 432 0,2 2 224 0,0-2-32 0,2 1 0 0,1 0 16 0,2-2 0 15,0 1 0-15,1-3 0 0,2-2-64 0,0 0-16 16,2-2 0-16,2 0 0 0,0-5-128 0,1 0 0 16,1-2 0-16,1 0 0 0,2-3 0 0,1-1 160 15,-3-1-16-15,2 0 0 0,2-4 176 0,-1 0 48 16,0-2 0-16,-2-1 0 0,-1-1 80 0,2-2 32 16,-4-3 0-16,0 0 0 0,-2-1-32 0,0 1 0 15,-2-5 0-15,-3 2 0 0,0 2-160 0,-2 0-32 16,0 2-16-16,-2 1 0 0,-1 2-240 0,-1 1 0 15,-3 0 0-15,0 1 0 0,-3 2-240 0,0 1-32 16,-5 0-16-16,0 2 0 16,-1 2-656-16,-3 1-128 0,0 1-16 0,-1 1-16 15,-1 2-2080-15,-1 3-400 0,0-1-96 0</inkml:trace>
  <inkml:trace contextRef="#ctx0" brushRef="#br0" timeOffset="116426.69">19456 14349 19343 0,'0'0'1728'0,"4"-6"-1392"0,3-2-336 0,-2 1 0 0,3-1 4032 0,2 0 720 15,3 1 160-15,-1-1 16 0,1 1-3616 0,1 1-736 16,0 1-128-16,0 2-48 0,-1-1 592 0,0 0 112 16,1 2 32-16,-2 1 0 0,-1 1-608 0,-1 0-112 15,-2 1-32-15,1 1 0 0,0 2-384 0,0-1 0 16,-9-3 0-16,9 6 0 15,-9-6-368-15,5 11-48 0,-2-2-16 0,-2 1 0 16,-1 0-336-16,-2 1-80 0,-2 1-16 0,-2 1 0 16,0 1 352-16,-1-2 80 0,1-1 16 0,0-1 0 0,2-1 256 0,-1-1 160 0,1 0-192 0,4-8 192 15,-3 9 0-15,3-9 0 0,0 0 160 0,-3 10-32 16,3-10 144-16,0 0 48 16,0 0 0-16,0 0 0 0,4 9-144 0,-4-9-32 15,5 9 0-15,2-2 0 0,-7-7 0 0,10 5 0 0,1 1 0 0,0-2 0 16,0 0-144-16,-3 0 160 0,1 0-160 15,-1 2 160-15,-8-6-160 0,8 6 0 0,-8-6 144 0,5 7-144 16,-5-7 208-16,5 8-16 0,-5-8-16 0,0 0 0 16,0 0 128-16,0 10 16 0,0-10 16 0,-3 8 0 15,3-8-112-15,0 0-32 0,-6 7 0 0,6-7 0 16,-9 7-192-16,1-2 0 16,2-2 0-16,-3 0-160 0,0-1-240 15,-1 0-48-15,-2 0-16 0,-1 0 0 0,-3 1-1312 16,0-2-256-16,-3-1-48 0,-1-1-8848 0,0-2-1760 0</inkml:trace>
  <inkml:trace contextRef="#ctx0" brushRef="#br0" timeOffset="116790.25">20215 14041 29487 0,'0'0'1296'0,"0"0"288"0,3-9-1264 16,0 1-320-16,0 0 0 0,-3 8 0 0,2-7 2240 0,-2 7 400 0,0 0 80 0,1-7 16 16,-1 7-1936-16,0 0-384 15,0 0-80-15,0 0-16 0,-5-5 192 0,5 5 48 0,0 0 0 16,0 0 0-16,-9 3-560 0,2 2 0 0,-2 4 0 0,0 1 0 16,-1 0 0-16,-1 4 0 0,-2 4 0 0,0 3-144 15,-1 1 0-15,-2 3 0 16,-1 5 0-16,-2 3 0 0,-2 2 144 0,-2 5 0 0,-1 6-144 0,-2-1 144 0,-1 1 0 15,0 4-144 1,1 1 144-16,0 3 0 0,-3 1 0 0,0-2 0 0,1 0 0 0,0-4 0 16,3-1 0-16,2-3 0 0,0-1 0 0,4-4 0 15,3-2 0-15,0-2 0 0,2-3 0 0,2-1 0 0,1-3 0 0,1-2 0 16,1-3 0 0,0-2 0-16,2 0 0 0,0-1 0 15,0-2 0-15,3 0 0 16,0-4-736-16,0-1-32 0,1-1-16 0,1 1 0 15,1-4-1536-15,1-2-304 0,0-8-64 0,0 0-11744 0</inkml:trace>
  <inkml:trace contextRef="#ctx0" brushRef="#br0" timeOffset="117682.26">20105 14780 7359 0,'0'0'656'0,"0"0"-528"15,0 0-128-15,0 0 0 0,0 0 4160 0,0 0 784 16,3-7 176-16,-3 7 16 0,3-6-3984 0,-3 6-816 16,3-10-144-16,1 3-48 0,-4 7 784 0,4-8 160 0,-4 8 16 0,7-6 16 15,-1-2-304-15,0 0-64 0,-2 0-16 0,1 2 0 16,-5 6-320-16,5-7-64 0,1 2-16 0,-6 5 0 16,0 0-160-16,6-6-48 0,0 1 0 0,-6 5 0 15,0 0-128-15,5-4 192 0,-5 4-192 0,0 0 192 16,0 0-192-16,0 0 160 0,5-6-160 15,-5 6 160-15,0 0-160 0,0 0 0 16,0 0 144-16,0 0-144 0,0 0 128 0,0 0-128 0,0 0 128 16,0 0-128-16,0 0 0 0,0 0-256 0,0 0 32 15,0 0 16-15,0 0-16 0,0 0 0 16,0 0 0-16,-8 3 0 0,8-3 80 0,0 0 16 0,-8 4 0 0,8-4 0 16,-6 4 128-16,6-4 0 0,0 0 0 0,-8 4-128 15,8-4-112-15,-8 4-16 0,8-4 0 0,0 0 0 16,-6 4-384-16,6-4-96 0,0 0-16 0,-7 6 0 15,7-6-1328-15,-5 5-272 0,5-5-48 0,0 0-16 0</inkml:trace>
  <inkml:trace contextRef="#ctx0" brushRef="#br0" timeOffset="118371.17">19748 14174 19295 0,'0'0'848'0,"0"0"176"0,1-8-816 0,0 0-208 16,0 1 0-16,-1 7 0 0,0-9 864 0,0 1 128 0,0 3 32 0,0 5 0 15,2-7 80-15,-2 7 32 0,0 0 0 16,0 0 0-16,2-7 64 0,-2 7 16 0,5-5 0 0,-5 5 0 16,0 0-272-16,7-5-48 15,-7 5-16-15,0 0 0 0,9-2-272 0,-9 2-48 16,0 0-16-16,10 5 0 0,-10-5-288 0,11 6-48 0,-5 1-16 16,2 2 0-16,0 1-64 0,-2 2-128 0,2 2 176 0,-3 2-176 15,1 4 128-15,-1 1-128 16,0 0 0-16,-1 3 0 0,-1 4 0 0,0-1 128 0,-2 4-128 15,-1 2 0-15,-1 1 128 0,-5 2-128 0,0 1 0 0,-3 1 0 0,-1 2 0 0,-3-1 0 32,-1 2 0-32,0-3-192 0,-1-4-32 0,-1 1 0 0,1-2 0 0,0-1 0 31,-1-3-224-31,0 0-64 0,-1-3 0 0,3 1 0 0,0-3-480 0,0-2-96 0,0-1-32 0,1-2-8560 0,1-2-1712 0</inkml:trace>
  <inkml:trace contextRef="#ctx0" brushRef="#br0" timeOffset="118974.9">20185 14861 2751 0,'0'0'128'0,"0"0"16"0,-7-9-144 0,2 1 0 15,0-1 0-15,2 1 0 0,1-1 4096 0,0 2 768 0,-2-1 176 0,2 0 16 16,1 2-3088-16,1 6-624 0,1-9-128 0,1 1-32 16,1 0 96-16,-3 8 32 0,3-8 0 0,2 1 0 15,1 0-512-15,0 2-96 0,1-1-32 0,0 1 0 16,0-1-80-16,1 2-16 0,-1 0 0 0,1-1 0 16,0 1-48-16,1 0-16 0,0 2 0 0,0 1 0 15,-9 1-128-15,11-1-16 0,-1 1-16 0,-10 0 0 0,8 2-96 16,-8-2 0-16,10 7-16 0,-3 1 0 15,-7-8-240-15,5 11 0 0,0 0 0 0,-2 1 0 0,-3 0 0 0,-1 1 0 16,-1 2 0-16,-3 3 0 16,-1 1 0-16,-2 0-240 0,0 0 48 0,0-1 16 0,-4-1 16 0,0 1 0 15,-1 0 0-15,0-2 0 0,0-1 160 16,1-1 0-16,1-2 0 0,-1-1 0 0,2-1 128 0,1-2 16 16,1 0 0-16,3-2 0 0,5-6 128 0,-5 7 32 15,5-7 0-15,0 0 0 0,-3 8 16 0,3-8 16 16,3 9 0-16,3-3 0 0,0 1-176 0,4-1-32 15,1-1-128-15,5-1 192 0,1 1-192 0,4-2 0 16,3-2 0-16,2-1 0 16,-1 0-448-16,2-1-16 0,3-2-16 0,1-2 0 15,0 0-1408-15,0-1-288 0,-2 0-48 0,-1-2-12736 0</inkml:trace>
  <inkml:trace contextRef="#ctx0" brushRef="#br0" timeOffset="119911.18">16919 15345 3679 0,'-11'0'160'0,"11"0"32"0,-9-2-192 0,1 0 0 0,1 1 0 0,7 1 0 16,-8-4 4416-16,8 4 848 16,-9-2 176-16,9 2 16 0,-6-2-3600 0,6 2-704 0,0 0-160 0,0 0-32 0,-7-3-80 0,7 3-32 15,0 0 0-15,0 0 0 0,0 0-224 0,0 0-48 16,0 0-16-16,0 0 0 0,0 0-80 16,0 0-16-16,0 0 0 0,0 0 0 15,0 0-272-15,0 0-48 0,0 0-16 0,0 0 0 16,0 0-128-16,0 0 0 0,0 0 0 0,-7 3 0 15,7-3 0-15,0 0 0 0,0 0 0 0,0 0 0 0,-5 5 0 0,5-5 0 32,0 0 0-32,0 0 128 0,0 0 64 0,0 0 16 0,0 0 0 0,0 0 0 0,0 0 48 0,1 10 16 15,-1-10 0-15,0 0 0 0,6 8-96 0,1-1-32 16,2-3 0-16,2 0 0 0,1 0-144 0,4-2 0 16,0 0 0-16,4 1 0 0,2-1 144 0,4 1-144 0,4-1 160 0,2 0-160 31,2 0 192-31,2 1-64 0,-1-2-128 0,5 1 192 15,2 0 0-15,3 0 0 0,2-1 0 0,5 2 0 0,2-1 0 0,1-1-16 16,-2 0 0-16,2 0 0 0,2 1-176 0,4 1 160 16,4-3-160-16,4 2 160 0,1 0-32 15,-1-1 0-15,-2-2 0 0,3 1 0 0,2 1-128 0,5 0 0 16,0 0 0-16,-1 1 128 0,-3 0-128 0,0-1 0 0,1 0 0 0,2 1 0 16,2 0 0-16,-2 0 0 0,-6 1 0 0,0-1 128 15,-2 1-128-15,3 0 0 0,3 0 0 0,-3-1 0 16,-9 0 0-16,1 0 128 0,-1-1-128 0,1 0 0 15,2 2 128-15,2-2-128 0,2-1 0 0,-3 0 128 0,-5 0-128 16,1 0 0 0,0 0 0-16,3 0 0 0,4 0 0 0,-8 0 0 0,-5 0 0 0,-2 0 0 0,-3 0 0 0,-2 0 0 15,1-3 0-15,-1 2 0 16,0 1 224-16,-2 0-32 16,-1 0-16-16,-4 0 0 0,-3 0-48 0,-5 0 0 15,-4 0 0-15,-2 0 0 0,-3 0 128 0,-1 0 0 16,-2 0 16-16,-2 0 0 0,-2-1 48 0,-2 1 16 15,0 0 0-15,-2 2 0 0,-3-3-48 0,-2 1-16 0,-9 0 0 0,9 1 0 16,-9-1-128-16,0 0-16 16,0 0-128-16,7 2 192 0,-7-2-192 0,0 0 0 0,0 0-144 0,0 0 144 15,0 0-320-15,0 0 16 0,0 0 16 0,0 0 0 32,0 0-144-32,0 0-16 0,0 0-16 0,0 0 0 0,0 0-304 0,0 0-64 0,0 0-16 0,0 0 0 0,-2 9-1520 15,-1-1-320-15,-3-1-48 0,-1-3-11600 16</inkml:trace>
  <inkml:trace contextRef="#ctx0" brushRef="#br0" timeOffset="121803.47">16745 16187 5519 0,'0'0'240'0,"0"0"64"0,-8-4-304 0,1 0 0 0,0-2 0 0,1 1 0 16,0-2 3728-16,2 2 688 0,-1-2 144 0,1 2 32 15,-1-2-2736-15,1 2-528 0,0-2-112 16,0 0-32-16,1 0 480 0,1-1 112 0,-1 1 16 0,0 0 0 16,2-2-736-16,0 1-144 0,0 1-16 0,2-1-16 0,1-4-400 0,1 2-80 15,0 1-16-15,1 1 0 0,3 1-192 0,-2-1-32 16,3 0-16-16,2 2 0 0,0 0 208 0,1 0 32 15,1-1 16-15,-1 3 0 0,1 0-64 0,-1 2-16 16,0 2 0-16,0 1 0 0,-1 1-320 0,0 3 0 16,-1 0 0-16,-2 2 0 0,0 1-208 0,-2 3-16 15,1 1 0-15,-3 3 0 16,-2 2-192-16,-1 1-32 0,-2 3-16 0,-1 2 0 16,-5 4-112-16,0 0 0 0,-1-2-16 0,-1-1 0 0,-1-2 256 0,0-3 48 15,1-2 16-15,-2-2 0 0,2 1 464 0,1-3 112 0,-2-1 16 0,2-3 0 16,0 0 112-16,2-2 16 15,-2-1 16-15,2 0 0 0,2 1-240 0,5-7-48 16,0 0-16-16,-6 5 0 0,6-5 160 0,0 0 48 16,0 0 0-16,0 0 0 0,-3 9-80 0,3-9-16 0,0 0 0 15,0 0 0-15,0 0-128 0,7 7-16 0,1-2-128 0,1 0 192 0,2-3-192 0,-1 1 0 16,1 1 0 0,1-2 0-16,1-2 128 0,1 1-128 0,-2 0 0 0,0 1 144 15,0-1-144-15,0 1 0 0,0 0-192 16,0 0 192-16,0 0-880 15,0-1-48-15,0-1-16 0,2 0-10560 0,0 1-2112 0</inkml:trace>
  <inkml:trace contextRef="#ctx0" brushRef="#br0" timeOffset="122174.65">17271 16139 28559 0,'0'0'1264'0,"0"0"272"15,-4-4-1232-15,-1-2-304 0,5 6 0 0,-5-5 0 0,0-1 1216 0,-1 3 192 16,6 3 48-16,-8-2 0 0,0 0-848 0,8 2-160 0,-10 0-48 16,2 2 0-16,0 0 32 0,0 3 0 0,0 0 0 0,2 2 0 15,-3 0-432-15,2 3 0 0,1 1-144 0,0-1 144 0,1-1-192 0,0 1 64 16,1 0 128-16,2 1-208 16,0-2-112-16,2-9-32 15,-1 12 0-15,1-12 0 0,1 12 352 0,-1-12 0 0,5 10 0 0,1-2 0 16,-6-8 0-16,8 10 0 0,3-2 0 0,2-2 192 15,-1 0-192-15,1 1 128 0,1-2-128 0,2 1 128 16,-1-1 80-16,-1 1 16 0,1-1 0 16,-2 1 0-16,-1-2-96 0,-1 1-128 0,-1 0 176 0,-3 1-176 15,-7-6 192-15,8 7-192 0,-8-7 192 0,6 10-192 16,-3 0 208-16,-3-10-64 16,0 10-16-16,-1-1 0 0,-1-2 32 0,-1 1 0 0,3-8 0 15,-5 9 0-15,-3-1-160 0,1-2 0 0,-1 0 0 0,-1-1-176 16,-1 1-400-1,0-1-96-15,-3-1-16 0,0-1 0 16,-3 0-2400-16,-1-1-496 0</inkml:trace>
  <inkml:trace contextRef="#ctx0" brushRef="#br0" timeOffset="122442.02">17401 16106 28799 0,'0'0'1280'0,"0"0"256"0,10-3-1232 0,0-1-304 16,-1-2 0-16,1 3 0 0,0-2 336 0,0 2 16 15,-1 1 0-15,-9 2 0 0,0 0 384 0,0 0 80 16,9-4 16-16,-9 4 0 0,0 0-528 0,0 0-112 16,0 0 0-16,0 0-16 15,0 0-512-15,0 0-112 0,0 0 0 0,0 0-16 16,0 0-608-16,0 0-112 0,0 0-32 0,0 0 0 15,0 0 48-15,0 0 0 0,0 0 0 0,0 0 0 16,0 0-1152-16,0 0-240 0,0 0-32 0,-1 8-16 0</inkml:trace>
  <inkml:trace contextRef="#ctx0" brushRef="#br0" timeOffset="123059.49">17345 16127 4607 0,'0'0'400'0,"0"0"-400"0,-9 0 0 16,9 0 0-16,-9-1 1984 0,9 1 320 0,-9-1 64 0,9 1 16 16,-9-1-352-16,9 1-80 0,-8-1-16 0,8 1 0 0,-8-1 16 15,8 1 0-15,0 0 0 0,-8 0 0 0,8 0-864 16,0 0-192-16,-7 2-16 0,7-2-16 16,0 0-288-16,0 0-64 0,0 0-16 0,0 0 0 0,0 0-80 0,0 0-16 15,0 0 0-15,0 0 0 0,0 0-16 0,0 0 0 16,0 0 0-16,0 0 0 0,0 0 48 0,0 0 0 15,0 0 0-15,9 4 0 0,1-1-128 0,1-2-32 16,1-1 0-16,2-1 0 0,-1-2 48 16,2 0 0-16,1 2 0 0,0-1 0 0,0-2-320 0,0 2 128 15,1 0-128-15,-2 0 0 0,0 0 0 0,1-1-256 16,-1 1 32-16,-1 0 0 0,0 1-304 16,-3 0-64-16,-1 0-16 0,-2 0 0 0,-8 1-208 15,0 0-32-15,0 0-16 0,9 0 0 0,-9 0 288 16,0 0 64-16,0 0 16 0,0 0 0 0,0 0 496 0,0 0 0 15,0 0 0-15,0 0 0 0,5 7 384 0,-5-7 0 16,1 10 16-16,-1-1 0 0,-3 0-48 0,1 0-16 0,0-1 0 16,-1 2 0-16,-1 0-128 0,0 2-16 0,0 3-16 0,-1-1 0 15,-1 1-176-15,1 1 0 0,2-1 0 0,1 1 128 16,0-1-128-16,0 0 0 0,4 0 0 0,0-1 0 0,0 1 256 0,2-1-16 16,2-2-16-16,-1-1 0 0,0-1 176 0,2-2 48 15,3-1 0-15,0-2 0 0,0 1-160 0,2-3-32 16,1-1 0-16,3 0 0 0,-1-2-48 0,3-3-16 15,-2-2 0 1,1-2 0-16,-1 0 160 0,0-2 32 0,-1-2 0 0,-1 0 0 0,0 0-32 0,-3-1 0 16,-1-2 0-1,-2 0 0-15,0-2 160 0,-4-2 16 0,1 0 16 0,-2 1 0 16,-2-1-288-16,-1 1-64 0,-1 0-16 16,0 1 0-16,-1 0-176 0,-1 0 0 0,-1-1-192 0,0 3 192 0,-2 0-384 0,0 2 64 15,-2-1 0-15,-1 2 0 0,0 2-320 16,0 0-64-16,-4 0-16 0,1 2 0 0,-1 1-432 15,-1 2-64-15,0 2-32 0,-2 3 0 0,1 3-2000 0,0 2-400 16</inkml:trace>
  <inkml:trace contextRef="#ctx0" brushRef="#br0" timeOffset="123268.55">17900 16355 13823 0,'0'0'1216'0,"0"0"-960"15,7 9-256-15,-2-2 0 0,-5-7 4352 0,8 9 832 16,-1-1 176-16,-7-8 16 0,0 0-3904 0,4 8-800 16,-4-8-160-16,0 0-16 0,0 0 656 0,0 0 128 15,0 0 16-15,0 0 16 0,0 0-768 0,0 0-160 16,0 0-16-16,0 0-16 0,0 0-352 0,0 0-128 16,0 0 0-16,0 0 0 15,0 0-528-15,0 0-112 0,-1-8 0 0,2 0-16 16,0 1-1648-16,1-2-320 0,0-1-64 0</inkml:trace>
  <inkml:trace contextRef="#ctx0" brushRef="#br0" timeOffset="123744.09">18164 16134 17503 0,'0'0'1552'0,"0"0"-1232"15,0 0-320-15,0 0 0 16,0 0 3472-16,0 0 640 0,0 0 128 0,0 0 32 0,0 0-3008 0,0 0-608 15,0 0-112-15,-6 2-32 0,6-2 352 16,-8 4 64-16,2 2 16 0,3 3 0 0,-2 1-720 0,1 0-224 16,1-1 128-16,1 2-128 0,0 3 0 0,0-2 0 15,1 1-128-15,2 0 128 0,1-1-192 0,0 0 192 16,0-1-208-16,1 1 80 0,2 1 128 0,-1-4-160 16,-4-9 160-16,8 9-160 0,1 0 0 0,0-2 0 15,1-1 0-15,1-1 0 0,0-4 0 0,0-1 0 16,1-1 0-16,1-2 0 0,0-1-64 0,0-1-16 0,-1-4 0 0,1-1 0 15,2-3 240-15,-1-2 160 16,-2 2-32-16,-1-1 0 0,-1 0 16 0,-1-1 0 16,-4 0 0-16,2 2 0 0,-1 2 192 0,-1 1 48 15,-3-1 0-15,1 1 0 0,-1 0 128 0,-2 2 48 16,0 8 0-16,0 0 0 0,0-9 272 0,0 9 64 16,-3-6 16-16,3 6 0 0,0 0-336 0,0 0-80 0,0 0-16 0,-6 2 0 0,6-2-480 0,-5 8 0 15,1 1 0-15,0 2-160 16,0 0 160-16,0 2-160 0,0 3 160 15,1 3-160-15,-1-1 160 0,0 2-160 0,1 1 160 0,1 0-160 16,1-1 160-16,0 1 128 0,-2 0-128 0,2-1 176 0,1-3-176 0,0 1-176 16,0-2 48-1,1 1 0-15,2-2-528 0,-1-2-112 0,0 0 0 0,1-4-16 16,-3-9-592-16,5 9-112 0,-2-2-32 0,-3-7-9680 16,0 0-1952-16</inkml:trace>
  <inkml:trace contextRef="#ctx0" brushRef="#br0" timeOffset="124353.13">19617 16054 23039 0,'0'0'2048'0,"0"0"-1648"15,0-8-400-15,0 8 0 0,0-8 1952 0,0 8 304 16,0 0 64-16,0 0 16 15,2-8-1344-15,-2 8-272 0,0 0-48 0,0 0-16 0,2-6 784 16,-2 6 160-16,0 0 16 0,0 0 16 0,0 0-784 0,0 0-144 16,0 0-48-16,0 0 0 15,0 0-384-15,0 0-80 0,0 0 0 0,-2 9-16 0,0-1-176 16,0 2 0-16,0 0 0 0,0 1 128 0,-1 2-128 0,1 2 0 0,0 1 0 0,0 2 0 16,1 1 0-16,-3-1 0 0,2 0 0 0,1-1 0 15,0 2 0-15,0-1 0 0,0-3-144 0,0-1 144 16,1 2 0-16,0-1-192 0,-1-2 192 0,1 0-160 15,-1-5-144-15,1 2-16 0,0-10-16 16,-2 11 0-16,2-2-304 0,0-9-48 0,0 0-16 0,0 0 0 31,0 0-384-31,0 0-64 0,0 0-32 0,0 0-9520 0,0 0-1904 0</inkml:trace>
  <inkml:trace contextRef="#ctx0" brushRef="#br0" timeOffset="124658.42">19453 16048 25791 0,'0'0'1152'0,"0"-9"224"0,0 0-1104 0,1 1-272 0,1-2 0 0,1 0 0 16,1 0 2336-16,2 0 416 0,0-1 64 0,3 1 32 15,1 0-1952-15,1 0-400 0,0-1-80 0,2 3-16 16,3 0 160-16,0 0 16 0,1 0 16 0,0 3 0 16,2 1-272-16,0-1-64 0,-2 0-16 0,2 1 0 0,0 2 0 0,-1 0 0 0,-1 0 0 15,-2 1 0-15,-2 1-96 0,-2 1-16 0,-1-1 0 0,-10 0 0 16,0 0 0-16,10 5 0 0,-10-5 0 0,0 0 0 15,6 10-304-15,-3-1-64 0,-3-9-16 0,-1 11 0 16,-2 0 64-16,-3 0 0 0,-3-1 0 0,-1 1 0 16,-1 1 192-16,-1-1 0 0,0-2 0 0,-2 0 0 15,0-2 0-15,-3 1 0 0,3-1 144 0,0-2-144 32,0 1 192-32,2-1-64 0,0 1-128 0,0-1 192 15,1-1-384-15,1 3-64 0,0-3-32 0,1 1 0 16,1-1-1312-16,0 1-272 0,0-1-48 0,2 0-8864 15,6-4-1760-15</inkml:trace>
  <inkml:trace contextRef="#ctx0" brushRef="#br0" timeOffset="125082.73">19173 16465 17503 0,'0'0'1552'0,"0"0"-1232"0,0 0-320 0,0 0 0 0,0 0 2096 0,0 0 352 16,0 0 80-16,0 0 16 0,0 0-1168 15,0 0-224-15,0 0-64 0,0 0 0 16,0 0 176-16,5-6 16 0,2 1 16 0,4 2 0 0,4-1-592 0,4 1-112 16,3-1-16-16,7-1-16 0,5 2-160 0,2 0-16 15,1-3-16-15,4 1 0 0,4-2-176 0,6-1-48 16,4 0 0-16,6 0 0 0,7 0 0 0,-2 2 0 16,-5-1 0-16,0 1 0 0,-2 2-144 0,-1 1 0 0,0-1 0 15,-3 1 128-15,-4 2-128 0,-3 0 0 0,-8 0 0 0,-4 1 0 16,-7 1 0-16,-4 1 0 0,-4 0-224 0,-3 1 80 31,-6-2-448-31,-2 0-96 0,-10-1-16 0,0 0 0 16,0 0-1392-16,0 0-272 0,0 0-64 0,-3 12-16 15,-6 0-304-15,-6 2-48 0,-16 9-16 0,-4 2 0 0</inkml:trace>
  <inkml:trace contextRef="#ctx0" brushRef="#br0" timeOffset="125557.32">19608 16863 23951 0,'0'0'2128'0,"0"0"-1696"31,0 0-432-31,0 0 0 0,0 0 1920 0,-7 3 288 16,-1 1 64-16,1 0 16 0,0 3-1600 0,-1 0-320 0,-1 0-64 0,0 3-16 0,1 1 144 0,-2 1 16 16,-1 0 16-16,0 1 0 0,1 2-320 0,-2-2-144 15,1-1 128-15,0 0-128 0,1 1 144 0,1-1-144 16,0 0 160-16,4-2-160 0,-3 0 144 0,3-2-144 15,5-8 128-15,0 0-128 0,-7 3 0 0,7-3 0 16,0 0 0-16,0 0 0 16,0 0 0-16,0 0-256 0,0 0 48 0,0 0 0 0,3-6 208 0,3-2-176 15,0-3 176-15,3-1-160 0,1-2 160 16,2-2 176-16,1-1-48 0,3-1 0 0,0-2 128 0,2 1 32 0,-2 0 0 16,4-1 0-16,0-1-160 0,0 3-128 15,-3 2 192-15,1 3-192 0,-2 1 256 0,0 2-48 16,-3 0-16-16,-1 3 0 0,0 3 384 0,-2 0 64 0,-3 3 0 15,-7 1 16-15,10-1-208 0,-10 1-64 16,0 0 0-16,10 7 0 0,-10-7-384 0,8 10 0 0,-8-10 128 0,6 15-128 16,-2-1 0-16,-2 0 0 0,0 0-160 15,0 1 160-15,-4 1-144 0,2 0 144 0,2 1-128 0,-2-2 128 16,-2-2 0-16,2 1 0 0,0-1 0 0,0-1 0 16,-2 0 0-16,4 1 0 0,0-2 0 0,-2-1 0 0,0-1-288 0,1 0 32 31,0-2 0-31,-1-7 0 0,0 0-640 15,3 8-112-15,-3-8-16 0,0 0-16 0,0 0-1808 0,0 0-352 0,0 0-80 0,0 0-16 16</inkml:trace>
  <inkml:trace contextRef="#ctx0" brushRef="#br0" timeOffset="125763.11">19442 16787 27647 0,'0'0'1216'0,"0"0"256"0,0 0-1168 0,0 0-304 15,6-7 0-15,0-1 0 16,2 1 1792-16,2 2 288 0,1-1 64 0,1 1 16 0,1-1-1280 16,3 2-256-16,1-1-48 0,4 3-16 15,0 0 48-15,2 1 16 0,0 1 0 0,2-1 0 16,-1 1-432-16,1 0-64 0,1-1-128 0,-2 1 176 16,-1 0-560-16,-2 1-128 0,-3 0 0 0,0 1-16 15,-2 1-2368-15,0 2-480 0,-3 0-80 0</inkml:trace>
  <inkml:trace contextRef="#ctx0" brushRef="#br0" timeOffset="126349.92">20147 17000 11967 0,'0'0'528'0,"0"0"112"0,0 0-512 0,10-2-128 0,-3-3 0 0,2-1 0 15,0 1 4928-15,-2-2 944 16,0 2 192-16,-2-1 32 0,0 2-4336 0,-3-3-864 15,0 0-192-15,0-2-16 0,-1 3 80 0,-1 0 32 0,-1-2 0 0,0 3 0 16,0-1-544-16,-1-2-96 0,-2 1-32 16,-3-1 0-16,1 2-128 0,0 1 192 0,-2-2-192 0,-1 2 192 15,1 3-384-15,-3-1-64 0,-3 3 0 0,2 2-16 32,0 1-144-32,-2 1-32 0,0 1 0 0,-1 2 0 0,1 2 96 0,0 0 16 15,0 1 0-15,2 1 0 0,1 0 176 0,1 0 160 0,2 0-208 0,0-1 80 16,1 0 128-16,2-2 0 0,2 1 0 0,-2-1 0 15,5-8 0-15,-1 10 0 0,1-10 0 0,1 10 0 16,1-3 0-16,-2-7 0 0,7 8 0 0,0 0-128 0,-1-4 128 16,3 0-128-16,1-2 128 0,-1-2-128 15,2 0 128-15,1-2 0 0,1-3 128 0,1 0-128 0,1-3 256 16,0-2 0-16,0-1-16 0,2-2 0 0,-1 0 32 0,2-3 16 16,0-1 0-16,-2-2 0 0,-1-1 112 0,0-1 32 15,-2-2 0-15,-1 1 0 0,-1 0 16 0,-1 1 16 16,-1 3 0-16,-1 0 0 0,-2 0-144 0,0 3-16 15,-3 1-16-15,-1 2 0 0,0 2 48 0,-1 0 16 16,2 2 0-16,-2 0 0 0,-1 3 112 0,0 5 32 16,0 0 0-16,0-6 0 0,0 6-496 0,0 0 0 15,0 0 0-15,0 0 0 0,0 0 0 0,0 0 0 16,-7 3-128-16,2 2 128 0,0 3-144 0,0 2 144 0,-2-2 0 0,0 6-144 16,1 4-32-16,-2 1 0 0,0 1 0 0,1 2 0 15,0 1 176-15,2 2-160 0,-1-2 160 0,3 2-160 16,1-3 160-16,2 0 0 0,2-3 0 0,1 0 0 15,0 1 0-15,3-1 0 0,2 0 0 0,-2-1 0 16,0 0-192-16,0-4-16 0,2-2 0 16,0-1 0-1,0 0-544-15,-1 0-96 0,0 0-32 0,1-3 0 16,-1-3-1728-16,3 1-336 0,-1-5-80 0</inkml:trace>
  <inkml:trace contextRef="#ctx0" brushRef="#br0" timeOffset="126795">20435 16672 37439 0,'0'0'1664'0,"0"0"320"0,2-10-1584 0,-2 10-400 16,5-6 0-16,3 1 0 0,0-2-144 0,1 2-112 16,-1 0-32-16,1 2 0 0,0 0 1008 0,-1 1 208 15,0 0 32-15,1 1 16 0,0 0-464 0,0 2-80 16,0 0-32-16,-9-1 0 0,8 6-400 0,-8-6 0 0,0 0 0 0,8 4 0 31,-8-4-704-31,5 8 0 0,-5 2-16 0,-3-1 0 16,0 1-224-16,-5 1-32 0,0 0-16 0,-2 1 0 15,0 0 368-15,-1 0 80 0,0-2 16 0,2 0 0 0,-1-1 384 0,3-2 144 16,2 0 0-16,5-7-144 0,-6 8 144 0,6-8 0 0,-5 8 128 0,5-8-128 16,0 0 272-16,0 0-16 0,-1 10 0 0,1-10 0 15,0 0-96-15,5 12-32 0,1-2 0 16,2-1 0-16,-1-1 64 0,2-1 16 0,1 0 0 0,0 1 0 0,0-1 96 0,-1 0 16 15,-2 0 0-15,0-2 0 0,-7-5 160 0,8 7 32 16,-8-7 16-16,6 6 0 0,-6-6 32 0,0 0 0 16,0 0 0-16,0 0 0 0,0 8-80 0,0-8-16 15,0 0 0-15,-5 7 0 0,-2-2-320 0,-1 0-144 16,0-3 128-16,-1 1-128 0,-3 1 0 0,1 0-304 16,-3-2 48-16,1 0 16 15,1-1-464-15,-2-1-112 0,1 0-16 0,-1 1 0 16,0 0-2000-16,0-2-416 0,-2-3-80 0,1 0 0 0</inkml:trace>
  <inkml:trace contextRef="#ctx0" brushRef="#br0" timeOffset="127564.56">19702 15970 16575 0,'0'0'1472'0,"0"0"-1168"0,0 0-304 0,-3-7 0 16,-2 0 944-16,5 7 128 0,-2-8 16 0,0 2 16 16,2 6-1376-16,-3-5-288 0,-1-1-48 0,4 6-16 15,-3-5 1536-15,3 5 304 0,0 0 64 0,0 0 16 0,0 0-656 0,0-6-144 16,0 6-32-16,0 0 0 0,3-5 288 0,-3 5 48 15,5-7 16-15,-5 7 0 0,6-5-288 0,0-1-48 16,-1 1-16-16,1 0 0 0,-6 5 48 0,7-5 16 16,2-1 0-16,0 2 0 0,1-1-96 0,0 1-32 15,0 1 0-15,-1 1 0 0,-1 0 64 0,2-1 16 16,1 1 0-16,0 1 0 0,1 0 128 0,-3 1 32 16,0 0 0-16,1 2 0 0,-1 1-128 0,-1 1-32 15,1-1 0-15,0 0 0 0,0 2-176 0,-9-5-48 16,10 7 0-16,-3 1 0 0,0 0-256 0,-1 0 0 0,-6-8 0 0,4 12 0 15,-1-1 0-15,-1 0 0 0,1 0 0 0,-3 0 0 16,-1 0 0-16,-2-1 0 0,1-1 0 0,-1 0 0 16,-2 0 0-16,0 0 0 0,-2 1 0 0,0-1 0 15,-2-3 0-15,1 1 0 0,0-1 0 0,0 0 0 16,-2-2 144-16,-1 1-16 0,-1-2-128 0,-2 0 192 16,0-1-64-16,-1 0-128 0,-2-1 176 0,2-1-176 15,1 0 0-15,0 0 0 0,1-1 0 16,2-1 0-16,2 1 0 0,2 0-192 0,-4-1 48 0,2 1 16 31,9 1-304-31,-9-2-48 0,2 0-16 0,0-1 0 0,-1 0-2448 0,0 0-480 0</inkml:trace>
  <inkml:trace contextRef="#ctx0" brushRef="#br0" timeOffset="128255.78">20803 15996 18431 0,'0'0'1632'0,"0"0"-1312"0,0 0-320 0,0 0 0 0,0 0 3664 0,0 0 672 16,0 0 128-16,0 0 16 0,0 0-3520 15,7-4-704-15,-7 4-128 0,7-3-128 0,-7 3 768 0,9-1 64 16,-9 1 0-16,9 0 16 0,0 1-336 0,-9-1-80 16,10 3-16-16,-1 0 0 0,-1 2-192 0,-8-5-32 0,9 6-16 0,-1 1 0 15,0-1-176-15,-1 3 128 16,0 1-128-16,-1 1 128 0,1 0 32 0,0 2 0 0,-1 1 0 0,2 1 0 16,0 1 48-16,-2 3 16 0,1 2 0 0,-1 2 0 15,1 1-80-15,-1 4-16 0,-2 2 0 0,-2 1 0 16,1 6 0-16,0 3-128 0,-3 6 192 0,-3 0-64 15,-1 2-128-15,-1 1 0 0,-3 0 0 0,-2 2 0 16,-2 0 0-16,-2 0 0 0,-3-3-192 0,-1-1 192 16,0-3-320-16,-4-2 48 0,-2-2 16 0,-3-1 0 15,0-4-208 1,-9-1-48-16,-2 1 0 0,-5-2 0 0,-2-2-480 0,-2-1-96 0,-4-4-32 0,-2-1-15296 16</inkml:trace>
  <inkml:trace contextRef="#ctx0" brushRef="#br0" timeOffset="128732.93">19195 15658 27647 0,'0'0'1216'0,"0"0"256"0,0 0-1168 0,-6-6-304 15,6 6 0-15,-6-3 0 0,6 3 2080 0,0 0 352 0,-7-2 80 0,7 2 16 0,-9 1-1696 0,2 2-352 16,-1 0-64-16,0 4-16 16,1 3-64-16,-2 3-16 15,-1 3 0-15,-1 3 0 0,-1 3-320 0,0 3 0 0,-2 3 0 16,1 5 0-16,-1 4 128 0,0 4-128 16,-1 1 160-16,1 2-160 0,0 1 272 0,1 2-32 0,-1 1-16 0,2 0 0 15,1 0 32-15,2 1 16 16,1-2 0-16,1 0 0 0,3 1-32 0,3-3-16 0,4-5 0 15,1 0 0-15,3-4-32 0,2 1 0 0,1-1 0 0,1-1 0 0,2-2-192 16,2-1 144-16,2-1-144 0,2-4 128 0,2-1-128 0,4-4-272 16,1-3 64-1,3 0 16 1,1 1-608-16,8-6-112 0,4-3-32 0,5-3-11072 16,3-4-2208-16</inkml:trace>
  <inkml:trace contextRef="#ctx0" brushRef="#br0" timeOffset="129833.77">14946 17508 19231 0,'0'0'848'0,"0"0"176"0,0 0-816 0,0 0-208 0,-4-8 0 0,4 8 0 0,-2-8 1152 0,1 2 176 16,1-1 32-16,0 7 16 16,0-8-256-16,0 8-48 0,0-8-16 0,1 1 0 0,-1 7 240 15,0 0 48-15,2-8 16 0,-2 8 0 0,2-6-304 0,-2 6-64 16,3-7-16-16,-3 7 0 0,0 0-144 0,0 0-16 0,1-6-16 0,-1 6 0 16,0 0-176-16,0 0-48 15,0 0 0-15,0 0 0 0,0 0-144 0,0 0-48 0,0 0 0 0,0 0 0 16,0 0-176-16,0 0-32 0,0 0-16 0,0 0 0 15,0 0-160-15,0 13 0 0,1 0 0 0,-1 3 0 16,0 3 0-16,0 2 0 0,0 1 0 0,0 4 0 16,1 3 0-16,-1 2-176 0,0 2 176 0,1 0-128 15,0 0 128-15,-1 0 0 0,0 0 0 0,1-1 0 16,1 0 0-16,-2 0 0 0,-1-1 0 0,1-1 128 16,0-1-128-16,0-3 0 0,-1 1 0 0,0-3 0 0,0 0 0 15,0-2 0-15,1-3 0 0,-1-2 128 16,0 0-128-16,0-3 0 15,0-1 0-15,-1-1 0 0,0-1-384 0,1-2 0 0,1-9 0 0,0 0 0 16,0 0-400-16,0 0-80 0,0 0-16 0,0 0 0 31,0 0-1968-31,0 0-400 0,0 0-80 0</inkml:trace>
  <inkml:trace contextRef="#ctx0" brushRef="#br0" timeOffset="130189.82">14982 17590 26719 0,'0'0'2368'0,"0"0"-1888"16,-1-10-480-16,2 0 0 0,2-2 960 0,3 0 112 0,0 0 16 0,3 1 0 15,0-1-960-15,0 1-128 16,1 0 0-16,-1 1-192 0,2 1 1328 0,3 1 272 0,0-1 48 16,2 1 16-16,2 1-688 0,2 2-128 0,1-1-16 15,-1 3-16-15,-2 1-128 0,1 1-32 0,0 0 0 0,-5 1 0 16,-1 2-320-16,-2 2-144 0,-1 2 128 0,0 2-128 15,-1 0 0-15,-3 4 0 16,0 3-224-16,-1 0 80 0,-1-1-96 0,-1 4-16 0,-3 1 0 16,-1 2 0-16,-2 0-64 0,-2-2-32 0,-1 1 0 0,-1-2 0 15,0-2 352-15,-1 0 0 0,-3-3 0 0,-2 0 0 0,-2-1 368 0,1-1-16 32,-1-1 0-32,0-1 0 0,-1 0-160 0,0-1-16 0,1-1-16 15,-1-1 0-15,1-3-160 0,3 0 0 0,0-1 0 16,1-1 0-16,1-1-448 15,1 0-64-15,0-1 0 0,0 0-16 0,2 0-1984 0,-2-1-400 0,-1-1-80 0,0-3-16 0</inkml:trace>
  <inkml:trace contextRef="#ctx0" brushRef="#br0" timeOffset="130386.19">15584 17848 28559 0,'0'0'2544'0,"0"0"-2032"0,0 0-512 0,11 1 0 0,2-1 1808 0,5 0 272 16,4-1 48-16,2-2 16 15,-6 1-1952-15,-1-1-384 0,-3 0-64 0,-1-1-32 0,-1 1 288 0,-1 1 0 16,-1 0 0-16,0-1 0 16,-2 0-1984-1,0 1-352-15,-8 2-64 0</inkml:trace>
  <inkml:trace contextRef="#ctx0" brushRef="#br0" timeOffset="130580.98">15535 18071 30399 0,'0'0'2704'0,"0"0"-2160"0,0 0-544 0,0 0 0 16,0 0 2032-16,0 0 288 15,11-1 64-15,-1 1 16 0,0 0-2224 0,1 0-448 0,1-1-96 0,1 1-16 16,2 0 976-16,0 0 192 15,0 1 48-15,2-1 0 0,0 0-704 0,2 0-128 16,-3 0 0-16,-1 0 0 16,1-1-1584-16,1 0-208 0,-1 0-64 0</inkml:trace>
  <inkml:trace contextRef="#ctx0" brushRef="#br0" timeOffset="131049.69">16560 17662 13823 0,'0'0'1216'15,"0"-8"-960"-15,1-1-256 0,4 0 0 0,1-2 5120 0,4 2 960 16,1-1 208-16,1 1 48 0,1 0-4928 0,-1 1-960 15,-1 3-208-15,0 0-48 0,0 1 656 0,-1 1 128 16,1 2 32-16,0 1 0 0,-2 0-672 0,1 2-128 16,0 0-16-16,-1 2-16 0,-2 2-176 0,-1 1 0 15,0 1 0-15,-1 3 0 16,0 3-384-16,-2 2-48 0,-3 2-16 0,-1 3 0 16,-2 1-32-16,-4 3-16 0,-3 3 0 0,-3 4 0 15,-3 2-144-15,-1 2-16 0,-2-2-16 0,-2-5 0 0,-1-3 336 0,1-3 64 0,3-2 16 0,-1-1 0 16,2-4 640-16,3-1 128 0,2-1 16 0,2-2 16 15,0-1-32-15,3-1-16 0,1-3 0 0,6-7 0 16,-4 7 80-16,4-7 32 0,0 0 0 0,0 0 0 16,0 0-160-16,1 9-48 15,-1-9 0-15,0 0 0 0,9 6-80 0,2 0-32 0,1-2 0 0,2 0 0 16,-1-2-160-16,4 0-128 16,1-1 192-16,1 0-192 0,0 0 256 0,-1-1-64 0,1-1-16 0,0 0 0 0,-3-1-304 0,1 1-64 15,-1-1-16-15,0-1 0 31,0 1-496-31,-1-1-80 0,-1 1-32 0,1-3 0 0,-2-1-2288 0,3-2-464 16,-1 0-80-16,1-3-32 0</inkml:trace>
  <inkml:trace contextRef="#ctx0" brushRef="#br0" timeOffset="131415.87">17252 17811 27647 0,'0'0'2448'0,"0"0"-1952"16,0 0-496-16,0 0 0 0,0 0 1904 0,0 0 272 15,0 0 64-15,0 0 16 16,0 0-2256-16,0 0-592 0,0 0-48 0,-9 1-16 0,1 1 1184 0,0 1 240 0,1 1 64 0,2 3 0 16,-2 1-704-16,2 0-128 0,0 2 0 0,1 0 0 15,1 0 0-15,0 0-192 0,2 1 192 0,1 0-192 16,0-1-48-16,1 1 0 0,2-2 0 0,0-1 0 16,2 0 240-16,2 0 0 15,2-3 0-15,0 1 0 0,1-1 0 0,1 1 160 0,0-2-32 0,1 1 0 16,0 0 32-16,2 0 0 15,-2-2 0-15,0 1 0 0,-1 0 288 0,0 1 48 0,-2-1 16 0,0 1 0 16,0-1 16-16,-2 1 16 16,0-1 0-16,-2 3 0 0,1-2-160 0,-6-5-48 0,0 0 0 0,3 9 0 0,-3-9 0 15,0 10 0-15,-1-1 0 0,0-2 0 0,-2 2-336 16,-2-2 0-16,1-2 0 0,-2 3 0 0,-1-1-224 0,0-1 32 16,-1 1 16-16,0-2 0 15,-2 1-272-15,0-1-48 0,1-1-16 0,-4-1 0 31,0 0-1216-31,-3-2-256 0,-1 0-64 0</inkml:trace>
  <inkml:trace contextRef="#ctx0" brushRef="#br0" timeOffset="131589.48">17297 17799 23951 0,'0'0'1056'0,"0"0"224"16,10-3-1024-16,3 0-256 0,4-3 0 0,4-2 0 0,1 1 448 0,1-1 48 15,-2 0 0-15,-1 1 0 0,-3 0-496 0,3 2-128 0,-5-2-16 16,1 3 0-16,-3-1-800 0,-3 1-144 0,3-2-48 0,-13 6 0 0</inkml:trace>
  <inkml:trace contextRef="#ctx0" brushRef="#br0" timeOffset="131889.92">17679 17613 13823 0,'0'0'1216'0,"0"0"-960"16,0 0-256-16,0 0 0 0,0 0 4704 0,-2-6 896 15,2 6 176-15,0 0 48 0,0 0-4080 0,0 0-800 16,0 0-176-16,0 0-16 0,0 0 848 0,0 0 192 16,0 0 16-16,0 0 16 0,0 0-960 0,0 0-192 15,0 0-32-15,0 0-16 0,-5 9-432 0,2 0-64 0,1 4-128 0,0-1 176 16,0 1-176-16,0 2 0 0,0 2 0 0,1 0-176 15,-1 2 176-15,0 1 0 0,0-1 0 0,0 1-128 16,0 1 128-16,0 0-192 0,2 0 192 0,-2 0-192 16,1 1 32-16,0-1 0 0,0-2 0 15,2-2 0-15,-1 0-112 0,0-3-32 0,0-1 0 0,0 0 0 16,0 1-336-16,1-3-80 0,-2-1-16 0,1-1 0 16,-1-1-1504-16,1-1-288 0,-2-1-64 0</inkml:trace>
  <inkml:trace contextRef="#ctx0" brushRef="#br0" timeOffset="132449.1">18119 18117 34783 0,'0'0'1536'0,"0"0"320"0,0 0-1472 16,0 0-384-16,0 0 0 0,0 0 0 15,0 0-272-15,4-8-128 0,0 1-32 0,-1-1 0 0,0 0 1600 0,1 0 320 0,0-2 64 0,2-1 16 16,-4-3-976-16,2 1-192 0,1 0-32 0,-1-3-16 0,1-4-64 15,1-1-16-15,-2-1 0 0,2-1 0 0,-1-1-272 0,1-2 0 16,-1 1 0-16,0 1 0 0,-3-2 0 0,1 3-144 16,1 2 144-16,-2 2-192 0,-2 0 16 0,0 2 0 15,0 3 0-15,-1 2 0 16,0 1 176-16,-1 1-128 0,1 1 128 0,-1 3-128 16,-1 1 128-16,3 5 0 0,-5-3 0 0,5 3 0 15,-4-2-160-15,4 2 160 0,-5 3-192 0,0 3 192 0,1-1-208 0,-1 3 64 16,0 2 16-16,0 2 0 0,0 1 128 0,1 4-160 15,-2-1 160-15,2 3-160 0,-2 1 160 0,1-1 256 0,1 1-64 16,1 1-16-16,0-1 208 0,1 1 32 16,0 0 16-16,2 1 0 0,2 0-32 0,1-1 0 0,0-2 0 0,3 1 0 15,1 0-128-15,1-1-16 0,0-2-16 16,2 0 0-16,-2-1-96 0,2 0-16 0,1-3 0 0,0-1 0 16,1-2-288-16,1-1-64 0,-1-2-16 0,2-1 0 31,0-3-352-31,2-1-80 0,-1-1-16 0,0-2 0 0,1-2-336 0,0-4-64 0,2-4 0 0,1-4-16 31,0-4-256-31,0-4-48 0,1-4-16 0,-1-5-8496 0,-3-8-1680 0</inkml:trace>
  <inkml:trace contextRef="#ctx0" brushRef="#br0" timeOffset="132906.82">18574 17632 9215 0,'0'0'400'0,"0"0"96"16,-2-9-496-16,1 2 0 16,-1 0 0-16,0 1 0 0,1 1 6496 0,1 5 1200 0,-3-6 240 0,3 6 64 15,-3-5-5440-15,3 5-1088 0,0 0-224 0,0 0-32 0,0 0-432 0,0 0-80 16,0 0 0-16,0 0-16 0,0 0-384 0,-4 10-80 15,0 0-16-15,2 1 0 16,-1 0-208-16,1 3 0 0,1 3 0 0,-3 0 0 0,2 1-128 0,-1 3 128 0,1 1 0 0,-1 0 0 16,1 0 0-16,0-1-128 15,0-1 128-15,0 0 0 0,-1-1 0 0,2 0 0 16,1-2 0-16,1 0 0 0,-2-3 0 0,1-1 0 16,0-2 0-16,3-1 0 0,-3-10 0 0,1 8-128 15,-1-8 128-15,1 9-160 0,-1-9 160 0,0 0-192 16,0 0 192-16,0 0-192 0,0 0 192 15,0 0 0-15,0 0 0 0,0 0 0 0,6 2 0 0,-6-2 0 0,9-3 160 0,-2-2-160 16,-1 0 160-16,1-2-160 0,0-1 160 16,0 0-160-16,2-1 0 0,-1 1 128 0,-2 0-128 0,2 2 0 15,-1 0 0-15,0 2 0 0,0-1 128 16,-7 5-128-16,9-3 176 0,0 2-16 0,-9 1 0 16,9 2 0-16,-9-2-160 0,10 5 0 0,-2-1 0 0,-1 3 0 15,-2-1 0-15,2 3-144 0,-3 0 144 16,1 1-208-16,-2 1 208 0,0-1-176 0,-1-2 176 15,-1 1-160-15,-1 1 32 0,0 0 0 0,-2 1 0 0,-1-1 0 0,1 1-64 0,-3-1-16 32,-1 0 0-32,-1-1 0 0,-1-1-112 0,0 1-32 0,-2 0 0 0,1-1 0 15,-2-2-496-15,0 1-112 0,-1-2 0 0,2-1-16 16,-2-1-1248-16,1-2-240 16,1-2-48-16,0-1-16 0,0-3-848 0,2-2-160 0,0-8-48 0,5 0 0 15</inkml:trace>
  <inkml:trace contextRef="#ctx0" brushRef="#br0" timeOffset="133217.53">18952 17849 10127 0,'0'0'896'0,"11"-6"-704"0,0 3-192 16,0 0 0-1,-4-1 3840-15,-7 4 720 0,10-4 160 0,-10 4 16 16,0 0-2176-16,0 0-432 0,0 0-80 0,0 0-32 16,0 0-672-16,0 0-144 0,0 0-32 0,0 0 0 0,0 0-752 0,0 0-160 0,-3 9-16 0,-1 0-16 15,-2-1-224-15,-2 2-160 0,-1-1 32 0,0 2 0 16,0 0-144-16,0 1-32 0,1 0 0 0,3 0 0 0,-1-1 16 15,2 1 0-15,0-2 0 0,3-1 0 16,1-9-80-16,0 0-16 16,3 11 0-16,2-1 0 0,2-1 48 0,2-1 0 15,1-2 0-15,0 1 0 0,1-1 336 0,-2 1-144 16,5-2 144-16,-2 1 0 0,-1-2 0 0,0 2 320 0,-1-1-32 0,-2 0-16 16,0-1 272-16,-2 1 48 15,-6-5 16-15,0 0 0 0,3 5 32 0,-3-5 16 16,0 0 0-16,-1 8 0 0,1-8-240 0,-5 6-48 15,1 0-16-15,-4-1 0 0,1 0-352 0,-4-1 0 16,-1 1 0-16,1-2 0 16,-3 0-384-16,0 0-128 0,-1 1-48 0,-3-1 0 15,-3-1-1616-15,-1 0-336 0,-2 2-64 0</inkml:trace>
  <inkml:trace contextRef="#ctx0" brushRef="#br0" timeOffset="134346.78">19508 17355 24879 0,'0'0'2208'16,"0"0"-1760"-16,0 0-448 0,0 0 0 0,-5-3 3248 0,5 3 560 15,-6-5 112-15,6 5 32 0,-7-5-3456 0,-1 0-688 16,-1 2-144-16,0 0-32 0,1-1 880 0,-1 2 192 15,-1 0 16-15,-1 0 16 0,-2 0-560 0,-3-2-176 16,-1 1 0-16,-3 0 0 0,-3-2 144 0,-5 2-144 16,-3 0 0-16,-2-2 144 0,-2 0-144 0,-1-2 0 15,-4-1 0-15,0 1 0 0,-4-1 0 0,-6-1 0 16,-5 0 0-16,-4-2 0 0,-6 0 0 0,0-1 0 16,-2-3-128-16,-4 1 128 0,0-2 0 0,-7 1-176 15,-6-1 176-15,-2 2-128 0,1-1 128 0,-7 2 0 16,-6 2 0-16,1-2-128 0,-1 0 128 0,-1 2 0 0,-3 1 0 15,-1 2 0-15,-3-1 0 0,3 2 0 0,1 1 0 0,3 0 0 16,1 1 0-16,5 0 0 0,8 1 0 0,-2 2 0 16,-2-1 0-16,4 1 0 0,5-2 0 0,3 0 0 15,4 1-160-15,-1 0 160 0,-3 0-192 16,5-2 192-16,-2 0-128 0,6-1 128 0,4 0 0 0,1 2 0 16,2 2-176-16,-4-1 176 0,2-3-160 15,3 2 160-15,0 1 0 0,3 0-144 0,1 2 144 0,1 3 0 16,-1 2-320-16,2-2 0 0,1-2 16 15,5 2 0-15,4 3 304 0,4-2-192 0,4-2 192 0,4 2-160 0,2 2 160 16,4-1 0-16,2-1 0 0,3 2 0 0,2-2 0 0,5 1 256 16,1 1-64-16,2-1-16 0,3 1 208 0,1-1 32 15,1 0 16-15,6-4 0 16,-5 7-208-16,3 1-32 0,2-8-16 0,1 12 0 16,1 0 16-16,2 1 16 0,-1 3 0 0,0 0 0 0,2 1 32 15,-1 1 0-15,0 3 0 0,1 3 0 0,-2 5-240 0,2 2 0 16,-2 2 128-16,-1 2-128 0,0 2 0 0,-2 3 0 15,-1 1 0-15,-1 4 0 0,-2 0 0 0,0 4 0 16,-1 5 0-16,-2 0 0 0,-2 1-176 0,1-1 176 16,-3-3-160-16,0-2 160 0,-2-3 0 0,1 1-144 15,0-2 144-15,-1-2 0 0,2-1 0 0,-1-2 0 0,-2-1 0 16,3-6 0-16,2-3 0 0,0-2 0 0,1-3 0 0,1-2 0 16,2-2 0-16,2-2 0 0,-1-3 0 15,1-2 128-15,0-1-128 0,2-7 0 0,2 2 0 0,-1-1 0 16,1 0 0-16,-1 1 0 15,0 0 0-15,2-2 0 0,1 1 0 0,0 5 0 16,-3-12 0-16,5 11 0 0,-5-11 0 0,8 11 0 16,-8-11 0-16,10 11 0 0,-2-1 0 0,-8-10 0 0,11 11 0 0,1-1 0 15,1-2 0-15,-1-1 0 16,0 0 0-16,1 1 0 0,2-2 0 0,1 2 0 0,2 0 0 0,3-1 0 0,1 0 0 0,4 1 128 31,3-1-128-31,4 1 128 0,3-3-128 0,5 2 128 0,4 0-128 0,4-1 128 0,3 0-128 0,3-2 0 16,0 1 128-16,3-1-128 0,5-1 0 0,4 2 0 15,3-1 0-15,1-1 128 0,-3 0-128 0,2-1 0 16,3 0 0 0,3 0 0-16,4 0 0 0,1-1 128 0,-1-2-128 0,2 1 0 0,3 0 0 15,3-1 0-15,4-1 0 0,3 0 0 0,2 0 0 0,2-1 0 16,4 0 0-16,1-1-128 0,-4-2 0 0,4 1 0 0,4-1 0 0,-3 2 0 16,-5-1-64-16,-1 2 0 15,-1 1 0-15,-2 0 0 0,0 0 192 0,-2 0 0 16,-2 2-144-16,0 0 144 0,2 0 0 0,-5 0 0 15,-4 3 0-15,-1-3 0 16,1-1 0-16,0 1 0 0,-1-2 0 0,0 1 0 0,-5 0 0 0,-2-1 0 0,-2 0 128 0,0-1-128 16,0-1 0-16,-4 2 0 0,-4 0 144 15,-2-1-144-15,-3-1 240 0,-3 0-32 0,-2-2 0 0,-3 3 0 16,-3 0 112-16,-4 1 0 0,-5-1 16 16,-4 1 0-16,-1 0-192 0,-4 0-144 0,-2 0 192 0,-4 0-192 15,1 1 240-15,-4-1-64 16,-2 0-16-16,-1 1 0 0,-2 0-160 0,-2 0 0 0,-4 0 0 0,-1 1 0 15,-12 0 0-15,12-2 0 16,-12 2 0-16,0 0-176 0,11-2-240 0,-11 2-48 16,0 0-16-16,0 0 0 15,0 0-544-15,1-6-128 0,-5 0 0 0,-5-2-16 0,-3-1-2416 0,-5-2-464 0</inkml:trace>
  <inkml:trace contextRef="#ctx0" brushRef="#br0" timeOffset="134787.07">19797 17741 26143 0,'2'-15'1152'0,"1"4"256"0,-1-4-1136 0,3-1-272 0,0-4 0 0,2 0 0 16,0 1 0-16,-1 4-176 15,-2 1 32-15,2 3 0 16,-3-1 1616-16,0 3 320 0,0 1 64 0,-1 2 0 15,-1-2-304-15,-1 8-64 0,0 0-16 0,0 0 0 16,0 0-464-16,0 0-112 0,0 0 0 0,0 0-16 16,0 0-352-16,0 0-64 0,0 0-16 0,0 0 0 0,0 0-304 0,0 0-144 15,0 0 128-15,0 0-128 0,0 0 0 16,0 0 0-16,0 0 0 0,0 0 0 0,3 12 0 0,-3-12 0 16,5 12 0-16,-4 0 0 0,0 0 128 0,0 0 64 15,0 3 0-15,0 1 0 0,-1 1-192 0,0 4 160 16,-1 1-160-16,0 3 160 0,0 3-160 0,0 4 0 15,0 1 0-15,-4 5 0 0,2 4 0 0,-1 0 0 16,-2 4 128-16,1 1-128 0,-1 1 0 0,4 2 0 16,-3 0 0-16,4-1 0 0,-2-2 208 0,2-21-32 15,-1 3-16-15,1 3 0 16,0-1 64-16,1 0 16 0,0-1 0 0,0 1 0 0,0-1-32 0,0 19 0 16,0-10 0-16,0-8 0 0,0-6-64 0,1-4-16 15,0-6 0-15,-1-2 0 0,0-2-400 0,1-2-96 16,0-2-16-16,-1-7 0 15,0 0-1728-15,0 0-368 0,0 0-64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2:37:08.43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3052 3753 911 0,'0'0'0'0,"0"0"0"16,0 0 0-16,0 0 0 0,7 4 1664 0,-1-2 256 16,-6-2 64-16,0 0 0 0,0 0-1600 0,7 2-384 0,-7-2 0 0,7 1 0 31,-7-1 416-31,0 0 0 0,0 0 0 0,0 0 0 0,6-1 576 0,-6 1 112 0,6-3 32 15,-6 3 0-15,5-4-96 0,-5 4-16 16,4-4 0-16,-4 4 0 0,3-4-208 0,-3 4-48 16,0 0-16-16,0 0 0 0,3-5-256 0,-3 5-48 0,0 0-16 0,0 0 0 0,0 0-176 0,0 0-48 15,0 0 0-15,0 0 0 16,0 0-64-16,0 0-16 0,0 0 0 0,0 0 0 16,0 0 208-16,0 0 48 0,2 8 0 0,-1 1 0 15,-2 1 256-15,-1 2 48 16,-2 2 16-16,-2 2 0 0,0 4-224 0,-2 3-32 15,-1 3-16-15,0 3 0 0,-1 2-240 0,1 2-32 16,0 2-16-16,-1 3 0 0,0 1-144 0,1 1 0 16,1 1 0-16,1-1 128 0,0 2-128 0,2 0 0 15,1 0 0-15,1-4 0 0,1-1 0 0,1-1 128 0,0 0 0 0,2-3 0 16,1-2 48-16,1-2 0 16,-2-3 0-16,2-2 0 0,0 0-48 0,0-1 0 15,-1-4 0-15,1-2 0 0,0-3-128 0,-1-1 160 0,0-1-160 0,0-2 160 16,1-2-160-16,-1 0 160 0,-2-8-160 0,0 0 160 31,0 0-736-31,0 0-160 0,0 0-32 0,2-11-12208 0</inkml:trace>
  <inkml:trace contextRef="#ctx0" brushRef="#br0" timeOffset="1009.1">3008 3838 13823 0,'0'0'1216'0,"0"0"-960"16,0 0-256-16,0 0 0 0,0 0 912 0,0 0 144 0,0 0 32 0,0 0 0 15,0 0-672-15,0 0-128 0,0 0-32 0,0 0 0 16,7-1 0-16,-1 1 0 0,1 0 0 0,1-1 0 16,-1 0 32-16,1 0 0 0,3-1 0 0,1 0 0 15,0 0-64-15,2 0-16 0,1-1 0 0,3 0 0 0,0 1-16 0,2-1 0 16,2 1 0-16,4-1 0 0,5 1-192 0,3-1 0 31,3 0 0-31,-1-1 0 0,-1 1 0 0,1 0 192 0,1-1-16 0,2 0-16 0,2 0-160 0,3-2 0 16,4 2 0-16,2-1 0 0,2 1 128 0,-1-2 0 15,1 1 0-15,1-1 0 0,1 1 32 0,2-1 0 16,3 1 0-16,3-1 0 0,1 1 64 0,-2-1 16 16,-1 1 0-16,1-1 0 0,1 1-240 15,3-1 144-15,3 2-144 0,-2-1 128 0,-3-1-128 0,-1 1 128 16,0-1-128-16,-1 1 128 0,2 0-128 0,0 1 0 15,0 0 0-15,-3 0 0 0,-3 1 0 0,0-1 0 16,-4 0 0-16,1 1 0 0,0 1 0 0,0-1 0 16,1 1 0-16,-4 0 0 0,-4 0 0 0,-3 0 0 15,-2-1 0-15,-4 2 0 0,-2 0 0 0,-1 1 128 0,-2 0-128 0,-2 1 0 16,-1 0 128-16,-1 0-128 0,-2 2 128 0,-1-1-128 16,-3 0 256-16,-4 0-48 0,-1 0 0 0,0 2 0 15,-4-2-16-15,-1-1 0 16,-2 0 0-16,-3 0 0 0,-8-1-48 0,0 0-16 0,5 2 0 0,-5-2 0 15,0 0 80-15,0 0 16 0,0 0 0 0,0 0 0 16,0 0 64-16,0 0 16 0,0 0 0 0,0 0 0 16,0 0-128-16,0 0-32 0,0 0 0 0,0 0 0 0,0 0-144 15,0 0 0-15,0 0 0 0,0 0 0 0,0 0 0 0,0 0 0 16,0 0 0-16,0 0 0 0,0 0 0 16,0 0 0-16,6 3 0 0,-1-1 0 0,2-1 0 15,0 0 0-15,-2-1-144 0,1 0 144 0,-6 0 0 16,5 0 0-1,2 0 0-15,0-2 0 0,-1 1 0 0,-1 0 0 0,1 1 0 0,-1 0 0 16,0-4 0-16,-1 2 0 0,-4 2 0 0,7-2 0 0,-2 0 176 0,1 1-16 16,-6 1 0-16,5-1 0 0,-5 1 176 0,0 0 48 15,6-2 0-15,-6 2 0 0,0 0-48 0,6 2 0 16,-6-2 0-16,7 2 0 0,-2 0-144 0,2 1-16 16,-7-3-16-16,6 6 0 0,-1-1-32 15,-1 3 0-15,1 2 0 0,-1 1 0 0,0 0 32 0,-1 2 0 0,-1 1 0 0,0 3 0 16,0 0 32-16,0 3 0 0,-1 2 0 0,-1 4 0 15,-1 1-64-15,-1 3 0 16,0 2 0-16,2 3 0 0,-2 2-128 0,1 2 0 16,0 1 144-16,0 1-144 0,0-3 0 0,1-1 128 0,1-1-128 15,0 1 0-15,0-2 0 0,1-2 0 0,0 1 0 0,2-3 0 16,-1-3 0-16,-1-1 0 0,-2-3 0 0,1-1 128 16,0-1-128-16,2-2 0 0,-2-2 0 0,0-1 128 15,-1-3-128-15,0-1 0 0,0-2 128 0,0-1-128 16,-1-2 128-16,1-1-128 0,0-7 128 0,0 0-128 15,0 0 0-15,0 0-192 0,0 0 32 0,-7 1 0 32,0-3-3008-32,0-2-608 0</inkml:trace>
  <inkml:trace contextRef="#ctx0" brushRef="#br0" timeOffset="2138.37">3094 4586 2751 0,'0'0'128'0,"0"0"16"0,-5-1-144 0,-3-1 0 0,8 2 0 0,-6-3 0 0,1 1 1568 0,5 2 288 16,-10-2 48-16,10 2 16 0,-10-3-224 0,3 1-32 16,7 2-16-16,-9-3 0 0,0 2-48 0,9 1 0 15,-9-2 0-15,9 2 0 0,-10-3-592 0,10 3-128 16,0 0-32-16,-9-2 0 0,9 2-416 0,0 0-96 16,0 0-16-16,0 0 0 0,-9-4 32 0,9 4 0 15,0 0 0-15,0 0 0 0,0 0-32 0,0 0 0 16,0 0 0-16,0 0 0 0,0 0-320 0,0 0 0 15,7-4 0-15,1 1 0 0,-1-1 0 0,3 2 128 16,1 0-128-16,1 1 0 0,4-3 128 0,0 2-128 16,2 1 160-16,0 0-160 0,4 0 224 0,2 1-48 0,3-1-16 0,5 0 0 15,3 0-16-15,-7 0 0 16,5-1 0-16,20 0 0 0,-5 1 64 0,0 0 16 16,1-1 0-16,0 1 0 0,2 1-32 0,5-1 0 0,6 0 0 0,-1-1 0 15,-1 0-192-15,-20 1 0 16,5 0 0-16,25 1 0 0,-4-2 144 0,1 1-144 0,2 1 128 0,-2-1-128 15,-6 0 0-15,-4-1 0 0,-2 1 0 0,1 0 0 16,2 1 0-16,-13 0 0 0,8 0 0 0,22 0 0 16,-9-1 0-16,-3 0 0 0,-4 1 0 0,5 0 0 15,3-1 0-15,-19 0 0 0,4 0 0 0,21 0 0 16,-8 0 0-16,-4 1 0 0,-2 0 0 0,-1 1 0 0,1-1 0 0,-17 1 160 16,3 0-160-16,-1 0 160 0,-1-2 32 0,0 1 0 15,-2 0 0-15,-1 0 0 0,-1 0 0 0,0 0 16 16,1 0 0-16,-1 1 0 0,-2-1 64 0,-2 0 16 15,-2 0 0-15,-2 0 0 0,-4 0 48 0,1 0 16 16,-2-1 0-16,1 0 0 0,-4 1-128 0,0 0-32 16,-1 0 0-16,-2 0 0 0,-2-1-32 0,-1 1-16 15,-2-1 0-15,4-1 0 0,-5 0-144 0,-3 1 192 16,-11 1-192-16,9-2 192 0,-9 2 112 0,0 0 16 16,7-2 16-16,-7 2 0 0,0 0 32 0,0 0 0 15,0 0 0-15,3-6 0 0,-3 6-208 0,0-5-32 16,0 5-128-16,0 0 192 0,0-7-320 0,0 7-80 15,-3-5-16-15,3 5 0 16,-5-7-1376-16,5 7-288 0,-5-4-48 0,5 4-8432 16,-6-6-1664-16</inkml:trace>
  <inkml:trace contextRef="#ctx0" brushRef="#br0" timeOffset="5117.1">12422 3718 4607 0,'0'0'192'0,"0"0"64"0,0 0-256 0,0 0 0 16,0 0 0-16,0 0 0 0,0 0 2048 0,0 0 384 0,0 0 64 0,0 0 0 15,1-7-1248-15,-1 7-256 16,-1-5-48-16,1 5-16 0,0 0-224 0,-2-6-64 15,2 6 0-15,0 0 0 0,0 0-288 0,-3-4-64 0,-2 0-16 0,5 4 0 16,0 0 176-16,0 0 48 0,0 0 0 0,0 0 0 16,0 0-96-16,0 0-16 15,0 0 0-15,0 0 0 0,0 0-192 0,0 0-64 0,0 0 0 0,0 0 0 16,0 0-128-16,2 5 160 0,2 1-160 0,-2 1 160 0,0 1 176 16,-2 1 48-16,0 1 0 0,0 1 0 15,0 1 128-15,-3 2 48 0,1 3 0 0,-2 4 0 16,-1 3-336-16,0 2-64 0,1 2-16 0,-1 1 0 15,-1 4-144-15,-1 3 0 0,2 1 0 0,1 1 0 0,-1 3 128 0,2 0-128 16,0 0 128-16,1 0-128 0,2 3 192 0,3-1-32 16,-1-2-16-16,3-1 0 0,1-1 112 0,0-1 0 15,2-2 16-15,0-1 0 0,0-3-128 0,-1-1-16 16,0 0-128-16,1-5 192 0,-3-2-48 0,-1-2-16 16,-1-2 0-16,-2-1 0 15,-1-3-128-15,-1-3 160 0,0-1-160 0,-2-1 160 0,-2-1-160 0,-1-2 0 16,0-2 0-16,-1-3 0 15,-1-1-864-15,1-1-208 0,0-2-32 0,2-2-11568 0</inkml:trace>
  <inkml:trace contextRef="#ctx0" brushRef="#br0" timeOffset="5827.48">12392 3686 13823 0,'0'0'1216'0,"-5"-3"-960"15,-2 0-256-15,2-1 0 0,-1 1 992 0,2 0 160 0,1-1 16 16,3 4 16-16,0 0-112 0,0 0-32 0,-3-4 0 0,3 4 0 16,0 0-144-16,0 0-48 0,0 0 0 0,4-4 0 15,1-1-384-15,2 2-80 0,1 1 0 0,3-1-16 32,1 1-160-32,2 0-16 0,1 1-16 0,3-1 0 0,2-2-32 0,1 1 0 0,1 0 0 0,3 1 0 0,1-2-144 0,3 0 160 31,2 0-160-31,3-1 160 0,3 1-160 0,6-1 192 0,8 0-192 0,2 0 192 0,0 0-192 0,4-1 160 15,1 1-160-15,5 2 160 0,1 0-160 0,4 1 128 16,1-1-128-16,-2 0 128 0,-2-3-128 0,0 3 0 16,1 2 0-16,2 2 0 0,2-2 0 0,4 0 128 15,-7-2-128 1,-5 1 0-16,0 0 0 0,6 1 0 0,-1 1 0 0,0-1 0 0,-2-1 0 0,-2-2 0 31,-4 1 0-31,0 2 0 0,1 1 144 0,-1 0-144 0,0 0 160 0,-1 0-160 16,-5 0 336-16,-4 0-16 0,-4 0-16 0,-5 0 0 15,-4 0-128-15,-4 0-32 0,-5 0 0 16,-3 0 0-16,-2 0-16 0,-3 0 0 0,-3 0 0 0,-4 0 0 16,-4 0 0-16,-1 0-128 0,-7 0 192 0,0 0-64 15,0 0-128-15,0 0 0 0,0 0-160 0,0 0 160 32,0 0-688-32,0 0-32 0,0 0-16 0,0 0 0 15,-7 1-32-15,0 1-16 0,-1 2 0 0,0-1 0 16,1 0-464-16,-1 0-96 0,0 1 0 0,2 0-8720 0</inkml:trace>
  <inkml:trace contextRef="#ctx0" brushRef="#br0" timeOffset="6287.59">15056 3689 2751 0,'0'0'256'0,"0"0"-256"15,0 0 0-15,0 0 0 0,0 0 2944 0,5-2 560 16,2 0 96-16,-7 2 32 0,4-2-1920 0,2 0-384 16,-1-1-80-16,1 1-16 0,-1-1-320 0,2 1-64 0,1 0-16 15,-2-1 0-15,-6 3-64 0,7-2-32 16,-1 1 0-16,2 0 0 0,0 1 0 0,-1 0 0 0,0 1 0 0,1 1 0 16,-4 0-448-16,3 2-96 0,0 1 0 15,0 0-16-15,-1 0 80 0,0 2 0 0,-1 0 16 0,1 3 0 16,-1 0 48-16,1 2 0 15,-3 0 0-15,-1 3 0 0,1 1 128 0,-1 5 16 16,-1 1 16-16,0 2 0 0,0 4-176 0,-1 3-48 0,0-1 0 0,0 3 0 16,0 2-128-16,0 2-128 0,0 3 192 0,0 0-192 0,2 2 176 15,-2 0-176-15,0 1 160 0,0-1-160 16,-1-2 128-16,0 1-128 0,0-4 0 0,0 0 144 16,0-3-144-16,0-1 0 0,0-1 144 0,-2-3-144 15,2-2 0-15,0-2 144 0,-1-1-144 0,1-1 0 0,-1-2 144 0,0-2-144 16,-1-1 0-16,0-2 144 0,0-1-144 0,-1 1 128 15,1-3-128-15,0-2 128 16,-3-1-544 0,2-2-112-16,0-3-32 0,-2 0-9632 0,-1-3-1936 0</inkml:trace>
  <inkml:trace contextRef="#ctx0" brushRef="#br0" timeOffset="7093.86">12161 4712 13407 0,'0'0'592'0,"0"0"128"0,0 0-576 0,0 0-144 15,0 0 0-15,0 0 0 0,4-4 320 0,-4 4 48 16,3-4 0-16,-3 4 0 0,6-5-80 0,-1 2-16 0,1 0 0 0,-6 3 0 0,5-4 0 0,2 2 0 16,0 0 0-1,1 1 0-15,1 0 112 0,0 0 32 16,2-2 0-16,1 2 0 0,2-1 96 0,1 1 0 16,3 0 16-16,3 0 0 0,2-1-80 0,5 1-32 0,1-1 0 0,3 1 0 15,0-1 80-15,1 0 16 16,1 0 0-16,2 0 0 0,2-2-192 0,1 2-48 15,4 0 0-15,1 0 0 0,7-1-48 0,1 1-16 16,0 0 0-16,2 0 0 0,1-1-80 0,3 0-128 0,2 0 176 0,4 2-176 16,5-1 224-16,-2 1-64 15,-2-2-16-15,4 1 0 0,1-1-16 0,3 2-128 16,3 0 192-16,0 0-64 0,-3-2 0 0,2 2-128 0,1 0 192 0,2 1-64 16,1 0 48-16,-2 1 0 0,-3-1 0 15,-2 1 0-15,2 2 96 0,0-1 32 0,-1 0 0 0,-1 0 0 16,-5 2-64-16,-4-1-16 0,-4-1 0 0,-2 0 0 15,-1 0-224-15,0 1 176 0,0-1-176 0,-4-1 160 0,-5 0-160 0,-4 0 0 16,-5-1 0-16,-3 1 128 0,-4-1-128 0,-6 0 160 16,-4 0-160-16,-5 0 160 0,-2-1 96 0,-2 1 0 15,-5-1 16-15,-7 1 0 0,0 0 336 0,0 0 64 16,0 0 16-16,0 0 0 0,0 0-384 0,0 0-80 16,0 0-16-16,0 0 0 0,0 0-352 0,0 0-80 15,0 0-16-15,0 0 0 16,0 0-1824-16,0 0-368 0,0 0-80 0</inkml:trace>
  <inkml:trace contextRef="#ctx0" brushRef="#br0" timeOffset="18643.8">1752 6750 11567 0,'0'0'512'0,"0"0"112"0,-9-4-496 0,3 0-128 16,0-2 0-16,6 6 0 0,-5-7 720 0,0 0 128 0,5 7 32 0,-5-9 0 15,0 2 288-15,2-1 64 0,1-1 16 0,0 0 0 16,-1 1-64-16,2-1-16 0,0 0 0 0,0 1 0 0,1 8-64 0,-1-7-16 31,1 7 0-31,0-7 0 0,0 7-240 0,0 0-48 0,0 0-16 0,0 0 0 0,0 0-208 0,0 0-64 16,0 0 0-16,-3 8 0 0,1 5-64 0,-2 4-32 15,0 5 0-15,1 6 0 0,-1 5-224 0,2 4-64 16,2 5 0-16,-3 5 0 0,1 4-128 0,-2 3 0 16,-1 3 0-16,0-1 0 0,3 0 0 0,0-20 0 15,1 0 0-15,0 0 0 0,0 0 0 0,1-1 0 16,-1-2 0-16,-1-3 0 0,1 0 128 0,0-5-128 0,0-4 128 0,1-2-128 15,-2-3 160-15,0-2-160 16,0-3 192 0,-1-3-192-16,1-1 368 0,2-7-48 0,0 0 0 0,0 0 0 0,0 0 96 0,-2-9 16 15,0-4 0-15,0-7 0 0,-1-6-432 0,2-7 0 16,1-6-144 0,1-24 144-16,2 0-272 0,0 2 48 0,1 3 16 0,2 3 0 15,1 6 208-15,1 6 0 0,-2 6-160 0,2 7 160 16,1 5 160-16,1 7 96 0,-1 3 32 0,1 5 0 15,-1 5 16-15,-1 2 0 0,-8 3 0 0,14 1 0 16,-1 4-160-16,-1 4-16 0,0 2-128 0,-1 2 192 16,-1 3-192-16,0 0 0 0,-2 4 0 0,-1 2 0 15,-1 1 0-15,-4 1 0 0,0-1 0 0,-2 2 0 0,-1-1 0 0,-2 0 0 16,-3 0 144-16,2-3-144 0,-3-3 144 0,2-2-144 16,-4 0 160-16,1-3-160 0,1 0 192 0,2-5-64 15,-1-2-128-15,-2 0 192 0,-1-3-64 0,1-1 0 16,2-1-128-16,-2-1 192 0,0-1-192 0,1-2-192 15,-2-4 48-15,2 0 0 16,3-2-688-16,1-2-128 0,-1-2-16 0,3-1-16 16,3 1-1248-16,2-1-256 0,-1-1-64 0,2-1-10768 0</inkml:trace>
  <inkml:trace contextRef="#ctx0" brushRef="#br0" timeOffset="18939.88">1957 7004 4607 0,'0'0'400'0,"12"6"-400"0,-6 3 0 0,1 1 0 16,-3 0 2976-16,1 2 512 0,-2 3 96 0,1 3 32 15,-1 2-1216-15,-2 1-240 16,0 2-48-16,1 0-16 0,-2 0-832 0,0-6-176 0,1 0-16 0,1 1-16 16,3 0-272-16,-2 1-48 0,0-2-16 0,3-2 0 15,0-1 0-15,1 0 0 0,0-3 0 0,-1-3 0 16,1-1-16-16,1-2-16 0,-1-2 0 0,4-3 0 16,-1-4-176-16,1-1-48 15,-3-3 0-15,1-4 0 0,-1-2-16 0,1-4 0 0,-2-2 0 0,-2-4 0 16,0-3 0-16,-3-3 0 0,-2-1 0 0,-2 3 0 0,-3-2-208 15,0 6-48-15,-2 4-16 0,2 4 0 0,-4 3 144 16,1 4 48-16,1 4 0 0,-2 3 0 0,0 2 0 16,0 3 0-16,0 1 0 0,2 3 0 0,-3 2-368 15,0 1-128-15,-1 2 0 0,1 3 0 16,0 2-416-16,2 1-80 0,2 2-16 0,0-1 0 16,4 0-1792-16,0-1-384 0,1 1-64 0,3-2-7824 15,5-5-1584-15</inkml:trace>
  <inkml:trace contextRef="#ctx0" brushRef="#br0" timeOffset="19254.68">2589 6862 32879 0,'0'0'1456'0,"0"0"304"0,0 0-1408 0,0 0-352 0,0 0 0 0,0 0 0 16,0 0 1088-16,0 0 160 0,7-1 32 0,-1-1 0 16,2-1-272-16,1 0-48 0,0 1-16 0,1 0 0 15,-1-2-656-15,1 1-128 0,1-1-32 0,1-1 0 16,2 1-128-16,-1 1 0 0,-1-1 0 0,1 1 0 15,-1-1-432 1,0 0-112-16,-1 2-32 0,0 1 0 0,0 1-2240 16,-1 1-464-16,-1 1-96 0</inkml:trace>
  <inkml:trace contextRef="#ctx0" brushRef="#br0" timeOffset="19432.06">2643 7044 14735 0,'0'0'1312'0,"-5"3"-1056"0,-3-2-256 15,1 0 0-15,7-1 4944 0,0 0 944 16,0 0 176-16,0 0 32 0,0 0-4304 0,0 0-880 0,0 0-160 0,0 0-48 15,0 0 0-15,0 0-16 0,7 2 0 0,2 0 0 16,2-1-336-16,2 0-64 0,2 1-16 0,3-1 0 16,-1-1-272-16,4 0 160 15,-1 0-160-15,1-3 128 0,1 1-128 0,1-1-272 16,0 0 64-16,3-1 16 16,-1 1-2544-16,-2 1-496 0</inkml:trace>
  <inkml:trace contextRef="#ctx0" brushRef="#br0" timeOffset="20087.83">3512 6580 11967 0,'0'0'1072'0,"0"0"-864"15,1-6-208-15,-1-1 0 0,-1 0 2128 0,2 2 384 0,-1-2 80 0,1 2 16 16,0-1-336-16,0 1-64 16,-1 5-16-16,3-5 0 0,-3 5-400 0,0 0-96 0,0 0-16 15,0 0 0-15,0 0-640 0,0 0-128 16,0 0-16-16,0 0-16 0,4 5-304 0,-1 4-48 15,0 2-16-15,-1 3 0 0,-1 2-176 0,-1 3-32 0,0 3-16 0,0 3 0 16,-1 3-144-16,0 2-16 0,0 0-128 0,-1 1 192 16,2 0-192-16,0-1 0 0,2-2 0 0,0 1 0 0,0 0 128 15,1-2-128-15,1-2 0 0,-1-2 0 0,0-2 0 16,2-2-128-16,1-1-16 0,0-3 0 16,1-1-1840-16,2-3-384 0,1-2-64 15,1-4-13520-15</inkml:trace>
  <inkml:trace contextRef="#ctx0" brushRef="#br0" timeOffset="20376.91">3894 6655 8287 0,'0'0'736'0,"0"0"-592"15,-7 4-144-15,1 3 0 0,-2 2 5440 0,0 1 1072 16,0 1 208-16,1 2 32 0,-1 1-5248 0,1 3-1056 16,2 1-192-16,1 2-64 0,-3 0 160 0,4 1 32 15,2 1 0-15,1 0 0 0,1 0-128 0,2 0-32 0,4-1 0 0,0-1 0 16,1-2-48-16,2-1-16 15,1-3 0-15,0-2 0 0,1-3 160 0,0-2 48 16,1-3 0-16,2-3 0 0,0-3-48 0,0-2 0 0,1-5 0 0,-2-2 0 16,-2-2 160-16,0-4 32 0,0-4 0 0,-2-2 0 15,-1-4-128-15,-1-1-32 0,-4-1 0 0,-1 2 0 16,0-1-48-16,-3 4-16 16,0 2 0-16,-5 2 0 0,1 3 304 0,-2 3 64 0,0 1 16 0,-3 4 0 15,-1-1-272-15,-1 2-48 0,0 2-16 0,-1 3 0 16,0 1-336-16,0 2-128 0,0 2 0 0,0 1 0 15,1 3-384-15,0 1-64 0,1 1 0 0,0 2-16 16,0 2-1488-16,1 0-288 16,1 2-64-16,4-1-9072 0,2 0-1808 0</inkml:trace>
  <inkml:trace contextRef="#ctx0" brushRef="#br0" timeOffset="20894.77">4377 6511 24879 0,'3'-13'2208'0,"-1"7"-1760"16,0 1-448-16,-2 5 0 0,4-5 2272 0,-4 5 368 16,0 0 80-16,0 0 16 0,0 0-1632 0,0 0-320 15,0 0-64-15,0 0-16 0,1 9-160 0,0 3-32 16,0 3-16-16,-2 2 0 0,0 4-240 0,0 3-32 16,-3 4-16-16,3 0 0 0,-1 3-208 0,0 1 144 0,0 0-144 0,1 0 128 15,-1-1-128-15,2-3 0 16,0-2 0-16,0-2 0 0,0-2 128 0,0-2-128 15,0-4 128-15,2-2-128 0,-1-2 256 0,0-2-48 0,0-1 0 0,-1-9 0 16,0 0 112-16,0 0 0 0,0 0 16 16,0 0 0-16,9-4-16 0,-4-4 0 0,2-4 0 0,2-2 0 15,0-4-192-15,4-3-128 16,-1-3 160-16,1-2-160 0,0-2 0 0,0 1 0 0,2 1 0 0,-2 2-160 16,-1 3 160-16,-2 5 0 0,0 2-144 0,-3 3 144 15,0 3 0-15,-3 1 0 0,-4 7-144 0,0 0 144 16,0 0-144-16,0 0 144 0,0 0-208 0,-5 4 80 15,-3 2 128-15,-1 2-128 0,-2 0 128 0,0 3-128 0,0 2 128 0,0 0-128 16,-2 1 128-16,0 0-128 0,1 2 128 0,2-2 0 16,-1-1 0-16,3 0-128 0,3 0 128 0,1-1 0 15,0-1 0-15,2 0-128 0,2-1 128 0,1-1 0 16,1 0 0-16,3 0 0 0,1-1 0 0,2 1 0 16,2 0 0-16,0 1 0 0,0 0 0 0,1 0 0 15,2 0 0-15,0 0 0 0,0 0 0 0,0 0 128 16,-1-3-128-16,2 1 0 0,-3 0 0 0,-1-2 144 15,-3-1-144-15,1-1 0 0,-1 1 176 0,-7-5-176 0,0 0 160 16,0 0-160 0,0 0-1200-16,0 0-336 0,0 0-64 0,0 0-15776 0</inkml:trace>
  <inkml:trace contextRef="#ctx0" brushRef="#br0" timeOffset="21259.62">4887 6688 22175 0,'0'0'976'16,"0"-5"208"-16,1-1-944 0,-1 6-240 0,0 0 0 0,2-5 0 0,-1-2 1648 0,-1 0 272 16,0 7 64-16,0 0 16 0,0 0-192 0,0 0-32 15,0 0-16-15,0 0 0 0,0 0-736 0,0 0-128 16,0 0-48-16,3 8 0 16,-4 1-336-16,1 3-64 0,0 2 0 0,-2 2-16 0,0 0-240 0,0 2-32 15,0 2-16-15,0 0 0 0,-1 2-144 0,2-1 0 16,0 0 0-16,0-1 0 0,-1-1 0 0,1-1 0 15,1 0 0-15,0-1 0 0,1-3 0 0,0-1-272 16,1-2 32-16,3-3 16 16,-3-2-2272-16,-2-6-448 0,0 0-80 0</inkml:trace>
  <inkml:trace contextRef="#ctx0" brushRef="#br0" timeOffset="21618.16">4906 6675 18431 0,'0'0'1632'0,"-5"1"-1312"0,0 2-320 0,0 1 0 15,2 1 3168-15,0 1 560 0,1 0 112 0,2 2 32 16,-3 1-3136-16,3 2-736 0,3 0 0 0,0 2 0 16,2 1 336-16,2 2 48 0,1-1 0 0,1 0 0 0,-1 1 32 0,1-3 16 15,3 0 0-15,1 0 0 16,1-1-176-16,0-2-16 0,-1-1-16 0,1-2 0 0,0-2-80 0,1 0-16 31,-1-3 0-31,2-1 0 0,-1-2-128 0,1-2 0 0,-2-2 144 0,-1 0-144 0,-1-3 0 0,-1-2-160 16,-2-3 16-16,0-3 0 15,-3-1 144-15,1-3 0 0,-2-2 0 0,-1-1 128 0,-2 0-128 0,0 1 128 16,-1-1-128-16,-1 3 128 0,0 3 400 0,0 3 96 16,0 2 16-16,0 2 0 0,-1 2 16 0,0 3 16 0,1 5 0 0,0 0 0 15,0 0-416-15,0 0-64 0,0 0-32 0,-1 5 0 16,1 3-160-16,0 2 0 16,0 2 0-16,-1 2-176 0,-2 1 176 0,-1 1 0 15,0 3-144-15,1 1 144 0,0-2-160 0,0 2 160 0,2 0-208 0,0 0 80 31,0-1-320-31,1-3-64 0,0-2-16 0,2 0 0 16,2-2-1664-16,0-1-336 0,2-3-64 0</inkml:trace>
  <inkml:trace contextRef="#ctx0" brushRef="#br0" timeOffset="21994.1">5599 6391 4607 0,'0'0'400'0,"0"0"-400"15,2-5 0-15,1-1 0 0,3 1 4848 0,-3 0 880 16,1 1 176-16,1-1 48 0,0 0-4544 0,0 2-896 16,-1-2-176-16,1 1-32 0,-2-2 672 0,0 2 144 15,0-1 32-15,-3 5 0 0,3-4-144 0,-3 4-32 16,0 0 0-16,0 0 0 0,0 0-48 0,0 0-16 15,3-5 0 1,-3 5 0-16,0 0-368 0,0 0-80 0,0 0-16 0,-3 6 0 0,-2 3-128 0,0 3-16 0,-3 5-16 0,-1 3 0 16,-1 4-128-16,-3 5-32 0,-3 8 0 0,-1 3 0 15,0 6 0-15,-2 5 0 0,-1 3 0 0,-1 3 0 16,0 3-128-16,0 0 0 0,2 1 0 0,1-2 128 16,0-3-128-16,3-2 0 15,1-3 0-15,2-3 0 0,1-4 0 0,2-4 0 0,1-5 128 0,1-2-128 16,2-4-208-16,2 0-80 0,-1-4-16 0,3-4 0 31,0-3-1936-31,2-5-400 0,3-3-80 0</inkml:trace>
  <inkml:trace contextRef="#ctx0" brushRef="#br0" timeOffset="22565.36">5705 6870 30399 0,'0'0'2704'0,"0"0"-2160"31,0 0-544-31,0 0 0 0,0 6 288 0,0 2-48 0,-1 1-16 0,0 3 0 0,0 3 544 0,0 2 96 16,-1 1 32-16,0 2 0 15,-1 1-320-15,1 1-48 0,-1 2-16 0,0-2 0 0,-1-2-128 0,1-2-48 16,1-2 0-16,0 0 0 0,1-2 48 0,1-3 0 16,1-2 0-16,1-3 0 0,-2-6 64 0,0 0 0 0,0 0 16 0,0 0 0 15,5-1-112-15,3-1-32 0,0-5 0 0,2-5 0 16,-2-6-192-16,3-3-128 15,2-5 160-15,-1-2-160 16,0-3 0-16,2 2 0 0,3 2 0 0,-3 4-160 0,-2 3 160 0,-1 2 0 0,-1 5-144 0,-1 3 144 16,-3 4 0-16,1 2 0 15,-7 4 0-15,0 0 0 0,6 7 0 0,-1 1 128 16,-2 3-128 0,0 3 192-16,0 1-192 0,-2 2 0 0,0 2 0 0,-1-1 0 0,0 2 0 0,1 1 0 0,0-1 0 0,1-3 0 15,0 0 0-15,2-3 0 0,-1-3 0 0,0-2 0 16,1-1 0-16,1-3 160 0,1-2-160 0,0-3 160 15,0-2 32-15,1-3 16 0,1-3 0 0,2-3 0 16,0-3 32-16,2-2 0 0,2-5 0 0,3-3 0 16,2-3-240-16,0-1 128 0,1 3-128 0,-1 2 0 15,-2 3 0-15,-1 4 0 0,-4 2 0 0,0 4 0 16,-3 4 0 0,-1 1 0-16,-8 5 0 0,6 4 0 0,-1 2 224 0,-1 3-48 15,-1 2-16-15,1 2 0 0,-2 5-160 0,0 0 0 0,0 0 0 0,0 2 0 16,-1 1 0-16,2 0 0 15,2 0 128-15,1-1-128 0,-2-4 0 0,3-1 0 16,-1-1 0-16,1-3 128 0,-1-1-128 0,2-4 128 16,1-1-128-16,1-3 128 0,0-2 16 0,2-2 0 15,0-4 0-15,0-2 0 0,0-3-144 0,2-2 0 16,2-2 0-16,-1-3 0 16,1-2-1264-16,0 2-128 0,1 0-16 0,-2 0-11200 15,-1 2-2224-15</inkml:trace>
  <inkml:trace contextRef="#ctx0" brushRef="#br0" timeOffset="28657.05">719 8300 6447 0,'0'0'576'0,"0"0"-576"0,0 0 0 0,0 0 0 0,1-6 1712 0,0 2 224 0,1-1 48 0,-2 5 16 15,2-5-688-15,0-1-144 0,0 1-16 0,0 0-16 16,-2 5-160-16,2-4-16 16,-2 4-16-16,0 0 0 15,3-4-80-15,-3 4-16 0,0 0 0 0,0 0 0 16,0 0-128-16,0 0-16 0,0 0-16 0,0 0 0 15,1 7-192-15,-2 3-48 0,-2 3 0 0,0 2 0 0,1 2-48 0,-1 2-16 16,-2 1 0-16,1 2 0 0,0 0-64 0,0 1 0 0,1 0-16 0,-2 1 0 16,2 3-176-16,0-3-128 0,-1-1 144 0,2 0-144 0,0-1 0 0,2-2 0 31,1-3 0-31,1-1 0 0,1-2 192 0,0-2-64 16,1-1-128-16,1 0 192 0,-1-1 48 0,2-1 0 0,1-3 0 0,2 0 0 0,1-2-240 0,2-1 176 15,2-3-176-15,3-2 160 0,-1-1-160 0,3-2 0 16,1-1 0-16,1 1 0 15,1-2 0-15,-1 0 0 0,2 1 0 0,1-1 0 0,0 0 0 0,0-1 0 16,-2 1 0-16,0 0 0 16,0-2-576-16,-2 0-128 0,-3 1-48 0,-3 1-8464 31,-2 0-1680-31</inkml:trace>
  <inkml:trace contextRef="#ctx0" brushRef="#br0" timeOffset="28891.45">721 8258 29487 0,'0'0'2624'0,"0"0"-2112"0,0 0-512 0,0 0 0 0,2-6 0 0,-2 6 0 15,4-5 0-15,1-2-144 0,4 2 144 0,0 0-160 16,1 0 160-16,-3 1-160 15,3 0 160-15,1 0-128 0,1-2 128 0,2 2-128 16,0-1 128-16,0 1 0 0,-1 0 0 0,2-1-128 16,-1 1-448-16,0 2-64 0,0 0-32 15</inkml:trace>
  <inkml:trace contextRef="#ctx0" brushRef="#br0" timeOffset="29094.21">716 8507 30399 0,'0'0'2704'0,"0"0"-2160"16,0 0-544-16,0 0 0 0,0 0 128 0,0 0-128 15,0 0 0-15,0 0 0 0,4 9 224 0,4-3-16 16,2-3 0-16,2-1 0 0,1-2-16 0,-3 0 0 16,3-1 0-16,3-1 0 0,0 1-192 0,1 0 0 15,0 0 0-15,2-2 0 16,1-1-640-16,1 1-192 0,-3-2-16 0,3 1-12464 0</inkml:trace>
  <inkml:trace contextRef="#ctx0" brushRef="#br0" timeOffset="29332.39">1566 8482 21183 0,'0'0'944'0,"0"0"192"0,-3-1-912 0,3 1-224 16,0 0 0-16,0 0 0 0,0 0 1280 0,0 0 192 15,0 0 64-15,0 0 0 0,9-4-1088 0,-2 0-224 16,2 1-32-16,1 0-16 0,0-1-176 0,0 2 160 16,2-1-160-16,1 1 160 0,0-2-160 0,1 1-176 0,-2-1 48 0,1 0-8000 31,-1 3-1584-31</inkml:trace>
  <inkml:trace contextRef="#ctx0" brushRef="#br0" timeOffset="29521.65">1583 8727 32367 0,'-11'2'1424'0,"11"-2"304"0,0 0-1376 0,0 0-352 0,0 0 0 0,0 0 0 15,-6 3 192-15,6-3-16 0,0 0-16 0,0 0 0 16,3 5 144-16,2 1 16 0,1-2 16 0,3 0 0 15,2-3-128-15,1 0-16 0,0-1-16 0,3 0 0 16,1-1-176-16,1-2 0 0,-1-1 0 0,2-1 128 16,-1 0-672-16,3 0-144 0,0-2-16 0,0-1-9216 15,1 0-1824-15</inkml:trace>
  <inkml:trace contextRef="#ctx0" brushRef="#br0" timeOffset="30070.57">2213 8291 22287 0,'0'0'976'0,"0"-7"224"0,0-1-960 0,2 1-240 16,1-1 0-16,2 0 0 0,-1-2 448 0,3 1 64 0,1-1 0 0,1-1 0 0,2 0 208 0,2 1 48 15,0 0 16-15,0 1 0 0,1 1-112 0,1 3-32 16,0-1 0-16,-1 3 0 0,-1 1-304 0,0 3-64 15,-2 1-16-15,-2 4 0 0,0 2-256 0,1 3 128 32,-1 3-128-32,-6 3 0 0,-2 2 160 0,-2 4-160 0,-2 5 128 0,-5 3-128 0,-1 5 0 0,-3 0 0 31,-3 0 128-31,0 1-128 0,-1-2 0 0,2-3 0 0,-2-4 0 0,3-4 0 16,2-3 0-16,1-3 128 0,3-5 32 0,0-3 0 0,2-2 704 0,1-3 144 0,4-5 16 0,0 0 16 15,0 0-352-15,0 0-80 16,0 0-16-16,9-2 0 0,1-1-384 0,2-2-80 0,2 0 0 0,5-2-128 15,-1 2 144 1,1-2-144-16,2 1 0 0,1-1 144 0,-1-1-144 0,-1 1 0 16,-1-1 0-16,-2 0 128 0,1 3-128 0,-2-2 0 15,0 2 0-15,-1-1 0 0,0-1-192 0,-1 2-112 16,0-1-16-16,0 1-16 0,0-1-1840 16,-1 1-384-16,0-2-64 0,-1 1-10944 0</inkml:trace>
  <inkml:trace contextRef="#ctx0" brushRef="#br0" timeOffset="30352.22">2886 8148 23039 0,'-9'-12'2048'0,"7"6"-1648"15,-1 0-400-15,0-1 0 0,0 0 1040 0,0 1 128 16,3-1 32-16,0 2 0 0,0 5-48 0,0 0-16 15,0 0 0-15,0 0 0 0,0 0-240 0,0 0-32 0,0 0-16 16,0 0 0-16,1 6-464 0,1 4-112 16,1 3-16-16,-2 3 0 0,0 1 16 0,0 3 0 0,0 1 0 0,0 2 0 15,0 2-64-15,0 2-16 16,-1-1 0-16,0 1 0 0,0-1-64 0,1 0-128 0,0-2 176 0,2-4-176 16,-1 0 144-16,1-1-144 15,-1-3 0-15,2 0 144 0,-1-2-144 0,0-3 0 0,1-2 144 0,0-1-144 16,1-1-640-1,2-1-192-15,0-4-32 0,-1-2-15056 0</inkml:trace>
  <inkml:trace contextRef="#ctx0" brushRef="#br0" timeOffset="30722.05">3322 8001 21183 0,'-15'-6'944'0,"10"4"192"0,-1-1-912 0,1 2-224 15,-1 1 0-15,0 1 0 0,-2 3 2016 0,0 1 352 16,1 3 80-16,-1 3 16 0,0 1-1440 0,0 3-272 16,0 3-64-16,1 2-16 0,2 2-352 0,0 2-64 15,1 2 0-15,2 0-16 0,2-1-240 0,1 0 128 16,2 1-128-16,3-2 0 0,1-1 0 0,2-1 128 0,1-2-128 0,2-3 0 16,2 0 336-16,2-4 32 0,0-2 0 0,2-2 0 15,1-4-48-15,-2 0 0 0,1-4 0 16,-1-3 0-16,0-3 0 0,-2-2-16 0,1-3 0 0,-2-4 0 15,-1-2 144-15,0-4 16 16,0-2 16-16,-2-1 0 0,-3-1-112 0,0-1-32 0,-2-1 0 0,-3 0 0 16,-1 3-144-16,-3 1-16 0,-2 1-16 0,-2 2 0 15,-1 2 96-15,-2 1 32 0,-1 2 0 0,-1 3 0 16,0 1-160-16,-1 3-128 0,-1 1 192 0,0 1-192 16,-1 1-192-16,0 2-160 0,1 1-32 0,0 2 0 15,1 2-1536-15,1 1-304 16,1 1-64-16,2 0-8368 0,2 2-1680 0</inkml:trace>
  <inkml:trace contextRef="#ctx0" brushRef="#br0" timeOffset="31211.29">4014 7845 21183 0,'7'-13'944'0,"-4"9"192"0,-3 4-912 0,2-6-224 15,0 1 0-15,-2-1 0 0,-1 2 1408 0,-1-1 256 16,-2 0 32-16,-1 2 16 0,-2 0-240 0,0 2-64 15,-3 1 0-15,-1 2 0 16,-1 3-528-16,-2 3-112 0,0 3-32 0,-2 3 0 0,-2 3-288 0,-1 7-48 0,-2 0-16 0,-1 3 0 16,0 3-224-16,1 1-160 0,2 0 192 0,2-1-192 15,3 2 0-15,3-1 0 0,2-1 0 16,4-2 0-16,2-1 0 0,4-3 0 16,3 0 0-16,2-2 0 0,3 0 208 0,2-3-64 0,1-2-16 15,4-1 0-15,-1-4-128 0,3-2 0 0,0-2 144 16,0-4-144-16,0-2 128 0,-1-1-128 0,-1-3 128 15,0-2-128-15,-1-3 128 0,1-2-128 0,-2-3 160 16,-2-2-160-16,-2-2 192 0,-1 0-64 0,-1-1-128 0,-2 1 192 16,-1-1-192-16,-3 2 128 0,0 1-128 0,-1-1 0 0,-1 4 144 0,-1 2-144 31,0 0 128-31,-2 2-128 0,0 3 240 0,0 0-48 0,-1 2 0 16,-2 3 0-16,0 3 80 0,-1 1 16 0,2 4 0 0,-1 3 0 0,2 2-288 0,-1 4 0 15,1 2 0-15,1 3 0 0,-1 3 0 0,1 3 0 31,-1 1 0-31,0-1 0 0,0 2 0 0,1-1 0 16,0-2 0-16,2 2 0 0,0 0 0 0,1-2 0 0,1 0 0 16,1-3 0-16,1-2 192 0,0-2-64 0,0-1 0 0,1-1-128 0,-1-3 0 15,1-2 0-15,0-1 0 0,0-2 0 0,1-3-160 0,2-1 160 16,-1-3-160-16,0-1 160 16,1-5-1456-16,-1-1-192 0,2-3-32 15,1-5-9280-15,1-5-1856 0</inkml:trace>
  <inkml:trace contextRef="#ctx0" brushRef="#br0" timeOffset="31667.78">4421 7882 30063 0,'0'0'1328'0,"0"0"272"0,0 0-1280 0,0 0-320 16,0 0 0-16,-3 6 0 0,0 2 192 0,2 2-16 0,0 2-16 0,-1 2 0 15,0 3 368-15,-1 1 80 0,2 3 16 0,0 3 0 16,-1 3-256-16,1 0-48 15,0 1-16-15,0 0 0 0,0 1-160 0,1 0-16 0,1-2-128 0,0 0 192 0,0-3-192 16,0-1 0 0,0-2 128-16,0-3-128 0,0-1 0 0,0-4 176 0,0-2-176 0,1-2 160 0,-2-2 48 0,0-7 16 15,0 4 0-15,0-4 0 16,0 0 160-16,0 0 16 0,-4-9 16 0,1-3 0 0,-1-4-32 0,-1-3 0 16,0-3 0-16,0-3 0 0,1-3-240 0,-1-3-144 31,0-2 160-31,1-2-160 0,-1-1 0 0,2-2 0 0,-3 1 0 0,2 2 0 0,1 3 0 0,0 2 0 0,1 2 0 0,1 2 0 15,1 3 0-15,1 3 0 16,0 3 0-16,2 1 0 0,2 2 0 0,2 1 0 0,0 2 0 0,3 1 0 16,0 1 0-16,1 1 0 0,3 3 0 15,1 2 0-15,-1 0 0 0,0 2-128 0,1 1 128 0,-1 3 0 16,0 0 0-16,-1 2 0 0,0 3 0 0,-2 1 0 16,-3-1 0-16,-1 3 224 0,-2 2-32 0,-1 2-16 15,-3 4-176-15,-2 1 0 0,-3 1 0 16,0 1 0-16,-1-2 0 0,-3 2 0 0,-2 0 0 0,-1-1 128 15,0 0-128-15,-1-1 0 16,-1-1 0-16,-1-1 0 0,1-2 0 0,0-2-272 0,0-1 32 0,2-1 16 16,-1-2-1424-16,2-2-272 0,1-1-64 0,2-3-13120 31</inkml:trace>
  <inkml:trace contextRef="#ctx0" brushRef="#br0" timeOffset="32031.7">4976 7924 22111 0,'8'-3'1968'0,"0"0"-1584"16,-2 0-384-16,1-1 0 16,-1 0 896-16,0-2 112 0,-6 6 16 0,3-4 0 0,-3 4 240 0,1-4 48 15,-2-1 16-15,-2 2 0 16,-3 1-112-16,-4 3 0 0,1 1-16 0,-2 2 0 0,-3 2-400 0,1 2-80 16,0 0-16-16,-1 6 0 15,0 0-480-15,-1 3-96 16,2 2-128-16,1 1 176 0,1 0-176 0,2-2 0 15,2-1 0-15,1 1 0 0,2-1-160 0,3 0 160 0,1-4 0 0,3-1-144 16,-1-4 144-16,2-1 0 0,3-1 0 0,2-2 128 16,-1-2-128-16,3 1 128 0,1-6-128 0,2 0 128 15,0-1-128-15,0-4 0 0,3-3 128 0,-1 0-128 16,1-1 144-16,-1 1-144 0,-1 0 192 0,-1 1-192 16,-2 2 144-16,-1 2-144 0,-2 1 0 0,-2 3 144 15,-7 2 176-15,0 0 16 0,6 5 16 0,-1 1 0 16,-1 1 48-16,-1 3 16 0,-1 3 0 0,0 1 0 0,0-1-416 0,-1 3 128 15,2-1-128-15,1 1 0 0,2-3 0 0,0-2 0 16,1-2 0-16,2-2 0 0,2-1 0 0,2-2-224 16,2-3 32-16,3-3 0 15,2-3-1584-15,2-5-304 0,1-4-64 0</inkml:trace>
  <inkml:trace contextRef="#ctx0" brushRef="#br0" timeOffset="32926.8">788 9896 27647 0,'-12'-6'2448'0,"12"6"-1952"15,0 0-496-15,0 0 0 0,-5-2 528 0,5 2 16 0,0 0 0 0,0 0 0 16,0 0-160-16,0 0-16 0,0 0-16 0,6-1 0 16,3-1-96-16,2 1 0 0,2-2-16 0,5 1 0 15,3 0 32-15,3-1 16 0,1-2 0 0,4 1 0 16,2-2-32-16,1 2 0 0,1-1 0 0,-1-1 0 15,-1 1-128-15,0 0-128 0,-4 0 144 0,-2-1-144 0,-1 2 0 0,-3-1 128 16,-3 2-128-16,-5 0 0 0,-1 2 0 0,-2 0 144 16,-2-1-144-16,-8 2 128 0,0 0 32 0,0 0 0 15,0 0 0-15,0 0 0 0,0 0 0 0,-8-1 0 16,-2 0 0-16,-3 1 0 0,-2 1-160 0,-1 0 0 16,-3 3 0-16,-4-1 0 0,-4 1 0 0,-4 2 0 15,-2-1 0-15,0 3 0 0,-1 1-160 0,0 1 160 16,-2 2 0-16,2 1-144 0,0 0 144 0,3 2 0 15,1-1 0-15,1 0-128 0,4 2 128 0,1-2 0 16,2-1 0-16,2 0 0 0,3-1 0 0,4-1 0 16,2 0 0-16,4 0 0 0,4-1 0 0,3 0 0 0,3-1 160 0,3-1-160 15,2-1 192-15,2 1-48 0,1-2-16 0,2-2 0 16,1-1-128-16,3 0 0 0,1-2 0 16,2-1 0-16,0-4 0 0,-1 2 0 0,-1-1 144 0,1-2-144 15,-3 0 128-15,0-1-128 0,-3 0 128 0,-2 0-128 16,-1 0 208-16,-2 0-16 0,-4-1-16 0,-1 1 0 15,-2 1 80-15,-1-1 32 0,-1 1 0 16,-2 0 0-16,-1 2-64 0,-2 1-16 0,0-1 0 0,-2 2 0 16,-1 0-208-16,-1 1 0 0,-1 2-192 0,1 2 192 15,1-1-768 1,-5 5-32-16,2 1-16 0,5-2 0 0,2 2-1808 16,-1 3-352-16,1 0-80 0</inkml:trace>
  <inkml:trace contextRef="#ctx0" brushRef="#br0" timeOffset="33478.08">1180 10160 13823 0,'0'0'1216'0,"0"0"-960"16,0 0-256-16,0 0 0 0,0 0 1872 0,2 6 336 15,0 1 64-15,1 1 16 0,-2 0-1200 16,-1 1-256-16,-1 1-32 0,-2 0-16 0,2-1-16 0,0 1-16 16,-1-1 0-16,2-1 0 0,0 1-304 0,0 0-48 15,0-1-16-15,0-2 0 0,2 1-96 0,1-2-32 16,-3-5 0-16,0 0 0 0,7 6 0 0,1-3-16 15,-8-3 0-15,9 0 0 16,0-2-96-16,1-1-16 0,1-3 0 0,-1 1 0 0,-3-3 128 0,1 0 0 0,-2 1 16 0,2-2 0 16,-5-1 112-16,2 0 32 0,-3 0 0 15,0 0 0-15,0 0 112 0,-1 1 32 0,-1 1 0 16,-1 0 0-16,-1 1 64 0,1 3 16 16,-1 1 0-16,2 3 0 0,0 0-128 0,0 0-32 15,0 0 0-15,-5 2 0 0,1 1-272 0,1 4-48 16,0 0-16-16,2 4 0 0,-1 4-144 0,0 1 0 15,0 3 0-15,1 2 0 0,-1 3-160 0,1 2 160 16,-3 3 0-16,2 2-144 0,1 2 144 0,-2 3 0 0,-1 2-144 0,1 1 144 0,1 1 0 0,-1 2 0 16,0-3 0-16,0 17 0 0,1-8 0 0,-1-7 0 15,1-3 0-15,1-5 0 0,0-4 0 0,0-2 0 16,0-4 0-16,0-3 0 0,-2-4 0 16,1-3 128-16,0-2-128 0,-1-2 128 0,-2-2 48 0,5-7 0 15,-7 3 0-15,7-3 0 16,-11 2 32-16,1-2 16 0,0-3 0 0,1-2 0 0,-3-3-32 0,0-2-16 15,0-2 0-15,2-1 0 0,-1-5-48 0,1 0-128 16,0 1 192-16,5-3-64 0,-1-1-128 0,4 0 0 0,2 0 0 0,2 6 0 31,4-2 0-31,-1 0 0 0,2-3 0 0,1 0 0 0,2 0-192 16,1 1 192-16,0-2-192 0,0 1 192 0,1 1-240 0,-1 3 80 16,0 0 16-16,-1 2 0 15,1 1-352-15,1 1-64 0,-1 0-16 0,2 0 0 16,-2 3-544-16,0 1-112 0,-2 0-32 0,2 2-9664 15,-1 0-1936-15</inkml:trace>
  <inkml:trace contextRef="#ctx0" brushRef="#br0" timeOffset="33720.01">1799 9979 34143 0,'0'0'1520'0,"0"0"304"0,5-4-1456 0,-2 0-368 0,3 0 0 15,0 1 0-15,1 0 0 0,0 0 0 0,1 1 0 0,1 0 0 0,1-1 0 0,1 1 176 16,1-2-48-16,1 1 0 0,1 2-416 0,1-1-96 16,-1-1 0-16,0 1-9600 31,2 1-1920-31</inkml:trace>
  <inkml:trace contextRef="#ctx0" brushRef="#br0" timeOffset="33905.01">1832 10140 33167 0,'0'0'2944'0,"-5"-1"-2352"0,0 1-464 0,5 0-128 15,0 0 320-15,0 0 32 0,0 0 16 0,0 0 0 16,0 0 64-16,0 0 16 0,0 0 0 0,7 3 0 15,2 0-256-15,1 2-32 0,1-2-16 0,2-1 0 16,2-1-144-16,5 1 0 0,-3-4 0 0,2 0 0 16,3-1-784-1,0-1-192-15,0-2-48 0,0-1-14224 0</inkml:trace>
  <inkml:trace contextRef="#ctx0" brushRef="#br0" timeOffset="34567.51">2778 9603 17503 0,'0'0'1552'0,"1"-5"-1232"15,2-2-320-15,0 0 0 0,2 0 2064 0,2-1 368 16,1 0 64-16,2 1 0 0,1-1-1424 0,1 0-304 16,1 2-48-16,2 0-16 0,1-2 48 0,-1 3 0 15,1 2 0-15,-1-1 0 0,-3 2-304 0,0 2-64 16,-2 1-16-16,-2 1 0 0,-3 3-192 0,0 0-48 16,-2 4 0-16,0-1 0 0,-3 1 0 0,-1 2 0 15,-1 1 0-15,-1 3 0 0,-4 4 0 0,0 0 0 16,-1 0 0-16,-1 0 0 0,0-1-128 0,0-2 0 15,2 0 0-15,-1-1 0 0,1-3 0 0,3-1 0 16,2-1 0-16,1 0 0 0,2-1 128 0,1-1 0 16,1 0 0-16,3 0 0 0,1-2-128 0,2 0 0 0,1-1 0 0,2 1 0 15,0-1 0-15,0 1 0 16,0-1 0-16,2 1 0 0,-2-1 0 0,2 1 0 0,-1-1 0 0,0 2 0 16,1 0 176-16,-3-1 0 0,-1 1 0 0,-1-1 0 15,-3 0 48-15,-2 1 16 0,0-1 0 0,-4-6 0 0,-1 8 256 16,-1 0 48-16,-1-1 16 0,-2 1 0 0,-3 0 80 15,-4 0 0-15,0 1 16 0,-3 0 0 16,0 0-336-16,-1 0-64 0,-1-2 0 0,-2 1-16 16,0 0-240-16,-1-2 144 0,0 0-144 0,0-1 128 0,0 0-272 0,2-2-64 15,0-2-16-15,4-1 0 16,1-1-1344-16,3-1-272 0,1-3-48 0,2 0-9152 16,5-5-1824-16</inkml:trace>
  <inkml:trace contextRef="#ctx0" brushRef="#br0" timeOffset="34993.43">3366 9441 27647 0,'0'0'2448'0,"0"0"-1952"15,0 0-496-15,0 0 0 0,0 0 624 0,0 0 16 0,0 0 16 0,0 0 0 16,-5 0 160-16,0 4 16 16,0 1 16-16,0 3 0 0,-1 1-400 0,1 2-64 15,1 2-32-15,-1 1 0 0,1 1-224 0,0 0-128 16,2 0 160-16,2 1-160 0,0 0 0 0,1 1 0 0,2-1 0 0,2 0 0 15,-1-2 0-15,4-1 0 0,3-1 0 0,0-2 0 16,1-2 0-16,1-2 128 0,1-1-128 0,-1-2 144 16,-1-1-144-16,0-3 192 0,0-2-192 0,0-1 192 15,0-2-64-15,0-2-128 0,1-4 192 0,-4 0-64 0,1-3 0 16,1-2-128-16,-4 0 192 0,1-2-64 0,-2-1 0 0,0 1 0 16,-2 2 0-16,-3-1 0 0,0 2-128 15,0 0 192-15,-1 4-192 0,0 1 192 16,-1 0 240-16,0 3 48 0,0 2 16 0,1 6 0 0,0 0-48 0,0 0 0 15,0 0 0-15,0 0 0 0,-3 4-224 0,0 3-48 16,0 2-16-16,1 3 0 0,-1 2-160 0,0 3 0 16,-2 1 0-16,2 3 0 15,0 3-144-15,0 2 144 0,-1-1 0 0,3 1 0 0,-1 2 0 0,-1-1 0 16,1 1 0-16,1-2 0 0,1 0 0 0,0-3 0 16,0-1 0-16,1-2 0 15,0-4 0-15,2-1 0 0,0 0 0 0,0-3 0 0,0-3-320 0,1-2-64 0,0-1-16 0,1-2 0 31,-5-4-1600-31,0 0-320 0,7-1-64 0,1-4-12592 0</inkml:trace>
  <inkml:trace contextRef="#ctx0" brushRef="#br0" timeOffset="35323.35">3865 9406 11055 0,'-9'-3'976'0,"9"3"-784"0,-5 2-192 0,-1 2 0 16,0 2 4352-16,-2 2 832 0,-1 2 176 0,2 2 16 15,-1 3-4208-15,0 3-848 0,0 2-160 0,1-1-32 16,0 2 64-16,1 1 0 0,0 1 16 0,2 2 0 0,1 0-208 0,1-1 176 16,4 0-176-16,2-1 160 0,1-1-160 0,3-2 0 31,1-2 0-31,1-2 128 0,1-3 32 0,2-2 0 0,1-2 0 0,2-2 0 0,0-3 96 0,1-3 0 16,-1-2 16-16,-1-2 0 0,2-3 176 0,1-3 16 31,-1-6 16-31,0-1 0 0,-3-4 48 0,0-3 16 0,-1-5 0 0,-2 0 0 0,-2-3-160 0,-1 0-16 15,-3 0-16-15,-1 2 0 0,-4 2 16 0,-1 1 0 16,-4 3 0-16,-1 3 0 0,-2 2 128 0,-2 3 16 16,-2 2 16-16,-2 3 0 0,-3 2-352 0,1 4-176 15,-2 1 160-15,-1 3-160 16,-2 4-448-16,1 0-176 0,-1 2-32 0,-1 1-16 16,0 3-2336-16,0 3-448 0</inkml:trace>
  <inkml:trace contextRef="#ctx0" brushRef="#br0" timeOffset="36045.74">4314 9405 21183 0,'-4'-2'1888'0,"-1"1"-1504"16,1 0-384-1,-1 0 0-15,0-1 1536 0,5 2 224 0,-5 2 48 0,5-2 16 0,-4 4-832 0,1 1-160 16,-2 3-48-16,3 1 0 0,-1 4-288 0,1 2-64 16,-2 0-16-16,2 2 0 0,0 2-96 0,1 1-32 15,-1-3 0-15,1 0 0 0,-1 1 32 0,0-1 16 16,1-1 0-16,0-1 0 0,1-2 0 0,0-1 0 15,1-3 0-15,0-1 0 0,1-1 192 0,-2-7 48 16,0 0 0-16,0 0 0 0,0 0 80 0,0 0 32 16,5-4 0-16,1-1 0 0,-2-5-192 0,1-2-48 15,2-3 0-15,1-3 0 0,-1-3-240 0,3-4-48 32,1-3-16-32,1-3 0 0,0-2-144 0,0 0 0 0,1 1 0 0,-1 3 0 0,-1 0 0 0,-1 6 0 0,1 3-160 0,-2 4 160 15,0 2-128-15,-1 4 128 0,-1 4 0 0,-2 3-144 16,-5 3 144-16,0 0-128 0,4 5 128 0,0 4-128 15,-1 4 128-15,0 2-128 0,0 3 128 16,-2 2-128-16,0 2 128 0,0 2 0 0,0 1 0 16,0 2-128-16,0 0 128 0,1 0 0 0,1-2 0 0,-1-1 0 15,2-1 0-15,2-2 0 0,0-1 0 0,2-2 0 16,0-3 0-16,0-2 0 0,2-2 0 0,1-3 0 16,0-4 0-16,0-1 0 0,0-3 128 0,1-3-128 15,-1-2 128-15,3-4-128 0,0-3 160 0,1-3-160 0,1-5 176 0,1-4-176 16,2-5 192-16,0-1-192 0,1-4 128 0,-2 2-128 15,0-1 0-15,-3 1 0 0,-2 1 0 0,0 4 0 16,-2 3 0-16,-2 3 0 0,-1 2 0 0,-1 4 0 16,-1 0 0-16,-2 6 0 0,-1 1 0 0,-1 2 160 15,-2 6-160-15,0 0 192 0,0 0-16 0,0 0 0 16,0 0 0-16,1 7 0 16,0 2-176-16,0 2 0 0,-1 2 0 0,0 3 128 0,0 3-128 15,2 3 0 1,0 1 0-16,0 3 0 0,-1 0 0 0,1 0 0 15,2 0 0-15,-1-1 0 0,1-1 0 0,2-1 0 0,-2 0 0 0,2-2 0 16,-2-1 0-16,2-2-224 0,0-2 48 0,2-1 16 31,-2-3-480-31,2-2-80 0,0-3-32 0,2-2 0 16,1-3-2000-16,2-4-384 0,0-5-96 0,1-3-11232 0</inkml:trace>
  <inkml:trace contextRef="#ctx0" brushRef="#br0" timeOffset="36489.41">5313 9149 16575 0,'-9'-7'1472'0,"9"7"-1168"0,-4-3-304 0,-1 0 0 0,1 0 2752 0,4 3 480 16,-6-1 96-16,6 1 32 0,-5 1-2016 0,5-1-384 16,-4 6-96-16,0 2-16 15,0 0-272-15,-1 4-48 0,2 3-16 0,0 2 0 16,-1 2-256-16,3 2-48 0,-1 2-16 0,0 0 0 0,0 1-192 0,-1 1 144 16,3 0-144-16,-2 0 128 0,1 0-128 0,0 1 0 15,1-2 0-15,0-1 0 0,1-3 0 0,0-2 128 16,1-4-128-16,-2-2 128 0,2-1 128 0,-1-3 0 15,1-2 16-15,-2-6 0 0,0 0 240 0,0 0 64 16,0 0 0-16,0 0 0 0,0 0 96 0,-3-9 32 16,-1-4 0-16,2-2 0 0,0-4-304 0,1-2-48 15,1-3-16-15,0-4 0 0,-1-1-336 0,0-2 0 16,1-2 0-16,0-1 128 0,0 0-128 0,1 2 0 0,1 1 0 0,-1 5 0 16,0 0 0-16,1 3 0 0,0 1 0 15,2 2 0-15,-1 3 0 0,1 1 0 0,1 3-144 16,1 1 144-16,2 2 0 0,0 0-176 0,1 3 176 15,1 1-128-15,1 2 128 0,1 2-160 16,1 0 160-16,-1 4-160 0,-1 0 160 0,-2 1 0 0,1 0-144 0,-3 1 144 16,1 1 0-16,-1 3 0 0,-1 1 0 0,0 1 0 15,-2 1 0-15,-2 1 0 0,2 1 0 0,-2 1 0 16,-1 0 0-16,-1 3 0 0,0-1 0 0,-1 1 0 16,-1-2 0-16,-2 1 0 0,0-1 0 0,-2-1 0 15,0 1-304-15,-2-1-32 0,0 0-16 0,0 1 0 16,-4-3-544-1,-1 1-96-15,2-1-32 0,0 0-10048 0,-1-1-2000 0</inkml:trace>
  <inkml:trace contextRef="#ctx0" brushRef="#br0" timeOffset="36878.54">5587 9248 20271 0,'0'0'1792'0,"5"-6"-1424"15,2 1-368-15,-2-1 0 0,1 3 688 0,-4-3 64 16,-1 1 16-16,0 1 0 0,-1 4 608 0,0-6 128 15,-1 2 32-15,1 4 0 0,-3-3-272 0,-4 3-48 16,1 3-16-16,-1 1 0 0,-1 2-688 0,1 1-128 16,-2 2-16-16,0 1-16 0,1 0-224 0,2 2-128 15,0 1 128-15,1 1-128 0,0 1 0 0,2-1 0 0,1 0-160 0,1 0 160 16,1-1-128-16,1-1 128 0,1-1 0 16,1-1 0-16,2-3 0 0,0 0 0 15,2-1 0-15,0-3 0 0,2-1 0 0,1-2 0 0,0-1 0 0,0-1 0 16,0-3 0-16,0-1 176 15,0-3-32-15,1-2 0 0,-1 0 64 0,-1-1 16 16,1 0 0-16,0 0 0 0,-3 1-32 0,-2 2-16 0,0 1 0 0,-2 3 0 16,-3 5 272-16,0 0 64 0,0 0 16 0,0 0 0 0,0 0-16 0,-1 6-16 15,-1 3 0-15,0 3 0 0,-1-1-368 16,2 2-128-16,0 2 0 0,1-2 0 0,0-1 0 0,2 1 0 16,2 0 0-16,-1-1 0 0,1-2 0 0,2-1 0 15,0-1 0-15,2-2 0 0,2-1 0 0,0-4 0 16,1-1-208-16,1-2 64 15,1-4-432-15,0-1-96 0,1-3-16 0,0-2 0 16,0-4-2064 0,2-3-400-16</inkml:trace>
  <inkml:trace contextRef="#ctx0" brushRef="#br0" timeOffset="37287.25">5246 9384 11055 0,'0'0'976'0,"0"0"-784"15,0 0-192-15,0 0 0 0,0 0 1344 0,0 0 240 16,-3-6 32-16,3 0 16 0,0 6-352 0,0 0-64 15,5-4 0-15,-1-2-16 0,2 1-480 0,1-1-80 16,2 1-32-16,1-1 0 0,2 2-480 0,3-1-128 16,0 1 0-16,1 0 0 15,1-2-1168-15,2 1-256 0</inkml:trace>
  <inkml:trace contextRef="#ctx0" brushRef="#br0" timeOffset="50061.26">707 11814 4607 0,'0'0'400'0,"0"0"-400"0,0 0 0 0,0 0 0 0,0 0 1296 0,0 0 176 16,0 0 48-16,0 0 0 0,-2-8-208 0,2 8-32 15,0 0-16-15,-1-6 0 0,1 6-16 0,0 0 0 32,0 0 0-32,0 0 0 0,1-8-128 0,-1 8-32 0,0 0 0 0,0 0 0 0,0 0-416 0,0 0-96 15,0 0 0 1,0 0-16-16,0 11 64 0,-1 2 16 16,-2 4 0-16,1 3 0 0,1 4-256 0,-3 2-64 15,-3 4 0-15,2 1 0 0,0 1-320 0,1 1 144 0,-1-4-144 0,2 0 0 16,-1-3 160-16,0 1-160 15,2-3 128-15,1-2-128 0,-1-3 0 0,2-3 0 16,1-3 0-16,0-1 0 0,-2-1 144 0,0-2-144 0,1-9 160 0,0 0-160 16,0 0 384-16,0 0-32 0,0 0 0 0,0 0 0 0,-9 0 336 15,1-3 64-15,2-4 16 0,-1-1 0 16,-2-3-352-16,4-5-64 0,1-4-16 0,0-2 0 16,2-2-336-16,0-3 0 0,0-3 0 0,1-2-192 15,1-3 192-15,1-1 0 0,1-2 0 0,0 2-128 16,0-2 128-16,0 7 144 0,1 0-16 0,-1 4-128 0,3 2 448 0,1 2 0 15,-1 2-16-15,4 3 0 0,2 2-48 0,3 2-16 16,1 2 0-16,0 1 0 0,1 2-160 0,-1 1-16 16,0 1-16-16,2 2 0 0,-1 1-176 0,1 1 0 15,-3 1 0-15,0 4 0 0,1 2 0 0,-2 1-144 16,0 2 0-16,-1 2 0 16,-1 0-496-16,-1 5-80 0,-1 3-32 0,-1 3 0 15,-4 2-2560-15,2-1-512 0</inkml:trace>
  <inkml:trace contextRef="#ctx0" brushRef="#br0" timeOffset="50287.66">693 12061 26719 0,'-10'-4'1184'0,"10"4"240"0,0 0-1136 0,0 0-288 15,0 0 0-15,0 0 0 0,0 0 1680 0,0 0 288 16,0 0 48-16,5-4 16 0,2-1-1584 0,2 1-304 0,3 0-144 0,-1-1 128 15,2 1 0-15,1-1 0 0,1 1 0 0,0 0 0 16,1-3-128-16,1 3 0 0,1-1 0 0,6-1 0 31,-1-1-1824-31,-1 0-288 0,-1 2-64 0,-3-1-11024 0</inkml:trace>
  <inkml:trace contextRef="#ctx0" brushRef="#br0" timeOffset="50659.8">1180 11792 25791 0,'0'0'2304'0,"-2"-3"-1856"15,1-3-448-15,0 1 0 0,-1-2 704 0,2 2 64 16,-2-1 0-16,1 1 0 0,-1-1 224 0,1 1 48 16,1 5 16-16,-1-6 0 0,-3 1-288 0,4 5-64 15,0 0-16-15,-4-4 0 0,-3 2-208 0,2 2-32 16,-1 2-16-16,1 2 0 0,-2 0-112 0,1 3 0 16,-1 0-16-16,1 2 0 0,-2 1-304 0,0 1 0 15,2 0 0-15,0 0 0 0,2 0 0 0,0 0 0 16,2-1 0-16,1-1 0 0,2-1 0 0,1-1 0 15,1 0-128-15,1-2 128 0,1 0 0 0,4 0 0 16,-1-1 0-16,2-2-144 0,2-2 144 0,0-1-128 16,1 0 128-16,0-1-128 0,1 1 128 0,-1 0 0 0,1 1 0 0,-1 0 0 15,1 1 0-15,-2 2 0 0,-4-1 0 0,1 2-128 16,-1 2 128-16,-1 0 0 0,-2 2 0 0,-1 0 0 16,-1-1 0-16,-3 2 192 0,-1 0-32 0,-2 1-16 15,0 0 192-15,-1 1 48 0,-3-1 0 0,-1 1 0 0,-2-1-128 0,1 2-32 16,-2-2 0-16,1-1 0 0,0 0-64 0,-2 1-16 15,1-2 0-15,-3 1 0 0,2-2-144 0,1 0 0 16,0-2 0-16,3 0 128 0,1 0-128 0,7-5-256 16,0 0 64-16,0 0 16 15,0 0-2080-15,0 0-432 0,0 0-64 0</inkml:trace>
  <inkml:trace contextRef="#ctx0" brushRef="#br0" timeOffset="51006.09">1782 11875 31327 0,'0'0'1392'0,"0"0"272"0,0 0-1328 0,3-6-336 0,0 1 0 0,2-1 0 0,0 1 576 0,2-1 32 16,1 1 16-16,1-1 0 0,2 1 48 0,2-1 16 15,0 0 0-15,2 0 0 16,2 1-688-16,0-1 0 0,1 1 0 0,1-1 0 15,-2 1-1616-15,0 1-368 0,-2 0-64 0,-1 1-11856 16</inkml:trace>
  <inkml:trace contextRef="#ctx0" brushRef="#br0" timeOffset="51164.42">1815 12007 30399 0,'0'0'2704'0,"0"0"-2160"15,0 0-544-15,0 0 0 0,0 0 976 0,0 0 96 0,0 0 16 0,0 0 0 16,0 0-384-16,9-3-64 15,-1 0 0-15,4 0-16 16,3 0-240-16,2-1-32 0,4 0-16 0,2-2 0 0,3 1-144 0,1-2-16 0,0 0-16 0,-1-1 0 16,-1-1-288-16,1-1-64 15,0 0-16-15,-3 0-11040 16,-1 2-2192-16</inkml:trace>
  <inkml:trace contextRef="#ctx0" brushRef="#br0" timeOffset="64394.87">3206 11135 911 0,'0'0'0'0,"0"0"0"16,0 0 0-16,0 0 0 0,0 0 2832 0,0 0 496 0,-3-4 80 0,-1 1 32 15,4 3-1328-15,-5-2-272 0,0-1-48 0,0 2-16 16,5 1-272-16,0 0-48 15,-5-2-16-15,5 2 0 0,0 0-416 0,0 0-96 0,0 0-16 0,0 0 0 16,0 0-368-16,0 0-80 0,0 0-16 0,0 0 0 16,7-3-288-16,3 1-160 15,1 0 160-15,4 1-160 0,1-1 144 0,2 1-144 16,0-1 128-16,2 1-128 0,3 0 208 0,-2 0-32 0,0-2-16 0,-2 2 0 16,-2 0-32-16,-1 1 0 0,-2-1 0 0,-1 0 0 0,-1 0-128 0,-2 0 0 15,-1 0 0-15,-1 0 128 16,-2-1-128-16,-6 2 160 0,0 0-160 0,0 0 160 0,0 0 0 0,0 0 0 15,0 0 0-15,0 0 0 16,0 0 112-16,0 0 32 0,-6-1 0 0,-3 0 0 0,0 2 0 0,-3-1 0 16,-2 1 0-16,-3 1 0 0,-1 0-144 0,-3 0-32 0,-2 1 0 0,-2 1 0 15,1-1-128-15,1 2 0 0,0 2 0 0,0 1 0 16,0-1 0-16,2 2 0 16,1 0 0-16,3 0 128 0,1 1-128 0,2 0 0 15,0 1 0-15,1-2 0 0,4 0 0 0,0 1 0 0,1 1 0 0,1 0 0 16,4-3 0-16,0 1 0 0,2-1 0 0,2 1 0 15,2 0 0-15,0-1 0 0,4-1 0 0,0 0 0 16,0-1 288-16,2-3-32 0,2 0 0 0,0-1 0 16,1-1-112-16,0-1-16 0,0-1-128 15,-1-2 192-15,0-1 128 0,-2-3 0 16,1 0 16-16,-1 1 0 0,0-2 48 0,-4-1 16 0,0-1 0 0,-3 1 0 16,-1-1-80-16,-1 1-32 0,-1 1 0 15,-2 0 0-15,-2 2-80 0,0 0-16 0,-1 1 0 0,0 0 0 0,-2 2-192 0,-1 2-192 16,0 1 48-16,0 1 0 31,1 0-512-31,-1 1-112 0,1 2 0 0,0 0-16 0,2 2-1200 0,0 0-256 0,2 3-32 0,2 1-7456 16,1-1-1504-16</inkml:trace>
  <inkml:trace contextRef="#ctx0" brushRef="#br0" timeOffset="64871.64">3344 11288 19455 0,'15'-3'864'0,"-7"4"176"0,0-1-832 0,-1 0-208 0,1 0 0 0,-1 1 0 15,-7-1 1536-15,5 4 272 0,-1-1 48 0,-4-3 16 16,5 5-528-16,-3 1-96 15,0 0-32-15,-1 1 0 0,0 1-448 0,1-1-112 32,-1 1-16-32,0 0 0 0,0 1-288 0,1-1-64 0,0 1-16 0,2 0 0 0,-2-1-80 0,1-1-32 0,0 0 0 15,2-1 0-15,0-2-16 0,1-1 0 0,0-1 0 16,1 0 0-16,1-2 48 0,-1-2 16 0,1 0 0 0,0-1 0 16,1-3 0-16,-1 0 0 0,1-3 0 0,-1 0 0 15,-3-1 16-15,1 0 0 0,-1-1 0 0,1 0 0 16,-2 0 16-16,-2 2 0 0,2 0 0 15,-2 1 0-15,0 1-16 0,-1 3 0 0,-1 4 0 0,0 0 0 16,0 0 80-16,0 0 16 0,0 0 0 0,0 0 0 0,0 0-112 16,1 8-16-16,0 2 0 0,1 2 0 0,-2 2-192 0,0 3 0 15,0 2-144-15,0 4 144 0,-2 3-128 0,0 1 128 16,0 3 0-16,0 2-144 0,-1 1 144 16,0 0 0-16,1 1-144 0,0-2 144 0,-1-1 0 0,-1-3 0 15,1-1 0-15,0-2 0 0,-2-2 0 0,1-2 0 16,0-2 0-16,-1-4 0 0,1-1 128 0,-1-4-128 31,2-3 192-31,0-3-64 0,3-4 128 0,-6 0 32 0,0-1 0 16,-1-3 0-16,0-4 128 0,1-1 32 0,0-2 0 0,1-2 0 15,2-1-192-15,-1-1-16 0,1-1-16 0,2-2 0 16,1 0-80-16,2-1-16 0,2 0 0 0,1 1 0 0,1-1-128 0,2 1 0 16,2 2 0-16,1-1 0 15,2 2-192-15,2 1 192 0,0 0-192 16,1 2 192-16,2 0-736 0,0 3-32 0,-1 3 0 0,1 1 0 15,-2 2-2880-15,0 2-576 0,17 4-112 0,-10 6-16 0</inkml:trace>
  <inkml:trace contextRef="#ctx0" brushRef="#br0" timeOffset="65263.06">2726 11987 14735 0,'-5'-2'1312'0,"0"-1"-1056"15,0 1-256-15,5 2 0 0,-4-3 3456 0,4 3 640 31,0 0 128-31,0 0 32 0,0 0-2640 0,0 0-528 16,0 0-96-16,6-2-32 0,4 1-640 0,4 0-144 16,3-1-32-16,7 1 0 0,8 0 16 0,5-2 0 0,3-1 0 0,5-1 0 15,4 0 160-15,6 0 16 0,5 1 16 0,6-2 0 16,6 1-16-16,3-1 0 0,3 1 0 0,3-1 0 16,4 1-176-16,1-2-32 0,-1 1-128 0,-1 1 192 15,-4 1-192-15,-3 1 0 0,-1-1 128 0,-7 2-128 16,-6 0 0-16,-8 0 0 0,-8 1 0 0,-6-2 0 15,-6 3 0-15,-5 1 0 0,-6 1 0 0,-4-1 0 32,-5 1-464-32,-4 0-192 0,-3 0-48 0,-2 3-10032 0,-6-5-2000 0</inkml:trace>
  <inkml:trace contextRef="#ctx0" brushRef="#br0" timeOffset="66498.77">3392 12461 22511 0,'0'0'992'0,"0"0"224"0,0 0-976 0,0 0-240 0,0 0 0 0,0 0 0 16,0 0 576-16,0 0 80 0,0 0 16 0,0 0 0 0,8-2 48 0,1 0 16 16,-1-1 0-16,3 2 0 0,-1-1-192 0,2 0-32 0,3 0-16 15,0 1 0-15,2-2 0 0,0 2 0 0,1 0 0 16,-1 1 0-16,2 0-192 0,0 0-48 16,-2 0 0-16,1 0 0 0,-1 0-80 0,-1 0-32 15,-3-2 0-15,-1 2 0 0,-1-1 48 0,-3 0 16 0,0-1 0 0,-3-1 0 16,-5 3 176-16,0 0 48 0,0 0 0 0,0 0 0 15,-2-4 192-15,-2 0 32 0,-3-2 16 16,-1 2 0-16,-2-1-224 0,-2 2-32 16,-2 0-16-16,-2 0 0 0,-3 2-240 0,-1 2-160 0,-2 3 192 0,-1 1-192 0,-1 2 0 0,-2 2 0 31,0 1 0-31,-3 2 0 0,-1 2 0 0,-2 1 0 0,0 1 0 0,2 1 0 16,3 2-128-16,0 1 128 0,5 1 0 0,4-1-144 0,2-1 144 0,4 0 0 15,2-1-144-15,4-3 144 16,1 0 0-16,3 1-176 0,2-2 176 0,3-2-128 0,3-1 128 0,3-1 0 15,2-2 0-15,2-2-128 0,2 0 128 16,4-2 0-16,1-1 0 0,1-3 0 0,1-4 0 0,-2 0 176 16,1-2-48-16,-2 0 0 0,-4-3 64 0,-1-1 0 15,-4 0 0-15,-3-1 0 0,-1-1 192 0,-3 0 64 0,-2 0 0 0,-2 1 0 16,-1 0-64-16,-5 0 0 0,-3 0 0 0,-2 1 0 0,-2 1-112 0,-1 3-16 16,-3 0-16-16,-1 3 0 15,1 1-240-15,-1 2-288 0,1 1 64 0,2 2 16 16,0 0-496-1,3 3-112-15,2 1-16 0,0 3-11248 0,3 2-2256 0</inkml:trace>
  <inkml:trace contextRef="#ctx0" brushRef="#br0" timeOffset="67163.69">3574 12887 9215 0,'0'0'816'0,"0"0"-656"0,0 0-160 0,0 0 0 0,0 0 1696 0,0 0 304 15,0 0 64-15,0 0 16 0,-6 2-1072 0,6-2-224 16,-4 3-32-16,-1 2-16 0,1-1 96 0,0 0 32 16,-2 2 0-16,3-1 0 0,-2 1-144 0,1-1-16 0,0 1-16 0,-1-1 0 15,2 1-272-15,0 0-48 0,0 1-16 0,1 0 0 16,0-1 32-16,1 1 0 0,0-2 0 0,0 1 0 15,1-6 16-15,-1 6 16 16,1 0 0-16,0 1 0 0,0-7-208 0,-2 7-32 16,1 1-16-16,0-1 0 0,1-7-160 0,-1 6 0 0,1 1 0 0,0-7 128 15,0 6-128-15,0-6 0 16,0 6 0-16,0-6 0 0,0 0 0 0,0 0 0 0,1 5 0 0,-1-5 128 16,0 0 0-16,0 0 0 0,0 0 0 15,0 0 0-15,0 0 16 0,0 0 0 0,0 0 0 0,0 0 0 0,0 0-144 16,0 0 0-16,0 0 144 0,0 0-144 15,0 0 0-15,0 0 0 0,0 0 0 0,0 0 0 0,0 0-192 0,0 0-96 16,0 0-32-16,0 0 0 16,0 0-928-16,0 0-192 0,0 0-32 0,0 0-6496 15,0 0-1296-15</inkml:trace>
  <inkml:trace contextRef="#ctx0" brushRef="#br0" timeOffset="67800.21">3631 12903 7359 0,'0'0'320'0,"0"0"80"0,0 0-400 0,0 0 0 16,0 0 0-16,0 0 0 0,0 0 2496 0,0 0 400 0,-1-4 96 16,0-1 16-16,0 1-1504 0,-1 1-288 0,2 3-64 0,0 0-16 0,0 0-384 0,-2-4-80 15,0 0-16-15,2 4 0 0,-3-2-288 16,-2 0-64-16,5 2-16 0,-4-2 0 0,-2 1 112 0,1 2 32 15,-1 2 0-15,1 0 0 0,-2 0 16 16,2 3 16-16,-1-1 0 0,0 3 0 0,-1 0-208 0,-1 0-32 16,0 2-16-16,-1 1 0 0,1 0-80 0,0 0-128 15,1 1 176-15,0 1-176 0,2 0 128 0,0 0-128 16,1-1 0-16,1 0 0 0,0 0 0 0,2-1 0 16,1 0 0-16,1-1 0 0,0 0 0 0,3-1 0 15,-1-3 0-15,3 0 0 0,-3-1 320 0,3 0 0 16,2-2 0-16,1-1 0 0,0-1-64 0,2 1-16 15,1-4 0-15,2 0 0 0,2-1 32 0,0-1 16 0,2-4 0 0,0 0 0 16,2-2 176-16,1-1 48 16,1-1 0-16,-1-1 0 0,-2-1-192 0,-2-1-48 15,0 1 0-15,-3 0 0 0,-2-1-144 0,0 1-128 0,-2 1 144 16,-2 1-144 0,-4 2 0-16,0 1-192 0,-2 1 16 0,0 3 0 15,-4-1-336-15,2 6-80 0,-5-3-16 0,5 3 0 16,-7 0-144-16,-1 1-16 0,0 1-16 0,1 2 0 15,-1 0 144-15,1 1 16 0,-2 0 16 0,4 2 0 0,2-1 416 0,0 1 192 0,2 1-160 16,1-1 160-16,-1 1-144 0,1 1 144 0,2 1-128 0,2 0 128 16,-1 1 160-16,1 0 112 0,3 0 32 0,0 0 0 15,-1 1 256-15,2-1 48 0,0 1 16 0,2-1 0 16,-3-1 16-16,3-2 16 0,1 0 0 0,-1 0 0 16,0-2-112-16,1 1-32 15,-1 0 0-15,0-2 0 0,0-2-16 0,0 1-16 0,-1-2 0 16,0-1 0-16,0-1 16 0,-1-1 0 0,-1-1 0 0,2 0 0 15,0-2-128-15,-1 1-32 0,-3-1 0 0,1-2 0 0,-1-1-80 0,1 1-32 16,0-1 0-16,-2 1 0 0,0 0-224 0,-1 2 0 16,1-1 0-16,-4 5 0 15,2-5-416-15,-2 5-128 0,0 0-32 0,0 0-17040 16</inkml:trace>
  <inkml:trace contextRef="#ctx0" brushRef="#br0" timeOffset="82298.45">18471 11160 5807 0,'0'0'256'0,"0"0"64"0,0 0-320 0,0 0 0 0,0 0 0 16,0 0 0-16,0 0 256 0,0 0 0 0,0 0 0 0,0 0 0 16,0 0 192-16,0 0 48 0,0 0 0 0,0 0 0 15,0 0 80-15,0 0 32 0,0 0 0 0,0 0 0 16,0 0-208-16,0 0-32 0,0 0-16 0,0 0 0 15,0 0 176-15,0 0 48 0,0 0 0 0,0 0 0 16,0 0 320-16,0 0 80 0,0 0 16 0,0 0 0 16,-1-5 112-16,1 5 32 0,0 0 0 0,0 0 0 15,0 0-64-15,0 0-16 0,-1-5 0 0,1 5 0 16,0 0-208-16,0 0-32 0,0 0-16 0,0 0 0 16,0 0-176-16,0 0-48 0,0 0 0 0,0 0 0 0,0 0-112 15,0 0-16-15,0 0-16 0,-1 5 0 0,0 2-112 16,0 2 0-16,1 1-16 0,-2 1 0 0,1 0-48 0,-1 1 0 15,0 1 0-15,1 1 0 0,0-1-96 0,-1 2-32 16,-1-1 0-16,1-2 0 0,1 1-128 0,0-1 0 16,-1 0 0-16,-2-1 128 0,2-1-128 0,-1 0 0 15,1 0 0-15,0-1 0 16,-1-1-416-16,1-2-112 0,0 1-32 0,0-2-9360 16,2-5-1856-16</inkml:trace>
  <inkml:trace contextRef="#ctx0" brushRef="#br0" timeOffset="82816.17">18356 11146 3679 0,'-10'-12'160'0,"6"6"32"0,-2-3-192 0,0-1 0 0,0-1 0 0,-1 0 0 15,-1 0 3248-15,2 0 592 0,0-1 128 0,0 2 32 16,0 0-2016-16,1 1-384 0,0 2-96 0,1-1-16 15,-1 1-400-15,1 2-96 16,0 0-16-16,0 2 0 0,1 0-272 0,0 2-64 0,-1 0-16 0,4 1 0 0,-7 1-128 0,2 2-32 16,0 0 0-16,-1 3 0 0,0 0 80 0,-1 2 16 15,-2 0 0-15,1 2 0 16,-2 1-48-16,0 1 0 0,0 2 0 0,0 3 0 0,0 1-208 0,-1 2-48 16,-1 2-16-16,1 1 0 0,1 1-112 0,1 2-128 15,2 0 176-15,1 1-176 0,2 0 128 0,1 1-128 16,2-2 0-16,2 1 0 0,3 2 128 0,3-1-128 15,1-3 0-15,2 0 0 0,1 0 160 0,2-1-32 16,4-2 0-16,3-2 0 0,2-1 16 0,3-1 0 16,5-2 0-16,3-4 0 0,2-2 0 0,1-2 0 0,0-4 0 0,1-1 0 15,-3-5 48-15,0-2 0 0,1-4 0 0,-1-3 0 16,-1-3-32-16,-1-5 0 16,-1-4 0-16,-3-4 0 0,0-5 32 0,-5-4 16 0,-2-4 0 0,-3-2 0 15,-5-1 48-15,-4 1 0 16,-5 3 0-16,-4 0 0 0,-4 2 384 0,-5 2 96 15,-4 1 16-15,-4 2 0 0,-2 1 160 0,-2 2 48 0,-3 3 0 0,-1 3 0 16,-1 3-512-16,-4 1-80 0,-1 5-32 0,-1 2 0 16,-1 3-336-16,-1 4 0 0,-1 1 0 0,-1 4 0 15,-1 3-416 1,1 3 0-16,0 4 0 0,2 4 0 0,1 5-1456 16,2 2-304-16,3 2-48 0,5 3-16 0,2 2-832 0,6 1-192 15</inkml:trace>
  <inkml:trace contextRef="#ctx0" brushRef="#br0" timeOffset="84796.62">19284 11276 24351 0,'0'0'1088'0,"0"0"208"0,-4 2-1040 0,4-2-256 15,-6 3 0-15,6-3 0 16,0 0 832-16,0 0 128 0,0 0 0 0,0 0 16 0,0 0-16 0,0 0 0 15,0 0 0-15,6 5 0 16,1 1-208-16,3-3-48 0,1-1-16 0,1-1 0 0,1-2-128 16,2 0-32-16,-1-2 0 0,1-1 0 0,1 0-176 0,0-1-32 15,1-1-16-15,-2-2 0 0,-3 0-128 0,2-1-32 16,-5-2 0-16,1 0 0 0,-1 0 48 0,-1 0 0 0,-3 0 0 16,0 1 0-16,-3 0 64 0,-1 1 32 15,-2 1 0-15,-1 2 0 0,-3-1 128 0,1 2 32 0,-2-1 0 16,0 2 0-16,-4 3-128 0,-1 1-32 0,-1 0 0 0,-1 2 0 15,-2 2-288-15,1 3 0 0,-2 1 0 0,-2 2 0 0,-1 1-192 0,1 4 192 16,-2 3-208-16,1 0 80 0,1 1 128 0,2 1-160 16,2 0 160-16,2-1-160 0,2 0 160 0,2-1 0 15,2-2-144-15,4 1 144 0,3-1 0 0,4 0 0 0,2-3-144 16,1 0 144-16,3-1 0 0,3-1 0 16,3-2-128-16,3 0 128 0,0-3 0 0,2-1 0 31,2-3-128-31,2-2 128 0,4-2 0 0,1-3 0 0,2-1 0 0,0-2 0 0,1-3 0 0,0-1 0 15,0-2 0-15,-2-3 0 0,-2-1 0 0,-4-1 0 0,-2-4 0 0,-3-1 0 16,-3 2 0-16,-4 2-128 16,-4 0 128-16,-2 2 0 0,-4 4 0 0,-2 2 0 15,-2 2 0-15,-2 1 0 0,-2 1 0 0,-3 3-160 16,-3 2 160-16,-1 0-192 16,-2 3-192-16,-1 1-32 0,-4 2-16 0,1 1 0 15,1-1 0-15,1 3 0 0,0-1 0 0,3 1 0 0,2-1 256 0,1 2 176 0,3-3-208 0,3 2 80 16,3-6-96-16,0 0-16 0,0 0 0 0,4 6 0 15,3 0 112-15,0-1 128 0,1 0-208 0,2-1 80 16,-1 1 128-16,1 0 224 0,-2 2-48 0,1 0-16 16,-2 2-160-16,-1 2 0 0,1 1 144 0,-2 3-144 15,-3 0 320-15,0 3-16 0,0 3 0 0,-1 2 0 16,-1 2 144-16,0 1 16 0,-1 2 16 0,-1 2 0 0,0-1-208 0,-2 0-32 16,0-2-16-16,1 0 0 0,1-2-224 0,1-1 128 15,-1-2-128-15,2-2 0 0,1-2 176 0,0-3-176 16,2-3 192-16,1-2-192 0,1-1 256 0,0-3-64 15,0-1-16-15,2-3 0 0,2-1 16 0,2-2 16 16,1-2 0-16,1-4 0 0,0-4-80 0,2-3 0 31,0-4-128-31,1-4 192 0,3-4-192 0,0-5 0 0,0-4 128 0,-1-3-128 0,1-1 0 0,0-1-128 16,-2 2 128-16,1 0-208 0,-6 3 208 0,1 3 0 16,-3 4 0-16,-1 2-144 0,-1 4 144 0,-3 4 128 15,-1 2-128-15,-1 3 176 0,-2 1 32 0,-1 3 16 16,0 1 0-16,0 8 0 0,-2-4 160 0,2 4 48 0,0 0 0 0,-6 2 0 15,1 3-288-15,-1 1-144 0,1 3 160 0,-1 2-160 32,2 1 0-32,-3 2 0 0,2 2 0 0,0-1-160 0,2 2 160 0,0-3 0 0,0 1 0 0,2 1 0 15,1-1 0-15,2 0 0 0,2-1 0 16,0-1 0-16,2-1 0 0,0-3 0 0,2-2 0 0,1-2-128 31,1-2 0-31,1-2 0 0,1-2 0 0,2-2 0 16,3-2 128-16,-1-4-160 0,1-3 160 0,0-3-160 15,2-1 160-15,1-2 0 0,-2-4 0 0,0-1-128 0,-4-1 128 0,1 1 0 16,-3 1 0-16,-1 2 0 0,-1 1 0 0,-3 3 0 16,-1 3 0-16,-2 2 0 0,-1 2 0 0,1 3 0 15,-4 6 160-15,0 0-160 0,0 0 336 0,0 0-16 16,0 0-16-16,-5 5 0 0,2 1-304 0,-1 2 128 16,-2 1-128-16,2 3 0 0,-1 1 0 0,2 1 0 15,0 1 0-15,1-1 0 0,-1 1 0 0,2 0 0 16,1-2 0-16,1-1-144 0,2-2 144 0,1-1 0 15,0-2 0-15,2 0-128 0,-1-3-80 0,3-1-16 16,1-2 0-16,2-2 0 0,-2-3 16 0,3-1 0 16,1-3 0-16,-1-3 0 0,-1-2 208 0,0-1 0 15,1-4 0-15,1 0 0 0,0 0 128 0,-1-2-128 0,-1 3 0 0,-1 2 0 16,-2 1 144-16,0 1-144 16,-2 2 0-16,-2 3 144 0,0 3 0 0,-4 5 0 15,0 0 0-15,0 0 0 0,0 0 112 0,0 0 0 16,0 0 16-16,-2 8 0 0,0 2-144 0,-2 1-128 15,0 1 192-15,2 1-192 0,-1 1 0 0,1-1 0 16,0 0 0-16,0 0 0 0,2-1 0 0,1 0 0 0,0-1 0 0,2 0 0 16,0-1 0-16,1-1 0 15,1-2-208-15,1-2 80 16,2 0-544-16,1-3-96 0,1-1-32 0,2-2 0 0,2-3-2128 0,2-2-416 0</inkml:trace>
  <inkml:trace contextRef="#ctx0" brushRef="#br0" timeOffset="84953.88">20663 10964 24879 0,'-8'-7'2208'0,"-2"-2"-1760"16,-2 1-448-16,-2 0 0 0,1-1 2224 0,1 1 352 16,1 2 80-16,1-1 16 0,3 2-1632 0,-1 1-320 15,1 1-64-15,2 1-16 0,1 0-640 0,4 2 0 16,0 0 0-16,0 0-176 16,0 0-464-16,0 0-112 0,4 7-16 0,0 1 0 15,2-1-2240-15,2 0-464 0</inkml:trace>
  <inkml:trace contextRef="#ctx0" brushRef="#br0" timeOffset="85346.3">20814 10825 5519 0,'0'-11'240'0,"0"5"64"0,0-3-304 0,0 0 0 15,-1 0 0-15,0 0 0 0,1 2 6256 0,-1-1 1184 0,-1 0 240 0,-1 3 64 16,3 5-4624-16,0 0-928 0,-3-5-176 0,3 5-32 16,0 0-1216-16,0 0-224 0,-5 6-48 0,0 3-16 15,1 3-336-15,-1 3-144 0,0 4 128 0,-2 3-128 16,1 3 0-16,-1 3 0 0,1 3 0 0,-1 2 0 15,-1 2 0-15,3 2 0 0,-1-1 0 0,2-1 0 16,1-4 0-16,1 1 0 0,4-1 128 0,0-1-128 16,1-2 0-16,1-1 0 0,3-4 0 0,1-2-176 15,1-6-256 1,0-2-48-16,1-3-16 0,2-3 0 0,2-4 96 0,-1-2 16 0,0-4 0 0,1-2 0 16,2-4 384-16,0-3 0 0,0-4 0 0,0-1 0 15,1-3 0-15,-1 0 0 0,0-1 0 0,-2 1 128 0,-1 3-128 0,-2 0 0 16,-2 3 0-16,-3 3 128 0,0 2 0 0,-2 3 0 15,-1 0 0-15,-3 6 0 0,0 0 352 0,0 0 80 16,0 0 16-16,-5 4 0 0,1 4-336 0,-2 1-64 16,0 1-16-16,-1 3 0 0,0 1-160 0,2 2 0 15,1 0 144-15,-1 2-144 0,2-2 0 0,1 1 0 16,1-1 0-16,1 0 0 0,0-3 0 0,2 0 0 16,-1-1 0-16,3-1 0 0,1-1-160 0,1-1-96 15,2-2-32-15,1-3 0 16,1-1-1504-16,2-2-320 0,0-2-48 0,2-3-14192 0</inkml:trace>
  <inkml:trace contextRef="#ctx0" brushRef="#br0" timeOffset="85522.01">21146 11017 11967 0,'-21'-18'528'0,"12"10"112"0,-4 0-512 0,1-2-128 0,0 0 0 0,0 0 0 15,1 0 5200-15,1 2 1008 0,1 2 208 16,2 0 48-16,1 1-4912 0,1 0-976 0,0 2-192 0,5 3-32 15,0 0-352-15,0 0-192 16,0 0 32-16,0 0 0 0,0 0-752 0,0 0-160 0,7 7-16 0,1 0-8896 16,0 1-1760-16</inkml:trace>
  <inkml:trace contextRef="#ctx0" brushRef="#br0" timeOffset="85930.08">21261 10855 26031 0,'1'-11'1152'0,"-1"11"240"0,-1-8-1120 0,1 2-272 0,-1-1 0 0,1 2 0 0,0 5 2208 0,0-6 384 16,0 2 80-16,0 4 16 0,0 0-1136 0,0 0-208 16,0 0-64-16,0 0 0 0,-1 6-832 0,-1 3-160 0,1 3-32 15,0 4-16-15,-1 1-80 0,0 3-16 16,-3 3 0-16,1 2 0 0,-1 3 16 0,0 0 0 0,-1 3 0 0,0 1 0 16,1-2-32-16,0-3-128 0,0-1 192 15,1-2-64-15,2-1-128 0,1-2 0 16,0-4 0-16,1-1 128 0,1-3 0 0,0-2-128 0,0-3 192 15,-1-8-64-15,0 0 128 0,0 0 0 16,0 0 16-16,7-1 0 0,-1-4 48 0,2-1 0 0,1-4 0 16,0-3 0-16,1-2-128 0,1 0-32 0,1 1 0 0,1 0 0 15,-1 1-160-15,0 2 0 0,1 2 0 0,2 3 0 16,-2 1 0-16,0 4-176 0,0 2 176 0,0 3-192 16,-2 0 48-16,0 3 0 0,-1 1 0 0,-1 2 0 0,-3 1 144 0,-1 3 0 15,0 0-144-15,-3 1 144 0,-1 0 0 0,-2 0 0 16,-3 0 0-16,-1 2 0 0,-3-2 0 0,-2 1 0 15,-3-2 0-15,-1-1 0 0,-3-1 0 0,1-2 0 16,-2-1 0-16,0-1 0 0,-1-1 128 0,0-1-128 16,0-3 0-16,2-1 128 0,0-2-352 0,1-2-80 15,-1-2-16 1,2-3 0-16,0-1-2000 16,1 0-416-16,3-2-80 0,4-1-8512 0,1-1-1728 0</inkml:trace>
  <inkml:trace contextRef="#ctx0" brushRef="#br0" timeOffset="86746.63">21416 11282 6447 0,'20'-2'576'0,"-10"0"-576"16,4 0 0-16,3-1 0 0,2 0 4080 0,1-2 704 16,1 1 144-16,-1-2 16 0,-2-2-1760 0,0-2-368 15,0 0-64-15,-2-1 0 0,-2-2-1344 0,1-1-272 16,-1 1-48-16,-2-1-16 0,-2 0-432 0,-1 1-96 0,-2 4-16 0,0 1 0 16,-4 0 0-16,1 2 0 0,-4 6 0 0,0 0 0 15,0 0-144-15,0 0-48 0,0 0 0 0,0 0 0 16,-3 6-96-16,-1 2-32 0,-3 1 0 0,1 2 0 15,-2 1-208-15,0 2 0 0,1 1 0 0,-2 2 0 16,2-2 0-16,2 2 0 0,-1-1 0 0,3 0 0 16,2-1 0-16,-1 1 0 0,2-4 0 0,2-1 0 0,0-1 0 15,3-3 0-15,0 0 0 0,3-3 0 16,1 0 0-16,2-2 0 0,1-2 0 0,1-2 0 0,1-3 128 0,5-1-128 16,-2-4 0-16,4-1 144 0,2-4-144 0,1-1 0 15,-1-3 0-15,0-1 128 0,-1 1-128 0,-1 0 0 16,-2 1 144-16,-1 3-144 0,-5-1 0 0,0 3 128 15,-3 1-128-15,-1 2 0 0,-3 1 160 16,-2 3-32-16,-1 0-128 0,-3 6 192 0,0 0 16 0,0 0 0 16,0 0 0-16,0 0 0 0,0 0-208 0,0 0 176 15,-6 5-176-15,0 0 160 0,1 3-160 0,-1 1 0 16,1 1 0-16,-1 1-176 0,3 2 176 0,-1 0-160 16,0-1 160-16,3 2-160 0,1 1 160 0,1-1 0 15,1-1 0-15,4 0 0 0,-3 0 0 0,4-2-128 0,2-2 128 0,2 0 0 16,1-2-224-16,2-2 32 15,1-1 16-15,2-2 0 0,-2-2 32 0,2-2 0 16,2-3 0-16,0-1 0 0,2-3 144 0,1 0 0 16,-3-1 0-16,1-2 0 15,-2-2 0-15,1-1 0 0,-1 1 0 0,-3 1 0 0,-1 1 0 0,-1 1 0 0,-2 0 0 0,-3 2 0 16,-1 0 0-16,-2 2 176 16,-1 0-176-16,-2 1 192 0,-2 6 112 0,0 0 16 15,0 0 16-15,0 0 0 0,-6-1-128 0,0 2-16 0,-1 2-16 16,0 1 0-16,-1 3-176 0,0 0 0 0,0 2 0 15,2 3 0-15,0 1 0 0,1 1 0 0,0-2 0 0,2 1-176 0,3 0 176 16,0 0 0-16,0 1 0 0,2-1-128 16,3-1 128-16,0-1 0 0,3-1-144 15,1-1 144-15,1-3-192 0,2-1 16 0,2-2 16 0,3-1 0 0,0-1 0 0,3-2 0 16,0-2 0-16,1-4 0 0,2-3 160 0,0-2 0 16,0 0-144-16,0-4 144 0,-1-3 0 0,-1-1 0 15,-2-1 0-15,-2 1 0 0,0 2 0 0,-3 0 0 16,-3 0 0-16,-2 3 0 0,-3 1 0 0,0 2 0 15,-2 1 192-15,1 2-64 0,-4 2 96 0,-1 7 16 16,0 0 0-16,0 0 0 0,0 0-64 0,0 0-16 16,0 0 0-16,-6 4 0 0,1 1-160 0,-2 2 0 15,1 1 0-15,0 2 0 0,1 0 0 0,0 2 0 16,1 2 0-16,1-1 0 0,-1 0-128 0,2 1 128 16,1 2 0-16,1-2 0 0,0-1 0 0,1-1 0 0,1-1 0 0,3 0 0 15,0-1-368-15,3-1 48 0,2-1 16 0,2-2 0 31,1 0-624-31,2-2-128 0,3-2-32 0,3-1 0 0,2-3-2176 0,3-3-432 16,5-3-80-16</inkml:trace>
  <inkml:trace contextRef="#ctx0" brushRef="#br0" timeOffset="87249.56">23124 11099 7359 0,'0'0'656'16,"0"0"-528"-16,-8-1-128 0,1 1 0 16,0 1 3920-16,-3 1 752 0,1 2 160 0,1 0 32 15,-1 2-2688-15,0 0-512 0,0 2-128 0,2 1 0 16,-2 1-640-16,0-1-112 0,0 1-16 0,0 1-16 15,2 0-224-15,0 1-32 0,2 1-16 0,1-2 0 0,1-3-48 0,2 1-16 16,1-1 0-16,1-2 0 0,-1-6 0 0,4 5 0 16,2-3 0-16,0-1 0 0,1-1 16 0,2-2 0 15,0-2 0-15,1-3 0 0,2-3-176 0,1-2-48 16,1-1 0-16,3-3 0 0,0-2-80 0,2-1-128 16,0-1 176-16,-2 1-176 0,1 3 0 0,-3 3 0 15,0 1 0-15,-4 3 0 0,-2 2 0 0,1 3 0 31,-4 2 0-31,-1 2 0 0,-5 0 0 0,0 0 0 0,4 6 0 0,-2 2 160 0,-1 1-32 0,-1 2 0 16,-1 1 0-16,0 0 0 0,0 0-128 0,-2 1 0 16,1 2 0-16,1-3 128 0,0 0-128 0,1 0 0 15,0 0 0-15,1-1 0 0,0-1 208 0,3-2-32 16,-4-8-16-16,5 5 0 0,2-2 112 0,1 0 32 0,1-3 0 16,2-2 0-16,2-2-16 0,3-1 0 15,0-4 0-15,3 0 0 0,2-1-112 0,0-2-32 0,1-1 0 0,0-3 0 16,0 1-144-16,-2 1 128 0,-3 0-128 0,0 3 128 31,-1 2-128-31,0 1 0 0,-3 2 0 0,-2 4 0 0,-2 1 0 16,-2 2 0-16,0 1 0 0,-2 3 128 0,0 1-128 0,-2 3 160 0,-1 1-160 0,1 1 160 0,-1 0-160 15,0 2 0 1,0 0 0-16,0 3 0 0,1-2 0 16,-1 0 0-16,1 0 0 0,1-2 0 0,1 0 0 0,0-1 0 15,2-1 0-15,0-1 0 0,0-3 0 16,2 0 0-16,0-3 144 0,0-1-144 0,1-3-256 0,-2-2-112 15,2-3-16-15,-1-1-16 16,-1-4-2208-16,-2-3-432 0,1-1-96 0</inkml:trace>
  <inkml:trace contextRef="#ctx0" brushRef="#br0" timeOffset="87566.56">21935 10612 33167 0,'0'0'2944'0,"0"0"-2352"0,0 0-464 0,0 0-128 16,0 0-336-16,0 0-96 0,0 0-16 0,3 6 0 0,3 0 448 0,2-1 0 16,1 0 0-16,4-1 128 0,3 1 416 15,-1-2 96-15,2-1 0 0,-1-2 16 16,1-1-96-16,-2-1-32 0,0-3 0 0,-3 1 0 15,-1-1 96-15,-1-2 16 0,-3-1 0 0,-1 1 0 0,-2-1 240 0,-2-1 48 16,-2-1 16 0,-1 1 0-16,-2 1 48 0,0-1 16 0,-2 1 0 0,0 1 0 0,-3 2-496 0,-1 2-80 15,1-1-32-15,-2 3 0 0,-1 0-400 0,0 3 0 16,-1 2 0-16,-1 1 0 0,1 2-336 0,0 0-48 0,1 2-16 16,1 2 0-1,0-1-2320-15,-2 1-464 0,1 0-80 0</inkml:trace>
  <inkml:trace contextRef="#ctx0" brushRef="#br0" timeOffset="90087.09">18217 12651 12543 0,'0'0'560'0,"0"0"112"0,0 0-544 0,0 0-128 15,0 0 0-15,-4-2 0 16,4 2 1776-16,0 0 320 0,-4-4 64 0,4 4 16 0,-1-5-352 0,1 5-64 16,-2-5-16-16,2-1 0 0,2 1-256 0,-1-1-48 15,3 1-16-15,0-2 0 0,0 1-256 0,3-2-48 16,2 0-16-16,1 2 0 15,2-1-528-15,2 0-128 0,1 2 0 0,3-1-16 0,0 3-208 0,0 0-32 16,-2 1-16-16,0 0 0 16,-1 2-176-16,0 3 128 0,-2 0-128 0,-1 2 128 0,-1 4-128 0,-4 2 0 0,-1 1 0 0,-1 4 0 15,-3 1-128-15,-2 3-16 0,-3 1 0 0,-4 4 0 16,-3 3 16-16,-4 2 0 0,-5 0 0 0,-1 0 0 16,-2-2 128-16,0-3-128 0,0-2 128 0,2-2-128 15,2-2 256-15,0-2 48 0,3-3 16 0,2-1 0 16,1-4 432-16,3-1 80 0,2-2 32 0,2-2 0 15,5-4-96-15,0 0 0 0,0 0-16 0,0 0 0 16,0 0-432-16,5 2-192 0,3-1 160 0,3-1-160 16,3-1 0-16,3 0 0 0,3 0 0 0,2 0 0 0,2 1 0 0,1-1 0 15,0 0 0-15,1 0 0 0,-3-2 0 0,-1 2 0 16,-1-1 0-16,-2 0 0 0,2-1 0 0,-4 0-288 16,-1 0 64-16,0 1 16 15,-2 0-1616-15,-1 0-320 0,-1-1-64 0,-1 1-8896 16,-2 0-1776-16</inkml:trace>
  <inkml:trace contextRef="#ctx0" brushRef="#br0" timeOffset="90714.34">18414 12449 2751 0,'-7'-14'128'0,"5"7"16"0,0-1-144 0,0 1 0 0,1-1 0 0,-1-1 0 15,2 0 3968-15,0 2 768 0,0-1 160 0,0 0 32 16,2 2-3920-16,-1-1-784 0,0 0-224 0,0 2 0 16,0-1 448-16,-1 1-16 0,0 5 0 0,-2-5 0 15,1 1 288-15,-2 1 64 16,3 3 16-16,-3-4 0 0,-1 2-112 0,-2 1-32 0,0 0 0 0,-3 0 0 0,-2 1-32 0,0 0-16 15,-1 1 0-15,-3 0 0 0,1 1-32 0,0 1-16 32,-2 1 0-32,0 1 0 0,-1 3-64 0,0 1-16 0,-1 1 0 0,2 1 0 0,0 0-176 0,-1 2-48 15,-1 1 0-15,1 3 0 0,-1 2-256 16,1 0 160-16,1 2-160 0,1 2 128 0,-1 3-128 0,0 1 128 16,-1 3-128-16,1 1 128 0,-1 1-128 0,1 2 0 15,1 2 0-15,1 0 0 0,1-1 0 0,2 1 0 16,2-1 0-16,2-1 0 0,4-1 384 0,3 0-16 15,3-1 0-15,4 0 0 0,3-3 32 0,4 1 16 16,4-1 0-16,1-1 0 0,0 0-176 0,6-3-48 16,2-1 0-16,5-2 0 0,2-2-64 15,5-1 0-15,3-3-128 0,6-1 192 0,2-5-192 0,1-5 144 0,-3-5-144 0,0-2 128 16,-1-5-128-16,1-5 0 0,0-4 0 0,-1-4 128 16,0-4-128-16,-2-4 0 15,-3-5 0-15,-3-4 0 0,-4-4-144 0,-4-5 144 0,-6-6 0 0,-4-2 0 16,-5-2 0-16,-4 2 0 0,-5 4 0 0,-4 1 144 15,-4 3 224-15,-5 3 32 0,-4 4 16 0,-3 0 0 16,-8 3 432-16,-4 2 96 0,-2 1 16 0,-5 3 0 16,-1 1-560-16,-1 4-96 0,-2 1-32 0,-1 3 0 15,0 3-400-15,1 3-96 0,-2 3-16 0,1 3 0 16,-3 4-128-16,1 1-16 0,-1 3-16 0,2 2 0 16,0 4-112-1,3 2-32-15,1 4 0 0,4 3 0 0,4 2-1744 16,2 3-336-16,3 2-80 0</inkml:trace>
  <inkml:trace contextRef="#ctx0" brushRef="#br0" timeOffset="95657.06">19915 12515 3679 0,'0'0'320'0,"0"0"-320"15,5-5 0-15,-3 0 0 0,0-1 3328 0,-1 1 576 16,3-2 128-16,-2 2 32 0,-1-2-1632 0,1 2-336 15,0-1-64-15,-2 6-16 0,2-5-352 0,1-1-64 16,-3 6 0-16,0 0-16 0,2-5-464 0,-2 5-96 16,0 0 0-16,0 0-16 0,0 0-304 0,0 0-64 15,0 0-16-15,0 0 0 0,1 9-352 0,-1 2-64 16,0 2-16-16,-1 2 0 0,1 4-192 0,-1 2 176 16,-3 1-176-16,1 1 160 0,0 1-160 0,2 0 0 0,-4-1 144 0,3 2-144 15,-1-1 0-15,1 0 0 0,1 1 0 16,-1-2 128-16,1-2-128 0,0-1 0 0,1-1 128 0,1-3-128 15,-2 0 128-15,1-3-128 0,0-2 128 0,0-1-128 16,-1-3 192-16,0-1-16 0,1-6-16 0,0 0 0 16,0 0 32-16,0 0 16 15,0 0 0-15,0 0 0 0,0 0-16 0,-4-7-16 0,-1-3 0 0,2 1 0 16,0-5-176-16,0-2 192 0,1-4-192 16,1-3 192-16,1-3-192 0,1-2 160 0,1-2-160 0,0 1 160 15,0-2-160-15,1 0 0 0,1 0 144 0,3 0-144 0,1 1 0 0,-1 0 0 16,0 1 0-16,1 3 128 0,1 2-128 0,2 1 0 15,-3 2 0-15,2 2 0 0,2 1 0 0,0 4 0 16,2 1 0-16,0 2 0 0,0 3 0 0,3 1 0 31,-1 2-128-31,2 2 128 0,-1 2 0 0,0 2 0 0,-2 1 0 0,-1 2 0 0,-3 2 0 0,-2 2 0 16,-1 2 0-16,-1 1 0 0,-3 1 0 0,-2 0 0 16,-2 1 0-16,-1 2 0 0,-2 1 0 0,0-1 0 15,-5 1 0-15,-1-2 0 16,-2-1 0-16,-1-1 0 0,-1 0 0 0,0-1 0 0,-1 0 160 0,0-1-32 0,0-1-128 0,1-1 192 31,-1-3-192-31,2 2 0 0,0-2 128 0,2 1-128 16,0-1-288-16,2 1-96 0,-1-2-32 0,1 1 0 15,2 0-2592-15,0-1-528 0</inkml:trace>
  <inkml:trace contextRef="#ctx0" brushRef="#br0" timeOffset="96518.37">20344 12883 7359 0,'0'0'320'0,"0"0"80"0,3-5-400 0,-1-1 0 0,0 1 0 0,1 0 0 0,2 1 3120 0,-3 0 528 15,1-1 128-15,1 2 0 0,0 0-2368 0,-4 3-496 16,4-5-80-16,1 2-32 0,-5 3-128 0,4-4-32 0,1 0 0 16,-5 4 0-16,0 0 192 0,0 0 48 0,0 0 0 0,0 0 0 15,0 0-176-15,0 0-16 32,0 0-16-32,0 0 0 0,0 0-256 0,0 0-48 0,0 0-16 0,0 0 0 0,0 0-352 0,0 0 144 15,-2-4-144-15,2 4 0 0,0 0 128 0,0 0-128 0,0 0 0 16,0 0 0-16,0 0 0 0,0 0 0 0,0 0 0 0,0 0 0 15,0 0 0-15,0 0 0 0,0 0 0 0,0 0 0 16,-1-5 0-16,1 5 0 16,0 0 0-16,0 0 0 0,0 0 0 0,0 0 0 15,1-5 0-15,-1 5 0 0,2-4 0 0,-2 4 0 0,1-5 0 0,-1 5 0 16,0 0 0-16,0 0 0 16,0-5 0-16,0 5 0 0,-3-5 0 0,3 5 0 15,0 0 0-15,0 0 0 0,-3-4 256 0,3 4-64 16,0 0-16-16,-4-2 0 0,-1 1 16 0,5 1 16 15,-4 1 0-15,0 1 0 0,-2 1-80 0,0 2 0 16,1-1-128-16,0 3 192 0,-2 0-48 0,0 2-16 16,1 1 0-16,-1 1 0 0,2 1-128 0,-1 0 160 15,0 0-160-15,1 1 160 0,1 1-160 0,-1 0 0 16,1-3 0-16,2 0 0 0,1-1 0 0,1 0 0 16,0-1 0-16,1-2 0 0,2 1 224 0,1-1-32 15,1-2-16-15,1-2 0 0,2 2 80 0,1-1 32 0,2-1 0 16,0-1 0-16,2-2-32 0,1-3 0 0,2 0 0 0,2-1 0 15,3-3 0-15,1-1 0 0,2 0 0 0,0-2 0 16,0-1-16-16,0-3-16 16,0-1 0-16,-2-1 0 0,-3-2-96 0,-1 0 0 0,-3 1-128 15,-2 0 192-15,-2 2-192 0,-2 2 0 0,-2 1 0 0,-3 1 0 16,-3 2 0-16,-2 2-288 0,-1 3 64 0,2 4 16 16,-8-2-176-1,-1 2-48-15,-1 2 0 0,1 1 0 0,-2 3-16 0,1-1 0 0,-2 4 0 0,2-1 0 0,1-3 192 0,1 3 16 16,2 1 16-16,1 0 0 0,1 1 224 0,2 1 0 15,0 0-160-15,2 1 160 0,2 1 0 0,0-1-144 16,1 0 144-16,1 1 0 0,2-2 0 0,1 0 0 16,0-1 192-16,1 0-48 0,0-1 192 0,0 0 48 15,1 1 0-15,0 0 0 0,1-1 48 0,1-1 16 16,-2-1 0-16,0 0 0 0,-1-1-128 0,1-2 0 16,0-1-16-16,-1-1 0 0,-2-2-16 0,1 2 0 15,-1-2 0-15,1 0 0 0,-7 0 16 0,7-2 0 0,-7 2 0 0,6-1 0 16,-6 1-304-16,7-2 0 0,-7 2 128 0,0 0-128 15,4-1 0-15,-4 1 0 16,0 0-208-16,0 0 80 16,0 0-2080-16,0 0-416 0</inkml:trace>
  <inkml:trace contextRef="#ctx0" brushRef="#br0" timeOffset="99129.4">21771 12685 27359 0,'0'0'1216'0,"0"0"240"0,0 0-1168 0,0 0-288 16,0 0 0-16,0 0 0 0,3-5 880 0,2 0 112 15,0 2 32-15,2 0 0 0,1 0 80 0,2-1 32 16,2 2 0-16,2 0 0 0,2 0-560 0,3 1-96 16,2-1-32-16,2 1 0 0,1 0-240 0,2 0-48 15,-1 1-16-15,0 0 0 0,-1-1-144 0,0 1 0 16,-4-1 0-16,0 1 0 0,-2 0 0 0,-2 0-256 15,-1 1 64-15,-2 0 16 16,-2 1-2240-16,-2 1-448 0</inkml:trace>
  <inkml:trace contextRef="#ctx0" brushRef="#br0" timeOffset="99317.97">21793 12848 32879 0,'0'0'1456'0,"0"0"304"0,0 0-1408 0,6-3-352 15,-1 0 0-15,4 0 0 0,-1 1 128 0,3 0-128 0,2 1 128 0,2 0-128 16,5-1 336-16,0 0 0 0,4 2 0 0,2-1 0 16,2 0-208-16,-3 0-128 0,3 0 160 0,-3-1-160 15,-2-1 0-15,-1-1 0 0,-1 2-128 16,0-1 128 0,-1-1-2656-16,-3 1-416 0</inkml:trace>
  <inkml:trace contextRef="#ctx0" brushRef="#br0" timeOffset="99710.83">22096 12603 28559 0,'-4'-5'2544'0,"2"1"-2032"16,1-4-512-16,0 2 0 0,-1-1 416 0,1 2-16 0,0-1 0 0,1 6 0 16,0-4 144-16,0 4 32 15,0-6 0-15,0 6 0 0,0 0-240 0,0 0-32 0,0 0-16 0,0 0 0 16,0 0-144-16,6 0-16 15,-6 0-128-15,7 1 192 0,-2 2-192 0,2 0 0 16,-2 0 0-16,2 3 0 0,0-2 0 0,-1 0 0 0,3 0 0 0,-2-1 0 16,0-1 0-16,2 0 0 15,0 1 0-15,1-1 0 0,0-1 0 0,0 1 0 16,-1-1 0-16,1 0 0 0,2 0 0 0,1 1 0 0,0-1 0 0,0 0 0 16,0 0 0-16,0 0 0 0,1 0 0 0,0 1 0 0,-1-1 0 0,-1 3 0 31,0-1 0-31,0 1 0 0,-1 1 0 0,-2 0 0 0,-2 2 0 0,-3-1 0 15,-2 2 0-15,-2 2 0 0,-3 0 0 16,-2 1 0-16,-3 0 208 0,-2 1 0 0,-3 3 0 0,-3 1 0 0,-1 0 240 0,-2 2 64 16,-2 0 0-16,1-1 0 15,-1 1-272-15,2 0-48 0,0 0-16 0,1-1 0 0,2-2-176 0,2 0 0 16,0-1 0-16,4-2 0 16,-3-1-336-16,3-1-160 0,2-3-16 0,1 0-10080 15,3-1-2016-15</inkml:trace>
  <inkml:trace contextRef="#ctx0" brushRef="#br0" timeOffset="100409.74">23075 12541 11055 0,'0'0'976'0,"0"0"-784"15,0 0-192-15,0 0 0 0,0 0 3936 0,2-5 736 16,1-1 160-16,2 1 32 0,-2 0-3136 0,3 2-608 0,3 0-128 0,1-1-32 0,2 1-320 0,3 1-64 16,0 1 0-16,5 1-16 0,1 0-256 0,3 1-48 15,1 0-16-15,3 0 0 0,2 1-112 0,-2 1 0 0,-1 0-128 0,-1-1 192 31,-2-1-192-31,-2 0 144 0,-3 0-144 0,-3 0 128 0,-2-1-128 0,-1 0 128 16,-4-1-128-16,-1 1 128 16,-1 0 0-16,-7 0 0 0,0 0 0 0,0 0 0 15,0 0 96-15,0 0 16 0,-5-4 0 0,0 0 0 16,-2 0-240-16,-4 1 128 0,-2 1-128 0,-3 0 0 16,-5-1 0-16,-2 2 0 0,-2 0 0 0,-1 0 0 15,0 0 0-15,-2 2 0 0,1 1 0 0,0 2 0 16,-1 0 0-16,0 3 0 0,1 0 0 0,0 2 0 15,3 1 0-15,2 1 0 0,2 1 0 0,4 1 0 0,1 0 0 16,3 1 0-16,2 0-128 0,3 0 128 0,2 1 0 0,3-2 0 16,2 0 176-16,2 0-176 0,4-1 144 0,1 0-144 15,3-1 0-15,4 0 144 0,1-1-144 0,3-1 0 16,0-1 0-16,2-3 128 0,2-1-128 0,0-2 192 16,-1-1-192-16,-1-2 192 0,-3-3 0 0,-1 0 16 15,-5-1 0-15,-1-2 0 0,-3-2 288 0,-2 0 48 0,-3-1 16 16,-2-1 0-16,-3-1 64 0,-3 0 16 15,-2 0 0-15,0 0 0 0,-4 1-368 0,-1 1-64 16,0 4-16-16,0 0 0 0,0 2-368 0,0 1-80 16,1 3 0-16,1 2-16 15,0 2-1712-15,1 3-352 0,1 1-64 0,1 3-14176 0</inkml:trace>
  <inkml:trace contextRef="#ctx0" brushRef="#br0" timeOffset="101120.77">23582 12921 12895 0,'0'0'1152'0,"-1"-5"-928"16,1 1-224-16,0 4 0 0,-3-4 1904 0,3 4 336 0,-3-5 64 0,3 5 0 15,-3-4-1024-15,0 0-192 16,0 1-64-16,3 3 0 0,-6-2 0 0,0 1-16 15,1 1 0-15,-2 2 0 0,1 0-448 0,-1 2-96 16,-1 0-16-16,-1 1 0 0,2 3 32 0,-4 0 0 0,0 1 0 0,1 1 0 16,1-1-160-16,-1 1-16 0,-1 0-16 0,1 1 0 15,3 1-288-15,0 0 0 16,0 1 128-16,2-2-128 0,0 0 0 0,2-2 0 0,2 0 0 0,4 0 0 16,0-1 256-16,2-1-48 0,2 0-16 0,1-1 0 15,2-2 272-15,1-1 48 0,0 1 16 0,1-2 0 0,2-1-80 0,0-2 0 16,2-1-16-16,1-2 0 0,1 0-144 0,1-2-32 15,0-1 0-15,2-2 0 16,0-2 0-16,0-1-16 0,1-3 0 0,-4 0 0 0,1 0-240 0,-1-1 176 16,-2 3-176-16,0-1 160 0,-3 1-160 0,-3 0 0 0,-3 4 0 15,-1 0 128-15,-1 0-304 16,-2 2-64-16,-4 2-16 0,1 5 0 16,-4-5-208-16,-1 2-48 0,-4 2-16 0,0 2 0 15,0 0 16-15,-1 3 0 0,-2 2 0 0,1 0 0 0,1-1 80 0,2 0 32 16,-1 1 0-16,2 2 0 0,1 1 256 15,1-1 144-15,1 1-160 0,2 1 160 0,1-1 0 0,1 2-144 0,1 1 144 0,1-1 0 16,1 0 0-16,2 0 176 16,0 0-16-16,2 0 0 0,-1 0 96 0,3 0 0 15,1-1 16-15,1-1 0 0,1-2 240 0,0 1 64 16,0-1 0-16,0-1 0 0,0 0 48 0,1-1 16 0,-2-1 0 0,0-1 0 16,-2-1-304-16,0 0-48 0,0-1-16 0,-2 2 0 15,-7-3-64-15,6 1-16 0,0 0 0 0,-6-1 0 0,6 1 0 0,-6-1-16 16,0 0 0-16,0 0 0 0,0 0-176 0,0 0 0 15,0 0 0-15,6 4-12272 16,-1 1-2320-16</inkml:trace>
  <inkml:trace contextRef="#ctx0" brushRef="#br0" timeOffset="102450.21">18548 14100 11055 0,'0'0'976'0,"0"0"-784"16,0 0-192-16,0 0 0 0,-2-3 3072 0,0-2 560 15,-2 0 112-15,3-1 32 0,0 1-1584 0,1-1-304 16,0 0-64-16,2-1-16 0,2 0-800 0,0 2-176 16,2-1-16-16,0 1-16 0,2-1-400 0,0 1-80 15,1-1 0-15,2 2-16 0,2 0-48 0,-1 1 0 16,-1 2 0-16,0 1 0 0,-1 1-128 0,-2 2-128 16,0-2 192-16,-2 3-192 0,-1 2 0 0,-2 0 0 0,0 2 0 0,-3 2 0 15,-2 1 128-15,0 2-128 16,-2 0 0-16,-2 2 0 0,-2-1 0 0,-1 0 0 15,1 2 0-15,3-3 0 0,-4-1 0 0,2 0 0 0,2-1 0 0,0-1 0 16,2 0 0-16,2-3 0 0,1 1 0 0,1-1 0 16,3-1 0-16,1 1 0 15,0-2 128-15,3 1-128 0,2-1 0 0,1 1 0 0,0 1 0 0,1 0 0 16,1 0 0-16,1 2 0 0,1-2 0 0,-1 2 0 16,0 0 0-16,0 0-144 0,-3 0 144 0,-3-1 0 0,-1 1 0 0,-3-1 0 15,-3-2 0-15,-1 1 0 16,-2 0 192-16,-2-1 0 0,-3 0 16 0,-2-1 0 15,0 1 256-15,-5-2 48 0,-1 1 16 0,0-1 0 16,-1-1-64-16,-3 1-16 0,1-1 0 0,-1-1 0 16,0 0-256-16,3-1-64 0,0 0-128 0,1-1 192 15,0 0-192-15,1-1 0 0,2-1 0 0,2-1 0 16,2 0-448-16,0-2-128 0,1 0-16 0,2-3-16 16,0-1-2528-16,4-2-512 0,2-16-112 0,4 0-16 0</inkml:trace>
  <inkml:trace contextRef="#ctx0" brushRef="#br0" timeOffset="103015.75">18643 13839 2751 0,'-9'-9'256'0,"6"5"-256"16,-1-1 0-16,-1-1 0 0,-1-1 4528 0,1 1 848 0,-1-2 192 0,1 0 16 16,-2 1-3984-16,1-1-816 0,-1 0-144 0,1 3-48 15,-1-1 400-15,0 3 80 16,-1 0 16-16,2 1 0 0,-1 0-256 0,1 4-64 0,-3-1 0 0,0 2 0 0,1 1-96 0,-3 3-32 31,1 1 0-31,1 2 0 0,-5 2-304 0,2 1-64 0,-1 1-16 0,-1 3 0 16,-1 1-128-16,0 3-128 0,0 3 192 15,-1 4-192-15,0 2 0 0,-1 2 0 0,2 2 0 0,1 2 0 16,-1 1 0-16,4 3 0 0,-2 1 0 0,3 0 0 0,2 1 0 0,3 1 0 16,1-3 0-16,1-2 0 0,3 1 0 0,3-2 0 15,0-2 0-15,3-1 0 16,2-1 240-16,3-2-16 0,5 0 0 0,1-3 0 16,4-2 32-16,4-2 0 0,1-1 0 0,2-2 0 0,2-3-96 0,1-2-16 15,2-4 0-15,3-3 0 16,4-3 32-16,1-4 0 0,3-3 0 0,3-4 0 0,0-2 0 0,-2-3 0 15,-1-5 0-15,-3-2 0 0,-2-5 48 0,-2-3 16 0,-3-4 0 0,-2-4 0 16,-3-6 48-16,-1-3 16 16,-4-5 0-16,-3-2 0 0,-3-4 80 0,-4-4 32 0,-5-5 0 15,-4 1 0-15,-3 1-96 0,-6 3 0 0,-4 2-16 0,-4 2 0 16,-4 3 336-16,-2 1 64 0,-2 6 0 0,-3 4 16 0,-3 4-192 16,-2 4-32-16,0 3-16 0,-3 4 0 0,-4 3-480 15,-4 5 0-15,-3 2-176 0,-4 5 176 0,2 4-336 0,0 5 48 16,0 5 16-16,2 4 0 15,2 6-496-15,-1 2-112 16,0 3-16-16,1 2 0 0,0 1-1424 0,4 1-304 0,3 0-48 0,5-1-8464 16,5 0-1680-16</inkml:trace>
  <inkml:trace contextRef="#ctx0" brushRef="#br0" timeOffset="105933.55">20272 13998 15135 0,'0'0'672'0,"0"0"144"0,0-6-656 0,0 1-160 0,1-1 0 0,-1 6 0 15,0-5 1264-15,1-1 208 16,0 1 64-16,-1 5 0 0,2-6 192 0,1 1 32 16,-3 5 16-16,2-6 0 0,-2 6-496 0,2-3-112 15,-2 3-16-15,2-3 0 0,-2 3-496 0,0 0-96 0,0 0-32 0,0 0 0 16,0 0-48-16,0 0-16 0,0 0 0 0,6 5 0 15,-4 3-80-15,1 3 0 0,-2 3-16 0,0 3 0 16,-1 2-64-16,0 3-16 0,-1 3 0 0,0 2 0 16,0 2-288-16,1 0 0 0,0 4 0 0,1-1 0 0,-1-1 0 0,0 0 0 15,0 1 128-15,1-1-128 0,0-2 0 0,2-1 0 16,-1-2 0-16,0-2 0 16,-1-2 144-16,1-1-144 0,0-2 0 0,2-1 144 0,-3-3 16 0,0-2 0 15,0-1 0-15,0-3 0 0,0-2-160 0,-1-7 0 16,0 0 0-16,0 0 128 0,0 0-128 0,0 0 0 15,0 0 0-15,-2-8-176 0,0-2 176 0,-2-3 0 16,0-3-144-16,0-1 144 0,-1-3 0 0,0-2 0 16,-3-2 0-16,0-1 0 0,1-2 128 0,0 1-128 15,1 0 128-15,-1 0-128 0,0-1 240 0,2-1-48 16,0 3 0-16,2-1 0 0,0 0 48 0,2 0 0 0,2-1 0 0,1 4 0 16,1 1 112-16,2 2 32 0,0 3 0 15,2 0 0-15,1 1-384 0,0 1 0 16,2 1 0-16,2 2 128 0,0 1-128 0,3 2 0 15,-1 2 0-15,1 0 0 0,1 1 0 0,-1 2-160 0,2 2 160 16,-2 2 0-16,2 0-192 0,-1 1 64 16,1 3 128-16,-5 3-208 15,0 1-656-15,0 3-128 0,-3 0-32 0,-2 3 0 16,-1 2-2208-16,-3 3-448 0,-5 21-96 0,-7-4 0 0</inkml:trace>
  <inkml:trace contextRef="#ctx0" brushRef="#br0" timeOffset="106105.8">20277 14323 29375 0,'0'0'1296'0,"0"0"272"0,0 0-1248 0,0 0-320 0,0 0 0 0,0 0 0 16,0 0 720-16,0 0 96 0,0 0 16 0,0 0 0 0,8 0-224 0,1 0-32 15,0 0-16-15,3 0 0 0,1-1-112 0,1 0-32 16,3 0 0-16,-1 0 0 0,4-1-240 0,1-2-48 16,1 0-128-1,2 0 192-15,0-2-544 0,4 2-112 0,0-2-32 0,2 1 0 16,0-2-2464-16,-2 2-496 0</inkml:trace>
  <inkml:trace contextRef="#ctx0" brushRef="#br0" timeOffset="106434.38">21036 14078 18431 0,'4'-4'1632'0,"-3"-2"-1312"16,-1 1-320-16,-1-1 0 0,-4 1 2400 0,0 0 416 16,-1 1 64-16,-4-1 32 0,-1 2-1088 0,-1 1-224 0,-1 0-32 0,-1 1-16 15,-3 2-496-15,1 1-96 16,-2 1-32-16,2 3 0 0,1 0-544 0,1 2-128 15,0 1 0-15,2 1-16 0,2 0-240 0,1 1 0 0,3 2 0 0,2-1 0 16,2 0 0-16,2 1 0 16,1 0-128-16,3-1 128 0,6 1-160 0,0-1 32 0,0 0 0 0,3 0 0 15,3-2 128-15,1 1-208 0,2-1 80 0,1 0 128 16,1-1 0-16,0 0 0 0,-1 1 0 0,2-1 0 16,-2-1 0-16,-2-1 0 0,-4 0 0 0,-3 0 0 15,-3-1 0-15,-4 0 0 0,-4-6 0 0,0 6 192 16,-2 0 320-16,-2-1 64 0,-3 1 0 0,-3-2 16 15,-2 1 64-15,-3-1 16 0,-1 0 0 0,0 1 0 16,-3-1-320-16,0 2-64 0,0-2-16 0,-1 0 0 0,1 1-272 16,0-1 160-16,1 1-160 0,1-1 128 0,3 0-416 0,1 2-96 15,-1-2 0-15,3 2-16 16,3-2-1984 0,0 2-400-16</inkml:trace>
  <inkml:trace contextRef="#ctx0" brushRef="#br0" timeOffset="106826.69">20227 14913 15663 0,'-15'-2'1392'0,"15"2"-1120"0,-6-1-272 0,1-1 0 15,5 2 4160-15,0 0 784 0,0 0 160 0,0 0 16 16,5-3-3728-16,1-1-752 0,4 0-160 0,3 1-32 15,4-1-208-15,4-2-48 0,3 1-16 0,7-2 0 16,2-1-176-16,8 1 0 0,5-2 0 0,6 0 0 16,4-1 0-16,0 1 0 0,-2 1 0 0,0-1 0 15,-1 0 0-15,2 1 0 0,2 1 0 0,-2 0 0 16,0 2-256-16,-5-1 64 0,-4-1 0 0,-5 2 16 16,-5-1-752-16,-4 1-160 0,-5 1-16 0,-6 0-16 15,-6 2-1472-15,-3 0-288 0,-4 0-64 0</inkml:trace>
  <inkml:trace contextRef="#ctx0" brushRef="#br0" timeOffset="107141.74">20306 14973 25919 0,'-12'5'1152'0,"12"-5"224"0,-7 3-1104 0,2 0-272 0,5-3 0 0,0 0 0 16,0 0 496-16,0 0 32 0,0 0 16 0,0 0 0 15,7 3 112-15,6-2 32 0,3-2 0 0,5-2 0 16,5 0-240-16,6-2-32 0,6-2-16 0,5-1 0 16,5-1-96-16,3 1-32 0,0-2 0 0,2 0 0 15,1-1 192-15,3 0 48 16,3 1 0-16,-1 0 0 0,-1 1-240 0,-3 2-32 0,-4-1-16 0,-6 1 0 16,-4 2-80-16,-6 0-16 0,-4 2 0 0,-5 0 0 15,-5-1 0-15,-5 2-128 0,-3 0 192 0,-5 0-64 0,-1 0-128 0,-7 2 192 16,0 0-192-16,0 0 192 0,-7-3-368 0,0 2-64 15,-3-1-16-15,0 1 0 16,-1 1-400-16,1 1-96 0,0 0-16 0,-4 1 0 16,2-2-1488-16,5 2-304 0,-5-2-64 0,12 0-16 0</inkml:trace>
  <inkml:trace contextRef="#ctx0" brushRef="#br0" timeOffset="107287.28">21640 14846 22111 0,'0'0'976'0,"0"0"208"0,-4-4-944 0,-2 1-240 16,-1 0 0-16,1 0 0 0,0-1 3008 0,0 1 544 0,-1 0 112 0,1-1 32 31,0 2-4576-31,1 0-912 0,5 2-176 0</inkml:trace>
  <inkml:trace contextRef="#ctx0" brushRef="#br0" timeOffset="193561.2">16405 9501 12207 0,'0'0'528'0,"0"0"128"0,-3-3-528 0,3 3-128 0,9-3 0 0,-4 1 0 15,-5 2 784-15,-1-2 128 0,-2-1 32 0,1 0 0 31,-1 1 256-31,0 0 48 0,0 0 16 0,0 0 0 16,3 2-64-16,0 0-16 0,-4-1 0 0,4 1 0 0,-5-2-384 16,5 2-80-16,-5 0-16 0,1 0 0 0,0 0-112 0,-2 2-16 0,1 0-16 0,-2 1 0 0,-1 1-176 0,2 3-48 15,-2 2 0 1,0 1 0-16,-1 1-160 0,1 2-48 0,-1 0 0 0,-1 4 0 0,0 1 160 16,0 4 32-16,-1 0 0 0,1 3 0 0,0 0-48 0,2 0 0 15,-1 2 0-15,1-2 0 0,1 0-32 0,3-1-16 16,0 1 0-16,1-2 0 0,2-1-48 0,1 0-16 15,1-1 0-15,2-1 0 16,0-1 0-16,2-2 0 16,2-2 0-16,0-1 0 0,0-2 128 0,2-1 32 15,2-1 0-15,0-2 0 0,0-2-112 0,1-1-16 16,0-3 0-16,0-2 0 0,1-1-384 0,0-1-64 16,-1-1-32-16,0-2 0 15,-1 1-2016-15,-1-1-416 0</inkml:trace>
  <inkml:trace contextRef="#ctx0" brushRef="#br0" timeOffset="194298.67">15697 9733 17615 0,'0'0'768'0,"0"0"192"0,0 0-768 0,-3-6-192 16,0 0 0-16,1 0 0 0,-1 2 1136 0,0 0 192 16,-1-1 32-16,2 0 16 0,0 0 16 0,2 5 0 15,-6-3 0-15,1 1 0 0,-1 0-288 0,1 0-48 16,-1 4-16-16,1 1 0 0,-2 1-432 0,0 3-96 15,-2 1 0-15,0 3-16 0,-1 1-304 0,0 3-48 16,-1 3-16-16,0 1 0 0,0 2 32 0,1 1 0 0,0 1 0 0,2 3 0 16,0 0-32-16,1 1 0 0,4-2 0 15,1-1 0-15,1-2-128 0,2-1 160 0,2-1-160 0,3-2 160 16,-1-1 160-16,4-3 48 0,0-1 0 0,3-2 0 16,1-2 160-16,2-1 48 0,0-4 0 0,1-1 0 15,3-3-208-15,1-4-48 0,-2-2 0 0,1-3 0 0,-2-2-128 0,-1 0-16 16,-1-3-16-16,0-3 0 0,-2-3-32 0,-2-1-128 15,0-3 192-15,-2-1-64 0,-3-2-128 0,0 0 160 16,-3-2-160-16,-2 1 160 0,-2-1-160 0,-2 2 192 16,-2 1-192-16,0 3 192 0,-2 3 0 0,0 4 0 15,-2 2 0-15,-1 4 0 0,-2 1 144 0,-1 3 48 16,-2 3 0-16,0 3 0 0,-3 2-384 0,0 3 0 16,-1 1 0-16,0 3 0 0,1 2 0 0,1 1 0 15,3 3-160-15,2-1 160 0,2 1-128 0,2 1 128 16,4-2 0-16,0-1 0 0,4 1-144 0,3 0 144 15,1-3 0-15,4 0-144 0,-1 0 144 0,4-1 0 16,3-2 0-16,0-1 0 0,1-2 0 0,2 0 128 16,-1-3-128-16,1 0 128 0,-1-1-128 0,1-2-160 15,0-2 160-15,0-1-208 16,-2-2-1088-16,2-1-224 0,-1 1-32 0,0-1-15728 0</inkml:trace>
  <inkml:trace contextRef="#ctx0" brushRef="#br0" timeOffset="198464.73">1111 14419 2751 0,'0'-10'256'0,"2"6"-256"0,-2-2 0 0,1 1 0 0,0-2 2624 0,-1 0 496 15,0-1 80-15,1 0 32 0,0 0-1504 0,0 1-320 32,-1-1-48-32,1 1-16 0,1 1-128 0,-1-1-48 0,-1 0 0 0,1 2 0 0,1-1-32 0,0 1-16 15,-1-1 0-15,0 0 0 0,-1 6-208 0,0 0-32 16,4-6-16-16,-4 6 0 16,0 0-368-16,0 0-80 0,0 0-16 0,0 0 0 15,0 0-176-15,-1 11-32 0,-2 1-16 0,0 4 0 0,-1 3 80 16,-2 3 32-16,1 3 0 0,-4 13 0 0,0-1-48 0,1 0-16 15,3 2 0-15,-1-3 0 0,1-2-224 0,2-1 0 16,0-3 0-16,2-3 0 0,1-4 0 0,1-2 0 0,4-1 0 16,-1-2 0-16,1-3 0 0,1-1 0 0,2-1 0 15,1-2 144-15,-1-1-144 0,2-2 192 0,0-1-192 16,1-3 192-16,0-1-192 0,1 0-272 16,0-3 64-16,4-2 16 15,0 0-544-15,2-1-96 0,0-4-32 0,-6 2-8768 16,1-2-1760-16</inkml:trace>
  <inkml:trace contextRef="#ctx0" brushRef="#br0" timeOffset="198681.94">1095 14659 25791 0,'-9'-2'2304'0,"1"-1"-1856"16,-2 0-448-16,0 0 0 0,0-2 704 0,2 2 32 16,2-1 16-16,1 0 0 15,1 0 576-15,4 4 112 0,0-6 32 16,3 1 0-16,3 1-864 0,1-2-160 0,2-1-48 0,4 1 0 15,4-3-400-15,0 0 0 0,3-1 0 0,1 0 0 16,1 1 0-16,0-1 0 0,1 0 0 16,0 1 0-16,-1 0-704 0,1 1-80 15,-1 2-16-15,0-1-9120 0,0 4-1808 0</inkml:trace>
  <inkml:trace contextRef="#ctx0" brushRef="#br0" timeOffset="199049.62">1611 14562 21183 0,'-9'-4'944'0,"6"1"192"0,0 0-912 0,0 0-224 16,-2 1 0-16,0-3 0 0,-1 2 1712 0,-4 0 288 16,0-2 64-16,2 2 16 0,0-2-608 0,-2 2-128 15,-1 0-32-15,-1 1 0 0,1-1-496 0,0 3-112 16,0 3 0-16,0-1-16 0,0 2-320 0,1 3-64 16,-3 3-16-16,2 2 0 0,0 1-288 0,1 2 0 15,0 2-128-15,2 1 128 0,0-1-128 0,2 2 128 16,0 0 0-16,3-2-144 0,0 0 144 0,2-1 0 15,1 0 0-15,2-2 0 0,1-2 0 0,2 0 0 16,-1-3-144-16,0-1 144 0,4-3-224 0,1-2 32 0,0-2 0 16,2-2 0-16,1-3 192 0,1-2 0 15,0-1 144-15,0-3-144 0,2-1 128 0,-2-2-128 16,-1-3 0-16,0 0 144 0,-1-4-144 0,-1 0 192 16,-1 0-192-16,-4 2 192 0,1-1-64 0,-2 1-128 0,-2 3 192 0,1 3-64 15,-2 2 96-15,-1 2 16 16,-1 3 0-16,1 5 0 0,0 0 48 0,0 0 16 0,-4 7 0 0,1 3 0 15,0 4-304-15,2 1 128 16,-2 1-128-16,0 3 0 0,0 1 0 0,1 1 0 0,-1 1 0 16,1 0 0-16,-1 1 0 0,3 0 0 0,1-1 0 0,1-1 0 0,2-1-336 15,0-3-32-15,1-1 0 0,2-4 0 16,1-2-1152-16,2-3-224 16,1-1-48-16,0-4-8224 0,1-3-1632 0</inkml:trace>
  <inkml:trace contextRef="#ctx0" brushRef="#br0" timeOffset="199379.61">1798 14633 10127 0,'-3'5'896'0,"-1"1"-704"16,-1 1-192-16,0 1 0 0,-1 2 2144 0,0 0 400 15,-1-1 80-15,0 1 0 0,1 0-1200 0,-1 0-240 16,2 0-48-16,-1 0-16 0,1-1 16 0,0-2 0 0,1 0 0 16,1-1 0-16,-1-2 16 0,4-4 0 15,-2 5 0-15,2-5 0 0,0 0 0 0,0 0 0 16,0 0 0-16,0 0 0 0,0 0-384 0,3-6-80 15,1-3-16-15,0-2 0 0,0-2-288 0,3-1-48 0,1-3-16 0,1-1 0 16,-1 1-128-16,2 1-48 16,1 2 0-16,1 2 0 0,-1 2-144 0,0 2 192 0,-1 4-192 15,1 3 192-15,-2 0-64 0,0 4-128 0,0 3 192 0,-2 4-64 16,0 2 0-16,0 3-128 0,-2 3 192 0,1 0-64 16,-2 2-128-16,0 2 0 0,0 1 0 0,-1 1 128 15,-1 1-128-15,0-2 0 0,1-1-160 0,-1-2 160 16,0-3-224-16,1-3 48 0,1-1 16 0,0-4 0 15,1 0-528 1,2-2-96-16,1-3-32 0,1-3 0 0,2-3-2160 16,0-3-432-16,1-4-96 0</inkml:trace>
  <inkml:trace contextRef="#ctx0" brushRef="#br0" timeOffset="199818.03">2317 14521 23039 0,'0'0'2048'0,"-4"-4"-1648"16,0-1-400-16,0 2 0 0,4 3 1360 0,-3-2 192 0,-1 0 48 0,-1 2 0 15,0 2-128-15,-1 2 0 16,1 2-16-16,-2 3 0 0,1 3-800 0,-1 1-144 0,0 1-48 0,1 3 0 16,-1 1-240-16,1 3-48 15,0 2-16-15,2 1 0 0,0-1-160 0,2 1 160 16,1 0-160-16,2-1 160 0,2-2-160 0,3-1 0 16,-1-3 0-16,3 0 0 0,1-3 304 0,1-2-32 15,2-2 0-15,-1-2 0 0,1-3 112 0,1 0 32 16,2-3 0-16,1-2 0 0,-1-3-96 0,1-3-32 15,-2-1 0-15,0-4 0 0,1-2-48 0,-1-3-16 0,-2-3 0 0,-1-1 0 16,-1 0-32-16,-1-4-16 0,-1-1 0 0,-3 0 0 16,-3-3-16-16,-2-1 0 0,-1-2 0 0,-3 1 0 15,-4 3-160-15,-1 1 192 0,0 3-192 0,-2 2 192 16,-2 3 64-16,-1 1 0 0,-1 2 16 0,-1 3 0 16,0 3-16-16,0 3-16 0,-1 3 0 0,-1 2 0 15,0 4-240-15,1 4 0 0,-1 2 0 0,2 3 0 16,0 1 0-16,2 2 0 0,1 2 0 0,2 0-160 15,2 2 160-15,2 0-160 0,3 0 160 16,0 0-160-16,4 0 160 0,2-1 0 0,1-1-144 0,2 0 144 0,1-2 0 0,3-1 0 16,1 0 0-16,2-2 0 0,1-1 0 0,1-1 0 15,2-2 160-15,0-2-160 0,2-2-128 0,1-1-144 16,0-2-32-16,3-2 0 16,2-3-1824-16,1 0-368 0,1-3-80 0</inkml:trace>
  <inkml:trace contextRef="#ctx0" brushRef="#br0" timeOffset="200014.25">2786 14457 35935 0,'-4'-3'3200'0,"0"0"-2560"0,4 3-512 0,-2-3-128 16,2 3 496-16,0 0 80 0,0 0 0 0,0 0 16 15,6-5-384-15,0 2-80 16,3 0 0-16,2 0-128 0,2 2 0 0,2 0 0 15,0 0 0-15,1 0-192 16,1 1-1680-16,1 0-336 0,-1 0-64 0,-1 1-16 0</inkml:trace>
  <inkml:trace contextRef="#ctx0" brushRef="#br0" timeOffset="200169.02">2799 14672 12895 0,'0'0'576'0,"-5"-2"112"0,-1 0-560 0,2-1-128 15,4 3 0-15,0 0 0 0,0 0 5984 0,0 0 1168 16,0 0 224-16,0 0 48 15,0 0-5440-15,0 0-1088 0,0 0-208 16,8 4-48-16,3 0-448 0,2-1-192 0,3 0 160 0,2-2-160 0,1-1 160 0,3 0-160 16,2-1 160-16,0-1-160 15,1-2-976-15,2-1-304 0,0-2-48 0,2 0-16208 16</inkml:trace>
  <inkml:trace contextRef="#ctx0" brushRef="#br0" timeOffset="202444.17">4351 14239 5519 0,'8'-10'496'0,"-5"5"-496"16,0-1 0-16,0-2 0 0,0 0 2144 0,0-2 336 15,1-1 64-15,-1 0 16 0,0 0-896 0,1-1-192 16,-1 0-16-16,0 1-16 0,-1-1-32 0,0 1-16 16,1-1 0-16,-1 2 0 0,-1 1-80 0,0 2-16 15,0 0 0-15,0 0 0 0,-1 3-224 0,0 4-48 16,0 0-16-16,0 0 0 0,0 0-496 0,0 0-112 16,0 0-16-16,0 9 0 0,-1 2-192 0,1 3-32 15,-1 4-16-15,0 3 0 0,-1 2-16 0,-1 2 0 16,2 1 0-16,-1 1 0 0,1 0 0 0,0 1 0 15,0 1 0-15,0 11 0 0,0-6-128 0,0-5 192 0,0-5-192 0,1-2 192 16,0-3-64-16,0-3-128 0,-1-2 192 16,1-1-64-16,0-1 80 0,0-5 16 0,0 0 0 0,0 0 0 15,0-7-48-15,0 0-16 0,0 0 0 16,0 0 0-16,0 0-960 16,0 0-192-16,0 0-32 0,0 0-9664 0,0 0-1936 15</inkml:trace>
  <inkml:trace contextRef="#ctx0" brushRef="#br0" timeOffset="203838.92">4010 14842 2751 0,'0'0'128'0,"0"0"16"0,0 0-144 0,0 0 0 16,0 0 0-16,-6-2 0 0,6 2 2448 0,-8-3 464 0,8 3 96 0,-5-3 0 31,5 3-1344-31,0 0-256 0,-8-4-64 0,8 4-16 0,-6-3-64 0,6 3-16 16,0 0 0-16,0 0 0 0,0 0-192 15,0 0-32-15,0 0-16 0,0 0 0 0,0 0-240 0,0 0-64 0,0 0 0 0,0 0 0 16,0 0 112 0,8 8 16-16,3-2 0 0,2 1 0 0,3-2-240 15,1 1-32-15,3-2-16 0,3 1 0 0,4-2-208 0,2-1-32 0,4-2-16 0,4 0 0 16,-1 0 160-16,1-2 16 15,0 0 16-15,-4-1 0 0,-3-3-112 0,0 2-32 0,0-2 0 0,-3 1 0 16,-4-1-160-16,-1 2-48 16,-5-1 0-16,-3 1 0 0,-2 0-128 0,-2 0 160 0,-10 4-160 15,0 0 160-15,0 0-160 0,0 0 192 0,0 0-192 0,0 0 192 32,0 0-592-32,0 0-112 0,-8 1-32 0,0 3 0 0,-2 0-464 0,-1 2-80 15,-1 1-32-15,-2 3 0 16,0 2-1904-16,0 1-384 0,-3 2-80 0</inkml:trace>
  <inkml:trace contextRef="#ctx0" brushRef="#br0" timeOffset="204136.18">4289 15078 18543 0,'0'0'816'0,"0"0"176"0,0 0-800 15,0 0-192-15,0 0 0 0,-5-5 0 0,5 5 1824 0,0 0 320 0,0 0 64 0,0-7 16 16,0 7-656-16,4-7-128 16,0 1-32-16,4 0 0 0,2 3-736 0,1-1-160 0,0 1-16 0,0 2-16 15,-2 1-336-15,1 2-144 0,0 3 128 0,-1 1-128 16,-1 2 0-16,-3 3 0 0,0 2 0 0,-2 4 0 15,-2 0 0-15,-2 2 0 0,-3 2 0 0,-3 1 0 32,-2 3 0-32,-4 3 0 0,-5 0 0 0,-1 1 0 0,-2-1-144 0,0 0 144 0,1-3 0 0,3-4 0 15,3-3-128-15,4-3 128 0,1-2 0 16,4-4 0-16,5-9 128 0,0 0 128 0,0 0 16 0,0 0 16 16,8 6 624-16,-1-3 128 0,4-2 32 0,3-2 0 15,2-1-544-15,3-2-96 0,3 1-32 0,0-1 0 16,-1-2-272-16,0 0-128 0,-1-1 128 0,2 0-128 0,-2 0-192 0,1 0-112 15,-1-1-16-15,0 2-16 16,0-1-1728 0,-1 0-352-16,1-2-64 0,1 1-12112 0</inkml:trace>
  <inkml:trace contextRef="#ctx0" brushRef="#br0" timeOffset="204608.43">5099 14257 19807 0,'0'0'880'0,"0"0"176"0,0 0-848 0,-1-5-208 0,1 5 0 0,-1-6 0 16,0 0 1632-16,0 0 288 16,0 1 48-16,1 0 16 0,0 5-320 0,0 0-64 0,-1-4-16 0,1 4 0 15,0 0-656-15,0 0-128 0,0 0-32 0,0 0 0 16,0 0-464-16,5 3-112 0,2 4 0 0,1 0-16 15,0 2-176-15,1 3 192 0,1 3-192 0,0 3 192 16,1 4-192-16,1 4 0 0,0 3 0 0,1 4 0 0,2 4 0 0,-4 3 0 16,-1 4 0-16,2 27 0 0,-5-4 240 0,-6-31-48 15,-3 7 0-15,-1 3 0 0,-3 5 80 0,1 2 16 16,-4 1 0-16,-2-1 0 0,-3 0-96 0,-14 42-32 16,1-19 0-16,2-12 0 0,-1-9-160 0,-1-7 192 15,-3-5-192-15,-3-4 192 0,-1 0-448 0,-2-4-64 16,-3-2-32-16,1-2 0 15,-1-5-2272-15,-2-1-464 0,-1-5-96 0</inkml:trace>
  <inkml:trace contextRef="#ctx0" brushRef="#br0" timeOffset="205064.36">3941 14063 25791 0,'0'0'2304'0,"0"0"-1856"15,0 0-448-15,0 0 0 16,0 0-592-16,-8 1-224 0,8-1-32 0,-5 5-16 0,-3 3 1376 0,-1 2 288 16,-1 2 48-16,-7 9 16 0,-2 1-48 0,6-5-16 15,-1 5 0-15,-11 16 0 0,2-1-112 0,0 7-32 16,0 6 0-16,1 4 0 0,1 4-112 0,3 3-32 15,1 2 0-15,3 2 0 0,3 1-256 0,4 1-64 16,2-1-16-16,4-2 0 0,2-2-176 0,3-4 160 16,4-3-160-16,3-5 160 0,2-3-160 0,3-4 192 15,3-3-192-15,5-3 192 0,5-4-192 0,4-3 0 16,3-1-160-16,3-4 160 16,0-6-720-16,3-4-48 0,3-1-16 0,5-6-13488 0</inkml:trace>
  <inkml:trace contextRef="#ctx0" brushRef="#br0" timeOffset="206622.71">3019 16389 13183 0,'0'0'576'0,"0"-7"128"0,0-2-560 0,0 0-144 0,0 0 0 0,1 0 0 16,0-1 1248-16,-1 3 224 0,0-1 32 0,0 1 16 0,2 1-176 0,-2 6-16 0,0-9-16 0,0 1 0 15,1 2-48-15,-1 6-16 16,0 0 0-16,0 0 0 16,-1-7-208-16,1 7-32 0,0 0-16 0,0 0 0 0,0 0-160 0,0 0-16 0,-8 1-16 0,1 5 0 31,1 3-416-31,0 6-96 0,0 1-16 0,-2 5 0 16,-2 3-144-16,0 3-128 0,1 0 144 0,0 2-144 0,0 1 128 0,2 0-128 15,-1 3 0-15,4 1 144 0,3 1-144 0,2-1 0 0,1-1 0 0,2-4 0 16,5 1 0-16,0-5 0 0,2-3 0 0,2-2 0 15,-2-3 0-15,4-3 0 0,-2-4 0 0,2 0 0 16,1-4 0 0,0-2 160-16,1-4-160 0,0-1 160 0,1-3-16 0,-1-1 0 0,1-3 0 0,-2-3 0 15,0-2 48-15,-2-4 16 16,-1-2 0-16,-2-6 0 0,0-2 48 0,-1-5 16 16,-1-4 0-16,-1-4 0 0,-4 0-32 0,-1 0-16 15,-3-3 0-15,-1 1 0 0,-4 0 32 0,-2 5 0 0,-2 1 0 0,0 6 0 0,-2 5 32 0,-3 4 16 31,0 2 0-31,0 2 0 0,-1 4 112 0,1 4 32 0,0 3 0 0,0 3 0 0,-2 1-448 0,0 6 0 16,-1 3 0-16,2 3 0 0,-1 2 0 0,1 3-256 16,3 3 48-16,1 3 0 0,2 2 32 15,1 3 16 1,2 0 0-16,2 1 0 0,3-1 160 0,4-2-160 0,-1-1 160 0,2-1-160 16,3-1 160-16,0-1-160 0,1-2 160 15,2-2-160-15,2-1 160 0,1-1 0 0,-1-3 0 0,4-1-128 0,0-2-48 0,2-2 0 16,-3-2 0-16,4-2 0 15,0-2-320-15,2-3-64 0,-2-1-16 0,3-2 0 16,0-1-2112-16,2-1-416 0</inkml:trace>
  <inkml:trace contextRef="#ctx0" brushRef="#br0" timeOffset="206812.77">3668 16470 39103 0,'0'0'1728'0,"0"0"368"0,0 0-1680 0,8-3-416 0,1-1 0 0,1 0 0 0,1 3-240 15,3-1-128-15,0 1-16 0,2 0-16 0,0 0 0 0,1 0 0 16,-2 0 0-16,2 1 0 16,0-3-2288-16,0 1-448 0</inkml:trace>
  <inkml:trace contextRef="#ctx0" brushRef="#br0" timeOffset="206991.02">3615 16672 37775 0,'0'0'1664'0,"0"0"368"0,0 0-1632 0,0 0-400 0,0 0 0 0,0 0 0 16,0 0 240-16,0 0-48 0,0 0 0 0,0 0 0 16,10 7 32-16,1-2 0 0,1-3 0 0,3-1 0 15,1-2-96-15,3 0 0 0,2-1-128 0,1-3 192 16,1-1-192-16,2-3-160 0,-2 0 32 0,2-1 0 31,0-1-2544-31,-2-1-496 0</inkml:trace>
  <inkml:trace contextRef="#ctx0" brushRef="#br0" timeOffset="208205.09">4594 16370 17503 0,'2'-8'1552'16,"0"-1"-1232"-16,-1-1-320 0,2 1 0 0,0 1 2224 0,3 1 384 15,1-1 80-15,0 0 0 0,1-1-1696 0,1 2-352 16,1 0-64-16,1 1 0 0,0-1 128 0,2 1 16 15,-1 2 16-15,2 1 0 0,1 1-112 0,-2 2-32 16,-2 2 0-16,-1 2 0 0,-2 3-304 0,0 3-64 16,-1 1-16-16,-4 4 0 0,-3 5-208 0,-2 3 0 15,-3 4 128-15,-1 4-128 0,-4 3 0 0,-3 4 0 16,-5 0 0-16,-1 2 0 0,0-1 0 0,0-2 0 0,0-5 0 16,4-3 0-16,4-4 128 0,1-5-128 0,0-2 0 15,2-3 144-15,3-2 416 0,2-4 80 0,3-9 0 16,-2 9 16-16,2-9 144 0,4 9 32 0,-4-9 0 0,9 6 0 15,0-2-320-15,4-2-48 0,2-1-16 0,4-2 0 16,0-1-256-16,3-1-48 0,3-2-16 0,-2 0 0 16,0-1-128-16,-2 0 192 0,0-1-192 0,-4 0 192 15,0 0-192-15,-2 0 0 0,-1 1 0 0,0 0 128 16,-6-1-256-16,3 2-64 0,-2 1-16 0,1 0 0 16,-1 1-2080-1,0 0-400-15,0 0-96 0,-1 1-13216 0</inkml:trace>
  <inkml:trace contextRef="#ctx0" brushRef="#br0" timeOffset="208573.09">5371 16266 27647 0,'-5'-12'1216'0,"1"2"256"0,0-1-1168 0,-2 0-304 15,1 0 0-15,-4 2 0 0,1 1 2176 0,2 4 368 0,-3 1 80 0,0 2 0 16,-1 2-1392-16,-1 3-272 15,0 3-64-15,-1 3-16 0,-1 2-576 0,0 4-112 0,-3 4-32 0,2 3 0 16,1 6-160-16,3 0 0 0,0 1 0 0,3 2-176 16,3 2 176-16,1-1-128 15,1-2 128-15,3-1-128 0,2-1 128 0,4 1-160 0,1-1 160 0,1-3-160 16,4-2 160-16,2-2 0 16,-1-3 0-16,0-4 0 0,1-2 0 0,-2-2 192 0,1-5-32 0,-1-2-16 15,-1 0 48-15,-1-4 0 0,0-4 0 0,-1-1 0 16,-1-3 16-16,-1-2 16 0,-2-1 0 0,0-1 0 15,-3-2 128-15,-2-3 32 0,-3-4 0 0,0 2 0 16,-3 1-64-16,0 0-16 0,-3 2 0 0,-1 2 0 0,1 2-112 0,-2 2-32 16,-2 1 0-16,0 3 0 0,-1 3-160 0,0 2 0 15,-1 2 0-15,0 2-176 16,-1 2-464-16,1 1-112 16,0 3-16-16,-1 2 0 0,3 0-1792 15,0 2-384-15,2 2-64 0,3-2-12736 0</inkml:trace>
  <inkml:trace contextRef="#ctx0" brushRef="#br0" timeOffset="208744.46">5478 16595 26719 0,'0'0'2368'0,"0"0"-1888"0,0 0-480 0,0 0 0 15,9 1 1920-15,-9-1 272 0,0 0 64 0,0 0 16 16,0 0-976-16,0 0-192 0,0 0-32 0,0 0-16 16,4 8-576-16,-4-8-112 15,0 8-32-15,0-8 0 0,-2 9-336 0,2-9 128 0,0 0-128 16,-2 10 0-1,2-10-448-15,0 0-176 0,0 0-16 0,0 0-16 16,0 0-2464-16,0 0-480 0</inkml:trace>
  <inkml:trace contextRef="#ctx0" brushRef="#br0" timeOffset="209122.89">5903 16297 34143 0,'-5'-10'1520'0,"5"10"304"0,-3-8-1456 0,3 8-368 31,-6-5 0-31,6 5 0 0,-8-5 576 0,8 5 32 0,-7-2 16 0,-2 2 0 0,1 3 96 0,2 3 32 16,-1 1 0-16,-1 4 0 0,-3 4-464 0,1 1-96 15,1 4 0-15,-1 1-16 0,1 0-176 0,-1 3 0 16,0 2 144-16,2 3-144 0,2-3 0 0,1 1 0 0,2-1 0 16,2 0 0-16,2-3 0 0,2 0 0 0,2-2 0 0,1-2 0 15,2 2 0-15,2-5 0 0,0-4 128 16,1-1-128-16,1 0 192 0,1-3-48 0,0-4 0 0,1 0 0 15,-1 0 32-15,-1-4 0 0,0-4 0 0,-1 0 0 16,0 1 0-16,-3-4 0 0,-2-1 0 0,1 0 0 16,-2-1 16-16,0-1 0 0,-3-2 0 0,-1 2 0 15,-1-2-16-15,-1 2 0 0,-1 1 0 0,-3 1 0 16,1 1-48-16,-2 1-128 0,0 2 192 0,-2 0-64 16,-2 2-128-16,-1 1 0 0,-1 1 144 0,1 2-144 15,0 1-128-15,-2 1-112 0,-1 1-16 0,2 3 0 31,1 1-400-31,1 0-96 0,1 0-16 0,2-2 0 0,4 2-2432 16,3-9-480-16,0 0-96 0</inkml:trace>
  <inkml:trace contextRef="#ctx0" brushRef="#br0" timeOffset="209453.93">6167 16084 33167 0,'0'0'2944'0,"-5"-3"-2352"0,-3 0-464 0,8 3-128 32,-10-2 192-32,2 2 32 0,-1 2 0 0,0 2 0 0,0 2 112 0,0 1 32 0,1 3 0 0,1 1 0 31,1 1-368-31,3 3 128 0,1-1-128 0,0 1 0 16,2 0 0-16,2-1 0 0,2-1 0 0,2-1 0 15,0-2 128-15,2-2-128 0,1-3 160 0,1 0-160 16,0-2 384-16,0-3-32 0,0-2 0 0,-1 0 0 15,1-3 336-15,-1 0 64 0,-2-3 16 0,-2-3 0 16,0-2 0-16,-1-1 0 0,-1-2 0 0,1 0 0 16,-4-3-160-16,0 2-32 0,-4 4 0 0,2 1 0 0,-1 1-160 15,-2 2-32-15,0 2-16 0,-3 2 0 0,-1 2-368 16,0 3 0-16,-1 1 0 0,-2 2 128 16,-3 4-1728-16,0 2-320 0,-1 5-80 0,0 3-16416 15</inkml:trace>
  <inkml:trace contextRef="#ctx0" brushRef="#br0" timeOffset="4509.81">8805 14244 911 0,'0'0'0'0,"0"0"0"0,0 0 0 0,0 0 0 0,-2-7 0 0,0 1 0 0,2-1 3200 0,0 7 544 16,0 0 112-16,-1-5 32 0,1 5-2608 0,0 0-528 16,0 0-112-16,0 0 0 15,0 0-240-15,0 0-32 0,0 0-16 0,0 0 0 0,0 0-160 0,3 4-16 0,1 3-16 0,0 0 0 16,-2 3-32-16,2 0 0 15,-1 0 0-15,-1 1 0 0,0 1 64 0,-1-1 0 16,-1 0 0-16,0 0 0 0,1 0-48 0,-1 0 0 16,-1-1 0-16,0 0 0 0,1-1-144 0,0 0 0 15,-1-2 0-15,1 1 128 0,0-8-128 0,0 0 0 16,0 0 0-16,0 0 0 16,0 0-448-16,0 0-112 0,0 0-16 0,0 0-16 15,0 0-448-15,0 0-96 0,0 0-16 0,0-9 0 16,-2 0-512-16,1 0-96 0,-1-2-32 0,1 1 0 15,-2 1 704-15,1 1 144 0,2 8 32 0,-2-5 0 0,-1-1 640 0,1 2 128 16,0-1 144-16,2 5-208 0,0 0-112 0</inkml:trace>
  <inkml:trace contextRef="#ctx0" brushRef="#br0" timeOffset="4763.36">8791 14264 14735 0,'0'0'640'0,"0"0"160"15,-2-7-640-15,2 1-160 0,-1-1 0 0,0 0 0 0,1 2 1904 0,0-1 336 16,0 6 80-16,0-4 16 15,1 0-1376-15,-1 4-256 0,0 0-64 0,0 0-16 0,0 0-624 0,0 0 0 16,0 0 0-16,0 0-192 16,0 0-656-16,6 4-144 0,-6-4-32 0</inkml:trace>
  <inkml:trace contextRef="#ctx0" brushRef="#br0" timeOffset="4906.56">8838 14379 6447 0,'0'0'576'0,"0"0"-576"15,-1 8 0-15,-1 0 0 0,-1-1 3024 0,0 1 496 16,0-1 112-16,0 0 16 0,-2 1-2160 0,2-1-416 15,0-1-96-15,0 2-16 16,-1 0-688-16,2-1-144 0,0 1-128 0,1 1-6784 31,1 0-1472-31</inkml:trace>
  <inkml:trace contextRef="#ctx0" brushRef="#br0" timeOffset="5048.28">8915 14661 11055 0,'0'0'976'0,"-4"5"-784"0,1 2-192 0,-1 0 0 15,1 0 2688-15,0 1 480 0,-2 0 96 0,0 1 32 16,-1-1-2224-16,0 1-448 0,-2-1-96 0,0 1-16 16,2-1-144-16,0 2-48 0,-2-1 0 15,2 2 0-15,0 0-320 0,2 0 0 0,0 0-160 0,-1 7 160 16,3-2-1168-16,1 0-128 16,1-3-32-16,2 1-8720 0</inkml:trace>
  <inkml:trace contextRef="#ctx0" brushRef="#br0" timeOffset="5158.08">8851 14993 15263 0,'8'14'672'0,"-5"-6"144"0,0 1-656 0,-1 1-160 0,0 1 0 0,0-1 0 0,-1 0 2176 0,-1 0 384 15,1-1 96-15,-2 1 16 0,-1-1-1136 0,1 0-240 16,0 0-32-16,0 0-16 0,-1-1-816 0,-1 0-176 16,1 1-16-16,-1 0-16 15,3-9-1920-15,-2 8-384 0</inkml:trace>
  <inkml:trace contextRef="#ctx0" brushRef="#br0" timeOffset="6164.14">18660 9299 7359 0,'0'0'656'0,"0"0"-528"0,4-4-128 0,-1 0 0 15,-3 4 1376-15,0 0 240 0,2-6 48 0,-2 6 16 16,0 0-352-16,0 0-80 0,0 0-16 0,0 0 0 15,0 0-880-15,0 0-176 0,0 0-48 0,0 0 0 16,-3 6-128-16,-1 0 0 0,1 1 0 16,1 1-176-1,0-1-1440-15,1 0-304 0</inkml:trace>
  <inkml:trace contextRef="#ctx0" brushRef="#br0" timeOffset="6273.95">18761 9393 10127 0,'0'0'896'0,"0"0"-704"15,0 0-192-15,0 0 0 0,0 0 1424 0,0 0 256 16,2 7 48-16,-1-1 16 0,-1 2-528 0,-1 2-128 15,-2-3 0-15,0 2-16 0,0-1-672 0,-1 1-128 16,1 0-16-16,0 1-16 0,0-1-240 0,-1 2 0 16,1 0 128-16,0 2-128 15,-1-1-1280-15,2 0-320 0</inkml:trace>
  <inkml:trace contextRef="#ctx0" brushRef="#br0" timeOffset="6383.71">18770 9715 17279 0,'-2'12'768'0,"1"-5"144"0,0 2-720 0,-1 1-192 0,-3 1 0 0,0 0 0 16,-1-1 1536-16,1 1 256 15,-2 1 64-15,1 1 16 0,-1 0-960 0,0 1-192 0,1 2-32 0,-1 0-16 16,1 1-672-16,-1 0 0 0</inkml:trace>
  <inkml:trace contextRef="#ctx0" brushRef="#br0" timeOffset="7691.85">8616 17136 9215 0,'0'0'400'0,"0"-11"96"0,0 0-496 0,0 0 0 0,0 0 0 0,2 1 0 0,2 0 4240 0,-3 0 752 16,1 0 160-16,0 0 32 0,-1 1-2960 0,0 0-592 16,-1 9-112-16,1-8-32 15,0-1-288-15,-1 9-64 0,-1-9-16 0,1 9 0 16,0 0-192-16,0 0-32 0,0 0-16 0,0 0 0 15,0 0-320-15,-5 10-64 0,-1 4-16 0,3 2 0 0,-2 3-480 0,-1 4 0 16,1 2 0-16,-1 3 0 16,2-1 0-16,-1 3 0 0,1 0-160 0,1-1 160 0,-1-1-336 0,3-1 16 0,0 0 0 15,0-2 0 1,0-4-640-16,0-2-128 0,1-3-32 0,1-1 0 16,-1-1-1872-1,0-3-368-15,0-4-80 0</inkml:trace>
  <inkml:trace contextRef="#ctx0" brushRef="#br0" timeOffset="8112.31">8574 17166 28559 0,'-3'-10'2544'0,"0"-1"-2032"0,0-2-512 0,2-2 0 0,1 1 1056 0,3 0 112 15,0 2 32 1,2-2 0-16,3 0-400 0,2 1-80 0,1 1-16 0,3 1 0 16,2 1-400-16,-1 1-96 15,0 0-16-15,2 4 0 0,-1 1-48 0,2 3-16 16,-3 2 0-16,-1 2 0 0,-2 1-128 0,-2 4 192 0,-3 2-192 0,-2 4 192 15,-3 2-192-15,-2 5 128 0,-1 4-128 16,-2 2 128-16,-5 2-320 0,-2 1-80 16,-3 1-16-16,1-2 0 0,-2-3-288 15,3-4-48-15,0-4-16 0,3-2 0 0,-2-2 448 0,2-5 192 0,1-2-160 0,7-7 160 0,0 0 288 0,0 0 160 0,0 0 16 0,0 0 16 32,0 0 32-32,0 0 0 0,10-2 0 0,2 0 0 0,4-1-512 0,1 1 128 0,3 0-128 15,1 2 0-15,1-1 0 0,0 1 0 16,0 2 0-16,-3 3 0 15,-3 1 0-15,-1 1 0 0,-4-1 0 0,-1 3 0 16,-4 2 0-16,-1 0 128 0,-2 1-128 0,-3-1 0 16,0 0 176-16,-3 0-176 0,-3-1 192 0,-2 0-192 15,-2-1 256-15,-1 0-64 0,-1-2-16 0,-1 0 0 16,-3-2 176-16,-1 1 32 0,0-2 16 0,-3 0 0 16,-1-2-144-16,0 0-16 0,0-1-16 0,1 0 0 15,2-1-224-15,2-1-160 0,2 0 32 0,3-2 0 16,2-2-1552-16,4 0-304 0,0-3-64 15,5-1-8592-15,5-2-1712 0</inkml:trace>
  <inkml:trace contextRef="#ctx0" brushRef="#br0" timeOffset="8333.9">9285 17056 26655 0,'14'-17'1184'0,"-4"8"240"0,-2-1-1136 0,-3 3-288 15,-5 7 0-15,2-9 0 0,-2 9 1472 0,0 0 256 0,0 0 32 0,-11-7 16 16,-3 2-432-16,-2 3-96 0,-2 3-16 0,0 3 0 15,-2 3-752-15,-1 3-160 0,0 3-16 16,1 4-16-16,0 4-288 0,3 1 160 16,0 0-160-16,3 1 128 0,1 1-128 0,4 0 0 15,2 0 0-15,4-2 0 0,1-1 0 0,4-1 0 16,1-2 0-16,6 0 0 0,1 0 0 0,2-3 0 0,1-1 0 0,4-1 0 16,-1-2 0-16,3-1 0 0,3-3 0 15,1-3 0 1,3-1-1520-16,2-3-176 0,2-3-32 0</inkml:trace>
  <inkml:trace contextRef="#ctx0" brushRef="#br0" timeOffset="8539.25">9836 17273 36863 0,'0'0'3264'0,"0"0"-2608"16,0 0-528-16,0 0-128 0,0 0 1120 0,0 0 192 15,0 0 32-15,0 0 16 0,12-1-1136 0,2 0-224 16,3 0 0-16,2 0 0 0,1-2-384 0,4 1 16 0,0-3 16 16,1 0 0-1,1-2-864-15,1 2-160 0,-2 0-32 0,2 0-9664 16,-1-1-1936-16</inkml:trace>
  <inkml:trace contextRef="#ctx0" brushRef="#br0" timeOffset="9191.61">11699 17044 15663 0,'-4'-10'688'0,"1"3"144"0,-2-1-656 0,2 2-176 0,3 6 0 0,0 0 0 0,-4-7 4560 0,4 7 880 15,0 0 192-15,0 0 16 0,0 0-3920 0,0 0-768 16,-8 7-176-16,2 4-16 0,2 2-768 0,1 6 0 16,-2 4 0-16,2 3 0 0,0 2 0 0,1 1 0 15,2 4 0-15,-2 0 0 0,2 1-144 0,0 1 144 0,-1 0 0 0,2-2-144 16,-1 0 144-16,0-2 0 0,2-2 0 0,0-1 0 16,0-3-192-16,1-3 0 0,1-4 0 0,-2-4 0 15,-1-3 192-15,-1 0-160 0,0-11 160 0,0 0-160 16,0 0 160-16,0 0 0 15,0 0 160-15,-7-4-160 0,0-4 0 0,0-4 0 0,0-6 0 0,1-4 0 0,-2-4-160 0,0-3-32 16,3-2 0-16,-2-4 0 0,2-2 192 0,0-4 0 16,2-4 0-16,0 0 0 0,3 0 336 0,2 3 0 15,2 6 0-15,3 5 0 0,2 6-80 0,1 3-32 16,1 3 0 0,1 5 0-16,1 3-48 0,2 2-16 0,3 2 0 0,1 5 0 0,0 1 80 15,2 3 16-15,0 2 0 0,-2 4 0 0,1 3 32 0,-3 1 16 16,-1 4 0-16,-2 0 0 0,-3 1-304 0,-4 0 160 15,-3 3-160-15,-4 0 128 16,-3-1-128-16,-4 1 0 0,-3 1 0 0,-2 0 0 0,-2-2 0 0,-2-3-176 0,1 0 176 16,0-4-192-16,-1-2 192 0,2 0 0 0,-1-1 0 15,1-3 0 1,3-1-272-16,4-3 16 0,7-2 16 0,-7 0 0 16,7 0-1856-1,0 0-368-15,-2-9-80 0,5-2-12864 0</inkml:trace>
  <inkml:trace contextRef="#ctx0" brushRef="#br0" timeOffset="9375.44">12124 17034 18431 0,'0'0'816'0,"0"0"160"0,0 0-784 0,0 0-192 0,0 0 0 0,0 0 0 0,0 0 3456 0,0 0 656 0,8 5 128 0,-4 2 32 16,-1 2-2736-16,0 2-528 0,-1 2-112 0,-1 2-32 0,-1 1-576 0,0-1-112 16,-1 0-32-16,0 1 0 0,0-1-144 0,0 2 0 31,1-3 0-31,1-1 0 0,-1 0 0 0,0-2-144 0,0 0 0 0,0-3 0 15,0-8-1328-15,0 0-272 0,0 0-48 0,0 0-8080 16,0 0-1616-16</inkml:trace>
  <inkml:trace contextRef="#ctx0" brushRef="#br0" timeOffset="9531.92">12153 16859 28559 0,'-15'-10'2544'0,"0"1"-2032"0,1 0-512 0,-3 0 0 15,0 1 1696-15,1 1 240 16,2 3 48-16,2 0 16 0,2 2-1392 0,2 1-288 15,8 1-48-15,0 0-16 16,0 0-576-16,0 0-128 0,0 0-32 0,3 10 0 16,4-1-1760-16,3 1-368 0,3 0-64 0</inkml:trace>
  <inkml:trace contextRef="#ctx0" brushRef="#br0" timeOffset="9861.99">12394 16980 23951 0,'0'0'1056'0,"0"0"224"0,0 0-1024 0,-5 6-256 0,2 1 0 0,0 4 0 16,-1 2 1984-16,2 3 352 0,1-1 64 0,-1 3 16 16,0 2-1648-16,-1 1-320 0,3 0-64 0,-1 0 0 0,-1 0-384 0,0 1 0 15,-1-1 0-15,-1-1 128 0,2-3 48 0,-2-1 16 16,1-3 0-16,0-1 0 0,1-3 224 0,2-9 48 16,0 0 16-16,0 0 0 0,0 0 80 0,0 0 16 15,0 0 0-15,0 0 0 0,10-8-64 0,0-2-16 16,1-3 0-16,2-3 0 0,1-5-16 0,3-2 0 15,-2-4 0-15,2 1 0 0,-1-1-240 0,1 3-48 16,-1 3-16-16,0 4 0 0,-3 1-176 0,-1 4 128 16,-2 3-128-16,0 4 128 0,0 2 64 0,-2 3 16 15,1 2 0-15,-2 3 0 0,-7-5 96 0,10 10 16 0,-2 1 0 16,-1 2 0-16,-3 3-192 0,2 0-128 16,-2 1 192-16,0-1-192 0,-2 1 0 0,-1 1 0 0,-1 3 0 0,0-2 0 15,-1 0-192-15,-1-3-160 0,1-1-32 0,-1-2 0 31,1-2-512-31,0-1-128 0,1-2 0 0,0-8-16 16,0 0-2240-16,0 0-448 0,0 0-96 0</inkml:trace>
  <inkml:trace contextRef="#ctx0" brushRef="#br0" timeOffset="10264.95">12744 17046 17503 0,'0'0'768'0,"0"0"176"0,-5-8-752 0,1 3-192 0,4 5 0 0,0 0 0 16,0 0 4192-16,0 0 800 0,0 0 176 0,0 0 16 0,0 0-3824 0,0 0-768 15,0 11-144-15,2 2-48 0,1 2-400 0,-1 2 0 16,0 0 0-16,1 2 0 0,0 0 0 16,-1-1 0-16,-2 1 0 0,0-1 0 0,0 0 128 0,0-1-128 15,0-3 0-15,-2 0 128 0,0-3-128 16,2-1 0-16,-2-2 144 0,2-8-144 0,0 0 144 0,0 0-144 16,0 0 192-16,0 0-192 0,0 0 272 0,0 0-48 15,0 0-16-15,0 0 0 0,1-11 48 0,1-1 16 16,1 0 0-16,-2-1 0 0,3-2 16 0,-1 0 0 0,-1 0 0 0,1-1 0 15,2 0-96-15,0-1-32 0,3 0 0 0,-3-1 0 16,1-1-160-16,-1 3 0 0,1 3 0 0,1 0 128 16,0 1-128-16,2 2 0 0,0 2 0 0,1 2 0 15,0 2 0-15,1 0 0 0,0 3-176 16,1 4 176-16,0 0-128 0,2 3 128 0,3 3-128 0,-1 1 128 16,0 0 0-16,-2 1-160 0,-2 1 160 15,0 2 0-15,0 0 0 0,-1 0 0 0,-1 0 0 0,-2 1 0 16,-2-1 0-16,-2 0 0 0,-1 0 0 0,-1 1 0 15,0-1-208-15,-3 0 64 0,-2 0 16 16,0 0 0-16,-1-1-1552 0,-1-1-304 16,-3 0-64-16,-1-1-8768 0,1 0-1728 0</inkml:trace>
  <inkml:trace contextRef="#ctx0" brushRef="#br0" timeOffset="10463.72">13177 17046 5519 0,'0'0'496'0,"0"0"-496"15,0 0 0-15,0 0 0 0,0 0 6640 16,0 0 1232-16,0 0 240 0,0 0 48 0,0 0-6048 0,0 0-1200 16,11 1-240-16,-1 1-48 0,-2 2-240 0,2 1-32 0,-1-1-16 15,0 2 0-15,-2-1-336 0,-1 1 128 0,1-1-128 0,-1 1 0 16,0-1 0-16,0 0-128 0,-6-5 0 16,11 4 0-1,-11-4-2160-15,7 4-416 0,-7-4-96 0</inkml:trace>
  <inkml:trace contextRef="#ctx0" brushRef="#br0" timeOffset="10684.03">13457 17041 10127 0,'0'0'448'0,"0"0"96"0,-7-5-544 0,7 5 0 0,-8-6 0 0,0 2 0 16,0 0 4944-16,8 4 880 0,-6-5 192 0,6 5 16 0,-7-4-4112 16,7 4-832-16,-5-6-176 0,5 6-16 0,0 0-336 0,0 0-64 15,-1-6-16-15,1 6 0 0,1-8 160 0,-1 8 16 16,2-8 16-16,-2 8 0 0,0 0-176 0,0 0-48 15,0 0 0-15,0 0 0 0,4-4-448 0,-4 4 128 16,0 0-128-16,0 0 0 0,0 0 0 0,0 0 0 31,0 0 0-31,0 0 0 0,6 9-176 0,-2-2 176 0,-4-7-160 0,1 10 160 16,-2 0-592-16,0-1-32 0,1-9 0 0,-3 10 0 16,-2 0-2336-16,0 0-480 0</inkml:trace>
  <inkml:trace contextRef="#ctx0" brushRef="#br0" timeOffset="11392.9">13351 17172 3679 0,'0'0'320'0,"-9"-2"-320"0,-1-1 0 0,3-2 0 0,7 5 6912 0,-4-5 1296 16,-1 0 272-16,5 5 48 0,0 0-6224 0,4-7-1264 0,1 1-240 0,2 1-48 15,2-1-496-15,1 0-80 0,-3-2-32 16,3-1 0-16,1 0 48 0,0-1 16 0,-2-2 0 0,0 1 0 15,1 1 48-15,-4-1 0 0,0-2 0 16,-2 2 0-16,-1 2 128 0,-3 9 48 0,0-9 0 0,-1 1 0 0,1 8 16 0,-5-7 0 31,-2 2 0-31,-2 1 0 0,0 2 48 0,-2 2 16 0,-2 1 0 0,0 3 0 16,-1 1-320-16,1 1-64 0,-2 0-128 0,2 4 192 16,-2 3-192-16,2 2 0 0,2-2 0 15,0 2 0-15,2 3 0 0,2-1 0 16,3 0 0-16,2 2 0 0,2-1-144 0,2 1 144 0,1-1 0 0,3-2-144 0,-1 0 144 0,4-1-128 15,3-1 128-15,2-1-128 16,3-2-64-16,2-1 0 0,0-4 0 0,6-2 0 16,0-2-368-1,0-2-80-15,0-3 0 0,1-2-16 16,0-3 0-16,-1-2 0 0,1-2 0 0,-2-1 0 0,0-2 352 0,-1-1 80 0,-1-3 16 0,-4 1 0 16,-2-2 208-16,-2-2 0 0,-6 1 0 0,-2 2 160 15,-1 4 224-15,-5 0 32 0,0 1 16 0,-4 3 0 0,-2 0 320 16,-3 3 64-16,-2 4 16 0,-2 1 0 0,-1 2-208 15,-1 2-48-15,-2 2 0 0,0 4 0 0,-3 0-448 16,1 3-128-16,2 1 0 0,-1 4 0 0,3 1 0 0,-2 2 0 0,4-1 0 0,2 2-128 16,1 0 128-16,1 0-128 15,3-1 128-15,1 0-128 16,2-2 128-16,2 0 0 0,3-2 0 0,1-3-128 0,2-2 128 16,1-3-128-16,3-1 128 0,2-2-128 0,1-1-16 15,1-3 0-15,1-3 0 0,0-4 0 0,2-3 144 0,-1-3-192 16,1-3 192-16,-2-4-192 0,3-3 192 0,1-3 176 15,0-5-48-15,-3-1 0 0,1-3 128 0,-1 1 0 16,-1 0 16-16,-2-1 0 0,-2-1 176 0,-3 2 48 16,-1 2 0-16,-2 6 0 0,1 3 112 0,-4 6 32 15,-1 5 0-15,-1 4 0 0,1 2-128 0,0 7-32 16,0 0 0-16,0 0 0 0,-6 7-288 0,0 4-64 16,0 3-128-16,2 4 192 0,-1 2-192 0,2 3-128 15,0 2 128-15,0 3-208 0,0-1 208 0,1 5 0 16,1 1-160-16,1 1 160 0,1-1-176 0,1-1 48 0,1-1 0 0,2-2 0 31,1-1-1264-31,3-1-240 0,2 0-48 0,0-5-16 16,1-3-1200-16,2-4-240 0,4 3-64 0,3-9 0 0</inkml:trace>
  <inkml:trace contextRef="#ctx0" brushRef="#br0" timeOffset="11614.89">14161 17201 30399 0,'0'0'2704'15,"0"0"-2160"-15,0 0-544 0,0 0 0 0,0 0 2528 0,0 0 400 16,11-1 80-16,0 0 0 0,2 0-2496 0,4-2-512 16,1 0 0-16,4-1-208 15,2-3-1344-15,2-1-272 0,2 0-48 0,1-1-16 16,0-1-1120-16,0-1-240 0,11-7-32 0,-3 4-16 0</inkml:trace>
  <inkml:trace contextRef="#ctx0" brushRef="#br0" timeOffset="12097.52">14881 16986 40479 0,'-16'-13'1792'0,"7"5"384"0,0 1-1744 0,2-1-432 0,7 8 0 0,0 0 0 16,-10-7 448-16,10 7 16 0,0 0 0 0,0 0 0 16,0 0-112-16,-9 2-32 0,4 2 0 0,-1 4 0 15,1 3-320-15,-3 4 0 0,3 5 0 0,0 4 0 16,2 6 0-16,1 2 0 0,-1 3 0 0,2 1 0 16,-1 4 0-16,1 0 0 0,2 0-128 0,-2 0 128 15,0-3 0-15,1 0 0 0,1 1 0 0,0-3 0 16,0-2-144-16,0-3 144 0,-1-6-160 0,3-3 160 15,-3-2-272-15,0-5 32 0,0-4 16 0,0-4 0 16,0-6 224-16,0 0 0 0,0 0 0 0,0 0 160 16,0-8-160-16,0-3 0 0,2-5 0 0,0-5 0 0,0-5 0 15,3-5 0-15,0-5 0 0,1-3 0 0,-2-3-160 0,1-3 160 16,0-3 0-16,0 0-144 0,0-1 144 0,0 5 0 16,2 2 0-16,1 6 128 0,-2 4 96 0,0 4 32 15,0 4 0-15,2 6 0 0,0 2 160 0,0 4 32 16,1 2 16-16,2 4 0 0,1 1-464 0,0 3 0 15,-12 2 0-15,11 1 0 0,-1 1 0 0,1 2 128 16,-11-4-128-16,11 9 0 0,-2-1 176 0,-3 4-176 16,-4 1 192-16,-2 0-192 0,-3 2 128 0,-3 1-128 15,-4-2 0-15,-1 0 0 0,-2 3 0 0,-2 0 0 16,-4 1 0-16,0-1 0 0,2-1-192 0,0-2-80 16,2-2-32-16,0-1 0 15,3-2-208-15,3-2-32 0,2-3-16 0,7-4 0 16,0 0-1952-16,0 0-400 0,0 0-80 0,7-7-7632 0,3-1-1536 15</inkml:trace>
  <inkml:trace contextRef="#ctx0" brushRef="#br0" timeOffset="12255.29">15139 16972 11967 0,'17'-9'1072'0,"-7"6"-864"0,-2 0-208 0,-8 3 0 15,9-3 3904-15,-9 3 752 0,0 0 144 0,9 2 16 16,-9-2-1904-16,0 0-384 0,0 0-80 0,5 11-16 16,-2 1-1360-16,-3 0-288 0,-4 0-48 0,1 1-16 15,-2 2-480-15,0 2-112 0,1 1 0 0,-1-1-128 16,1 1 128-16,0-1-128 0,-3 0 0 0,3-2 0 0,-1 1 0 15,3-3-224-15,-1-2 32 0,3-2 16 16,0-9-1840-16,4 6-368 0,-4-6-80 0,9 2-8064 16,0-5-1616-16</inkml:trace>
  <inkml:trace contextRef="#ctx0" brushRef="#br0" timeOffset="12397.65">15292 16803 32479 0,'-14'-17'1440'0,"5"8"288"0,-5 2-1376 0,-2-1-352 16,0 0 0-16,0 4 0 0,1 1 784 0,3-1 96 15,0 3 16-15,2 2 0 0,0 1-896 0,3 1 0 16,7-3 0-16,-4 7 0 16,2 3-1904-16,2 2-288 0,1 0-64 0,2 3-6880 0,2 1-1360 15</inkml:trace>
  <inkml:trace contextRef="#ctx0" brushRef="#br0" timeOffset="12778.79">15467 16998 35007 0,'0'0'3120'0,"0"0"-2496"0,-7 2-496 0,7-2-128 16,-6 6 576-16,0 2 112 0,2 1 16 0,1 1 0 15,-1 1-704-15,1 2 0 0,0 4 0 0,-1 1 0 0,0 1 0 0,0-1 0 16,0 2 0-16,0-2 0 0,-2-1 0 0,2-1 0 16,1-1 0-16,-2-3 0 15,3-1 128-15,-1-2-128 0,3-9 192 0,-2 8-64 0,2-8 352 0,0 0 64 16,0 0 16-16,0 0 0 0,0 0 64 0,3-10 16 15,1-1 0-15,3-3 0 0,2-3-32 0,1-3 0 16,2-1 0-16,2-3 0 0,0-3-288 0,2-1-48 16,1 1-16-16,1 1 0 0,-1 4-128 0,2 3-128 15,0 2 192-15,-2 4-192 0,0 3 128 0,-1 2-128 16,0 4 0-16,-2 2 0 0,-1 2 224 0,1 3-64 16,-1 1-16-16,-3 3 0 0,-2 3 16 0,0 1 0 15,0 1 0-15,-3 3 0 0,0 2-160 0,-2 0 0 16,-1 1 0-16,-1 1 0 0,-1 2 0 0,-1 0-144 0,-1-1 0 0,0 1 0 31,1 0-496-31,0-2-80 0,1-3-32 0,0-1 0 16,0-3-1344-16,2-2-272 0,0-3-48 0,-2-7-14544 0</inkml:trace>
  <inkml:trace contextRef="#ctx0" brushRef="#br0" timeOffset="13136.09">15877 16954 17503 0,'-7'-8'768'0,"1"2"176"0,1 1-752 0,5 5-192 0,-6-6 0 0,6 6 0 16,0 0 4944-16,0 0 960 0,0 0 192 0,0 0 48 16,-4 10-4800-16,1 1-960 0,2 2-192 0,1 3-48 15,0 1-144-15,0 0 0 0,0-1 0 0,0 2 0 0,-1 1 0 0,1-1 0 16,2 1 0-16,-2-3 0 0,-1 0 0 0,0-2 0 16,-1-1 0-16,1-2 0 15,0-1 0-15,1-10 0 0,0 0 0 0,0 0 128 0,0 0 0 0,0 0-128 16,0 0 192-16,0 0-64 0,0 0 96 0,10-7 16 15,-1-3 0-15,0-2 0 0,2-4 224 0,3-3 48 16,-2-3 16-16,3-1 0 16,2-1-240-16,0 0-48 0,1 3-16 0,-1 1 0 0,0 3-48 0,-1 2-16 15,1 4 0-15,-2 1 0 0,-3 3 0 0,1 2 0 16,-2 3 0-16,0 2 0 0,-2 1 16 0,0 4 0 0,0 0 0 16,-1 2 0-16,-2 2-16 0,0 2 0 0,-1 2 0 0,0 2 0 15,-1 2-160-15,-1 0 0 0,1 1 0 0,-2 2 0 16,-2 1 0-16,-1 1-224 0,-2-2 48 0,0 4 16 31,2-4-1376-31,-1 2-288 0,-2-1-48 0,1-1-16 16,3-2-2080-16,2-4-432 0</inkml:trace>
  <inkml:trace contextRef="#ctx0" brushRef="#br0" timeOffset="13781.76">16341 17110 32255 0,'0'0'1424'0,"-4"-6"304"0,-1 1-1392 0,5 5-336 15,0 0 0-15,-5-6 0 0,5 6 1344 0,0 0 192 0,0 0 32 0,0 0 16 0,0 0-1072 0,-1-7-192 16,1 7-64-16,4-6 0 16,2 0-256-16,2 1 0 0,0-2 0 0,2 2 0 15,0 0 0-15,0-1 160 16,1-4-32-16,-2 1 0 0,0 0 240 0,0 0 32 0,-2 0 16 0,0 0 0 16,-2 0-112-16,0 1-32 0,-3 2 0 0,-2 6 0 15,0 0-144-15,0 0-128 0,0 0 192 0,-7-5-192 16,0 4 304-16,-1 2-48 0,-4 3-16 0,0 3 0 15,-3 5-240-15,1 2 0 0,0-1 0 0,0 1 0 0,0 1 0 0,2 3 0 16,0 2 0-16,2 0-160 0,1-2-64 0,3 1-16 0,3-1 0 16,4-1 0-1,1 0-272-15,3-2-48 0,4-2-16 0,3 1 0 16,4-3 48-16,5-2 0 0,2-1 0 0,5 0 0 16,4-3-96-16,6-1-16 0,4-3 0 0,1-1 0 15,0-4 0-15,0-2 0 0,-2-2 0 0,-3-2 0 0,0-2 496 0,-4-1 144 0,-1-1 0 0,-5-2 0 16,-4 0 0-16,-6 0 0 15,-3 2 160-15,-8 2-32 0,-1 0 528 0,-4 0 112 0,-5 2 32 0,-3 0 0 16,-4 1 288-16,-2 3 48 0,-5 0 16 0,-2 3 0 16,-4 1-656-16,0 4-128 0,-2 2-32 0,-1 4 0 15,-1 2-336-15,0 1 0 16,2 0 0-16,0 3 0 0,0 3 0 0,2-2 0 0,2 1 0 0,4 1-128 0,2-1 128 0,6 1 0 16,2-2-144-16,4 0 144 0,4-3 0 0,3 0-176 15,3-2 176-15,4-3-128 0,1-1-32 0,4-4 0 16,4-2 0-16,1-3 0 0,0-4-160 0,0-3-16 15,2-1-16-15,-1-4 0 0,0-5 352 0,1-4 0 16,0-2 0-16,-2-4 0 0,1-4 192 0,-3 0 96 16,-3-2 32-16,0 5 0 0,-4 0 288 0,-3 3 64 15,-4 3 16-15,-2 4 0 0,0 3 192 0,-3 5 32 16,-3 2 16-16,0 6 0 16,3 5-288-16,-8 0-64 0,1 3-16 0,-2 6 0 0,0 3-560 0,-1 4 0 0,-2 3 0 15,1 4-192-15,0 4 192 0,1 1-176 0,1 2 176 0,2 2-160 16,-1 2 160-16,2-1-128 0,3-1 128 0,2-2-128 31,3-1-368-31,2-3-64 0,0-3-16 0,4-4 0 16,0-1-1840-16,5-3-368 0,2 0-80 0,4-5-14400 15</inkml:trace>
  <inkml:trace contextRef="#ctx0" brushRef="#br0" timeOffset="14315.11">18081 16866 16575 0,'-2'-20'736'0,"2"5"160"0,0-2-720 0,3 0-176 16,-1 2 0-16,1 2 0 0,-1 3 4240 0,2 2 816 16,-4 8 176-16,0 0 16 0,0 0-3728 0,0 0-752 15,0 0-160-15,0 0-32 0,0 0-160 0,-1 16-32 16,-1 3-16-16,-1 3 0 0,-1 2-368 0,0 3 128 0,0 0-128 0,0 3 0 16,-2 1 0-16,1 0 0 0,-2-2 0 0,0 3 0 15,1 0 0-15,-1-2 0 0,3-4 0 0,1-3 0 16,0-2 0-16,1-3 0 0,0-5 0 0,1-3 128 15,0-2-128-15,1-8 176 0,0 0-176 0,0 0 192 16,0 0 64-16,0 0 0 0,6-7 16 0,2-3 0 16,1-2 304-16,1-3 64 0,1-3 16 0,3-3 0 15,3-4-288-15,-1 2-64 0,1 1-16 0,0 2 0 16,2 1-288-16,0 5 0 0,-2 3 0 0,1 3 0 16,-2 4 0-16,0 3 0 0,-2 3 0 0,0 3 0 15,-3 4 0-15,-1 3 0 0,-3 3 0 0,-1 2 0 16,-1 4 0-16,-2 1 0 0,-2-1 128 0,-1 1-128 0,-3 0 0 0,-4 0 0 15,-3 0 0-15,-3-1 0 0,-2-4 0 16,-1-1 0-16,-1-4-128 0,-2-1 128 0,-2-2 0 0,1-3-144 16,2-1 144-16,0-3 0 0,-2-2 0 0,4 0 0 15,1-4 0-15,4-2 0 16,3-2-640-16,0-3-32 0,2-3-16 0,4-2 0 16,2-4-2144-16,4-1-432 0,2-2-96 0,5-1-6784 15,2-2-1360-15</inkml:trace>
  <inkml:trace contextRef="#ctx0" brushRef="#br0" timeOffset="14584.06">18342 16996 11055 0,'23'1'480'0,"-9"2"112"0,-1-1-464 0,0 2-128 16,0 2 0-16,-2 1 0 0,-4 2 3248 0,-3-1 624 16,-4-8 128-16,2 12 32 0,-2 2-2240 0,-2 2-448 0,-1 0-96 0,-1 0-16 15,0-2-720-15,0 1-160 0,-1 0-32 0,2-1 0 16,2 0-64-16,2-1 0 0,1-1-16 0,3-1 0 16,2-1 0-16,2-2 0 0,-1-1 0 0,2-4 0 15,1-3 336-15,2-1 64 0,4-4 0 0,-1-1 16 16,2-3 384-16,-1-2 80 0,0-2 16 0,-1-3 0 15,1 0-384-15,-3-4-80 0,-3-3-16 0,-3-1 0 16,-3 1-64-16,-1-3-16 0,-7 0 0 0,0 3 0 16,-4 1-128-16,-1 2-16 0,-3 4-16 0,-3 5 0 15,1 3-192-15,-1 2-32 0,-1 2-16 0,-1 4 0 16,0 3-560-16,-2 4-128 16,0 2 0-16,1 2-16 0,-2 0-2144 0,2 1-416 0,0 0-96 15,4 2-13168-15</inkml:trace>
  <inkml:trace contextRef="#ctx0" brushRef="#br0" timeOffset="14930.16">18892 17026 35871 0,'-11'-4'1600'0,"11"4"320"0,-7-2-1536 0,-1 4-384 0,0 1 0 0,1 1 0 16,-2 1 384-16,0 2 0 15,1 4 0-15,-1 4 0 0,2 1-384 0,-1 2 0 0,-1-2 0 0,2 2 128 16,-1 1-128-16,1-1 0 0,2 0 0 0,1-1 0 15,1 0 0-15,2-3 0 0,1-1 0 0,2-2 0 16,3-2 0-16,2-3 0 0,3-2 0 0,2-1 0 16,3-3 0-16,1-2 0 0,0-3 128 0,0-3-128 15,2-2 256-15,-1-3-32 0,0-2 0 0,-1-4 0 16,1-3 96-16,-2-2 0 0,1-3 16 0,0 1 0 16,1-2 96-16,-3 4 16 0,-4 1 0 0,0 2 0 15,-2 1 96-15,0 5 32 0,-3 4 0 0,-2 2 0 16,-1 3-160-16,-2 6-32 0,0 0 0 0,0 0 0 0,0 0-96 15,-5 11-32-15,-1 2 0 0,-1 2 0 16,0 2-256-16,-2-1 0 0,1 1-176 0,2 1 176 0,-1 4-304 0,3 0 48 16,1-1 16-16,3 0 0 15,0 1-464-15,3-3-112 0,0-2-16 0,2-1 0 16,3-4-880-16,2-2-176 0,2-5-32 0,5-1-9152 16,1-4-1840-16</inkml:trace>
  <inkml:trace contextRef="#ctx0" brushRef="#br0" timeOffset="15212.21">19381 17014 25055 0,'0'0'1104'0,"-11"8"240"0,-4 0-1088 0,0 2-256 0,0 1 0 0,-2 4 0 16,0-1 416-16,-2 2 32 0,-1 1 0 0,0-1 0 15,0 1-320-15,2-2-128 0,1 0 0 0,3-3 128 16,2-1 288-16,2-1 48 0,2-3 16 0,2-1 0 16,6-6 928-16,0 0 176 0,0 0 32 0,0 0 16 15,0 0-512-15,0 0-96 0,10-10-32 0,-1-1 0 16,4-2-496-16,3-2-112 0,3 1 0 0,2-2-16 15,3-4-176-15,2 0-16 0,3 0-16 0,-2 1 0 16,-1 3-160-16,-4 4 192 0,-3 2-192 0,-1 3 192 16,-3 4-192-16,1 2 0 0,-1 1 0 0,0 3 0 15,-7 2 128-15,-1 1 0 0,-7-6 0 0,4 15 0 16,0 0-128-16,-1 3 192 0,-1-1-192 0,1 2 192 16,2 0-592-16,-2-1-112 15,3 1-32-15,1 0 0 0,2-1-1792 0,3 0-352 16,3-2-80-16,4-1-7152 0,2-3-1408 0</inkml:trace>
  <inkml:trace contextRef="#ctx0" brushRef="#br0" timeOffset="16612.97">20183 17077 19343 0,'-11'-9'848'0,"0"3"192"0,-6-1-832 0,-3 2-208 16,-1 2 0-16,-1 1 0 0,0-2 3200 0,-4 2 608 15,1 1 112-15,-2 1 32 0,2 1-2720 0,0 1-528 16,-3 2-128-16,3-1 0 0,0 2-384 0,-1 4-192 15,-1 2 192-15,2 1-192 0,1 2 304 0,2 0-48 0,2 2-16 0,3 1 0 16,3 0-240-16,4 0 0 0,2-1 128 0,6 2-128 16,4-1 0-16,6-2 0 0,0-2 0 0,4-1 0 15,2 0 0-15,2-3 144 0,3-3-144 0,2-3 128 16,2-1-128-16,1-4 0 0,-2-4 144 0,-1-1-144 16,0-3 0-16,1-3 0 0,-1-5 0 0,1-3 0 15,-1-2 224-15,1-3-32 0,-1-4 0 0,-2-3 0 16,-1-3 48-16,0-1 0 0,-2 2 0 0,-1 0 0 15,-2-1 160-15,-3 2 48 0,-3 3 0 0,-1 3 0 16,-2 3 384-16,-1 4 64 0,-3 5 32 0,0 2 0 16,0 2-96-16,-4 5-32 0,1 2 0 0,3 5 0 15,0 0-512-15,-9 5-96 0,0 1-32 0,1 4 0 16,-2 2-160-16,1 5 0 0,-1 1-192 0,0 4 192 0,0 3-176 16,0 1 176-16,0 1-128 0,0 4 128 0,2 2-128 0,1-1 128 15,3-2-128-15,1 0 128 0,2-1-272 16,4 0 16-16,1-2 16 0,5-1 0 15,3-3-208-15,3-2-32 0,4-3-16 0,4 1 0 16,7-4-432-16,4-2-96 0,3-5 0 0,2-1-16 16,0-5-656-16,1-3-128 0,0-2-32 0,-1-3 0 31,0-3 496-31,-1-4 80 0,0-3 32 0,-2-3 0 16,-1-3 400-16,-4 1 80 0,-4-1 0 0,-5 1 16 0,-5 1 1248 0,-6 3 240 0,-2 1 48 0,-6 3 16 0,-4 2 688 0,-3 4 144 15,-5 1 32-15,-3 2 0 0,-3-1-304 16,-2 3-48-16,-5 0-16 0,-1 2 0 0,-3 0-848 0,1 2-192 15,0 2-16-15,-1 4-16 16,1 1-224-16,1 3 0 0,2 1 128 0,2 3-128 0,3 1 0 0,1 0 0 16,2 0 0-16,4 2 0 0,0 0 0 0,4-1 0 0,2 1 0 0,2-2 0 15,2-2 0-15,3-2-128 0,0-2 128 0,4-1 0 16,3-1 0-16,1-4 0 0,2 0 0 16,3-4 0-16,0-3-192 0,2-3 32 0,2 0 0 0,2-3 0 15,0-3 16-15,0-3 0 0,-2-3 0 0,4-2 0 16,-1-5 144-16,-1 0 128 0,-3-1-128 0,-2 0 176 15,-4-1-48-15,-2 4 0 0,-2 4 0 0,-1 1 0 16,-4 4 112-16,-1 3 16 0,0 1 0 0,-3 9 0 16,0 0 128-16,0 0 16 0,-7 0 16 15,-3 4 0-15,0 1-240 0,-1 3-48 0,-1 3-128 0,0 3 192 0,0 3-192 16,0 0 0-16,-1 1 0 0,2-1-160 0,2 1 160 0,2 0 0 16,2-2 0-16,1 1 0 0,2-2 0 0,2-1-128 15,2-2 128 1,4-1 0-16,0-2 0 0,4 0 0 0,1-4 0 0,4 0-128 0,2-2 128 0,2-2 0 15,2-2 0-15,2-1-128 16,-1-5-128-16,0-1 0 0,-1-5-16 0,0-1 0 0,0-2 272 16,1-2 0-16,-4-1 0 0,1 2 0 0,-1 0 0 0,-2 2 0 0,-2-2 0 15,0 4 0 1,-3 2 0-16,-3 2 0 0,-2 3 0 0,-6 6 0 0,0 0 304 16,0 0-48-16,0 0 0 0,0 0 0 0,0 0 16 0,-9 7 0 0,-1 2 0 0,1 0 0 15,2 2-272-15,-2 0 0 16,0 0 0-16,1 0 0 0,1 1 0 0,2 0 0 0,3-1-128 0,0-1 128 15,1-1 0-15,3 0 0 16,2-2 0-16,2 0 0 0,-6-7-128 16,10 7 128-16,2-3 0 0,1-1-144 0,1-2 144 0,3-1 0 0,-1-1 0 0,2-1 0 15,0-2-128-15,0-3 128 0,1-2-128 0,1-1 128 16,-1-2 0-16,-1-1 0 0,-1-1 0 0,-2-2 0 16,-2 1 0-16,-1 1 128 15,-2-2-128-15,-1 2 176 0,-1 2-176 16,-3 1 160-16,0 1-160 0,-2 3 160 0,-3 7-160 0,0 0 192 0,0 0-192 0,0 0 192 0,0 0-64 15,0 0 0-15,0 0 0 16,-5 9 0-16,0 1-128 0,2 1 0 16,0 0-160-16,0 1 160 0,2-1-128 0,1 0 128 15,1 0 0-15,3-1-144 0,1 0 144 0,1-1 0 16,0 0 0-16,1-3 0 0,1 0 0 0,0-1 0 16,2-1 0-16,0-2 0 0,1-3 0 0,1-2 0 15,1 0 0-15,1-2-128 0,-1-2 128 0,2-1-128 16,1 0 128-16,-1-2-128 0,-3-1 128 0,0-1 0 0,0-2 0 15,0-1 0-15,-2-3 224 0,1 3-32 0,-1 2 0 0,-1-2 0 16,-2 1 64-16,-2 1 0 0,0 0 0 0,-2 3 0 16,-1 1 80-16,1 2 32 0,-3 7 0 0,0 0 0 15,0 0-80-15,0 0-16 0,0 0 0 0,0 0 0 16,-3 11-272-16,1 3 0 0,-1 1 0 0,-1 6-144 16,1 4 144-16,-1 5-192 0,-1 3 192 0,0 4-192 15,-1 3 192-15,0 4 0 0,-1 3-144 0,-2 5 144 16,-1 2 0-16,0 1 0 0,0 1 0 0,1-1 0 15,-2-1 0-15,3-5 0 0,1-2 0 0,2-5 0 16,0-5 0-16,3-4 0 0,-1-4 0 0,1-2 0 16,1-4 0-16,-1-7 0 0,1-3 0 0,0-5 0 15,1-8 0-15,0 0 128 0,0 0-128 0,-5-5 192 0,-2-5 96 0,1-4 32 16,-1-3 0-16,1-4 0 0,1-3-64 0,2-3 0 16,0-2 0-16,3-1 0 0,3 1-256 0,1-1 0 15,3 0 0-15,3 2 0 0,2 0-256 0,2 1-96 16,2-1-32-16,4 3 0 15,1-1-1120-15,1 3-224 0,2 0-64 0,4 3-11296 16,-2 3-2272-16</inkml:trace>
  <inkml:trace contextRef="#ctx0" brushRef="#br0" timeOffset="17344.09">22563 16901 26719 0,'-2'-8'2368'0,"0"0"-1888"0,-2-1-480 15,0 3 0-15,-1 1 1024 0,-1 2 96 16,-3 1 32-16,0 2 0 0,1 3-592 0,-3 3-112 15,-3 2-32-15,-1 5 0 0,-1 2-416 0,-3 3 128 16,0-2-128-16,-1 4 0 0,2 2 0 0,1 0 0 16,2 0 0-16,2 2 0 0,0 1 0 0,4-2 0 0,0-2 0 0,2-2 0 15,5-1 0-15,2-2 0 0,3-3 0 0,3-2 0 16,3-1 128-16,2-3-128 0,2-2 0 0,4-2 128 16,4-3 240-16,3-4 32 15,4-2 16-15,1-3 0 0,-1-4-192 0,1-3-32 16,-3-1-16-16,1-4 0 0,-2-3-176 0,0-2 160 0,-2 4-160 0,-3 1 160 15,-5 2-160-15,-2 3 192 0,-4 3-192 0,-2 3 192 0,-7 10 208 0,0 0 48 16,0 0 16 0,0 0 0-16,0 0 192 0,-4 9 48 0,-2 3 0 0,1 1 0 0,-2 1-704 0,-1 3 0 15,1 2 0-15,-1 0 0 0,1 1 0 0,3 0 0 16,2-2 0-16,1-1 0 16,1 1 0-16,3-4 0 0,2-2 0 0,2-2 0 0,0-3 0 0,3-3 0 15,2-4 0-15,3-1 0 0,2-1 0 0,0-4 128 16,1-2 32-16,-1-3 0 0,2-3 240 0,-1-2 48 15,-2-5 16-15,2-2 0 0,-2-4-48 0,0 1-16 16,-3-1 0-16,-3 1 0 0,-1 3-144 0,-4 3-48 0,-3 2 0 0,-4 1 0 16,-3 3-16-16,-4 3-16 0,-1 2 0 0,-3 4 0 31,-4 1-176-31,0 3 0 0,-2 3 0 0,-2 3 0 16,-1 1-1632-16,-1 3-256 15,0 1-48-15,0 2-16 0,1 0-1360 0,2 1-272 0</inkml:trace>
  <inkml:trace contextRef="#ctx0" brushRef="#br0" timeOffset="18021.72">22888 17170 26719 0,'7'12'1184'0,"-1"-4"240"0,0 0-1136 0,0 0-288 0,-1 2 0 0,0-1 0 0,-2 0 1040 0,-3-9 160 16,2 10 16-16,-1-4 16 0,-1-6-544 0,0 0-112 16,0 0-32-16,0 0 0 0,0 0 48 0,0 0 16 15,0 0 0-15,5-6 0 0,-1-4 224 0,2-1 32 16,1-1 16-16,3-3 0 0,2-1-336 0,1-1-64 15,1 0-16 1,3-3 0-16,0 0-288 0,1 3-176 0,1 2 192 0,-1 4-192 16,-2 1 160-16,1 4-160 0,-3 1 128 0,-1 4-128 0,-2 2 160 0,-1 2-160 0,-1-1 192 15,0 3-192-15,-2 4 256 0,-2 2-48 0,-2 5-16 0,0-1 0 16,-1 0-192-16,0 1-160 16,0-1 32-16,1 1 0 15,2-2-560-15,1-1-96 0,2-1-32 0,3-1 0 16,2-1-176-16,6-2-32 0,3-4-16 0,4-1 0 15,3-3-432-15,2-2-96 0,0-3-16 0,-2-1 0 16,0-1-32-16,0-2-16 0,-2-3 0 0,-1 0 0 0,-1-3 1008 0,-2 1 208 0,-1 0 32 0,-2-3 16 16,-2-2 848-16,-3 2 160 0,-2 1 48 0,-2 1 0 31,-2-3 784-31,-3 3 144 0,-3 3 48 0,0 1 0 16,-3 0-96-16,-5 1-16 0,-2 1 0 0,-3 2 0 15,-1-2-192-15,-3 3-32 0,-2 2-16 0,-4 1 0 0,-2 1-848 16,-2 4-160-16,-1 0-48 0,-2 2 0 0,-1 2-256 0,0 1 0 15,0 2 0-15,-1 1 0 0,1 1 0 0,2 1 0 16,2 1 0-16,3 2 0 0,3 0 0 0,5 0 0 16,4 1 0-16,4-1 0 0,2-2 0 0,4 1 0 15,4-2-160-15,4-1 160 0,3-2 0 0,1-2 0 16,3-2 0-16,1-3 0 0,3-2 0 0,1-2 0 16,0-3 0-16,0-2 0 0,0-4 0 0,-3-4 0 15,3-5 128-15,-2 0-128 0,2-5 224 0,0-2-32 16,-1-6-16-16,0-3 0 0,0-3-32 0,-1-1 0 15,-1 0 0-15,-3-1 0 0,0-1-16 0,-1 3-128 0,-5 1 192 16,-1 4-64-16,-2 8 224 0,-3 5 32 0,-3 2 16 16,0 6 0-16,0 3 176 0,-2 5 16 0,2 5 16 0,0 0 0 15,-8 2-448-15,0 2-160 0,1 3 0 0,0 4 144 16,-1 2-144-16,1 5-176 0,0 2 48 0,0 4 0 16,1 2 128-16,-1 3-160 0,2 2 160 0,-1 1-160 15,1-1 160-15,1 1 0 0,1-1 0 0,3-1-128 16,-1-2 128-16,2 1 0 0,2-2 0 0,1-1 0 31,1-4-512-31,3 0-64 0,1-2 0 0,2-2-16 0,1-4-1728 0,2-2-352 0,-1-1-64 16,5-3-13968-16</inkml:trace>
  <inkml:trace contextRef="#ctx0" brushRef="#br0" timeOffset="18146.33">24013 17061 29487 0,'0'0'1296'0,"-8"-1"288"0,8 1-1264 0,-9 0-320 16,2 2 0-16,-1 0 0 0,1 2 2544 0,2 0 448 15,1 2 80-15,-2-1 32 0,1 1-2256 0,-1-1-448 16,2 2-80-16,4-7-32 0,-5 6-288 0,5-6 0 0,0 0-208 0,0 0-12096 31,0 0-2416-31</inkml:trace>
  <inkml:trace contextRef="#ctx0" brushRef="#br0" timeOffset="19507.11">9871 17271 23951 0,'0'0'1056'0,"-9"1"224"0,-2-1-1024 0,4 0-256 15,-2 0 0-15,9 0 0 0,-8 3 928 0,8-3 128 16,0 0 32-16,0 0 0 0,0 0-544 0,0 0-96 15,0 0-32-15,0 0 0 0,0 0 96 0,12 3 32 0,4-1 0 16,3-1 0-16,2-2 64 0,7 0 16 16,4-2 0-16,5 2 0 0,4-1 16 0,5 0 16 0,6-1 0 0,-1 0 0 15,0-3-192-15,0 3-32 0,0 0-16 0,3-1 0 16,0 1-208-16,1 1-32 0,1-2-16 0,-4 2 0 0,-6 0-160 16,-3-1 0-16,-6-1 144 0,-2 1-144 15,-8 0 144-15,-1 1-144 0,-2-2 192 0,-4 1-192 0,-3 1 272 0,-4 0-48 16,-2-1-16-16,-2 0 0 0,-9 3-16 0,0 0-16 15,0 0 0-15,7-4 0 0,-7 4-16 0,0 0 0 16,0 0 0-16,0 0 0 16,-3-6-160-16,3 6 0 0,-6-5-192 0,-1 0 192 15,0 1-768 1,-2 1-16-16,-1-2-16 0,-1 0 0 16,-1 0-288-16,0 1-64 0,-1 0-16 0,0-1 0 15,0 1 48-15,0-1 16 0,0 0 0 0,1-1 0 0,1 1 656 0,0-1 144 0,0 2 32 0,-2 0 0 16,-1-2 272-16,1 2 0 0,0-1 0 0,1 1 0 15,-4-2 176-15,3 2 32 0,1 0 16 0,0-1 0 0,0 1 400 16,2 0 80-16,0 0 0 0,0 1 16 0,0-1 224 16,-1 3 32-16,2 1 16 0,2 0 0 0,7 0-224 0,-8-1-64 15,8 1 0-15,-8-2 0 0,8 2-272 0,-6 0-64 16,6 0-16-16,0 0 0 0,0 0-192 0,-4 9-32 16,4-9-128-16,1 11 192 0,3-2-192 0,1-1 128 15,2 1-128-15,3-1 0 0,1-1 128 0,2-1-128 16,3-1 0-16,3-1 144 0,1-1-144 0,2 1 128 15,2-2-128-15,-2 0 128 0,-1-2 0 0,2 0-128 0,-1-1 192 16,0 1-64-16,0-1 48 0,-3 1 0 0,-3 0 0 16,1 0 0-16,-2 0-48 0,-2 1-128 0,0 1 192 15,-3 0-64-15,-10-2 128 0,7 6 32 0,-7-6 0 0,3 11 0 16,-4 0 240-16,-3 3 48 0,-5 3 16 0,-3 2 0 16,-2 3-320-16,-7 5-64 0,-4 4-16 0,-2 3 0 15,-1 1-192-15,-1 1 128 0,-2 2-128 0,1-1 0 16,0-2 128-16,2 0-128 0,3-4 0 0,4-3 144 15,3-4-304-15,4-1-64 0,3 0-16 0,3-2 0 32,2-3-2768-32,2-3-576 0</inkml:trace>
  <inkml:trace contextRef="#ctx0" brushRef="#br0" timeOffset="22783.12">9234 18311 13935 0,'0'0'608'0,"0"0"144"0,0 0-608 0,0 0-144 0,0 0 0 0,0 0 0 16,0 0 976-16,0 0 176 0,0 0 16 0,0 0 16 16,-6 4-352-16,6-4-64 0,0 0 0 0,0 0-16 0,0 0-80 0,0 0-16 15,0 0 0-15,0 0 0 0,5 7-80 0,-5-7 0 16,10 4-16-16,2-1 0 0,4 0 80 0,0-3 0 16,3 0 16-16,-1-1 0 0,1-2 192 0,2 0 48 0,0-1 0 15,1 0 0-15,1 1-448 0,1 0-96 16,0-1-16-16,2 1 0 0,-1 1-336 0,0 0 128 15,0 1-128-15,-1 1 0 0,-2 0 0 0,-2 1 0 0,-3 0 0 0,0 1 0 0,-5 0 0 0,0 0-320 16,-1 1 64 0,-2-1 16-1,-9-2-752-15,8 3-160 0,-8-3-16 0</inkml:trace>
  <inkml:trace contextRef="#ctx0" brushRef="#br0" timeOffset="23050.59">9324 18491 9215 0,'-12'1'816'0,"5"-1"-656"0,-2 0-160 0,1 1 0 0,2-1 2208 0,6 0 416 0,0 0 64 0,0 0 32 16,0 0-816-16,0 0-176 0,0 0-16 0,0 0-16 15,0 0-624-15,0 0-128 0,0 0-32 0,8-2 0 16,3 1-512-16,1 0-96 0,1-1-32 0,0 0 0 15,1-1-80-15,1 1 0 0,2 0-16 0,1 0 0 16,0 0-176-16,3-1 192 0,0 1-192 0,1-1 192 16,1 0-192-16,0-1 0 0,0 1 0 0,0 0 128 15,1-1-288-15,-2 2-64 0,0 0-16 0,-10 1 0 16,0-1-2336-16,1-1-480 0</inkml:trace>
  <inkml:trace contextRef="#ctx0" brushRef="#br0" timeOffset="23492.87">9599 18218 22511 0,'-8'-7'992'0,"8"7"224"0,-7-9-976 0,2 2-240 0,-1 2 0 0,1 0 0 16,-1 1 480-16,6 4 48 0,-7-4 16 0,7 4 0 15,-7-3 368-15,7 3 80 0,0 0 16 0,-8 0 0 16,8 0-384-16,0 0-80 0,-8 4-16 0,8-4 0 16,-5 6-272-16,5-6-64 0,0 0-16 0,-2 10 0 15,2 0-176-15,2-1 0 0,1 0 0 0,3-1 128 16,2 0-128-16,2 0 0 0,2-2 0 0,4 2 0 16,0 0 0-16,3 0 0 0,1-2 0 0,2 0 0 15,0-1 160-15,2 0 0 0,2-2 0 0,0-1 0 16,-3-1 128-16,-1-1 32 0,-1-1 0 0,0 0 0 0,-4 0-128 15,0 0 0-15,-2 0-16 0,-1 1 0 0,-1 0-48 16,-4 1 0-16,-9-1 0 0,0 0 0 0,0 0 256 0,8 4 32 16,-8-4 16-16,0 0 0 0,0 10 80 0,-3 1 32 15,-3 1 0-15,-2 5 0 0,-6 4-208 16,7-7-32-16,-3 3-16 0,-2 4 0 16,-2 4-16-16,0 0 0 0,-1 0 0 0,-1 0 0 0,1 1-80 0,-11 19-32 15,1-10 0-15,8-7 0 0,2-8-160 0,6-2 0 16,1-5 0-16,2-2 0 15,3-1-1264-15,3-10-336 0,-1 9-64 0</inkml:trace>
  <inkml:trace contextRef="#ctx0" brushRef="#br0" timeOffset="25746.62">11904 17965 16703 0,'0'0'736'0,"2"-7"160"0,0-1-720 0,2 0-176 0,-1-1 0 0,0 1 0 15,1-1 960-15,-1 0 176 0,0 0 16 0,1 2 16 16,-4 7-208-16,4-8-32 15,-4 8-16-15,3-8 0 0,-3 8-288 0,6-6-64 0,-6 6-16 0,0 0 0 16,0 0 240-16,0 0 48 16,0 0 16-16,0 0 0 0,0 0-336 0,0 0-64 0,0 0 0 0,0 0-16 15,0 0-240-15,1 9-64 0,-2 2 0 0,-1 3 0 0,-3 2-128 0,0 4 0 16,-3 3 0-16,0 2 0 16,-1 2 0-16,1 1 0 0,-1 2 0 0,0 1 128 0,0 1-128 0,2-3 0 15,1 0 0-15,1-1 128 0,1-3-128 0,2-2 0 16,1-4 0-16,1-2 0 0,0 0 0 0,1-2 160 15,1-2-160-15,0-6 160 16,1-2 80-16,1 0 16 0,-2-2 0 0,3 0 0 0,0 0 160 16,2-2 32-16,-1-1 16 0,3-1 0 0,2 0 64 0,1-2 16 15,0 0 0-15,2 0 0 0,-1-1-176 0,11-2-48 16,-3 1 0-16,-2 2 0 0,-3 0-128 0,-1 1-48 0,-1 1 0 16,-2 1 0-16,-1 1-144 0,-1 1 0 0,0 1 0 0,-1 0 0 15,1 1 0-15,0 0 0 0,1 1 0 0,0-1 0 31,-1 0-1808-31,-4-1-240 16,0-1-64-16</inkml:trace>
  <inkml:trace contextRef="#ctx0" brushRef="#br0" timeOffset="26076.95">12321 18435 13823 0,'0'0'1216'0,"-8"-3"-960"0,1-2-256 0,0 2 0 0,7 3 3408 0,-3-2 640 0,-1 0 128 0,4 2 32 0,-3-4-3312 0,3 4-672 15,0 0-224-15,0 0 144 0,0 0-144 0,1-7 0 16,-1 7 144-16,6-8-144 0,-1 1 192 0,2 1-48 16,-2-1 0-16,2 1 0 0,-1-2 240 0,1 0 32 15,-1-1 16-15,0 1 0 0,0-1 16 0,-1 1 16 16,0-1 0-16,-2 2 0 16,-3 7-16-16,3-8 0 0,-3 8 0 0,0 0 0 0,0 0-128 0,0 0-16 15,1-8-16-15,-1 8 0 0,0 0 112 0,0 0 32 16,0 0 0-16,-7 2 0 0,-1 2-240 0,0 1-64 0,-1 2 0 15,-1 0 0-15,1 2-128 0,-1 1 0 0,0 2 0 0,1 1 0 16,-1 1 0-16,2 0 0 0,2 0 0 0,4-5 0 16,-1 1 0-16,2 1-144 0,0 1 144 0,2 1 0 15,1 0-320-15,2 1 64 0,0-1 0 0,7 9 0 32,1-6-272-32,1-2-48 0,1-5-16 0,1-1 0 15,0-2-2192-15,3-3-432 0</inkml:trace>
  <inkml:trace contextRef="#ctx0" brushRef="#br0" timeOffset="26343.44">12655 18315 19343 0,'-3'-12'1728'0,"1"4"-1392"0,-1 0-336 0,-2-1 0 15,1-1 2608-15,-1 2 448 0,0 0 80 0,0 3 32 0,0 1-1232 16,5 4-240-16,-8-4-48 0,8 4-16 0,-6-2-752 0,6 2-160 16,-8 1-16-16,8-1-16 0,0 0-496 0,-6 8-192 15,3 1 128-15,-1 1-128 0,2 1 0 0,0 2 0 31,1 2 0-31,0 4 0 0,0 2 0 0,0-7 0 0,0 5 0 0,1 3 0 0,0 3 0 0,0 4 0 16,0 0 0-16,1 2 0 0,-1 1 0 0,1 23 0 16,0-12 0-16,-1-8 0 0,0-6-240 0,1-5 80 15,2-3 16-15,0-4 0 16,0-1-368-16,-1-4-64 0,2-3 0 0,-4-9-16 16,0 0-304-16,0 0-64 0,0 0-16 0,0 0 0 15,0 0-1952-15,0 0-384 0,2-10-80 0</inkml:trace>
  <inkml:trace contextRef="#ctx0" brushRef="#br0" timeOffset="26737.64">12458 18557 23951 0,'0'0'2128'0,"-8"-1"-1696"15,0 0-432-15,8 1 0 0,0 0 928 0,0 0 96 16,0 0 32-16,0 0 0 0,9-2-912 0,4 0-144 16,5-2 0-16,0 1-160 0,2-1 160 0,2-2 0 15,2-1 0-15,3 0 0 16,0-1 320-16,2-1-16 0,0-1 0 0,0 0 0 15,0-2 48-15,-13 6 16 0,0-2 0 0,0-2 0 0,1-1-32 0,-1-1 0 16,-2-1 0-16,1 0 0 0,-2-2 448 16,7-10 96-16,-8 3 16 0,-3 3 0 0,-5 3-272 15,-2 2-48-15,-3 0-16 0,-1 2 0 0,-3 0-112 16,0 1-32-16,-2 0 0 0,0 2 0 0,-2 2 32 0,0 1 16 16,-1 3 0-16,1 2 0 0,1 3-160 0,-1 1-48 15,-1 2 0-15,1 1 0 0,0 4-256 0,0 2 0 16,2 3 0-16,-1 1-144 0,1 2 16 0,2 3 0 15,1 1 0-15,1-8 0 0,2 5 128 0,0 3-128 16,1 2 128-16,0 1-128 0,0 1 128 0,2 1 0 16,1-2 0-16,1 19 0 0,1-9 0 0,1-6 0 15,-2-6 0-15,1-3 0 0,-2-5 0 0,1-2 0 16,-2-3 128-16,0-1-128 0,-2-9 128 0,0 0-128 0,0 9 128 0,0-9-128 16,0 0 128-16,-4 7-128 0,4-7 128 0,-7 6-128 15,0-1 0-15,7-5 0 0,-9 3 0 0,2-1-128 31,-1 0-496-31,8-2-80 0,-10 0-32 0</inkml:trace>
  <inkml:trace contextRef="#ctx0" brushRef="#br0" timeOffset="26894.82">12719 18519 36863 0,'0'0'3264'16,"0"0"-2608"-16,2-9-528 0,3 2-128 15,1 2 0-15,3 0 0 0,2 2-160 0,5 1 160 0,1 1-272 0,4 0 32 16,2 0 16-16,2-1 0 16,2 1-2080-16,0 0-432 0</inkml:trace>
  <inkml:trace contextRef="#ctx0" brushRef="#br0" timeOffset="27259.61">13714 18196 19343 0,'0'0'848'0,"0"0"192"0,0 0-832 0,0 0-208 0,0 0 0 0,0 0 0 0,0 0 3728 16,0 0 704-16,0 0 144 0,13-3 32 0,2 2-3392 0,1 1-656 15,2 0-144-15,3 1-32 0,2 1-384 0,-1 0 128 16,0 0-128-16,-1-1 0 15,-1-1-256 1,-1-1-128-16,-2-2-16 0,0 1-16 0,-1 0-2704 16,-4 0-528-16</inkml:trace>
  <inkml:trace contextRef="#ctx0" brushRef="#br0" timeOffset="27433.55">13717 18346 31327 0,'0'0'2784'0,"0"0"-2224"16,-8 3-560-16,8-3 0 0,0 0 864 0,0 0 64 15,0 0 16-15,0 0 0 0,5 8-304 0,2-1-64 0,3-2-16 0,3 1 0 16,3-2-304-16,2-1-48 0,2 1-16 0,2-2 0 16,1-2-192-16,0-1-192 0,1-3 48 0,-1 0 0 31,0-3-1904-31,0 0-368 0,1-3-80 0</inkml:trace>
  <inkml:trace contextRef="#ctx0" brushRef="#br0" timeOffset="28037.23">14988 17774 23039 0,'0'0'1024'0,"-1"-7"192"0,-1-1-960 0,2 1-256 0,0 7 0 0,1-8 0 0,-1 8 2688 15,0 0 512 1,0 0 80-16,6-5 32 0,-6 5-2416 0,0 0-464 16,0 0-112-16,0 0 0 0,0 0-320 0,0 0 128 15,0 0-128-15,0 0 0 0,0 0 336 0,1 12-32 16,-2-1-16-16,-1 1 0 0,-2 1 16 0,1 3 0 16,-1-1 0-16,-2 3 0 0,1 0 0 0,-1 4 0 15,2 2 0-15,-1 3 0 0,0 0-112 0,-1 2-32 16,0-2 0-16,-1 2 0 0,-1-1-160 0,2 0 0 0,1 0 0 0,2-1 128 15,1 0-128-15,1-1 0 0,0-2 0 0,1-2 128 16,0-2 0-16,2-2-128 0,1-3 192 0,0-3-64 16,0-2 192-16,0-1 48 0,-3-9 0 0,7 7 0 15,-7-7-32-15,0 0 0 0,9 6 0 0,-9-6 0 16,9 3-16-16,1-2-16 0,0-2 0 0,1 0 0 16,1-1 16-16,0 0 0 0,1 0 0 0,2-1 0 15,0 0-320-15,2 1 0 0,-1-1 128 0,2 0-128 16,-1 0 0-16,1 1 0 0,0-1 128 0,-2 0-128 0,1 0 0 0,-2 1 0 15,0 1 0-15,-1-1 0 0,-2-1 0 0,0 1 0 16,-2 1 0-16,0 0 0 0,-2-1-128 16,-8 2-96-16,10-1-16 0,-1 0 0 15,-9 1-1360-15,10-3-288 0,-10 3-48 0</inkml:trace>
  <inkml:trace contextRef="#ctx0" brushRef="#br0" timeOffset="28210.47">15597 18257 42735 0,'0'0'1888'0,"0"0"400"0,0 0-1840 15,-8-2-448-15,8 2 0 0,0 0 0 0,-8 0 128 0,8 0-128 0,0 0 0 0,0 0 144 32,0 0-912-32,0 0-176 0,-1 8-32 0,1-8-16 15,2 9-2528-15,-2-9-496 0</inkml:trace>
  <inkml:trace contextRef="#ctx0" brushRef="#br1" timeOffset="152393.98">8177 16748 8511 0,'-4'-17'384'0,"2"7"64"0,-1 1-448 0,1 1 0 0,1-2 0 0,0 1 0 15,-1 1 800-15,0 1 64 0,0-1 16 0,1 1 0 16,1 1-32-16,0 6 0 0,-2-9 0 0,2 9 0 16,-1-8-272-16,1 8-64 0,0 0-16 0,0 0 0 15,0-8-288-15,0 8-48 0,0 0-16 0,0 0 0 16,0 0-144-16,0 0 0 0,0 0 0 0,0 0 128 16,0 0 192-16,0 0 16 0,0 0 16 0,0 0 0 15,3 9 320-15,-3 2 64 0,0 1 16 0,0 5 0 16,0 2-176-16,0 5-48 0,-2 4 0 0,1 5 0 0,0 4-32 0,0 4-16 15,0 5 0-15,0 3 0 0,0 5-208 0,1 6-32 16,1 6-16-16,1 4 0 0,1 3-48 0,0 2-16 16,2 2 0-16,0 5 0 0,3 1-160 0,0 1 0 15,1-2 144-15,-1-1-144 0,3-2 256 0,-1-1 0 16,0-1-16-16,-4-36 0 0,0 4 160 16,2 3 48-16,1 4 0 0,0 0 0 0,-2-2 112 15,2 0 16-15,-3-1 16 0,5 38 0 0,-3-19-256 0,-1-11-48 0,-2-7-16 0,-2-25 0 16,-1 4-80-16,1-1-32 0,0-1 0 0,1-1 0 15,-1 0-160-15,0-2 0 16,1-2 0-16,1 11 0 16,0-11-1824-16,-1-7-400 0,-1-5-80 0</inkml:trace>
  <inkml:trace contextRef="#ctx0" brushRef="#br1" timeOffset="153604.01">8402 16719 4607 0,'0'0'400'16,"-7"0"-400"-16,1 0 0 0,6 0 0 0,-8 2 3488 0,8-2 608 0,0 0 128 0,0 0 32 16,0 0-3456-16,0 0-800 0,0 0 0 0,0 0 0 15,0 0 0-15,5 6-144 0,-5-6 144 0,10 3-192 16,2-2 64-16,0-2 0 0,-1-1 0 0,2-1 0 15,2-2 128-15,1 1-128 0,2-1 128 0,3 0-128 16,0-2 128-16,3 2-128 0,2-2 128 0,3 1-128 16,1-1 128-16,4-1 0 0,2 3 0 0,1 0 0 15,1 1 0-15,-1 1 0 0,-1-2 0 0,2 2-128 16,-1-1 128-16,2 0 0 0,1 0 0 0,4-1 0 0,5 0 0 16,5 2 0-16,4-1 0 0,-1 0 0 0,-3-3 0 0,2-1 0 15,3 0 0-15,3 0 0 0,5 0 0 0,2 1 224 16,0-2-48-16,-1 0-16 0,-3 0 128 0,3 1 32 15,3 0 0-15,3 0 0 0,3-1-96 0,-1-2-16 16,-5-1 0-16,5 1 0 0,4 1-64 0,2-1-16 16,1 0 0-16,0-1 0 0,-2-1-128 0,3 1 192 15,7 1-192-15,-2 0 192 16,-3-1-192-16,2 1 128 0,1 1-128 0,3 0 128 0,4-1 0 16,-3 0 0-16,-1 0 0 0,4 0 0 0,6 0-128 15,-3 2 0-15,-4-1 144 0,3 2-144 0,6-1 0 0,-1 0 0 16,-2-1 0-16,-1 1 0 0,0 0 0 0,-1 1 0 0,4 0 0 0,-3 2 0 15,-1 1 0-15,2 1 0 16,4-1 0-16,-5 1 128 16,-6-2-128-16,3 2 0 0,4-1 0 0,-3 1 0 0,-4 0 0 0,-1-1 0 0,2 2 0 0,0 0 0 31,2-2 0-31,-1 1 0 0,-3-1 0 0,4 1 0 0,7 0 0 16,-6-1 0-16,-4-1 0 0,4-1 0 15,7 2 128-15,-5-2-128 0,-4-2 128 0,2 3-128 0,4-1 144 0,-2 0-144 16,0-1 192-16,-1 0-192 0,-4 0 256 0,4 2-64 15,4-1-16-15,-5 1 0 0,-7-1-32 0,4 0 0 0,4 1 0 0,-4-1 0 16,-3-1 16-16,-1 2 0 16,-1-1 0-16,4-1 0 0,1 0-160 0,0-1 0 15,-4-1 144-15,3 1-144 0,6 0 128 0,-6 0-128 16,-6 0 128-16,4 0-128 0,2 1 192 0,0 0-48 16,-3 0 0-16,-2-1 0 0,-2 1-16 0,3 1-128 15,4 1 192-15,-5-1-64 0,-7 2-128 0,2-2 0 16,2 2 0-16,1-1 128 0,1 1-128 0,-4-1 128 0,-4 0-128 15,2-1 128-15,3 0 48 0,1 1 0 0,-4-1 0 16,-1 1 0-16,-2-1-16 0,2 1 0 0,6 2 0 16,-4 0 0-16,-3-2 16 0,-1 1 0 0,0-1 0 0,7 2 0 15,0 0-176-15,-3 0 160 0,-4 1-160 0,3-1 160 16,-3 1-160-16,5 0 0 0,2 0 0 0,-4-1 128 16,-6 1-128-16,1 1 0 0,2 0 0 0,3-1 0 15,1 1 0-15,-3 0 0 0,-4 0 0 0,1 0 128 16,3-1-128-16,-2 1 0 0,0-1 0 0,-3 0 0 15,-6-1 0-15,3 2 0 0,2 0 0 0,1 0 0 16,1-2 0-16,-4 1 0 0,-4 1 0 0,0 0 0 0,1-1 176 16,4 2-48-16,-1 0-128 0,-2-1 192 0,-8 0 96 15,1 0 16-15,1 1 0 0,3 1 0 0,1 0-112 0,-1 0-32 16,0-2 0-16,-4 1 0 0,-4 0-160 0,3 1 160 16,-2 0-160-16,4 0 160 0,2 0-160 0,-3 0 0 15,-3-1 0-15,1 0 128 0,-4-1-128 0,1 1 0 16,1 1 0-16,-1 0 128 0,0 0 0 0,-4-1 0 15,-3-3 0-15,-6 1 0 0,-4 0 48 0,-4 1 0 16,-2-1 0-16,-1 1 0 0,-4 0 16 0,-2 1 16 16,-4 1 0-16,-1 0 0 0,0 0-208 0,-2 1 176 15,-1 0-176-15,-1 0 160 0,-1 0-160 0,0 1 0 16,-3 1 144-16,-1-1-144 0,0-1 0 0,-1 0 0 0,0 0 0 0,-1 1 0 16,0 1-320-16,1-1 32 15,-4 1 0-15,1-1 0 16,1 0-608-16,-2 1-112 0,0-1-16 0,-2 0-8032 0,-7-2-1600 15</inkml:trace>
  <inkml:trace contextRef="#ctx0" brushRef="#br1" timeOffset="153997.12">24531 15625 26655 0,'0'0'1184'15,"0"0"240"-15,0 0-1136 0,0 0-288 0,0 0 0 0,0 0 0 0,-9-4 816 0,9 4 96 16,0 0 32-16,0 0 0 0,-9 8-544 0,2 1-96 15,-1 0-32-15,3 4 0 0,-1 2-272 0,2 3 0 16,-1 3 0-16,2 2 0 0,1 1 0 0,0 2 0 16,-1 1 0-16,2 2 0 0,0 2 0 0,0 3 0 15,1 2 0-15,-1 1 0 0,-1 1 0 0,1 3 0 16,0 0 0-16,-1 1 0 0,-1 2 0 0,1 2 240 16,0 2-32-16,0 3 0 0,-1 3 192 0,0 3 48 15,-1 0 0-15,-1 4 0 0,1 1-32 0,-2 5 0 16,1 3 0-16,-1-3 0 0,2-3 0 0,-2-1 0 15,1 1 0-15,-1 1 0 0,1 2-96 0,-1-1-32 0,2 0 0 0,-3-1 0 16,-1-1-64-16,0 1-16 0,1-2 0 0,1-2 0 16,-1-1-64-16,3-5-16 0,-3-5 0 0,2 1 0 15,-1-4-128-15,1-4 160 0,0-3-160 16,1-4 160-16,-3-2-160 0,1-3 192 0,0-5-192 0,0-2 192 16,-1-1-192-16,-1-2 128 0,3-3-128 0,-1-3 128 15,0-3-128-15,-1-2 0 16,0-2 0-16,1-2-176 15,-1-3-1264-15,-2-1-256 0,0-1-48 0</inkml:trace>
  <inkml:trace contextRef="#ctx0" brushRef="#br1" timeOffset="155629.51">9250 19029 21359 0,'18'-2'1904'0,"4"0"-1520"0,1-1-384 0,4 1 0 0,1 0 336 0,5 0 0 16,5-1 0-16,4-2 0 0,41-5-144 0,-8 2-16 16,-7 0-16-16,-5 1 0 15,-5 2-160-15,4-1 0 0,3 1 0 0,4-2 128 0,4 1-128 0,-5-1 0 16,-4 1 0-16,1 1 0 0,1-1 0 0,4 1 0 15,4-2 0-15,-2 2 0 0,0 0 0 0,-33 2 0 16,6-1 0-16,7-1 0 0,5 1 0 0,5-1 0 16,3 1 0-16,-1 0 0 0,2-1 0 0,64-4 0 15,-16 3 144-15,-13 1-144 0,-10 1 192 0,-4 0-16 0,-2-1-16 16,4 2 0-16,4 1-160 0,-4 0 160 0,-5-3-160 0,1 2 160 16,5 0-160-16,3 0 0 0,0 2 0 0,-3-1 128 15,-3-2-128-15,3 1 0 0,4 3 0 0,-3 0 128 16,-5-2-128-16,2 1 0 0,2 0 0 0,3 0 0 15,0 0 0-15,-3 0 0 0,-4-3 0 0,5 2 0 16,5 1 0-16,-3 0 0 0,-5-2 0 0,2-1 0 16,2 2 0-16,3-1 0 0,-1 0 0 0,0-1 0 15,-3 0 0-15,6 2 0 0,5 0 144 0,-5-2-144 16,-6 0 256-16,3 1 0 0,4 0-16 16,0 1 0-16,-3-1-48 0,2 1-16 0,0-2 0 0,2 2 0 15,0 0-176-15,-2 0 0 0,-3 0 0 0,6-1 128 16,5 2-128-16,-6-1 0 0,-8-2 0 0,4-1 0 0,2 2 0 15,-1 0 0-15,-2-1 0 0,-1 0 0 0,1-2 0 16,1 2 0-16,0 1 0 0,-2-2 128 0,-6 1-128 0,3 1 0 16,3 0 0-16,-3 1 128 0,-3 0 0 0,0-1-128 15,0-1 192 1,4 1-64-16,4 1-128 0,-6-1 128 0,-6-2-128 0,4 2 128 0,4-1-128 0,1-1 0 16,-4 1 0-16,1 0 0 0,-1 1 0 0,5-1 0 15,1-3 0-15,-3 2 0 0,-5 0 192 0,-1 0-32 16,4-2-16-16,0 2 0 0,-1-1 176 15,-2 1 48-15,-3-1 0 0,2 1 0 0,5-2 32 0,-5 2 16 16,-5-1 0-16,0 2 0 16,1-2-80-16,4 2-16 0,3-2 0 0,-4 2 0 0,-7-1-176 15,2 1-144-15,4-1 192 0,3 0-192 0,1 0 128 16,-4 0-128-16,-4 1 0 0,0-1 0 0,7 0 0 0,-5 1 0 16,1-1 0-16,-3 1 0 15,-2-2 0-15,2 2 0 0,1-1 0 0,-36 3 0 0,6-1 0 0,3 0 0 0,3-2 0 0,3 1 0 16,4-1 160-16,2 1-160 15,1-1 128-15,55-5-128 0,-24 1 0 0,-11 1 0 0,-3 2 128 0,-4 0-128 16,-1 3 176-16,-5-2 0 0,-7 0 0 0,3-1 0 16,-1 2-48-16,4 2 0 0,3 0 0 0,-4-1 0 0,-4 1-128 15,-1-1 0-15,-1 0 0 0,1 0 128 16,1 2-128-16,-1 0 0 0,-1-1 0 0,-2 0 128 0,-4-2-128 16,1 1 0-16,-1 0 0 0,2 1 0 0,-1-1 0 0,-1 0 0 15,-2 0 0-15,-5-2 0 0,-3 0 192 0,-3 1-64 16,-1-2 0-16,-1 2 0 0,-1 0 384 0,-1 1 64 15,-3 0 0-15,1-1 16 0,-2 2-16 0,-1-1 0 16,-4 0 0-16,-4-3 0 31,2 2-192-31,-1 0-32 0,0 0-16 0,-2 1 0 0,0-2-144 0,-1 2-16 0,-1-2-16 0,-3 1 0 0,-1 2-32 0,-4-1-128 16,-1-1 192 0,-3 3-64-16,-14 1-128 0,13 0 128 0,-13 0-128 0,14 0 128 0,-14 0-128 0,0 0 128 15,0 0-128-15,0 0 128 16,0 0-128-16,6 5 0 0,-6-5-160 0,0 0 160 31,6 6-704-31,-1 2-32 0,1-2-16 0</inkml:trace>
  <inkml:trace contextRef="#ctx0" brushRef="#br1" timeOffset="155755.08">24748 18155 32255 0,'-11'-5'2864'0,"-1"1"-2288"15,0-1-576-15,-1 2 0 0,0 2 0 0,-2 2-352 0,-3 1 48 0,-4 3 16 16</inkml:trace>
  <inkml:trace contextRef="#ctx0" brushRef="#br1" timeOffset="166553.82">7732 17635 2751 0,'0'0'256'0,"0"0"-256"0,0 0 0 0,0 0 0 16,0 0 3008-16,0 0 544 16,0 0 112-16,2 10 32 0,-2-10-2160 0,0 0-416 15,0 0-96-15,0 0 0 0,0 0-128 0,0 0-32 0,2 9 0 0,-2-9 0 16,0 0-32-16,0 0-16 0,0 0 0 0,0 0 0 16,0 0 16-16,0 0 16 0,0 0 0 0,0 0 0 15,0 0-144-15,0 0-48 16,0 0 0-16,0 0 0 0,-7 2-192 0,2-3-32 15,-3-2-16-15,1-3 0 0,-2-1 80 0,0-3 16 0,-2-2 0 0,-1-3 0 16,-4-2 80-16,1-3 32 16,0-2 0-16,-2-6 0 0,-2-2-160 0,1-4-16 15,-1-5-16-15,0-2 0 0,0-2-224 0,-2-2-32 0,-5-2-16 16,5 2 0-16,4 1-160 0,3 2 0 0,1 1 0 0,2 5 0 16,2 3 0-16,2 2 0 0,3 3 0 0,1 2 0 15,2 3 0-15,0 4-144 0,1 1 144 0,0 0 0 16,-3 4-128-16,3 2 128 0,3 3 0 0,-2 1 0 15,-1 8-128-15,0 0 128 0,0 0 0 0,0 0 0 16,0 0-224-16,0 0 64 0,0 0 16 0,0 0 0 16,4 14-80-16,-1 1-16 0,0 3 0 0,2 3 0 15,0 3 48-15,1 2 16 0,0 3 0 0,0 3 0 16,-4 2 176-16,-1 4-208 0,-2 3 80 0,0 2 128 16,1 2 0-16,-1 2 0 0,-3 1 0 0,0 0 0 15,-3 0 0-15,-1 1 0 0,-3-1 0 0,0-2 0 0,0-1 0 0,0-2 0 16,3-2 0-16,-1-6 128 0,5-3-128 0,-1-4 0 15,2-5 0-15,1-2 0 0,1-3 0 0,1-1 128 16,0-5-128-16,1-2 0 0,-1-10 0 0,0 0 0 16,0 0 128-16,0 0-128 0,0 0 224 0,11 0 16 15,1-5 0-15,0-4 0 0,0-7 16 0,3-6 16 16,3-6 0-16,2-9 0 0,2-6-272 0,1-6 160 16,-1-7-160-16,1-4 128 0,0-3-128 0,0-2 0 15,1-1 144-15,0 2-144 0,-2 1 0 0,-3 7 0 16,-1 5 0-16,-3 7 128 0,-1 7 0 0,-3 5 0 15,-4 4 0-15,-1 6 0 0,-2 5 0 0,-1 5 16 0,-3 3 0 16,-1 3 0-16,1 6 64 0,-5-4 16 0,-2 3 0 0,-2 4 0 16,-2 3-224-16,-1 4 0 0,-3 6 0 0,-5 6 0 15,-4 5-192-15,-2 5-48 0,-2 4 0 0,-5 7 0 16,-5 5 32-16,-3 2 0 0,-1-1 0 0,1-1 0 16,3-6 208-16,0-1-176 0,2-2 176 0,1-4-160 15,2-1 160-15,3-4 0 0,3-4 0 0,3-1 0 16,2-3 0-16,2-2 0 0,2-3 0 0,3-3 128 15,4-3-128-15,2-2 0 0,3-3 0 0,6-6 0 16,0 0 0-16,0 0 0 0,0 0 0 0,9 6 0 16,1-2 0-16,1-2-128 0,0-3 128 0,2-1-128 15,3-1 128-15,0 0 0 0,3-2 0 0,3 1 0 0,4-3 0 0,3 1 0 16,2-1 0-16,1 1 0 0,0 1 192 0,4-1-48 16,5 1 0-16,0-1 0 0,2 2 32 15,-5 0 0-15,-4 0 0 0,-1 2 0 0,0 0-176 16,-2 1 160-16,-2 0-160 0,-2 1 160 0,-4 2-160 0,-3 0 0 15,-4 0 0-15,-1 2 128 0,-1-1-128 16,-3 1 192-16,-3 1-192 0,-1-1 192 0,-7-4-192 0,7 7 192 16,-7-7-192-16,4 9 192 0,-4-9-192 0,3 9-192 15,-3 0 32-15,0 0 16 16,0-9-2208-16,-3 9-432 0,-1-4-96 0</inkml:trace>
  <inkml:trace contextRef="#ctx0" brushRef="#br1" timeOffset="166661.19">7842 17507 2751 0,'0'0'256'0,"0"0"-256"16,0 0 0-16,0 0 0 0,0 0 6912 0,0 0 1344 16,0 0 272-16,0 0-14512 0,10 2-2912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2:39:01.609"/>
    </inkml:context>
    <inkml:brush xml:id="br0">
      <inkml:brushProperty name="width" value="0.05292" units="cm"/>
      <inkml:brushProperty name="height" value="0.05292" units="cm"/>
      <inkml:brushProperty name="color" value="#FF0000"/>
    </inkml:brush>
  </inkml:definitions>
  <inkml:trace contextRef="#ctx0" brushRef="#br0">2471 948 28911 0,'0'0'1280'0,"-5"2"256"0,-2 1-1216 0,2-2-320 16,0 0 0-16,5-1 0 0,0 0 688 0,0 0 80 15,0 0 0-15,0 0 16 0,0 0 176 0,0 0 16 0,7-3 16 16,2-1 0-16,1 1-544 0,2-1-96 0,2-3-32 0,-1-1 0 16,2-1-32-16,-1 0-16 0,2-2 0 0,1-2 0 15,-2 0 48-15,1 0 0 0,-2-1 0 0,-1-2 0 16,-1 1-112-16,-1-2-16 0,-3 1 0 0,-1-1 0 15,-4 2-16-15,-3 1-16 0,-1 2 0 0,-2 1 0 16,-3 2 32-16,-3 2 0 0,-1 2 0 0,-1 3 0 16,-2 0 0-16,-2 5 16 0,-3 2 0 15,-1 5 0-15,0 2-208 0,-3 4-160 16,-3 1 32-16,-1 4 0 0,2 2 128 0,0 2-192 0,1 2 192 0,3-2-192 16,2-2 192-16,4-1-192 0,2-1 192 0,4-1-192 15,1-2 192-15,5-3 0 0,2-2 0 0,4-1-128 16,2-1 128-16,5-2 0 0,3-1-144 0,4-2 144 0,2-1-192 15,4-3 16-15,5-2 16 0,-1-2 0 16,4-3 160-16,2-1-208 0,3-2 80 0,2-2 128 16,2-1-160-16,1-2 160 0,2-2 0 15,0-2-144-15,-3-1-48 0,-3 0-16 0,-6-4 0 0,-5 1 0 32,-4 1-208-32,-5 1-32 0,-6 3-16 0,-4 2 0 0,-4 1 464 0,-4 4 0 0,-4 1-128 0,-4 2 128 15,-3 3 0-15,-5 3 0 0,-5 2-160 0,-4 3 160 16,-1 1-176-16,0 2 48 0,0 0 0 0,2 0 0 0,2 2 128 0,3 0-160 15,4 0 160-15,3 0-160 0,4-1 160 0,4 0-128 16,2-2 128-16,3 1-128 0,3-1 128 0,3-1-192 16,2 1 192-16,0-1-192 0,4 1 192 0,1 1 0 15,1 1 128-15,-2 0-128 0,2 2 0 0,-2 3 128 16,-1 0-128-16,0 5 0 0,-2 0 512 0,-2 5 48 16,-3 1 0-16,0 1 0 0,-2 2 0 0,-1 3 0 15,0 2 0-15,-2 0 0 0,-1 0-288 0,1-3-48 16,0-1-16-16,0 0 0 0,1-3-208 0,2-3 128 15,0-3-128-15,-1-3 0 0,1-1 208 0,2-3-48 16,0-3-16-16,0-2 0 0,-2-3 272 0,2-3 48 16,3-2 16-16,0-2 0 0,0-1-288 0,1-4-48 15,1-4-16-15,2-4 0 0,2-5-128 0,0-4 0 0,4-5 0 16,-1-5-176-16,2-2 32 0,0-6 0 0,3-5 0 0,0-3 0 16,-2 0-96-16,0 3-16 0,-1 5 0 0,-3 4 0 15,-1 4 256-15,-3 7-144 0,-3 5 144 0,-4 5-128 16,0 4 304-16,-2 3 64 0,-2 3 16 0,-1 7 0 15,0 0 208-15,0 0 48 0,-6 1 16 0,0 5 0 16,-2 3-224-16,0 2-48 0,-1 2-16 0,1 2 0 0,0 4-240 0,0 1 0 16,2 1 0-16,0 1 0 0,2 1 0 15,2 0 0-15,2-1 0 0,0-2 0 16,2-2 0-16,2-2 0 0,2-1 0 0,2-2 0 0,0 0 0 0,3-5-240 16,1-1 32-16,4-2 0 15,-1-2-48-15,3-3 0 0,2-1 0 0,-1-5 0 16,2-3 64-16,1-3 16 0,-1-3 0 0,1-4 0 15,-1-4 176-15,1-2 0 0,0-2 0 0,-1 0 0 0,-1-1 0 16,-4 1-192-16,1-1 32 0,-2 6 0 0,-2 4 160 0,-3 2 0 16,-2 4 0-16,-2 3 0 0,-2 3 288 0,-2 1-16 15,-2 5 0-15,0 0 0 0,0 0 80 0,-3 5 16 16,-2 1 0-16,1 3 0 0,-1 3-224 0,-1 2-144 16,1 3 192-16,0 1-192 0,1-1 0 0,0 1 0 15,1 0 0-15,3 1 0 0,0-1 0 0,0-3 0 16,3 1 0-16,2-2 0 0,0-2 0 0,2-1 0 15,1-2 0-15,2-3 0 0,-1 0-224 0,4-3 48 16,0-2 16-16,0-1 0 0,2-2-176 0,2-3-48 16,-1-3 0-16,3-2 0 0,1-2 96 0,0-2 16 0,1-3 0 0,-3-1 0 15,1 0 144-15,-1-1 128 0,-2 3-192 16,-2 0 192-16,-5 3 0 0,0 2 0 16,-4 2 0-16,0 3 0 0,-5 6 336 0,0 0 80 15,0 0 16-15,0 0 0 0,0 0-80 0,1 7-16 0,-1 2 0 0,0 2 0 16,0 2-192-16,2 2-144 0,-4 0 192 0,2 0-192 15,2-1 128-15,-1 0-128 0,1 0 0 16,2-1 0-16,-1-1 0 0,4-1 0 0,-2-2 0 0,2-2 0 16,0-2-128-16,2-1-96 0,0-2-16 0,2-1 0 15,2-2-1072 1,0-4-224-16,1-2-32 0,-1-3-16 0,1-3-1360 0,0-3-288 16,1-2-48-16</inkml:trace>
  <inkml:trace contextRef="#ctx0" brushRef="#br0" timeOffset="101.54">4099 703 14735 0,'-15'-12'640'0,"7"6"160"0,-3 2-640 0,1 0-160 15,-1-1 0-15,3 1 0 16,0-2 2656-16,1 2 496 0,1-2 112 0,1 2 0 0,2-2-2720 0,0 2-544 16,3-1 0-16,1-2-240 15,1 1-2416-15,4 0-480 0</inkml:trace>
  <inkml:trace contextRef="#ctx0" brushRef="#br0" timeOffset="446.21">4129 507 9215 0,'0'0'400'0,"5"-5"96"0,-2 0-496 0,-3 5 0 15,0 0 0-15,1-4 0 0,0-1 5248 0,-1 5 944 0,0 0 192 16,0 0 32-16,0 0-3584 0,0 0-720 15,0 0-128-15,0 0-48 0,-1 8-896 0,0 3-176 0,0 2-32 16,0 2-16-16,-2 2-400 0,1 4-80 0,-1 2-16 0,1 3 0 16,-3 0-64-16,2 3-32 0,0 1 0 0,-2 10 0 15,3-3-224-15,0-1 176 16,1-3-176-16,2-3 160 0,1-1-160 0,3-3 0 0,0-1 0 0,3-3 0 16,-1-3 0-16,6-1-144 0,0-3 0 0,1-4 0 15,3-3-560-15,0-4-96 0,2-2-32 16,1-4 0-16,1-3-96 0,-2-4-32 15,1-3 0-15,0-3 0 0,-1-5 64 0,-1-2 16 0,0-2 0 0,0-2 0 16,-4 1 336-16,-2 2 64 16,-2 2 16-16,-2 3 0 0,-4 3 592 0,0 4 128 0,0 3 32 0,-2 3 0 0,-2 5 912 0,0 0 176 15,0 0 32 1,-6 3 16-16,1 4-544 0,-1 3-112 0,1 2-32 0,0 2 0 0,1 1-400 0,0 2-80 16,1-1 0-16,0 2-16 15,2 0-240-15,1-1 0 0,1 0 0 16,0-2 0-16,1-1 288 0,3 0-32 0,0-2-16 0,2-1 0 15,1-1-784-15,0-3-160 0,2-1-16 0,2-3-16 16,2-4-1520-16,0-2-304 0,1-4-64 0</inkml:trace>
  <inkml:trace contextRef="#ctx0" brushRef="#br0" timeOffset="600.54">4696 520 26719 0,'-11'-3'2368'0,"-1"0"-1888"0,-2-2-480 0,1 1 0 16,1 0 2480-16,0 0 400 15,1 0 64-15,1 2 32 0,0-1-2144 0,2 3-448 0,0-1-64 0,2 2-32 16,2 2-288-16,0 0-176 0,1 1 32 0,2 3 0 31,1 1-2960-31,2 0-592 0</inkml:trace>
  <inkml:trace contextRef="#ctx0" brushRef="#br0" timeOffset="1009.87">4800 464 33519 0,'0'0'1472'0,"0"0"320"0,0 0-1424 16,0 0-368-16,0 0 0 0,0 0 0 0,0 0 1136 0,0 0 144 16,0 0 48-16,0 0 0 0,-1 9-192 0,0 4-48 15,0 4 0-15,1 0 0 0,0 5-352 0,0 4-80 16,0 1-16-16,-1 5 0 0,0 1-288 0,-3 2-64 16,0 0-16-16,-4 11 0 0,-2-5-128 0,4-1-16 0,-1-3-128 0,3-1 192 31,0-5-192-31,1-1 0 0,1-3 0 0,2-5 0 0,1-3 128 0,-1-3-128 0,-1-5 0 15,2-2 0 1,1-3 0-16,-2-6 0 0,5 2 0 0,-5-2 0 0,6-2 0 16,1-3-128-16,1-3 128 0,1-4-160 0,2-4 160 15,2-2 0-15,0-3 0 0,3-1 128 0,2 1-128 0,1 1 0 16,-1 3 0-16,2 1-128 0,0 4 128 0,1 3-192 16,-3 4 192-16,2 1-192 0,0 4 192 0,-3 3-192 0,-1 1 192 15,-1 3-192-15,0 0 192 0,-3 3 0 0,-2 2 0 0,0 2-128 0,-2 1 128 0,-1 1 0 31,-4 2 0-31,-3 1 128 0,-3-1 0 0,-2 1 0 0,-2 0 0 0,-3-2 0 0,-3 1 256 0,-3-3 48 32,0-1 16-32,-3-2 0 0,-1-1-256 0,1-1-64 0,0-2 0 15,-1 0 0-15,0-3-128 0,2-2 0 0,1-2 0 0,3 0 0 0,1-2 0 16,2-1-192-16,1-2 0 0,2 0 16 16,1-3-2176-16,4 0-432 0,3-4-96 0</inkml:trace>
  <inkml:trace contextRef="#ctx0" brushRef="#br0" timeOffset="1854.93">5219 1106 27647 0,'0'0'2448'0,"7"-2"-1952"31,1 1-496-31,1-1 0 0,-1-1 1040 0,2-2 112 16,0-1 32-16,1-3 0 0,0-1 432 0,1-1 96 0,0-2 16 0,0-1 0 15,0-3-912-15,0 2-176 0,-1-1-48 0,-1 1 0 16,1 0-240-16,0 2-48 0,-2 2-16 0,0 2 0 15,-2 0-144-15,-2 2-16 0,-1 3-128 0,-4 4 192 16,0 0 128-16,0 0 32 0,0 0 0 0,0 0 0 0,-1 10-64 0,-2 2-16 16,-1 2 0-16,-2 4 0 15,-2 3-144-15,1 2-128 0,0 2 144 0,1 0-144 16,0-2 128-16,2-1-128 0,-1-1 0 0,4-1 144 0,0-1-144 16,2-2 0-16,0-1 0 0,4-1 0 0,-1-3 0 0,3-1 0 15,1-2 0-15,3-3 128 0,2-3-128 0,0-1 0 16,1-1 0-16,1-2 0 0,1-3-176 0,3-3 176 15,0-2-128-15,3-3 128 0,1-3 0 0,1-3-128 16,0-3 128-16,1-2 0 0,-2-2 0 0,-1 0-160 16,-2-1 160-16,-2 4 0 0,-4 2 0 0,-1 4 0 15,-2 2 0-15,-2 2 0 0,-1 2 0 0,-3 1 0 16,-3 2 0-16,-2 7 0 0,0 0 368 0,0 0-32 16,0 0 0-16,0 0 0 0,0 0-128 0,-4 6-16 0,-2 0-16 0,1 4 0 15,-1 2-176-15,1 3 0 0,-1 0 0 0,2 3 0 16,-2 0 0-16,2 1 0 0,1-1-128 15,1-1 128-15,0 2 0 0,4-4 0 0,0-1 0 0,2-2 0 16,1 0-144-16,0-1 144 0,2-1 0 0,1-4 0 16,2 0-384-16,1-3 48 0,1-1 0 0,3-1 0 15,1-2 32-15,2-2 16 0,-1-1 0 0,4-4 0 16,1-2 128-16,1-3 32 0,2-3 0 0,0-1 0 16,0-2 128-16,-1-1-160 0,0-2 160 0,-4 0-160 15,-1 1 160-15,-1 2 0 0,-6 1 0 0,-2 4 128 0,-1 2 16 0,-4 3 16 16,-1 0 0-16,0 2 0 0,-4 2 352 0,0 5 64 15,0 0 0-15,0 0 16 0,-6-1-144 0,1 3-48 16,-2 2 0-16,-1 3 0 0,1 2-400 0,-1 3 0 16,-1 1 128-16,2 5-128 0,0 0 0 0,1 2 0 15,2 0 0-15,1 0 0 0,1 0 0 0,2-2 0 16,2 0 0-16,1-2 0 0,1 0 0 16,3-2 0-16,2 0 0 0,1-2 0 0,-1-2-192 0,2-1 16 15,1-2 16-15,2-2 0 16,-1-3-288-16,1-2-48 0,2-1-16 0,0-3 0 0,3-3 144 0,0-3 32 15,1-3 0-15,-1-3 0 0,1-2 80 0,1-1 0 0,-1-1 16 16,0-2 0-16,-2-3 240 0,0 3-192 16,-6 1 192-16,1 3-192 0,-2 1 192 0,-1 4 0 15,-3 2 0-15,-2 1 0 0,-3 4 256 0,1 1 64 16,-3 5 0-16,0 0 0 0,0 0 128 0,0 0 16 0,0 0 16 16,-6 7 0-16,1 2-304 0,-1 2-176 0,0 2 192 0,1 1-192 15,1 3 0-15,0-1 0 0,1 2 0 16,2-1 0-16,0 1 0 0,2-2 0 0,1 1 0 0,4-2 0 15,-2 0-256-15,4 0 0 0,1-2 0 0,2-1 0 32,2-2-736-32,2-2-160 0,3-3-16 0,3-1-16 15,1-3-1984-15,2-2-400 0,0-5-80 0</inkml:trace>
  <inkml:trace contextRef="#ctx0" brushRef="#br0" timeOffset="2284.96">6882 1060 17503 0,'0'0'1552'0,"0"0"-1232"0,-4 6-320 0,-1 1 0 16,-3-1 2208-16,1 1 384 0,0 0 80 0,0 1 16 15,-2 1-1088-15,1-2-192 0,1 0-64 0,0 0 0 0,1-1-208 0,0 1-48 16,1-1-16-16,1-2 0 16,4-4 64-16,0 0 16 0,0 0 0 0,0 0 0 0,0 0-480 0,0 0-96 15,7 0 0-15,1-1-16 0,0-2-400 0,2-2-160 16,2-1 128-16,3-2-128 0,1-1 0 0,3-1 128 16,1-2-128-16,1 0 0 0,1 0 0 0,0 1 0 15,-2 0 128-15,0 2-128 0,-2 2 0 0,-2 3 0 16,-2 1 0-16,-3 3 0 0,-3 1 144 0,-1 3 48 15,-3 3 16-15,1 2 0 0,-3 2 176 0,1 1 48 16,-3 0 0-16,1 1 0 0,0 1-240 0,-1 1-64 16,0-1 0-16,0 0 0 0,0-1-128 0,2-2 128 0,-1 0-128 0,2-3 128 15,-1-1-128-15,1-3 192 0,-3-4-192 0,6 1 192 0,1-2 160 0,-1-1 32 16,1-2 16-16,2-3 0 16,2-2-128-16,0-2-16 15,0-1-16-15,1-2 0 0,0-2-240 0,2-1 144 0,1-4-144 16,2 2 128-16,-2 3-128 0,2 1 0 0,-2 3 0 0,-2 2 0 0,1 3 0 15,-2 2 0-15,0 3-176 0,-2 1 176 16,-1 2-128-16,-2 3 128 0,0 4-128 0,-1 2 128 16,1 1 0-16,1 1 0 0,-3 1 0 0,1 1 0 0,-1 1 0 15,1-1 0-15,-1 1 0 0,0-2 0 16,0-2-144-16,2 0 144 0,-2-1-160 0,0-3 160 16,-1 0-640-16,-1-3-16 0,-3-4-16 0,0 0 0 15,0 0-2544-15,-2-6-512 0,1-4-112 0</inkml:trace>
  <inkml:trace contextRef="#ctx0" brushRef="#br0" timeOffset="2535.79">5859 690 33167 0,'-17'-8'1472'0,"11"6"304"0,2 0-1424 0,4 2-352 16,0 0 0-16,0 0 0 0,0 0 720 0,5-1 80 0,3-1 16 0,2 1 0 15,3-1-512-15,3 0-112 0,1-1 0 0,2-2-16 16,1 0 240-16,4-3 48 0,-2-1 16 0,-3-1 0 16,-4-1 80-16,-6 3 16 0,-3-2 0 0,-1 0 0 15,-3 0 128-15,-3 1 16 0,-2 0 16 0,-3 2 0 16,-3 0-192-16,-2 3-32 0,-2 1-16 0,-2 6 0 16,-3 2-496-16,-1 4-192 0,1 2 16 0,0 3 0 15,2 3-2048-15,0 1-400 0,1 2-96 0</inkml:trace>
  <inkml:trace contextRef="#ctx0" brushRef="#br0" timeOffset="3391.4">8123 1113 2751 0,'0'0'256'0,"0"0"-256"15,0 0 0-15,0 0 0 0,0 0 5856 0,7 0 1120 0,-1 1 240 0,1 2 32 0,0 0-4608 0,-2 1-912 31,1 2-192-31,-1 1-48 0,0 3-128 0,-1 1-16 16,-1 1-16-16,-1 2 0 0,-2-1-560 0,-1 1-96 0,0 2-32 16,-3-2 0-16,-3 0-240 0,0 2-48 15,-3 0-16-15,-2 2 0 0,-1-1-336 0,-2 0 0 16,-3-1 0-16,1 1 0 16,1-2-528-16,-2-2-176 0,0-1-48 0,-1-1 0 15,0-3-2688-15,0-2-528 0</inkml:trace>
  <inkml:trace contextRef="#ctx0" brushRef="#br0" timeOffset="3814.33">9030 576 22111 0,'0'0'1968'0,"-4"-1"-1584"15,0 0-384-15,1 1 0 0,-1 1 3520 0,2 3 640 16,-1 1 112-16,1 4 16 0,-2 2-3232 0,0 3-656 16,0 3-128-16,-1 6-16 0,-1 1-32 0,1 1 0 15,2 2 0-15,0 1 0 0,-1 1-48 0,1 0-16 16,0-1 0-16,-1 0 0 0,2-4-160 0,0-1 0 16,1-1 144-16,0-2-144 0,-1-4 128 0,2 0-128 15,0-4 160-15,-3-2-160 0,2-3 240 0,0-1-48 0,1-6-16 0,0 0 0 16,0 0 256-16,0 0 48 15,0 0 16-15,-4-6 0 0,-1-5-240 0,2-2-64 16,1-3 0-16,0-4 0 0,-1-1-192 0,2-5 0 0,0-4 0 16,1-2 0-16,1-3 0 0,0 0 0 0,2-1 0 0,-1 2 0 15,1 1 0-15,0 9 0 0,1 0 0 0,-2 1 0 16,2 3 0-16,1 2 0 0,0 2 176 0,1 2-176 16,0 1 0-16,2 1 0 0,2 4 0 15,0 1 0-15,1 0 0 0,0 4-224 0,1 2 64 0,0 2 16 31,-1 1-528-31,0 3-96 0,0 1-32 0,0 3 0 0,0 1-1728 0,-3 1-352 0,-4 2-64 0</inkml:trace>
  <inkml:trace contextRef="#ctx0" brushRef="#br0" timeOffset="3971.3">8975 815 35871 0,'0'0'1600'0,"-6"-2"320"0,1 0-1536 0,5 2-384 15,0 0 0-15,0 0 0 0,-5-4 672 0,5 4 64 16,0 0 16-16,0 0 0 0,0 0-176 0,6-1-48 15,3 1 0-15,0 0 0 0,2-1-400 0,3 2-128 16,0 2 0-16,2-1 0 16,3-1-352-16,2-1-128 0,1 0-32 0</inkml:trace>
  <inkml:trace contextRef="#ctx0" brushRef="#br0" timeOffset="4178.14">9541 518 36863 0,'0'0'3264'16,"0"0"-2608"-16,-4-3-528 0,4 3-128 0,0 0 272 0,0 0 32 0,0 0 0 0,-6 3 0 0,2 2 496 0,1 1 96 16,-1 4 32-16,2 3 0 0,0 4-416 15,0 1-64-15,2 1-32 0,-3 2 0 0,2 1-240 0,0 7-48 32,1 0-128-32,-1-1 192 0,0-2-192 0,1 0 0 0,0-2 0 0,1-1 0 0,0-1-176 0,1-2-128 31,2-3-16-31,-2-1-16 0,0-3-2064 0,1-2-416 0,1-2-64 0</inkml:trace>
  <inkml:trace contextRef="#ctx0" brushRef="#br0" timeOffset="4570.43">9544 551 35711 0,'-5'-13'1584'0,"4"7"320"0,0 1-1520 0,2-1-384 0,1 1 0 0,2-1 0 15,0 1 128-15,2-1-128 0,4 3 128 0,1 0-128 16,2 1 288-16,3 2-16 0,-1 1 0 0,3 1 0 15,-1 2-272-15,0 2 0 0,-3-1 0 0,-1 3 0 16,-2 2 0-16,-3 0 0 0,-2 2 0 0,-2 2 0 16,-1 2 0-16,-3 2 0 0,-3 1 0 0,-2 1 0 31,-2 1-160-31,-4 4 160 0,0-2-160 0,-2-2 160 0,0-2 0 0,0-5 0 0,4-2 128 0,1-1-128 0,1-2 384 16,3-2-48-16,1-2 0 0,3-5 0 0,0 0 64 15,0 0 16-15,3 6 0 0,2-3 0 0,2-1-208 0,4 0-32 16,4 0-16-16,2 1 0 0,-1-1-160 15,3 1 0-15,3-1-192 0,0 1 192 0,-2-1-144 0,-1 1 144 16,-1 3 0-16,-1-2 0 0,-2 1 0 0,-2 1 0 16,-3-1 0-16,-1 2 0 0,-2 0 0 0,-3 0 0 15,-3 0 160 1,-2 1-32-16,-1-2 384 0,-3 1 96 0,0-1 16 0,-3 1 0 0,-2-1-48 0,0-1 0 16,-2 1 0-16,-1-1 0 0,-2 1-320 0,-2-1-64 15,0-1 0-15,-1 1-16 0,0-1-176 0,1 0 0 16,1-1 0-16,-1 0 0 15,4-1-336-15,-2-1-160 0,3 1-16 0</inkml:trace>
  <inkml:trace contextRef="#ctx0" brushRef="#br0" timeOffset="5254.71">10193 542 36863 0,'-8'-10'3264'0,"4"7"-2608"0,0-1-528 0,4 4-128 0,0 0 160 0,0 0 0 15,0 0 0-15,0 0 0 0,0 0 448 0,0 0 96 16,-3 7 0-16,0 3 16 0,1 2-128 0,0 4-16 15,1 1-16-15,0 3 0 0,2 1-240 0,0 1-32 16,-1 2-16-16,1 6 0 0,0 0-128 0,1-2-16 0,1 1-128 0,-3-3 192 16,0 0-192-16,1-3 0 0,0-1 128 0,1 0-128 15,0-2 0-15,0-3-192 16,1 0 48-16,-1-2 0 16,0-1-2208-16,0-2-432 0,0-2-96 0</inkml:trace>
  <inkml:trace contextRef="#ctx0" brushRef="#br0" timeOffset="5504.01">10080 576 38703 0,'-1'-5'3440'0,"0"-2"-2752"0,1 0-560 0,2 0-128 0,3 0 336 0,2 1 48 16,3 0 0-16,2 1 0 16,6 0-64-16,2 2-16 0,2 2 0 0,1 2 0 15,1 2 96-15,-2 3 32 0,3 2 0 0,3 2 0 0,-1 2 0 0,1 2 0 16,-2 1 0-16,-1 2 0 15,-1-1-112-15,2 5 0 0,-4 0-16 0,-4 1 0 16,-6 1-112-16,-5 0 0 0,-2 0-16 0,-6 1 0 0,-5-1 16 0,-4 0 16 0,-4-2 0 16,-4 0 0-16,-3-1-208 0,-4 1 0 15,-5-1 0-15,0 1 0 16,-4-2-272-16,-5-1-160 0,-3 1-16 0,0-1-13152 16,-3-1-2624-16</inkml:trace>
  <inkml:trace contextRef="#ctx0" brushRef="#br0" timeOffset="6407.26">3626 1904 23951 0,'-11'-4'2128'0,"7"2"-1696"0,0-1-432 0,-1 2 0 16,1-1 1280-16,-1 1 192 0,1-1 16 15,0 1 16-15,0 2-384 0,1-1-80 0,3 0-16 0,0 0 0 16,0 0-496-16,0 0-96 15,0 0-32-15,2 5 0 0,2 1-80 0,0-2 0 16,1 1-16-16,3-1 0 0,2 0 64 0,3 0 16 16,2-1 0-16,2 0 0 0,4 1-80 0,3-1-16 15,5-1 0-15,2 0 0 0,3-1-128 0,3 2-32 16,2-3 0-16,2 0 0 0,3-2-128 0,4 0 0 16,1-1 0-16,6 1 128 0,4 0 16 0,0-1 0 15,0 0 0-15,2 0 0 0,3-1-144 0,3 1 0 16,2 0-192-16,3 0 192 0,-2-2 0 0,5 1 0 0,0 0 0 0,3 1 0 15,1 0 0-15,-1 0 0 16,-2-1 0-16,0 1 0 0,-14 1 0 0,6 0 0 16,3-2 0-16,2 1 0 0,-2-1 0 0,4-1 0 15,2 1 0-15,1-1 0 0,19-1 0 0,-6-1 0 16,-5 2 144-16,0-1-144 0,1 2 0 0,-4-2 144 0,-2 1-144 0,-3-1 0 0,-1 1 128 16,2 0-128-16,1 2 0 0,0-1 0 15,0-2 0-15,-2 0 0 0,0-1 128 0,1 1-128 0,2 2 0 16,0 0 0-16,-3-3 0 0,1 0 0 0,2 2 0 0,3-1 0 15,0 2 0-15,-2 1 0 0,-3-4 128 16,1 2-128-16,0-1 0 0,1 2 0 16,3-2 128-16,-2 2-128 0,-1-1 0 0,0 1 0 0,4 1 192 0,-3-2-192 15,0 1 192-15,-4 0-192 0,-2 0 128 16,-2 1-128-16,1 1 0 0,0-2 0 0,1 0 0 16,-5 0 0-16,-2-1 128 0,-2 2-128 0,-1-1 0 0,-1 0 128 15,1 2-128-15,0-1 0 0,-1-1 128 0,-2 1-128 16,-1-1 0-16,-4 0 0 0,-2 2 240 0,-1 1-64 15,-1 0-16-15,-1 0 0 0,0 0 96 0,-5 0 32 16,-2-1 0-16,-5 0 0 0,-2 1 32 0,-3 0 0 16,-4 0 0-16,-4-1 0 0,-2 1-64 0,-5 0-16 0,-3 0 0 15,-2 0 0-15,-3-1-80 0,-2 0-16 0,-2 2 0 0,-3 0 0 16,-6 0-144-16,0 0 0 16,0 0 144-16,0 0-144 15,0 0-992-15,0 0-272 0,0 0-48 0,0 0-11184 16,0 0-2240-16</inkml:trace>
  <inkml:trace contextRef="#ctx0" brushRef="#br0" timeOffset="7657.49">7998 3079 6447 0,'0'0'272'0,"0"0"80"0,0 0-352 0,0 0 0 16,0 0 0-16,3-6 0 0,-1 1 1728 0,1-1 288 15,0 0 48-15,-1-1 16 0,-1 0-208 0,1-1-32 16,1 0-16-16,-1 2 0 0,0-1-448 0,0 1-96 15,0 0 0-15,-1 0-16 0,2 1-240 0,-3 5-64 16,2-5 0-16,-2 5 0 0,0 0-352 0,0 0-80 16,0 0-16-16,0 0 0 0,0 0-16 0,0 0-16 0,0 0 0 0,0 0 0 15,2 8 80-15,-1 1 16 0,-1 1 0 0,-1 2 0 16,0 3-256-16,0 4-64 0,-1 3 0 0,1 3 0 16,-3 4-96-16,0 5-32 0,-1 6 0 0,2 3 0 15,0 2 0-15,0 4-128 0,0 4 192 0,0 2-64 16,1 1-128-16,1 1 160 0,0 0-160 0,2 1 160 0,1 0 80 0,0-2 16 15,0-2 0-15,2 0 0 16,1-4 80-16,0-1 32 0,-1-4 0 0,1-2 0 16,1-4-160-16,-2-1-16 0,2-3-16 0,-1-3 0 15,0-5-32-15,-1-1 0 0,-1-5 0 0,2-3 0 16,-2 0-144-16,0-4 160 0,1-3-160 0,-1 0 160 16,-1-2-416-16,2-2-96 0,-4-7-16 0,0 0 0 15,0 0-1776-15,0 0-352 0,3-6-80 0</inkml:trace>
  <inkml:trace contextRef="#ctx0" brushRef="#br0" timeOffset="8690.42">8201 3102 9215 0,'0'0'400'0,"-3"-3"96"0,3 3-496 0,-4-2 0 0,-2-1 0 0,2 1 0 16,-1-1 1008-16,1 0 96 0,0 0 32 0,-1 2 0 15,5 1 464-15,-4-1 80 0,4 1 32 0,0 0 0 16,-5-1-416-16,5 1-80 0,0 0 0 0,0 0-16 0,0 0-496 15,0 0-80-15,0 0-32 0,0 0 0 16,0 0 112-16,0 0 32 0,0 0 0 0,7 1 0 0,2-1 128 0,2 0 32 16,0 0 0-16,2 0 0 15,1-1-512-15,3 1-80 0,0 0-32 0,3 1 0 0,2-2-272 0,3-1 128 0,1 0-128 0,-1-2 0 16,0 1 0-16,3 0 0 0,0-2 0 0,2 1 0 31,3-2 0-31,0 2 0 0,3 0 0 0,4 0 0 0,3 1 0 0,2-1 0 0,2-1 0 0,0 0 0 16,-2-2 0-16,1 2 0 0,1-1 0 0,0 2 0 15,4-2 0-15,1 1 0 16,1-1 0-16,-3 2 0 0,0-1 0 0,-2 1 0 16,-1 1 0-16,1-1 0 0,1 1 0 0,1 0 0 0,0 0 0 0,0-1 0 15,0 3 0-15,-3-1 0 0,-3-1 0 16,1-1 0-16,0 1 0 0,2-1 0 0,1 0 0 0,4 1 0 0,2 0 0 0,0-1 0 31,-2 0 0-31,-2 1 0 0,0-1 0 0,1 1 0 0,4 0 0 16,2 0 0-16,0-2 0 0,0 2 0 0,-1 0 0 0,-1-1 0 0,0 2 0 0,-1 0 0 15,0-1 0 1,0 0 0-16,1 1 0 0,1 0 0 0,0 0 0 0,-2 0 0 0,-2-1 0 0,0 1 0 16,2 0 0-16,2 1 0 0,3 0 0 0,-1 0 0 15,0 0 0-15,1-1 0 0,-2 0 0 0,0 0 0 16,1 0 0-16,3 0 0 0,0 1 0 0,2-2 0 16,-1 1 0-16,-1 0 0 0,0-1 0 0,-2-1 0 15,1 2 0-15,2 0 0 0,1 0 0 0,0 0 0 0,-2-1 0 0,0 1 0 16,-2 0 0-16,0 0 0 15,-2 0 0-15,2-1 0 0,6 1 0 16,-2 0 0-16,-2 1 0 0,0-1 0 0,-2-2 128 0,1 2-128 16,-1 0 0-16,2 0 0 0,2 0 0 0,-1-1 0 0,-3 1 0 0,0 1 0 15,-4 0 144-15,1 0-144 0,1 0 0 16,1 0 144-16,3 0-144 0,-3-1 0 16,-1 0 144-16,-2 1-144 15,-3 0 0-15,0-1 128 0,-1 1-128 0,3 1 0 16,1-1 144-16,-1 0-144 0,-2-2 192 0,-2 2-192 0,1 0 208 15,-3 0-64-15,-1-1-16 0,-2 2 0 0,2-1 48 0,1 1 0 0,-1 0 0 0,-2 0 0 16,-2 0-176-16,-3 1 0 0,-2-1 144 0,-3 1-144 16,-2-1 128-16,-1 1-128 0,-2-1 160 0,-3 0-160 0,1 1 128 0,-5 0-128 15,0 0 0-15,-2 2 144 16,-2-2-144-16,0 0 160 16,-2 0-160-16,-2 0 160 0,-1 0-160 0,0 1 128 15,-5 0-128-15,1 0 128 0,-2-1-128 0,1 0 0 16,-4 1 0-16,1 0 128 0,-6-2-416 0,5 3-96 0,-5-3 0 0,7 4-16 31,-7-4-2288-31,4 4-464 0,-4-4-96 0</inkml:trace>
  <inkml:trace contextRef="#ctx0" brushRef="#br0" timeOffset="9123.84">15317 2818 10127 0,'0'0'448'0,"1"-3"96"0,1 0-544 0,-1-1 0 0,0 0 0 0,-1 4 0 15,0-4 2336-15,0 4 352 0,2-5 80 0,-2 5 16 16,1-3-1136-16,-1 3-240 0,0 0-32 0,0 0-16 16,3-2-400-16,-3 2-96 0,0 0-16 0,0 0 0 15,0 0-128-15,6 2-16 0,-6-2-16 0,3 4 0 0,-3-4-128 0,3 5-32 16,1 0 0-16,-2 2 0 0,0 0-48 0,0 2-16 15,1 1 0-15,-2 0 0 0,0 1-80 0,0 1-32 16,0 0 0-16,1 3 0 0,-1 1-96 0,0 3 0 16,-1 2-16-16,1 2 0 0,2 1-96 0,-1 2-16 15,-2 3 0-15,2 2 0 0,-1 2 32 0,1 3 0 16,1 3 0-16,1 0 0 0,-2 3 48 0,1 0 16 16,1 1 0-16,-1 2 0 0,0 1 0 0,3 2 0 15,-2 1 0-15,2-2 0 0,-1-1 32 0,2-2 16 0,1 2 0 0,-1-2 0 16,0-1 48-16,-1-1 0 0,1-1 0 0,1-2 0 15,-3-1-96-15,2-1-16 0,-1 0 0 16,0-3 0-16,1-2-80 0,-4-4-128 0,1-1 176 16,0-2-176-16,-1-2 176 0,-1-2-176 0,-1-2 160 0,0-2-160 15,0-1 0-15,-1-2 0 0,0-1 0 0,0-2 0 32,-2-1-1728-32,1 0-432 0,-1-4-80 0</inkml:trace>
  <inkml:trace contextRef="#ctx0" brushRef="#br0" timeOffset="10623.68">8110 4348 12895 0,'0'0'1152'0,"0"0"-928"0,-3-3-224 0,-2 0 0 0,2-1 800 0,0 1 112 16,-1 0 32-16,2 0 0 16,2 3 240-16,-4-4 48 0,2 1 16 0,2 3 0 0,-3-3 368 0,3 3 80 15,0 0 16-15,0 0 0 0,-4-4-400 0,4 4-80 16,0 0-16-16,0 0 0 0,0 0-576 0,0 0-128 15,-1-4-32-15,1 4 0 16,0 0-224-16,0 0-32 0,0 0-16 16,0 0 0-16,0 0-16 0,7-2 0 15,0 0 0-15,2 2 0 0,-1-3-48 0,3 3-16 16,1 0 0-16,2 0 0 0,3 0-128 0,-1 1 0 16,3-1 0-16,4 0 128 0,1 0-128 0,4 0 0 0,0 2 0 0,3-2 0 15,1-2 0-15,1 1 0 0,0-1 0 0,1 0 0 16,1 0 0-16,4 0 0 0,0-1 0 0,4 2 0 15,3 0 0-15,2-1 0 0,-1 0 0 0,0 0 0 16,0-2 0-16,0 1 0 0,-1 0 0 0,4 0 0 0,-1 2 0 16,3 0 0-16,1 2 0 0,-3-1 0 0,-1-1 0 0,-2 0 0 15,-1-1 0-15,1 1 0 16,2 1 0-16,0 0 0 0,2 0 0 0,-1 0 0 16,1-1 0-16,-3 0 0 0,-1-2 0 0,-2 2 0 15,1-1 0-15,3 1 0 0,0 0 144 0,3 0-144 16,1-1 0-16,0-1 0 0,-2 2 0 0,1-1 128 0,-2 0-128 0,1 0 0 15,-2 0 0-15,4-1 128 0,2 1-128 0,0 0 0 16,-1-1 0-16,-1 0 128 0,-4 0-128 0,3 1 0 16,-4 0 128-16,2 0-128 0,0-1 144 0,2 1-144 15,1-1 192-15,0 1-192 0,-3-1 256 0,2 1-48 16,-1-1-16-16,-4 0 0 0,0-1-64 0,2 2-128 16,1 0 176-16,1 2-176 0,1-2 144 0,-1 0-144 15,1-1 0-15,0 1 144 0,-3 1-144 0,-1 0 0 16,0-1 0-16,1 1 0 0,2 0 0 0,1-1 0 15,-1 1 0-15,2 1 0 0,-2-1 0 0,-2 0 0 16,1-1 0-16,0 2 0 0,1 0 0 0,2 0 0 16,1-1 0-16,0 1 0 0,-2-1 0 0,0 0 0 15,0 1 0-15,0 0 0 0,-1-1 0 0,2 1 0 16,2-2 0-16,0 1 0 0,-4 0 0 0,-1 0 0 0,1 1 0 0,-2 0 0 16,0-1 0-16,0 1 128 15,1 0-128-15,0 0 0 0,-1 0 0 0,-2-1 0 16,-1 0 0-16,-1 1 0 0,-1 0 0 0,0-1 0 0,-1 0 128 0,1 1-128 15,1 0 0-15,2 0 0 16,0-1 0-16,-1-1 128 0,-1 1-128 0,-1-1 0 0,-1 1 0 16,-1 0 0-16,-1 1 0 0,-1 0 128 0,1-2-128 0,0 2 0 0,2-1 128 0,-3 0-128 15,1-1 0-15,-3 1 128 0,-1 0-128 0,-1 0 0 16,-1 0 144-16,0-1-144 0,0 0 0 0,0-1 0 16,-1 1 0-16,2 0 128 0,2 0-128 0,-1 1 0 15,1 0 0-15,-1-2 0 0,-1 1 0 0,-2 1 0 16,0 0 0-16,-2 0 128 0,-2 1-128 0,0-1 0 15,-3-1 0-15,1-1 0 0,-2 2 0 0,0 0 0 16,0 0 0-16,-1 0 0 0,-1 0 128 0,0 0-128 16,-1 0 128-16,-1 0-128 0,-1-2 240 0,0 1-32 15,-2 1 0-15,-3 0 0 0,1 0-16 0,-3 1 0 16,3 0 0-16,-4 0 0 0,1 0 32 0,1 0 0 16,-1 0 0-16,-1 0 0 0,-1 0-64 0,-1 0-16 15,0 0 0-15,0 0 0 0,-1 0-16 0,0 0-128 16,-1 0 192-16,0 0-64 0,-2 1-128 0,1 0 160 15,0 0-160-15,-1 0 160 0,0 0-160 0,-7-1 192 16,7 0-192-16,-7 0 192 0,5 0-192 0,-5 0 0 16,0 0 0-16,0 0 128 0,0 0-128 0,0 0 0 15,0 0 0-15,0 0-176 16,0 0-576-16,0 0-112 0,0 0-32 0,0 0-11088 0,0 0-2224 16</inkml:trace>
  <inkml:trace contextRef="#ctx0" brushRef="#br0" timeOffset="10780.14">15661 4095 29487 0,'0'0'2624'0,"0"0"-2112"0,0 0-512 0,0 0 0 15,0 0 608-15,0 0 16 0,0 0 0 0,0 0 0 16,0 0-64-16,0 0-16 0,0 0 0 0,0 0 0 16,0-5-400-16,0 5-144 0,0 0 0 0,0 0 144 15,0 0-2272-15,0 0-464 0</inkml:trace>
  <inkml:trace contextRef="#ctx0" brushRef="#br0" timeOffset="13071.6">19472 3326 8175 0,'0'0'352'0,"0"0"96"0,0 0-448 0,0 0 0 0,0 0 0 0,0 0 0 16,0 0 1488-16,-2-4 224 15,2 4 32-15,0 0 16 0,-2-4-208 0,2 4-32 0,0 0-16 0,0 0 0 16,-1-5-208-16,1 5-32 0,0 0-16 0,0 0 0 16,0-5-320-16,0 5-64 0,0 0-16 0,0 0 0 15,0 0-256-15,0 0-48 0,0 0-16 0,7-1 0 16,1 1-240-16,0 2-48 0,0 1-16 16,3 2 0-16,2 0-48 0,2 3-16 0,3 1 0 0,2 2 0 15,4 3-32-15,1 2 0 0,2 2 0 0,2 1 0 0,2 0-128 0,0 2 192 16,0-2-192-16,1 2 192 0,0 1-192 0,1 1 0 15,1 0 144-15,2 1-144 0,0 1 0 0,1-2 144 16,2 1-144-16,1 0 0 0,1 0 144 0,-1 0-144 0,-3 0 0 16,-2-2 144-16,0-2-144 0,-1 0 128 15,-2-1-128-15,-3-1 128 0,0-2-128 0,-3-2 0 16,-2 0 144-16,-3-2-144 0,-2-2 128 0,-1-1-128 16,-2-1 160-16,-2 0-160 0,-3-2 192 0,-1 0-48 15,-2-1-16-15,-2-1 0 0,-6-4-128 0,0 0 192 0,0 0-192 0,0 0 192 31,0 0-1408-31,-8 1-256 0,-1-1-64 0,-1 0-11840 0</inkml:trace>
  <inkml:trace contextRef="#ctx0" brushRef="#br0" timeOffset="14351.66">19296 3376 1839 0,'0'0'160'0,"0"0"-160"15,7-2 0-15,-1 0 0 0,1 0 2192 0,-1 1 416 16,0-1 80-16,-2 0 0 0,1 0-1040 0,-1 0-224 16,2-1-32-16,-2 1-16 0,-4 2-192 0,6-3-32 15,-1 0-16-15,-5 3 0 0,0 0-128 0,0 0-32 0,0 0 0 0,0 0 0 16,0 0-240-16,0 0-48 16,7-2-16-16,-7 2 0 0,0 0-160 0,0 0-16 0,0 0-16 0,0 0 0 15,0 0-32-15,0 0 0 0,0 0 0 0,0 7 0 16,-3-1-64-16,1 0 0 0,-1 1-16 0,0-1 0 0,-2 0-112 0,0 0 0 15,-2 1-16-15,1 2 0 0,-2 1-240 16,-1 0 176-16,0 0-176 0,-1 1 160 16,-1 1-160-16,0 0 0 15,-1 0 0-15,0 0 0 0,0 0 0 0,0 0 0 0,-2 0 0 0,0 3 0 0,2-1 0 16,0 1 0-16,0 2 0 0,0-1 0 0,-1 1 0 0,0-2 0 16,-1 2 0-16,2 1 0 0,-1 2 0 0,0 0 0 15,-1 0 0-15,-1 0 128 0,1-1-128 0,0 2 160 16,-1 1-160-16,1 0 160 0,-1 0-160 0,-1 1 192 15,0 0-192-15,-2 1 192 0,0-1-64 0,-1 0-128 16,-1-1 192-16,-1 0-64 0,-1 1-128 0,-1 1 0 16,0-1 0-16,1 1 0 0,0 2 128 0,0-2-128 15,0-1 128-15,1 1-128 0,0 0 128 16,0 1-128-16,1-1 0 0,2 1 128 0,-1 0-128 0,1 2 0 0,1-1 0 0,0-1 0 16,1 0 0-16,-2 0 0 15,0 1 0-15,0 1 0 0,0 0 0 0,0 1 0 0,-2-1 0 16,1 2 0-16,0-2 0 0,0 2 0 15,-2 0 0-15,0-1 0 0,0 4 0 0,0-2 0 0,0-2 0 0,0 3 0 16,0 0 0-16,0 1 0 0,2 1 0 0,-1 0 0 16,0-1 0-16,0 0 0 0,0-2 0 0,1 2 0 15,-1 0 0-15,-1 0 0 0,0-2 0 0,-1 0 0 16,-1-1 0-16,-1-1 128 0,-2 0-128 0,2 1 0 16,0 0 0-16,0 0 128 0,1 2-128 0,0-1 0 15,1-1 192-15,0 0-64 0,0 0 0 0,0 0 0 16,0 2 192-16,1 0 16 0,1 1 16 0,-1 0 0 15,-1-3-352-15,0 1 128 0,0 0-128 0,-1 1 0 0,-1-1 0 0,0 1-288 16,-3-1 48-16,3 0 16 0,0-1 224 0,1 1 0 16,0 0 0-16,1-2 160 15,0 1-160-15,0 0 128 0,0-1-128 0,2 1 128 0,0-2-128 0,1 1 0 16,-1-1 144-16,2 0-144 0,-1-1 0 0,-1-1 128 16,0 1-128-16,1 0 0 0,-1-1 0 0,0 1 144 15,-1 0-144-15,0-1 0 0,1 0 160 0,2-1-160 16,-1 0 128-16,1 0-128 0,1 0 192 0,0-1-64 15,1 1 0-15,-1-1 0 0,1-1-128 0,-1-1 192 16,3 1-192-16,0 0 192 0,-2 0-192 0,2-2 192 16,2 0-192-16,-1 0 192 0,1-2-32 0,0-1 0 15,1 0 0-15,1 0 0 0,1 1 96 0,-1 1 32 16,1-3 0-16,1 0 0 0,0-2 16 0,0 0 0 16,0-1 0-16,2 1 0 0,-1-1-112 0,0-2-32 15,1 0 0-15,0-2 0 0,2-1-160 0,0 1 128 16,-1-1-128-16,1-2 128 0,0 0-128 0,1-2 0 15,0 3 0-15,3-7-176 16,-3 4-256-16,3-4-48 0,0 0-16 0,0 0 0 16,0 0-560-16,0 0-112 0,0 0-32 0,0 0 0 15,0 0-2288-15,0 0-464 0</inkml:trace>
  <inkml:trace contextRef="#ctx0" brushRef="#br0" timeOffset="14882.8">16478 7189 8287 0,'0'0'368'0,"0"0"80"0,0 0-448 0,0 0 0 0,0 0 0 0,0 0 0 16,0 0 2944-16,0 0 496 0,0 0 96 0,0 0 32 16,0 0-1616-16,0 0-320 0,1-5-64 0,-1 5-16 15,0 0-496-15,0 0-96 0,0 0-32 0,0 0 0 16,0 0-352-16,5-3-80 0,2 1-16 0,-7 2 0 15,6 1-192-15,1 1-32 0,0 0-16 16,1 1 0-16,-1 2 16 0,2 0 0 0,1 2 0 0,1 1 0 16,1 2-48-16,2 1 0 15,2 0 0-15,-1 1 0 0,2 2-32 0,0 0-16 16,2 1 0-16,2-1 0 0,-1 1-160 0,3 1 128 0,1-1-128 0,1 3 128 0,1-1-128 16,2 2 0-16,2 0 0 0,1-2 128 0,1 1-128 0,-1-2 0 15,0 0 0-15,-1-1 0 16,-4-2 0-16,-1-1 128 0,-5 1-128 0,-1-4 0 0,-2 0 128 0,-3 0-128 15,-2-1 0-15,-3-2 128 0,-1-1-128 0,-2-1 0 16,-1-1 0-16,-5-3 0 16,0 0-464-16,0 0 16 0,0 0 16 0,0 0 0 15,0 0-464-15,0 0-112 0,0 0-16 0,0 0-12992 0</inkml:trace>
  <inkml:trace contextRef="#ctx0" brushRef="#br0" timeOffset="16817.93">20392 3971 6447 0,'0'0'576'0,"0"0"-576"16,0 0 0-16,0 0 0 0,0 0 1984 0,0 0 304 0,5-3 48 0,1 1 16 0,-6 2-1008 0,0 0-192 15,0 0-32-15,0 0-16 16,4-3-256-16,1 0-48 0,-3 0-16 0,-2 3 0 16,0 0-80-16,0 0-32 0,0 0 0 0,0 0 0 15,0 0-160-15,3-5-48 0,-3 5 0 0,0 0 0 16,0 0-48-16,0 0-16 0,0 0 0 0,0 0 0 15,0 0-16-15,0 0-16 0,0 0 0 0,0 0 0 16,0 0 16-16,0 0 16 0,0 0 0 0,-3 6 0 0,-1 0-112 0,0 2-32 16,0 0 0-16,-1 1 0 0,0-2 0 0,-1 1-16 15,1 1 0-15,-1 1 0 0,1 0-64 0,-2 1-16 16,0 0 0-16,1 0 0 0,-1 1-160 0,1 1 160 16,-2 0-160-16,0 1 160 0,1 1-160 0,-1 0 128 15,0 1-128-15,2-1 128 0,-4 0-128 0,1 2 192 16,-1-1-192-16,-1 1 192 0,0 0 0 0,0 1 16 15,-1 1 0-15,0 1 0 0,0-3-64 0,-2 2-16 16,2 0 0-16,-1-1 0 0,-1 1-128 0,1-1 160 0,-1-2-160 0,1 2 160 16,1-1-160-16,0 2 0 0,0 1 144 0,0 1-144 15,0-2 0-15,0 1 0 0,0 0 0 16,-1 0 128-16,1-3-128 0,0 1 0 0,0 0 128 16,-1-1-128-16,0 2 192 0,0 0-16 0,-1-1-16 0,2 3 0 15,-1-2-16-15,1 0 0 0,0-1 0 0,-1 1 0 16,-2 0-144-16,1-2 0 0,-1 0 144 0,-1 0-144 0,2 1 0 0,-1 0 0 15,-1-2 0-15,1 3 128 16,-1 0-128-16,1 0 0 0,-2 1 0 0,2-1 128 0,0-2-128 0,-1 1 176 16,1 0-176-16,1-1 192 0,-1 2-192 0,1 0 192 15,0-1-192-15,-1 1 192 0,2-1-192 0,0-1 128 16,-1 1-128-16,0 1 128 0,1 0-128 0,0 1 0 16,0-1 0-16,0 1 128 0,-1-1-128 0,1 2 0 15,0 0 0-15,-1 1 0 0,-2 1 0 0,-1-1 0 16,0 0 0-16,1-1 0 0,-2 0 0 0,1-1 0 15,-1 0 0-15,0 0 0 0,0-1 0 0,0 1 128 16,3 0-128-16,-3 0 0 0,2-3 0 0,-1 1 0 0,2-2 128 0,-1 2-128 16,1 0 0-16,1-1 0 15,0 0 0-15,1 0 128 0,0 2-128 0,0-1 0 16,0-1 0-16,0 2 0 0,1 1 0 0,0 0 0 16,0-2 0-16,1 1 0 0,-1-1 0 15,0 0 0-15,-1 2 0 0,0 0 0 0,-2 1 0 16,0 0 0-16,-1-2 0 0,1 0 0 0,0-1 0 0,-1 0 0 0,-1 0 0 0,0 0 0 15,1-1 0-15,0 1 0 0,0 1 0 0,0-2 0 16,2 2 0-16,0 0 0 0,-1-1 0 0,3 1 0 0,-2 0 0 0,2-1 128 16,0 0-128-16,0-2 0 0,1 0 0 0,0 0 0 15,-1 1 0-15,1 0 0 0,1 3 0 0,0-1 0 16,0-1 128-16,1-1-128 0,-2 1 0 0,1-1 0 16,0 3 0-16,0-1 0 0,1 1 0 15,-1-1 0-15,-1 0 0 0,-1 0 0 0,-1 0 0 0,1 0 0 16,1 0 0-16,-1 1 0 0,-1 0 0 0,0-1 0 15,-1 0 0-15,0 0 128 0,1 0-128 0,0-1 0 16,1 1 0-16,0 0 0 0,1-1 0 0,0 2 0 16,1-1 0-16,0 0 0 0,0-2 128 0,0 1-128 15,0-2 0-15,-1 2 128 0,1 1-128 0,0-2 0 16,1 0 0-16,-1 0 0 0,0 0 128 0,0-1-128 16,1 2 0-16,0-1 128 0,-2 0-128 0,2-1 0 15,1 1 0-15,-1-1 128 0,-1 0-128 0,1-1 0 16,1 0 0-16,-1-1 0 0,1 1 0 0,0 1 0 15,0-1 0-15,1 0 0 16,-1 0 0-16,0-2 128 0,-2 0-128 0,2 0 0 0,-1 1 0 16,0 1 0-16,-1 0 128 0,0 0-128 0,0-2 0 0,0 0 0 15,1 0 0-15,-4 0 128 0,2 1-128 0,0-1 0 0,0 0 0 0,0 0 0 16,0 0 0-16,0 1 0 16,-1-1 0-16,2-1 128 0,1 0 16 0,0 0 0 0,1 1 0 0,-2-1 0 0,2 1-144 0,0-2 0 15,0-2 144-15,0 1-144 16,2 0 0-16,-1-1 128 15,0 1-128-15,0 0 0 0,0-1 0 0,2-1 144 0,-1 0-144 0,1 0 0 16,0-2 144-16,1 2-144 0,-1-1 0 0,1 0 144 0,0-1-144 16,-2-1 0-16,2 1 0 0,0-1 0 15,3 1 0-15,-3-1 128 0,0 1-128 0,-1-2 0 0,2 2 0 16,0-2 0-16,-2 1 128 0,2-1-128 0,0 0 0 0,-1 1 0 16,2-1 0-16,2-4 0 0,0 0 0 0,0 0 0 15,-4 4 0-15,4-4 0 0,0 0-192 0,0 0-64 16,0 0 0-16,0 0-16 15,0 0-1568-15,0 0-304 0,0 0-64 0,0 0-13232 0</inkml:trace>
  <inkml:trace contextRef="#ctx0" brushRef="#br0" timeOffset="17500.83">17041 7531 8287 0,'0'0'736'0,"0"0"-592"0,-5 1-144 0,5-1 0 0,-6-1 1808 15,6 1 336-15,-7 0 64 0,3 0 16 0,4 0-784 0,0 0-160 0,0 0-16 0,0 0-16 16,-5 0-304-16,5 0-64 16,0 0-16-16,0 0 0 0,0 0-288 0,0 0-64 15,0 0-16-15,0 0 0 0,0 0-176 16,0 0-16-16,6 4-16 0,2 0 0 0,0 0-32 0,0-1 0 15,3 1 0-15,1 2 0 16,1-1 0-16,0 2 0 0,1 0 0 0,1 1 0 0,2 1 64 16,1 1 16-16,1 0 0 0,3 1 0 15,1 1-80-15,1 1 0 0,-1 2-16 0,1-2 0 0,0 1-240 16,0 0 144-16,0 1-144 0,1-1 128 0,-2-1-128 16,-1 0 0-16,0 0 0 0,-1-1 0 0,-2 0 0 0,0 0 128 15,-2-1-128-15,-3-1 0 0,-1-3 0 0,-1 1 128 16,-1-1-128-16,-1-1 0 0,-2 0 144 0,0-1-144 15,-3 0 160-15,1-2-160 0,-6-3 192 0,0 0-48 0,0 0-16 16,5 2 0-16,-5-2 128 0,0 0 0 0,0 0 16 16,0 0 0-16,0 0-272 0,0 0 160 15,0 0-160-15,6 0 128 16,-6 0-448-16,0 0-80 0,0 0-32 0,6-2-13856 0</inkml:trace>
  <inkml:trace contextRef="#ctx0" brushRef="#br0" timeOffset="17619.05">17719 7895 14735 0,'0'0'1312'0,"0"0"-1056"0,0 0-256 0,0 0 0 0,0 0 3280 16,0 0 608-16,0 0 112 0,0 0 32 0,-4-2-2992 0,4 2-592 15,0 0-112-15,0 0-9168 16,0 0-1856-16</inkml:trace>
  <inkml:trace contextRef="#ctx0" brushRef="#br0" timeOffset="30414.85">11666 1740 1839 0,'0'0'160'0,"0"0"-160"0,0 0 0 0,0 0 0 0,0 0 1584 16,0 0 272-16,0 0 64 0,0 0 16 0,0 0-880 0,0 0-176 16,2-5-48-16,-2 5 0 15,0 0-80-15,0 0-32 0,-2-6 0 0,2 6 0 16,0 0-144-16,0 0-48 0,0 0 0 0,0 0 0 0,-2-4-128 15,2 4-16 1,-3-6-16-16,3 6 0 0,-2-5 80 0,2 5 32 0,0 0 0 0,0 0 0 0,1-6-32 0,-1 6-16 0,0 0 0 16,0 0 0-16,1-5-64 0,-1 5-16 15,0 0 0-15,1-6 0 0,-1 6-64 0,0 0-16 0,0-5 0 0,0 5 0 16,0-6 96-16,0 6 16 0,0-5 0 0,0 5 0 16,0-6-32-16,2 1 0 15,-2 5 0-15,0 0 0 0,-2-6 32 0,2 6 0 0,0-6 0 0,0 0 0 16,0 6 16-16,2-5 16 0,-2-1 0 15,1 1 0-15,-1 5-32 0,1-5 0 0,-1 5 0 0,2-5 0 16,0 0 32-16,-2 5 0 0,0 0 0 0,0 0 0 16,1-5-128-16,-1 5-32 0,0 0 0 15,0 0 0-15,0 0-96 0,0 0-32 16,0 0 0-16,0 0 0 0,0 0-128 0,0 0 0 0,0 0 0 0,0 0 0 0,0 0 0 0,0 0 0 16,0 0 0-16,0 0 0 0,1 7 0 0,0 0 0 15,-1 2 0-15,0 1 0 0,0 1 0 0,0 1 128 31,-1 0-128-31,1 4 192 0,0 1-64 0,0 3 0 0,-1 0 0 0,0 1 0 0,1 3-128 0,0 2 0 16,-1 3 0-16,1 2 128 0,0-1-128 0,0 2 0 16,0 1 0-16,1 3 0 0,-1-1 0 0,1 1 0 15,0 1 0-15,0 2 0 0,0-1 0 0,0 2 0 16,0 0 0-16,0-2 0 0,1-2 0 0,-1 0 0 16,1-3 0-16,0 0 0 0,1-3 0 0,0 0 0 0,-1-2 0 0,1-2 0 15,-2-1 224-15,1 0-32 0,1-5-16 0,-1 1 0 16,0 0 16-16,0-2 16 0,-1-3 0 15,0 0 0-15,0-3-16 0,1 0-16 16,-1-1 0-16,1-2 0 0,0-1-32 0,-1 0 0 0,-1-1 0 0,1-2 0 16,-1-6-16-16,0 0-128 0,0 0 192 0,0 0-64 15,0 0-128-15,0 0 192 0,0 0-192 0,0 0 192 16,0 0-192-16,0 0-224 0,0 0 48 0,0 0 16 16,0 0-368-1,0 0-80-15,0 0-16 0,0 0 0 0,0 0-1600 16,-1-5-320-16,0-1-64 0</inkml:trace>
  <inkml:trace contextRef="#ctx0" brushRef="#br0" timeOffset="30951.7">11428 2651 11967 0,'0'0'1072'0,"-1"-5"-864"0,-2-3-208 0,2 1 0 0,1 1 1968 0,0 0 336 16,0 6 80-16,0 0 16 0,0-5-688 0,1-1-144 31,1 1-32-31,-2 5 0 0,0 0-368 0,0 0-80 0,0 0 0 0,0 0-16 16,0 0-608-16,0 0-112 0,0 0-32 0,6 6 0 0,-1 3-192 15,1 2-128-15,1 2 160 0,0 0-160 16,2 1 128-16,0 1-128 0,0 2 0 0,1 0 0 16,-1 2 144-16,0 1-144 0,0-1 128 0,1 0-128 15,0 0 128-15,0-2-128 0,0 0 128 0,0-2-128 16,-1-1 128-16,0-2-128 0,0-1 0 0,0-3 128 16,0 0 0-16,0-2 0 0,-1-3 0 0,2-2 0 15,0-2 32-15,2-2 0 0,0-3 0 0,3-3 0 0,0-2-160 0,1-3-256 16,0-5 64-16,1-2 16 0,-2-1-48 0,-1-1-16 15,1 0 0-15,-2 0 0 0,-1-2 240 0,-1 3 0 16,-1 2 0-16,-3 2 0 0,0 3 544 0,-3 3 0 16,0 2 0-16,-1 2 0 0,-2 2 288 0,-1 6 48 15,0 0 16-15,0 0 0 0,0 0-400 0,0 0-80 16,-4 5-16-16,-1 3 0 0,-1 1-224 0,0 3-48 16,-1 1-128-16,-1 1 192 0,-1 2-64 0,-1-1-128 0,-1 4 176 15,0 0-176-15,0-2 160 0,1 1-160 16,1-1 128-16,1 0-128 15,-1-3-336-15,1-1-160 0,2-1-16 0,0-2-16528 0</inkml:trace>
  <inkml:trace contextRef="#ctx0" brushRef="#br0" timeOffset="34423.12">12166 1008 12895 0,'-2'-9'1152'0,"2"9"-928"0,-1-6-224 0,1 1 0 16,0-2 1216-16,0 1 208 0,-2-1 48 0,1 0 0 0,1 2 336 0,0-1 80 31,0 1 16-31,0-2 0 0,0 3-432 0,0 4-64 0,0 0-32 0,0 0 0 16,0 0-448-16,0 0-96 15,0 0 0-15,0 0-16 0,0 0-304 0,0 0-64 0,0 4-16 0,1 5 0 16,1 2 0-16,-2 2 0 16,0 4 0-16,-2 2 0 0,0 3-80 0,0 3-16 0,0 8 0 0,1 2 0 0,-1-2-144 0,0 0-16 15,1 1-16-15,0-2 0 0,1-1-160 0,0-3 0 0,0 0 0 0,0-3 128 32,-1-1-128-32,1-2 128 0,0-2-128 0,0-2 128 0,0-4-128 0,0-1 192 0,-1-2-192 0,2-2 192 15,-1-2-32-15,0-2 0 16,0-5 0-16,0 0 0 0,0 0 96 0,0 0 32 15,0 0 0-15,1-5 0 0,0-3 32 0,2-3 16 16,-2-3 0-16,1-3 0 0,-1-1-144 0,2-3-16 16,-1-2-16-16,3-1 0 0,-1-1-160 0,2 0 128 0,0 1-128 0,2 1 128 15,-1 1-128 1,-1 2 0-16,1 0 0 0,-2 3 0 0,3 4 0 0,1 1 0 16,0 2 0-16,-1 3 0 0,2 0-160 0,0 3 160 0,0 1 0 0,1 2-144 0,0 1 144 15,0 2 0-15,1 3 0 0,-3 0 0 16,-1 2 0-16,-2 2 0 15,0 2 0-15,-2 2-128 0,-3 0 128 0,-1 1 0 16,-2 2 0-16,-2-2 0 0,-3 0 0 0,-1 0 0 16,0-1 0-16,-2-2 0 0,-1-1 0 0,-1-1 0 15,0-2 160-15,-1 0-160 0,0-2 192 0,1 0-48 16,-1 0-16-16,1-1 0 0,0-2-128 0,0 0 160 16,1-1-160-16,2-1 160 0,0-1-160 0,1 1 0 15,1-2 0-15,1 0 0 16,2-1-384-16,4 3-176 0,0 0-16 0,0 0-16 15,0 0-2672-15,0 0-512 0</inkml:trace>
  <inkml:trace contextRef="#ctx0" brushRef="#br0" timeOffset="34748.15">12458 1365 20271 0,'-15'3'896'0,"10"1"192"0,-1 0-880 0,-1 2-208 0,0 0 0 0,0 2 0 0,1 0 1584 0,2-1 272 16,2 2 48-16,2 1 16 0,2 0-464 0,3 0-96 16,1 0-16-16,4-1 0 0,-1-1-288 0,3 1-64 15,1-2-16-15,3-2 0 0,-1 0-400 0,2-2-64 16,-1-2-32-16,1-2 0 0,-1-2-48 0,1-2-16 16,0-1 0-16,-3-3 0 0,0-1 48 0,-2-2 16 15,-1-1 0-15,-4-1 0 0,-1 1 224 0,-3-1 32 16,-5 0 16-16,0 0 0 0,-4 1 16 0,-1 2 0 15,-3 2 0-15,1 3 0 0,-4 0-256 0,0 3-32 16,-2 2-16-16,1 2 0 0,-1 1-464 0,-2 3-128 0,-1 0-16 0,3 3 0 31,1 0-368-31,-1 0-80 0,0 1-16 0,0 1 0 16,3 0-2208-16,2 2-448 0,1-1-96 0</inkml:trace>
  <inkml:trace contextRef="#ctx0" brushRef="#br0" timeOffset="35751.97">12896 1187 3679 0,'0'0'320'0,"0"0"-320"16,0 0 0-16,0 0 0 0,0 0 4752 0,0 0 880 0,0 0 192 0,0 0 16 0,0 0-3104 16,0 0-624-16,0 0-128 0,0 0-32 0,2 7-832 0,0-2-160 15,-2 2-48-15,1-1 0 16,0 1-224-16,1-2-48 0,0 1-16 0,0 0 0 0,1-1 16 0,-2-1 16 16,-1-4 0-1,0 0 0-15,0 0-208 0,0 0-32 0,0 0-16 0,0 0 0 0,0 0-80 16,0 0 0-16,0 0-16 0,0 0 0 15,0 0-144-15,0 0-32 0,0 0 0 0,0 0 0 0,0 0-128 0,0 0 0 16,0 0 0-16,-1-6 0 16,-1-1-512-16,1 2-48 0,0 0 0 0,1 5 0 15,0 0-1232-15,0 0-256 0,0 0-64 0,0 0-8640 0,0 0-1728 0</inkml:trace>
  <inkml:trace contextRef="#ctx0" brushRef="#br0" timeOffset="36566.58">13305 904 2751 0,'0'0'256'0,"0"0"-256"16,0 0 0-16,0 0 0 0,2-4 3600 0,-1-1 688 0,-1 5 128 0,1-5 16 16,0-1-1840-16,0 1-368 15,0-1-80-15,1 1-16 0,0-1-512 0,1 1-96 16,0-1-32-16,0 2 0 0,-1 0-192 0,1-1-32 15,0 1-16-15,-3 4 0 0,4-5-192 0,-4 5-32 16,4-4-16-16,-4 4 0 0,0 0-560 0,0 0-96 16,0 0-32-16,0 0 0 0,5 3-80 0,0 2-32 0,-3 0 0 0,-1 3 0 15,-1 2-64-15,0 2-16 0,0 1 0 16,-1 3 0-16,-1 0 64 0,-4 3 16 0,1 3 0 0,-2 2 0 16,0 2-16-16,1 2-16 0,-2-2 0 0,1 1 0 15,1-2-176-15,0 0 0 0,2 1 0 0,1-3 128 0,0-1-128 16,1-4 0-16,4 0 0 0,0-2 0 0,0-1 192 0,1-2-32 15,1-1-16-15,3-2 0 0,-1-1 112 0,1-2 0 16,-2 0 16-16,2 0 0 16,2-1-64-16,1-1-16 0,1-2 0 0,1-1 0 0,2-1 48 0,1 0 0 15,0 0 0-15,-2-1 0 0,1-1-112 0,-1 0-128 16,0 1 176-16,1-1-176 16,-3-1 128-16,2 0-128 0,0 0 0 0,0 0 0 0,-1 1 0 0,0 0 0 15,-2 0 0-15,-1 1 0 0,-2 0-160 0,0 1-96 16,-7-1 0-16,7 1-16 15,-1 0-1648-15,1 2-320 0,-7-3-64 0,7 4-10016 0,0 0-2016 0</inkml:trace>
  <inkml:trace contextRef="#ctx0" brushRef="#br0" timeOffset="37055.76">13815 1362 24879 0,'0'0'2208'0,"0"-6"-1760"0,0 1-448 0,1-1 0 16,-1 6 1472-16,1-5 224 0,1-2 32 0,-1 2 16 15,-1 5 96-15,0 0 16 0,0 0 0 0,0 0 0 0,0 0-1024 16,0 0-208-16,0 0-48 0,1 6 0 0,-3 2-320 0,1 3-64 16,-1 1 0-16,-1 2-16 15,-1 3-32-15,-2 1 0 0,-2 0 0 0,0 2 0 0,1 1 128 0,-1-1 32 16,-1-3 0-16,0 1 0 0,0-2-112 0,2 0 0 15,0-2-16-15,2-2 0 0,-1-2-48 0,2-1-128 16,-1-2 192-16,2-2-64 0,1 1 0 16,2-6 0-16,0 0 0 0,0 0 0 0,0 0 48 0,0 0 0 15,0 0 0-15,5-5 0 0,-1-1-176 0,1-3 0 16,2-2 0-16,0-4 0 0,2-2-256 0,0-3 80 0,0-2 16 0,1-2 0 31,0-1 160-31,0 0 0 0,-1 1 0 0,0 3 0 16,0 4 0-16,-1 0 0 0,-2 3 0 0,0 1 176 0,-2 2 96 0,1 2 32 0,-2 2 0 0,0 2 0 15,-3 5-96-15,0 0-16 0,0 0 0 0,0 0 0 16,7 3-48-16,-3 4-16 0,0 1 0 0,-1 2 0 16,2 2-128-16,-2 2 0 15,-1 1 0-15,1 2 0 0,0 1 0 0,1 2 0 0,-2 0 0 0,0 0 0 16,1-1 0-16,0 0 0 16,-1-1 0-16,0-2 0 0,1 0 0 0,2-2 0 0,-3-2 0 15,1-1 0-15,0-1 0 0,1 1 0 0,0-3 0 0,-1-3 0 16,1 1-1408-16,-1-2-272 0,-3-4-48 0,0 0-10848 15,4 4-2160-15</inkml:trace>
  <inkml:trace contextRef="#ctx0" brushRef="#br0" timeOffset="37245.25">13739 1563 29487 0,'-10'-5'2624'0,"10"5"-2112"15,-4-5-512-15,0 2 0 0,4 3 1728 0,0 0 256 16,0 0 32-16,0-6 16 15,0 6-1040-15,6-4-208 0,3 1-32 0,3 1-16 16,1 0-352-16,4 1-64 0,2 1 0 0,3-1-16 0,0 1-128 16,2 0-32-16,-1-1 0 0,2 0 0 15,-1 0-144-15,-1 0 0 0,-2 0 0 0,0 0-176 0,0 0-2032 16,-2-2-416-16,0 1-64 0</inkml:trace>
  <inkml:trace contextRef="#ctx0" brushRef="#br0" timeOffset="37875.78">14279 1411 34031 0,'0'0'1504'0,"0"0"320"0,0 0-1456 16,0 0-368-16,-4-3 0 0,4 3 0 0,0 0 752 0,0 0 80 15,0 0 0-15,0 0 16 0,-5 6 80 0,2 1 16 16,0 2 0-16,0 1 0 0,1 1-624 0,1 2-128 15,0 1-32-15,0 2 0 0,0-1-160 0,0 1 0 16,0-2 0-16,-1 0 128 0,1 2-128 0,0-3 0 16,1 0 0-16,-1-1 128 0,0-1-128 0,0 0 0 0,1-1 0 0,0-1 0 15,0-3 0-15,0 0 0 0,0-6-224 0,0 0 80 32,0 5-304-32,0-5-48 0,0 0-16 0,0 0 0 15,0 0 16-15,0 0 0 0,3-4 0 0,-1-3 0 0,0 0 496 0,-1-2-144 0,0-2 144 16,-1-1 0-16,0-1 0 0,0-2 272 0,-1 2-32 0,1 0-16 15,0 0 352-15,0 0 64 0,1-1 0 0,0 1 16 0,1 1 176 0,0 1 48 16,3 1 0-16,0 1 0 0,1 1-448 0,1-1-96 16,3 1-16-16,1 1 0 0,1 1-320 0,0 0 144 15,1 2-144-15,0 2 0 0,-1 0 0 0,0 2 0 16,0 1 0-16,-1 1 0 0,-2 1 0 0,-1 3 0 16,-3-1 0-16,-1 3 0 0,0 1 0 0,-2 1 0 15,-1-1 0-15,-3 1 0 0,-3 2-256 0,0 1 32 16,-3 0 16-16,2 1 0 0,-3-2-16 0,2 0 0 15,1 0 0-15,0-1 0 0,1-1 224 0,1 0 0 16,0-1 0-16,2-1 0 0,2-2 0 0,2 2 0 16,2-1 0-16,1-1 0 0,0-1 160 0,1-1-160 15,-1 0 128-15,1 1-128 0,0-1 0 0,1 1 0 16,0-1 0-16,0 1 0 0,2 0 0 0,-2 0 0 16,-1 1 0-16,1 2 0 0,-3-2 0 0,0 1 0 15,-2-1 0-15,-2 2 0 0,-2 0 128 0,-2-1-128 16,0 2 128-16,-2-1-128 0,-1-1 288 0,-1-1-32 0,-3 1 0 0,-1-2 0 15,-1 0 48-15,-2-2 0 0,0 0 0 0,-2 2 0 16,0-4-16-16,0-1 0 0,1 0 0 0,0 0 0 16,2 0-32-16,0 0-16 0,1-2 0 0,1-1 0 15,1 1-240-15,1 0 0 0,2 0 0 0,-1 1 0 16,3 0-1600 0,0-1-224-16,2 1-32 0,4 1-17344 0</inkml:trace>
  <inkml:trace contextRef="#ctx0" brushRef="#br0" timeOffset="43254.75">7417 2712 3679 0,'0'0'160'0,"-2"-6"32"0,-3-2-192 0,2 2 0 0,1-1 0 0,1 2 0 16,1 0 5328-16,-1-1 1024 0,0-1 208 0,0 0 32 0,1 7-4160 15,0 0-832-15,0 0-160 0,0 0-32 16,0 0-656-16,0 0-128 0,-5 5-32 0,1 1 0 16,-2 3-96-16,1 2-32 0,-2 2 0 0,-1 4 0 0,0 2-192 15,-3 2-32-15,0 2-16 0,0 0 0 16,0-1-224-16,0 0 144 0,0-1-144 0,1-2 128 0,0-1-128 16,0-1 0-16,2-3 144 0,2-2-144 0,-1-3 176 15,3-3-48-15,-1 0 0 0,5-6 0 0,0 0 240 0,0 0 32 16,0 0 16-16,1-8 0 0,3-2-160 0,1-3-16 0,2-2-16 15,0-5 0-15,2-2-224 0,1-5 0 16,0-3 0-16,2-2-160 0,1-1 160 0,2 0 0 16,-1-2 0-16,0 2-128 0,2 2 128 0,-3 4 0 15,-1 5-144-15,-3 5 144 0,0 1 0 0,-2 4 0 16,1 3 0-16,-3 4 0 0,0 1 320 0,-5 4 16 0,0 0 16 0,5 5 0 16,1 4-176-16,-2 3-48 0,1 3 0 0,-1 3 0 15,0 2-128-15,1 1 0 0,0 2 0 0,1 0 0 16,0 1 0-16,1 1 0 0,0 2 0 0,-1-1 0 15,1-1-128-15,-1 0 128 0,2-3 0 0,-2-3 0 16,-1-1 0-16,1-1 0 0,-2-2 0 0,-1-1 0 16,1-3 0-16,-1-1 0 0,-2-1-192 0,0-1 192 15,-1-8-1792-15,1 6-256 16,-1-6-32-16,0 0-14112 0</inkml:trace>
  <inkml:trace contextRef="#ctx0" brushRef="#br0" timeOffset="43384.59">7322 2844 29487 0,'-9'-5'1296'0,"9"5"288"0,-5-3-1264 0,2 0-320 16,3 3 0-16,-2-5 0 0,2 5 1984 0,0 0 352 16,3-5 64-16,2 0 16 0,2 1-1712 0,3-1-320 15,3 1-80-15,4 1-16 0,2-2-288 0,3 1 0 16,3 0 0-16,0-1 0 16,1 1-1232-16,2-1-368 0,0 0-64 0</inkml:trace>
  <inkml:trace contextRef="#ctx0" brushRef="#br0" timeOffset="44241.9">15417 2181 3679 0,'0'0'160'0,"-2"-5"32"0,1-2-192 0,-1 2 0 0,0-1 0 0,0 1 0 15,-1-1 5264-15,1 1 1008 0,2 5 208 0,-2-6 48 0,1 1-3584 16,1 5-704-16,0 0-128 0,0 0-48 16,0 0-1088-16,0 0-208 0,0 0-64 0,0 0 0 15,-1 7-208-15,1 4-48 0,0 4-16 0,1 0 0 16,-1 3-256-16,0 0-48 0,0 2-128 0,0 1 192 15,0 0-192-15,0 1 0 0,-1 0 0 0,1 0 0 16,-1-1 0-16,1-1 0 0,1-3 128 0,-1 0-128 0,-1-3-224 0,1-1-96 16,0-2 0-16,-3-1-16 15,2-1-1472-15,0-1-304 0,-1-3-48 0,2-5-12560 0</inkml:trace>
  <inkml:trace contextRef="#ctx0" brushRef="#br0" timeOffset="44625.13">15337 2237 32879 0,'-5'-14'1456'0,"4"8"304"0,-4-3-1408 0,3-1-352 16,0 0 0-16,1 0 0 0,1-1 1024 0,1 1 128 16,2 0 16-16,3 1 16 0,-2 1-192 0,5 0-32 15,2 2-16-15,1 1 0 0,1-1-592 0,1 3-112 16,2 1-32-16,-1 2 0 0,1 1-208 0,-2 1 0 0,-2 0 0 0,-1 3 0 16,-1 0 0-16,-1 3 128 0,-2 1-128 0,-1 2 0 15,-3 1 0-15,-1 2 0 0,-3 2 128 0,-1 0-128 16,-2 1 0-16,-2 0 0 0,0-1 0 0,-1 0-160 15,0 0 160-15,2-2-192 0,0-1 192 0,1-1-192 16,1-2 512-16,1-2 80 0,-1-2 32 0,3-6 0 0,0 0-560 0,0 0-128 16,1 7 0-16,-1-7-16 0,5 5 272 0,0 1 0 15,1-2 0-15,0 2 0 0,0-2 0 0,3 2 0 16,1-1 0-16,-2 2-160 0,1-2 160 16,-1 2 0-16,0-2 0 0,-2 1 0 0,0-1 0 0,-3 2 0 15,-1 0 0-15,-2-1 0 0,-2 0 0 0,-1-1 128 16,-3 0 0-16,0-1 0 0,-2 0 384 15,-2 1 64-15,0-2 32 0,-2 2 0 0,0-3-80 0,0 0-16 16,0-1 0-16,-1 0 0 0,2 0-320 16,1 0-64-16,0 0 0 0,1 1-128 0,0-2 0 0,4 1 0 15,-4 0 0-15,3-1 0 16,6 0-2304-16,0 0-432 0</inkml:trace>
  <inkml:trace contextRef="#ctx0" brushRef="#br0" timeOffset="47347.02">20912 3857 37663 0,'-1'16'1664'0,"1"-7"352"0,-1 3-1616 0,0 2-400 0,-1 2 0 0,-1 0 0 0,1 2 144 0,-1-1-144 16,-2 0 160-16,1-1-160 0,0 0 0 0,-1-1 0 15,1 0 0-15,1-3 0 0,0 1-192 0,1-1-144 0,-1-1-32 0,-2-2 0 32,1-3-528-32,1 1-96 0,3-7-32 0,0 0-9216 0,0 0-1840 0</inkml:trace>
  <inkml:trace contextRef="#ctx0" brushRef="#br0" timeOffset="47756.74">20842 3937 27871 0,'-3'-14'1232'0,"1"7"256"0,0-2-1184 0,1-2-304 0,1 0 0 0,2-1 0 15,1-1 1216-15,1 0 192 16,0 1 48-16,1 1 0 0,0 1-400 0,3 1-80 0,1 1-16 0,3 1 0 0,2 0-400 0,1 1-96 16,1 3-16-1,1 0 0-15,2 2-64 0,0 2-32 0,-1 0 0 0,0 2 0 0,-1 2-160 0,-3 0-16 16,-2 2-16-16,-3 0 0 16,-3 3-160-16,0 1 128 0,-5 3-128 0,-1 2 128 15,-1 1-128-15,-5 0 0 0,0 1 0 0,-3-1 0 0,-1 1 0 0,-2-2 0 16,1 0 0-16,1-2 0 0,-3-2 0 0,2-1 0 15,1-1 0-15,2-1 0 0,2-1 128 0,1-3-128 16,2 1 128-16,3-6-128 0,0 0 192 0,0 0-32 0,0 0-16 0,0 0 0 16,5 5-144-16,2 0 192 15,1-1-192-15,1 0 192 0,0 1-192 16,2-1 0-16,0 1 0 0,2 0 0 0,-2 1 0 0,0 0 0 16,-2 1 0-16,2 0 0 15,-1 1 0-15,0 1 0 0,-2 0 0 0,-1 1 0 0,-3 0 0 0,-1-1 0 16,-2 0 0-16,-1 0 0 0,-2-1 0 15,-1-2 192-15,-2 1-64 0,0 0 0 0,-4-3 400 0,-3-1 80 0,-2 1 16 0,-2-2 0 16,1 0-96-16,-2-1-16 0,-1-1 0 0,-1-1 0 16,0 0-272-16,2 0-64 0,0-1-16 0,2-1 0 0,1 1-288 0,1 1-64 15,4-1-16-15,0 1-13440 32,-1 0-2688-32</inkml:trace>
  <inkml:trace contextRef="#ctx0" brushRef="#br0" timeOffset="48586.52">17764 8628 22111 0,'0'0'1968'0,"0"0"-1584"0,0 0-384 0,3-4 0 15,-1-3 832-15,0 2 96 0,0-1 16 0,-1 1 0 16,-1-1 320-16,0 0 64 0,-3-1 16 0,1 1 0 16,-2-1-304-16,-2 2-48 0,0 0-16 0,-2 1 0 15,-1 0-128-15,-2 2-16 0,-1 0-16 0,-1 3 0 16,-2-1-144-16,0 3-32 0,-1 3 0 0,-2 2 0 15,-1 2-336-15,0 2-80 0,0 2-16 0,-3 1 0 0,1 1-208 0,2 0 176 16,1 1-176-16,1 0 160 0,3 1-160 0,2 1 0 16,3-1 0-16,3 2 0 0,2-2 0 15,3-1 0-15,3 0 144 0,4-2-144 16,1 0 256-16,4-2-32 0,4-1 0 0,3-2 0 0,2-1-32 16,2-2 0-16,1 1 0 0,3-4 0 15,0 0-64-15,3-3 0 0,1-2-128 0,1 0 192 16,1-2-64-16,0 0-128 0,0-1 176 0,-5-1-176 0,-4 1 192 0,-3 1-192 15,-3-2 192-15,-4 2-192 0,-4 0 0 0,-2 0 0 16,-7 3-192-16,0 0 48 16,0 0-2864-16,0 0-560 0</inkml:trace>
  <inkml:trace contextRef="#ctx0" brushRef="#br0" timeOffset="52790.14">6323 3753 6447 0,'0'0'576'0,"0"0"-576"0,0 0 0 0,0 0 0 0,0 0 2816 0,-2-3 464 16,0-1 96-16,0 0 16 0,-1 1-1504 0,3 3-288 31,-4-3-64-31,4 3-16 0,-4-4-368 0,1 1-64 0,3 3 0 0,0 0-16 16,0 0-272-16,0 0-48 15,-5-3-16-15,5 3 0 0,-5-2 64 0,5 2 16 0,-6-3 0 0,6 3 0 0,0 0-240 0,0 0-64 16,0 0 0-16,-5-1 0 0,5 1-144 0,0 0-48 16,0 0 0-16,0 0 0 15,0 0-80-15,0 0-32 0,0 0 0 0,0 0 0 16,0 0-16-16,8 1 0 0,1 0 0 0,5 1 0 0,2-4-64 0,2 4-128 0,3-2 176 0,1 1-176 31,2-1 160-31,4 1-160 0,4-1 128 0,2 0-128 16,2 0 0-16,2 0 128 0,3-1-128 0,0 0 0 0,0-1 0 0,4 2 0 0,4 0 128 0,3 0-128 15,1 0 0-15,1 0 0 16,-2-1 0-16,0 0 0 0,-2 1 0 0,1 0 0 0,-2 0 0 0,2 0 0 16,2-1 256-16,-3 0 32 0,-3-1 0 0,-4 0 0 15,-4-1-288-15,-3 2 0 0,-3 0 0 0,-2 0 0 16,-5-1-208-16,-3 1 48 0,-4 0 16 15,-1 0 0-15,-5-2 144 0,-2 2 0 0,-2 0 0 0,-2 1 128 16,-7 0-128-16,0 0 192 0,0 0-64 0,0 0 0 16,0 0-128-16,0 0 176 15,0 0-176-15,0 0 192 0,0 0-192 0,0 0 0 0,0 0-192 0,0 0 192 16,0 0-512 0,0 0 32-16,-6-1 0 0,6 1 0 15,-5-1-496-15,-1 1-112 0,0 0 0 0,1 0-9504 0,-1 0-1888 0</inkml:trace>
  <inkml:trace contextRef="#ctx0" brushRef="#br0" timeOffset="53104.85">7600 3655 4607 0,'-5'-4'400'0,"1"0"-400"0,-2-1 0 0,1 1 0 0,-3-2 4272 16,2 1 768-16,-1 0 144 0,-1 1 48 0,1 0-2544 0,-2-1-496 16,2 2-96-16,-3 1-32 0,1-1-720 0,3 1-128 15,-2 1-48-15,2 0 0 16,6 1-672-16,0 0-144 0,0 0-32 0,0 0 0 0,0 0-192 0,0 0-128 15,0 0 128-15,0 0-128 0,4 6 352 0,4-1 0 16,0-1 0-16,3 1 0 0,2 0-352 16,1 1 128-16,1-2-128 0,2 1 0 0,3-1 0 0,-1 0 144 15,2 1-144-15,2-2 0 0,-1 2 176 16,1-1-176-16,1-1 160 0,-1 1-160 0,-2-1 128 0,-2 1-128 16,-1 1 0-16,-3-1 144 0,-3 2-144 15,-2-1 160-15,-1-1-160 0,-4 3 160 0,-4 1 272 16,-4 2 48-16,-2 0 16 0,-4 1 0 0,-3 1 144 15,-2 2 48-15,-3 2 0 0,-1 2 0 0,-3 2-464 0,0 0-96 16,1 1 0-16,-1-1-128 0,1 2 0 0,2-1 0 16,0-1-240-16,1-1 80 15,2-3-2160-15,2 1-432 0,-12 11-96 0,4-9-16 0</inkml:trace>
  <inkml:trace contextRef="#ctx0" brushRef="#br0" timeOffset="53802.1">5381 3827 33167 0,'-1'-13'1472'0,"0"8"304"0,0 1-1424 0,1 2-352 15,0 2 0-15,0 0 0 0,0 0 128 0,0 0-128 16,0 0 128-16,-4 6-128 0,1 1 448 0,-2 4 32 0,0 2 0 0,0 3 0 16,-3 1-208-16,1 4-32 15,0 2-16-15,-3 1 0 0,0 3-80 0,0 0-16 0,-1 0 0 16,-1-1 0-16,0 0-128 0,1-1 0 15,1-2 144-15,1-3-144 0,-1-4 128 0,2-2-128 0,2-2 128 16,1-2-128-16,1-2 224 0,1-2-32 16,3-6 0-16,0 0 0 0,0 0 240 0,0 0 32 0,0-6 16 15,3-3 0-15,4-2-176 0,-1-4-48 0,3-4 0 0,1-3 0 16,0-2-256-16,1-6 0 0,1-4-208 0,1-2 80 16,-1-4 128-16,3 1-128 0,-3 0 128 0,2 1-128 0,-1 2 128 15,-1 5 0-15,-2 2 0 0,1 6 0 0,-1 2 224 0,0 7-32 16,-1 3 0-16,-3 3 0 0,1 2 160 0,0 4 32 15,-7 2 0-15,6 8 0 0,-1 3-256 0,-2 3-128 16,0 4 160-16,0 2-160 0,1 3 0 0,-1 3 128 16,-1 3-128-16,0 2 0 0,1 0 128 15,-1 2 0-15,0 0-128 0,0-1 192 0,2 0-192 16,-3-1 0-16,2-1 128 0,0-3-128 0,1-1 0 0,-1-2 0 0,-2-4 128 16,2-3-128-16,1-1 208 15,-1-3 0-15,-1-2 0 0,1-2 0 16,0-2-864-16,0-1-176 0,-3-6-48 0,0 0-11456 0,0 0-2288 0</inkml:trace>
  <inkml:trace contextRef="#ctx0" brushRef="#br0" timeOffset="53972.42">5256 4061 25791 0,'-13'-4'1152'0,"9"2"224"0,-1-2-1104 0,1 1-272 0,4 3 0 15,0 0 0-15,-1-5 2768 0,1 5 496 0,2-6 112 0,3 2 16 16,2-1-2368-16,1 1-448 15,3 1-112-15,2-1-16 0,3 0-320 0,4 1-128 16,-3-3 0-16,5 3 0 0,1 1 0 0,1-1 0 0,1 1 0 0,0 1 0 31,0 2-2432-31,2 1-496 0,-1 1-80 0</inkml:trace>
  <inkml:trace contextRef="#ctx0" brushRef="#br0" timeOffset="54368.74">5766 4153 36111 0,'0'0'1600'0,"1"-6"320"0,1-1-1536 0,2 1-384 15,-1-1 0-15,1 2 0 0,2 0 448 0,0 2 0 16,2 0 0-16,1 2 0 0,0 2 160 0,1 2 32 16,1 1 16-16,0 3 0 15,-2 0-528-15,1 1-128 0,0 3 0 0,-1 3 0 16,-2 0 0-16,-2 0 0 0,-2 2 0 0,-1 1 0 15,-2 2 0-15,-2 0 0 0,-1 0 0 0,0-1 0 16,-2-1 0-16,1-2 0 0,0-3 0 0,0-2 0 0,1-2 0 0,1-3 0 16,2-5 0-16,0 0 192 0,0 0 0 0,0 0 0 0,0 0 0 0,4-6 0 0,2-4-192 15,0-2 0-15,3-5 0 0,1-1 128 0,1-1-128 0,1-2 0 16,0-1 0-16,-1 0 0 16,1 2 288-16,-1 2 128 0,-2 4 32 0,-1 2 0 0,0 3-448 15,-3 3-304-15,-5 6 48 0,0 0 16 0,0 0 768 16,0 0 160-16,0 0 16 0,0 9 16 0,0 4-304 0,0 0-64 15,-1 1-16-15,0 1 0 0,1 2-336 0,0-1 0 16,0 2 0-16,3 0 128 0,2-1-128 0,1 0 0 16,2-2 0-16,2 1 0 0,1-4-288 0,3-2-32 15,4-3 0-15,1 0 0 16,2-5-2464-16,4-3-496 0</inkml:trace>
  <inkml:trace contextRef="#ctx0" brushRef="#br0" timeOffset="55108.58">8067 4501 11967 0,'0'0'1072'0,"0"0"-864"0,2-5-208 0,1-1 0 16,-1 2 2336-16,-1-2 416 0,-2 0 96 0,1 0 16 15,0 6-352-15,1-7-64 0,0-1-16 0,1 0 0 16,-1 2-368-16,0-1-80 0,0 3 0 0,-1 4-16 16,2-6-656-16,-2 6-128 0,0 0-32 0,0 0 0 15,0 0-544-15,0 0-112 0,0 0-32 0,0 0 0 16,0 0-336-16,3 9-128 0,-1 4 0 0,0 4 144 0,-1 3-144 0,0 6 0 15,-1 5 0-15,-1 3 128 0,0 6 64 0,-3 4 0 16,-1 4 0-16,0 3 0 0,-1 7-64 0,2 0-128 16,0 2 192-16,-1 1-64 0,2-2-128 0,1 0 0 15,1-2 0-15,1-1 0 0,-1-2 0 0,1-1 0 16,2-1 0-16,0-2 0 0,1-4 128 0,1-3-128 16,-1-3 0-16,0-3 128 0,-1-3-128 0,2-1 0 15,-1-2 0-15,0-4 128 0,-1 0-128 0,2-4 160 16,-1-2-160-16,0-3 160 0,0-2-160 0,-1-2 160 0,-2-3-160 15,1-1 160-15,1-1-160 0,0-1 0 16,-2-8 0-16,0 0 0 16,0 0-576-16,0 0 0 0,0 0 0 0,0 0 0 15,0 0-1216-15,0-9-256 0,-2-1-32 0,1-4-16 16,0-4-1232-16,0-3-240 0</inkml:trace>
  <inkml:trace contextRef="#ctx0" brushRef="#br0" timeOffset="55517.18">8127 4525 30575 0,'-4'-11'1344'0,"2"6"304"0,-1-3-1328 0,-2 2-320 0,1 0 0 0,-2 1 0 0,0-1 288 16,0 2-16-16,1 0 0 0,-1 3 0 0,-1 2 400 0,-1 3 80 15,0 0 16-15,-1 3 0 0,1 3-512 0,-1 2-112 16,1 3-16-16,-3 3 0 0,0-1-128 0,2 2 0 15,-1 0 0-15,3-2 0 0,-1 0 0 0,1-3 240 16,3-2-64-16,-1-1-16 0,1-2 416 0,2-2 96 16,2-7 16-16,0 0 0 15,0 0 208-15,0 0 32 0,0 0 16 0,0 0 0 0,0 0-368 0,3-8-64 16,1-2 0-16,0-1-16 0,2-4-288 0,0-3-48 0,2-1-16 0,0 1 0 16,0-1-144-16,0 0 0 15,0 2 0-15,-1 1 0 0,1 3 0 0,-1 2 128 16,-1 1-128-16,1 4 0 0,0 1 224 0,-1 3-32 0,-6 2-16 0,8 2 0 15,0 3-176-15,-1 2 192 0,1 3-192 0,0 2 192 0,-2 3-192 0,0 0 0 16,1-1 144-16,1 3-144 16,-1-2 0-16,0 1 0 0,1-1 0 0,1-1 128 15,1-2-288-15,1-1-48 0,1-2-16 0,1-1 0 32,1-2-1920-32,4 0-384 0,2-3-80 0,3-3-14352 0</inkml:trace>
  <inkml:trace contextRef="#ctx0" brushRef="#br0" timeOffset="56113.48">7553 6138 24879 0,'2'-9'2208'0,"0"0"-1760"15,0 0-448-15,-2 0 0 0,1 0 1664 0,0 1 256 0,0 2 64 16,0 0 0-16,-1 6-336 0,0 0-64 15,0 0-16-15,0 0 0 0,0 0-768 0,0 0-160 0,-1 10-16 0,-1 3-16 16,1 3-384-16,-2 2-80 0,-1 3-16 0,1 3 0 16,-2 3 32-16,-2 1 0 0,-1 1 0 0,-1 1 0 15,0-2-32-15,-1 1 0 0,3-2 0 0,-1-1 0 16,1-4-128-16,-1-2 128 16,1-3-128-16,4-1 128 0,-2-3 0 0,1-2 0 0,1-2 0 0,1-3 0 0,2-6 112 0,0 0 16 15,0 0 0-15,0 0 0 0,0 0 48 0,1-8 16 16,0-3 0-16,3-3 0 0,4-5-128 0,0-4-32 15,2-5 0-15,1-3 0 0,0 0-160 0,0-3 0 16,0-1 0-16,0 0 128 0,-3 2-128 0,1 2 0 16,0 2 144-1,0 4-144-15,-4 3 224 0,2 3-32 0,0 5 0 0,0 2 0 0,-2 3 16 0,0 4 0 0,1 0 0 0,-6 5 0 16,0 0-64-16,7 3-16 16,1 3 0-16,-1 3 0 0,-2 2 0 0,0 3 0 15,-2 1 0-15,0 4 0 0,-1 2-128 0,1 2 0 0,-2 1 0 0,1 3 0 16,-1 1 0-16,1 0 0 15,0-2 128-15,1-2-128 0,-1 0 0 0,1-4 0 0,-1 1 0 0,2-2 0 16,-2-1-176-16,1-3-16 0,0-2 0 16,2-1 0-1,-1-2-1408-15,-2-1-272 0,2-1-64 0,-2-2-16 16,-2-6-1440-16,0 0-272 0</inkml:trace>
  <inkml:trace contextRef="#ctx0" brushRef="#br0" timeOffset="56726.25">7506 6411 36287 0,'-10'-7'1600'0,"6"5"336"0,-2-1-1552 0,3-1-384 0,0 0 0 0,3 4 0 16,0 0 448-16,2-5 16 0,1-1 0 0,4 2 0 15,3 1-224-15,1 0-48 0,2 0-16 0,3 0 0 0,3-2-176 0,2 2 0 16,0-2 0-16,2 1 0 0,1-1 0 0,0 0 0 16,1 3-128-16,0 1 128 0,-3 1-144 0,0 1 144 15,-1 2-192-15,-2 2 192 0,-3-1-144 0,-2 3 144 16,-2 0 0-16,-1 4-144 0,-2 0 144 0,-2 1-208 15,-2 2 80-15,0-1 128 0,-2 0-144 0,0 1 144 16,0 1 0-16,-1-2 0 0,1 0 0 0,1 0 128 16,0-1 0-16,0 2 16 0,2-5 48 0,0 0 16 15,1-1 0-15,2-3 0 0,-1 1 160 0,1-4 16 16,-1-1 16-16,2-1 0 0,1-2-64 0,1-1-16 16,-2-4 0-16,1-1 0 0,0-1-64 0,0-2 0 15,-1-3-16-15,0 0 0 0,-2-1-32 0,1-2 0 16,-1 0 0-16,-1 0 0 0,-2 1 0 0,-1 1 0 15,0 3 0-15,-2 1 0 0,-1 2 208 0,-1 2 32 16,0 1 16-16,0 6 0 0,0 0-32 0,0 0-16 16,0 0 0-16,0 0 0 0,0 0-256 0,0 0-160 0,-1 10 192 0,0 2-192 15,0 4 0-15,0 0 0 16,0 4 0-16,-1 4 0 0,1 4 0 16,1 2 0-16,1 3-192 0,-1 5 192 0,0 1 0 0,2 2 0 15,-1 3-128-15,0 0 128 0,1 0 0 0,0 0 0 16,-1 0 0-16,1-1-144 0,1 0 144 0,1-2 0 15,-3-3 0-15,2-1 0 0,0-1 0 0,-1-3 0 0,0-3 0 0,-1-2 128 16,-1-3-128-16,0-3 0 0,0-3 0 0,-1-3 0 16,-1-2 0-16,-1-3 144 0,-2-3-144 0,-1-1 0 0,-3-3 224 15,-1-1-64-15,-1-2-16 16,-1-5 0-16,-1-3 96 0,-1-4 16 0,1-4 0 16,0-2 0-16,0-5 144 0,1-1 48 0,2 0 0 0,4-3 0 0,2 1-224 0,3 0-32 15,3-3-16-15,3 3 0 0,2 0-176 0,3-1 0 16,2 2-160-16,3 2 160 0,5 0-272 0,1 2 32 15,2 3 16-15,1 1 0 16,4 2-432-16,2 1-96 0,-1 2-16 0,3 2-13424 16,-1 2-2688-16</inkml:trace>
  <inkml:trace contextRef="#ctx0" brushRef="#br0" timeOffset="59512.43">17069 7659 2751 0,'0'0'256'0,"0"0"-256"0,0 0 0 0,0 0 0 0,0 0 1328 0,0 0 208 0,0 0 64 0,0 0 0 0,3-4-464 0,-3 4-96 16,3-4-16-16,-3 4 0 0,0 0 64 0,0 0 16 31,3-5 0-31,-3 5 0 0,4-3-256 0,-4 3-48 0,0 0-16 0,0 0 0 16,3-5-272-16,-3 5-48 15,0 0-16-15,4-4 0 0,-4 4-32 0,4-4-16 16,0 0 0-16,-4 4 0 0,0 0 112 0,5-3 32 16,-5 3 0-16,0 0 0 0,4-4-32 0,-4 4-16 0,4-3 0 0,-4 3 0 0,0 0 16 0,0 0 0 31,0 0 0-31,0 0 0 0,0 0 144 0,0 0 48 16,0 0 0-16,0 0 0 0,0 0-336 0,0 0-64 15,0 0-16-15,0 0 0 0,0 0-96 0,-5 5-32 16,-2 0 0-16,-2 2 0 0,0 2-160 0,-2 3 128 15,0 2-128-15,-3 3 128 0,0 1 80 0,-2 3 16 16,-4 0 0-16,-1 3 0 0,-2 4-224 0,-3 4 144 16,-1 0-144-16,-3 3 128 0,-2 3 112 0,0 3 16 15,1 3 0-15,-2 1 0 0,-2 0 32 0,1 3 16 0,0 1 0 0,1 3 0 16,0-3-32-16,2 1 0 16,2-1 0-16,1 1 0 0,4-1-80 0,1-1-32 0,1-4 0 0,2 0 0 15,-1-2 96-15,3 0 0 0,1-3 16 0,2-2 0 16,-1-1-16-16,3-1-16 0,0-4 0 0,1 0 0 15,0-2-96-15,1-3-16 0,0-2 0 0,1-2 0 16,0-3 64-16,0-1 0 0,1-4 0 16,1-2 0-16,2-2-48 0,0-2 0 0,2-3 0 0,1 0 0 15,3-5-16-15,0 0-128 0,0 0 192 0,0 0-64 16,0 0-624-16,1-7-128 0,3-2-16 0,3-3-16 16,2-4-1616-16,3-4-320 0,2-4-64 0</inkml:trace>
  <inkml:trace contextRef="#ctx0" brushRef="#br0" timeOffset="59939.16">17011 7786 4607 0,'3'-7'400'0,"-2"0"-400"15,1-2 0-15,-2 1 0 0,1 1 3536 0,0 1 624 0,-1-1 128 16,-1 2 32-16,-2 1-2720 0,3 4-560 16,-7-2-96-16,-2 3-32 0,-2 3-336 0,-2 1-80 0,-2 4-16 0,-2 0 0 15,0 1-224-15,-1 1-32 0,-1 1-16 0,1 2 0 16,-1 0 96-16,0 2 16 0,-1-2 0 0,2 0 0 16,1-2 224-16,2-2 48 0,2-2 16 15,2-2 0-15,1-2 368 0,2-2 80 0,1-1 16 0,3-1 0 16,4 0 0-16,-3-5 0 0,3-2 0 0,2-3 0 15,2-2-80-15,3-2-16 16,3-2 0-16,2 0 0 0,2-1-496 0,3 0-96 0,1-1-32 0,2 1 0 16,0 0-352-16,1 2 144 0,-1 0-144 0,-2 4 0 15,0 4 0-15,-2 1 0 0,-1 3 0 0,-3 3 0 0,-2 3-160 0,-1 3 160 16,-3 1-160-16,0 4 160 0,-2 4-160 0,-3 0 160 16,1 1-160-16,-1 1 160 0,-1 3 0 0,0 1 0 15,-1 1 0-15,0 0 0 0,1-1-160 0,0-1 160 16,0-3-160-16,2 0 160 15,3-2-1984-15,1-1-288 0,3 0-64 0</inkml:trace>
  <inkml:trace contextRef="#ctx0" brushRef="#br0" timeOffset="61382.86">20551 2702 9215 0,'0'0'400'0,"6"-5"96"0,-1 0-496 0,2-1 0 0,-1 1 0 0,1 0 0 16,2-1 2320-16,-3-2 368 16,2-1 80-16,0 0 16 0,1 1-864 0,-3-1-160 0,1 0-32 0,-1 0-16 15,1 2-432-15,-1 0-96 0,-2-2-16 0,0 1 0 16,0 2-336-16,-1-1-64 0,-1 1 0 0,-2 6-16 16,0 0-192-16,2-5-48 0,-2 5 0 0,0 0 0 15,0 0-16-15,0 0-16 0,0 0 0 0,0 0 0 16,0 0-224-16,-5 6-64 0,-4 0 0 0,-2 4 0 15,-2 3-192-15,-3 4 0 0,-1 2 0 0,-2 3 0 16,-2 2 0-16,-1 7-128 0,-2 4 128 0,-2 3 0 0,-2 0 0 0,1 1-128 16,0 4 128-16,1 0 0 0,-1 0 0 0,1 0 0 15,-1-2 0-15,0 0 0 0,1 2 0 0,-2-2 0 16,1-4 0-16,0 1 0 0,1-1 0 0,2-3 0 31,1-2 0-31,2-2 0 0,1-3 128 0,2 0-128 0,3-2 0 0,1-2 144 0,-1-3-144 0,2-1 128 16,2-4-128-16,1-2 128 0,0-2-128 0,3-2 192 15,1-2-192-15,3-3 192 0,3-4-192 0,0 0 192 16,0 0-192-16,0 0 192 16,-6-3-544-16,3-2-96 0,1-1-32 0,1-4 0 15,0-2-448-15,2-1-96 0,1-2 0 0,1 0-16 16,2-2-304-16,0 1-48 0,1-1-16 0,0 0-11408 0</inkml:trace>
  <inkml:trace contextRef="#ctx0" brushRef="#br0" timeOffset="61617.74">19993 3270 18079 0,'0'0'800'0,"0"0"160"0,0 0-768 0,0 0-192 0,0 0 0 16,0 0 0-16,0 0 1696 0,0 0 288 0,-4 4 64 0,-1 1 16 16,-3 3-976-16,0 2-208 0,-2 1-48 0,1 2 0 15,1 3-496-15,-1 3-96 0,1 1-32 0,2 1 0 16,-1 0 16-16,1-1 0 0,3-2 0 0,1 1 0 16,1 0 64-16,2-3 16 0,1-2 0 0,4-1 0 15,0-4 592-15,3 0 112 0,1-2 16 0,2-3 16 0,0-2-128 0,5-2-16 16,2-2-16-16,3-1 0 15,3-3-352-15,0-1-64 0,2-2-16 0,1-1 0 0,-1-2-160 0,1 0-32 16,-3-1-16-16,-1 1 0 0,-5-1-240 0,-1 4 0 16,-4 0 0-16,-3 3 0 15,-2 3-608-15,-2 3-160 0,-7 0-48 0,3 5-16400 0</inkml:trace>
  <inkml:trace contextRef="#ctx0" brushRef="#br0" timeOffset="63970.68">15331 9367 12895 0,'0'0'576'0,"0"0"112"0,-4-8-560 0,2 1-128 0,-1 0 0 0,1 0 0 0,-1 0 2480 0,1 1 464 16,-1-1 80-16,1 2 32 15,2 5-1024-15,-3-6-208 0,1 1-32 0,2 5-16 0,0 0-688 0,0 0-144 16,0 0-32-16,0 0 0 0,-2 6-464 0,0 3-112 15,-1 1-16-15,0 3 0 0,1 1-96 0,1 3-32 16,0-1 0-16,0 5 0 0,0 2 0 0,0 3-16 16,1 1 0-16,0 1 0 0,0-1-176 0,1 1 192 15,0 0-192-15,0-1 192 0,0-2-192 0,2-1 0 16,0-3 144-16,0-1-144 0,0-1 0 0,0-3 144 16,1-1-144-16,-1-3 0 0,0-1 192 0,1-3-192 15,-1-1 192-15,-3-7-192 0,0 0 192 0,0 0-192 16,0 0 192-16,0 0-192 0,0 0-144 0,0 0-144 0,2-7-32 0,-1-1 0 15,0-2-48-15,-1-5-16 0,-1-2 0 16,1-3 0-16,0-4 224 0,0-3 160 16,-1-2-208-16,1-3 80 0,0-2 128 0,-1 0 144 0,1-1-16 0,1 3-128 15,-1-2 560-15,1 3 0 0,-1 2 0 0,1 1 0 16,2 3 144-16,-2 2 48 0,2 2 0 0,1 1 0 16,2 1-368-16,3 2-64 0,2 3 0 0,0 2-16 15,1 1-304-15,1 2 0 0,1 2 128 0,2 3-128 16,-1 1 0-16,-1 1 0 0,1 2 0 0,-2 3 0 15,0-1-176-15,-2 4 176 0,0 4-192 0,-1 1 192 16,0 1-896-16,-1 3-64 0,-2 0 0 0,-1 3-10400 16,-3 3-2080-16</inkml:trace>
  <inkml:trace contextRef="#ctx0" brushRef="#br0" timeOffset="64128.86">15331 9530 33055 0,'0'0'1472'0,"0"0"288"0,0 0-1408 0,0 0-352 15,0 0 0-15,0 0 0 0,0 0 832 0,4-2 80 16,4 0 32-16,2 1 0 0,2-2-496 0,2 2-112 16,0 1-16-16,4 0 0 0,-1 1-160 0,2 0-32 15,1 1-128-15,0-1 192 0,0-1-432 0,-1 1-80 0,1-1-32 16,0 0-16192-16</inkml:trace>
  <inkml:trace contextRef="#ctx0" brushRef="#br0" timeOffset="64582.77">15807 9720 27983 0,'0'0'1232'0,"0"0"272"0,-1-6-1200 0,1 6-304 16,-2-5 0-16,2 5 0 0,0 0 1392 0,0 0 208 15,0 0 64-15,0 0 0 0,0 0-944 0,0 0-176 16,0 0-32-16,-2 9-16 0,1 2-304 0,1 2-48 16,0 2-16-16,0 2 0 0,0-1 0 0,0 2-128 15,-1 0 192-15,0 1-64 0,0-1-128 0,0 0 192 0,0 1-192 0,0 0 192 16,1-2-192-16,-2 0 0 0,0-2 0 0,1-1 128 31,0-2-544-31,1-2-112 0,0-2-32 0,0 0 0 16,0-2-2544-16,0-6-512 0</inkml:trace>
  <inkml:trace contextRef="#ctx0" brushRef="#br0" timeOffset="64992.71">15791 9800 30399 0,'-4'-12'2704'0,"2"6"-2160"0,-1 0-544 0,-1-1 0 16,1 1 960-16,1-2 96 0,0 0 16 0,0 1 0 0,2-1 80 0,2 0 32 31,1 0 0-31,2 2 0 0,3 0-496 0,2 1-112 0,2-1 0 0,1 3-16 0,0 1-320 0,2 1-64 16,-1 1-16-16,0 0 0 15,1 1-160-15,-4 1 0 0,-1 1 0 0,-3 2 0 0,1 2 0 0,-4 3 0 32,0 1 0-32,-3 1 0 0,-2 2-352 0,-3 0 48 0,0 1 16 0,-4 1 0 0,1 0-32 0,-2 0-16 15,0-1 0-15,0-1 0 0,1-2 336 0,1-2 0 0,-1-1-144 16,1-1 144-16,2-2 0 0,1-1 0 15,4-5 128-15,0 0-128 0,0 0 240 0,0 0-48 0,0 0-16 0,0 0 0 16,8 1-176-16,1-1 0 0,2 0 144 16,2 0-144-16,2 1 0 0,0 0 0 15,0 0 0-15,1 0-128 0,-1 0 128 0,1 3 0 0,-1 0-144 0,-2 2 144 16,-2 0 0-16,-2 2 0 0,-1 1 0 0,-3 0 0 16,-1-1-192-16,-3 1 192 15,-4 0-160-15,-1 0 160 0,-3 0 0 0,1-1 0 0,-5 0 0 0,0 0 160 16,-1-2 48-16,-1 1 16 0,-3 0 0 0,1-1 0 0,-1-1-80 0,1-1-16 15,0-1 0 1,0-1 0-16,2 1-128 0,1-2 192 0,0-1-192 0,2 0 192 0,1-1-192 0,1 0-192 16,2-1 32-16,0 2 16 15,6 0-1920-15,0 0-384 0,-4-3-80 0</inkml:trace>
  <inkml:trace contextRef="#ctx0" brushRef="#br0" timeOffset="65261.15">16311 9825 17503 0,'0'0'1552'0,"2"-6"-1232"0,-1-1-320 0,0 2 0 0,0-1 3424 15,-1 1 624-15,-1-1 128 0,0 1 32 0,-2-1-2560 16,-2 2-512-16,0-1-112 0,-1 2 0 0,1 2-320 0,-3 2-64 16,0 1-16-16,0 3 0 15,-3 0-368-15,0 4-80 0,-2 1-16 0,0 2 0 16,-1 2-160-16,-1 2 0 0,-1 1 0 0,2 1 0 15,0-1 0-15,1 1 0 0,4 0 0 0,1-1 0 0,1-1 0 0,4-2 0 16,2-1 0-16,2-1 0 16,1-2 192-16,4-1 64 0,1-1 16 0,3-1 0 0,2-2 16 0,3-2 0 0,0-2 0 15,3-2 0-15,0-2-288 0,3-2-224 0,2 0 32 0,3-2 16 32,0-2-1968-32,3-2-400 0</inkml:trace>
  <inkml:trace contextRef="#ctx0" brushRef="#br0" timeOffset="66284.73">20845 1832 30399 0,'0'0'2704'0,"-1"-5"-2160"0,0 0-544 0,1 5 0 0,-4-5 544 15,4 5 0-15,0 0 0 0,0 0 0 0,-5 1 288 0,-1 4 48 16,1 1 16-16,-1 6 0 0,1 5-640 0,-1 2-128 16,0 2-128-16,-1 2 176 0,2 0-176 0,0 2 0 15,1 0 0-15,1 2 0 0,0 0 0 0,1-1 0 16,0-2 0-16,1-1 0 0,1 0 0 0,0-1 0 0,0-4 0 15,1-2 128-15,0-2-128 0,0-2 0 16,0-2 144-16,0-1-144 0,-1-2 0 0,0-7 0 16,0 0 0-16,0 0 0 15,0 0-608-15,0 0-32 0,0 0-16 0,0-5 0 16,-1-2-176-16,0-4-16 0,0-3-16 0,0 0 0 16,-1-3 336-16,-1-3 64 0,-1-3 16 0,1-2 0 0,-1 0 448 0,-1-1 208 0,1-1-16 0,-1 1 0 15,0 0 640-15,0-1 128 0,2 1 32 16,2 0 0-16,1 3 80 0,0 2 16 15,2 3 0-15,2 0 0 0,0 2-416 0,1 0-80 0,2 1-16 16,2 2 0-16,-1-1-224 0,3 2-48 0,1 1-16 0,0 3 0 16,3 0-160-16,1 1-128 0,-1 3 144 0,0 1-144 15,1 0 0-15,-2 3 0 0,0 1 0 0,-2 3 0 16,-1 0 0-16,-1 2-208 0,-1 1 32 0,-1 3 16 16,-3 2-1504-16,0 2-288 0,-2 0-64 0,-2 3-8592 15,-3 3-1712-15</inkml:trace>
  <inkml:trace contextRef="#ctx0" brushRef="#br0" timeOffset="66442.83">20789 2041 12895 0,'0'0'1152'0,"0"0"-928"15,0 0-224-15,0 0 0 16,0 0 3776-16,0 0 704 0,0 0 128 0,0 0 48 0,3-5-2688 0,-3 5-544 16,3-4-96-16,3-1-32 0,1 2-576 0,1 0-112 15,3 1-32-15,1-1 0 0,1 0-304 0,0 2-64 16,0 0-16-16,1 1 0 0,2 0-400 0,-1 1-96 15,0-1-16-15,2 0-10480 16,1 0-2096-16</inkml:trace>
  <inkml:trace contextRef="#ctx0" brushRef="#br0" timeOffset="66657.08">21194 2052 25791 0,'0'0'2304'0,"0"0"-1856"0,0 0-448 0,0 0 0 0,0 0 1824 0,0 0 272 16,-5 1 48-16,0 0 16 0,-1 1-944 0,2 3-192 15,1 3-48-15,-1 2 0 0,1 2-624 0,0 2-128 16,0 2-32-16,1 0 0 0,0 1-192 0,1 0 0 16,-2 1 0-16,0-1 0 0,1 1 0 0,1 1 0 15,0 0 0-15,1-2 0 16,0 0-544-16,1-2-208 0,0-1-32 0,3-1-16 31,0-2-2512-31,-2-3-496 0</inkml:trace>
  <inkml:trace contextRef="#ctx0" brushRef="#br0" timeOffset="67041.77">21230 2151 27647 0,'-6'-13'1216'0,"5"8"256"0,1-3-1168 0,-1 1-304 15,-1-2 0-15,2 0 0 0,0 0 1712 0,0 1 272 16,2 1 64-16,3 0 16 0,0 1-928 0,2-1-192 0,2 1-48 0,2 1 0 16,2 1-448-16,0 0-80 0,0 2-32 0,1 1 0 15,1 1-192-15,-2 1-144 0,-2 1 192 0,-1 2-192 16,-2-1 0-16,-2 1 0 0,-1 2 0 0,-2 1 0 15,-1 2-144-15,-5 1-48 0,-1 1 0 0,-1 1 0 16,-5 0-160-16,1 2-32 0,0-1-16 0,1 0 0 16,-2-2 400-16,1 0-160 0,0-1 160 0,1 0 0 0,3-1 0 0,1-2 0 15,0-1 0-15,4-6 0 0,-1 6 0 0,1-6 0 16,3 7 176-16,2-2-176 0,1 1 256 0,2-1-64 16,2 0-16-16,1-1 0 0,0 1-176 0,2-1 0 15,0 0 0-15,2 2 128 16,-2-2-128-16,-1 4 0 15,0 0 0-15,-1 1 0 0,0 0 0 0,-2 1 0 0,-1-1 0 0,-3 0 0 0,-3-1 0 0,-2-1 0 16,-2 0 0-16,-1 0 128 0,-3-1 224 0,-1 2 32 16,-3-3 16-16,-1 1 0 0,-2-2 32 0,-1 1 0 15,0-2 0-15,1 1 0 0,-1-1-240 0,-1-2-64 0,0 0 0 0,1 0 0 16,0 0-128-16,1 0 0 16,1-1 0-16,1 0 128 0,1 0-304 0,1 0-64 15,3-1-16-15,0 0 0 16,1 1-1856-16,5 0-368 0,0 0-80 0</inkml:trace>
  <inkml:trace contextRef="#ctx0" brushRef="#br0" timeOffset="67344.89">21772 2214 27647 0,'7'-14'1216'0,"-4"9"256"0,2-2-1168 0,0-1-304 0,-1 1 0 0,1-1 0 0,-2 0 1008 16,-1 0 144-16,-1 1 16 0,-1 0 16 16,-1 2 64-16,-1 0 16 0,-1 1 0 0,-2 1 0 0,0 0-400 0,-2 3-80 15,-3 1-16-15,1 3 0 0,-1-2-416 0,-1 3-96 16,-1 4 0-16,-1 2-16 0,1-1-240 0,1 3 0 16,0 2 0-16,3-1 0 0,0-1 0 0,1 0 0 15,3 1 0-15,1-1 0 0,0-1 128 0,3 0-128 16,1-1 0-16,3-1 0 0,1-1 224 0,3-1-48 15,1 1-16-15,2-2 0 0,2-3-160 0,2 0 160 16,3-3-160-16,2-1 160 16,1-4-608-16,2 1-128 0,1-1-32 0,3-2-17056 0</inkml:trace>
  <inkml:trace contextRef="#ctx0" brushRef="#br0" timeOffset="69360.2">15455 4135 5519 0,'0'0'240'0,"0"0"64"0,0 0-304 0,0 0 0 16,0 0 0-16,0 0 0 0,0 0 464 0,0 0 48 16,0 0 0-16,0 0 0 0,0 0-256 0,0 0-64 15,0 0 0-15,0 0 0 0,0 0 64 0,0 0 16 16,0 0 0-16,0 0 0 0,0 0 400 0,0 0 80 16,0 0 16-16,0 0 0 0,0 0-64 0,0 0-16 15,0 0 0-15,0 0 0 0,0 0-256 0,0 0-48 16,0 0-16-16,0 0 0 0,0 0 16 0,-6 0 16 15,6 0 0-15,-5-1 0 0,5 1-32 0,0 0-16 0,0 0 0 0,0 0 0 16,0 0-96-16,0 0-32 16,-6 1 0-16,6-1 0 0,0 0 0 0,0 0 0 0,-4 3 0 0,-2 1 0 0,6-4-48 0,-5 3-16 15,-1 0 0-15,2 2 0 0,-1-1-32 16,-1 0-128-16,2 0 192 0,-3 0-64 16,2 0 112-16,-2 2 16 15,0-1 0-15,0 2 0 0,-2 0 32 0,0-1 16 0,0 1 0 16,-1 1 0-16,-2 1-32 0,-1 2 0 0,-2 2 0 0,-2 1 0 0,0 1-16 0,-1 1-16 15,-1-1 0-15,-1 0 0 0,0 1-240 0,-1 1 176 16,0 2-176-16,0 0 160 0,-1 1-160 0,1 1 0 16,0-1 0-16,-1 4 128 0,-1-1-128 0,1 1 0 15,1 1 0-15,0-1 128 0,-1 1-128 0,-1-1 160 16,-1 1-160-16,0 1 160 0,-2 2 16 0,0-1 0 16,0 0 0-16,-1 1 0 0,-1 0-176 0,-1-1 192 15,3 1-192-15,0 1 192 0,1-1-192 0,0 0 160 16,-1-2-160-16,2 0 160 0,1 0 32 0,0-1 16 15,0-1 0-15,1 2 0 0,-1 0 128 0,-1 0 32 16,-1 0 0-16,-1-1 0 0,1-1-128 0,-2 0-32 16,1 1 0-16,2-2 0 0,-2 0 16 0,2 0 0 15,1 1 0-15,1-1 0 0,1-1-16 0,0 0 0 16,-1 0 0-16,1-1 0 0,0-1 32 0,3 0 0 16,-1-2 0-16,1 2 0 0,1-1 144 0,-1-2 16 0,1 0 16 0,0-2 0 15,1 0-32-15,0-1-16 16,2-2 0-16,-1-1 0 0,1-1-144 0,3-1-32 15,1-2 0-15,2 0 0 0,0-1-48 0,2-2-16 16,1-1 0-16,1-1 0 0,4-2-128 0,0 0 192 0,0 0-192 0,0 0 192 16,0 0-496-16,0 0-80 15,7-4-32-15,4-3 0 0,-1-2-1696 0,6-5-320 16,1-3-80-16</inkml:trace>
  <inkml:trace contextRef="#ctx0" brushRef="#br0" timeOffset="70024.49">15365 4167 6447 0,'0'0'272'16,"3"-7"80"-16,0 1-352 0,1 0 0 16,-1 1 0-16,0-1 0 0,-3 6 2528 0,2-6 432 15,1-1 96-15,-3 7 16 0,0 0-1680 0,0-6-336 0,0 2-64 0,0 4-16 0,0 0-144 0,-6 0-16 16,-1 1-16-16,-1 2 0 16,-3 3-416-16,-4 2-64 0,-1 2-32 0,-4 1 0 0,-3 1-96 0,-1 0 0 15,-2 1-16-15,1-1 0 0,0 0 144 0,1 0 16 16,1 0 16-16,2 0 0 15,2-2 224-15,1 0 32 0,3-1 16 0,1 0 0 0,2-3 64 0,1 0 16 0,1-2 0 0,2 0 0 16,1 0-128-16,2-2-32 16,5-2 0-16,0 0 0 0,0 0 160 15,0 0 16-15,0 0 16 0,2-5 0 0,1-2-32 0,4 1-16 0,1-2 0 16,3-1 0-16,2-1-384 0,1 0-80 16,3 0-16-16,2 0 0 0,2 2-208 0,0 0 0 15,-1 0 0-15,-1 2 0 0,-2 0 0 0,0 3 0 0,-2 1 0 0,-2 1 0 16,0 1 0-16,-4 2-160 15,0 1 160-15,-1 1-128 0,-3 2 128 0,1 1 0 0,-2-1-144 0,0 3 144 0,-1 2 0 16,0 1 0-16,-1 1 0 0,2-1 0 0,-2 0 0 16,1 1 0-16,2-2 0 0,-1-2 0 0,0 0 0 15,2-1 0-15,1 0 144 0,-2-2-144 0,2 0 0 16,0-1-128-16,2 0 0 0,2-1-11424 16,1 0-2272-16</inkml:trace>
  <inkml:trace contextRef="#ctx0" brushRef="#br0" timeOffset="72075.62">13235 6235 9215 0,'0'0'816'0,"0"0"-656"0,-1-5-160 0,0 0 0 0,0-2 2160 0,1 0 400 16,-1-1 64-16,1 0 32 0,1 1-896 0,0-1-176 15,1 0-48-15,-1 0 0 0,0 1-400 0,0 0-96 16,2 1-16-16,0 0 0 0,-3 6 0 0,0 0-16 15,3-5 0-15,-3 5 0 0,0 0-208 0,0 0-32 16,0 0-16-16,0 0 0 0,0 0-48 0,0 0-16 0,0 6 0 0,-2 4 0 16,1 2-688-16,-1 4 0 15,-2 1-256-15,1 4 80 0,-1 3 304 0,-1 3 48 16,1 0 16-16,-1 3 0 0,2 2-192 0,0 0 128 16,2-2-128-16,0 1 128 0,1 0-128 0,0-1 0 15,0-4 0-15,1-1 0 0,0 0 0 0,1-3 0 0,1-3 144 0,-2-1-144 16,2-3 0-16,-1-1 128 0,0-3-128 0,0-3 0 31,0-1-576-31,-2-7-192 0,0 0-48 0,0 0-9792 0,0 0-1952 0</inkml:trace>
  <inkml:trace contextRef="#ctx0" brushRef="#br0" timeOffset="72297.06">13247 6246 21183 0,'-9'-16'1888'0,"6"9"-1504"16,0-1-384-16,1-2 0 0,-2 0 2064 0,2-1 352 15,1-1 64-15,1 1 16 0,0 2-1584 0,1 2-304 16,1-2-64-16,3 0-16 0,0 0 64 0,4 0 16 16,1 2 0-16,3 0 0 15,2 1-336-15,4-1-64 0,2 3-16 0,0-2 0 0,0 2-192 0,0-1 128 16,-1 2-128-16,-1 2 0 0,-1 1 128 0,-2 2-128 16,-1 1 0-16,-3 3 0 0,0 0 0 0,-2 4-192 15,-1 0 16-15,-2 2 0 16,0 2-2208-16,-4 2-448 0,-3 3-96 0</inkml:trace>
  <inkml:trace contextRef="#ctx0" brushRef="#br0" timeOffset="72468.94">13223 6469 26719 0,'-10'-2'1184'0,"10"2"240"0,0 0-1136 0,0 0-288 0,0 0 0 0,0 0 0 15,0 0 1344-15,0 0 192 16,0 0 64-16,0 0 0 0,0 0-448 0,9 0-64 0,2 0-32 0,3-1 0 15,4 0-672-15,0 0-128 0,1 0-16 0,1-1-16 16,2 2-224-16,0-1 128 0,0 0-128 0,-1 1 0 16,-1-1-1136-16,-1 1-320 0,-3 0-64 0,0 2-13504 15</inkml:trace>
  <inkml:trace contextRef="#ctx0" brushRef="#br0" timeOffset="72722.99">13601 6637 29999 0,'0'0'1328'0,"0"0"272"0,0 0-1280 0,0 0-320 16,-3-5 0-16,3 5 0 0,0 0 1168 0,0 0 176 16,0 0 16-16,0 0 16 0,0 0-624 0,0 0-128 0,-2 7-32 0,0 1 0 15,2 3-592-15,-1 1 0 16,1 3 0-16,0 0 0 0,0 2 0 0,0 0 0 0,0 1 0 0,0 1 128 15,0 0-128-15,0 1 0 16,0-1 0-16,0-2 0 0,0 0 0 0,1-1 0 0,0-1-160 0,1-1 160 31,0 0-896-31,0 0-80 0,1-1-16 0</inkml:trace>
  <inkml:trace contextRef="#ctx0" brushRef="#br0" timeOffset="73163.37">13634 6779 3679 0,'-3'-6'320'16,"1"-2"-320"-16,0-1 0 0,-1 0 0 0,2 0 7072 0,1 0 1344 16,0 1 272-16,1 0 48 0,2 1-6448 0,1 0-1296 15,3 2-256-15,1-1-48 0,2 2-176 0,2 0-16 16,1 2-16-16,0 1 0 0,0 1-320 0,0 1-160 16,0 1 160-16,-1 2-160 0,-1-1 0 0,-1 1 0 15,-1 2 0-15,-2 0 0 0,-3 2 0 0,-2 0 0 0,-2 1 0 0,-2 2 0 16,-2 2-256-16,-3 0 16 0,-1 0 0 0,0 0 0 15,-1 1 240-15,1-2-176 16,-2-1 176-16,4-1-160 0,-1-2 160 0,3 0 0 16,0-1 0-16,1-2 128 0,3-5-128 0,0 0 0 15,0 0 0-15,0 0 128 0,4 7-128 0,3-2 144 0,1-1-144 0,1-1 160 16,0 0-160-16,4 1 0 0,-1-1 144 16,0 0-144-16,0 0 0 0,-1 1 0 0,0-1 0 15,-1 3 0-15,-1 1 0 0,-2 1 0 0,2 0 0 16,-3-1 128-16,-3 1-128 0,-1 1 192 0,-1 0-64 0,-2 1 0 15,-1 2 128-15,-1-1 16 0,-3-1 16 0,1-2 0 16,-4 0 48-16,0-1 16 0,-2-1 0 0,0 0 0 0,0-2-80 0,-1-1-16 16,-2 1 0-16,-1-2 0 15,3 0-80-15,-1-2-32 0,0-2 0 0,1 0 0 0,0 0-144 0,1-1 0 16,1 2 144-16,2-2-144 16,1-1-384-16,2-1-160 0,0 1-32 0,3-1 0 15,2-1-2576-15,0-2-528 0</inkml:trace>
  <inkml:trace contextRef="#ctx0" brushRef="#br0" timeOffset="73477.61">14146 6854 17503 0,'6'-11'1552'0,"-2"6"-1232"0,-1-2-320 0,1 2 0 0,1-1 2832 0,-1 1 512 0,0-1 112 0,-1-1 0 15,-1 0-2080-15,0-1-416 16,-1-1-96-16,-1 2-16 0,0 0 48 0,0 1 0 0,-1 1 0 0,1 5 0 15,-3-4-256-15,0 0-64 0,3 4 0 0,-6-2 0 16,0 0-160-16,-2 2-32 16,-1 1-16-16,0 3 0 0,-2 3-112 0,0 2 0 0,-1 1-16 0,-1 1 0 15,-1 1-112-15,0 2-128 16,0 3 176-16,0-1-176 0,1 1 0 0,1-1 0 0,2-1 0 0,3 3 0 0,0-1 144 16,3-2-144-16,1-1 0 0,3 1 144 15,0-1-144-15,3-2 0 0,4-1 0 0,0-1 0 16,3-1 288-16,2-3-32 0,2-1 0 0,1-1 0 0,3-1-112 0,1 0-16 15,2-2-128-15,2-2 192 0,3-3-432 0,0 0-80 16,2-3-32-16,0-2 0 16,3-2-2064-16,-1 0-400 0</inkml:trace>
  <inkml:trace contextRef="#ctx0" brushRef="#br0" timeOffset="76100.84">14608 4171 12207 0,'0'0'528'0,"0"0"128"0,0 0-528 0,0 0-128 15,5-4 0-15,-1-1 0 16,-4 5 1264-16,3-4 208 0,-3 4 64 0,3-4 0 16,1-1-192-16,-4 5-16 0,0 0-16 0,3-4 0 15,-3 4-144-15,0 0-16 0,0 0-16 0,0 0 0 0,0 0-320 0,0 0-64 16,0 0-16-16,0 0 0 15,0 0-144-15,0 0-16 0,-6 3-16 0,0 2 0 0,-2 1-144 16,1 2-32-16,-2 1 0 0,0 2 0 0,-1 1-384 0,-1 4 0 16,0 3 0-16,1 3 0 15,-2 2 0-15,-1 4 0 0,1 1 0 0,-3 3 0 0,2 3 0 0,1 1 0 0,2-1 128 16,1 0-128-16,2 0 0 0,2-1 0 16,2-1 0-16,2-2 0 0,0 0 0 0,2-2 128 0,1-2-128 0,3-3 128 15,3 0 208-15,1-2 48 0,1-2 0 0,1-1 0 16,0-3 176-16,1-1 32 0,2-3 16 0,1-1 0 15,0-2-304-15,0-3-64 0,1-1-16 0,-2-2 0 16,1-1-224-16,-1-1-192 16,-2-1 48-16,0-1 0 0,-2-1-1216 15,-3-1-240-15,-1-3-64 0</inkml:trace>
  <inkml:trace contextRef="#ctx0" brushRef="#br0" timeOffset="76810.77">13978 4451 10127 0,'0'0'896'0,"-3"-5"-704"0,2 1-192 0,1 4 0 0,-3-6 1488 0,1 1 272 16,0 0 48-16,2 5 16 0,-3-4 192 0,0 0 32 15,0-1 16-15,-1 2 0 0,4 3-1088 0,-4-2-208 16,0 1-64-16,4 1 0 0,-6 1 96 0,0 1 16 16,-1 0 0-16,-1 1 0 0,-1 3-304 0,1 2-64 15,-1 0-16-15,-1 2 0 0,-1 1-112 0,0 3-32 16,0 0 0-16,0 2 0 0,-1 3 0 0,2 2 0 16,2 1 0-16,-2 0 0 0,3 0-96 0,1 0-32 15,3 0 0-15,1 0 0 0,1 0-16 0,1-1 0 16,1-2 0-16,2-1 0 0,4 1 112 0,0-3 0 15,1-1 16-15,2-2 0 0,1 0 224 0,2-2 32 16,1-2 16-16,2-2 0 0,-1-3-544 0,2-2-176 16,-2-2 0-16,0-2 0 0,2-1 688 0,-1-4 144 0,1-2 32 15,-1-1 0-15,-1-1-416 0,-2-1-80 0,-1-3 0 0,-1-3-16 16,-2-3-16-16,-1 0 0 16,-3-1 0-16,2-1 0 0,-5-1-32 0,-1-2-128 0,-1 0 192 15,-2 2-64-15,-3 1 0 0,0 2-128 0,-2 3 192 0,0 1-64 16,-3 3 160-16,-1 2 32 0,0 2 0 0,-1 2 0 15,-4 3-112-15,2 2-16 0,-3 2 0 0,1 3 0 0,-2 2-192 0,1 1 0 16,-3 2 0-16,3 1 0 0,1 0 0 16,2 0 0-16,0 2-160 0,4 1 160 0,3 1-128 0,1 0 128 15,3-1-128-15,2 1 128 0,3 1-128 0,4 0 128 16,1-1-128-16,3 0 128 0,3-2 0 16,3 0 0-16,1-2 0 0,1-1 0 0,1-2 0 15,0 0 0-15,2-2 0 0,0-2 0 0,-1-1-160 0,1 0 0 16,0-2 0-16,1-1 0 15,0-2-1040-15,0 0-208 0,1-3-32 0,-1-3-10032 16,0-1-2016-16</inkml:trace>
  <inkml:trace contextRef="#ctx0" brushRef="#br0" timeOffset="127711.47">1063 8223 12895 0,'0'0'1152'0,"0"0"-928"0,0 0-224 0,-4 0 0 0,-3-2 1568 0,2 2 272 15,-1-1 48-15,1 1 16 16,5 0 80-16,-6-1 0 0,6 1 16 0,0 0 0 0,0 0-496 0,0 0-96 16,0 0-32-16,0 0 0 0,0 0-672 0,0 0-144 15,7-2-32-15,2 0 0 0,0 0-80 0,3 1-32 16,3-2 0-16,3 1 0 0,0 0 96 0,4 0 32 31,1-2 0-31,2 3 0 0,0-3-240 0,1 2-48 0,1 0-16 16,-1 0 0-16,1 1-240 0,-3 1 128 0,-2 0-128 0,0 1 0 0,0 1 0 0,-2 0 0 0,-3 0 0 0,-1 1 0 15,-3 2 0 1,-2-1-336-16,-2 2 48 0,-4 1 16 16,-3 0-2032-16,-3 2-416 0,-4 1-80 0</inkml:trace>
  <inkml:trace contextRef="#ctx0" brushRef="#br0" timeOffset="128076.08">950 8370 25791 0,'-4'-4'2304'16,"-1"-2"-1856"-16,0-1-448 15,3-1 0-15,0 0 1216 0,2 0 128 0,0 1 48 0,4 0 0 16,-1-1-480-16,4 2-80 16,0-1-32-16,3 2 0 0,2 1-480 0,3 1-80 0,0-1-32 0,3 2 0 15,0 2-48-15,1 3-16 16,0 0 0-16,-2 1 0 0,1 3 80 0,-3 2 16 0,0 2 0 0,-3 0 0 16,1 1-240-16,-2 2 0 15,-2 2 0-15,-2 3 0 0,0 4 0 0,-1 4 0 0,-6 0 0 16,-2 4 0-16,-2 2 0 0,-1 0 0 15,-3-1 0-15,-1-2 0 0,-1-3-160 0,0 0 32 16,-2-4 0-16,-1-1 0 0,-1-1 128 0,-1-4 128 16,2-2-128-16,0-2 176 0,-1-2 320 0,2-1 64 0,1-3 16 0,3-1 0 15,0-2 64-15,4 0 0 0,4-4 16 16,0 0 0-16,0 0-320 0,0 0-64 0,7 1-16 0,4 0 0 16,3 0-96-16,3-1-32 0,4-2 0 0,2-1 0 15,4 0 0-15,-1-1-128 0,3-1 192 0,0 1-64 16,2-2-128-16,2 1 0 0,0 1 144 0,1-1-144 15,1 1-208-15,2-2-112 0,-1 3-32 0,0 0 0 16,0-1-1936 0,-3 1-384-16,-3 0-80 0</inkml:trace>
  <inkml:trace contextRef="#ctx0" brushRef="#br0" timeOffset="129230.77">1814 8333 21359 0,'0'0'944'0,"0"0"208"0,0 0-928 0,0 0-224 0,-4 4 0 0,1 3 0 0,0 1 464 0,-1 3 48 15,0 5 16-15,1 0 0 0,-2 3 176 0,2 2 16 31,-1 2 16-31,-1 2 0 0,2 2-128 0,-1-1-32 0,0 2 0 0,1-2 0 0,1-2-240 0,1-1-48 16,0-2-16-16,-1-2 0 0,2-2 304 0,0-1 64 16,0-3 16-16,2-2 0 0,-1-3 176 15,0-2 48-15,-1-6 0 0,0 0 0 16,0 0-16-16,0 0 0 0,0 0 0 0,2-3 0 16,0-5-64-16,1-2-16 0,1-2 0 0,0-3 0 15,2-4-336-15,-1-4-80 0,1-5-16 0,0-3 0 0,1-2-224 0,1-2-128 0,-2-1 128 0,1 3-128 16,-1 4 0-16,2 1 0 0,-2 3 0 0,-1 4 0 31,-1 3 0-31,1 5 128 0,-2 3-128 0,0 4 0 0,-3 6 128 0,0 0-128 0,0 0 160 0,6 5-160 16,-3 5 0-16,1 3-160 0,0 3 0 15,-1 2 0-15,1 4 160 0,-2 1 0 0,-1 4-144 0,1 1 144 0,0 3 0 0,2 1-144 32,-1 0 144-32,1-1 0 0,2-3 0 0,-1 0-128 0,2-3 128 0,-1-2 0 0,2-3 0 15,0-3 0 1,0-3 0-16,-2-3 0 0,2-2 0 0,1-4 0 15,-1-3 0-15,2 0 0 0,0-6 240 0,2-1-48 16,-1-4-16-16,0-4 0 0,1-5 192 0,1-3 32 16,0-4 16-16,0-4 0 0,0-3-224 0,3 1-64 0,0-2 0 0,-2 1 0 15,-3 1-128-15,0 3 0 16,-1 4 0-16,-1 3 0 0,0 4 128 0,-4 3-128 16,0 5 192-16,-1 1-64 0,-1 1 144 0,-3 7 32 0,0 0 0 0,0 0 0 15,0 0-144-15,0 0-32 0,5 7 0 16,-2 2 0-16,0 2-128 0,0 3 0 15,-1 2 0-15,-1 3 0 0,1 1-160 0,-2 3 160 0,0 2 0 0,0 2-144 16,0-2-48-16,1 0 0 0,1 0 0 0,1-1 0 31,-1 0-416-31,2-1-96 0,1-2 0 0,0 1-16 16,2-1-2032-16,0-2-384 0,2-3-96 0</inkml:trace>
  <inkml:trace contextRef="#ctx0" brushRef="#br0" timeOffset="129686.85">2686 8742 34143 0,'0'0'1520'0,"0"0"304"0,0 0-1456 0,0 0-368 15,0 0 0-15,0 0 0 0,0 0 624 0,-4 6 48 16,-1 5 16-16,0 1 0 0,-1 2-224 0,1 2-32 16,-1 4-16-16,0 2 0 0,-2 1-224 0,1 2-64 15,-3 1 0-15,2 0 0 0,-1 3-128 0,1-1 0 16,0 0 144-16,1-3-144 0,0-2 0 0,3-1 128 15,-1-1-128-15,2-3 0 0,0-4 128 0,0-3-128 16,2-1 128-16,0-4-128 0,1-6 192 0,0 0-16 16,0 0-16-16,0 0 0 0,2-6 240 0,3-4 48 15,1-2 16-15,2-6 0 0,1-5-128 0,2-4-16 16,1-6-16-16,1-5 0 0,2-2-304 0,-1-1 0 0,0 0 0 0,0 4-144 16,0 3 144-16,-2 5 0 0,-1 4 0 0,-1 4 0 15,-2 4 0-15,0 4 144 0,0 3 0 16,-2 4 0-16,-2 1 240 0,-4 5 32 0,0 0 16 0,0 0 0 15,6 5-176-15,0 2-16 0,-3 4-16 0,0 3 0 16,0 1-224-16,-1 3 0 0,0 2 0 0,1 2 0 0,-2 3 0 16,1 0 0-16,-2 1 0 0,1 2 0 0,1-1 0 0,0 1 0 15,1-1 0-15,2-1 0 0,0-2 0 0,2-3 0 16,-1-3 0-16,2 0 0 0,1-3 0 0,-1 0 0 16,-2-3 0-16,1-2 0 15,1-4-1648-15,-1 0-272 0,0-2-48 0,-1-3-10144 16,2-3-2032-16</inkml:trace>
  <inkml:trace contextRef="#ctx0" brushRef="#br0" timeOffset="129814.93">2686 8995 35007 0,'-13'-1'3120'0,"7"0"-2496"16,1-1-496-16,5 2-128 0,-5 0 784 0,5 0 144 16,0 0 32-16,0 0 0 0,0 0-576 0,0 0-128 0,9 4 0 0,4-2-16 15,4-3-112-15,5 1-128 0,3 0 176 0,6 0-176 16,2-2 144-16,2-1-144 15,1 0 0-15,0-1-11696 16,-2-1-2448-16</inkml:trace>
  <inkml:trace contextRef="#ctx0" brushRef="#br0" timeOffset="132051.09">3534 8375 31615 0,'0'0'1408'0,"0"0"272"0,-4-1-1344 0,4 1-336 16,0 0 0-16,0 0 0 0,0 0 656 0,0 0 64 16,0 0 16-16,0 0 0 0,0 0-112 0,0 0-32 15,6-1 0-15,2 1 0 0,1-1-224 0,2 0-48 16,2 0-16-16,3 0 0 0,0 0-176 0,3 1-128 16,-1-1 144-16,2 0-144 0,1 1 0 0,1 0 0 15,0 0 0-15,-1 1-160 16,0 0-1744-16,-3 0-336 0,-1 1-80 0</inkml:trace>
  <inkml:trace contextRef="#ctx0" brushRef="#br0" timeOffset="132232.04">3498 8594 36047 0,'-15'-2'1600'0,"10"2"320"0,-1 0-1536 0,6 0-384 0,0 0 0 16,0 0 0-16,0 0 352 0,0 0-16 0,0 0 0 0,0 0 0 15,0 0-80-15,7 3 0 0,4 1-16 16,0-2 0-16,3 0-240 0,4-1 144 0,1 0-144 0,3-1 128 15,2 0-128-15,2 0 0 0,1 0 144 0,1 0-144 32,1-1-1184-32,1 0-304 0,0 0-64 0,0 0-14000 0</inkml:trace>
  <inkml:trace contextRef="#ctx0" brushRef="#br0" timeOffset="133127.2">5773 8300 5519 0,'0'0'496'0,"-2"-5"-496"0,-1-3 0 0,0 1 0 0,0-2 3616 15,4 0 624-15,2 0 128 0,0 1 32 0,-3-1-1712 0,0-1-352 16,-1-1-64-16,0 2-16 0,-1 0-368 0,0 0-80 16,-1 2-16-16,2-1 0 15,-1 0-640-15,0 3-128 0,0 0-16 0,2 5-16 0,0 0-448 0,0 0-96 16,0 0 0-16,0 0-16 0,-5 7-432 0,1 4 0 15,0 3 128-15,0 4-128 0,1 3 0 0,1 5-144 16,-2 4 144-16,1 4-208 0,-1 6 208 16,0-1 0-16,1 1-160 0,1 1 160 0,0-1 0 0,1-1 0 0,1-4 0 15,0-3 0-15,2-2 0 0,-1-2 0 16,0-3 0-16,0-3 0 0,0-4 0 0,0-3 0 16,0-2 0-16,2-2 0 0,-3-5 208 0,0-6-32 15,0 0-16-15,0 0 0 0,0 0 144 0,0 0 16 16,-3-9 16-16,1-3 0 0,0-3 0 0,0-3 0 0,0-2 0 0,-2-3 0 15,3-4-128-15,1-4-16 16,2-2-16-16,2 1 0 0,-1-1-176 0,1 1 0 0,3 1 0 0,1 3 0 16,-1 3 0-16,1 1 0 15,1 4 0-15,0 1 0 0,2 3 0 0,-2 4-176 0,3 2 176 0,0 3-128 0,-1 1 128 16,0 3 0-16,1 2-144 0,-2 1 144 0,1 2 0 16,-1 2 0-16,-3 2 0 0,1 2 0 0,-2-1 0 15,-2 3 0 1,-2 0 0-16,-1 1 0 0,-2 0-144 0,-2 1 144 0,-3 1 0 0,-1 1 0 0,-3-1 0 0,-1-1 0 15,-1 0 0-15,-2-1 0 0,1 0 0 0,-1-2 0 16,-1-1 0-16,1-2 0 0,2 0 128 0,1-2-128 16,1-2 176-16,3 0-176 15,0 0-304 1,7-2-160-16,0 0-48 0,0 0 0 0,0 0-2864 0,3-7-576 0,6-8-112 0,5 4-10656 0</inkml:trace>
  <inkml:trace contextRef="#ctx0" brushRef="#br0" timeOffset="133379.74">6061 8524 22799 0,'-7'10'1008'0,"5"-4"208"0,0 2-960 0,0 2-256 16,2 0 0-16,0 0 0 0,-5 0 1104 0,3 0 176 15,1-2 48-15,1 1 0 0,1-1 144 0,2-1 48 16,1-3 0-16,1-1 0 0,1-1-688 0,0 1-144 16,1-3-32-16,2-3 0 0,2-1 16 0,2-3 0 15,-1 0 0-15,0-4 0 0,-2-2 96 0,-1-3 0 16,1 0 16-16,-3-2 0 0,0 0-128 0,-4 1-16 0,0-1-16 0,-1 3 0 0,-2 1-176 15,-3 3-48 1,0 2 0-16,1 2 0 0,-4 2 48 0,0 1 0 0,-2 3 0 0,-2 2 0 0,-2 3-448 16,0 1-176-1,-1 4 16-15,0 1 0 0,-1 1-1184 0,1 2-256 0,1 1-32 0,1 2-10832 16,0-2-2160-16</inkml:trace>
  <inkml:trace contextRef="#ctx0" brushRef="#br0" timeOffset="134114.6">6549 8362 14735 0,'0'0'640'0,"0"0"160"0,0 0-640 0,0 0-160 16,0 0 0-16,0 0 0 0,0 0 4096 0,0 0 800 15,0 0 160-15,0 0 16 0,6-2-2704 0,-6 2-560 16,0 0-96-16,0 0-32 0,0 0-848 0,0 0-160 0,0 0-32 0,0 0-16 15,0 0-432-15,0 0-64 16,0 0-128-16,0 0 176 0,0 0-176 0,0 0 0 16,0 0 0-16,0 0 0 15,0 0-304-15,0 0-144 0,0 0-16 0,0 0-16 16,0 0-3008-16,0 0-608 0</inkml:trace>
  <inkml:trace contextRef="#ctx0" brushRef="#br0" timeOffset="134487.88">6857 7987 26031 0,'3'-17'1152'0,"1"10"240"0,0-1-1120 0,-2 1-272 0,2-2 0 0,-1 1 0 0,-1 1 1536 0,-2 7 240 16,0 0 48-16,0 0 16 0,0 0-592 0,0 0-112 15,0 0-32-15,0 0 0 0,1 7-816 0,-1 2-160 16,-1 3-128-16,-1 4 144 0,0 3-144 0,-2 4 0 15,1 3 0-15,-3 2 0 0,-1 4 0 0,0 2 0 16,0 1 0-16,0 1 0 0,3-1 0 0,-2-1 0 0,1-2 0 0,1-1 0 16,1-3 0-16,2-1 128 15,0-3-128-15,1-4 0 0,1-4 320 0,1-2 0 16,0-2-16-16,2-1 0 0,0-2 192 0,2-2 32 0,0-3 16 0,2 0 0 16,1-3-160-16,-1-1-16 0,2-1-16 0,2-1 0 15,3 1-64-15,-1 1-16 16,1-1 0-16,1 0 0 0,-2-1-144 0,2 0-128 15,-1 1 144-15,-1-2-144 0,1 2 0 0,-3 0 0 0,0 1 0 16,-1 0 0 0,-1 0-384-16,0 0-192 0,-1 0-16 0,0 0-16 0,2 1-2496 15,-3 0-496-15</inkml:trace>
  <inkml:trace contextRef="#ctx0" brushRef="#br0" timeOffset="134884.03">7427 8338 32767 0,'-3'-9'1456'0,"3"9"288"0,-4-2-1392 0,4 2-352 0,-4-1 0 0,0 1 0 0,-2 2 848 0,-1 1 112 16,0 5 0-16,-2 3 16 0,-1 1-352 0,0 4-80 15,-1 1-16-15,1 2 0 0,0 3-384 0,0 2-144 16,-1 3 0-16,2-1 144 0,-2-1-144 0,0 2 0 16,1-2 144-16,1-1-144 0,1-2 0 0,2-1 0 15,0-2 0-15,2-3 128 0,0-1 0 0,2-3 0 0,0-4 0 0,2-1 0 16,0-7 192-16,0 0 64 15,0 0 0-15,0 0 0 0,3-7 128 0,3-2 48 16,1-5 0-16,2-3 0 0,2-6-224 0,1-5-32 16,2-4-16-16,0-2 0 0,0-1-288 0,0 0 0 0,1 1 0 15,0 2-144-15,-2 3 144 0,-1 7 0 16,-1 2 0-16,-2 5 0 0,-1 2 0 0,-3 2 192 16,1 4-32-16,-2 3-16 0,-4 4 160 0,0 0 16 0,7 4 16 0,-3 3 0 15,0 2-336-15,-2 2 0 0,0 2 0 0,-1 2 128 16,-1 3-128-16,1 3 0 0,0 2 0 0,-1 0 0 15,0 0 0-15,0 1 0 0,1 3 0 0,1-1 0 16,-1 0 0-16,0-1 0 0,2-3 0 0,-2-2 0 16,2 1 0-16,2-3 0 0,0-3 0 0,1 0 0 15,-2-2-256-15,1-1 0 0,-1-2-16 0,0-2 0 16,3-3-1840-16,-4 1-352 0,-3-6-80 0,0 0-14448 16</inkml:trace>
  <inkml:trace contextRef="#ctx0" brushRef="#br0" timeOffset="135071.01">7293 8645 34607 0,'0'0'1536'0,"0"0"320"0,0 0-1488 0,0 0-368 0,0 0 0 0,0 0 0 16,-1-6 432-16,1 6 16 0,4-4 0 0,2 0 0 0,2 0-96 0,4 2-16 16,2 0 0-16,2 0 0 15,3 0-336-15,1-1 0 0,3 1 0 0,0-1 0 16,2-2-2048-16,0 0-336 0,1-2-64 0,-1 0-7120 15,0-2-1424-15</inkml:trace>
  <inkml:trace contextRef="#ctx0" brushRef="#br0" timeOffset="135573.93">7768 8484 24127 0,'0'0'1072'0,"0"0"208"0,4-4-1024 0,0 0-256 0,-1-1 0 0,-3 5 0 0,0 0 2288 0,0 0 400 15,0 0 64-15,0 0 32 16,0 0-1056-16,0 0-192 0,0 0-64 0,4 6 0 0,-1 1-896 0,-2 3-192 16,-1 2-48-16,0 3 0 0,0 1-336 0,-1 2 144 15,-2 0-144-15,1 2 0 0,-1 0 160 0,1 0-160 16,-2 0 128-16,2-2-128 0,1 0 0 0,-1-2 128 15,1 0-128-15,0-2 0 0,0-1 128 0,-1-1-128 16,1-2 0-16,1-2 128 0,1-1 0 0,-1-7-128 16,0 0 192-16,0 0-64 0,0 0 48 0,0 0 0 15,-2-8 0-15,0-2 0 0,0-2-48 0,1-2-128 16,1-3 192-16,0-2-64 0,0-1-128 0,0-2 0 16,1 0 0-16,1-2-176 0,0 1 176 0,2 2 0 15,-1 2 128-15,1 1-128 0,1 2 272 0,0 1-16 16,1 1 0-16,1 2 0 0,2 2-128 0,2 2-128 15,2 2 144-15,-1 0-144 16,3 1 0-16,-2 1 0 0,0 3 0 0,-1 0 0 0,0 1-128 0,2 2 128 0,-2 3 0 0,-1 0 0 16,-4 1-128-16,-1 1 128 0,-3 2 0 15,-2 2 0-15,-1 1-224 0,-2 3 64 0,-5 0 16 0,0 0 0 16,-2 1-112-16,1-2-32 0,-1-1 0 0,3-1 0 16,0-1 288-16,2-2-160 0,2-1 160 0,1-1-128 31,1-7 128-31,0 0 0 0,2 5 0 0,-2-5 0 0,4 4 0 0,2 1 0 0,1-2 0 0,2 0 0 31,-1 0 0-31,1-1 128 0,0 0-128 0,-1 1 128 0,-1 1-128 0,0-1 128 0,-1 1-128 0,1 3 128 31,-3-2-128-31,1 1 128 0,-2-1-128 0,-1 2 128 0,-1 1-128 0,-1-1 144 0,0 1-144 0,-2 0 160 16,0 1-160-16,-2-2 128 0,0 1-128 0,0-1 128 0,-2-2 16 0,-2 0 0 16,0-1 0-16,-2 0 0 15,-2 0 16-15,0-1 0 16,-2-1 0-16,1-2 0 0,0 0-160 0,-2-1 160 15,0-1-160-15,2 0 160 0,0-2-416 0,1 0-64 16,1-2-32-16,0-1-12592 16,1-2-2528-16</inkml:trace>
  <inkml:trace contextRef="#ctx0" brushRef="#br0" timeOffset="136017.97">8250 7800 28159 0,'0'0'1248'16,"0"-5"256"-16,0 5-1200 0,-1-6-304 0,0 0 0 0,1 0 0 0,0 1 848 0,0 5 112 15,-2-6 32-15,2 1 0 0,0 5 256 0,0 0 48 16,3-6 16-16,-3 6 0 0,6-4-496 0,-1 0-112 16,0 2 0-16,3 2-16 0,2 1-224 0,0 0-32 15,1 2-16-15,1-1 0 0,1 1-128 0,0 3-32 16,1-1 0-16,2 2 0 0,1 1-16 0,-2 3-16 16,1 3 0-16,-3 1 0 0,1 3-48 0,-2 4-16 15,-1 2 0-15,-1 4 0 0,-3 5-160 0,1 6 160 16,-4 3-160-16,-1 4 160 0,-4 3-160 0,-3 4 0 15,0 4 144-15,-2 2-144 0,-4 1 128 0,-1 2-128 16,-3 2 160-16,-1-3-160 0,-4-2 208 0,-2-3-48 0,-3-2-16 0,-2-4 0 16,-3-3 0-16,-1-1 0 0,-2-1 0 0,-2-2 0 15,-2-4-144-15,-3-1-176 0,-1-3 48 0,-5 0 0 32,-4-1-1968-32,-2-2-384 0,-4-1-80 0,-2-3-14448 0</inkml:trace>
  <inkml:trace contextRef="#ctx0" brushRef="#br0" timeOffset="136675.69">5427 7889 7359 0,'1'-13'320'0,"0"8"80"0,0-1-400 0,2-1 0 0,-1 1 0 0,0-1 0 16,-1 1 3488-16,0-1 608 0,0 2 128 0,0-1 32 15,-1 6-2112-15,0-5-416 0,0 5-96 0,0 0-16 16,-1-5-752-16,1 5-160 0,0 0-16 0,0 0-16 16,-6 1-288-16,-1 4-48 0,-1 2-16 0,1 4 0 0,-2 4-320 0,-2 4 128 15,-3 3-128-15,-1 5 0 0,0 4 0 0,0 5 0 16,-2 4 0-16,-1 4 0 0,1 3 128 16,-2 5-128-16,0 3 160 0,1 2-160 0,-1 3 240 0,3 2-48 15,0 2-16-15,3-2 0 0,1 0-16 0,3-2 0 16,4 0 0-16,2-3 0 0,3-3-32 0,4-1 0 15,1-2 0-15,5-2 0 0,3-4-128 0,6-1 192 16,1-4-192-16,2-4 192 0,0-4 16 0,2-1 16 16,2-4 0-16,2-4 0 0,-1-3-48 0,1-4-16 15,0-2 0-15,-1-4 0 0,1-5 64 0,1-2 16 16,0 1 0-16,-2-4 0 0,0-4-80 0,-3 1-16 16,-2 0 0-16,-1-3 0 0,-3 1-144 0,-1 0 128 15,-4 1-128-15,-1 2 128 0,-1-2-128 0,-2 1-192 0,-2 1 32 0,-7 2 16 31,0 0-1616-31,0 0-320 0,0 0-64 0</inkml:trace>
  <inkml:trace contextRef="#ctx0" brushRef="#br0" timeOffset="141346.73">9179 7869 14511 0,'0'0'640'0,"6"-4"128"0,-2-1-608 0,1-2-160 0,-1-1 0 0,0 2 0 0,2-1 1472 0,-2 0 272 16,1 0 48-16,-1-1 16 0,0 0 112 0,0 2 0 15,-3 0 16-15,0 1 0 0,-1-1-528 16,0 6-96-16,-1-5-32 0,1 5 0 0,-3-5-640 0,-2 3-144 15,0 1-32-15,-2 2 0 0,-1 1-320 0,0 4-144 16,-2 2 128-16,-4 4-128 0,0 3 0 0,-1 5 0 16,-3 5-144-16,1 6 144 0,-2 6-144 0,-3 6 144 15,-2 5 0-15,-2 4-144 0,1 4 144 0,-1 6 0 0,-1 4 0 0,3 1 0 16,-1 0 0-16,2 1 0 0,2 0 0 16,3 0 0-16,4-2 0 0,3-2 0 15,3-4 0-15,5-3 0 0,3-3 0 0,3-3 0 16,3-4 0-16,1-3 0 0,5-2 0 0,2-5 144 0,2-2-144 0,0-2 160 15,1-4-32-15,2-4-128 16,0-3 192-16,1-2-64 0,2-3-400 0,0-5-96 16,-1-5-16-16,1-1 0 15,1-5-1904-15,2-3-384 0,0-4-80 0</inkml:trace>
  <inkml:trace contextRef="#ctx0" brushRef="#br0" timeOffset="141857.14">9565 7929 16575 0,'4'-7'1472'0,"0"0"-1168"0,-1-1-304 0,2 0 0 16,-1 0 2016-16,-1 1 352 0,0 0 64 0,-1 1 0 15,0 0-656-15,-2 6-144 16,0 0-32-16,0 0 0 0,0 0-944 0,0 0-192 0,-3 6-32 0,-2 0-16 15,1 2-416-15,-2 4 0 0,0 2 0 0,-2 5 0 0,-1 4 0 0,-1 3 0 32,-2 4 0-32,0 2 128 0,0 1-128 0,1-1 0 15,1 0 0-15,0-2 0 0,2-2 0 0,1-1 0 16,1-3 128-16,3-2-128 0,1-1 384 0,2-4 0 0,2-1 0 16,1-3 0-16,2-2 256 0,1-1 64 0,1-1 0 0,1-3 0 15,1-1-112-15,2-1-16 16,2-1 0-16,1 1 0 0,3-3-144 0,0 0-48 0,1-1 0 15,2 0 0-15,2 0-240 0,0 0-144 0,-2 0 160 0,1 1-160 16,0 0 0-16,-1 0 0 16,-1-1 0-16,-2 1 0 15,0 0-1712-15,-2 0-224 0,-2 2-48 0,2 0-8768 16,-2-1-1728-16</inkml:trace>
  <inkml:trace contextRef="#ctx0" brushRef="#br0" timeOffset="142248.6">10023 8263 24879 0,'0'0'2208'0,"0"0"-1760"15,-2-4-448-15,2 4 0 0,0 0 1456 0,0 0 208 16,-6-2 32-16,1 2 16 0,0 1-400 0,0 3-80 16,-3 4-16-16,0 4 0 0,1 1-784 0,-1 3-176 15,-1 0-16-15,0 3-16 0,1 1-224 0,-1 0 128 16,-1 2-128-16,2 0 0 16,3 0 128-16,-3-1-128 0,3-1 0 0,0-2 144 0,1-2-144 0,0-1 0 15,2-3 144-15,-1-4-144 0,1-1 240 0,2-7-32 16,0 0 0-16,0 0 0 0,0 0 272 0,0 0 48 15,4-9 16-15,1-2 0 0,0-3-96 0,3-4-32 16,3-4 0-16,-1-2 0 0,1-4-208 0,1-3-32 16,0-2-16-16,0 0 0 0,0 1-160 0,-1 2 0 15,-1 4 0-15,-1 4 0 0,-2 3 128 0,0 4-128 0,-1 3 192 0,-1 3-64 16,-1 2 256-16,1 3 32 16,-5 4 16-16,0 0 0 0,5 4-288 0,1 3-144 0,-2 3 160 15,0 2-160-15,-1 2 0 0,0 3 0 16,0 2 0-16,2 3 0 0,-2 1 0 0,0 2-128 0,0 0 128 15,0 0 0-15,0 1 0 0,1-2 0 0,0-1 0 16,0-2 0-16,1 0 0 0,-1-2 0 0,1 0 0 0,-1-2 0 16,-1-4 0-16,1-1 0 0,-1-2 0 0,-1-1 0 31,1-3-1888-31,-3-6-320 0,0 0-64 0,0 0-14768 0</inkml:trace>
  <inkml:trace contextRef="#ctx0" brushRef="#br0" timeOffset="142894.63">9960 8450 32255 0,'0'0'2864'0,"0"0"-2288"16,0-6-576-16,1 0 0 0,3 2 400 0,-1-2-16 15,1 1-16-15,3-1 0 0,2 2 112 0,2 1 32 16,2-1 0-16,2 1 0 0,4-1-384 0,2 0-128 16,2 1 0-16,1 0 0 0,0-2-144 0,2 1-128 15,-1-1-32-15,-1 0 0 16,-2 1-224-16,-1-1-48 0,-2 1-16 0,-3 0 0 0,-1 1 400 0,-3 1 192 15,-2 0-160-15,-2 1 160 0,-1 1 128 0,-7 0 128 16,0 0 32-16,6 4 0 0,-6-4 176 0,3 9 48 16,-1 1 0-16,-1 2 0 0,-1 1-176 0,-1 2-16 0,0 2-16 0,0 1 0 15,0-1-304-15,-1 0 0 16,-1-2 0-16,1 2 0 0,1 0 160 0,0 1-160 16,0-3 128-16,0-2-128 0,0-1 192 0,1-1-32 15,0-2-16-15,0-2 0 0,0-2 224 0,0-5 32 16,0 0 16-16,0 0 0 0,0 0 144 0,0 0 16 0,4-4 16 0,2-4 0 15,-3-3-16-15,1-3 0 0,2-4 0 0,-1-1 0 0,1-3-304 0,0-2-64 16,1-1-16-16,0 0 0 0,-2 0-192 16,1 1 0-16,-1 1 128 0,2 4-128 15,-2 1 0-15,2 4 0 0,-1 2 0 0,1 2 0 0,0 0 0 0,-1 2 0 16,1 3 0-16,0 0 0 0,2 2 0 16,0 1-160-16,0 3 160 0,0 2-128 0,-2 3 128 0,1 1-160 15,-1 2 160-15,-2 2-160 16,0 1 160-16,-1 1-128 0,-4 2 128 0,0 0-128 0,-2 0 128 0,-2 2 0 15,0-1-144-15,0 0 144 0,-2-2 0 0,1-1 0 16,-1-2-144-16,1-1 144 16,0-2 0-16,2-1 0 0,0-2 0 0,3-5 0 15,0 0 0-15,0 0 0 0,0 0 0 0,0 0 0 0,0 0 144 0,0 0-16 16,0 0 0-16,7 2 0 0,2-1 0 0,1-1-128 0,0-1 192 0,1 2-64 16,1 2-128-1,0 0 0-15,-1 1 0 0,0 1 0 0,-1 0 0 0,-1 2 0 16,-3-1 0-16,-1 2 0 0,-2 1 0 0,-2 1 0 15,-2-1 0-15,-1-1 0 0,-2 0 208 0,-3 0 16 0,-3-2 0 0,-2 1 0 16,-1-2 96-16,-2 1 0 0,-1-2 16 0,-1 0 0 16,0 0-112-16,0-2-32 0,1 0 0 0,0 0 0 15,2-1-192-15,1 0 128 0,1-1-128 0,0 0 0 16,1 0 0-16,2-1 0 0,1 0-208 0,2-1 64 16,-1 1-2256-1,2 1-448-15,5 0-96 0</inkml:trace>
  <inkml:trace contextRef="#ctx0" brushRef="#br0" timeOffset="143226.82">9672 8823 36911 0,'-14'-9'1632'0,"8"7"352"0,1 0-1600 15,0 0-384-15,5 2 0 0,0 0 0 16,0 0 384-16,0 0 0 0,0 0 0 0,10-1 0 0,5 2-48 0,3-1-16 16,6 0 0-16,4 0 0 0,4-1-112 0,3 0-16 15,5-1-16-15,0 1 0 16,5 1 96-16,4 0 32 0,1 0 0 0,4 0 0 0,-1-2-64 0,-1 0-16 16,-4 0 0-16,-2 1 0 0,-3 1-80 0,-3 1-16 15,-4 0 0-15,-4 0 0 0,-4 0-128 0,-5 0 0 16,-2 0 0-16,-6 1 128 0,-2 1 0 0,-3 0-128 0,-3 0 192 0,-7-3-64 15,0 0-352-15,0 0-80 0,-2 6-16 0,-3 1 0 16,-3 2-704 0,-1 1-160-16,-2 1-32 0,-3 1-10432 0,-2 0-2112 0</inkml:trace>
  <inkml:trace contextRef="#ctx0" brushRef="#br0" timeOffset="143541.78">10030 9147 20271 0,'0'0'896'0,"-6"-3"192"0,1 1-880 0,5 2-208 0,-5-4 0 0,5 4 0 0,-1-7 3200 16,1 1 576 0,2-1 128-16,3 0 32 0,0 1-2016 0,4-1-416 0,2 1-80 0,2 0-16 15,5 1-752-15,-2 0-144 0,4 1-48 0,0 2 0 0,0 2-224 16,-2 0-48 0,1 1-16-16,-4 2 0 0,0 1-176 0,-3 2 0 0,-2 0 0 0,-5 3 128 0,-1 1-128 0,-2 2 0 0,-2 3 0 0,-5 1 0 15,-5 5 0-15,-2 0 0 16,-3 1 0-16,-3 0 0 15,0-1 0-15,-2 0-224 0,0-2 48 0,4-1 16 0,2-3 160 16,3-1-128-16,1-3 128 0,4-1-128 0,1-3 128 0,3 0 0 0,2-7 0 0,0 0 128 31,6 5 112-31,1 0 16 0,4-3 16 0,3-1 0 16,1 0 0-16,3-1 0 0,3-2 0 0,3 0 0 16,1-3-272-16,1 1 160 0,1 0-160 0,-1-2 128 0,1 1-336 0,-1-2-80 0,0 0-16 0,-1 1 0 15,0-2-1856-15,0 0-368 0,1 0-80 0</inkml:trace>
  <inkml:trace contextRef="#ctx0" brushRef="#br0" timeOffset="144094.04">11066 8058 24191 0,'0'0'1072'0,"0"0"208"0,1-5-1024 0,0 0-256 0,-2-2 0 0,1 0 0 16,1 1 1744-16,0-1 304 0,1 1 48 0,1-1 16 0,0-1-320 0,0 2-64 15,2 0-16-15,-1 1 0 0,1 0-656 0,3 2-128 16,-1 1-32-16,2 0 0 0,2 1-432 0,1 1-80 15,0 2-32-15,1 0 0 0,0 1-160 0,0 3-48 16,1 1 0-16,0 4 0 0,-1 4-144 0,0 2 0 16,0 4 0-16,1 3 0 0,-2 3 0 0,1 4 0 15,-4 3 0-15,0 5 0 0,-4 6 0 0,-3 8 0 16,-3 4 0-16,-3 4 0 0,-3 2 0 0,-2-1 0 16,-2 0 0-16,-1 1 0 0,-2-4 0 0,-1-1 128 15,-3-3-128-15,-2-2 192 0,-3-3-48 0,-1-4 0 16,-1-2 0-16,-2-3 0 0,-1-3 32 0,-2-2 0 15,-2-3 0-15,-1 0 0 0,-1-1-176 0,-1-2-272 16,-1-1 64-16,-1-2-12848 16,-2 1-2560-16</inkml:trace>
  <inkml:trace contextRef="#ctx0" brushRef="#br0" timeOffset="146667.19">4494 8667 9439 0,'0'0'416'0,"0"0"96"0,0 0-512 0,0 0 0 0,-4 4 0 0,4-4 0 16,-7 3 1696-16,2-1 240 15,-1 0 48-15,6-2 16 0,0 0-736 0,0 0-160 0,-5 2-16 0,5-2-16 16,-7 1 64-16,7-1 16 16,-6 2 0-16,6-2 0 0,-7 2-160 0,7-2-32 0,-5 1 0 0,5-1 0 15,0 0-192-15,0 0-64 16,0 0 0-16,0 0 0 0,0 0-272 0,0 0-64 0,0 0-16 0,0 0 0 0,0 0-112 16,7 0-32-16,2-1 0 15,2-1 0-15,2 1 48 0,2 0 0 0,0 1 0 0,1-1 0 0,2 0-64 0,1 0 0 31,-1 0 0-31,2 0 0 0,0 0-192 0,0 0 128 0,-1-1-128 0,-2 1 0 0,0 0 0 16,-1 2 0-16,-2 0 0 0,0 1 0 0,-3-2 160 0,-1 0-160 16,-2 1 160-16,0 1-160 15,-8-2 128-15,0 0-128 0,0 0 0 0,0 0 144 16,0 0-144-16,-5 4 0 0,-3 0 0 0,-3 0 0 0,-3 1 0 0,-4 1 0 0,-3-2 0 0,-2 2 0 16,-2-1-144-16,-2 1 144 0,1-1 0 15,-1 1 0 1,1-1 0-16,1 0 0 0,1-2 0 0,0 0 144 0,4 1 112 0,2-1 0 15,1 0 16-15,4-1 0 0,2 0 64 16,2 0 16-16,3-1 0 0,6-1 0 0,0 0-48 0,0 0-16 16,0 0 0-16,0 0 0 0,0 0-288 0,6 3 128 0,2-2-128 0,3 0 0 0,3 0 0 15,0 1 0-15,1-2 0 0,2 1 0 0,0 0 0 0,1-1 0 32,0 0 0-32,2 0 0 0,1-1-160 0,1 1 16 0,0 0 0 15,2 0 0 1,2 1-2576-16,-2-1-512 0</inkml:trace>
  <inkml:trace contextRef="#ctx0" brushRef="#br0" timeOffset="148093.16">4406 8732 9839 0,'0'0'432'0,"0"0"96"15,0 0-528-15,0 0 0 16,0 0 0-16,0 0 0 0,0 0 1344 0,0 0 144 16,0 0 48-16,0 0 0 0,0 0-320 0,0 0-64 15,0 0-16-15,0 0 0 0,0 0-112 0,0 0-32 0,0 0 0 0,0 0 0 0,0 0-32 0,-4 3-16 16,4-3 0-16,0 0 0 0,-6 3-320 0,6-3-64 31,0 0-16-31,0 0 0 0,0 0-256 0,0 0-48 16,0 0-16-16,0 0 0 0,0 0-224 0,3 6 128 0,1-2-128 0,3 0 0 15,1-2 192-15,1 0-64 16,2-1-128-16,1 0 192 0,2-1-32 0,1-1-16 0,1 0 0 16,1 0 0-16,1 0 48 0,0 0 16 0,1 0 0 0,-1 0 0 0,-1-1-32 0,1 1-16 0,-1-1 0 0,0 0 0 31,-3-1-160-31,0 0 160 0,1 2-160 0,-4 0 160 0,-1 0 32 0,-3 0 16 16,0-1 0-16,-7 2 0 0,0 0 96 15,0 0 16-15,0 0 0 16,0 0 0-16,0 0 32 0,0 0 16 0,0 0 0 0,0 0 0 15,0 0-160-15,0 0-16 0,0 0-16 0,0 0 0 0,0 0-176 0,0 0 0 16,0 0 0-16,0 0 0 16,0 0-352-16,5 1-96 15,-5-1-32-15,0 0-14944 0</inkml:trace>
  <inkml:trace contextRef="#ctx0" brushRef="#br0" timeOffset="164641.63">5700 10699 8287 0,'0'0'736'0,"-4"0"-592"0,-3-1-144 0,0-2 0 0,0 1 2368 0,0 0 432 15,0 0 80-15,1 0 32 0,-2-1-400 0,2 1-80 16,-1-1 0-16,1 2-16 0,6 1-736 0,0 0-144 16,-4-1-16-16,4 1-16 15,0 0-672-15,0 0-128 0,0 0-16 0,0 0-16 0,0 0-288 0,8 2-48 16,2 0-16-16,2 1 0 0,1 0-64 0,2 0 0 15,2 0-16-15,2-1 0 0,1 1 32 0,4-1 16 16,0-1 0-16,1 1 0 0,0 0-112 0,3 1-32 16,-1-2 0-16,2 1 0 0,0 0-144 0,-1 0 0 15,0-1 144-15,-1 0-144 0,1 1 0 0,-4-1 0 16,-2 0 0-16,-2 0 0 16,-4 0-624-16,0 0-192 0,-2 0-32 0,-4 0-10208 0,-1 0-2032 15</inkml:trace>
  <inkml:trace contextRef="#ctx0" brushRef="#br0" timeOffset="164907.17">6007 10484 29487 0,'-11'-9'2624'0,"6"6"-2112"0,1-1-512 16,0-1 0-16,-1 1 384 0,5 4-16 0,0 0-16 0,0 0 0 15,0 0 368-15,0 0 80 16,0 0 16-16,0 0 0 0,0 0-336 0,0 0-64 0,2 10-16 0,1 3 0 15,-1 4 32-15,0 2 0 0,0 3 0 0,0 4 0 16,2 2 16-16,-3 2 16 0,-1 0 0 0,0 0 0 16,1 1-176-16,0 0-32 0,0-2-16 0,0-2 0 15,0 0-96-15,2-2-16 0,0-2 0 0,0-2 0 16,-1-1-128-16,2-3 0 0,0-1 0 0,0-2 0 16,0-2-224-16,0-2-32 0,2-1 0 0,-2-4 0 15,-4-5-2944-15,8 1-576 0,9-7-128 16,-6-2-32-16</inkml:trace>
  <inkml:trace contextRef="#ctx0" brushRef="#br0" timeOffset="165677.89">7131 10323 19343 0,'0'0'1728'0,"0"0"-1392"0,0-7-336 0,0 7 0 16,0-7 1280-16,0 7 176 0,0-4 32 0,0 4 16 16,0 0-32-16,0 0-16 0,0 0 0 0,0 0 0 15,-2 7-592-15,1 1-112 0,0 4-32 16,0 3 0-16,-1 0-144 0,2 3-48 15,0 3 0-15,0 1 0 0,0 1-16 0,0 2-16 0,-1 1 0 0,1 1 0 16,0 0-208-16,1 0-32 0,-1-2-16 0,0-2 0 16,0-2-240-16,0-1 176 0,0-3-176 0,0 1 160 15,0-4-160-15,-1-2 128 0,0-2-128 0,1-1 128 0,1-1 16 16,-2-2 0-16,1-6 0 0,0 0 0 16,0 0 16-16,0 0 0 0,0 0 0 0,0 0 0 15,-2-6-160-15,0-3 160 0,-1-2-160 0,0-2 160 0,1-3-160 16,0-1 0-16,1-4-160 0,0-1 160 0,0-3 0 15,0-3 0-15,-1-3 0 0,2 2 0 0,0-1 0 0,0 0 0 16,3 1 0-16,0 1 0 0,1 2 0 0,2 0 0 16,0 2 0-16,3 2 0 0,1 1 128 0,1 0-128 15,1 4 144-15,1 1-144 0,2 2 0 0,-1 2 128 16,1 1-128-16,2 2 0 0,-1 3 0 0,1-1 0 16,-2 4 0-16,1 0 0 0,-1 2 0 0,-1 2 0 15,0 2 0-15,-2 1 0 16,-1 0-512-16,-2 4-128 0,-2 3-48 0,1 2 0 15,-5 2-2640-15,-2 2-512 0</inkml:trace>
  <inkml:trace contextRef="#ctx0" brushRef="#br0" timeOffset="165882.01">7133 10598 30399 0,'0'0'2704'0,"0"0"-2160"0,0 0-544 0,0 0 0 16,0 0 608-16,0 0 16 0,0 0 0 0,0 0 0 15,0 0-48-15,6-3 0 16,1 1 0-16,2 0 0 0,2 0-128 0,2 1-16 0,2 0-16 0,1-1 0 16,1 1-288-16,3 0-128 0,-1 0 128 0,2 0-128 31,1-1-960-31,2 1-288 0,2 0-48 0,-1 1-8720 16,0-1-1744-16</inkml:trace>
  <inkml:trace contextRef="#ctx0" brushRef="#br0" timeOffset="166229.57">7573 10793 20271 0,'0'0'896'0,"0"0"192"0,0 0-880 0,0-4-208 16,0-3 0-16,0 1 0 0,0-1 1856 0,-1 1 320 0,0-1 64 0,1 1 0 15,0 1-192-15,0 5-64 0,0-7 0 0,0 7 0 16,0 0-768 0,0 0-144-16,0 0-48 0,0 0 0 0,0 0-576 0,0 0-112 15,0 0-16-15,0 0-16 0,4 8-112 0,0 2-32 0,-1 2 0 0,-1 1 0 0,0 2-160 0,1 0 128 31,-2 1-128-31,0 2 128 0,0 0-128 0,0-1 0 16,-1 2 0-16,2 0 0 0,-2-1-240 0,2 0-128 16,0 0-16-16,0-2-16 15,0-1-1904-15,0-1-368 0,0-3-80 0</inkml:trace>
  <inkml:trace contextRef="#ctx0" brushRef="#br0" timeOffset="166609.26">7637 10769 33167 0,'-3'-5'2944'0,"-1"-2"-2352"16,3 2-464-16,0-2-128 0,0 0 944 0,2 1 160 15,3 0 48-15,-1 2 0 0,-3 4-704 0,6-5-128 0,2 2-16 0,1 2-16 16,1 1-288-16,1 2 160 0,0 2-160 0,-1 1 128 16,0 2-128-16,-2 0 0 0,0 3 0 0,-1 1 0 15,-3 1 0-15,-2 2 0 0,-1 1 0 0,-2 1 128 16,-2 2-128-16,0 0-144 0,-3-2 144 0,1 1-208 15,-2-2-16-15,1 0 0 0,0 0 0 0,1-3 0 16,0-1 224-16,0-2 0 0,1-3 0 0,2 1 0 16,2-7 144-16,0 0-144 0,0 0 0 0,5 5 144 15,-5-5-144-15,7 5 0 0,2-1 0 0,1-1 0 16,1 1 0-16,-1-1 0 0,2 0 0 0,0 1 0 0,1 1-128 0,0 0 128 16,1 0 0-16,-1 2 0 0,0-1 0 0,0 1 192 15,-2-1-32-15,-1 2 0 0,-3-1 160 0,-2-1 16 16,0 0 16-16,-4-1 0 0,-1 1 176 0,-2 0 48 15,-3 2 0-15,0-2 0 0,-5-1 0 0,-1 1 16 16,-2-1 0-16,-2 0 0 0,0-1-336 0,-2 0-80 16,1 1-16-16,-2-1 0 0,1 1-352 0,-1-2-64 15,2 0 0-15,0-1-16 16,3 1-496-16,2-1-112 0,0-1-16 0,3 0-11376 0,2-1-2272 0</inkml:trace>
  <inkml:trace contextRef="#ctx0" brushRef="#br0" timeOffset="166876.12">8323 10808 29487 0,'4'-14'1296'0,"-3"9"288"0,0-1-1264 0,-1 1-320 0,0-2 0 0,-1 2 0 0,-5-2 1792 0,0 2 320 16,-2-1 48-16,-2 2 16 16,-2-1-816-16,0 3-144 0,0 1-48 0,-1 2 0 15,-1 1-512-15,0 4-96 0,-1 2-32 0,-1 3 0 0,1 2-336 0,1 2-64 16,0 3 0-16,2-1-128 0,1 3 0 0,1 1 0 15,1 1 0-15,1 0 0 0,2 0 0 0,3-1 0 16,2-1 0-16,2-1-144 0,2-2 144 16,2 0 0-16,0-3 0 0,4-1 0 0,2 0 0 0,1-2 0 15,2-2 0-15,3-1-128 0,2-3-64 0,0 0 0 16,3-3 0-16,3-1 0 16,2-3-1776-16,3-3-352 0,1-3-80 0</inkml:trace>
  <inkml:trace contextRef="#ctx0" brushRef="#br0" timeOffset="167412.68">8893 10544 22111 0,'1'-10'976'0,"3"5"208"0,1-1-944 0,1-2-240 0,-3 0 0 0,1 0 0 0,0 0 1632 0,-2 0 288 15,-1 2 48-15,0 0 16 0,-2 1-336 0,1 5-64 16,-3-6-16-16,-2 2 0 0,0 0-432 0,-3 3-96 15,-1 1-16-15,-2 1 0 0,-2 2-496 0,-1 0-96 32,-2 1-32-32,1 3 0 0,-3 1-224 0,2-1-48 0,0 1-128 0,3 1 192 0,2 0-192 0,0-1 0 15,2 0 0-15,3 0 0 0,1-1 0 0,3 1-192 16,2 0 192-16,2-2-160 0,3 1 160 0,1-1-160 16,3-1 160-16,2 1-160 0,2-1 160 0,2 1 0 0,0-2 0 0,3 1-128 15,-1 0 128-15,1-1 0 0,-2 1 0 0,1-1 0 16,-2 0 0-16,1 2 0 0,-3-1 0 0,-1 3 0 15,-2-1 0-15,0 0 0 0,-1 1 128 0,-4 0-128 16,-2 0 256-16,-1 0 0 16,-4 1-16-16,0 0 0 0,-2 0 208 0,-3 1 64 0,0 0 0 0,-6 1 0 15,1-2-160 1,0 4-32-16,-3-2 0 0,-1-2 0 0,-2 0-192 0,0 0-128 0,2 0 160 0,1-1-160 16,-2-2-352-16,4 0-160 15,0-4-48-15,5 0 0 16,1-1-2752-16,5-3-544 0</inkml:trace>
  <inkml:trace contextRef="#ctx0" brushRef="#br0" timeOffset="167600.82">9228 10551 32191 0,'0'0'1424'0,"0"0"304"0,0 0-1392 0,0 6-336 0,0 2 0 0,-1-1 0 16,-1 2 1136-16,0 1 144 0,0 1 48 0,0 1 0 0,1 0-240 0,-1 1-64 15,0 3 0-15,-1-2 0 16,1 0-624-16,1 1-128 0,0-1-16 0,1-1-16 0,0 0-240 15,0-1 128-15,0-1-128 0,1-1 0 16,2 0 0-16,0-2-192 0,2-3 16 0,0-1 0 16,2-2-2128-16,1-3-416 15,-2-2-96-15</inkml:trace>
  <inkml:trace contextRef="#ctx0" brushRef="#br0" timeOffset="167742.39">9227 10385 34495 0,'-16'-7'1536'0,"10"3"304"0,-2 0-1472 0,0-1-368 15,3 1 0-15,-3 1 0 0,2 1 464 0,2-1 32 16,4 3 0-16,0 0 0 0,0 0-496 0,0 0 0 16,0 0-176-16,0 0 176 0,7 4-1920 15,4 1-272-15,-1 2-48 0,2-1-11456 0</inkml:trace>
  <inkml:trace contextRef="#ctx0" brushRef="#br0" timeOffset="168048.45">9452 10599 21183 0,'-2'12'944'0,"1"-6"192"0,-1 3-912 0,2 2-224 15,-3 1 0-15,2 1 0 0,-1 0 1920 0,1 0 320 32,0 0 80-32,-1 0 16 0,1 1-640 0,-2-1-128 0,2-2-32 0,0 0 0 0,0-2-416 0,0-1-96 15,0-1 0-15,1-7-16 0,0 0-288 16,0 0-48-16,0 0-16 0,0 0 0 0,0 0-176 0,0 0-32 16,4-5-16-16,2-1 0 0,-1-2-96 0,1-3-16 0,-1-2 0 0,2-3 0 31,2-1-128-31,1-1-16 15,1 0-16-15,0 1 0 0,1 2-160 0,0 1 0 0,0 2 0 0,0 4 128 16,0 0-128-16,1 2 0 0,-3 2 0 0,0 2 128 16,0 2 32-16,0 2 0 0,-1 1 0 0,-1 3 0 0,2 0-160 15,-3 2 0-15,2 2 0 0,-3 1 128 16,-1 0-128-16,0 2 0 0,1 0 144 0,-1 1-144 16,0-2 0-16,0 0 0 0,0 0 0 0,-1 0-128 31,-1-1-368-31,1 1-64 0,0-2-16 0,1-1 0 0,1-3-2048 0,1 0-400 0,1-3-96 0,2-3-16 0</inkml:trace>
  <inkml:trace contextRef="#ctx0" brushRef="#br0" timeOffset="168454.43">9976 10483 25791 0,'0'0'1152'0,"-4"-3"224"0,-2 0-1104 0,0 0-272 16,1 1 0-16,-1 1 0 0,1 1 2496 0,-1 1 448 15,1 1 96-15,-1 3 16 0,-1 0-1616 0,0 4-320 16,0 1-64-16,1 2-16 0,-2 2-608 0,1 2-128 15,2 1-32-15,2 1 0 0,-2 1-272 0,2 0 128 16,1 2-128-16,2-1 0 0,1-1 128 0,1-2-128 16,0 1 0-16,2 0 0 0,0-4 128 0,3-1-128 15,1-1 0-15,1-1 0 0,0-2 176 0,1-2-176 0,0-3 160 0,1-2-160 16,0-2 160-16,0-2-160 0,1-2 160 0,0-3-160 16,0-2 192-16,0-3-64 0,-1-3-128 0,-1-2 192 15,0-1-192-15,-1-3 0 0,-3-4 128 0,-1 0-128 16,-1-1 0-16,-1 0 0 0,-1 1 0 15,-4 2 0-15,0 3 0 0,-3 4 0 0,-2 1 128 0,-2 3-128 0,-1 2 176 0,-3 3-16 16,-1-1 0-16,0 4 0 0,-3 1-16 0,3 2 0 16,0 2 0-16,-1 3 0 0,0 0-144 0,1 3 0 15,0-1 0-15,3 3 0 0,1 1 0 0,2 1 0 16,1 1 0-16,3 0-176 0,0 1 176 0,2 0-192 16,2-1 192-16,2 0-192 0,3 0 192 0,0 0-128 15,2-1 128-15,4-1-128 0,1 0 128 0,0-3 0 16,1 1 0-16,2-2-128 0,1-2 128 0,2-1-208 15,0-2 80-15,2-1 128 16,2-2-1024-16,2-1-64 0,3-3-32 0,-2-1-10912 16,3-3-2192-16</inkml:trace>
  <inkml:trace contextRef="#ctx0" brushRef="#br0" timeOffset="168867.03">10291 10045 23039 0,'0'0'2048'0,"0"0"-1648"15,0 0-400-15,-2-5 0 0,0 0 1248 0,2 5 160 0,-1-4 48 0,1 4 0 0,1-5 272 0,-1 5 48 16,0 0 16-16,3-5 0 16,-3 5-608-16,7-2-112 0,-1 0-32 0,1 1 0 0,0 1-400 0,-1 1-64 15,1 0-32-15,2 1 0 16,-2 1-80-16,2 2-16 0,0 0 0 0,-1 3 0 16,-1 2-64-16,0 2-32 0,1 2 0 0,-1 3 0 0,1 0-48 0,0 4-16 0,-2 3 0 15,1 4 0 1,-3 3-80-16,0 4-16 0,-2 5 0 0,-2 4 0 0,-2 5-32 0,-3 6-16 0,-2 4 0 15,-3 5 0-15,0 4-144 0,-6 1 192 0,0 0-192 0,-3 0 192 16,-2 2-192-16,-2-4-144 0,-3-2 144 0,-4-4-208 31,-4-1-464-31,-3-3-96 0,-3-4 0 0,-1-3-16 16,1-1-224-16,-3-3-32 0,-2-1-16 0,-5-2-10960 0,-5-2-2192 0</inkml:trace>
  <inkml:trace contextRef="#ctx0" brushRef="#br0" timeOffset="169522.55">7067 10007 20207 0,'0'0'896'0,"-2"-5"192"0,-2 0-880 0,-1-1-208 15,1 2 0-15,-2 0 0 0,-1 0 928 0,1 2 144 16,-2 0 16-16,1 2 16 0,-1 1-224 0,-1 1-48 16,0 2-16-16,0 1 0 0,-2 1-496 0,-2 3-80 15,1 5-32-15,-1 2 0 0,0 4 128 0,0 3 32 16,0 5 0-16,-1 3 0 0,1 7-48 0,0 4-16 16,0 4 0-16,0 4 0 0,0 5-112 0,4 5-32 15,1 1 0-15,3 3 0 0,1 1 144 0,3-1 16 0,1 0 16 0,3-2 0 16,3 0 64-16,1-1 16 0,2-2 0 0,3-2 0 15,3-1-32-15,2-4 0 0,1-3 0 0,2 0 0 0,1-2-48 16,1-2-16-16,1-3 0 0,12 15 0 0,-5-13-64 16,-3-7-32-16,-4-8 0 0,0-3 0 0,-3-4-224 0,1-4 144 15,0-1-144-15,-8-8 128 0,-1-2-128 0,1 1 0 16,1-1 0-16,1-2-176 16,-3-1-1488-16,1 0-288 0,-1-2-64 0,-2-1-12368 15</inkml:trace>
  <inkml:trace contextRef="#ctx0" brushRef="#br0" timeOffset="171499.54">11259 10081 8287 0,'0'0'736'0,"3"-6"-592"0,-3-1-144 0,1 1 0 15,0 0 2512-15,0 1 480 0,-1-1 80 0,0 1 32 16,-1 0-1264-16,1 5-256 0,-1-5-48 0,1 5-16 16,-1-4-304-16,1 4-48 0,-5-4-16 0,5 4 0 15,-5 0-128-15,-2 2-48 0,-1 3 0 0,0 3 0 16,-2 3-496-16,-1 4-96 0,-2 5-32 0,-4 4 0 16,-2 3-80-16,-2 5-16 0,-3 4 0 0,-1 3 0 15,-4 5-112-15,2 5-16 0,-1 1-128 0,3 4 192 0,1 1-192 0,2 0 0 16,3-1 0-16,5-2 0 0,3-3 0 15,4-2 0-15,4-3 0 0,4-2 0 0,4-1 0 0,4-3 0 16,3-1 0-16,5-3 0 0,3-2 0 0,4-3 192 16,7 0-48-16,1-5-16 0,4-4-128 0,1-2 0 15,2-2 0-15,0-4-10592 16,3-2-2032-16</inkml:trace>
  <inkml:trace contextRef="#ctx0" brushRef="#br0" timeOffset="172771.1">11610 10316 15663 0,'0'0'688'0,"3"-8"144"0,-2 2-656 0,1-1-176 0,1 0 0 0,2 1 0 16,-1-2 2080-16,0 2 384 0,0-2 80 0,-1 1 16 0,0 1-560 0,1 0-96 15,-1 2-32-15,-3 4 0 0,0 0-784 0,0 0-176 16,0 0-16-16,0 0-16 0,0 0-304 0,0 0-64 16,4 7-16-16,0 4 0 15,-2 2-16-15,-2 3 0 0,-2 3 0 0,-1 3 0 16,-1 2-208-16,-2 1-32 0,0 3-16 0,-1 1 0 0,1 3-64 0,-1 0-16 0,2 0 0 0,-1-2 0 16,2-3-144-16,0-1 0 15,2-2 0-15,2-2 0 0,0-2 208 16,0-2-32-16,2-1-16 0,2-3 0 0,-2-2 256 0,3-1 48 15,2 0 16-15,0-2 0 0,0-1-64 0,2-2-16 0,1 0 0 0,1-1 0 16,1 0-208-16,1-2-32 0,0-1-16 0,2 0 0 16,-1 1-144-16,-1-1 0 0,-1-1 0 0,2 0 0 15,-1 0-208-15,1 0-128 16,-1-1-32-16,0 0 0 0,1 1-1632 0,-2 0-336 16,2 1-64-16,-3 0-8800 15,1-1-1744-15</inkml:trace>
  <inkml:trace contextRef="#ctx0" brushRef="#br0" timeOffset="173189.45">12143 10708 26207 0,'0'0'1152'0,"0"-6"256"0,0 1-1136 0,0-1-272 0,0 6 0 0,0 0 0 16,-2-4 1424-16,2 4 240 0,0 0 32 0,0 0 16 16,-7 3-320-16,0 4-64 15,0 1-16-15,-1 3 0 0,0 3-848 0,-1 1-160 0,0 3-48 0,-1 1 0 16,-1 2 0-16,0 0-16 0,0 0 0 0,0 2 0 15,1 0-112-15,0-1-128 0,0-1 176 0,2-1-176 16,-1-1 128-16,2-2-128 16,0-1 0-16,2-3 0 0,1-3 144 0,2 0-16 0,1-4-128 0,1-6 192 15,0 0-64-15,0 0 0 0,0 0-128 0,6-3 192 0,-1-4-192 0,2-3 0 16,-1-3 0-16,3-3 0 0,1-4 0 0,1-3 0 16,2-4-208-16,1-1 64 0,0-3-96 0,-1 0-16 15,-1 3 0-15,1 1 0 0,-2 5 256 0,-1 1 0 16,-2 2 0-16,-1 2 0 0,0 4 0 0,-1 3 256 15,-2 2-16-15,-1 3-16 0,-3 5 176 0,0 0 48 16,0 0 0-16,0 0 0 0,4 6-64 0,-2 3 0 16,-1 1 0-16,0 2 0 0,-1 2-128 0,-1 4-16 15,-1 1-16-15,1 1 0 0,-1 0-96 0,1 2-128 16,0-1 176-16,1 2-176 0,0-1 128 0,0 2-128 0,0-2 0 0,1 1 0 16,0-2 0-16,1-2 0 15,-1-1 0-15,0-3 0 0,1 0 0 0,1-2-176 16,-2-2 0-16,3-1 0 15,-2-3-1872-15,0-1-384 0,-2-6-80 0,0 0-14128 0</inkml:trace>
  <inkml:trace contextRef="#ctx0" brushRef="#br0" timeOffset="173370.02">11948 10913 14735 0,'-7'-3'1312'0,"2"1"-1056"0,1 0-256 0,0-2 0 0,4 4 4368 0,0 0 816 16,0 0 176-16,0 0 16 15,5-3-3856-15,2 1-784 16,5 1-160-16,3 1-16 0,0-1-384 0,4-1-176 0,1 2 160 0,1 0-160 0,-1-1 0 16,2 0 0-16,0 0 0 0,2 0 0 15,0-1-2000-15,1-1-352 0,0-2-64 0,2 0-11248 0</inkml:trace>
  <inkml:trace contextRef="#ctx0" brushRef="#br0" timeOffset="173931.07">12520 10791 13823 0,'0'0'1216'0,"0"0"-960"15,-5-2-256-15,5 2 0 0,0 0 3264 0,0 0 592 0,0 0 128 0,0 0 32 16,-6 2-1872-16,2 3-368 16,0 0-80-16,1 3-16 0,0 1-672 0,-1 2-144 0,2 2-32 0,0 1 0 15,-1 0-432-15,1 3-80 0,0-1-32 0,1 2 0 16,-1 0-112-16,1 0-32 0,1 1 0 0,0-1 0 16,0-2-144-16,0 1 128 0,1-3-128 0,0-1 128 15,0-1-128-15,2-1-176 0,-1-2 48 0,0-1 0 31,1-1-1616-31,-3-7-320 0,0 0-64 0,0 0-16 16,0 0-512-16,0 0-96 0,2-6-32 0,2-2 0 0,-2-2 1344 0,0-2 272 0,-2-2 48 0,0-3 16 0,1-1 1104 0,0-1 128 16,-1 0 80-16,0 2 16 0,-1-1 1568 0,1 0 320 15,-1 1 64 1,0 0 16-16,-1 2-80 0,1 1-32 0,1 1 0 0,1 1 0 0,0 1-544 0,1 1-96 16,1 1-32-16,2 1 0 0,0 0-752 0,3 3-144 15,-1 0-48-15,1 2 0 0,0 1-208 0,1 1-64 16,1 1 0-16,-1 0 0 0,-1 1-192 0,1 2 128 15,-1 3-128-15,-3 0 0 0,0 2 176 0,-2 1-176 16,-1 1 192-16,-1 2-192 0,-1 1 224 16,-2-1-64-16,-1 1-16 0,0 0 0 15,-2 2-144-15,1-2 0 0,-1-1 144 0,2 0-144 0,1-1 0 0,0-1 0 16,1-1 0 0,1-2 0-16,2 0 0 0,1 0 0 0,2-2 0 0,1 1 0 0,2-3 0 0,0 0 0 15,1-1 0-15,0 1-128 0,1-1 128 0,-1 0 0 0,0 0 0 0,0 2 128 16,-2-1-128-16,2 0 0 0,-3 0 0 0,-1 2 0 15,-5-5 0-15,6 5 144 16,-6-5-144-16,2 7 0 0,-2 1 320 16,-1-2-32-16,0 0-16 0,-3 0 0 0,-1 0 48 0,-2-1 0 15,-1 0 0-15,-1-1 0 0,-4 1 32 16,1-1 16-16,-1-1 0 0,0 2 0 0,0-2-112 16,0-1 0-16,0-1-16 0,0 0 0 0,1 0-240 0,0 1 0 0,0-2 0 0,2 0 0 15,2 0-432-15,2 1-128 0,-1-2-16 0,3-1-16 16,4 2-2464-16,0 0-480 0,1-5-112 0</inkml:trace>
  <inkml:trace contextRef="#ctx0" brushRef="#br0" timeOffset="174735.19">13068 10088 7359 0,'0'0'320'0,"-3"-3"80"0,-1 0-400 0,1-2 0 0,-1 1 0 0,1 1 0 16,-1-1 3872-16,4 4 688 0,-3-4 144 0,-1-1 32 15,2 1-2288-15,2 4-448 0,0 0-80 0,0 0-32 16,-1-4-656-16,1 4-128 0,0 0-16 0,0 0-16 16,4-4-304-16,3 2-48 0,1 1-16 0,2 2 0 15,1 2-192-15,2 3-64 0,2 1 0 0,2 2 0 16,0 5-144-16,2 1-48 0,1 2 0 0,0 2 0 16,-1 3-16-16,0 4-16 0,-1 0 0 0,-2 4 0 0,0 3 48 0,-4 2 16 15,-2 2 0-15,-3 4 0 0,-1 2-16 0,-2 2 0 16,-3 1 0-16,-2 0 0 0,-2 0-112 0,-1-1-32 15,-3-1 0-15,-1-1 0 0,-1-2-128 0,0 0 160 16,-1-2-160-16,-1-3 160 0,0-1-160 0,-1-4 192 16,-2-3-192-16,0-1 192 0,-1-3-64 0,-1-1 0 15,2-1 0-15,-1-2 0 0,-3-2 16 0,1-3 0 16,0-1 0-16,0-1 0 0,1 0-16 0,0-2 0 16,2-2 0-16,1 0 0 0,0-1-128 0,0-1 0 15,0-2 144-15,4-1-144 0,1 1 0 0,0-2 144 16,0-1-144-16,2 1 0 0,0-1 0 0,6-2 0 0,0 0 0 15,-4 1 0-15,4-1-144 0,-4 0-48 0,-2 0 0 0,6 0 0 32,0 0-336-32,0 0-80 0,-4-1-16 0,4 1 0 15,0 0-2432-15,0 0-480 0</inkml:trace>
  <inkml:trace contextRef="#ctx0" brushRef="#br0" timeOffset="179529.92">5775 12525 10127 0,'0'0'896'0,"0"0"-704"16,0-5-192-16,0 0 0 0,-2-2 2336 0,2 2 432 15,0-1 96-15,0 1 16 0,0-1-1056 0,0 1-208 16,0-1-32-16,0 6-16 0,0-5-256 0,0 5-48 0,0 0-16 0,0 0 0 16,0-6-144-16,0 6-16 15,0 0-16-15,0 0 0 0,0 0-240 0,0 0-32 16,-3 6-16-16,1 1 0 0,-1 2-464 0,0 2-112 0,-1 2-16 0,1 3 0 15,0 1-16-15,0 3-16 16,0 1 0-16,1 2 0 0,0 1-160 0,1 1 160 0,0-2-160 0,1-1 160 0,0 1-160 16,0-1 0-16,1-1 0 0,0-1 0 0,1-1 0 15,-1-1 0-15,2-3 0 0,0 0 0 16,-1-3 144-16,-1-1-144 0,0-1 160 0,0-2-160 16,0-1-400-16,-1-7-176 0,0 0-48 15,0 0 0-15,0 0-2624 0,0 0-528 0</inkml:trace>
  <inkml:trace contextRef="#ctx0" brushRef="#br0" timeOffset="179749.57">5712 12615 16575 0,'-3'-17'736'0,"2"10"160"0,1-3-720 0,0-1-176 0,0-1 0 16,1 1 0-16,-1 0 3392 0,2 0 656 16,1 0 128-16,2 0 32 0,0 0-2368 0,3 0-480 15,2 2-80-15,2-2-32 0,2 0-544 0,2 1-96 16,-1 1-32-16,3 2 0 0,-1-1-272 0,2 1-64 15,-2 2-16-15,1 0 0 0,0 2-224 0,-2 0 0 16,2 1 128-16,-5 2-128 0,0 1 0 0,-1 0 0 16,-1 0 0-16,0 2 0 0,-2 0 0 0,1 2-320 0,-1 0 64 15,-2 2 0 1,0 2-1008-16,0 2-192 0,-1 0-32 0,-1 0-14064 0</inkml:trace>
  <inkml:trace contextRef="#ctx0" brushRef="#br0" timeOffset="179940.4">5845 12706 32191 0,'0'0'1424'0,"0"0"304"0,0 0-1392 0,0 0-336 15,0 0 0-15,0 0 0 0,-5-1 672 0,5 1 64 16,0 0 16-16,0 0 0 0,0 0-144 0,0 0-32 16,0 0 0-16,0 0 0 0,5 0-304 0,3 0-64 15,2 1-16-15,1-1 0 0,1-1-192 0,2 1-192 16,2 0 48-16,0-1 0 15,1-1-2496-15,1 0-496 0</inkml:trace>
  <inkml:trace contextRef="#ctx0" brushRef="#br0" timeOffset="180394.83">6159 12949 21711 0,'0'0'960'0,"0"0"192"16,0 0-912-16,0 0-240 16,1-5 0-16,-1 5 0 0,0-5 1920 0,0 5 352 0,0 0 64 0,0 0 16 0,-2-4-272 0,2 4-48 15,0 0-16-15,0 0 0 0,0 0-1040 0,0 0-208 0,-2 7-32 0,4-1-16 16,-2 2-464-16,0 2-112 0,-2 0-16 0,2 2 0 15,0 1-128-15,2 2 0 0,-2 1 0 16,0-1 0-16,-2 2 0 0,1-3 0 16,-1 1 0-16,2 1 0 15,1-2-592-15,-1 0-112 0,0 0 0 0,0-2-16 16,0-1-1936-16,1-2-384 0,0-1-80 0,1-1-16 0</inkml:trace>
  <inkml:trace contextRef="#ctx0" brushRef="#br0" timeOffset="180773.99">6178 12982 32079 0,'-6'-14'1408'0,"4"7"320"0,-1-1-1392 0,1-2-336 16,0 0 0-16,1 0 0 0,1 1 1040 0,1 0 144 0,1 1 32 0,2-1 0 0,0 0-336 0,3 1-64 15,0 2-16-15,2 0 0 0,1 3-528 0,1 1-96 32,-1-1-32-32,2 3 0 0,-2 2-144 0,1 0 0 15,-1 1 0-15,-4 3 0 0,2 0 0 0,-1 2 0 0,-3 1 0 0,-1-1 0 0,0 2 0 0,-2 1 0 16,-2 3 0-16,-2 0 0 0,0 0-336 0,-1-1-48 15,-1-1-16-15,-1-1 0 16,0-1 224-16,2-1 176 0,-2-1-208 0,3-2 80 0,1-1 128 0,2-5 0 16,0 0 128-16,0 0-128 0,0 0 0 0,4 6 144 0,3 0-144 0,-2-2 0 15,2 0 320-15,1-1-64 16,-1 0 0-16,2 1 0 0,2-1-256 0,0 1 160 16,1 1-160-16,0 0 128 0,0 0-128 0,0 1 0 0,1 1 144 15,-2 0-144-15,-3 0 176 0,-1 0-48 0,-3-2 0 16,0 1 0-16,-1-1 64 0,-3-5 0 0,0 7 0 0,-1-2 0 15,-4 1 160-15,1-2 32 16,-3 1 16-16,0-2 0 0,-2 0-64 0,-1 0-16 0,-1 0 0 0,-1-1 0 16,-1 0-320-16,0-1-240 0,0 0 48 0,1 0 0 15,0-1-496 1,1-1-80-16,1 0-32 0,4-1 0 16,-2-1-1888-16,5-1-368 0,3 4-80 0</inkml:trace>
  <inkml:trace contextRef="#ctx0" brushRef="#br0" timeOffset="181040.81">6840 12943 27647 0,'0'0'2448'0,"0"-6"-1952"0,-2 2-496 0,0-3 0 0,-1 0 1232 0,-1-1 160 16,-3 1 16-16,-1 2 16 0,-2-1-80 0,0 2-32 16,-1 2 0-16,0 1 0 0,0 2-512 0,-1 2-96 15,-1 1-32-15,0 3 0 0,0 3-416 0,1 0-64 16,0 2-32-16,1 1 0 0,1 1-160 0,3 3 0 15,0 0 0-15,2 1 0 0,1-1 0 0,1-1 0 16,3 1 0-16,3-2 0 0,0-1 0 16,1-1 208-16,3 0-48 0,1-2-16 15,0-2 128-15,3-1 32 0,4-1 0 0,-2-2 0 0,2-1-160 0,2-2-16 16,1-1-128-16,1-1 192 0,2-3-192 0,-1-1-192 16,2 0 48-16,0-2 0 0,0 0-1648 15,0-1-336-15,1-1-64 0,-1 1-14240 0</inkml:trace>
  <inkml:trace contextRef="#ctx0" brushRef="#br0" timeOffset="185713.49">7651 12633 17727 0,'0'0'784'0,"6"-4"176"0,0 0-768 0,2-1-192 0,0 1 0 0,0-1 0 16,-1-1 1328-16,1 1 224 0,0-2 48 0,-2-1 16 0,2 1 96 0,-4 0 16 31,1 1 0-31,-1 1 0 0,-1-1-640 0,0 1-128 0,-3 5-32 0,1-6 0 15,0 1-80-15,-1 5-16 16,0 0 0-16,-3-4 0 0,-2 0-384 0,0 3-96 16,-2 2-16-16,-1 1 0 0,0 2-80 0,-2 1-32 0,-1 1 0 0,-1 0 0 0,-2 2-224 0,2 1 0 15,0-1 0-15,1-1 0 16,0 1 0-16,1-1 0 0,1-1 0 0,3 1 0 16,0-1 0-16,2 1 0 0,2 0 0 0,1-1 0 0,2 1 0 15,2-2 0-15,1 1-176 0,3-1 176 0,2 1-144 0,2-1 144 16,2 1 0-16,0-1 0 15,3 0 0-15,1 0 0 0,2 1 0 0,0-1 0 16,0 1 0-16,2-1 0 16,0 2 0-16,0 0 0 0,-1 0 160 0,-1 1-16 0,-3-1 0 0,-2 3 0 0,-1-1 0 0,-4-1 0 0,0 0 0 15,-4-1 0-15,-3 1 176 0,-1 0 16 0,-1-8 16 0,-3 6 0 32,-4 1 144-32,-2-1 16 0,-2 1 16 0,-1-1 0 15,-4-2-224-15,-1 0-48 0,-2 0-16 0,1-1 0 0,-2 1-240 16,1 2 0-16,1-2 0 0,0 0 0 0,1-2 0 0,2 0-240 0,1 0 48 0,2 1 16 31,2 0-240-31,2-1-48 0,3 0-16 0,5-2 0 0,0 0-1568 0,0 0-304 0,0 0-64 0,4-4-8144 16,3-4-1616-16</inkml:trace>
  <inkml:trace contextRef="#ctx0" brushRef="#br0" timeOffset="185964.49">8155 12598 16575 0,'0'0'1472'0,"0"0"-1168"16,0 0-304-16,0 0 0 0,0 0 3792 0,0 0 704 16,0 0 144-16,0 0 32 0,0 0-3104 0,0 0-608 31,0 7-128-31,0 2-32 0,2 1 112 0,-2 1 32 16,0 1 0-16,0 1 0 0,1 1-768 0,1 2-176 0,-1-1 0 0,0 1 0 0,0-1 0 0,0 1 176 0,0 0-48 0,1-2-128 31,-1 0 160-31,2-1-160 15,-1-2 128-15,-1-2-128 0,0 0 0 0,0-1-176 16,1 0 16-16,-1-3 0 16,-1-5-2080-16,0 0-400 0,0 0-96 0</inkml:trace>
  <inkml:trace contextRef="#ctx0" brushRef="#br0" timeOffset="186121.44">8133 12509 34095 0,'-4'-6'3024'0,"0"-2"-2416"15,2 0-480-15,0 3-128 0,0-2 384 0,-1 1 64 16,3 6 16-16,-4-7 0 0,4 7-464 0,0 0 0 16,0 0 0-16,0 0 0 15,0 0-1408-15,0 0-240 0,0 0-32 0,0 0-7856 16,0 0-1552-16</inkml:trace>
  <inkml:trace contextRef="#ctx0" brushRef="#br0" timeOffset="186466.82">8440 12604 19343 0,'0'0'1728'0,"2"9"-1392"16,-1 0-336-16,0 2 0 0,-1 1 1728 0,2 1 288 16,-1 0 48-16,0 2 16 0,-1 1-304 0,0 0-64 15,0 1-16-15,0 0 0 0,1 1-608 0,-2 0-128 16,0-2-32-16,0 0 0 0,-1-2-224 0,1 0-64 16,0-3 0-16,0-1 0 0,-1-1-128 0,2-3-48 15,0 0 0-15,0-6 0 0,0 0 48 0,0 0 16 16,0 0 0-16,0 0 0 0,0 0-64 0,5-4-16 15,2-5 0-15,-1-2 0 0,1-4-240 0,1-2-48 0,0-4-16 0,2-1 0 16,1-1-144-16,1 0 0 0,1 0 0 0,-1 2 128 16,0 1-128-16,-1 2 0 0,0 3 144 0,2 2-144 15,-2 2 0-15,0 3-128 0,0 1 0 0,0 4 0 16,-2 1 128-16,1 2 0 0,-1 2-144 0,-2 3 144 0,1 0 0 16,-1 2 0-16,-1 1 128 0,0 2-128 15,-2 0 128-15,1 1-128 0,-2 1 0 0,0 0 128 16,1 2-128-16,-1-1 0 0,-1 0 0 0,2 0 128 15,-1-1-128-15,1 0-224 0,0 1 48 0,2-2 16 16,-2-2-1024-16,2 0-208 0,0 0-32 0,2-2-16 16,1-3-2032-16,0-2-416 0</inkml:trace>
  <inkml:trace contextRef="#ctx0" brushRef="#br0" timeOffset="186859.09">9045 12602 14735 0,'0'0'640'0,"0"0"160"0,0 0-640 0,-4 1-160 15,-2-1 0-15,0 2 0 0,-2 1 4512 0,1 2 864 16,1 0 192-16,-2 3 16 0,0 4-3808 0,1 0-768 16,0 0-160-16,0 3-16 0,1 0-432 0,0 1-80 15,2 1 0-15,1 2-16 0,-1-2-64 0,3 1-16 0,1-2 0 0,5 1 0 16,-3-1-16-16,2 0 0 0,2-2 0 0,0-2 0 16,3-1 64-16,2-3 16 0,0-4 0 0,1 0 0 15,2-2-32-15,1-3-16 0,0-3 0 0,-1-1 0 16,1-3-80-16,0-3-16 0,1-2 0 0,-3-4 0 15,1-2-144-15,-1-3 192 0,-2-3-192 0,-1-2 192 16,-2-1-192-16,-2 0 0 0,-1 0 0 0,-4 1 0 0,-2 0 0 0,-1 3 0 16,-4 3 0-16,1 3 0 15,-6 0 128-15,0 4-128 0,-3 1 128 0,0 2-128 0,-1 3 0 16,-1 1 0-16,0 3 0 0,-2 2 0 16,0 2 0-16,0 1 0 0,4 2-160 0,-2 1 160 0,3 2-192 15,2 1 192-15,1 0-208 0,2 2 80 0,2 1 128 16,3 1-208-16,-1 0 80 0,4 1 128 0,4 0-256 15,-1 0 64-15,2 0 0 0,4 0 16 0,4-1 176 0,-1 0 0 16,2-1-144-16,1-1 144 0,2-1 0 0,0-2 0 16,2 0 0-16,1-2 0 15,1-1-1664-15,-1-3-192 0,5-3-64 0,0-1-9216 0,0-3-1856 16</inkml:trace>
  <inkml:trace contextRef="#ctx0" brushRef="#br0" timeOffset="187266.61">9398 12158 17503 0,'0'0'1552'0,"0"0"-1232"16,0 0-320-16,0 0 0 0,3-4 1472 0,1-1 256 0,-1-1 32 0,0 1 16 15,1-1 96-15,-1 2 32 0,-3 4 0 0,4-6 0 16,0 1-272-16,0 0-48 0,-4 5-16 0,6-4 0 16,-1-1-416-16,2 3-96 0,-1 0-16 0,2 0 0 0,0 1-320 0,-1 1-64 15,3 1-16-15,0 2 0 0,0 2-80 0,0 0-32 16,0 2 0-16,0 0 0 0,1 2-144 0,0 3-48 16,-1 4 0-16,0 3 0 0,-3 1-128 0,1 4-16 15,-1 4-16-15,-2 4 0 0,-2 3 0 16,1 4 0-16,-4 2 0 0,-1 4 0 0,-6 4-48 15,-1 1-128-15,-1 3 192 0,-2 0-64 0,-1 0-128 0,-1 0 128 16,-1-2-128-16,-3 0 128 0,-4-3-128 0,-1 0-224 16,-1-3 48-16,-3 0 16 15,-4-2-352-15,-3-4-80 0,-3-1-16 0,-5-2 0 16,-3-3-1200-16,-4-1-240 0,-1-2-64 0,0-2 0 16,-1 0-640-16,-7-4-144 0,-3-2-32 0</inkml:trace>
  <inkml:trace contextRef="#ctx0" brushRef="#br0" timeOffset="187770.79">5397 12267 21471 0,'0'0'960'0,"0"0"192"0,-1-6-928 0,1 6-224 16,0-6 0-16,0 6 0 0,-2-4 1696 0,0-1 288 16,2 5 64-16,-4-3 16 0,4 3-400 0,-6-1-96 15,2 2-16-15,-5 1 0 0,0 3-768 0,-1 2-144 16,-1 4-48-16,0 6 0 0,-2 4-224 0,0 4-48 15,0 6-16-15,-4 3 0 0,-3 6 16 0,-1 5 16 16,-1 5 0-16,0 6 0 0,0 4-176 0,3 3-32 16,0 1-128-16,3 5 192 0,3-1-192 0,4 0 0 15,4-1 0-15,4-1 0 0,5-2 0 0,5-2-128 0,4-4 128 0,6-3 0 16,5-2-416-16,4-4 32 0,2-3 0 0,7-2 0 16,2-3-416-16,6-4-80 0,7-2-16 0,10-6-9728 15,9-3-1936-15</inkml:trace>
  <inkml:trace contextRef="#ctx0" brushRef="#br0" timeOffset="188572.8">10584 12307 9215 0,'0'0'400'0,"3"-6"96"0,1 0-496 0,-1-1 0 0,-1 1 0 0,0-1 0 16,-1 0 2880-16,2 1 464 0,-3 0 112 0,0 1 0 16,0-1-1296-16,0 6-272 0,-5-5-48 0,2 0-16 0,-2 1-432 0,0 1-96 15,-2 1-16-15,1 2 0 0,-4 1-448 16,0 1-112-16,-1 2-16 0,-1 3 0 0,-1 2-320 15,-2 3-80 1,0 4-16-16,-2 4 0 0,0 3-160 0,-1 5-128 0,0 4 192 0,-1 4-192 16,0 3 192-16,0 4-192 0,2 4 192 0,0 1-192 0,3 1 0 15,3 2 0 1,1 0 0-16,2-2 0 0,3 0 0 0,2-2 0 0,2 0 0 0,3 0 0 0,2-3 0 0,3-1 0 16,3-2 0-1,1-1 0-15,2-4 0 0,2-1 0 0,2-3 0 0,3-3 0 16,2-4-320-16,2-3-160 0,2-4-32 0,4-4-16 15,4-3-1616-15,4-5-320 0,42-1-64 0,-18-8-16 0</inkml:trace>
  <inkml:trace contextRef="#ctx0" brushRef="#br0" timeOffset="189072.14">10911 12409 10127 0,'1'-5'896'0,"0"-2"-704"16,0-2-192-16,1-1 0 0,-1 1 2736 0,0-1 512 15,1 1 96-15,-1 0 32 0,0 0-1008 0,0 3-208 16,0-1-48-16,-1 7 0 0,0 0-480 0,0 0-96 16,0 0-32-16,0 0 0 0,0 0-608 0,0 0-128 15,0 8-32-15,-1 2 0 0,-1 1-464 0,-1 3-80 16,0 2-32-16,-1 3 0 0,-2 1-32 0,2 2-128 15,-4 1 192-15,1 3-64 0,1 2-128 0,-1 1 160 0,1-2-160 0,0-1 160 16,2 1-160-16,-1-2 0 0,1-2 0 0,1 0 0 16,0-1 0-16,3-1 0 0,0-2 128 0,2-1-128 15,-1-4 160-15,1-1 0 0,1-2 0 0,3-1 0 16,1-2 176-16,2-2 48 0,2 1 0 0,1-3 0 16,3-2-128-16,1 0 0 0,2-1-16 15,0 0 0-15,1-1-240 0,1-1 0 0,1 1 0 0,1-1 0 16,-2-1-368-16,1 1-160 0,-1 0-48 0,0 1 0 15,-2 1-1920-15,-2 0-400 0,-1 1-80 0,-2 0-11872 16</inkml:trace>
  <inkml:trace contextRef="#ctx0" brushRef="#br0" timeOffset="189457.19">11389 12818 11967 0,'1'-11'528'0,"-1"11"112"0,1-5-512 0,1 1-128 0,-2 4 0 0,0-6 0 16,0 6 4304-16,0 0 832 0,0 0 176 0,0 0 16 15,0 0-3328-15,-6 6-656 16,-1 0-144-16,0 3-32 0,-1 2-848 0,0 3-192 16,1 4-128-16,-2-1 192 0,0 2-192 0,1-1 0 0,2 0 0 0,-1 2 128 15,-1 0-128-15,3-1 0 16,-3-4 0-16,3-1 0 0,-1 0 128 0,2-2-128 16,1-2 0-16,0-3 128 0,1-1 64 0,2-6 0 15,0 0 0-15,0 0 0 0,0 0 272 0,3-5 64 0,1-1 16 0,0-4 0 16,3-4-224-16,-1-4-64 0,1-3 0 0,1-2 0 15,2-4-256-15,1-2 160 0,1-1-160 0,0-1 128 16,0 1-128-16,0 1 0 0,-1 4 0 0,0 3 0 16,-1 4 0-16,-1 4 128 0,-2 3-128 0,0 2 128 0,0 4 112 0,-2 1 16 15,-5 4 0-15,0 0 0 0,4 7-64 0,1 3 0 16,-2 3 0-16,-1 2 0 0,-1 2 0 0,1 2-16 16,-1 1 0-16,0 4 0 0,-1-2-176 0,0 1 0 15,0 0 0-15,0 0 128 0,0-2-128 0,0 2 0 16,0 0 0-16,0-2 0 0,2-2 0 0,-1-2 0 15,2 0-192-15,1-3 192 16,-2-2-848-16,1-2-48 0,-1-1-16 0,2-2-11040 16,-4-7-2192-16</inkml:trace>
  <inkml:trace contextRef="#ctx0" brushRef="#br0" timeOffset="189630.39">11287 12975 35135 0,'0'0'1552'0,"-2"-5"320"0,0 0-1488 0,2 5-384 0,0 0 0 0,4-5 0 16,1 1 192-16,2 1-16 0,0-1-16 0,3 1 0 16,3 0-160-16,1 1 0 0,4-1 0 0,0 1 0 15,3 1-128-15,2-1 128 0,2 0-160 0,0-1 160 32,1 0-2320-32,2 0-368 0,-2 0-80 0</inkml:trace>
  <inkml:trace contextRef="#ctx0" brushRef="#br0" timeOffset="190182.88">11769 12817 29887 0,'0'0'1328'0,"0"0"272"0,0 0-1280 0,0 0-320 16,0 0 0-16,0 0 0 0,0 0 1104 0,-5 7 176 15,3 1 16-15,0 0 16 0,0 3-544 0,1 2-96 16,-2 0-32-16,2 1 0 0,1 1-384 0,0 0-96 31,0 0-16-31,-1 1 0 0,1-2 16 0,0 1 0 0,0 1 0 0,0-3 0 0,0-1-160 0,0-1 192 16,0-2-192-16,1-2 192 0,-1-7-64 0,1 7-128 15,-1-7 192-15,0 0-64 0,0 0-128 0,0 0 0 16,0 0 144-16,0 0-144 0,3-5 0 0,-1-3 0 0,-1-3-192 0,1-2 64 16,-2-4 128-16,0 0 0 15,0-2 128-15,0-2-128 0,0-2 320 0,1 1-16 16,-1 1 0-16,0 1 0 0,1 1 128 0,0 3 16 0,2 1 16 0,0 1 0 16,0 2-160-16,1 1-48 0,1 0 0 0,2 2 0 15,0 2-256-15,2 1 0 0,0 1 0 0,1 1 0 16,0 2 0-16,0 0 0 15,0 2 0-15,-2 2 0 0,0 2 0 0,-1 0 0 16,-2 1 0-16,0 3 0 0,-2 0 0 0,-3 2 0 0,0 1 0 16,-3 1 0-16,-3 1 0 0,-1 1 0 0,0 1 0 0,-1-1 0 15,-1 0 0-15,2-1 0 0,0 0 0 0,1-2 0 16,1-2 0-16,2 0 0 0,0-1 0 0,2-1 0 16,1-7 0-16,0 0 0 0,5 6 0 0,1 0 0 0,2-1 0 15,2 1 128-15,2-2-128 0,-1-1 160 0,1 1-160 0,4 0 0 16,1 0 0-16,1 1 128 0,-2-1-128 0,0 0 0 15,-1 1 0-15,-2 1 0 16,-1 0 0-16,-2 1 0 0,-3-1 0 0,-3 1 0 0,-2 0 0 0,-2-1 192 16,-3 1-64-16,-2-1 0 0,-3 1 240 0,-2 0 32 15,-3-2 16-15,-1 2 0 0,-4-1-144 0,0 1-16 16,0-2-16-16,-1 0 0 0,0-1-240 0,2-1 0 31,-1 0 0-31,2-1 0 0,1-1-208 0,1 0-48 16,3-1 0-16,-2-1 0 0,1-1-1216 0,2-2-240 0,2 0-48 0,3-1-10384 15,0-2-2064 1</inkml:trace>
  <inkml:trace contextRef="#ctx0" brushRef="#br0" timeOffset="190560.88">12192 12292 25791 0,'2'-15'1152'0,"2"10"224"0,0-2-1104 0,2 1-272 16,-1-1 0-16,3 0 0 0,-2 1 1648 0,3-1 272 16,1-1 48-16,1 2 16 0,-3 0-432 0,2 2-80 15,0 0 0-15,1 0-16 0,-1 2-560 0,1 2-128 16,0 1 0-16,1 2-16 0,0 2-240 0,1 1-64 15,0 2 0-15,0 3 0 0,2 3-128 0,-2 5-16 16,-1 2-16-16,1 4 0 0,-1 4-32 0,0 3-16 0,-2 1 0 0,-1 3 0 16,-2 3 0-16,-2 4 0 0,0 3 0 0,-2 2 0 15,-3 3-96-15,-1 0-16 0,-3 0 0 0,-1-1 0 16,-3-3-128-16,-4-1 160 16,-1-1-160-16,-1-2 160 0,-4-4-432 0,0-3-96 15,1-3-16-15,-1-3 0 16,1-3-320-16,-1-3-80 0,-1-2-16 0,1-3 0 15,-1-1-2240-15,0-4-448 0,-17 10-96 0,13-11 0 0</inkml:trace>
  <inkml:trace contextRef="#ctx0" brushRef="#br0" timeOffset="191163.16">13238 12550 29487 0,'0'0'1296'0,"0"0"288"0,0 0-1264 0,0 0-320 16,0 0 0-16,0 0 0 0,5-4 1792 0,0 0 288 15,2 2 64-15,3 1 16 0,1-1-1232 0,3 0-240 0,3-1-48 0,0 1-16 16,2 1-416-16,1 0-80 16,-1 1 0-16,1 0-128 0,-1 0 144 0,0 0-144 0,-1-1 0 15,-1 1 144 1,-3 1-1888-16,-2 0-384 0,-2 0-80 0</inkml:trace>
  <inkml:trace contextRef="#ctx0" brushRef="#br0" timeOffset="191340.05">13210 12788 27647 0,'0'0'2448'0,"0"0"-1952"16,0 0-496-16,0 0 0 0,0 0 2528 0,0 0 416 16,0 0 64-16,0 0 32 0,4 6-2016 0,3 0-384 15,2-1-96-15,4 1-16 0,2-2-128 0,4-1-16 16,2 1-16-16,2-2 0 0,1 0-240 0,1-2-128 15,1-1 128-15,1-2-128 16,0-2-400-16,0 0-160 0,3-3-16 0,1-1-11520 31,2-2-2304-31</inkml:trace>
  <inkml:trace contextRef="#ctx0" brushRef="#br0" timeOffset="191904.9">15131 12024 20271 0,'4'-5'1792'0,"-2"-4"-1424"0,2-1-368 0,1 0 0 15,-1 0 2032-15,3 1 336 0,5 1 64 0,-4 0 0 16,-6 0-256-16,-2 2-64 0,-1 0-16 0,1 6 0 16,0 0-784-16,0 0-160 0,0 0-16 0,0 0-16 15,0 0-608-15,-5 6-112 0,2 1-16 0,0 5-16 16,-1 4-128-16,1 3-32 0,0 1 0 0,-1 5 0 15,0 0-16-15,1 6 0 0,-1 2 0 0,0 2 0 0,-1 1-192 0,0 2 176 16,2-1-176-16,1-1 160 0,-1 0-160 0,2-2 0 16,1-2 0-16,0-2 0 0,0-1 0 0,0-3 0 15,1 0 128-15,1-2-128 0,-2-2-176 16,1-2-64-16,1-2-16 0,1-2 0 16,-1-3-1808-16,1-2-368 0,-1-2-80 0,-1-3-14032 15</inkml:trace>
  <inkml:trace contextRef="#ctx0" brushRef="#br0" timeOffset="192174.78">15095 12292 35423 0,'-3'-24'1568'0,"3"13"320"0,0-3-1504 0,2 0-384 16,2 0 0-16,2 0 0 0,-1 2 144 0,5 1-144 0,1 1 192 0,4 3-192 15,0 0 448-15,3 3-32 0,0 0 0 0,2 3 0 16,1 1-128-16,-1 2-32 0,0 1 0 0,-2 1 0 15,-1 3 0-15,-2 1-16 0,-2 2 0 0,1 2 0 16,-4 1-112-16,-3 0 0 16,-2 0-128-16,-3 2 192 0,-3 2-192 0,-4 0 176 0,0 1-176 0,-6 1 160 0,0-2-160 0,-2 0-176 15,-2-2 48-15,0 0 0 0,-2-3 128 16,1-1 0-16,-3-3 0 0,2-1 0 16,-3-1 0-16,2-2 192 0,2-2-64 0,0-1 0 0,1-1-368 0,2-1-64 15,2-2-16-15,2-2 0 16,2 0-2368-16,3-1-496 0,2 0-80 0</inkml:trace>
  <inkml:trace contextRef="#ctx0" brushRef="#br0" timeOffset="192444.66">15585 12410 24879 0,'-5'7'2208'0,"-1"2"-1760"15,-2 1-448-15,0 2 0 0,1 0 1104 0,-1 1 144 0,0 0 32 0,2 0 0 16,0 0-512-16,2-1-112 0,1 0-16 0,2-1 0 15,1-1 64-15,3-3 16 0,0 1 0 0,2-2 0 16,2-2 112-16,1-2 0 16,0-3 16-16,3-1 0 0,2-3-256 0,-2 1-48 15,0-5-16-15,-2-1 0 0,1-1 32 0,-1-1 0 16,-2-1 0-16,-2-1 0 0,-1-2-48 0,-3 2 0 0,-4 0 0 0,0 2 0 16,-1 2-80-16,-3 2-32 0,-3 1 0 0,-1 3 0 15,-2 1-224-15,-1 2-48 0,-2 2-128 0,1 2 192 16,-2 3-528-1,1 1-112-15,1 2-32 0,0 2 0 0,1 0-1504 0,2 1-320 0,2 0-48 0,3 0-14528 16</inkml:trace>
  <inkml:trace contextRef="#ctx0" brushRef="#br0" timeOffset="192966.35">16541 12023 4607 0,'0'0'400'0,"3"-6"-400"16,0-3 0-16,2 1 0 0,1-3 3984 0,2 0 720 16,2 0 144-16,-1 0 16 0,-5-1-2016 0,0 2-416 0,0-1-64 0,-1 2-32 15,1 2-336-15,0-1-64 16,-1 1-16-16,-3 7 0 0,0 0-848 0,0 0-176 15,0 0-48-15,0 0 0 0,0 0-480 0,0 8-112 16,0 3 0-16,-1 3-16 0,0 3-64 0,-1 1-16 16,-2 3 0-16,1 1 0 0,-3 1-32 0,1 2 0 0,-4 2 0 0,3 3 0 15,-1 1 0-15,0-2 0 0,1 0 0 0,0 0 0 16,2-2-128-16,1-1 0 0,0-1 0 0,2-3 0 16,1-3 128-16,2-1-128 0,1-1 128 0,3-3-128 15,1-2 256-15,3-1-48 0,1-2 0 0,3-2 0 16,1 0-64-16,5-3-16 0,0 1 0 0,2-3 0 15,2-2-128-15,0 0-176 0,2-1 48 0,-1 0 0 16,0 0-1376-16,1 0-272 0,-1 0-48 0,0-1-16 16,1 1-1744-16,0 0-368 0</inkml:trace>
  <inkml:trace contextRef="#ctx0" brushRef="#br0" timeOffset="193343.72">17136 12356 9215 0,'0'-9'816'0,"0"9"-656"15,0-6-160-15,0 1 0 0,-1 0 4512 0,1 5 864 16,-3-4 192-16,3 4 16 0,0 0-2624 0,0 0-528 15,0 0-96-15,-6 4-32 0,0 3-1264 0,-3 3-256 16,2 1-48-16,-2 2-16 0,-2 3-528 0,0 2-192 16,0 1 144-16,0-2-144 0,1 2 0 0,0 0 0 15,1-1 0-15,-1 1 0 0,3 1 0 0,0-1 0 16,2-3 0-16,0-3 0 0,1 0 0 0,2-2 0 16,1-2 128-16,-1-2-128 0,2-7 144 0,0 0 0 15,0 0 0-15,0 0 0 0,5-5 96 0,0-2 16 0,2-5 0 0,1-3 0 16,0-2-80-16,2-4-16 0,1-3 0 15,1-2 0-15,1-2-160 0,-1-2 0 0,0-2 0 0,-1 2 128 16,0 2-128-16,-1 3 0 0,-2 3 0 0,1 3 0 16,-2 3 0-16,-1 3 192 0,1 3-192 0,-1 2 192 15,-2 3 16-15,-4 5 16 0,0 0 0 0,0 0 0 0,0 0-80 0,4 8-16 16,1 1 0-16,-2 3 0 0,-1 2-128 0,0 1 192 16,0 3-192-16,-1 1 192 0,1 1-192 0,-2 2 0 15,0 1 0-15,0 1 0 0,0-2 0 0,0 2 128 16,0 0-128-16,0-2 0 0,0-1 0 15,0-2 0-15,0-3-192 0,1-1 192 16,1-2-624 0,0-2 0-16,1-2 0 0,0-2 0 0,-3-7-1840 0,0 0-368 0,0 0-80 0,0 0-12896 0</inkml:trace>
  <inkml:trace contextRef="#ctx0" brushRef="#br0" timeOffset="193519.85">17063 12477 35935 0,'0'0'1600'0,"-3"-4"320"0,-2-1-1536 0,3-1-384 16,2 6 0-16,0-5 0 0,0 5 608 0,2-5 48 16,4 2 16-16,3 1 0 0,1-1-512 0,2 2-160 15,1 0 0-15,2 0 0 0,2 1 0 0,1 0 0 0,2 0-240 0,1 1 80 32,1-1-1712-32,0 0-352 0,1 0-64 0,1 1-12272 0</inkml:trace>
  <inkml:trace contextRef="#ctx0" brushRef="#br0" timeOffset="194037.89">17542 12408 11055 0,'0'0'480'0,"0"0"112"0,0 0-464 0,0 0-128 16,0 0 0-16,0 0 0 0,-5-3 4912 0,5 3 960 16,0 0 192-16,0 0 32 0,-6 2-3792 0,-1 2-752 15,1 3-144-15,1 2-48 0,-2 1-880 0,2 2-176 16,0 0-48 0,1 2 0-16,0 2-256 0,-1-1 0 0,1 0 0 0,-1 2 0 15,1-1 128-15,1-1-128 0,1 0 0 0,-1 1 0 16,1-3 160-16,0-1-160 0,0-2 128 0,1-1-128 0,3-3 0 0,-2-6 0 15,0 0 0-15,0 0 0 16,0 0-512-16,0 0 32 0,2-5 0 0,0-3 0 0,-1-3 192 0,0-2 32 16,1-4 16-16,-1 0 0 0,0-1 240 0,0-2 0 15,1-1 0-15,1-1 0 0,0-1 448 0,0 1-32 16,0 0 0-16,2 2 0 0,0 0 176 0,2 0 48 0,-1 1 0 0,2 3 0 16,0 1-48-16,-1 3 0 0,2 2 0 0,0 1 0 15,0 3-272-15,1 0-64 0,1 2-16 0,1 2 0 16,1 1-112-16,1 1-128 0,2 2 176 0,-1 1-176 15,-2 3 192-15,-1 1-192 0,-1 1 192 0,-3 2-192 16,-1 1 192-16,-3 1-64 0,0 0 0 0,-2 1-128 16,-4 1 192-16,-1 1-192 0,-2 1 192 0,-3 1-192 15,-3-1 0-15,0 1 0 0,0-1 0 0,1 0 0 16,-2-3 0-16,3-1 0 0,1-2 0 0,3-3 0 16,1-1 0-16,1 0 0 0,3-6 0 0,0 0 0 0,0 0 0 0,6 5 0 15,0 0 0-15,4-2 0 0,4 0 128 0,0 1-128 16,1-2 0-16,2 1 0 15,-1-1 0-15,1 2 0 0,-2 0 0 0,-1 1 0 0,-1 1 0 0,-2-1 0 16,-3 0 0-16,-2-1 0 0,-3 3 0 0,-2-1 0 16,-2 1 0-16,-1 1 0 0,-2-2 0 0,-4 2 0 15,-2 0 0-15,-1-2 0 0,-2 0 224 0,-3-2-64 16,0 0-16-16,-2-1 0 0,0 0-144 0,-1-1 0 16,-1-1 144-16,1-1-144 0,2-1-208 0,-1-2-112 15,-1-1-32-15,2-2 0 16,-1-2-2016-16,1-1-416 0,-1-5-80 0</inkml:trace>
  <inkml:trace contextRef="#ctx0" brushRef="#br0" timeOffset="194399.21">17381 11603 32255 0,'2'-8'2864'0,"-1"-1"-2288"15,1 0-576 1,3-1 0-16,3 1 672 0,-2 1 32 0,3 0 0 0,-2 2 0 16,0-1 0-16,3 4 0 0,0-1 0 0,1 1 0 15,0 2-256-15,0 2-32 0,-3 0-16 0,1 4 0 0,-2 0-144 0,1 2-16 16,-3 1-16-16,-1 2 0 0,-3 1-224 16,-1 1 0-16,-1 1 0 0,-3 1 0 0,-1 0 144 0,-2 2-144 15,-1 0 128-15,-1 0-128 0,1-3 192 0,-2-1-64 16,2-2 0-16,1-1 0 0,1-2 400 0,1 0 80 15,1-1 16-15,4-6 0 0,0 0-32 0,0 0 0 0,0 0 0 0,6 4 0 16,3 0-176-16,2-1-32 16,3-2-16-16,1-1 0 0,4-3-224 0,1 1-144 15,1-1 192-15,2 1-192 0,1 0 0 0,1-1 0 16,1 2 0-16,0 0 0 16,-2 0-1296-16,1 2-224 0,-2 1-32 0,-2 2-11184 0,-2 1-2240 0</inkml:trace>
  <inkml:trace contextRef="#ctx0" brushRef="#br0" timeOffset="194935.15">16300 12812 12895 0,'-10'-3'576'0,"10"3"112"0,-5-2-560 0,1 1-128 16,4 1 0-16,0 0 0 0,0 0 4672 0,0 0 912 15,0 0 176-15,0 0 48 0,0 0-3552 0,0 0-704 16,0 0-144-16,7 3-16 0,0-1-576 0,6 0-112 0,5 1-32 0,4-1 0 16,6 1-272-16,6-1-48 0,6 0-16 0,5-1 0 15,4-1-144-15,3 0-16 0,4-1-16 0,4 1 0 16,5 0-16-16,4 0 0 0,4-1 0 0,0-1 0 15,1 0 32-15,3 0 0 0,3 1 0 0,-3 1 0 16,-4-1-48-16,-2 1 0 0,-4 0 0 0,-5 0 0 16,-2 1-128-16,-5 0 0 0,-5 1 0 0,-3-1 128 15,-7-1-128-15,-3 0 192 0,-7 0-192 0,-3 0 192 0,-5 0 96 0,-5-1 32 16,-2-1 0-16,-5 1 0 0,-3 0-64 0,-1 0-16 16,-6 1 0-16,0 0 0 0,0 0-112 0,0 0-128 15,0 0 176-15,0 0-176 16,-6 0-336-16,-1 0-176 0,-2 1-48 0,0 1 0 15,-3 1-1616-15,-1 1-320 0,-3 0-64 0,-1 3-15040 16</inkml:trace>
  <inkml:trace contextRef="#ctx0" brushRef="#br0" timeOffset="195507.14">16901 13382 28159 0,'0'0'1248'0,"-4"-6"256"0,-2 1-1200 0,3-2-304 0,0-1 0 0,2 0 0 0,0-2 1552 0,3 0 256 15,1 0 48-15,4 0 16 16,2 0-560-16,3 0-112 0,1-1-32 0,3 1 0 16,2 0-592-16,2 0-112 0,1 3-16 0,0 0-16 0,-2 2 32 0,0 1 16 15,0 1 0-15,-2 3 0 0,-1 2-208 0,-2 2-32 16,-2 1-16-16,-1 2 0 0,-2 1-224 0,-2 3 0 16,-2 3 0-16,-2 1 0 0,-3 3 128 0,-2 1-128 15,-1 2 0-15,-4 2 144 0,-3 3-144 0,-2-1 0 16,-1 3 0-16,-3-1 0 0,-3-1-224 15,0 0 80-15,2-3 16 0,-1-1 0 0,0-2 128 0,0-3 0 16,1-1 0-16,2-1 0 0,0-3 256 16,3-1-32-16,2-2 0 0,4-1 0 0,-1-3 128 0,4 1 32 0,3-6 0 0,0 0 0 15,3 5-128-15,5 0-32 0,2-2 0 0,3 0 0 16,2-2-96-16,4-1-128 0,3-1 176 16,1 0-176-16,0-1 0 0,2 0 0 15,0-3 0-15,1 2 0 0,3-1 128 0,1 0-128 0,-1 1 0 0,2 0 0 16,-1-1 0-16,-2 2 0 0,3 0 0 0,-2 1 0 15,-4-1 176-15,-2 1-176 0,-2-1 160 0,-2 2-160 16,-4 0 160-16,-2 0-160 0,-3 0 160 0,-2 2-160 16,-3-2 176-16,-5 0-176 0,0 0 192 0,0 0-192 15,0 0 128-15,0 0-128 0,0 0 0 0,0 0 0 16,0 0-416-16,-4 4-144 0,-1-1-16 0,-2 2-13104 16,0 0-2608-16</inkml:trace>
  <inkml:trace contextRef="#ctx0" brushRef="#br0" timeOffset="197982.7">9955 14325 8287 0,'4'-9'368'0,"-2"3"80"0,1-1-448 0,0 0 0 0,2-3 0 16,-1 1 0-16,0-1 4368 0,-1 0 800 0,1 0 144 0,-1 0 48 16,-1 1-2704-16,0 0-544 0,1 1-96 0,-1 0-32 15,-1 2-528-15,0 0-112 0,-1 6-32 0,0 0 0 16,0 0-416-16,0 0-96 0,0 0-16 0,0 0 0 16,-3 8-336-16,-1 3-80 0,0 3-16 0,0 4 0 15,-2 3-224-15,3 4-128 0,-1 1 160 0,3 3-160 16,-2 2 128-16,2 1-128 0,0 1 0 0,1 1 0 15,2 0 0-15,1 0 0 0,2 0 0 0,-1-1 0 16,2-3 0-16,-1-3 0 0,0-1 0 0,-1-3 0 16,0-3-416-1,1-2-80-15,-1-1-16 0,1-3 0 0,-1-2-2016 16,0-3-416-16,0-2-64 0</inkml:trace>
  <inkml:trace contextRef="#ctx0" brushRef="#br0" timeOffset="198213.1">9932 14428 32255 0,'-8'-8'2864'0,"1"-1"-2288"16,1 0-576-16,1 0 0 0,1-2 512 0,2 0-16 0,1 0 0 0,3 0 0 15,2 0 160-15,3 0 48 0,2-2 0 16,3 2 0-16,3 0-400 0,5-1-80 0,2 1-16 16,3 3 0-16,3-2-64 0,0 1-16 15,2-1 0-15,0 2 0 0,-1 1-128 0,-1 0 0 16,-4 1 144-16,-2 3-144 0,-2 1 128 0,-2 2-128 0,-2 1 128 0,-2 1-128 15,0 2-160-15,-3 1-96 0,-2 3-32 0,0 2 0 32,-3 1-2432-32,-3 3-480 0,-5 17-112 0,-6-3-16 0</inkml:trace>
  <inkml:trace contextRef="#ctx0" brushRef="#br0" timeOffset="198398.89">10006 14574 34031 0,'0'0'1504'0,"0"0"320"0,0 0-1456 0,0 0-368 15,0 0 0-15,0 0 0 0,0 0 592 0,0 0 48 16,0 0 16-16,7 2 0 0,1-1-64 0,3 0-16 16,3-1 0-16,3-1 0 0,1-1-320 0,4 1-64 0,0-2 0 0,2-2-16 31,2 1-576-31,-1-2-112 0,-1 1-32 0,0-1 0 16,0 1-2720-16,-1 2-528 0</inkml:trace>
  <inkml:trace contextRef="#ctx0" brushRef="#br0" timeOffset="198578.84">10463 14638 22111 0,'0'0'976'15,"0"0"208"-15,-6 1-944 0,1 0-240 0,1 1 0 0,4-2 0 16,-5 6 2960-16,1 1 560 0,-1 2 96 0,2 2 32 16,1 1-2208-16,0 2-432 0,1-1-96 0,-1 2-16 15,1 2-432-15,1-1-80 16,0 1-32-16,0-1 0 0,0 0-160 0,0-1-16 0,0 0-16 0,0 0 0 15,1-1-352-15,1-2-64 16,-1-1 0-16,0-1-16 16,0-1-2336-16,-1-2-464 0,0-7-80 0</inkml:trace>
  <inkml:trace contextRef="#ctx0" brushRef="#br0" timeOffset="198981.17">10402 14782 30927 0,'0'0'1360'0,"-1"-8"304"0,0 1-1344 0,1-2-320 16,1-1 0-16,2 2 0 0,0-1 1248 0,2 1 176 15,1-2 48-15,2 1 0 0,0 2-576 0,2 0-128 16,1 0 0-16,1 1-16 16,2 2-304-16,-1 1-64 0,0 1-16 0,0 0 0 0,-1 2-176 15,-1 3-16-15,-1 0-16 0,-2 1 0 0,0 3-160 0,-3 0 0 16,-1 0 0-16,0 2 128 0,-3 0-128 16,-1 1-192-16,-2 1 32 0,-2 1 16 0,-1 1-128 0,-1 0-32 0,0 2 0 0,-1-2 0 0,-1-1 304 0,3-1-160 15,-3-2 160-15,2-2-128 16,0 0 128-16,3-2 0 15,3-5 128-15,0 0-128 0,0 0 240 0,0 0-32 16,0 0 0-16,6 5 0 0,2-1-64 0,2 0-16 16,1-1 0-16,2 0 0 0,0 0-128 0,2 1 0 15,-1-1 0-15,1 1 0 0,-1 1 0 0,-1 0 0 16,0 1 0-16,-2 0 0 0,-2 1 0 0,-3 0 0 16,-1-1 0-16,-3 1 128 0,-3 1 128 0,-1-1 32 15,-3 0 0-15,0-1 0 0,-4 0 208 0,-2-1 32 16,-2 1 16-16,0-1 0 0,-2 0-240 0,-1-1-48 15,-2 1-16-15,2-2 0 0,-1-1-240 0,3 0 128 16,-1-1-128-16,1 1 0 16,2-2-416-16,1 0-176 0,1 0-48 0,2 0 0 15,1-2-2704-15,1 0-560 0,6 2-96 0,-1-11-32 0</inkml:trace>
  <inkml:trace contextRef="#ctx0" brushRef="#br0" timeOffset="199218.86">11020 14743 34959 0,'0'0'1536'0,"0"0"336"0,-1-5-1488 0,1 5-384 0,0 0 0 0,-5-7 0 0,-1 2 848 0,-2 2 112 16,-2 0 0-16,-1 2 16 15,-2 2-240-15,-2 3-48 0,0 0-16 0,0 4 0 0,-2 1-336 0,2 2-64 16,0 2-16-16,1 1 0 0,1 1-128 0,1 1-128 16,2 1 192-16,2 0-192 0,3-1 224 0,1 0-64 15,2-1-16-15,2 1 0 0,2-2-144 0,4 0 192 16,2-1-192-16,1 0 192 0,2-2-192 0,3-3 128 15,1 1-128-15,3-2 128 16,0-3-432-16,4-2-80 0,4-1-32 0,0-2 0 16,3-2-2528-16,2-2-496 0</inkml:trace>
  <inkml:trace contextRef="#ctx0" brushRef="#br0" timeOffset="199472.06">11604 14438 34095 0,'0'0'1504'0,"0"0"320"0,0 0-1456 0,0 0-368 0,0 0 0 0,0 0 0 0,0 0 1056 0,5-4 144 16,3 2 16-16,3 0 16 0,0 1-816 0,3 0-160 15,3 0-48-15,1 0 0 16,3-2-208-16,1 2 144 0,0 0-144 0,1 0 128 16,1 0-1392-16,-2 0-272 0,-2 1-64 0,-1 0-14352 0</inkml:trace>
  <inkml:trace contextRef="#ctx0" brushRef="#br0" timeOffset="199646.5">11664 14594 39103 0,'0'0'1728'0,"0"0"368"0,0 0-1680 0,0 0-416 0,0 0 0 0,0 0 0 16,0 0 336-16,0 0-16 0,0 0 0 0,6 5 0 16,3 0-64-16,3-1-32 0,3 1 0 0,5-2 0 15,1-1-224-15,4 0 0 16,3-1 128-16,2 0-128 16,3-1-320-16,3-1-128 0,0-2 0 0,1-1-11472 15,1-3-2288-15</inkml:trace>
  <inkml:trace contextRef="#ctx0" brushRef="#br0" timeOffset="200643.3">13644 13905 5519 0,'0'-4'496'0,"2"-2"-496"0,2 1 0 0,0-2 0 15,-1 0 3120-15,2-2 528 0,0 0 96 0,0 0 32 16,-2 0-1280-16,0 3-256 0,0-2-64 0,-3 0 0 0,0 1-384 0,0 0-64 16,0 0-32-16,0 7 0 0,0-5-272 0,0 5-48 15,0 0-16-15,0 0 0 0,0 0-608 0,0 0-128 16,0 0-32-16,-3 10 0 0,1 2-208 0,0 4-32 15,-1 4-16-15,-1 4 0 0,1 3-48 0,0 1-16 16,-1 4 0-16,0 2 0 0,0 4-272 0,-1 3 160 16,2-1-160-16,-1 1 128 0,0-1-128 0,1-1 0 15,1 1 144-15,1-2-144 0,0-3 0 0,1-3 0 16,0-3 0-16,1-3 0 0,1-3 176 0,-1-1-48 16,-1-3 0-16,0-3 0 0,0-4-128 0,0-2 0 15,0-2 0-15,0-2 128 0,0-6 80 0,0 0 16 16,0 0 0-16,0 0 0 0,-2-9-32 0,0-2-16 15,-1-2 0-15,2-3 0 0,0-1-48 0,1-3-128 0,0-3 192 16,2-2-64-16,2-5-128 0,0-1 0 0,3-2 0 0,0 0 0 16,2 0 0-16,1 2 0 15,0 3 0-15,1 1 0 0,1 3 0 0,0 3 0 0,1 4 0 0,1 2 0 16,0 3 0-16,-1 3-192 0,0 3 32 0,-1 1 16 16,3 2 144-16,-2 3-128 15,0 1 128-15,-1 3-128 0,0 1 128 0,-2 3 0 16,-1 1 0-16,-2 2-128 0,-3 0 128 0,-2 1 0 0,-2 1 0 0,-2 0 0 0,-1 0 0 0,-4 2 128 15,-2-1-128-15,-2 0 128 16,-1 0-128-16,0 1 144 0,-4-2-144 0,-1-1 160 0,2-2-160 16,-1-1 128-16,1-2-128 0,1 2 128 0,0-3-128 15,3-1 0-15,-1-1 0 0,3-1-176 16,2-2-1104-16,0 0-208 0,2 0-48 0,5-1-16 16,0 0-2032-1,0 0-384-15</inkml:trace>
  <inkml:trace contextRef="#ctx0" brushRef="#br0" timeOffset="200882.11">13962 14322 10127 0,'0'0'896'0,"0"7"-704"16,0 2-192-16,0 0 0 0,0 1 2992 0,0 1 560 0,0 0 112 0,0 0 32 15,0 0-1744-15,1 0-352 16,1-1-64-16,2 0 0 0,1-1-336 0,-1-1-64 0,0-2-16 0,3 0 0 16,2-3-80-16,1-1-16 0,-1-1 0 0,1-1 0 15,1-2-432-15,1-1-80 0,1-2-32 0,2 0 0 16,-4-3 0-16,1-1 0 15,-2-2 0-15,-2 0 0 0,0 0 32 0,-1-2 0 0,-2-1 0 0,-1 1 0 0,-2 1-176 16,-2 1-16-16,-2 1-16 0,-2 1 0 0,0 2-96 0,-2 2-16 16,0 0 0-16,-2 2 0 0,-2 1-192 0,-1 2-208 15,-2 1 32-15,0 2 16 16,-2 4-736-16,3-2-128 0,-3 2-48 0,2 1-11072 16,1 2-2208-16</inkml:trace>
  <inkml:trace contextRef="#ctx0" brushRef="#br0" timeOffset="201209.07">14447 14278 31903 0,'0'0'1408'0,"0"0"304"0,0 0-1376 0,0 0-336 0,0 0 0 0,8 3 0 16,-8-3 1456-16,7 5 208 0,-3 0 64 0,0 1 0 0,1-1-496 0,-3 1-80 15,0 0-32-15,-1 0 0 16,-1-6-416-16,-1 7-64 0,1-7-32 0,-2 5 0 16,2-5-208-16,0 0-32 0,0 0-16 0,0 0 0 15,0 0-176-15,0 0-48 0,0 0 0 0,0 0 0 16,0 0-304-16,0 0-64 15,0 0-16-15,3-5 0 0,-1-2-1792 0,1-1-384 0,0 1-64 0,0-1-15056 16</inkml:trace>
  <inkml:trace contextRef="#ctx0" brushRef="#br0" timeOffset="201840.76">15029 13895 9215 0,'0'0'816'0,"0"-6"-656"31,0-2-160-31,1 0 0 0,3 2 1632 0,0-3 288 16,5-1 64-16,-3-1 16 0,-2 0-128 0,-2 0-16 16,0 0-16-16,0 0 0 0,0-1-160 0,1 1-16 0,0 1-16 0,0 1 0 15,1 2-32-15,-1 0 0 0,-1 0 0 0,-2 7 0 16,0 0-288-16,0 0-64 0,0 0-16 0,0 0 0 16,0 0-496-16,0 0-112 15,0 0 0-15,-2 9-16 0,-1 2-336 0,-2 3-64 16,0 3-16-16,-1 2 0 0,1 2-208 0,-2 2 144 15,0 3-144-15,1 3 128 0,-1 0-128 0,1 2 0 0,-1-1 0 0,2 0 0 16,0-1 0-16,2 0 0 0,0-4 0 16,0-2 0-16,2-2 128 0,1-1-128 15,1-1 0-15,3-4 128 0,-2-3 128 0,1-1 0 0,2-2 16 0,0 0 0 0,2-4 80 0,0 0 16 16,2-2 0-16,1-1 0 0,1 0-112 0,1-1-32 16,2 1 0-16,3-4 0 0,-2 1-96 0,2-1-128 15,-1 0 176-15,1 0-176 0,-1 1 128 0,1 0-128 16,-1-1 0-16,1 2 0 0,-1-1 0 0,-1 1 0 15,-1 1 0-15,-1 1 0 16,0-2-592-16,-1 1-32 0,1 0 0 0,-4 1 0 16,2 0-1680-16,-1 0-320 0,-1 1-80 0,0-1-8656 15,0-1-1728-15</inkml:trace>
  <inkml:trace contextRef="#ctx0" brushRef="#br0" timeOffset="202266.76">15546 14196 16575 0,'0'0'1472'0,"2"-6"-1168"15,2 0-304-15,-2 0 0 0,0 1 2016 0,-2 5 352 16,2-6 64-16,-2 6 0 0,0 0-96 0,0 0-32 16,0 0 0-16,0 0 0 0,0 0-912 0,-5 6-192 0,-2 0-48 0,1 4 0 15,-2 2-640-15,0 1-128 0,0 2-16 0,1 0-16 16,-1 2-192-16,-2 0-32 16,1 2-128-16,2-2 192 0,-1 0-64 0,0-2-128 0,2 0 176 0,0-3-176 15,1-1 192-15,0-1-64 16,2-3 0-16,1 0-128 0,2-7 336 0,0 0-32 0,0 0-16 0,0 0 0 15,0 0 32-15,0 0 16 0,3-4 0 0,1-3 0 16,2-2-112-16,-1-3-32 0,2-2 0 0,1-3 0 16,2-1-192-16,0-4 0 0,1-4 128 0,1 2-128 15,1-1 0-15,0-1 0 0,1 1 128 16,1 2-128-16,-3 2 0 0,0 2 0 0,0 3 128 0,-1 3-128 16,-2 2 224-16,-2 3 0 0,0 3 0 0,-1 1 0 0,-6 4 48 0,0 0 16 15,6 2 0-15,-1 4 0 0,-1 1-288 0,-1 4 160 0,1 2-160 0,-3 3 128 16,1 2-128-16,0 1 0 15,0 0 0-15,0 2 0 0,1 0 0 0,-1 0 0 0,0 0 0 0,0 0 0 16,0 1 0-16,1-2 0 16,0-2 0-16,-1 1 0 0,1-2-160 0,2-2-112 0,-4-2-32 0,2-2 0 31,2-1-1232-31,-2-2-240 0,0-3-48 0,-3-5-16 16,0 0-1280-16,0 0-256 0,0 0-48 0,9-7-16 0</inkml:trace>
  <inkml:trace contextRef="#ctx0" brushRef="#br0" timeOffset="202454.98">15497 14268 15663 0,'-7'-3'1392'0,"0"0"-1120"0,0-2-272 15,0 1 0-15,3 1 4720 0,4 3 880 0,0 0 176 0,0 0 48 0,0 0-4160 0,0 0-832 16,0 0-176-16,7-3-16 0,6 2-480 0,3 0-160 16,4 0 0-16,2 1 144 15,3 0-144-15,2-1 0 0,1-1 0 0,0 0 0 16,-1-2-384-16,0 1-16 0,-1 0 0 0,-1-2 0 15,-1 1-2256-15,1-1-448 16,-2 1-96-16</inkml:trace>
  <inkml:trace contextRef="#ctx0" brushRef="#br0" timeOffset="203021.32">16002 14158 7359 0,'0'0'656'0,"0"0"-528"16,-3-3-128-16,3 3 0 0,-3-4 3984 0,0-1 768 16,-1 2 160-16,4 3 16 0,-3-3-2176 0,3 3-432 15,0 0-80-15,0 0-32 0,0 0-848 0,-4 5-160 16,-1 1-48-16,2 0 0 0,-2 2-592 0,1 3-128 15,0 0-32-15,1 2 0 0,-2 1-80 0,1 1-32 16,0-1 0-16,1 0 0 0,0 1-112 0,0-1-32 16,0 1 0-16,1 0 0 0,0-2-144 0,2-2 128 15,0-1-128-15,0-2 128 0,0 0-128 0,0-8 192 0,0 7-192 16,0-7 192-16,0 0-192 0,0 0 128 0,0 0-128 0,0 0 128 16,0 0-128-16,0 0 0 0,3-8 0 0,-1-2 0 15,0-1 0-15,-2-2 192 16,0-1-192-16,-2-2 192 0,1-2-192 0,0 0 192 15,0-2-192-15,0 3 192 0,1-1 112 0,0 0 16 16,0 1 16-16,1 0 0 0,0 2 160 0,1 2 16 0,2 1 16 0,0-1 0 16,2 4-240-16,0 0-48 0,2 0-16 0,1 1 0 15,2 2-224-15,1 1 0 0,2 2 0 0,2 1 0 16,1 1 0-16,1 1 0 0,-2 1 0 0,1 2 0 16,-2 1 0-16,-1 2 0 0,0 2 0 0,-2-1 0 15,-3 2 0-15,-3 1 0 0,0 1 0 0,-3 1 0 16,-2 0 0-16,-2 1 0 0,0 3 0 0,-5-2 0 15,-2 0 0-15,-2 2-192 0,-1-1 48 0,1-2 0 0,-2 0 144 0,2-2 0 16,1-3 0-16,1 0-128 0,1-1 128 0,1-2 0 16,2 0 128-16,4-5-128 0,0 0 128 0,0 0-128 15,0 0 128-15,5 4-128 0,2 0 160 0,2 0-32 16,0-2-128-16,2 0 192 0,0 0-192 16,2 2 0-16,-1-1 0 0,0 2 0 0,-1-1 0 0,-1 1 0 15,-2 2 0-15,0 0 0 0,-2 0 0 0,-2 0 0 16,-2-1 0-16,-2-6 0 0,0 8 0 0,-3-1 0 15,-3-1 0-15,0 1 0 0,-5-2 256 0,-1 1-64 16,-3-1 0-16,-1 0 0 0,-3-1 0 0,-1-1 0 16,0-2 0-16,-1 1 0 0,0-2-64 0,1 0-128 0,0-2 176 0,1 1-176 15,2-1 0-15,1 0-304 0,2-1 48 0,1 0 0 32,2 0-1360-32,1 1-272 0,2 0-48 0,3 0-16896 0</inkml:trace>
  <inkml:trace contextRef="#ctx0" brushRef="#br0" timeOffset="203873.27">13136 14930 15487 0,'0'0'688'0,"0"0"144"0,0 0-672 0,0 0-160 32,-4 4 0-32,4-4 0 0,0 0 1904 0,0 0 336 0,-5 2 80 0,5-2 16 0,0 0-96 0,0 0-32 15,0 0 0-15,0 0 0 16,0 0-752-16,0 0-160 0,0 0-16 0,0 0-16 0,0 0-496 0,0 0-80 0,0 0-32 0,0 0 0 15,9 1-144-15,2 0-16 16,3-1-16-16,3 0 0 0,2-1-224 0,3-1-64 16,4 0 0-16,4-1 0 15,2 0-32-15,2 0-16 0,1 0 0 0,3-1 0 16,3 1-144-16,4 1 0 0,5-2 0 0,7 2 128 0,3 0-128 0,5 0 0 0,2-1 0 0,-1-1 128 16,5 2-128-16,4-1 0 0,5 2 0 15,7-2 0-15,-4 0 0 16,-3 0 0-16,0 0 0 0,9-1 0 0,0 1 0 0,-3 0 0 0,-3 0 0 0,1 0 0 15,1 0 0-15,-1-2 0 0,1 4 0 0,-3-1 0 32,-25 0 0-32,4 0 0 0,2 0 0 0,2-2 0 0,-2 3 128 0,-2 0-128 0,-1 0 192 0,-4-1-64 0,-2 0-128 0,-4-1 0 15,-2 1-160-15,-2-1 160 0,-2-2 0 0,0 2 0 16,-6 0 0-16,-1 1 0 0,-4-1 0 16,-4 1 128-1,-1 0-128-15,-5 0 0 0,-2 0 192 0,-4 1-192 16,-2-1 192-16,0 1-192 0,-2 0 128 0,-3 0-128 15,-3-1 0-15,-2 0 0 0,-5 2 144 0,0 0-16 16,0 0-128-16,0 0 192 16,0 0-656-16,0 0-144 0,0 0-32 0,-4-5 0 15,-1 2-1120-15,5 3-224 0,-6-2-64 0,6 2-8832 16,-6 0-1792-16</inkml:trace>
  <inkml:trace contextRef="#ctx0" brushRef="#br0" timeOffset="205525.11">13744 15262 33567 0,'-4'-10'1488'0,"3"4"304"0,0-2-1424 0,2 1-368 0,2-1 0 0,0-2 0 16,3 0 592-16,2-1 48 0,0-1 16 0,8-3 0 15,0 0 80-15,4 2 16 0,0 0 0 0,1 4 0 16,-1 0-592-16,-6 5-160 0,1 0 0 0,0 0 0 15,-1 4 160-15,-1 1-32 0,-1 3-128 0,-1 2 192 16,-3 3-192-16,-1 3 144 16,-3 4-144-16,-1 8 128 0,-4 2 16 0,-4 2 0 15,-4 1 0-15,-2 3 0 0,-2 0-144 0,-3 2 0 16,-1 0 0-16,-4 2 0 0,-3-1 0 0,-1-3 0 0,2-4 0 0,2-3-176 16,2-6 176-16,2-2 0 0,3-4 0 15,3-2 0-15,4-2 192 0,1-3 80 16,6-6 16-16,0 0 0 0,0 0 288 0,0 0 48 0,0 0 16 15,6 6 0-15,3-3-224 0,2-1-32 0,2 1-16 0,5-3 0 0,3-1-208 0,1-2-32 16,2 0-128-16,-1 0 192 16,-1-2-192-16,0 1 0 0,-1 0 128 0,-1-1-128 15,-1 1 0-15,0 0 0 0,-2 1 0 0,-1 2 0 0,-3-2 0 0,1 2 0 16,-2 1 0-16,-1 0 0 16,-3 0-1824-16,-8 0-256 0,11 1-48 0,-11-1-9808 0,10 0-1952 0</inkml:trace>
  <inkml:trace contextRef="#ctx0" brushRef="#br0" timeOffset="205905.34">14596 15313 30399 0,'0'-13'1344'0,"0"5"288"16,-1 0-1312-16,-2 0-320 0,3 8 0 0,-4-8 0 0,0 2 1152 0,-3 0 144 16,-3 2 48-16,-1 1 0 0,-1 3-512 0,-1 2-80 31,0 0-32-31,-2 2 0 0,1 1-464 0,0 2-80 15,-2 2-32-15,2 2 0 0,0 1-144 0,2 1 0 16,2-1 0-16,1 2 128 0,1-2-128 0,4 0 0 16,1 0 0-16,1 1 0 0,2-2 0 0,4-1 0 15,0 0 0-15,4-1 0 0,1-2 0 0,1 2 0 16,2-2 0-16,2-1 128 0,1 0 48 0,2-1 0 0,2 2 0 0,0-1 0 16,3-2-176-16,-1 1 128 15,1 1-128-15,0 1 128 0,-1-1-128 0,-1 2 128 16,-2 1-128-16,-2-2 128 0,-3 1 0 0,-1 0 0 15,-4-2 0-15,-4 1 0 0,-4-7 160 0,-1 9 32 16,-3 0 0-16,-2-3 0 0,-1 0 224 0,-2-1 48 16,-2 1 16-16,-2-1 0 0,-2 1-288 0,0-1-48 0,-1 0-16 15,-1-1 0-15,2-1-256 0,-1 1 0 0,1-2 0 0,1 0 0 16,-1 0-336-16,3-1-32 16,2-2 0-16,1 0 0 0,2 0-1744 15,7 1-336-15,0 0-80 0,-2-8-14032 0</inkml:trace>
  <inkml:trace contextRef="#ctx0" brushRef="#br0" timeOffset="206094.29">14927 15386 33567 0,'0'0'1488'0,"0"0"304"0,0 0-1424 0,0 0-368 15,6 6 0-15,-6-6 0 0,6 10 816 0,-6 1 80 16,0 1 32-16,-3 2 0 0,0 0-80 0,0 2-16 0,-2 1 0 0,0-1 0 16,0 1-496-16,0 1-96 15,2 0-32-15,0 0 0 0,-1-2-208 0,1 1 176 16,1-1-176-16,1-1 160 0,0-3-160 0,1-1 0 0,0-1 144 0,0-10-144 31,2 8-256-31,-2-8-128 0,0 0-32 0,0 0 0 16,0 0-2096-16,11-2-432 0,-2-2-64 0,-3-4-11568 0</inkml:trace>
  <inkml:trace contextRef="#ctx0" brushRef="#br0" timeOffset="206203.75">14927 15401 6447 0,'-9'-14'576'0,"4"4"-576"0,-3 0 0 0,1-1 0 15,1 0 4128-15,-2 0 720 0,-1 0 144 0,1 0 16 16,3 1-3440-16,-1 1-688 0,0 1-144 0,3 1-32 15,-1 0-576-15,4 7-128 0,0 0 0 0,2-6-8032 16,-2 6-1568-16</inkml:trace>
  <inkml:trace contextRef="#ctx0" brushRef="#br0" timeOffset="206610.43">15087 15334 14735 0,'0'0'1312'0,"0"0"-1056"16,11 3-256-16,-1 1 0 0,0 1 3904 0,-1 2 736 15,-1 2 144-15,-4 2 16 0,2 1-2720 0,-2 1-544 16,-3 1-128-16,0 4 0 0,1-1-656 0,-3 2-128 16,-2-1-32-16,0-1 0 0,1 2-144 0,-1-1-48 15,0-2 0-15,0 1 0 0,-2-1-64 0,1 1-16 16,0-4 0-16,-1-1 0 0,0-1-144 0,0-2-48 0,5-9 0 16,-2 9 0-16,2-9 0 0,0 0 0 0,0 0 0 0,0 0 0 15,0 0 16-15,0 0 0 0,0 0 0 0,6-6 0 16,-1-2 48-16,4-3 16 0,1-2 0 0,1-2 0 15,-1-4-208-15,2 0 144 0,2-2-144 0,1 1 128 16,0-2-128-16,-1 2 0 0,0 1 0 0,0 3 128 16,-2 1-128-16,-1 4 0 0,0 2 144 0,1 2-144 15,-2 0 0-15,1 3 128 0,-1 0-128 0,-1 2 0 16,1 1 144-16,-1 1-144 0,0 1 192 0,-9-1-192 16,10 5 192-16,-2 1-192 0,-2 1 192 0,0 2-192 15,-5 2 976-15,2 1 96 0,-1 0 16 0,-1 1 0 16,-1 0-1664-16,0 3-336 15,0-1-64-15,-1 2-16 0,-2-3 768 0,1 0 224 0,1-1 0 0,-2-1 0 32,2-1-592-32,2-2 0 0,-1-9 0 0,0 8 0 0,0-8-1616 0,0 0-320 0,0 0-64 0</inkml:trace>
  <inkml:trace contextRef="#ctx0" brushRef="#br0" timeOffset="207097.27">15783 15251 25791 0,'-5'-6'2304'0,"1"1"-1856"16,-2-1-448-16,6 6 0 0,-7-2 2640 0,7 2 432 15,-8 3 96-15,-1 4 16 0,-1 2-2272 0,0 2-448 16,-1 3-80-16,-1 2-32 0,0 3-192 0,1 0-32 16,0 1-128-16,1 2 192 0,-1 1-32 0,2 1-16 0,2 2 0 0,0 0 0 15,2-3 16-15,1-1 0 0,4 0 0 0,1-1 0 16,2-2-160-16,2-1 0 0,3-2 0 0,2-3 128 15,0-2 64-15,1-3 16 0,1 0 0 0,1-2 0 16,1-2 48-16,2-2 0 0,-2-2 0 0,1-1 0 16,1-1-128-16,-1-3 0 0,1-2-128 0,-1-3 192 15,-1-1-64-15,1-3-128 0,-1-3 176 0,-1-2-176 16,-1-2 192-16,-1-2-64 0,-1-2 0 0,-1-1-128 16,-3-4 160-16,0 1-160 0,-3 1 128 0,-2-1-128 0,-3 1 176 0,-1 2-48 15,-2 2-128-15,-1 3 192 0,-3 1-192 16,-2 4 0-16,-2 3 0 0,-1 3 0 0,-3 1 0 0,-1 5 0 15,0 2 176-15,-1 2-176 0,-1 3 0 0,-2 1 0 16,-2 3 0-16,1 1 0 0,1 3 0 0,2 3 0 16,3-1-128-16,2 0 128 0,4 2-176 0,2 1 176 15,2-1-192-15,2 1 192 0,4-3 0 0,5 1 0 16,0-1 0-16,5 2 0 0,2-2 128 0,3 0 96 16,1 0 16-16,3-2 0 0,2-1-16 0,2-2 0 15,-1-3 0-15,0-1 0 0,1-2-96 0,1-2 0 16,0-1-128-16,0-3 192 0,-1 0-192 0,-1-1 0 15,-1-2 0-15,-3 0 0 16,0 0-512-16,-3-1 0 0,-2 0 0 0,-2 2 0 16,-3-1-2624-16,-3 0-528 0,-1-2-112 0,-3 0 0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2:43:09.52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2199 1335 19583 0,'0'0'864'0,"0"0"176"0,-5 5-832 0,5-5-208 0,-4 4 0 0,4-4 0 16,0 0 896-16,0 0 144 0,-5 5 32 0,5-5 0 15,0 0 352-15,0 0 80 0,0 0 16 0,0 0 0 16,0 0-320-16,0 0-64 0,0 0-16 0,0 0 0 16,5-5-224-16,-1 0-64 0,3-3 0 0,-1-1 0 15,3-2-320-15,1-1-64 0,1-2 0 0,1-3-16 16,1-1-160-16,2-3-16 0,-2-2-16 0,1 0 0 16,-2-1-240-16,0 1 144 0,-1 0-144 0,-3 2 128 15,-2 3-128-15,-4 1 0 0,-2 2 0 0,-2 2 0 16,-4 2-208-16,-2 1-80 0,-1 3-16 0,-2 4 0 15,-3 3-320-15,-1 3-64 0,-2 3-16 0,1 2 0 16,-2 3 160-16,2 3 32 0,2 1 0 0,0 0 0 16,1 0-16-16,2 0 0 0,2 0 0 0,5 0 0 0,0-2 272 0,2-1 64 15,5-2 16-15,0 0 0 0,1 0 176 0,4 0 128 16,0 0-128-16,3-1 176 0,2 2 240 0,1 0 48 16,1-2 16-16,0 2 0 0,1 0 160 0,2 0 48 15,1-1 0-15,1 1 0 0,0 1-80 0,2 0-16 16,-2-1 0-16,1-1 0 0,-2-1-272 0,-2-1-64 15,0-2-16-15,-2 0 0 0,0-3-112 0,1-1-128 0,-3-1 176 0,2-2-176 16,-1-2 176-16,1-4-176 0,1-2 160 0,-1-2-160 16,-1-4 0-16,1-1 0 0,-1-3-176 15,0-1 176-15,-2-1-352 0,1-3 48 16,-2-1 16-16,-2 0 0 0,-1 0 96 0,-2 2 32 16,-2 1 0-16,-2 2 0 0,-2 4 160 0,-1 3 0 0,-2 2 0 0,-2 2 128 15,-1 2 192-15,-2 3 64 0,0 3 0 16,0 2 0-16,-3 1-176 0,1 4-16 0,0 2-16 0,-1 5 0 15,-1 1-176-15,0 2 0 0,1 5 0 0,2 0-176 16,-1 1 176-16,2 0-128 0,2 0 128 0,1 0-128 16,3-1 128-16,1-2 0 0,1-2-144 0,2-1 144 15,3-2-128-15,-1-3 128 0,1-2-160 0,3-3 160 16,2-2-128-16,1-3 128 0,-2-3 0 0,1-3-144 16,0-2 144-16,2-3 0 0,0-2 0 0,1-3 0 0,0-2 0 0,-1-3 0 15,0-3 0-15,-1 1 128 0,-1 0-128 0,-1 2 0 16,-2 2 128-16,-3 3-128 0,-2 3 160 0,1 2-32 15,-2 3-128-15,-1 2 192 0,0 5 192 0,0 0 48 16,0 0 0-16,-6 6 0 0,1 3-288 0,-1 2-144 16,1 2 160-16,0 3-160 0,1 1 0 0,2 2 0 15,1 0-128-15,2-2 128 16,1 1-496-16,3-1 16 0,2-2 0 0,3 0 0 16,2 0-384-16,3-3-80 0,4-3-16 0,5-3 0 15,4-1-784-15,1-2-176 0,1-5-16 0,-1-3-16 16,-1-2-2208-16,0-4-432 0,-2-3-80 0,1-1-32 15,0-3 3168-15,-3 0 640 0,-2-2 128 0,0 0 32 0,-2-1 1104 0,-3 0 208 0,-3 3 64 0,-4 1 0 16,-2 2 2096-16,-4 1 416 0,-2 2 96 0,-2 2 16 16,-2 2-240-16,-2 1-32 0,-2 3-16 0,-2 1 0 15,0 3-1184-15,-2 3-224 0,-1 1-48 0,-1 4-16 16,-2 2-800-16,1 2-176 0,0 2-16 0,0 4-16 16,0 1-336-16,0 3-160 0,1 0 160 0,4 2-160 15,0-2 0-15,2 0 0 0,1 0 0 0,3 0 0 0,2-3 0 0,1-1 0 16,1-2 0-16,3-1 0 0,1-2 0 0,2-1 0 15,-1-3 0-15,3-3 0 0,1-1 128 0,1-3-128 16,2-3 0-16,0-3 144 0,1-3-16 0,2-3-128 16,-2-2 192-16,2-5-64 0,-1-5-128 0,2-4 128 15,-2-6-128-15,3-3 128 0,1-4-128 0,-2 0 0 16,-1-3 0-16,-3 1 0 0,-1 4 0 0,-2 3 0 16,-2 3 0-16,-2 4 0 0,-4 1 720 0,-1 6 64 15,-2 4 16-15,-2 4 0 0,0 2-16 0,0 3 0 16,-3 4 0-16,5 3 0 0,0 0-464 0,-5 4-80 15,-1 4-32-15,0 4 0 0,-1 4-208 0,-1 5 0 16,0 3-144-16,-2 3 144 0,0 6-176 0,1 2 176 16,1 1-192-16,2 0 192 0,2-1 0 0,0-1-128 0,3-1 128 15,2-1 0-15,3 0 0 0,3-1 0 16,0-3-128-16,0-1 128 0,4-3 0 0,0-2-128 16,0-5 128-16,3-4 0 0,1-2-160 0,0-4 160 15,2-1-128-15,-1-4 128 0,0-2-160 0,2-3 160 0,-1-6-192 0,1-3 192 16,-1-5-192-16,1-2 64 0,-2-3 128 0,1-4-208 15,-1-1 208-15,-1-1-192 0,-2 2 192 0,-1 2-192 16,-2 2 192-16,-3 3 0 0,-1 3 0 0,-2 3 0 16,-1 5 304-16,-2 2 96 0,-1 6 32 0,0 0 0 15,0 0-288-15,-5 7-144 0,0 3 160 0,-1 2-160 16,0 2 0-16,-1 5 0 0,0 2 0 0,2 2 0 16,-1 1 0-16,2 1 0 0,1 1 0 0,1 0 0 15,0 1 0-15,5 0 0 0,0-2 0 0,1-2 0 16,2-1 0-16,2-3 0 0,1-3-128 0,2-1 128 0,0-3 0 0,3-3 0 15,0-4 0-15,4-3 0 0,-2-3-256 0,4-3 64 16,1-4 16-16,1-4 0 0,1-4 16 0,1-4 0 16,2-6 0-16,-2-1 0 0,-4-3 160 0,1 1-192 15,-2-1 192-15,-4 3-192 0,-1 2 192 0,-3 3 0 16,-3 3 0-16,-1 4 0 0,-3 3 176 0,0 3 16 16,-3 1 0-16,0 4 0 0,-1 4 96 0,0 0 32 15,0 0 0-15,-4 4 0 0,-2 4-320 0,-1 3 128 16,2 3-128-16,-1 3 0 0,1 1 0 0,-1 0 0 15,3 2 0-15,0 2-144 0,0 1 144 0,1-1 0 0,1 0 0 0,2-1-128 16,4-1 128-16,-1 0 0 16,2-5 0-16,0-1-128 0,2 0 128 0,2-3 0 15,1-3-144-15,1-2 144 0,0-4-224 0,1-1 32 0,1-3 0 16,1-2 0-16,1-3-32 0,2-3 0 0,1-4 0 0,1-5 0 16,-2-2 48-16,1 0 16 0,1-4 0 0,-2 2 0 15,-1 1 160-15,-2 2-160 0,1 1 160 0,-4 4-160 16,-3 4 160-16,-3 2 128 0,-2 5-128 0,-4 4 176 15,0 0 112-15,0 0 32 0,0 0 0 0,0 0 0 16,-2 7-192-16,-2 3-128 0,2 2 192 0,0 3-192 0,-2 0 0 0,2 3 0 16,1 0 0-16,2 0 0 0,-1 0 0 0,1-1 0 15,0 0 0-15,3-2 0 16,1-1 0-16,3 0 0 0,2-4 0 0,1-2 0 0,1 0 0 0,1-2 0 16,1-3-160-16,2-3 160 15,1-2-128-15,0-4 128 0,3-2-160 0,-1-3 160 0,1-3 0 0,2-5 0 16,-1-3 0-16,1-3 0 15,-2-5 0-15,2 1 0 0,-1-3-160 16,-1 0 160-16,-2 0-208 0,0 5 16 16,-4 3 16-16,-2 5 0 0,-4 2 176 0,-1 6 0 0,-3 3 0 0,-3 3 0 15,-3 3-224-15,-5 2 32 0,-1 3 16 0,-2 6 0 16,0 3-144-16,-3 3-16 0,-1 2-16 0,2 2 0 16,0-1-128-16,1 2-32 0,2 0 0 0,3 0 0 0,0-1 160 0,5 1 32 0,0-1 0 0,2-1 0 31,2-2 192-31,3-1 128 0,2 0-160 0,-1-2 160 0,2-1-256 15,1-3 64-15,1-1 0 0,-1-3 0 0,-2-1 320 0,-1 0 64 16,0-3 0-16,-7-1 16 0,0 0 368 16,0 0 64-16,0 0 0 0,0 0 16 0,-2-6 192 0,-4 2 48 0,-3-2 0 0,0 2 0 15,-2 1-352-15,-2-1-64 16,0 2-16-16,-1 1 0 0,-3 0-640 0,0 0-128 16,-3 1-16-16,-3-1-16 0,-2-1-2368 0,-4-2-480 0</inkml:trace>
  <inkml:trace contextRef="#ctx0" brushRef="#br0" timeOffset="217.56">3734 1022 43199 0,'0'0'1920'0,"0"0"384"0,0 0-1856 0,8-3-448 0,0-3 0 0,0 0 0 0,0-2 0 16,1-1 0-16,0 0-208 0,0-1 64 0,-2-2 464 0,0-1 80 0,-2-1 32 0,-1 1 0 31,-2-1-48-31,-1 2 0 0,-2-1 0 0,-1 2 0 0,-2 2-224 16,0 3-160-16,-2 2 192 0,1 3-192 15,-1 3-224-15,2 4-160 0,1 3-16 0,-1 4-16 16,2 3-2320-16,2 4-464 0,2 2-80 0</inkml:trace>
  <inkml:trace contextRef="#ctx0" brushRef="#br0" timeOffset="581.01">5520 1178 35935 0,'-11'6'3200'0,"-4"0"-2560"16,1 4-512-16,1 0-128 0,-2 1 384 0,2 0 64 15,2-2 16-15,2-1 0 0,2 0-160 0,1 1-48 16,3-1 0-16,1 1 0 0,2-2-32 0,3 1-16 0,3-1 0 0,3-1 0 16,5-1 16-16,1-4 0 15,3-2 0-15,3-4 0 0,4-1 0 0,0-3 0 16,3-3 0-16,0-5 0 0,0-3-32 0,-3-3-16 0,-4-3 0 0,-3 0 0 16,-5-3 80-16,-3 0 32 15,-5 0 0-15,-2 1 0 0,-3 3 240 0,-3 3 48 0,-5 2 16 0,-3 4 0 16,-4 2 64-16,-4 3 16 15,-3 4 0-15,-2 1 0 0,-2 4-496 0,2 3-176 0,0 1 0 16,2 5 144-16,2 2-336 0,2 3-80 16,3 1-16-16,2 2 0 15,6 1-1120-15,-1 0-240 0,5 2-32 0,3-2-16 16,3 0 448-16,5-2 96 0,1 0 0 0,3-2-10048 0,4-1-2032 0</inkml:trace>
  <inkml:trace contextRef="#ctx0" brushRef="#br0" timeOffset="808.89">5935 905 11967 0,'5'-14'1072'0,"-2"-4"-864"15,-1-2-208-15,-1-4 0 0,-3-1 4928 0,0 2 960 16,0 1 176-16,-2 2 32 0,-1 2-2656 0,-1 2-544 16,0 2-96-16,-1 3-32 0,2 2-1120 0,-1 2-240 15,1 3-32-15,0 3-16 0,5 1-832 0,-3 5-160 16,0 2-48-16,1 6 0 0,-1 4-320 0,3 4 0 16,0 4 0-16,1 5 0 0,-1 4 0 0,0 5-160 15,0 5 160-15,0 4 0 0,-1 1 0 0,0 4-128 16,0 1 128-16,-1 2 0 0,-1 1 0 0,-1 1 0 15,2-3 0-15,-1-3 0 0,1-6 0 0,-2-3-160 0,1-2 160 0,0-5-192 16,-1-4-336-16,0-4-80 0,0-3-16 0,-1-5 0 16,2-6-2288-16,-1-4-464 0,-2-5-80 0</inkml:trace>
  <inkml:trace contextRef="#ctx0" brushRef="#br0" timeOffset="968.92">5747 1320 35007 0,'0'0'3120'0,"0"0"-2496"16,0 0-496-16,4-4-128 0,-1-1 1408 0,3 1 272 15,3-1 48-15,2 1 16 0,1-1-1360 0,3 1-384 16,4 1 128-16,5 0-128 0,2-1 0 0,5 0-208 16,3-2 32-1,4 0 16-15,3-3-3136 0,1 0-624 0</inkml:trace>
  <inkml:trace contextRef="#ctx0" brushRef="#br0" timeOffset="1457.94">7267 978 41407 0,'-13'-9'1840'0,"8"5"368"0,-3-3-1760 0,0 1-448 0,1-2 0 0,-4 0 0 0,-1 0 224 0,-1 2-32 16,0 0-16-16,-1 2 0 0,1 0 160 0,-2 2 48 15,0 4 0-15,0 2 0 0,-2 0-256 16,1 4-128-16,-2 1 160 0,-1 2-160 0,1 1 0 0,1 1 0 31,2 1 0-31,3 2-160 0,2 0 160 0,3 0 0 0,3-1-144 0,3-1 144 0,1 0 0 0,2-3-176 16,2-3 176-16,3 0-128 0,2-1 128 0,2-3 0 15,2-1 0-15,1-3 0 0,2-2 0 0,-1-2 0 16,1-3 0-16,0-3 0 0,-1-2 0 0,2-2 0 31,-1-4 0-31,0 0 128 0,-2-2 0 0,-2 1 0 16,-2 2 0-16,-1 1 0 0,-3 3 224 0,0 2 48 15,-2 3 16-15,0 3 0 0,-4 5 48 0,0 0 16 0,0 0 0 0,0 0 0 16,3 9-288-16,-1 4-48 16,0 5-16-16,-1 7 0 0,0 3-128 0,-1 5 0 15,0 4 0-15,-1 4 0 0,-1 6 0 0,0 5 0 0,-1 6 0 0,-2 3 0 16,2 3 0-16,-4 0 0 0,0-3 128 0,-1 0-128 16,2-3 0-16,0-2 0 0,-1-4 144 0,2-5-144 15,-2-4 256-15,2-4-32 0,0-7 0 0,1-5 0 0,-1-5 96 16,1-3 32-16,2-5 0 0,-1-3 0 15,-1-3-96-15,2-2-32 0,2-6 0 0,0 0 0 0,0 0-32 0,0 0-16 16,-2-8 0-16,0-3 0 0,1-3-432 0,1-1-64 16,1-4-32-16,2-3 0 15,1-5-672-15,3-4-144 0,1-3-32 0,2-4 0 16,1-1-2352-16,1-3-480 0,1-1-80 16</inkml:trace>
  <inkml:trace contextRef="#ctx0" brushRef="#br0" timeOffset="1866.82">7550 1068 19343 0,'0'0'848'0,"0"0"192"0,0 0-832 0,0 0-208 16,0 0 0-16,0 0 0 0,3 8 3328 0,1 1 640 16,-2 1 112-16,0 2 16 0,-2 1-2464 0,0 3-496 0,0 1-112 0,1 2 0 15,-2 0-304-15,0 2-48 16,1 0-16-16,0 0 0 0,0 0-160 0,2-1-48 16,-1-3 0-16,2 0 0 0,0-3-240 0,1 0-48 15,2-4-16-15,-1-2 0 0,1-2 0 0,1-3 0 0,1-2 0 0,1-2 0 16,1-5 96-16,-1-2 16 0,-2-2 0 0,2-5 0 15,0-3-64-15,1-4 0 0,0-4 0 0,0-1 0 16,-2-3-64-16,0 0 0 0,0 1-128 0,-2 2 192 16,1 3-64-16,-1 3-128 0,-4 5 176 0,0 1-176 15,0 4 576-15,-1 4 16 0,0 1 0 0,-1 6 0 16,0 0-208-16,0 0-32 0,0 0-16 0,-1 8 0 0,0 4-336 0,1 3 0 16,0 5 0-16,-1 6 0 0,2 4 0 0,-1 4 0 15,0 6-144-15,-2 5 144 0,-1 6 0 0,-2 4 0 16,-1 3 0-16,-1 3 0 0,-1-1 0 0,1 2 0 15,-1-1 0-15,0-1 0 0,2-3 0 0,0-4 0 16,1-5 0-16,-1-4 0 0,0-4 160 0,-1-5-160 16,0-3 192-16,2-5-192 0,0-5 272 0,2-3-48 15,-1-5-16-15,0-3 0 0,0-3-48 16,1-1-16-16,3-7 0 0,0 0 0 0,0 0-304 0,-5-8-64 16,2-2-16-16,1-4 0 15,2-5-1552-15,2-3-304 0,4-1-64 0,1-5-11088 0,2-1-2208 0</inkml:trace>
  <inkml:trace contextRef="#ctx0" brushRef="#br0" timeOffset="3074.49">8010 1588 36975 0,'0'0'1632'0,"0"0"352"0,2-5-1600 0,1-2-384 0,1 0 0 0,1-2 0 0,2-3 144 0,1-1-144 31,1-2 160-31,2-1-160 0,0-4 368 0,2-2-32 0,1-1 0 0,1 0 0 0,1-4-80 0,-1 4-32 16,-1 1 0-16,-2 5 0 0,-1 2-96 0,-1 3 0 15,-1 2-128-15,-2 2 192 16,-4 3 112-16,-3 5 16 0,0 0 0 0,0 0 0 0,-2 7 32 0,0 3 16 16,-3 3 0-16,1 3 0 15,-2 3-368-15,1 2 128 0,-1 1-128 0,2 0 0 0,0 1 0 16,1-1 0-16,2 0 0 0,2-2 0 0,3-3 0 15,1 0 0-15,3-4 0 0,2-1-128 0,2-2 128 0,2-2 0 16,3-4 0-16,1-3 0 0,3-3 0 0,2-3 0 16,3-4 0-16,1-3 0 0,0-6 0 0,-1-3-160 15,0-3 160-15,0-3-160 0,-2-3 32 0,-2-1 0 16,-2-1 0-16,-3 2 0 0,-2 3 128 0,-4 3 0 16,-3 1 0-16,-2 5 0 0,-4 4 224 0,-2 4 80 15,-4 2 16-15,-1 4 0 0,-1 2 80 0,-4 4 32 16,-3 2 0-16,-2 4 0 0,1 3-432 15,0 2 0-15,-1 4 0 0,2 0 0 0,-2 3 0 0,0 0-144 16,1 0 144-16,4-1 0 0,0 1-192 0,4 1 192 16,1-2-192-16,2-2 192 0,3-2-144 0,0-2 144 0,2 0 0 15,3-3-144-15,1-2 144 0,1-2 0 16,1-1-144-16,-1-3 144 0,2-3 0 0,2-1 0 0,-1-4 0 0,2-1 0 16,0-1 0-16,2-2 0 0,0-1 0 15,-2 1 0-15,-2 0 0 0,-3 1 0 0,1 1 128 0,-1 3-128 16,-2 2 0-16,-5 3 0 0,6-1 0 0,-6 1 0 15,0 0 144-15,6 6-144 0,0 3 160 0,-1 1-160 16,1 1 0-16,0 0 0 0,0 0 0 0,0 0 0 16,2-1 0-16,2 0 0 0,-1-2 0 0,3 0 0 15,1-1 0-15,3-3 144 0,1-3-144 0,3-2 128 0,1-2-128 0,0-4-176 16,1-2 48-16,0-2 0 0,1-2-144 0,-2-3-32 16,-3-5 0-16,0-3 0 0,0-4 176 0,-1-3 128 15,-2-3-192-15,0-2 192 0,-1-4-128 0,-1 0 128 16,0-1 0-16,-5 4 0 0,-1 1 0 0,-2 6 256 15,-1 2-32-15,-2 4 0 0,0 4 592 0,-2 5 112 16,0 3 32-16,0 3 0 0,-3 1-384 0,0 4-80 16,3 4-16-16,-6 2 0 0,-1 2-352 0,1 5-128 15,0 2 0-15,-1 4 144 0,0 5-144 16,0 2 0-16,1 4-160 0,-1 1 160 0,2 2-128 0,0 0 128 16,1 2 0-16,1 0-144 0,2 0 144 0,2 1 0 15,1-2 0-15,1 0 0 0,2 0 0 0,1-4-128 0,1 0 128 16,2-4 0-16,3-3 0 0,0-2 0 15,-2-3 0-15,2-3-128 0,1-3 128 0,1-3-160 16,2-4 160-16,0-2-160 0,2-3-48 0,-1-4-16 0,3-3 0 16,0-4 0-16,2-4-96 0,0-2-32 0,-1-1 0 0,-1-1 0 15,-3-1 160-15,-1 1 48 0,-2 2 0 16,-2 4 0-16,-3 2 144 0,-1 3 128 0,-4 2-128 0,0 2 176 16,-3 2 224-16,-1 6 48 0,0 0 16 0,0 0 0 15,0 0-256-15,-4 7-48 0,0 4-16 0,-1 2 0 16,1 0-144-16,-1 1 0 15,2 0 0-15,1 2 0 0,1-1 0 0,1 2 0 0,1-1 0 0,1 0 0 0,3-1-128 0,0-2 128 16,1-2 0-16,0-1 0 0,3-1 0 0,2-1 0 16,0-3-144-16,3-1 144 0,1 0 0 0,1-4 0 15,2-2-128-15,-1-4 128 0,1-4-144 0,1-1 144 16,1-2-208-16,2-2 80 0,0-4-64 0,0-1 0 16,-2-3 0-16,-1 2 0 0,-3 0 192 0,-1 2-128 15,-2 3 128-15,-3 2-128 0,-2 0 128 0,-3 6 0 16,-2 1 160-16,-3 7-160 0,0 0 288 0,0 0-32 15,0 0-16-15,-3 6 0 0,-1 1-240 0,-2 4 0 16,1 1 0-16,-1 3 0 0,1 0-144 0,1 2 144 16,1 0 0-16,2 1-144 0,1-1 144 0,1 0 0 15,2-1-144-15,2 0 144 0,1-3 0 0,3-1 0 16,2-1-144-16,1-2 144 0,1-3 0 0,2-1 0 16,0-3 0-16,1-2 0 0,0-2 0 0,1-3 0 0,-1-2 0 0,-2-2 0 15,0-5 0-15,-2-3 0 16,-2-2 176-16,-3-1-176 0,-1-2 288 0,-3 0-48 15,-2 0-16-15,-2 1 0 0,-2 1 112 0,-2 3 32 16,-1 3 0-16,-2 2 0 0,-3 2-48 0,-1 2-16 16,-1 2 0-16,0 4 0 15,-2 0-592-15,2 4-112 0,1 1-32 0,1 3 0 0,2 3-1664 0,1 3-336 0,2 3-64 0,3 0-16128 16</inkml:trace>
  <inkml:trace contextRef="#ctx0" brushRef="#br0" timeOffset="3326.12">9987 1451 24879 0,'0'0'2208'0,"0"0"-1760"0,3 7-448 0,0-1 0 0,-1 0 2496 0,-2-6 432 16,5 6 80-16,-3-1 0 0,-2-5-704 0,0 0-128 16,0 0-48-16,0 0 0 0,0 0-864 0,0 0-176 15,7 0-48-15,-1-3 0 0,1 0-544 0,1-1-112 32,1-3-32-32,0-1 0 0,2 0-224 0,1 0-128 0,2-2 128 0,1 0-128 0,0 0 0 0,2 1 0 15,-2 2 0-15,1 2 0 0,-1 1 0 0,2 2 0 16,-3 1 0-16,-1 2 0 0,-1 2 0 0,-1 1-160 15,-1 3 160-15,-1 2 0 0,-1 2-192 0,-3 1 192 16,1 1-192-16,-2 0 192 16,-1 1-448-16,-1-1 0 0,0-1 16 0,-2-2 0 15,-2-1-1840-15,0-3-368 0,2-6-80 0,-6 3-15184 0</inkml:trace>
  <inkml:trace contextRef="#ctx0" brushRef="#br0" timeOffset="3483.5">9463 966 45151 0,'-30'-21'2000'0,"18"12"416"0,-1 0-1936 0,0 1-480 0,0-1 0 0,1 1 0 16,-2 1-144-16,3 2-128 0,3-1-32 0,0 2 0 15,0 1 304-15,3 1-160 0,5 2 160 0,0 0-128 16,0 0-2368 0,0 0-448-16,-4 5-112 0</inkml:trace>
  <inkml:trace contextRef="#ctx0" brushRef="#br0" timeOffset="3626.35">8953 1106 45151 0,'0'0'4016'0,"0"0"-3216"16,0 0-640-16,0 0-160 15,1-6 0-15,-1 6 0 0,5-4-160 16,4 0 160-16,3 1 144 0,4 1 128 0,1 0 32 0,3 1 0 0,3-1-304 0,2 1 0 0,3 1 0 16,3-1 0-1,5 0-1072-15,2 1-320 0,3 0-64 0,1 0-17520 0</inkml:trace>
  <inkml:trace contextRef="#ctx0" brushRef="#br0" timeOffset="3893.08">10988 1619 24879 0,'0'0'2208'0,"0"0"-1760"16,0 0-448-16,0 0 0 0,0 0 4064 0,0 0 736 15,0 0 128-15,-2 7 48 0,-1 1-3888 0,2 0-784 0,1 3-160 0,-1 3-16 0,1-2 80 0,-2 1 32 32,0 1 0-32,-3 2 0 0,1 0-96 0,-4 2-16 0,2-2 0 0,-4 1 0 0,-2-1-128 0,-2 1-176 15,0-2 48-15,-1 2 0 16,-1-2-2176-16,1-2-416 0,-3-2-96 0</inkml:trace>
  <inkml:trace contextRef="#ctx0" brushRef="#br0" timeOffset="4584.93">11440 1447 26719 0,'0'0'1184'0,"0"0"240"0,0 0-1136 0,0 0-288 0,0 0 0 0,-3 4 0 16,3-4 1040-16,0 0 160 0,0 0 16 0,0 0 16 16,0 0-320-16,0 0-64 0,0 0-16 0,0 0 0 0,0 0-80 0,0 0-32 15,0 5 0-15,0-5 0 0,0 0-64 0,0 0-16 16,0 0 0-16,0 0 0 0,0 0 16 0,0 0 0 15,0 0 0-15,0 0 0 0,0 0-336 0,4-4-64 16,0-1 0-16,0-1-16 0,-1 1-240 0,0-1 144 16,1 1-144-16,0-1 128 0,-3 1-128 0,-1 5 0 15,3-6 144-15,-3 6-144 0,0 0 0 0,0 0 0 16,0 0 0-16,0 0 0 0,0 0 0 0,0 0 0 16,0 0 0-16,0 0-128 0,0 0 128 0,-4 0 0 15,4 0 0-15,-7 1 0 0,7-1 0 0,0 0 0 16,0 0 0-16,0 0 0 0,0 0 0 0,0 0 0 15,0 0 0-15,0 0 0 0,0 0 0 0,0 0 192 16,0 0-32-16,5-6-16 0,0-1 48 0,3-1 0 16,2-1 0-16,1 0 0 0,2-1-64 0,1-4 0 15,2 0 0-15,0-3 0 0,1-4-128 0,-1-2 128 0,1-2-128 16,-1 0 128-16,-1-2-128 0,-1 0-272 0,-1 2 64 16,-2 2 16-1,-3 2-224-15,-3 3-32 0,1 4-16 0,-3 3 0 16,-2 1-192-16,-2 5-48 0,1 5 0 0,0 0 0 15,-7 0-112-15,0 3-16 0,-3 3-16 0,0 4 0 16,0 2 112-16,-1 2 32 0,0 1 0 0,0 3 0 16,0-1-32-16,2 1 0 0,3-1 0 0,-1 0 0 0,3-1 512 0,1 1 224 0,2-3-192 0,4-1 192 0,-1 1 208 0,0-2 176 15,1 0 16-15,3 0 16 0,-1-1 608 0,1 0 112 16,-1 1 16-16,2-2 16 0,-1 0-80 16,2 1 0-16,0 0-16 0,1 0 0 0,-1 1-288 0,2 0-48 15,-1 0-16-15,0 0 0 0,-2-1-208 0,0-1-64 16,0-1 0-16,-1 0 0 0,0-2-128 0,-1 0-16 15,1-1-16-15,-1-2 0 0,-5-4-80 0,6 3-16 16,-6-3 0-16,0 0 0 0,7 2-192 0,-1 0 176 16,-6-2-176-16,8 0 160 0,1-2-160 0,-2 1 0 15,0-1 0-15,-2-1-176 16,1 1-1456-16,-6 2-288 0,5-4-64 0,1 1-10576 16,-6 3-2112-16</inkml:trace>
  <inkml:trace contextRef="#ctx0" brushRef="#br0" timeOffset="4757.6">12202 1238 35935 0,'1'-11'1600'0,"-1"11"320"0,-2-6-1536 0,1 1-384 0,2-1 0 0,0 1 0 16,1-1 1744-16,3 1 288 0,0-1 48 0,3 2 16 16,1-1-1440-16,2 1-272 0,2-1-64 0,1 2-16 15,3 0-304-15,0 0-192 0,1 1 16 0,-2 1 16 16,2 0-2160-1,0 1-432-15,0 0-96 0</inkml:trace>
  <inkml:trace contextRef="#ctx0" brushRef="#br0" timeOffset="4931.35">12145 1409 42735 0,'0'0'1888'0,"0"0"400"0,0 0-1840 0,0 0-448 0,0 0 0 0,7-1 0 0,0-1 576 0,1 0 0 16,3 1 16-16,2-1 0 0,3 1-176 0,1 0-32 15,4 1-16-15,2 0 0 0,1 0-368 0,4 0 0 16,2-1 0-16,1 0 0 16,1 0-2176-16,0-1-496 0</inkml:trace>
  <inkml:trace contextRef="#ctx0" brushRef="#br0" timeOffset="7495.52">13626 595 13647 0,'0'0'592'0,"1"-5"144"0,0-2-592 0,1 2-144 0,0-1 0 0,0-1 0 0,1 1 1600 15,0-2 272-15,1 0 64 0,-2 1 16 0,2-1-160 0,0-1-48 16,-1 0 0-16,1 2 0 16,-2 0-464-16,0 2-80 0,-1-1-32 0,1 2 0 0,-2 4-16 0,0 0 0 15,0 0 0-15,0 0 0 0,0 0-512 0,0 0-96 16,0 0-32-16,0 0 0 0,3 6-256 0,-1 4-64 15,0 5-16-15,-1 1 0 0,-1 5-176 0,0 6 0 16,-1 4 0-16,0 6 0 0,0 4 0 0,1 7 0 0,-2 6 160 0,-2 16-160 16,0 3 224-16,0-1-64 15,-1 2-16-15,2-2 0 0,-2 1-144 0,1-1 192 16,0-2-192-16,-1-3 192 0,2-2-192 0,2-2 128 0,-1-4-128 0,2-2 128 16,0-2-128-16,1-5 128 0,2-3-128 0,-1-5 128 0,0-6 80 15,1-3 16-15,-1-2 0 0,0-6 0 0,0-4 96 0,-1-4 0 16,-1-4 16-16,0-1 0 0,-1-3-16 0,1-3 0 15,-3-1 0-15,3-5 0 0,-6 1 144 0,1-2 32 16,-3-1 0-16,1 0 0 0,-2-2-96 0,-1 0-16 16,-1-2 0-16,-1 1 0 0,0-4-128 0,0-1-16 15,-1 0-16-15,2 1 0 0,-2-1-224 0,0 0 128 16,0 1-128-16,0-1 0 16,-2 0 0-16,2 0 0 0,1 2 0 0,1-1 0 15,1 2-416-15,0 0-32 0,4 2 0 0,0-1 0 16,3 1-2048-16,2-2-400 0,3 0-96 0</inkml:trace>
  <inkml:trace contextRef="#ctx0" brushRef="#br0" timeOffset="9005.59">13670 570 2751 0,'0'0'256'0,"-4"-3"-256"16,1-2 0-16,-1 1 0 15,-1-2 2816-15,1 1 528 0,-2 0 112 0,2 1 0 0,-1-2-976 0,0 0-208 16,2 0-32-16,-1 1-16 0,4 5-496 0,-2-5-80 15,2 5-32-15,0 0 0 0,0 0-400 0,1-5-64 16,-1 5-32-16,6-4 0 0,1 0-416 0,6 1-96 16,1 2-16-16,5-1 0 0,4-1-208 0,4 1-64 15,5-1 0-15,4 0 0 0,6-2 0 0,4 1-16 16,6-1 0-16,3 2 0 0,4 2-16 0,3-1 0 0,1-1 0 16,4 0 0-16,4 0-112 0,3 2-32 0,2 0 0 0,0 0 0 15,-2-3-144-15,1 2 0 0,4-1 144 0,-2 1-144 16,-3 0 0-16,-2 0 128 15,-5 1-128-15,-4-1 0 0,-6-2 0 0,-4 0 144 16,-5 1-144-16,-3 1 0 0,-6 0 144 0,-5 0-144 16,-6 2 0-16,-3-2 144 0,-5 1-16 0,-3 0-128 0,-3 0 192 15,-4 0-64-15,-2 1 0 0,-3 0 0 16,-5 0 0-16,0 0 0 0,0 0 32 0,0 0 0 0,0 0 0 0,0 0 0 0,0 0-416 16,0 0-64-16,0 0-32 15,0 0 0-15,0 0-2464 0,-5 4-512 0</inkml:trace>
  <inkml:trace contextRef="#ctx0" brushRef="#br0" timeOffset="9491.86">14499 781 22687 0,'0'0'1008'0,"2"-5"208"0,0-2-976 0,2 0-240 0,-2-1 0 0,1 0 0 0,-1 1 2032 0,2 2 352 16,-2-1 80-16,0 2 16 0,-2 4-240 0,0 0-32 0,2-5-16 15,-2 5 0 1,0 0-1184-16,0 0-240 0,0 0-64 0,0 0 0 0,5 6-448 0,-2 2-80 15,1 2-32-15,-3 3 0 0,4 1-144 0,-4 1 0 0,0 2 0 0,0 2 128 32,0 0-128-32,0 1 0 0,-1 1 0 0,1-1 0 0,1 0 0 0,-2 0 0 0,0-1 0 0,-2 0 0 15,2 0 128-15,-1-2-128 0,1 0 0 0,-1-2 128 16,-1 1-400-16,1-4-96 0,0-2-16 0,1-2 0 31,-3 0-2320-15,1-1-480-16,2-7-80 0</inkml:trace>
  <inkml:trace contextRef="#ctx0" brushRef="#br0" timeOffset="9681.02">14355 855 36575 0,'-7'-16'1616'0,"5"10"336"0,-1-3-1568 0,1 0-384 16,2-1 0-16,1 0 0 0,1-1 528 0,2 1 32 15,3 1 0-15,3-1 0 0,2 0-160 0,2 0-16 16,3 0-16-16,1 2 0 0,2 2-240 0,1 0-128 15,1 1 128-15,-1 1-128 0,0 1 0 0,0 1 0 16,0 1 0-16,-4 0 0 0,1 3 0 0,-3 1-320 0,0 2 64 16,-3 1 16-1,-2 2-2096-15,-3 2-416 0,-1 3-96 0</inkml:trace>
  <inkml:trace contextRef="#ctx0" brushRef="#br0" timeOffset="9896.93">14306 1143 35423 0,'0'0'1568'0,"0"0"320"0,-4-1-1504 0,4 1-384 16,0 0 0-16,0 0 0 0,0 0 896 0,0 0 96 15,0 0 32-15,8 0 0 0,4-1-320 0,2 1-64 16,2-1-16-16,1 1 0 0,2 1-368 0,2-2-64 16,2 0 0-16,0-3-16 0,0 2-176 0,1 0 0 15,2-1 0-15,-1 0 0 16,-1 0-2240-16,2 1-320 0,-2-1-64 0</inkml:trace>
  <inkml:trace contextRef="#ctx0" brushRef="#br0" timeOffset="10390.03">14036 1407 27647 0,'-10'-2'2448'0,"10"2"-1952"0,-7-2-496 0,2-1 0 0,-1 1 912 0,6 2 96 0,0 0 16 0,0 0 0 15,0 0 512-15,0 0 96 0,0 0 32 0,0 0 0 32,7-3-832-32,2 1-144 0,3 1-48 0,3-1 0 15,5 0-352-15,5 0-80 0,6-1-16 0,7-1 0 0,4 1 0 0,6 0-16 16,2 0 0-16,4-2 0 0,5 1-48 0,3 0-128 15,6 1 192-15,4 0-64 16,-1-2-128-16,4 2 0 0,-1 0 0 0,3 1 0 0,2-1 0 0,-4 0 0 16,-6-1 0-16,-5 0 0 0,-5 0 128 0,-6 3-128 15,-4 1 0-15,-6 1 128 0,-6-1-128 16,-4 1 0-16,-3 0 144 0,-5 0-144 0,-5 0 0 0,-4 1 144 0,-4-1-144 0,-3 0 0 16,-2-1-256-16,-7 0-176 0,0 0-16 0,0 0-16 15,-7 2-1456-15,-2 0-304 0,-3 1-48 0,-1 1-13344 16</inkml:trace>
  <inkml:trace contextRef="#ctx0" brushRef="#br0" timeOffset="11061.29">14763 1802 2751 0,'1'-5'256'0,"-1"-1"-256"0,2-2 0 0,0 0 0 16,-2 0 5360-16,0-1 1024 0,0 0 208 0,0 2 32 0,-3 2-3488 0,2 1-704 15,1 4-144-15,0 0-32 0,0 0-1024 0,0 0-208 32,-7 2-32-32,2 4-16 0,-1 4-688 0,-1 3-144 0,-2 2-16 0,0 3-128 0,-1 3 128 0,-2 4-128 15,-2 1 0-15,0 3 0 0,-1-2 128 0,1 2-128 16,-1-1 144-16,0 0-144 0,1-3 128 0,1-1-128 31,1-2 0-31,1-2 144 0,1-2-144 0,2-3 128 0,0-2-128 0,3-2 128 0,0-3 0 0,2-3 0 16,3-5 0-16,0 0 0 0,0 0 48 0,0 0 0 0,0 0 0 0,5-8 0 15,0-6-176-15,4-2 0 16,0-4 0-16,3-3 128 0,1-3-416 0,2-5-96 0,2-4 0 0,0-2-16 16,2 0 144-16,0 1 48 0,-2 2 0 0,-1 3 0 15,-2 3 208-15,-1 4 0 16,-1 4 144-16,-1 3-144 0,-3 1 624 0,-1 5 16 0,0 2 16 0,-2 3 0 15,-1 0-176-15,-4 6-32 16,0 0-16-16,0 0 0 16,6 1-304-16,-1 4-128 0,1 1 128 0,-2 5-128 15,-1 0 0-15,1 3 0 0,-2 1 0 16,0 3 0-16,0 0 0 0,1 4 0 0,-2 3 0 0,0 0 0 16,1 0 0-16,0 0 0 0,0 0 0 0,1-2 0 15,-1-2 0-15,0 0 0 0,1-2 0 0,1 0 0 16,-2-1 0-16,0-2 0 0,0-2 128 0,0 0-128 15,1-3 0-15,-1-1 0 0,0-2 0 0,-1 0 0 16,0-1-1424-16,-1-7-320 0,0 0-64 16,0 0-9840-16,0 0-1952 0</inkml:trace>
  <inkml:trace contextRef="#ctx0" brushRef="#br0" timeOffset="11207.9">14586 2013 36975 0,'-10'-8'1632'0,"10"8"352"0,-3-3-1600 0,3 3-384 15,0 0 0-15,-5-5 0 0,5 5 0 0,0-6 0 0,5 2-144 0,-1 0 144 16,4 1 0-16,3 1 176 16,3 0 0-16,5-1 0 0,3 1-176 0,4 1 0 0,4 1-192 0,-3-2 192 31,2 0-1232-31,0 0-128 0,-1-1-32 0</inkml:trace>
  <inkml:trace contextRef="#ctx0" brushRef="#br0" timeOffset="16047.33">5506 3923 2751 0,'0'0'128'0,"0"0"16"0,0 0-144 0,0 0 0 16,-5 5 0-16,-1-2 0 0,2 0 2320 0,0 0 432 15,-2 0 96-15,2 2 16 0,-1-1-1360 0,1 0-272 16,-2 0-48-16,2 0-16 0,1 1 48 0,-1 0 16 15,0 1 0-15,0-1 0 0,-1-1-160 0,2 2-48 16,0-1 0-16,-1 1 0 0,1 1-144 0,2-2-48 16,-1 1 0-16,2-6 0 0,-4 5-48 0,4-5-16 0,-2 7 0 0,0-2 0 15,2-5 32-15,0 0 0 16,0 0 0-16,0 0 0 0,0 0-112 0,0 0-32 0,0 0 0 0,0 0 0 31,0 0-160-31,0 0-48 0,0 0 0 0,0 0 0 0,0 0-64 0,0 0 0 16,0 0-16-16,0 0 0 0,0 0-80 0,0 0-16 15,0 0 0-15,0 0 0 0,0 0-80 0,0 0 0 16,4-4-16-16,2-1 0 0,-1 0-16 0,1-2 0 16,-1 1 0-16,1-2 0 0,0-1 32 0,2-1 16 15,1-1 0-15,1-1 0 0,1-1 48 0,1-2 16 16,1-3 0-16,4-1 0 0,0-2-96 0,3-1-32 0,0-1 0 0,2-1 0 16,-1-1-144-16,-1 1 128 0,-4 0-128 0,-2 4 128 0,-2 1-128 15,-2 3 0-15,-2 1 0 0,0 2 0 0,-4 1 144 16,-2 2-144-16,-3 1 160 0,-1 2-160 0,-2 3-224 15,-2 2-144-15,-4 1-16 0,-3 1-16 16,-3 2-576-16,-3 2-112 0,-2 3-32 0,-1 2 0 16,-2 2 48-16,2 2 16 0,0 2 0 0,3 1 0 15,3 0 464-15,1 1 80 0,3-2 32 0,2 1 0 0,3-3 288 0,2 0 48 16,2-1 16-16,2-1 0 0,1 0 128 0,2 0 0 16,2 0 0-16,2 0 0 0,2-1 384 0,-3 0 64 15,3 0 16-15,1 0 0 0,-1 1 256 0,2 0 48 16,2 0 16-16,3 1 0 0,-2 0-16 0,1 1-16 15,-1 0 0-15,2 0 0 0,-2 0-144 0,-1-1-32 0,-1-1 0 0,0 0 0 16,-1-1-176-16,0-2-32 0,0 1-16 0,-3-1 0 16,0 1-80-16,-2-3-16 15,1 1 0-15,-2-2 0 0,1 0-32 0,0-1-16 16,-5-4 0-16,5 5 0 0,-5-5-80 0,5 3 0 16,1-1-128-16,-6-2 192 0,6 0-64 0,2 0-128 0,-3-1 176 0,2-1-176 15,-1-2 176-15,0 1-176 0,2 0 160 0,0-2-160 16,0-1 0-16,1-2 0 0,1-1-208 0,1-1 64 31,1 1-1776-31,1-1-336 0,2 0-80 0,-1 1-9808 0,0-1-1952 0</inkml:trace>
  <inkml:trace contextRef="#ctx0" brushRef="#br0" timeOffset="16235.79">6172 3880 21183 0,'0'0'1888'0,"0"-6"-1504"16,1 1-384-16,1-1 0 0,1 1 3504 0,1-1 624 15,0 1 128-15,1 0 32 0,0 0-2560 0,2 0-512 16,0 1-112-16,2 1-16 0,0-1-592 0,2 1-128 16,0-1-32-16,1 0 0 0,-1 1-336 0,0 1-192 15,1 1 32-15,0 0 0 32,-1 2-2976-32,0 0-608 0</inkml:trace>
  <inkml:trace contextRef="#ctx0" brushRef="#br0" timeOffset="16376.87">6264 3995 23039 0,'0'0'2048'0,"0"0"-1648"0,0 0-400 0,0 0 0 0,0 0 3696 0,0 0 656 0,0 0 128 16,0 0 16-16,0 0-2896 0,6-3-576 0,-1 1-112 0,3-2-16 15,3 2-320-15,2 0-48 0,1-1-16 0,3 2 0 16,1 0-320-16,0-1-192 0,3 0 192 0,2 1-192 16,1 1-624-1,2 0-224-15,1 0-48 0,1 1-18048 0</inkml:trace>
  <inkml:trace contextRef="#ctx0" brushRef="#br0" timeOffset="18109.05">7944 3067 5519 0,'0'0'240'0,"-3"-5"64"0,-1-2-304 0,2 0 0 16,0 2 0-16,0-2 0 0,0 0 2768 0,-1 0 496 0,0-2 112 0,1 2 16 15,1 2-1664-15,1-1-336 0,-1 1-64 0,1-1-16 16,1 0-48-16,-1 1-16 0,0 5 0 0,0 0 0 16,1-4-352-16,-1 4-64 15,1-4 0-15,-1 4-16 0,0 0-368 0,0 0-64 0,0 0 0 0,0 0-16 16,0 0-112-16,0 0 0 0,4 6-16 0,0 2 0 15,-2 0-64-15,-1 1-16 16,-1 2 0-16,0 2 0 0,-1 1-32 0,-1 2-128 16,-2 2 192-16,1 2-64 0,0 2-128 0,-1 1 160 0,0 4-160 0,0 5 160 0,-1 2-160 0,1 5 192 15,-2 2-192-15,2 4 192 0,-3 3 16 0,2 4 16 16,-2 3 0-16,0 3 0 16,2 4-80-16,-1 4-16 0,0 3 0 0,2 4 0 0,0 1 48 15,1 2 0-15,0 0 0 0,-1 2 0 0,3 3 0 0,-1 0 0 16,2 1 0-16,0 0 0 0,2-3-16 0,-1-1 0 15,1-2 0-15,-1 0 0 0,0-2 144 0,0-3 16 0,-1-2 16 0,-1 0 0 16,0-4-80-16,-2-3 0 16,2-2-16-16,-2-2 0 0,1-1-64 0,-1-3-16 0,-1-4 0 0,1-3 0 15,0-3-32-15,-2-3 0 0,1-4 0 0,-1-3 0 16,-1-3 0-16,0-4-128 0,1-2 192 0,-1-3-64 16,1-5 32-16,-1 0 0 0,0-5 0 0,-1-2 0 15,-1-3 32-15,1-1 0 16,-2-3 0-16,0-2 0 0,0-1 128 0,-1-4 48 15,-1-3 0-15,0-2 0 0,-1-2-48 0,-1-1 0 0,0-3 0 0,0-3 0 16,0 0-320-16,-1-2-256 0,2-2 32 16,0-2 16-16,1-2-256 15,0 0-48-15,1-2-16 0,0 2 0 0,3-4-240 16,1 0-32-16,2-2-16 0,0-1 0 16,3-1-2048-16,2-2-400 0,4 0-96 0</inkml:trace>
  <inkml:trace contextRef="#ctx0" brushRef="#br0" timeOffset="18875.65">7985 3024 5519 0,'-5'-3'496'0,"0"-1"-496"0,-2 0 0 0,1-2 0 0,-2 1 1728 0,0-1 240 16,0 1 48-16,2 1 16 0,0-1-208 0,1 1-32 16,0 0-16-16,1 1 0 0,0 1-176 0,4 2-16 15,-3-3-16-15,3 3 0 0,0 0-288 0,0 0-64 16,0 0-16-16,0 0 0 0,5-4-368 0,0 1-64 16,5 1 0-16,-1 0-16 0,3-1-240 0,0 1-32 15,0 0-16-15,3 0 0 0,0 0-272 0,4-1-48 16,2 1-16-16,1-1 0 0,2 1-128 0,4-2 128 15,4 1-128-15,5 0 128 0,4 0-128 0,5-3 0 16,2 1 0-16,4-1 0 0,0 1 0 0,6-1 0 16,3 1 0-16,7-1 0 0,6 1 0 0,-2-1 0 15,0-2 0-15,4 3 0 0,6-1 0 0,-1 2 0 0,0 0 0 0,1 0 0 16,-1 1 0-16,4-1 0 16,3 1 0-16,0 0 0 0,-2 0 0 0,1-1 0 15,-1 1 0-15,5-1 0 0,2 0 0 0,1 1 0 0,-3 0 0 16,2 0 0-16,3-1 0 0,1 1 0 0,-2 0 0 0,-1-1 0 15,-1 2 0-15,-2 1 0 0,2 0 0 16,-1 0 0-16,-2 0 0 0,0 0 0 0,1 3 144 16,2-1-144-16,-1-1 0 0,-4 1 144 0,-1 0-144 0,2 0 0 15,4 3 128-15,-1-2-128 0,-1-1 0 0,3 0 0 16,0 0 128-16,1 0-128 0,-3 0 0 0,1 0 0 16,-3-1 0-16,1 1 0 0,0-1 128 0,-1 2-128 0,-4-1 0 0,-2 1 0 15,1 0 0-15,-1-1 0 0,-3 0 0 0,-2 0 0 16,-2 0 0-16,-1 2 0 0,-1 0 128 0,0 0-128 15,-3-1 0-15,-1 1 0 0,-5-1 160 0,-3 1-160 16,-5 0 128-16,0 1-128 0,0-1 192 0,-2 0-64 16,-3 1 0-16,-4-2 0 0,-5 0-128 0,-5 0 0 15,-1-1 144-15,-5 0-144 0,-5 1 176 0,-3-1-48 16,-1 0 0-16,-7 0 0 0,2 0-128 0,-6 1 192 16,-1-1-192-16,-2 0 192 0,-1 0-192 0,-3 1 0 15,-6-2 0-15,0 0 0 16,0 0-448-16,0 0-160 0,0 0-32 0</inkml:trace>
  <inkml:trace contextRef="#ctx0" brushRef="#br0" timeOffset="19588">8699 3163 30175 0,'0'0'1344'0,"0"0"256"0,0 0-1280 0,0 0-320 0,0 0 0 0,0 0 0 16,0 0 896-16,0 0 96 0,0 0 32 0,0 0 0 15,-2 5-224-15,0 3-32 0,-1 2-16 0,0 2 0 16,-1 1-368-16,0 1-80 0,0 2-16 0,-1 0 0 16,0 2-112-16,-2-2-32 0,0 0 0 0,1-2 0 0,-1 0-144 0,1-1 192 15,-1 1-192-15,2-3 192 0,1-1-192 0,0-2 0 16,1 0 0-16,-1-2 128 0,4-6 16 0,0 0 0 15,0 0 0-15,0 0 0 0,0 0 16 16,0 0 0-16,0 0 0 0,2-8 0 0,2-2 0 0,0-1 0 16,2-3 0-16,0-3 0 0,2-3-160 0,-1-2 128 15,1-3-128-15,1 1 128 0,2 0-128 0,-2 3 0 16,-1 1 0-16,-1 2 0 0,1 4 144 0,-1 2-144 16,-2 2 160-16,1 3-160 0,-1 3 336 0,-5 4-16 0,0 0-16 0,7 3 0 15,-2 2-304 1,1 1 160-16,-1 2-160 0,1 2 128 0,-1 1-128 0,1 3 0 15,-1 3 0-15,2 0 0 0,1 2 0 0,-3 0 0 16,2-2 0-16,1 1 0 0,0 0 0 0,0-2 0 16,0 1 0-16,-1-3 0 0,1-1 0 0,0-2 0 0,0-1 0 0,-2-1 0 15,-2 0 0-15,1-2-272 0,-1 0 32 0,-4-7 16 32,0 0-2144-32,0 0-448 0,0 0-64 0</inkml:trace>
  <inkml:trace contextRef="#ctx0" brushRef="#br0" timeOffset="19825.03">8539 3169 32255 0,'-4'-5'2864'0,"-1"-1"-2288"0,3 1-576 0,-1 0 0 16,1-1 1152-16,0 0 112 0,2 1 16 0,0 5 16 0,4-6-496 0,3 1-96 16,3-1-32-16,2 1 0 0,3-1-368 0,2 2-80 15,3-1-16-15,3 1 0 16,3 2-80-16,2-2 0 0,1 2-128 0,-1 0 192 0,-1-1-192 0,-1 1 0 15,-1-1 0-15,-1 1 0 0,-4 0 0 0,0 0 0 16,-2 1-208-16,-2 0 64 16,-1 2-704-16,-3-1-144 0,-2 1-32 0,-2 1 0 15,-1 0-2192-15,-1 1-448 0</inkml:trace>
  <inkml:trace contextRef="#ctx0" brushRef="#br0" timeOffset="20061.78">8504 3478 26719 0,'0'0'2368'0,"-6"4"-1888"0,2 0-480 0,4-4 0 15,0 0 1088-15,0 0 112 0,0 0 16 0,0 0 16 16,0 0 80-16,3 5 16 0,3 0 0 0,4-2 0 16,3-2-288-16,2 1-48 0,3-3-16 0,3 1 0 15,3 0-416-15,2 0-96 0,3-1-16 0,2-1 0 16,1-1-192-16,0-1-64 0,-2 0 0 0,-1 0 0 0,-2-1-192 0,0 2 144 31,-2 1-144-31,-2 1 128 0,-1-2-320 0,-2 2-80 16,-2 1-16-16,-3 3 0 0,-3 0-2592 0,-1 2-512 0,-4 1-96 0</inkml:trace>
  <inkml:trace contextRef="#ctx0" brushRef="#br0" timeOffset="20425.89">8891 3710 23951 0,'-10'0'2128'0,"6"1"-1696"0,-4 2-432 0,1 0 0 0,1 2 2176 0,-1 2 368 16,1 2 64-16,0 0 16 0,1-1-1904 15,0 3-368-15,2 2-80 0,1 0-16 0,1 0 256 0,2 0 64 16,2 1 0-16,1 0 0 0,2-1-192 0,1-1-48 16,1-1 0-16,2 0 0 0,-1-2-144 0,1-2-48 0,0-1 0 0,1-3 0 15,-1-2 16-15,1-2 0 16,0-2 0-16,0-1 0 0,0-2-160 0,1-2 0 15,0-2 144-15,-1-2-144 0,-1-2 0 0,-1-1 144 0,-2-1-144 0,0 1 0 0,0 1 144 32,-3-1-144-32,-1 1 0 0,1 3 144 0,-2 2 64 15,-1 3 16-15,-1 6 0 0,0 0 0 0,0 0 320 0,0 0 64 16,0 0 16-16,-3 7 0 0,-1 3-416 0,1 2-80 16,1 3 0-16,-2 2-128 0,1 3 0 0,0 2 0 15,1 2 0-15,-1 1 0 0,1 1 0 0,1-1 0 16,1-1 0-16,1 2 0 0,1-3 0 0,1-1 0 15,-1 2 0-15,1-3 0 0,0-4 0 0,1-2 0 0,-1-2 0 16,1-1 0-16,2-2 0 0,-1-2-224 0,-1-3 64 0,1-1 16 31,-5-4-2144-31,8-1-416 0,0-4-96 0</inkml:trace>
  <inkml:trace contextRef="#ctx0" brushRef="#br0" timeOffset="20833.65">9870 3105 21471 0,'1'-14'960'0,"0"9"192"0,1-2-928 0,-2 0-224 16,0 1 0-16,0 6 0 0,-2-7 1488 0,0 3 256 16,2 4 48-16,-4-5 16 0,-1 2-256 0,5 3-48 15,-6-1-16-15,-1 3 0 0,-1 3-784 0,0 2-176 0,-3 4-16 0,-2 2-16 16,0 3-192-16,-1 4-48 16,-3 3 0-16,0 3 0 0,-2 7 144 0,0 5 32 15,-3 2 0-15,2 4 0 0,-1 2-128 0,1 4-32 16,0 2 0-16,1 2 0 0,4 2-144 0,3-1-128 15,2-3 144-15,4-1-144 0,3-1 0 0,3-2 128 16,3-3-128-16,2-2 0 0,3-2 0 0,0-2 176 16,4-1-176-16,4-3 160 0,4-3-160 0,2-3 128 15,2-4-128-15,3-4 128 16,4-4-1856-16,1-4-368 0,0-3-80 0</inkml:trace>
  <inkml:trace contextRef="#ctx0" brushRef="#br0" timeOffset="22266.84">10473 3469 20495 0,'0'0'896'0,"0"0"208"0,0 0-880 0,0 0-224 16,0 0 0-16,0 0 0 0,0 0 1632 0,6 5 288 0,1-4 48 0,-7-1 16 0,0 0-480 0,7-1-96 15,-7 1 0 1,6-3-16-16,1-2-560 0,-2 0-128 0,0-3 0 15,-1-1-16-15,-2 0-112 0,1-1 0 0,-3-2-16 16,0 0 0-16,-2 0-160 0,0-1-16 0,-2 0-16 0,-2 0 0 16,0-2 16-16,-2 2 0 0,-2 1 0 0,0 1 0 15,-1 1-16-15,-1 1 0 16,0 4 0-16,0 0 0 0,1 2-176 0,-1 2-16 0,-1 2-16 0,-2 2 0 16,1 2-160-16,1 1 0 0,0 4 0 0,1 0 0 0,1 0-192 0,0 2 192 0,1 1-160 0,2 2 160 15,1 0-144-15,2 0 144 16,2 2-128-16,3-2 128 0,0 0-128 0,1-3 128 15,1-1-128-15,2-1 128 0,2-3-144 0,1 1 144 16,2-2-160-16,0-2 160 0,2-3 0 0,1-1 0 16,0-1 0-16,0-1 0 0,0-2 0 0,2-1 0 15,0-2 0-15,0-1 160 0,-1-3-160 0,2-3 192 16,-2-1-192-16,0-2 192 0,-2 0-16 0,0-2 0 0,0-4 0 0,-3 1 0 16,0-1-48-16,-1 0-128 0,0 0 192 15,-3 3-64-15,-2 2 0 0,-2 4 0 16,2 2 0-16,-2 2 0 0,-2 1 336 0,2 3 64 0,0 6 16 0,0 0 0 0,0 0-224 0,0 0-64 31,0 0 0-31,-5 6 0 0,1 1-256 0,-1 4 0 0,2 2-176 0,0 2 176 0,0 2-128 0,1 2 128 16,1 0 0-16,0 1 0 0,-1-1-144 0,1 0 144 15,1 0 0-15,1 1-144 0,0 1 144 0,1-2 0 16,0-2 0-16,0 0 0 0,1-2 0 0,-1 1 0 16,1-2 0-16,0-1 0 15,1-1-400-15,-1-1-48 0,1 0-16 0,-2-1 0 16,0 1-2352-1,0-2-448-15,0-1-112 0</inkml:trace>
  <inkml:trace contextRef="#ctx0" brushRef="#br0" timeOffset="22581.52">10332 3718 21183 0,'0'0'1888'0,"0"0"-1504"0,0 0-384 0,0 0 0 16,0 0 2304-16,0 0 384 0,0 0 64 0,0 0 32 0,0 0-992 0,0 0-192 0,4 6-32 0,2-3-16 15,2 0-656-15,2-1-128 16,1-2-16-16,2 0-16 15,1 0-128-15,3-2-32 0,0 0 0 0,2 0 0 16,-2 0-256-16,3-2-64 0,1 0-16 0,1-1 0 0,-1 1-240 0,0 0 128 16,0 0-128-16,0 2 0 15,0-1-288-15,-4 2-160 0,0 1-16 0,-4 1-16 16,-2 0-2560-16,-3 2-512 0</inkml:trace>
  <inkml:trace contextRef="#ctx0" brushRef="#br0" timeOffset="22910.13">10443 3964 27647 0,'-9'-6'2448'0,"6"1"-1952"0,-1 0-496 0,0-2 0 0,2 1 2400 0,1-1 384 16,1-1 80-16,1 2 16 0,1-1-1664 0,3 2-320 0,0-1-64 0,3 2 0 16,2 1-448-16,1 0-96 0,1 2-16 0,0 2 0 15,0 3-272-15,0 1 0 0,-1 2 0 0,0 0 0 16,-1 1 0-16,0 1 0 0,-3 1 0 0,-3 2 0 15,-1 2 0-15,-3 3 0 16,-2-2 0-16,-3 2 0 0,-3-1 0 0,-2 2 0 0,-1 0 0 16,-1 1 0-16,0 0-128 0,0-3 128 15,1 0 0-15,1-4-144 0,1-1 144 0,1-2 0 0,2-3 0 0,1 0 0 16,5-6 176-16,0 0-48 0,0 0 0 0,0 0 0 16,0 0 0-16,8 3-128 0,1-2 192 0,2-1-64 15,2-1-128-15,5 0 0 0,-1-1 0 0,3-2 0 0,1 1-128 16,1-1-16-16,0 0 0 0,1 0 0 15,-2 0-1456-15,0-1-272 16,-4 1-64-16,0-2-14768 0</inkml:trace>
  <inkml:trace contextRef="#ctx0" brushRef="#br0" timeOffset="23601.85">9832 3124 11055 0,'0'-4'976'0,"1"-2"-784"0,0 1-192 0,2-2 0 15,-1 0 2928-15,0 1 528 0,1-1 128 0,-2 2 0 16,-1 5-1424-16,0 0-304 0,0 0-48 0,0 0-16 16,-1-5-944-16,1 5-192 0,-6-3-32 0,2 2-16 15,-2 2-288-15,0 2-48 0,-3 2-16 0,-1 0 0 16,-1 0-256-16,-1 0 0 0,0 1 128 0,0 0-128 15,-2 2 0-15,1-1 0 0,-1 0 128 0,1 1-128 0,0-1 0 0,-1-1 0 16,1 0 0-16,1 0 0 0,1 1 128 0,1-1-128 16,1-1 192-16,2 0-192 0,-1 1 256 0,2-2-64 15,2 1-16-15,4-5 0 0,0 0 144 0,-1 5 16 16,1-5 16-16,1 7 0 0,-1-7 0 0,0 0 0 16,4 6 0-16,1 0 0 0,0-1-16 0,1 1 0 15,-6-6 0-15,4 6 0 0,2 1-16 0,-1 1 0 16,1-1 0-16,0 2 0 0,-2 1-112 0,0 0-16 15,0 1-16-15,0 1 0 0,-1 2-176 0,-1 4 192 16,0 2-192-16,0 3 192 0,-1 1-192 0,0 4 0 16,-2 4 144-16,-2 1-144 0,-1 1 0 0,0 5 128 15,-1 3-128-15,1 1 0 0,-2 0 0 0,2 1 144 16,0-2-144-16,-1-1 0 0,2 0 128 0,0 0-128 0,0-2 0 0,1-1 0 16,1-2 0-16,1-2 128 15,0-1-128-15,1-3 0 0,0-1 320 0,1-4-64 0,1-1 0 0,0-2 0 16,-1-1 0-16,1-2-16 0,2-1 0 0,0-2 0 0,-1-4-48 0,1-1 0 15,2-2 0-15,-1-1 0 0,0-1-16 0,0 0-16 16,2-2 0-16,1 1 0 16,1-4-32-16,1 0 0 0,1-2 0 0,2 1 0 15,-1-1-128-15,2 0 0 0,-2-1 144 0,1 0-144 0,1-1 0 16,0 0 128-16,0-2-128 0,2 2 0 16,0-1-1088-16,-1 2-304 0,0-2-48 0,1 1-11056 15,2-1-2224-15</inkml:trace>
  <inkml:trace contextRef="#ctx0" brushRef="#br0" timeOffset="24213.32">10906 3299 3679 0,'0'-6'320'0,"0"-1"-320"15,0-2 0-15,0 0 0 0,-1 1 3728 0,0 1 688 16,0-1 128-16,1-1 16 0,-1-1-1696 0,0 2-352 15,1 0-64-15,0 1-16 0,0 1-352 0,0 0-80 16,0 1-16-16,0 0 0 0,0 5-560 0,2-4-112 16,-2 4-32-16,0 0 0 0,4-5-560 0,2 2-112 0,-6 3-32 15,7 1 0-15,0 1-320 0,2 3-80 0,1 0-16 0,1 4 0 16,1 3-160 0,1 4 0-16,2 2 0 0,-1 3 0 0,0 3 0 0,-1 4 0 15,-1 3 0-15,1 4 0 0,-5 2 0 0,-1 5 0 16,-4 2 0-16,-2 6 0 0,-1 4 0 0,-2 2 128 15,-2-1-128-15,-3 1 128 0,-1 0 0 0,-3-1-128 0,-3-2 192 0,-1-2-64 16,-2 0-128-16,0-3 0 0,-2-4 0 0,-2-1 0 31,-1-2-480-31,-1-4 32 0,-2-3 0 0,0 1 0 16,-1-4-640-16,-2-1-128 0,0-1-32 0,-2-5-10496 0,-2-3-2096 0</inkml:trace>
  <inkml:trace contextRef="#ctx0" brushRef="#br0" timeOffset="24605.07">10299 3271 23263 0,'-1'-12'1024'0,"1"12"224"0,-1-6-992 0,0-1-256 15,0 1 0-15,-2 0 0 0,1 1 912 0,-1 0 144 16,0 1 32-16,-2 2 0 0,0 0 64 0,-2 4 32 16,-1 1 0-16,-1 1 0 0,-2 2-608 0,0 1-128 0,-2 6-32 0,2 2 0 15,-4 3-144-15,1 2-16 0,-2 4-16 0,1 4 0 16,0 5 80-16,-1 5 32 0,-1 2 0 0,2 4 0 15,1 2-48-15,2 3-16 0,0 0 0 0,2 3 0 16,2 0-112-16,3 1-32 0,1-1 0 0,3 1 0 16,2-1-144-16,4-3 192 0,2-1-192 0,4-4 192 15,4-4-192-15,2-1 160 0,5-2-160 0,4-3 160 16,2-2-160-16,3-3 192 0,2-2-192 0,2-4 192 31,3-3-1456-31,3-3-272 0,0-6-64 0,6-4-13504 0</inkml:trace>
  <inkml:trace contextRef="#ctx0" brushRef="#br0" timeOffset="26227.9">11259 3005 19583 0,'0'0'864'0,"0"-5"176"0,0-1-832 0,0 1-208 0,0-2 0 0,0 2 0 0,0 5 1264 0,0-6 208 16,0 1 32-16,0 5 16 0,0 0-112 0,0 0 0 15,0 0-16-15,0 0 0 16,0 0-688-16,0 0-128 0,-2 5-16 0,0 2-16 0,-1-1-368 0,-1 2-176 16,1 1 160-16,0 1-160 0,-2 0 256 0,2 1-32 15,0 1-16-15,1 0 0 0,-1-1 16 0,1-1 0 16,0 0 0-16,1-2 0 0,0 1 16 0,1-2 0 16,0-1 0-16,0-6 0 0,0 0 16 0,3 6 16 15,-3-6 0-15,8 5 0 16,-3 0-80-16,3-2-32 0,0-1 0 0,2-1 0 0,-2 1-160 0,3-2 0 15,-1 0 144-15,0-2-144 0,0 1 0 0,0 0-240 16,0-1 48-16,0 0 0 16,0 0-784-16,-1-2-160 0,-2 1-16 0,0-1-16 15,-2-3-416-15,0 2-80 0,-2-3 0 0,-1 1-16 16,-1 1 496-16,-1-1 96 0,-1-1 32 0,0 1 0 0,-1-1 1056 0,0 0 320 0,-2 2 16 0,2-1 0 16,0 2 1040-16,0 0 208 0,2 5 32 0,-2-4 16 15,-1-1 64-15,3 5 16 0,0 0 0 16,0 0 0-16,0 0-624 0,0 0-112 0,0 0-16 0,0 0-16 15,0 0-592-15,0 0-112 0,0 7-32 0,2 2 0 16,-1 1-48-16,0 2-16 0,0 1 0 0,0 1 0 16,0 2-144-16,-1-1 0 0,1 2 0 0,0 0 128 0,-1 0-128 0,1-1 0 15,0 1 0-15,2-2 128 0,-1 0-256 0,1 0-64 16,2-1-16-16,-1-1-11488 16,-1 0-2288-16</inkml:trace>
  <inkml:trace contextRef="#ctx0" brushRef="#br0" timeOffset="26529.93">11530 3688 31327 0,'0'0'2784'0,"0"0"-2224"0,-5-1-560 0,5 1 0 16,0 0 800-16,0 0 48 0,0 0 16 0,0 0 0 16,0 0 400-16,0 0 80 15,8-1 0-15,2-1 16 0,3 0-736 0,4 0-160 0,3-1-16 0,2 1-16 16,1-1-208-16,1 0-32 16,1-1-16-16,2 0 0 0,-2-2-176 0,0 2 128 0,0 1-128 0,-2 0 128 0,-1 0-272 0,-3 2-64 15,0 1-16-15,-3 0 0 31,-1 1-1568-31,-3 1-304 0,-4 1-64 0,-8-3-8656 16,0 0-1744-16</inkml:trace>
  <inkml:trace contextRef="#ctx0" brushRef="#br0" timeOffset="27232.97">12761 3574 20271 0,'-7'-14'896'0,"6"8"192"0,0 1-880 0,-2-3-208 0,1-1 0 0,-2 0 0 16,0 1 1584-16,-2-1 272 15,0-1 48-15,0 1 16 0,-2 2-560 0,-1 2-96 16,2 1-32-16,-2 1 0 0,-1 1-352 0,-1 1-80 0,-1 1-16 0,1 2 0 16,-2 3-448-16,0 1-80 0,0 2-32 0,0 2 0 15,-1 2-224-15,2 1 128 0,0 1-128 0,1 2 0 16,1-2 176-16,1 0-176 0,3 1 192 0,1 0-192 16,3-1 144-16,1 1-144 0,1-2 0 0,3-1 144 15,2 0-144-15,0-2 160 0,1-1-160 0,2-3 160 16,0-1 64-16,3-3 16 0,3-2 0 0,0-2 0 15,0-3 48-15,2-1 16 0,-1-4 0 16,1-3 0-16,1-4-48 0,-1-1-16 0,1-3 0 16,-2-2 0-16,2-3 16 0,-2-1 16 0,0-5 0 0,-2 0 0 15,0 0-112-15,-3 1-32 0,0 0 0 0,-3 2 0 0,-1 0-128 0,-3 4 192 16,1 3-192-16,-3 3 192 0,-2 3 80 0,-1 1 32 16,1 5 0-16,0 3 0 0,-3 1 112 0,4 6 32 15,-5-1 0-15,5 1 0 16,-4 7-448-16,0 3 0 0,-1 2 0 0,1 3 0 0,-1 3 0 0,3 0 0 15,-1 3-144-15,0 2 144 0,-1 3 0 0,2 0-128 16,1 1 128-16,1-1 0 0,0-1 0 0,0 1 0 16,1-2 0-16,1 0 0 0,1-1 0 0,1-1 0 15,-2-2 0-15,3-1 0 0,0-2 0 0,1 0 0 16,-1-3 0-16,2-1 0 0,-1-2-224 0,1-1-96 16,-2-1 0-16,1-1-16 15,-1-3-2576-15,-5-5-512 0</inkml:trace>
  <inkml:trace contextRef="#ctx0" brushRef="#br0" timeOffset="27466.7">12533 3886 35935 0,'-11'-1'1600'0,"11"1"320"0,0 0-1536 0,0 0-384 0,0 0 0 0,0 0 0 15,0 0 448-15,8 1 32 0,0 0 0 0,3-1 0 16,2-2 160-16,3 0 48 0,4-1 0 0,2-2 0 0,0 2-192 0,2 0-48 31,1-1 0-31,-1 1 0 0,1-2-256 0,0 0-48 0,1 1-16 0,-2 1 0 0,-1 1-128 0,0 2 0 16,-2 2 0-16,-2 0 0 15,-3 0-1840-15,-2 2-240 0,-1 2-48 0,-4 2-9040 16,-2 3-1808-16</inkml:trace>
  <inkml:trace contextRef="#ctx0" brushRef="#br0" timeOffset="27766.41">12670 4186 28559 0,'0'0'2544'0,"-4"-5"-2032"16,0 0-512-16,0-2 0 0,0 0 1888 0,1 1 288 0,2-1 48 0,1 1 16 16,1-2-848-16,2 0-176 0,1 2-16 0,1-1-16 15,2 0-640-15,0 3-128 16,2 1-32-16,1 1 0 0,0 0-384 0,1 5 128 0,-1 1-128 0,0 2 0 16,-1 0 0-16,-2 3 0 0,-1 0 0 0,-2 2 0 15,-2 1 0-15,-1 1 0 0,-2 0 0 0,-2 0 0 0,-2 3 0 0,-2-1 0 16,-2 2 0-16,-1-1 0 0,0 0 0 15,0-2 0-15,2-1 0 0,2-1 0 0,0-1 0 0,0-2 0 16,2-2 0-16,1-2 0 0,3-5 0 0,0 0 0 16,0 0 160-16,4 6-160 0,-4-6 192 0,7 3-64 15,3 0 0-15,1-2-128 0,3-1 160 0,0 0-160 16,2 0 128-16,1-1-128 0,0 0 0 0,2 0 0 16,0 0 0-16,1 0 0 15,-1-1-1664-15,2-2-256 16,1 0-48-16,0 1-15168 0</inkml:trace>
  <inkml:trace contextRef="#ctx0" brushRef="#br0" timeOffset="28003.86">13254 3902 9215 0,'0'0'816'0,"-2"-5"-656"16,2 0-160-16,0 5 0 0,1-6 5792 0,1 2 1120 15,2 0 240-15,3 0 32 0,2 2-5200 0,2 0-1024 16,1 0-224-16,2-1-32 0,0 1-416 0,3 1-80 16,0-1-16-16,1 0 0 0,0-2-192 0,0 2 0 15,0 0 0-15,1-1 0 16,-2-2-2000-16,3 1-304 0,0-3-48 0,-3 1-12224 0</inkml:trace>
  <inkml:trace contextRef="#ctx0" brushRef="#br0" timeOffset="28224.76">13674 3595 29599 0,'0'0'1312'0,"0"0"272"0,0 0-1264 0,0-6-320 16,0 6 0-16,0 0 0 0,0 0 1344 0,0 0 224 15,0 0 32-15,0 0 16 0,0 0-592 0,0 0-112 0,-4 6-16 0,-2 3-16 16,1 3-480-16,0 2-80 0,0 3-32 0,0 0 0 15,1 2-32-15,-1 1 0 0,1-1 0 0,0 2 0 0,1-1-64 0,1 0-32 16,1 0 0-16,1-2 0 16,1 1-160-16,1 0 0 0,2-4 0 0,0 0 0 15,2-2 128-15,0-2-128 0,2-2 128 0,2-1-128 16,1 0 0-16,1-1 0 0,1-2-224 0,1-2 80 16,3-1-1792-16,-1-2-368 0,2 0-64 15</inkml:trace>
  <inkml:trace contextRef="#ctx0" brushRef="#br0" timeOffset="28382.82">13666 3791 23039 0,'-10'-9'1024'0,"10"9"192"15,-4-5-960-15,4 5-256 0,-3-5 0 0,3 5 0 0,0 0 2368 0,1-7 448 16,1 2 64-16,2 0 32 0,2 1-2016 0,2 2-384 16,3 0-96-16,1-1-16 0,3 1-400 0,4 1 0 15,-1 0 0-15,3 0 0 16,0 0-1040-16,1 0-304 0,1 0-48 0</inkml:trace>
  <inkml:trace contextRef="#ctx0" brushRef="#br0" timeOffset="28696.95">13965 3445 30351 0,'-2'-15'1344'0,"1"8"272"0,-1 1-1296 0,2-2-320 0,0 0 0 0,1 1 0 16,0-1 768-16,1 0 96 0,1 0 16 0,0 2 0 16,-1 0 96-16,1 2 32 0,2 0 0 0,0 0 0 0,0 2-304 15,0 0-48-15,2 0-16 0,2 1 0 0,-4 1-176 0,3 2-32 16,-1 1-16-16,1 3 0 0,0 0-256 0,0 3-160 16,1 3 192-16,-1 2-192 0,0 3 128 0,0 2-128 15,-2 1 0-15,0 6 0 0,-2 3 240 0,0 4-64 16,-2 5-16-16,-4 4 0 0,-1 4-32 0,-3 3-128 15,-4 5 192-15,-4 2-64 0,-2 3 16 0,-2 1 0 16,-3 1 0-16,-1-1 0 16,-1-3-544-16,-2-2-112 0,-4-3-32 0,-2-4 0 15,-4-4-2816-15,0-5-560 0</inkml:trace>
  <inkml:trace contextRef="#ctx0" brushRef="#br0" timeOffset="29217.05">12572 3226 24303 0,'3'-11'1072'0,"-3"11"224"0,2-6-1040 0,-1 0-256 16,2 1 0-16,-3-1 0 0,-2 1 1520 0,2 5 240 16,0 0 48-16,0 0 16 0,-5-2-704 0,-1 3-144 0,1 2-16 0,-2 2-16 15,-4 5-656-15,0 2-128 0,-1 3-32 16,0 3 0-16,-2 6 32 16,0 3 0-16,-2 6 0 0,0 4 0 0,-3 5 80 0,0 7 16 0,1 3 0 0,0 3 0 15,1 3-48-15,2 0 0 16,0 1 0-16,1 3 0 0,3 0-64 0,3-1-16 0,2 0 0 0,4-2 0 15,2-3-128-15,2-2 192 0,5-3-192 0,3-2 192 16,2 0-192-16,3-5 128 0,3-4-128 0,3-2 128 16,1-2-128-16,2-2 192 0,2-4-192 15,2-5 192 1,-2-4-560-16,2-3-96 0,1-6-32 0,0-4-16064 16</inkml:trace>
  <inkml:trace contextRef="#ctx0" brushRef="#br0" timeOffset="38029.28">14304 3049 19119 0,'0'0'832'0,"2"-5"192"0,2-2-816 0,-2 1-208 15,1 0 0-15,1 1 0 0,-1-2 1280 0,0 1 192 16,0 2 64-16,-3 4 0 0,0 0-224 0,0 0-32 16,0 0-16-16,0 0 0 0,0 0-608 0,0 0-112 0,0 0-32 0,-2 7 0 15,-2 0 80-15,-3 2 16 16,0 1 0-16,-2 1 0 0,-2 0-304 0,0 1-64 0,-1-1-16 0,0 1 0 15,-1-1-224-15,2 0 0 0,2-2 128 0,0 0-128 16,4-1 0-16,2-3 0 0,0 2 0 0,3-7 0 16,0 0 0-16,0 0 176 0,6 6-176 0,1 1 160 15,3-2 240-15,1 0 48 0,0-2 16 0,2-1 0 0,2 0-208 0,1 1-64 16,1-2 0-16,0-1 0 0,-2 0-192 0,1 0 128 16,-2 0-128-16,0-1 0 0,0-2 0 0,-2 1-208 15,-1 0 16-15,0 0 0 16,-3-3-1664-1,1 2-336-15,0 0-64 0,-1-2-7136 0,-3 0-1424 0</inkml:trace>
  <inkml:trace contextRef="#ctx0" brushRef="#br0" timeOffset="38205.08">14464 3043 14735 0,'0'0'1312'0,"-2"-6"-1056"15,-1 0-256-15,2 0 0 0,0 1 3008 0,1 5 528 16,-2-7 112-16,0 3 32 0,2 4-1376 0,0 0-256 16,0 0-64-16,0 0-16 0,0 0-880 0,0 0-192 31,0 0-16-31,0 0-16 0,0 0-528 0,0 8-96 0,0 2-32 0,1 2 0 0,1 3-80 0,0 0 0 15,0 0-128-15,0 2 192 0,-1-1-192 16,-1 1 128 0,0-1-128-16,0 2 0 0,0 0 0 0,0-2 0 0,-1-3 0 0,1-1 0 15,0-1-1376-15,0-1-320 0,-2-1-64 0,1-1-14000 0</inkml:trace>
  <inkml:trace contextRef="#ctx0" brushRef="#br0" timeOffset="38706.99">14465 2808 7359 0,'0'0'656'0,"0"0"-528"0,0 0-128 0,0 0 0 16,0 0 3040-16,0 0 576 0,-6 1 112 0,6-1 32 16,0 0-1712-16,0 0-352 0,0 0-64 0,0 0-16 0,0 0-560 0,9 5-112 15,2-2-32-15,2 0 0 0,4 0-112 0,3-2-32 16,3-1 0-16,4 1 0 0,5 0-400 16,2-1-96-16,3 0-16 0,1-1 0 15,2-1-64-15,-1-1 0 0,1 1-16 0,1 0 0 16,-1 0-176-16,2 1 160 0,1 0-160 0,-2 0 160 15,-3 1-160-15,-2 0 0 0,-3 0 0 0,-4 0 128 16,-5 0-128-16,-3 0 128 0,-5 0-128 0,-3 1 128 16,-2 0 0-16,-5 0 0 0,-6-1 0 0,0 0 0 0,0 0-128 0,0 0-192 15,0 0 32-15,-2 5 16 16,-2 0-1840-16,-3 0-352 0,1-1-80 0</inkml:trace>
  <inkml:trace contextRef="#ctx0" brushRef="#br0" timeOffset="39603.58">14844 3102 23551 0,'-2'-11'1040'0,"2"11"224"0,-2-7-1008 0,0 1-256 0,1-1 0 0,0 1 0 0,-2-1 1024 0,2 0 176 15,0 2 16-15,1-1 16 0,0 1 160 0,0-1 16 16,1 1 16-16,0-1 0 0,2 1-512 0,-1-1-96 16,1 2-32-16,1 0 0 0,2-1-272 0,-1 2-64 0,2 1-16 0,0 1 0 15,0 0-176-15,1 1-16 16,-1 2-16-16,0 1 0 0,1 0-48 0,0 3-16 16,-2 0 0-16,1 4 0 0,-2 4-32 0,1 2 0 15,-1 4 0-15,0 3 0 0,-2 3 16 0,-1 4 0 0,-1 2 0 0,-1 3 0 16,0 1-16-16,-2 5-128 0,-2 1 192 0,-1 2-64 15,0 1 48-15,-4 1 0 0,1 0 0 0,0 2 0 16,-2-2-48-16,-2-2 0 0,-2-1 0 0,0-2 0 0,-3-1 48 16,-3-1 0-16,-2-2 0 0,-7-2 0 0,-4-1 16 0,-3-1 0 15,-5 0 0-15,0 0 0 16,0 0-496 0,0 0-80-16,1-1-32 0,0-1 0 0,-2-2-2736 0,-1-3-560 0</inkml:trace>
  <inkml:trace contextRef="#ctx0" brushRef="#br0" timeOffset="40706.89">8629 4905 2751 0,'-13'-2'256'0,"8"1"-256"0,-3-2 0 0,0 2 0 0,-1-1 832 0,1 0 128 16,1 0 32-16,-1 0 0 0,-1 0 352 15,2-1 64-15,-1 0 0 0,0 0 16 0,1-2 544 0,1 2 96 16,0-2 32-16,0 2 0 0,2 0-240 0,4 3-32 0,-5-6-16 0,1 2 0 0,4 4-592 0,-3-3-112 31,3 3-16-31,0 0-16 0,0 0-384 0,0 0-80 0,0 0-16 0,0 0 0 0,0-6-320 0,0 6-64 16,5-4-16-16,3 0 0 0,1 2-192 0,2 0 0 15,1 1 0-15,2 0 0 16,2 0 0-16,4 1 0 16,3 0 128-16,4 1-128 0,4 0 144 0,4-1-144 15,3 0 128-15,3-2-128 0,2-2 160 0,1 1-160 16,2 0 192-16,4 0-192 0,2 0 128 0,6 1-128 16,4 0 0-16,2-1 0 0,0-2 0 0,2 1 0 0,2 1 0 0,4 0 0 15,3 2 192-15,1-1-192 16,-1 0 192-16,3 0-192 0,5 1 208 0,0-1-64 15,2 1-16-15,-1 0 0 0,-2-1-128 0,3 1 160 16,3 1-160-16,0-1 160 0,-2 0-160 0,1 0 192 0,2 0-192 16,1-1 192-16,1 0 0 0,-1-2 16 0,-2 1 0 0,2 0 0 15,1 2-16-15,0 0-16 0,-1 0 0 0,1-1 0 16,-1 0-48-16,2-1-128 0,4 1 192 0,0-1-64 16,-1 0-128-16,1 0 0 15,2 1 144-15,0-1-144 0,0 0 128 0,1-1-128 0,0 2 160 0,1 0-160 16,-2-1 128-16,2-1-128 0,0 2 0 0,0 0 144 0,0-1-144 0,-2-1 0 15,-1 1 0-15,-2 1 0 16,1 0 128-16,-1-1-128 0,-2 0 0 0,-1 0 128 0,-1 0-128 0,-1-1 0 16,1 1 144-16,-2-1-144 0,-1-2 128 0,-1 3-128 15,-1-1 160-15,-1 1-160 0,-3 0 144 0,-1 0-144 16,-2 0 128-16,-2 1-128 0,-6 1 160 0,1 0-160 16,-5 1 192-16,-4 0-192 0,-5-1 192 15,-4 1-64-15,-5 0 0 0,-2 0-128 0,-7 0 256 0,-3 0-64 16,-4 0-16-16,-4-1 0 0,-2 1 0 0,-8 0 0 15,-1 0 0-15,-3 0 0 0,-1 0 32 0,-3 0 16 16,0-1 0-16,-4 0 0 0,0-1-96 0,-3 1 0 0,-4 1-128 16,0 0 192-16,0 0-448 0,0 0-112 15,0 0-16-15,0 0 0 16,-2-3-2064-16,-3 1-432 0</inkml:trace>
  <inkml:trace contextRef="#ctx0" brushRef="#br0" timeOffset="44014.63">9482 5458 11967 0,'0'0'528'0,"0"0"112"0,0 0-512 0,0 0-128 0,2-5 0 0,0 0 0 16,-2 5 1440-16,3-4 256 0,-1-2 48 0,0 2 16 0,0 0-80 0,1-1-16 15,1 0 0-15,-1 0 0 0,-3 5-192 0,3-4-64 16,-3 4 0-16,0 0 0 0,0 0-240 0,0 0-48 16,0 0-16-16,0 0 0 0,0 0-192 0,0 0-32 0,-2 7-16 0,-2 1 0 15,-2 3-416-15,1 5-64 0,-2 1-32 0,0 4 0 16,-5 1-352-16,0 4 0 16,0 1 0-16,-1 3 128 0,1 2-128 0,-1 0 128 0,-1-2-128 0,2-1 128 15,2 0-128-15,-1-4 0 0,-1-2 0 0,1-2 128 0,4-1-128 0,-2-2 0 16,1-3 128-16,3-2-128 0,0-2 128 0,2-3-128 15,1-3 128-15,2-5-128 0,0 0 304 0,0 0-16 16,0 0 0-16,0 0 0 0,3-7-32 0,2-1 0 16,2-4 0-16,2-3 0 0,1-3-256 0,1-4 0 15,0-5 0-15,2-4 0 0,0-2 0 0,1-1-144 16,2-1 144-16,-2 4-192 0,-1 3 192 0,-2 2 0 16,-1 5-144-16,-1 4 144 0,-2 3 0 0,-2 3 0 15,0 2 160-15,-2 4-160 0,-3 5 352 0,0 0-32 16,0 0-16-16,1 8 0 0,-2 3-48 0,1 2 0 0,0 0 0 0,0 5 0 15,0 2-256-15,1 2 0 16,0 0 0-16,1 1 0 0,2 1 0 0,0-1 0 16,0 0 0-16,2-1 0 0,0 0 0 0,2-1 0 15,0-1 0-15,0-1 0 0,1-3 0 0,0 0 0 0,-1-3 0 0,1-1 0 16,-2-2 0-16,2-1 0 0,0-3 0 16,-1-1 0-16,1-2-128 0,-3 0-96 0,2-2-16 15,-2-2 0 1,1-2-768-16,0-3-144 0,0-1-48 0</inkml:trace>
  <inkml:trace contextRef="#ctx0" brushRef="#br0" timeOffset="44259.37">9289 5447 32255 0,'0'0'2864'31,"-2"-4"-2288"-31,0-1-576 0,2 5 0 0,0 0 672 0,3-5 32 0,2 2 0 0,1-2 0 0,2 2-352 0,2 0-64 16,2-1-16-16,2 1 0 16,2-1 16-16,1-1 0 15,4 2 0-15,2 0 0 0,0-1-48 0,0 1-16 0,2 0 0 0,-1 1 0 16,0 0-224-16,0 1 128 16,-2 1-128-16,0 0 0 0,-1 1 0 0,-2 1 0 15,-2-1-128-15,-1 1 128 16,-3 0-768-16,-1 0-32 0,-2 0-16 0,-2 1 0 15,-8-3-2320-15,0 0-448 0</inkml:trace>
  <inkml:trace contextRef="#ctx0" brushRef="#br0" timeOffset="45482.4">10450 5159 13823 0,'0'0'1216'0,"0"0"-960"16,5-2-256-16,0-1 0 0,-1-1 2432 0,0 1 432 15,-4 3 80-15,5-3 32 16,-5 3-1040-16,4-5-208 0,-4 5-32 0,0 0-16 16,4-4-672-16,-4 4-144 0,0 0-32 0,0 0 0 0,0 0-256 0,-6-3-48 15,-1 0-16-15,-1 2 0 16,-2 1-512-16,0 1 0 0,-2 2 0 0,0-1 0 0,-2 1 0 0,0 0 0 15,-1 0 0-15,-1 0-192 0,1 0 192 0,1-1 0 16,0 1 0-16,1-1-144 0,1 0 144 0,2 0 0 0,3-1 0 16,0 0 0-16,7-1 0 0,0 0 0 15,0 0 0-15,0 0 128 0,0 0 0 0,0 0 0 16,0 0 0-16,0 0 0 0,0 0-128 0,0 0 0 0,0 0 128 0,0 0-128 16,7 1 0-16,-3-1 144 0,3 2-144 0,-2 0 0 15,-5-2 208-15,6 3-64 0,-1 0-16 0,-1 3 0 16,1 0 64-16,0 3 16 0,-1 2 0 0,-2 2 0 15,0 3 176-15,-1 4 48 0,-2 3 0 0,0 6 0 16,-3 6 32-16,-2 4 16 0,-1 7 0 0,-1 6 0 16,-2 5-224-16,-1 5-64 0,-1 4 0 0,-2 2 0 15,0 2-192-15,1 1 0 0,1 0 0 0,1-2 0 16,0-3 128-16,2-4-128 0,1-2 0 0,2-5 144 16,-1-5-16-16,2-2-128 0,1-3 192 0,1-4-64 0,1-2 80 0,-1-4 16 15,0-3 0-15,3-1 0 16,0-5 32-16,3-3 0 0,0-3 0 0,0-1 0 0,2-4-96 15,0-2-16-15,1-2 0 0,0-2 0 0,0 0-144 0,1-3 0 16,1-3 0-16,1-1 128 0,2 0-128 16,1-2 0-16,0-2 0 0,0-1 0 0,0-1-288 0,3-2 64 15,-1-3 16-15,1-2 0 16,3-1-576 0,2-2-112-16,-3-3-32 0,4 0 0 0,0-3-2080 15,4-1-400-15,3-1-96 0</inkml:trace>
  <inkml:trace contextRef="#ctx0" brushRef="#br0" timeOffset="46021.81">11521 5600 21183 0,'-6'-9'1888'16,"-2"-1"-1504"-1,-2 1-384-15,-1-1 0 0,-2-2 2000 0,-1 1 336 0,-2 0 64 0,1 1 16 16,-1 1-944-16,0 1-192 0,-1 2-48 0,3 1 0 16,-4 2-448-16,2 0-80 0,-2 3-32 0,1 1 0 0,-1 1-288 0,2 2-64 15,-4 3-16-15,2 1 0 16,1 1-48-16,0 2-16 0,1 0 0 0,1 2 0 0,2-1-112 0,2 1 0 16,1 1-128-16,3 0 192 0,-1 1-192 0,3-2 0 15,3-1 128-15,2 0-128 0,2 0 0 16,2 1 0-16,1-3 0 0,3-1 0 0,1-1 0 0,1-2 0 15,1 0 0-15,1-3 0 0,0-3 192 0,2-2-64 16,0-2-128-16,2-3 192 0,-2-2-192 0,3-2 0 16,-4-2 0-1,2-3 0-15,1-3 176 0,-1-3-176 0,0-3 192 0,1-2-192 0,-1-3 160 0,0-1-160 16,-1-1 128-16,-1-1-128 0,-1 1 128 0,-2 2-128 0,-2 3 128 0,-2 2-128 16,0 3 304-16,-3 5-32 0,-1 1 0 0,1 4 0 15,-2 1 160-15,-1 2 16 0,-3 3 16 0,2 1 0 16,1 5 16-1,0 0 0-15,0 0 0 0,0 0 0 0,-3 6-336 0,0 3-144 16,-3 2 128-16,2 3-128 0,-1 4 0 0,1 1 0 0,-1 3 0 0,-1 2 0 0,-1 1 0 0,1 1 0 31,-1 2 0-31,2-2 0 0,0 1 0 0,2-1 0 16,0-1 0-16,1-1 0 0,0 2 0 0,1-3 0 16,1 0 0-16,0-1 0 0,1-2 0 0,1 0 0 15,0-2 0-15,1 0 0 0,0-2-320 0,2 0 0 16,-1-3 0-16,2-1 0 15,-1-1-2128-15,2-2-432 0,0-3-64 0,1 0-13568 0</inkml:trace>
  <inkml:trace contextRef="#ctx0" brushRef="#br0" timeOffset="46248.82">11053 5970 33167 0,'-11'-4'1472'0,"11"4"304"0,-7-1-1424 0,2 0-352 0,5 1 0 0,0 0 0 15,0 0 1152-15,0 0 144 0,0 0 48 0,0 0 0 16,7-2-448-16,5 0-64 0,5 1-32 0,0 0 0 16,3-2-352-16,1 2-80 0,2-1-16 0,1 0 0 15,1 0-192-15,0 0-32 0,1-1-128 0,1 1 192 16,-2 0-192-16,0 0 0 0,0 0 0 0,-2 2 0 16,-2 0-448-16,-3 2-144 0,0 0-32 0,-2 2 0 31,-2 2-3120-31,-5 2-624 0</inkml:trace>
  <inkml:trace contextRef="#ctx0" brushRef="#br0" timeOffset="46510.37">11256 6192 4607 0,'0'0'400'0,"-3"-4"-400"0,1-2 0 0,-1 1 0 0,2-1 6480 0,1 1 1216 16,1-2 240-16,1 1 64 0,0 1-5728 0,1-1-1136 16,4 1-240-16,-2 1-32 0,3 0-96 0,0 1-32 15,-2 1 0-15,1 2 0 0,0 1-496 0,1 0-112 0,-1 1 0 0,-1 1-128 16,0 3 160-16,-2-1-160 0,-2 3 128 0,0 1-128 15,-2 0 0-15,-3 2 0 16,-1 1 0-16,-2 1 0 0,0-1 0 0,-1 1 0 0,0-1 0 0,0-1 0 16,-2 0 128-16,3-1-128 0,-1-1 0 0,3-1 128 15,0-2 112-15,3 0 16 0,2-1 0 16,3 1 0-16,1-2-80 0,2 0-16 0,0-1 0 0,3-1 0 16,2-1-160-16,4-1 0 0,0-2 0 0,4 1 128 15,-1-2-368-15,3-1-80 0,4 0 0 0,1-2-16 16,1 1-2656-16,1-2-528 0</inkml:trace>
  <inkml:trace contextRef="#ctx0" brushRef="#br0" timeOffset="46857.35">11840 5334 34095 0,'0'-7'3024'0,"0"1"-2416"16,1-2-480-16,2 0-128 0,0 2 0 0,0 0 0 15,-1 1 128-15,-2 5-128 0,5-4 928 0,0 2 112 16,2 1 32-16,2 2 0 0,-2 1-192 0,1 3-48 16,0 1 0-16,2 3 0 0,0 4-352 0,-1 1-80 15,1 0-16-15,0 2 0 0,0 4-128 0,-1 3-48 16,-1 4 0-16,0 2 0 0,2 4-80 0,-2 5 0 15,-2 5-128-15,-3 4 192 0,-1 1-64 0,-1 3 0 0,-3 2-128 0,-2 2 192 0,-3 0-192 0,-1 1 0 16,-4-1 0-16,-1-3 0 0,-4-4 192 0,0-4-64 16,0-3-128-16,-1-3 192 0,-2-3-192 0,0-3 128 31,-2-2-128-31,-1-4 0 0,-1-1-128 0,-2-3-128 0,0-3-32 0,-1-1 0 16,-2-3-2480-16,-2-1-496 15,-4-2-112-15</inkml:trace>
  <inkml:trace contextRef="#ctx0" brushRef="#br0" timeOffset="47171.74">11043 5294 11055 0,'-13'-14'480'0,"7"9"112"16,2-1-464-16,-3 2-128 0,-1 0 0 0,2 2 0 0,-3 1 4752 0,0 2 944 0,-1 2 176 0,-1 4 32 16,0 4-4192-16,-1 4-848 0,-1 4-160 0,0 6-48 15,0 5-208-15,-1 5-64 0,0 4 0 0,0 4 0 16,-2 3-80-16,2 3-32 0,2 3 0 0,3 3 0 16,0-1-128-16,3 0-16 0,2-1-128 0,3-2 192 15,1-1-48-15,2-3-16 0,2-1 0 0,2 0 0 16,2-2 32-16,1-3 0 0,1-1 0 0,1-3 0 15,2 0-160-15,2-4 192 0,3-3-192 0,3-2 192 16,2-4-448-16,4-3-64 0,4-2-32 0,5-4-10960 16,3-4-2192-16</inkml:trace>
  <inkml:trace contextRef="#ctx0" brushRef="#br0" timeOffset="47643.17">12170 5148 28559 0,'0'0'2544'0,"2"-7"-2032"0,2 2-512 0,-1-1 0 15,-1 1 688-15,3-1 32 0,0 1 16 0,3 1 0 0,0-1 96 0,0 2 32 16,1 2 0-16,1 0 0 16,0 1-96-16,-1 1-32 0,0 1 0 0,-2 2 0 15,0 1-224-15,-2 2-64 0,0 3 0 0,-3 1 0 16,-1 1-192-16,-2 3-64 0,-2 0 0 0,-3 3 0 15,0 2-192-15,-2-2 0 0,0 0 0 0,-1-2 0 16,1 0 0-16,0-2 0 0,2-2 0 0,1-1 0 0,-1-1 176 0,3-1-176 31,1-4 192-31,2-5-192 0,-1 6 384 0,1-6-48 16,0 0 0-16,0 0 0 0,0 0-144 0,6 4-48 0,2 0 0 16,2-2 0-16,1-1-144 0,2-1 0 15,1 1 144-15,3-1-144 0,-2 1 0 0,3-1 0 0,1 0-192 0,0 0 64 16,2 0-1904-16,0 1-368 15,0 1-80-15</inkml:trace>
  <inkml:trace contextRef="#ctx0" brushRef="#br0" timeOffset="47903.81">12497 5711 33167 0,'0'0'1472'0,"0"0"304"0,0 0-1424 0,0 0-352 0,0 0 0 0,0 0 0 0,0 0 992 0,0 0 128 15,10 4 32-15,0-3 0 0,2 0-496 0,2-1-80 16,2-1-32-16,2 0 0 0,4-1-128 0,2 1-32 16,1 0 0-16,0 0 0 0,-1 0-240 0,0-2-144 15,2 1 160-15,-2-1-160 16,0 2 0-16,-3 0-128 0,-2-1-16 0,-4 1 0 15,-2 0-368-15,-3 1-64 0,-3-1 0 0,-7 1-11056 16,0 0-2192-16</inkml:trace>
  <inkml:trace contextRef="#ctx0" brushRef="#br0" timeOffset="48924.94">13802 5490 7359 0,'0'0'320'0,"0"0"80"0,0 0-400 0,0 0 0 16,0 0 0-16,0 0 0 15,0 0 4416-15,0 0 784 0,4-2 176 0,-1-1 16 0,2-1-2752 0,-1 0-544 16,0-2-112-16,1 0-32 0,-1-2-672 0,1 0-144 16,-2 2-32-16,-1-4 0 0,-1 0-400 0,-1 0-64 15,-1 0-32-15,0 1 0 0,0-2-144 16,-3 0-16-16,-3 0-16 0,-1 2 0 0,-1 0 16 16,2 2 0-16,-2 2 0 0,-2 0 0 0,-2 2-256 0,0 1-32 0,-1 1-16 15,1 2 0-15,-1 2-144 0,-5 4 0 16,2 1 0-16,0 3 0 0,2 2-176 0,1 1 176 0,1 0-128 0,4 3 128 15,0-1 0-15,1 1-128 16,1-2 128-16,3 0 0 0,2-1 0 0,-2-1 0 0,3-2 0 0,2-1-128 16,3-3 128-16,-1 1 0 0,1-2 0 0,3-2 0 15,1-2 0-15,0-1 0 0,2-1 0 0,0-2-128 0,2-1 128 0,2-3 0 16,-1-1 0-16,1-4 0 16,1-1 0-16,1-3-160 15,0-2 160-15,1-2 0 0,-2-1 0 0,1-3 0 16,-1-2 0-16,-1-2 0 0,0 0 0 0,-2-2 0 0,-2 2 0 0,-1-1 0 0,-2 3 0 0,-3 3 0 31,-2 3 0-31,-1 4 0 0,-1 2 368 0,0 2-32 0,-1 2 0 0,-2 2 0 0,0 3 144 0,3 4 32 31,-5-2 0-31,5 2 0 0,-7 3-256 0,3 1-32 0,-4 4-16 0,2 3 0 0,1 3-208 0,0 3 0 16,1 2-192-16,0 0 192 0,-1 2-128 16,2 2 128-1,1 0 0-15,1 1 0 0,1-1 0 0,0-1 0 0,0 0 0 0,0-1 0 16,1-1 0-16,0 0 0 15,1 0 0-15,1-1 0 0,2-3-256 0,0 0 64 0,1-2 16 0,0-1 0 16,1-1-1424 0,1-1-272-16,2-2-64 0,-2-1-16 0,0-1-1472 15,-1 1-288-15</inkml:trace>
  <inkml:trace contextRef="#ctx0" brushRef="#br0" timeOffset="49145.61">13544 5734 35007 0,'0'0'3120'0,"0"0"-2496"0,0 0-496 0,0 0-128 0,0 0 576 0,0 0 80 16,0 0 32-16,0 0 0 0,0 0 192 0,0 0 32 15,9-2 16-15,2 0 0 0,2 0-400 0,3 1-80 16,4 0 0-16,1-1-16 0,4-1-144 0,3 1-32 16,3-1 0-16,1-1 0 0,1 2-96 0,-2-1-32 15,-2 0 0-15,-1 0 0 0,-3 1-128 0,-3 0 0 16,-2 1 0-16,-2 1 0 15,-2 1-1264-15,-2 1-176 0,-4 1-32 0,-2 3-16 16,-4 2-1680-16,-1 2-336 0,-3 3-64 0</inkml:trace>
  <inkml:trace contextRef="#ctx0" brushRef="#br0" timeOffset="49453.17">13651 6037 34271 0,'0'0'1520'0,"-5"-5"304"0,3 0-1456 0,-1-1-368 16,2 1 0-16,1-2 0 0,1 1 768 0,2-1 96 0,-1 1 16 0,4 0 0 15,-1 1-160-15,3-1-16 0,3 2-16 0,-1 0 0 16,0 2-384-16,1 2-80 0,0 2-16 0,0 2 0 0,-1 0-208 0,-1 2 128 16,-3 0-128-16,1 3 0 0,-2 0 128 0,-2 1-128 15,-3 1 0-15,-4 2 0 0,0 0 0 16,-3 2-192-16,-2 3 16 0,0 0 0 0,-2-2 176 0,1 2-128 16,1-3 128-16,0-1-128 0,0-1 128 15,3-2 0-15,0-2-144 0,3-1 144 0,2-1 0 0,1-7 0 16,1 5 0-16,-1-5 0 0,0 0 192 0,8 4-64 15,1-1 0-15,2-1 0 0,2-2 32 0,2-1 0 16,5 0 0-16,0 0 0 0,0-3-160 0,2 0 0 16,2-1 0-16,-1-1 0 15,-1 1-368-15,0-1-48 0,0-1-16 0,0 2 0 16,-1-1-2720-16,-2 0-560 0</inkml:trace>
  <inkml:trace contextRef="#ctx0" brushRef="#br0" timeOffset="49695.9">14359 5625 20271 0,'-7'-9'896'0,"7"9"192"0,-4-5-880 0,4 5-208 15,0 0 0-15,0 0 0 16,2-5 3712-16,-2 5 704 0,6-5 144 0,2 3 32 15,0 0-3568-15,2 1-704 0,1 1-128 0,4 1-48 16,-3 0-144-16,2 1 0 0,-1 0 0 0,2 1 128 31,-1-1-576-31,-1 0-128 0,-1-1-32 0,1 0-10128 0,2-1-2016 0</inkml:trace>
  <inkml:trace contextRef="#ctx0" brushRef="#br0" timeOffset="49933.41">14775 5397 17503 0,'0'0'1552'0,"-2"-5"-1232"15,2 5-320-15,0 0 0 0,-3-5 3424 0,-1 0 624 16,4 5 128-16,0 0 32 0,0 0-2048 0,0 0-416 16,-5-2-80-16,-1 3 0 0,1 1-768 0,-1 4-160 0,0 2-32 0,0 2 0 15,1 3-416-15,-2 2-96 0,-1 3 0 0,3 2-16 16,-1-1-176-16,0 3 160 0,-1 3-160 0,2-2 160 16,0 0-160-16,2-1 128 15,1-1-128-15,0-2 128 0,2 0-128 0,0 0 0 0,0-3 0 16,0 0 128-16,2-2-128 0,1-2 0 15,3-2 0-15,0 0 0 0,2-3 0 0,1-2-256 0,1 1 48 0,1-3 0 16,2-1-1072-16,3-1-224 0,0-2-32 0,-1-3-9888 16,0-4-1968-1</inkml:trace>
  <inkml:trace contextRef="#ctx0" brushRef="#br0" timeOffset="50067.14">14856 5609 20271 0,'-8'-10'896'0,"3"7"192"0,0-2-880 0,-1 1-208 0,1-2 0 0,0 1 0 16,0-1 2288-16,2 1 400 0,0 1 96 0,1-1 16 0,3 1-1264 15,-1 4-256-15,4-5-64 16,1 2 0-16,2 0-832 0,3-1-192 0,1 1-16 0,1 1-16 0,1 0-352 0,1-2-64 16,3 2 0-16,-3 1-16 31,0 0-2560-31,-1 0-512 0</inkml:trace>
  <inkml:trace contextRef="#ctx0" brushRef="#br0" timeOffset="50427.01">14981 5207 17503 0,'-6'-14'1552'0,"4"8"-1232"16,0-2-320-16,1-1 0 0,1 0 3264 0,0 0 576 16,0 1 128-16,0-2 32 0,1 2-2448 0,1 1-480 0,0 1-112 0,2 0 0 15,0 1 96-15,0 0 32 0,1 1 0 0,-1 1 0 0,-4 3-256 0,7-2-64 31,-1 0 0-31,1 1 0 0,1 1-128 0,-1 1-48 0,1 2 0 0,1 1 0 16,0 0-192-16,-1 2-32 16,1 2-16-16,2 2 0 0,0 3-32 0,0 2-16 15,-1 4 0-15,0 4 0 0,0 2-112 0,-2 4-32 0,-2 4 0 0,0 3 0 16,-5 5-160-16,-2 5 192 16,-3 5-192-16,-2 3 192 0,-4 2-192 0,-2 2 128 0,-2 1-128 0,-4 3 128 15,-2 1-128-15,-2-3 128 16,-2-2-128-16,1-3 128 0,-1-3-128 0,-1-2 0 0,7-12 0 0,-2-2 0 15,-3 0-288-15,-2-2-32 0,-3-2-16 0,-1-2 0 32,-6-1-1344-32,-1-3-272 0,-4-2-48 0,-8 2-10608 0,1-4-2112 0</inkml:trace>
  <inkml:trace contextRef="#ctx0" brushRef="#br0" timeOffset="50835.53">13399 5096 25791 0,'-10'-12'1152'0,"7"7"224"0,-1-2-1104 0,0 1-272 16,-1 0 0-16,0 1 0 0,2 0 912 0,1 2 128 0,2 3 32 0,0 0 0 16,0 0 208-16,-6 2 64 0,1 2 0 0,-2 4 0 15,-1 4-656-15,0 5-128 0,-3 3-32 0,-2 4 0 16,-1 7-64-16,-1 6-16 16,-3 6 0-16,-1 6 0 0,1 7-16 0,-1 6-16 0,0 3 0 0,3 3 0 15,2 4-224-15,0 1-32 0,2 2-16 0,3-1 0 16,1-2-144-16,3 0 0 15,4-5 0-15,2-3 128 0,4-1-128 0,1-6 160 0,3-4-160 0,2-4 160 16,3-4-160-16,5-3 128 0,3-2-128 0,4-3 128 0,4-5-320 16,6-5-64-16,5-4 0 0,2-6-16 15,2-4-736-15,1-5-144 0,4-6-16 16,5-4-9888-16,5-3-1968 0</inkml:trace>
  <inkml:trace contextRef="#ctx0" brushRef="#br0" timeOffset="51327.55">15456 5016 19343 0,'2'-7'1728'0,"-1"0"-1392"0,0-1-336 0,2 1 0 0,0 2 2624 0,1-2 464 15,2 0 96-15,0 0 16 16,1 2-1520-16,0 0-288 0,-2 2-64 0,-5 3-16 16,4-1-640-16,-4 1-128 0,0 0-32 0,0 0 0 0,0 0-240 15,4 7-48-15,-2 3-16 0,-3 2 0 16,-2 2-48-16,-3 0-16 0,1 0 0 0,-5 3 0 0,0-1-144 0,-1 1 0 16,0-3 0-16,0 0 0 15,2 0 0-15,1-1 128 0,1-3-128 0,2-2 0 0,1 0 0 0,2-1 0 16,0-1 128-16,4 1-128 0,-2-7 0 0,5 5 160 15,2 0-160-15,1-1 160 0,3 0-160 0,3-2 160 0,1 0-160 0,4 0 160 16,1-1 0-16,0 0 0 0,4 0 0 0,0-1 0 16,1 2-288-16,0-4-64 0,0 0-16 0,-2 0 0 31,-2 0-2048-31,-2 0-416 0,-2-2-80 0</inkml:trace>
  <inkml:trace contextRef="#ctx0" brushRef="#br0" timeOffset="51846.5">15769 4967 28511 0,'0'0'1264'0,"-2"-6"256"0,1 2-1216 0,0-2-304 15,1 1 0-15,1-1 0 0,0 1 384 0,1-1 32 31,2 1 0-31,0-1 0 0,2 0 464 0,0 0 80 0,3 1 32 0,1-1 0 0,1-1-272 0,1 3-48 0,-2-1-16 0,2 0 0 16,0 1-32-16,0 0-16 0,0 2 0 0,0 0 0 16,1 1-64-16,-1 1-16 0,-1 0 0 0,0 1 0 31,-1 0-144-31,-1 1-16 0,0 2-16 0,0 0 0 16,-1 0-80-16,-1 2-16 0,1 1 0 0,-1 0 0 0,-1 2 32 0,0 1 0 0,-3 0 0 0,0 2 0 15,0 0-112-15,-1 2-32 16,-2 4 0-16,-1 1 0 0,-3 3-144 0,0 2 160 0,-3 0-160 0,1 4 160 31,-1 2-160-31,0 6 160 0,-1-1-160 0,0 3 160 0,-1 3-160 0,2 1 0 0,-1 2 0 0,0 1 0 16,2 0 0-16,0 0 128 0,2 0-128 0,2 0 0 15,-2-2 0-15,3 1 0 0,1-1 0 0,1-2 0 16,0 1 0-16,2-4 0 0,-1-1 128 0,1-1-128 16,0-3 0-16,1-3 160 0,-1 0-160 0,0-3 160 0,1-3-160 0,-1-2 160 15,-1-5-160-15,0 0 160 0,0-3-160 0,0-2 192 16,-2-1-192-16,0 0 192 0,-2-3-64 0,0-1 0 31,0-2 0-31,-1-1 0 0,-3 1 128 0,0-3 0 0,-2-1 16 0,-1 0 0 0,-2-1-16 0,0 0 0 16,-1 0 0-16,-1 0 0 0,0 1-256 0,-1 0 0 31,0 1 0-31,0-1 0 0,0 1-144 0,0-1-144 0,1 1-32 0,1 0 0 31,0 1-2416-31,0-1-480 0,-1 1-112 0</inkml:trace>
  <inkml:trace contextRef="#ctx0" brushRef="#br0" timeOffset="60849.28">3123 7456 21599 0,'0'0'960'0,"-1"-6"192"16,-2-1-928-16,3-1-224 0,0 0 0 0,0 1 0 16,0-1 832-16,1 0 128 0,1 0 32 15,-1 2 0-15,0 0 352 0,0 1 80 0,-1 5 16 0,2-6 0 16,0 2-352-16,-2 4-80 0,0 0-16 15,0 0 0-15,0 0-304 0,0 0-64 16,0 0-16-16,0 0 0 0,0 0 64 0,0 0 16 16,0 7 0-16,-2 2 0 0,1 5-416 0,-2 3-80 15,-2 3 0-15,0 4-16 0,-1 5-176 0,1 3 0 16,-4 2 0-16,0 2 0 0,0 4 0 0,1-3 0 16,1-1 0-16,0 0 0 0,2-3 0 0,0-1 0 0,2-3 0 15,0-1 0-15,2-4 0 0,2-4 0 0,-1-4 0 0,1 0 128 0,2-2 208 16,2-2 48-16,-1-1 0 15,3-3 0-15,3-2-128 0,-1 0 0 16,1-3-16-16,0 0 0 0,1 0 64 0,4-2 16 0,0-3 0 0,3-1 0 0,0 1-16 0,2-1 0 16,0-2 0-16,0 2 0 0,-2 0-304 0,1 0 160 0,-1 0-160 15,-1 0 128-15,-1 0-304 0,-3-1-64 16,-1 1-16-16,-2 0 0 16,-1 0-2048-16,-2-1-432 15,0 2-80-15</inkml:trace>
  <inkml:trace contextRef="#ctx0" brushRef="#br0" timeOffset="61426.46">3437 7939 31327 0,'0'0'2784'0,"0"0"-2224"0,0 0-560 0,0 0 0 16,0 0 496-16,0 0-16 15,0 0 0-15,0 0 0 0,7 3-224 0,-1-1-32 16,1-1-16-16,1-1 0 0,1-1 128 0,0 0 32 15,1-1 0-15,1-1 0 0,-1-4-160 0,2 0-16 0,-1 0-16 0,0-2 0 0,-1-1-176 0,-1 0 0 16,-1-2 0 0,-1 1 128-16,-1 0-128 0,-1 0 128 0,-1 0-128 0,-2-1 128 0,-2 2 48 15,-1 1 0-15,-2 2 0 0,1 0 0 16,-2 1 80-16,0 2 32 16,-2 2 0-16,1 2 0 0,-1 1 208 0,0 2 32 15,-3 2 16-15,0 1 0 0,0 2-400 0,0 2-144 0,-2 3 0 0,1 2 144 16,1 3-144-16,1 1 0 15,0 1 0-15,2-1 0 0,-1 2 0 0,3 0 0 0,0-2 0 0,2 0 0 16,1-3 0-16,2 1 0 0,2-2 0 0,2-1 0 0,-1-1 0 0,3 0 0 16,2-4 0-16,2 1 0 0,0-2 0 15,2-1 0-15,1-4 0 0,3-1-176 16,2-2-528 0,2-2-128-16,1-4 0 0,2-1-16 0,2-3-624 15,0-2-128-15,1-3-32 0,-1-1 0 0,0-4-544 0,0-3-96 0,-3-3-32 0,-3-3 0 16,-4-1 1360-16,-2 2 272 0,-3 0 48 0,-2 1 16 15,-2 0 1776-15,-3 4 368 0,-2 2 64 0,-1 3 0 0,-1 1 704 0,-1 3 128 16,-1 2 16-16,-1 2 16 0,0 2-608 0,-1 3-112 16,1 0-16-16,3 5-16 0,0 0-624 0,0 0-128 15,-4 7-32-15,0 2 0 0,1 2-608 0,1 2-112 16,1 3-16-16,0 3-16 0,-1 1-176 0,2 3 0 16,3 2 0-16,-2 3 0 0,0 0 0 0,0 4 0 15,0 1 0-15,0 1 128 0,-1-1-128 0,1 1 0 16,1 1 0-16,0-2 0 0,-1-3 128 0,0 0-128 15,0-2 0-15,2-1 128 0,-3-3-128 0,1-2-192 16,-1-1 32-16,2-2 16 16,0-4-2768-16,-1-2-544 0,-1-3-128 0,0-3 0 0</inkml:trace>
  <inkml:trace contextRef="#ctx0" brushRef="#br0" timeOffset="61824.3">3844 8095 28559 0,'-10'-9'2544'0,"10"9"-2032"0,-2-3-512 0,1-3 0 15,2 0 1824-15,4-1 272 0,0 1 48 0,3-1 16 16,2-1-1744-16,2 1-416 0,3-2 0 0,1 0 0 16,2-1 304-16,3 0 16 0,1-1 0 0,2 1 0 15,2-1-176-15,-1-1-16 0,-1-1-128 0,1-1 192 16,-3-1-192-16,0 0 176 0,-2-2-176 0,-3 1 160 16,-2-1 0-16,-2 0 0 0,-4-2 0 0,-2 2 0 0,-3 0 16 0,-3 2 0 15,-2 0 0-15,-4 2 0 0,-1 0 96 0,0 2 32 16,-4 1 0-16,1 2 0 0,-1 1 304 0,0 1 64 15,-1 3 16-15,1 2 0 0,0 2-240 0,1 2-64 16,1 2 0-16,0 2 0 0,-1 2-384 0,3 3 0 16,0 4 0-16,2 2 0 0,0 4 0 0,2 2 0 15,0 5 0-15,1 2-176 0,0 3 176 0,1 0 0 16,1 1 0-16,0 2 0 0,1-1 0 16,0 0 0-16,1-1 0 0,-1-2 0 0,0-3 144 0,1 0 16 15,1-2 0-15,-1 0 0 0,-1-2-160 0,0 0 160 0,-1-6-160 0,2-1 160 16,-2-2-32-16,-1-2-128 0,0 0 192 15,0-1-64-15,-1-3-128 0,-1-3 192 0,1 1-192 16,0-2 192-16,1-7-400 0,0 0-80 0,0 0-16 0,0 0 0 31,-5-1-3088-31,1-4-608 0</inkml:trace>
  <inkml:trace contextRef="#ctx0" brushRef="#br0" timeOffset="61994.08">4069 8190 38703 0,'0'0'1712'0,"0"0"352"0,0 0-1648 0,0 0-416 0,4-4 0 0,3 1 0 0,1-1 0 0,1 0 0 16,1 2 128-16,2-1-128 0,3-1 448 0,2 1 64 16,2 1 16-16,1 0 0 0,-1-2-224 0,3 2-48 15,-2 0-16-15,0 0 0 16,0 1-240-16,-1-1 0 0,-2-2 0 0,1 1 0 31,-2 0-2528-31,-1 0-448 0</inkml:trace>
  <inkml:trace contextRef="#ctx0" brushRef="#br0" timeOffset="63441.87">5451 7785 34431 0,'0'0'1536'0,"0"0"304"0,-4-2-1472 0,0-2-368 16,-1 1 0-16,5 3 0 0,-3-3 1600 0,3 3 256 15,0 0 64-15,0 0 0 0,0 0-896 0,0 0-160 0,3-6-32 0,4 3-16 0,-2 0-592 16,4 0-224-1,2 1 176-15,2 0-176 0,3 0 128 0,0 1-128 0,3 0 0 0,0-1 0 16,-1 2 0-16,2 0-208 16,1 0 16-16,0 0 0 15,-2 2-1840-15,-2-1-352 0,1 1-80 0,-4 1-14624 0</inkml:trace>
  <inkml:trace contextRef="#ctx0" brushRef="#br0" timeOffset="63607.12">5457 8017 40543 0,'-12'-1'1792'0,"12"1"384"0,-8-1-1744 0,8 1-432 0,0 0 0 0,0 0 0 0,0 0 1056 0,0 0 128 16,0 0 32-16,0 0 0 0,0 0-640 0,8-3-112 16,1 1-16-16,4 1-16 15,3 0-144-15,4-1-32 0,4 0 0 0,5-2 0 0,1-1-256 0,0 0-224 0,1 0 32 0,1-2 16 32,-1-1-1952-32,1-1-400 0,1 0-80 0</inkml:trace>
  <inkml:trace contextRef="#ctx0" brushRef="#br0" timeOffset="106479.95">6750 7372 19231 0,'-1'-9'848'0,"2"6"176"0,-1-3-816 0,0-2-208 15,0-1 0-15,2-1 0 0,-2 0 1440 0,0 0 240 16,1-1 48-16,0 1 16 0,0 1-16 0,1-2 0 16,-1 2 0-16,1 1 0 0,1 1-496 0,0 1-96 0,-1 1-32 0,0 2 0 15,-2 3-336-15,0 0-80 0,0 0-16 0,0 0 0 16,0 0-160-16,1 8-48 0,-1 3 0 0,-1 2 0 15,-1 5-304-15,-1 1-160 0,-3 3 160 0,2 5-160 16,-3 1 224-16,0 5-48 0,-3 4-16 0,1 0 0 16,-1 2-160-16,1-1 160 15,4 0-160-15,-3-2 160 0,1-2-160 0,4-3 192 0,0-3-192 0,1-1 192 16,0-3 160-16,2-2 32 16,3-2 16-16,-2-2 0 0,1-2 64 0,1-2 16 0,1-2 0 0,1-1 0 0,3-1-288 0,-1-1-48 15,1-1-16-15,2-2 0 16,2 0-128-16,1-1 160 0,3 0-160 0,-1-2 160 15,3-1-160-15,0 0 0 0,2-1 0 0,1 1 0 0,2-1 0 0,-2 1 128 16,-1-2-128-16,-1-1 0 0,-1 0 128 0,-2 0-128 16,-2 1 128-16,-2 0-128 0,-2-2 0 0,0 2 128 0,-3-1-128 0,-1 2 0 31,-6-1-336-31,0 0-160 0,0 0-16 0,0 0-16 16,0 0-2032-16,0 0-416 0,0 0-80 0</inkml:trace>
  <inkml:trace contextRef="#ctx0" brushRef="#br0" timeOffset="106823.75">7231 8055 7359 0,'0'0'656'0,"0"0"-528"0,2-5-128 0,1-3 0 0,-2-2 3520 0,1 0 656 16,0 0 144-16,1 1 32 15,0-1-1712-15,-1 1-336 0,-1 0-64 0,0 1 0 0,0 1-176 0,1 1-16 16,-2 6-16-16,2-4 0 0,-2 4-816 16,0 0-176-16,0 0-16 0,0 0-16 15,0 0-528-15,0 0-96 0,0 0-32 0,2 9 0 16,-2 2-96-16,0 2-32 0,0 2 0 0,-2 3 0 0,-1 2-80 0,2 0-16 15,-2 2 0-15,1 0 0 16,-2 0-128-16,2 0 0 0,0-1 144 0,1-1-144 0,0-1 0 0,1 0 144 0,0-3-144 16,1 1 0-16,0-2-208 0,1-1-160 15,1-2-16-15,1-1-16 16,0-1-2560-16,0-2-512 0,1-1-112 0</inkml:trace>
  <inkml:trace contextRef="#ctx0" brushRef="#br0" timeOffset="107282.39">7284 8041 31327 0,'-12'-13'1392'0,"6"7"272"0,1-1-1328 0,0 0-336 15,2-2 0-15,1 0 0 0,1 2 1392 0,2-1 208 16,1-1 32-16,3 2 16 0,2-1-656 0,2 0-128 16,3 3-32-16,2-1 0 0,2 0-512 0,1 1-128 15,2 2 0-15,0 1-16 0,-3 1-176 0,2 1 0 0,0 1 144 0,-3 3-144 16,-3 3 0-16,-1 3 0 0,0-1 0 0,-3 4 0 15,-5 0-176-15,-2 1 0 0,-4 1 0 0,-3 3 0 0,-2 0-80 16,-3 0-32 0,-3 1 0-16,2-1 0 0,-4-2 48 0,1 0 16 15,1-3 0-15,2-2 0 0,2 0 224 0,0-2 160 0,3-3-32 0,1 0 0 16,2-2 400-16,4-4 80 0,0 0 16 0,0 0 0 0,0 0-272 0,0 0-48 31,0 0-16-31,0 0 0 0,7-1-288 0,3 0 128 0,1 0-128 0,1 0 0 0,3 0 128 0,0 1-128 16,3 1 0-1,-1 1 0-15,-1 2 0 0,-1 2 0 0,0 1 0 0,-1 1-144 0,-3 1 352 0,-1 0 80 16,-1 1 16-16,-1 0 0 0,-1-1-304 0,-2 2-304 16,-1 0 64-16,-2-1 16 0,0 0 224 0,-2-1 160 15,0-1-32-15,-3-1 0 16,0 3 64-16,0-2 16 0,-1-1 0 0,-2-2 0 0,1 1 96 0,-2-2 16 16,-1-1 0-16,0 0 0 0,-2-2-144 0,1 0-32 15,-2 0 0-15,1-1 0 0,1-1-144 0,0 0 0 16,0-2 0-16,1 1-176 15,2 0-1408-15,2 0-272 0,-2-1-64 0,3-3-16 0,2 2-1872 0,3-2-368 16</inkml:trace>
  <inkml:trace contextRef="#ctx0" brushRef="#br0" timeOffset="107564.99">7920 8056 25503 0,'17'-13'1136'0,"-8"8"224"0,1-2-1088 0,-1 1-272 16,-3-1 0-16,1-1 0 0,-1 1 1504 0,-2-1 240 15,0 1 48-15,-4 2 16 0,0-1-48 0,-2 1-16 16,-2-1 0-16,-3 3 0 0,1 3-608 0,-5 0-128 0,-4 1-32 0,1 2 0 16,-1 2-512-16,-2 2-96 0,-1 3-32 0,-1 1 0 0,-2 1-64 0,1 3-16 15,5 0 0-15,1 2 0 0,1-1-256 0,3 1 128 32,3-1-128-32,1 1 0 0,4-2 144 0,2 0-144 0,2 0 0 0,2-2 144 0,3 1-144 0,2-1 0 15,1 0 0-15,3-4 128 0,5 0-128 0,1-1 0 16,2-1 0-16,2-2 128 15,0-2-128-15,2 0 0 0,-4-2 0 0,1-1 0 0,0-1 0 0,1-2-192 0,0 1 32 0,-3-1 16 32,-4 0-464-32,-1-1-96 0,-1 1 0 0,-4 1-11904 0,-3 0-2384 0</inkml:trace>
  <inkml:trace contextRef="#ctx0" brushRef="#br0" timeOffset="127921.6">9354 7765 23663 0,'0'0'1040'0,"0"0"240"0,-5-2-1024 0,0 0-256 0,5 2 0 0,-4-3 0 0,4 3 1360 0,0 0 240 15,-5-2 32-15,5 2 16 0,0 0-272 0,0 0-48 16,0 0-16 0,0 0 0-16,5-3-544 0,1 2-96 15,1-3-32-15,2 2 0 0,1 0-240 0,2 1-48 0,2 0-16 0,2 0 0 16,-2-1-160-16,0 0-48 0,2 1 0 0,-1-1 0 0,-1 0-128 0,1 0 0 15,-1 1 0-15,-2 0 0 32,0-1-1664-32,-2 2-256 0,-1 2-48 0,-2 0-13008 0</inkml:trace>
  <inkml:trace contextRef="#ctx0" brushRef="#br0" timeOffset="128085.75">9351 7992 37775 0,'-10'4'3360'0,"10"-4"-2688"0,-8 1-544 0,2 1-128 16,6-2 320-16,-5 4 48 0,5-4 0 0,0 0 0 15,0 0-32-15,0 0 0 0,2 5 0 0,3-1 0 16,1 1-48-16,2-2-16 0,3 0 0 0,1 1 0 16,1-1-272-16,3-1 0 0,1 0 0 0,2 0 0 31,0-4-1168-31,2 1-304 0,2 0-48 0,1-1-15296 0</inkml:trace>
  <inkml:trace contextRef="#ctx0" brushRef="#br0" timeOffset="129132.19">11363 7380 13823 0,'0'0'1216'0,"-2"-4"-960"16,-1-2-256-16,1 1 0 0,0-1 1696 0,0 1 288 16,0-1 64-16,1 1 16 0,-1-1-608 0,1-1-128 15,0 1-32-15,1-1 0 0,2 2-208 0,0-1-32 16,-2 1-16-16,1-1 0 0,0 2-288 0,-1 4-64 15,0 0-16-15,0 0 0 0,0 0-48 0,0 0-16 16,0 0 0-16,0 0 0 0,0 0-208 0,0 0-32 16,0 11-16-16,0 4 0 0,0 4-80 0,1 4-16 15,-2 6 0-15,0 5 0 0,-2 5 0 0,1 5-16 16,1 5 0-16,-1 1 0 0,0 3-112 0,0 2-128 16,-1 1 176-16,2 0-176 0,1-1 128 0,0-1-128 0,1-1 0 0,3-3 0 15,-1-4 144-15,0-4-144 16,1-4 0-16,-1-2 144 0,0-3-144 0,0-3 192 0,0-4-192 0,-1-2 192 15,0-6-32-15,-2-2 0 0,0-5 0 0,0-3 0 16,-3-1 272-16,3-7 48 0,-6 2 16 0,0-1 0 0,-3-1 64 16,1-2 16-16,-2 0 0 0,-1-2 0 15,-2-2-320-15,-1-1-48 0,-1 0-16 0,1-2 0 0,-1 0-192 0,-1-1 144 16,2-1-144-16,-1 0 128 0,-2 0-128 16,2 0-272-16,-3 1 64 0,3-1 16 15,0-1-576-15,1-1-96 0,1-1-32 0,2-1 0 16,1 0-2544-16,2-1-512 0</inkml:trace>
  <inkml:trace contextRef="#ctx0" brushRef="#br0" timeOffset="129609.97">11347 7241 20159 0,'0'0'896'0,"-5"-2"176"0,-2 0-864 0,1 0-208 16,-2 0 0-16,1 0 0 0,1 1 736 0,-1 0 96 0,1 0 32 0,0 0 0 15,6 1 272-15,0 0 48 16,-5 0 16-16,5 0 0 0,0 0-256 0,0 0-48 0,0 0-16 0,0 0 0 0,0 0-80 0,0 0-16 16,6-3 0-16,4-1 0 0,2 0-240 0,5 0-48 15,0-2-16-15,6 0 0 16,4-1-16-16,4 0 0 0,5 2 0 0,4-3 0 15,1-2-176-15,4-1-32 0,4-2-16 0,5 2 0 16,4 0-240-16,8 0 176 0,6 1-176 0,6-2 160 0,2-1-160 0,7 1 0 16,7 0 0-16,4 1 0 0,1-1 0 0,6 2 0 15,4 2 0-15,2 0 0 0,2 1 0 0,5 0 0 16,2 1 0-16,0 3 0 0,-2 1 0 0,2 1 0 16,2-1 0-16,-3 1 0 0,-3-1 0 15,-2 1 0-15,-1 1 0 0,-5 1 0 16,-7 2 0-16,-5-1 0 0,-5 0 0 0,-6 0 0 0,-5 0 0 0,-7 1 0 15,-6-1 0-15,-5 0 0 0,-8-1 0 0,-5 1 0 0,-6-1 144 0,-4 1-144 16,-3-4 128-16,-5 1-128 16,-6-1 128-16,-3 0-128 0,-4 0 192 0,-5 0-48 15,-3-2 0-15,-3 1 0 0,-1 1-16 0,-6 2-128 16,0 0 192-16,0 0-64 16,0 0-432-16,0 0-80 0,0 0-32 0,-6 0 0 15,-1 1-2528-15,-2 2-512 0</inkml:trace>
  <inkml:trace contextRef="#ctx0" brushRef="#br0" timeOffset="130195.07">12136 7608 28559 0,'0'0'2544'0,"0"0"-2032"15,0 0-512-15,0 0 0 0,-1-5 1216 0,1 5 128 16,0 0 48-16,0 0 0 0,0 0-256 0,0 0-48 16,0 0-16-16,0 0 0 0,-3 7-560 0,1 1-128 0,-1 1 0 0,1 4-16 15,2 3-144-15,0 3-32 0,0 1 0 0,1 0 0 16,0 2-192-16,0 2 0 15,1-1 0-15,1 0 0 0,-2 0 128 0,1-1-128 16,-1 0 0-16,0-1 0 0,0-1 0 0,1-1-208 0,-1-1 16 0,0-2 0 31,0-1-1664-31,2-2-336 0,0-3-64 0,2-1-12784 0</inkml:trace>
  <inkml:trace contextRef="#ctx0" brushRef="#br0" timeOffset="130430.83">12356 7610 18431 0,'-1'-6'1632'0,"-1"1"-1312"16,2 5-320-16,0-6 0 0,2 1 4192 0,-2 5 768 16,0 0 160-16,7-3 16 0,0 0-3504 0,2 3-704 15,2 3-144-15,1 2-16 0,1 4-240 0,2 1-32 16,-2 1-16-16,-1 3 0 0,-2 3-128 0,-1 1-32 16,-2 3 0-16,-1 2 0 0,-3 0-144 0,-2 3-48 15,-2 2 0-15,-2 2 0 0,-6 2 0 0,-2 0-128 16,-2-1 192-16,-2-1-64 0,-1-1-128 0,-4-2-256 15,1-1 64-15,-1-3 16 0,-2-2-16 0,0-3-16 0,0-2 0 0,0-2 0 32,0-2-464-32,0-2-96 0,-1-1 0 0,0-4-17152 0</inkml:trace>
  <inkml:trace contextRef="#ctx0" brushRef="#br0" timeOffset="130650.19">11796 7625 32943 0,'0'0'1456'0,"-5"-4"304"0,0-2-1408 0,1 2-352 0,-2 1 0 0,6 3 0 0,-6-3 464 0,6 3 32 16,-7 3 0-16,3 2 0 0,-2 4 240 0,0 3 48 15,-2 3 16-15,1 3 0 0,1 2-480 0,-2 2-112 16,3 2-16-16,0 2 0 16,3 2-192-16,1 1 128 0,2 0-128 0,2 0 0 0,4-2 0 0,1 1 0 15,-1-2 0-15,2 0 0 16,2-3 0-16,2-1 0 0,3-4 0 0,2 0 0 31,3-3-640-31,4-1-64 0,3-5 0 0,5-3-15616 0</inkml:trace>
  <inkml:trace contextRef="#ctx0" brushRef="#br0" timeOffset="130982.66">12480 7329 38703 0,'-2'-6'3440'0,"1"-2"-2752"0,1-1-560 16,3 0-128-16,3 1 0 0,1 0-192 0,0 1 32 0,2 2 16 16,2 0 144-16,-1 2 224 15,1 3-48-15,0 0-16 0,0 2-160 0,-1 3 160 16,0-1-160-16,-3 4 160 0,-1 2-160 0,-2 1 0 0,0 2 0 0,-4 2 0 0,-4 3 0 0,-1 2 0 16,-3 3 0-16,-3-1 0 15,0 0-192-15,0-3-80 0,1-3-16 0,-1-1 0 0,0 0 288 0,1-3 0 16,2-2 176-16,0-3-176 0,1-1 688 0,3-2 16 31,-1 0 16-31,5-4 0 0,0 0-176 0,0 0-32 0,0 0-16 0,0 0 0 0,6 2-368 0,2 0-128 16,3-1 0-16,0 1 144 0,0-1-144 0,1-1 0 31,1 0 0-31,2-1-176 16,1 0-608-16,1 1-128 0,2 0-32 0,1 1-11136 15,-1 0-2224-15</inkml:trace>
  <inkml:trace contextRef="#ctx0" brushRef="#br0" timeOffset="131305.14">12999 7823 24879 0,'0'0'1088'0,"0"0"256"0,-6 1-1088 0,6-1-256 0,0 0 0 0,0 0 0 0,0 0 2192 0,0 0 384 16,0 0 80-16,0 0 16 15,7 6-1088-15,0-2-224 0,3 0-32 0,2-2-16 16,4 0-736-16,2-1-128 0,2-1-48 0,2 0 0 15,1-2-256-15,2 1-144 0,-1-1 160 0,2-1-160 0,1 0-192 0,-1-1-144 16,-1-1-32-16,-1 0 0 31,-2-2-3296-31,-2-1-672 0</inkml:trace>
  <inkml:trace contextRef="#ctx0" brushRef="#br0" timeOffset="131489">13138 7621 38303 0,'-10'-3'1696'0,"10"3"352"0,0 0-1648 0,0 0-400 0,-6 2 0 0,0 2 0 0,2 2 288 0,1 1-32 16,0 3 0-16,2 3 0 16,2 3 224-16,2 1 32 0,-2 3 16 0,1 3 0 0,2-1-192 0,0 4-32 0,0 1-16 15,0 1 0 1,0-2-288-16,0 2 160 0,2-2-160 0,-2 0 128 16,-1-1-128-16,1-1 0 0,-1 0 0 0,0-4 0 15,-1-3-1664-15,1 0-400 0,-1-1-96 0</inkml:trace>
  <inkml:trace contextRef="#ctx0" brushRef="#br0" timeOffset="132134.97">14103 7742 28559 0,'0'0'2544'0,"-2"-6"-2032"0,1 1-512 0,-2-1 0 15,1 1 992-15,0-2 96 16,2 1 32-16,2-1 0 0,0-1 144 0,3 1 16 0,1-1 16 0,1 1 0 16,2 2-768-16,1 0-144 0,1 2-48 15,1 1 0-15,0 1-144 0,1 2-16 16,-1 1-16-16,0 3 0 0,-3 1-160 0,-2 3 0 0,-2 1 0 0,-1 3 0 15,-4 2 0-15,-3 2 0 16,-2-1 0-16,-3 3 0 0,-1 2 128 0,-3 1-128 0,-1 1 0 0,0 1 128 16,0 1-128-16,1-3 128 0,1-3-128 0,1 0 128 0,3-1 48 0,0-4 0 15,3-3 0-15,2-1 0 0,1-1 320 0,2-2 64 16,1 1 16-16,2-2 0 0,4-2-288 16,2-1-48-16,1 1-16 0,2-2 0 0,2 0-224 0,2-1 0 15,3-1 128-15,1-1-128 16,1-1-304-1,1 1-96-15,2-3-32 0,-2 0 0 0,-2 0-2224 0,0-1-448 0,-1 1-96 0</inkml:trace>
  <inkml:trace contextRef="#ctx0" brushRef="#br0" timeOffset="132435.21">14507 7567 31327 0,'-5'-14'2784'0,"4"8"-2224"0,0 0-560 0,1-1 0 15,0 0 1472-15,1 2 176 0,-1 5 32 0,2-5 16 16,-2 5-928-16,0 0-192 0,7-1-48 0,1 4 0 16,-1 0-64-16,2 3-16 0,1 4 0 0,0 2 0 15,0 3-176-15,0 2-32 16,0 3-16-16,0 3 0 0,-1 3-32 0,-3 2 0 0,-1 2 0 0,-1 2 0 16,-3 1-32-16,-3 3-16 0,-4 3 0 0,0-1 0 15,-3-1 0-15,-1 0 0 0,-1-2 0 0,-1-3 0 16,-1-1-144-16,-1-4 0 15,-1-2 0-15,0-1 0 0,-5-2-304 0,0-2-80 16,0-2-32-16,-1-3 0 0,0-1-1472 0,-1-3-288 0,-3-3-64 16,0-2-14176-16</inkml:trace>
  <inkml:trace contextRef="#ctx0" brushRef="#br0" timeOffset="132684.57">13899 7575 35135 0,'0'0'1552'0,"-2"-5"320"0,-3 0-1488 0,-2-1-384 16,1 2 0-16,-2 2 0 0,1 2 192 0,0 3-48 15,-3 2 0-15,0 4 0 0,0 2 224 0,0 4 32 0,-1 2 16 0,0 4 0 16,0 7-224-16,0 2-32 16,0 3-16-16,1 3 0 0,1 1-144 0,3 1 160 15,0 2-160-15,3-1 160 0,1-3-160 0,3-1 0 0,1-2 0 0,2-1 0 16,2-1 0-16,3-2 0 0,2-1 0 0,4-3 0 15,0-2 0-15,5-2 0 0,1-3 0 0,2-3 0 32,1-2-1120-32,4-3-304 0,3-3-64 0,3-5-13904 0</inkml:trace>
  <inkml:trace contextRef="#ctx0" brushRef="#br0" timeOffset="133000.94">14607 7350 36863 0,'1'-6'3264'15,"2"-1"-2608"-15,3-1-528 0,1 1-128 0,4-1 0 16,1 1 0-16,2 1-160 0,-1 1 160 0,1 1 208 0,2 3 144 16,-1 0 32-16,1 2 0 0,0 2-144 0,-3 2-32 15,-2 1 0-15,-1 2 0 0,-2 1-208 0,-3 1 0 0,-3 1 0 16,-1 2 0-16,-4 1 160 0,-2 1-160 15,-3 2 160-15,-1-2-160 16,-1 1 144-16,1-2-144 0,0-1 128 0,-1 0-128 0,1-3 448 0,1-1 0 0,2 0 0 0,1-2 0 16,2-2 80-16,0-1 32 0,3-4 0 0,0 0 0 15,4 7-240-15,3-3-64 0,1 0 0 0,4-1 0 32,5-2-256-32,-1 1 160 0,2-2-160 0,1 0 128 0,-1-1-352 0,3 1-80 0,2 0-16 0,1 0 0 15,-1 0-2528 1,2 1-512-16</inkml:trace>
  <inkml:trace contextRef="#ctx0" brushRef="#br0" timeOffset="133441.38">15879 7752 22111 0,'0'0'1968'0,"-3"-5"-1584"16,1 1-384-16,2 4 0 0,0 0 2736 0,0 0 464 15,0 0 80-15,0 0 32 0,2-4-1728 0,1-1-352 16,1 2-64-16,1 0-16 0,4 1-592 0,1 0-128 15,2 0-32-15,1 1 0 0,5 0-400 0,2 1 0 16,2 0 0-16,0 1 0 16,-1 0-1408-16,-1 0-352 0,0 1-80 0,-1 1-13904 15</inkml:trace>
  <inkml:trace contextRef="#ctx0" brushRef="#br0" timeOffset="133598.91">15851 7949 36863 0,'0'0'3264'0,"-3"-3"-2608"15,3 3-528-15,0 0-128 0,0 0 704 0,0 0 128 0,0 0 0 0,0 0 16 16,0 0 128-16,0 0 32 0,2-5 0 0,2 2 0 16,4-1-624-16,0 2-112 0,3 1-16 0,1 0-16 15,2 0-240-15,1 0 0 0,3 0 0 0,2 1 0 32,-2 1-1056-32,4 1-208 0,3 0-32 0,0 0-11056 0,1-1-2224 0</inkml:trace>
  <inkml:trace contextRef="#ctx0" brushRef="#br0" timeOffset="134339.13">17587 7269 19343 0,'1'-9'1728'0,"1"5"-1392"0,-2-2-336 0,1 1 0 0,-1-2 1360 0,1 0 208 16,0 0 32-16,0 0 16 0,-1 2 304 0,0 0 48 16,0 5 16-16,0 0 0 0,0 0-496 0,0 0-80 15,0 0-32-15,0 0 0 16,0 0-784-16,0 0-144 0,-1 10-48 0,1 4 0 0,-2 3-144 0,0 4-16 15,1 3-16-15,-1 5 0 0,0 3-16 0,-1 4 0 0,3 5 0 0,-1 1 0 16,0 4-208-16,1 2 176 0,-2 3-176 0,1-1 160 16,0 0-160-16,-1-2 0 15,1-2 0-15,2 0 0 0,-1-2 0 0,0-3 160 16,0-5-160-16,0-1 160 0,3-5-160 0,-3-1 128 16,0-6-128-16,0-3 128 0,0-4 64 0,0-2 0 0,0-3 0 15,0-4 0-15,0-7 64 0,0 0 32 0,0 0 0 0,0 0 0 16,-8-3-32-16,-1-3 0 0,0-1 0 0,-1-2 0 15,-4-2-256-15,1-1 0 0,0 0 0 0,-3 0 0 16,0-2 0-16,-2 0 0 0,1-1 0 0,0 0 0 0,1 2-160 0,0 0-144 16,2-1-16-16,1 2-16 15,1 1-448-15,2 0-96 0,0 1-16 0,2 1 0 16,3 0-1728-16,1 1-368 0,2 1-64 0</inkml:trace>
  <inkml:trace contextRef="#ctx0" brushRef="#br0" timeOffset="134684.76">17620 7271 2751 0,'-10'-9'128'0,"5"5"16"0,1-1-144 0,0 0 0 16,-2-1 0-16,2 1 0 0,1-1 6464 0,0 2 1280 15,3 4 240-15,0 0 48 0,1-5-5456 0,-1 5-1088 0,7-5-208 16,3 2-64-16,4 1-464 0,5 1-112 16,3 1 0-16,4-2-16 0,5 0-112 0,4 1 0 0,5 1-16 0,2 0 0 15,0 0-224-15,0 0-32 0,0 1-16 0,-1-1 0 16,-1 1-224-16,1-1 144 0,0-1-144 0,1 0 128 16,1 0-128-16,-3 1 0 15,-2-1 0-15,-4 0 128 0,-2 0-128 0,-5 0 0 0,-3 0 0 0,-3-1 128 16,-2 1-128-16,-5 0 160 0,-3 1-160 0,-3 0 160 15,-1 0-160-15,-7 0 0 0,0 0 0 0,0 0 128 16,0 0-576-16,0 0-128 0,0 0-32 0,-4 7 0 31,-1 2-1760-31,-3 1-368 0,-4 1-64 0,-3 3-11984 0</inkml:trace>
  <inkml:trace contextRef="#ctx0" brushRef="#br0" timeOffset="135073.94">17887 7668 20271 0,'0'0'1792'16,"-7"-1"-1424"-16,2 0-368 0,-1 2 0 0,1 1 2336 0,0 2 400 15,1 0 80-15,0 0 0 0,0 1-1472 0,-1 0-288 16,0 2-64-16,1-1-16 0,0 2-480 0,0 1-112 16,1 0 0-16,1-2-16 0,0 1-112 0,1-1-32 0,-1-2 0 15,2-5 0-15,-1 7 160 16,1-7 16-16,0 0 16 0,0 0 0 15,0 0 0-15,4 5 0 0,-4-5 0 0,0 0 0 0,6 3-64 0,2-1-16 16,1-2 0-16,1 0 0 0,0 0-96 16,-1 0-32-16,2-1 0 0,2 1 0 0,0 1-208 15,1 1 176-15,1 0-176 0,1 1 160 0,-2 2-160 0,-1 0 192 16,1 2-192-16,-2 2 192 0,-1 0-192 0,0 2 128 16,-3 1-128-16,1 1 128 0,-2 1-128 0,-2 3 0 0,-1-2 0 0,-2-1 128 0,-1 1-128 0,-1-1 192 15,-2 0-192-15,-2-1 192 0,0 1-32 0,0-2 0 16,-2-2 0-16,-3-2 0 0,-1 1 48 0,-1-1 16 15,-3-1 0-15,-1-2 0 0,-2-1-224 16,1 0 0-16,-2-2 0 0,-1-1 0 16,-1-2-1328-16,0 0-352 15,0-2-80-15,2-3-10160 0,2-2-2032 0</inkml:trace>
  <inkml:trace contextRef="#ctx0" brushRef="#br0" timeOffset="135205.12">17899 7685 23039 0,'8'-11'2048'0,"-4"6"-1648"15,3 0-400-15,3-1 0 16,4 2 3136-16,2-1 528 0,2 1 112 0,0 0 32 16,1-2-2720-16,3 2-560 0,2-1-96 0,0 1-32 0,3 1-256 15,0-1-144-15,0 2 160 0,2 0-11504 0,0 0-2304 0</inkml:trace>
  <inkml:trace contextRef="#ctx0" brushRef="#br0" timeOffset="135996.64">19240 7734 20271 0,'0'0'1792'0,"0"0"-1424"0,5-4-368 0,-5 4 0 0,0 0 1696 0,0 0 272 16,6 0 48-16,1 1 16 0,0 1-624 0,-1 2-128 15,-2 2-32-15,1 1 0 0,-1 0-608 0,0 4-128 16,-1 0-32-16,-1 0 0 0,0 1-160 0,-1 2-48 15,-1-1 0-15,-1 5 0 16,0-1-80-16,-1-2 0 0,-2-1-16 0,2-2 0 0,-1-2 80 0,0-2 32 16,-2-3 0-16,5-5 0 0,-2 4 112 15,2-4 32-15,0 0 0 0,0 0 0 0,0 0-16 0,0 0 0 16,2-8 0-16,1-1 0 16,2-4-160-16,0-1-48 0,3-2 0 0,1-2 0 0,0-1-208 0,1 0 176 0,-1-2-176 0,0 5 160 15,0 1-160-15,1 2 0 0,0 1 0 0,0 2 0 16,-1 2 0-16,0 2 0 0,-1 3 0 15,3 2 0-15,-2 1 0 0,0 4 128 0,-5 4-128 16,2 2 192-16,-1 2-192 0,-2 1 0 0,0 3 0 0,-1 0 0 16,-1 2 144-16,0 1-144 0,0-1 160 0,1 0-160 15,1-2 144-15,0-1-144 0,-1-2 128 0,1-2-128 16,2-2 208-16,-2-3-32 0,-3-6-16 0,0 0 0 16,4 5 96-16,2-3 0 0,1-2 16 0,0-3 0 0,2-3 0 0,1-3 0 15,2-3 0-15,1-2 0 0,2-3-80 0,1 0-32 16,3-1 0-1,-3-1 0-15,1 2-160 0,-1 1 0 0,-1 3 0 0,-2 2 128 0,-2 2-128 0,-1 4 0 16,-3 2 0-16,0 2 0 0,-7 1 0 0,7 3 0 16,-2 1 144-16,1 3-144 0,-2 2 0 0,0 2 0 15,1 1 0-15,-2 2 0 0,0 0 0 0,0 3 0 16,-1-2 0-16,1 2 0 0,1-1 0 16,0 1 0-16,-3-2 0 0,1-1 0 0,2 1 0 0,0-4 0 15,-1-2 0-15,0-1 0 16,3 0-1008-16,-1-1-160 0,1-3-48 0,0 0-11296 0,1-2-2272 0</inkml:trace>
  <inkml:trace contextRef="#ctx0" brushRef="#br0" timeOffset="136152.97">20059 7878 36863 0,'0'0'1632'0,"0"0"336"0,-4-3-1584 0,4 3-384 15,0 0 0-15,0 0 0 0,0 0 672 0,0 0 48 0,0 0 16 0,0 0 0 0,0 0-480 0,0 0-80 16,0 0-32-16,0 0 0 15,0 0-2192 1,0 0-448-16</inkml:trace>
  <inkml:trace contextRef="#ctx0" brushRef="#br0" timeOffset="148600.04">3140 9710 25791 0,'0'0'2304'0,"-1"-5"-1856"16,0 1-448-16,1 4 0 0,-1-5 864 0,1 5 80 15,0 0 16-15,0 0 0 0,0 0 128 0,0 0 48 16,0 0 0-16,-3 6 0 0,-1 4-496 0,1 3-80 16,-1 4-32-16,1 1 0 0,-1 4-272 0,1 2-64 0,-2 1-16 0,1 2 0 15,0 2-48-15,-1 0-128 16,3 0 192-16,-2 1-64 0,-1 0 16 0,2-2 0 0,1-1 0 0,1-3 0 16,1-2 176-16,0-2 48 0,1-4 0 15,0-2 0-15,0-1 272 0,1-2 64 0,0-2 16 16,2-1 0-16,0-1-224 0,-1-3-48 0,4-1-16 0,-1 0 0 15,3-1-192-15,2-1-48 0,0-2 0 0,2-1 0 16,3-2-192-16,0 1 176 0,2-1-176 0,1 0 160 16,2-1-160-16,-1-2 0 0,2 1 144 0,2-1-144 15,-2 0 0-15,-2 2 0 0,0 1 0 0,-2-2 0 32,-3 2-1904-32,0-1-288 0,-3 1-64 0,-1 2-14704 0</inkml:trace>
  <inkml:trace contextRef="#ctx0" brushRef="#br0" timeOffset="148930.64">3544 10129 32015 0,'0'0'1408'0,"0"0"320"0,0 0-1392 0,0 0-336 16,0 0 0-16,0 0 0 16,0 0 480-16,0 0 32 0,0 0 0 0,0 0 0 0,0 0-48 0,7-6 0 15,-1 0 0-15,3-1 0 0,0 1-336 0,1-2-128 16,0-1 0-16,1-1 144 0,0-1-16 0,-2 0-128 15,1 0 192-15,-2-1-64 0,0 0 80 0,-2 1 16 16,-1 1 0-16,-2 2 0 0,-3 2 96 0,-1 1 32 16,-1 1 0-16,0 2 0 0,-6 2 432 0,1 1 96 15,0 2 16-15,-2 3 0 0,-1 1-528 0,0 3-112 16,0 0 0-16,0 1-16 0,0 4-240 0,1 1 0 16,1 2 128-16,2-2-128 0,1 1 0 0,1-1 0 0,2 0 0 0,1-1 0 15,0-1 0-15,3 1 0 0,0-2 0 0,3-1 0 0,0-2 0 16,3-1-128-16,1-2 128 0,2 0 0 15,1-3-560-15,2-2-48 16,3-2-16-16,2-2 0 0,3-3-1968 0,3-3-400 16,0-4-80-16,2-2-11584 0</inkml:trace>
  <inkml:trace contextRef="#ctx0" brushRef="#br0" timeOffset="149118.7">3954 9908 11967 0,'0'0'1072'0,"-4"-3"-864"16,-1-1-208-16,0 2 0 0,-2 1 4352 0,1 2 816 15,-1 1 160-15,2 3 48 0,-2 0-2944 0,2 3-576 16,-1 2-112-16,1 3-16 0,0 2-672 15,1 3-128-15,-1 2-32 0,2 2 0 0,1 2-416 0,1 2-96 16,0 3 0-16,2 1-16 0,-1-1-192 0,0 3-48 16,0 0 0-16,1 0 0 0,-2-1-128 0,0-1 128 15,1-2-128-15,0 0 128 0,0-2 16 0,1-2 0 16,0-1 0-16,0-2 0 16,-1-2-1360-16,1-3-256 0,1-2-64 0,-1-4-16 15,0-3-1792-15,-1-7-368 0,0 0-64 0,0 0-9168 0</inkml:trace>
  <inkml:trace contextRef="#ctx0" brushRef="#br0" timeOffset="149463.46">3882 10249 21183 0,'0'0'944'0,"0"0"192"0,0 0-912 0,0 0-224 0,0 0 0 0,0 0 0 15,1-5 1648-15,-1 5 272 0,4-4 64 0,2 1 16 16,1-1-1488-16,4 1-288 0,3 0-64 0,1-2-16 16,4-1-144-16,0-1 0 0,3 1 144 0,2-1-144 0,0-1 256 0,0 0-32 15,-1-5 0-15,-1 0 0 0,1-2 48 0,-1-3 16 16,-2-2 0-16,-1 1 0 0,-3-2-144 15,-2-1-16-15,0 0-128 0,-4 1 192 0,-5 1-48 0,-2 1-16 16,0 2 0-16,-5 1 0 0,-1 3 640 0,-2 1 128 16,-3 2 32-16,-1 2 0 0,-1 2 272 15,0 3 48-15,-1-1 16 0,0 4 0 0,0 2-640 16,1 3-128-16,1 0-32 0,0 5 0 0,-1 3-320 16,2 2-144-16,2 3 128 0,0 3-128 0,2 2 0 0,0 3 128 15,3 1-128-15,-1 3 0 0,2 0 144 0,2 2-144 16,-1-1 160-16,2 1-160 0,-1 0 272 0,0 0-32 15,0-1-16-15,0 0 0 0,2-3-32 0,-2 0 0 0,0-3 0 16,0-1 0-16,0-1-192 0,1-1 0 0,-1-2 0 0,0-1-160 16,-1-3 160-16,0-1 0 0,0-3 0 0,-1-1 0 31,0-2-1776-31,0-4-320 0,0-5-64 0,0 0-14880 0</inkml:trace>
  <inkml:trace contextRef="#ctx0" brushRef="#br0" timeOffset="149621.2">4063 10426 32255 0,'0'0'2864'0,"0"0"-2288"0,0 0-576 0,0 0 0 16,7-3 1104-16,2-2 112 0,0 0 32 0,5-1 0 15,3 1-912-15,2-1-176 0,4 1-32 0,2-1-128 16,2 1 208-16,1-1-64 0,1 1-16 0,0-2 0 16,-2-1-1648-16,1 1-336 0</inkml:trace>
  <inkml:trace contextRef="#ctx0" brushRef="#br0" timeOffset="150060.45">2908 10758 23039 0,'-10'-3'1024'0,"10"3"192"0,-5-2-960 0,5 2-256 0,-6-3 0 0,6 3 0 16,0 0 2592-16,0 0 480 15,0 0 80-15,0 0 32 0,10-2-2032 0,2-1-416 0,3 0-80 0,2-1-16 16,3 1-320-16,4 0-64 16,5-3 0-16,4 3-16 0,3-1-16 0,7 0 0 15,4 1 0-15,4 0 0 0,3-2-96 0,2 1 0 0,2-1-128 0,-1 0 192 0,6 2-192 0,1-1 144 16,1 1-144-16,-3-1 128 0,-2-1-128 0,-3 1 0 16,-3-1 144-16,-3 2-144 0,-4 0 128 0,-5 1-128 15,-3-2 128-15,-4 3-128 0,-4 1 128 0,-5 1-128 16,-6 0 128-16,-3 1-128 0,-4 0 192 0,-1 1-48 15,-4-2 0-15,-8-1 0 0,0 0-416 0,0 0-96 32,2 7-16-32,-2-1 0 0,-3 0-1728 0,-2 0-368 0,-2 2-64 0</inkml:trace>
  <inkml:trace contextRef="#ctx0" brushRef="#br0" timeOffset="150687.38">3499 11485 26719 0,'0'0'2368'0,"0"0"-1888"0,0 0-480 0,-3 5 0 16,3-5 400-16,0 0-16 15,0 0 0-15,0 0 0 0,0 0 640 0,0 0 112 0,0 0 16 0,0 0 16 0,0 0-400 0,0 0-64 16,0 0-32-16,0 0 0 0,0 0-112 0,0 0-32 31,0 0 0-31,0 0 0 0,0 0 16 0,0 0 0 0,0 0 0 0,2-6 0 0,0 1-208 0,0-1-32 16,-1 1-16-16,1-1 0 0,1 0-288 0,-1 0 160 16,1-1-160-16,0 1 128 0,1-2-128 0,-1-1 128 15,1-1-128-15,2 1 128 0,-2-4-128 0,2 1 128 16,0 0-128-16,2-1 128 0,-2-1-128 15,0-1 0-15,1 0 0 0,-1 0 0 0,1-1-240 0,-1 2 80 16,-1 0 16-16,1 0 0 0,-3 2-208 0,0 2-32 16,-1 2-16-16,-1 0 0 15,1 1-48-15,-2 7 0 0,0 0 0 0,0 0 0 16,0 0-96-16,0 0-32 0,0 0 0 0,-6 0 0 16,1 3 80-16,-1 0 16 0,-1 1 0 0,2 2 0 0,-1-1 192 0,2 1 32 15,0-1 16-15,0 2 0 16,1 2 240-16,1-1 0 0,1 0-160 0,1 0 160 0,1 0 0 0,1 0 208 15,0 0-16-15,2 1-16 0,-1 1 144 0,1 0 48 16,0 1 0-16,0 0 0 0,1 0 272 0,0-1 64 16,0 1 16-16,2 1 0 0,0 0-32 0,0 0-16 0,-1 0 0 0,1-1 0 15,3 0-128-15,-1-1-32 16,0 0 0-16,0-1 0 0,-2-2-128 0,3 0-16 16,-3-2-16-16,1 0 0 0,0-2-80 0,1 0-16 15,1 0 0-15,-1-2 0 0,-1-1 144 0,0-1 32 0,0-2 0 0,0-1 0 16,-2-2 0-16,3 0 0 0,-2 0 0 0,2-1 0 0,-2-2-304 15,1 0-128-15,0-1 0 0,-1 0 128 16,0 0-560-16,1 2-112 0,-2-1-32 16,2 0-12704-16,-1 0-2544 0</inkml:trace>
  <inkml:trace contextRef="#ctx0" brushRef="#br0" timeOffset="158426.97">5399 10477 25503 0,'0'0'1136'0,"0"0"224"0,0 0-1088 0,0 0-272 15,0 0 0-15,0 0 0 0,0 0 1328 0,0 0 208 16,0 0 32-16,0 0 16 0,0 0-160 0,0 0-16 16,0 0-16-16,0 0 0 0,5-3-688 0,1 1-128 15,0 0-16-15,2 1-16 0,1 0-352 0,1 1-64 16,-1 0 0-16,2 0-128 0,2 0 0 0,0 1 0 15,1-1 0-15,1 1 0 0,1 0 0 0,-1 0 0 16,0 1 0-16,0 1-144 16,-2-1-688-16,1 1-128 0,0 1-16 0,-3 1-9776 0,-1-1-1968 0</inkml:trace>
  <inkml:trace contextRef="#ctx0" brushRef="#br0" timeOffset="158614.5">5383 10664 31327 0,'-11'0'2784'0,"11"0"-2224"0,-6 1-560 0,-1 0 0 15,1-1 1088-15,6 0 128 0,0 0 0 0,0 0 16 16,0 0-640-16,0 0-128 0,2 5-16 0,1 1-16 16,1-2 32-16,4 1 16 0,3-1 0 0,3 0 0 15,3 1-256-15,1-1-48 0,2 1-16 0,3-1 0 16,2 1-160-16,0-1 0 0,0-3 0 0,2 0 128 16,-2-1-400-16,0-1-96 0,0-1-16 0,2-1-11152 15,-6 1-2240-15</inkml:trace>
  <inkml:trace contextRef="#ctx0" brushRef="#br0" timeOffset="163670.01">7580 9773 11967 0,'-1'-11'528'0,"1"6"112"0,0 1-512 0,0-1-128 15,0 0 0-15,0-2 0 0,1 2 2880 0,-1-1 528 0,-1 1 112 0,2 0 32 0,-1 5-1760 0,0 0-336 16,0-4-80-16,0 4-16 16,0 0-544-16,0 0-112 0,0 0-32 0,0 0 0 0,-2 7-288 0,-1 2-48 31,0 5-16-31,0 1 0 0,-2 3-96 0,0 3-32 0,-1 2 0 16,-1 3 0-16,-2 5-32 0,0 0-16 0,-2 2 0 0,1 1 0 0,0 1-144 0,2-1 0 15,0-2 144 1,0-2-144-16,0-3 144 0,2 0-144 0,0-4 192 0,3-4-192 0,0-1 560 0,2-3 0 15,2-1 0-15,1-3 0 0,0-1-16 0,3-3 0 16,0 0 0-16,3-2 0 0,1-1-176 0,0-2-48 0,2 0 0 0,2-2 0 16,0-1 0-16,1-1-16 0,1-2 0 0,3 2 0 15,-1-3-32-15,0 0 0 16,1 0 0-16,-1-1 0 0,1 1-272 0,0-1 160 0,-1 1-160 0,-3-1 128 16,3 1-128-16,-5 0 0 15,-1 1 0-15,-1 1 128 0,-2-1-128 0,-1 1 0 0,0 1 0 0,-7 2 0 31,0 0-384-31,0 0-48 0,0 0-16 0,0 0 0 16,0 0-1488-16,0 0-304 0,0 0-64 0,0 0-8400 0,0 0-1680 0</inkml:trace>
  <inkml:trace contextRef="#ctx0" brushRef="#br0" timeOffset="164001.75">7984 10176 26207 0,'-2'-11'1152'0,"2"11"256"0,-1-5-1136 0,0-2-272 0,0 1 0 0,0-1 0 0,0 0 1296 0,0 2 208 31,-1-1 32-31,1 1 16 0,1 5 320 0,0 0 64 0,0 0 16 0,0 0 0 15,0 0-1328-15,0 0-272 0,-6 5-48 0,2 3-16 0,0 2-128 0,1 2-32 0,0 2 0 0,-1 3 0 32,1 0-128-32,0 2 0 0,0 0 144 0,-2 1-144 0,2-1 0 15,0 1 144-15,-1-1-144 0,2 1 0 16,-1-2 0-16,1 0 0 0,-1-1 0 0,1-2 0 16,-1-1 0-16,2-3 0 0,1 0-160 0,0-1 160 15,0-2-2000-15,0-8-288 0,0 0-48 0,0 0-13216 0</inkml:trace>
  <inkml:trace contextRef="#ctx0" brushRef="#br0" timeOffset="164411.35">7838 10218 28559 0,'-10'-14'2544'0,"7"8"-2032"0,1 0-512 0,0-2 0 0,1 0 1136 0,1 1 128 15,0-1 16-15,2 0 16 0,3 0-688 0,0 1-144 16,1 0-16-16,4 1-16 0,2 0 128 0,2 2 16 15,-1-1 16-15,1 3 0 0,0 1-304 0,2 1-64 16,-1 0-16-16,-1 2 0 0,-1 3-48 0,-2 0-16 16,-3 2 0-16,1 0 0 0,-2 3-16 0,-1 1-128 15,-1 1 192-15,-3 2-64 0,0 1-128 0,-4 1 0 16,-1 2 0-16,-2-1 128 0,0-1-128 0,-2-2-144 16,-1 0 144-16,1-2-208 0,-1-1 208 0,-1-3-176 15,0 0 176-15,2-1-160 0,0-3 160 0,3-1 0 0,-2 0 160 0,6-3-160 16,0 0 192-16,0 0-64 0,0 0-128 0,0 0 192 15,0 0-192-15,8-4 0 0,1 1 0 0,1 1 0 16,1 0 0-16,1-1 0 0,0 2 0 0,1 0 0 16,1 0 0-16,1 1-128 0,0 1 128 0,-1 1 0 15,-2 0 0-15,-1 1 0 0,-1 1 0 0,-1 3 0 0,-1-1 0 0,-2 1 144 16,-1 0-144-16,-2-1 192 0,-1 2-192 0,-2-1 128 16,-1 0-128-16,-1 1 128 15,-1-1 16-15,-2-1 0 0,2 1 0 0,-5-1 0 16,1 0 32-16,-2 0 0 0,-1-1 0 0,-1-2 0 15,0 0-48-15,0 0 0 0,0-1 0 0,0-1 0 16,2 0-320-16,0-1-80 0,3 0-16 0,1-1 0 16,5 1-2144-16,0 0-448 0,0 0-64 0</inkml:trace>
  <inkml:trace contextRef="#ctx0" brushRef="#br0" timeOffset="164647.41">8546 10165 30399 0,'0'0'2704'0,"-6"-2"-2160"15,1 0-544-15,-2 1 0 0,-2 1 1280 0,-1 2 160 0,-1 1 32 0,0 3 0 16,-2 1-304-16,-2 3-48 16,-2 1-16-16,0 3 0 0,-1 2-624 0,0-1-128 15,1 1-32-15,1-2 0 0,3 3-176 0,3-1-144 0,2 1 192 16,2-1-192-16,3 0 0 0,2-1 0 0,3 0 0 0,3-1 0 16,2-2 128-16,3-1-128 0,2-3 0 0,4 0 0 15,2-1 0-15,1-2 0 0,1-1 0 0,2-3 0 31,1-1-1312-31,1-3-224 0,1-3-32 0,3-3-9664 0,0-2-1936 0</inkml:trace>
  <inkml:trace contextRef="#ctx0" brushRef="#br0" timeOffset="165119.24">7196 10808 27647 0,'-10'-6'2448'0,"5"4"-1952"0,-2-1-496 0,0-1 0 16,2 1 1216-16,0 1 128 0,1 0 48 0,4 2 0 16,0 0-384-16,0 0-80 0,0 0-16 0,0 0 0 15,0 0-272-15,7-1-64 0,4-1-16 0,4 1 0 16,6-1-368-16,6 0-64 16,6-1 0-16,8-1-128 0,5 1 320 0,6 0-32 15,3-1-16-15,6 1 0 0,5-1 32 0,5 0 0 16,6 1 0-16,1 0 0 0,0-4-112 0,4 2 0 0,3 0-16 0,1 1 0 15,-1 1-176-15,-1-2 0 0,-4 1 0 0,-1-1 128 16,-2 2-128-16,-5 0 0 0,-8 1 144 0,-5-1-144 0,-8 1 0 0,-5 1 144 16,-8 0-144-16,-5 1 0 0,-5-1 160 0,-5 1-160 15,-5 0 128-15,-2 0-128 0,-3 0 0 0,-4 0 0 16,-9 0 0-16,0 0 0 16,0 0-416-16,0 0-160 0,0 0-48 0,0 0 0 15,0 0-1872-15,-6-3-384 0,0-1-80 0</inkml:trace>
  <inkml:trace contextRef="#ctx0" brushRef="#br0" timeOffset="166599.39">7689 11612 10127 0,'-4'3'896'0,"1"0"-704"16,-2 1-192-16,1 0 0 0,0 2 1776 0,1-2 320 0,-1-1 64 0,4-3 16 16,-3 4-528-16,3-4-112 15,0 0 0-15,0 0-16 0,0 0-240 0,0 0-32 16,0 0-16-16,0 0 0 0,0 0-304 0,0 0-64 15,0 0-16-15,0 0 0 0,0 0-272 0,4-7-48 16,1 1-16-16,-2 0 0 0,3-1 64 0,-1 1 16 0,0-1 0 0,-1 0 0 16,1 1-160-16,0-1-48 15,0 2 0-15,1-2 0 0,-1 1-64 0,2-1-32 16,-3 0 0-16,3 1 0 0,0-2 80 0,0 0 16 16,1 1 0-16,0 0 0 0,0-2 64 0,3-2 32 0,2-2 0 0,1-1 0 15,2-1-128-15,0-1-32 16,0-2 0-16,2 0 0 0,1-2-128 0,0-2-16 15,1-2-16-15,-1-2 0 0,-2-1-160 0,1 0 0 0,-1 3 0 0,-2 1 128 16,-3 1-128-16,-1 3 0 0,-1 2-160 0,-3 3 160 0,-3 3-384 0,0 2 32 16,-4 2 0-16,0 7 0 15,0 0-288-15,-5 0-64 0,-2 3-16 16,-2 5 0-16,-2 3 272 0,-1 2 48 0,-2 3 16 0,-1 1 0 0,-1 4-16 0,1 1 0 16,-1 1 0-16,2-1 0 15,2-3-64-15,2 0-16 0,2-2 0 0,3 0 0 0,2-3 336 16,2-1 144-16,2 1-128 0,1-2 128 0,1-1 0 0,3-1 0 15,-1-2 0-15,2 1 0 0,2 1 128 0,0-1 64 16,2 0 16-16,0-1 0 0,-1 1 160 0,0 0 16 16,2 0 16-16,-2 0 0 0,-1 1 112 0,0 1 0 15,0 0 16-15,-2 1 0 0,0 0-96 0,0 0-32 0,0 0 0 0,0-1 0 16,-2 0-144-16,0-2-16 16,-1 1-16-16,1-2 0 0,-2 0 32 0,1-1 16 15,-4-7 0-15,6 5 0 0,-6-5 112 0,5 5 32 16,-5-5 0-16,8 1 0 0,0-2 112 0,0-3 32 15,1 0 0-15,1-3 0 0,0 1 16 0,1-3 0 16,0-1 0-16,1-1 0 0,-2-2-240 0,2 0-32 16,0-1-16-16,-1 2 0 0,-2 1-160 0,-1 3-128 0,-2 0 144 15,-1 2-144-15,-2 2 0 0,-3 4-208 0,0 0 16 0,0 0 0 16,0 0-1504 0,0 0-288-16,-1 8-64 0,0 0-10624 0,-1 2-2128 0</inkml:trace>
  <inkml:trace contextRef="#ctx0" brushRef="#br0" timeOffset="170842.39">3045 12626 3679 0,'0'0'320'0,"0"0"-320"0,2-4 0 15,1-2 0-15,0 2 896 0,1-3 96 0,-1 2 32 0,1-2 0 0,1 0 32 0,0 1 16 16,-1-1 0-16,0 1 0 16,0-1 288-16,3 0 64 0,-2-1 16 0,0 0 0 15,0-1 160-15,1 1 16 0,-1 0 16 0,1-1 0 16,-2 1 112-16,1 0 32 0,-1 1 0 0,0-1 0 0,0 1-384 0,-1 1-80 16,-2 0-16-16,1 2 0 15,-2 4-416-15,0 0-96 0,0 0-16 0,0 0 0 0,0 0-224 0,0 0-48 16,0 0-16-16,1 8 0 0,-1 1-224 0,-1 6-64 15,0 2 0-15,-1 5 0 0,-1 4-192 0,-2 2 0 16,0 3 0-16,-2 4 0 0,1 4 0 0,0-1 0 16,1-1 0-16,1-2 0 0,1 0 0 0,1-2 0 15,0-3 0-15,1-3 0 0,1-2 176 0,1-3-16 16,0-2 0-16,1-3 0 0,1-3 384 0,2-2 80 16,-2-2 16-16,2-1 0 0,1-1-112 0,2-2-16 15,0-1 0-15,2-2 0 0,2 0-240 0,2-1-48 16,1-1-16-1,0-1 0-15,2 0-80 0,1 0 0 0,0-1-128 16,1 0 192-16,-1 0-192 0,-2-1 128 0,-1 0-128 0,0 0 0 0,-1-1 0 0,0 2 0 0,0 0-176 16,-3 1 176-1,-2 0-2528 1,0 1-384-16,0 0-80 0,-2 2-16 0</inkml:trace>
  <inkml:trace contextRef="#ctx0" brushRef="#br0" timeOffset="171163.56">3481 13139 32479 0,'0'0'1440'0,"0"0"288"0,0 0-1376 0,0 0-352 15,0 0 0-15,5-5 0 0,-5 5 576 0,5-5 32 16,1-2 16-16,0 0 0 0,1 0-80 0,2-1-16 16,1-1 0-16,1-1 0 15,-2-2-272-15,2-1-64 0,0-1-16 0,0-2 0 0,0 0-176 0,0-1 0 16,-2-1 144-16,0 0-144 0,-2 0 128 0,-2 2-128 15,-2-1 128-15,-1 3-128 0,-2 1 144 0,-3 2-144 16,0 3 192-16,-2 3-192 0,-2 1 352 0,-1 4-32 16,-1 3-16-16,1 3 0 0,-1 2-304 0,-2 2 128 15,-1 2-128-15,0 2 0 0,0 3 0 0,1-1 0 16,1 2 0-16,1 1 0 0,1-1 0 0,2 1 0 16,2-1 0-16,2-1 0 0,2 0 0 0,0-2 0 15,2-1 0-15,3 1 0 0,-1-5 0 0,3 1 0 0,0-3 0 0,4 0 0 16,-2-1-176-16,4-3 16 0,3-2 0 0,1-1 0 15,3-1-1600 1,3-3-320-16,0-5-64 0,4 0-16 0,1-3-1392 16,1-4-288-16,1-2-48 0</inkml:trace>
  <inkml:trace contextRef="#ctx0" brushRef="#br0" timeOffset="171352.37">3929 12897 8287 0,'0'-19'368'0,"0"11"80"16,-2 0-448-16,-2 1 0 0,0-1 0 0,-1 1 0 0,-2 1 4464 0,0 0 800 15,-1 1 176-15,-2 0 16 0,1 1-2640 0,0 2-544 0,-1 1-96 0,1 2-32 0,2 1-928 0,-1 2-176 16,0 3-32-16,3 3-16 0,1 2-576 0,1 5-112 15,1 1-32-15,0 4 0 0,0 1-80 0,0 4-32 16,1 1 0-16,0 3 0 0,0 2-160 16,0 0 128-16,0 1-128 0,0 1 128 0,-1 1-128 0,-1-2 0 15,1-2 0-15,-2-2 0 16,1-1-272-16,-1-3-144 0,1 0-32 0,1-3 0 16,0-2-2624-16,-1-4-512 0,-1 12-128 0,1-13 0 0</inkml:trace>
  <inkml:trace contextRef="#ctx0" brushRef="#br0" timeOffset="171725.45">3705 13144 33167 0,'0'0'1472'0,"0"0"304"0,2-7-1424 0,2 1-352 0,4 0 0 0,4 0 0 16,3-1 0-16,3 1-192 0,3-2 32 16,2-1 0-16,2 0 160 0,3 0 192 0,1 2-32 0,2-3-16 15,0-1-144-15,0-1 0 0,-1 0 0 0,-2-3 128 0,0 0-128 16,-1-2 192-16,-3-1-192 0,-1-2 192 0,-1-2-64 0,-3 0-128 15,-3 1 192 1,-4 0-64-16,-4 0-128 0,-2 3 0 16,-4 1 144-16,-3 3-144 0,-2 2 448 0,-3 2 32 0,-1 1 0 0,-3 1 0 15,-2 3 224-15,-1 1 32 0,0 3 16 0,0 4 0 0,0 1-304 0,1 4-64 16,0 0-16 0,1 5 0-16,1 1-240 0,1 3-128 0,0 2 128 15,3 3-128-15,0 2 160 0,3 3-32 0,-1 1-128 0,2 3 192 0,1-2 0 0,1 0-16 0,1 1 0 16,1 1 0-16,1-1-32 0,-1-1 0 15,0 1 0-15,1-1 0 0,1-2-144 16,-1 0 160-16,0-2-160 0,1-2 160 0,-2-1-160 0,0-2 128 0,-1-3-128 0,1 0 128 16,0-2-128-1,-2 0 0-15,2-4 0 0,-1-2 0 16,-1-1-1504 0,-1-1-336-16,1-7-64 0,0 0-14928 0</inkml:trace>
  <inkml:trace contextRef="#ctx0" brushRef="#br0" timeOffset="171891.15">3999 13277 35935 0,'0'0'1600'0,"4"-5"320"0,-3-1-1536 0,3 0-384 0,2-1 0 0,1 0 0 0,2 1 320 0,2-2 0 15,2 0 0-15,3 1 0 16,2-1-128-16,1 0-16 16,2-1-16-16,3 1 0 15,3-1-2144-15,1 0-448 0</inkml:trace>
  <inkml:trace contextRef="#ctx0" brushRef="#br0" timeOffset="172331.96">2685 13396 28559 0,'0'0'2544'0,"-7"-1"-2032"0,1 0-512 0,-1 0 0 16,2 0 1616-16,5 1 240 0,0 0 32 0,0 0 16 0,0 0-592 0,0 0-112 15,0 0-32-15,0 0 0 0,0 0-736 0,7 2-160 32,5 0-16-32,7 0-16 0,6 0-112 0,8 1-128 15,10-1 176-15,5-2-176 0,7-1 192 0,7-2-192 16,6 0 192-16,9 0-192 0,10 0 256 0,5-1-64 16,3-2-16-16,8 0 0 0,6 1-176 0,4-1 128 15,0 0-128-15,3-1 128 0,-1-1-128 0,0 2 0 16,-4-1 144-16,-1 0-144 0,-6 2 0 0,-5-2 144 15,-9 0-144-15,-6 1 0 0,-22 3 128 0,-3 1-128 16,-2 1 0-16,-5-2 0 0,-5 2 144 0,-5 0-144 16,-7-1 0-16,-5 1 144 0,0 1-144 0,-8 0 0 15,-7 0 0-15,-5 0 0 16,-10 0-720-16,0 0-176 0,-10 2-48 0,-5 1 0 16,-7 2-2128-16,-5-1-416 0</inkml:trace>
  <inkml:trace contextRef="#ctx0" brushRef="#br0" timeOffset="173136.72">3655 14111 3679 0,'-3'3'320'0,"-2"2"-320"0,2-1 0 0,-1 2 0 16,-2-1 4176-16,3 1 768 0,0-2 160 0,3-4 16 16,-4 4-2624-16,4-4-512 0,-3 4-128 15,3-4 0-15,0 0-432 0,0 0-80 0,0 0 0 0,0 0-16 16,0 0-464-16,0 0-96 0,0 0 0 0,0 0-16 0,0 0-240 0,0 0-32 15,0 0-16-15,0 0 0 0,0 0-32 0,0 0-16 16,0 0 0-16,0 0 0 0,5-5-16 0,-5 5 0 16,5-5 0-16,1 0 0 0,1-1-16 15,0-2-16-15,0-1 0 0,2-1 0 0,-1-1 144 0,3-1 16 16,0-2 16-16,2-3 0 0,2-1-128 16,3-3-32-16,1-3 0 0,-1 1 0 0,2-3-224 15,-1 2-160-15,0 1 192 0,-4 1-192 16,-1 3 128-16,-2 1-128 0,-2 0 0 0,-2 3 0 15,-1 2 0-15,-3 2 0 0,-1 3-192 0,-2 0 48 16,-1 2-592-16,0 6-112 0,0 0-32 0,0 0 0 16,-6 2-224-16,-1 2-48 0,1 4-16 0,-5 2 0 15,-3 2 400-15,2 2 64 0,-1 1 32 0,1 1 0 0,0-1 416 0,1 2 96 0,3-1 16 0,2 0 0 16,1-2 144-16,1-1 0 16,3-1 0-16,2 0 0 0,1 0 320 0,2 0 80 15,2-1 32-15,1-1 0 0,0-1 48 0,2 0 16 0,0 0 0 0,2 0 0 0,0-1 128 16,0 1 16-16,0 0 16 0,0 1 0 0,2-1-112 15,-1-1-32-15,0 0 0 0,0 0 0 0,0 0-176 0,-1-2-32 16,-1 1-16-16,0-2 0 0,-1 1-32 0,-1-1-16 16,-2-1 0-16,1-1 0 0,0-1-80 0,-7-2-16 15,6 1 0-15,1-1 0 0,-7 0-16 0,7-1-128 16,0 0 192-16,0-1-64 0,-1-3-128 0,1 2 128 16,-2 0-128-16,1-1 128 0,-2 1-272 0,2 0-64 15,-2 0-16-15,-4 3 0 16,5-4-1648-16,-5 4-336 0,0 0-64 0,0 0-15456 15</inkml:trace>
  <inkml:trace contextRef="#ctx0" brushRef="#br0" timeOffset="173669.01">4753 12461 20671 0,'0'0'912'0,"0"0"192"0,-1-7-880 0,0 1-224 16,0-1 0-16,-1 1 0 0,2-2 2176 0,-2 0 400 15,2-1 80-15,2 1 16 0,-2-1-624 0,3 0-128 16,0 0-32-16,1 0 0 0,0 2-608 0,0 0-128 16,0-1-32-16,1 2 0 0,0 0-352 0,1 2-80 15,-1-1-16-15,1 3 0 0,0 1-288 0,1 1-64 16,0 2-16-16,1 3 0 0,2 1-304 0,1 3 128 15,0 2-128-15,3 3 0 0,1 4 0 0,-1 4 0 16,-1 3 0-16,1 6 0 0,-2 4 0 0,1 6 0 16,-1 4 0-16,0 6 0 0,-3 5 144 0,-2 8-144 15,-2 6 0-15,-2 5 144 0,-2 3-144 0,-2 3 192 0,-2 3-192 0,-2 1 192 16,-3 0-192-16,-2 0 0 16,0-2 144-16,-1-2-144 0,-3-2 144 0,1-3-144 0,-3-2 192 0,0-4-192 15,-2-4 208-15,-3-1-64 0,-1-4-16 16,-3-3 0-16,-5-3-128 0,-2-3 160 0,-1-3-160 15,-2-2 160 1,0-3-672-16,-1-3-128 0,-2-1-16 0,0-4-16 16,-2-1-2512-16,-2-4-496 0</inkml:trace>
  <inkml:trace contextRef="#ctx0" brushRef="#br0" timeOffset="174187.04">2938 12132 21183 0,'-1'-8'1888'0,"0"0"-1504"16,0-1-384-16,1 0 0 0,-2 0 1552 0,1 0 240 0,-2 2 64 0,0-1 0 15,-2 0-32-15,1 2 0 0,-3 0 0 0,2 2 0 16,-2 0-720-16,-2 3-144 0,-2 0-16 15,-1 3-16-15,0 1-448 0,-1 3-96 0,-2 4 0 0,-1 4-16 16,0 5-240-16,-2 5-128 0,-2 5 128 0,1 6-128 16,-2 7 0-16,1 6 144 0,-2 7-144 0,1 8 0 15,-1 4 144-15,2 5-144 0,4 2 0 0,1 3 144 16,2 3-144-16,1 1 0 0,4 0 0 0,4 0 0 0,2-2 0 16,3-2 128-16,3-2-128 0,5-3 0 0,3-2 192 15,2-4-64-15,5-1 0 0,3-4 0 0,3-3-128 0,4-1 192 16,3-4-192-16,3-1 192 0,5 0-192 0,3-6 0 15,0-4 144-15,1-3-144 0,1-2-192 0,1-4-96 16,-1-2-32-16,4-5 0 16,5-3-3264-16,2-4-672 0</inkml:trace>
  <inkml:trace contextRef="#ctx0" brushRef="#br0" timeOffset="175576.89">5716 14268 7359 0,'0'0'656'0,"0"0"-528"0,0 0-128 0,0 0 0 0,3-5 2464 0,0-1 464 0,1 1 80 0,-1 0 32 15,-2-1-800-15,-2 1-144 0,1 5-48 0,-2-4 0 16,0 0-384-16,0 0-64 0,2 4-32 16,-4-3 0-16,-2 0-544 0,1 0-128 0,-3 3 0 0,-1 2-16 0,-1 0-192 0,-1 1-48 15,0 3 0-15,-1 1 0 0,0 2-256 0,-1 1-48 16,-1 1-16-16,-1 1 0 0,2 2 0 16,1 0-16-16,0 0 0 0,2 1 0 0,2 1-32 0,3 0 0 15,0-2 0-15,2 2 0 0,1-1-80 0,3-2 0 16,1 0-16-16,4-1 0 0,0-1-32 0,4-1 0 15,2-3 0-15,3 1 0 0,1-3 0 0,3 0 0 16,2-3 0-16,2-1 0 0,0-2-16 0,0-1-128 16,2-1 192-16,2-2-64 15,0-1-704-15,2-3-160 0,0-2-32 0,3-2-11248 0,1-2-2256 0</inkml:trace>
  <inkml:trace contextRef="#ctx0" brushRef="#br0" timeOffset="176086.79">6365 13139 25791 0,'0'0'1152'0,"0"0"224"0,0 0-1104 0,0 0-272 16,0 0 0-16,0 0 0 0,0 0 2384 0,0 0 432 15,0 0 64-15,0 0 32 0,0 0-1536 0,8-2-304 16,1 1-64-16,2 0-16 0,1 0-560 0,3 0-112 16,4 0-32-16,2 0 0 0,2 0-288 0,1 0 128 15,2 0-128-15,-2-1 0 0,0 1-144 0,-1 0-144 0,-1-1-32 0,1 1-11648 32,-4 1-2352-32</inkml:trace>
  <inkml:trace contextRef="#ctx0" brushRef="#br0" timeOffset="176258.39">6350 13396 36863 0,'-11'-3'3264'0,"11"3"-2608"0,0 0-528 0,0 0-128 15,0 0 752-15,0 0 112 0,0 0 32 0,0 0 0 16,0 0-576-16,6 4-128 0,1-1 0 0,5 1-16 16,3-1-48-16,3 0-128 0,5-1 192 0,3 1-64 15,2-2-128-15,2-1 0 0,1-1 0 0,1 0 0 16,1-3-2352-16,-1 1-336 0,0-3-80 0</inkml:trace>
  <inkml:trace contextRef="#ctx0" brushRef="#br0" timeOffset="177285.36">8991 12474 24527 0,'0'0'1088'0,"-1"-5"224"0,-2-2-1056 0,2 0-256 0,0 0 0 0,-1-2 0 16,1 0 1936-16,1-1 336 0,-2 0 64 0,2-1 16 16,-1-1-784-16,2 0-160 0,1 0-16 0,3 0-16 0,1 0-768 0,2 0-160 15,0 0-16-15,2 1-16 0,1 1-288 0,1 1-128 16,1 3 0-16,1 3 128 16,2 1-128-16,-1 3 0 0,2 2 0 0,-4 4 128 0,-1 3 64 0,-1 4 0 15,-2 4 0-15,-3 3 0 0,-2 3-192 0,-4 2 0 16,-4 4 0-16,-2 3 128 0,-4 3-128 0,-3 2 0 15,-3 1 0-15,0 0 0 0,-1-3-160 0,2-2-64 16,3-3-16-16,-2-2 0 0,-1-5 240 0,2-2 0 16,2-4-160-16,2-2 160 0,2-3 144 0,2-2 112 15,1-3 0-15,1-1 16 0,3-7 112 0,0 6 32 16,1-1 0-16,4 0 0 0,0-3-176 0,4-1-48 0,-1-1 0 0,3 0 0 16,2 0-64-16,2 0-128 15,3 0 176-15,1-1-176 0,1 1 144 0,0-1-144 16,1 0 0-16,1 0 144 0,1 0-144 0,1 0 0 15,-2-1 0-15,0 1 0 16,0 1-1168-16,-2-1-320 0,0 0-64 0,0 1-10320 16,0 1-2064-16</inkml:trace>
  <inkml:trace contextRef="#ctx0" brushRef="#br0" timeOffset="177708.63">9815 12559 21183 0,'0'-10'1888'0,"0"10"-1504"0,0-4-384 0,0 4 0 0,0 0 3568 0,0 0 640 16,-2-4 128-16,2 4 16 0,0 0-3200 0,-6 5-640 16,-2 1-128-16,-1 4-16 0,-1 2-368 0,0 3 144 15,1 2-144-15,0 3 0 0,-1 1 0 0,-1 0 0 16,0 0 0-16,0 1 0 0,0 1 0 0,0-1 0 16,3-1 0-16,-2-3 0 0,2-1 128 0,3-3-128 15,0-2 0-15,2-2 0 0,0-3 192 0,3-7-64 16,0 0 0-16,0 0-128 0,0 0 416 0,0 0-32 15,4-9 0-15,3-3 0 0,0-4 16 0,3-3 0 16,1-4 0-16,3-3 0 0,1-1-256 0,1-4-144 16,1-2 160-16,0 1-160 0,-1 2 0 0,-3 2 128 15,-1 2-128-15,-1 4 0 0,-1 4 144 0,-1 2-16 16,-3 4 0-16,0 3 0 0,-2 5 256 0,-4 4 64 16,0 0 0-16,0 0 0 0,6 6-208 0,-2 2-48 15,-2 3 0-15,-1 3 0 0,1 0-192 0,-1 3 0 0,-1 4 0 0,0 1 0 16,0 1 0-16,1 2 0 15,0-2 0-15,1 0 0 0,-1 0 0 0,2-1 0 16,0-1 0-16,1-1 0 0,-1-3 0 0,3-1 0 0,0-3 0 0,1-1 0 16,-1-2 0-16,-1-2 0 0,1-2 0 0,-1-1 0 31,-5-5-592-31,0 0-64 0,7 0-16 0,-2-3 0 16,1-2-2336-16,-1-3-448 0,0-3-112 0</inkml:trace>
  <inkml:trace contextRef="#ctx0" brushRef="#br0" timeOffset="177897.52">9570 12525 39103 0,'-11'-7'1728'0,"11"7"368"0,-4-5-1680 0,2 0-416 15,2 5 0-15,0 0 0 0,0 0 288 0,4-5-32 16,0 0 0-16,5 1 0 0,3 2-112 0,4-2-16 16,6 0-128-16,3 1 192 0,1-2-192 0,3 3 0 15,1-2 0-15,1-1 0 16,-1 1-576-16,-2-2 0 0,1 1 0 0,0-1-11008 15,-2 2-2192-15</inkml:trace>
  <inkml:trace contextRef="#ctx0" brushRef="#br0" timeOffset="178227.66">10006 12202 34095 0,'-7'-17'3024'0,"6"10"-2416"0,0 0-480 0,1-1-128 16,2-2 832-16,1 0 160 16,4-1 32-16,-2 0 0 0,3 1-496 0,1 1-80 0,1 1-32 0,2 1 0 0,1 0-80 0,1 3-16 15,2 1 0-15,0 2 0 0,-1 1-160 16,1 1-32-16,-3 0-128 0,-1 2 192 0,-1 1-192 0,-1 3 0 16,-2 2 128-16,-3 2-128 15,0 1 0-15,-3 3 0 0,-2 2 128 0,-2 2-128 16,-4-1 0-16,0 1 0 0,-1 0 0 0,-1-1 0 15,-1-1 0-15,1-2 0 0,0 1 0 0,1-4 0 16,2-1 0-16,2-2 128 0,0-3-128 0,3 0 192 0,0-6 96 0,1 5 16 16,5 0 0-16,-1-2 0 0,2-2-176 0,2 0-128 15,1-1 192-15,3 0-192 0,1-1 0 0,2 1 0 16,0-1 0-16,1 0 0 16,0 0-1312-16,2 0-272 0,0-1-48 0,0 1-10016 15,2 0-2016-15</inkml:trace>
  <inkml:trace contextRef="#ctx0" brushRef="#br0" timeOffset="179154.62">10451 12353 18079 0,'0'0'800'0,"4"-5"160"0,1-2-768 0,0 0-192 15,1 1 0-15,0-1 0 0,2 1 1696 0,0-1 288 0,0-1 64 0,1 2 16 0,-1-1-592 0,1 2-112 0,1 0-16 0,-2 2-16 16,0 0-64-16,-1 0-16 0,-2 2 0 16,-5 1 0-16,0 0-256 0,0 0-48 0,0 0-16 15,6 8 0-15,-5 1-448 0,-1 2-96 16,-1 3 0-16,-3 3-16 0,0 0-240 0,-1 2-128 15,-1 2 160-15,-1 1-160 0,-1 2 176 0,0 0-176 0,0 0 192 0,2 0-192 16,0 0 128-16,2-1-128 0,3-2 0 16,1-3 0-1,0 0 256-15,3-3 0 0,1 0 0 0,3-2 0 0,2-2 128 0,4-2 32 0,0-2 0 0,5 0 0 0,-2-3-80 0,4 0-16 16,2-2 0-16,0-1 0 0,1-1-144 0,0-1-48 16,3-1 0-16,-2-2 0 0,0 0-128 0,0 0 0 15,-2-1 0-15,0 2-176 16,-1-1-400-16,-1 0-64 0,-4 0-32 0,0-1 0 15,-4 1-1696-15,-2 0-352 0,-4 0-64 0,-1 0-12880 16</inkml:trace>
  <inkml:trace contextRef="#ctx0" brushRef="#br0" timeOffset="179376.16">10564 12375 26719 0,'-8'-5'2368'0,"2"-3"-1888"0,0 0-480 0,2 1 0 15,1-1 1376-15,0 0 176 16,3 2 48-16,0-1 0 0,0 0-784 0,4 2-160 16,1 0-16-16,3 1-16 0,2-1-384 15,3 0-80-15,1 1-16 0,2-1 0 0,0 2-144 0,2 0 0 16,1 1 0-16,-1-1 0 31,-1 1-512-31,-1 1 32 0,1 1 0 0,-3 1-14624 0</inkml:trace>
  <inkml:trace contextRef="#ctx0" brushRef="#br0" timeOffset="179533.8">10521 12503 37599 0,'0'0'1664'0,"0"0"352"0,0 0-1616 0,0 0-400 32,0 0 0-32,0 0 0 0,0 0 448 0,0 0 0 0,0 0 0 0,11-1 0 0,4 0-176 15,3-1-16 1,5 1-16-16,3 1 0 0,2-1-240 0,2-1 0 0,-3-1 0 0,2 1 0 15,0-2-2112-15,-1 1-400 0,1 0-96 0</inkml:trace>
  <inkml:trace contextRef="#ctx0" brushRef="#br0" timeOffset="182416.5">8964 13395 11343 0,'0'0'496'0,"0"0"112"0,0 0-480 0,0 0-128 0,0 0 0 0,0 0 0 16,-5-2 1664-16,1 1 320 0,4 1 64 0,-6-2 16 0,1 1-448 0,0 0-80 16,5 1-32-16,-5-1 0 0,1 0-176 0,-2 0-48 15,6 1 0-15,-5-1 0 0,-1 0-96 0,6 1-32 16,-7 1 0-16,2 0 0 0,-1-1-224 0,1 1-48 15,5-1-16-15,-6 2 0 0,1 0-336 0,5-2-64 16,-6 3-16-16,6-3 0 0,0 0-208 0,0 0-48 16,0 0-16-16,0 0 0 0,0 0-48 0,4 6 0 0,1-1 0 15,4-1 0-15,2-1 32 0,6 0 0 16,3-3 0-16,7-2 0 0,5 0-160 0,7 0 160 0,9 0-160 16,7 0 160-16,7-3-160 0,8 0 0 0,4-1 0 0,11 0 128 15,8-1-128-15,4-1 0 0,5-2 144 0,4 1-144 16,8 0 0-16,-1 0 128 0,-1 0-128 15,3 1 0-15,-1 2 0 0,-3-1 0 0,-5 2 0 0,-3 1 128 16,-4 2-128-16,-5 0 0 0,-9 0 0 16,-6 1 0-16,-8 0 0 0,-6 1 0 0,-8 1 0 0,-5 0 0 15,-6-1 128-15,-6 0-128 16,-6 0 160-16,-6 0-160 0,-3-1 192 0,-7 0-48 0,-2-2-16 0,-4 1 0 0,-3 0 112 0,-4 0 16 16,-5 2 0-16,0 0 0 0,0 0 48 15,-5-5 16-15,-2 0 0 0,-3 1 0 0,-1 0-320 0,-1 1-144 16,-1 0 16-16,0 2 0 15,0-1-576-15,1 4-96 0,1-1-32 0,0 1-11264 16,0 0-2240-16</inkml:trace>
  <inkml:trace contextRef="#ctx0" brushRef="#br0" timeOffset="185150.42">10035 13790 23775 0,'0'0'1056'0,"0"0"224"0,0 0-1024 0,0 0-256 0,0 0 0 0,0 0 0 0,0 0 800 0,6-1 112 15,1 0 32-15,4-1 0 0,4 2 80 0,2 0 0 16,5 2 16-16,5-4 0 0,0 1-320 0,2 0-64 16,-1-1-16-16,3 0 0 0,1 0-224 0,0 1-48 15,0-2-16-15,0 2 0 0,0-1 0 0,-1 1 0 16,0 0 0-16,-2 2 0 0,-1-1-144 0,-4-1-16 16,-2 0-16-16,-5 0 0 0,-1-2-48 0,-5 2-128 15,-4 0 192-15,-7 1-64 0,0 0 96 0,0 0 16 16,0 0 0-16,-7-5 0 0,-6-1 32 0,-2 1 16 0,-3-1 0 0,-1 1 0 15,-4-1-144-15,-2 2-16 0,-1 1-128 0,-2 0 192 16,-2 2-64-16,-2 1-128 0,0 1 176 16,-2 2-176-16,-3 0 144 0,0 1-144 15,-3 1 0-15,2 1 144 0,1 1-144 0,1 2 0 0,3-1 0 0,4 3 0 16,2 2 0-16,4 0 0 0,3 0 128 0,2 1-128 16,2 2 0-16,4 0 0 0,2 2 0 0,5-2 0 15,-1 1 0-15,5-2-144 16,2 1 144-16,3-1 0 0,2-2-144 0,3 0 144 0,2-1 0 0,2-1-144 15,3-1 144-15,1-1 0 0,2-2 128 0,2-2-128 16,0 0 240-16,0-3-32 0,-2-1 0 0,0-2 0 0,0-1 224 0,-2-2 32 16,-5-1 16-16,-1-2 0 0,-3 0 16 0,-1-2 0 15,-3-2 0-15,-3-2 0 0,-3-2-112 0,-2 1-32 16,-3 0 0-16,-3-1 0 0,-4 2-224 0,0 1-128 16,-2 2 160-16,0 2-160 0,-1 2-192 15,1 1-128-15,-1 3-16 0,2 2-16 16,0 1-1248-16,3 3-256 0,1 1-64 0,1 4-9984 15,3 1-1984-15</inkml:trace>
  <inkml:trace contextRef="#ctx0" brushRef="#br0" timeOffset="186034.1">10475 14120 9215 0,'0'0'816'0,"0"0"-656"0,0 0-160 0,0 0 0 16,0 0 2688-16,0 0 496 15,-2-5 96-15,2 5 32 0,0 0-912 0,-6-3-176 16,1 2-48-16,-1 1 0 0,1 1-832 0,-1 2-160 0,1 3-32 0,-1 0-16 15,1 1-640-15,0 2-128 0,3 0-32 0,0 1 0 16,1 1-208-16,1 0-128 0,1 1 128 0,1 0-128 16,2 0 160-16,1-1-32 0,3-1-128 0,-1-1 192 0,2-2 112 0,1 0 16 15,1-2 0-15,1 0 0 16,1-3 16-16,2-1 16 0,0-1 0 16,1-2 0-16,-2-3 64 0,0 0 16 0,-1-3 0 0,1-1 0 0,-1-2 16 0,-2-1 16 31,-1-1 0-31,-2-2 0 0,-1-2-96 0,-1 1-32 0,-1-2 0 0,-2 3 0 0,1 0-112 0,-3 3-32 0,0 1 0 0,-1 3 0 15,-1 0 272-15,0 1 48 0,-2 3 16 0,3 4 0 16,0 0-144-16,0 0-16 16,-4 6-16-16,-1 4 0 15,1 5-352-15,0 2 0 0,-1 4-192 0,2 4 64 0,0 4 128 16,-3 4-192-16,2 2 192 0,0 5-192 0,-2 2 192 0,2 2 0 0,-1 1-144 16,2 0 144-16,2 0 0 0,0 0 0 0,1-1 0 0,0-1 0 0,0-2 0 15,0-2 0-15,1-2 0 0,0-4 0 16,-1-4 0-16,1-3 0 15,-1-4 0-15,0-4 0 0,-1-2 0 0,-1-4 128 0,0-3-128 0,-4-4 128 0,-1-2 80 0,0-3 16 16,-3-2 0-16,-1-2 0 0,-1-4 288 0,0-3 48 16,-2-4 16-16,0-4 0 0,-1-3-128 0,0-2 0 15,1-3-16-15,1-1 0 0,1-1-176 0,2 1-16 16,1 0-16-16,3 1 0 0,2 0-224 16,3 3 0-1,1 1 0-15,2 1 0 0,3 2 0 0,1 2-208 16,3 2 16-16,2 2 0 15,2 0-384-15,4 3-80 0,3 2-16 0,2 0 0 16,3 0-1440-16,2 1-304 0,4 2-48 0,0 0-10032 16,0 2-2016-16</inkml:trace>
  <inkml:trace contextRef="#ctx0" brushRef="#br0" timeOffset="186823.58">8411 11952 11967 0,'-8'-7'528'0,"8"7"112"0,-5-5-512 0,2-1-128 15,0 1 0-15,0-2 0 0,1 0 1568 0,1 1 288 0,0-2 48 0,1 1 16 16,-1 2-288-16,0-1-48 0,0 2-16 15,1 4 0-15,0 0-304 0,0 0-64 16,0 0-16-16,0 0 0 0,0 0-544 0,0 0-96 0,0 0-32 0,1 8 0 16,-1 1-320-16,0 3-64 0,0 0 0 0,0 3-128 15,-2 4 0-15,-1 2 0 0,0 2 0 0,0 4 0 16,-2 5 128-16,2 6-128 0,-1 3 0 0,-1 7 0 0,1 5 144 16,0 4-144-16,-2 4 0 0,1 6 144 0,-2 5 48 0,0 5 16 15,-1 7 0-15,-1 4 0 0,0 4-16 0,0 4 0 16,0 2 0-16,2 10 0 0,0 1-64 0,3-3-128 15,0-5 176-15,3-3-176 0,1-3 336 16,1-3-32-16,2-4-16 0,0-2 0 0,1-4 96 0,2-4 0 16,-1-3 16-16,1-3 0 0,-1-5-144 0,0-2-16 15,-2-6-16-15,0-3 0 0,1-2-64 0,-2-5-16 16,-1-7 0-16,0-2 0 0,-3-7 112 16,0-3 32-16,-3-3 0 0,1-5 0 0,-2-3 48 0,1-5 16 0,-1-2 0 0,0-2 0 15,-2-3 16-15,0-3 0 0,-2 0 0 0,0-4 0 16,-1-3-16-16,-1-1 0 0,-2-3 0 15,1-1 0-15,0-3-176 0,1-2-48 0,-1-2 0 0,1 0 0 16,-1-4-304-16,1-1-64 0,0-2-16 0,-5-9 0 31,3 2-416-31,1 0-96 0,1 0 0 0,2 1-16 16,1-1-2272-16,-1-2-448 0</inkml:trace>
  <inkml:trace contextRef="#ctx0" brushRef="#br0" timeOffset="187533.18">8391 11953 11967 0,'-8'-11'528'0,"6"7"112"0,-1 1-512 0,1-2-128 31,-1 0 0-31,0 1 0 0,-1 1 2048 0,2-2 368 0,2 5 80 0,-2-2 0 0,-1-1-672 0,3 3-144 32,0 0-16-32,0 0-16 0,0 0-672 0,0 0-128 0,0 0-16 0,0 0-16 0,0 0-432 0,6 0-64 15,2 0-32-15,1 0 0 0,1 1 80 0,2 0 16 16,4-1 0-16,1 0 0 0,1-1-64 0,4 0-16 15,3 0 0-15,4-3 0 0,7 1-48 0,4 1-16 0,8-2 0 16,4 0 0-16,6-3-16 0,3 1 0 16,4-1 0-16,5 2 0 0,6-2-80 0,7 1-16 15,3-2 0-15,4 1 0 0,3 2-128 0,4-1 0 16,2 0 144-16,1-1-144 0,3 2 0 0,0 0 144 0,0 1-144 0,0-1 0 16,-3 1 128-16,1 0-128 15,2 0 0 1,-3 1 0-16,-4-1 0 0,0 0 128 0,0 1-128 0,-4 0 0 0,-3-1 0 0,-3 1 0 0,-2 0 0 0,-4 1 0 15,-2-2 176-15,-4 2-176 0,-6 0 160 0,-5 0-160 16,-7-1 192-16,-6 1-64 16,-4 0-128-16,-5 0 192 0,-6 0 128 0,-4-1 0 0,-8 1 16 15,-3 0 0-15,-5 0 240 0,-2 0 32 0,-4-3 16 0,-2 2 0 0,-3 0 0 0,-4 3 0 16,0 0 0-16,0 0 0 16,3-5-336-16,-3 5-64 0,0 0-16 15,0 0 0-15,0 0-208 0,0 0 0 0,0 0-192 16,-5-3 192-16,1 0-1664 0,-1 2-208 0,-1 1-48 0,-1 0-16 31,-3 1-912-31,2 0-176 0,-2 1-48 0</inkml:trace>
  <inkml:trace contextRef="#ctx0" brushRef="#br0" timeOffset="187630.89">11825 11725 7359 0,'0'0'656'0,"0"0"-528"0,0 0-128 0,0 0 0 0,0 0 2848 0,0 0 544 16,0 0 96-16,4 4 32 0,-4-4-2128 0,0 0-432 15,4 7-64-15,-2 0-10672 0</inkml:trace>
  <inkml:trace contextRef="#ctx0" brushRef="#br0" timeOffset="191810.36">11526 10028 2751 0,'0'0'128'0,"0"0"16"0,-6-2-144 0,1 0 0 16,0 0 0-16,5 2 0 0,-5-1 4352 0,5 1 832 15,-5-2 160-15,5 2 32 0,0 0-2880 0,0 0-576 0,0 0-112 0,0 0-16 16,0 0-608-16,0 0-112 0,0 0-32 0,7-2 0 16,1 1-496-16,3 0-96 15,4-1-32-15,3 2 0 0,3-1-80 0,2 1-16 0,2-1 0 0,4 0 0 16,1 0-64-16,3 0-32 0,3 0 0 0,1 0 0 16,3 0-224-16,-1 0 176 0,1-2-176 0,-1 1 160 15,-1 0-160-15,-2 1 0 16,-5 0 144-16,0 1-144 0,-2-1 0 0,-2 1 0 0,-5-1 0 0,-2 1 128 15,-4 0-128-15,-2 0-128 0,-3 0 128 0,-2 1-192 16,-2 0-400-16,-7-1-96 0,0 0-16 0,0 0 0 16,0 0-608-16,-9 3-128 0,-2 0-32 0</inkml:trace>
  <inkml:trace contextRef="#ctx0" brushRef="#br0" timeOffset="192016.09">11668 10171 10127 0,'-6'0'896'0,"1"0"-704"15,0 0-192-15,0-1 0 0,5 1 4112 0,0 0 800 16,0 0 144-16,0 0 48 0,0 0-2912 0,0 0-576 31,0 0-112-31,0 0-32 0,8-1-880 0,5 1-176 0,1-2-32 0,3 2-16 0,4-1-128 0,4 0-32 16,1 0 0-16,6 0 0 0,3-1 0 0,2 1 0 0,2-1 0 0,-2-1 0 31,0 0-208-31,-3 0 176 0,-2-1-176 0,0 1 160 16,-3-1-352-16,-1 0-64 0,-5 1 0 0,-1-1-16 15,-2 2-2736-15,-4-2-528 0</inkml:trace>
  <inkml:trace contextRef="#ctx0" brushRef="#br0" timeOffset="192345.27">12044 9844 34495 0,'-17'-13'1536'0,"11"7"304"0,-2 0-1472 0,1 0-368 15,0 0 0-15,0-1 0 0,0 0 480 0,2 2 32 16,-2 1 0-16,2 0 0 0,5 4 0 0,0 0 0 15,0 0 0-15,0 0 0 0,0 0-512 0,0 0 0 16,3 7 0-16,4-1 0 0,2 1 0 0,3 1-192 16,2-1 48-16,2 1 0 0,3 0 144 0,2-2-160 15,2 1 160-15,-1 0-160 0,3-1 160 0,3 0 0 16,1-3 0-16,1 0 0 0,-2 0 0 0,2 0 0 31,-1 0 0-31,0 2 0 0,-3-1 0 0,-2 1-128 0,-4 1 128 16,-2 1 0-16,-4-1 0 0,-4 2 0 0,-4 2 0 0,-3 1-128 0,-3 1 128 0,-3 2 0 0,-4 0 0 0,-5 3-128 15,-1 1 128-15,-5 1 0 16,-3 3 0-16,-3 1 0 0,-1 1 0 0,-2 1 0 16,2 1 0-16,0 1 128 0,-2-1-128 0,4-1 0 0,2 0 128 0,3-3-128 15,3-3 0-15,1 0 0 0,4-1 0 0,2-4 0 32,2-1-1264-32,2-2-320 0,4-2-64 0</inkml:trace>
  <inkml:trace contextRef="#ctx0" brushRef="#br0" timeOffset="192956.67">13829 9878 16575 0,'0'0'1472'0,"0"0"-1168"31,0 0-304-31,-1-5 0 0,0-1 3728 0,1 2 688 16,1-2 144-16,2 2 32 0,3-1-2720 0,-2 0-528 15,-3-2-128-15,0 0 0 0,-1-2-464 0,0 0-96 16,-1-2-16-16,-1 0 0 0,0 1-288 0,-1-1-64 16,-2-1-16-16,-1 0 0 0,-2 1-64 0,-2 1-16 0,-1 1 0 0,-2 3 0 15,-2 1 32-15,-1 2 0 0,-2 1 0 0,0 3 0 16,-2 2-224-16,0 3 0 0,0 0 0 0,3 4 0 15,1 2-176-15,1 1 176 0,1 1-160 0,0-1 160 16,3 1-176-16,3 0 176 16,1 0-192-16,3-1 192 0,1 0-160 0,3-2 160 0,3-2-128 0,1-3 128 15,1-1-128-15,3-2 128 0,1-2-128 0,1-3 128 16,1-5 0-16,2 0 0 0,1-2 0 0,1-1-128 16,-1-2 128-16,0-1 0 0,1-2 0 0,-2 2 128 15,-1 0-128-15,0 1 176 0,-2 1-176 0,-1 2 192 16,-3 3 32-16,-1 0 16 0,-5 6 0 0,0 0 0 15,0 0 32-15,0 0 16 0,1 11 0 0,-1 4 0 16,-1 5-288-16,-2 4 0 0,1 5 0 0,1 4 0 16,-3 4 0-16,2 4 0 0,-2 4-160 0,2 3 160 0,-1 1 0 15,-1 2 0-15,0 0 0 0,0 1 0 0,0-1 0 16,0-4 0-16,2-2 0 0,1-4 0 0,-2-4 0 16,1-5 0-16,-1-4 0 0,1-4 128 0,0-6 112 0,0-2 16 15,1-5 0-15,0-2 0 0,0-3-64 0,1-6-16 16,0 0 0-16,0 0 0 0,0 0 176 0,-5-5 32 15,-1-2 16-15,1 1 0 0,-1-4-400 0,1-2 0 16,-1-2 0-16,1-1 0 16,0-2-1536-16,0 0-176 0,0-2-32 0,3-2-10832 15,0-3-2160-15</inkml:trace>
  <inkml:trace contextRef="#ctx0" brushRef="#br0" timeOffset="193488.79">13986 9977 29599 0,'0'0'1312'0,"6"-5"272"0,0-1-1264 0,1 1-320 0,0-1 0 0,-1 1 0 16,0-1 720-16,-1 1 96 0,1-2 16 0,0 0 0 16,-1 0-192-16,0-2-48 0,1-1 0 0,-1-1 0 15,0 0-128-15,0-1-16 0,1 1-16 0,-4 0 0 16,1 0-160-16,-1 0-16 16,1 1-16-16,-2 1 0 0,-1 3 64 0,0 0 16 0,-1 1 0 0,1 5 0 15,-5-4 128-15,0 3 48 0,-2 2 0 0,-1 4 0 16,1 0-304-16,-2 4-64 0,-1 2-128 0,-1 2 192 0,-1 3-192 0,1 0 0 15,0 3 0-15,1 0 0 16,2 0 0-16,1 1 0 0,1-1 0 0,3 0 0 0,1-2 0 16,3 0 0-16,1-2 0 0,2-1 0 0,3 0 0 0,3-3 0 15,2-2 0-15,2-1 0 0,2-2 0 16,1-3 128-16,3-3 0 0,2-2 16 0,1-3-16 16,3-3 0-16,3-1 0 0,0-4 0 0,1-3 16 15,-1-3 0-15,0-3 0 0,-3-1 0 0,-3-1 16 16,-2 0 0-16,-3 0 0 0,-3 2 0 0,-2 2-160 0,-2 3 192 15,-4 3-192-15,-3 3 192 0,0 2 128 0,-3 3 16 16,-2 1 16-16,1 5 0 0,-6 0-32 0,-1 4 0 16,-1 2 0-16,-2 3 0 0,-1 3-320 0,0 5 0 15,0 2-160-15,-1 2 160 0,1 1-176 0,2 0 176 16,2 0-160-16,3-1 160 0,3 0-128 0,1-1 128 0,3-2 0 16,3-1-144-16,1-3 144 0,3 0 0 15,1-3 0-15,1-4 0 0,1-1 0 0,3-4 0 16,0-2 0-16,3-3 0 0,-2-4 0 0,1-2 144 15,2-3-144-15,-1-3 160 0,-1-3 48 0,0-2 16 16,-1-3 0-16,-3-1 0 0,-2-2 32 0,-2-1 0 0,-4 1 0 16,-1 1 0-16,-3 2-96 0,-2 2-16 0,-3 1 0 15,-3 2 0-15,0 4 48 0,-3 2 16 0,-2 2 0 0,-2 3 0 16,-2 4-208-16,-2 3-128 0,-1 2 128 0,1 4-208 31,-3 3-944-31,1 2-192 0,0 2-48 0,2 2 0 0,-1 2-1840 0,2 2-368 16</inkml:trace>
  <inkml:trace contextRef="#ctx0" brushRef="#br0" timeOffset="193960.2">14892 9951 31327 0,'0'0'1392'0,"0"0"272"0,-1 7-1328 0,-1 1-336 16,-1 0 0-16,0 1 0 0,-3-2 768 0,1 2 64 15,-2-1 32-15,1 0 0 0,-1-1 176 0,3 0 48 16,-3-2 0-16,2 0 0 0,0-2-480 0,5-3-96 15,0 0 0-15,0 0-16 0,0 0-96 0,0 0-16 16,0-8 0-16,1 0 0 0,3-2-96 0,-1-4-32 16,2-2 0-16,3-2 0 0,0 0 32 0,1-2 0 15,-1 0 0-15,1 2 0 0,1 2-288 0,0 2-176 16,-1 2 32-16,0 3 0 0,-3 2 144 0,0 4 0 16,-6 3 0-16,6 1 0 0,-6-1 0 0,7 8 0 15,-2 3 0-15,0 2 0 0,-1 0 0 0,-1 2 128 0,1 2 0 0,-1-2 0 16,0 2-256-16,1-1-64 0,-1-1 0 0,1-2 0 15,1-2 192-15,0-2 0 0,1-2 0 16,0-1 0-16,1-3 0 0,0-1 144 0,0-1-144 0,2-3 160 16,0-2 16-16,1-3 0 0,2-2 0 0,1-3 0 15,2-3 112-15,0-4 32 0,1-2 0 0,2 0 0 16,2-1-32-16,-1 2 0 0,2-1 0 0,-2 1 0 0,-2 2-288 16,-2 3 160-16,-2 2-160 0,-2 4 128 0,-1 1 128 15,-1 4 32-15,-3 2 0 0,1 3 0 0,0 2-288 0,-2 4-144 16,0 0 16-16,-3 4 0 0,1 2 128 0,0 3-128 15,0 0 128-15,0 2-128 0,1 0 128 0,0-1 0 16,-1 0 0-16,2-1 0 0,1 1 0 0,0-2 0 16,2-1 0-16,0 0 0 0,-2-3 0 0,2-2 0 15,0-1 0-15,1-1-128 16,1-3-1360-16,-1-1-272 0,2-1-48 0,0-4-10816 16,2-2-2160-16</inkml:trace>
  <inkml:trace contextRef="#ctx0" brushRef="#br0" timeOffset="194812.94">15673 9875 30639 0,'0'0'1344'0,"0"0"304"0,0 0-1328 0,0 0-320 0,0 0 0 15,0 0 0-15,0 0 992 0,5-3 128 16,0-2 32-16,1 2 0 0,3 0-144 0,2-2-32 0,0 0 0 0,1-2 0 16,1-1-480-16,0 0-112 0,0-3 0 0,-1-3-16 15,0 0 16-15,0-1 16 0,-1 1 0 0,0 0 0 16,-5 1-128-16,0 2-16 0,-2 0-16 0,-1 2 0 15,-3 3 144-15,-3 0 48 0,-1 2 0 0,-3 1 0 16,-1 3-160-16,-2 3-16 0,-2 2-16 0,-2 3 0 16,0 3-240-16,-1 2 0 0,-3 2 0 0,0 2 0 0,1 2 0 0,-1-1-192 15,2 1 192 1,3 1-160-16,2 1 160 0,2-1 0 0,2-2 0 0,4 1-128 0,4 0 128 0,1-3 0 16,1-2 0-16,4 0-128 0,3-2 128 0,2-2 0 15,2-3 0-15,3 0 0 0,2-4 0 0,-1-1 128 16,2-3-128-16,2-2 128 0,1-4-128 0,1-2 192 15,1-5-64-15,0-3 0 0,1-6 32 0,2-2 16 16,0-1 0-16,1-4 0 0,-2-3-32 0,0-2 0 16,-1-1 0-16,-2-2 0 0,-2 0-16 0,-3 3 0 15,-5 2 0-15,-1 3 0 0,-5 4 208 0,-1 1 48 16,-2 4 0-16,-1 4 0 0,-3 0 128 0,-2 4 16 0,0 3 16 0,-2 3 0 16,0 1-352-16,-1 3-192 15,-2 1 192-15,0 4-192 0,-1 2 0 0,-1 5 0 16,1 3 0-16,-1 5-192 0,0 2 48 0,1 6 16 0,-1 2 0 0,0 4 0 15,0 3 128-15,2 1-160 0,0-1 160 0,3 0-160 16,2-1 160-16,2 0 0 0,1-1 0 0,3-1 0 16,1-2 0-16,4-3-128 0,3-2 128 0,3-2 0 15,-2-2-240-15,3-4 48 0,0-5 0 0,2-3 0 16,1-2-64-16,-1-4 0 0,3-2 0 0,0-3 0 16,0-4 96-16,0-3 16 0,-1-3 0 0,1-3 0 15,-1-3-48-15,0-1 0 0,0-1 0 0,-1-1 0 16,-1 0 192-16,-3 0 0 0,-2 1 0 0,-3 3 0 0,-2 1 176 15,-1 4-48-15,-5 3 0 0,-1 2 0 0,-2 8 208 0,0 0 48 16,0 0 0-16,0 0 0 0,-5 2-384 0,-1 4 0 16,0 2 0-16,-1 2 0 0,1 1 0 0,0 2 0 15,-1 2-160-15,3 2 160 0,0 0-128 0,1 0 128 16,2 0 0-16,4 1 0 0,0-2-144 0,2 0 144 16,3-1 0-16,1-2-144 0,2 0 144 0,2-4 0 15,1 0 0-15,3-2 0 0,2-4 0 0,0-2-128 16,2-2 128-16,1-2 0 0,0-4-192 0,1-3 64 0,3-2 0 0,-2-3 0 15,0-3 128-15,0-2-160 16,-3 0 160-16,0-1-160 0,-1 1 160 0,-3-1 0 16,-1 2 128-16,-2 3-128 0,-5 1 176 0,-1 2-48 15,-2 2 0-15,-1 2 0 0,-2 2 240 0,-3 1 32 0,0 6 16 0,0 0 0 16,0 0-272-16,-7 1-144 16,0 3 160-16,0 2-160 0,-1 3 0 0,2 2 0 0,-1 2-128 0,2 3 128 15,-1 1-176-15,2 2 176 0,0 0-160 0,2-1 160 16,1 0 0-16,2 0 0 0,1-2-128 0,3 1 128 15,0-2 0-15,2-1 0 0,1-1 0 0,3-2 0 16,2-1-400-16,2-1 16 0,3-2 0 0,2-3 0 16,1-2-1840-1,1-3-352-15,0-3-80 0</inkml:trace>
  <inkml:trace contextRef="#ctx0" brushRef="#br0" timeOffset="194973.39">16924 9508 12895 0,'-14'-8'1152'31,"-1"-1"-928"-31,0 0-224 0,1 0 0 0,1 2 5760 0,1 0 1088 0,1 0 240 0,2 2 32 16,-1 0-5440-16,2 2-1088 0,3 2-208 0,5 1-64 0,0 0-320 0,0 0-128 31,0 0 0-31,0 0 0 16,-3 4-2704-16,0 2-544 0</inkml:trace>
  <inkml:trace contextRef="#ctx0" brushRef="#br0" timeOffset="195142.97">16219 9581 38703 0,'-13'-5'1712'0,"8"2"352"15,0 0-1648-15,1 0-416 0,1 0 0 0,3 3 0 0,0 0 912 0,0 0 112 0,0 0 0 16,0 0 16 0,6 0-592-16,5 0-112 0,3 1-16 0,5 0-16 0,3 0-304 0,5 1 0 15,2 0 128-15,5 0-128 0,4 1 0 0,2-2-176 0,4 0 32 0,2-1 0 31,-1 0-1888-31,1 0-368 0,0 0-80 0</inkml:trace>
  <inkml:trace contextRef="#ctx0" brushRef="#br0" timeOffset="195946.88">17438 9701 18431 0,'-3'-4'1632'0,"-2"-2"-1312"0,0 1-320 0,-1-1 0 0,-1 1 2848 0,-2 0 496 15,-1 2 112-15,0 2 0 0,-4 1-1728 16,0 2-368-16,-2 1-64 0,1 4-16 0,-2 2-752 0,2 2-144 15,-1 2-48-15,4 1 0 16,2 2-208-16,3-1-128 0,0 2 128 0,3-1-128 16,0 2 0-16,3-2 128 0,5 2-128 0,3-2 0 15,3-1 160-15,5-3-32 0,3-2-128 0,3-2 192 16,6-1 32-16,3-3 0 0,6-1 0 0,0-2 0 0,0-2-80 0,2-3-16 16,-1-1 0-16,1-4 0 0,-1-4-128 0,-1-2 192 15,-1 0-192-15,-1-3 192 0,-1 0-192 0,-3-2 0 16,-4-1 144-16,-4 0-144 0,-3 1 160 0,-5 3-32 15,-4-1-128-15,-4 4 192 0,-5 2 16 0,-4 2 0 16,-5 2 0-16,-4 4 0 0,-5 4-208 0,-1 2 0 16,-3 2 0-16,-2 4 0 0,-2 2 0 0,1 2 0 15,-1 1-176-15,2 4 176 0,2 1-160 0,2 1 160 16,3 0 0-16,3-2-144 0,3 0 144 0,3-2 0 0,3-1-144 16,1-2 144-16,3-1 0 0,4-3 0 15,1-1 0-15,3-3 0 0,2 0 0 0,3-3 0 16,1-2 144-16,3-4-16 0,2-1-128 0,0-3 192 0,1-1-64 0,2-1 0 15,1-1 16-15,0-1 16 16,-1-2 0-16,-1 3 0 0,-3 2-160 0,-3 3 192 16,-3 0-192-16,-3 3 192 0,-1 0-192 0,-8 4 0 15,0 0 0-15,0 0 128 0,4 7-128 0,-3 1 128 0,-2 1-128 0,-1 0 128 16,0 1-128-16,1 1 0 0,0-1 0 0,1-1 0 16,1 0 0-16,1 0 0 0,1-1 0 0,2 0 0 15,0-2 0-15,3-2 0 0,2-1 0 0,2-2 0 0,1-3 0 0,1-1 0 16,2-3 0-16,-1-2 0 0,1-4 176 0,0-4-48 15,2-3-128-15,0-3 192 0,2-3-16 0,0-3-16 16,1-5 0-16,1-4 0 0,0-2-160 0,-1-4 192 16,-1 0-192-16,-2 0 192 0,-1 2-192 0,-5 5 160 15,-2 4-160-15,-4 4 160 0,-1 4 160 0,-3 4 16 16,-2 5 16-16,-2 4 0 0,-2 2-64 0,0 4-16 16,-1 3 0-16,-3 5 0 0,-1 5-272 0,0 4 0 15,-1 4-176-15,2 6 176 0,-2 5-208 0,1 2 64 16,0 4 16-16,1 4 0 0,2 1 128 0,1 2-128 15,3 0 128-15,2 1-128 0,2-1 128 0,3-2 0 16,0 0 0-16,3-2 0 0,2-1 0 16,2-3 0-16,2-3 0 0,4-4 0 0,2-2-192 15,2-4 0-15,2-4 0 0,3-5 0 16,2-4-2640-16,2-6-544 0,0-7-96 0</inkml:trace>
  <inkml:trace contextRef="#ctx0" brushRef="#br0" timeOffset="196301.93">19121 9324 2751 0,'3'-9'256'0,"1"-1"-256"16,1-1 0-16,2 0 0 0,-1 1 5488 0,1 0 1040 16,-3 0 224-16,1 0 32 0,0 2-3488 0,-1 0-704 0,0 1-144 0,0 2-16 15,-4 5-704-15,0 0-128 0,0 0-16 0,7 6-16 16,-3 4-1056-16,0 6-224 16,-3 5-32-16,-1 3-16 0,-1 4-240 0,-1 4 0 0,-1 2 128 0,1 3-128 31,0 0 0-31,0 2 128 0,-3-1-128 0,1 1 0 15,-2-1 128-15,1 1-128 0,-1-2 0 0,1-2 144 0,1-3-144 0,0-1 0 16,1-2 0-16,1-4-176 16,0-4-1504-16,2-5-304 0,-3-3-64 0,2-3-14864 0</inkml:trace>
  <inkml:trace contextRef="#ctx0" brushRef="#br0" timeOffset="196481.15">19003 9702 9215 0,'-6'-9'400'0,"6"9"96"0,-2-5-496 0,-1-1 0 0,3 0 0 0,2 0 0 15,-1 1 6032-15,3 0 1120 0,4 2 208 0,2-1 64 0,2-1-5568 0,3 2-1088 16,4 0-240-16,3 0-32 0,2 1-368 0,4 1-128 16,2 0 0-16,2 0 144 0,1 0-416 0,0 0-96 15,0 0-16-15,1 0 0 16,-3-1-3008-16,-1 2-624 0</inkml:trace>
  <inkml:trace contextRef="#ctx0" brushRef="#br0" timeOffset="196749.24">19536 9808 23039 0,'0'0'1024'0,"0"0"192"0,-1-5-960 0,1 0-256 16,3-1 0-16,0 1 0 0,2-2 2864 15,1 1 528-15,2-2 96 0,1 0 32 0,2-2-1920 0,1 0-384 16,0-1-80-16,1-1-16 0,2-1-608 0,-1-2-112 16,-1-2-16-16,-1 0-16 0,-2-3-48 0,-1 1 0 15,-3 2 0-15,-1 1 0 0,-2 2-80 0,-2 2-32 0,-3 2 0 0,0 2 0 31,0 1 128-31,-5 5 32 0,-2 1 0 0,-1 3 0 0,-1 3-368 0,-3 3 128 0,0 1-128 0,-1 4 0 16,0 1 0-16,1 3 0 16,1 2 0-16,0 1-192 0,4 0 192 0,1 0 0 0,3 0-144 0,3 0 144 0,2 0 0 0,4-1-144 15,1-2 144-15,3-1 0 0,3-2-176 0,3-2 176 16,5-1-160-16,1-2 160 16,4-2-720-16,3-2-48 0,3-2-16 0,1 1 0 31,0-4-2624-31,-2-3-528 0</inkml:trace>
  <inkml:trace contextRef="#ctx0" brushRef="#br0" timeOffset="197032.56">19993 9615 7359 0,'-3'-22'656'0,"2"13"-528"31,-2-2-128-31,-1 0 0 0,1-1 4944 0,1 0 960 16,0 2 192-16,0-1 48 0,0 4-3328 0,2 0-672 0,0 2-128 0,0 5-32 0,0 0-1072 0,7 1-208 16,1 2-64-16,1 3 0 0,2 3-512 0,2 3-128 15,1 2 0-15,0 2 0 0,2 3 0 0,-1 3 160 16,-1 2-160-16,-1 0 160 0,-4-2-160 0,-1 0 0 15,-1 1 0-15,-4-2 128 16,-2-1 16-16,-2-1 0 16,-1-3 0-16,-1 0 0 0,-4-3 32 0,1-2 0 0,0-2 0 0,-1-3 0 0,2-2 240 0,-2-2 48 15,1-2 16-15,0-2 0 0,2-3 144 0,-1-1 16 0,2-4 16 16,-1-1 0-16,4-3-240 0,1-1-48 16,2-4-16-16,0 0 0 0,5-1-176 0,1-1-48 0,2-2 0 0,0 1 0 15,3 0-128-15,1 2 0 0,1 1 0 16,0 3 0-1,1 1-416-15,0 3-16 0,1 2 0 0,-1 2 0 0,-2 0-2080 0,0 2-432 0,1 2-64 0</inkml:trace>
  <inkml:trace contextRef="#ctx0" brushRef="#br0" timeOffset="197471.28">20457 9652 26655 0,'-3'12'1184'0,"2"-6"240"0,0 2-1136 0,0 1-288 0,-1 1 0 0,0 0 0 0,-2 1 1216 0,1 1 192 16,0 0 48-16,1-1 0 0,-1-2 64 0,1-1 16 15,1 1 0-15,0-1 0 0,1-8-512 0,0 0-112 16,0 0-16-16,0 0 0 0,0 0-352 0,8 1-80 16,1-3-16-16,0-3 0 0,2-2 0 0,2-4-16 0,2-1 0 0,-1-3 0 15,4 0-176-15,2-4-48 0,1-2 0 0,-2 1 0 16,-2 2-208-16,-2 2 0 16,0 4 128-16,-3 3-128 0,-2 3 0 0,-3 1 0 0,0 2 0 15,-7 3 0-15,0 0 0 0,4 7 0 0,0 3 0 0,-2 2 0 31,-2 2 0-31,0 1 0 0,-1 2-160 0,-2 1 160 0,0-1 0 0,1 1 0 0,0-1 0 0,1 0-128 16,1-2 128-16,1-2 0 0,1-2 0 0,3-1 0 16,1-2 0-1,1-2 0-15,0-4 0 0,2-1 128 0,1-2-128 0,2-3 144 16,-2-1-144-16,3-3 160 16,0-1 64-16,3-3 16 0,0-3 0 0,1-3 0 15,0 1 16-15,2-2 16 0,0-1 0 0,-1 2 0 16,0 1-272-16,-1 3 128 0,-3 2-128 0,-1 3 0 15,-1 3 0-15,-1 3 0 0,-2 3 0 0,0 2 0 0,-2 3 0 0,1 2 0 0,0 2 0 0,-2 1 0 16,1 0 0-16,0 1 0 0,-1 0 0 0,1 1 0 16,-1 0 0-16,1-1 0 0,-3-1 0 0,3 0 0 15,0-2 0-15,1-2 0 0,1-1 0 0,2-1 0 0,2-1 0 0,2-3-304 16,0 0 64-16,2-1-13488 16,0-1-2704-16</inkml:trace>
  <inkml:trace contextRef="#ctx0" brushRef="#br0" timeOffset="198750.65">13153 12850 19343 0,'0'0'1728'0,"0"0"-1392"0,-4-1-336 0,4 1 0 16,0 0 2864-16,0 0 496 0,0 0 96 0,0 0 32 15,0 0-1968-15,0 0-400 0,6-4-80 0,4 1-16 0,2-1-512 0,3 1-96 16,5 1-32-16,3 0 0 0,5-2-32 0,2 1-16 16,6 0 0-16,-2 0 0 0,-1-2-176 0,1 1-32 15,0-1-128-15,-1 1 192 16,-2 0-192-16,-2 2 0 16,1 0 128-16,-4 1-128 0,-1 0-1280 0,-3 1-288 0,-5 1-64 0,-4 1-16 31,-3 1-1888-31,-4 2-384 0</inkml:trace>
  <inkml:trace contextRef="#ctx0" brushRef="#br0" timeOffset="198943.4">13158 13096 26719 0,'-12'1'1184'0,"8"0"240"0,-2 0-1136 0,6-1-288 0,0 0 0 0,0 0 0 16,0 0 2272-16,0 0 400 0,0 0 80 16,0 0 0-16,8 3-1584 0,3-1-320 0,3 0-64 0,4-1-16 31,4 0-384-31,3-1-96 0,2-1-16 0,3-2 0 0,1 2-128 0,2-2-16 0,-1-2-128 0,0-1 192 15,1-1-320-15,-1 1-80 0,0-1-16 0,-1 1 0 32,1 0-1712-32,0 0-352 0,-1-3-64 0,-1 0-13072 15</inkml:trace>
  <inkml:trace contextRef="#ctx0" brushRef="#br0" timeOffset="199303.08">13602 12707 28559 0,'-4'-7'2544'0,"1"-2"-2032"16,-1 0-512-16,1-1 0 0,0 0 1104 0,1 0 128 16,-1 2 32-16,1 0 0 0,-1 1-176 0,1 2-16 15,0 0-16-15,2 5 0 0,0 0-480 0,0 0-80 16,0 0-32-16,0 0 0 0,0 0-336 0,0 0-128 16,0 0 0-16,0 0 144 0,3 7-144 0,1 1 0 15,1-1 0-15,2 1-176 0,2-1 176 0,3-1 0 16,3 1 0-16,1-1 0 0,3 0 0 0,3-1 0 15,2 1 0-15,2-3 0 0,3-1 0 0,0 0 0 16,0-1 0-16,0-1 0 0,-2-3 0 0,-2 2 0 0,-1 0 0 0,-1 0 0 16,-3 0 0-16,-2 1 0 0,-1 0 0 15,-3 0 0-15,-2 1 0 0,-2 1 0 0,-2 1 0 0,-3 0 0 16,-5-3 0-16,4 8 0 0,-4 0 128 0,-1 3-128 16,-2 3 224-16,-2 0-32 0,-1 1 0 0,-4 3 0 15,-2 2-16-15,-2 2-16 0,-1 2 0 0,-1 0 0 16,0 1 32-16,-2 1 0 0,-1-1 0 0,1 0 0 15,-2 1-192-15,1-2 0 0,1-1 144 0,1-2-144 16,2-1 0-16,0-2 0 0,3 0 0 0,3-3-128 16,3 0-1920-1,3-3-384-15,1-2-80 0,6-2-16 0</inkml:trace>
  <inkml:trace contextRef="#ctx0" brushRef="#br0" timeOffset="200064.06">15301 12723 15663 0,'-1'-12'688'0,"1"6"144"0,0 0-656 0,1-2-176 0,2 0 0 0,2-1 0 0,-2 2 3776 0,-1-1 704 15,1 0 160-15,0 3 32 0,-1-1-2720 0,-2 6-544 16,0 0-96-16,0 0-32 0,0 0-816 0,0 0-160 15,5 8-48-15,1 3 0 0,-3 1-64 0,0 2 0 16,1 3-16-16,-2 2 0 0,-2 0-176 0,0 2 0 16,0 0 0-16,-1 0 0 0,-1 0 0 0,0-1 0 15,1-2 128-15,1 0-128 0,-1-4 0 0,-1-2 0 16,2-2 144-16,0-2-144 0,0-8 224 0,0 0-32 16,0 0 0-16,0 0 0 0,0 0 192 0,0 0 48 15,7-7 0-15,-1-2 0 0,2-5 16 0,2-2 0 0,-1-4 0 16,3-3 0-16,0-2-256 0,2-2-32 15,2 0-16-15,-1 0 0 0,0 1-144 0,1 1 192 0,-1 3-192 0,1 4 192 16,-2 4-192-16,-1 3-144 0,-2 2 144 16,0 3-208-16,0 4 208 0,-1 4 0 0,0 3 0 0,-1 3 0 15,-2 3 0-15,1 2 0 0,1 2 0 0,-3 2 0 16,0 1 0-16,-1 2 0 0,1 3 0 0,-2-1 0 16,0-1 0-16,0 0 0 0,2-1 0 0,-1-1 0 15,1-4 0-15,-1-2 0 0,-1-1 0 0,2-3 0 16,1-3 0-16,-1-3 0 15,1-2 0-15,0-2 0 0,1-4 0 0,1-1 0 0,2-4 0 0,0-2 160 16,2-6-16-16,3-3 0 0,0-3 0 0,2 0 0 16,-3-1-144-16,3-1 160 15,-2 1-160-15,1 2 160 0,-2 2-160 0,-1 3 0 0,-2 3 0 16,-1 3 128-16,-1 3-128 0,-1 4 128 0,-1 2-128 0,-3 3 128 0,2 2 112 0,-2 2 16 16,1 4 0-16,-1 3 0 0,0 2-256 0,-1 0-128 15,2 0 128-15,-1 3-208 0,0 0 208 0,0 2 0 16,1 0-160-16,0 1 160 0,-1 1-320 0,1-2 0 15,2-2 0-15,1-2 0 16,2 0-576-16,2-3-96 0,1-2-32 0,3-1 0 16,3-2-1904-16,-1-4-384 0,1-2-80 0,2-5-6448 15,1-2-1296-15</inkml:trace>
  <inkml:trace contextRef="#ctx0" brushRef="#br0" timeOffset="200641.98">16495 12567 9215 0,'2'-7'816'0,"-4"0"-656"0,-1 1-160 0,-2 0 0 15,-4 2 4352-15,-1 1 848 16,-3-1 176-16,-2 2 16 0,0 0-2928 0,-1 3-592 15,-3 1-112-15,0 4-32 0,-1 1-768 0,1 2-176 16,-2 1-16-16,0 2-16 0,0 1-288 0,1 3-48 0,2 0-16 0,1 2 0 16,0 1-128-16,3-2-16 15,2 1-16-15,2 0 0 0,2 1-240 0,4 0 144 0,3-3-144 0,1 0 128 16,2-2-128-16,4-1 0 0,0-1 0 16,3-2 128-16,2-2 0 0,3-4-128 0,-1-1 192 15,4-2-64-15,2-2-128 0,-1-4 0 16,0-1 0-16,0-4 0 0,0-2-128 0,0-3 128 0,-2-1 0 0,0-2 0 0,-3-2 0 0,0-1 0 15,-4-2 192-15,0 2-64 0,-4 1 0 0,1 1 0 16,-3 2 0-16,0 3 0 0,-2 1 208 0,1 4 48 16,-4 4 0-16,2 5 0 0,-3-4 128 0,3 4 16 15,0 0 16-15,-4 7 0 0,-1 1-544 0,1 3 0 16,0 2 0 0,-1 2 0-16,2 2-160 0,1 0 160 0,-1 2-160 0,2 1 160 15,1 1 0-15,1 0 0 0,2-2-128 0,1 0 128 0,2-1 0 0,0-2 0 16,3 0 0-1,1-2 0-15,2-2 0 0,2-2 0 0,-1-4 0 0,3 0-144 0,0-4 144 0,3-3-128 0,1-2 128 0,1-4-128 16,0-4-32-16,1-2 0 0,1-5 0 0,-1-3 0 16,0-4 160-16,-1-3 0 0,-2-3 0 0,0-2 128 15,-1-1-128-15,-2-2 176 0,1 0-176 0,-4 1 192 16,-1 1-16-16,-1 2 0 0,-3 3 0 0,-2 5 0 16,-1 3 208-16,-2 5 32 0,-1 3 16 0,-1 2 0 15,-1 2 32-15,0 3 16 0,0 6 0 0,0 0 0 16,0 0-304-16,-5 5-176 0,-2 2 192 15,1 4-192-15,-1 3 0 0,0 3 0 0,0 5 0 0,-1 5-144 0,0 2 144 0,2 2-160 16,0 1 160-16,1 1-160 0,0 0 160 0,2 0 0 16,3-1 0-16,-1-1 0 0,0-3 0 0,2 0 0 15,2-3 0-15,3-1 0 0,0-2 0 0,4-2 0 16,-1-2 0-16,3-3-128 16,1-3-368-1,2-2-64-15,1-2-16 0,3-3 0 0,1-3-1856 0,2-3-368 0,1-3-80 0,0-4-14288 16</inkml:trace>
  <inkml:trace contextRef="#ctx0" brushRef="#br0" timeOffset="200772.67">16816 12604 35007 0,'-17'-8'1552'0,"10"5"320"0,1-3-1488 0,0 1-384 0,1 2 0 0,5 3 0 0,0 0 768 0,0 0 64 16,-2-7 32-16,2 7 0 0,2-5-528 0,4 0-96 15,3 1-32-15,3 0 0 16,4 0-208-16,2 0-208 15,4 0 32-15,4 1 16 16,2 0-1584-16,4-1-320 0,1 1-64 0</inkml:trace>
  <inkml:trace contextRef="#ctx0" brushRef="#br0" timeOffset="201477.05">17241 12685 22111 0,'-5'0'1968'0,"-1"0"-1584"16,6 0-384-16,0 0 0 0,0 0 2160 0,0 0 336 0,0 0 80 0,-5-2 16 15,-1-1-1392-15,6 3-288 0,0-7-48 0,2 0-16 16,2-2-16-16,1-1-16 16,3-2 0-16,1 0 0 0,1-4-208 0,1 0-32 0,-1-2-16 0,-1 2 0 15,0-1-208-15,-1 1-32 16,-3-1-16-16,0 2 0 0,-3 2-16 0,-1 2 0 15,-2 2 0-15,-1 2 0 0,-1 2 272 0,3 5 48 0,-8 0 16 0,-1 3 0 16,-2 4-448-16,-1 2-176 0,-1 5 128 0,1 2-128 16,0 4 0-16,-1 0 0 0,0 1-144 0,2 1 144 15,2 0-144-15,3 0 144 0,1-1 0 0,2-2-144 16,2 0 144-16,2-1 0 0,2-3 0 0,4-2-128 0,1-1 128 0,2-2 0 16,2-2 0-16,3-1-128 15,3-4 128-15,2-2 0 0,-1-2 0 0,3-2 0 0,1-5 0 16,2-1 0-16,0-2 192 0,0-3-64 15,1-3 0-15,-2-1 16 0,-1-3 0 0,-1-2 0 0,-3-2-144 16,-2 2 0-16,-1 0 144 0,-3 1-144 16,-2 2 160-16,-2 3-32 0,-1 2-128 0,-2 3 192 0,-3 2-48 0,-1 3-16 15,-1 1 0-15,-1 6 0 0,0 0 176 0,0 0 16 16,0 0 16-16,-5 6 0 0,-2 3-336 0,1 2-128 16,-1 2 0-16,1 2 0 0,-1 4 128 0,0 1-160 15,1-1 160-15,1 3-160 0,3-1 160 0,-1 0 0 16,3-1 0-16,1 1-128 0,2-2 128 0,2-2 0 15,0 0 0-15,4-3 0 0,0-3 0 0,1-1-160 0,1-3 160 16,2-3 0-16,1-1-192 0,4-2 64 16,0-3 128-16,3-2-208 0,1-5-48 0,0-1-16 15,1-2 0-15,-1-1 0 0,2-2 272 0,-2-1 0 16,-2-3-128-16,-1 1 128 0,-2-1 0 0,-2-1 0 0,-2-1 0 0,-2 4 0 16,-2 2 144-16,-1 3-144 0,-3 1 128 15,-1 2-128-15,-2 3 256 0,-2 6-48 0,0 0 0 16,0 0 0-16,-6 0-80 0,1 2-128 15,-2 2 176-15,1 4-176 0,-1 3 0 0,0 1 0 0,0 1 0 16,1 1-192-16,2 1 192 0,0 0 0 0,2 0 0 0,2-2-144 16,1 1 144-16,3-2 0 0,1 0 0 0,1-1 0 15,0-2-320-15,3-1 32 0,1-3 0 0,1 0 0 32,1-3-1392-32,1-3-288 0,2-2-48 0,0-4-16 0,1-3-1168 15,2-4-224-15,0-5-48 0</inkml:trace>
  <inkml:trace contextRef="#ctx0" brushRef="#br0" timeOffset="201587.45">18174 12310 10127 0,'-8'-25'896'0,"3"15"-704"0,-4-1-192 0,-2 0 0 0,-1 0 4240 0,-2 0 816 16,-2 1 176-16,0 1 16 0,0 3-3456 0,-1 1-704 16,-1 2-144-16,1 2-32 0,-1 2-720 0,3 2-192 15,0 2 0-15,3 2 0 16,2 2-2048-16,3 3-432 0,2 3-80 0</inkml:trace>
  <inkml:trace contextRef="#ctx0" brushRef="#br0" timeOffset="202181.27">18315 12540 21183 0,'0'0'944'0,"10"-1"192"0,-1-1-912 0,-1-1-224 0,0-1 0 0,0 0 0 16,-2-2 2992-16,0 0 544 15,-3-2 112-15,-3 0 32 0,0 1-1696 0,0-3-320 0,-4-1-80 0,-2 1-16 16,-3 1-512-16,1 2-96 0,-6 0-32 0,0 0 0 16,-2 3-528-16,-1 2-96 0,0 2-32 0,-1 3 0 15,-1 2-272-15,2 3 0 0,-2 1 0 16,1 3 0-16,2 2 0 0,2 3-144 0,-1 1 144 0,3 1-128 15,2-1 128-15,4-1-128 16,1 1 128-16,2 0-128 0,2-1 128 0,1-1 0 0,2-3-144 0,4-1 144 0,1-1 0 0,0-2-144 16,2-3 144-16,1 0 0 0,2-3 0 0,1-2 0 15,0-2 0-15,1-1 0 0,2-3 0 0,0-2 0 16,1-4 0-16,0-2 0 0,2-3 0 0,0-1 0 16,-2-2 0-16,-1 0 0 0,-3 0 0 15,-1 2 0-15,-2 3 128 0,-2 1-128 0,-3 2 192 16,0 3-64-16,-3 1-128 0,-1 3 192 15,-1 4 144-15,0 0 32 0,0 0 0 0,-7 3 0 0,1 0-368 0,-1 4 0 16,0 2 0-16,2 3 0 0,-1 1 0 0,2 1 0 16,1 1-176-16,2 1 176 0,1 1-128 0,2-1 128 15,1-1 0-15,3 0-144 0,1-3 144 0,3-1 0 16,2-1 0-16,3-3-128 0,0-1 128 0,2-3 0 16,-1-1 0-16,1-4 0 0,0-1 0 0,2-3-160 15,2-2 160-15,0-4 0 0,0-4 0 0,1-3-128 16,1-4 128-16,0-3 0 0,0-4 0 15,-1-2 144-15,-1-3-16 0,0-2 0 0,-4-3 0 0,0-1-128 16,-3 0 192-16,-1 1-64 0,-4 2 0 0,-2 1 0 16,-4 5 0-16,-2 5 0 0,-2 4 320 0,-1 4 64 15,-2 4 16-15,-1 3 0 0,-2 1-304 0,1 5-64 16,-2 3-16-16,-1 4 0 0,-2 3-144 0,-2 6-176 16,1 4 48-16,1 5 0 0,-1 2-16 0,1 4 0 0,1 4 0 15,0 3 0-15,2 3 144 0,2 2-160 0,1 2 160 0,3-1-160 0,2 1 160 0,5-2 0 31,-2 0-144-31,3-2 144 0,3-1 0 0,3-3 0 0,0-3-144 0,4-1 144 16,1-4-528-16,3-3-48 16,1-4-16-16,2-3 0 0,4-4-1904 15,2-4-368-15,-1-5-80 0</inkml:trace>
  <inkml:trace contextRef="#ctx0" brushRef="#br0" timeOffset="202738.57">19769 12301 33167 0,'-7'-7'2944'0,"4"3"-2352"0,-1 0-464 0,0 1-128 15,4 3 576-15,-3-4 112 0,-1 3 16 0,4 1 0 0,-6 4-112 0,1 3-16 16,-1 4 0-16,2 4 0 16,1 4-448-16,-1 5-128 0,1 2 0 0,0 3 0 0,-3 1 128 0,3 4-128 15,1 3 160-15,-2 2-160 0,2 2 192 0,0 1-48 16,1 0-16-16,0-2 0 0,-1 0-128 0,-1-3 192 31,0-1-192-31,1-5 192 0,0-1-64 0,-2-3-128 0,1-4 192 0,-1-4-64 0,0-1 32 0,0-4 0 16,0-4 0-16,0-2 0 0,1-1 48 15,3-7 16-15,-4 0 0 0,-2-4 0 0,2-3-32 0,-1-4 0 16,0-4 0-16,0-3 0 0,2-4-192 0,0-5-256 0,-1-4 48 0,3-4 16 16,2-4 192-16,3-3-176 0,1-1 176 0,4-2-160 15,3-3 160-15,2 1 0 16,3 1 0-16,-1 4 0 16,1 3 0-16,-1 3 0 0,1 3 0 0,-1 6 0 0,1 3 304 0,-2 4-16 15,-1 3 0 1,-2 5 0-16,-1 2 64 0,0 4 16 0,-3 1 0 0,0 4 0 15,-1 1-112-15,-2 4 0 0,-5-4-16 0,5 8 0 0,-3 3-240 0,-2 1 128 0,-2 2-128 0,-2 0 0 16,0 1 0-16,-3 2 128 0,-1 0-128 0,-3 2 0 16,-3 1 0-16,-1 0 0 0,-3 0 0 15,1-2 0 1,-1-1-464-16,3-2 16 0,0-1 0 0,4-1 0 31,3-5-192-31,1 0-48 0,4-1 0 0,3-7 0 0,0 0-2336 16,10 0-480-16,1-4-80 0</inkml:trace>
  <inkml:trace contextRef="#ctx0" brushRef="#br0" timeOffset="203208.33">20078 12442 8287 0,'0'0'736'0,"8"-1"-592"16,0 0-144-16,-1 0 0 0,0-1 4064 0,-1 0 784 15,1-2 144-15,-1 1 48 0,-2-1-2080 0,0-1-400 16,1 1-96-16,-2-1-16 0,-3 5-800 0,3-5-176 16,0 0-16-16,-3 5-16 0,0 0-752 0,0 0-160 15,0 0-16-15,0 0-16 0,0 0-496 0,0 0 128 16,1 7-128-16,-1 2 0 0,0 2 0 0,1 2 0 15,0 1-144-15,0 2 144 0,1 0-128 0,1 1 128 16,2 0 0-16,-1 0-144 0,2-2 144 0,1 1 0 0,3-2 0 0,1-2 0 16,1-1 0-16,2-3 0 0,-1-3 0 0,1-1 0 15,-1-3 0-15,3-2 0 0,-1-4 0 0,1 0 0 16,-2-3 240-16,1-1-32 0,2-2 0 0,-1-3 0 16,-1-4 0-16,-2 1 0 0,0-2 0 0,-1 1 0 15,-2 1-80-15,-1 0 0 0,-3 3-128 0,0 2 192 16,-2 2-48-16,0 2-16 0,-2 3 0 0,-2 5 0 15,0 0 96-15,0 0 16 0,0 0 0 0,-3 6 0 16,-1 4-240-16,1 2-160 0,0 3 32 0,-1 0 0 0,2 0 128 0,1 3 0 16,0 1 0-16,2-2-128 15,1-1 128-15,3-1 0 0,0-1 0 0,2 0 0 16,2-3 0-16,3-1-160 0,2-3 160 0,1-1 0 16,1-3 0-16,0-2 0 0,1-2 0 0,-1-2 0 0,0-3 0 15,-1-1 128-15,-1-2 0 0,0-3 16 0,-3-4 192 0,-2-2 48 16,1-1 0-16,-3-1 0 0,-3-1-192 15,-1 0-16-15,-3 1-16 0,-3 4 0 0,-2 1-32 16,-3 1 0-16,-3 3 0 0,-2 1 0 0,-2 3-128 0,-3 2 0 16,-2 3 0-16,-1 2-176 15,0 2-240-15,0 3-48 0,-1 2-16 0,2 4 0 16,1 4-1440-16,-1 2-272 0,0 2-64 0,4 2-15616 0</inkml:trace>
  <inkml:trace contextRef="#ctx0" brushRef="#br0" timeOffset="203648.33">20957 12366 35007 0,'0'-13'1552'0,"0"8"320"0,0 0-1488 0,-2 0-384 16,2 5 0-16,0 0 0 0,0 0 1440 0,0 0 224 16,-4-1 32-16,-2 3 16 0,1 3-1232 0,-2 3-240 0,0 3-48 0,2 4-16 15,-4 5-176-15,1 3 0 0,0 4 0 0,0 4 0 16,0 3-128-16,0 3 128 0,0 2-160 0,-1 1 160 15,-1 3 0-15,1 0 0 0,0-1 0 0,2-1 0 16,-1-3 0-16,2-2 0 0,2-2 0 0,0-3 0 16,-1-5 0-16,2-6 128 0,1-2-128 0,1-5 0 15,-3-3 208-15,3-3-64 0,1-7-16 0,0 0 0 16,0 0 128-16,0 0 32 0,-3-10 0 0,0-4 0 16,-1-4-80-16,2-3-16 0,1-4 0 0,-1-3 0 0,1-5-192 0,1-3 0 15,0-3 0-15,2 0-160 0,1-3 160 0,3 0 0 16,0 2 0-16,3 0 0 0,1 4 0 0,2 2-160 15,1 2 160-15,1 3 0 0,-1 3-160 0,-2 4 160 16,2 2-128-16,0 3 128 0,0 4 0 0,1 3 0 16,-2 4 0-16,0 1-128 0,-1 3 128 0,0 2 0 15,-1 2 0-15,-2 3 0 0,0 0 0 0,-1 2 0 16,-2 0 0-16,-3 3 0 0,-3 1 0 0,-2 0 0 16,-2 1 0-16,-2 2 0 0,-4-1 0 0,-2 0 0 0,-6 1-160 15,-1 1 160 1,-2-1-512-16,-1 0 0 0,-1-1 0 0,-1 1 0 15,-1-2-400-15,-1-1-80 0,-4-1-16 0,-2-2-16272 0</inkml:trace>
  <inkml:trace contextRef="#ctx0" brushRef="#br0" timeOffset="203869.09">20021 12473 32479 0,'0'0'1440'0,"0"0"288"0,0 0-1376 0,0 0-352 0,0 0 0 0,0 0 0 0,0 0 0 0,-2 7-128 15,1 0 0-15,0 3 0 16,-1 1-224-16,1 2-32 0,0 1-16 0,-1-1-8848 16,0-1-1760-1</inkml:trace>
  <inkml:trace contextRef="#ctx0" brushRef="#br0" timeOffset="204581.2">21366 12464 16575 0,'0'0'1472'0,"0"0"-1168"16,0 0-304-16,0 0 0 0,0 0 2112 0,0 0 352 16,0 0 80-16,0 0 16 0,0 0-432 0,0 0-80 15,0 0 0-15,7-2-16 0,1-1-784 0,0-2-160 16,3 1-16-16,0-2-16 0,2 0-480 0,0-2-80 16,0-1-32-16,0 2 0 0,-1-2-160 0,0-1-48 15,-1-1 0-15,-1-1 0 0,-1-1-80 0,-2-1-32 16,-3 1 0-16,-1 2 0 0,0 0 48 0,-3 2 0 15,-3 1 0-15,-1 1 0 0,-3 2 128 0,-1 1 48 16,-5 2 0-16,-1 2 0 0,-1 2-368 0,-2 4 144 16,0 1-144-16,-1 3 0 0,0 2 0 0,1 3 0 15,1 1 0-15,3 1-144 0,-1-1 144 0,3 2-128 0,2-1 128 16,4 1-128-16,1 0 128 0,4-2-192 0,3-2 192 0,1 2-192 16,4-1 192-16,2 0-128 0,3-2 128 0,2-2-128 15,3-1 128-15,4-3 0 0,3 0-144 16,3-3 144-16,0-3 0 0,1-2-176 0,0-2 176 0,0-2-128 15,-1-1 128-15,-2-3-192 0,-2-3 192 0,0-2-192 16,1-2 0-16,-3-1-16 0,-4-4 0 0,0-1 0 0,-2 0 208 0,-1 0 0 16,-3 0 0-16,-3 1 0 0,-3 1 0 15,-1 4 160-15,-3 1-32 0,-2 3 0 0,-2 4 320 0,-2 1 48 16,1 3 16-16,-4 1 0 0,1 4-304 0,-1 3-48 16,2 1-16-16,-1 4 0 0,-2 1-144 0,3 2-176 15,1 1 48 1,0 2 0-16,1 0 128 0,2 1-128 0,3 2 128 0,0 0-128 0,3-2 128 0,-1 0 0 15,0-2-144-15,2-1 144 0,2-1-128 0,0-1 128 16,3-2-160-16,3-1 160 31,0-2-944-31,2-1-80 0,2-4-32 0,3-2 0 16,3-2-2928-16,0-2-592 0</inkml:trace>
  <inkml:trace contextRef="#ctx0" brushRef="#br0" timeOffset="204827.79">22217 12022 13823 0,'-7'-13'608'0,"3"6"128"0,0 0-592 0,2-1-144 0,0 0 0 0,2 0 0 0,-1 0 4672 16,0 1 912-1,0 2 176-15,1 5 48 0,0 0-3632 0,0 0-704 16,0 0-160-16,0 0-32 0,0 0-768 0,5 5-144 16,0 4-48-16,0 3 0 0,-2 2-16 0,1 5-16 15,-2 3 0-15,-1 2 0 0,0 4-144 0,-1-1-16 16,-2 2-128-16,0 0 192 0,-2 2-192 0,2 1 0 15,1 1 0-15,-2 0 0 0,-1-1 128 0,4-1-128 16,0-1 0-16,2-2 144 0,-1-1-144 0,3-2 0 0,-1-2 0 0,2-2 128 31,-1-4-1136-31,3-1-224 0,2-4-48 0,0-2-16 16,2-2-1648-16,2-4-336 0,0-3-64 0</inkml:trace>
  <inkml:trace contextRef="#ctx0" brushRef="#br0" timeOffset="205014.08">22526 12314 28959 0,'-8'-10'1280'0,"8"10"272"0,-3-5-1232 0,-2 2-320 0,-1 0 0 0,0 0 0 16,6 3 1568-16,-5 0 256 0,-1 2 48 0,2 2 16 16,-1 3-992-16,2 2-192 0,0 2-32 0,0 3-16 15,-1-1-432-15,2 1-96 0,1 2 0 0,1 0-128 16,-1 1 128-16,1-1-128 0,0 1 0 0,0-2 0 16,0-1 0-16,2-1 0 15,1 0 0-15,1-2 0 0,-1-5-1408 0,2 1-320 0,2-1-80 0,2-2-13520 16</inkml:trace>
  <inkml:trace contextRef="#ctx0" brushRef="#br0" timeOffset="205165.33">22625 12044 23951 0,'-16'-16'2128'0,"9"7"-1696"16,-3-3-432-16,-1 0 0 0,-2 1 2960 0,0 0 512 16,1 0 112-16,0 3 0 0,0 0-2464 0,2 2-496 15,-1 0-112-15,4 3 0 0,-1-1-512 0,3 3 0 16,5 1 0-16,0 0 0 15,-5 4-1952-15,2 0-336 0,2 2-64 0,1 1-12400 0</inkml:trace>
  <inkml:trace contextRef="#ctx0" brushRef="#br0" timeOffset="205307.25">22217 12187 19343 0,'-10'-3'848'0,"10"3"192"0,-6-4-832 0,2 2-208 0,4 2 0 0,0 0 0 16,0 0 3616-16,0 0 672 0,0 0 144 0,0 0 32 15,0 0-3248-15,11-1-640 0,1 2-128 0,3-1-16 16,4 0-432-16,4 1 0 16,5 0 0-16,4 2 0 0,2-2-1664 0,2 0-320 15,2 0-64-15</inkml:trace>
  <inkml:trace contextRef="#ctx0" brushRef="#br0" timeOffset="205747.71">22965 12472 33167 0,'1'-6'2944'0,"1"0"-2352"0,1-1-464 0,2-2-128 16,-1 0 1024-16,0-1 176 16,2 0 32-16,-2-2 16 0,0-2-416 0,0 0-64 0,0-2-32 0,1-2 0 15,-2-1-304-15,-1 2-64 16,1-1-16-16,-2 3 0 0,-1 2-96 0,0 0-32 16,0 4 0-16,-1 0 0 0,-4 2 32 0,0 2 0 0,-2 1 0 0,-2 4 0 15,-3 3-256-15,-1 2 144 0,-1 4-144 0,-2 2 128 16,0 2-128-16,0 4 0 0,0 1-160 0,3 2 160 15,1 1-144-15,2 0 144 0,1-1-128 0,2-1 128 16,3 0 0-16,3-2 0 0,2-2 0 0,3-2-128 16,1-1 128-16,2-2 0 0,3-2 0 0,2-1 0 15,2-4 0-15,1-1 0 0,3-2 0 0,0-2 0 16,3-3 0-16,0-1 0 0,1-3 128 0,0-3-128 16,0-2 192-16,3-3-16 15,0 0-16-15,1-1 0 0,-1-1-16 0,1 2 0 0,-2 0 0 0,0 4 0 16,0 2-144-16,-1 2 128 0,-3 3-128 0,-1 2 128 0,-2 2-128 0,-1 3 0 15,-3 4 0-15,-2 1 0 0,-1 4 144 0,-1 2 0 16,-1 0 0-16,-1 1 0 0,-3 2-144 0,-1 0 160 16,-1 1-160-16,-2-1 160 0,-3 0-160 0,-2 1 128 15,1-2-128-15,-4-1 128 0,-2-1-128 0,-1-1 160 16,-1-1-160-16,-2-1 160 0,-4 0-160 0,1-4 0 16,-2-1 0-16,1-2 128 15,1-2-1568-15,2 0-320 0,0-1-64 0,3-3-16768 0</inkml:trace>
  <inkml:trace contextRef="#ctx0" brushRef="#br0" timeOffset="205888.5">23576 12417 34895 0,'0'0'1536'0,"0"0"336"0,0 0-1488 0,0 0-384 0,0 0 0 0,0 0 0 16,0 0 1632-16,0 0 256 0,0 0 48 0,0 0 16 16,0 0-864-16,0 0-192 15,0-6-16-15,0 6-16 0,0 0-864 0,0 0 0 0,0 0 0 0,0 0-19984 16</inkml:trace>
  <inkml:trace contextRef="#ctx0" brushRef="#br0" timeOffset="206835.03">2911 15824 19343 0,'0'0'848'0,"4"-7"192"0,0-1-832 0,1 1-208 16,-1-2 0-16,-2-1 0 0,3-1 1568 0,-2 1 272 0,0 0 48 0,0 1 16 15,1 1-176-15,-1 0-16 0,0 1-16 0,-3 7 0 16,0 0-224-16,0 0-32 0,0 0-16 0,0 0 0 16,0 0-352-16,0 0-80 0,0 0-16 0,0 0 0 15,0 0-496-15,-5 13-96 0,-2 3-32 0,0 1 0 16,0 1-352-16,-1 1 0 0,3 1 0 0,0 2 128 15,2 1-128-15,0-1 0 0,1-1 0 0,2-2 0 16,2 1 0-16,1-2 0 0,0-2 0 0,4-1 0 16,4-2-192-16,-1-2 0 0,2-2 0 0,2-3 0 15,2-3-672-15,0-1-144 0,1-4-16 16,1-3-16-16,4-5-2096 0,0-4-400 0,-2-4-96 16,1-3-9504-16</inkml:trace>
  <inkml:trace contextRef="#ctx0" brushRef="#br0" timeOffset="207075.02">3325 15548 8287 0,'0'-18'736'0,"-4"0"-592"15,-3 2-144-15,0-1 0 0,1 0 4896 0,-1 1 944 16,0 3 192-16,-1 2 48 0,-1 2-2880 0,0 2-576 16,0 1-128-16,2 1 0 0,0 2-1104 0,1 2-224 15,-1 1-32-15,7 0-16 0,-7 5-720 0,2 2-144 16,-2 3-16-16,3 5-16 0,1 2-224 0,0 4 0 16,-1 1 0-16,2 3 0 0,0 4-128 0,0 4 128 0,1 3 0 15,0 3 0-15,0 2-128 0,1 0 128 0,0 2 0 16,1 0 0-16,1-1 0 0,1-1 0 0,-1-1 0 0,0-2 0 15,1-4 0-15,1-1 0 0,-2-2 0 0,0-4 0 16,0-3 0-16,-1-2 0 0,0-3 0 0,-1-2 0 31,0-3-256-31,-1-2-160 0,0-2-32 0,1-10 0 16,0 0-2752-16,0 0-544 0,0 0-112 0</inkml:trace>
  <inkml:trace contextRef="#ctx0" brushRef="#br0" timeOffset="207228.58">3164 16000 9215 0,'-4'-15'816'0,"0"8"-656"0,-1-2-160 0,1 1 0 0,1 0 5600 0,3 8 1088 15,-3-6 224-15,3 6 32 0,0 0-4816 0,0 0-960 16,0-9-192-16,0 9-32 16,5-8-560-16,1 3-96 0,3 0-32 0,3 1 0 15,3 0-256-15,2-1 0 0,3 1 0 0,1 1 0 16,2-4-144-16,2 0 144 0,1 1-128 0,-2-2 128 16,0 0-896-16,-2 0-112 0,-3-3-16 0,-4-2-9664 15,-4 0-1920-15</inkml:trace>
  <inkml:trace contextRef="#ctx0" brushRef="#br0" timeOffset="207480.48">2794 15460 36047 0,'-16'-2'1600'0,"9"2"320"0,7 0-1536 0,0 0-384 0,-7 4 0 0,7-4 0 16,0 0 0-16,0 0 0 0,6 11-144 0,3-2 144 15,5-4 0-15,3 1 0 0,5-3 0 0,1-1 0 16,-1-3 0-16,1-2 0 0,1-3 176 0,-5-2-176 15,-3 0 528-15,-3-3 0 0,-3-1 0 0,-4 1 0 16,-3-4 400-16,-3 2 80 16,-1 0 16-16,-4 1 0 0,-4 1-224 0,-1 2-32 0,-1 1-16 0,-3 4 0 15,-2 1-416-15,-2 4-80 0,-1 3 0 0,2 5-16 16,-1 3-496-16,2 6-80 0,-1 2-32 0,4 5 0 16,3 0-1936-16,3 2-400 15,6 3-80-15</inkml:trace>
  <inkml:trace contextRef="#ctx0" brushRef="#br0" timeOffset="209723.27">5708 15484 23039 0,'0'-11'2048'0,"0"-1"-1648"0,0 0-400 0,1 1 0 0,1 1 2016 0,-1 1 320 0,0 1 64 0,-1 8 16 16,0-6-976-16,0 6-192 15,0 0-32-15,0 0-16 16,0 0-448-16,0 0-96 0,0 0-16 0,-4 9 0 16,-2 4-352-16,2 3-80 0,-1 4-16 0,1 3 0 15,-3 2-192-15,1 4 0 0,-5 2 0 0,1 3 0 16,0 2 0-16,0 3 0 0,-1 1 0 0,1 0 0 16,0-2 0-16,3 0 0 0,2-4 0 0,2-2 0 0,1-5 0 0,3-3 0 15,2-2 0-15,0-3 0 0,1-3 0 0,0-3 0 16,3-3 0-16,0-4 0 0,1-1 256 0,2-2 96 15,2-1 32-15,2-1 0 0,3-3 288 0,1-1 64 16,-2-2 16-16,3-1 0 0,2-2-432 0,2-1-96 16,-1-1-16-16,0 2 0 0,-4-1-208 0,1 1 128 15,-1 1-128-15,-2 2 0 0,0-1 0 0,-3 2-320 16,-1 1 64-16,-1 1 0 16,-1 0-1728-16,-1 1-352 0,-9 1-64 0,10 0-14304 0</inkml:trace>
  <inkml:trace contextRef="#ctx0" brushRef="#br0" timeOffset="210248.79">6009 15935 30639 0,'-10'-7'1344'0,"10"7"304"0,-6-4-1328 0,6 4-320 0,-6-6 0 0,6 6 0 16,0 0 416-16,0 0 16 0,-2-7 0 0,2 7 0 15,3-9 400-15,4 0 96 0,2 0 16 0,0 0 0 16,4-1-448-16,1-1-96 0,0-1-16 0,0 0 0 15,0-1-128-15,-2 0-16 0,-1-3-16 0,-2 1 0 16,-3 0 0-16,-1 1 0 0,-4 3 0 0,-1 2 0 0,-1 0 208 0,1 9 32 16,-4-7 16-16,4 7 0 0,-11-2 96 0,0 3 0 15,-1 2 16-15,-1 6 0 0,-1 3-288 0,-3 4-64 16,-2 1-16-16,3 3 0 16,3 0-224-16,1 1 0 0,1 1 0 0,2 0-160 0,2 0 160 0,3 0 0 15,1-2 0-15,3-1 0 0,3 1 0 0,1-1 0 16,2-2 0-16,3 1-128 0,0-3 128 0,4 0 0 15,1-4 0-15,1-1-128 16,3-4-464-16,3-1-96 0,0-3-16 0,2-2 0 16,2-3-1760-16,3-4-352 0,-2-3-80 0,0-3-16 15,1-4-1632-15,-3-2-320 0,-2-5-64 0,-1 0 0 16,-2-1 2592-16,-2 0 528 0,-1-2 96 0,-4 1 32 0,-4-1 3440 0,-1 3 688 0,-3 1 144 0,-1 3 32 16,-4 3 816-16,-2 2 160 0,0 3 48 0,-1 2 0 15,-3 3-1040-15,-1 1-208 0,1 2-32 0,-2 2-16 16,0 1-592-16,1 2-112 0,8-1-32 0,-8 5 0 15,0 2-1088-15,2 4-208 0,1 2-64 0,0 3 0 16,2 4-256-16,2 3 0 0,0 0 0 0,2 4 0 16,1 0 0-16,3 2-144 0,0 1 144 0,1 0 0 15,0 2 0-15,1 1-128 0,-2-1 128 0,1-1 0 0,-4-1 0 0,1-2-128 16,0 0 128-16,-1-5 0 16,-1-3-832-16,0-3-64 0,-1-1-32 0,-1-4 0 15,-2-2-2288-15,-2-4-464 0,-1-1-96 0</inkml:trace>
  <inkml:trace contextRef="#ctx0" brushRef="#br0" timeOffset="210608.06">6203 15993 29199 0,'0'0'1280'16,"4"-5"288"-16,2-3-1248 0,0 1-320 0,3 1 0 0,2-1 0 0,2 0 240 0,5 1-16 16,-2-1 0-16,6 0 0 0,1-2-32 0,6 0-16 0,2-2 0 15,2 1 0-15,3-1 160 0,-1 0 48 16,-2-2 0-16,-2 0 0 0,-1-2 96 0,-5 1 32 0,-3-1 0 0,-5-2 0 15,-3-3-176-15,-2 1-16 0,-3-2-16 0,-4-1 0 16,0 0 224-16,-5 1 48 0,0 1 16 0,-5 2 0 16,0 4 64-16,-2 0 16 0,-2 1 0 0,1 3 0 15,-2 1 80-15,-1 3 16 0,1 2 0 0,-2 2 0 16,-3 1-240-16,1 3-32 0,0 2-16 0,-1 3 0 0,4 2-480 16,2 1 0-16,-1 1 0 0,2 3-160 0,-1 2 160 15,3 5-128-15,2 3 128 16,2 5-128-16,0 2 128 0,2 1 0 0,0 0-144 0,0 3 144 0,2 2 0 0,2 1 0 15,0-2 0-15,0-1 0 0,1-2 0 0,-1-1 0 16,0-3 0-16,1-1 0 0,-1 0 0 0,2-3 0 16,-1-2 0-16,1-3 0 0,-2-4 0 0,0-1 0 15,0-4 0-15,-2-1 0 16,-2-10-416-16,-3 8-112 0,3-8-32 0,0 0 0 16,-10 6-2128-16,-1-3-448 0,-1-2-64 0,-5-2-11968 0</inkml:trace>
  <inkml:trace contextRef="#ctx0" brushRef="#br0" timeOffset="210750.08">6334 16139 21183 0,'0'0'944'0,"3"-10"192"16,-2 2-912-16,3 0-224 0,3-1 0 0,2 1 0 0,2 1 3200 0,1-1 576 0,2-1 128 0,5 3 32 15,2-2-2400-15,3 0-464 0,3 1-112 0,2-1 0 16,0 0-576-16,-2 2-128 0,2-1 0 0,-6 0-16 31,0 1-1312-31,0 0-256 0,0 2-48 0,-2 1-14848 0</inkml:trace>
  <inkml:trace contextRef="#ctx0" brushRef="#br0" timeOffset="211206.51">5437 16532 15663 0,'-12'-3'688'0,"4"1"144"0,8 2-656 0,-9-4-176 0,3 1 0 0,6 3 0 0,0 0 4800 0,0 0 912 0,0 0 192 0,0 0 48 16,0 0-4576-16,10 0-912 0,2 0-176 0,5 0-32 15,5 1 0-15,8-1 0 0,9 0 0 0,8-1 0 16,5-2-32-16,5-3 0 0,3 0 0 0,7-1 0 31,6 0-48-31,4 1-16 0,2-2 0 0,2-2 0 0,-3-2-160 0,-4 3 160 0,2 3-160 0,-1 1 160 16,-3-1-32-16,-9 0-128 0,-5 1 192 0,-10 1-64 15,-6 2-128-15,-7 2 192 0,-5 0-192 0,-5 1 192 0,-8 1-192 0,-5 1 128 16,-12-3-128-16,0 0 128 16,0 0-448-16,0 0-112 0,-6 10-16 15,-4-1 0-15,-3 1-2016 0,-5 0-416 0,0 0-64 16</inkml:trace>
  <inkml:trace contextRef="#ctx0" brushRef="#br0" timeOffset="212044.91">6076 17121 12895 0,'0'0'1152'0,"0"0"-928"0,0 0-224 0,0 0 0 0,0 0 2560 0,0 0 448 16,0 0 112-16,0 0 16 15,0 0-1728-15,0 0-320 0,0 0-80 0,0 0-16 16,0 0-384-16,0 0-80 0,0 0-16 0,0 0 0 0,0 0-112 0,0 0-16 16,0 0-16-16,0 0 0 0,9-3 16 0,-9 3 16 15,0 0 0-15,0 0 0 0,0 0 48 0,0 0 0 16,0 0 0-16,0 0 0 0,0 0 128 0,0 0 48 16,0 0 0-16,0 0 0 0,0 0-176 0,0 0-48 0,0 0 0 15,0 0 0-15,0 0-160 0,0 0-48 0,0 0 0 0,0 0 0 16,0 0-64-16,0 0 0 0,0 0-128 0,0 0 192 15,0 0-48-15,0 0-16 0,0 0 0 0,0 0 0 16,0 0 0-16,0 0 0 0,0 0 0 0,0 0 0 16,0 0 128-16,0 0 0 0,0 0 16 0,0 0 0 15,4-6 64-15,2-1 16 16,-1 1 0-16,2-2 0 0,1-1-16 0,0-1 0 0,2-1 0 0,1 0 0 16,1-2-64-16,2-1-16 0,0-1 0 0,2-1 0 15,2-4 0-15,3-3 0 0,-1-2 0 0,3-2 0 16,1 1-64-16,-2-3-32 0,-2-3 0 0,0 2 0 15,-4 0-160-15,-3 3 0 0,-3 2 0 0,-2 3 128 0,-3 0-128 16,-3 6 0-16,-2 4 0 0,-2 3 0 0,-1 1-256 0,-2 5-64 16,-3 1-32-16,-3 4 0 15,0 2-192-15,-2 3-32 0,0 2-16 0,-1 4 0 16,1 2 128 0,1 3 16-16,1-2 16 0,2 2 0 0,2 1 160 0,2-1 16 0,4 0 16 0,0 1 0 0,0-3 64 0,1-1 16 15,0 0 0-15,1-1 0 0,1-1 160 0,1 0 0 16,1 2 0-16,1-1 0 0,0 0 0 0,-1 2 0 15,0 1 0-15,1 0 0 16,-1 0 0-16,2 1 0 0,-2 0 0 0,2-1 176 0,-1-1 80 0,1 0 0 0,-1 1 16 0,2-2 0 16,-1-1 16-16,2 0 0 15,0-3 0-15,1-2 0 0,-1-1 160 0,1-1 16 0,1-2 16 0,0-1 0 16,0-1 160-16,1-2 16 16,0-2 16-16,2-1 0 0,0-3-176 0,3 0-48 0,-3-3 0 0,2-1 0 15,2-2-192-15,-1-2-64 0,1-3 0 16,-3 0 0-16,0 2-192 0,-3 0 0 0,-1-1 0 15,-1 3 0 1,-3 2-400-16,0 3-128 0,1 0-32 0,-7 7 0 0,0 0-2304 16,0 0-464-16</inkml:trace>
  <inkml:trace contextRef="#ctx0" brushRef="#br0" timeOffset="-214127.58">368 10736 19343 0,'0'0'1728'0,"0"0"-1392"16,0 0-336-16,0 0 0 0,0 0 1344 0,0 0 192 0,0 0 32 0,0 0 16 16,0 0-304-16,3-5-64 15,2-1-16-15,-1 0 0 0,2-3-64 0,0 0-16 16,1-2 0-16,1-1 0 0,2-2-336 0,-1-2-64 0,1-1-16 0,1-4 0 16,1-2-192-16,1-4-32 0,-1 0-16 15,3-16 0-15,-2 3-208 0,-1 1-64 0,-2-3 0 0,0 1 0 0,-1 1-192 0,-4 2 144 16,-2 2-144-16,-3 4 128 0,0 4-128 0,-3 6 0 15,-2 6 0-15,-1 5 0 0,1 3 0 16,-2 5-144-16,0 3 144 0,-2 4-208 0,0 4 48 0,1 4 16 31,1 2 0-31,0 4 0 0,3-1-112 0,-2 4 0 0,1 1-16 0,2 0 0 0,3 0 80 0,2 1 32 16,0-1 0-16,3-1 0 0,5-3-96 0,1-2 0 16,3 1-16-16,-5-8 0 0,1-2 32 0,3 1 16 15,2 0 0-15,0-2 0 0,-1 1 224 0,3-1 0 0,-2-1 0 0,0 1 0 16,-2-1 128-16,-2 1 80 15,-1-1 16-15,-2 1 0 0,-3-2 192 0,0 0 32 16,-5-4 16 0,0 0 0-16,1 6 272 0,-1 0 48 0,-2 1 16 0,-1-1 0 0,-1-1-368 0,-1 1-80 0,-4-1-16 0,1 1 0 15,-1-2-336-15,-2 0 128 0,-1 1-128 0,0-3 0 16,-1 1-256-16,0 1-112 16,-2-2-16-16,1 0-16 15,0-1-2240-15,2-1-448 0,1-1-96 0</inkml:trace>
  <inkml:trace contextRef="#ctx0" brushRef="#br0" timeOffset="-213900.64">704 9820 24879 0,'-5'-17'1088'0,"3"7"256"0,0 1-1088 0,0 0-256 0,-3 1 0 0,3 3 0 0,2 5 2400 0,0 0 416 31,-4-6 96-31,4 6 16 0,0 0-1392 0,0 0-288 0,0 0-48 0,1 12-16 16,1 5-768-16,2 2-160 0,1 5-16 0,0 2-16 0,1 3-96 0,0 2-128 15,3 2 176-15,0 4-176 0,-1 1 128 0,-1 2-128 16,2-2 0-16,0 0 0 16,-2-3 144-16,2-2-144 0,2-1 0 15,-3-11 144-15,-1 0-144 0,0 0-144 0,1-2 144 0,0 0-208 32,1-4-2032-32,-1-1-384 0,-1-3-96 0</inkml:trace>
  <inkml:trace contextRef="#ctx0" brushRef="#br0" timeOffset="-213602.31">987 10206 13823 0,'0'0'608'0,"0"0"128"0,0 0-592 0,0 0-144 16,5-9 0-16,-2 4 0 0,2-2 4032 0,0-1 768 0,1 0 144 0,-1-2 48 15,1-1-3712-15,0-1-752 0,1-3-144 0,-1 0-16 0,0-2-48 0,-1 1-16 16,-1 0 0-16,-2 0 0 0,-1-1-64 15,-1 2-16-15,-2 0 0 0,-2 3 0 16,1 2 0-16,-1 2 0 0,-3 2 0 0,1 4 0 16,-2 1 400-16,0 3 80 0,0 2 0 0,-1 2 16 0,-1 4-352 0,1 1-80 15,0 2-16-15,-1 3 0 0,1 2-272 0,4 2 0 16,-2 0 0-16,4 1 0 16,1 0 0-16,1-1 0 0,1-2 0 0,3 0 0 0,2 0-144 0,2-3 16 15,1-2 0-15,3-1 0 16,2-2-256-16,2-3-64 0,4-3 0 0,11-2 0 15,-4-4-1696-15,2-4-352 0,-2-4-64 0,-2-5-6896 16,0-3-1376-16</inkml:trace>
  <inkml:trace contextRef="#ctx0" brushRef="#br0" timeOffset="-213312.43">1369 9978 10127 0,'0'0'896'0,"-3"6"-704"0,0 0-192 0,-1 2 0 16,-1 0 3200-16,1 1 624 0,2 0 112 0,0 2 32 15,-1 0-2320-15,-1 0-464 16,1 0-96-16,1-2 0 0,0 0-320 0,1 0-64 15,0-3-16-15,1-6 0 0,0 0-48 0,0 0 0 0,0 0 0 0,0 0 0 16,0 0 64-16,0 0 0 0,0 0 0 0,-2-7 0 16,4-3-192-16,-1-1-48 0,-1-2 0 0,1-2 0 15,0-1-208-15,1-2-64 0,1 0 0 0,1-1 0 16,0 0-64-16,0 3-128 0,2 0 176 0,-1 4-176 16,1 1 144-16,1 3-144 0,0 2 0 0,2 4 144 15,-1-1-16-15,1 3 0 0,-3 3 0 0,3 1 0 0,1 3-128 0,1 1 0 16,-1 2 0-16,1 0 0 0,0-1 0 0,0 0-144 15,-1 1 144-15,2 0-160 16,2-3-496-16,0-1-112 0,2-3 0 0,-1-2-16 16,2-2-2016-16,-1-3-400 0,2-3-64 0,1-3-5360 15,-1-2-1056-15</inkml:trace>
  <inkml:trace contextRef="#ctx0" brushRef="#br0" timeOffset="-212959.31">1811 9639 10127 0,'-7'-5'448'0,"0"3"96"0,-1 0-544 0,-1 2 0 16,-4 2 0-16,1 1 0 0,0 3 4992 0,-2 1 880 15,-3 2 176-15,2 4 32 0,1 3-4032 0,-2 0-832 16,2 3-144-16,1 2-48 0,1 2-320 0,0 1-80 0,1-1-16 16,1 0 0-16,2 0-400 0,3-3-80 15,2-2 0-15,2-2-128 0,2 0 304 0,3-2-48 0,1-2-16 0,3-1 0 16,-2-2 80-16,3-4 32 16,2-1 0-16,1-4 0 0,0-3-352 0,3-2 0 0,-1-2 0 0,1-3 0 15,1-3 0-15,-3-4 0 16,1-2-160-16,1-3 160 0,-2-3 0 0,-1-4-128 0,-1-2 128 15,-1-4 0-15,-2-5 0 0,-2 0-128 0,0-2 128 0,-2 2 0 16,-1 3 0-16,0 2 0 0,-3 3 0 0,0 5 0 16,-3 5 512-16,2 5 48 0,-1 2 16 0,-1 4 0 15,-2 3 160-15,2 2 32 0,0 3 16 0,3 3 0 16,-6 3-464-16,2 3-112 0,-1 1-16 0,2 4 0 16,-1 1-192-16,0 3 0 0,2 1 0 0,1 3 0 15,0 2 0-15,0 2-160 0,2-2 160 0,1 2-128 16,2 1 128-16,0-1 0 0,1-1 128 0,2-1-128 15,2 0-192-15,1-1-96 0,0-1-32 0,2-3 0 16,1-2-1664-16,2-1-320 0,3-5-80 0,0-1-9328 16,0-4-1872-16</inkml:trace>
  <inkml:trace contextRef="#ctx0" brushRef="#br0" timeOffset="-212692.43">2134 9635 23663 0,'-6'-11'1040'0,"6"11"240"0,-2-8-1024 0,0 1-256 16,-1-2 0-16,0-1 0 0,1-1 1472 0,-1 0 240 15,1-2 48-15,-2 1 16 0,1-2-448 0,2 2-96 16,-2 0-16-16,0 1 0 0,0 1-320 0,1 2-80 16,0 1-16-16,2 7 0 0,0 0-64 0,0 0-16 15,0 0 0-15,0 0 0 0,-7 3-272 0,1 4-48 0,1 0-16 0,0 5 0 16,0 2-192-16,2 2-64 0,0-1 0 0,0 1 0 16,1 2-128-16,2-1 0 0,1 1 0 15,2 0 0-15,0-2 0 0,1 2 0 0,1-4 0 0,2-1 0 16,1-2 0-16,1-1 0 0,0-2 0 0,2-2 0 15,1-1 0-15,0-2 0 0,0-2 144 0,0-3-144 16,2-1-256-16,1-3-112 0,0-2-16 16,0-1-16-16,0-4-2192 15,1-2-432-15,0-4-96 0</inkml:trace>
  <inkml:trace contextRef="#ctx0" brushRef="#br0" timeOffset="-211956.02">2309 9431 19343 0,'0'0'1728'0,"-4"-4"-1392"16,1 0-336-16,0-1 0 0,-1 1 1600 0,2-1 240 16,0 0 48-16,2 5 16 0,0 0-112 15,0 0 0-15,0 0-16 0,0 0 0 16,0 0-800-16,6-2-144 0,-1 2-48 0,2 2 0 0,0 1-400 0,2 3-96 16,2 1-16-16,-1 3 0 0,0 2-80 0,1 2-32 15,-1-1 0-15,-1 1 0 0,-2 1-32 0,0-1 0 16,0 1 0-16,-3-3 0 0,-1-1 0 0,1 0-128 15,-2-1 192-15,-1-1-64 0,0-1 0 0,-1-8 0 0,-1 5 0 0,1-5 0 16,0 0 32-16,0 0 0 0,0 0 0 16,0 0 0-16,-6 0 224 0,2-2 32 0,0-1 16 0,-1-3 0 15,3-1 96-15,0-4 32 0,0-4 0 0,0-1 0 16,1-2-272-16,1-2-48 16,0-1-16-16,3 2 0 0,0 0-224 0,2 1 0 15,1 2 0-15,-1-1 0 0,1 1 0 0,2 0 0 0,0 3 0 0,1 2 0 16,0 0-1248-16,1 1-240 0,2 1-48 0,-1 2-16 15,1 0-1440 1,-2 2-272-16,1-2-64 0,1 2-16 0</inkml:trace>
  <inkml:trace contextRef="#ctx0" brushRef="#br0" timeOffset="-211658.54">2651 9260 16575 0,'0'0'1472'0,"-2"6"-1168"16,-1 2-304-16,0 1 0 0,2 2 1936 0,-1 1 336 16,0 1 64-16,-1 0 16 15,2 1-640-15,-1 0-128 0,0 0-32 0,0 2 0 16,-1-2-352-16,1-1-80 15,1 0-16-15,0-1 0 0,-1 1-320 0,1-4-64 0,2-1-16 0,-1-1 0 16,0-7-176-16,0 0-32 0,0 0-16 0,0 0 0 0,0 0-64 16,0 0-16-16,0 0 0 0,5-6 0 0,0-1-80 0,0-3-32 15,-3-2 0-15,3-4 0 16,-1-3-144-16,1-3-16 0,-1-2-128 0,2-1 192 0,-1-1-192 0,-1 0 128 16,2 2-128-16,-1 2 0 0,1 1 0 15,-1 5 0-15,1 2 0 0,-2 3 0 0,1 3 224 0,0 2-48 16,1 2-16-16,-6 4 0 0,6-1-16 0,3 3 0 15,-2 2 0-15,0 4 0 0,0 1-144 0,0 2 0 16,-1 1 0-16,1 1 0 0,-1 1 0 0,2 2 0 16,0-2 0-16,0 1 0 0,-1 1 0 0,1-2-256 15,-1-1 64-15,-1-1 16 16,2-2-1488-16,2-1-288 0,0-2-64 0,0-3-9312 16,-1-1-1872-16</inkml:trace>
  <inkml:trace contextRef="#ctx0" brushRef="#br0" timeOffset="-210985.85">3031 9138 22511 0,'0'0'992'0,"0"0"224"0,0 0-976 0,-3-6-240 0,0 0 0 0,-1-1 0 16,1-1 1168-16,1 0 192 0,1-2 48 0,0 0 0 0,1-1-240 0,-1 0-32 16,1-2-16-16,0-1 0 0,-1 1-352 0,1 2-80 15,0 1-16-15,0 1 0 0,0 3-32 0,0 6-16 16,0 0 0-16,0 0 0 0,0 0 48 0,0 0 16 15,-5 3 0-15,2 5 0 0,0 3-368 0,-1 2-64 16,2 1 0-16,-1 3-16 0,-1 0-240 0,2 2 0 16,0 0 0-16,1 1 0 0,1-3 0 15,0 1 0-15,1-1 0 0,2 0 0 16,1-2 0-16,0-1 0 0,0-3 0 0,2-4 0 0,-1-1 0 0,2-3 0 16,-7-3 0-16,9 0 0 0,0-1 320 0,-1-2-48 15,1-3 0-15,1-2 0 0,-2-3-16 0,1-3 0 0,-2-2 0 16,3-4 0-16,0-2-48 0,1-1-16 15,1-3 0-15,-1 0 0 0,1-3-48 0,0 2-16 16,1 2 0-16,-1 3 0 0,-1 2-128 0,0 4 0 0,0 3 0 16,-1 3 0-16,-2 4 0 0,0 2 0 15,-1 1 0-15,-1 3 0 0,0 3 0 0,-1 3 0 0,0 2 0 16,-1 0 0-16,-1 2 0 0,0 2 0 0,-2 1 0 16,-1 1 0-16,-1 2 0 0,-1 2 0 0,0-2 0 0,1 0 0 15,0-3 0-15,1-1 0 0,1-2 0 16,1-2 0-16,-2-8 0 0,0 0 0 15,6 3 0-15,0-2 0 0,0-2 128 0,1-2 0 16,-1-3 0-16,2-1 0 0,1-4-128 0,1-3 0 0,-1-1 0 16,4-4 0-16,-4-2 0 0,2-1 0 0,0-4 0 0,-1 1 0 15,-2-1 0-15,-1 4 0 16,-2 4 0-16,0 2-176 0,-2 2 176 0,-1 3 0 0,0 2-144 0,-1 5 144 16,-1 4 0-16,0 0-176 0,0 0 176 0,0 5-128 15,-1 2 128-15,2 2-160 0,-1 1 160 0,0 2-160 0,-1 1 160 0,1 1 0 16,0 2 0-16,1-1-128 0,2 0 128 0,-1 1-208 15,1-3 80-15,1 0 128 0,1-1-256 0,0 0 80 16,2-1 16-16,1 0 0 0,-1-1 160 0,2-2 0 16,0-1 0-16,-1-1 0 15,-1-1 0-15,0 0 0 0,-7-5 0 0,0 0 128 0,0 0 256 0,2 7 64 16,-2-7 16-16,-3 6 0 0,-3 1 160 16,-1-1 16-16,-1 1 16 0,-2 1 0 0,-1-1-304 0,0 1-64 0,0 0-16 0,-2 0 0 31,-1-1-960-31,-1 1-192 0,2 0-32 0,0 0-12272 15,-1 0-2432-15</inkml:trace>
  <inkml:trace contextRef="#ctx0" brushRef="#br0" timeOffset="-209407.01">335 11773 21183 0,'0'0'1888'0,"0"0"-1504"0,0 0-384 0,0 0 0 16,3-6 1552-16,-1-1 240 0,-1 1 64 0,0-2 0 16,0-2-448-16,1-1-64 0,0-2-32 0,3-3 0 15,-1-2-288-15,2-3-48 0,0-2-16 0,2-4 0 16,2-1-448-16,-3-3-112 0,2-2-16 16,0-1 0-16,-1-1-208 0,-2 2-48 0,-1 1-128 15,-1 3 192-15,-1 4-192 0,-1 3 0 0,-5 3 128 0,1 5-128 0,0 3-176 16,-1 3-80-16,-2 5 0 0,0 3-16 15,-2 3-48-15,2 4-16 0,-1 2 0 0,1 3 0 16,0 0 112-16,1 3 32 16,1 3 0-16,0-1 0 0,2 2 192 0,2 0 0 15,2-2-160-15,1 0 160 0,1-1-128 0,2-1 128 16,2-2-160-16,2-1 160 0,1-1 0 0,1-1 0 16,3-1 0-16,0-2 0 0,3 0 0 0,1 0 160 0,0-3-160 0,0-1 192 15,-1-1-48-15,2 0 0 0,-1-2 0 0,-2-2 0 16,-1 1-144-16,-2-1 160 0,0-2-160 0,-2-2 160 15,-1 0-160-15,0-2 128 0,-1-2-128 0,0-2 128 0,-1-2-128 0,0-2 192 16,-1-1-192-16,-1-3 192 16,0-2-192-16,-1 0 160 0,-2-1-160 0,0 0 160 15,-3-2-160-15,-1 2 0 0,-2-1 144 0,-1 4-144 16,0 3 160-16,-1 1-32 0,-3 3-128 0,0 3 192 0,2 4 304 0,-1 1 48 16,-2 2 16-16,-1 2 0 0,1 3-16 0,1 2 0 15,-1 2 0-15,0 2 0 0,2 2-384 0,1 2-160 16,-1 2 128-16,3 0-128 0,0 1 0 0,0 0 0 15,0 0 0-15,2 1 0 0,2-1-160 0,1-2 160 16,1-1 0-16,1-1-144 0,-1-1 144 0,2-2-128 16,0-4 128-16,1 1-128 0,-7-5 128 0,7 2 0 15,2-2 0-15,-1-2 0 0,-3-3 0 0,1 0 0 16,-2-2 0-16,2-1 128 0,-2-2-128 0,1-2 176 16,-1-3-176-16,-1 0 192 0,1-3-64 0,-2-2-128 15,0 1 192-15,-1 1-64 0,-1 2-128 0,1 1 128 0,-1 2-128 0,0 2 128 16,0 3-128-16,0 3 160 0,0 5-160 0,0 0 160 15,0 0 80-15,0 0 16 0,0 0 0 0,2 10 0 16,1 2-256-16,0 2 0 16,0 2-144-16,2-1 144 0,0 0 0 0,1 1 0 0,0-2-128 0,2 0 128 15,0-2 0-15,0-1 0 0,1-2 0 0,1-1-144 16,0-3 144-16,2-1 0 0,-1-3 0 0,0-2 0 16,1-4 0-16,0-1 0 0,0-3 0 0,1-2-128 15,-1-4 128-15,-1-3 0 0,-1-2 0 0,-1-2 0 16,0-3 128-16,-1-3-128 0,1-2 128 0,-3-5-128 15,-1-2 128-15,-2 0-128 0,-2-2 128 0,-1 2-128 16,0 2 128-16,-2 2-128 0,-2 3 128 0,0 3-128 16,1 5 320-16,-1 4-16 0,-2 2 0 0,3 4 0 0,-2 3 256 0,2 4 48 15,0 2 16-15,3 3 0 0,0 0-368 0,-5 4-80 16,1 4-16-16,2 2 0 0,2 1-160 0,0 4 0 16,0 3-160-16,1 3 160 0,0 3-144 0,2 3 144 15,2 3-128-15,-1 3 128 0,2 1 0 0,1 0-128 16,3-2 128-16,0-1 0 0,0-3 0 0,1 0-160 15,2-4 160-15,-1-2 0 0,-1-3-192 0,1-3 192 16,0-2-192-16,1-5 192 0,-2-1-192 0,1-2 64 16,0-5 128-16,0 0-208 0,0-3-16 0,1-3 0 15,-1-1 0-15,0-2 0 0,-1-2 32 0,0-2 0 16,0-2 0-16,-1-3 0 0,-2-2 16 0,1 1 16 0,0 0 0 0,-3-1 0 16,0 3 160-16,-2 2 0 0,0 2 0 0,0 2-128 15,-2 2 128-15,0 2 0 16,-2 6 0-16,0 0 0 0,0 0 256 0,0 0 0 0,0 0-16 0,0 0 0 15,-1 8-240-15,1 1 144 0,-2 1-144 16,2 0 128-16,1 1-128 0,0 0 0 0,1 1 0 0,2-1 0 16,0-1 0-16,3-1 0 0,-1-2-128 0,3 0 128 15,1-2 0-15,1 0-176 0,1-3 176 0,3-1-128 16,0-2-112-16,0-1-16 0,1-3 0 0,1 0 0 0,-1-3-32 0,-1-1-16 16,0-1 0-16,0-2 0 0,-2-1 112 15,-2-1 0-15,-2-2 16 0,-1 1 0 0,1 0 176 0,-2 0-192 16,-4 2 192-16,0 1-192 0,1 2 192 0,-2 2 0 15,-1 4 0-15,-1 4 128 0,0 0 96 0,0 0 32 16,0 0 0-16,0 0 0 0,2 8-96 0,2 1-16 16,0 0 0-16,0 1 0 0,0-1-144 0,1-1 0 15,2-2 0-15,0 1 0 0,0-3 0 0,2 0 0 16,0-2 0-16,1-2 0 0,1-1 0 0,1-2 0 16,0-3 0-16,0-2 0 0,0 0 208 0,-1-3 64 15,-1-2 16-15,-1-1 0 0,-3-2 112 0,0-2 32 16,-3-1 0-16,-1 0 0 0,-2 0-48 0,-2 1 0 15,-1 1 0-15,-5 1 0 0,0 2-160 0,0 2-32 16,-3 2-16-16,0 3 0 0,0 3-16 0,-3 2 0 16,-3 2 0-16,-1 3 0 15,1 3-480-15,-1 2-80 0,-1 2-32 0,-1 1 0 16,-2 2-576-16,0 2-112 0,2 0-32 0,-2 2 0 16,0-1-1952-16,2 0-400 0,0-5-80 0</inkml:trace>
  <inkml:trace contextRef="#ctx0" brushRef="#br0" timeOffset="-209265.84">1440 10639 9215 0,'-11'-4'400'0,"11"4"96"0,-9-3-496 0,1 0 0 15,0 1 0-15,1 1 0 0,-1 0 6208 0,1 1 1152 16,2 0 240-16,0 1 32 16,5-1-7392-16,0 0-1488 0,-5 3-288 0</inkml:trace>
  <inkml:trace contextRef="#ctx0" brushRef="#br0" timeOffset="-209093.26">1028 10886 40543 0,'-19'-1'1792'0,"11"0"384"16,0-1-1744-16,0 1-432 0,3 0 0 0,-1-1 0 0,2 0 832 0,4 2 96 16,0 0 16-16,3-5 0 0,5 0-784 0,5-2-160 15,2-1 0-15,7-3 0 0,5-4-160 0,3-2 16 16,0-4 0-16,4-3 0 15,3-3-1536-15,1 0-304 0,3-2-64 0</inkml:trace>
  <inkml:trace contextRef="#ctx0" brushRef="#br0" timeOffset="-206483.47">8362 15935 9215 0,'0'0'400'0,"0"0"96"0,0 0-496 0,0 0 0 15,0 0 0-15,0 0 0 0,0 0 896 0,0 0 96 16,0 0 16-16,0 0 0 0,-2-8 48 0,2 8 16 16,-5-7 0-16,5 7 0 15,-2-5 352-15,2 5 80 0,-5-7 16 0,5 7 0 0,-6-4 96 0,1 1 32 0,-1-2 0 0,0 2 0 16,-1 1-432-16,0 0-96 15,1-3-16-15,6 5 0 0,-7-3-336 0,2 1-80 16,-2-1-16-16,7 3 0 0,-5-1-96 0,5 1-32 0,0 0 0 0,0 0 0 16,-7-1-96-16,7 1-32 0,0 0 0 0,0 0 0 15,0 0-48-15,0 0-16 16,0 0 0-16,0 0 0 0,0 0-144 0,0 0-16 0,0 0-16 0,7 6 0 16,-7-6-16-16,9 6 0 0,0 0 0 15,1 0 0-15,1 1-160 0,0 0 128 0,0-1-128 0,2 1 128 16,4 1-128-16,0-1 128 15,1-1-128-15,0 1 128 0,-2 1 0 0,2-1-128 0,-1-2 192 16,3 2-64-16,2-1 0 0,0 2 0 0,-1-1 0 16,3-2 0-16,-1 1-128 0,2-2 0 15,0 1 0-15,0-1 0 0,-1 1 0 0,1 0 0 0,-1-2 0 16,-3 0 0-16,-3 0 128 0,-2-1-128 0,-3 0 128 16,-3 0-128-16,-10-2 128 0,8 4-128 0,-8-4 128 0,0 0-128 0,0 0 304 0,0 0-32 15,-6 7 0-15,-3 1 0 0,-3 1 144 0,-4 1 32 16,-6 2 0-16,-5 4 0 15,-4 5-64-15,-4 2 0 0,-2 4 0 0,-2-1 0 0,3 0-160 0,2 2-32 16,3-2-16-16,0 0 0 0,2 0-16 0,2-4 0 16,1-2 0-16,2-3 0 0,2 0 128 0,2-2 32 15,1-1 0-15,4-2 0 16,0-1-192-16,3 0-128 0,1-1 144 0,3-2-144 0,0 0 0 0,2-1 0 0,1-1 0 16,5-6 0-1,0 0-512-15,0 0-112 0,0 0-16 0,0 0 0 16,0 0-1760-1,0 0-352-15,12 2-80 0,2-4-14976 0</inkml:trace>
  <inkml:trace contextRef="#ctx0" brushRef="#br0" timeOffset="-205909.4">10530 15722 11055 0,'4'-12'480'0,"0"4"112"0,1-5-464 0,4 1-128 0,1 0 0 0,0-1 0 15,0 0 2048-15,-1-3 384 0,-1 1 64 0,2-1 32 16,-2-1 0-16,0 4 0 0,-2 1 0 0,1 1 0 0,-1 0-432 0,0 2-96 15,-1 2-16-15,-5 7 0 0,7-6-800 0,-7 6-160 16,0 0-48-16,0 0 0 0,0 0-464 0,0 0-80 16,0 12-32-16,-1 1 0 0,-1 4-144 0,-4 1-16 15,0 4-16-15,-1 2 0 0,-1 2-224 0,1 2 144 16,-1 4-144-16,0 1 128 0,1 0-128 0,1 0 0 16,3-2 0-16,1-1 0 0,3-2 160 0,1-2-160 15,0-4 192-15,1-1-192 0,1-4 224 0,0-1-64 0,0-4-16 16,2-1 0-16,-1-3 224 0,2-1 32 0,2-1 16 15,0-2 0-15,1-1-96 0,3 1-32 16,-1-2 0-16,1-2 0 0,0-1-160 0,0 0-128 0,2-2 192 0,0 3-192 16,1-1 128-16,-1-1-128 15,1-1 0-15,0 1 0 0,-2-2-192 0,2 2-80 0,0 0-32 16,2 0 0 0,-3 1-2176-16,2-1-432 0,-1 1-96 0,0 1-14032 0</inkml:trace>
  <inkml:trace contextRef="#ctx0" brushRef="#br0" timeOffset="-205373.87">10970 15986 32079 0,'-9'-3'1408'0,"9"3"320"0,0 0-1392 0,0 0-336 15,-4-4 0-15,4 4 0 0,0 0 352 16,0 0 0-16,0 0 0 0,0 0 0 16,8-7 32-16,0 2 0 0,2-1 0 0,2 0 0 0,2-2-160 15,1 0-32-15,2-2 0 0,0-1 0 0,0-1-64 0,-1 0-128 16,0-1 176-16,-1 0-176 0,-2-2 176 0,-3 2-176 15,-2 1 160-15,-4 1-160 0,-2 0 256 16,-1 3-32-16,-1 8-16 0,-2-6 0 0,-3 1 352 0,-2 3 64 0,-2 2 16 0,-1 3 0 16,-2 2-64-16,-1 3-16 15,-3 1 0-15,-1 4 0 0,0 1-416 0,0 2-144 16,-1 3 0-16,4 1 144 0,1 0-144 0,3-1 0 0,2 1 0 0,2-1 0 16,2 0 0-16,3-2 0 0,1 0 0 0,4-2 0 15,0 1-192-15,3-4 192 16,1-2-160-16,5-2 160 15,2-1-496-15,3-2 0 0,1-1 0 0,4-3 0 16,4-2-768-16,-2-4-144 0,-1-1-48 0,2-3 0 0,-3-3-464 16,0-4-112-16,0-2-16 0,-1-4 0 0,-2-2 544 0,0-2 96 15,-3-2 32-15,-3 0 0 0,1 1 1024 0,-4 1 208 0,-4 1 144 0,-2 1-192 0,-3 2 1536 0,-2 4 320 16,-2 3 48-16,0 2 16 16,-2-1 432-16,1 5 80 0,-4 1 32 0,3 2 0 0,-1 3-576 0,5 3-112 15,0 0-32-15,-8 4 0 0,2 2-896 0,2 3-176 16,0 1-32-16,0 3-16 0,1 3-432 0,1 3 0 15,0 2 0-15,2 2 0 0,-2 2 0 0,1 3 128 16,1 0-128-16,0 3 0 0,-1 2 192 0,0 1-64 16,-1-1 0-16,2 0 0 0,-2-2-128 0,1-1 0 15,1-4 0-15,0-2 0 0,0-2 0 0,2-3 0 16,0-2 0-16,0-4 0 16,0-3-384-16,-2-10-96 0,0 0-32 0,0 0 0 15,0 0-1952-15,0 0-400 0,0 0-80 0,0 0-12496 0</inkml:trace>
  <inkml:trace contextRef="#ctx0" brushRef="#br0" timeOffset="-205004.52">11241 15996 25791 0,'0'0'2304'0,"0"0"-1856"0,4-6-448 0,2-1 0 16,0 1 1648-16,4-1 224 0,2 0 48 0,4 2 16 16,1-3-1584-16,6 2-352 15,4-1 0-15,2-1 0 0,4-1 0 0,2 1 0 16,0-2 0-16,-2 0 0 0,-1-2 0 0,-4-1 0 0,-2-1 160 0,-4 0-160 15,-5-2 192-15,-1-3-64 0,-2-3 0 0,-3 0 0 0,-2 0 64 0,-3 2 0 32,-1 2 0-32,-5 3 0 0,-3 1 144 0,0 3 48 15,-1 2 0-15,-4 2 0 0,-2 2 512 0,0 3 96 16,-1 1 32-16,0 2 0 0,0 1-416 0,-1 2-80 0,-1 2-16 0,1 3 0 0,-1 2-240 0,1 3-48 16,1 2-16-16,1 3 0 0,1 3-208 0,1 1 0 15,2 1 128-15,1 4-128 16,1 0 128-16,0 3 0 0,2 1-128 0,2 0 192 0,2-2-32 0,2-1-16 15,0 0 0-15,3-1 0 16,-1-3 112-16,2-1 0 0,1-1 16 0,-4-1 0 0,1-3-32 16,-1-3-16-16,1-1 0 0,-2-3 0 0,0-3-96 0,-4-9 0 15,0 0-128-15,0 0 192 0,0 0-64 0,-5 7-128 16,-1-2 176-16,-3-2-176 16,-1-2-320-1,-1-1-192-15,0 0-16 0,-3 1-16 0,-4-2-2576 0,-1 2-512 0,-2 1-96 0</inkml:trace>
  <inkml:trace contextRef="#ctx0" brushRef="#br0" timeOffset="-204715.17">10578 16425 40479 0,'0'0'1792'0,"0"0"384"0,-3-5-1744 0,3 5-432 16,7-6 0-16,4 1 0 0,3-1 0 0,7 0 0 15,6-1-224-15,6-1 80 16,2-1 144-16,5-1 0 16,6-1 0-16,6 0 0 0,3 0 128 0,6-1-128 15,4-1 160-15,-2 2-160 0,-1-1 144 0,-1 1-144 16,-3 1 128-16,0 2-128 0,-1 0 128 0,-3 0-128 0,-2 3 0 16,-9 0 128-16,-7 2-128 0,-7 0 0 0,-6 1 0 15,-6 0 0-15,-4 1 144 0,-13 1-144 0,0 0 160 0,0 0-160 16,0 0 0-16,0 0-128 0,0 0-16 15,-8 3 0 1,-2-1-1680-16,-2 0-336 0,-4 1-64 0,-2 1-8464 0,-4-1-1712 0</inkml:trace>
  <inkml:trace contextRef="#ctx0" brushRef="#br0" timeOffset="-204049.7">10939 17066 15663 0,'0'0'688'0,"0"0"144"0,-6-2-656 0,6 2-176 0,0 0 0 0,0 0 0 16,0 0 4224-16,0 0 800 0,0 0 160 0,0 0 48 15,0 0-3824-15,0 0-768 0,3-6-160 0,1-2-32 16,1 0-96-16,0 2-32 0,2-1 0 0,0 1 0 15,0-2 48-15,2 0 0 0,0 1 0 0,2 0 0 16,-1-2 0-16,1-1 0 0,0-2 0 0,1-2 0 16,3-2-112-16,1-2-32 0,-1-4 0 0,3-1 0 15,-1-2-96-15,-1 1 0 0,-3 0-128 0,-2 3 192 16,-2 2-192-16,-3 4 0 0,0 1 0 0,-3 4 0 0,-2 3 0 0,-1 7-192 16,0 0 16-16,0 0 0 15,0 0-288-15,0 0-64 0,0 0-16 0,-4 13 0 16,0 2-128-16,0 0-32 0,0 1 0 0,0 1 0 0,1 2 432 0,1-2 80 15,2 0 0-15,-1-2 16 0,1-1 176 0,1-2 0 16,1 0 0-16,1-1-128 0,1 1 128 0,0-1 0 16,2 0 128-16,-1-1-128 0,1 0 384 15,0 0 0-15,2-1 0 0,0 2 0 0,-1 0 96 0,1 2 32 16,0-1 0-16,0-1 0 0,1-1-80 0,1-2-16 0,-3 2 0 16,2 0 0-16,-1-1-160 0,2-1-16 0,1-2-16 0,0-1 0 15,0-2 96-15,1-1 32 0,-1-3 0 0,0 0 0 16,0-2 32-16,0-2 0 0,0 0 0 0,1-2 0 15,1-2-224-15,-1 1-32 0,1-1-128 0,0-2 192 16,1-2-192-16,2-2-256 0,1 1 48 0,2-4 16 31,0-1-2704-31,1-3-544 0</inkml:trace>
  <inkml:trace contextRef="#ctx0" brushRef="#br0" timeOffset="-203645.8">12117 15796 30399 0,'-1'-19'2704'0,"2"6"-2160"16,3-3-544-16,1-4 0 15,3-2-576-15,0 0-208 0,0 0-48 0,2 3-16 0,-1 1 1024 0,0 0 208 16,0 0 32-16,-2 4 16 15,0 2 1040-15,-1 2 192 0,-3 1 64 0,-3 9 0 0,4-7 0 0,-4 7 0 16,0 0 0-16,0 0 0 16,0 0-736-16,0 0-144 0,9-2-16 0,-1 7-16 0,-2 0-448 0,2 4-96 15,0 3-16-15,1 5 0 0,-1 1-64 0,1 7-32 16,1 3 0-16,0 4 0 0,1 4 48 0,0 4 16 0,-1 3 0 0,-1 5 0 16,-3 5 32-16,-1 5 16 0,-3 6 0 0,-2 3 0 15,-2 3-80-15,-3 2 0 0,0 2-16 0,-2 0 0 16,-1-4-176-16,1-1 128 0,-3-2-128 0,0-2 128 15,-1-1-128-15,-1-6 0 0,-1-5 144 0,-1-4-144 16,0-4 0-16,0-5 0 0,-7-3 0 0,-1-1 0 16,-1-2-320-1,-5-2-64-15,-4-1-32 0,-6-1 0 0,-6-4-448 0,-2-1-96 0,-3-2 0 0,1-1-16 16,-2-1-928 0,3 0-176-16,2-3-32 0,-2-2-9520 15,-2-3-1888-15</inkml:trace>
  <inkml:trace contextRef="#ctx0" brushRef="#br0" timeOffset="-203243.08">10328 15570 22111 0,'0'0'1968'0,"0"-8"-1584"0,0-1-384 0,0 9 0 0,-3-7 1392 0,3 7 192 15,0 0 32-15,0 0 16 0,-5-3-112 0,5 3-32 0,-9 1 0 0,0 4 0 16,-1 1-272-16,-1 5-48 0,-2 4-16 0,-2 3 0 15,-3 4-384-15,-2 6-96 0,-2 5-16 16,-2 6 0-16,0 5-400 0,0 8-64 16,-1 5-32-16,0 6 0 0,1 3-160 0,3 4 0 15,1 3 0-15,4 3 128 0,3 0-128 0,3 1 0 16,2-1 0-16,4-4 128 0,2-1-128 0,4-3 0 16,2-2 0-16,5-7 0 0,3-5 0 0,3-4-144 15,4-6 144-15,6-4-208 16,2-3-544-16,7-4-96 0,3-5-32 0,6-4-10512 15,2-6-2112-15</inkml:trace>
  <inkml:trace contextRef="#ctx0" brushRef="#br0" timeOffset="-202834.88">12597 17289 23039 0,'0'0'2048'0,"-5"-8"-1648"0,0 0-400 0,1 1 0 0,0-1 3376 0,2 0 592 16,0 2 112-16,0-1 16 0,0 1-3392 0,-1-1-704 15,2-1 0-15,0 1-192 0,-1-3 192 0,-1 2 0 16,-1 0 192-16,0 1-192 0,0-1 512 0,-2 2 0 15,0 1 0-15,-3 2 0 0,-1-2 384 0,-1 4 64 16,-5 2 0-16,1 2 16 0,-1 3-400 0,-2 3-96 16,-2 3-16-16,-1 1 0 0,3 4-288 0,1 0-176 15,2 3 192-15,3 1-192 0,3-2 0 0,3 0 0 16,2 1 0-16,4-1 0 0,2-2 0 0,2 1-144 0,3-3 144 0,2-1-192 16,0-2 192-16,3 0 0 0,2-3 0 15,3-2 0-15,1-1 0 0,1-3 144 0,1-1-16 0,3 1-128 16,1-5 0-16,-1-1 0 0,-1-2 0 0,1-2-192 31,1 0-432-31,2 0-80 0,-2-3 0 0,0 0-16 16,0 2-2752-16,-3 2-560 0</inkml:trace>
  <inkml:trace contextRef="#ctx0" brushRef="#br0" timeOffset="-198525.17">14254 15757 21135 0,'0'0'928'0,"-9"-2"208"0,0 1-912 0,1 0-224 0,2 0 0 0,6 1 0 15,-8-1 1248-15,8 1 208 0,0 0 32 0,-7-1 16 16,7 1-224-16,0 0-64 0,0 0 0 0,0 0 0 16,0 0-352-16,0 0-80 0,0 0-16 0,11 2 0 15,2 0-144-15,2 1-48 0,1-1 0 0,5 0 0 16,2 0-32-16,3-1-16 0,1 1 0 0,1 0 0 15,1-1-224-15,1 0-48 0,0-1-16 0,0 0 0 16,0 0-240-16,-2 0 0 0,0-1 0 0,1 1 0 16,-1-1 0-16,-2-1 0 0,-2 2 0 0,-1-1 0 15,-1 0-432-15,-4 0-80 16,-3 0 0-16,-3 0-16 0,-4 0-576 16,-8 1-112-16,0 0-32 0,0 0-8848 0,0 0-1760 0</inkml:trace>
  <inkml:trace contextRef="#ctx0" brushRef="#br0" timeOffset="-198297.59">14218 15918 11967 0,'-12'1'1072'0,"12"-1"-864"0,-7 3-208 0,7-3 0 0,0 0 4368 0,0 0 832 16,0 0 176-16,0 0 16 0,8 7-4112 0,5 0-816 0,3-2-160 0,4 1-48 16,2-2 64-16,2 1 0 15,4-2 0-15,-1-2 0 0,1-1 48 0,1 0 16 16,2-1 0-16,2-1 0 0,1-2-192 0,1 1-48 0,2 0 0 0,-1 0 0 15,1-2-144-15,0 1-176 0,-2-3 48 0,-3 1 0 32,-6-3-688-32,-2 1-128 0,-2 0-16 0,-4 1-16 15,-3 0-2160-15,-3 0-448 0,2-5-64 0,-7 5-32 0</inkml:trace>
  <inkml:trace contextRef="#ctx0" brushRef="#br0" timeOffset="-197943.56">14762 15626 29247 0,'0'0'1296'15,"-6"-7"272"-15,-1-2-1248 0,1 2-320 0,6 7 0 0,-8-7 0 0,1 0 576 0,1 3 64 16,6 4 16-16,0 0 0 0,-7-2 16 16,7 2 0-16,0 0 0 0,0 0 0 15,0 0-544-15,0 0-128 0,-2 9 0 0,2-9 0 0,4 9 0 0,1 0 0 0,3-1 0 0,3 0 0 31,1-1 0-31,1 0 0 0,2-2 0 0,0 1 0 0,0-2 192 0,1 1 48 16,0 0 16-16,3 0 0 0,1-2-32 0,1-2 0 16,-2 0 0-16,2 1 0 0,0 1-224 0,-2-1 144 0,-1 1-144 0,-4-1 128 15,-1 3-128-15,-2 0 0 0,-3 2 0 16,-8-7 128-16,0 0 16 0,1 13 0 16,-3-1 0-16,-6 0 0 0,-2 2 368 15,-3 2 64-15,-4-1 0 0,-1 2 16 0,-3 0-32 0,1 3-16 0,-3 1 0 0,1 2 0 16,0 0-352-16,2 3-64 0,4-2 0 0,-2-1-128 15,-1-1 0-15,4-1 0 16,1-4 0-16,3 0 0 0,2-2-1408 0,3-2-176 0,3 0-32 16,3-4-14896-16</inkml:trace>
  <inkml:trace contextRef="#ctx0" brushRef="#br0" timeOffset="-197395.44">16574 15479 11055 0,'1'-15'480'0,"0"6"112"15,0 0-464-15,1 1-128 0,0-1 0 0,2 0 0 16,0-1 4160-16,-3 3 800 0,-1 7 160 0,0-5 48 16,0 5-2640-16,0 0-528 0,0 0-96 0,0 0-32 0,0 0-848 0,0 0-160 15,0 0-32-15,-1 11-16 0,1 1-352 0,-3 3-64 16,0 4-16-16,1 2 0 0,0 2-144 0,0 1-48 16,0 3 0-16,-1-7 0 0,0 0 0 0,1 4-16 0,0 0 0 0,1 1 0 15,1 0-176-15,1 0 128 16,1-2-128-16,1 0 128 0,2-2-128 0,0 0 0 15,1-3 144-15,1 0-144 0,2-3 224 0,0 0-32 16,0-2 0-16,-2-1 0 0,2-2-32 0,1-1-16 16,1-3 0-16,8 2 0 0,0-4-144 0,0-2 0 0,2-2-192 0,1-2 192 31,1-3-512-31,2-2 32 0,-1-3 0 0,-1 0 0 16,-1-2-1824-16,-1 0-384 0,-3-1-64 0,0 0-7904 0,-1-2-1584 15</inkml:trace>
  <inkml:trace contextRef="#ctx0" brushRef="#br0" timeOffset="-197017.87">16660 15453 29487 0,'0'0'2624'0,"-4"-3"-2112"0,4 3-512 0,-7-5 0 15,7 5 976-15,0 0 96 0,-3-5 16 0,3 5 0 16,0 0-176-16,5-8-16 0,0 1-16 0,4 2 0 16,1-1-544-16,3 2-96 0,2 0-32 0,3-1 0 15,1 0-208-15,0 0 128 16,1-1-128-16,2 1 0 16,0 1-512-16,-1 1-208 0,-1-1-48 0,-1 2 0 0,-2 1-2448 0,-1 1-496 0</inkml:trace>
  <inkml:trace contextRef="#ctx0" brushRef="#br0" timeOffset="-196843.78">16649 15673 32255 0,'0'0'2864'0,"0"0"-2288"0,-6-1-576 0,6 1 0 0,0 0 960 0,0 0 96 16,0 0 16-16,0 0 0 0,0 0-560 0,0 0-128 16,0 0 0-16,11 1-16 0,0-2-176 0,2 0-16 15,2 0-16-15,3-2 0 0,2-1-160 0,1 0 0 16,1-1 0-16,2-1 128 15,1-2-1840-15,2 0-368 0,0-2-80 0,3 2-7824 0,1-1-1584 0</inkml:trace>
  <inkml:trace contextRef="#ctx0" brushRef="#br0" timeOffset="-196462.99">17185 15483 29375 0,'0'0'1296'0,"0"0"272"0,-9 3-1248 0,2 0-320 0,0 1 0 0,-1 0 0 15,2 1 848-15,-2 3 112 0,-1 3 32 0,0 2 0 16,1 4-176-16,0 0-48 0,0 2 0 0,1 0 0 15,0 0-224-15,3 0-48 0,1 2-16 0,1-1 0 16,0-1-32-16,2-1 0 16,3 1 0-16,3-1 0 0,-1-3 16 0,2-2 0 15,3-1 0-15,0-2 0 0,1-3-176 0,0-2-32 0,2-1-16 0,2-3 0 0,3-2-240 16,-2-3 0-16,2-2 0 0,1-2 0 0,-1-1 0 0,2-3-208 16,1-3 64-16,-1-2 16 0,-1-1-16 15,0-3 0-15,-2-1 0 0,-1-1 0 0,0 0 144 16,-3-1-128-16,-4 1 128 0,0 2-128 0,-3 4 128 0,-1 3 128 15,-3 1-128-15,-2 4 176 0,-1 1 256 0,1 8 48 16,0 0 16-16,-7-2 0 0,7 2 32 0,-10 3 16 16,0 2 0-16,0 4 0 0,0 2-336 0,1 2-64 0,-1 3-16 0,0 0 0 15,0 2-128-15,2 1 0 0,0-1 0 0,4 2 0 16,1 0 0-16,1 0 0 16,2-3 128-16,2 1-128 15,2-2 0-15,1 0 0 0,1-4 0 0,3-2 0 0,1-1 0 0,2-3 0 0,1 0 0 0,4-3 128 31,0-3-704-31,3-2-128 0,2-1-48 0,1-4 0 16,1-2-2192-16,-2-3-448 0,0-4-96 0</inkml:trace>
  <inkml:trace contextRef="#ctx0" brushRef="#br0" timeOffset="-196244.91">17839 15209 34719 0,'-11'-8'1536'0,"3"4"320"0,-1-1-1472 0,0 1-384 0,0-1 0 0,2 2 0 16,1 1 944-16,6 2 112 0,-9 1 32 0,9-1 0 15,-5 7-240-15,1 3-32 16,0 2-16-16,2 3 0 0,0 4-304 0,1 3-64 0,1 3-16 16,0 1 0-16,0 1 48 0,1 1 16 15,1 3 0-15,-1 1 0 0,-1-1-256 0,1 0-48 0,0 2-16 0,2-4 0 0,-2-1-160 0,-1-2 0 32,0-3 144-32,1 2-144 0,0-3 0 0,0-1 0 15,1-4 0-15,0 0-192 0,1-4-1520 0,1-1-304 0,0-3-64 0,-4-9-10064 0,8 6-2000 16</inkml:trace>
  <inkml:trace contextRef="#ctx0" brushRef="#br0" timeOffset="-195938.04">17889 15693 26719 0,'0'0'1184'0,"0"0"240"0,-2-7-1136 0,2 7-288 0,4-8 0 0,1 1 0 15,0 0 1536-15,2 1 240 0,-1-1 48 0,4-1 16 16,4 1-832-16,0-1-176 0,0-4-16 0,2-1-16 15,-3-1-448-15,0-1-96 0,-1-2 0 0,0 0-16 0,-1-1-32 0,-1 0 0 16,-2-1 0-16,-3 2 0 0,-1 2 112 0,-2 1 32 16,-1 2 0-16,-2 1 0 0,-1 4 272 0,-2 3 48 15,4 4 16-15,-6-3 0 0,-2 2-112 0,0 3-32 16,-1 2 0-16,1 1 0 0,-2 6-320 0,0 1-64 16,0 3-16-16,0 1 0 0,-1 2-144 0,1 0 0 15,1 2 0-15,3 1 0 0,0 0 0 0,1 0 0 0,1-2 0 16,3-2 0-16,2 0 0 0,2-1-176 15,0 0 176-15,2-1-128 0,3-2 0 0,1-1 0 0,1-2 0 0,1-1 0 32,1-2-1568-32,1-2-304 0,0 0-64 0,2-3-16 15,0-2-1568-15,3-2-304 0</inkml:trace>
  <inkml:trace contextRef="#ctx0" brushRef="#br0" timeOffset="-195645.95">18196 15538 13823 0,'-4'-10'1216'16,"-2"-2"-960"-16,1 0-256 0,-1-1 0 15,1 4 4432-15,0 0 848 0,1 0 160 0,4 9 48 16,-2-7-3312-16,2 7-640 0,0 0-144 0,0 0-32 0,0 0-896 16,0 0-176-16,8 4-32 0,2 1-16 0,-2 2-240 0,2 2 0 15,1 2 0-15,0 2 0 0,0 4 0 0,1 1 144 16,-1 1-144-16,-1-1 192 16,0 1-64-16,-1-1-128 0,-3-1 192 0,1 1-64 0,-3-1 0 0,1 0-128 15,-1-2 192-15,-2-1-64 0,-1-2-128 0,-1-2 160 16,0-10-160-16,-1 8 160 0,1-8 0 0,0 0 0 15,0 0 0-15,0 0 0 0,0 0 80 0,0 0 16 16,0 0 0-16,-2-10 0 0,0-2 144 0,4-2 48 16,0-2 0-16,5-1 0 0,1 1-144 0,1-4-32 15,4 0 0-15,1 0 0 0,1 1-272 0,2 3 0 16,-3 1 0-16,0 4 0 0,0 1 0 0,-2 1-192 0,-2 2 16 16,-1 3 16-1,1-1-1504-15,1 3-288 0,-1 1-64 0,0 0-15616 0</inkml:trace>
  <inkml:trace contextRef="#ctx0" brushRef="#br0" timeOffset="-195315.48">19431 15265 38703 0,'-6'-8'3440'15,"0"2"-2752"1,6 6-560-16,-5-6-128 0,5 6 384 0,0 0 32 0,0 0 16 0,0 0 0 16,-10 3 32-16,3 4 16 0,3 3 0 0,2 3 0 15,-2 1-352-15,2 4-128 0,1 2 0 16,1 2 144-16,0 2-144 0,1 2 0 0,1 2 0 15,2 0 0-15,-1 0 0 0,0-1 0 0,1 1 0 0,-1-1 0 16,0 0-256-16,0-4-64 0,1-2-32 0,-1-2 0 16,3-1-2864-16,-3-5-576 0,-2-3-112 0</inkml:trace>
  <inkml:trace contextRef="#ctx0" brushRef="#br0" timeOffset="-194891.77">19239 15573 34431 0,'0'0'1536'0,"0"0"304"0,-5-5-1472 0,5 5-368 16,0 0 0-16,0 0 0 0,11-4 0 0,4 1-192 16,1 1 32-16,5-2 0 0,4 1 160 0,2-4-160 15,-1-3 160-15,3 1-160 0,-1-2 16 0,2-2 0 0,1-1 0 0,-1-1 0 16,-2-1 144-16,1 0 0 0,-2-3 0 0,0 0 0 16,-1 1 0-16,-3-3 128 0,-5-1-128 0,-3 1 128 15,-2 2 128-15,-5 3 48 0,-2 0 0 0,-3 4 0 16,-2 2 672-16,-2 4 144 15,1 6 32-15,0 0 0 0,-7-5-112 0,7 5-16 0,-8 3 0 0,-1 2 0 16,-2 4-704-16,1 3-128 0,0 1-48 0,1 4 0 0,-1 4-144 0,0 2 0 31,0 1 0-31,2 3-176 0,0 3 176 0,1 1 0 0,2-1 0 0,0-1-128 0,2-1 128 0,3-3 0 16,3-3 0-16,1-3 0 0,1-4 0 0,2-3-128 16,1-2 128-16,1-3 0 0,1-3 0 0,2-3 0 15,3-2 0-15,0-2 0 0,1-2 256 0,1-1 16 16,0-3 16-16,0-2 0 0,3-2 32 15,-2 0 0-15,0-3 0 0,-2 3 0 0,-1 3-320 0,-2 2 160 16,1 4-160-16,-1 1 128 0,0 2-128 0,-1 4 0 16,-3 4 0-16,2 1 0 0,-1 2 0 0,0 1 0 15,-2 0 0-15,2 0 0 0,-1 0-368 0,0 0 48 0,0 0 16 0,1-1 0 32,-2-1-1664-32,1-1-336 0,1-2-64 0,1-1-9088 0,2-3-1840 0</inkml:trace>
  <inkml:trace contextRef="#ctx0" brushRef="#br0" timeOffset="-194327.13">20248 15540 19343 0,'0'0'1728'0,"0"0"-1392"0,0 0-336 0,0 0 0 16,0 0 2480-16,0 0 416 0,0 0 96 0,0 0 16 16,0 0-2128-16,8-1-432 0,0-3-64 0,0 1-32 15,-2-1 288-15,3-2 48 0,0 0 16 0,0-2 0 0,1-1-208 0,0 0-48 16,-2-3 0-16,0 1 0 0,-1 0 0 0,-2 0-16 15,-2-1 0-15,0 2 0 16,-3-1 176-16,0 2 32 0,-4 2 16 0,2 1 0 0,2 6 96 0,-5-4 16 16,-4 2 0-16,1 3 0 0,-1 1-176 0,1 5-16 15,-3 2-16-15,0 4 0 0,0-1-368 0,0 3-64 16,-1 4 0-16,0-1-128 0,3 1 0 0,0 1 0 16,1-1 0-16,4-1 0 0,0 0 0 0,3 0 0 0,3-3 0 0,3-2-144 15,1-2 144-15,2-1-160 0,1-1 160 0,2-1-160 16,3-2 160-16,1 0 0 0,-1-3 0 0,1-2-128 15,3-1 128-15,-2-2-192 0,4-3 192 0,0-2-192 16,-2-4 192-16,3-1-208 0,1-3 80 0,1-2 128 16,0-4-192-16,0-1 192 0,-1 0-160 0,-2 0 160 15,-4-1-144-15,-2 3 144 0,-4 3-128 0,-4 5 128 16,-2 2 0-16,0 4 224 0,-4 6-32 0,0 0 0 16,0 0 64-16,0 0 16 0,-9 4 0 0,1 4 0 15,3 3-272-15,-1 1 128 0,-1 1-128 0,2 2 0 16,1-1 0-16,0 1 0 0,2 2 0 0,0-2 0 15,2-1 0-15,3 0 0 0,2-2 0 0,1-1-144 0,4-2 144 0,1-2 0 16,1 1-144-16,2-3 144 0,2-1 0 0,0-3 0 16,3-2-144-16,-2-1 144 0,-1-3 0 0,-1-3 0 15,0 0 0-15,-2-4 0 0,-2-3 176 0,0-1 32 16,-1-4 16-16,-1-2 0 0,-6-1 112 0,-1-1 32 16,-2-2 0-16,-3 3 0 15,-2 2-48-15,-2 4-16 0,-2 0 0 0,-2 4 0 0,-1 1-80 0,-2 3-16 16,-2 3 0-16,-1 2 0 15,-3 3-640-15,0 2-128 0,-1 3-16 0,1 1-16 16,2 1-1632 0,1 2-320-16,3 3-64 0,1 3-15168 0</inkml:trace>
  <inkml:trace contextRef="#ctx0" brushRef="#br0" timeOffset="-194010.46">20890 15386 25791 0,'0'0'2304'0,"0"0"-1856"16,0-7-448-16,0 7 0 0,0 0 2256 0,0 0 368 0,0 0 64 16,0 0 0-16,0 0-1920 0,11 7-384 15,-1 2-64-15,0 2-32 0,-2 2-80 0,0 2-16 0,-1 4 0 0,0 0 0 16,-1-2 176-16,-3 2 16 16,1 0 16-16,-2-1 0 0,0 0-144 0,-2-2-16 0,0 1-16 0,-2-1 0 15,-1-2-48-15,-1-3-16 0,2-1 0 0,2-10 0 16,-4 7 0-16,4-7 0 0,0 0 0 0,0 0 0 15,0 0 112-15,0 0 32 16,0 0 0-16,-2-9 0 0,2 0 240 0,2-4 48 0,2-2 16 0,1-3 0 16,2 1-272-16,4-5-48 15,4-3-16-15,0-2 0 0,1 0-272 0,3 1 0 16,1 2 0-16,-2 4-144 0,-2 4-240 16,-1 3-32-16,-1 3-16 0,-1 2 0 0,-1 3-656 15,-1 2-144-15,-11 3-32 0,11 1 0 0,-1 3-2256 0,-1-1-448 0</inkml:trace>
  <inkml:trace contextRef="#ctx0" brushRef="#br0" timeOffset="-193550.63">21347 15379 4607 0,'0'0'400'16,"0"0"-400"-16,0 0 0 0,0 0 0 0,0 0 6208 0,-6 9 1168 0,1-1 240 0,-1 2 32 16,-1 2-5552-16,2 1-1120 0,1 1-208 0,-2 1-64 15,1-2-304-15,-1 1-64 0,3 0-16 0,-1 0 0 16,3-2-64-16,1 1 0 0,1-1-16 0,3-1 0 0,1 0 0 0,1-3 0 15,-1-3 0-15,5 0 0 0,0-2-80 0,2-1-16 16,2-3 0-16,3-1 0 0,-1-3 0 0,1-1 0 16,-1-1 0-16,1-2 0 0,1-2-16 0,0-2 0 15,2-2 0-15,-2-4 0 16,-2-2 112-16,0-1 16 0,-2 0 0 0,-2 0 0 0,-2 1 48 0,-1 4 16 16,-3 3 0-16,-1 3 0 0,-3 2 416 0,-2 1 96 15,0 8 0-15,0 0 16 0,-5-5-80 0,5 5 0 16,0 0-16-16,-6 3 0 0,-2 2-496 0,0 4-80 15,1 1-32-15,0 3 0 0,-1 5-144 0,2 4 0 0,-1 4 0 16,0 3 0-16,-1 3 0 0,2 2 0 0,0 3 0 16,-1 4 0-16,1 2 0 0,0 2 0 0,2 1 0 15,0 0 0-15,2 0-128 0,1-1 128 0,0-2 0 0,-1-2 0 16,1-4 0-16,1-1 0 0,1-4 0 0,-1-4 0 16,0-4 0-16,0-3 0 0,-2-3 0 0,-1-5 0 15,1-3 192-15,2-10-64 0,-5 7 0 0,-3-4 0 16,-1-3 112-16,-1-2 16 0,-2-4 0 0,-2-2 0 15,-2-3-16-15,1-2 0 0,-4-1 0 0,3-3 0 16,-1-1-240-16,2-1 0 0,1-1 0 0,2 2-160 16,3-2-640-1,3 0-128-15,4-1-32 0,4 0 0 0,4 0-2880 16,4-1-592-16</inkml:trace>
  <inkml:trace contextRef="#ctx0" brushRef="#br0" timeOffset="-193252.41">22218 15418 35007 0,'-13'2'1552'0,"4"0"320"0,-1 3-1488 0,0 1-384 15,-1 3 0-15,0 3 0 0,1 3 528 0,0 3 48 16,0 0 0-16,1 0 0 0,4 3-576 0,-1 1 0 16,2-3 0-16,2 0 0 0,2-2 0 0,2 1 0 15,1-2 0-15,3 1-144 0,3-2 304 0,2-2 64 0,1-2 16 0,3-2 0 16,2-3 176-16,1-3 32 0,1-3 16 0,1-2 0 15,1-3-64-15,-1-3-16 0,-2-3 0 0,1-4 0 16,-1-1 80-16,-3-5 16 0,-2-3 0 0,-2-3 0 16,-3-1-96-16,-4-3 0 0,-3-1-16 0,-3 1 0 15,-3 0-128-15,-3 6-32 0,-1 4 0 0,-1 4 0 16,-4 1-208-16,1 4 0 0,-2 3 0 0,1 4-160 31,-1 2-1104-31,0 3-208 0,1 2-64 0,1 2 0 16,0 3-1712-16,2 2-336 0</inkml:trace>
  <inkml:trace contextRef="#ctx0" brushRef="#br0" timeOffset="-192924.08">23036 15090 27647 0,'-2'-18'2448'0,"0"-1"-1952"15,-2-2-496-15,1 1 0 0,-1 2 1520 0,-2 3 208 16,1 2 32-16,-3 2 16 0,-1 1-96 0,0 3-16 15,1 1 0-15,-1 3 0 0,0 2-976 0,1 3-208 16,1 3-32-16,1 3-16 0,-4 3-304 0,3 4-128 16,-1 5 128-16,2 3-128 0,-4 2 192 15,3 5-64-15,-1 3 0 0,0 3 0 16,2 2 272-16,-2 4 48 0,-2 6 16 0,0 1 0 0,3 3 48 0,-2 1 0 0,0 1 0 16,1-2 0-16,2 0-208 0,0 0-48 0,1-2 0 15,0 0 0-15,2-4-256 0,1-1 160 0,1-2-160 16,2-2 128-16,1-4-128 0,1-5 128 0,1-3-128 0,0-4 128 15,-1-4-128-15,1-5 0 0,-2-3 0 0,0-5 0 32,-2-8-448-32,0 0-112 0,0 0-16 0,0 0-16 15,0 0-2160-15,-8-7-416 0,-2-3-96 0,-1-3-13472 0</inkml:trace>
  <inkml:trace contextRef="#ctx0" brushRef="#br0" timeOffset="-192795.77">22569 15791 24879 0,'0'0'2208'0,"-4"-9"-1760"0,3 1-448 0,1 8 0 0,5-8 3136 0,2 1 528 16,3 0 112-16,5 1 32 0,2-1-2592 0,6 0-512 15,6 1-96-15,6-2-32 0,5-2-288 0,5 2-64 16,4 2-16-16,-3 0 0 0,1 2-208 0,-6 2 0 16,-5 1 0-16,-2 1-160 15,-2 2-1312-15,-2 1-256 0,-1 2-48 0</inkml:trace>
  <inkml:trace contextRef="#ctx0" brushRef="#br0" timeOffset="-192087.83">18756 16476 37775 0,'-8'-15'3360'0,"4"5"-2688"0,-1 0-544 0,2 1-128 0,2 1 592 0,1 8 96 0,0 0 16 0,0 0 0 0,0 0-336 16,0 0-64-16,0 0-16 0,0 0 0 0,0 0-96 0,6 13-32 16,-3 5 0-16,-1 2 0 15,-1 2-160-15,-1 4 160 0,-1 4-160 0,0 2 160 0,-1 1-160 0,-2 1 192 0,0 2-192 16,0 1 192-16,-2 0-64 0,1-3 0 15,-1-3 0-15,2-1 0 16,-2-4-128-16,2-4 160 0,1-4-160 0,-1-3 160 16,0-3-32-16,1-2 0 0,-1 0 0 0,4-10 0 15,0 0 144-15,0 0 32 0,0 0 0 0,0 0 0 16,0 0-128-16,0 0-32 0,0 0 0 0,10-7 0 0,3 0-144 16,2-3 0-16,1-4 0 0,3 0 0 0,1 0 0 0,-1 0-144 15,1-2 144-15,3 3-208 0,-4 0 208 0,0 3 0 16,-3 2 0-16,0 5-144 0,-3 1 144 0,2 3 0 15,-5 2 160-15,1 3-160 0,-2 1 256 0,0 2-32 16,-2 0-16-16,0 2 0 0,-3 1-208 0,-1 0 128 16,-1-1-128-16,-3 0 0 0,-3 0 160 0,0 0-160 15,-1-1 160-15,-4-1-160 0,-1 0 192 0,-1-3-64 0,0 1-128 16,-2-1 192-16,-4-2-48 0,0-1-16 16,-2-1 0-16,-1-1 0 0,-2-2-128 0,-1 0 0 0,0-1 0 0,1-1 0 31,0-3-448-31,2-1-80 0,2 0-16 0,3-1 0 15,4-1-1360-15,3-1-272 0,4-2-48 0,4-2-16 16,4-3-896-16,5 0-176 0,5-2-32 0,6-2-9808 0</inkml:trace>
  <inkml:trace contextRef="#ctx0" brushRef="#br0" timeOffset="-191763.55">18997 16671 19231 0,'14'-4'848'0,"-4"4"176"0,1 3-816 0,-11-3-208 0,12 2 0 0,-12-2 0 16,11 6 2256-16,-11-6 416 0,9 10 80 0,-4 1 0 0,-5 1-960 0,2 2-192 15,-4 1-32-15,2 1-16 16,-2 1-800-16,0 1-176 0,0-1-16 0,1 1-16 15,1-2-240-15,1 1-48 0,1-2-16 0,2-1 0 16,-1 0-80-16,3-2-16 0,1-3 0 0,1-2 0 16,1 0 16-16,2-3 0 0,2 0 0 0,0-3 0 0,2-2 16 15,3-3 0-15,2-1 0 0,0-1 0 0,2-3-176 0,0-3 192 16,-1-3-192-16,0-4 192 0,-1-1-192 16,-1-3 128-16,-5-4-128 0,-1-1 128 0,-2 2 0 0,-2 1-128 15,-3 3 192-15,-1 1-64 0,-1 3 96 0,-2 6 16 0,0 3 0 16,-2 9 0-16,0 0 384 0,0 0 80 0,0 0 0 0,0 0 16 15,0 0-320-15,-8 9-64 0,3 2-16 0,-1 2 0 16,1 0-320-16,0 3 0 0,2 3 0 0,1 0 128 16,-3 2-128-16,3 0 0 0,1 0 0 0,1 0 0 15,2-2 0-15,0-1-160 16,3-1 160-16,1-2 0 16,1-2-480-16,2 0 16 0,1-4 0 0,2-1 0 15,3-1-1728-15,4-4-352 0,1-3-64 0,4-3-8560 0,3-2-1712 0</inkml:trace>
  <inkml:trace contextRef="#ctx0" brushRef="#br0" timeOffset="-190789.48">19894 16641 5519 0,'-3'-8'496'0,"0"2"-496"16,-2-1 0-16,-1 2 0 0,-3-2 6256 0,0 1 1152 15,-2 2 224-15,-1 1 48 0,-2 1-4832 0,0 0-976 16,-2 4-192-16,0 0-32 16,-2 2-768-16,-1 3-160 0,0 0-16 0,-1 4-16 0,2 3-416 0,1 0-80 15,1 4 0-15,3 0-16 16,3 3-176-16,1 1 0 0,3 0 0 0,2 1 0 0,3 1-176 0,2 0 176 15,3-4-128-15,1 0 128 0,2-1 0 0,2-3 0 16,2-1 0-16,4-2 0 16,1-2 0-16,2-3 0 0,0-3 0 0,1-2 128 0,5-1-128 0,-4-5-128 15,0-3 128-15,1-2-192 0,-2-4 32 0,1-3 0 0,-1-4 0 16,1-2 0-16,-2-3 160 0,3-4 0 0,-3-6-144 0,2 0 144 16,-1-2 0-16,-1-1 0 0,-2-2 0 15,-2 0 0-15,1 2 0 0,-1 1 0 16,-5 2 192-16,0 3-64 0,-3 4 224 0,-3 5 32 0,-3 5 16 0,-1 4 0 15,-1 2 304-15,-1 5 64 0,-2 3 16 0,5 3 0 16,-9 5-432-16,0 5-96 0,-1 3 0 0,0 4-16 16,0 3-240-16,0 3 0 0,-1 2 0 0,-1 4 0 15,0 1-160-15,1 1 160 0,1 1-128 0,1 1 128 16,3 0 0-16,1 0 0 0,2-3 0 0,0-3 0 16,0 1 0-16,2-5 0 0,2-4 0 0,1-4-128 15,-1-3 128-15,1-2 0 0,-2-10 0 0,5 7 0 0,-5-7-144 16,10 0 144-16,0-4-160 0,1-1 160 0,1-5-176 15,1-3 176-15,1-4-192 16,0-4 192-16,1-4 0 0,1-1-128 0,-2-2 128 0,0 1 0 0,1-4 0 16,-3 3 0-16,-3 3 0 0,-2 4 0 0,-1 5 0 15,-3 4 144-15,-1 3-144 0,-2 9 192 0,0 0 112 0,0 0 16 16,0 0 16-16,-6 6 0 0,-2 5-208 16,0 5-128-16,-2 2 160 0,3 6-160 15,0 1 0-15,0 1 0 0,2 2 0 0,1-1 0 16,0 3 0-16,2-4 0 0,1-4 0 0,2-1 0 0,2 1 0 0,2-4-128 0,1-4 128 0,4-2 0 15,3-2 0-15,3-1-128 0,1-5 128 16,2-1 0-16,1-3-224 0,0-2 64 0,2-3 16 0,-1-4 0 16,-2-3-32-16,5-2 0 0,-5-4 0 15,2-4 0-15,1-3 176 0,0-6 0 16,0-1 0-16,1-3 0 16,1-1 0-16,-1-5 0 0,-2 0 0 0,-2 2 0 0,-2-1 0 0,-2 3 176 0,0 0-48 0,-4 4 0 15,-4 4-128-15,-2 3 192 0,-4 5-192 0,-2 6 192 16,-2 2 256-16,-2 4 48 0,-3 2 16 0,-1 4 0 15,1 3-192-15,-2 3-16 0,-1 2-16 0,0 3 0 16,-1 4-288-16,-2 3 0 16,1 3 0-16,-1 4 0 0,0 2 0 0,0 3 0 15,1 4 0-15,1 2-144 0,2 1 144 0,4 0-128 0,-1-1 128 0,3 0-128 16,0-2 128-16,4-1 0 0,5-3-144 16,0-2 144-16,1-2 0 0,4-2 0 0,2-3-144 0,3 0 144 0,2-6-128 0,2-1 128 15,2-1-192-15,2-5 192 0,3-4-320 0,1-2 32 16,0-2 16-16,0-4 0 0,0 0 16 15,-2-6 0-15,-1-4 0 0,-2-2 0 0,-2 0 112 0,-3-2 144 16,-1-1-208-16,-2 0 80 0,-1-1 128 16,-3 1 0-16,-3 3 0 0,-3 2 0 15,-2 2 144-15,-3 4 16 0,-1 3 0 0,2 8 0 16,-3-5 208-16,3 5 32 0,-8 0 16 0,-1 4 0 16,2 3-224-16,-3 2-32 0,2 0-16 0,-1 4 0 15,0 4-144-15,2 1 0 0,0 2 0 0,2-2 0 16,0 2 0-16,3 1 0 0,0-1 0 0,1-2 0 15,1 0 0-15,3 1 0 0,-1-3-144 0,2-1 144 16,0-4 0-16,3-2 0 0,0 0-128 0,3-1 128 16,-1-5-352-16,2-1-16 0,2 0 0 0,-1-5 0 15,4-1-1344-15,-1-3-272 0,0-3-48 0,2-3-10608 16,1-3-2128-16</inkml:trace>
  <inkml:trace contextRef="#ctx0" brushRef="#br0" timeOffset="-190664.35">20957 16450 28559 0,'-22'-13'2544'0,"8"6"-2032"15,-5-1-512-15,-1 0 0 0,1 3 1840 0,1-2 272 16,1 1 48-16,2 1 16 0,0 1-1200 0,4 1-224 16,0-1-48-16,3 2-16 0,8 2-512 0,0 0-176 15,0 0 0-15,0 0 144 16,0 0-1952-16,0 0-400 0,0 0-80 0,0 8-12752 0</inkml:trace>
  <inkml:trace contextRef="#ctx0" brushRef="#br0" timeOffset="-189845.18">20837 16707 11967 0,'4'15'1072'0,"-3"2"-864"0,-4-2-208 0,1 0 0 16,0-2 3488-16,0-2 656 0,0-2 128 0,2-2 16 16,0-7-1664-16,0 8-320 0,0-8-80 0,0 0-16 15,0 0-800-15,0 0-176 0,0 0-16 0,8 1-16 16,-8-1-448-16,13-4-96 0,0-4-16 0,2-2 0 16,2-2-256-16,0-1-64 0,3-2-16 0,1 1 0 15,0-1-96-15,0 0-16 0,-1 2 0 0,-3 4 0 16,-1 3-192-16,-2 1 144 0,-1 3-144 0,-1 2 128 15,0 4 0-15,-1 1 0 0,-1 1 0 0,1 1 0 16,0 3-128-16,1 2 0 0,0 0 0 0,2 2 0 0,0-1 0 16,0-1 0-16,-1-1 0 0,3-1 0 0,0 0 0 0,2-4 0 15,-1-1 0-15,2-3 0 0,1-1 0 0,1-3 0 16,-1-3 0-16,-1 0 0 0,0-3 0 0,-1 0 0 16,-3-1 128-16,1-4-128 0,-2-2 128 0,-1-1-128 15,-1-2 192-15,-2-1-64 0,-3-2-128 0,-3-1 160 16,-2-1-160-16,-2 3 160 0,-3 2-160 0,-1 2 128 15,-3 3-128-15,-1 3 128 0,-1 3 0 0,0 2 0 16,-2 3 0-16,0 3 0 0,-2 1-128 0,1 5 0 16,-1 3 0-16,0 2 0 0,-1 2 0 0,-1 3-176 15,3 0 48-15,1 3 0 0,1 1-48 0,4 1 0 16,-1-3 0-16,4 0 0 0,1 1 176 0,2-2-128 16,2-3 128-16,2-2-128 0,2 1 128 0,0-2 0 0,4-5-144 0,-1-2 144 15,1-2 0-15,2-2 0 0,-1-1 0 0,0-3 0 16,0-4 0-16,0-1 0 0,0-2 0 0,1-1 0 15,2-4 320-15,1 0-32 0,-3-2 0 0,0 2 0 16,-3 0 0-16,1 0 0 0,-3 2 0 0,0 2 0 16,-3 1 16-16,0 3 0 0,-4 7 0 0,0 0 0 15,0 0-16-15,0 0 0 0,0 0 0 0,0 0 0 16,0 0-288-16,4 12 0 0,-1 3 128 0,1 3-128 16,-2 3 0-16,0 2 0 0,0 3-128 0,-2 3 128 15,0 0-128-15,-1 4 128 0,-3 3 0 0,0-1-144 16,0 1 144-16,-4 5-160 0,-2 2 160 0,-3 2-160 0,-2 1 0 0,-2 1 0 15,0 2 0-15,-1-3 0 0,-1-1 16 16,2 0 0-16,-4-2 0 0,2-2 0 0,-1-3 144 0,2-5-128 16,2-4 128-16,3-3-128 0,-1-1 128 15,2-5 0-15,1-4 0 0,1-3 0 16,0-4 0-16,0-5 0 0,1-4 144 0,9 0-144 0,-10-8 256 0,3-2-64 16,1-5-16-16,4-3 0 0,2-4-16 0,5-3 0 15,2-6 0-15,4-4 0 0,4-6-160 0,6-3 0 16,5-3 0-16,3 1 0 15,4 0 0-15,5 3 0 0,1 1 0 0,1 7 0 0,-3 3-176 0,1 6 176 0,-3 4-128 0,-3 4 128 16,-4 4 0-16,-1 4 0 0,-3 2 0 0,-2 6-128 16,-2 2 128-16,0 3-160 15,-2 3 160-15,-1 1-160 0,-2 1 160 0,-2 4-160 0,0 4 160 0,-5 0-160 16,0 1-48-16,-2 1-16 0,-3 1 0 0,-1 0 0 31,-2-2-560-31,-1-1-112 0,-1-4-32 0,-2-2 0 16,0-3-496-16,4-7-112 0,-8 5 0 0,8-5-16 15,0 0-1632-15,0 0-320 0,0 0-64 0,0 0-16 0</inkml:trace>
  <inkml:trace contextRef="#ctx0" brushRef="#br0" timeOffset="-189734.96">22353 17053 36863 0,'0'0'3264'0,"0"0"-2608"0,0 0-528 0,0 0-128 0,-5-4 1744 0,5 4 320 15,0 0 64-15,-8-4 16 16,8 4-1712-16,-9-6-432 0,2 0 0 0</inkml:trace>
  <inkml:trace contextRef="#ctx0" brushRef="#br0" timeOffset="-166419.68">16515 17618 911 0,'0'0'0'0,"0"0"0"0,0 0 0 0,0 0 0 0,0 0 0 0,0 0 0 16,4-8 3664-16,-4 8 656 0,0 0 128 0,0 0 32 15,0 0-3008-15,3-7-576 16,-3 7-128-16,0 0-32 0,0 0-320 0,2-6-64 16,-2 6-16-16,0 0 0 0,1-7 208 0,-1 7 32 0,0 0 16 0,0 0 0 15,0 0 288-15,0 0 48 0,-3-5 16 0,3 5 0 16,-8-5-288-16,2 3-48 0,-3 0-16 0,1 2 0 16,0 0-320-16,1 1-64 0,-2 0-16 0,-1 1 0 0,-2-1-192 0,0 2 0 15,0-1 128-15,1 1-128 0,1-1 0 0,0 1 0 16,1-2 0-16,1 0 0 0,1 0 0 0,-1 0 0 15,1-1 128-15,7 0-128 0,-7 0 0 0,7 0 0 16,-8 0 0-16,8 0 0 0,-8 1 128 0,8-1 0 16,0 0-128-16,0 0 192 0,0 0 80 0,0 0 16 15,0 0 0-15,0 0 0 0,0 0 144 0,0 0 16 16,0 0 16-16,0 0 0 0,0 0-208 0,0 0-32 16,0 0-16-16,0 0 0 0,0 0-16 0,0 0 0 0,0 0 0 0,0 11 0 15,1 0-192-15,2 0 0 0,-2 1 0 0,0 4 0 16,0 1 0-16,0 4 224 15,-1 3-64-15,0 5-16 0,-1 3 16 0,0 5 0 0,-1 6 0 0,-2 2 0 16,2 1-160-16,-3 1 0 0,0-1 144 0,1 0-144 16,-2 0 0-16,3 0 0 0,1-1 0 0,1-21 0 15,-2 1 0-15,1 1 0 0,0 1 0 0,0-1 128 16,1-1 16-16,1 0 16 0,0-2 0 0,2 14 0 16,1-11 304-16,3-5 64 0,-1-4 16 15,3-5 0-15,1-2-16 0,1-4 0 0,1-1 0 0,2-2 0 16,-1-3-128-16,3-1-16 0,1-2-16 0,0-2 0 0,2 0-160 0,-1-1-16 15,0 0-16 1,1-1 0-16,0 1-176 0,1-1 0 0,0-1 0 16,-3 3 0-16,0 0-416 0,-1 3-16 0,0 1 0 0,1 2 0 15,-4 1-1744-15,1 3-336 0,-1-1-80 0</inkml:trace>
  <inkml:trace contextRef="#ctx0" brushRef="#br0" timeOffset="-165035.16">17261 18179 22463 0,'0'0'992'0,"0"0"208"0,0 0-960 32,0 0-240-32,0 0 0 0,0 0 0 0,-3 7 704 0,3-7 80 0,0 0 32 0,0 0 0 0,0 0-48 0,0 0 0 15,0 0 0-15,9 4 0 0,-1-5 160 0,2-3 32 16,1-2 0-16,1-3 0 16,2-3-256-16,-1-2-32 0,-1-2-16 0,0-1 0 0,0-4-176 0,-2-2-32 0,-1-1-16 0,-2 2 0 15,-1 0-160-15,-3 3-16 0,-1-1-16 0,0 4 0 16,-5 4-48-16,1 2 0 0,-1 3 0 0,-2 2 0 31,-1 2 64-31,-1 3 0 0,0 1 0 0,-3 5 0 16,-2 1-256-16,-2 8 0 0,-2 1 128 0,7-4-128 15,-3 5 0-15,-1 3-160 16,0 2 32-16,2 2 0 0,-2 1 128 0,2 1 0 0,2 1-144 0,-6 19 144 16,5-7 0-16,6-8-144 0,2-4 144 0,3-5 0 15,3-5-192-15,-4-17 192 0,0 0-192 0,17 19 192 16,-1-7 0-16,2-5 0 0,1-6 0 0,1-3 0 15,4-3 224-15,-2-2 48 0,2-1 16 0,1-3 0 0,1-4-32 0,1-5 0 16,-2-4 0-16,0-4 0 16,1-4 32-16,-3-2 0 0,-3-2 0 0,-1-2 0 0,-3-1-32 0,-1-3-16 15,-4 0 0-15,-1 4 0 0,0 1-32 0,-2 2 0 16,-2 3 0-16,-1 6 0 0,-2 2 112 0,-2 3 0 16,-2 2 16-16,0 3 0 0,-3 1 0 0,0 4 0 15,-1 1 0-15,0 4 0 0,0 1-160 0,0 1-48 16,0 1 0-16,-1 4 0 0,1 1-128 0,-1 6 0 15,-1 2 0-15,-1 2-176 0,0 3 176 0,1 4-160 0,-1 2 160 0,-1 3-160 16,1 3-16-16,1 4 0 0,-2 4 0 16,0 2 0-16,3-1 176 15,1 0-208-15,3 1 80 0,2-3 128 0,3-1-224 0,2-4 80 0,0-2 16 0,3-3 0 16,1-2-48-16,1-3 0 0,1-5 0 0,1-1 0 31,1-2-256-31,2-3-48 0,3-4-16 0,1-2 0 16,-1-4-144-16,3-2-48 0,2-5 0 0,3-2 0 15,0-3 160-15,4-4 16 0,2-3 16 0,-2-3 0 16,-1-2 48-16,-2-2 16 0,-3 0 0 0,-4-2 0 0,-2-3 432 0,-4 2 0 0,-3 0 0 0,-2 5 0 16,-4 4 496-16,-3 5 80 0,-3 4 0 0,-2 3 16 15,-1 4 256-15,-4 1 48 0,-2 3 16 0,-3 1 0 16,-3 4-480-16,-3 4-112 0,-2 3 0 0,-2 3-16 16,-2 5-304-16,-1 2 0 0,0 2-128 0,2 0 128 15,2 2-144-15,2-1 144 0,1-1-128 0,4 1 128 0,2-1 0 0,3-1-128 16,2-2 128-16,4 0 0 0,2-2-128 0,3-4 128 15,2-2-128-15,2-2 128 0,3-2-176 0,3-2 176 16,0-3-208-16,3-2 80 0,2-2 128 0,0-3 0 16,1-3 0-16,2-3 0 0,1-4 0 0,1-3 128 15,-1-7 0-15,0 1 0 0,-2-1 64 0,-2 0 32 16,-1-3 0-16,0 2 0 0,-2 0-32 0,-3 4-16 16,-2 5 0-16,-6 2 0 0,1 6 0 0,-3 9 0 15,0 0 0-15,0 0 0 0,0 0-16 0,0 0 0 16,-9 7 0-16,2 5 0 0,-1 3-160 0,-1 2 0 15,-2 2-192-15,1 2 192 0,1 0-192 16,2 0 192-16,0 0-192 0,3-1 192 0,0 0-192 0,3-1 192 0,1-1-192 0,1-2 192 16,2-3-192-16,1-2 192 0,3-2-160 0,1-3 160 15,3-2 0-15,1-3-144 0,3-3 144 0,0-3 0 16,1-1 0-16,0-4 0 0,2-3 192 0,0-4-64 16,2-3 128-16,1-2 16 0,0-3 16 15,0-3 0-15,-2-4-64 0,-1-2-16 0,-1-2 0 16,-2 4 0-16,-2 4-208 0,-3 3 176 0,-3 4-176 0,-3 3 160 15,-2 4-160-15,-2 4 0 0,0 10 0 0,0 0 0 16,-8-5 0-16,-1 7 0 0,-1 0-192 0,0 4 192 16,-1 5-576-1,0 4 16-15,-1 0 0 0,1 4 0 0,1 1-16 0,2 2-16 16,2 2 0-16,2 0 0 0,2-2 288 0,2-2 64 0,1-2 16 0,3-1 0 0,1-2 64 0,2-1 16 16,2-3 0-16,-2-2 0 0,3 0 144 0,0-1 0 15,0-1 0-15,0-2 0 0,-1-1 0 0,-9-4 176 16,7 5-176-16,-7-5 192 0,0 0 176 0,0 0 32 15,0 0 16-15,0 0 0 0,0 0 176 0,-2 9 48 16,-6-2 0-16,1-1 0 0,-2-2-352 0,-1 2-64 16,-1-2-16-16,1 1 0 0,0-2-384 0,3-1-80 15,7-2 0-15,-7 0-16 16,0-1-2112-16,7 1-432 0,-5-7-64 0</inkml:trace>
  <inkml:trace contextRef="#ctx0" brushRef="#br0" timeOffset="-164645.14">18570 17605 31327 0,'-13'-3'1392'0,"13"3"272"0,-9 1-1328 0,1 3-336 0,1 1 0 0,1 2 0 15,1 1 1680-15,-1 1 272 0,3 2 48 0,-2 4 16 16,1 1-1424-16,2 3-272 0,0 0-64 0,1 3-16 16,-1 2-240-16,2 3 0 15,-1 0 0-15,1 1 0 0,1 4 0 0,1 1 0 0,-2 0 0 0,1-2 0 16,1-2 0-16,1-4 0 0,0-2 0 0,0-1 0 0,-1-3-352 15,0-4 32-15,-1-4 16 0,1-2 0 0,-2-9-80 0,0 0 0 16,0 0-16-16,8 4 0 16,-8-4-864-16,12-2-160 0,1-6-48 0,1-1 0 15,0-5-1760-15,1-2-352 0,2-4-80 0,0-2-16 0,8-14 3008 16,6-13-10544-16,-4 4 9552 0,-13 25 1328 16,-3 4 336-16,-5 4 0 0,-2 1 4672 0,-4 11 992 15,0 0 208-15,0 0 32 0,-1-7-2864 0,1 7-576 16,0 0-112-16,0 0-32 0,0 0-1392 0,0 0-288 15,-4 9-48-15,0 1-16 0,1 1-384 0,1 3-192 16,-2 3 160-16,0-1-160 0,1 1 0 0,-1 0 128 16,1 0-128-16,0-1 0 0,-2 1 0 0,2-2 0 15,-2 1 0-15,0-2 0 16,1 0-304-16,-1-2-144 0,1-1-48 0,2-1 0 16,1-2-1760-16,1-8-368 0,0 0-64 0</inkml:trace>
  <inkml:trace contextRef="#ctx0" brushRef="#br0" timeOffset="-164499.73">18965 17649 13823 0,'-4'-24'608'0,"0"10"128"15,-1-1-592-15,-2 0-144 0,-1 2 0 0,0 1 0 0,-1 0 4480 0,-1 1 880 0,-2 1 160 0,2 4 48 16,1 0-3808-16,0 2-752 0,2-1-160 0,1 3-16 16,6 2-672-16,0 0-160 0,-6 0 0 0,6 0 0 15,-7 4-384-15,7-4-96 0,-7 7-32 16,1 0-15328-16</inkml:trace>
  <inkml:trace contextRef="#ctx0" brushRef="#br0" timeOffset="-164310.77">18360 17806 38703 0,'-15'-6'1712'0,"6"4"352"0,2 0-1648 0,7 2-416 0,0 0 0 0,0 0 0 0,0 0 256 0,0 0-16 0,13 2-16 0,4 1 0 15,4 2-432-15,4-3-96 0,4-1-16 0,3-1 0 32,3-2-2272-17,3-1-464-15,4-2-80 0</inkml:trace>
  <inkml:trace contextRef="#ctx0" brushRef="#br0" timeOffset="-164073.47">19179 17800 23039 0,'0'0'2048'16,"0"0"-1648"-16,0 0-400 0,0 0 0 15,0 0 2368-15,0 0 400 0,0 0 80 0,-7-4 16 16,-1 1-1456-16,-1 0-272 0,0 2-64 16,0 2-16-16,-6 2-640 0,0 1-128 0,-2 3-32 0,2 1 0 0,-2 1-256 0,1 2 0 15,-2 1 0-15,2 2 0 0,2 1 0 0,1 3 0 16,5-1 0-16,0 1 0 16,1-2 0-16,4 0 0 15,2-1 0-15,3-1-144 0,1 0 144 0,3-2 0 0,1-2-144 0,2-2 144 0,5-1 0 0,1-3 0 16,2-1 0-16,2-3 0 15,4-3 128-15,4-1-128 0,1-3 0 0,4-1 128 16,2-5-1136-16,2-3-224 0,-2-4-48 0</inkml:trace>
  <inkml:trace contextRef="#ctx0" brushRef="#br0" timeOffset="-163138.83">20117 17565 20271 0,'0'0'1792'0,"0"0"-1424"0,0 0-368 0,0 0 0 0,0 0 2112 0,0 0 336 0,-5 10 80 0,2 1 16 16,0 0-2352-16,0 0-448 0,1 0-112 0,0 0-16 15,-1 0-224-15,-1-1-48 0,1-1-16 0,0 0 0 31,0 0 128-31,-1-2 32 0,4-7 0 0,0 0 0 0,0 0 352 0,0 0 160 0,0 0-128 0,0 0 128 0,0 0-144 0,0 0 144 16,0 0-160-16,0 0 160 0,-4-9-256 0,2 1 64 16,1 1 0-16,2-1 0 0,0 1-96 0,1 1-16 15,-1-2 0-15,1 1 0 0,0 0 112 0,-2 7 32 16,3-8 0-16,-3 8 0 0,4-9 160 0,-1 2 0 16,2-1 128-16,-4 1-128 0,-1 7 544 0,3-9 32 15,-1 1 16-15,1-1 0 0,-2-1 352 0,0 1 64 16,-1-1 16-16,1 1 0 0,0 1 16 0,-1 0 16 15,-1 1 0-15,1 7 0 0,-1-6-320 0,1 6-64 0,0 0-16 0,0 0 0 16,0 0-208-16,0 0-64 0,0 0 0 0,-7 12 0 16,3 4-384-16,-4 4 0 0,1 2 0 0,0 5 0 15,-2 1 0-15,0 4 0 0,-1 2 0 16,0 2 0-16,-2 4 0 0,0 1 0 0,0-2 144 16,2 0-144-16,1-2 0 0,3-3 144 15,1-4-144-15,3-5 0 0,1-3 0 0,1-2 0 0,2-3 0 16,2-2 0-16,-1-2 208 0,1-3-64 0,1-3-16 15,-5-7 0-15,0 0 240 0,6 5 32 0,-6-5 16 0,0 0 0 0,8-3-16 16,-1-3 0-16,-2-2 0 0,1-3 0 0,-1-1-16 0,2-3 0 16,-1 0 0-16,2-2 0 0,0 1-224 0,0 0-160 15,0 1 192-15,2 3-192 0,0 3 0 0,0 0 0 16,1 2 0-16,0 2 0 0,-1 3 0 0,0 3 0 16,-2 2 0-16,0 4 0 0,1 1 0 0,0 2 0 15,-2 2 0-15,2 1 0 16,1 1-128-16,0 1 128 0,1-2 0 0,0 2-144 0,-1 1 144 0,-1-1 0 15,-1 0 0-15,-2 0 0 0,-2-2 0 16,0-1 0-16,-2-1 0 0,-2-1 0 0,-2-4 160 16,-2 1-32-16,4-7-128 0,-7 8 192 0,-4-2 48 0,-2-1 0 15,-3-3 0-15,1 0 0 0,-2 0-96 0,0-2-16 0,-3-2 0 0,0 1 0 32,0 0-512-32,2-1-96 0,0-2-32 0,3 1 0 15,1-1-2432-15,2-2-512 0</inkml:trace>
  <inkml:trace contextRef="#ctx0" brushRef="#br0" timeOffset="-162790.65">20409 17878 23039 0,'0'0'2048'0,"0"0"-1648"0,0 0-400 0,1 10 0 0,-1 1 2528 16,0 1 416-16,0 2 96 0,-1 1 16 0,0 2-2400 0,1 0-464 16,0 0-192-16,0 0 128 0,-1 0-128 0,1-1 0 15,1-1 0-15,1-2 0 0,1-1 128 0,0-1-128 16,0-2 0-16,4-3 128 0,-7-6-128 0,9 4 0 31,1-4 0-31,2-4 128 0,1-2 128 0,1-3 0 0,3-1 16 0,0-3 0 0,3-3 208 0,0-1 32 16,1-2 16-16,0-2 0 15,-3-2-144-15,1-2-16 0,-2-3-16 0,-3 3 0 0,-3 3-32 0,-1 4-16 16,-4 3 0-16,-1 3 0 0,-4 3 144 0,-1 9 16 0,0 0 16 16,0 0 0-16,0 0-80 0,0 0-16 0,-7 8 0 15,0 3 0-15,-1 2-384 0,-1 5 0 16,0 1 0-16,2 2-176 0,-1 1 176 0,1 0 0 15,2 0-144-15,0-1 144 0,3-1-368 0,0-1 0 0,2-2 0 16,2-1 0 0,-1-2-464-16,4-2-80 15,0-2-32-15,4-1 0 0,2-3-1088 0,3-2-208 0,3-4-64 0</inkml:trace>
  <inkml:trace contextRef="#ctx0" brushRef="#br0" timeOffset="-161767.99">21106 17805 20271 0,'0'0'1792'0,"0"0"-1424"0,0-9-368 0,0 9 0 0,-6-9 2688 0,1 1 480 15,-1 3 96-15,-2 2 0 16,-1 2-1600-16,-4 3-320 0,0 0-64 0,-2 2 0 16,-2 3-928-16,1 3-176 0,0 2-48 0,1 2 0 0,0 2-128 15,0 0 0-15,2 2 0 0,1 2 0 16,2 2-160-16,1-2 160 0,2 0 0 0,2-2-144 16,2-2 144-16,2 0 0 15,2-3-144-15,2-2 144 0,3-1-192 0,1-4 48 16,3 0 0-16,2-4 0 0,3-2-48 0,1-2-16 15,3-1 0-15,58-30 0 16,-50 14 208-16,3-3 160 0,0-3 0 0,-4-3 0 0,-2-2 0 16,0 0 0-16,-4-4 96 0,0-2 0 0,-1 1 16 15,-3-1 0-15,-1-3 48 0,-2 3 16 0,-1 2 0 0,-2 3 0 16,-2 4 96-16,-4 6 16 0,-1 4 0 16,-2 5 0-16,-1 2 208 0,-1 5 48 0,1 5 16 0,0 0 0 0,0 0-416 0,-7 9-96 0,-2 4-16 0,0 3 0 15,1 5-192 1,0 2-160-16,-3 4 32 0,1 2 0 15,0 1 128-15,1 2 0 0,-3 1-144 0,2 1 144 16,0 1 0-16,1 0 0 0,2 0 0 0,1-4 0 16,2-1 0-16,1-3 0 15,3-7 0-15,2-2 0 0,0-4 0 0,2-3 0 0,1-3 0 0,1-4 0 16,3-1 0-16,1-4 0 0,1-3 0 0,3-3 128 16,3-6 64-16,1-2 16 0,4-4 0 0,1-3 0 0,2-4-64 0,-2 0-16 15,-2-1 0-15,0 2 0 0,-2 0-128 0,-2 4 128 16,-3 0-128-16,-4 4 128 0,-3 3-128 0,-3 3 0 15,-1 2 144-15,-3 9-144 0,0 0 256 0,0 0-32 16,-7-3 0-16,-1 3 0 0,-1 5-224 0,0 2 0 16,-2 3 0-16,0 2 0 0,0 2 0 0,0 2 0 15,1 0-128-15,1 2 128 0,0-2 0 0,2 2 0 16,4-2 0-16,1 1 0 0,1-1 0 0,3 0-128 16,1-4 128-16,4-2-208 0,1-3 208 0,5-1 0 0,2-2 0 15,5-1-144-15,4-3-16 0,0-3 0 0,3-2 0 0,-1-3 0 16,1-4 160-16,1-2-128 0,1-4 128 0,-1-2-128 15,0-1 128-15,0-2 0 0,-1-2 160 0,0-1-160 16,-3-1 0-16,1 2 0 0,-5 0 0 0,-2 2 0 16,-3 2 0-16,-4 2 0 0,-3 2 0 0,-1 3 144 15,-3 1 80-15,-2 2 16 0,-2 1 0 0,-2 0 0 16,0 4 48-16,2 6 16 0,-6-5 0 0,0 3 0 16,-3 2-304-16,0 3 0 0,-1 2 128 0,-2 3-128 15,-1 3 0-15,-1 4-144 0,-1 0 16 0,1 5 0 16,-1 3 128-16,2 1-192 0,-1 2 192 0,3 0-192 0,0 4 192 0,4-2-128 15,2 0 128-15,3 0-128 0,2 1-16 0,3-3 0 16,4-1 0-16,4-3 0 16,0-4 144-16,2-2-192 0,1-3 192 0,4-2-192 0,3-3 32 0,1-4 0 15,2-2 0-15,3-3 0 0,2-2 160 0,1-4-128 16,-1-4 128-16,0-2-128 0,-1-4 128 0,-3-2 0 16,-1-4 0-16,-3-1 128 0,-4 2-128 0,-2 2 0 15,-3-1 128-15,-1 2-128 0,-3 5 160 0,-4 2-32 16,-2 2-128-16,-2 10 192 0,-1-7 96 0,1 7 16 15,0 0 0-15,0 0 0 0,-8 3-304 0,0 4 160 0,-2 3-160 16,1 3 128-16,-1 1-128 0,1 3 0 0,2-1-192 0,0 3 192 16,1 2-160-16,1 0 160 0,2-2 0 0,1-1-144 15,1-1 144 1,1-2 0-16,2-1 0 0,1-1-128 0,1-2-96 0,4-3-16 0,-2-2 0 0,2-3 0 31,2-1-448-31,2-2-80 0,1-3-32 0,2-2 0 16,1-4-1888-16,4-3-384 0,2-5-80 0,1-4-16 15,0-4-608-15,-1-1-128 0,-3-2-32 0,0 1 0 16,-3-1 1552-16,-2-2 304 0,-3 0 64 0,-4 0 16 0,-1 1 2128 0,-5 3 448 0,-4 2 64 0,-3 3 32 16,-2 3 2368-16,-2 3 480 0,-3 0 80 0,-1 6 32 15,-1 0-1552-15,-3 1-304 0,-2 1-64 0,0 3-16 16,2 1-112-16,0 2-32 0,0 1 0 0,3 1 0 16,2 1-3248-16,3 2-656 0</inkml:trace>
  <inkml:trace contextRef="#ctx0" brushRef="#br0" timeOffset="-161076.66">22350 17953 33167 0,'0'0'2944'0,"0"0"-2352"16,1 9-464-16,-1-9-128 0,0 0 752 0,3 10 128 16,-3-10 16-16,6 9 16 0,-6-9-464 0,10 5-80 15,-2-1-32-15,3-4 0 0,3-2-576 0,1-2-112 0,0-3-32 0,3 0 0 31,0-3-160-31,-1 0-32 0,1 0-16 0,-2 0 0 0,-1 0 256 0,-3 3 48 0,-4 2 16 0,0 3 0 16,-8 2 272-16,0 0 256 0,7 9-64 0,-1 1 0 16,-2 1 80-16,-1 1 16 15,0 0 0-15,2 1 0 0,-1 0-288 0,0-1 0 16,2-1 0-16,1-1 0 0,-1-2 0 0,3-1 0 0,1-3 0 0,1-2 0 16,0-3 0-16,1-2 160 0,1-4-32 0,1-2 0 15,1-1 256-15,-1-2 32 0,0-3 16 16,-3-2 0-16,1-1 80 0,-1-2 32 0,-2-2 0 0,-1 0 0 15,0 2-224-15,-3 0-32 0,-2 1-16 0,-3 2 0 0,-3 2-48 16,1 3-16-16,-2 3 0 0,-2 3 0 16,-2 2 80-16,0 3 16 0,-3 3 0 0,-2 3 0 15,1 4-304-15,-3 3 0 0,1 3 0 0,0 1-144 16,3 3 0-16,2 0 0 0,-1-1 0 0,3 1 0 0,5 1-48 16,2-2-16-1,2-1 0-15,1-3 0 0,2-2 16 0,2-2 16 0,2-3 0 0,2-3 0 0,1-2 176 0,2 0 0 16,-1-4 0-16,1-1 0 0,0-3 288 0,0-3 32 15,-1-2 16-15,1-2 0 0,0-2 128 0,-2-1 32 16,-1-2 0-16,-1 2 0 0,0 0-80 0,-1 4-16 16,-6 1 0-16,2 2 0 0,-5 9-96 0,0 0-32 15,0 0 0-15,0 0 0 0,0 0-128 0,0 0-16 16,0 0-128-16,-6 11 192 16,1 4-192-16,0 4 0 0,0 5-192 0,-1 3 192 15,1 3-144-15,0 3 144 0,0 1 0 0,-2 4-144 0,0 5 144 0,-1 3 0 16,-1 2-144-16,5-20 144 0,-1 5 0 0,1 4 0 15,-2 1-144-15,1 2 144 0,-2-2 0 0,1-1 0 0,-1-3 0 16,-6 21 0-16,2-16 0 0,2-8 0 0,0-8 0 16,2-5 0-16,0-5 0 0,0-2 176 0,1-3-176 0,0-4 160 15,6-4 48-15,-8 2 16 0,-1-3 0 16,0-2 0-16,-1-3 16 0,-1-1 0 0,-1-2 0 0,0-3 0 16,-1-4-112-16,1-1-128 0,-1-5 176 0,2-2-176 15,0-3 0-15,3 0 0 0,1-3-240 0,-1-1 80 16,4-1-528-16,3 16-96 15,2-4-32-15,1 0 0 0,1 0-1872 0,2 1-384 0,0-1-80 16</inkml:trace>
  <inkml:trace contextRef="#ctx0" brushRef="#br0" timeOffset="-160540.93">23200 17350 26719 0,'-4'-11'2368'15,"-1"2"-1888"-15,3-1-480 0,0 1 0 0,0 0 1104 0,2 1 128 0,0 1 32 0,0 7 0 16,5-8-16-16,2 2 0 15,2 2 0-15,-1 0 0 0,6 0-592 0,0 1-112 16,0-1-32-16,4 0 0 0,2 1-256 0,0 0-48 16,1-2-16-16,0 1 0 0,-1-2-64 0,-1 2 0 0,-1 0-128 0,0 0 192 15,-3 0 0-15,0 2-16 0,-1 1 0 0,0 1 0 16,-2 1 128-16,1 2 16 0,-1 1 16 16,-1 2 0-16,-1 1-192 0,1 1-144 0,0 1 192 15,0 1-192-15,-3 1 128 0,1 1-128 0,0 1 0 16,-1 4 0-16,-2 2 0 0,0 3 0 15,-1 2 128-15,-1 4-128 0,-2 4 176 0,-2 2-32 0,-1 3 0 0,-2 1 0 0,1 2 96 0,-2-1 16 16,-1 2 0-16,0 1 0 0,-2 1-96 16,3 3-16-16,1 3 0 0,-1 3 0 15,1-3-144-15,0-2 128 0,-1-2-128 0,1-1 128 0,0-1-128 0,1 0 0 16,-1 0 0-16,1-2 0 0,-1-2 128 0,2-18-128 16,-1 2 0-16,-1 0 128 15,2 0-128-15,-2-1 160 0,1-1-160 0,-1-1 160 0,-1-3 64 0,-2 12 16 0,-1-8 0 16,-1-6 0-16,1-3 256 0,-1-3 48 0,-1-2 16 15,-1-2 0-15,-3 1-176 16,-1-2-16-16,-2 0-16 0,-1-1 0 0,-3 1-160 0,-1 1-48 0,-2-1 0 0,0 3 0 16,0 0-352-16,0 3-80 0,-2 1-16 0</inkml:trace>
  <inkml:trace contextRef="#ctx0" brushRef="#br1" timeOffset="202933.95">2214 11977 6735 0,'0'0'288'0,"0"0"80"0,0 0-368 0,0 0 0 0,0 0 0 0,0 0 0 15,0 0 208-15,0 0-16 0,0 0-16 0,0 0 0 0,-5-6 336 0,5 6 80 16,0 0 16-16,-3-7 0 16,3 7 48-16,-1-9 16 0,1 1 0 0,0 8 0 15,0-7 80-15,1-1 16 0,0 0 0 0,-1 2 0 16,0-1 352-16,-1-1 80 0,0 1 16 0,0 0 0 16,1 7-112-16,-1-7-16 0,1 7 0 0,-2-6 0 15,0 0-256-15,2 6-48 0,0 0-16 0,0 0 0 16,0 0-256-16,0 0-64 0,0 0-16 0,0 0 0 15,0 0-240-15,0 0-32 0,2 12-16 0,-1 2 0 16,1 1-144-16,1 1 192 0,0 2-192 0,0 2 192 0,0 1-192 16,1 3 0-16,-2 2 0 0,1 2-176 0,-1 2 176 15,0 3 0-15,1 3 0 0,-1 2-128 0,-1 3 128 0,1 1-128 16,-2 1 128-16,2 3-128 0,1 3 128 0,-2 2 0 16,0 2 0-16,0 3 0 0,0 1 0 0,1 4 0 15,-1 0 0-15,1 2 0 0,1 2 0 0,-1 1-128 16,0 2 128-16,0 2 0 0,0 3 0 0,-2 2 0 15,0 3 0-15,0 1 0 0,0 1 0 0,0 2 0 16,0-2 0-16,3 0 0 0,0-1 0 0,-2-1 0 16,1-1 0-16,3-1 0 0,-1-1 0 0,0-3 0 15,0-4 0-15,0-2 0 0,3-4 144 0,-2-2 16 0,1-1 0 16,-1-3 0-16,2-6 288 0,-1-1 48 0,1-3 16 0,-4-2 0 16,2-3-96-16,-1-3-16 0,2-1 0 0,-2 0 0 15,0-3-192-15,1-4-32 0,-4-4-16 0,2-2 0 16,1-1-160-16,-1-3 0 0,-1-3 144 0,1-3-144 15,1-4-256-15,-2-4-112 0,-2-6-16 0,0 0-16 32,0 0-704-32,0 0-144 0,0 0-32 0,-8-7-11104 0</inkml:trace>
  <inkml:trace contextRef="#ctx0" brushRef="#br1" timeOffset="204257.66">2289 11903 10127 0,'-6'-7'448'0,"6"7"96"0,-4-8-544 0,0 1 0 0,4 7 0 0,-6-6 0 0,2 0 1328 0,4 6 144 15,0 0 48-15,-5-5 0 0,5 5-896 16,0 0-176-16,-3-7-48 0,3 7 0 15,0 0-400-15,0 0 128 0,0 0-128 0,0 0 0 0,-2-8 0 0,2 8 0 0,0 0 0 0,0 0 0 16,0 0 0-16,0 0 0 16,0 0 0-16,0 0 0 0,0 0 0 0,0 0 0 15,0 0 0-15,0 0 0 0,0 0 208 0,0 0-32 16,0 0-16-16,9 4 0 0,-1-1 160 16,2 0 16-16,0-1 16 0,2 2 0 0,1-2 32 0,5 1 0 15,0-1 0-15,3 2 0 0,3-1-144 0,1-1-32 0,3 0 0 0,-1 0 0 16,-1-2-80-16,2 0-128 15,-1 0 176-15,3 0-176 0,2-2 160 0,2 1-160 0,4 0 128 0,3 0-128 16,4-1 0-16,2 0 128 0,1-2-128 0,-2 0 0 0,-1-1 128 16,0-1-128-16,2-1 128 0,2 2-128 15,2-1 128-15,5 1-128 16,4-3 128-16,0 2-128 0,-3-2 0 0,0 1 0 0,0 0 128 0,2-1-128 0,2 0 0 0,2 1 128 16,4-2-128-16,-2 1 128 0,-3-1-128 0,-1 2 128 31,1-2-128-31,3 1 128 0,4 0-128 0,-2 1 128 0,-1-1-128 0,-1 0 128 15,-2 1-128-15,0 0 192 0,2 0-192 0,4 2 192 0,3-2-192 0,-3 3 0 16,-3-3 0-16,0 2 0 0,2-1 0 0,2 1 0 16,5 0 0-16,-3 0 0 15,-3-2 0-15,-1 2 0 0,0 0 0 0,2 1 0 0,3 1 0 16,-2-2 0-16,-3-1 0 0,-4 0 0 16,1 2 0-16,1 0 0 0,1 2 0 0,3 0 0 0,1-1 0 0,-1-2 0 0,-6 0 0 15,2 2 0-15,2 0 0 0,4 1 0 0,5 0 0 0,-4-1 0 16,-4-3 0-16,0 2 0 15,1 0 0-15,1 2 0 0,4 0 0 0,-2-1 0 0,-4-4 0 0,-1 2 0 32,0 1 0-32,3 2 128 0,2 0-128 0,0 0 0 0,-2-2 0 0,-1 2 0 0,-2 0 0 0,2 0 0 15,3 3 0 1,0 1 0-16,-2-3 0 0,-1 0 0 16,-4-1 0-16,0 0 0 0,3 2 0 0,2 0 0 15,6-2 0-15,-5 1 0 0,-6-1 0 0,0 0 0 0,-1 1 224 16,3 0-32-16,3 0-16 0,-1 0 0 15,-6-2 48-15,0 1 16 0,-1 1 0 0,1 1 0 0,2 0-48 0,1 0-16 16,1-1 0-16,-2 0 0 0,-5 0-48 0,0 1 0 16,2 0 0-16,2 1 0 0,1 1 32 0,-1-2 0 15,-3-1 0-15,1 0 0 0,-1-1-32 0,0-1 0 16,2 2 0-16,3 1 0 0,4 0-128 0,-5 0 0 16,-4-2 0-16,0 0 0 0,-2 0 0 0,4 1 128 15,2 1-128-15,-1-1 0 0,-1-1 0 0,0 1 128 0,-6 0-128 0,0 0 0 16,2 0 0-16,1 1 0 15,2 0 0-15,0-1 0 0,-7-1 0 0,1 1 128 0,-2 0-128 0,2 1 0 16,1 0 128-16,1 0-128 0,1-2 0 0,-1 1 128 16,-4-1 48-16,-1 0 0 0,-3 1 0 0,0-1 0 15,0 2 80-15,0 0 0 0,2-1 16 16,0-1 0-16,0 0 64 0,-5 0 16 0,-3 0 0 0,-1 0 0 16,-1-1 32-16,0 1 0 0,0 0 0 0,1 0 0 15,2 1-176-15,-2 0-16 0,2-2-16 0,-5 2 0 16,-5 0-176-16,-1 0 160 0,1-1-160 0,-3 1 160 15,-4 0-32-15,1 1-128 0,-5 0 192 0,2 0-64 16,-3 0-128-16,0 0 0 0,-2-1 0 0,-1 1 0 16,-2 0 208-16,-3 0-32 0,-1 1-16 0,-3-1 0 15,-1 0-16-15,-3 0 0 0,-8 0 0 0,8 0 0 16,-8 0-16-16,0 0-128 0,0 0 192 0,0 0-64 16,0 0-128-16,0 0-176 0,0 0 48 0,0 0 0 15,0 0-592 1,0 0-112-16,3 9-32 0,-3-9 0 0,0 0-1872 0,-2 9-368 0,2-9-80 0</inkml:trace>
  <inkml:trace contextRef="#ctx0" brushRef="#br1" timeOffset="204802.95">12823 11359 15663 0,'0'0'1392'0,"-6"-6"-1120"0,1 1-272 0,0 0 0 16,5 5 3008-16,0 0 528 0,0 0 112 0,0 0 32 16,0 0-2976-16,0 0-576 0,0 0-128 0,0 0 0 15,0 0 0-15,-1 9 0 0,0 0 0 0,1 0 0 16,0 1-160-16,0 2 160 0,1-1-192 0,-1 2 192 16,0 2-160-16,0 2 160 0,0-1-128 0,0 1 128 15,0-1 0-15,0 3 0 0,0 2 0 0,0 0 0 16,-1 0 0-16,0 1 0 0,0 0 0 0,0 2 128 15,0 2 64-15,-1 3 32 0,0 2 0 0,1 0 0 16,1 3 16-16,-1 2 0 0,0 2 0 0,0 4 0 16,0-1-80-16,1 0-16 0,-1 0 0 0,1 3 0 0,-1 4-144 15,1-1 192-15,0 1-192 0,0 3 192 16,1 3-192-16,-1 0 0 0,0 0 0 0,0 2 128 0,1 2-128 0,0 0 0 16,-1 0 0-16,2 1 0 0,0 4 0 15,0-1 0-15,1 0 0 0,-1 2 128 16,-1 1-128-16,-1 2 0 0,0 0 0 0,0-1 0 0,0 0 128 0,0 0-128 15,-1 0 128-15,0 0-128 0,-1-1 160 0,-1-1-160 16,0-2 192-16,1 1-192 0,0-2 352 0,-1-3-32 16,1 0-16-16,1-1 0 0,0-2 64 0,1-1 16 0,0-2 0 15,0-3 0-15,0-1-64 0,1-2 0 0,2-3 0 16,-3-1 0-16,0-4 48 0,0-2 0 0,2-1 0 0,-2-4 0 16,0 0-176-16,0-3-48 0,-2-4 0 0,2-2 0 15,-2-1-144-15,0-2 192 0,1-2-192 0,-2-1 192 16,-1-2-192-16,1-1 192 0,0-1-192 0,-1 0 192 15,1-2-192-15,0 0 0 16,0 0 144-16,0-1-144 0,1-2-192 0,0 0-96 0,2-7-32 0,0 0-10784 16,-2 7-2160-1</inkml:trace>
  <inkml:trace contextRef="#ctx0" brushRef="#br1" timeOffset="206290.77">2469 14857 3679 0,'-11'-1'160'0,"11"1"32"0,-9-1-192 0,1 1 0 16,0-2 0 0,0 2 0-16,8 0 2240 0,0 0 384 0,-6-1 96 0,6 1 16 15,0 0-1520-15,0 0-320 0,0 0-48 0,0 0-16 0,0 0-320 16,0 0-64-1,0 0 0-15,0 0-16 0,0 0-224 0,0 0-32 0,0 0-16 0,11 0 0 0,0 0-160 0,0 1 192 32,1 2-192-32,1-1 192 0,1 0-192 0,3 0 128 0,-2 0-128 0,2 1 128 0,0-1-128 0,2 0 0 15,3-1 0-15,-2-1 0 0,3-1 0 0,2 2 192 32,2 0-192-32,0 0 192 0,3-1-192 0,3 1 192 0,3 1-192 0,1-1 192 0,2 0 112 0,-2 0 16 0,-3-1 16 15,3 0 0 1,0 0 0-16,3-1 0 0,2 1 0 0,3 0 0 0,4-1-80 0,3 0-32 0,3 1 0 0,0-3 0 15,-2 1-224 1,1 0 176-16,-1 0-176 0,6 0 160 0,2-2-160 0,3 1 0 0,1 0 0 0,-1-1 128 16,-3 2-128-16,2-1 0 15,1 0 0-15,4-1 0 0,3 2 0 0,-2 1 0 0,-5 1 0 0,1-1 0 16,-2 0 0-16,6 0 0 0,2 0 0 0,1-2 0 31,-1 1 0-31,1 0 0 0,-1-1 0 0,2 0 128 0,3 1-128 0,-1 0 0 0,1-1 0 0,0 1 0 16,-2-4 0-16,2 3 0 0,2 2 0 0,0-2 0 15,0 1 0 1,-1-1 0-16,-3 0 0 0,3 0 0 0,3 1 0 0,0 0 0 0,0-1 0 0,-1 1 0 0,-2-1 0 16,3 1 0-1,6 0 0-15,-2 0 0 0,-3 0 0 0,-1-2 0 0,-1 1 0 16,5-1 0-16,5 0 0 0,-3 0 0 16,-7-1 0-16,1 2 0 0,2 1 0 0,1-1 192 15,3-2-192-15,-2 2 192 0,-6 0 32 0,3 0 16 16,2 1 0-16,-1 0 0 0,-2-1-16 0,-2-2 0 15,-1 1 0-15,2 0 0 0,2 0-80 0,1-1-16 16,-3-2 0-16,0 2 0 0,-1-1-128 0,4 2 160 16,3-1-160-16,-1 0 160 0,-8-3-160 0,0 2 160 15,-1-1-160-15,3 1 160 0,3 3-32 0,-2-2 0 0,-2-2 0 0,-2 2 0 16,-2 1-128-16,1 0 0 0,5-1 144 0,-5 1-144 16,-4 0 128-16,-1-1-128 0,-1 1 128 0,3 1-128 15,0 0 0-15,-1 1 0 0,-1-1 0 0,-2 1 0 16,-6-1 0-16,4 0 0 0,1 0 0 0,2 0 0 15,4 0 0-15,-6 1 0 0,-3 0 0 0,-3 0 0 16,1 0 0-16,-2-1 0 0,3 2 0 0,-2 0 128 16,-1 0-128-16,-3 0 0 0,-5-1 0 0,1 1 0 15,-2 1 0-15,0 1 0 0,1-1 0 0,0 2 128 16,2 0-128-16,-2 0 128 0,-5-2-128 0,-1 1 128 16,-2 1-128-16,1-1 144 0,-2-1-144 0,1 1 160 15,-1 0 16-15,2 0 0 0,2-1 0 0,-3 0 0 0,-3-1 144 16,-1 0 16-16,-3 0 16 0,-3 0 0 0,2-1 64 0,-1 2 16 15,-1 0 0-15,0-2 0 0,-1 1-80 0,0 0-16 16,-1 0 0-16,-1 0 0 0,-2 0-96 0,0 0-32 16,-3 0 0-16,-2 1 0 0,-4-3-16 0,-1 1 0 15,-3 0 0-15,0 1 0 0,-5-1 80 0,-1-1 16 16,-1 1 0-16,-2 1 0 0,-6 1 32 0,7-2 16 16,-7 2 0-16,0 0 0 0,0 0-80 0,8-2 0 15,-8 2-16-15,0 0 0 0,0 0-240 0,0 0 128 0,0 0-128 0,7-2 0 31,-7 2-256-31,0 0-160 0,0 0-32 0,0 0 0 16,0 0-688-16,8-2-144 0,-8 2-16 0,0 0-8608 0,0 0-1712 0</inkml:trace>
  <inkml:trace contextRef="#ctx0" brushRef="#br1" timeOffset="206496.63">12685 14533 8287 0,'0'0'368'0,"0"0"80"0,0 0-448 0,0 0 0 0,0 0 0 0,0 0 0 15,0 0 4880-15,0 0 896 0,0 0 176 0,0 0 48 16,-11 0-3888-16,11 0-768 0,0 0-144 0,0 0-48 0,0 0-672 0,0 0-144 16,0 0-16-16,0 0-16 0,0 0-304 0,-10 7 0 15,10-7 0-15,0 0 0 0,0 0 0 0,0 0 0 16,0 0 0-16,0 0 0 0,0 0-160 0,0 0-32 16,0 0-16-16,0 0 0 15,0 0-1264-15,0 0-256 0,0 0-64 0</inkml:trace>
  <inkml:trace contextRef="#ctx0" brushRef="#br1" timeOffset="208065.71">11243 515 26031 0,'-6'-11'1152'0,"6"11"240"0,0 0-1120 0,-2-11-272 0,0 1 0 0,1 1 0 16,1 9 0-16,-1-11 0 0,1 0-208 0,0 1 80 15,0 10 0-15,2-12 0 0,-1-1 0 0,1 1 0 0,-2 0 128 0,1 2 0 16,-1-1 0-16,2 0 0 15,-2 0 0-15,0 2 128 0,0 1-128 0,0 8 176 0,0-7 336 0,0 7 64 16,0 0 0-16,0 0 16 0,0 0 240 0,0 0 32 16,0 0 16-16,0 0 0 0,0 0-544 0,0 0-96 15,0 13-32-15,0 0 0 0,0 0-208 0,2 0 0 32,0 1 0-32,0 1 0 0,0 2 0 0,2 1 0 0,-2 2 0 0,1 5-160 0,-2 5 160 0,0-10 0 15,3 5 0-15,-3 5-128 0,1 4 128 0,0 4 0 16,-2 4 0-16,2 4 0 0,-1 4 0 0,1 43 0 15,-1-10 0-15,0-6 0 0,0-4 0 0,1-3 0 16,1-2 0-16,1 1 176 0,-1 0-176 0,0-2 160 16,2-2-160-16,0 1 160 0,-3-4-160 0,2 1 160 0,-1-2-160 15,1-4 160-15,0-1-160 0,-1-2 192 0,0-4-192 0,-1 0 192 16,0-3 32-16,-2-2 16 0,-2-3 0 0,1-1 0 16,-1-4-16-16,1-3 0 0,-1-3 0 0,0-3 0 15,-2-4 16-15,2-2 0 0,1-4 0 16,0-2 0-16,0-3-240 0,0-2 128 0,1-11-128 0,0 0 0 31,0 0-288-31,0 0-160 0,0 0-16 0,0 0-16 16,0 0-928-16,-1-10-176 0,1-4-32 0</inkml:trace>
  <inkml:trace contextRef="#ctx0" brushRef="#br1" timeOffset="209234.46">11377 233 9215 0,'-9'-9'816'15,"-1"0"-656"-15,1-2-160 0,3 5 0 0,1 1 3776 0,-1 0 704 0,1 0 160 0,-1 0 32 16,2 1-3712-16,-1 1-720 0,1-2-240 0,-3 0 128 16,7 5-128-16,-5-5 0 0,5 5 0 0,0 0 0 31,0 0 0-31,0 0 0 0,0 0 0 0,0 0 0 15,0 0 0-15,0 0 0 0,0 0 0 0,0 0-128 0,0 0 128 0,0 0-128 16,0 0 128-16,0 0-128 16,10-3 128-16,1 2 0 0,1 0 0 0,2 1 0 0,1-1 192 0,3 1-48 0,2 0 0 15,3 0 0-15,1 0 32 0,4-1 0 0,1-1 0 0,3 1 0 16,1-1-176-16,0-1 0 0,0-2 144 0,1 1-144 0,2 0 0 0,1-1 128 16,3 1-128-16,2 1 0 0,4 0 0 0,1 2 0 15,2-1 0-15,2-1 0 0,-2-2 0 0,2 0 0 16,2-3 0-16,2 3 0 0,3 1 0 0,3 3 128 31,1 0-128-31,-1-1 0 0,-4-4 0 0,1 1 0 0,1-2 0 0,0 5 0 0,0 4 0 0,3 1 0 16,1-1 0-16,-3-2 0 0,-3-4 0 0,3 2 0 15,1 2 0-15,4 2 0 0,1 3 128 0,1-2-128 16,1-2 160-16,-1-2-160 0,1-1 128 0,0 1-128 0,0 3 0 0,2 0 0 16,-1-1 0-16,0-2 0 0,-1-2 0 0,2 2 0 15,-1 3 0-15,2 1 0 0,2 0 0 0,-3-3 0 16,-1-4 0-16,-1 2 0 0,0 0 0 0,0 2 0 31,0 2 0-31,-2-1 0 0,-3-3 0 0,-2-1 0 16,-3-3 128-16,0 3-128 0,1 2 0 0,-2 3 0 15,-3 1 256-15,-2-2-64 0,0-2 0 0,-1-1 0 16,-3-3 0-16,1 1 0 0,-1 2 0 0,0 2 0 16,1 2-192-16,-1 0 144 0,1 1-144 0,-3-2 128 15,-3-3-128-15,-2-2 0 0,0-1 0 0,-1 0 0 16,-2 2 0-16,0 2 128 0,-2 0-128 0,-2 2 0 15,-2 1 0-15,-3 0 0 0,-3 1 0 0,-1-1 0 16,-2 0 144-16,-1-1-144 0,-2 0 160 0,-2-1-160 16,-3 0 288-16,-1 0-32 0,0-1-16 0,-2 1 0 0,-1 0-48 15,0 0 0-15,0 0 0 0,0 0 0 16,0 0-64-16,0 0 0 0,-1-1-128 0,0 1 192 0,-1 1-192 16,1 0 176-16,-1-1-176 0,-9 0 160 0,10 2 0 0,-10-2 0 15,8 1 0-15,-8-1 0 0,0 0 128 0,9 5 32 16,-9-5 0-16,0 0 0 0,6 5 48 0,-6-5 16 15,6 8 0-15,-2 0 0 0,-4-8-160 0,4 11-32 16,0 0 0-16,-1 0 0 0,0 0-192 0,1 1 0 16,0 0 0-16,-2-4 0 0,2 0 0 0,-1 3 0 15,0 3 0-15,0 1 0 0,1 2 0 0,0 1 0 16,-1 1 0-16,3 17 0 0,-1-3 0 0,-1-3 0 0,-1-1 0 16,0-1 0-16,1 0 0 0,-1-2 0 0,0-1 128 15,-1 4-128-15,2 2 0 0,-2-11 0 0,-1 5 0 0,0 5 0 16,1 1 0-16,-1 6 0 0,1 0 0 0,0 3 0 15,-2-2 0-15,3 37 0 0,-1-11 0 0,-2-31 0 16,0 4 128-16,0 2-128 0,-2 1 0 0,1 4 0 16,1 3 144-16,1-1-144 0,-1 2 128 0,2 40-128 15,0-15 320-15,1-7-32 0,0-7 0 0,0-3 0 16,1-2 0-16,0-2 0 0,0-5 0 0,1 1 0 16,0-1-96-16,0-1 0 0,0-1-16 0,2-3 0 15,-2 0-16-15,2-2 0 0,-2 2 0 0,2-1 0 16,-2-3-160-16,1-1 192 0,-2-3-192 0,1-3 192 0,-1-4-192 15,-3-2 0-15,-1 1 144 0,1-5-144 16,0-4 128-16,-1-1-128 0,-1-4 128 0,0 0-128 0,-2-2 0 16,3-10 144-16,-4 10-144 0,-2-3 0 0,1-2 0 0,-2-2 0 15,-1-1 0-15,1-2 0 16,-2-1-512-16,-1-2-48 0,-2 0-16 0,-1-1 0 16,-2 1-2000-16,0-1-416 0,-3-1-80 0</inkml:trace>
  <inkml:trace contextRef="#ctx0" brushRef="#br1" timeOffset="210283.33">11350 2374 16575 0,'-16'-9'1472'0,"6"4"-1168"0,0-1-304 0,1 1 0 16,-2-1 2176-16,1 2 384 0,1-1 80 0,2 1 16 16,7 4-1888-16,-6-5-368 0,6 5-80 0,0 0 0 15,-9-5-320-15,9 5 0 0,0 0 0 0,0 0 0 16,0 0 0-16,0 0-192 0,-5-8 48 0,5 8 16 16,0 0 128-16,0 0 128 0,0 0-128 0,0 0 176 15,0 0-176-15,0 0 0 0,0 0 144 0,0 0-144 16,0 0 0-16,0 0 0 0,9 1 0 0,1 0 0 15,-2 1 0-15,1 1 0 0,-1 0 0 0,3 2 0 16,3-1 0-16,1 0 0 0,2 1 0 0,0-1 0 16,2-2 128-16,3 3 0 0,3-2 0 15,2 0 0-15,2 0 0 0,3 0 16 0,1 1 0 0,-1-2 0 0,0 1 48 16,0-1 16-16,0 0 0 0,2-1 0 0,1-1-80 0,2-1-128 16,1 0 176-16,7 1-176 0,4 1 160 0,2 0-160 15,1-1 128-15,-2 1-128 0,1-1 0 0,0 0 128 16,4 0-128-16,4 0 0 0,0 1 0 15,3-1 0-15,-2-1 128 0,0 1-128 16,-2-1 0-16,-1 0 0 0,3-1 0 0,2 1 0 16,6 0 0-16,-4 0 0 0,-1-2 0 0,-1 2 128 0,-1-1-128 15,1 0 0-15,0 1 0 0,2 0 0 0,2 0 128 0,-2-1-128 16,-2 2 192-16,-3 0-64 0,1 0 64 0,1 2 16 0,2-1 0 16,3 0 0-16,1-1-16 0,-1 0 0 0,-2 1 0 0,1 0 0 15,1 0-48-15,3-1-16 0,4 0 0 16,-3 0 0-16,-4-1 0 0,0 2-128 0,1-2 192 0,2 1-64 15,4-1 0-15,-3 0-128 0,-4 1 192 0,0-1-64 16,-1 0-128-16,1-1 128 0,0 2-128 0,-1-1 128 16,-2 0 0-16,-1 0-128 0,-4-1 192 0,0 0-64 15,-2 1 16-15,3 0 0 0,0-2 0 0,-1 2 0 16,-1-1 176-16,-5 1 16 16,-3-1 16-16,-2 1 0 0,-1-2 192 0,-1 2 32 0,-2 1 16 0,1 0 0 15,0 0-64-15,-1 0-16 0,-1 0 0 0,-5 0 0 0,-3-1-208 0,-1 1-48 16,-1 1-16-16,-1-1 0 0,-4-1-112 0,2 1-128 15,-5 0 176 1,-1-1-176-16,-1 1 144 0,-1 1-144 0,-2 0 0 0,1 2 144 0,-4-2 32 16,2 0 0-16,-2-1 0 0,1 2 0 0,-2 0-48 0,1 0 0 15,-1 1 0-15,0-1 0 0,1 0-128 0,-3 1 0 16,-2-1 0-16,-1 1 0 16,-1-1 0-16,0-1 0 0,-2-1 0 0,1 1-176 31,0-1-448-31,-8 0-80 0,0 0-32 0,0 0 0 0,6-1-1504 0,-6 1-288 0,0 0-64 0,0 0-16 15,5-4-1344-15,-5 4-272 0</inkml:trace>
  <inkml:trace contextRef="#ctx0" brushRef="#br1" timeOffset="210378.44">16687 2317 24927 0,'0'0'1104'0,"0"0"240"0,0 0-1088 0,0 0-256 0,0 0 0 0,0 0 0 15,0 0 2176-15,0 0 368 0,0 0 80 0,0 0 0 16,0 0-944-16,0 0-192 16,-6-6-32-16,6 6-16 0,0 0-880 0,0 0-176 15,0 0-48-15,0 0 0 16,-2 10-2512-16,3 2-496 0</inkml:trace>
  <inkml:trace contextRef="#ctx0" brushRef="#br1" timeOffset="-187233.15">17813 1234 911 0,'0'0'0'0,"1"7"0"16,2 1 0-16,-1-2 0 0,1 0 3744 0,0 0 672 16,0 1 128-16,-1-2 16 0,0 1-2768 0,-2-6-544 15,1 5-112-15,-1-5-32 0,1 6 16 0,-1-6 0 16,0 0 0-16,0 0 0 0,0 0-288 0,0 0-64 16,0 0-16-16,0 0 0 0,0 0 48 0,0 0 16 15,-4 0 0-15,-1-1 0 0,1-1-128 0,0-3-32 0,-2-1 0 0,2-4 0 16,-2-2-144-16,1-3-48 15,-2-2 0-15,0-4 0 0,0-5-176 0,-1-4-32 16,-1-4-16-16,2-6 0 0,0-5-112 0,-3-5-128 16,1-2 176-16,-1-2-176 0,-1-2 0 0,4 10 0 15,-1-2 0-15,1 2 0 0,-4 2 224 0,4 2-64 16,-1 5-16-16,0 4 0 0,2 4 224 0,-5-17 32 0,1 11 16 0,4 10 0 16,2 8-224-16,1 5-64 0,0 2 0 15,1 4 0-15,2 6-128 0,0 0 0 0,0 0 0 16,0 0 0-16,0 0 0 0,-2 15-256 0,0 2 64 0,-3 5 16 15,0 2 48-15,2-3 0 0,-1 9 0 0,-1 7 0 16,-3 6 128-16,-2 5 0 0,-1 2-144 0,-1 3 144 16,-1 0 0-16,-15 43 0 0,5-19 0 0,3-15 0 15,4-9 0-15,1-8 128 0,0-7 0 0,2-5 0 16,0-5 288-16,2-3 48 0,1-3 16 0,1-3 0 0,-1-2-64 16,3-4-16-16,0-1 0 0,1-1 0 0,2-2-160 0,4-9-48 15,0 0 0-15,0 0 0 0,-4 6-64 0,4-6 0 16,0 0-128-16,0 0 192 0,0 0-32 0,10-10-16 15,1-3 0-15,6-5 0 0,6-7-144 0,3-5 0 16,0-7 0-16,3-8 0 0,2-9 0 0,2-5 0 16,2-9 0-16,-11 21 0 0,4-3 0 0,1-2 0 0,1 2-128 0,-6 10 128 15,1-1 0-15,-1 5 0 0,-2 4 0 16,-1 5 0-16,-3 1 0 0,-3 5 0 0,-3 4 0 16,0-2 0-16,-2 4 0 0,-6 3 192 15,-3 2-64-15,-2 3 0 0,-3 2 0 0,-3 1-128 0,-4 2 192 0,-4 3-64 16,-2 2-128-16,-4 3 0 0,-3 2 0 0,-15 9-176 15,-2 7 176-15,21-6-208 0,-5 5 80 0,-2 5 128 16,-4 0-288-16,-3 1 64 0,-3-1 16 0,-1 0 0 16,1-1-32-16,-30 19 0 0,12-12 0 0,8-7 0 15,8-5 240-15,7-3 0 0,3-4 0 0,6-4 0 16,5-2 0-16,2-2 0 0,4-3 0 0,3-1 0 16,0 0 128-16,9-3-128 0,0 0 0 0,0 0 0 15,0 0 0-15,0 0 0 0,0 0 0 0,0 0 0 16,0 0-192-16,11-2 16 0,4 1 0 0,2 1 0 15,4 0 176-15,5 3-208 0,2 0 80 0,5 2 128 16,0 2-160-16,2 1 160 0,2-1 0 0,-3 2-144 16,-1 1 144-16,-1 2 0 0,0 2 0 0,-5 1 0 0,-3 0 0 0,-1 1 0 15,-2 0 0-15,-1-2 0 0,-1 1 0 0,-7-5 0 16,0-1 0-16,-2 2 128 0,1 0-128 0,-1 0 128 16,0-1-128-16,-2 0 128 0,0-1-128 0,-1 0 176 0,-1 0-176 15,0-2 192-15,-2 1-192 0,0 0 0 16,-1-1-192-16,-1 0 192 15,-2-7-2880-15,0 0-448 0</inkml:trace>
  <inkml:trace contextRef="#ctx0" brushRef="#br1" timeOffset="-187106.65">17767 1209 36863 0,'0'0'3264'0,"0"0"-2608"0,0 0-528 0,0 0-128 15,0 0-192-15,8 2-64 0,-2-2 0 0,1 0-15872 16</inkml:trace>
  <inkml:trace contextRef="#ctx0" brushRef="#br1" timeOffset="-183933.45">1618 13404 21135 0,'0'0'928'16,"0"0"208"-16,0 0-912 0,0 12-224 15,1-2 0-15,-1-10 0 0,-1 6 304 0,0 1 16 0,1-1 0 0,0-6 0 0,0 9 128 0,0-9 16 16,0 0 16-16,0 0 0 0,0 0 16 16,0 0 0-16,0 0 0 0,0 0 0 0,0 0 512 0,0 0 96 15,0 0 32-15,0 0 0 0,-9-2-96 0,-1-2-16 16,1-4 0-16,3 1 0 15,-2-3-256-15,-2-2-64 0,0-2-16 0,-2-2 0 0,-1-4-176 0,-3-4-16 16,-1-4-16-16,-1-4 0 0,0-4-208 16,0-3-32-16,-3 0-16 0,1-3 0 0,-1-1-224 0,4 1 0 15,0 2 0-15,2 1 0 0,-1 3 0 0,3 4 0 16,1 4 0-16,2 4 0 0,-1 2 144 0,3 2-16 0,2 4 0 0,-1 2 0 16,1 3 0-16,1 2-128 15,2 0 192-15,-1 3-64 0,0 3-128 0,4 3 0 0,0 0 0 16,0 0 0-16,0 0-128 0,1 9-64 0,2 4-16 15,0 6 0-15,0 4 16 0,2 7 0 0,-1 6 0 0,0 7 0 16,1 7 192-16,-1 8-144 0,-1 3 144 0,2 2-128 16,-2 0 128-16,-1-2 0 0,1-1 0 0,0-3-128 15,-3-4 128-15,0-4 0 0,0-2 0 0,0 14 0 16,0-12 0-16,-2-8 0 0,1-7 0 0,-1-4 128 16,0-3 0-16,0-3 0 0,1-4 0 0,0-2 0 15,-1-3 64-15,1-1 0 16,-1-4 16-16,2-2 0 0,0-8-64 0,0 0-16 0,0 0 0 0,0 0 0 0,0 0-128 0,0 0 192 15,0 0-192-15,6-6 192 0,-1-4-192 0,3-4 0 16,1-5 0-16,2-6 0 0,1-6 0 0,2-8 0 16,4-8 0-16,1-6 0 0,0-5 0 0,2-5 0 15,0-4 0-15,1-2 0 0,0-2 0 0,0 3 0 16,-1 3 0-16,-2 5 0 0,-1 5 0 0,-3 6 0 16,-2 6 0-16,-1 6 0 0,-1 5 0 0,-2 7 0 15,-3 5 0-15,-1 5 0 0,-1 3 0 0,-1 2 0 16,-4 3 144-16,1 7-144 0,0 0 128 0,0 0-128 15,-6 3 128-15,1 6-128 0,-2 3 0 0,-4 7 0 16,-3 4 0-16,-5 6-128 0,-2 4 128 0,-3 5-208 16,-4 6 80-16,0 3 128 0,-3 3-208 0,0-2 80 15,-1-3 128-15,0-2-208 0,0-4 208 0,2-2 0 0,0-2-160 0,0-3 160 16,0-3 0-16,3-5 0 0,1-3 0 0,0-2 0 16,3-2 128-16,2-1-128 0,-1-3 128 0,4-1-128 15,1-1 144-15,3-1-144 0,2-1 160 0,1-2-160 16,2-1 128-16,2-1-128 0,3-1 0 0,4-4 0 15,-6 2 0-15,6-2 128 0,0 0-128 0,0 0 0 16,0 0 0-16,7-2 0 0,2-2 0 16,4-1 0-16,2-2 0 0,3 0 128 0,2-2-128 0,3 0 0 15,2-1 128-15,3 0-128 0,-1 1 0 0,3 1 144 16,2-1-144-16,1 1 0 0,0 2 0 0,-1 0 0 0,0 2 0 0,-1 0 0 16,2 3 0-16,-3 1 0 0,-3 2 0 0,-1 3 0 15,0-1 0-15,-1 2 0 0,-6-1 128 0,-2 0-128 16,-2-2 0-16,-1 0 128 0,-2 1-128 0,-1 0 128 15,-1 0-128-15,-2 1 128 0,1-2-128 0,-2 0 0 16,-1 1 0-16,-6-4 128 16,7 2-512-16,-7-2-128 0,0 0 0 0,8 1-16 15,-8-1-2544-15,6-2-512 0</inkml:trace>
  <inkml:trace contextRef="#ctx0" brushRef="#br1" timeOffset="-183808.32">1721 13447 33343 0,'0'0'1472'0,"0"0"320"0,0 0-1440 0,0 0-352 0,0 0 0 0,0 0 0 0,8-4-160 0,0 1-96 16,0 0-32-16</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2:47:42.37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15317 838 11967 0,'0'0'528'0,"0"0"112"0,1-5-512 0,1-1-128 16,-1 0 0-16,1 0 0 0,0 0 1024 0,0 0 160 16,-1-1 32-16,2 1 16 0,-2-1-176 0,0 1-32 15,0-1-16-15,0 0 0 0,1 1-368 0,0-1-64 16,1 1 0-16,-1 0-16 0,1 2-144 0,-1-1-32 0,0 0 0 0,1 0 0 16,-3 5-144-16,0 0-48 15,5-3 0-15,1 1 0 0,-6 2 0 0,0 0-16 16,6-1 0-16,1 1 0 0,-7 0-48 0,6 2-128 0,0 1 192 0,-2 3-64 15,-4-6 0-15,4 9-128 16,-3 1 192-16,1-2-64 0,0 2 64 0,0 1 16 0,1 2 0 0,-1 2 0 16,-1 0-80-16,1 3-128 0,0 0 176 0,2 2-176 15,-1 0 0-15,-1 3 0 0,2 2 0 0,2 2 0 16,-2 3 0-16,2-2 0 0,-2 2 0 0,2 1 0 16,0 1 0-16,0-1 0 0,-1 1 0 0,1 2 0 0,-2 3 0 15,1 0 0-15,-1 3 0 0,2-1 0 0,-3 2 192 16,1-1-64-16,2-2 0 0,-2 1-128 0,1 0 224 15,-1 1-64-15,0 1-16 0,2-1 0 0,-3 1-144 0,2 2 160 16,-1 3-160-16,0-1 160 0,2-1-160 0,-1 0 160 16,0 0-160-16,-1 2 160 0,2 2-160 0,-2 0 128 15,-1 0-128-15,1 2 128 0,-1 1-128 0,0 0 0 0,1 1 144 0,0-1-144 16,-2-1 128-16,1 1-128 16,0-1 128-16,1 26-128 0,0-5 0 0,0-6 144 15,-1-7-144-15,0-1 0 0,-2-1 128 0,3-2-128 16,-4-2 0-16,0 2 0 0,0 1 256 0,0-1-48 15,0-3-16-15,1 3 0 0,0-1 96 0,-1 0 16 0,0-3 0 0,-1 4 0 16,0 1-48-16,1 0-16 0,-2-2 0 0,2 0 0 16,0 0-64-16,0-2-16 0,0 1 0 15,2 0 0-15,-1 2-160 0,1-2 0 0,1 0 144 16,1 1-144-16,-1-1 0 0,0-2 144 0,-1 1-144 16,1-3 0-16,0 0 128 0,0 0-128 15,1 1 0-15,-3 0 0 0,0-3 192 0,2 0-192 16,-2-2 192-16,0 0-192 0,0-3 416 0,-1-1-32 0,0-2 0 15,0-1 0-15,0 0-64 0,0-3-32 0,0-1 0 0,1-2 0 16,1-4-80-16,0-3-16 0,1-1 0 0,0-2 0 16,1-1-32-16,0-3-16 0,0-2 0 0,2-2 0 15,-1-1-16-15,1-3-128 0,-2-2 192 0,-4-7-64 16,6 7-128-16,-6-7 0 0,0 0 0 0,0 0 0 16,9 0-1424-16,-9 0-320 0,6-7-64 0</inkml:trace>
  <inkml:trace contextRef="#ctx0" brushRef="#br0" timeOffset="763.65">15354 711 12895 0,'0'-11'1152'0,"0"11"-928"15,-1-6-224-15,1 6 0 0,0 0 1584 0,0 0 272 16,0 0 48-16,-6 3 16 0,1 5-736 0,-2 4-144 0,0 4-16 0,0 2-16 16,-1 2-736-16,-1 2-144 15,0 1-128-15,-1 1 192 0,-1 0-64 0,2-1-128 0,-2 0 192 0,1-1-64 16,0-2 128-16,2-3 0 0,1-1 16 0,3-4 0 15,1-4 656-15,-1-1 128 0,4-7 32 0,0 0 0 16,0 0 592-16,-1-7 128 16,2-4 32-16,4-2 0 0,1-2-768 0,3-4-160 15,2-4-16-15,2-3-16 0,1-4-576 0,0-2-112 0,0-3-32 16,3 1 0-16,0 1-160 0,0 3 0 0,-2 3 0 0,-3 5 128 16,-2 4-128-16,-1 5 0 0,-1 4 0 15,-2 5 0-15,-6 4 0 0,6 3 0 0,-2 5-128 0,0 4 128 16,-2 4-160-16,0 4 160 0,-1 3-208 0,1 2 80 15,0 1 128-15,2 1 0 0,-1 3 0 16,3 1 0-16,0-1 0 0,3 1-128 0,1-2 128 16,2-2 0-16,1-2 0 0,4-3 0 15,4-5 0-15,3-3 0 0,2-1 0 0,5-6 0 0,4-2 0 0,4-4 0 16,0-5-3040-16,3-2-672 0,43-16-144 16,-17 4-32-16</inkml:trace>
  <inkml:trace contextRef="#ctx0" brushRef="#br0" timeOffset="1798.66">14966 5268 5519 0,'-9'-4'240'0,"9"4"64"0,0 0-304 0,-7 0 0 15,0 0 0-15,3 0 0 0,-2-2 2448 0,6 2 432 16,0 0 96-16,0 0 16 0,0 0-1568 0,0 0-304 16,0 0-64-16,0 0-16 0,0 0-144 0,0 0-16 15,0 0-16-15,6 4 0 0,-2-1-528 0,5 0-96 16,2 1-32-16,2-1 0 0,3-1-16 0,1 0-16 16,3 1 0-16,4-1 0 0,4 1 80 0,3-1 0 15,3-1 16-15,2-1 0 0,0-1-16 0,4 0 0 0,2 1 0 16,4 0 0-16,6 1 0 0,3 0 0 15,7 0 0-15,3-1 0 0,1-1-16 0,5 0-16 0,2 1 0 0,5 0 0 16,4 0-16-16,0-1 0 0,1-1 0 0,4 1 0 16,4 2-208-16,1 0 176 0,-1-2-176 15,1 1 160-15,3 2-160 0,1 0 0 0,2-2 0 0,1 1 0 16,4 2 0-16,0 0 0 0,0 0 0 0,2 1 0 16,-1-2 0-16,3 1 0 0,3 1 0 0,0 2 0 15,-1-3 0-15,1 1 0 0,3 0 0 0,-2-1 0 16,-2-1 192-16,2 3-32 0,4-1-16 0,-2 1 0 0,-1-2 176 15,3 1 16-15,-1 1 16 0,1-1 0 0,-2-1-160 0,1 2-16 16,2 0-16-16,-2 1 0 0,-3-1-32 0,1 1-128 16,2 0 192-16,-3 2-64 0,-3-1-128 0,-1 2 0 15,2 0 0-15,-3 0 0 0,-5-1 0 0,-2 1 128 16,-1 1-128-16,-1-3 0 0,-4 1 0 0,0-1 128 16,0-2-128-16,-1 1 0 0,-2-1 128 0,-3 0-128 15,-4-2 0-15,0 0 128 0,-2 0 48 0,-2 0 0 16,-2-1 0-16,-4-1 0 0,-5 0 16 0,-1-1 16 15,-3 0 0-15,-2 0 0 0,-4-1-64 0,-4 1-16 0,-3-1 0 0,-2-1 0 16,-6-1-128-16,-5 1 160 16,-3-1-160-16,-6 0 160 0,-2-2-16 0,-3 1 0 0,-3-1 0 15,-4 2 0-15,-1-1-16 0,-3 0-128 0,-2 0 192 0,-1 0-64 16,-4-1 16-16,-1 1 0 0,-1-1 0 0,-4 0 0 16,0-2-144-16,0 0-256 0,-3 0 64 0,0 0 16 31,-4 1-480-31,0-1-112 0,1 2 0 0,-2-1-16 0,-1 0-912 15,1 0-176-15,-1 1-48 0,0-1-10640 0</inkml:trace>
  <inkml:trace contextRef="#ctx0" brushRef="#br0" timeOffset="2087.17">22453 5244 13823 0,'-11'-10'608'0,"6"7"128"0,-1-1-592 0,1 1-144 16,-2 0 0-16,0-1 0 0,0 3 2608 0,1-1 480 0,6 2 112 0,-5-1 0 0,5 1-2144 0,0 0-432 15,0 0-96-15,0 0-16 16,0 0-320-16,0 0-192 0,0 0 192 0,4 7-192 0,3-2 320 0,3 2-32 16,3-1-16-16,3 0 0 15,3-1-144-15,3 1-128 0,2-1 192 0,-1 1-192 16,2-2 208-16,0 1-64 0,0 0-16 0,-3 2 0 0,-1-1 304 0,-2 2 48 0,-4 0 16 0,-2 3 0 16,-2 2-80-16,-3 2-16 15,-4 4 0-15,-2 1 0 0,-5 1 160 0,-1 1 16 0,-5 1 16 0,-3 1 0 16,-3 0-128-16,-3 3-16 0,0 1-16 0,-5 3 0 15,-1-1-240-15,-2-1-32 0,-3 0-16 0,-2-2 0 16,-3-1-144-16,0-2 0 0,1-2 0 0,1-2 128 31,1-3-1536-31,4 0-304 0,3-2-64 0</inkml:trace>
  <inkml:trace contextRef="#ctx0" brushRef="#br0" timeOffset="3281.91">14058 1560 8287 0,'0'0'368'0,"0"0"80"0,0 0-448 0,0 0 0 16,0 0 0-16,-5 1 0 0,5-1 2384 0,0 0 400 15,0 0 80-15,0 0 16 0,0 0-1312 0,0 0-256 16,0 0-48-16,0 0-16 0,0 0-128 0,8 1-32 15,3-1 0-15,2 0 0 0,3-1-416 0,2 1-96 16,4 0 0-16,4 0-16 0,1-1-48 0,2-1 0 16,2-1 0-16,-1 0 0 0,0 0-192 0,-1-2-32 15,-1 1-16-15,-3 1 0 0,-2-2-80 0,-2 2-32 0,-3 1 0 16,-1 0 0-16,-3-1-32 0,-2 1-128 0,-2 1 192 0,-1 0-64 16,-3 0 48-16,-6 1 0 0,0 0 0 15,0 0 0-15,0 0 160 0,0 0 48 0,0 0 0 16,-5-3 0-16,-3 2-128 0,-2-2 0 0,-1 1-16 0,-2 1 0 15,-1 1-112-15,-3 1-128 0,0 0 176 0,-4 0-176 16,-3 2 0-16,-2 0 0 0,-1 1 0 0,-3 2 0 16,0 0 0-16,-3 2 0 0,0 1 0 0,2 1 0 15,-4 2 0-15,4 2 0 0,-1 2 0 0,2 0 0 0,1-1 0 16,2 2 0-16,2-2 0 0,3 1 0 0,2-1 0 16,2-1-144-16,4 1 144 0,3-2 0 0,2-1 0 0,4-2 0 15,2 0 0-15,3 0 0 0,4-3 0 0,3 1 0 16,1-1 0-16,3-2-128 0,1 0 128 0,2-2 0 15,3-1 0-15,2-2 0 0,0-1 0 0,1-2 144 16,-2-2-16-16,-1 0-128 0,0-4 304 0,-3 1-48 16,-1 0-16-16,-3-2 0 0,-3-2 336 0,-2-1 64 0,-1 0 0 0,-3 0 16 15,-2 0 16-15,-3 0 0 16,-1 1 0-16,-2 1 0 0,0 0-336 0,-3 3-64 0,0 0-16 0,-1 3 0 16,-2 1-256-16,1 3 0 0,1 2 0 15,-3 3 0 1,2 2-304-16,1 3-112 0,-1 2-32 0,2 3 0 15,1 4-3168-15,3 2-640 0</inkml:trace>
  <inkml:trace contextRef="#ctx0" brushRef="#br0" timeOffset="5205.76">22024 5953 15487 0,'0'0'688'0,"0"0"144"0,-1-5-672 0,1-1-160 0,-1 1 0 0,1-2 0 16,1 2 1680-16,-1-1 304 0,0 1 64 0,0-2 16 0,0 3-368 0,0 4-80 16,1-6-16-16,-1 6 0 0,3-5-432 0,-3 5-80 15,0 0-32-15,0 0 0 0,0 0-256 0,0 0-48 16,0 0-16-16,0 0 0 0,2 7-224 0,-1 2-32 15,-1 2-16-15,-1 2 0 0,-3 3-144 0,1 0-16 16,-1 3-16-16,-2 2 0 0,-4 9-64 0,0-2-16 16,1 1 0-16,1-3 0 0,-1-1-80 0,1-1-128 0,2-2 176 0,1-3-176 15,2-1 224-15,1-3-64 16,-1-3-16-16,3-1 0 0,3-2 352 0,0-2 64 16,1-2 16-16,3 0 0 0,4-2-96 0,0-1-16 0,-2-1 0 0,3-1 0 15,3 0-256-15,0-1-48 16,-1-1-16-16,1-1 0 0,2-2-144 0,-3 2 0 0,0-1 0 0,1-1 128 15,-1 1-128-15,0 1 0 0,1-1 0 16,-2 2 0 0,-2 0-448-16,-1 1-80 0,0 1-16 0,-2 0 0 0,1-1-2608 0,-1 1-528 0,0 1-96 15</inkml:trace>
  <inkml:trace contextRef="#ctx0" brushRef="#br0" timeOffset="5707.98">22288 6256 23039 0,'0'0'2048'0,"0"0"-1648"16,-1-4-400-16,0-1 0 0,1-1 1888 0,0 1 288 0,0-1 64 0,1 0 16 0,1-2-1424 0,2 0-272 15,0 1-64-15,0-1-16 0,1-1-288 16,0 0-48-16,2 0-16 0,-2-1 0 0,1-1-128 0,-1-1 0 16,1-1 0-16,-2 2 0 0,-2 0 128 0,1 3-128 15,-2 0 0-15,0 1 128 0,-2 2 256 0,-1 2 32 16,2 3 16-16,-6-2 0 15,-1 4 256-15,0 1 48 0,-3 1 16 0,0 3 0 0,0 2-368 0,-1 1-80 16,-1 4-16-16,0 0 0 0,1 0-96 0,1 2 0 16,1 0-16-16,4 1 0 0,1-2-176 0,3 1 0 15,-1-1 0-15,2-1 128 0,2 1-128 0,3-2 128 0,0-2-128 0,3-1 128 16,1-1 48-16,1-2 0 0,1 0 0 0,1-3 0 31,1 0-560-31,1-2-128 0,2-2 0 0,0-2-16 16,1-3-1600-16,1-1-320 0,2-3-64 0,-1 0-16 15,-2-3 752-15,1-2 160 0,0-4 16 0,-3-2 16 16,-1-2-592-16,-1-3-128 0,-2-2-32 0,-1 1 0 0,-2 0 1888 0,-2 3 448 0,-4 2 0 0,0 2 0 16,-2 2 2432-16,-1 3 480 0,-2 2 96 0,-1 2 32 15,2 1-96-15,-2 4 0 0,-1 2-16 0,1 0 0 16,4 3-1520-16,0 0-288 0,-6 4-64 0,3 2-16 16,2 1-672-16,-1 4-144 0,0 2-32 0,0 4 0 15,2 2-192-15,2 3 0 0,-1 4 128 0,1 0-128 0,1 2 0 0,-1 0 0 16,-1 2 0-16,2 1 0 0,-1-1 0 0,0 1 0 15,0-1 0-15,0-1 0 0,1-3-208 0,-1-1 16 16,0-1 0-16,-1-2 0 16,0-2-1984-16,3-1-384 0,-3-3-64 0,0-1-12816 0</inkml:trace>
  <inkml:trace contextRef="#ctx0" brushRef="#br0" timeOffset="6116.1">22442 6326 30399 0,'0'0'2704'0,"1"-5"-2160"15,0-2-544-15,3 0 0 0,1 1 704 0,2 0 16 16,0 0 16-16,4-1 0 16,3 1-544-16,1-3-192 0,2 0 0 0,1 0 144 0,2 0-144 0,2 1 0 15,-1-3 144-15,3 0-144 0,0-2 0 0,1 1 144 0,-1-1-144 0,-1-1 0 16,-2-2 176-16,0 0-176 16,-2-2 160-16,-1 0-160 0,-4 0 0 0,0 2 0 0,-3 0-128 0,-4 2 128 15,-2 0 0-15,-3 0 0 0,-1 2 192 0,-2 0-48 16,-2 2 320-16,-4 1 64 0,-1 1 16 15,-1 0 0-15,0 1 128 0,-2 3 32 0,-2-2 0 0,1 4 0 16,0 1-352-16,0 2-64 0,1 1-16 0,-1 2 0 16,2 1-128-16,1 2-16 0,2 4-128 0,0 2 192 0,2 1-192 15,0 4 0-15,1 2 0 0,0 2-160 0,2 3 160 16,2 1 0-16,0 4 0 0,0 0-128 0,0 1 128 16,1 1 0-16,2 1 0 0,0 0 0 0,0 0 0 0,2-2 144 15,0 0-16-15,-2-2-128 0,2-3 0 0,-2 0 0 16,0-3-160-16,1-2 160 0,-2-3 0 0,-1-1 0 0,0-4 0 15,0-2 0-15,-1-2 208 0,0-2-32 16,-1 0-16-16,-1-1 0 0,0-2 32 0,2-4 16 16,-5 4 0-16,5-4 0 0,-6 3-208 0,0-3 176 15,1-2-176-15,-4-1-352 16,4 0-288-16,0-2-16 0,2 0-16 16,0-3-3040-16,2-1-624 0</inkml:trace>
  <inkml:trace contextRef="#ctx0" brushRef="#br0" timeOffset="6304.02">22668 6364 37839 0,'0'0'1664'0,"0"0"368"0,3-6-1632 0,0 1-400 0,-1-1 0 0,4-1 0 16,3 0 0-16,2 0-176 15,2-1 16-15,3 2 0 0,3-1 160 0,3 1 0 0,-1-1 0 0,4 0 0 16,4 2-1536-16,1-3-320 0,0-1-64 0</inkml:trace>
  <inkml:trace contextRef="#ctx0" brushRef="#br0" timeOffset="6665.73">23281 5814 1839 0,'5'-10'0'0,"-2"5"160"0,0 0-160 0,3-1 0 16,-1-1 0-16,-1-1 0 0,-1 0 6016 0,0 0 1184 16,1 2 224-1,-2 0 64-15,-2 6-4160 0,0 0-816 0,0 0-160 0,0 0-48 0,0 0-1088 0,0 0-208 0,0 0-48 0,-5 5-16 16,-1 4-512-16,-1 4-112 0,0 3 0 0,-2 6-16 15,-1 6-96-15,-1 4-16 0,-2 3 0 0,-2 6 0 32,0 4 64-32,-3 4 0 0,0 4 0 0,-2 3 0 0,-2 1-112 0,0-1-16 0,0-2 0 0,1-1 0 15,2 0-128-15,2-4 160 0,-3-4-160 0,2-2 160 16,0-3-160-16,1-5 0 0,2-4 144 0,0-2-144 16,2-4 128-1,1-3-128-15,1-3 128 0,2-3-128 0,3-2 0 0,0-2-192 16,3-2 32-16,1-2 0 0,2-8-1632 15,0 0-320-15,0 0-64 0,7 2-9472 0,1-2-1888 0</inkml:trace>
  <inkml:trace contextRef="#ctx0" brushRef="#br0" timeOffset="7342.5">23143 6794 34319 0,'0'0'752'0,"2"-5"144"0,-1-1 48 0,-1 6 32 0,2-5-784 0,3 2-192 0,-2-1 0 0,1-1 0 0,1 2 672 0,-1-2 96 0,1 2 0 0,0-1 16 16,1-1-400-16,-2 1-96 15,0 0-16-15,1-1 0 16,-1 1-272-16,1-1 0 0,-5 5 0 0,5-3 0 0,0 0 128 0,-5 3-128 16,0 0 0-16,4-4 0 0,-4 4 128 0,0 0-128 0,0 0 0 0,0 0 0 15,0 0 128-15,0 0-128 0,0 0 192 0,0 0-192 31,0 0 192-31,0 0-192 0,0 0 192 0,0 0-192 16,0 0 128-16,0 0-128 0,0 0 0 0,-3 5 0 16,3-5 0-16,0 0 0 0,-4 4 0 0,4-4 0 15,0 0 0-15,0 0 0 0,-2 6 0 0,2-6 0 16,0 0 0-16,0 0 0 0,0 0 0 0,0 0 0 16,0 0 0-16,0 0 0 0,0 0 0 0,0 0 0 15,8 1 0-15,0-1 0 0,0-1 0 0,-1-3 0 16,1 0 192-16,2-1 16 0,2-1 16 0,-1-2 0 0,1-2 384 0,2-2 80 15,1-2 16-15,2-1 0 16,-1-3-896-16,2-2-192 0,1-2-16 0,-2-1-16 0,0 0 416 0,-2 2-160 16,0 2 160-16,-3 2 0 0,-2-1-352 0,-2 4 32 15,-1 2 16-15,-3 2 0 16,1 2-272-16,-5 2-48 0,0 1-16 0,0 5 0 16,0 0-80-16,-6-1-32 0,1 2 0 0,-2 3 0 15,1-1-64-15,-1 2-16 0,1 2 0 0,0 0 0 16,-1 0 240-16,2 2 32 0,0 1 16 0,1 0 0 0,1-1 368 0,3 1 176 15,-4 1-160-15,4 0 160 0,1 1 0 0,2-1 0 0,-1-1 0 0,1-1 160 16,2 2 352-16,-1 0 64 0,0-1 0 0,1 1 16 16,-1 1 192-16,2 1 48 15,1-1 0-15,0 0 0 0,1 0 48 0,-1 1 16 16,2-1 0-16,0 0 0 0,1 0-176 0,1-1-16 16,0-1-16-16,0 0 0 0,-2-2 0 0,-1-2 0 0,1 0 0 0,0-2 0 15,-1 0-112-15,-1-2-32 0,1-2 0 0,0 0 0 16,0-1-192-16,-2 0-32 15,0 0-16-15,-1-2 0 0,1 0-160 0,0 0-16 0,0-2-128 0,-3 2 192 0,1 0-192 0,-4 3 0 16,4-5 0-16,-4 5 0 16,4-3-720-16,1-1-96 15,-5 4-16-15,6-4 0 0,2 1-2528 0,2-1-512 0,1-2-96 16</inkml:trace>
  <inkml:trace contextRef="#ctx0" brushRef="#br0" timeOffset="7736.2">23958 5969 27647 0,'0'0'1216'0,"0"-7"256"0,0 2-1168 0,0-1-304 0,2 1 0 0,-1-1 0 16,-1 1 2112-16,0 5 384 0,0 0 64 0,0 0 0 16,2-6-960-16,-2 6-208 0,5-4-48 0,0 1 0 15,1 1-720-15,0 2-160 0,2 2-16 16,2 3-16-16,1 1-176 0,0 3-48 0,-1 3 0 0,1 3 0 16,1 1 0-16,0 4 0 0,0 4 0 0,-1 3 0 0,-1 1 80 15,-1 5 16-15,-2 3 0 0,-4 4 0 0,-2 3 80 0,-3 4 0 16,-4 2 16-16,-1 1 0 0,-6 3-160 0,0 2-48 15,-1 0 0-15,-3 0 0 0,-2 0-64 0,-2-1-128 16,-1-2 176-16,-4-2-176 0,-2 2-128 0,-4-5-144 16,-4-3-32-16,-4-3 0 15,-2-3-1520-15,-2 0-304 0,-1-4-64 0,-1-2-10496 16,0 0-2096-16</inkml:trace>
  <inkml:trace contextRef="#ctx0" brushRef="#br0" timeOffset="8350.41">21701 5905 3679 0,'0'0'160'0,"0"0"32"0,5-6-192 0,0 1 0 16,-1-2 0-16,-1 2 0 15,1-1 4928-15,-4 6 960 0,3-5 176 0,-3 5 32 0,1-6-3136 0,-1 6-624 0,0 0-128 0,0 0-32 16,0 0-1088-16,-4-1-208 0,-2 2-48 0,0 5-16 16,-3 4-320-16,-1 4-64 0,-1 6-16 0,-2 3 0 15,-4 4-32-15,0 6-16 0,-4 6 0 0,-2 5 0 16,-4 5-208-16,2 4-32 0,0 3-128 0,0 3 192 15,3 0-192-15,3 1 0 0,1 1 0 16,3-1 0-16,2 1 0 0,5-4 0 0,2-2 0 0,5-3 0 16,4-4 0-16,4 0 0 0,3-2 0 0,4-2 0 15,4 0 272-15,3-5 16 0,0-2 0 0,3-2 0 16,2-4-96-16,2-2-32 0,-1-3 0 0,1-5 0 16,-1-4-160-16,1-3 0 0,-1 0 0 0,-2-4 0 15,0-3 0-15,-3-1 0 0,-1-3 0 0,-4 0 0 16,-1-2 0-16,-4 1 0 0,-2-4 0 0,-3 1 128 0,-7 1 0 0,0 0-128 15,0 0 192-15,0 0-64 0,0 0 0 0,0 0 0 16,-2-5 0-16,-1 0 0 0,-1 2-336 0,1 1-80 31,3 2-16-31,-5-1 0 0,0 0-400 0,1 1-64 16,-1 0-32-16,1 1-10912 0,-1-1-2192 0</inkml:trace>
  <inkml:trace contextRef="#ctx0" brushRef="#br0" timeOffset="13259.31">15428 1394 911 0,'0'0'0'0,"0"0"0"15,0 0 0-15,0 0 0 0,0 0 1552 0,0 0 240 0,0 0 32 0,0 0 16 16,0 0-688-16,0 0-144 16,0 0-32-16,0 0 0 0,0 0-64 0,0 0-16 0,0 0 0 0,0 0 0 15,0 0 32-15,0 0 0 0,0 0 0 0,0 0 0 0,0 0-640 0,0 0-128 16,0 0-32 0,0 0 0-16,3-5 112 0,-3 5 16 0,0 0 0 15,3-4 0-15,0 0-32 0,-3 4 0 0,4-5 0 0,-4 5 0 0,5-3-32 16,1-2 0-16,-2 2 0 0,1 1 0 0,1 0-32 15,-1 0-16 1,1-1 0-16,1 1 0 0,0 0-144 0,2 0 128 0,0 0-128 0,1-1 128 0,2 1-128 0,0 0 128 31,1 0-128-31,1 0 128 0,1-1 32 0,0 1 0 0,-1 1 0 0,2-1 0 16,-1 0-32-16,2-2-128 0,-1 0 192 16,0 1-64-16,-3-1-128 0,2 1 0 0,0 0 0 0,-2-1 128 0,0 1-128 0,-1 0 0 0,0 0 0 0,1 0 128 31,1 1-128-31,-1 1 0 0,0 0 0 0,0 0 128 0,0 0-128 15,1 1 0-15,-1 0 0 0,0 0 0 0,1 0 0 0,1 0 0 0,-1 1 0 0,-1 0 0 16,1 0 0-16,1 0 0 0,-1 0 0 16,1 0 0-16,0 0 0 0,-1 2 0 15,-1-1 0-15,1 0 0 0,3-1 0 0,1 0 0 0,-1 0 0 0,1 0 0 0,-1 1 0 16,1-1 0-16,1 0 144 0,-1 0-144 0,0 0 0 16,0 0 0-1,-1 1 0-15,1 0 0 0,-2 1 0 0,1-1 0 0,-2 1 0 0,-1 0 0 0,1 0 0 16,-2 0 0-1,0-1 0-15,0 3 128 0,1-1-128 0,-1 0 0 0,0 0 0 0,1 0 128 0,-2 0-128 16,4 1 0-16,-3-1 0 0,0 1 128 16,-1-1-128-16,1 2 0 0,1-1 0 0,-1 1 0 0,1-1 0 0,0 1 0 15,1-1 128-15,-2 2-128 16,0 0 176-16,-1 2-48 0,0-2 0 0,0-1 0 16,-1 1-128-16,0 0 128 0,-1-1-128 0,0 2 128 0,1 0-128 0,-1 0 0 15,-1-1 144 1,2 0-144-16,-1 0 0 0,1 1 0 15,-1-1 0-15,1-1 0 0,0 2 0 0,0 0 0 16,-1-1 0-16,0 1 0 0,-1 0 0 0,1 0 128 16,1 3-128-16,-1-1 0 0,0 0 0 0,1 0 0 0,0-1 0 0,0 0 0 15,-1 0 0-15,1-1 128 0,0 1-128 0,0 0 0 16,-1-1 0-16,0-1 0 0,-1 2 0 0,1 0 0 16,1-1 0-16,-2-1 0 0,0 2 0 15,0 0 0-15,0 0 0 0,0 0 128 0,-1-2-128 0,1 1 0 16,-1 0 0-16,-1-1 0 0,-1 1 0 0,2 1 0 15,0 0 0-15,-1 1 0 0,-1-1 0 0,0 2 0 16,1 3 0-16,1-2 0 0,-2-1 0 0,1 0 0 16,1 0 0-16,-3 0 128 0,1-1-128 0,0 0 0 15,1-1 0-15,0 1 0 0,1-1 0 0,0 0 0 16,-2 0 0-16,1 0 0 0,1-1 0 0,-1 1 0 0,1 0 0 0,1 0 0 16,0 1 0-16,0-2 0 0,-1 2 0 0,1 0 0 15,-1-1 0-15,1 1 0 0,-1 0 0 0,1 0 0 16,0-3 0-16,0 2 0 0,1 1 0 0,-1 0 0 15,-1 0 0-15,2 0 0 0,0 0 0 0,0 1 0 16,0 0 0-16,-2 0 0 0,0 0 0 0,1 0 0 16,-1-1 0-16,0 1 0 0,-1 0 0 0,1 1 0 15,0 0 0-15,1 0 0 0,-1 2 0 0,1-1 0 16,0 0 0-16,0-1 0 0,0-1 0 0,-2 0 0 16,1 0 0-16,0 1 0 0,-2-1 0 0,2-1 0 15,-1-2 0-15,0 1 0 0,0 0 0 0,1 1 0 16,-2 0 0-16,1 0 0 0,-1 0 128 0,1-2-128 0,0 1 128 15,-1 1-128-15,0 1 0 0,0-1 0 0,2-1 0 0,-1 1 0 16,-2 0 0-16,2 0 0 16,0-2 0-16,-1 2-128 0,-1-1 128 0,2 1 0 0,-2 0 0 0,3 0 0 15,-3 1 0-15,1-1 0 0,1 0 0 0,-1 1 0 16,1-2 0-16,-2 2 0 0,2 0 0 0,0 0 0 16,-1-1 0-16,1 1 0 0,-1 0 0 0,1 0 0 15,1 1 0-15,-1 2 0 0,0-3 0 0,1 0 0 16,-1 1 0-16,1-1 0 0,0-1 0 0,0 0 0 15,-1-1 0-15,1 1 0 0,0-1 0 0,-1 1 0 0,0 1 0 0,1 0 0 16,-1-1 0-16,0 1 0 0,0 0 0 0,-1 0 0 16,2 0 0-16,0 0 0 0,-1 0 0 0,1 0 0 15,1 0 0-15,0 0 0 0,-2-1 192 0,2 1 64 16,-1 0 0-16,1 0 16 0,-1 0-272 0,1 0 0 16,0 0 0-16,0 0 0 0,1 1-160 0,-2 1-96 15,1 0 0-15,0 1-16 0,1-1 272 0,0 0 0 16,-1-1 0-16,-1 1 144 0,0 2-144 0,1-1 0 15,0-1 0-15,0 0-176 0,-2 0 176 0,2 1 0 0,-1-2 0 0,1 0 0 16,-2 1 0-16,1 0 0 0,0 0 0 16,0 1 0-16,1 0 0 0,1 0 0 15,0-1 0-15,1 0 0 0,0 1 0 0,2 0 0 16,-2 0 0-16,2 0 0 0,1-1 0 0,-1 0 0 16,0 1 0-16,0 1 0 0,0-1 0 0,1 0 0 15,-1 1 0-15,0-1 0 0,1-1 0 0,0 1 0 0,-2 2 0 0,0-1 0 16,1 1 0-16,-1-1 0 0,0-1 0 15,1 1 0-15,-3 0 0 0,1-2 0 0,0 0 0 0,1 1 0 16,-1-1 0-16,1 0 0 0,1 0 0 0,0 1 0 16,-1 1 0-16,0-1 0 0,0 0 0 0,1 1 0 15,-1-1 0-15,0 0 0 0,1 1 0 0,-1-1 0 16,0 0 0-16,1 2 0 0,0-1 0 0,1-1 0 16,0-1 0-16,-1 1 0 0,0 0 0 0,-1-1 0 15,0-1 0-15,1 0 0 0,0 4 0 16,-1-2 0-16,0-1 0 0,0 2 0 0,0-1 0 0,0 0 0 0,-1-1 0 15,2-1 0-15,-2 1 0 0,1-2 0 0,0-2 0 0,1 2 0 16,-5 0 0-16,3 0 0 0,1 0 0 16,1 2 0-16,-2-1 0 0,1 0 0 0,-2-1 0 0,2 0 0 15,-1 0 0-15,0 0 0 0,0 0 0 0,1 0 0 16,-2 0 0-16,1 0 0 0,0 0 0 0,1 1 0 16,0 0 0-16,0 0 128 0,0 0-128 0,1 0 0 15,2-1 0-15,-2 0 0 0,-1 0 0 0,0 0 0 16,0-1 0-16,0 1 0 0,0 0 0 0,3 0 0 0,-3 1 0 15,1 0 0-15,0 0 0 0,-1-1 0 16,0 0 0-16,0 0 0 0,0-1 0 0,1 0 0 16,-1 0 0-16,0-1 0 0,0 0 0 0,0 0 0 15,0-1 0-15,0 1 0 0,0 0 0 0,0 1 0 0,0 0 0 0,1 0 0 16,0 0 0-16,0-1 0 16,-1 0 0-16,1 0 128 0,0 0-128 0,2 0 0 0,-3 1 0 0,2-2 0 15,2 0 0-15,0 0 0 0,1-1 0 0,-2 1 128 0,0 0-128 16,1 0 0-16,-2-2 0 0,1 1 128 15,1-1-128-15,-1 0 0 0,0-1 0 0,-1 1 128 16,2 0-128-16,-2 1 0 0,0 0 0 0,-1-2 128 16,0 1-128-16,0-1 0 15,2 2 0-15,-2-2 0 0,0 1 0 0,0 0 0 0,1 1 0 0,-1 0 0 0,0-2 0 0,0 1 0 16,0 0 0-16,2 1 0 0,-3-1 0 16,1 1 0-16,0 0 0 0,0-1 0 0,3 0 0 0,-3-1 0 15,2 1 0-15,1-1 0 0,-2 1 0 0,0-1 0 16,0 1 0-16,0 0 0 0,1 0 0 0,1-1 0 15,-1 1 0-15,2-1 0 0,-3 1 0 0,0-1 0 16,1 0 0-16,-1-1 0 0,-1 0 0 0,0 1 128 16,0-1-128-16,1 1 0 0,-1-1 0 0,0 0 0 15,0 1 0-15,0-1 0 0,1 1 0 0,-1-1 0 16,1 0 0-16,0 0 0 0,0 0 0 0,0 1 0 0,0-1 0 16,3 0 0-16,0 1 0 0,1-1 128 0,1 1-128 0,-2-1 0 15,1 1 0-15,-1 0 0 16,2-1 0-16,0 1 0 0,-2-1 0 0,0 0 128 15,-1 0-128-15,0-1 0 0,-2 0 0 0,0 1 128 0,0-2-128 0,-1 0 0 16,-1 1 0-16,0 1 0 0,0-1 0 0,1 0 0 16,-1-1 0-16,-1 1 0 0,0-1 0 15,0 1 0-15,2-1 0 0,-2 2 0 0,0-1 0 0,1 0 0 16,0 1 0-16,0 0 0 0,0 0 0 0,1 1 0 16,3-1 0-16,-1 1 0 15,0-2 0-15,1 0 0 0,0 0 0 0,0 1 0 0,-1-1 0 0,0 0 0 16,1 0 0-16,-1-1 0 0,0 0 0 15,-1 0 0-15,1 0 0 0,-2 1 0 0,1-1 0 16,-1 0 0-16,0 1 0 0,0-1 128 16,0 1-128-16,3-2 0 0,-1 1 0 0,1 1 0 0,-1 1 0 0,2-1 0 0,-1-1 256 0,1 0-32 31,-1 0 0-31,2 2 0 0,-1-2-32 0,2 1 0 0,1 2 0 0,0-2 0 0,-2 0-48 0,2-1-16 16,-2 1 0-16,-2-1 0 0,1 1-128 0,-1 0 0 15,1 0 0-15,-2-1 0 0,-1 0 0 0,1 0 128 16,-2-1-128-16,0 0 0 0,-1 2 0 0,0-1 128 0,0 1-128 0,0-1 0 31,2 1 0-31,-2-1 0 0,0 0 0 0,0 0 0 0,1 0 0 16,0-1 128-16,1 2-128 0,0-2 0 0,1-1 0 0,0 0 0 0,1 1 0 0,-1 0 0 15,1 0 0-15,0 0 0 16,1 1 0-16,-1-1 0 0,0 1 0 0,-1-1 0 0,-1 0 128 16,1 0-128-16,-2-1 144 0,-1 1 0 15,0 1 0-15,0 0 0 0,-2-1 0 0,-1 1 0 0,-1-2 0 0,-2 0 0 16,-6 0-16-16,0 0 0 0,0 0 0 15,0 0 0-15,0 0 16 0,0 0 0 0,0 0 0 0,0 0 0 32,0 0-144-32,0 0 0 0,6 1 0 0,-6-1 0 0,0 0 0 0,4 3 0 0,-4-3 0 0,0 0 0 0,0 0 0 0,3 4 0 15,2 1 0-15,-5-5 0 0,0 0-192 0,0 0-64 16,0 0 0-16,0 0-16 16,0 0-2112-16,0 0-432 0,-3 5-64 0</inkml:trace>
  <inkml:trace contextRef="#ctx0" brushRef="#br0" timeOffset="13387.46">22125 5443 5519 0,'0'0'240'0,"0"0"64"0,0 0-304 0,0 0 0 0,0 0 0 0,-4-5 0 0,-2 3 3184 0,1 0 576 0,-3 0 112 0,-1 1 32 31,-3 0-2736-31,-1 0-528 0,0-1-128 0,-1 2 0 16,-3 3-368-16,0 0-144 0,-3 0 128 0</inkml:trace>
  <inkml:trace contextRef="#ctx0" brushRef="#br0" timeOffset="17762.75">15216 3244 7359 0,'0'0'320'0,"0"0"80"16,-3-4-400-16,1-1 0 0,-1 0 0 0,3 5 0 0,0 0 2464 0,0 0 416 15,0 0 64-15,0 0 32 0,0 0-2256 0,0 0-448 16,0 0-80-16,0 0-32 16,0 0-160-16,0 0 0 0,0 0-192 0,0 0 192 15,6 3-944-15,1 0-64 0</inkml:trace>
  <inkml:trace contextRef="#ctx0" brushRef="#br0" timeOffset="17888.54">15343 3267 8287 0,'0'0'736'0,"0"0"-592"15,0 0-144-15,0 0 0 0,0 0 1920 0,0 0 336 0,0 0 80 0,0 0 16 16,0 0-1184-16,0 0-224 16,0 0-48-16,5-2-16 0,-5 2-608 0,7 0-112 15,-7 0-32-15,9 2 0 16,2 1-1504-16,0 1-304 0</inkml:trace>
  <inkml:trace contextRef="#ctx0" brushRef="#br0" timeOffset="18014.25">15621 3287 16815 0,'0'0'736'0,"0"0"160"0,3-5-704 0,3 1-192 0,-3 0 0 0,-3 4 0 0,3-6 1248 0,-3 6 224 16,5-4 32-16,-5 4 16 16,0 0-1056-16,5-2-208 0,2 0-32 0,1 4-16 15,0-1-1664-15,2 1-336 0</inkml:trace>
  <inkml:trace contextRef="#ctx0" brushRef="#br0" timeOffset="18139.9">15951 3285 12895 0,'0'0'1152'16,"0"0"-928"-16,3-5-224 0,1 0 0 0,-2-1 1632 0,0 1 288 0,0-1 48 0,1 2 16 0,1-1-896 0,0 2-192 16,-4 3-16-16,7-3-16 15,-1 1-864-15,2 1 0 0,2 1 0 0,1 0-6848 16,1 1-1296-16</inkml:trace>
  <inkml:trace contextRef="#ctx0" brushRef="#br0" timeOffset="18641.91">15254 3288 12895 0,'0'0'1152'0,"0"0"-928"15,0 0-224-15,0 0 0 0,-4-4 1472 0,3-1 256 16,1 5 64-16,0-5 0 0,1-1-384 0,3 2-64 16,1-1 0-16,1 2-16 0,-1-1-784 0,3 1-160 15,2 1-16-15,2 0-16 0,-1 0-352 0,3 1 128 16,4-1-128-16,-1 0 0 0,1 0-240 0,2 0-112 16,-2 0-32-16,3 0 0 15,1-1-896-15,0 1-192 0,1 0-48 0,3 0 0 16,1 0 0-16,0-1 0 0,-3 0 0 0,0 0 0 0,-1 0 912 0,-3-1 176 15,-4 1 48-15,-1 0 0 0,-2-2 640 0,-1 2 128 0,-2 1 16 0,-1 0 16 16,-1-2 1168-16,0 1 224 16,-1-1 48-16,0 0 16 0,0 1-720 0,1 0-128 15,-3-1-48-15,3 2 0 0,0 0-640 0,2 1-128 16,1 0-16-16,0 1-16 0,1 1-176 0,0 0 0 0,1-1 0 0,1 1 0 31,1 0-848-31,0 0-160 0,1 0-16 0,2 0-16 16,1-1-1488-16,1 0-288 0</inkml:trace>
  <inkml:trace contextRef="#ctx0" brushRef="#br0" timeOffset="18751.33">16168 3158 2751 0,'0'0'128'0,"5"-2"16"0,-5 2-144 0,6-3 0 16,-1-1 0-16,-5 4 0 0,6-3 3872 0,-2 0 736 16,-4 3 160-16,4-4 32 15,-4 4-3456-15,6-2-672 0,-6 2-144 0,7-1-16 16,0 0-512-16,3 1-208 0,-1 0 16 0,2 1-6160 16,1 0-1232-16</inkml:trace>
  <inkml:trace contextRef="#ctx0" brushRef="#br0" timeOffset="18892.75">16594 3143 18655 0,'0'0'832'0,"0"0"160"0,5-2-800 0,-5 2-192 16,5-4 0-16,-5 4 0 0,6-4 624 0,-1 1 80 15,1 0 0-15,0 2 16 0,1 0-544 0,1 1-176 16,1 0 0-16,0 0 0 16,2 0-288-16,2 0-160 0,-1 0-48 0,1 0 0 15,3 0-1216-15,2 1-240 0</inkml:trace>
  <inkml:trace contextRef="#ctx0" brushRef="#br0" timeOffset="19017.75">17017 3135 17615 0,'0'0'768'0,"8"-1"192"0,-1-1-768 0,2 0-192 16,0-2 0-16,-1 2 0 0,-1 0 1216 0,1 0 192 15,0-2 64-15,-1 2 0 0,2 1-944 0,0 0-176 0,1 1-32 0,1 1-16 16,1 0-304-16,1 0 0 0,1 1 0 0,3 1 0 31,1-1-832-31,1 1-112 0,2 0-16 0</inkml:trace>
  <inkml:trace contextRef="#ctx0" brushRef="#br0" timeOffset="19284.29">17545 3136 16815 0,'0'0'736'0,"0"0"160"0,6-2-704 0,1-1-192 16,0-1 0-16,0 2 0 0,1 0 704 0,1 0 96 15,1 1 32-15,0 0 0 0,0-2-512 0,1 2-112 16,2 1-16-16,0 1 0 0,1 0-192 0,1 1 0 16,-1-1 0-16,0 1 0 0,2 0 0 0,0-1 0 15,-2 0 0-15,2 0 0 0,-2 0 0 0,1 1 0 16,1-2 0-16,-1 0 0 0,0 0 0 0,-2 0 0 15,-1-2 0-15,0 1 0 0,0 0 240 0,0 0 96 16,0 0 32-16,-1 0 0 16,0 0 416-16,0 0 96 0,1 0 16 0,-1 0 0 0,-2-1-336 0,0 1-64 15,0 0-16-15,-2 1 0 0,0 0-320 0,1 0-160 16,-3 0 160-16,-5 0-160 0,6 0 144 0,-1 0-144 16,1 1 128-16,-6-1-128 0,5 1 0 0,1 2 0 15,0-1 0-15,0 0 0 16,-6-2-1808-16,6 3-352 0,1 1-64 0</inkml:trace>
  <inkml:trace contextRef="#ctx0" brushRef="#br0" timeOffset="19393.48">18133 3154 7359 0,'0'0'656'0,"0"0"-528"15,0 0-128-15,-5-4 0 0,-1 1 3264 0,1 0 640 0,0-2 112 0,1 2 16 16,0 0-2272-16,4 3-464 0,0 0-80 0,0 0-32 16,0 0-800-16,0 0-176 0,0 0-16 15,0 0-8064-15,-1 6-1616 0</inkml:trace>
  <inkml:trace contextRef="#ctx0" brushRef="#br0" timeOffset="20505.02">13701 3110 11967 0,'-4'-12'1072'0,"3"6"-864"16,-2 1-208-16,0-1 0 0,2 1 1936 0,-1-1 352 15,0 2 64-15,2 4 16 0,-4-4-864 0,-1 2-160 0,5 2-48 0,-5 1 0 16,-1 2-784-16,1 1-144 15,-2 3-48-15,0 1 0 0,1 2-176 0,-1 2-144 16,1 2 192-16,0 1-192 0,1 1 144 0,0 2-144 0,2 1 0 0,1-1 144 16,0 1-144-16,2-1 192 0,0-2-192 0,3-1 192 0,0-2 16 0,2-2 16 15,0-2 0-15,2-2 0 16,-1 0 240-16,2-2 48 0,1 0 16 0,1-3 0 16,1-2 256-16,0-1 48 0,0-1 16 0,0-3 0 15,0 0-48-15,0-4-16 0,0-2 0 0,0-2 0 16,-4-3-272-16,2-1-64 0,-1-4-16 0,-2 0 0 15,-3 1-160-15,-1-1-16 0,-2-2-16 0,-1 1 0 16,-3 1-80-16,0 1-16 0,-1 2 0 0,-2 2 0 0,-1 2 16 0,-1 3 0 16,1 1 0-16,-1 2 0 0,-1 3-160 0,0 2 0 15,-1 0 0-15,1 5 0 16,-1 1-592-16,1 3 0 0,0 2 0 0,2 2 0 16,-1 0-2224-16,2 3-432 0,-4 18-80 0,8-7-32 0</inkml:trace>
  <inkml:trace contextRef="#ctx0" brushRef="#br0" timeOffset="20665.66">13972 3179 25791 0,'0'0'2304'0,"0"0"-1856"0,0 0-448 0,0 0 0 15,0 0 1136-15,0 0 128 0,0 0 16 0,0 0 16 16,0 0-272-16,0 0-64 0,0 0-16 16,-1 6 0-16,1-6-672 0,-2 6-128 0,0 2-16 0,0 0-128 15,1-2 0-15,1 1-352 0,0-7 48 0,1 6-9680 16,-1-6-1920-16</inkml:trace>
  <inkml:trace contextRef="#ctx0" brushRef="#br0" timeOffset="20972.68">14126 3002 26719 0,'0'0'2368'0,"0"0"-1888"16,0 0-480-16,0 0 0 0,0 0 688 0,-5 0 32 15,-2 2 16-15,1 1 0 0,1 1-320 0,-1 0-64 16,2 2-16-16,1 0 0 0,-1 2-336 0,2 1 0 0,0 1 0 15,2 0 0 1,0-2 0-16,1 1 0 0,1 0 0 0,3-1 0 0,0-2 0 16,2 0 0-16,-1-2 0 0,2 1 0 0,1-2 144 0,1-1-144 0,1-1 192 0,2-1-192 15,0 0 192-15,2 0-64 16,-2-1 0-16,0 1-128 0,0-1 192 16,-1 0-64-16,-2 1 0 0,-1 0-128 0,1 1 0 0,-4 1 0 0,-6-2 0 0,6 3 0 15,-6-3 272-15,4 6-48 0,0 1-16 0,-3 0 0 16,-1 1 0-16,-1 1 0 0,0 0 0 15,-2-1 0-15,-1 1-80 0,0 1-128 0,-2 0 176 0,-1-1-176 16,0 0 176-16,-1-1-176 0,-1 0 160 0,-1 0-160 16,-1-1 128-16,0 0-128 0,0-1 0 15,-1-1 0-15,-1-1-1408 0,0 0-384 0,1-2-80 16</inkml:trace>
  <inkml:trace contextRef="#ctx0" brushRef="#br0" timeOffset="21115.11">14083 3025 29487 0,'5'-12'1296'0,"-2"6"288"0,2 0-1264 0,2-2-320 0,0-1 0 0,0 1 0 0,2-1 464 0,1 1 48 16,0 1 0-16,2 3 0 15,0-1-320-15,1 0-48 0,2 2-16 0,0 1 0 32,0 1-1664-32,1-1-320 0</inkml:trace>
  <inkml:trace contextRef="#ctx0" brushRef="#br0" timeOffset="21759.8">14510 3121 8287 0,'0'0'736'0,"-1"-5"-592"31,1-1-144-31,0-1 0 0,1 1 4544 0,2-1 864 0,1 0 176 0,1 1 48 16,2 0-3776-16,1 1-736 15,3 0-160-15,3 1-16 0,1 1-592 0,3-1-112 0,0 1-32 0,3 1 0 0,1 0-208 0,0-1 0 0,-1 1 128 16,0 1-128-16,0-1 0 0,-2 1 0 16,-3 0 0-16,-2 1 0 0,-1 1 0 0,-4-1 0 15,-1 0 0-15,-8 0 0 0,0 0-304 0,0 0 0 16,0 0 0-16,0 0 0 15,0 0 64-15,0 0 16 0,-8 1 0 0,-1 0 0 0,-4 1 224 0,-1 0 0 16,-1 2 0-16,-3-1 0 0,-3 0 0 0,0 2 0 0,-1 1 0 0,0 1 0 16,0 1 0-16,0 0 128 15,0 2-128-15,1 2 0 0,2 2 144 0,1 0-144 0,0 0 0 0,3 2 144 16,1-2-144-16,3 0 0 16,1 1 0-16,2-2 0 0,3-1 0 0,1 0 0 0,2-1 0 0,1-1 0 15,2-1 0-15,4-2 0 16,-1 0 0-16,3-2 0 0,0 0 128 0,2-1 32 15,1-3 16-15,1 0 0 0,1-2 176 0,-1-1 32 0,0-1 16 16,-1-2 0-16,-1-1 16 0,-2-2 0 0,0-1 0 0,-4-1 0 0,1 1 32 0,-2-1 16 16,-1-1 0-16,-1 1 0 15,-2 0-128-15,-2 1-16 0,0 1-16 0,-1 3 0 0,-2-1-304 0,-1 5 0 16,-1 2 128-16,1 4-128 16,-2-1-1248-16,0 3-304 0,-1 0-64 0,0 3-8560 15,0 1-1696-15</inkml:trace>
  <inkml:trace contextRef="#ctx0" brushRef="#br0" timeOffset="22215.95">14663 3355 25791 0,'0'0'1152'0,"0"0"224"0,0 0-1104 0,0 0-272 0,0 0 0 0,-6 4 0 16,1 1 608-16,0 0 64 0,1 1 16 0,2-1 0 16,2-5 64-16,0 7 16 0,0 0 0 0,1-1 0 31,-1-6-432-31,3 6-80 0,3-1 0 0,0 1-16 15,1-3-64-15,2-1-16 0,1-1 0 0,1-2 0 16,-1-1 240-16,2-2 48 0,1-3 16 0,1-1 0 16,-1-2 16-16,-1 0 0 0,-1-1 0 0,-1 2 0 0,1-1-64 0,-4 1-16 15,-2 0 0-15,0 0 0 0,-1 2 32 0,0 0 0 16,-4 7 0-16,0 0 0 0,0 0 80 0,0 0 32 16,0 0 0-16,0 0 0 15,0 0-336-15,0 0-64 0,-4 4-16 0,2 5 0 0,1 2-128 0,0 5-176 16,0 2 48-16,0 6 0 0,1 1 128 0,-1 4-160 15,-2 5 160-15,1 4-160 0,0 3 160 0,1 1 0 16,1 2 0-16,2 0-128 0,0 0 128 0,3-1 0 16,0-4 0-16,1-2 0 0,-1 0 0 0,1-3 0 15,1-4 0-15,-1-2-128 0,-1-3 128 0,1-2 0 16,-2-3 0-16,1-2 0 0,-2-4 0 0,-1-3 128 16,0-2-128-16,1-3 0 0,-3-6 192 0,0 0-16 0,0 0-16 0,0 0 0 15,-7-3 384-15,-1-3 80 16,-1-3 16-16,1-2 0 0,-2-2-128 0,0-3 0 15,-1-1-16-15,1-2 0 0,3 0-128 0,3 2-32 0,3-1 0 0,3 0 0 16,6 1-336-16,1 0 0 0,3-1 0 0,3 0 128 16,3 0-400-16,1 3-80 0,2 1-16 15,2 0 0 1,2 2-2704-16,1 2-560 0</inkml:trace>
  <inkml:trace contextRef="#ctx0" brushRef="#br0" timeOffset="23004.14">18019 3176 15663 0,'-3'-12'688'0,"3"12"144"0,-1-6-656 0,-1 1-176 0,1 0 0 0,1 5 0 16,0-5 1456-16,0 5 256 0,0 0 48 0,0 0 16 0,0 0-1072 0,0 0-192 16,0 0-64-16,0 0 0 0,0 0-448 0,0 7 0 15,0 0 0-15,0 3-160 16,1 3-416-16,2 3-96 0,-1-1-16 0,0 0-9024 16</inkml:trace>
  <inkml:trace contextRef="#ctx0" brushRef="#br0" timeOffset="23139.59">18041 3466 10127 0,'0'0'896'0,"0"7"-704"16,0-1-192-16,0 2 0 16,0 1 1408-16,0 1 240 0,0 0 48 0,0 1 16 15,2 0-896-15,-2 0-176 0,0 1-48 0,0 0 0 0,0 1-416 0,0 2-176 0,1 3 128 0,-1 0-128 16,1-1 0-16,0 1 0 16,-1-1-144-16</inkml:trace>
  <inkml:trace contextRef="#ctx0" brushRef="#br0" timeOffset="23247.47">18114 3895 9215 0,'0'0'400'0,"0"0"96"0,1 7-496 0,0-1 0 0,0 2 0 0,-1 1 0 16,-2 0 1920-16,-1 2 272 0,1 0 64 15,0 1 16-15,-1 1-1584 0,-1 1-320 0,2 3-64 0,0 0-16 16,1 1-288-16,0 1 0 16,-1-1 128-16,2 2-5584 15,1 1-1136-15</inkml:trace>
  <inkml:trace contextRef="#ctx0" brushRef="#br0" timeOffset="23416.83">18148 4413 14911 0,'0'0'656'0,"-4"8"144"0,1-1-640 0,-1 0-160 31,-1 1 0-31,1 0 0 0,-2-1 1200 0,3 2 208 0,1 1 32 0,0 1 16 0,1 0-944 0,1 1-192 16,1 1-48-16,0 2 0 0,-1-1-272 0,1 1 0 0,2 1 128 0,-1-1-6384 47,-1 1-1280-47</inkml:trace>
  <inkml:trace contextRef="#ctx0" brushRef="#br0" timeOffset="23657.77">18079 4874 10127 0,'0'0'896'0,"0"0"-704"0,0 0-192 0,0 7 0 0,-2-2 2304 0,1 2 448 0,-1 1 64 0,2 0 32 15,0 2-1440-15,0 0-304 16,0 1-48-16,1 1-16 0,1 1-656 0,0 2-144 16,1-1-32-16,-1 0 0 15,0 3-208-15,0-2 0 0,0 0 0 0,1-2 0 16,-1 0 0-16,0 0 0 0,1 1 0 0,0 0 0 0,-2-1-576 0,0-1-48 0,2 0-16 0,-1-1 0 15,0-1 112 1,0-1 16-16,-1-2 0 0,1 1 0 0,-1-1 512 0,1-1 0 16,0 0 0-16,1 0 0 0,-3-6 608 0,1 7 176 15,-1 0 48-15,0-1 0 0,0 2 496 0,-1 0 96 16,-3-2 32-16,2 2 0 0,0 1-528 0,0 0-96 16,-2-1-32-16,3 2 0 0,-2 0-512 0,0 0-96 15,2 0-32-15,-2 0 0 0,1-1-160 0,1-1 0 16,1 1 0-16,1-1-9552 15,-1-8-1952-15</inkml:trace>
  <inkml:trace contextRef="#ctx0" brushRef="#br0" timeOffset="24540.22">17800 5759 17727 0,'-3'-11'784'0,"3"11"176"0,0-7-768 0,0 0-192 16,0 0 0-16,1 0 0 0,0 0 1424 0,1 2 256 0,-1-2 48 0,3 2 16 15,1-1-288-15,-5 6-64 0,4-4-16 0,-4 4 0 16,8-2-480-16,-8 2-80 0,0 0-32 0,6 5 0 16,-2 2-448-16,0 3-80 0,-2 3-32 0,-2 2 0 15,-2 3-96-15,0 2-128 0,-1 2 176 0,-1 2-176 16,-2 2 208-16,1 1-64 15,-1 0-16-15,2 0 0 0,-2-3-128 0,4 0 0 0,1-1 144 0,1-2-144 16,1-1 192-16,2-4-16 0,2-1-16 0,-1-3 0 16,0-2 416-16,3-2 64 0,0-1 32 0,0 0 0 0,1-4-96 0,0 0-32 15,-1-1 0-15,2 0 0 0,1-2-176 0,0-2-48 16,0 1 0-16,0-2 0 0,1 0-144 0,1-2-48 16,0-1 0-16,0 0 0 0,0 1-128 0,-1 0-272 15,-1 0 64-15,0 0 16 16,0 2-2064-16,0 0-416 0,-1 0-80 0</inkml:trace>
  <inkml:trace contextRef="#ctx0" brushRef="#br0" timeOffset="25003.83">18104 6060 16575 0,'0'0'736'0,"0"0"160"0,0 0-720 0,2-6-176 16,0 1 0-16,0-1 0 0,-2 1 2080 0,1 1 384 15,2-2 80-15,0 2 16 0,1-3-1392 0,1 3-272 16,-5 4-48-16,5-6-16 0,1 1-560 0,-1-2-112 15,0 0-32-15,-1 1 0 0,-1-1-128 0,1 0 128 0,-1-1-128 16,-1 1 128-16,-1 2 32 0,0-1 0 16,-1 2 0-16,0 4 0 0,0 0 304 0,0 0 64 15,-3-3 16-15,3 3 0 0,-7 1-128 0,1 2-32 16,-1 2 0-16,-2 3 0 0,-1 2-384 0,1 0 128 0,1 1-128 0,0 1 0 0,2 1 0 0,0 2 0 16,1 0 0-16,1 0 0 15,2 0 0-15,1-1 0 0,1-1 0 0,1-1 0 16,1-1 0-16,2-1 0 0,1-1 0 0,2-1 0 15,0-2 0-15,3 0 0 0,-2-3 128 0,2-1-128 16,1-1-400 0,2-2-112-16,0-2-32 0,2-3 0 15,-1 0-160-15,0-3-48 0,-1-1 0 0,1-2 0 0,-2-2 368 0,0-2 80 0,-1 0 16 0,0-1 0 0,-1 2 288 0,-3 0 0 16,-1-1 0-16,-2 2 0 0,1-2 304 0,-3 2 112 16,-1 1 32-16,-1 1 0 0,-1 2 752 0,0 1 144 15,0 1 48-15,0 3 0 0,1 5-416 0,0 0-80 0,0 0 0 0,0 0-16 16,0 0-592-16,0 0-112 15,0 10-32-15,1 2 0 0,0 2-144 0,1 3 0 16,0 1 0-16,0 2-176 0,1 2 176 0,1 1 0 16,0 0 0-16,0 3-128 0,-3-1 128 0,1 1 0 15,0 2 0-15,0-2 0 0,-2 0-192 0,0 0-96 16,-2 0-32-16,2-1 0 16,0-3-2560-16,-1-3-512 0,-2-2-96 0</inkml:trace>
  <inkml:trace contextRef="#ctx0" brushRef="#br0" timeOffset="25349.54">18287 6206 5519 0,'4'-14'496'0,"-3"7"-496"16,-1 0 0-16,1-2 0 0,2 2 4016 0,2 0 704 15,0-2 144-15,2 1 16 0,1 1-3216 0,3 1-656 0,2-1-128 0,2 0-32 16,1-2-336-16,3 0-64 0,0 0 0 0,0 0-16 0,-2-1-112 0,1 1-32 31,-2-1 0-31,1 0 0 0,-2 1-48 0,1-1-16 16,-3-1 0-16,-1 0 0 0,-2-1 176 0,-1 0 48 0,-3 0 0 0,-1 0 0 0,-3 0 16 0,-2 1 16 15,-1 2 0-15,-2 0 0 16,1 0 288-16,-1 1 48 0,-3 2 16 0,1 0 0 16,1 2-560-16,-3 1-96 0,0-1-32 0,1 3 0 0,0 1-144 0,1 2 0 15,-2 2 0-15,2 1 128 0,0 3-128 0,1 2 0 16,-1 2 0-16,4 2 0 0,-2 3-192 0,2 0 192 31,0 1-160-31,1 2 160 0,0 3 0 0,1 0 0 0,0 0 0 0,0 0 0 0,1-1 0 0,-1 1 0 16,2 0 0-16,0-1 0 0,-1-1 0 0,0-1 0 15,2-1 0-15,-1-1 0 0,0 1 0 0,1-1 0 16,-2-3 0-16,2-2 160 0,-3-2-320 0,0-2-64 16,0-1-16-16,-1-8 0 15,0 0-2704-15,0 0-560 0</inkml:trace>
  <inkml:trace contextRef="#ctx0" brushRef="#br0" timeOffset="25491.38">18448 6237 30575 0,'0'0'1344'0,"2"-5"304"0,0-1-1328 0,2-1-320 15,-1 1 0-15,1-1 0 0,2 1 624 0,2 0 48 16,0 1 16-16,3 0 0 0,1 1-416 0,3-1-80 0,2 1 0 0,1 1-16 16,0-1-368-1,-1 2-80-15,0 0-16 0,0 1-14400 0</inkml:trace>
  <inkml:trace contextRef="#ctx0" brushRef="#br0" timeOffset="25836.16">17778 6544 16575 0,'0'0'1472'0,"-3"-4"-1168"0,-1 0-304 0,4 4 0 16,-3-4 2016-16,0 1 352 0,3 3 64 0,0 0 0 16,0 0-1232-16,0 0-256 15,10 0-48-15,3 1-16 0,5 0-336 0,2 0-64 16,5-1-16-16,3-1 0 16,4-1 64-16,2-2 16 0,3 0 0 0,-1-2 0 0,5 0-64 0,0-1-16 15,3-1 0-15,1 2 0 0,1-1-48 0,-1 1-16 0,0 0 0 0,-5 2 0 16,-3-1-208-16,-5 2-64 0,-4 0 0 0,-4 1 0 15,-3-1-128 1,-3 2 160-16,-4 0-160 0,-3 1 160 0,-3 1-1120 0,-8-1-208 0,0 0-48 16,0 0-8736-16,0 0-1744 0</inkml:trace>
  <inkml:trace contextRef="#ctx0" brushRef="#br0" timeOffset="26291.69">18164 6930 20271 0,'0'0'1792'0,"0"0"-1424"15,0 0-368-15,0 0 0 0,0 0 944 0,0 0 112 16,-3 6 32-16,3-6 0 0,0 0 96 0,0 0 32 16,0 0 0-16,0 0 0 0,6 1-368 0,4-1-64 31,-1-3-16-31,2 0 0 0,0-2-256 0,1-2-48 0,3-1-16 0,0 0 0 15,3-3-192-15,-1-2-32 0,0-2-16 0,0-1 0 0,2-4-64 0,0 1-16 0,-1-1 0 0,-1 3 0 16,-3 0-128-16,-2 3 0 0,-3 2-192 0,-2 2 192 31,-4 2-448-31,0 3 16 0,-3 5 16 0,0 0 0 32,0 0-560-32,-6-1-112 0,0 3-32 0,-2 2 0 0,-1 3 64 0,-2 0 16 0,1 1 0 0,-1 3 0 15,0 1 448-15,1 0 80 16,1 0 32-16,2 1 0 0,0-1 336 0,1 0 144 0,3-1-128 0,1 0 128 0,3-1 304 0,0 0 144 0,0-1 16 0,1 0 16 0,3 0 656 0,0 0 128 15,-1 0 16-15,2 1 16 16,2-2-192-16,-1 3-32 0,0 0-16 0,1-1 0 0,-2 0-288 0,2 0-64 16,-1-2-16-16,0 1 0 0,1 0-176 15,0-1-16-15,-2-2-16 0,3-1 0 0,-2 1-240 0,0-2-48 32,1-1-16-32,0 0 0 0,-2-2-16 0,2-1 0 15,0 0 0-15,1-3 0 0,-1 0-288 0,0-2-64 16,3-3-16-16,-1-2 0 15,1-3-1968-15,0-4-384 0,1-1-64 0</inkml:trace>
  <inkml:trace contextRef="#ctx0" brushRef="#br0" timeOffset="26685.67">18954 5805 20271 0,'-3'-18'1792'0,"3"10"-1424"0,1-3-368 0,1 0 0 15,0-1 528-15,0 1 48 0,2 0 0 0,-1 1 0 0,0 2 816 0,2-1 160 16,0 0 48-16,1 1 0 0,-2 1-80 0,2 0-16 16,-1 2 0-16,1 1 0 0,0 1-336 0,1 1-64 15,-1 1-16-15,1 1 0 16,1 1-512-16,-3 1-96 0,2 1-32 0,0 3 0 15,0 0-256-15,1 4-64 0,-1 3-128 0,0 4 192 16,0 4-192-16,-1 5 0 0,0 5 0 0,-2 4 0 0,1 4 0 0,-3 4 0 16,-1 1 0-16,-2 3 0 0,-1 4 0 0,-3 5 0 15,1 5 0-15,-4 2 0 0,0-1 0 0,0 1 0 16,-2 0 0-16,-1 0 0 0,-4-1 144 0,1 0-144 16,0-1 128-16,-2-4-128 0,-3-3 192 0,0 0-32 15,-4-4-16-15,-3-1 0 0,-1-3-144 0,-5-3-256 16,-5-4 64-16,-1-2 16 15,1-2-592-15,-2-1-128 0,0-6-32 0,0-1 0 16,2-2-1728-16,-4-3-352 0</inkml:trace>
  <inkml:trace contextRef="#ctx0" brushRef="#br0" timeOffset="27097.77">17599 5690 6447 0,'1'-11'576'0,"1"-2"-576"0,1-1 0 0,1 0 0 0,-2 0 3888 0,0 2 656 16,0 2 144-16,-1 2 32 0,-1 0-2496 0,0 2-496 16,0 6-112-16,0 0-16 0,0 0-832 0,0 0-192 15,-5 4-16-15,-2 3-16 0,-2 5-368 0,0 5-176 16,-2 3 160-16,-3 6-160 0,-2 6 160 0,-2 5-160 16,0 7 160-16,-1 7-160 0,-1 6 320 0,0 4-16 15,-1 3-16-15,0 4 0 0,2 5 80 0,1 2 16 16,3 0 0-16,3 0 0 0,2 0-144 0,3-1-32 0,4 1 0 15,4-2 0-15,3-4-80 0,4-2 0 0,3-2-128 0,5-2 192 16,4-4-16-16,2-2-16 0,2-4 0 16,3-2 0-16,3-6-160 0,1-3 0 0,4-7 0 15,2-4 0-15,4-5-2960 16,4-3-480-16</inkml:trace>
  <inkml:trace contextRef="#ctx0" brushRef="#br0" timeOffset="27508.43">19420 7284 21183 0,'0'0'944'0,"0"0"192"0,0 0-912 0,5-2-224 0,0 0 0 0,-5 2 0 16,6-2 1408-16,-6 2 256 15,5-4 32-15,0 1 16 0,-5 3-640 0,4-4-128 16,-2-1-32-16,-2 5 0 0,2-5-192 0,0 0-32 0,-4 0-16 0,1 0 0 16,0 1-112-16,-1-1-32 0,-1 0 0 0,-2 2 0 15,0 1 128-15,-2 1 32 0,0-1 0 0,-2 4 0 16,-1 0-352-16,-1 2-64 0,-1 3-16 0,-3 2 0 15,0 2-256-15,1 1 128 0,-1 0-128 0,2 1 0 16,1 0 0-16,2 0 0 0,0-1 0 0,4 1 0 0,1-1 0 0,2 1 0 16,2-1 0-1,2 0 0-15,2 0 144 0,2-2-144 0,1-1 0 16,4-1 144-16,2-2 16 0,3 1 0 0,1-5 0 0,3-1 0 0,1-2-160 0,2-2 0 16,1-4 0-16,1-2-11680 15,0-2-2256-15</inkml:trace>
  <inkml:trace contextRef="#ctx0" brushRef="#br0" timeOffset="31837.41">17075 5810 13071 0,'0'0'576'0,"0"0"128"0,0 0-576 0,6-2-128 16,-6 2 0-16,5-2 0 0,-5 2 1424 0,0 0 256 15,0 0 48-15,0 0 16 0,0 0-432 0,0 0-96 0,0 0 0 0,0 0-16 16,-5-2-624-16,-3 2-128 0,-2 1-32 0,-2 1 0 16,-3 1-416-16,-3 1 128 0,-4-1-128 0,-2 1 0 15,-3 2 0-15,-1 0 0 0,-3 1 0 0,-1 1 0 0,-1-3 0 0,-3 1 0 31,-4-2 0-31,-1-1 0 0,-1-2 144 0,0 1-144 0,-6-1 160 0,3-1-160 0,1-1 384 0,3-1-32 16,1 1 0-16,3-1 0 0,-1-1 240 0,3 0 48 31,2-1 16-31,2 2 0 0,1 1-48 0,3 1-16 0,2 1 0 0,0 0 0 0,2 0-400 0,4 0-192 16,1 2 160-16,4-1-160 0,3 0 128 0,3 0-128 16,2 0 0-16,6-2 0 0,0 0 160 15,0 0-160-15,0 0 160 0,6 6-160 0,3-2 160 0,1 1-160 16,1-1 160-16,1 0-160 0,1 1 0 0,1-2 128 15,2 0-128-15,-1 1 0 16,-1-2-464-16,1 0-144 0,-2 0-32 0,0 1-8560 16,-1-1-1712-16</inkml:trace>
  <inkml:trace contextRef="#ctx0" brushRef="#br0" timeOffset="32188.26">16433 5772 16575 0,'0'-17'1472'0,"1"11"-1168"16,0-1-304-16,0 0 0 0,0 0 1536 0,-1 0 256 16,-1 1 64-16,-1 0 0 15,-1 2-832-15,-2 0-176 0,-1 2-16 0,-2 1-16 0,-2 1-512 0,-1 2-112 16,-3 0 0-16,-3 3-16 0,0 0-176 0,-4 4 0 16,-2 1 0-16,-4 1 0 0,-1 1 0 0,-2 1 0 15,0 2 0-15,-1-3 0 0,3-1 128 0,-1-1 160 16,4 2 32-1,2-1 0-15,2-2-320 0,3-1 128 16,2 0-128-16,3-1 0 0,3-2 592 0,2 1 16 16,2-2 0-16,3 0 0 0,3-4 80 0,0 0 16 15,7 6 0-15,0-2 0 0,6 1-256 0,3-1-32 16,4 1-16-16,2-1 0 0,0 0 80 0,2 2 16 0,2-1 0 16,1 1 0-16,-2-1-368 0,-1 0-128 0,-1-1 0 0,-2 1 0 15,-2-1 0-15,-1 1 0 16,-2 0 0-16,-3 0 0 0,-3 1 0 0,-1-1 0 0,-2 0 0 0,-2 0 0 31,-2 1-576-31,-1 0-48 0,-2-6-16 0,-3 9-9600 0,-3 0-1936 16</inkml:trace>
  <inkml:trace contextRef="#ctx0" brushRef="#br0" timeOffset="34195.83">13216 6695 30399 0,'0'0'2704'0,"-5"-1"-2160"0,0-3-544 0,5 4 0 0,-1-3 816 15,1 0 48-15,0-2 16 0,4 1 0 0,1-1 208 0,4 0 32 16,3 1 16-16,6-1 0 16,5 2-816-16,5-2-144 0,3 0-48 0,1-2 0 0,1-1-128 0,1 0 0 0,1 0 0 0,1 0 0 31,-1 1 0-31,-2-2 0 0,-1 0-160 0,-3 1 160 31,-1 1-1760-31,-5 0-256 0,-3 1-48 0,-5-1-12672 0</inkml:trace>
  <inkml:trace contextRef="#ctx0" brushRef="#br0" timeOffset="34448.44">13491 6597 29599 0,'-11'5'1312'0,"7"0"272"0,0 2-1264 0,-1 3-320 16,3 1 0-16,0 2 0 0,0 4 384 0,0 3 0 15,4 1 16-15,-1 2 0 0,1 3 496 0,1 2 112 16,0 0 16-16,2 3 0 0,-1 1-448 0,2 0-96 15,-2 0-16-15,2 1 0 16,-1 0-208-16,1-1-32 0,-2-2-16 0,2-1 0 0,-3-3-64 0,0-1-16 16,-1-6 0-16,1 0 0 0,-1-2 384 0,-3-2 64 15,-3-2 0-15,0-3 16 0,-3-2 128 0,0-3 32 16,-2 1 0-16,-1-3 0 0,0-1-256 0,-3-1-48 31,-3-1-16-31,0-1 0 0,-3-2-224 0,1 1-32 16,-2-3-16-16,1 1 0 0,0 0-160 0,2-1 0 0,1 2 0 0,3 0 0 15,2-1-160-15,2 1-64 16,3 1-16-16,6 2 0 16,0 0-1680-16,0 0-352 0,0 0-64 0,0 0-16 15,10 1-1648-15,2-1-336 0</inkml:trace>
  <inkml:trace contextRef="#ctx0" brushRef="#br0" timeOffset="34810.11">13718 6942 27647 0,'0'0'2448'0,"0"-6"-1952"0,0 0-496 0,0 1 0 16,0 5 1056-16,0-6 112 0,0 6 32 0,0 0 0 15,0 0 288-15,0 0 64 0,0 0 16 0,0 0 0 0,-2 8-848 0,0 3-160 16,-1 2-48-16,1 2 0 0,1 3-320 0,0 1-64 16,1-1 0-16,0 2-128 0,2 0 256 0,0 0-64 15,2-2-16-15,0 1 0 0,2-2-176 0,-1-2-144 16,2-3 144-16,1-1-208 0,0-2 208 0,0-1 0 15,1-3 0-15,-1-2 160 0,3-1 16 0,-1-2 0 16,0-2 0-16,-1-2 0 0,0-3 48 0,0-2 16 16,-2-4 0-16,0 0 0 0,-2-5 80 0,0-2 0 15,-2-2 16-15,-1-1 0 0,-3-2-112 0,-1 2-32 16,-2 1 0-16,-2 3 0 0,-3 1-192 0,2 4 176 16,-1 2-176-16,0 3 160 0,1 1-160 0,-1 3 0 0,-1 1-192 0,0 2 192 31,0 2-896-31,2 2-64 0,-1 3-16 0,1-1 0 15,1 3-2672-15,1 0-512 0,-3 12-128 0,4-4 0 0</inkml:trace>
  <inkml:trace contextRef="#ctx0" brushRef="#br0" timeOffset="35171.71">14069 6568 38303 0,'0'0'832'0,"0"0"192"0,0 0 16 0,0 0 48 0,0 0-880 0,0 0-208 0,-3 3 0 0,-2 6 0 0,3 0 400 0,-1 4 48 16,-1 4 0-16,2 3 0 0,1 2-288 0,0 3-160 16,0 3 192-16,0 3-192 0,-1 1 160 0,2-1-160 15,0 0 128-15,1 0-128 0,0-2 128 0,0 0-128 16,0-3 0-16,0-3 128 0,0-3-128 0,0-3 0 16,1-2 144-16,1-3-144 0,-1-3 176 0,0-2-48 15,0-2 0-15,-2-5 0 0,0 0 160 0,0 0 32 16,0 0 0-16,6-3 0 0,0-4-16 0,0-3 0 15,0-3 0-15,1-2 0 0,0-4-112 0,1 0 0 16,3-1-16-16,0 1 0 0,2-1-176 0,0 1 0 16,2 0 0-16,-1 4 0 0,1 3 0 0,-2 1 0 15,-2 2 0-15,-1 4 0 0,-1 1 0 0,-1 3 0 16,0 2 128-16,-1 5-128 0,-2 0 128 0,1 3-128 16,-2 1 0-16,1 2 128 0,-1 1-128 0,-1 2 0 0,1 0 0 0,0 2 0 15,0-2 0-15,2 2-144 0,-2-1 144 0,2 1-208 31,-1 0-1264-31,2-3-256 0,1-1-64 0,-2-4 0 16,2-1-1728-16,1-2-336 0</inkml:trace>
  <inkml:trace contextRef="#ctx0" brushRef="#br0" timeOffset="35535.68">14578 6721 28559 0,'0'0'2544'0,"0"0"-2032"0,0 0-512 16,0 0 0-16,-2 6 1056 0,-1-1 112 0,-2 2 32 0,3 1 0 0,0 3-336 0,0 3-64 15,-1 1-16-15,1 3 0 0,0 0-208 0,0 1-32 16,0 0-16-16,-1-1 0 0,1 1-144 0,1 0-16 16,0 0-16-16,1-3 0 0,0-2-208 0,0-2-144 15,0-2 192-15,0 0-192 0,1-3 304 0,-1-7-48 16,0 0-16-16,0 0 0 16,0 0 128-16,0 0 16 0,5-6 16 0,-1-1 0 15,0-3-64-15,2-3-16 0,-1-4 0 0,2-3 0 0,2-3 32 0,1-3 0 16,1-3 0-16,1 2 0 0,0-1-496 0,0 4-112 15,1 2 0-15,-1 4-16 16,0 2 272-16,-1 3 0 0,0 3 0 0,0 2 0 0,-1 5 128 0,0 1 64 0,-1 0 32 0,0 5 0 16,1 1-48-16,-2 3-16 0,-1 3 0 0,0 1 0 15,-2 1-160-15,1 2 0 0,-1 2 144 0,0 1-144 16,-1 1 448-16,0-1 32 16,0 2 0-16,-1-2 0 15,0 0-896-15,1-2-176 0,-1 0-48 0,1-3 0 0,0-1 416 0,0-1 80 0,1-2 16 0,2-1 0 31,0-3-2176-31,0-2-448 0,3-4-64 0,0-2-13664 0</inkml:trace>
  <inkml:trace contextRef="#ctx0" brushRef="#br0" timeOffset="35787.32">15093 6629 28559 0,'-9'0'1264'0,"9"0"272"0,0 0-1232 0,-5 2-304 16,-1 2 0-16,1 2 0 15,-1 1 1120-15,0 2 160 0,-1 1 48 0,-1 2 0 0,2 1-544 0,0 2-96 16,1-1-32-16,-1 3 0 0,2 1-160 0,-1 1-48 15,0-1 0-15,2 0 0 0,0-1-256 16,2-1-48-16,0-1-16 0,1-2 0 0,0-1-128 0,0-1 0 16,1-2 144-16,3-2-144 0,-4-7 0 0,0 0 144 15,0 0-144-15,0 0 0 16,0 0 0-16,0 0 0 0,5-1 0 0,1-1-144 16,-2-3-192-16,-1-1-48 0,-1-1 0 0,1 0 0 15,-2-2-2944-15,-1-1-576 0</inkml:trace>
  <inkml:trace contextRef="#ctx0" brushRef="#br0" timeOffset="36100.82">15135 6725 8287 0,'1'-11'368'0,"-1"6"80"0,-1-3-448 0,1 1 0 15,-2-1 0-15,0 0 0 0,-1 2 5296 0,0-1 976 16,0-1 192-16,-2 3 32 16,0 0-3616-16,-1 2-704 0,1 1-160 0,-1 2-32 0,0 2-1088 0,-1 2-208 15,0 2-48-15,2 1-16 0,-1 0-464 0,1 3-160 16,-1 0 0-16,2 1 144 0,1 0-144 15,0 0 0-15,2 0 0 0,1 0 0 0,1-1 0 0,2 1 0 16,0-1-144-16,2 0 144 0,2-1-128 0,0-2 128 16,-1 1-192-16,3 0 192 0,2-1-208 0,0 1 64 15,-1 0 16-15,0-1 0 0,0 0 128 0,0 1 0 16,1-1 0-16,-1 1-128 0,-5-1 128 0,1 0 0 16,-2 1 0-16,-1 0 0 0,-1 0 0 0,0 0 0 15,-4 0 0-15,0 0 0 0,-1-2 272 0,-1 1-16 16,-3 0 0-16,0-1 0 0,-3 1 160 0,-1-1 32 0,-2 1 0 15,-1-2 0-15,-3 0-160 0,1-1-32 16,2 1 0-16,-3-2 0 0,3-1-256 0,1 0 0 16,1-1 128-16,1-1-128 15,2-1-304-15,1-1-112 0,3-2-32 0,1-2 0 16,4-3-2848-16,5-2-576 0,2-2-112 0</inkml:trace>
  <inkml:trace contextRef="#ctx0" brushRef="#br0" timeOffset="36366.96">15422 6661 17503 0,'0'0'1552'0,"0"0"-1232"0,-1 7-320 0,-1 2 0 16,-1 1 3040-16,0 2 544 0,0 2 128 0,-1 2 0 16,0 0-2304-16,1 2-480 0,-1-1-96 0,2 1 0 15,-1 1 96-15,1-2 32 0,0 0 0 0,2-2 0 32,1 0-384-32,1-2-80 0,0-1-16 0,1-2 0 0,3-3-192 0,0 0-32 0,2-4-16 0,2 0 0 0,0-5 32 0,1-1 16 15,1-2 0-15,0-3 0 0,1-3 48 0,1-3 16 16,-2-5 0-16,-1-2 0 0,-1-3 48 0,-2 0 16 15,-1-2 0-15,-4 2 0 0,-3 1-160 0,-1 2-16 16,-2 1-16-16,-2 4 0 0,-1 2 16 0,-1 1 0 16,-2 4 0-16,1 1 0 0,-2 3-240 0,-1 4 0 15,0 1 0-15,0 4 0 16,1 0-1344-16,0 3-144 0,1 0-48 0,3 4 0 16,-1 3-1648-16,1 1-336 0</inkml:trace>
  <inkml:trace contextRef="#ctx0" brushRef="#br0" timeOffset="36605.22">15741 6787 24879 0,'0'0'2208'0,"0"0"-1760"0,0 0-448 0,3 8 0 16,0-1 2016-16,0 0 320 15,-1 0 64-15,-2-7 16 0,0 0-624 0,0 0-128 0,0 0-32 0,0 0 0 16,0 0-544-16,0 0-96 0,0 0-32 0,0 0 0 31,0 0-288-31,8-3-64 0,-1-1-16 0,1-3 0 0,0-1-208 0,0-3-64 16,2 0 0-16,1-1 0 0,-1 1-144 0,0 0-48 0,0 1 0 0,0 2 0 0,0 2-128 0,0 3 0 15,0 2 0-15,1 1 128 0,-4 1-128 0,3 2 0 32,-1 1 0-32,1 2 128 0,-3 2-128 0,2 1 0 0,0 1 0 0,0 0 0 15,1 0-272-15,0-1-96 0,1-1-16 0,2-1-13264 32,4-3-2672-32</inkml:trace>
  <inkml:trace contextRef="#ctx0" brushRef="#br0" timeOffset="36994.1">14284 7580 21183 0,'-3'-11'944'0,"1"6"192"0,-1-2-912 0,0 0-224 0,0 1 0 0,0 0 0 16,-2 3 3968-16,5 3 768 0,-4-2 128 0,4 2 48 0,0 0-2976 0,0 0-592 15,-4 5-112-15,-1 4-16 0,2 3-720 0,1 4-144 16,1 1-32-16,-3 5 0 0,3 5-176 0,0 1-144 15,-1 3 192-15,0 2-192 0,0 1 144 16,-1 2-144-16,0 1 0 0,0-1 144 16,-1 0-144-16,2-2 0 15,0-3-160-15,0-2 160 0,1-3-1520 0,0-3-208 0,-2-2-32 0,2-2-16 16,-3-6-1968-16,0-4-400 0</inkml:trace>
  <inkml:trace contextRef="#ctx0" brushRef="#br0" timeOffset="37416.87">14063 7893 19343 0,'0'0'1728'0,"0"0"-1392"16,0 0-336-16,0 0 0 0,0 0 3184 0,0 0 560 0,3-6 112 0,2 2 32 31,4 0-3200-31,3 0-688 16,4-2 0-16,3 0-128 0,6-1 128 0,3-3 256 0,3-3-64 0,1-1-16 16,1-2-176-16,1-1 192 0,0-2-192 0,-1-2 192 15,-2-2-192-15,-3-2 0 0,0-2 0 0,-3 0 0 16,-2-3 0-16,-3 2 0 0,-2 0 0 0,-4 3 0 15,-3 1 0-15,-3 3 128 0,-4 4 0 16,-3 4 0-16,-1 3 768 0,-2 4 160 0,-4 1 32 16,1 4 0-16,-2 2-176 0,0 5-16 0,-2 4-16 0,-1 3 0 15,0 3-560-15,0 5-128 0,1 3 0 0,2 4-16 16,-3 3-176-16,2 2 0 16,2 1 0-16,1 0 0 0,-1 0-128 0,2-1 128 0,1-1 0 0,2-2 0 0,2-3 0 0,-1-4 0 15,0-2 0-15,1-4 0 0,1-3 0 16,2-3 0-16,1-3 0 0,0-3 0 0,-5-5 0 15,8 0 0-15,1-2 0 0,1-3 0 0,0-2 192 16,1-4-32-16,0-4-16 0,2-2 0 0,1-4 16 16,2 0 0-16,0 2 0 0,-1 2 0 0,0 1-160 15,-1 3 0-15,-1 2 144 0,2 3-144 0,-4 3 192 0,0 4-16 16,-2 1-16-16,4 2 0 0,-1 2-160 0,-1 3 192 16,1 1-192-16,-1 2 192 0,1 1-192 0,0 1 0 15,-1 1 0-15,2 0 0 0,-1-1 0 0,-1 0 0 16,0-1-224-16,0-1 80 15,1-1-1584-15,-1-1-304 0,-1-3-64 0,0 0-9584 16,-1-2-1920-16</inkml:trace>
  <inkml:trace contextRef="#ctx0" brushRef="#br0" timeOffset="37823.54">15063 7756 2751 0,'0'0'256'0,"0"0"-256"16,-4-2 0-16,4 2 0 0,0 0 7120 0,0 0 1392 15,0 0 256-15,0 0 64 0,0 0-6496 0,-1-6-1312 0,2 1-256 0,2-1-48 16,3 1-400-16,-2-1-64 16,3 1-32-16,0-3 0 0,2-2-224 0,0-1 144 15,0-1-144-15,0 0 128 0,-2 0 64 0,0 1 0 0,-3 0 0 0,0 2 0 16,0 0-16-16,-3 3 0 0,-1 6 0 0,0 0 0 16,0 0 256-16,-7-1 48 0,0 3 16 0,-5 3 0 15,0 4-144-15,1 4-32 0,0 4 0 0,0 3 0 16,1 1-176-16,-2 1-144 0,3 1 192 0,2 0-192 15,2-1 0-15,1 1 0 0,2-1 0 0,3-1 0 16,3-1 0-16,1-2 0 0,3 1-160 0,2-4 160 0,2-1 0 0,2-3 0 16,1-3 0-16,3-1 0 0,2-3 0 0,1-2 0 15,-1-4 0-15,-1-2 0 0,0-4 0 0,0-3 0 16,-3-3 160-16,1-4-160 0,-1-1 272 0,1-3-48 16,-4-3-16-16,1 0 0 0,-1 0 64 0,-3 0 16 15,-3-1 0-15,-2 3 0 0,0 1-144 0,-5 3-16 16,-2 3-128-16,-3 3 192 0,-1 2-32 0,-2 3-16 15,-3 3 0-15,0 2 0 0,-2 2-336 0,0 5-64 16,-2-1 0-16,1 2-16 16,-3 3-2016-16,3 2-400 0,-1 3-64 0</inkml:trace>
  <inkml:trace contextRef="#ctx0" brushRef="#br0" timeOffset="38265.82">15544 7594 20271 0,'0'0'1792'0,"0"0"-1424"0,-2-4-368 0,2 4 0 0,0 0 2208 0,0 0 368 16,0 0 80-16,-6 1 16 0,-3 0-880 15,1 5-192-15,-1 0-16 0,0 4-16 0,-2 2-704 0,1 4-144 16,-1 1-16-16,1 2-16 0,-1-1-240 0,4 1-32 16,0 0-16-16,0 0 0 15,3 0-176-15,1-2-32 0,0 0-16 0,3-2 0 0,2-1-48 0,0 0 0 16,0-5 0-16,3 0 0 0,2-1 64 0,0 0 16 16,-1-4 0-16,2-2 0 0,-1-1-48 0,0-2-16 15,2-1 0-15,-1-2 0 0,1-4 16 0,-3-2 0 16,3-2 0-16,0-2 0 0,0-3-32 0,-2-3-128 15,1-2 192-15,-3-2-64 0,0-1-128 0,-2 2 192 0,-2 1-192 0,-3 2 192 16,-2 2-192-16,-2 2 192 16,-2 3-192-16,0 2 192 0,-4 3 80 0,-2 2 32 0,0 2 0 15,-1 2 0-15,-2 3-304 0,1 2 0 0,0 2 0 16,0 2 0-16,-2 3-288 0,3 3-64 0,0 0-16 0,3 1 0 31,1 2-1312-31,3 2-272 0,1-2-48 0,4 1-9584 0,3-2-1920 16</inkml:trace>
  <inkml:trace contextRef="#ctx0" brushRef="#br0" timeOffset="39004.69">15669 7714 23039 0,'-5'-11'2048'0,"3"6"-1648"0,1-3-400 0,-2-1 0 0,2 2 2224 16,2-2 352-16,-2 0 80 0,2 1 16 0,2 1-656 0,-2 0-128 15,3 2-32-15,0 0 0 0,2 3-960 0,1 1-192 16,0 1-32-16,1 2-16 0,0 2-496 0,0 3-160 15,0 2 0-15,0 3 0 0,-2 3 192 0,1 2-64 16,0 2 0-16,-3-1-128 0,0 1 0 0,0 1 0 16,-2 1 0-16,-1-2 0 0,-1 1 128 0,0-1-128 0,0-1 144 0,-1-2-144 15,-1-2 144-15,1-2-144 16,0-3 128-16,1-1-128 0,0-8 160 0,0 0-160 0,0 0 192 0,0 0-192 16,0 0 256-16,1-8-48 15,2-3-16-15,1-3 0 0,2-4-192 0,0-1 0 0,4-5 0 16,2-1 0-16,2-3-320 0,1-3-48 15,-2-1-16-15,2 2 0 0,0 4 0 0,0 2 0 0,0 2 0 0,-3 2 0 16,1 4 128-16,-2 3 0 0,0 3 16 0,-1 3 0 16,-2 2-16-16,-2 4 0 0,-6 1 0 15,6 3 0-15,-6-3 256 0,4 7 0 0,-2 1 0 0,-1 0 160 16,-1 3-160-16,-1 0 192 0,-2 2-192 0,0-1 192 16,-1 1-192-16,1 1 128 0,0 0-128 0,1 1 128 0,-1-2-128 0,2-1 0 15,1-1 144-15,0-1-144 0,2-2 0 0,2-2 0 16,0 0 0-16,2-2 0 0,1-2 0 0,2-1 0 15,1-2 0-15,2-2 0 0,1-2 0 0,2-2 0 16,-1 0 0-16,1-3 0 0,3-2 0 0,-3-1 0 16,2-1 0-16,-2-2 0 0,0-1 0 0,-3-1 0 15,-2 0 0-15,-2 0 0 0,1 3 176 0,0 1-48 16,-2 2 0-16,-3 2 0 0,-1 2 384 0,-1 1 80 16,1 1 16-16,-3 6 0 0,0 0-80 0,0 0-16 0,0 0 0 0,0 0 0 15,-4 6-320-15,2 2-192 0,0 2 192 0,0 3-192 16,0 2 0-16,-1 3 0 15,1 0 0-15,0 3 0 0,-1 2 0 0,2 2 0 0,-1 0 0 0,2 0-144 16,2 1 144-16,0-2 0 16,1 0 0-16,4-1 0 0,-2-1 0 0,2-1 0 0,0-1 0 15,2-2-128-15,2 0 128 0,0-1 0 0,-1-1 0 16,0 1 0-16,-1-1 0 0,-1 1 0 0,-2-2 0 0,0 1 0 16,-2 1 0-16,-2-1 0 0,-1 0 0 0,-2-1 0 15,-2 0 0-15,-1-2 0 0,-3-1 160 0,-2-2-160 16,-2-1 256-16,0-3-64 0,0-1 0 0,-1-4 0 15,-1-2 240-15,1-4 32 0,0-1 16 0,1-4 0 16,0-2 112-16,3-4 32 0,4 0 0 0,0-5 0 16,3-1-368-16,3-1-80 0,4-2-16 0,5 0 0 15,0-2-288-15,5 0-64 0,5 1-16 0,3 2 0 16,3 2-1920-16,3 0-384 16,3 2-80-16,4 2-16720 0</inkml:trace>
  <inkml:trace contextRef="#ctx0" brushRef="#br0" timeOffset="40069.55">20000 5902 2751 0,'0'0'256'0,"-5"1"-256"0,-2-4 0 0,0 2 0 0,1 1 4352 0,0 0 832 16,0 0 176-16,-1 0 16 0,0-1-2512 0,2 1-512 16,-1 0-112-16,2 0 0 0,4 0-640 0,0 0-112 15,0 0-16-15,0 0-16 0,0 0-560 0,7 4-128 16,1-3 0-16,9 1-16 0,4 0-240 0,6 0-64 16,4-1 0-16,2 2 0 0,5-2-128 0,0 0-48 15,2-1 0-15,4 0 0 0,4-1-112 0,4 0-32 0,5-1 0 16,-2 2 0-16,0 0-128 0,-3 0 0 15,-4 2 144-15,-2-2-144 0,-3 0 0 0,-2 0 0 0,-1 0 0 16,-5 0 128-16,-3 1-128 0,-9 0 144 0,-3 0-144 16,-3 0 160-16,-3-1-160 0,-1 0 0 0,-4 0 0 0,-1 0 0 15,-8 0-128-15,0 0-64 0,0 0-16 16,0 0 0-16,-4-4-336 16,-3 0-64-16,-3 0-16 0,-1 1 0 15,-2-2-464-15,0 1-112 0,0-1-16 0,-2 1 0 16,0-2-336-16,0 1-80 0,-1-1-16 0,2 1 0 0,1-2 240 0,1 2 64 0,-1-1 0 0,2 1 0 0,2-2 832 15,0 0 160-15,1 0 32 0,-1-1 16 0,3 1 816 16,0-1 176-16,2 0 16 0,2 2 16 0,2 0 816 0,0 6 176 16,0 0 16-16,1-5 16 15,2-1-544-15,1 3-112 0,2-1-32 0,-1 3 0 0,1 1-288 16,2 3-48-16,-2 0-16 0,2 1 0 0,0 2-64 0,0 0 0 16,1 2-16-16,0 2 0 0,1 2-224 0,-1 1-32 15,-3 2-16-15,1 0 0 0,-1 1-64 0,0 1-16 16,-3-2 0-16,-2 2 0 0,-1 0-128 0,-2 1-16 15,0 0-128-15,-5-2 192 0,0 1-192 0,-3 0 128 16,-2 1-128-16,0 1-12592 16,-5 1-2576-16</inkml:trace>
  <inkml:trace contextRef="#ctx0" brushRef="#br0" timeOffset="41171.33">20643 7811 3679 0,'1'-4'320'0,"0"-3"-320"16,0 1 0-16,0-3 0 0,1-1 4176 0,0 0 768 0,-1-1 160 0,2 1 16 15,0-1-2336-15,-1 1-480 0,1 1-80 0,2 1-32 16,-3 0-416-16,0 2-96 0,-2 6-16 0,0 0 0 16,0 0-608-16,0 0-128 0,0 0-32 0,0 0 0 15,-1 9-368-15,-1 3-80 0,0 5 0 0,-3 1-16 16,-1 2-272-16,-2 3-160 0,-1 3 192 0,-1 1-192 15,-1 1 224-15,0 0-64 0,0 2-16 0,0-1 0 16,3-1-144-16,0-1 128 0,2-3-128 0,3-1 128 16,3-1-128-16,0-2 160 0,1-4-160 0,2-2 160 15,5-1 160-15,1-2 48 0,2-3 0 0,0-1 0 0,1-3-48 0,2 0-16 16,3-3 0-16,0-2 0 0,1-2-112 16,2-1-32-16,-1-1 0 0,-1-2 0 0,0-2-160 0,1-1 0 15,0 0 0-15,0-1 0 16,-4-1-256-16,1-1-128 0,-1 0-16 0,0 0-16 15,-2-1-1600-15,0 1-320 0,-1 1-64 0,-2 0-14640 0</inkml:trace>
  <inkml:trace contextRef="#ctx0" brushRef="#br0" timeOffset="41376.12">20689 7700 37311 0,'-4'-11'1664'0,"4"11"320"0,-2-7-1584 0,3 1-400 0,4 0 0 0,-3 1 0 16,2-1 0-16,3 2 0 0,2 0 0 0,1-2 0 16,1 1 0-16,2-1 0 0,2 2 128 0,3 0-128 15,2 1 0-15,-1 0 0 16,0-1 0-16,1 2 0 16,0 0-832-16,-2 1-240 0,-2 0-48 0,-1 2-9296 0,0 1-1856 0</inkml:trace>
  <inkml:trace contextRef="#ctx0" brushRef="#br0" timeOffset="41549.44">20711 7943 30399 0,'0'0'2704'0,"0"0"-2160"15,0 0-544-15,0 0 0 0,0 0 1408 0,0 0 160 16,0 0 32-16,4-3 16 16,2-2-1200-16,1 1-240 0,2 1-48 0,2-1-128 0,2 0 208 0,3 2-64 0,1-1-16 15,2-1 0 1,0 0-464-16,-1-2-112 0,3-1 0 0,1 0-16 15,1 0-2928-15,-1 2-576 0</inkml:trace>
  <inkml:trace contextRef="#ctx0" brushRef="#br0" timeOffset="41878.53">21118 7818 13823 0,'0'0'1216'0,"0"0"-960"0,0 0-256 0,0 0 0 15,-6 2 3200-15,1 2 576 0,-1 1 128 0,1 1 32 16,-1 2-2144-16,2 1-448 0,-3 1-64 0,1 2-32 16,-2 3-416-16,2 1-96 0,3-1-16 0,0 0 0 15,0 1-224-15,0-1-48 0,3 1-16 0,1-2 0 16,2 0-128-16,1-1-32 0,2-2 0 0,1-1 0 15,1-2-16-15,2-1 0 0,0-2 0 0,2-2 0 16,2 0-112-16,0-3-16 0,0-4-128 0,0-1 192 16,1-3-192-16,1-2 0 15,-1-3-192-15,1-2 192 0,0-4-128 0,1-2 128 0,-3-1 0 0,0 0 0 16,-2 0 0-16,-1 2 0 0,-1 2 0 0,-3 2 0 0,-2 3 0 0,0 3 272 16,-3 1-48-16,-1 3-16 0,-1 0 304 15,0 6 64-15,0 0 16 0,0 0 0 0,-4 3-160 0,-2 3-48 16,1 2 0-16,0 2 0 0,3 3-256 0,-4 2-128 15,2 2 0-15,0-1 128 0,-1 3-128 0,1-2 0 16,1 2 0-16,1 0 0 0,1-2 0 0,2 1 0 16,2-1 0-16,0-2 0 0,0-2-128 0,2-1 128 15,1-2 0-15,2-1 0 16,2-2-528-16,2-3-48 0,2-2 0 0,1-3 0 16,2-3-1760-16,3-3-352 0,1-2-80 0,4-3-7600 15,0-1-1536-15</inkml:trace>
  <inkml:trace contextRef="#ctx0" brushRef="#br0" timeOffset="42066.81">21752 7565 26719 0,'-8'-13'1184'0,"3"7"240"0,0 1-1136 0,-1-2-288 0,0 1 0 0,-1 2 0 16,0 2 2688-16,3 1 464 15,-1 1 112-15,5 0 0 0,-6 3-1856 0,1 3-368 16,1 1-80-16,-1 4 0 0,0 4-576 0,1 2-128 0,1 2 0 0,-1 3-16 16,1 2-112-16,0 2-128 0,1 3 176 0,-1 0-176 0,0 0 128 0,0 2-128 15,-1 2 0-15,3-2 0 0,0-2 0 0,0-2 0 16,0-2 0-16,1 0 0 15,2-3-1520-15,2-2-208 16,0-2-32-16,0-4-16 16,3-3-2160-16,1-2-432 0</inkml:trace>
  <inkml:trace contextRef="#ctx0" brushRef="#br0" timeOffset="42335.31">21778 7983 8287 0,'0'0'736'0,"0"0"-592"15,2-6-144-15,0 1 0 0,0-1 3584 0,2 1 704 0,0-1 128 0,2 1 16 0,-1-2-2416 0,2 1-480 16,0-2-112-16,2-1-16 0,1-1-448 0,1-1-112 15,0-1-16 1,0-1 0-16,0-1-128 0,-2-2-48 0,1 2 0 0,-1 1 0 0,-1-1 96 0,-3 1 16 16,-2 0 0-16,-1 2 0 0,-2 1 144 0,-1 1 48 15,-2 3 0-15,-2 0 0 16,-1 3-208-16,-2 2-48 0,-1 2 0 0,-1 2 0 0,-1 3-304 0,-1 1-64 0,0 3-16 0,-1 1 0 16,0 3-320-16,1 1 0 15,1 3-192-15,2 0 64 16,0 1 128-16,3 0 0 0,1 0-144 0,3 1 144 0,1-1 0 0,2 0 0 0,1-2-144 15,3 0 144-15,1-2 0 0,1-1-160 0,2 0 160 0,4-3-128 32,0-3-496-32,2-1-80 0,3-3-32 0,2 0 0 15,2-3-2096-15,3-2-432 0,3-3-64 0</inkml:trace>
  <inkml:trace contextRef="#ctx0" brushRef="#br0" timeOffset="42649.89">22167 7773 23039 0,'-8'-10'2048'0,"5"5"-1648"16,0 1-400-16,0-2 0 0,-1 2 2720 0,1 0 464 15,3 4 80-15,0 0 32 0,0 0-1872 0,0 0-368 16,0 0-80-16,0 0-16 0,0 0-544 0,0 0-112 16,7 7-32-16,-1 2 0 15,2 1-272-15,0 2 0 0,0 2 128 0,2 3-128 16,-1 2 160-16,-2 0-32 0,-3 2 0 0,0 0 0 0,0-1 64 0,-2 0 16 16,0 0 0-16,-1-1 0 0,-1-2-64 0,0-2-16 15,0-1 0-15,-1-3 0 16,0-4 80-16,1-7 16 0,0 0 0 0,0 0 0 0,0 0 304 0,0 0 64 15,0 0 16-15,1-7 0 0,0-3 64 0,1-5 16 0,-2-2 0 16,3-2 0-16,2-2-320 0,2-1-64 0,0-2-16 0,3 1 0 16,2 2-288-16,1 1 0 0,-1 1 128 0,2 4-128 15,-2 3 0 1,1 2 0-16,-2 1-128 0,1 3 128 16,-1 1-512-16,1 3-16 0,1 1 0 0,-2 2 0 15,-2 1-2112 1,1 3-432-16,0 1-64 0</inkml:trace>
  <inkml:trace contextRef="#ctx0" brushRef="#br0" timeOffset="42981.38">21523 8417 32191 0,'-10'-17'1424'0,"7"10"304"0,2 0-1392 0,0 2-336 16,-1-1 0-16,1 2 0 0,1 4 1200 0,-2-4 160 0,2 4 48 0,0 0 0 15,0 0-288-15,0 0-48 16,-2 7-16-16,-1 3 0 0,1 5-544 0,0 1-96 15,0 4-32-15,0 2 0 0,-2 2-224 0,1 2-160 16,0 3 192-16,-2 1-192 0,-1-1 192 0,-2 0-192 0,1 1 192 0,1-2-192 16,-1 1 0-16,1-2 0 0,0 0 0 0,1-3 0 31,0-1-560-31,2-3-208 0,-2-2-64 0,2-3 0 0,1-3-3040 0,0-1-608 0</inkml:trace>
  <inkml:trace contextRef="#ctx0" brushRef="#br0" timeOffset="43419.15">21300 8665 6447 0,'0'0'576'0,"-3"-4"-576"16,3 4 0-16,0 0 0 0,-2-4 5872 0,2 4 1056 15,3-5 224-15,3-1 32 0,1 2-5824 0,5-1-1168 16,4 0-192-16,3-1 0 0,1 1 0 0,5-2 0 16,2 1 160-16,3-3-32 0,1-1-128 0,-1-1 0 15,1-1-128-15,-1 1 128 16,-3-2-432-16,0-3 0 0,-2-1 0 0,-1-2 0 0,-2-1 176 0,-3 0 48 15,-2 2 0-15,-3 1 0 0,-2 3 384 0,-2 3 80 16,-4 1 0-16,-1 2 16 0,-2 2 688 0,-3 6 144 16,0 0 32-16,0 0 0 0,-5-2-32 0,-1 4 0 15,1 2 0-15,-2 4 0 0,-2 3-672 0,0 3-144 0,0 4-32 0,0 1 0 16,-1 2-256-16,1 2 0 16,1 3 0-16,0 0 0 0,0 0 0 0,1 1 0 0,3-3 0 15,1-1 0-15,0-2 0 0,3-2 0 16,1-3 0-16,2-1-144 0,-1-4 144 0,2-3 0 0,-2-1 0 0,3-3 0 15,0 0 272-15,2-3 48 0,1-3 0 0,0-3 0 16,2-3 48-16,1 0 16 0,3-2 0 0,0-2 0 16,0-2-80-16,3 1-16 0,-1 1 0 15,1 1 0-15,0 1-128 0,-2 3-32 0,-2 1 0 0,0 3 0 0,0 2-128 0,0 3 0 16,-3 1 0-16,1 4-176 0,-1 2 176 0,0 0 0 16,-1 1 0-16,-1 1 0 0,-2 1 0 0,0 1 0 15,-1 0 0-15,1 0 0 16,-1 1-576-16,2-1-64 15,-1 0-32-15,2-2 0 0,0-3-2848 0,2-1-576 0</inkml:trace>
  <inkml:trace contextRef="#ctx0" brushRef="#br0" timeOffset="43796.23">22219 8632 18431 0,'0'0'816'0,"0"0"160"0,0 0-784 0,0 0-192 16,0 0 0-16,2-6 0 0,2 1 2368 0,1-1 448 15,-1 0 64-15,3-1 32 0,-1-2-1440 0,2 0-272 16,1 0-64-16,11-13 512 0,-10 9-1232 16,-2 0-32-16,1 0 0 0,0 0 16 0,-2 3 0 0,-2-1 0 0,0 2 0 15,-2 3 48-15,-3 6 16 16,1-6 0-16,-1 6 0 0,0 0 208 0,-6 1 32 16,0 2 16-16,-2 4 0 0,0 2-368 0,-1 3-80 0,-1 3-16 0,-1 4 0 15,-1 2-256-15,1 1 0 0,0 1 128 0,2 0-128 16,2 0 0-16,3 0 0 0,0 0 0 0,2 1 0 15,1-2 0-15,2-3 0 0,3 0 0 0,2-1 0 16,2-3 0-16,2-2 0 0,2-1 0 16,2-2 0-16,0-2 0 0,4-1 160 0,0-4-32 0,1-2 0 15,3-2 0-15,0-2-128 0,0-3 192 0,0-3-64 16,0-2 0-16,0-4-128 0,-2-3 192 0,-1 0-64 0,-3-2-128 0,0 0 0 16,-3 0 144-16,-2 1-144 0,-2 2 0 0,-3 0 144 15,-1 3-144-15,-2 3 0 0,-2 1 0 0,-2 2-224 16,-1 3 16-16,-1 1 0 15,-2 1-1440-15,0 2-272 0,0 2-64 0,-1 2-9216 16,0 0-1824-16</inkml:trace>
  <inkml:trace contextRef="#ctx0" brushRef="#br0" timeOffset="44137.07">22676 8516 34783 0,'0'0'1536'0,"0"0"320"0,0 0-1472 0,0 0-384 16,0 0 0-16,0 0 0 0,-4 7 560 0,-3 1 32 15,0 3 16-15,-1 1 0 0,1 2-96 0,0 2-32 0,1 2 0 0,1 0 0 16,-1 0-272-16,2 1-48 0,1 0-16 0,0-1 0 16,2 1-16-16,1-1 0 0,1-1 0 0,2-1 0 15,-1-3-128-15,3-1 128 0,2-1-128 0,1-1 128 16,-1-3 16-16,1-2 0 0,0-3 0 0,0-1 0 15,1-1 32-15,1-2 0 0,0-1 0 0,1-4 0 16,-2-2 64-16,1-2 16 0,-1-3 0 0,-1-3 0 16,1-2-48-16,-1 0 0 0,-3-1 0 0,0 1 0 15,-3-2-208-15,-2 1 128 0,-1 2-128 0,-1 2 0 0,-2 1 0 16,-1 3 0-16,-2 4-208 0,0 1 64 31,-2 1-1344-31,0 2-272 0,-1 2-48 0,0 1-9680 0,0 1-1936 0</inkml:trace>
  <inkml:trace contextRef="#ctx0" brushRef="#br0" timeOffset="44871.85">22911 8583 32255 0,'0'0'2864'0,"0"0"-2288"16,0 0-576-16,0 0 0 0,6-1 1120 0,2 1 112 0,0 0 32 0,-1 2 0 15,1 3-288-15,0 1-48 0,1 3-16 0,-1 1 0 16,-1 2-432-16,1 1-96 15,-2 1 0-15,1 0-16 0,-2 0-208 0,0 1-32 16,-1 0-128-16,0-1 192 0,-3 1-64 0,0-2 0 16,-1-1-128-16,0-1 192 0,-1 0-192 0,0-2 144 0,-1-4-144 15,1 1 128-15,1-6-128 0,0 0 128 16,0 0-128-16,0 0 128 0,0 0-128 0,0 0 128 0,1-9-128 0,2 0 128 0,0-3-128 0,2-2 0 16,2-2-192-16,2-1 192 0,1-2-192 0,1 0 192 15,1-2-192-15,1 3 192 16,-1 1-192-16,0 2 192 0,-1 0-192 0,0 4 192 15,-1 2-192-15,-1 2 192 0,-1 1-192 0,-1 3 192 0,-1 0-256 0,-6 3 80 32,0 0 16-32,5 4 0 0,-5-4 32 0,4 7 0 0,-3-1 0 0,0 2 0 0,-1 0 128 15,-1 1 0-15,-1-1 0 0,0 1 0 0,1 0 0 0,1 0 0 16,0-1 0-16,1-2 0 16,-1-6 0-16,3 6-128 0,1-1 128 0,2-2 0 0,0 1-144 0,3-3 144 15,0-1-160-15,1-1 160 0,1-1-320 0,1-3 48 16,1 0 0-16,1-2 0 0,2-1 64 0,0 0 16 0,0-3 0 15,-1 0 0-15,0-3 0 0,1 1 0 0,-2-1 0 0,0 1 0 32,-4 1 192-32,0 1 0 0,-1 1 0 0,-1 2 0 0,-5 1 320 0,0 3 0 0,-3 4 0 15,0 0 0 1,0 0 240-16,0 0 48 0,0 0 16 0,0 0 0 0,0 0-336 0,-5 1-64 0,0 1-16 0,-1 3 0 0,-1 0-208 0,1 2 0 16,-2 2 0-16,2 0 0 0,-1 2 0 15,0 2 0-15,0 0 0 0,2 2 0 0,1 2 0 0,-1-1 0 16,1 1 0-16,0 0 0 15,1 2 0-15,1 1 0 0,0 1 0 0,1 1 0 0,1-1 0 0,1-1 0 16,0 1 0-16,2 0 0 16,2 0 0-16,-1-2 0 15,3-3 0-15,-3 1 0 0,3-2 0 0,-1 0-128 16,0-2 128-16,-2-1 0 0,-1 0 0 0,-2 0 0 0,-2 0 0 0,-4 0 0 16,-2-1 0-16,-2 1 176 15,0 0-48-15,-6 1-128 0,0-1 192 0,-2-1-192 0,1-4 192 0,-1 1-192 16,0-1 176-16,0-2-176 0,2-2 160 0,1-1-160 15,-1-4 384-15,2 0 0 0,1-2-16 0,2-2 0 16,1-1 64-16,2-2 16 16,0-1 0-16,3-2 0 0,-1-2-224 0,3-3-32 15,2-1-16-15,2 1 0 0,3-2-384 0,2 0-80 0,2 1-16 0,2 0 0 32,1 2-256-32,4 0-48 0,-2 3-16 0,3 2 0 15,2 1-1248-15,1 4-256 0,2 0-48 0,1 2-9264 0,1-1-1840 0</inkml:trace>
  <inkml:trace contextRef="#ctx0" brushRef="#br0" timeOffset="45100.35">23681 8781 32255 0,'0'0'2864'0,"0"0"-2288"0,0 0-576 16</inkml:trace>
  <inkml:trace contextRef="#ctx0" brushRef="#br0" timeOffset="54844.06">20648 9173 13183 0,'0'0'576'0,"0"0"128"0,0 0-560 0,0 0-144 0,0 0 0 16,0 0 0-16,0 0 464 0,0 0 64 0,0 0 16 0,0 0 0 0,0 0 192 15,0 0 32-15,0 0 16 0,0 0 0 16,0 0-144-16,1-4-16 0,-1 4-16 0,0 0 0 15,0 0 80-15,0 0 16 0,1-6 0 0,-1 6 0 16,0 0-208-16,0 0-48 0,-2-7 0 0,2 7 0 16,-3-4-80-16,-3 0-32 0,0-1 0 0,-3 2 0 15,0 0-176-15,-3 0-32 0,0 2-128 0,-2 1 192 0,-1 0-192 16,1 0 0-16,1-1 0 0,-2 0 0 0,2 1 0 0,1 0 0 16,0 0 0-16,2 0 0 0,0 0 0 0,1 0 144 15,1 0-144-15,1 0 128 0,2 0 256 0,5 0 64 16,-6 1 0-16,6-1 0 0,0 0 64 0,0 0 0 15,0 0 16-15,0 0 0 0,0 0-304 0,0 0-64 16,0 0-16-16,-2 7 0 0,-3-2-144 0,5-5 0 16,-1 7 0-16,0 0 128 0,0-1-128 0,1 2 0 15,1 0 0-15,-1 0 0 0,0 1 144 0,0 1-144 16,0 1 160-16,0 1-160 0,-1 1 208 0,0 4-48 16,0 0-16-16,0 3 0 0,0 2-144 0,0 2 160 15,-2 3-160-15,0 1 160 0,-1 2-160 0,-2 2 0 16,0 1 0-16,-1 3 128 0,0 4-128 0,0 1 0 15,-1 1 0-15,1-1 0 0,1 0 0 0,-1-1 0 16,1-2 0-16,0 0 0 0,2-3 0 0,-1 0 128 0,2-4-128 16,1-2 0-16,2-1 288 0,-1-3-32 15,0-1 0-15,1-3 0 0,0-2 208 0,1-2 48 0,0-4 0 16,1 0 0-16,0-4-32 0,2-2 0 0,0 0 0 0,-1-1 0 16,-3-6 176-16,8 3 48 15,1-1 0-15,-1-2 0 0,2-1-80 0,1-1-16 0,3 0 0 0,0-1 0 0,0-1-400 16,2 0-80-16,-1-1 0 0,0 2-128 0,2 0 128 15,-1-1-128-15,1 1 0 0,-1 0 0 0,1-1-240 0,-1 2-96 16,0 0-32-16,-1 1 0 16,0 1-2784-1,-1 1-560-15,13-3-128 0,-8 3 0 0</inkml:trace>
  <inkml:trace contextRef="#ctx0" brushRef="#br0" timeOffset="56212.63">20931 9767 6447 0,'-5'-2'576'0,"2"0"-576"0,3 2 0 0,0 0 0 15,0 0 4688-15,0 0 832 16,0 0 176-16,0 0 16 0,0 0-3712 0,6-6-736 16,1 0-160-16,3-1-16 0,2 1-464 0,1 0-96 15,1-2-16-15,1 0 0 16,0 1-240-16,1-3-48 0,-2 0-16 0,-1-1 0 0,-1-1-64 0,-1 1-16 15,-2-1 0-15,-2 0 0 0,-3-2 112 0,0 3 16 16,-3 2 0-16,-2 1 0 0,-1 1-16 0,0 2 0 16,-1-1 0-16,-3 3 0 0,-2 2 208 0,-3 2 64 0,-3 2 0 15,-1 3 0-15,-1 1-368 0,-1 3-144 0,2 4 128 0,-1 0-128 16,2 1 0-16,1 2 0 0,1 0 0 0,2 2 0 16,1 0 0-16,2 1-144 15,2-2 144-15,3 1 0 0,1-3-144 0,1 1 144 0,2-3 0 0,2-1-144 0,4-2 144 0,0-1 0 16,0-1 0-16,4-2 0 0,4-3 0 15,0-2 0-15,2-2 0 0,2-2 0 0,-3-1 0 16,3-3 144-16,-1 0 0 0,1-4 0 0,-1-2 0 0,0-5 0 16,-1-3 0-16,-2-2 0 0,1 0-16 0,-3-4 0 15,0-4 0-15,0 1 0 0,-2-1 0 0,-1 1 0 16,-1 2 0-16,-2 0 0 0,0 2-128 0,-1 0 128 16,-2 2-128-16,-3 3 128 0,1 2 192 15,-2 4 16-15,-1 2 16 0,-1 2 0 0,-2 1-16 0,1 5 0 16,2 4 0-16,0 0 0 0,-8 1-144 0,2 3-48 15,-1 4 0-15,0 3 0 0,-1 3-144 0,0 4-144 16,0 2 144-16,1 3-208 0,-1 1 208 0,1 2-144 16,2 3 144-16,2 1-128 0,-1 2 128 0,3-3-128 15,1 0 128-15,1-3-128 16,3 0-320-16,0-3-48 0,2-3-16 0,2-3 0 16,2 0-1264-16,3-4-256 0,3-2-48 0,1-5-16 15,3-2-48-15,2-5-16 0,2-3 0 0,2-1 0 16,1-3-1072-16,2-3-224 0,1-3-32 0,-2-4-16 0,-1-2 2304 0,-3 1 464 15,-2-3 96-15,-4-1 0 0,-2-2 1296 0,-4 3 256 0,-3 3 48 0,-4 2 16 16,-4 4 1600-16,-2 3 320 0,-2 3 64 0,-4 3 16 16,-1 1-656-16,-2 3-128 0,-2 3-16 0,-2 4-16 15,0 1-1392-15,-1 3-256 0,-3 1-64 0,2 3-16 16,0 0-288-16,2 1-144 0,1 0 160 0,2 1-160 16,1 0 128-16,2 0-128 0,3-1 0 0,2 1 0 15,0-3 0-15,3-2 128 0,1-2-128 0,2-2 0 0,2-2 208 0,1-1 0 16,3-3 0-16,2-3 0 0,2-3 224 0,2-1 32 15,-1-4 16-15,3-4 0 0,-2-4-96 0,0 0-32 16,1-2 0-16,-1-1 0 0,1-3-128 0,-3 1-32 16,-2 2 0-16,-2 3 0 0,-2 3-192 0,-1 1 176 15,-2 4-176-15,-2 2 160 0,-1 1 0 0,-1 6 0 16,0 0 0-16,0 0 0 0,-3 9-160 0,0 3 0 16,-2 3 0-16,1 1 0 0,1 1 0 0,-2 0 0 15,3 0 0-15,-2 0 0 0,2 2-144 0,0-2 144 0,2-3 0 16,3-1 0-16,0-2 0 0,1-1 0 15,2-3 0-15,0-2 0 0,2-1 0 0,1-1 0 16,1-4 0-16,2-3 144 0,2-1 144 0,-1-4 32 16,2-2 0-16,-1-3 0 0,1-2-64 0,1-1-16 0,-1-2 0 0,1-3 0 15,-1-2-112-15,-1 0 0 16,1 2-128-16,-3 1 192 0,-2 2-192 0,-3 2 0 16,0 4 128-16,-3 2-128 0,0 2 0 0,-2 3 0 0,-2 1-144 0,0 5 144 31,0 0-512-31,-5 4 0 0,0 0 0 0,-2 2 0 0,0 1 96 0,-1 3 16 0,0 2 0 0,2 2 0 15,-1 0 400-15,2 1-160 0,1 1 160 0,2-2 0 16,2-1-144-16,1-1 144 0,2 0 0 0,3-1-144 16,1 0 144-16,0-1-208 0,2-1 80 0,1 0 128 15,1 0-352-15,1-2 48 0,-2 0 16 0,1 0 0 16,0-1 288-16,-2 1 0 0,-3-1-128 0,-1 0 128 31,-5-6 0-31,2 6 0 0,-2-6 128 0,-1 7-128 0,-1 0 576 0,-3-1 0 0,-2 2 16 0,-1-3 0 0,-1 2-176 0,-1 0-32 31,0-2-16-31,-1 1 0 0,0-2-224 0,0 0-144 0,0 1 192 0,0-1-192 0,1-3-176 0,2-1-144 16,0-1-16-16,2-1-16 31,2-3-2656-31,2-2-544 0</inkml:trace>
  <inkml:trace contextRef="#ctx0" brushRef="#br0" timeOffset="56419.47">22208 9430 7359 0,'0'0'320'0,"0"0"80"0,0 0-400 0,0 0 0 0,0 0 0 0,0 0 0 15,0 0 5968-15,0 0 1120 32,0 0 208-32,0 0 64 0,0 9-5168 0,-2 2-1024 0,-1 1-208 0,0 3-32 0,0 1-480 0,-2 2-112 0,1 0-16 15,0 4 0-15,-1 5-160 0,0-2-32 0,1-1-128 16,1 1 192-16,0-1-192 0,2 0 0 0,1-1 0 0,1-1 0 16,0-2 128-1,2-3-128-15,2-1 0 0,1-3 0 31,-1-1-400-31,3-3-176 0,2-4-48 0,1-1 0 16,0-3-2192-16,0-4-432 0,1-4-80 0</inkml:trace>
  <inkml:trace contextRef="#ctx0" brushRef="#br0" timeOffset="56605.67">22437 9588 21711 0,'0'0'960'0,"0"0"192"0,0 0-912 0,0 0-240 16,-4-4 0-16,4 4 0 0,-4-1 1920 0,4 1 352 16,-6 4 64-16,2 1 16 0,0 3-1328 0,0 1-272 15,1 2-48-15,1 2-16 0,0 1-368 0,1 2-64 16,1-1 0-16,0 3-16 0,0-4-240 0,0 2 128 15,0 1-128-15,0-2 0 0,0 0 128 0,1-2-128 16,0-1 0-16,0-1 144 0,0-1-144 0,1-1 0 16,1-3 144-16,2 0-144 15,-5-6-640-15,6 3-192 0,-6-3-32 0,7-1-8688 16,-1-1-1744-16</inkml:trace>
  <inkml:trace contextRef="#ctx0" brushRef="#br0" timeOffset="56731.54">22560 9385 28559 0,'-8'-17'1264'0,"4"8"272"0,-2-3-1232 0,0 0-304 0,0 0 0 0,0 2 0 16,-1 1 1280-16,1 1 192 16,4 2 32-16,-2 0 16 0,1 2-1152 0,3 4-240 15,0 0-128-15,0 0 160 0,0 0-288 0,0 0-64 0,0 0-16 0,0 0 0 16,0 0-2128 0,3 6-416-16,-1 1-96 0</inkml:trace>
  <inkml:trace contextRef="#ctx0" brushRef="#br0" timeOffset="56872.2">22169 9516 9215 0,'-12'-3'816'0,"7"2"-656"0,-2-1-160 0,1 0 0 0,0 1 4176 0,6 1 816 16,0 0 144-16,0 0 48 0,0 0-3392 0,0 0-656 15,0 0-144-15,0 0-32 0,0 0-608 0,7 7-128 16,1-1-32-16,3 0 0 0,3-2-192 0,2 1 176 16,5-2-176-16,1 1 160 15,4-2-1504-15,4-1-288 0,1-1-64 0</inkml:trace>
  <inkml:trace contextRef="#ctx0" brushRef="#br0" timeOffset="57102.98">22893 9510 22687 0,'0'0'1008'0,"0"0"208"0,0 0-976 0,0 0-240 16,0 0 0-16,-8 2 0 0,-1 0 1440 0,-2 1 240 0,-2 1 48 0,0 2 16 16,-1 0-912-16,0 1-176 15,-1 2-32-15,2 1-16 0,0 1-224 0,2 1-64 0,1 0 0 0,2 2 0 16,2-1 16-16,1-1 0 15,3-1 0-15,2 0 0 0,2 0 48 0,3-1 16 0,1-1 0 0,3-2 0 16,2 1 16-16,2-1 0 0,2-2 0 16,4-1 0-16,2 1-288 0,4-4-128 15,0-3 0-15,3-2 128 16,2 0-2480-16,-3-1-496 0</inkml:trace>
  <inkml:trace contextRef="#ctx0" brushRef="#br0" timeOffset="57694.15">21651 10255 14735 0,'0'-6'1312'0,"0"-2"-1056"0,0-2-256 0,0 0 0 16,-1-1 2768-16,1 1 496 0,-1 3 112 0,1-1 16 15,0 1-1152-15,0 2-240 0,0 5-32 0,0 0-16 16,0 0-1008-16,0 0-208 0,0 0-32 0,-1 7-16 15,1 1-416-15,-2 4-80 0,1 3 0 0,-2 2-16 0,1 2-48 16,-1 2-128-16,-1 2 192 0,-2 1-64 16,1 2-128-16,0-1 160 0,-3-1-160 0,3-1 160 0,-1-1-160 0,1-1 0 15,-1-2 144-15,2-3-144 16,0-1 128-16,0-3-128 0,2-4 128 0,1-1-128 0,0-1 224 0,1-6-32 16,0 0 0-16,0 0 0 0,0 0 368 0,8-4 64 15,0-1 16-15,3-3 0 0,3-2-224 0,1-1-32 16,2-2-16-16,1 0 0 0,1 0-368 0,1 0 0 15,0 4 0-15,-2 0 128 0,-2 2-128 0,-2 2 0 16,-1 0 0-16,-3 4 0 16,-1 1 0-16,0 2 0 0,-2 2 0 0,-1 0-128 15,-6-4 128-15,4 7-192 0,0-1 192 0,-2 3-192 0,-2 0 192 0,-1 1 0 16,-2-1 0-16,-1 0 0 16,-1 1 0-16,-2 0 0 0,-2 0 0 0,-1 0 128 0,-2-1-128 0,-1 0 176 15,-2-2-176-15,-1 0 192 0,0 0-64 0,-1-2-128 16,1 1 192-16,0-2-64 0,1 0-128 0,1 0 0 15,0-2-160-15,3 0 160 0,3-1-1632 0,2-2-224 16,6 1-64-16,0 0-9568 16,3-7-1920-16</inkml:trace>
  <inkml:trace contextRef="#ctx0" brushRef="#br0" timeOffset="57991.23">21960 10406 11967 0,'0'0'1072'0,"0"0"-864"16,0 0-208-16,0 0 0 0,0 0 3088 0,-4 3 576 15,-3 1 112-15,1 0 32 0,0 1-2080 16,1 0-400-16,-2 2-96 0,2 0-16 0,-1 1-624 0,2 1-128 15,-1 0-16-15,3-1-16 0,1 2-288 0,2-1-144 16,1 0 160-16,2 0-160 0,-1-2 256 0,2 1-32 16,2-2-16-16,3-2 0 0,1-1 240 0,2-2 64 15,3-2 0-15,0-2 0 0,2-4-240 0,0 0-32 16,1-3-16-16,0-2 0 0,-2 0-32 0,-1-2-16 16,-1 1 0-16,-1-1 0 0,-1 0 32 0,-4 0 16 15,-1 3 0-15,-1 2 0 0,-1 1 128 0,-1 1 32 16,-3 2 0-16,-2 5 0 0,0 0 256 0,0 0 48 15,0 0 16-15,0 0 0 0,-4 6-416 0,-1 2-80 16,0 2-16-16,-1 1 0 0,3 2-192 0,-2 0 0 0,1 2 0 0,1 0 0 16,1 0-160-16,2 1 160 0,1-1-128 0,2 0 128 31,0-3-768-31,3-2-80 0,1-2-16 0,3-1 0 16,2-2-1936-16,3-1-384 0,2-3-80 0</inkml:trace>
  <inkml:trace contextRef="#ctx0" brushRef="#br0" timeOffset="58872.98">22551 10317 16575 0,'0'0'1472'0,"-5"-3"-1168"0,-4-1-304 16,-1 2 0-16,-2 1 2656 0,0 0 480 0,-2 1 80 0,1 1 32 15,0 2-1856-15,-1 3-368 0,-2 2-80 0,1 0-16 0,1 2-528 16,0 2-96-16,1 2-32 0,2 0 0 0,1 1-144 0,3 1-128 16,0-1 144-16,2 2-144 0,1-1 0 0,3 2 0 31,2-2 0-31,3 1 0 0,1-3 128 0,2-1-128 0,1-1 0 0,3-2 144 0,3-1 48 0,0-2 16 31,1-4 0-31,3-2 0 0,1-1-32 0,0-4-16 0,1-5 0 0,2-3 0 0,-3-4-16 0,1-2 0 31,-2-2 0-31,1-2 0 0,0-3-16 0,-2-2-128 0,1 0 192 0,-1-2-64 0,-2-2 144 0,-1 2 32 0,-1-1 0 0,0 2 0 16,-4 4 320-16,0 3 64 0,-2 4 16 0,-2 2 0 16,-2 4-96-16,0 4-16 15,-1 2 0-15,-2 5 0 0,0 0-448 0,0 0-144 0,-2 7 0 0,-1 4 0 16,-2 3 0-16,1 4 0 0,-2 0-192 0,0 4 48 15,-2 0 144-15,0 4 0 0,2-1-144 0,-2 0 144 16,-2 1 0-16,1-2 0 0,2-1 0 0,0-3 0 16,3-2 0-16,0-1 0 0,3-5 0 0,0-2 0 15,0-2 0-15,2-3 0 0,-1-5 0 0,0 0 0 16,0 0 128-16,8-3 0 16,-1-3 0-16,2-1 0 0,1-3 32 15,1-1 0-15,1-2 0 0,0-2 0 0,-1 0-160 0,1-1 0 0,-1 2 0 0,-2 1 0 31,-1 2 0-31,-1 2 0 0,-3 3 128 0,-1 1-128 16,-3 5 0-16,0 0 0 0,0 0 0 0,0 0 0 0,-2 7 0 0,-2 2-192 16,-2 3 64-16,0 1 128 0,-2 1-160 0,0 0 160 15,0 2 0-15,2-1-144 0,-1 1 144 0,3-1 0 16,1 0 0-16,1 0 0 0,2-3 0 0,3-1 0 16,1-1 0-16,3-1 0 0,1-3-176 0,2 0 176 15,2-3-208-15,3-2 80 0,1-2 128 0,2-1-208 16,2-5 80-16,1-3 128 0,1-3 0 0,1-3 0 15,2-3 0-15,-2-3 0 0,0-2 144 0,-1-3-144 16,-1 0 160-16,0-3-160 0,-2-1 128 0,-1 0-128 16,-1 0 0-16,-3 2 0 0,-2 3 128 0,-2 4-128 15,-2 3 0-15,-2 2 144 0,-3 3 96 0,-1 3 16 16,-2 3 0-16,-1 3 0 0,1 5 64 0,0 0 0 16,-8 1 16-16,0 3 0 0,-2 4-336 0,2 3 0 0,-3 2 0 0,1 4 0 15,-1 0 0-15,0 5 0 0,-1 3 0 0,0 0 0 16,-1 0 0-16,4 2-128 0,0 0 0 0,1-2 0 15,1 0 128-15,3-2 0 0,2-1 0 0,3-1 0 16,1-1 0-16,4-1 0 0,0-2 0 0,0-4 0 16,3-2-256-16,0-2 0 0,4-4-16 0,-1-2 0 15,2 0 0-15,2-4 0 0,3-3 0 0,0-2 0 16,1-3 272-16,-1-2 0 0,1-2 0 0,0-1 0 0,0 0 0 0,-1-1 0 16,-2-1 0-16,0 2 0 0,-1-1 0 0,-2 1 0 15,-3 2 0-15,-2 4 0 0,-2 0 0 0,-3 2 144 16,-4 6-144-16,0 0 128 0,0 0 32 0,0 0 0 15,0 0 0-15,-3 9 0 0,-1 1-160 0,-1 1 0 16,1 0 144-16,-1 1-144 0,1 0 0 0,1 0 128 16,0 2-128-16,1-1 0 0,1-1 0 0,1-1 0 15,1-1 0-15,1-1 0 0,3-2-336 0,0 0-48 16,2-2 0-16,2 0 0 16,2-4-1760-16,2-2-352 0,1-4-80 0,4-3-12848 0</inkml:trace>
  <inkml:trace contextRef="#ctx0" brushRef="#br0" timeOffset="58998.92">23550 10131 20271 0,'-5'-6'1792'0,"0"-3"-1424"0,-2-2-368 0,0 1 0 16,-2 1 2768-16,1 1 496 0,0 2 80 0,1 0 32 15,-1 3-2592-15,1 1-512 16,2 1-96-16,5 1-32 0,0 0-464 0,-3 4-112 0,2 3-16 0,2 1 0 16,1 3-3520-16,2 2-720 15</inkml:trace>
  <inkml:trace contextRef="#ctx0" brushRef="#br0" timeOffset="59676.69">23517 10460 22575 0,'0'0'992'0,"0"7"224"0,-1-1-976 0,1 0-240 16,0-6 0-16,0 5 0 15,0-5 1776-15,0 0 304 16,0 0 64-16,0 0 16 0,0 0-560 0,0 0-128 0,0 0 0 0,6 0-16 0,2-3-496 0,1-1-112 16,1-2-16-16,2-1 0 0,2-2-400 0,2-2-96 15,0-4-16-15,2 1 0 0,-2 0-192 0,1 2-128 16,-3 1 160-16,0 2-160 0,-2 1 0 0,-1 1 0 15,-2 5 0-15,-1 2 0 0,-2 2-272 0,0 3-48 16,-3 3-16-16,1 1 0 16,-2 4-304-16,0 1-64 0,-1-1-16 0,1-1 0 0,0 0 352 0,2 0 80 15,0 0 16-15,2 1 0 0,1-2 272 0,2-3 0 16,1 0 0-16,1-1 0 0,2-3 0 0,2-2 0 0,-1-2 0 0,1-2 0 16,2-2 0-16,-2-3 192 0,1-2-16 0,-2 2-16 15,-2-3 96-15,0-2 32 0,0-3 0 0,-3 1 0 16,0-3 16-16,-3 2 0 0,0 1 0 0,-3-1 0 15,-2 2 0-15,-1 1 0 0,-2 3 0 0,-1 3 0 16,-3 0 96-16,0 3 32 0,-3 2 0 0,-2 3 0 16,-2 2-304-16,-2 2-128 0,-1 1 0 0,0 1 128 0,2 3-128 0,0 1 0 15,0 1 0-15,1-1 0 0,4 0-160 0,1 0 160 16,1-2 0-16,4 0-144 16,2-2 144-16,1 0 0 0,1 0-144 0,2-2 144 0,4 0 0 0,1-3 0 15,-1-2-144-15,2-1 144 16,2-2 0-16,1-1 144 0,1-2-16 0,1 0 0 0,-2-2 128 0,-1 0 32 15,0-2 0-15,-1 0 0 0,-2 0-32 0,1 0-16 16,-1 2 0-16,-2 1 0 0,-1 2-112 0,-5 4-128 16,0 0 176-16,0 0-176 0,0 0 0 0,0 0 0 15,4 8 0-15,0 1 0 0,-3 4 0 0,-1 2 0 16,0 4 0-16,-1 3-192 0,-1 2 192 0,0 3-144 0,-1 3 144 0,0 3-128 16,-2 2 128-16,-1 3 0 15,-3 0-144-15,-1 1 144 0,-1-1 0 0,0-2 0 16,-1-1 0-16,1-2 0 0,1-2 0 0,2-2 0 15,1-5 0-15,0-2 128 0,3-4-128 0,-2-3 0 16,2-3 144-16,0-2-144 0,1 0 208 0,0-3-16 0,-2-4-16 0,5-3 0 16,0 0 368-16,-4-1 80 0,-2-2 16 0,2-3 0 15,0 0-48-15,-1-3 0 16,2-2 0-16,0-1 0 0,-1-3-208 0,3 0-32 0,1-3-16 0,1 1 0 16,2-1-144-16,1 1-16 0,1-3-16 0,4-1 0 0,-3-1-304 0,4 0-64 15,1-1-16-15,1-1 0 16,2-1-1072-16,0 1-224 0,-3 0-32 15,0 0-16-15,-1 1-1376 0,-1-3-288 16</inkml:trace>
  <inkml:trace contextRef="#ctx0" brushRef="#br0" timeOffset="60291.57">24237 9440 24879 0,'-4'-15'1088'0,"3"9"256"0,1 1-1088 0,0 0-256 15,2 0 0-15,1-1 0 0,2 0 1456 0,-1 0 224 0,2 1 48 0,0-1 16 16,2 1-928-16,2-1-192 0,1 2-48 0,2-2 0 0,2 2-80 0,2 0-32 16,1-1 0-16,-1 1 0 0,1-1-144 15,-2 2-16-15,1 1-16 0,-2 1 0 0,1 1-96 0,-1 1 0 16,-3 0-16-16,0 1 0 15,-2 2-176-15,-1-1 192 0,0 2-192 0,-3 1 192 0,1-1-64 0,-2 3-128 16,0 3 192-16,-2 0-64 0,0 1-128 0,1 0 192 16,-2 1-192-16,0 2 192 0,-1 0-192 0,1 2 0 15,1-1 144-15,0 2-144 0,-2 1 0 0,1 0 144 16,0 3-144-16,2 3 0 0,-1-1 208 0,0 1-64 0,2 1-16 0,0 3 0 16,-2 1 0-16,1 1 0 15,-1 0 0-15,0 4 0 0,0-1-128 0,-2 0 192 16,-1 1-192-16,0 0 192 0,-1 1-192 0,-2 0 0 31,-1-2 144-31,1-2-144 0,-4-2 0 0,2 1 144 0,-3-2-144 0,1-2 0 0,0-1 224 0,-2-3-64 16,0-2-16-16,0-4 0 15,-1-1 256-15,-1-3 48 16,0-3 16-16,-1-1 0 0,-1-3-64 0,-1 0-16 0,-1-1 0 0,0-2 0 16,-3 0-176-16,2-1-32 0,-3 0-16 0,2 0 0 0,-2 0-160 0,1 2 0 0,0-2 144 15,-1 1-144 1,0 1-144-16,2 0-112 0,-1 0 0 0,1 2-16 15,2-1-2432-15,0 2-496 16</inkml:trace>
  <inkml:trace contextRef="#ctx0" brushRef="#br0" timeOffset="90080.15">759 1079 26719 0,'0'0'2368'0,"-4"-3"-1888"16,2-2-480-16,2 5 0 0,-2-4 1104 0,0 1 128 15,2 3 32-15,0 0 0 0,0 0-560 0,0 0-96 16,-6 4-32-16,1 3 0 0,0 2-320 0,1 3-64 15,0 3 0-15,-1 4-16 0,1 4 0 0,2 3 0 16,-3 4 0-16,0 1 0 0,-1 1 80 0,1 1 0 16,0-3 16-16,3-1 0 0,-1-4-64 0,2 1-16 0,1-3 0 0,2-2 0 15,0-4 512-15,1 0 112 16,2-4 16-16,0-1 0 0,-1-3 0 0,0-1 0 0,1-3 0 0,1 1 0 16,1-4-272-16,-1-1-48 15,2-1-16-15,0-1 0 0,0-1-256 0,2-2-48 0,0 0-16 16,1-2 0-16,1 0-176 0,1-2 0 0,1 0 0 0,-2 1 0 15,1-1-256-15,0 0-64 0,-1 1-32 16,0-1 0 0,-2 0-512-16,1 0-96 0,-1 2-32 0,-1-2 0 15,-2 0-2528-15,-2 1-496 0,5-13-96 0,-5 7-32 0</inkml:trace>
  <inkml:trace contextRef="#ctx0" brushRef="#br0" timeOffset="90269.84">736 1020 2751 0,'-7'-2'256'0,"-1"-2"-256"16,-2 2 0-16,3-1 0 0,0-1 8288 0,0 1 1616 16,1 0 320-16,1 0 64 0,5 3-7952 0,0 0-1584 15,0 0-320-15,0 0-64 0,8-3-368 0,1 1 0 16,1-1 0-16,2 1 0 0,2-1 0 0,3 1 0 16,1 0 0-16,1 1-192 15,-2-1-1424-15,0 1-304 0,1-2-48 0</inkml:trace>
  <inkml:trace contextRef="#ctx0" brushRef="#br0" timeOffset="90458.56">657 1251 30399 0,'0'0'2704'0,"-5"0"-2160"0,5 0-544 0,0 0 0 0,0 0 1152 16,0 0 112-16,0 0 16 0,0 0 16 16,0 0-384-16,9 3-80 0,0-1 0 15,0 0-16-15,2 1-192 0,2-2-48 0,0-1 0 0,0 0 0 0,2-1-320 16,2 0-80-16,0-2-16 0,1-1 0 31,2-2-480-31,2 0-112 0,1-2-16 0,0 0 0 16,1 0-3200-16,3-2-656 0</inkml:trace>
  <inkml:trace contextRef="#ctx0" brushRef="#br0" timeOffset="90934.11">1140 1102 9215 0,'0'0'816'0,"0"0"-656"0,0 0-160 0,-5 4 0 0,-1-1 3792 16,0 2 736-16,-1 1 144 0,1 2 16 0,0 3-2400 0,1 2-496 15,-2 1-80-15,1 1-32 0,1 3-656 0,1 1-128 16,-3 2-16-16,3 0-16 0,0-1-416 0,2 0-64 0,2-1-32 0,1 0 0 31,1-4-112-31,2-1-32 0,1 0 0 0,2-3 0 0,2-3 176 16,2 0 48-16,0-4 0 0,0-1 0 0,1-3-304 0,1-4-128 15,0-3 0-15,2-3 128 16,-1-2-128-16,1-4-192 0,2-2 32 0,-2-4 16 0,-1-4 144 0,-2 0-208 0,0 1 80 0,-1 0 128 0,-2 4 0 0,-1 4 0 16,-4 1 0-1,0 5 0-15,-3 3 448 0,0 2 176 0,-1 6 16 0,0 0 16 16,0 0 128-16,-2 6 32 0,-4 2 0 0,2 5 0 0,-2 1-608 15,2 2-208 1,-2 4 144-16,3 2-144 0,1 3 128 0,-1 1-128 16,-1-1 128-16,3 0-128 0,1 1 0 0,1-2 0 15,0-2 0-15,2-2 0 0,1-4 0 0,3-2 0 16,0-1 0-16,3-5 0 0,1-2 0 0,1-4 0 0,3-4 0 16,1-5 0-16,3-3-176 0,1-4-64 0,2-6-16 15,3-3 0-15,0-5 0 0,1-8 0 0,0-4 0 0,-3-4 0 31,-3-4-128-31,-3 1-48 0,0 0 0 0,-4 4 0 0,-2 4 432 0,-3 5 0 16,-2 5 0-16,-1 4 0 0,-4 7 672 0,-1 1 160 16,-1 5 48-16,0 3 0 0,-1 4-144 0,2 5-32 15,0 0 0-15,-6 3 0 0,1 4-384 0,-2 3-64 0,-2 3-32 0,0 4 0 16,1 4-224-16,-2 5 176 0,-1 1-176 0,2 2 160 0,1 0-160 0,0 1 0 16,2 0 0-16,-1-1 128 0,3 2-128 0,2-1 0 15,1-3 0-15,1 0 0 0,2-3 0 0,2-1 0 16,4 0 0-16,0-3 0 0,0-2-320 0,4-2 48 15,4-2 16-15,-1-3 0 16,2-2-2384-16,1-4-480 0,3-4-80 0</inkml:trace>
  <inkml:trace contextRef="#ctx0" brushRef="#br0" timeOffset="91233">1874 1294 27647 0,'0'0'2448'0,"0"0"-1952"0,-5 0-496 0,5 0 0 0,0 0 1792 0,0 0 256 16,-5 1 48-16,5-1 16 0,0 0-672 0,0 0-128 15,0 0-32-15,0 0 0 0,0 0-608 0,8-5-128 16,2-1-32-16,2-2 0 0,2-2-320 0,2-1-192 16,0-2 192-16,1-2-192 0,-2-2 0 0,0-2 0 15,1-2 0-15,-3-1 0 0,-3 0 0 0,0 2 0 16,-4 1-128-16,0 2 128 0,-4 3 0 0,-2 2 0 0,-1 3 0 0,-1 3 0 16,-4 1 320-16,-2 3 64 0,0 3 16 0,-2 3 0 15,-3 2-80-15,-2 4 0 0,1 3-16 0,-1 4 0 16,-1 1-176-16,2 3-128 0,1 1 144 0,1 1-144 15,2 1 0-15,2 1 0 0,2-2 0 16,2 0 0-16,4-2 0 0,2-1 0 0,4-2 0 0,2 0-160 16,2-3 160-16,2-2-192 0,2 0 192 0,6-4-192 31,2-2-320-31,1-3-80 0,1-2-16 0,1-2 0 16,1-5-2432-16,0 0-480 0,0-3-112 0</inkml:trace>
  <inkml:trace contextRef="#ctx0" brushRef="#br0" timeOffset="91516.5">2269 1180 23039 0,'-4'-6'2048'0,"0"-3"-1648"16,1 0-400-16,0-1 0 0,-1 0 2208 0,2 2 352 16,1-3 80-16,1 3 16 0,0 0-544 0,1 3-128 15,1 0 0-15,-2 5-16 0,7-2-1136 0,0 2-208 16,1 1-48-16,2 2-16 0,2 3-336 0,1 3-64 16,0 1-16-16,1 3 0 0,-1 2-16 0,0 2 0 15,0 0 0-15,-2 2 0 0,-2 0 32 0,0 1 0 16,-3 0 0-16,-2 1 0 0,-2 0-16 0,1-3 0 15,-1-2 0-15,-2 0 0 0,-4-3 0 0,3-1 0 0,0-4 0 0,-1-3 0 16,2-5 208-16,0 0 32 0,0 0 16 0,0 0 0 16,-8-5 128-16,4-4 32 0,1-3 0 15,2-4 0-15,-1-2-320 0,4-4-64 0,1-1-16 0,2 0 0 16,3-1-320-16,1 4-64 0,0-1-16 0,2 3 0 31,1 4-448-31,0 2-80 0,-1 1-32 0,1 2 0 16,2 2-2624-16,-2 1-528 0</inkml:trace>
  <inkml:trace contextRef="#ctx0" brushRef="#br0" timeOffset="91879.1">3694 981 30399 0,'0'0'1344'0,"-3"-4"288"0,0-2-1312 0,3 6-320 0,-3-5 0 0,3 5 0 15,-4-5 2144-15,4 5 352 16,0 0 80-16,0 0 16 0,0 0-1008 0,0 0-208 15,-4 6-32-15,0 3-16 0,-1 3-752 0,2 4-160 16,-1 4-32-16,-1 2 0 0,1 2-192 0,-2 3-64 0,0 1 0 0,-1 3 0 16,-1 3-128-16,2 0 128 15,-2 0-128-15,1 1 128 0,2-4-384 0,2 1-64 0,0-3-32 16,1-3 0 0,1-3-992-16,1-2-192 0,1-4-32 0,1-5-16 15,1-3-1920-15,-3-9-384 0,0 0-80 0</inkml:trace>
  <inkml:trace contextRef="#ctx0" brushRef="#br0" timeOffset="92286.94">3560 1224 2751 0,'0'0'128'0,"-3"-2"16"0,-2-1-144 0,0 1 0 16,5 2 0-16,0 0 0 0,0 0 7184 15,0 0 1408-15,0 0 288 0,0 0 48 0,0 0-6624 0,7-6-1312 16,2 0-272-16,4-1-48 0,2 0-384 0,3 0-80 16,3-2-16-16,2-1 0 15,3-2-192-15,2-2 0 0,0-2 128 0,2-1-128 0,1-4-192 0,-4-1-64 16,-1-4-32-16,-3 2 0 0,-2 1-64 0,-3 2-16 0,-3 2 0 0,-3 4 0 15,-3 2 368-15,-2 3 128 0,-3 3 0 16,-2 3 0-16,-2 4 656 0,0 0 128 0,0 0 32 0,-6 9 0 16,0 2-384-16,-2 4-80 15,0 4-16-15,-1 4 0 0,0 3-224 0,0 4-48 16,-1 2-16-16,0 1 0 16,0 1-176-16,2 0 128 0,2-1-128 0,1-3 128 0,3-3-128 0,2-2 0 0,0-3 0 15,2-3 0-15,3-4 0 0,-1-4 0 16,2-3 160-16,1-1-160 0,2-5 432 0,-1-2-32 0,1-3 0 15,3-5 0-15,0-3-128 0,1-4-16 0,2-4-16 0,1-1 0 16,0-2-96-16,1 3-16 16,-1 1 0-16,-4 3 0 0,2 2-128 0,-1 4 0 0,-1 1 0 0,-1 3 0 15,-3 4 160-15,0 4-160 0,1 0 192 0,0 3-192 0,0 3 144 0,0 2-144 16,-1 1 0-16,2 2 144 0,-1-1-144 0,1 1 0 16,0 0-192-16,1 1 192 15,1-2-640-15,1-1-16 0,3-2 0 0,-2-1 0 16,0-3-2672-16,2 1-512 0,-1-4-128 0</inkml:trace>
  <inkml:trace contextRef="#ctx0" brushRef="#br0" timeOffset="92679.87">4405 1183 28559 0,'0'0'2544'0,"0"0"-2032"16,-3 4-512-16,0 1 0 0,-1 1 704 0,2 1 64 15,0-1 0-15,1 1 0 0,1-7 288 0,-1 5 64 16,1-5 16-16,0 0 0 0,0 0-496 0,3 6-112 15,1-2-16-15,1-2 0 16,-5-2-256-16,6-1-48 0,1-2-16 0,0-1 0 0,0-2-192 0,1-1 0 16,0 0 0-16,-2-2 0 0,-1-1 128 0,-1-1-128 0,1-1 176 0,-2 1-176 15,-1 1 256-15,0 2-64 16,-1 2-16-16,-1 1 0 0,-1 0 448 0,1 5 80 16,0 0 32-16,0 0 0 0,-4 0-160 0,-3 1-48 0,-2 1 0 0,2 3 0 15,-1 1-336-15,0 3-192 16,-2 2 192-16,1 0-192 0,-1 1 128 0,0 2-128 0,0 3 0 0,0 0 0 31,1 1 128-31,0 1-128 0,-2-1 0 0,4 0 0 0,1-1 272 0,2 0-48 0,2-1-16 0,-3-1 0 0,3 0 0 0,1 0 0 16,3 0 0-16,1-1 0 0,2 0-80 0,1-3 0 15,2-2-128-15,1 1 192 0,2-3-64 0,1-2-128 16,2 0 176-16,3-3-176 0,1-1 0 0,-1-2 0 16,1-2 0-16,-2-3 0 0,3-3-208 0,-1-2-48 15,1-2-16-15,-1-1 0 16,-2-1-128-16,1-3-32 0,-1 0 0 15,0 1 0-15,-2-1-1248 0,-1 2-256 0,-2-1-48 0,0 4-9760 0,-2 2-1952 16</inkml:trace>
  <inkml:trace contextRef="#ctx0" brushRef="#br0" timeOffset="93009.66">4825 1189 35935 0,'0'0'3200'0,"0"0"-2560"0,0 0-512 0,0 0-128 15,-6-1 1264-15,-1 2 224 0,0 1 48 0,1 3 16 16,1 1-464-16,-1 3-112 0,-1 2-16 0,3 2 0 16,0 1-560-16,-1 2-112 0,1-1-32 0,1 2 0 15,1-1-256-15,2 2 0 0,2-1 0 0,2-1 0 16,3 2 0-16,0-3 0 0,1-1 0 0,1 0 0 16,1-3-192-16,2-2 192 0,0-2-208 0,0-3 80 15,0-1-112-15,2-4-16 0,1-3 0 0,-3-1 0 16,-1-4 256-16,0-2 0 0,-1-2 0 0,0-4-144 15,-2-4 144-15,0-1 128 0,-2-2-128 0,-3 0 176 16,-2 0-16 0,-2 1 0-16,-1 2 0 0,-2 2 0 0,-1 3-16 15,-4 1 0-15,0 4 0 0,-2 4 0 0,0-1-144 0,-1 5-272 0,-1 1 64 0,1 4 16 16,0 1-1776-16,1 2-336 0,1 3-80 0,1 2-9520 16,1 1-1920-16</inkml:trace>
  <inkml:trace contextRef="#ctx0" brushRef="#br0" timeOffset="93323.13">5095 1232 32303 0,'0'0'1424'0,"9"4"304"0,-3 2-1376 0,4 1-352 0,2 1 0 15,2 2 0-15,-3 0 1024 0,-2 3 128 0,1-1 16 0,-1 2 16 16,0-1-176-16,-2 2-48 16,-2 0 0-16,2 0 0 15,-3 0-528-15,-1 2-112 0,0 0-32 0,-1 0 0 16,1-3-96-16,-2-1 0 0,-1 0-16 0,0-4 0 15,0-1-176-15,0-8 192 0,0 0-192 0,0 0 192 16,0 0 112-16,0 0 16 0,0 0 16 0,2-8 0 16,2-1 112-16,0-5 32 0,0-1 0 0,1-5 0 15,0-2-304-15,2-2-176 0,2-4 192 0,2 2-192 16,-2 0 0-16,0 1 0 0,1 2 0 0,0 5 0 16,0 1 0-16,1 4 0 0,0 2-144 0,-1 1 144 15,-1 3-240-15,0 3 48 0,-2 1 0 0,2 2 0 16,-1 1-256-16,0 2-32 0,-2 1-16 0,0 2 0 15,-6-5-448-15,7 5-80 0,1 3-32 0,0-1 0 16,-4 2-1744-16,2-1-336 0,-2-1-80 0,0-2-16 16,-4-5-528-16,6 4-96 0</inkml:trace>
  <inkml:trace contextRef="#ctx0" brushRef="#br0" timeOffset="93873.89">5512 1206 7359 0,'0'0'656'0,"0"0"-528"15,0 0-128-15,0 0 0 0,0 0 2464 0,0 0 464 16,6-1 80-16,-6 1 32 0,7-2-720 0,-7 2-144 15,0 0-16-15,0 0-16 0,0 0-256 0,0 0-48 16,0 0-16-16,0 0 0 0,0 0-304 0,0 0-64 16,0 0-16-16,0 0 0 0,0 0-368 0,0 0-80 15,0 0-16-15,0 8 0 0,-1 0-400 0,0 0-64 16,-1-1-32-16,1 1 0 0,1 1-288 0,0 0-64 16,0 0-128-16,0 0 192 0,1 1-192 0,1 0 0 0,2 1 0 0,1-2 0 15,0-1 0-15,3-2 0 16,1 1-128-16,1-2 128 0,1 0 0 0,1-2-192 0,1-2 192 0,0 0-160 15,1-3-32-15,1-1-16 0,0-3 0 0,-1 0 0 0,-2-3 208 0,-1-1 0 16,-1-3-160-16,0-3 160 16,0 0 0-16,-1-2 0 0,-1 1 128 0,-3 0-128 15,0 3 368-15,-2 1-16 0,-1 2 0 0,-1 1 0 16,-1 1 400-16,0 2 80 0,0 2 0 0,0 5 16 16,0 0-304-16,0 0-64 0,0 0-16 0,0 0 0 0,0 0-288 0,-4 9-176 15,-1 2 192-15,1 3-192 0,0 2 128 0,-1 6-128 16,2 5 0-16,-2 4 0 0,-1 4 128 0,-2 5-128 15,-1 7 0-15,-1 0 0 0,-1 1 0 0,0 2 160 16,-1 0-160-16,2 0 128 0,1-3-128 0,2-1 0 16,0 1 0-16,2-4 0 0,0-4 0 0,3-3 0 15,1-4 0-15,0-4 0 0,-1-4 0 0,1-4 0 16,1-4 0-16,-2-1 0 0,0-3 144 0,0-3-144 16,0-3 160-16,-1-1-160 0,-3-4 256 0,0-2-64 15,-1-4 0-15,0-3 0 0,-2-3 64 0,0-2 16 16,-2-2 0-16,0-5 0 0,-1-4-80 0,1-4 0 0,0-4-16 0,1-1 0 15,1-2-176-15,1 0 0 16,3 0 0-16,3 2 0 0,3 1 0 0,2 2-144 16,0 3 144-16,5 1-160 0,2 3-32 0,3 0-16 0,4 3 0 0,1 2 0 31,3 2-480-31,3 1-80 0,4 2-32 0,-1 1 0 16,1 0-1984-16,-1 1-400 0,1 1-80 0,-1 1-14656 0</inkml:trace>
  <inkml:trace contextRef="#ctx0" brushRef="#br0" timeOffset="93998.92">6207 1382 40479 0,'0'0'1792'0,"0"0"384"0,0 0-1744 0,0 0-432 16,0 0 0-16,0 0 0 0,0 0 816 0,0 0 80 15,-2 5 0-15,2-5 16 0,-2 7-464 0,2-2-112 16,0-5-16-16,0 8 0 16,0 0-3216-16,0-1-656 0</inkml:trace>
  <inkml:trace contextRef="#ctx0" brushRef="#br0" timeOffset="94596.07">1707 1991 30399 0,'-6'-2'2704'0,"1"1"-2160"16,-1 1-544-16,0-1 0 0,-1 0 416 0,1-1-32 15,0 1 0-15,2 1 0 0,4 0 304 0,0 0 48 16,0 0 16-16,0 0 0 0,0 0-304 0,0 0-48 16,5 4-16-16,4 0 0 0,1 0-96 0,6 0-32 15,4-1 0-15,7-1 0 0,3 0 64 0,9 0 16 16,7-1 0-16,6 0 0 0,3-2-16 0,6 0-16 15,7-2 0-15,7 1 0 0,9 0-304 0,4-1 160 16,3-2-160-16,11 1 128 0,8-1-128 0,1 2 0 0,-4-3 0 0,7 0 128 16,3 1-128-16,0-2 0 0,-1 0 0 0,0 2 0 15,2-1 0-15,-3 2 0 16,-4 1 0-16,-1-1 0 0,2 1 0 0,-6 0 0 16,-6-1 0-16,-3 1 0 0,-6 0 0 0,-1 0 128 15,-2-2-128-15,-7 1 0 0,-6 0 0 0,-7 2 128 16,-5 0-128-16,-8 0 0 0,-5 0 128 0,-5 1-128 0,-4-1 0 15,-5 2 128-15,-7-1-128 0,-7 0 192 16,-7 0-192-16,-3 0 192 0,-5 1-64 0,-7 0-128 0,0 0 192 0,-11 1-64 16,-4 1-1472-1,-6 2-288-15,-6 0-64 0,-3 2-14672 0</inkml:trace>
  <inkml:trace contextRef="#ctx0" brushRef="#br0" timeOffset="94957">2360 2221 28559 0,'-35'1'2544'0,"20"0"-2032"16,-3 0-512-16,2-1 0 15,0 1 880-15,2 0 80 0,3 2 0 0,3-1 16 0,3-2-544 0,5 0-112 16,0 0-32-16,0 0 0 15,7 3 160-15,6 2 48 0,3-1 0 0,8-1 0 0,8-1-128 0,8 1-32 16,6-2 0-16,7-1 0 0,6-2 48 0,9-1 0 16,10 2 0-16,6 0 0 0,4-4-160 0,6 0-32 15,8 1 0-15,2-2 0 0,1 0-192 0,5-1 128 0,4 1-128 0,2-2 0 16,-2-2 144-16,2 0-144 0,-1-1 128 0,-2-1-128 16,-3 0 0-16,-6 1 128 0,-7 0-128 0,-5 2 0 15,-4 1 128-15,-7 1-128 0,-8 0 0 0,-8 0 128 16,-8 2-128-16,-7 1 0 0,-7 1 144 0,-7 1-144 15,-5 0 128-15,-7 0-128 0,-5 0 128 0,-5-2-128 0,-4 2 0 0,-4 1 0 16,-6 1 0-16,0 0 128 16,0 0-1536-16,-8-1-320 15,-6 1-48-15</inkml:trace>
  <inkml:trace contextRef="#ctx0" brushRef="#br0" timeOffset="95663.77">1297 2966 22111 0,'-4'-10'1968'0,"2"5"-1584"0,0-1-384 0,0 0 0 16,1 1 2592-16,1 5 432 0,-3-5 96 0,2 2 16 0,1 3-1872 0,0 0-368 15,0 0-80 1,-2 6-16-16,0 1-224 0,-1 5-64 0,1 5 0 0,1 4 0 0,-2 3-144 0,0 5-48 16,-1 4 0-1,0 2 0-15,-1 3-176 0,0 2-144 16,0 1 192-16,0-1-192 0,1 2 160 0,1-2-160 0,-2-3 128 15,4-3-128-15,0-4 0 0,-1-3 0 0,-2-4 128 0,3-2-128 0,0-2 0 0,0-2 128 16,0-6-128-16,1-3 128 16,0-2 64-16,0-6 0 0,0 0 0 0,0 0 0 0,0 0 0 0,-2-12 0 31,1-4 0-31,-3-5 0 0,2-5-192 0,1-6 0 0,0-6-192 16,0-6 192-16,0-5-288 0,2-4 64 0,0-3 16 15,0 0 0-15,1-2 208 0,1 4 0 0,0 3-160 0,1 5 160 0,2 4 160 0,1 5 96 0,2 5 32 0,1 6 0 16,-1 4 208-16,1 4 32 0,1 3 16 0,1 3 0 15,1 3-336-15,1 2-64 0,1 2-16 16,0 3 0-16,-1 0-128 0,1 5 0 0,-2 0 0 0,-3 4 128 16,-1 2-128-16,-3 2 128 15,-1 3-128-15,-4 1 128 0,-2 3 0 0,-4 1 0 16,-2 2 0-16,-4 0 0 0,-3 2 0 0,-1 2 0 0,-2-1 0 0,0-1 0 16,-1-1-128-16,1 0 128 0,-2-1-128 0,2-1 128 0,0-1-128 0,1-1 0 15,2-2 0-15,2-1 0 16,-1-3-1072-16,3 0-192 15,1 0-32-15,3-1-11296 0,1-1-2256 0</inkml:trace>
  <inkml:trace contextRef="#ctx0" brushRef="#br0" timeOffset="96357.03">1568 3560 31039 0,'0'0'1376'0,"0"0"288"0,-3-4-1344 0,3 4-320 0,0 0 0 0,0 0 0 0,-5-2 640 0,-1 2 48 15,2 2 16-15,-2 2 0 0,1 0-128 16,-1 2-32-16,1 1 0 0,-2 2 0 0,-2 2-96 0,2 2 0 16,0 2-16-16,0 0 0 0,0 0-192 0,-1 2-48 15,-1 0 0-15,4 1 0 0,1-3-192 0,2 1 0 16,0-2 0-16,2-1 0 0,0-1 0 0,2-1 0 15,1-2 0-15,3-1 0 0,1 0 0 0,1-4 128 16,2 0-128-16,1-1 144 0,1-3 48 0,2-1 0 16,0-2 0-16,0-1 0 0,3-3 0 0,-1-1 16 15,0-3 0-15,0-3 0 0,3-2-16 0,-2-3 0 16,2-2 0-16,-4-1 0 0,1-1-32 0,-4 0-16 0,0 0 0 0,-2 2 0 16,-1 2-144-16,-2 2 0 0,-1 1-192 0,-2 4 192 15,-1 2-368-15,-3 4 48 16,-2 0 16-16,0 2 0 15,2 4-224-15,-5 1-48 0,-2 2-16 0,-1 3 0 16,1 0 80-16,-1 4 0 0,-1-1 16 0,2 1 0 0,-1 1 272 0,3 1 48 0,1 1 16 0,0 0 0 16,0 1 160-16,3 0-128 0,1 0 128 0,2 1-128 15,3-2 128-15,0 1 176 0,1-1-48 0,0 2 0 16,2-1 448-16,1-2 96 0,0 1 16 0,1 0 0 16,1 1-48-16,0-1 0 0,2-1 0 0,-1-1 0 0,0-1 112 0,0 0 16 15,0-2 0-15,-1 0 0 16,-1-1-144-16,0-1-32 0,0 0 0 0,-1-2 0 15,0 0-256-15,-2-2-48 0,3 0-16 0,-4-1 0 0,-6-1-144 16,6 0-128-16,-6 0 144 0,0 0-144 16,0 0 0-16,5-4-128 0,-1-2-16 0,-1 2 0 15,-3 4-1760-15,4-7-336 0,-1-1-80 0,-1-1-15520 16</inkml:trace>
  <inkml:trace contextRef="#ctx0" brushRef="#br0" timeOffset="96595.35">2444 3236 2751 0,'-6'-9'256'0,"6"9"-256"15,0 0 0-15,-1-5 0 0,-1 1 7456 0,2 4 1440 0,1-6 304 16,0 1 48-16,-1 5-6656 0,4-6-1328 15,1 2-272-15,3-1-48 0,1 1-432 0,2-1-64 16,1 1-32-16,2 1 0 0,0-2-416 0,3 1 0 0,-4-2 0 0,2 2 0 0,2 1-208 0,-2 1-128 16,0-2-32-16,-3 3-11536 15,-2 1-2320-15</inkml:trace>
  <inkml:trace contextRef="#ctx0" brushRef="#br0" timeOffset="96751.57">2390 3390 34095 0,'0'0'3024'0,"0"0"-2416"16,0 0-480-16,0 0-128 0,0 0 1568 0,0 0 288 16,0 0 64-16,0 0 16 0,7 2-784 0,-1 0-144 15,2-1-48-15,3 0 0 16,3 0-576-16,2 0-112 0,1-1-16 0,1 0-16 0,2-1-240 0,-2 0 0 0,1-3 0 0,2 1 0 31,1-1-2400-31,1-3-416 0,1-1-96 0</inkml:trace>
  <inkml:trace contextRef="#ctx0" brushRef="#br0" timeOffset="97839.06">4416 2978 7359 0,'2'-11'320'0,"1"6"80"16,-1-1-400-16,2-1 0 0,2-1 0 0,-1 0 0 0,2-2 3840 0,-2 0 704 0,0 0 128 0,-1 1 16 15,1 0-1696-15,-2 3-352 0,0-1-64 16,0 3-16-16,-3 4-688 0,0 0-144 15,0 0-16-15,0 0-16 0,0 0-672 0,3 6-144 0,-3 3-32 16,-1 3 0-16,-2 4-416 0,0 1-96 0,0 4-16 0,-3 1 0 16,-1 1-64-16,-3 3 0 15,0 1-16-15,-1 2 0 0,-1-2-64 0,0 0-16 0,-1-2 0 16,4 0 0-16,-1-4-160 0,1-2 0 16,0-4 0-16,1-3 0 0,2-2 128 0,2-2-128 0,0-3 128 0,4-5-128 15,0 0 160-15,0 0-160 0,0 0 192 16,2-4-192-16,3-5 0 0,0-5 0 0,3-5 0 0,0-4-192 0,0-6-112 0,3-1-16 15,0-6 0-15,3-1 0 0,-1 0 128 0,0 1 0 16,-2 5 16 0,-2 3 0-16,0 5 176 0,-1 4 0 15,-1 5 128-15,-2 4-128 0,0 3 384 0,-1 4 0 0,-4 3 0 0,0 0 0 16,5 8-176-16,0 2-16 16,0 4-16-16,0 4 0 0,-1 1-176 0,1 3 160 15,0 3-160-15,0 2 160 0,1 3-160 0,1 0 0 0,1-2 0 0,-1 0 0 16,0-1 0-16,0-2 0 0,0 0 128 0,1-3-128 15,-1-4 0-15,-1 0 0 0,0-4 0 0,-2-2 0 16,0-2 0-16,1-2 0 0,-5-8 0 0,4 4 0 16,-4-4-384-1,0 0-144-15,6-2-48 0,-1-2 0 0,0-4-1920 0,-1-3-384 16,-1-2-64-16</inkml:trace>
  <inkml:trace contextRef="#ctx0" brushRef="#br0" timeOffset="98048.11">4291 2968 34095 0,'-7'-3'3024'0,"0"-1"-2416"16,1 0-480-16,2 1-128 0,0-3 1264 0,2 2 224 15,1-2 48-15,1 6 16 0,3-5-448 0,4 0-80 16,1 1-32-16,3-2 0 0,3 1-688 0,4-1-144 16,-2 1-32-16,3 0 0 0,1 1-128 0,-1 0 0 15,2-2-160-15,0 2 160 0,-1-2-336 0,0 2 16 16,-2-1 16-16,0 2 0 15,-3 1-2944-15,-1 1-592 0,12-4-112 0,-3 5-16 0</inkml:trace>
  <inkml:trace contextRef="#ctx0" brushRef="#br0" timeOffset="98403.3">4569 2670 24879 0,'-3'-11'2208'0,"-3"-2"-1760"0,3-1-448 0,1 1 0 16,1-2 3184-16,1-1 544 0,1 2 112 0,1 1 32 0,1 1-2464 0,3 1-480 16,2 0-96-16,1 2-32 15,0 0-512-15,2 3-96 0,2 0-32 0,2 4 0 16,0 1-160-16,1 2 128 0,0 1-128 0,-1 2 128 16,-2 3-128-16,-1 1 0 0,-5 1 144 0,0 3-144 0,-3 3 0 0,0 4 0 15,-5 3 0-15,-4 0 128 0,-1 2-128 0,-4 0-192 16,-4-1 64-16,1 0 0 0,0-2 128 0,1-1-192 15,1-3 192-15,1-3-192 0,2-3 192 0,2-2 256 16,0-2-64-16,2-2-16 0,4-5 352 0,0 0 80 16,0 0 16-16,0 0 0 0,0 0-160 0,0 0-16 15,0 0-16-15,9 1 0 0,2 0-432 0,2-1 128 16,2-1-128-16,1 0 0 0,0 1 0 0,1-1 0 16,-1 0 0-16,2 1 0 0,-4 0 0 0,0 0-224 15,-2 0 80-15,2 1 16 16,-3 0-1360-16,-1 0-272 0,-1 1-48 0,1 0-10704 15,-4 0-2144-15</inkml:trace>
  <inkml:trace contextRef="#ctx0" brushRef="#br0" timeOffset="99012.47">5287 3218 38703 0,'0'0'3440'0,"0"0"-2752"0,0 0-560 0,-3 4-128 0,-1-1 1280 0,4-3 208 16,-4 6 48-16,2-1 16 0,0 2-704 0,0-2-144 15,2-5-16-15,-1 8-16 16,1-1-352-16,0-1-64 0,0 1 0 0,1-2-16 16,0 1-240-16,-1-6 0 0,0 0-192 0,0 0 192 31,1 5-2736-31,-1-5-432 0,0 0-96 0</inkml:trace>
  <inkml:trace contextRef="#ctx0" brushRef="#br0" timeOffset="99809.88">6348 2492 16575 0,'4'-10'736'0,"-4"10"160"0,2-6-720 0,2 1-176 0,0-2 0 0,2 2 0 0,-3-2 2848 0,1 1 544 15,1 0 96-15,-2 0 32 16,0 1-1152-16,-3 5-208 0,0 0-48 0,0 0-16 16,5-5-1072-16,-5 5-224 0,0 0-32 0,0 0-16 15,0 0-304-15,2 8-48 16,-2 2-16-16,-1 2 0 0,-1 4-112 0,-2 2-16 15,0 4-16-15,-2 4 0 0,-1 0-16 0,-2 4 0 0,0 2 0 0,0-1 0 16,2 1-96-16,-1-1 0 0,1-1-128 16,3-2 192-16,1-2-192 0,0-3 0 0,2-3 0 0,2-4 0 0,2-2 128 0,0 0-128 15,1-3 0-15,3-3 144 16,0 0 144-16,1-1 32 0,1-3 0 0,1-1 0 0,2 0-144 0,1-2-32 0,2-1 0 0,0-2 0 16,2-2-144-16,1 0 0 0,2-3 0 0,0 2 0 15,0-1 0-15,-1 1-192 0,0-1 0 0,-1 1 16 31,-1-1-624-31,-1 1-128 0,-4-3-32 0,-1 1 0 0,0 1-2128 16,-2-1-432-16,-2 1-96 0</inkml:trace>
  <inkml:trace contextRef="#ctx0" brushRef="#br0" timeOffset="100003.22">6360 2459 37775 0,'0'0'3360'0,"-4"-3"-2688"16,-1 0-544-16,5 3-128 0,-3-4-192 0,3 4-64 16,0 0 0-16,0 0-16 0,0 0 544 0,4-5 112 15,4 2 32-15,2 0 0 0,2-1-416 0,1 2 0 16,1 0 0-16,3 0 0 16,-1 0-992-16,2 0-128 0,0 1-32 0,-2 1-14640 0</inkml:trace>
  <inkml:trace contextRef="#ctx0" brushRef="#br0" timeOffset="100186.16">6317 2593 36735 0,'0'0'1632'0,"0"0"336"0,0 0-1584 0,0 0-384 0,0 0 0 0,0 0 0 0,0 0 880 0,0 0 80 16,0 0 32-16,9 2 0 0,2-1-160 0,0 0-16 15,2 0-16-15,1 0 0 0,2 0-480 0,0 1-80 16,2-2-32-16,2 1 0 15,1-1-208-15,2 0-192 0,0 0 48 0,1 0 0 16,1-4-2608-16,2 0-528 16,-2-2-112-16</inkml:trace>
  <inkml:trace contextRef="#ctx0" brushRef="#br0" timeOffset="100409.04">7001 2402 28559 0,'0'0'1264'0,"-1"-6"272"0,0-1-1232 0,-1 1-304 0,0-1 0 0,-1 2 0 16,3 5 2144-16,0 0 368 0,0 0 80 0,0 0 16 15,0 0-976-15,0 0-192 0,0 0-32 0,-3 5-16 16,1 4-864-16,0 2-160 0,0 1-48 0,-1 3 0 16,1 3-48-16,-1 2-16 0,0 3 0 0,-1 0 0 15,3 1 0-15,0 0-16 0,-1 2 0 0,1-1 0 16,0-2-240-16,1 0 0 0,1-1 128 0,2-2-128 16,-1-2 0-16,4 0 0 0,-2-2 0 0,2-2 0 15,-1-2-512 1,1-1-80-16,-2-2-32 0,0-1 0 0,0-3-2544 0,-4-5-512 15,0 0-96-15</inkml:trace>
  <inkml:trace contextRef="#ctx0" brushRef="#br0" timeOffset="100598.05">6781 2549 22111 0,'-5'-8'1968'0,"-1"-2"-1584"16,2-1-384-16,1 0 0 0,0 0 4032 0,3 0 736 15,1 0 144-15,3 1 16 0,1-1-3344 0,4 1-688 16,2-1-128-16,4 1-16 0,3 1-480 0,3 0-80 0,3 1-32 0,1 1 0 15,1 2-160-15,-1 2 0 16,-1-1 0-16,0 4 0 0,-3 3-256 16,-1 0 80-16,-4 1 16 0,-1 4 0 15,-4 1-1680-15,-1 1-336 0,0 1-64 0,-5 1-8960 16,0 4-1792-16</inkml:trace>
  <inkml:trace contextRef="#ctx0" brushRef="#br0" timeOffset="100781.21">6783 2823 36735 0,'0'0'1632'0,"0"0"336"16,0 0-1584-16,0 0-384 0,0 0 0 0,0 0 0 0,0 0 928 0,0 0 96 16,0 0 32-16,8 0 0 0,2 0-240 15,1 0-48-15,2-1-16 0,5 1 0 16,3 0-496-16,2-2-80 0,0 1-32 0,2 1 0 16,4-2-144-16,-2 0-176 15,0 0 48-15,-1-2 0 16,2 1-3072-16,-3-1-592 0</inkml:trace>
  <inkml:trace contextRef="#ctx0" brushRef="#br0" timeOffset="101291.53">6032 3231 25679 0,'-15'0'1136'0,"7"1"240"0,-1 0-1104 0,0-1-272 16,0 0 0-16,0 0 0 0,0 0 1408 0,0 0 240 15,3-1 32-15,0 1 16 0,3 1 160 0,3-1 16 0,0 0 16 0,0 0 0 0,0 0-752 0,0 0-160 0,0 0-16 16,0 0-16-16,0 0-480 0,9 1-80 16,3-1-32-16,6-1 0 0,5-1-192 0,6-2-32 15,5 0-128-15,4 0 192 0,3-3-192 0,6-1 128 16,4-2-128-16,10 2 0 0,8-1 128 0,5-2-128 0,4-1 0 15,8 1 144-15,7 0-144 0,2-1 0 32,4-2 0-32,2 3 0 0,1 3 0 0,2 0 0 0,0-1-192 0,1 3 192 0,-3 0-384 0,-2 3 64 0,-3 1 0 0,-8 0 0 31,-10 2 128-31,-7 2 48 0,-7 0 0 0,-8 0 0 0,-8 0 144 0,-6 1 0 16,-7 0 0-16,-5-1 0 15,-7 0 0-15,-5-1 0 0,-6 0 128 0,-3 0-128 16,-2-1 0-16,-8 0 144 0,0 0-144 0,0 0 0 15,0 0-368-15,-8 0-176 16,1 1-32-16,-4 1-11632 0,-4 0-2320 0</inkml:trace>
  <inkml:trace contextRef="#ctx0" brushRef="#br0" timeOffset="101794.91">6640 3798 10127 0,'0'-11'896'0,"0"6"-704"15,0-4-192-15,2-1 0 0,-1-1 3792 0,1 0 736 0,-1 0 144 0,1 0 16 16,0-1-2192-16,1 2-448 0,-1 0-96 0,0 1-16 0,0 3-208 0,0 0-64 16,-2 6 0-16,0 0 0 0,0 0-896 0,0 0-176 15,0 0-32-15,0 0-16 0,4 9-288 0,-2 2-48 16,-1 2-16-16,-1 4 0 0,-1 2-192 0,-1 1 144 15,-3 4-144-15,0 1 128 0,-2 2-128 0,1 2 192 16,0 1-192-16,-1-1 192 0,1-1-192 0,0-3 128 16,3-2-128-16,0-2 128 0,1-4-128 0,2-3 0 15,1-2 0-15,1-2 0 0,1-2 384 0,2-1 0 16,0-1 0-16,2-2 0 0,-1-2-64 0,3 0 0 16,2-2-16-16,2 0 0 0,2 0-144 0,-1-3-32 15,0 0 0-15,0 0 0 0,1-2-128 0,0 2 0 16,2-1 0-16,-1 0 128 0,0 1-384 0,-1 2-96 15,-1-2-16-15,1 2 0 16,-3-1-2000-16,0 4-416 0,0 0-80 0</inkml:trace>
  <inkml:trace contextRef="#ctx0" brushRef="#br0" timeOffset="102150.59">6944 4143 34143 0,'0'0'1520'0,"0"0"304"0,0 0-1456 16,4-4-368-16,1-1 0 0,1-1 0 0,2 0 944 0,1-1 112 0,1-1 32 0,1 1 0 16,0 0-512-16,1-1-80 0,2 0-32 0,-2-2 0 15,0 0-304-15,-1 0-160 0,-1-1 160 0,0-1-160 16,-3-1 160-16,-1 1-160 0,0 2 160 0,-3 0-160 16,-1 0 208-16,0 1-48 15,-2 2-16-15,-3 2 0 0,0 2 48 0,-2 0 16 0,-2 3 0 0,-1 2 0 0,-1 0 48 16,0 2 16-16,-4 3 0 0,0 2 0 0,1 2-64 0,-2 1-16 15,0 1 0-15,0 1 0 0,1 0-192 0,1 2 176 16,1 0-176-16,1 1 160 0,1-1-160 0,3 1 0 16,-1-2 0-16,3 1 0 0,4-2 0 15,0-1 0-15,1-3 0 0,2 1 0 0,4-1 0 0,-1-1 160 16,2-3-160-16,2 1 160 0,2-2-384 16,3-1-80-16,3-1-16 0,1-2 0 15,1-2-1728-15,-2-1-368 0,2-1-64 0,0-3-16 16,-1-2-1056-16,-1-2-224 0,0-1-32 0</inkml:trace>
  <inkml:trace contextRef="#ctx0" brushRef="#br0" timeOffset="102330.26">7234 4049 5519 0,'2'-21'240'0,"-2"12"64"16,0 1-304-16,-2-2 0 0,0-1 0 0,0 1 0 0,-1 1 6192 0,-1 2 1168 15,1 2 256-15,0 1 32 0,3 4-4192 0,0 0-832 0,0 0-160 0,0 0-32 16,0 0-1392-16,0 0-272 16,-2 7-48-16,-1 4-16 0,2 2-304 0,0 3-64 0,1 1-16 0,0 3 0 15,1 2-80-15,-1 2-32 0,1 2 0 0,2 0 0 16,-2 1-64-16,0-1-16 15,-1 1 0-15,-1 2 0 0,0 0-128 0,0-1 0 16,-1 2 0-16,1-3 0 0,-1-1-576 0,1-2-112 16,1-1-16-16,-1-2 0 15,0-1-2704-15,0-5-560 0</inkml:trace>
  <inkml:trace contextRef="#ctx0" brushRef="#br0" timeOffset="102678.62">7126 4303 36047 0,'0'0'1600'0,"-2"-4"320"0,2-2-1536 0,2 1-384 0,-1-1 0 0,3 2 0 0,-1 1 176 0,4-1-48 16,2 0-128-16,4 0 192 0,3-3 0 16,4 1 0-16,3 0 0 0,0-1 0 0,3 0-192 15,1-1 0-15,3-2 0 0,-1-1 0 0,-3-2 0 0,-1 0 128 16,1-2-128-16,-4 0 0 0,-4-3 0 0,0 1 0 0,-5 0 0 16,-2 0 0-16,-2-2-192 0,-4 1 192 0,-4 1-192 0,-1 1 192 15,-1 4 176-15,-3 1 144 0,-4 1 16 0,1 1 16 16,-1 2 448-16,-2 0 96 0,-3 3 0 0,1 0 16 15,1 3-400-15,0 2-64 0,1 2-32 0,0 0 0 16,0 1-160-16,2 3-48 16,1 2 0-16,1 3 0 0,1 3-208 0,0 3 0 0,1 1 0 0,2 1 0 15,0 6 0-15,2 1 0 0,0 2 0 0,0 1 144 0,0-1 48 0,2 2 0 16,0 0 0-16,0 0 0 0,-1-1-48 0,1 1 0 16,2 0 0-16,0-1 0 0,-2-1-144 0,3-1 0 15,0-2 0-15,1-1 0 0,0-3-192 0,1-3-128 16,-2-1-32-1,-3-3 0-15,1 0-3136 16,-2-3-624-16</inkml:trace>
  <inkml:trace contextRef="#ctx0" brushRef="#br0" timeOffset="102836.03">7306 4481 42047 0,'0'0'1856'0,"0"-5"384"0,1-1-1792 0,3 1-448 0,2-1 0 0,1 1 0 0,0-3 0 0,4 3 0 0,2-1 0 0,3 1 0 15,1-1 128-15,3 1-128 16,3-2 0-16,-1-1 144 31,-1 0-2048-31,-1-2-400 0,-1-2-96 0</inkml:trace>
  <inkml:trace contextRef="#ctx0" brushRef="#br0" timeOffset="103310.56">6963 3403 28559 0,'-5'-5'2544'0,"2"-2"-2032"0,2 0-512 0,1-1 0 16,0 0 1856-16,2 1 256 0,1-1 64 0,2 1 16 15,0 1-704-15,3-1-144 0,1 2-16 0,2 1-16 16,0 2-688-16,1 1-144 0,1 1-32 0,-2 2 0 15,0 1-192-15,-1 2-64 0,-2 0 0 0,-2 3 0 16,0 1-192-16,-2 2 144 0,-2 1-144 0,-2 3 128 16,-1 3-128-16,-2 0 160 0,-1 0-160 0,-3 1 160 15,-2 0-160-15,2-2 0 0,-1-2 0 0,1-3 0 16,1-1 0-16,0-3 0 0,0-1 0 0,1-3 128 0,5-4 336 0,0 0 64 16,0 0 16-16,0 0 0 0,0 0 32 0,8-1 16 15,2 0 0-15,1-1 0 0,2 0-432 0,-1-3-160 16,5 1 0-16,1-1 144 0,3-1-144 0,1 1-176 15,1 0 48-15,1 1 0 16,2-1-2304-16,0 2-448 0,2 1-80 0</inkml:trace>
  <inkml:trace contextRef="#ctx0" brushRef="#br0" timeOffset="112673.77">2344 5273 21183 0,'2'-16'1888'0,"-1"8"-1504"0,0-1-384 0,1 0 0 0,1-1 768 0,-1 1 64 15,-1 0 32-15,1 1 0 0,1 2 736 0,2-1 160 16,-3 2 32-16,1 0 0 0,-3 5-608 0,0 0-112 16,0 0-32-16,0 0 0 0,0 0-352 0,0 0-80 15,5 4-16-15,-2 2 0 0,-1 4-96 0,-1 4-32 16,-1 4 0-16,-1 3 0 0,0 3-208 0,-3 4-32 15,-2 1-16-15,-1 5 0 0,-2 4-64 0,0 1-16 16,0 1 0-16,1-2 0 0,1-1-128 0,1-3 128 16,2-2-128-16,2-4 128 0,1-2-128 0,2-3 0 15,2-2 0-15,1-4 0 0,2-1 0 0,0-4 192 16,2-1-192-16,1-2 192 0,1-3 128 0,3-1 16 16,0-3 16-16,3 0 0 0,-1-2-144 0,4-2-16 0,-1-3-16 0,2 1 0 15,-1-4-176-15,2 1 0 0,-2-1 0 0,-1 0 0 31,0 2-336-31,-2-1-112 0,0 1 0 0,-2 2-16 16,-2 2-1792-16,0 0-368 0,-2-1-64 0</inkml:trace>
  <inkml:trace contextRef="#ctx0" brushRef="#br0" timeOffset="113014.98">2690 5689 18431 0,'-7'-3'1632'0,"7"3"-1312"0,-5-3-320 0,5 3 0 16,0 0 3328-16,0 0 576 0,-3-4 128 0,3 4 32 0,0 0-3008 0,0 0-608 15,0 0-112-15,0 0-16 0,0 0 16 0,4-3 16 16,3-1 0-16,1-1 0 0,-1 0-352 0,2-1 0 16,-1 0 0-16,1 0 0 0,1 0-256 0,-2-1 48 15,1-1 0-15,-2 1 0 0,-2-2 64 0,0 2 16 16,-3 1 0-16,0 0 0 0,-1 1 128 0,-1 5 176 16,-1-5-48-16,1 5 0 0,-3-3 400 0,-2 2 80 15,1 1 16-15,-4 2 0 0,1 2 16 0,-1 3 16 16,0 2 0-16,-2 1 0 0,0 3-256 0,2 2-48 15,-2 2-16-15,1 0 0 0,1 3-128 0,2 0-16 0,0 0-16 0,2-2 0 16,3 0-176-16,-1 0 0 16,4-2 0-16,0 0 0 0,2-2 0 0,2-1 0 0,0-1 0 0,3-2 0 15,2-3 0-15,2-2 0 0,2 0 0 16,3-3 0 0,1-2-704-16,3-1-128 0,2-3-32 0,3-1 0 15,-1-5-2416-15,1-2-496 0,0-4-80 0,-3-1-32 0</inkml:trace>
  <inkml:trace contextRef="#ctx0" brushRef="#br0" timeOffset="113187.18">3086 5539 28383 0,'-8'-7'1264'0,"3"4"256"0,1-1-1216 0,-2 2-304 0,1 1 0 0,-1 1 0 16,6 0 2160-16,-5 2 368 0,-2 2 80 0,2 1 16 0,1 3-1408 0,-1 2-288 15,2 2-48-15,-1 3-16 0,1 4-416 0,2 2-96 16,-1 3-16-16,1 2 0 0,-1 3-192 0,2 2-144 16,2 3 192-16,-2 0-192 15,-2 0 144-15,1 1-144 0,0 0 0 0,1 1 144 0,-1-1-144 0,1-2 0 16,0-1 0-16,1-3 0 15,-1 0-1024-15,2-1-304 0,0-4-48 0,0-3-16 16,0-4-1648-16,0-2-336 0,1-6-64 0,0-1-16 0</inkml:trace>
  <inkml:trace contextRef="#ctx0" brushRef="#br0" timeOffset="113533.94">2979 5930 31439 0,'0'0'1392'0,"0"0"288"0,0 0-1344 0,1-6-336 0,1-1 0 0,1 0 0 16,0 0 0-16,4 0 0 15,1 3 0-15,3-3-128 0,2-2 288 0,2 0 64 16,3 1 16-16,1-2 0 0,0-1-240 0,2-2 0 16,0-3 128-16,0 1-128 0,-2-3 0 0,1-2 176 15,-2-1-176-15,0 1 160 0,-3 0-160 0,-1 1 0 0,-5 0 144 0,-2 3-144 16,-1 2 224-16,-3 1-32 16,-2 4 0-16,-2 1 0 0,-2 1 800 0,-3 3 160 0,-2-1 16 0,1 4 16 15,-3 1-176-15,0 3-48 16,-1 1 0-16,0 3 0 0,0 2-576 0,1 5-112 15,-1 1-16-15,2 2-16 0,1 3-240 0,3 2 144 0,-2 4-144 0,2 0 128 16,0 2-128-16,3 0 0 0,1 2 0 0,1 0 0 16,1-2 128-16,3 1-128 0,-1-3 0 15,1 1 128-15,1-1 48 0,0-1 0 0,1 0 0 0,0-2 0 0,1 0-48 0,-1-1 0 16,0-4 0-16,-1 0 0 0,1 0-128 0,-1-3 0 16,1-2 144-16,-3-1-144 0,1-2-176 0,-2-2-96 15,-1-1-32-15,0-2 0 16,-1-5-1600-1,0 0-320-15,0 0-64 0,0 0-14320 0</inkml:trace>
  <inkml:trace contextRef="#ctx0" brushRef="#br0" timeOffset="113679.21">3136 6071 25791 0,'0'0'2304'0,"-1"-6"-1856"0,0 2-448 0,1 4 0 0,1-5 2080 0,-1 5 320 16,2-6 64-16,2 3 16 0,1-2-1328 0,0 1-272 15,1 1-48-15,1-1-16 0,1 1-208 0,2 1-32 0,1-1-16 0,2 0 0 16,2 1-560-16,2-1-176 15,0 0 0-15,1 0 0 16,3 0-2064-16,-1-1-432 0,2-3-80 0</inkml:trace>
  <inkml:trace contextRef="#ctx0" brushRef="#br0" timeOffset="113875.42">3799 5539 38703 0,'0'0'848'0,"0"0"176"0,0 0 48 0,2-5 16 0,-2 5-880 0,6-3-208 15,0 0 0-15,2-1 0 0,2 2 256 0,2 0 0 0,2 1 0 0,1 0 0 0,0 0-496 0,-2 1-80 16,4 0-32-16,-1 1-11168 31,1-1-2240-31</inkml:trace>
  <inkml:trace contextRef="#ctx0" brushRef="#br0" timeOffset="114026.13">3887 5690 30399 0,'0'0'1344'0,"-5"0"288"0,-3-2-1312 0,4 1-320 0,4 1 0 0,0 0 0 0,0 0 2560 0,0 0 432 16,0 0 80-16,0 0 32 0,0 0-2112 0,0 0-416 0,7-1-96 0,3 0-16 16,-1-1-464-16,4 2 128 0,1 0-128 15,3 0 0 1,2 0-1792-16,0-1-384 0,3-2-96 0</inkml:trace>
  <inkml:trace contextRef="#ctx0" brushRef="#br0" timeOffset="114609.75">5149 5094 29599 0,'19'-1'640'0,"-5"-3"144"0,-8-3 32 0,-1-1 16 0,-1 1-656 0,-2 0-176 0,0 0 0 0,-1 3 0 0,-1 4 1552 0,0 0 288 15,0 0 48-15,0 0 16 0,0 0-896 0,0 7-176 16,0 1-48-16,-1 6 0 0,-2 1-336 0,1 5-80 16,0 3-16-16,-2 4 0 0,-3 6-96 0,0 4 0 15,0 2-16-15,-1 3 0 0,-3 1-80 0,1-1-16 0,1-1 0 0,2-4 0 16,0-4-144-16,1-3 0 16,2-4 0-16,2-3 128 0,1-2 176 0,2-3 16 15,0-4 16-15,3-2 0 0,2-2 208 0,-1-2 32 0,2-3 16 0,1 0 0 16,-1-1-240-16,3-2-48 0,1-1-16 0,2 0 0 15,2-2-160-15,0-1-128 0,1-1 192 0,0 1-192 16,-1-3 128-16,1 2-128 0,-1 0 0 0,2-1 0 31,-1 2-272-31,1 1-112 0,-2 1-32 0,1 0 0 16,-2-1-2144-16,0 2-448 0,0 2-64 0,-3 1-13968 0</inkml:trace>
  <inkml:trace contextRef="#ctx0" brushRef="#br0" timeOffset="114830.97">5638 5528 18431 0,'-4'-9'1632'0,"4"9"-1312"0,-2-7-320 0,0 1 0 0,2 0 3968 0,-3 1 704 15,1 0 160-15,2 5 32 0,0 0-2688 0,0 0-512 16,0 0-128-16,0 0 0 16,0 0-576-16,0 0-96 0,0 0-32 0,0 0 0 0,0 9-272 15,1 1-64-15,1 1-16 0,0 1 0 0,-1 1-480 0,0 3 128 16,0 0-128-16,0 2 0 0,0 0 0 15,0 1-208-15,-1 1 32 0,1-1 16 16,-1-1 160-16,1 1 0 0,2-3 0 0,-3 0 0 0,0-2-224 0,1-1-64 16,2 2-16-16,-1-4 0 15,-1-1-2208-15,1-2-448 0,2 0-96 0</inkml:trace>
  <inkml:trace contextRef="#ctx0" brushRef="#br0" timeOffset="115272.54">5568 5614 37775 0,'-9'-13'1664'0,"6"8"368"16,0-3-1632-16,0 0-400 0,2 1 0 0,2-1 0 0,2-1 288 0,0 0-32 16,1 1 0-16,3 0 0 15,2 0 192-15,2 2 48 0,1 0 0 0,3 2 0 16,2-1-496-16,0 3 0 0,1 0 0 0,-2 2 0 16,1 2 0-16,-4 0 0 0,-1 2 0 0,-2 1 0 15,0 2-144-15,-3-1 144 0,-2 2 0 0,-1 1-144 16,-1-2 16-16,-2 2 0 0,-2 1 0 0,-3 0 0 0,0-1 128 0,0 0-160 15,-2-1 160-15,2 0-160 0,-3 0 160 0,2-2 0 16,-1 0 160-16,1-2-160 0,0 1 192 16,5-5-48-16,0 0-16 0,0 0 0 15,0 0 48-15,0 0 0 0,0 0 0 0,0 0 0 0,0 0-176 0,0 0 0 0,7 1 0 0,2-1 0 16,-2 1 0-16,2 0 0 16,1-1 0-16,0 1 0 0,1 0 0 0,0 1 0 0,0 2 0 0,0-1 0 15,-1 0 0-15,0 3 0 0,0-1 0 0,-2 2 0 0,-1 0 272 0,-2 0 32 16,0 2 0-16,-2 1 0 15,-1-1-48-15,2 0 0 0,-7 0 0 0,1 0 0 16,-1 0-16-16,-1 0-16 0,-3 0 0 0,0 1 0 16,2-3 48-16,-4 1 16 0,1-1 0 0,-2-1 0 15,1 0-80-15,-1-2-16 0,0 2 0 0,0-3 0 16,1 0-192-16,0-1 0 0,2 1 0 0,0-2 0 16,1 1-352-16,6-2-160 15,0 0-48-15,0 0 0 0,0 0-3088 0,0 0-640 0</inkml:trace>
  <inkml:trace contextRef="#ctx0" brushRef="#br0" timeOffset="115527.63">6203 5595 34959 0,'0'0'1536'0,"1"-6"336"16,0 1-1488-16,-1 5-384 15,-1-6 0-15,1 1 0 0,-1-1 992 0,-2 2 128 0,3 4 32 0,-4-4 0 16,0 2 0-16,-1 1 0 0,-1 1 0 0,-2 1 0 0,-2 1-640 0,-2 3-128 15,-1 0-32-15,0 3 0 0,-2 2-224 0,1 1-128 32,1 2 160-32,1 1-160 0,0 1 128 0,2 0-128 0,1-1 0 0,2 1 0 15,2-1 0-15,1 0 0 0,2 1 0 0,2-3 0 16,4 0 0-16,1-1 0 0,2-1 0 0,3 0 0 0,2-3 0 16,2 0 0-16,-1-2 144 0,5-1-144 15,-1-3 0-15,2-1-256 0,1-3 48 0,1-2 0 16,2-3-2608-16,1-1-528 15</inkml:trace>
  <inkml:trace contextRef="#ctx0" brushRef="#br0" timeOffset="119486.68">6952 5397 13823 0,'0'0'1216'0,"-6"-1"-960"15,6 1-256-15,0 0 0 0,-5-3 3936 0,5 3 736 16,0 0 160-16,0 0 32 0,0 0-3072 0,0 0-592 15,0 0-128-15,0 0-32 0,0 0-272 0,9 0-48 16,0-1-16-16,4 0 0 0,1 1-384 0,2 0-96 16,2 0-16-16,0 0 0 0,-1 1-208 0,1-1 0 0,-2-1-192 15,1 0 192 1,-2 1-1920-16,-1 0-256 0,0 0-64 0,-1 1-12416 0</inkml:trace>
  <inkml:trace contextRef="#ctx0" brushRef="#br0" timeOffset="119642.39">6952 5531 36447 0,'0'0'1616'0,"-5"0"336"0,5 0-1568 0,0 0-384 0,0 0 0 16,0 0 0-16,0 0 704 0,0 0 64 0,0 0 16 0,0 0 0 15,0 0-80-15,0 0 0 16,0 0-16-16,9 2 0 0,1-1-368 0,2 0-80 0,1 0-16 0,3 0 0 16,1-1-432-16,2-1-96 15,0 0-16-15,2-2 0 16,2-1-3264-16,2-3-672 0</inkml:trace>
  <inkml:trace contextRef="#ctx0" brushRef="#br0" timeOffset="120210.76">8167 5014 21183 0,'0'-9'1888'0,"0"1"-1504"16,0 1-384-1,1-1 0-15,-1 0 1920 0,4 2 304 0,-1-3 64 0,0 2 16 0,-2 2-240 0,-1 5-32 32,0 0-16-32,0 0 0 0,0 0-848 0,0 0-160 0,0 0-48 0,0 0 0 0,-4 7-704 0,1 4-128 15,-1 5-128-15,2 4 144 16,0 4 48-16,0 2 0 0,-2 3 0 0,3 3 0 0,-3 2-192 15,2 4 0-15,1 2 144 0,-2 0-144 0,1-1 0 0,1 1 144 16,0-3-144-16,0-1 0 0,0-1 128 0,1-5-128 16,-1-3 0-16,0-3 0 0,0-3 0 0,-1-1 160 0,1-5-160 0,0-3 128 15,0-2 48-15,-1-2 0 16,0-3 0-16,2-5 0 0,-4 4 144 0,4-4 16 0,-4-2 16 0,-4 1 0 16,0-4 16-16,-1-2 0 0,-1-2 0 0,-1 0 0 15,0-1-176-15,1 1-48 0,-2-1 0 0,1 0 0 16,0 0-144-16,0 1 0 15,0 2 0-15,1 1 0 0,0 2 192 0,1-1 0 0,2 2 0 0,1 1 0 16,-1 0-1664-16,7 2-336 0,0 0-64 16,0 0-16-16,0 0-1504 0,0 0-288 0</inkml:trace>
  <inkml:trace contextRef="#ctx0" brushRef="#br0" timeOffset="120527.73">8233 4941 33231 0,'-9'-6'1472'0,"9"6"304"0,-5-4-1424 0,-2 2-352 15,3-1 0-15,4 3 0 16,0 0 528-16,0 0 48 16,0 0 0-16,0 0 0 0,0 0 288 0,0 0 64 0,0 0 16 15,9 1 0-15,2 0-528 0,3 0-96 0,4 0-32 0,3 0 0 16,1-1-16-16,2-1 0 0,3-1 0 0,0 1 0 0,-2-2-80 0,-1-2-32 0,0 1 0 0,2-1 0 31,0 0-160-31,-2-1 128 0,0 0-128 0,-3 0 128 16,-1 3-128-16,-2 0 0 0,-3-1 144 0,-2 1-144 15,-2 1 0-15,-4 1 0 0,-2 0 0 0,-5 1 0 0,0 0-400 0,0 0 0 16,0 0 0-16,0 0 0 16,-1 6-528-16,-2 3-96 0,-2 1-32 0,-3 2 0 15,-2 1-2528-15,-2 3-496 0,-18 17-96 16,7-5-32-16</inkml:trace>
  <inkml:trace contextRef="#ctx0" brushRef="#br0" timeOffset="120810.82">8473 5163 23039 0,'0'0'2048'0,"0"0"-1648"16,-5 3-400-16,-1 0 0 0,2 1 2272 0,-3 3 368 16,0 1 80-16,1 0 16 0,-1 2-1472 0,1 1-304 15,-1 0-48-15,2 0-16 0,0 0-448 0,1 0-80 16,0-1-32-16,2 1 0 0,1 0-128 0,1-1-16 15,1-1-16-15,1-1 0 0,1-2 64 0,0 1 16 16,2 1 0-16,0-3 0 0,0-1 112 0,2 0 16 0,0-2 16 0,0 0 0 16,2 0-208-16,0 2-32 0,0-2-16 0,1 0 0 15,-1 1-144-15,1 1 0 0,0 0 0 0,0 2 0 16,1 0 176-16,-1 1-48 0,-1 0-128 0,-3 2 192 16,-1 0-48-16,-2 1-16 0,0-1 0 0,0 1 0 15,-3 0 64-15,-3-1 16 0,-1 0 0 0,0 1 0 16,-2 0 48-16,0 0 0 0,-3-1 0 0,-2-2 0 15,0 0-736-15,-1 0-144 0,-2-2-16 16,-1 0-16-16,-3-3-2416 0,0-1-464 0</inkml:trace>
  <inkml:trace contextRef="#ctx0" brushRef="#br0" timeOffset="120936.03">8344 5280 22111 0,'6'-10'976'0,"-6"10"208"0,6-5-944 0,3 0-240 15,3 2 0-15,2-3 0 0,1 0 2320 0,1-2 432 16,1 0 64-16,2 2 32 0,0-1-1920 0,1 2-384 15,-1-1-80-15,0 1-16 16,0-1-1664-16,-1 2-320 0</inkml:trace>
  <inkml:trace contextRef="#ctx0" brushRef="#br0" timeOffset="121632.7">9461 5196 27647 0,'0'0'2448'16,"0"0"-1952"-16,0 0-496 0,0 0 0 0,0 7 880 0,-2 0 80 16,-2 0 0-16,1 2 16 0,1 0-272 0,-1 2-64 0,-1 0-16 0,1 2 0 15,0 1-176-15,-1 2-16 16,2-2-16-16,0-1 0 15,0-1-32-15,0-1 0 0,-1-1 0 0,2-2 0 0,0-1 64 0,1-7 16 16,0 0 0-16,0 0 0 0,0 0-16 0,0 0-16 0,0 0 0 0,0 0 0 16,5-5-48-16,0-1-16 15,2-3 0-15,0-2 0 0,1-5-224 0,1-1-144 0,0-3 192 0,1 0-192 16,-1-1 0-16,2 0 0 0,0 4 0 0,0 3 0 16,-1 1 0-16,0 5 0 0,-1 1 0 0,-2 3 0 15,-1 0 192-15,-6 4 0 0,7 4-16 16,-2 1 0-16,0 2-32 0,-1 2 0 0,-1 2 0 0,1 1 0 0,-2 1-144 0,0 1 0 15,0 0 144-15,1 2-144 0,-1-1 0 0,1 0 0 16,0-3 0-16,1-1 128 0,-1-3-128 0,1 0 0 16,2-2 128-16,-1-3-128 0,1-1 144 0,0-2-144 15,3-2 192 1,0-2-192-16,1-2 192 0,1-2-64 0,0 0 0 0,1-5-128 0,1-2 0 0,2-3 0 16,0-1 0-16,0-1 0 0,0 1 0 15,-1 3 0-15,-1 0 0 0,-1 4 0 16,-3 2 0-16,-1 3 0 0,-2 1-128 0,0 4 128 0,-6 2 0 15,0 0 128-15,5 3 0 0,1 4-128 0,-2 0 192 16,0 3-64-16,-3 2 0 0,2 2-128 0,-1 0 144 0,-1 1-144 16,1 1 0-16,0 0 144 0,0 0-144 0,1-2 0 15,-1-1 0-15,2-1 0 0,-1-1 0 0,2-1 0 16,1-2 0-16,4-2 0 16,-4 0-2224-16,3-3-320 0,0-3-64 0,2-2-14288 0</inkml:trace>
  <inkml:trace contextRef="#ctx0" brushRef="#br0" timeOffset="121773.83">10174 5231 38527 0,'0'0'1712'16,"0"0"336"-16,0 0-1632 0,0 0-416 0,0 0 0 0,0 0 0 15,0 0 384-15,-4 5-16 16,4-5 0-16,-3 6 0 0,0-2 240 0,3-4 48 0,0 0 16 0,0 7 0 16,0-1-1248-16,0 1-240 0,0-7-48 0,-1 6-17056 15</inkml:trace>
  <inkml:trace contextRef="#ctx0" brushRef="#br0" timeOffset="128748.89">1237 7032 3679 0,'0'0'320'0,"0"0"-320"0,0 0 0 0,1-6 0 15,0-2 3248-15,2 1 576 0,-3 1 112 0,0-1 32 16,0 1-1840-16,0 1-352 0,0 5-80 0,0-5-16 16,0 0-144-16,0 5-16 0,0 0-16 0,0 0 0 15,0 0-496-15,0 0-112 0,0 0 0 0,0 0-16 16,0 0-384-16,-4 8-80 0,3 2-16 0,0 3 0 16,0 3-160-16,0 3-48 0,0 4 0 0,1 3 0 0,0 0-64 0,0 5-128 15,0 1 176-15,1 1-176 0,1-1 160 16,-1 0-160-16,-2-2 128 0,1 0-128 0,1 0 0 15,-1-4 128-15,0 0-128 0,0 5 0 16,2-6 144-16,1-7-144 0,-6-2 160 0,2-4-160 0,-1-3 192 0,2-9-64 16,0 0-128-16,0 0 192 0,0 0 224 15,0 0 32-15,0 0 16 0,-7-9 0 0,3-2 96 0,-1-3 16 16,-2-3 0-16,5 3 0 0,-3-6-320 0,2-2-64 16,-1-1-16-16,0-4 0 0,2-1-16 0,1-3 0 15,0-3 0-15,3 0 0 0,1-1-160 0,1 1 0 16,-1 2 0-16,1 1 128 0,2 2-128 0,2 4 0 0,0 2 0 15,2 3 0-15,0 1 0 0,0 4 0 16,1 1 0-16,1 3 0 0,1 2 0 0,1 1 0 16,-3 3 0-16,-1 1 0 0,1 2 0 0,-2 2-144 15,0 1 144-15,1 4 0 16,-1 1-448-16,-1 4 0 0,-2 3 16 0,0 3 0 16,-2 1-1808-16,-2 4-384 0,-2 2-64 0,-1 2 0 0</inkml:trace>
  <inkml:trace contextRef="#ctx0" brushRef="#br0" timeOffset="128923.05">1225 7296 30639 0,'0'0'1344'0,"0"0"304"0,0 0-1328 0,0 0-320 0,0 0 0 0,0 0 0 16,0 0 816-16,0 0 80 0,0 0 32 0,0 0 0 0,0 0-96 0,0 0 0 16,9 0-16-16,1 0 0 0,1-1-560 0,1 0-128 15,2-1 0-15,3 0-128 16,0-2-128-16,3 0-144 0,1-1-32 0,3-2-15984 15</inkml:trace>
  <inkml:trace contextRef="#ctx0" brushRef="#br0" timeOffset="129301.52">1947 7049 23951 0,'0'0'2128'0,"-2"-7"-1696"0,0 0-432 16,1-1 0-16,0-1 2064 0,0 0 336 15,-1 0 64-15,-1 1 16 0,-2 0-1120 0,1 1-208 0,-1 1-64 0,0 0 0 16,-1 1-224-16,0 0-48 0,-1 1-16 0,0 3 0 16,-1 1-384-16,-1 2-80 0,-1 1-16 0,-1 3 0 15,0 0-320-15,-1 3 0 0,0 1 0 0,0 2 0 0,0 0 0 0,2 2 0 32,0-1 0-32,2 0 0 0,2 1 0 0,1 1 0 0,2-3 0 0,2 0 0 15,1-1 0-15,3-1-160 0,-1-2 160 0,4 0 0 16,0 1 0-16,3-2 0 0,1-1 0 0,2 0 0 0,0-2 0 15,2 3 0 1,-1-2 0-16,1 1 0 0,1-2 0 0,2 2 0 0,-1 0 0 0,1 2 0 0,-3 1 0 0,-1-1 0 16,0 1 0-16,-2 1 0 0,-3 1 0 0,0 0 0 15,-2 0 0-15,-4 0 0 0,-1 0 0 0,-3-1 0 16,-4 0 0-16,-3 0 0 0,-3 0 272 0,-1-1-32 16,-2-1-16-16,-1 0 0 0,0 0 208 0,-1-2 32 15,2 0 16-15,-3-1 0 0,3 0-96 0,-1-1-32 16,3-1 0-16,2 0 0 0,1-2-352 0,2-1 0 15,1 0 0-15,1-2-128 16,6 2-1856-16,0 0-352 0,-1-5-80 0</inkml:trace>
  <inkml:trace contextRef="#ctx0" brushRef="#br0" timeOffset="130137.32">2784 7233 13823 0,'0'0'608'0,"0"0"128"0,0 0-592 0,0 0-144 0,0 0 0 0,0 0 0 16,0 0 4416-16,0 0 864 0,5-4 160 0,2 1 48 15,1 0-4080-15,2 0-832 0,2 0-144 0,1 0-48 16,2 1-160-16,2-1-32 0,0 1-16 0,1 0 0 16,0 0-176-16,-2 0-192 0,-1-1 32 0,0 2 16 15,-2 1-3152-15,-1 0-624 0</inkml:trace>
  <inkml:trace contextRef="#ctx0" brushRef="#br0" timeOffset="130311.03">2751 7449 34095 0,'0'0'3024'0,"-6"0"-2416"16,6 0-480-16,0 0-128 0,0 0 1360 0,0 0 256 0,0 0 48 0,0 0 16 16,0 0-1040-16,0 0-192 15,0 0-64-15,0 0 0 0,7 6-128 0,2-2-48 16,2-1 0-16,2 1 0 0,3-2-208 0,3-1 0 0,2-1 0 0,4-1 0 31,0 0-1248-31,0-2-288 0,0-3-64 0,2-2-15584 0</inkml:trace>
  <inkml:trace contextRef="#ctx0" brushRef="#br0" timeOffset="131386.74">4711 6886 19343 0,'0'0'1728'0,"0"0"-1392"0,0 0-336 0,0 0 0 16,0 0 1552-16,9-3 240 15,3-2 64-15,0 3 0 0,-3 0-640 0,0 0-112 0,-1 1-16 16,2 0-16-16,0-1 368 0,2 2 80 0,2 0 16 15,4 0 0-15,2 0-1792 16,0 0-368-16,0 2-64 0,1-1-16 0,-1 0 704 0,1 0 144 0,-2 0 32 0,0 0 0 16,-2 0-176-16,0 0 0 0,-3 0 144 0,-1 0-144 15,-1-1 128-15,-1 0-128 0,-4 0 160 0,-7 0-160 0,0 0 208 0,0 0-48 0,0 0-16 0,0 0 0 16,-2-4 288-16,-3 0 48 16,-2-2 16-16,-3 1 0 0,-2-1 16 0,-3 2 0 15,-2-1 0-15,-2 1 0 0,-1 0-256 0,-2 0-32 16,-2 1-16-16,-1 1 0 15,-2 1-16-15,0 2-16 0,-4 1 0 0,0 1 0 0,2 2 80 0,-1 0 0 0,1 3 16 0,3 0 0 16,1 0-128-16,2 2-16 0,2 1-128 0,2 1 192 16,2 0-192-16,3 1 0 0,2-1 0 0,2 1 0 15,2 1 0-15,2 0-128 0,1 1 128 0,4-2-160 16,-1 0 160 0,4 0-128-16,-1-1 128 0,3 1-128 0,0-2 128 0,3-2-160 0,0 1 160 0,2-1-160 15,1 0 160-15,0-2-192 0,0-2 192 0,1-2-192 16,1 0 192-16,-1-2-128 0,0-2 128 0,0-2-128 0,0 0 128 0,-1-1 0 15,0-2 160-15,-4 0-160 0,0-2 224 0,-2 0-48 16,0 2-16-16,-2 0 0 0,-2-1-32 0,0 2-128 31,0 5 192-31,-3-6-64 0,0 2-128 0,-2 1 0 16,-1 1 0-16,1 0 0 16,-1 2-720-16,1 2-32 0,-1 1 0 0,2 1 0 15,1 2-2400-15,0-1-496 0</inkml:trace>
  <inkml:trace contextRef="#ctx0" brushRef="#br0" timeOffset="131857.64">4917 7066 16575 0,'0'0'1472'0,"0"0"-1168"0,0 0-304 0,0 0 0 16,-4 6 2928-16,1 1 528 0,0 1 96 0,-2 1 32 16,0 1-2112-16,1 0-432 0,-1 1-80 15,2 0 0-15,1 2-416 0,-1-1-80 0,6-1-16 0,-3 0 0 16,1-1-128-16,2 0-16 0,3 0-16 0,0-1 0 15,0-3-64-15,2 0-16 0,1-2 0 0,2 0 0 16,1-4-16-16,2-3-16 0,-1 0 0 0,0-1 0 0,0-2-32 0,0 0 0 16,1-3 0-16,-2 0 0 0,0-2 48 0,-1 1 16 15,-2-2 0-15,-2-1 0 0,0 0 80 0,-2 0 16 16,0 5 0-16,-3-1 0 0,-1 0 80 0,-1 2 0 16,-1 2 16-16,1 5 0 0,0 0 144 0,0 0 32 15,0 0 0-15,0 0 0 0,-3 4-384 0,-1 4-64 16,1 2 0-16,0 2-128 0,-1 2 0 0,0 5 0 15,1 1 0-15,-1 4 0 0,1 2-128 0,0 3 128 16,0 2 0-16,0 2-144 0,1 2 144 0,-1 1 0 16,1 1 0-16,-2-2-128 0,2-1 128 0,0-1 0 15,0-2 0-15,0-2 0 0,-1 0 0 0,1-3 0 16,-1-2 0-16,0-4 0 0,-1-2 0 0,0-3 0 16,2-2 128-16,-2-4-128 0,-1-1 208 0,-1-3-16 15,2-3-16-15,-2-2 0 0,0-2 272 0,-2-3 48 0,0-3 16 0,1-1 0 16,-1-4-64-16,0-2-16 15,2-1 0-15,-1-4 0 0,-1-1-176 0,3-1-48 0,2 0 0 0,0 0 0 16,0 1-208-16,3 2 0 0,1 1-192 0,1 0 192 31,1 1-656-31,0 2-32 0,1 1 0 0,3 1 0 16,1-1-2240-16,-1 3-448 0,3 0-80 0</inkml:trace>
  <inkml:trace contextRef="#ctx0" brushRef="#br0" timeOffset="132138.68">4695 6964 29999 0,'0'0'1328'0,"0"0"272"0,0 0-1280 0,0 0-320 15,0 0 0-15,0 0 0 0,-6 2 720 0,2 3 80 0,0 1 16 0,-1 3 0 16,2 2-352-16,-1 0-64 16,1 0-16-16,1 2 0 0,-2 2-384 0,2-1 0 15,1 0-144-15,0 1-9984 0,-1-2-2000 0</inkml:trace>
  <inkml:trace contextRef="#ctx0" brushRef="#br0" timeOffset="132764.15">4129 7651 19343 0,'-5'1'1728'0,"-2"1"-1392"15,-1 0-336-15,1 0 0 0,-1 0 1472 0,0 2 240 0,1-1 32 0,1 1 16 16,2-1-48-16,4-3-16 16,0 0 0-16,0 0 0 0,2 6-800 0,3 0-144 15,3-2-48-15,4-1 0 0,5 1-416 0,6-2-96 16,6 0 0-16,7-1-16 0,5-1-176 0,5 0 0 0,3 0 0 0,6-1 128 0,6-1-128 0,6 1 0 16,5 1 0-16,3-1 0 15,0 0 0-15,5 0 0 0,5-2 0 0,-2 0 0 0,0 0 128 0,-1-2-128 16,0 0 0-16,-1-1 128 0,0 2-128 0,-3-2 128 15,-5 3-128-15,-4 0 128 0,-8 1-128 0,-6-1 0 16,-6 1 0-16,-7 0 0 0,-3 1 144 0,-5 0-144 16,-9 1 160-16,-4 0-160 0,-4 0 448 0,-5 0-16 15,-3-1 0-15,-3 0 0 0,-6 1-64 16,0 0-16-16,0 0 0 0,0 0 0 0,0 0-352 0,-5-1 144 16,-3-1-144-16,0 1 0 15,2 1-1696 1,-3 0-448-16,0 0-96 0</inkml:trace>
  <inkml:trace contextRef="#ctx0" brushRef="#br0" timeOffset="134689.17">4761 8193 11967 0,'0'0'1072'0,"0"0"-864"0,0 0-208 0,-6-3 0 15,1-1 2448-15,5 4 448 0,-6-2 96 0,6 2 16 16,-7-2-832-16,7 2-176 0,0 0-16 0,0 0-16 16,0 0-688-16,0 0-144 0,0 0-32 0,5-1 0 0,3 0-720 15,0 1-128-15,6 0-48 0,0 0 0 0,2 0-48 0,3-1-16 16,2 1 0-16,2 0 0 0,-1 0-16 0,1 0 0 16,1-2 0-16,1 1 0 0,-1 0 0 0,0-1 0 15,-2 1 0-15,-1 0 0 0,-1 0-128 0,-3 0 192 16,-1 0-192-16,-1-1 192 0,-3 1-192 0,-2 1 128 15,-3-1-128-15,-7 1 128 0,0 0 64 0,0 0 0 16,0 0 0-16,0 0 0 0,-8-4 64 0,-3 1 32 16,-2-1 0-16,-3 2 0 0,0 1-96 0,-4 0-32 0,-3-1 0 15,0 2 0-15,-4 0-160 0,0 1 192 0,-4 2-192 0,-2 0 192 16,-1 2 0-16,-1 1 16 0,-1 2 0 0,-1 2 0 16,1 0 32-16,2 1 0 15,1 0 0-15,3 0 0 0,4 2-240 0,3 0 144 0,2 0-144 0,3 2 128 16,3-1-128-16,3-1 0 0,3 0 0 0,2 1 0 15,3-3 0-15,2 0 0 0,2 0-128 16,2 0 128-16,1 0 0 0,4-1-176 0,0-2 176 0,4 0-128 16,2-1 128-16,1-2 0 0,1 0 0 0,3-3-128 0,1-1 128 0,0-1 0 15,1-1 0-15,0-3 0 0,-2-1 128 0,-2-2-128 16,-1 0 160-16,-1-2-160 0,-6 0 320 0,-1 0-48 16,-1-3 0-16,-4 0 0 0,-4-1 128 0,-3 0 32 15,-1-1 0-15,-3 3 0 0,-2 2-176 16,-1 0-16-16,-3 1-16 0,0 1 0 0,1 3-224 15,-1 1 0-15,1 2-144 0,1 2 144 16,-1 3-1504-16,1 3-208 0,2 0-32 0,3 4-10240 16,1 3-2048-16</inkml:trace>
  <inkml:trace contextRef="#ctx0" brushRef="#br0" timeOffset="135608.34">4966 8635 9215 0,'0'0'816'0,"0"0"-656"0,0 0-160 0,0 0 0 0,0 0 1856 0,5-4 352 31,-5 4 64-31,0 0 16 0,1-7-880 0,-1 7-192 0,0 0-16 16,0 0-16-16,0 0-704 0,0 0-144 0,0 0-16 0,0 0-16 0,3-3-160 15,-3 3-16-15,0 0-128 16,0 0 192-16,0 0-192 0,0 0 128 0,0 0-128 16,0 0 0-16,0 0 208 0,0 0-48 0,0 0-16 0,0 0 0 0,0 0 160 0,0 0 16 15,3-5 16-15,-3 5 0 0,0 0-176 0,0 0-32 16,0 0-128-16,0 0 192 16,0 0-192-16,0 0 0 0,5-4 0 0,-5 4 0 15,0 0 0-15,4-4 0 0,-4 4 0 0,0 0 0 16,0 0 176-16,5-5-176 0,-5 5 192 0,0 0-192 15,0 0 512-15,0 0 0 0,0 0 0 0,1-5 0 16,-1 5 160-16,0 0 32 0,0 0 0 0,0 0 0 0,-4-5-208 0,4 5-48 16,0 0 0-16,-6-1 0 0,-1 0-96 0,1 1-32 15,-1 1 0-15,-1 2 0 0,3 2-32 0,-3 0-16 16,1 1 0-16,0 2 0 0,-3 0-112 0,0 2-32 16,1 0 0-16,1 1 0 0,1 1 0 0,0 1-128 15,1 1 192-15,2 0-64 0,0 1-128 0,2 0 0 16,-1-2 0-16,3 0 0 0,2-1 0 0,1 0 0 15,0-2 0-15,2-1 0 0,1-2 0 0,1-2 128 0,0 1-128 16,1-2 128-16,0 0-128 0,1 0 0 16,2-3 144-16,0 0-144 0,1-1 0 0,-2-1 0 15,4-3-192-15,1 1 64 16,1-1-2448-16,1-3-496 0,2-2-80 0</inkml:trace>
  <inkml:trace contextRef="#ctx0" brushRef="#br0" timeOffset="135970.6">5153 8687 26207 0,'0'0'1152'0,"-3"-4"256"0,1 0-1136 0,0 0-272 16,-2-2 0-16,2 2 0 0,1-2 1104 16,1 6 176-16,0-6 16 0,0 6 16 0,0-5-16 0,0 5 0 15,0 0 0-15,0 0 0 16,0 0-784-16,7 1-144 0,0 3-48 0,0 1 0 15,-2 2-320-15,2 2 144 0,1 0-144 0,-2 4 0 0,0 0 192 0,-1 1-192 16,0 1 192-16,-1 2-192 0,-1 1 144 16,1-3-144-16,-4-1 0 0,0-1 144 0,1-2-144 0,-2-1 192 15,-2-1-192-15,1-2 192 0,2-7 208 0,0 0 48 16,-3 5 16-16,3-5 0 0,0 0 320 16,-6-2 64-16,2-2 16 0,-1-3 0 0,0-3-192 0,2-2-32 15,-3-3-16-15,3-2 0 0,2 0-272 0,2 0-48 16,2 1-16-16,0 0 0 0,1 2-288 15,1 1 0-15,1 1 128 0,2 1-128 0,-1 1 0 0,2 2 0 0,0 1 0 0,0 2 0 16,0 0-208-16,-1 3 48 0,2 1 16 0,-1 1 0 31,0 1-1728-31,1 0-352 0,0 3-64 0,-3 0-15520 0</inkml:trace>
  <inkml:trace contextRef="#ctx0" brushRef="#br0" timeOffset="137267.1">6667 7305 10127 0,'0'0'896'0,"0"0"-704"15,0 0-192-15,0 0 0 0,0 0 3040 0,0 0 576 16,0 0 112-16,0 0 32 0,0 0-992 0,0 0-192 16,8 1-32-16,-3-1-16 0,-5 0-912 0,9-1-176 15,1 0-32-15,1 0-16 0,0 0-816 0,0 0-176 0,2-1-16 0,1 0-16 16,1 1-368-16,0 0 128 16,1 0-128-16,1-1 0 15,-1 1-368-15,1 0-144 0,-1 1-16 0,0 0-16 16,-4 1-2608-16,0 0-528 0</inkml:trace>
  <inkml:trace contextRef="#ctx0" brushRef="#br0" timeOffset="137423.57">6689 7457 24879 0,'0'0'2208'0,"-6"1"-1760"15,1 0-448-15,5-1 0 0,0 0 2800 0,0 0 464 16,0 0 112-16,0 0 16 16,0 0-2048-16,0 0-416 0,0 0-80 0,2 6-16 0,1-2-192 0,4 0-64 15,2 0 0-15,1-1 0 0,0 0-384 0,2 1-192 16,2-1 160-16,2 0-160 0,1-1 0 0,1 0 0 15,0-1 0-15,1-1-160 16,1 0-2016-16,0 0-416 0,0-1-80 0</inkml:trace>
  <inkml:trace contextRef="#ctx0" brushRef="#br0" timeOffset="139455.54">8580 6717 21183 0,'0'0'1888'0,"0"0"-1504"15,0 0-384-15,0 0 0 0,0 0 1184 0,0 0 160 0,0 0 48 0,0 0 0 16,1-6-80-16,-1 6-16 16,5-4 0-16,3 0 0 0,3 1-640 0,2 1-128 0,2 1-16 0,1 0-16 15,2 1-144-15,1 0-32 16,3-1 0-16,2 1 0 0,-1 0-64 0,1 0-32 16,0 0 0-16,-1 0 0 0,-1 0-96 0,0 0-128 0,-3 0 176 0,-3 0-176 15,-1 0 144-15,-2 0-144 16,-2 0 0-16,-1 0 144 0,-3 0-144 0,0 0 0 0,-7 0 144 0,0 0-144 0,0 0 192 0,0 0-16 15,0 0-16-15,0 0 0 0,0 0 96 16,0 0 32-16,-7-3 0 0,-1 1 0 0,-2-1 32 16,-2 1 16-16,-4 0 0 0,-2-1 0 15,-4 1-144-15,-4 0-16 0,-3 0-16 0,-2 1 0 0,0 1-160 16,0 0 192-16,0 0-192 0,3 1 192 0,0 1 0 0,2 2 0 16,1 1 0-16,1 0 0 0,2 2-32 0,4 1 0 15,0 0 0-15,3 2 0 0,2 0-160 0,0 2 0 16,4 1 0-16,1 1 0 0,2-2 0 0,3 0 0 15,1 1-176-15,3 0 176 0,2-1-144 0,2 0 144 16,0-1-160-16,2 0 160 0,2-2 0 0,0-1 0 16,1-1 0-16,2-2 0 0,1-1 0 0,-1 0 0 0,0-2 0 15,-1-1 0-15,-1-1 0 0,-2-1 0 16,0-1 128-16,-2-2-128 0,-2 0 320 0,-1-1-32 0,-2-2-16 0,1 0 0 16,-2-1 112-16,-3 0 32 0,0-1 0 15,-2 1 0-15,-4 0-144 0,0-1-16 16,0 4-16-16,-1 1 0 0,-1 0-240 0,1 0 0 0,0 3 0 0,2 0 0 31,-1 1-528-31,3 1-48 0,1 2-16 0,2 2 0 16,-1 1-1776-16,3 2-368 0,2 2-64 0,3 0-12688 0</inkml:trace>
  <inkml:trace contextRef="#ctx0" brushRef="#br0" timeOffset="139917.1">8791 6929 11055 0,'0'0'480'0,"0"0"112"0,0 0-464 0,0 0-128 0,-4 4 0 0,-1 2 0 0,1 0 4688 0,-2 1 928 15,-1 2 176-15,-1 0 32 0,1-1-3728 0,2 1-752 16,0 1-160-16,3 0-32 0,-1 0-512 0,2 0-128 16,1 0 0-16,1 0-16 0,0-2-208 0,2 1-32 15,3 0-16-15,0-2 0 0,1-1-64 0,2 0-16 16,0-3 0-16,2-1 0 0,1 0 0 0,-1-2 0 16,0-1 0-16,0-2 0 0,0-2 16 0,0-1 0 15,-1-2 0-15,-1 0 0 0,2-3 64 0,-4 0 16 16,0-2 0-16,-2 1 0 0,0 0 80 0,-2 0 32 15,-1 1 0-15,0 2 0 0,-1 3 80 0,-1 0 32 16,-1 2 0-16,1 4 0 0,0 0-176 0,0 0-48 0,0 0 0 0,0 0 0 16,-3 6-256-16,0 3 0 0,-1 3 0 0,1 3 0 15,-1 1 0-15,0 5-144 16,1 3 144-16,0 3-192 0,-3 0 192 0,2 5-128 0,-1 3 128 0,1 0-128 16,1 0 128-16,1-2 0 15,-1-2 0-15,3 1-128 0,-1-2 128 0,0-2 0 0,-1-3 0 0,0-3 0 16,1-2 0-16,0-4 0 0,-2-2 0 0,1-1 0 15,0-2 128-15,0-4-128 0,-2-1 160 0,1-3-160 0,-1-1 256 0,-2-2-64 16,0-3 0-16,-3-3 0 0,-1-1 64 0,-2-3 0 16,0-2 0-16,0-1 0 0,0-2 64 0,1 0 0 15,0-3 16-15,1 2 0 0,1-1-96 0,2 3-32 16,2 1 0-16,1 1 0 0,1 1-208 16,2 1 0-16,2 1 0 0,2 1 0 0,2-1-192 0,3 3-16 15,3-1-16-15,3 2 0 16,3 0-1504-16,3 1-320 0,1 1-48 0,3-1-10832 15,-1 1-2160 1</inkml:trace>
  <inkml:trace contextRef="#ctx0" brushRef="#br0" timeOffset="140321.26">7966 7607 22111 0,'0'0'1968'0,"-4"0"-1584"0,-2-2-384 16,6 2 0-16,-4-2 1744 0,4 2 272 0,-6-2 48 0,6 2 16 15,0 0-336-15,0 0-64 16,0 0-16-16,0 0 0 0,8-2-672 0,2 0-144 15,2-1-16-15,2 2-16 0,4-1-368 0,5 1-64 0,3-3 0 16,7 0-16-16,7 0-160 0,7 1-16 16,8-2-16-16,5 1 0 0,2-3-176 0,6 2 192 0,5-1-192 0,6 2 192 15,7-2-192-15,2 2 0 0,1-2 0 0,6 2 0 0,4 1 0 0,-2-1 0 16,-4-1 128 0,-2 2-128-16,2 2 0 0,-5-1 0 0,-6 0 0 0,-6 0 128 15,-8 0-128-15,-6 1 0 0,-8 0 0 0,-7 0 0 0,-6 1 128 0,-6 0-128 0,-5 0 128 0,-5 0-128 16,-4 0 176-16,-6 0-48 15,-4 0-128-15,-3 0 192 0,-8 0-192 0,0 0-240 16,0 0 48-16,-5-2 16 16,-4 2-2256-16,-3 2-464 0</inkml:trace>
  <inkml:trace contextRef="#ctx0" brushRef="#br0" timeOffset="142076.39">8506 8028 24767 0,'0'0'1088'0,"0"0"240"0,-2-6-1072 0,2 6-256 15,0-5 0-15,0 5 0 0,-1-6 1152 0,1 6 160 0,0 0 32 0,0 0 16 16,0 0-64-16,-5 4-16 0,1 2 0 0,1 3 0 0,-1 2-768 0,1 2-144 31,-1 4-48-31,-1 3 0 0,1 2-144 0,1 2-48 0,-2 1 0 0,2 1 0 16,0 1 32-16,-1 0 0 0,2 2 0 15,-2-2 0-15,0-1-160 0,2-3 160 16,0-2-160-16,1-1 160 0,0-2-16 0,1 0 0 16,-1-4 0-16,-2-2 0 0,1-2 112 0,0-2 32 15,1-3 0-15,1-5 0 0,0 0 112 0,0 0 32 0,0 0 0 0,0 0 0 16,-6-4 80-16,2-4 32 16,0-4 0-16,0-1 0 0,0-5-224 0,1-4-64 15,0-3 0-15,1-2 0 0,0-3-80 0,1-3-32 0,1-3 0 0,1-1 0 16,1 1-144-16,0 0 0 0,1 0 0 0,0 3 0 0,2 3 0 15,2 2 0-15,-1 2 0 0,-1 4 0 0,1 2 0 16,0 3 0-16,0 3 0 0,2 3 0 16,2 2 0-16,1 3 128 0,0 1-128 0,1 2 128 15,3 2-128-15,-2 1 0 0,-1 2 0 0,-1 0 0 16,-1 3 0-16,0 1 0 0,-2 1 0 0,-3 1 0 0,1 0 0 16,-2 2 0-16,-3 1 0 0,-1 0 0 0,-2-1 0 15,-3 2 0-15,1 0 0 0,-3 2 0 0,0-3 0 0,-3-1 0 16,-1-1 128-16,-1 1-128 0,0-1 128 0,0 0-128 15,-1-1 0-15,4-1 128 0,-2 1-128 0,0 0 0 16,0-1-192-16,0 2 192 16,-2 0-1728-16,2 0-240 0,0-1-32 0,3 1-9680 15,1 2-1936-15</inkml:trace>
  <inkml:trace contextRef="#ctx0" brushRef="#br0" timeOffset="142516.92">8638 8278 2751 0,'0'0'256'0,"0"0"-256"0,0 0 0 0,0 0 0 15,0 0 2112-15,0 0 384 0,0 0 80 0,0 0 16 0,0 0-432 0,0 0-96 16,0 0-16-16,0 0 0 0,0 0-368 0,0 0-80 16,4-3 0-16,-4 3-16 0,0 0-496 0,0 0-80 15,0 0-32-15,0 0 0 0,0 0-384 0,0 0-80 16,0 0 0-16,0 0-16 16,0 0-144-16,0 0-32 0,0 0 0 0,0 0 0 0,0 0-80 0,0 0-32 15,-4 4 0-15,0-1 0 0,4-3-80 0,-5 4 0 0,5-4-128 0,-4 5 192 16,4-5-192-16,-3 4 128 15,3-4-128-15,0 0 0 0,-4 5 128 0,4-5-128 0,0 0 0 0,0 0 144 16,0 0-16-16,0 0-128 0,0 0 192 0,0 0-64 16,0 0-128-16,0 0 160 15,0 0-160-15,0 0 160 0,0 0-160 0,0 0 0 16,0 0 0-16,0 0 0 0,0 0-192 0,0 0-128 16,0 0-32-16,0 0 0 15,0 0-544-15,0 0-96 0,0 0-32 0,0 0 0 16,0 0-2032-16,0 0-400 0</inkml:trace>
  <inkml:trace contextRef="#ctx0" brushRef="#br0" timeOffset="143601.41">8635 8348 12431 0,'0'0'544'0,"0"0"128"0,0 0-544 0,0 0-128 0,3-4 0 0,-3 4 0 0,2-6 1520 0,-1 1 272 16,0 0 48-16,-1 5 16 0,0 0-544 0,2-4-96 15,-2 4-32-15,0 0 0 0,0 0-352 0,0 0-80 16,0-6-16-16,0 6 0 0,0 0-176 0,0 0-48 16,0 0 0-16,0 0 0 0,0 0-224 0,0 0-48 15,0 0-16-15,0 0 0 0,0 0-224 0,0 0 176 16,0 0-176-16,0 0 160 0,0 0-160 0,0 0 0 15,0 0 0-15,0 0 0 0,0 0 0 0,0 0 0 16,0 0 0-16,0 0 0 0,0 0 0 0,0 0 0 16,0 0 0-16,0 0 128 0,0 0-128 0,0 0 0 15,0 0 0-15,0 0 0 0,0 0 0 0,0 0 0 16,0 0 0-16,0 0 0 16,0 0-400-16,0 0-16 0,0 0 0 0,0 0 0 15,0 0-464-15,0 0-80 0,0 0-32 0,0 0 0 16,0 0-32-16,0 0-16 0,0 0 0 0,0 0 0 15,0 0 80-15,0 0 32 0,0 0 0 0,0 0 0 16,0 0-16-16,0 0 0 0,0 0 0 0,0 0 0 16,0 0 240-16,0 0 32 0,0 0 16 0,0 0 0 15,0 0-352-15,0 0-64 0</inkml:trace>
  <inkml:trace contextRef="#ctx0" brushRef="#br0" timeOffset="144180.2">8638 8322 3679 0,'0'0'320'0,"0"0"-320"0,0 0 0 0,0 0 0 0,0 0 2480 0,0 0 416 15,0 0 96-15,0 0 16 0,0 0-1184 0,0 0-224 16,0 0-64-16,0 0 0 0,0 0-256 0,0 0-48 15,0 0-16-15,0 0 0 0,0 0-336 16,0 0-80-16,0 0-16 0,0 0 0 0,0 0-256 16,0 0-48-16,0 0-16 0,0 0 0 15,-4-4-144-15,4 4-48 0,0 0 0 0,0 0 0 0,0 0-80 0,0 0-32 16,0 0 0-16,0 0 0 0,0 0 0 0,0 0 0 16,-7 1 0-16,7-1 0 0,-5 4 0 0,-1 0 0 15,-2 0 0-15,4 2 0 0,-2-1 96 16,1 1 32-16,-1 1 0 0,4 0 0 0,-4 0 80 0,1 1 16 15,1 0 0-15,1 0 0 0,1 1-112 0,-1 0-16 16,0-1 0-16,1 2 0 16,2 0-128-16,0-1-128 0,0-1 192 0,1-1-192 0,0 1 160 0,1-1-160 15,0-1 128-15,0 0-128 0,2-1 192 0,0 0-32 16,2-2-16-16,1 0 0 0,1 0-16 0,1-2-128 0,0-1 192 0,1 0-64 16,1-1 16-16,1-2 0 0,0 0 0 0,1-1 0 15,1-1 112-15,3 0 32 31,1-2 0-31,0-2 0 0,-1-2 32 0,-1 0 16 0,1-1 0 0,-3-1 0 0,0-1-144 0,-2-1-48 0,-2 1 0 0,1 0 0 16,-5 0-144-16,-2 1 160 0,-2 2-160 0,-1 3 160 16,-1-1-160-16,-1 2-192 0,-2 3 32 0,0-1 16 15,-2 1-272 1,-1 1-48-16,-2 1-16 0,0-1 0 0,2 3 48 0,-1 1 16 0,-1 2 0 0,1 0 0 16,0 1 0-1,2 1 0-15,-2 0 0 0,3 1 0 0,0 0 224 0,2 3 64 0,0 1 0 0,1 0 0 0,0-1 128 0,1 1 0 16,1 0-144-16,0 1 144 0,1 1 0 0,1 0 0 15,2-1 0-15,-1 0 0 0,2-1 288 0,-1 0 32 16,1-1 0-16,-1 0 0 0,2-1 144 0,0 0 48 16,1-1 0-16,1-1 0 0,1-1 112 0,1 0 16 15,-2-2 16-15,-1-1 0 0,1-1-96 0,-1 0-32 16,-3-1 0-16,1 0 0 0,-1-1-208 0,1-1-64 16,-6 2 0-16,5-3 0 0,0 0-80 0,-5 3-32 0,4-5 0 0,-4 5 0 15,4-3-144-15,-4 3 0 0,0 0 0 0,0 0 0 31,0 0-352-31,0 0-160 0,0 0-16 0,0 0-16 16,0 0-2704-16,0 0-528 0</inkml:trace>
  <inkml:trace contextRef="#ctx0" brushRef="#br0" timeOffset="144698.06">9416 8050 20159 0,'0'0'896'0,"1"-6"176"0,0 1-864 0,1-2-208 15,0 0 0-15,1-1 0 0,-1-1 1824 0,-1 0 320 16,0 0 64-16,0 1 16 0,0 0-272 0,1 1-48 0,-1 1-16 0,2 0 0 31,-2 1-480-31,0-1-80 0,-1 6-32 0,0 0 0 0,2-5-512 0,-2 5-96 31,0 0-32-31,0 0 0 0,0 0-224 0,0 0-48 0,-3 6-16 0,-2 4 0 0,-2 3-208 0,-3 5-32 0,-2 4-128 0,-4 4 192 16,-4 6-192-16,-3 5 176 0,-3 3-176 16,-4 5 160-16,-2 4-160 0,-1 3 0 0,-1 1 0 0,1 1 128 15,2 0-128-15,2-3 0 16,0-5 0-16,4-3 128 0,3-3-128 0,2-4 0 0,4-3 0 0,1-3 128 16,3-4-128-16,2-3 0 0,4-2 144 15,-1-5-144 1,2 0 0-16,0-4 0 0,3-2 0 0,1-2 128 15,1-2-448-15,0-6-96 0,0 0-16 0,0 0 0 16,6 0-1760-16,3-4-368 0,2-4-64 16,4-5-13856-16</inkml:trace>
  <inkml:trace contextRef="#ctx0" brushRef="#br0" timeOffset="145101.45">9447 8372 28559 0,'0'0'2544'0,"0"0"-2032"16,0 0-512-16,0 0 0 0,0 0 1408 0,0 0 192 15,0 0 48-15,0 0 0 0,0 0-176 0,0 8-16 16,-4 1-16-16,0 4 0 0,-2 3-704 0,0 3-144 0,-2 2-16 16,-1 2-16-16,-1 2-400 0,0 2-160 15,1 1 128-15,-1 0-128 0,0-2 0 0,0 1 0 0,1-2 128 0,1 0-128 16,1-1 0-16,0-2 0 16,2-2 0-16,-1-3 0 0,1-4 128 0,1-1-128 15,4-3 128-15,-1-3-128 0,1-6 144 0,0 0-144 0,0 0 160 0,0 0-160 16,0 0 0-16,6-7 0 0,1-5 0 15,0-4 0-15,2-4-240 0,2-4-32 0,0-3-16 0,2-5 0 16,1-2 64-16,1-3 16 16,-1 0 0-16,0 1 0 0,-1 2 208 0,1 3-144 0,-6 4 144 0,0 5-128 15,-1 5 320-15,-2 3 64 0,0 3 0 0,-2 3 16 16,-1 2 240-16,-2 6 64 0,0 0 0 0,0 0 0 16,0 0-336-16,0 0-64 0,2 8-16 0,0 2 0 15,1 3-160-15,-1 3 0 0,1 0 0 0,0 3 0 16,0 2 0-16,0 1 0 0,0 1 0 0,2-1 0 15,-3 1 0-15,2 0 0 0,1-1 0 0,-1-1 0 0,0-1 0 0,1-2 0 16,-1 0 0-16,1-3 0 0,-1 0 0 0,0-2 0 16,0-1 0-16,-1-2 0 15,0-1-816-15,0-2-240 0,-1-1-48 0,-2-6-11296 16,0 0-2256-16</inkml:trace>
  <inkml:trace contextRef="#ctx0" brushRef="#br0" timeOffset="145267.16">9353 8670 34095 0,'0'0'1504'0,"-4"-2"320"0,4 2-1456 0,0 0-368 0,0 0 0 0,0 0 0 16,0 0 1280-16,0 0 176 0,0 0 32 0,0 0 16 15,5-3-624-15,3-1-128 0,2 1-32 0,2 1 0 16,1 0-544-16,4 0-176 0,1-2 0 0,2 1 0 16,1-1 0-16,2-2-256 0,1-1 32 0,0 1-12144 31,1-3-2432-31</inkml:trace>
  <inkml:trace contextRef="#ctx0" brushRef="#br0" timeOffset="145677.04">9755 7860 29375 0,'1'-11'1296'0,"-1"11"272"0,0-6-1248 0,0 1-320 16,1 0 0-16,1 1 0 0,0-2 1152 0,-2 6 160 0,3-4 32 15,-3 4 16-15,4-5 128 0,1 2 32 0,2 1 0 0,-1 1 0 16,1 0-816-16,0 1-176 15,0 1-16-15,1 1-16 0,1 1-176 0,0 3-48 0,2 0 0 0,-1 3 0 16,1 2-64-16,0 2-16 0,1 4 0 0,0 1 0 16,0 1-32-16,0 4-16 0,0 5 0 0,-1 4 0 15,-1 3 16-15,-1 4 0 0,-3 5 0 0,1 2 0 0,-4 3-32 0,-3 5-128 16,-2 3 192-16,-3 4-64 0,-4 0-128 0,-2 2 192 16,-5-1-192-16,-1-1 192 0,-3-1-64 0,-2-3 0 15,-2-2 0-15,-6-2 0 16,-4-5-288-16,-3-3-64 0,-4-3-16 0,-4-5 0 31,-1-1-1552-31,-1-1-320 0,1-3-64 0,-3-1-9728 0,-5-2-1952 0</inkml:trace>
  <inkml:trace contextRef="#ctx0" brushRef="#br0" timeOffset="146203.95">8389 7777 2751 0,'-12'-10'256'0,"8"6"-256"32,-3-3 0-32,1 1 0 0,-1-2 4032 0,1 0 752 0,-1 2 144 0,0-2 48 0,1 2-2560 0,-1 2-512 15,3 1-112-15,-1 0 0 0,1 1-448 16,4 2-64-1,0 0-32-15,-6 2 0 0,0 2-560 0,-1 0-112 0,1 4-32 0,-2 2 0 16,-1 3-160-16,-1 2-16 16,-2 4-16-16,-1 5 0 0,-1 5-32 0,-3 5 0 0,0 6 0 0,-2 4 0 15,-2 5-176-15,0 5-144 0,-3 2 192 0,2 6-192 0,2 4 0 0,1 2 0 16,0-1 0 0,2-1 0-16,3-2 128 0,2-3-128 0,2 0 0 0,3-4 0 15,3-3 144-15,3-2-144 0,1-5 0 0,4-3 144 0,0-2 96 0,4-3 16 16,2-1 0-1,1-5 0-15,2-5 32 0,3-1 16 0,0-3 0 0,2-2 0 16,-1-3-128-16,2-4-32 0,1-2 0 0,1-3 0 16,1-4-784-16,0-3-144 0,0-2-48 0,2-4-10240 15,1-5-2064-15</inkml:trace>
  <inkml:trace contextRef="#ctx0" brushRef="#br0" timeOffset="146683.2">7792 7677 26719 0,'0'0'1184'0,"0"0"240"0,0 0-1136 0,0 0-288 15,0 0 0-15,0 0 0 0,0 0 864 0,0 0 112 16,9 3 32-16,1-1 0 0,2 0 32 0,3-1 16 15,3 0 0-15,3-1 0 0,2 0-800 0,2 0-256 0,3-4 128 0,0 1-15360 16</inkml:trace>
  <inkml:trace contextRef="#ctx0" brushRef="#br0" timeOffset="156184.6">1191 10238 2751 0,'0'0'128'16,"0"0"16"-16,3-5-144 0,-1 0 0 0,-2 5 0 16,4-6 0-16,-4 6 4896 0,0 0 944 0,0 0 192 0,0 0 48 15,0 0-3792-15,0 0-752 16,0 0-160-16,0 0-32 0,0 0-528 0,-4 8-112 0,0 2-32 16,1 2 0-16,-1 1-288 0,1 3-48 15,-1-1-16-15,0 2 0 0,1 0-144 0,0 2-48 16,0-1 0-16,0-1 0 0,1 0-128 0,1-2 192 15,1-2-192-15,1 0 192 0,0-2-192 0,1 0 0 16,1-2 144-16,0 0-144 0,0-1 128 0,2-3-128 16,0 0 160-16,1-2-160 0,0-1 0 0,2-2 0 15,1-2-128-15,1-1 128 16,0-2-992-16,1-2-96 0,0-2 0 0,1-2-16 16,1-2-640-16,-3-3-128 0,1-1-32 0,-1-4 0 15,-2-1 352-15,0 0 64 0,-2-1 16 0,-1-1 0 0,0 1 1600 0,-3 1 320 0,0 1 64 0,-4 3 0 16,0 0 1024-16,-1 3 208 0,1 2 48 0,0 0 0 15,0 4 144-15,0 0 48 0,-1 1 0 0,2 3 0 16,1 5-752-16,0 0-144 0,0 0-16 0,0 0-16 16,0 0-592-16,0 0-112 0,0 7-32 0,1 3 0 15,0 3-320-15,1 3 0 0,-2 5 0 0,0 4 0 16,0 4 0-16,-2 1 0 0,0 3 160 0,0 4-160 16,0 1 0-16,1 1 128 0,0 0-128 0,0 2 0 15,1-1 0-15,0-2 0 0,1-3 0 0,0-2 0 16,1-1 0-16,0-3 0 0,0-4 0 0,2-3-160 15,-1-3-480-15,-1-4-112 0,0-2-16 0,1-3 0 16,-2-3-2400-16,-1-7-480 0</inkml:trace>
  <inkml:trace contextRef="#ctx0" brushRef="#br0" timeOffset="156314.24">1342 10499 27647 0,'0'0'2448'0,"1"-6"-1952"15,1 1-496-15,2-1 0 0,3 2 896 0,2-1 64 16,2 1 32-16,-1-2 0 0,3 1-736 0,3-1-256 15,4 0 144-15,2-1-144 0,0 1 128 0,1-2-128 0,2 0 0 0,-2-1-9264 32,-4 1-1936-32</inkml:trace>
  <inkml:trace contextRef="#ctx0" brushRef="#br0" timeOffset="156564.85">1181 9924 32079 0,'-22'-3'1408'0,"12"2"320"0,-2-1-1392 0,0 1-336 0,0 1 0 0,2 1 0 0,0 0 256 0,3 1-32 16,2 1 0-16,5-3 0 0,-2 7-32 0,3 0 0 16,4 0 0-16,2 2 0 15,2-1-192-15,3-2 0 0,0 0 0 0,1-3 0 0,0-1 0 0,1-2 176 16,1-3-176-16,-3-2 160 16,-1-3 144-16,-2-1 16 0,-3-1 16 0,-1-2 0 15,-4-1 304-15,-2-1 64 0,-4-2 16 0,-1 2 0 16,-4 2-208-16,-2 2-32 0,-1 2-16 0,-2 4 0 0,0 2-336 0,-2 3-128 15,1 3 0-15,1 5 144 0,0 3-400 0,4 3-96 16,4 3-16-16,3 3-11120 16,5 2-2224-16</inkml:trace>
  <inkml:trace contextRef="#ctx0" brushRef="#br0" timeOffset="157083.41">3238 9889 25791 0,'2'-13'2304'0,"-1"7"-1856"16,2 0-448-16,0 0 0 15,0 2 640-15,-3 4 48 0,0 0 0 0,0 0 0 0,0 0 320 0,0 0 64 16,0 0 16-16,0 0 0 15,2 10-672-15,0 4-128 0,-2 3-32 0,-2 4 0 0,0 2-96 0,-2 4-32 16,-2 3 0-16,0 3 0 16,-1 2 0-16,-3 2 0 0,1 2 0 0,2-1 0 0,0 1-128 0,1-4 192 0,0-3-192 0,3-3 192 15,1-3 192-15,2-3 32 16,0-4 16-16,2-3 0 0,1-2 496 0,0-3 96 0,2-4 32 0,1 0 0 16,2-2-352-16,2-1-80 0,0-2-16 0,2-1 0 15,1-1-240-15,1-1-48 0,2-1-16 0,-1-1 0 16,1 2-160-16,0-1-16 0,-2-1-128 0,2 0 192 15,-1-1-192-15,1 2 0 0,-2-1 128 0,0 1-128 16,-1 0-896 0,1 1-240-16,0 0-32 0,-1 0-11024 0,-1 0-2208 0</inkml:trace>
  <inkml:trace contextRef="#ctx0" brushRef="#br0" timeOffset="157397.41">3612 10381 20271 0,'0'0'1792'0,"0"0"-1424"15,-4-2-368-15,-1-1 0 16,5 3 2720-16,0 0 480 0,-4-3 80 0,4 3 32 0,0 0-1872 0,0 0-368 16,0 0-80-16,2-5-16 0,3-2-416 0,0 0-96 15,3 0-16-15,1-2 0 0,0-1-272 0,2 0-176 16,2 0 192-16,-4-1-192 0,0 1 224 0,-1 0-64 16,-1 1-16-16,-3 0 0 0,-1 1-144 0,-2 1 160 15,-1 7-160-15,0 0 160 0,-3-5 160 0,-2 2 16 16,-3 2 16-16,-2 3 0 0,-2 2-80 0,-1 3-16 15,-2 3 0-15,3 2 0 0,-3 3-256 0,2 1 0 0,1-1 0 16,1 1 0-16,1 1 0 0,1 1 0 0,1-2 0 16,3 1 0-16,0-2 0 15,4-1 0-15,1 1 0 0,3-2 0 0,1-1 0 0,1-1 0 0,2-1 0 0,1-1 0 16,1-2 0-16,4 0-144 0,1-3-16 0,3-2 0 16,3-2-1584-1,2-2-320-15,4-4-64 0,1-3-16 16,3-1-1552-16,1-2-304 0,-3-2-64 0</inkml:trace>
  <inkml:trace contextRef="#ctx0" brushRef="#br0" timeOffset="157585.48">3962 10273 20159 0,'3'-18'896'0,"-2"10"176"16,-2-1-864-16,0 0-208 16,-1 1 0-16,-1 0 0 0,-2 0 2928 0,2 0 528 0,0 2 128 0,-1 1 0 0,0 1-1168 0,4 4-240 15,0 0-64-15,0 0 0 0,0 0-1184 0,-4 6-240 16,0 4-48-16,2 1-16 0,-1 2-496 0,1 3-128 16,0 1 0-16,0 4 0 0,2 1 0 0,-1 4 0 15,-1 1 0-15,0 2 0 0,0 0 0 0,-1 2 144 16,1 1-144-16,0 0 160 0,0-1-160 0,1 1 0 15,0-1 0-15,1-3-176 0,0-1-16 0,1-3-16 16,-1-2 0-16,1-1 0 16,1-3-2032-16,0-2-416 0,0-4-80 0,-1-2-8144 15,1-5-1616-15</inkml:trace>
  <inkml:trace contextRef="#ctx0" brushRef="#br0" timeOffset="157932.17">3908 10503 25791 0,'-4'-10'1152'0,"4"10"224"0,-1-5-1104 0,1-1-272 15,1 1 0-15,1-1 0 0,1 1 1424 0,2 0 240 16,0 0 32-16,4-1 16 0,2 1-912 0,4-2-176 0,2-1-48 0,4 1 0 16,1-3-288-16,2 1-64 0,1-2-16 0,3 0 0 31,0-1-208-31,-1-1 176 0,-1-3-176 0,-2 1 160 0,-3-1-160 0,-2 0 192 16,-2-2-192-16,-2 2 192 0,-4-2-48 0,-2 2 0 0,-4-1 0 0,-2 3 0 15,-3 1 176-15,-1 2 48 0,-2 1 0 0,-1 1 0 16,-3 2 384-16,0 2 80 0,0 1 0 0,-2 1 16 0,-1 3-320 0,-1 3-64 31,-1 1-16-31,1 4 0 0,1 2-256 0,-1 2-48 0,0 3-16 0,0 3 0 0,2 3-128 0,0 3 0 16,1 4 0-16,0 2 0 0,-1 1-160 0,4 0 160 15,1 1 0-15,0-1-144 0,2 1 144 0,2-1 0 16,-1-1 0-16,1 0 0 0,0-1 0 0,1-1 0 16,0-4 0-16,1-1 0 15,-1-1 0-15,1-1 0 16,-2-2 0-16,1-3 128 0,0-2-128 0,1 0-192 15,-2-3 64-15,0-3 0 16,0-1-2128-16,0-7-432 0,0 0-64 0,0 0-32 0</inkml:trace>
  <inkml:trace contextRef="#ctx0" brushRef="#br0" timeOffset="158120.07">3951 10592 34095 0,'0'0'3024'0,"0"-5"-2416"0,1-2-480 0,2 0-128 15,3-1 1024-15,2 0 176 0,3 0 32 0,2 2 16 16,1-1-592-16,4 0-112 0,3 2-32 0,2-1 0 16,2 1-256-16,2-1-48 0,3 2-16 0,0 1 0 15,0-1-192-15,-1 1 0 0,0 0 0 0,-3 1 0 16,0 0-1424-16,-3 1-336 0,-2 0-64 0,-3 1-9248 16,-2 1-1856-16</inkml:trace>
  <inkml:trace contextRef="#ctx0" brushRef="#br0" timeOffset="158512.4">3085 10935 10127 0,'0'0'896'0,"0"0"-704"0,-5-3-192 0,5 3 0 16,0 0 5184-16,0 0 1024 0,0 0 192 0,0 0 32 15,0 0-4272-15,0 0-864 0,5-3-160 0,3 0-48 16,3 2-512-16,3 0-96 0,4 0-32 0,3 1 0 16,4 0-96-16,5 0-32 0,3 0 0 0,3-1 0 15,3-1-64-15,2 0-32 0,-1-1 0 0,2 0 0 16,1-1-64-16,1-1-16 0,1 1 0 0,0 0 0 15,1-2-16-15,-1 1 0 0,0-1 0 0,-3 1 0 16,-3-1 32-16,-3 2 0 0,-2-1 0 0,-4 2 0 16,-6 0-32-16,-3 0-128 0,-3 1 192 0,-2 0-64 0,-3 1 0 15,-2 0-128-15,-3 1 192 0,-8 0-64 16,0 0 16-16,0 0 0 0,0 0 0 0,0 0 0 0,0 0-144 0,0 0 0 16,0 0 0-16,-4 8 0 15,-1 0-1472-15,-1 1-288 0,-1 1-48 0,-3 1-10032 16,-2 1-2016-16</inkml:trace>
  <inkml:trace contextRef="#ctx0" brushRef="#br0" timeOffset="159017.04">3566 11459 10127 0,'-9'10'448'0,"4"-6"96"0,0 1-544 0,1-1 0 0,4-4 0 0,-3 4 0 16,3-4 4144-16,0 0 720 15,0 0 128-15,0 0 48 0,0 0-2528 0,0 0-496 0,5-2-96 0,4 0-32 16,0-4-624-16,1 0-128 0,2-2-32 0,1-1 0 16,0-2-384-16,0-1-80 0,2-1 0 0,-1 0-16 15,0-1-288-15,0-2-48 0,1 0-16 0,-2-1 0 16,-2 0-112-16,-1-1-32 0,0 0 0 0,-1 2 0 0,-3 0-128 0,0 2 0 16,-3 2 144-16,-1 2-144 15,-1 1 0-15,-1 3-128 0,-1 0 0 0,-1 2 0 16,2 4-416-16,-6-3-80 0,0 1-16 0,-2 4 0 15,-1 0-320-15,1 1-64 0,-1 3 0 0,-1 0-16 16,0 2-368-16,1 1-64 0,0 1 0 0,2 1-16 16,0 0 624-1,2 1 128-15,-1 0 32 0,1 0 0 0,1 0 448 0,1 0 80 0,1 0 32 0,1 0 0 0,0 0 416 0,2 0 96 16,0 1 16-16,2-1 0 0,0 1 512 0,3 0 128 0,2-1 0 0,-1 0 16 16,1 0-80-16,1 0-32 15,1-2 0-15,1 1 0 0,1-2-80 0,3 0-16 16,1-1 0-16,-2-1 0 0,0 0-112 0,0-2-16 15,2-1-16-15,-2-1 0 0,-1-1-128 0,-1-1-32 0,-1 0 0 0,0-1 0 16,-1 0-144-16,-1 0-16 16,-1 0-16-16,-2 0 0 0,1-1-352 0,-1 2 0 15,0 1 0-15,-6-2 0 0,6 0 0 0,-6 0 0 16,5 1 0-16,1 0 0 0,-1 0-144 0,-5-1-48 0,7 0-16 0,-2 0 0 16,-5 0-1584-1,8-1-320-15,0-1-64 0,-1-3-9632 0,2 0-1920 16</inkml:trace>
  <inkml:trace contextRef="#ctx0" brushRef="#br0" timeOffset="159428.93">4696 10038 2751 0,'-4'-10'256'0,"3"5"-256"15,1-1 0-15,-1-1 0 0,1 1 5504 0,0-1 1072 16,-1 0 208-16,1 0 32 16,0-1-3840-16,1 1-768 0,-1 1-160 0,1-1-16 0,0 2-432 0,-1 5-64 15,0 0-32-15,0 0 0 0,0 0-800 0,0 0-176 16,0 0-16-16,6 3-16 0,-1 2-368 0,2 4-128 0,1 1 0 0,2 2 0 15,-1 3 0-15,4 3 128 16,-1 4-128-16,0 4 0 0,0 2 0 0,1 6 128 16,-2 5-128-16,-1 5 0 0,-2 5 128 0,-2 6-128 0,0 6 0 0,-3 1 0 15,0 3 144-15,-3 4-144 0,-3 1 128 0,1 3-128 16,-4-3 176-16,0 0-48 0,-3-1-128 0,-2-1 192 0,-2-4-32 0,-3-4-16 16,-1-3 0-16,-3-1 0 15,-3-2 48-15,-2-2 16 0,-3-3 0 0,-3 0 0 16,-2-4-592-16,-2-1-128 0,-3-1-32 15,-3-1 0-15,-4-3-1696 0,-6 0-352 0,-5-5-64 0</inkml:trace>
  <inkml:trace contextRef="#ctx0" brushRef="#br0" timeOffset="159949.45">2932 9892 22111 0,'-1'-18'1968'0,"2"11"-1584"16,2-1-384-16,-1 0 0 0,-1-3 928 0,1 0 96 0,1-3 32 0,1 2 0 0,-2 0 464 0,0 1 80 16,0 2 32-16,-1 2 0 0,0 0-416 0,-1 7-96 15,-3-6-16-15,3 6 0 16,0 0-352-16,-6 2-80 15,-3 3-16-15,0 5 0 0,-4 6-448 0,-2 6-80 0,-1 6-128 0,-2 8 176 16,-5 8-176-16,0 9 0 16,-2 9 0-16,-2 6 0 0,1 7 0 0,1 5 0 0,2 4 0 0,-8 44 0 15,8-12 0-15,6-13 0 16,7-9 0-16,6-7 0 0,3-7 0 0,4-3 0 16,5-2 0-16,3-5 0 0,2-6 160 0,5-5-160 15,3-4 192-15,3-3-192 0,2-3 256 0,3-3-48 0,-1-4-16 0,2-5 0 16,2-4-48-16,1-6-16 0,1-2 0 0,-2-6 0 15,-2-2 48-15,-1-5 0 0,1-3 0 0,-1-4 0 16,-1-1-176-16,0-4 0 0,-1-3 0 0,-8 0 0 31,0-1-1472-31,2 0-208 0,-2-1-48 0</inkml:trace>
  <inkml:trace contextRef="#ctx0" brushRef="#br0" timeOffset="160960.85">6327 10394 19343 0,'0'0'848'0,"5"-5"192"0,1 0-832 0,1 0-208 0,0-3 0 0,1 0 0 0,1 1 2576 15,0-1 480-15,-2-1 80 0,1 1 32 0,0 0-1216 0,-2 0-240 16,1 0-48-16,-2 0-16 0,2 2-688 0,-3-1-144 15,1 3-32-15,-3-3 0 0,0 2-160 16,-2 5-48-16,0 0 0 0,0 0 0 16,0 0-96-16,0 0-32 0,-6-1 0 0,-3 2 0 15,-2 1-256-15,-2 3-48 0,-4 3-16 0,-3 4 0 0,-2 3-128 0,-3 3 0 16,-4 3 0-16,-1 2 0 0,-1 3 0 0,-2-1 0 16,-1 1 0-16,1-2 0 0,1 0 0 0,2-2 0 0,4-3 0 15,1-1 0-15,3-2 208 0,4-1-32 0,1-2-16 0,4-1 0 16,2 0 16-16,2-2 0 0,3-1 0 0,2-1 0 15,3-2-176-15,2 1 192 16,3-1-192-16,1 1 192 0,3-2-192 0,2 2 128 0,4 0-128 0,3-1 128 16,2 2-128-16,4-1 0 15,3-1 0-15,1 1 0 0,2-1 0 0,2 2 0 0,-1 0 0 0,3 1 0 16,3-1 0-16,0 2 0 0,0-1 0 0,1 0 0 16,-2 0 0-16,-2-1 0 0,-2 1 128 0,-3 1-128 0,-4-2 0 0,-2 0 0 15,-2-2 144-15,-4 1-144 0,-4-2 0 0,-2 1 128 16,-4-2-128-16,1 1 0 0,-3 0 144 0,-4-5-144 15,0 0 192-15,1 6-192 16,-1-6 160-16,0 0-160 0,-2 5 128 0,0 1-128 0,0-2 0 0,2-4-256 16,0 0 48-16,0 0 0 15,0 0-1664-15,0 0-336 0,0 0-64 0</inkml:trace>
  <inkml:trace contextRef="#ctx0" brushRef="#br0" timeOffset="161525.45">8466 9875 24879 0,'0'0'1088'0,"2"-7"256"0,0 1-1088 0,0-2-256 16,1 0 0-16,-1 1 0 0,1-1 1392 0,-1 0 208 16,0 2 64-16,1 1 0 0,0-1 48 0,-3 6 16 15,0 0 0-15,0 0 0 0,0 0-800 0,0 0-160 16,0 0-16-16,0 0-16 0,1 7-336 0,-1 4-64 0,-1 4-16 16,-2 2 0-16,-1 3-128 0,-2 3-48 15,0 3 0-15,-1 3 0 0,1 1-16 0,-1 2-128 0,-2 1 192 0,3-1-64 16,1-1-128-16,2-2 0 0,0-1 0 15,0-3 128-15,2-3 128 0,1-1 0 0,1-5 16 0,2 0 0 16,0-3 144-16,1-2 32 0,1-2 0 0,0-2 0 16,2 0-160-16,1-2-32 0,0 0 0 0,2-1 0 15,2 0-80-15,2-2-32 0,1-1 0 0,1-1 0 16,0-2-144-16,0-1 0 0,2 0 0 0,1 0 0 16,-1-2-464-1,1 1-32-15,0 0 0 0,-1-1 0 0,1 1-2000 16,0 1-416-16,-2-2-80 0</inkml:trace>
  <inkml:trace contextRef="#ctx0" brushRef="#br0" timeOffset="162033.84">8878 10288 28559 0,'0'0'1264'0,"0"0"272"0,0 0-1232 0,0 0-304 16,0 0 0-16,1-4 0 0,-1 4 1360 0,1-7 224 15,1 1 32-15,0-1 16 0,2 1-592 0,1-1-112 16,2 0-32-16,-1 0 0 0,1-2-640 0,1-1-128 15,1 0-128-15,-1 0 192 0,0-1-192 0,0-1 160 16,-3-1-160-16,1 0 160 0,-3 0-160 0,0 0 160 16,1 2-160-16,-3 2 160 0,-2-1 64 0,-2 2 16 15,0 2 0-15,-1 2 0 0,-2 1 272 0,0 3 64 16,-3 2 16-16,-1 2 0 0,-1 3-272 0,-1 3-48 16,-1 1-16-16,-1 2 0 0,-2 1-256 0,1 3 128 15,-1-1-128-15,2 2 0 0,2 1 0 0,1-2 0 16,0 1 0-16,3-1 0 0,3-1 0 0,2 0 0 0,2 0 0 15,2-1 0-15,3-2 160 0,0-1-160 0,4 1 128 0,1-2-128 16,0-3 128-16,5 0-128 0,3-1 128 16,1-2-128-16,-1-3-224 0,3-1-128 0,2-2-32 15,0-2 0 17,1-4-1552-32,3-1-320 0,-2-6-64 0,2 0-16 15,0-1-848-15,-2-2-160 0,-1 0-48 0,-1-1 0 0,-2-1 1344 0,-3 0 256 0,-1-2 48 0,-6 1 16 16,-2 0 1216-16,-2 2 240 0,-5 2 48 0,-2 1 16 0,-2 1 2864 0,-2 2 576 15,0 2 112-15,-2 2 32 0,0 0-272 0,1 2-48 16,-1 2-16-16,2 2 0 0,-1 2-1472 0,2 1-288 16,-1 2-64-16,1 3-16 0,0 2-704 0,1 3-144 15,2 3-32-15,0 2 0 0,0 3-320 0,1 2 144 16,0 2-144-16,1 1 0 0,-1 1 0 0,1 3 0 16,-1-1 0-16,0 2 0 0,-1 1 0 0,0-2 0 15,0-1 0-15,0-1 0 16,0-1-240-16,0 0-144 0,0-3-48 0,0-3 0 15,-1-2-2512-15,1-3-496 0,0-3-96 0</inkml:trace>
  <inkml:trace contextRef="#ctx0" brushRef="#br0" timeOffset="162371.93">9038 10376 6447 0,'0'0'576'0,"0"0"-576"16,0-6 0-16,2-2 0 0,0 0 5424 0,2 1 976 15,2 1 192-15,2 2 32 0,3-2-4832 0,3 1-976 16,1-2-192-16,4 1-48 0,2-1-256 0,4 0-48 15,1 1-16-15,3-2 0 0,0-2-256 0,-2-1 128 0,-1-1-128 0,-1-2 0 16,-2-3 208-16,-2 0-64 0,-2-2-16 0,-1-1 0 16,-1-1 64-16,-4 2 16 0,-4-1 0 0,-3 2 0 15,-1 3 240-15,-2 2 64 0,-1 0 0 0,-2 2 0 16,-2 2 288-16,-3 1 64 0,-1 1 16 0,-1 3 0 16,1-1-304-16,-2 3-48 0,0 1-16 0,-1 3 0 15,1 2-208-15,0 2-48 0,-1 3-16 0,1 3 0 16,1 4-240-16,-1 1 0 0,1 3 0 0,1 3 0 0,1 3 0 0,1 2 0 15,0 1 0-15,0 0 0 0,2 1 192 0,1 1-64 16,0 1-128-16,1 0 192 0,2-2-192 0,0 1 0 16,1-1 128-16,-1-2-128 0,0 0 0 0,1-3 128 15,2 1-128-15,-3-4 0 0,1-4 0 0,-1-1 0 16,1-2-208-16,-1-1 64 16,0-3-2080-16,-1-2-400 0,-1-3-96 0,0-6-13536 15</inkml:trace>
  <inkml:trace contextRef="#ctx0" brushRef="#br0" timeOffset="162512.63">9178 10480 35935 0,'0'0'3200'0,"0"0"-2560"16,6-5-512-16,1 1-128 0,3-1 208 0,1 0 32 15,2 1 0-15,3 0 0 0,3-1 272 0,0-2 64 16,4 0 16-16,2-1 0 0,0 0-224 0,2 1-48 16,0-1-16-16,1 1 0 0,1 1-496 0,0-2-80 0,-1-1-32 0,1 0-17184 15</inkml:trace>
  <inkml:trace contextRef="#ctx0" brushRef="#br0" timeOffset="163172.43">8476 10767 19343 0,'-10'-3'1728'0,"10"3"-1392"0,-4-3-336 0,-1 3 0 16,-1-2 2416-16,-1 1 400 0,3-1 96 0,4 2 16 15,0 0-1040-15,0 0-208 0,0 0-32 0,0 0-16 16,0 0-736-16,0 0-160 0,8 0-32 0,4 0 0 0,4 0-352 0,7 0-80 16,6-1-16-16,6-1 0 0,7-1 0 0,6 1-16 15,7 1 0-15,2-2 0 16,0 0-96-16,2-1-16 0,1 1 0 0,1 1 0 0,3 0-128 0,0-1 160 15,-2 0-160-15,-1 0 160 0,-2-1-160 16,0 2 0-16,-3 0 0 0,-1 1 0 0,-4 0 0 0,-2 1 0 16,-5 0 128-16,-6 0-128 0,-4-1 0 0,-5 2 0 15,-6-2 144-15,-4 1-144 0,-5 0 176 0,-3 0-48 16,-3 0 0-16,-8 0 0 0,0 0 32 0,0 0 0 16,0 0 0-16,0 0 0 0,0 0-320 0,-7 2-64 0,0 0-16 0,-2 1 0 31,-4 1-688-31,0 0-144 0,1 1-16 0,0-1-10496 15,-1 1-2080-15</inkml:trace>
  <inkml:trace contextRef="#ctx0" brushRef="#br0" timeOffset="163769">8904 11418 5519 0,'0'0'496'0,"0"0"-496"0,0 0 0 0,0 0 0 0,0 0 3392 0,0 0 592 16,0 0 112-16,0 0 32 0,0 0-2528 0,0 0-496 15,0 0-96-15,0 0-32 16,0 0 240-16,0 0 64 0,0 0 0 0,0 0 0 0,0 0-272 0,0 0-48 15,0 0-16-15,0 0 0 0,0 0-192 0,0 0-48 16,0 0 0-16,0 0 0 0,0 0-192 0,0 0-32 16,0 0-16-16,4-3 0 0,-3-3-80 0,2 1 0 15,0-1-16-15,2 1 0 0,-1-2-16 0,2 1 0 16,-1-2 0-16,2-1 0 0,0-2-64 0,3-1-16 16,1-3 0-16,1-1 0 0,-1-1-80 0,1-2 0 0,2-1-16 0,-1 0 0 15,1 1-176-15,-1-1 128 0,-1 1-128 0,-1 1 128 16,-1 2-128-16,-2 2 0 15,-2-1 0-15,-2 3 0 16,-2 2-384-16,-1 2-48 0,-2 0-16 0,-1 2 0 0,-1 1-400 16,-3 2-96-16,0 0-16 0,-2 3 0 0,-1 1-64 15,-1 3-32-15,0 1 0 0,1 2 0 0,-2 1 496 16,4 1 112-16,1 2 0 0,1 2 16 0,0-2 256 0,3 1 176 0,2 0-208 0,0 0 80 16,1 0 128-16,4 0 144 0,-1 0-16 0,4-1-128 15,2 1 576-15,1 0 16 0,1-1 0 0,1 1 0 16,0 1-32-16,0-1-16 0,2 1 0 15,-1 0 0-15,1-1 176 0,1 0 48 0,-1 0 0 0,1 0 0 0,-1-1-112 0,0 0-16 16,-1-1 0-16,-1-1 0 0,-1 0-192 0,-1-2-32 16,-1-2-16-16,0-2 0 0,-2 1-176 0,0-2-32 15,-1 0-16-15,-2-2 0 0,1-1-32 0,-6 1 0 16,5-2 0-16,1-3 0 0,-2 0-144 0,2-3-256 16,-4-1 64-16,2-2 16 15,1-2-2576-15,1-4-528 0</inkml:trace>
  <inkml:trace contextRef="#ctx0" brushRef="#br0" timeOffset="164176.09">9978 10110 5519 0,'0'-6'496'0,"1"-3"-496"0,0-2 0 0,0 1 0 16,0 0 3200-16,0 0 528 0,-2 0 112 0,2 0 32 15,0 2-1088-15,1 0-224 0,0 1-32 0,0 1-16 16,0-1-592-16,1 2-112 0,1 0-16 0,0 1-16 0,2-1-576 0,-2 2-112 16,2 0-32-16,0 1 0 0,1-1-224 0,0 2-32 15,2 1-16-15,0 2 0 0,1 2-272 16,0 0-48-16,0 3-16 0,1 0 0 0,0 3-128 0,0 4-48 15,1 2 0-15,-1 4 0 0,-1 3-48 0,-1 6-16 16,-1 0 0-16,-2 5 0 0,-3 4-16 0,-1 5 0 16,-2 5 0-16,-2 6 0 0,-2 4-32 0,-2 6-16 15,-4 3 0-15,-1 5 0 0,-2 1-144 0,-2 2 160 16,-1 0-160-16,-1-5 160 0,-2-1-160 0,0-5 0 16,-3-2 0-16,0-4 128 0,0-5-128 0,-1-2 0 15,-2-4 0-15,-1-3 128 0,-2-2-416 0,-3-5-96 0,-3-3 0 0,-3-3-16 31,-5-4-1344-31,-2-2-272 0,-1-3-48 0,0-2-10064 16,-1-4-2016-16</inkml:trace>
  <inkml:trace contextRef="#ctx0" brushRef="#br0" timeOffset="164601.71">8205 9792 19455 0,'0'0'864'0,"3"-5"176"0,0-1-832 0,1 1-208 0,-4 5 0 0,4-5 0 0,-4 5 1776 0,0 0 304 16,0 0 64-16,0 0 16 0,0 0-320 0,0 0-64 16,-7 3-16-16,0 3 0 0,-3 3-864 0,-3 4-160 31,-3 6-32-31,0 4-16 0,-1 3-192 0,-3 5-48 0,-2 6 0 0,0 4 0 0,1 9-128 0,-1 3-16 0,0 3-16 0,0 3 0 16,0 4-288-16,3 4 160 15,3 0-160-15,1 0 128 16,2 0-128-16,3 0 0 0,3-2 144 0,4-2-144 15,4-4 240-15,3 0-32 0,3-1 0 0,3-2 0 0,3-2 64 0,4-3 16 0,0-2 0 0,2-2 0 32,1-4-288-32,4-3 0 0,3-5-176 0,5-3 176 15,5-3-768-15,7-5-32 0,6-3-16 0,7-5-10704 0,7-6-2160 0</inkml:trace>
  <inkml:trace contextRef="#ctx0" brushRef="#br0" timeOffset="164981.9">10549 11332 21935 0,'-5'-10'960'0,"5"10"224"0,-3-6-944 0,0 0-240 16,-3 0 0-16,2 1 0 0,-2 1 1504 0,1 1 256 0,-3 0 48 0,-1 2 16 16,-1 2-272-16,-2 3-48 0,-1 0-16 0,-2 3 0 15,-2 3-688-15,0 1-144 0,-1 1-16 0,0 2-16 0,0 3-80 16,2 0-16-16,1 3 0 0,2-1 0 0,1-1-128 15,3 1-16-15,3 1-16 0,2-3 0 16,2-1-112-16,2-1-32 0,2 2 0 0,3-4 0 16,3-1-96-16,3-2 0 0,2-1-128 0,5-3 192 15,3-1-352-15,3-3-80 0,5-1-16 0,6-3 0 16,6-4-2192-16,4-4-448 0</inkml:trace>
  <inkml:trace contextRef="#ctx0" brushRef="#br0" timeOffset="165421.65">10922 10537 30399 0,'0'0'2704'0,"0"0"-2160"16,-4-4-544-16,4 4 0 0,3-6 1264 0,-3 6 144 15,4-5 16-15,3 0 16 0,0 1-416 0,4 1-96 16,4-1-16-16,2 1 0 0,5 0-512 0,2-1-96 16,4 1-32-16,-1 0 0 0,1 1-272 0,1 0 0 15,-2 0 0-15,1 0 0 0,-2 0 0 0,-1 1-176 16,-1 0 0-16,-2 2 0 15,-2 0-2160-15,-3 1-432 0,-4-1-96 0</inkml:trace>
  <inkml:trace contextRef="#ctx0" brushRef="#br0" timeOffset="165593.76">10891 10726 16575 0,'-6'-2'1472'0,"1"1"-1168"15,-1 0-304-15,6 1 0 0,0 0 4576 0,0 0 864 0,0 0 160 0,0 0 32 16,0 0-4128-16,9 3-832 0,3 0-160 0,5 1-48 15,3-1-160-15,3-1-48 16,4 0 0-16,3 1 0 0,1-3-256 0,2 0 0 0,-1-1 0 0,-2-3 0 31,1 0-1536-31,0-2-192 0,0 0-64 0,1-2-8784 0,1-2-1776 0</inkml:trace>
  <inkml:trace contextRef="#ctx0" brushRef="#br0" timeOffset="165954.72">11306 10281 27647 0,'-18'-13'2448'0,"10"7"-1952"16,0-1-496-16,-1 1 0 0,0-2 1344 0,0 2 160 16,0 2 32-16,4 0 16 0,-3 1-480 0,8 3-112 15,0 0 0-15,-5 3-16 16,0 0-448-16,2 3-96 0,2 0-16 0,0 4 0 16,1 0-384-16,1 2 0 0,2 0 0 0,2 3 0 0,1 1 0 0,3-1 0 15,2 0 0-15,2-1 0 0,3 0 0 0,2 1 0 0,4-2 0 0,2-2 0 16,3-2 0-16,3-2 0 15,1-1 0-15,4-2 0 0,0 0 0 0,-1-2 0 0,-1-1 0 0,-3 0 0 16,-2-1 0-16,-1 0 0 0,-2 0 0 16,-4 0 0-16,-5 1 0 0,-3 1 0 0,-3 0 0 0,-2 2 0 15,-8-4 256-15,3 5-48 16,-2 3 0-16,-4 1 0 0,-5 2 304 0,-1 3 48 0,-5 3 16 0,0 2 0 16,-6 4-112-16,-2 2-16 0,-3 2 0 0,-4 2 0 15,0-1-192-15,-2 2-32 0,1 1-16 0,3 0 0 16,1-2-208-16,3 0 144 0,3-3-144 0,3 0 128 15,3-2-128-15,1-1 0 0,4-1 0 0,1-1 0 16,3-2-912 0,3-3-112-16,2-2-32 0,4 0-11152 0,2-3-2224 0</inkml:trace>
  <inkml:trace contextRef="#ctx0" brushRef="#br0" timeOffset="166554.21">12418 10348 8287 0,'-16'-6'736'0,"10"4"-592"16,-1 1-144-16,-1-1 0 0,1-1 4096 0,1 0 768 16,6 3 176-16,0 0 16 0,0 0-2720 0,0 0-544 0,0 0-128 0,0 0 0 15,9-3-480-15,3 0-96 0,2-1 0 0,5 2-16 0,4 0-432 0,4 0-64 32,0-3-32-32,3 2 0 0,2-1-144 0,0-1-16 0,-2 0-16 0,2 0 0 15,1 1-208-15,-2 0-32 16,0 0-128-16,-2 1 192 0,-2 0-192 0,-3 1 0 0,-2 0 0 0,-4 1 0 15,-4 0-176-15,-3 1-128 0,-4 0-16 0,-7 0-16 16,0 0-480-16,0 0-80 0,0 0-32 0,-9 0 0 16,-3 0-96-16,-2 0-32 0,-3 0 0 0,1 0 0 15,-2 0 480-15,0 1 80 0,1 2 32 0,0-1 0 16,0 0 464-16,1 1 0 0,3 1 0 0,1-1 0 0,2 3 432 0,1 2-32 16,3 2 0-16,1 2 0 0,1 2 48 0,1 5 0 15,0 2 0-15,3 2 0 0,1 1-128 0,2 3 0 16,0 2-16-16,1 2 0 0,1-1 128 0,0 0 16 15,0 0 16-15,-1 0 0 0,0-1 96 0,0-2 16 16,-1-1 0-16,-1-2 0 0,0-1-176 0,0-2-16 16,-1-4-16-16,-2-1 0 0,-2-3 0 15,0-1 0-15,0-2 0 0,-1-2 0 0,-1-3-80 0,-2 0-16 0,1-3 0 0,-3-2 0 16,-2-1 0-16,0-3 0 0,-1 0 0 0,0-3 0 16,0 0-272-16,-2-2 128 15,1-2-128-15,1 0 0 0,0-2-368 0,1-1-176 0,1 1-32 0,1-1-16 16,3 0-1872-16,1-3-368 15,4-2-80-15,3 0-12320 0</inkml:trace>
  <inkml:trace contextRef="#ctx0" brushRef="#br0" timeOffset="166824.65">13001 10252 30575 0,'0'0'1344'0,"0"0"304"0,0 0-1328 16,0 0-320-16,0 0 0 0,0 0 0 15,0 0 1104-15,4 7 160 16,-2 2 16-16,-1 3 16 0,-1 2-272 0,-1 4-48 0,-2 2-16 0,0 4 0 0,-2 1-464 15,0 1-112-15,-2 3 0 16,1 1-16-16,-1 1-176 0,2 1-48 16,0 0 0-16,2-1 0 0,0-3-144 0,1-3 0 0,2-2 0 0,0-3 128 15,2-3-128-15,0-2 128 16,0-3-128-16,1-1 128 0,1-2 48 0,-1-3 0 16,-3-6 0-16,0 0 0 0,0 0 48 0,5 0 16 0,-5 0 0 0,6-4 0 15,-1-1-112-15,0-2-128 16,-2-2 176-16,0 0-176 0,0-1 0 0,-1 1-304 0,-1 2 48 0,0-1 0 31,1 1-320-31,-2 7-64 0,0 0-16 0,0 0 0 0,0 0-1696 0,0 0-336 0,0 0-64 16,0 0-12016-16</inkml:trace>
  <inkml:trace contextRef="#ctx0" brushRef="#br0" timeOffset="167201.84">13055 10363 27647 0,'0'0'2448'0,"0"0"-1952"15,0 0-496-15,-4-2 0 0,4 2 1296 0,-7 2 176 16,0-1 16-16,-1 4 16 0,1 2-704 0,0 4-144 0,-2 4-16 0,-1 1-16 16,0 3-304-16,-1 2-48 15,0 2-16-15,0 3 0 0,2 2 0 0,0 0 0 0,1 0 0 16,3-1 0-16,0 0-96 0,2-2-32 15,1-2 0-15,2-1 0 0,1-1 128 0,3-2 0 16,-1-3 16-16,4-1 0 0,1-3 240 0,2-2 64 16,2-3 0-16,0 0 0 0,1-5-192 0,1-2-48 0,1-2 0 0,0-4 0 15,3-2 32-15,-1-4 0 0,1-4 0 0,1-4 0 16,-1-4-128-16,1-3-32 0,0-5 0 0,-3-2 0 16,0-3-80-16,-4 2 0 0,-2 1-128 0,-2 2 192 15,-4 1-32-15,-3 5-16 0,-3 3 0 0,-3 3 0 16,-4 1 0-16,-1 3 0 0,-2 3 0 0,-2 3 0 15,-1 1-144-15,-3 3-272 0,0 3 64 0,-2 1 16 16,0 2-544 0,1 3-96-16,1 4-32 0,0 1 0 0,-1 0-1936 15,1 3-384-15,2 3-80 0</inkml:trace>
  <inkml:trace contextRef="#ctx0" brushRef="#br0" timeOffset="167548.47">13381 10429 31263 0,'0'0'1392'0,"4"7"272"0,-1 2-1328 0,0 2-336 16,1 2 0-16,-2 1 0 0,-1 3 816 0,-1 0 80 16,-1 3 32-16,0 1 0 0,-3-1 16 0,0 1 0 15,0 2 0-15,-2 0 0 0,1-1-464 0,-1-1-96 16,3-3 0-16,-1 0-16 0,2 0-208 0,1-2-32 16,0-3-128-16,1-2 192 0,1-3 16 0,1-1 0 15,-2-7 0-15,0 0 0 0,0 0 112 0,7-3 32 16,0-2 0-16,1-4 0 0,0-3-16 0,2-3 0 15,1-3 0-15,0-4 0 0,1-3-192 0,0-2-144 0,0-1 192 0,0 2-192 16,-1 2 128-16,-1 3-128 0,-1 3 0 0,-1 3 0 16,-2 4 240-16,1 3-64 0,-2 2-16 0,1 3 0 15,-6 3 80-15,8 2 16 0,-1 3 0 0,1 3 0 16,-1 2-256-16,-1 2 0 16,1 2 0-16,2 1 0 0,-4 0 0 0,3 1 0 15,-2 0 0-15,1 1 0 0,0-1 0 0,-1-1 0 16,1 0 0-16,-1-3 0 0,0-1 0 0,1-2 0 0,-1-2 0 0,1 0-160 15,-2-2-464-15,2 0-80 16,1-4-32-16,-3-1 0 0,3-2-2144 0,-1-3-416 0,3-2-96 0</inkml:trace>
  <inkml:trace contextRef="#ctx0" brushRef="#br0" timeOffset="167958.81">13540 10181 24927 0,'-8'-18'1104'0,"5"10"240"0,-3-2-1088 0,2 2-256 16,1-1 0-16,-3 1 0 0,2 2 1328 0,-1 0 208 0,2 2 32 0,3 4 16 15,-4-3-384-15,4 3-80 16,0 0-16-16,-4 5 0 0,1 1-640 0,0 4-128 0,-1 4-16 0,1 2-16 16,1 4-16-16,0 3 0 0,-2 3 0 0,1 2 0 0,0 3 80 15,-1 2 16-15,1 2 0 0,0 0 0 16,-2 1-192-16,1 2-16 0,0-3-16 0,1-1 0 0,1-1-160 0,-1-2 0 15,0-3 144-15,0-1-144 0,2-3 0 0,1-2-256 16,1-3 32-16,1-2 16 31,-1-2-2416-31,2-3-464 0,1-2-112 0</inkml:trace>
  <inkml:trace contextRef="#ctx0" brushRef="#br0" timeOffset="168384.52">13756 10526 12895 0,'-1'-13'576'0,"1"8"112"16,0 0-560-16,1-1-128 0,-1 6 0 0,5-3 0 0,-5 3 4720 0,6-1 912 0,-6 1 176 0,8 2 32 16,0 3-3856-16,-2 0-768 0,1 4-144 0,-1 3-48 15,-2 1-512-15,0 3-96 0,0 0-32 0,-1 2 0 16,-2-1-128-16,0 2-16 0,0 0-16 0,-1-2 0 0,-1 0-48 0,-1-2-16 31,0 0 0-31,-2-3 0 0,2-1-32 0,-1-3-128 16,2-1 192-16,1-7-64 0,0 0 0 0,0 0 0 0,0 0 0 0,0 0 0 0,0 0 64 0,0 0 16 15,0 0 0-15,0 0 0 0,2-7-16 0,2-2-16 32,1-4 0-32,1-2 0 0,4-3-176 0,4-1 128 0,-3-3-128 0,2-1 128 15,0-1-128-15,0 2 0 0,-1 2 0 16,0 2 0-16,2 4 0 0,-1 2 0 0,-1 2-144 0,0 2 144 0,-1 2 0 0,-1 4 0 15,0 1 0-15,0 2 144 0,-2 3 64 0,1 0 16 16,-1 4 0-16,0 2 0 0,-2 1-224 0,1 2 176 0,-2 0-176 0,0 1 160 16,-2 2-160-16,-1-1 0 15,-1 2 0-15,0-1 0 16,2-1-272-16,-3 0-144 0,1-2-32 0,1-1 0 16,0-2-1920-16,1-2-384 0,2-2-64 0,0-1-32 0,3-3-992 0,2-3-192 0</inkml:trace>
  <inkml:trace contextRef="#ctx0" brushRef="#br0" timeOffset="168939.85">14435 10376 27983 0,'-8'-6'1232'0,"4"5"272"0,-3 0-1200 0,0 1-304 15,-2 0 0-15,-1 0 0 0,-2-1 1088 0,0 2 144 16,-1 2 48-16,-2 4 0 0,0 0-624 0,2 3-112 16,-2 1-32-16,3 1 0 0,2 1-288 0,1 2-64 15,2 0-16-15,3 3 0 0,2 0-144 0,5 2 0 16,-1 0 144-16,2-1-144 0,3-1 160 0,2-1-32 15,1-1-128-15,-1 0 192 0,4-3 0 0,-2 0 0 16,0 0 0-16,0-2 0 0,-4-1-16 0,0-1-16 16,-2-1 0-16,0-2 0 0,-5-6-16 0,2 7 0 15,-2-7 0-15,-1 6 0 0,1-6 208 0,-6 5 32 16,-1-2 16-16,-3 1 0 0,-1-2-16 0,0 0-16 0,0-2 0 16,0 1 0-16,1-1-160 0,1-1-16 15,0 0-16-15,2 0 0 0,1-1-48 0,2-2 0 16,4 4 0-16,0-5 0 0,2-2-128 0,3-2 0 15,5 0 144-15,5-4-144 0,2-1-128 0,4-1-112 0,1-3-16 16,3-2 0 0,4-1-128-16,-2 1-16 0,1-2-16 0,-3 2 0 0,1 1 80 0,-2 4 16 0,-2 1 0 0,-1 3 0 15,-5 2 320-15,-2 2 0 0,-3 3 0 0,-2 0 0 16,-2 3 336-16,-7 1-16 0,0 0 0 0,0 0 0 16,1 8 16-16,-2 2 0 0,-1 1 0 0,-2 2 0 15,-1 1-144-15,-1 2-48 0,0 0 0 0,0 1 0 0,1-1-144 16,0 1 0-16,2-1 0 0,1 1 0 15,1-2 0-15,1-1 0 0,2-2 0 0,1-1 0 16,2-1 0-16,1-2 0 0,2-2 128 0,2-2-128 16,2 0 0-16,0-1 192 0,1-3-192 0,2-3 192 0,0-1-64 0,0-4 0 15,1-2 0-15,-1-3 0 0,3-2 64 0,-3-3 16 16,-2-1 0-16,-2-1 0 0,-3-2-16 0,0 1-16 16,-5 1 0-16,-1 2 0 0,-3 3 0 0,-2 2 0 15,-4 1 0-15,-3 2 0 0,-2 2-48 0,-2 2 0 16,-3 3 0-16,-1 1 0 0,-2 2-384 0,1 1-96 15,1 2-16-15,-1 3 0 16,0 2-1184-16,2 1-240 0,0 4-64 0,2 1-15360 0</inkml:trace>
  <inkml:trace contextRef="#ctx0" brushRef="#br0" timeOffset="169185.95">14827 10635 11967 0,'0'0'1072'0,"0"0"-864"0,0 0-208 0,5 5 0 15,1 1 3632-15,-2-1 672 0,-4-5 144 0,5 6 32 16,-5-6-1776-16,0 0-336 0,0 0-80 0,6 2-16 15,-6-2-688-15,7 1-144 0,-7-1-32 0,6-2 0 16,0-1-640-16,0-1-144 0,0 0-32 0,2-1 0 16,0-2-224-16,1-1-48 0,0-1-16 0,1 2 0 15,-1-1-304-15,2 0 160 0,0 1-160 0,0 0 128 0,-1 2-128 0,0 0 0 16,1 3 0-16,-4 1 0 0,1 1 0 0,0 2 0 16,-1 2 0-16,0 2 0 0,-2 1-144 0,0 1 144 15,-1 3 0-15,1 1 0 16,0 1-144-16,1 0 144 0,-2 0 0 0,2 0-144 15,0-1-304-15,4-1-64 16,2-2-16-16,2-1 0 0,3-3-2096 0,1-1-400 0,1-4-96 0,3-3-16 0</inkml:trace>
  <inkml:trace contextRef="#ctx0" brushRef="#br0" timeOffset="169562.61">15711 10107 35007 0,'-2'-4'3120'0,"0"-1"-2496"0,2 5-496 0,0 0-128 16,0 0 416-16,0 0 64 0,0 0 16 0,-4 5 0 15,2 1 144-15,1 4 48 16,0 2 0-16,1 5 0 0,0 1-368 0,0 4-80 0,1 1-16 0,0 4 0 0,0 0-80 0,2 3-16 16,-2 1 0-16,0 1 0 0,-1 1-128 0,0 0 0 15,-1 0 144-15,0 0-144 16,-1-1-176-16,1-2-96 0,-1-1-32 0,0-4 0 15,1-2-2000-15,-2-3-416 0,-1-3-80 0</inkml:trace>
  <inkml:trace contextRef="#ctx0" brushRef="#br0" timeOffset="169973.43">15626 10372 11055 0,'0'0'480'0,"4"-5"112"0,0-1-464 0,3-1-128 16,2 1 0-16,3-2 0 0,1-1 2528 0,1 1 480 15,2-1 112-15,-1-2 16 0,1-1-2416 0,1-4-464 16,-1-1-112-16,2-3-16 0,0-1 368 0,-1-2 64 0,1 0 16 0,-1 1 0 16,0 2 224-16,-3 2 48 15,-2 3 16-15,-1 3 0 0,-2 3 496 0,-2 2 112 0,-7 7 0 0,0 0 16 16,0 0-320-16,0 9-64 0,-2 6-16 0,-3 1 0 16,0 3-592-16,-2 4-128 0,-1 3-32 0,1 4 0 0,-2 2-336 15,1 2 128 1,0 1-128-16,2 1 0 0,-2 0 0 0,2-2 128 0,1-1-128 0,3-2 0 0,1-3 0 15,2-1 0-15,0-5 0 16,2-4 0-16,1-3 144 0,1-4-144 0,3-3 192 0,0-1-192 0,0-5 304 16,2-2-48-16,1-3-16 0,2-4 0 0,2-3 16 15,0-4 0-15,3-4 0 0,0-2 0 0,7-5-256 0,0 0 176 16,0 0-176-16,1 2 160 0,-2 2-160 0,-2 3 0 16,-6 3 0-16,0 4 0 0,-2 4 128 0,-2 4-128 15,-2 2 128-15,-2 3-128 0,-1 3 288 0,0 4-32 16,1 2 0-16,-3 2 0 0,-2 2-256 0,2 0 128 15,-2 2-128-15,0 0 0 0,1 3 128 0,-1-1-128 16,0-2 0-16,2 0 0 0,0-2 0 0,1 0 0 16,0-2 0-16,2-1 0 15,0-1-1408-15,-2-3-256 0,3-3-32 0,1-2-9856 16,1-2-1968-16</inkml:trace>
  <inkml:trace contextRef="#ctx0" brushRef="#br0" timeOffset="170325.33">16475 10494 20271 0,'0'0'1792'0,"-6"0"-1424"0,6 0-368 0,-5 0 0 16,5 0 2048-16,0 0 352 0,0 0 64 0,0 0 16 15,0 0-928-15,0 0-176 0,0 0-32 16,0 0-16-16,8-3-720 0,2 0-144 16,2-2-16-16,0 1-16 0,1-3-192 0,0-1-48 0,1 1 0 0,0-3 0 15,-2-1 48-15,1-1 0 0,-2-1 0 0,-2-1 0 0,-1 2 32 16,-1 1 16-1,-5 1 0-15,-1 2 0 0,-2 1 288 0,-1 1 48 16,-3 3 16-16,0 2 0 0,-3 1-128 0,-2 2-32 0,-1 4 0 0,-2 0 0 0,-2 3-304 0,-1 2-176 16,-1 2 192-1,0 3-192-15,2 0 0 0,-1 2 0 16,2 1 0-16,2 0 0 0,2 1 0 0,1 0 0 16,4 0 0-16,0-2 0 0,3 0 0 0,2-1 0 0,1 0-144 0,3-1 144 0,1-2 0 15,3-1 0-15,1-2 0 0,2-1 0 0,2-1-128 0,2-2 128 16,3-1-128-16,3-3 128 15,0-1-1568 1,2-3-224-16,2-3-64 0,-2-3-14912 0</inkml:trace>
  <inkml:trace contextRef="#ctx0" brushRef="#br0" timeOffset="170604.27">16805 10436 29247 0,'0'0'1296'0,"0"0"272"0,0 0-1248 0,-4-5-320 15,4 5 0-15,0 0 0 0,0 0 1584 0,-5 0 256 16,-1 2 48-16,1 1 16 0,-1 1-832 15,1 4-176-15,-1 2-16 0,1 2-16 0,-1 1-496 16,3 3-112-16,-1 1 0 0,0 1-16 16,2 0-240-16,1 1 0 0,2 0 0 0,2 0 0 0,2-1 128 0,1 1-128 15,0-4 0-15,0 0 0 0,2-3 192 0,2-2-64 16,0-2-128-16,1-1 192 0,1-3 48 0,0-1 0 31,0-3 0-31,1-3 0 0,1-1 32 0,-1-3 16 0,0-1 0 0,0-3 0 0,2-4 32 0,-2 1 0 16,-2-4 0-16,-1-1 0 0,-4-2-128 0,-1 0 0 15,-4 0-16-15,-2 1 0 16,-4 3-48-16,-1 1 0 16,-3 3 0-16,-2 1 0 0,-1 2-128 0,-1 2-272 0,-3 2 64 0,1 1 16 15,-3 3-512 1,1 1-80-16,-1 2-32 0,0 2 0 16,2 2-2096-16,0 0-416 0,2 3-96 0</inkml:trace>
  <inkml:trace contextRef="#ctx0" brushRef="#br0" timeOffset="171342.08">17095 10481 20271 0,'0'0'896'0,"0"0"192"0,0 0-880 0,0 0-208 0,0 0 0 0,2 9 0 0,1-2 2944 0,1 3 560 16,-1 2 96-16,-1 2 32 0,0-1-2416 0,1 1-464 16,-2 2-112-16,0-1 0 0,0 0-288 0,-1 1-48 15,0-2-16-15,0 0 0 0,-1 0-48 0,0-2-16 16,1-2 0-16,0-2 0 0,0-1-32 0,0-7 0 15,0 0 0-15,0 0 0 0,0 0 128 0,0 0 0 16,0 0 16-16,2-6 0 0,1-1 32 0,2-4 0 16,0-2 0-16,2-3 0 0,0-1-512 0,3-2-112 15,1-1 0-15,0 1-16 16,0 1-208-16,0 1-32 0,1 3-16 0,-1 3 0 16,-1 2 32-16,0 2 16 0,-2 2 0 0,1 3 0 15,-2 1 0-15,0 2 0 0,-1 2 0 0,-1 3 0 0,1 0 160 0,-1 2 48 16,-1 0 0-16,1-1 0 0,-1 1 128 0,0 0 144 15,-1-1-208-15,-1 1 80 0,0-1 128 0,-2-7 0 0,0 0 0 16,2 5 0-16,-2-5 0 0,0 0 0 16,0 0 0-16,0 0 128 0,0 0 80 0,6 2 32 0,-6-2 0 0,8-1 0 15,-1-1 16-15,1 0 0 0,0-3 0 0,2 0 0 16,2-2-256-16,1 0 128 0,1-2-128 0,1 0 0 16,-1 0 0-16,-1-1 128 0,-1 3-128 0,-1 0 0 15,-1 3 256-15,-1 0 0 0,-3 2 0 0,-6 2 0 16,0 0 336-16,0 0 80 0,0 0 16 0,0 0 0 15,0 0-48-15,-2 8 0 0,-2 0 0 0,-1 0 0 16,1 2-288-16,-1 2-64 0,-2 0-16 0,1 2 0 0,0-2-272 0,0 1 160 16,1-1-160-16,0 1 128 0,2 2-128 15,1-2 0-15,1 0 0 0,2-1 128 0,1-1-128 0,1-1 0 16,2 0 0-16,1-1 128 0,1-3 16 0,1 1 0 16,1-3 0-16,0 1 0 0,1-2-144 0,1-1 192 15,0 0-192-15,0-1 192 0,0-1-192 0,0 0 160 16,0 0-160-16,-1 0 160 0,-1 2-160 0,-1 0 0 15,-1 1 0-15,0 1 0 0,-3 3 0 0,0 2 0 16,-3 2 0-16,-2 1 0 0,-1 1 0 0,-3 3 0 16,-1 1 0-16,-2 3 0 0,-1 0 0 0,-2 2 0 0,-2 2 0 0,-3 1 0 15,0 2 0-15,-1-1 0 0,3-3 0 0,-2-1 128 16,-1-2-128-16,3-2 0 16,1-4 144-16,1-2-144 0,-1-2 512 0,2-4 48 0,3-1 0 0,-1-3 0 15,1-2 208-15,2-3 32 16,-1-4 16-16,1-1 0 0,3-1-368 0,1-4-64 15,2 0 0-15,2-2-16 0,1-4-368 0,5-1 128 16,4-1-128-16,4-1 0 16,2 2-320-16,2-2-128 0,3-2-16 0,1 1-16 0,1 1-1264 0,-1 1-256 0,-1 2-48 0,1 0-11056 15,1 2-2192-15</inkml:trace>
  <inkml:trace contextRef="#ctx0" brushRef="#br0" timeOffset="171490.62">18038 10669 31327 0,'0'0'2784'0,"0"0"-2224"16,0 0-560-16,0 0 0 0,0 0 1968 0,0 0 272 16,0 0 64-16,0 0 16 0,0 0-1328 0,-5 2-272 15,1 2-48-15,-1-1-16 16,1 1-3072-16,0 2-608 0,-8 5-128 16,-2-6-32-16</inkml:trace>
  <inkml:trace contextRef="#ctx0" brushRef="#br0" timeOffset="173629.24">1673 12597 2751 0,'0'0'256'0,"0"0"-256"0,0 0 0 0,-7-5 0 16,2-2 4288-16,-1 2 800 15,2 0 160-15,4 5 48 0,-7-5-2672 0,7 5-512 0,0 0-128 16,0 0 0-16,-3-6-400 0,3 6-80 0,0 0-16 0,0 0 0 0,1-6-656 0,3 1-144 31,4 2-32-31,2 0 0 0,3 1-144 0,5-1-48 0,2 1 0 0,2 0 0 16,3-1-272-16,2 0-48 0,4 0-16 0,0 1 0 15,1 0-128-15,1 0 0 16,0-2 144-16,-2 2-144 0,-3 0 0 0,0 0 0 0,-4-1-192 16,-2 2 64-16,-1 0-512 0,-5 2-112 0,0-1-16 0,-4 0 0 15,-3-1-464-15,-3 2-112 0,0 0 0 0,-6-1-16 16,0 0 16-16,0 0 0 0,-6 2 0 0,0-1 0 15,-4 0 448-15,-2 0 112 0,-1 0 16 0,-2 2 0 0,-1-1 768 0,-2 0 0 16,1 0 0-16,-1 1 192 0,0 0 816 0,2 2 144 16,0 0 48-16,2 3 0 0,1 1-160 0,1 1-16 15,2 1-16-15,2 2 0 0,3 2-528 0,1 3-96 0,2-1-32 16,3 3 0-16,3 1-352 0,1 2 144 0,4 3-144 0,-2-1 0 0,2 1 256 16,1 1-64-16,0-3-16 0,1-1 0 15,1 0-176-15,-2-2 192 0,-1-2-192 0,-1-2 192 16,-1-2 32-16,-1-2 16 0,-2-2 0 0,-1-1 0 15,-2-3 80-15,-1 0 0 0,0-7 16 0,-5 4 0 16,-1 0 144-16,-3-3 32 0,-1-1 0 0,-2-1 0 0,-2-3-176 0,-2 0-16 16,0-2-16-16,0 1 0 15,0-1-304-15,-1 0 0 0,3 0 0 0,1 1 0 32,3-1-608-32,-1 2-32 0,2 1 0 0,2 0 0 0,3 2-2272 0,4 1-464 15,0 0-80-15</inkml:trace>
  <inkml:trace contextRef="#ctx0" brushRef="#br0" timeOffset="173933.56">2323 12813 32879 0,'0'0'1456'0,"0"0"304"0,-2-4-1408 0,-3 0-352 16,0 2 0-16,-1 2 0 0,1 1 320 0,-1 2 0 15,0 2 0-15,-2 1 0 0,0 2 128 0,2 2 32 16,-2 2 0-16,1 1 0 0,2 3-352 0,1-1-128 0,0 1 0 0,3-1 0 15,1 0 0-15,1 0 0 0,3-2 0 16,0-2 0-16,3-1 0 0,-1-3 0 16,3-1 0-16,2-2 0 0,0-1 208 0,3-2 48 15,-2-4 16-15,2 0 0 0,0-2 48 0,-1-2 16 16,-1-2 0-16,-1-1 0 0,-1-2 48 0,-1-2 0 0,0-4 0 0,-4 0 0 16,-2-2-64-16,-1-1 0 15,-2 0 0-15,-3 2 0 0,0 1-176 0,-1 2-144 0,-2 2 192 16,-3 3-192-16,1 3 0 0,-1 3-256 0,0 0 32 15,-1 4 0-15,0 0-768 0,0 4-160 0,0 3-16 0,0 1-9984 32,2 1-2000-32</inkml:trace>
  <inkml:trace contextRef="#ctx0" brushRef="#br0" timeOffset="174323.48">2602 12587 31327 0,'0'0'2784'0,"0"0"-2224"0,-4 2-560 15,-2 0 0 1,1 0 512-16,1 2-16 0,-1 5 0 0,2 2 0 0,-2 2-96 0,2 2-16 16,1 0 0-16,0 3 0 0,0 1-160 0,0 3-32 15,2 3-16-15,2 0 0 0,-2 2-16 0,0 0 0 0,0-1 0 0,1 0 0 16,0-3-160-16,1-2 0 16,0-2 144-16,0-2-144 0,2-4 0 0,-1-2 144 0,-1-3-144 0,1-2 0 31,2 0 320-31,-5-6-64 0,0 0 0 0,0 0 0 15,6-1 240-15,0-5 32 0,-1-3 16 0,1-2 0 16,-1-2-96-16,2-3-32 0,0-3 0 0,0-1 0 0,1 2-240 0,0 0-48 16,-1 1-128-16,2 4 192 0,-1 2-64 0,2 4-128 15,1 1 176-15,-2 3-176 0,1 2 320 0,-1 3-32 16,0 3-16-16,0 3 0 0,1 3-144 0,-1 1-128 16,-2 2 144-16,1 1-144 0,0 0 128 0,-2 2-128 15,0-1 0-15,-1 1 0 0,0-2 144 0,-1 0-144 16,0 1 128-16,-1-2-128 0,0-2 0 0,0-2 0 15,-1-1 0-15,1-1 0 16,0-3-352-16,-3-5-160 0,0 0-16 0,0 0-16 16,9 1-3120-16,0-3-624 0,8-10-128 0,0-2-32 0</inkml:trace>
  <inkml:trace contextRef="#ctx0" brushRef="#br0" timeOffset="174935.36">3027 12825 30575 0,'0'0'1344'0,"0"0"304"0,0 0-1328 0,0 0-320 0,0 0 0 0,-3 4 0 16,-2 1 1120-16,2 1 160 16,0 3 16-16,0 2 16 0,2 1-608 0,0 3-112 0,-1-1-16 0,1 2-16 15,1 0-144-15,0-1-32 0,-1 0 0 0,0-1 0 16,1 0-128-16,-1-1-16 0,0-2-16 0,-1-2 0 16,2-2 96-16,0-7 0 0,0 0 16 0,0 0 0 0,0 0 176 0,0 0 16 15,0 0 16-15,0 0 0 0,5-8-160 16,-1-1-16-16,1-1-16 0,-1-4 0 15,2-4-192-15,0-1-32 0,2-4-128 0,1-1 192 16,-1 1-192-16,2 2 0 0,1 3 0 0,0 0 0 16,-1 5 0-16,0 2 0 0,0 3 0 0,0 3-160 0,-1 1 160 0,0 4-192 15,-3 3 192-15,2 1-192 0,1 2 64 0,-2 1 0 16,1 3 0-16,0 1 0 16,-2 1-256-16,1 3-32 0,-2 0-16 0,1 1 0 15,-1 0-528-15,3-2-128 0,-2-1 0 0,1-2-16 16,2-2-464-16,2-2-96 0,2-3 0 0,4-2-16 15,2-3-240-15,0-2-32 0,1-3-16 0,-1-1 0 16,0-3 880-16,-3-1 160 0,-1-3 32 0,0-3 16 0,-3-1 880 0,0-1 0 16,-2-3 0-16,0-1 128 0,-3-1 384 0,0 4 80 15,-1 1 16-15,-4 3 0 0,-1 2 928 0,-1 3 176 16,-2 2 32-16,-2 4 16 0,-1 0-128 0,-1 3-32 0,0 2 0 0,-1 2 0 16,-1 3-976-16,0 3-208 0,-1 0-32 0,0 4-16 15,0 2-368-15,2 1 0 0,-1 0 0 16,1 2 0-16,3-1 0 0,1 2 0 15,0 0 0-15,3-1 0 0,3-2 0 0,2-1-128 16,1-1 128-16,1-1-128 0,2 0 128 0,0-1 0 0,0-1 0 0,2-2 0 16,0-2 160-16,1 1 16 15,0-1 0-15,0-2 0 0,1-1 16 0,-2 1 16 0,-1-1 0 0,-2-1 0 0,-8-2-32 0,0 0-16 16,0 0 0-16,0 0 0 0,0 0 320 16,0 0 64-16,-1 7 16 0,-4-2 0 0,-1-2-160 15,-3 3-16-15,-1 1-16 0,-2-1 0 0,-1 2-528 0,-2 0-96 16,1-2-32-16,0 1 0 15,-1-2-640-15,3 0-128 0,1-2-32 16,1-2 0-16,3-1-2784 0,2-3-560 0</inkml:trace>
  <inkml:trace contextRef="#ctx0" brushRef="#br0" timeOffset="175198.03">3766 12774 23951 0,'0'0'1056'0,"-3"6"224"0,-2-2-1024 0,-2 3-256 16,0 1 0-16,-1-1 0 0,1 2 1312 0,0 1 208 0,-2 0 32 15,3 1 16-15,-1 1-720 0,2 0-144 16,1 0-16-16,2 1-16 0,2-2-160 0,2-1-48 16,1 0 0-16,2-1 0 0,3-2 112 0,2-2 32 15,2 0 0-15,2-3 0 0,1-1-208 0,0-2-32 16,1-1-16-16,0-3 0 0,0 0 32 0,0-4 0 16,-3-1 0-16,-1-2 0 0,-2-4 64 0,-3 1 32 0,-1-1 0 0,-3 0 0 15,-3-1-160-15,-1 0-16 16,-4 2-16-16,-2 1 0 0,-2 2-96 0,-1 4 0 15,-3-1-16-15,0 3 0 0,-1 3-384 0,-2 2-80 0,0 1-16 0,0 2 0 32,2 1-1424-32,0 4-272 0,2 1-64 0,1 3-14000 0</inkml:trace>
  <inkml:trace contextRef="#ctx0" brushRef="#br0" timeOffset="175454.64">4009 12920 19343 0,'0'0'1728'0,"0"0"-1392"16,-2 5-336-16,0 1 0 0,-1-1 2784 0,-2 1 480 15,1 0 112-15,-1 0 16 0,1-1-1728 0,1 0-320 16,3-5-80-16,-5 4-16 0,5-4-32 0,0 0 0 16,0 0 0-16,0 0 0 0,0 0-336 0,0 0-80 15,0-5-16-15,2-2 0 0,2-2-384 0,2-1-80 16,2-1 0-16,3 0-16 0,-1-3-304 0,2 0 128 0,2-2-128 16,2 1 0-16,-1 1 128 0,2 0-128 0,-2 3 0 15,-1 3 0-15,0 1 0 0,-2 1 0 16,-2 3 0-16,-2 2 0 0,0 2 0 0,0 2 0 0,-2 3 0 15,0 1 0-15,-2 0-176 0,0 2 176 0,0 1-192 16,-1 1 192 0,1 1-1392-16,0 0-160 0,1-1-48 0,1 0 0 15,1-3-2016-15,1-2-416 0</inkml:trace>
  <inkml:trace contextRef="#ctx0" brushRef="#br0" timeOffset="175788.07">5033 12400 19343 0,'-2'-14'1728'0,"0"8"-1392"15,-1-2-336-15,-1-1 0 0,1 2 3264 0,3 2 576 16,2 2 112-16,-2 3 16 0,0 0-2048 0,0 0-432 16,0 0-80-16,-3 4 0 0,0 3-704 0,0 3-128 15,-1 6-16-15,1 4-16 0,1 3-384 0,-1 2-160 16,1 2 128-16,0 1-128 0,1 2 0 16,-1 1 0-16,-1 1 0 0,1 1 0 0,-1 0 0 0,0 0 0 0,-1 0-192 0,2-1 192 15,0-2-1216 1,0-1-128-16,0-4-32 0,-1-3-9792 0,2-3-1952 0</inkml:trace>
  <inkml:trace contextRef="#ctx0" brushRef="#br0" timeOffset="176233.47">4868 12674 30399 0,'0'0'2704'0,"0"0"-2160"0,0 0-544 16,5-4 0-16,1 0 144 0,3-1-144 0,3 1 0 0,3-1 144 0,2 0 16 0,3-1 0 31,2 0 0-31,2-2 0 0,4 0-160 0,-1 0 0 16,2-3 144-16,-1-2-144 0,2 0 128 0,-2 0-128 0,-4-1 128 0,-1-2-128 0,-2 0 0 0,-3 0 0 15,-1 1 0-15,-3 0 128 0,-2 0 80 0,-2 2 32 32,-2 2 0-32,-3 2 0 0,-1 3 640 0,-4 6 128 15,0 0 16-15,0 0 16 0,0 0-80 0,0 0 0 0,-6 4-16 0,1 3 0 0,-2 3-512 0,2 2-112 0,-2 2 0 0,2 4-16 31,-1 0-304-31,1 4 0 0,-1 3 0 0,1 1 0 16,0 1 0-16,1 1 0 0,2-1 0 0,0-1 0 16,2-2 0-16,2-2 0 0,-1-2 0 0,0-3 0 15,1-2 0-15,0-3 0 0,1-5 0 0,3-2 0 16,-1-3 0-16,2-2 0 0,0-2 0 0,0-3 0 16,2-1 288-16,1-4 0 0,1-3 0 0,0-3 0 0,2 1-64 15,2 1-16-15,-1-1 0 0,0 3 0 0,2 1-208 0,-3 1 0 16,0 3 0-16,0 1 0 0,-1 2 0 0,0 3 0 15,0 3 0-15,-1 2 0 0,-1 2 128 0,0 1-128 16,0 2 0-16,0 2 144 0,0 1-144 0,0 2 0 16,-1-1 0-16,-1 1 0 0,2 1-240 0,-1 0-128 15,-1-2-16-15,2-1-16 16,-1-1-1712-16,0-2-352 0,4-3-64 0,-4 0-13312 0</inkml:trace>
  <inkml:trace contextRef="#ctx0" brushRef="#br0" timeOffset="176800.17">5806 12729 25791 0,'0'0'2304'0,"0"0"-1856"0,0 0-448 0,0 0 0 15,0 0 1088-15,4-4 128 0,-1-2 32 0,2 1 0 16,-2-1-176-16,1 0-48 0,2-1 0 0,0 0 0 16,1-2-496-16,0-1-96 0,-1-2-32 0,1 0 0 0,-3 0-48 0,1-3-16 15,-2 0 0-15,-1 2 0 0,-1 1 48 16,-1 2 0-16,-1 1 0 0,-1 2 0 15,-1 2 64-15,-4 1 32 0,0 3 0 0,1 2 0 0,0 4-32 0,-2 1-16 16,-3 2 0-16,1 2 0 0,0 2-304 0,1 2-128 16,1 2 128-16,2 1-128 0,-1 1 0 0,4 1 0 15,-2-1 0-15,4 3 0 0,1-2 0 0,1 0-176 16,4-1 176-16,-2 0-128 0,3-3-64 0,1-1 0 0,3-3 0 0,1-1 0 31,1-2-800-31,4-1-160 0,1-3-48 0,3-1 0 16,2-3-1808-16,1-3-352 0,2-2-80 0,2-4-16 15,-1-3 656-15,2-3 128 0,0-2 32 0,0-2 0 16,-5-2 848-16,-2 1 192 0,-2 0 16 0,-4 2 16 0,-3 2 1568 0,-2 1 0 0,-2 3 304 0,-3 2-48 16,-3 3 2912-16,-1 1 576 0,-1 6 112 0,0 0 32 15,0 0-1136-15,-4 0-208 16,-1 2-48-16,-1 3-16 0,-1 2-1408 0,1 2-288 0,-2 1-48 0,0 1-16 16,2 1-432-16,0 3-96 0,1-1 0 0,2 1-16 15,-1 2-32-15,4-1 0 0,-1 0 0 16,2-1 0-16,3-1 176 0,1 0 48 0,1-2 0 0,1-4 0 15,0 0 96-15,1-1 32 0,0-3 0 0,2-2 0 16,0-2-112-16,1-2 0 0,-1-1-16 16,1-2 0-16,0-1 64 0,-1-3 16 0,-1-2 0 0,0-3 0 0,-1-4 32 15,-1-1 16-15,-2-1 0 0,-1-1 0 0,-3 1-192 0,-2 0-48 16,-1 2 0-16,-3 3 0 0,-3 1-64 0,1 2 0 16,-5 3-16-16,0 2 0 0,-2 2-336 0,1 1-64 15,-1 2-16-15,0 3 0 16,-2 2-944-16,0 2-192 0,-2 3-32 0,2 1-16 15,-1 2-2608-15,-1-2-512 0</inkml:trace>
  <inkml:trace contextRef="#ctx0" brushRef="#br0" timeOffset="177678.84">6396 12615 25791 0,'0'0'2304'0,"0"0"-1856"15,0 0-448-15,8-1 0 0,-3 1 1728 0,2 1 240 16,-1 2 48-16,0 2 16 0,1 0-784 0,-2 4-160 15,2 0-16-15,-2 1-16 0,1 1-560 0,-1 2-112 0,1 0-32 0,-2 1 0 16,0 1-160-16,-1 1-48 16,0 1 0-16,0-2 0 0,0 0 64 0,-1 1 16 15,0-3 0-15,-1-2 0 0,1-2-48 0,-1-1-16 0,-1-3 0 0,0-5 0 16,0 0 64-16,0 0 16 0,0 0 0 0,0 0 0 16,0 0 288-16,0-8 64 0,2-3 16 0,-1-2 0 15,1-2-352-15,2-3-64 0,1-2 0 0,1-2-16 16,3 0-384-16,3 0-80 0,0-2-16 0,3 2 0 31,0 1-384-31,0 4-80 0,0 1 0 0,-1 4-16 0,0 2-256 16,-1 3-48-16,0 0-16 0,-2 3 0 0,-2 0-128 0,1 3-32 0,-1 2 0 0,-3 0 0 15,-6-1-192-15,0 0-32 0,0 0-16 0,0 0 0 16,0 0-288-16,0 0-48 0,0 0-16 0,1 7 0 0,0 0 1264 0,-1-7 240 16,0 0 48-16,-1 6 16 0,1-6 1200 0,-2 7 240 15,-1-1 64-15,2 1 0 0,0 0 176 0,1-7 32 16,-3 6 16-16,2 1 0 0,0-1-480 0,-2 1-112 15,3-7-16-15,-1 7 0 0,1-7-320 0,0 7-64 16,1 0 0-16,-1-7-16 0,0 0-80 0,0 0-16 16,0 0 0-16,0 0 0 0,6 2 16 0,-6-2 0 15,7-1 0-15,0-2 0 0,1-1 16 0,-1 0 0 16,-3-2 0-16,-1 0 0 0,2-2 0 0,-1 2 0 16,-1-2 0-16,1 1 0 0,-1 1 160 0,-1 0 48 15,-1 1 0-15,-1 5 0 0,0 0 32 0,0 0 16 16,0 0 0-16,0 0 0 0,0 0-240 0,0 0-64 0,0 0 0 0,-3 7 0 15,-1 2-320-15,-1 2 0 16,1 1 0-16,0 1 128 0,0 1-128 0,1-1 0 0,1 0 0 0,0 0 0 16,1-1 0-16,2 0 0 0,2 1 0 0,0-2-128 15,0-3 128-15,3 0 0 0,-1 0 0 0,3-3 0 16,1-1 0-16,-2-2 0 16,2-1 0-16,1-1 0 0,1-1 0 0,0-3 128 0,-1 0-128 0,1-3 0 15,0-1 128-15,1-3-128 0,1-1 160 0,1-2-160 0,-1-1 144 0,0-2-144 16,-1 0 128-16,-1-1-128 0,-1 2 0 0,-1 0 128 15,-3 2-128-15,0 2 0 0,-2 2 240 0,0 1-48 16,-2 3 0-16,0 0 0 16,-2 6 144-16,0 0 32 0,0 0 0 0,0 0 0 15,0 0-176-15,0 0-48 0,-2 7 0 0,-2 3 0 0,0 2-144 0,1 3 0 16,-1 3 0-16,0 3-176 16,-1 1 176-16,-1 4 0 0,-1 4 0 0,1 3-128 0,-3 2 128 0,1 5 0 15,0 2 0-15,-1 4 0 0,0 0 0 0,1 0 0 16,2-1 0-16,0 0 0 0,0-1 0 0,0-1 0 15,-1 0 0-15,2-3 0 0,-2-4 0 0,2-4 0 16,-1-4 0-16,1-3 128 0,0-6-128 0,1-2 176 0,0-5-176 0,-2-2 192 16,1-4 112-16,-2-2 16 15,0-4 16-15,1-4 0 0,0-2 176 0,0-4 16 16,-1-4 16-16,-1-2 0 16,1-1-224-16,0-3-64 0,3-1 0 0,0 0 0 0,3 1-256 0,1-1 0 0,1-1 0 0,3 1 0 15,-1 1-192-15,0 0-128 0,2 1-48 0,1 0 0 31,3 1-1488-31,1 1-288 0,2 1-64 0,2 1-11040 0,1 2-2192 0</inkml:trace>
  <inkml:trace contextRef="#ctx0" brushRef="#br0" timeOffset="177850.37">7296 12942 29487 0,'0'0'2624'15,"0"0"-2112"-15,0 0-512 0,0 8 0 0,0-1 1952 0,0 2 288 16,0 0 48-16,-3 2 16 0,-1 2-960 0,0 2-192 15,-1 2-48-15,-3 0 0 0,-1 3-592 0,-1-1-128 16,-2 0-32-16,0 1 0 0,-3 2-352 0,-1 3 0 16,-1 1 0-16,-2 3-12784 15,-1 3-2464-15</inkml:trace>
  <inkml:trace contextRef="#ctx0" brushRef="#br0" timeOffset="178618.99">9692 12807 8287 0,'2'-15'736'0,"-1"8"-592"0,0-1-144 0,-1-2 0 15,0 0 3904-15,2 0 736 0,3 1 160 0,-2 1 16 16,-3 3-1840-16,0 1-368 0,0 4-80 0,0 0-16 15,0 0-912-15,0 0-192 0,-5 3-48 0,-1 5 0 16,1 3-944-16,0 4-192 0,1 4-32 0,2 4-16 16,-3 2-176-16,2 3 128 0,1 1-128 0,1 3 128 15,0 2-128-15,-1 0 0 0,1 0 0 0,1 1 0 0,0-2 0 16,1-3 0-16,2 0 0 0,-1-1 0 16,1-3 0-16,-1-2 128 0,2-4-128 0,-3-3 0 0,1-4 144 0,-1-2-144 15,0-4 160-15,-1 0-160 0,0-7 256 0,0 0-32 16,0 0-16-16,0 0 0 15,-3-8-16-15,-2-4 0 0,0-4 0 0,-1-4 0 16,1-3-192-16,-1-4 0 0,2-3 0 0,0-4 0 0,-2-5 0 0,3-1 0 0,1-1 0 16,1-4 0-16,1-3 0 0,2 2 0 0,0 1 0 15,2 3 0-15,0 4 0 0,2 2 0 16,2 5-128-16,1 3 128 0,1 4 0 0,1 4-128 16,1 5 128-16,2 3 0 0,1 3 0 0,1 3 0 0,0 4 0 0,0 3 144 15,-1 1-144-15,-1 4 160 0,0 2-160 0,-1 1 160 16,-1 2-160-16,-3 2 0 15,-3 0 144-15,-1 1-144 0,-3 0 0 0,-3 2 0 0,-2-2 0 0,-3 3 128 16,-3 0-128-16,0 3 0 0,-3-1 0 0,-3-1 0 16,-3 1 0-16,1-1 0 0,-1-3 0 0,1 0 0 15,-2-1 0-15,1-1 0 0,2-1 0 0,1-1 0 16,3-3-640 0,2 0-64-16,3 0 0 0,2 0-11520 0,1-2-2304 0</inkml:trace>
  <inkml:trace contextRef="#ctx0" brushRef="#br0" timeOffset="179208.9">10206 13103 8287 0,'0'0'368'0,"-4"-3"80"0,-1-1-448 0,0-1 0 0,1 1 0 0,1-1 0 0,-1 2 3840 16,4 3 672-16,-4-4 144 0,1 0 16 0,-3 2-2304 0,6 2-448 15,-5-1-112-15,-2 2-16 0,-1 1-688 0,1 2-144 16,-2 0-16-16,0 3-16 0,0 0-144 0,2 3-16 16,-4 2-16-16,2 2 0 0,-1 1-208 0,1 3-32 15,0 0-16-15,2 2 0 0,-1-1-272 0,3 0-48 16,-1 0-16-16,1 1 0 0,3-1-160 0,1-2 128 0,1 0-128 0,2-1 128 16,1-1 96-16,1-3 16 15,1-1 0-15,1-2 0 0,2-2 96 0,0 0 32 0,3-3 0 16,3 0 0-16,0-3-176 0,1-1-16 0,1 0-16 0,0-4 0 15,3-1-160-15,1-3 128 0,-2-1-128 0,1-3 128 0,-1-3-128 0,-1-4 0 16,1-2 0-16,-2-1 0 16,0-4-192-16,-1 1-64 15,1-1 0-15,-3 2-16 0,-2 3-112 0,-3 3 0 0,-3 2-16 0,-1 4 0 0,-2 1 144 0,-2 2 16 16,-2 3 16-16,-1 1 0 0,-1 3 16 16,-2 2 0-16,0 2 0 0,-1 2 0 0,2 0-48 15,-2 3-16-15,0 0 0 0,1 2 0 0,0 1 112 16,2 1 32-1,1 0 0-15,0 2 0 0,2 0 128 0,1 2-128 0,0 0 128 0,2 0-128 0,2 1 128 0,-1 0 128 16,1 1-128-16,2 0 176 16,2-1 256-16,0-1 48 0,1 0 16 0,1-2 0 0,-2-1 16 0,-2 0 0 0,3-2 0 0,0 0 0 15,0-1 16-15,0-2 16 16,-2 0 0-16,0-2 0 0,0 0-192 0,-1-2-32 16,0 1-16-16,-6-4 0 0,0 0-176 0,6 4-128 0,-6-4 192 0,6 3-192 15,-6-3 160-15,0 0-160 0,0 0 128 0,0 0-128 16,0 0 0-16,0 0 0 0,0 0 0 15,0 0 0 1,0 0-704-16,5-3 0 0,2-1-16 0,-3 1 0 16,2-1-1968-16,0-2-400 0,2-1-80 0,1-1-12496 0</inkml:trace>
  <inkml:trace contextRef="#ctx0" brushRef="#br0" timeOffset="179480.71">11242 12805 23951 0,'0'0'1056'0,"0"0"224"0,-3-3-1024 0,3 3-256 0,-3-4 0 0,3 4 0 16,0 0 3200-16,0-6 592 0,3 2 112 0,-3 4 32 0,4-5-2336 0,1 1-448 15,2-1-112-15,2 2-16 16,2 0-640-16,1 0-144 0,1-1-32 0,3 1 0 16,0-1-208-16,2 0 0 0,-2 0 0 0,2 1 0 31,-1-1-592-31,0 2-176 0,-1 0-16 0,-1 1-16 16,-4 0-2448-16,-3 2-480 0,-1 1-112 0</inkml:trace>
  <inkml:trace contextRef="#ctx0" brushRef="#br0" timeOffset="179651.87">11157 12963 31327 0,'0'0'2784'0,"0"0"-2224"0,-5 2-560 0,5-2 0 16,0 0 1536-16,0 0 208 0,-6 3 48 0,6-3 0 0,0 0-704 16,0 0-144-16,6 6-32 15,1-1 0-15,2-1-512 0,2 1-96 16,2-2-32-16,2-1 0 0,0-1-128 0,3-1-16 16,0-2-128-16,1 1 192 15,2 0-496-15,-2-2-96 0,0-2-32 0,0 1-11888 16,1 0-2384-16</inkml:trace>
  <inkml:trace contextRef="#ctx0" brushRef="#br0" timeOffset="183655.15">13100 12530 28511 0,'0'0'1264'0,"0"0"256"0,0 0-1216 0,0 0-304 0,0 0 0 0,0 0 0 31,1-5 832-31,-1 5 128 0,0 0 0 0,5-4 16 15,-5 4-176-15,8-2-32 0,2 0-16 0,3 1 0 16,1 1-432-16,4 0-64 0,2 1-32 0,2 0 0 16,2-1 16-16,2 0 0 0,2 1 0 0,1-1 0 15,0 0-64-15,0 0-16 0,-3-1 0 0,0 1 0 16,-3-1-160-16,1-1 0 0,-2 0 144 0,-3-1-144 16,-4 1 144-16,0 0-144 0,-4 0 192 0,-1 0-192 0,-2-2 256 0,-3 2-64 15,-5 2-16-15,0 0 0 0,0 0 208 0,-2-5 64 16,2 5 0-16,-7-5 0 0,-4 1-64 0,-2 1-16 15,-2 0 0-15,-1 2 0 0,-4 0-192 0,-2 2-48 16,-4 0 0-16,-3 3 0 0,-3 0 16 0,-2 2 0 16,-1-1 0-16,0 3 0 0,1 2-144 0,2 1 160 15,3 0-160-15,0 2 160 0,2 0-160 0,2 0 0 16,3 2 0-16,3 0 0 0,2 0 0 0,3 1 0 16,2-2 0-16,4-1 0 0,0-1-160 0,5 0 160 15,2-1-208-15,1-1 80 0,2 0 0 0,3-1 0 0,1-1 0 0,2-2 0 16,1 0 128-16,2-2 0 15,0-2 0-15,1 0 0 0,-1-2 0 0,0-2 0 0,-1-1 0 16,-2-1 0-16,0-3 160 0,0 1 16 0,-3-2 0 16,0 0 0-16,-3-1 208 0,-1-1 64 0,-2 1 0 0,-1-1 0 15,-3-1-64-15,-1 1-16 16,-2 0 0-16,-2 2 0 0,-1 2-192 0,0 0-48 0,-4 2 0 16,2 1 0-16,-1 3-288 0,2 3-64 0,0 0-16 0,0 2 0 15,1 3-1456-15,2 1-288 16,2 1-64-16,1 1-9920 0,2 1-1984 0</inkml:trace>
  <inkml:trace contextRef="#ctx0" brushRef="#br0" timeOffset="184334.62">13556 12856 14735 0,'0'0'1312'0,"0"0"-1056"0,1-5-256 16,-1 0 0-16,0-1 2464 0,0 1 432 0,0-1 96 0,-1 1 16 0,-2 1-1280 16,0-1-256-16,-1 2-64 0,1 1 0 0,-1-1-448 15,-2 2-80-15,1 1-32 0,-2 1 0 0,2 3-368 0,-3 0-80 32,0 2-16-32,-1 0 0 0,-1 3-64 0,1 1-32 0,-2 3 0 0,0 0 0 0,0 2 32 0,1-1 16 15,0 1 0-15,0 0 0 0,0-1-208 0,2-1-128 16,2 0 160-16,2 1-160 0,0-1 0 0,2-1 0 15,2-2 0-15,2-1 0 0,2-2 192 0,0 1-64 16,2-1-128-16,3-2 192 0,1-1 64 0,2 0 0 16,1-3 0-16,2-1 0 0,0-1-64 0,1-1 0 15,2-2 0-15,1-1 0 0,1-5-32 0,-1 0-16 0,1-1 0 0,0-2 0 16,-1-2 0-16,-1 0 0 16,0-1 0-16,-3-1 0 0,0 1-144 0,-3-1-144 15,-2 1 144-15,-2 1-208 0,-1 4-16 0,-1 1 0 16,-3 3 0-16,-1 0 0 0,-2 3-144 0,0 4-16 0,-3-3-16 0,3 3 0 15,-8 2 16-15,1 1 0 0,1 1 0 0,-1 3 0 16,1-1 144-16,0 3 48 0,1 0 0 0,0 1 0 16,2-1 192-16,2 1 0 0,0-2-160 0,1 1 160 15,1 0 0-15,1 1 128 0,1 0 0 0,2 0 0 0,0 0 304 0,1 0 48 16,-1 1 16-16,2 0 0 16,1 0 48-16,-1-2 16 0,1 1 0 0,0 0 0 15,-1-1-112-15,1 0 0 0,0-1-16 0,-2-2 0 0,1 0-208 16,0-1-32-16,-1 0-16 0,1-2 0 15,-2-1-176-15,1 0 128 0,-1 0-128 0,1-2 128 0,-6 0-320 16,7-1-80-16,2-1-16 0,-1-1 0 16,-1-3-2800-16,0 0-560 0</inkml:trace>
  <inkml:trace contextRef="#ctx0" brushRef="#br0" timeOffset="184507.54">14066 12935 41695 0,'0'0'912'0,"0"0"192"0,0 0 48 0,0 0 16 0,0 0-928 0,0 0-240 16,0 0 0-16,0 0 0 0,0 0 560 0,0 0 64 15,0 0 16-15,0 0 0 0,0 0-640 16,0 0 0-16,0 0-192 0,0 0 64 16,0 0-1920-16,6 2-384 0,3-1-80 0,0-1-14320 0</inkml:trace>
  <inkml:trace contextRef="#ctx0" brushRef="#br0" timeOffset="185166.8">15015 12472 20271 0,'0'0'1792'0,"3"-6"-1424"0,0 1-368 0,2-1 0 31,-1 1 1856-31,0-1 288 0,-1 1 64 0,-3 5 16 0,0 0-48 0,0 0 0 16,0 0 0-16,0 0 0 0,0 0-848 0,-8 3-176 16,0 3-48-16,0 3 0 15,-3 3-640-15,-1 2-128 0,1 4-16 0,-3 2-16 16,-1 2-112-16,0 3-32 0,-1-1 0 0,1 1 0 0,-2 0-32 0,2 1-128 0,1-2 192 0,3 0-64 16,0 0-128-16,0-2 0 0,1-1 0 0,1-3 128 15,2-3-128-15,1-2 128 0,1-2-128 0,2-2 128 0,1-1 64 16,2-8 0-16,0 0 0 0,0 0 0 0,0 0 32 0,0 0 16 15,5-3 0-15,1-5 0 0,1-2-240 0,2-3 0 16,1-4 0-16,1-2 0 0,1-6 0 0,3-1 0 16,0-3-128-16,0-3 128 0,1-2-128 0,-2-1 128 15,1 1 0-15,-2 3 0 0,-1 3 0 0,0 2 0 16,-5 4 0-16,1 5 144 0,-2 2 256 0,-2 6 48 16,-1 1 16-16,1 3 0 0,-4 5-112 0,0 0-32 15,0 0 0-15,2 8 0 0,-1 2-320 16,0 3 128-1,0 3-128-15,0 2 0 0,0 3 0 0,0 1 0 16,1 1 0-16,0 4 0 0,-1 0 0 0,0 1 0 16,0-2 0-16,1 2 128 0,0-1-128 0,1 1 0 15,-1-2 0-15,1-1 128 0,0 1-128 0,2-2 0 16,-3-2 0-16,2-3 0 0,1-3 0 0,-1-2 0 16,1 0 0-16,-2-3 128 0,0-3-128 0,-1 0-128 15,1-1 128-15,-3-7-192 16,0 0-384-16,0 0-64 0,0 0-32 0,0 0 0 15,0 0-1536-15,0 0-304 0,0 0-64 0,-6-1-14576 0</inkml:trace>
  <inkml:trace contextRef="#ctx0" brushRef="#br0" timeOffset="185308.94">14888 12837 3679 0,'0'0'320'0,"-5"-4"-320"0,-1-2 0 0,1 2 0 16,0-1 7472-16,3 1 1424 0,0-1 272 0,2 5 64 15,0-6-6704-15,0 6-1344 0,4-5-272 0,2 0-48 16,2 2-576-16,0 0-112 0,3-1-32 0,2 0 0 15,-1 1-144-15,2-1 0 0,1 1 0 0,3 0-176 16,1-1-1248-16,-1 0-256 0,3 1-48 0,2-1-9168 16,4 1-1840-16</inkml:trace>
  <inkml:trace contextRef="#ctx0" brushRef="#br0" timeOffset="185811.5">15907 12614 23039 0,'0'0'2048'0,"0"0"-1648"15,-3-2-400-15,3 2 0 0,0 0 2800 0,0 0 464 0,0 0 112 0,0 0 16 16,0 0-1792-16,3-5-336 16,-3 5-80-16,7-3-16 0,0 0-608 0,3 0-128 15,2 1-32-15,1 1 0 0,3-1-272 0,0 1-128 16,3 0 0-16,1 0 128 0,0 1-352 0,1-1-80 0,1-1-16 0,-3 1 0 31,0 0-2176-31,-1 1-448 0,-3 0-96 0,-2 1-11648 0</inkml:trace>
  <inkml:trace contextRef="#ctx0" brushRef="#br0" timeOffset="185999.76">15885 12842 26719 0,'-12'-4'1184'0,"7"3"240"0,0-1-1136 0,5 2-288 0,0 0 0 0,0 0 0 15,0 0 3072-15,0 0 544 0,0 0 112 0,0 0 32 16,0 0-2880-16,0 0-576 0,11 3-112 0,1-1-32 16,2 2-160-16,4-2 0 0,2-1 0 0,2 0 128 15,2 0-128-15,2-2-256 0,2-1 64 0,0-1 16 16,1-2-1760-16,1 0-368 0,-3-2-64 0,1 2-13168 16</inkml:trace>
  <inkml:trace contextRef="#ctx0" brushRef="#br0" timeOffset="186940.76">18070 12223 23039 0,'0'0'1024'0,"-3"-5"192"0,1-2-960 0,0 2-256 0,0-1 0 0,1 1 0 0,1-1 2208 15,0 6 400-15,0-5 80 0,0 5 0 0,1-6-1024 0,-1 6-224 16,0 0-32-16,0 0-16 0,0 0-608 15,0 0-112-15,0 0-32 0,2 7 0 0,0 2-272 0,0 3-64 16,-1 2-16-16,1 4 0 16,-1 3-48-16,0 2-16 0,0 3 0 0,0 3 0 0,1 1-32 15,-1 2-16-15,1-1 0 0,0 2 0 0,0-1-176 0,0-1 192 16,-1-3-192-16,1 0 192 0,2-3-192 0,-2-2 160 0,0-2-160 0,0-1 160 16,0-1-160-16,1-3 160 0,-1-1-160 15,0-2 160-15,-1-2-160 0,1-1 160 16,0 0-160-16,2-3 160 0,-3-1-368 0,-1-6-80 15,0 0-16-15,0 0 0 0,0 0-2192 16,0 0-432-16,0 0-80 0,0 0-12928 16</inkml:trace>
  <inkml:trace contextRef="#ctx0" brushRef="#br0" timeOffset="187164.47">18409 12627 24879 0,'0'0'1088'0,"3"-5"256"0,0-1-1088 0,1 2-256 15,2 0 0-15,2 1 0 0,0 0 2928 0,2 1 528 16,1-1 96-16,4 2 32 0,-2 0-2448 0,2 1-496 31,3 0-80-31,-1 0-32 0,1 0-336 0,1 1-192 0,0 0 192 0,1 0-192 0,0 1 0 0,0-2 0 16,0 0 0-16,-2 0 0 16,1-2 128-16,-2 2-128 0,-3 0 0 0,0 0 0 0,-1 0 0 0,-3 0-304 0,-2-1 64 0,-1 0 16 31,-7 1-1696-31,0 0-320 0,0 0-80 0,0 0-12800 0</inkml:trace>
  <inkml:trace contextRef="#ctx0" brushRef="#br0" timeOffset="189030.23">20254 12033 2751 0,'0'0'128'0,"0"0"16"0,2-4-144 0,3-2 0 0,-2 0 0 0,1-1 0 0,-1 0 4416 0,-2 1 832 15,1-1 192-15,-1 1 16 0,0-1-2624 0,0 1-528 16,0 1-96-16,1-1-32 0,-2 6-576 0,1-5-112 16,-1 5-16-16,0 0-16 0,1-4-496 0,-1 4-112 15,0 0-16-15,0 0 0 0,0 0-320 0,0 0-80 16,0 0-16-16,-2 7 0 0,-1 3-192 0,1 2-32 16,0 3-16-16,-1 0 0 0,-2 0-48 0,1 2 0 15,-1 0 0-15,1 2 0 0,0 1-128 0,-1 1 160 0,2 0-160 0,1-1 160 16,-1-2-160-16,2 0 0 15,1-2 0-15,0-1 0 0,1-2 0 0,2-1 0 16,-1-2 144-16,1-1-144 0,2-2 192 0,0 0-16 0,1-2-16 0,0 0 0 16,1-1 32-16,1 0 16 15,-2-2 0-15,2 0 0 0,0-2-80 0,1 0 0 0,0 0-128 0,1-1 192 16,0 0-192-16,1-1 0 0,-1-1 128 0,1 1-128 16,-1 0-208-16,0-1-96 0,0 0-16 0,1 1 0 31,0 0-1520-31,0 1-304 0,1-1-64 0,0 0-8992 0,1 0-1792 0</inkml:trace>
  <inkml:trace contextRef="#ctx0" brushRef="#br0" timeOffset="189502.67">20582 12276 21183 0,'0'0'1888'0,"0"0"-1504"16,-4-3-384-16,4 3 0 0,-4-5 1952 0,4 5 320 15,0 0 64-15,0 0 16 0,4-5-1056 0,1-1-208 16,3 1-32-16,-2 1-16 0,4-2-592 0,1 1-128 15,1-2-32-15,1 0 0 0,-2 0-112 0,0-1-32 0,-2 0 0 0,1-1 0 16,-1 1-144-16,-1-1 160 0,-3 1-160 16,0 2 160-16,-2-1 16 0,-2 1 0 15,-1 6 0-15,0 0 0 0,-4-2 352 0,-3 1 80 16,-1 1 16-16,-1 1 0 0,-2 4-176 0,-2 1-48 16,0 2 0-16,0 1 0 0,-1 2-160 0,-1 1-48 0,3 1 0 15,1 1 0-15,0 1-192 0,3-1 0 0,2 1 0 0,1 1 0 16,1-1 0-16,3-1 0 15,2 0 0-15,3-1 0 0,1-1-208 0,1-1 64 0,2-1 16 0,3 0 0 16,3-4-464 0,1 0-96-16,4-2-16 0,-1 0 0 15,1-3-1392-15,0-4-272 0,-1 0-64 0,1-3-16 16,0-3-704-16,1-2-144 0,-2-4-32 0,0-1-5904 0,12-19 7376 0,-6 1-4144 0,-9 0 5136 0,-11 23 688 16,-2-2 176-16,-1 1 0 0,-2 2 3824 0,-1 2 784 15,-3-1 176-15,1 1 16 0,-1 2-1536 0,0-1-304 16,-2 1-64-16,0 2-16 0,-1 1-1024 0,1 2-192 15,2 1-64-15,-1 2 0 0,1 1-720 0,0 2-160 16,2 0-16-16,1 4-16 0,0 2-432 0,2 2-96 16,1 1-16-16,0 3 0 0,2 0-144 0,-1 2 0 15,1 2 0-15,0 0 128 0,0 0-128 0,-1 1 0 16,1 1 0-16,-2-1 0 0,0 0-384 0,-1-1 0 16,0-1 0-16,0-2 0 15,0-1-3072-15,0-2-608 0</inkml:trace>
  <inkml:trace contextRef="#ctx0" brushRef="#br0" timeOffset="189855.83">20789 12374 29487 0,'0'0'2624'0,"0"-5"-2112"16,1-1-512-16,1 1 0 0,-1-1 768 0,4 1 64 0,1 0 0 0,3 1 0 16,3-2-576-16,2 2-96 0,2-2-32 0,3 1 0 15,3 0-128-15,1 0 0 0,1-1-160 0,1-1 160 16,2 0-160-16,-3-1 160 0,-3 1-160 0,-2-1 160 15,0-1 0-15,-2 0 0 16,-3 0-128-16,-1-2 128 0,-5-2 0 0,-2 0 0 16,0 2 0-16,-3 0 0 0,-2 1 128 0,-2 0 0 0,-2 1 16 15,-1 0 0-15,-1 1 432 0,-1 1 64 16,-2 2 32-16,0 2 0 0,0-1 48 0,1 3 16 0,-2 1 0 0,-1 2 0 0,2 3-416 0,1 1-96 16,0 2-16-16,-2 2 0 15,2 2-208-15,1 1 0 0,1 4 0 0,1 0 0 16,1 2 0-16,2 2 0 0,0 2 0 0,1 2 0 0,2 0 128 0,-1 0-128 15,1 1 0-15,-1 0 144 0,2-1-144 0,-1-1 0 16,0-1 144-16,0 0-144 0,0-2 0 0,-1-1 128 31,-1-1-128-31,0-3 0 0,0-3 0 0,0 1-320 0,-1-3 64 0,0-3 16 16,0-1-1952-16,1-7-400 0,0 0-80 0</inkml:trace>
  <inkml:trace contextRef="#ctx0" brushRef="#br0" timeOffset="190016.31">20925 12468 16575 0,'0'0'1472'0,"1"-5"-1168"0,0-1-304 0,3 0 0 16,0-1 3920-16,2 2 736 16,1-1 144-16,3 1 16 0,2 1-3776 0,4-1-752 15,1 1-160-15,4-2-128 0,1 1 0 0,2-1 0 16,2 1 0-16,0-2 0 16,-3-1-1968-16,1 0-448 0,1-2-80 0</inkml:trace>
  <inkml:trace contextRef="#ctx0" brushRef="#br0" timeOffset="190261.15">21638 11900 35247 0,'-3'-15'1552'0,"2"9"336"0,-2-1-1504 0,2 1-384 32,1-1 0-32,0 2 0 0,-1-1 912 0,0 2 112 15,1 4 32-15,0 0 0 0,0 0-80 0,0 0-16 0,0 0 0 0,0 0 0 16,0 0-512-16,-5 4-96 0,-1 4-32 0,1 3 0 15,-2 5-320-15,-1 3 144 0,0 3-144 0,-2 3 0 16,-1 4 192-16,-4 3-64 16,-1 2 0-16,-2 5-128 0,1 1 176 0,0 1-176 0,1-1 160 15,-1-1-160-15,2 0 0 0,-1-2 128 0,2-2-128 16,1-1 0-16,0-4 0 0,2 0 0 0,0-3 0 16,2-1 0-16,2-2-176 0,2-3-128 0,-1-4-16 0,2 0-16 15,-1-3-2192-15,3-1-432 0,1-1-96 0</inkml:trace>
  <inkml:trace contextRef="#ctx0" brushRef="#br0" timeOffset="190855.89">21464 12626 16527 0,'0'0'720'0,"0"0"176"0,0 0-720 0,0 0-176 16,0 0 0-16,0 0 0 0,0 0 640 0,7-3 80 0,-7 3 32 0,0 0 0 15,5-4-80-15,2 2-16 16,-7 2 0-16,4-1 0 0,-4 1-416 0,0 0-96 16,0 0-16-16,0 0 0 0,0 0 192 0,0 0 16 15,0 0 16-15,0 0 0 0,0 0 352 0,0 0 64 16,0 0 0-16,0 0 16 0,0 0-144 0,0 0-48 16,0 0 0-16,0 0 0 0,0 0 80 0,0 0 16 15,0 0 0-15,0 0 0 0,0 0-256 0,0 0-48 16,-4 0-16-16,4 0 0 0,0 0-176 0,0 0-48 15,0 0 0-15,0 0 0 0,0 0-144 0,0 0 0 16,0 0 0-16,0 0 0 0,0 0 0 0,5 0 0 16,3 0 128-16,0-1-128 0,0-1 352 0,0 1-16 0,1-3 0 15,2 0 0-15,-1-2 112 0,1 1 32 0,0-3 0 0,1-1 0 16,1 1-32-16,1-3 0 0,-1-1 0 0,2-2 0 16,-2 0-160-16,1-1-32 0,-1-4-16 0,0 0 0 0,-1 1-240 15,0 0 0-15,-1 0 0 0,-2 3 0 0,-2 1-272 16,-1 0-112-16,-1 3 0 0,-2 3-16 15,-2 0-288 1,0 2-48-16,-1 6-16 0,0 0 0 0,0 0 64 0,-4-3 16 16,-2 1 0-16,1 3 0 0,-1 1 352 0,1 2 64 0,-1 0 0 0,1 1 16 0,0 2 240 15,3 0-176-15,-2-1 176 0,0 2-160 0,2 1 160 16,2 0 144-16,-1 0-16 0,1 1-128 0,0 1 672 0,1 0 32 16,1 0 0-16,1 0 0 0,0 0 96 0,1 0 32 15,3 1 0-15,-1 1 0 0,2-1 16 0,1 0 16 16,-1 0 0-16,0-1 0 0,2-1-80 0,1-1-16 15,1-2 0-15,1 0 0 0,-1-1-80 0,-1 0-32 16,0-2 0-16,-1 0 0 0,-1-2-400 0,1-1-64 16,0 0-32-16,-1-1 0 0,-1 0-160 0,-1-1 0 15,1 0 0-15,-1 0 128 16,-1 0-576-16,-6 1-112 0,0 0-16 0,0 0-16 16,6-3-2544-16,-6 3-512 0,0 0-112 0</inkml:trace>
  <inkml:trace contextRef="#ctx0" brushRef="#br0" timeOffset="191231.95">22169 11921 23039 0,'-5'-19'2048'0,"4"11"-1648"0,-1 0-400 0,0 0 0 0,2 0 2816 0,0 2 464 16,2-1 112-16,-1 2 0 0,0-1-2224 0,1 2-448 16,-2 4-80-16,4-4-32 0,-4 4 96 0,8-1 0 15,0 0 16-15,1 2 0 0,-1 3-208 0,2 2-32 16,1 2-16-16,0 2 0 0,1 2-144 0,-1 2-16 16,0 4-16-16,0 2 0 0,-1 3-64 0,-1 3-16 15,-1 4 0-15,-1 3 0 0,-3 2 32 0,-1 3 0 16,-2 3 0-16,-3 3 0 0,-2 2-64 0,-2 3-16 15,-3-1 0-15,-2 2 0 0,-1-1-160 0,-3 0 192 16,-1-3-192-16,-2-3 192 0,0-2-384 0,-3-2-80 16,-1-2-16-16,-2-3 0 15,-4-3-608-15,-1-1-128 0,-8-4-32 0,-1-1 0 16,-4-3-1488-16,-1-2-288 0,-1-1-64 0,-1-1-16 0</inkml:trace>
  <inkml:trace contextRef="#ctx0" brushRef="#br0" timeOffset="191609.67">20030 11797 26719 0,'-7'-11'1184'0,"7"11"240"0,-3-6-1136 0,0 1-288 16,-1 0 0-16,4 5 0 0,-4-3 928 0,-2 2 128 16,1 2 32-16,-4 3 0 0,-1 3-272 0,-1 3-48 15,-1 4-16-15,-1 5 0 0,-1 5-240 0,-1 7-64 16,-1 5 0-16,-1 3 0 0,1 2-64 0,-1 4 0 15,3 5-16-15,1 2 0 0,1 0 16 0,2 2 0 0,4 1 0 0,2-2 0 16,3-1-384-16,3 0 144 16,5-1-144-16,-1-3 0 0,6-3 208 0,1-2-64 0,3-2-16 0,4-1 0 15,-1-4-128-15,8-1-272 0,4-3 64 0,7-4 16 32,6-4-2336-32,8-4-464 0</inkml:trace>
  <inkml:trace contextRef="#ctx0" brushRef="#br0" timeOffset="192129.03">22443 11716 14735 0,'-1'-6'1312'0,"2"-1"-1056"15,1-1-256-15,1 0 0 0,0-2 3360 0,2 0 608 16,3 0 128-16,-1 1 32 0,-2 0-2112 0,2 2-416 16,-1-1-96-16,3 2-16 0,2 0-448 0,-2 0-80 0,-1 2-32 15,-1 2 0-15,1 1-288 0,-1 1-64 16,-7 0-16-16,4 4 0 0,-4-4-256 0,2 8-48 16,-2 0-16-16,-1 2 0 0,0 2-112 0,-3 2-128 0,-4 1 176 0,-1 2-176 0,0 0 176 15,0 1-176-15,-1-2 160 0,0 1-160 16,1-2 144-16,1-1-144 0,2 0 128 15,1-2-128-15,1-2 192 0,2-2-32 0,2 0-16 0,2-1 0 16,1-2 272-16,3 2 48 0,2-3 16 0,2 0 0 0,1-1-160 0,4-1-16 16,1-2-16-16,2 0 0 0,2-1-160 0,2-1-128 15,2 0 144-15,2-2-144 0,3 1 0 0,0 1 0 16,1 1-176-16,1 0 176 16,1 1-1664-16,-1 1-192 0,-4 2-64 0,0 1-16256 0</inkml:trace>
  <inkml:trace contextRef="#ctx0" brushRef="#br0" timeOffset="192904.44">19755 13180 1839 0,'0'0'160'0,"-6"1"-160"15,0-2 0-15,0 1 0 0,6 0 3520 0,0 0 656 16,-5 0 144-16,-1 0 32 0,1 0-2176 0,-1 0-416 15,0 0-96-15,-1 0 0 0,-1 0 0 0,1 1 16 16,-1-1 0-16,0 0 0 0,2 0-448 0,-1 0-80 16,1 0-32-16,1 2 0 0,1-1-224 0,4-1-32 0,-6 1-16 0,6-1 0 15,0 0-112-15,0 0-32 0,0 0 0 0,0 0 0 16,0 0-176-16,0 0-32 0,0 0-16 0,0 0 0 16,0 0-160-16,0 0-48 0,10 2 0 0,2-1 0 15,2 0 48-15,3-1 0 0,0 0 0 0,5-1 0 16,0-1-96-16,5 0-16 0,0-1 0 0,4 0 0 15,3-1-208-15,8 0 176 0,8 1-176 0,7-1 160 16,7-1-160-16,2 0 0 0,2-1 144 0,7 1-144 0,10 0 0 0,3 1 0 16,0-1 0-16,5 0 0 0,3 1 0 0,3 0 0 15,2 1 0-15,2 1 0 0,3 2 0 0,-1 0 0 16,2 0 0-16,-1 0-128 0,-2 0 128 0,1 0 0 16,0 1 0-16,-1-2 0 0,-3-1 0 0,-2 0 0 15,-3-1 0-15,-4 1 0 0,-4 0 0 0,-4 0 144 16,-3 0-144-16,-4 0 0 0,-3 1 240 0,-6 0-64 15,-5 0-16-15,-7 0 0 0,-7 0-16 0,-5 0 0 16,-4 0 0-16,-7 0 0 0,-6 0-16 0,-4-1-128 0,-3 1 192 0,-6 0-64 16,-1-1 16-16,-4 1 0 0,-3 0 0 0,-6 1 0 15,0 0-16-15,0 0-128 16,0 0 192-16,0 0-64 0,0 0-336 0,0 0-80 16,0 0-16-16,-4 0 0 15,-4 0-1712 1,-1 0-352-16,-1 1-64 0,-1 2-15360 0</inkml:trace>
  <inkml:trace contextRef="#ctx0" brushRef="#br0" timeOffset="193751.28">20700 13623 2751 0,'2'-13'128'0,"0"8"16"0,1-3-144 0,1 1 0 0,0-1 0 0,1-1 0 16,-2-1 4560-16,1-1 880 16,1 0 192-16,-1-1 16 0,-1 1-2848 0,1 2-576 15,-1 2-112-15,0-1-32 0,1 1-576 0,-1 1-112 16,-1 0-32-16,-1 2 0 0,0-1-400 0,-1 5-96 15,0 0-16-15,0 0 0 0,0 0-144 0,0 0-48 16,0 0 0-16,0 8 0 0,-1 0-304 0,0 2-64 16,-1 4-16-16,0 4 0 0,-1 0-144 0,1 3-128 15,0 1 192-15,0 2-192 0,0 3 160 0,-1 0-160 0,3 1 128 0,-1-1-128 16,-1 2 0-16,1-3 0 0,1 0 128 0,1-2-128 16,0-1 0-16,1-2 128 0,1-3-128 0,0-1 128 15,1-3 160-15,2-1 32 0,-1-2 0 0,2-1 0 16,0-2 32-16,0-1 16 0,1-3 0 0,2-1 0 15,1 0-112-15,1-2-32 0,-3-1 0 0,3 0 0 16,1-1-96-16,1-2-128 0,2 0 176 0,0 0-176 16,2-2 0-16,-2 1 0 0,1 0 0 0,-1-1 0 15,2 1 0-15,-4 0-256 0,1 2 32 0,-1 0 0 16,-2 0-560-16,1 0-112 0,-2 1-32 0,0 1 0 16,0 0-2224-16,-1 1-448 0,-1 0-96 0</inkml:trace>
  <inkml:trace contextRef="#ctx0" brushRef="#br0" timeOffset="194442.16">21199 13934 11967 0,'0'0'1072'0,"0"0"-864"0,0 0-208 0,0 0 0 0,0-5 3488 16,0 5 656-16,5-4 128 0,-2-1 16 0,1-1-2912 0,1 1-592 16,-1-1-112-16,2 1-32 0,0-2-320 0,1 0-64 15,-1 0 0-15,2-2-16 0,0 0-64 16,-1 0-16-16,0 0 0 0,-1 0 0 0,0-2 48 0,-3 1 16 16,1 1 0-16,-3 0 0 0,-1 1 128 0,-1 2 32 15,-3-1 0-15,1 4 0 0,-5 1 176 0,1 2 32 16,-2 2 16-16,-1 2 0 0,-1 3-256 15,-1 2-48-15,0 2-16 0,-1 2 0 16,-2 1-112-16,1 2-32 0,0 1 0 0,1 2 0 0,0 0-144 0,4-1 0 0,1 1 0 16,2-1 0-16,2-3 0 0,1 0 0 15,2 0 0-15,3-2 0 0,2 0 0 0,3 0 160 16,0-2-32-16,3-2-128 0,1-2 0 0,3-3 0 0,-1-1 0 0,3-2 0 31,0-1-320-31,1-2-160 0,1-3-32 0,1-2-16 16,0-1-368-16,2-1-64 0,0-4 0 0,2-2-16 15,0-5 112-15,-1-1 32 0,-1-2 0 0,0 0 0 0,-1 1 336 0,-2 0 80 0,-3 0 16 0,-2 1 0 0,-2 1 608 0,-3 3 128 16,-3 0 32-16,-1 4 0 0,-4 2 720 0,-1 1 128 16,-1 1 48-16,0 3 0 0,-3 1-16 0,-1 2 0 15,0 1 0-15,-1 3 0 0,0 1-640 0,2 4-128 32,-4 1-32-32,1 3 0 0,1 1-448 0,0 3 128 0,1 1-128 0,0 3 0 0,-1 0 0 0,3 2 0 15,1 2 0-15,1 2 0 0,-1 0-144 0,1 1 144 16,0-1 0-16,1 0-144 0,1-1 144 0,0 0-208 15,0-1 80-15,1-1 128 16,0-2-1024-16,0-2-64 0,1-1-32 0,1-3-9744 0,-2-1-1936 0</inkml:trace>
  <inkml:trace contextRef="#ctx0" brushRef="#br0" timeOffset="194851.04">21380 14016 18431 0,'-10'-6'1632'0,"10"6"-1312"0,-5-5-320 0,2 1 0 16,3 4 2704-16,0 0 480 0,-1-6 80 0,1 6 32 15,3-5-2240-15,3 1-448 0,1-1-96 0,4 2 0 16,3 0-512-16,2-1 0 0,5 0 0 0,2-1 0 16,3 0 0-16,1-2-256 0,0 1 48 0,0-2 16 15,-2-2 192-15,-1 0 0 0,-2-1-160 0,-1-1 160 16,-1-1 0-16,-2-1 0 0,-2-3 0 0,-2 0 0 0,0-3 128 0,-2 0-128 31,-2 0 128-31,-3 1-128 0,-1 1 192 0,-2 0-32 0,-3 2-16 0,-1 0 0 0,-1 2 496 16,-3 1 80-16,-2 1 32 0,1 2 0 0,-2 1 112 0,1 1 32 15,-2 2 0-15,0 1 0 0,0 2-480 0,2 1-96 16,-1 1 0-16,2 2-16 0,0 1-304 0,0 2 0 16,0 3 0-16,2 3 0 15,0 2 0-15,1 3 0 0,-1 4-176 0,3 1 176 0,0 2 0 0,0 2 0 16,0 1 0-16,0 3 0 0,0 0 128 0,0 1 16 16,0 0 16-16,2-1 0 15,-1 1-32-15,-1-2 0 0,0 0 0 0,0-2 0 0,0-1-128 0,0-2 128 16,0-2-128-16,2-1 128 0,-2-3-128 0,1-1 192 15,0-3-192-15,0-2 192 0,0-1-192 0,1-1 192 0,2-1-192 0,-2-2 192 16,-2-5-192-16,0 0-272 16,0 0 64-16,0 0 16 15,0 0-1712-15,0 0-336 0,0 0-64 0,0 0-13216 0</inkml:trace>
  <inkml:trace contextRef="#ctx0" brushRef="#br0" timeOffset="195040.2">21659 14027 23951 0,'0'0'1056'0,"-3"-3"224"0,-1-1-1024 0,2-1-256 0,2 5 0 0,1-5 0 16,0-1 3072-16,2 1 544 15,0 0 112-15,1 1 32 0,1 0-2832 0,1-1-560 16,3 0-112-16,2 0-32 0,0 0-224 0,1-1 0 0,1 1-144 0,2-1 144 16,-1 2-640-16,1-2-48 0,0 1 0 0,1-2 0 15,1 0-2352 1,-2 0-480-16,0 1-80 0</inkml:trace>
  <inkml:trace contextRef="#ctx0" brushRef="#br0" timeOffset="195422.61">22210 13663 2751 0,'2'-11'128'0,"0"6"16"0,1-4-144 0,-1-1 0 0,-1 1 0 0,0 0 0 16,1 0 6144-16,0-1 1216 0,1 0 224 0,-1 0 48 0,0 0-4624 0,0 1-944 16,-1 1-176-16,-1 2-32 0,1-1-688 0,-1 7-128 15,2-4-16-15,-2 4-16 16,0 0-256-16,0 0-48 0,0 0-16 0,0 0 0 0,-4 8-352 0,-1 3-64 15,-3 3-16-15,-2 5 0 0,-2 4-128 0,-1 5-128 16,-1 5 144-16,-2 4-144 0,-1 2 192 0,-2 4-64 16,-3 2-128-16,0 2 192 0,-1 2-192 0,0-1 144 15,0 0-144-15,-1-2 128 0,1-1-128 0,1-2 0 16,0 0 0-16,-1-4 0 0,2-2 0 0,3-2 128 16,1-3-128-16,2-4 0 0,2-2 128 0,2-3-128 15,3-4 0-15,2 0 128 0,2-3-288 0,1-3-64 16,0-1-16-16,2-2 0 15,1-3-1856-15,3 0-368 0,-3-7-80 0,7 3-14608 0</inkml:trace>
  <inkml:trace contextRef="#ctx0" brushRef="#br0" timeOffset="195810.61">22012 14433 15663 0,'0'0'1392'0,"2"-5"-1120"0,-1-1-272 0,3 1 0 15,1-2 3760-15,3 1 688 0,1-1 144 0,2 0 16 0,1 0-3056 16,2-2-608-16,0 0-128 0,2 0-32 16,0 0-448-16,3 1-80 0,-3-2-32 0,2-1 0 15,0-1-224-15,-1 0 0 0,0-3 0 0,0 3 0 16,-2 0-320-16,-2 1-64 0,-1 1-16 0,-3 2 0 16,-4 2-16-16,1-1 0 0,-3 3 0 0,-3 4 0 0,0 0 144 0,0 0 16 15,-5-1 16-15,-2 2 0 16,-2 1 240-16,0 1 0 0,-1 2 0 0,1 0 0 0,-1 2 0 0,1 1 0 15,2-1 0-15,1 3 0 0,0-1 0 0,2 0 0 16,-1 1 0-16,3 2 0 0,1-1 0 0,-1 1 192 16,2 1-16-16,2 0 0 0,-1-1 320 0,1 0 64 15,1 1 16-15,-1 0 0 0,-1-1 112 0,1 0 16 16,1-1 16-16,2 0 0 0,-1-1 48 0,-1 0 0 16,3-1 0-16,-1-1 0 0,1 0-336 0,1-1-64 0,-1-2-16 15,1 1 0-15,-2-2-208 0,2-1-144 0,-1 0 192 0,1-2-192 16,-7-1 0-16,8 0-176 15,-1 0 0-15,1-1 0 16,0-3-496-16,1 1-96 0,-1 0-32 0,1-1 0 16,0 0-1376-16,0 0-288 0,0-1-48 0</inkml:trace>
  <inkml:trace contextRef="#ctx0" brushRef="#br0" timeOffset="196325.16">22658 13540 16575 0,'-4'-8'1472'0,"2"1"-1168"16,1-2-304-16,0 1 0 0,-1 2 2864 0,1-1 512 16,-1-1 96-16,0-1 32 0,2 1-1504 0,-2 0-288 15,2 2-64-15,0 1-16 0,0-1-352 0,0 6-80 0,0 0-16 16,0 0 0-16,6-2-352 0,-6 2-80 15,6-1-16-15,2 2 0 0,-1 1-208 0,0 3-32 0,1 1-16 0,0 3 0 16,1 2-176-16,-1 4-48 0,1 3 0 0,1 4 0 16,-1 4 0-16,0 2-16 15,-2 5 0-15,-1 3 0 0,-2 5 16 0,0 3 16 0,-3 5 0 0,-1 0 0 16,-3 2-48-16,-1 0-16 0,-1 4 0 0,-3 0 0 16,-2 0-208-16,-1 1 144 0,-1-2-144 0,-2-2 128 0,-3-1-128 0,-2-5 128 15,1-1-128-15,-5-1 128 0,-5-2-128 0,-1-5-256 16,-1-4 64-16,-6-1 16 15,-3-3-400-15,-2-3-96 0,-3-1-16 0,0-2 0 16,-2-2-1552-16,1-1-304 0,-1-1-64 0,-5-3-14576 16</inkml:trace>
  <inkml:trace contextRef="#ctx0" brushRef="#br0" timeOffset="196696.89">20702 13371 30063 0,'0'0'1328'0,"-3"-4"272"0,3 4-1280 0,0 0-320 0,-6-3 0 0,2 3 0 0,-4 1 352 0,1 4 0 31,-1 1 0-31,-3 4 0 0,-3 2 416 0,0 5 64 0,-5 4 32 0,2 4 0 16,-4 7-256-16,0 4-48 0,0 5-16 0,0 3 0 16,0 3-16-16,4 4 0 0,1 3 0 0,2-1 0 0,1 1-256 0,2 1-48 15,3 0-16-15,4 1 0 0,3-2-208 0,1-1 128 16,2-1-128-16,3-3 0 0,4 0 192 0,3-4-48 15,4-3-16-15,2-2 0 0,4 1-272 16,5-4-64-16,4-2-16 0,4-5 0 16,3 0-2640-16,3-6-528 0</inkml:trace>
  <inkml:trace contextRef="#ctx0" brushRef="#br0" timeOffset="197149.37">22804 14853 11055 0,'0'0'480'0,"0"0"112"0,4-5-464 0,-2-1-128 16,-1 1 0-16,1-2 0 0,2-1 4688 0,-4 0 928 16,-5 0 176-16,-1 2 32 0,2-1-3456 0,-4 1-704 15,-4 3-144-15,0 1-32 0,0 0-656 0,0 2-128 16,-1 2-16-16,-1 2-16 0,0 3-352 0,1 2-80 15,0 0-16-15,1 0 0 0,1 2-96 0,1 2 0 16,2-1-128-16,2 1 192 0,1-1-48 0,2 0-16 16,0-1 0-16,3 0 0 0,2-1 96 0,1 0 16 15,2 0 0-15,2-3 0 0,2 1-64 0,2-2-16 16,0-2 0-16,2-1 0 0,1 0-160 0,2-3-192 16,0-2 32-16,4-2 16 15,4 0-1184-15,-1-3-224 0,4-3-48 0,1-1-10016 0,5-1-2000 0</inkml:trace>
  <inkml:trace contextRef="#ctx0" brushRef="#br0" timeOffset="197665.56">22808 13430 25791 0,'0'0'1152'0,"5"-5"224"0,-1-2-1104 0,2-1-272 0,0 1 0 0,2 0 0 15,0 3 1680-15,1-2 288 0,-2 2 48 0,3-1 16 16,-1 2-704-16,-1 0-144 0,-2 0-32 0,0 3 0 16,0 2-560-16,-6-2-112 0,0 0-32 0,4 5 0 15,-2 2-160-15,0 0-32 0,-3 2-16 16,-2 2 0-16,-1 1-240 0,-3 3 0 0,0-1 128 0,-1 1-128 15,0 2 0-15,-1-1 144 0,1 1-144 0,0-2 128 16,1-2-128-16,0-1 0 0,3-1 0 0,0-2 0 16,1-1 352-16,2-1-16 0,2-2 0 0,1-1 0 0,2 1 144 0,3-1 32 15,1-3 0-15,4 0 0 0,1 1-240 16,4-1-32-16,1-1-16 0,2 0 0 0,1-3-224 0,0 1 0 16,0-1 0-16,0 0 0 0,0-2-160 0,0 1-128 31,-2-1-32-31,1 1 0 0,-1 0-1552 0,-3 0-320 0,0 1-64 0,-3-1-14544 15</inkml:trace>
  <inkml:trace contextRef="#ctx0" brushRef="#br0" timeOffset="198669.22">23371 11496 24015 0,'0'0'1056'0,"0"0"224"0,0 0-1024 0,4-3-256 0,1-1 0 0,-5 4 0 16,0 0 896-16,6-6 112 0,2 1 16 0,0-1 16 16,1 1-224-16,2-1-48 0,2-1-16 0,2 1 0 15,0-1-128-15,2 1-32 0,0-1 0 0,0 0 0 16,3 0 48-16,-3 0 0 0,2 1 0 0,0 0 0 0,-1-1 0 15,0 3 16-15,-2 1 0 0,0 1 0 0,-2-1-32 16,-2 2-16-16,-1 0 0 0,0 1 0 16,-1 1-224-16,-1 1-32 0,-3 1-16 0,0 0 0 15,-6-3-176-15,5 5-32 0,0 3-128 0,-2 1 192 16,-1 0-192-16,-1 2 176 0,-1 0-176 0,0 1 160 16,-1 0-32-16,0 2 0 0,0 2 0 0,-1 0 0 15,-1 2-128-15,-1 0 192 0,1 2-192 0,1 1 192 0,0 0-192 0,-1 1 128 16,2 3-128-16,-2 2 128 0,1 0-128 0,0 1 0 15,2 0 0-15,-1 2 0 0,-1 2 0 0,1 1 0 16,0 1 128-16,0 3-128 0,0 1 0 0,1 0 0 0,0 4 0 0,0 0 0 16,0 1 0-16,0 2 0 15,0 2 0-15,1 3 0 0,0 0 0 0,1 2 0 16,1 2 0-16,1 0 0 0,2-1 0 0,0 2 0 16,1 1 0-16,4 0 0 0,3 0 0 0,-1 0 0 0,-2 0 0 0,0-1 0 15,0 1 0-15,0-2 240 0,-2-1-64 0,1-1-16 16,-1-2 32-16,0 0 16 15,-2-4 0-15,0 0 0 0,-1-1 0 0,0-1 0 0,-1-1 0 0,1-1 0 16,-2-1-16-16,0-3-16 0,-2 0 0 0,-1-3 0 16,-2-2-48-16,-1-2-128 0,-2-3 192 0,-1-1-64 15,-3-4 48-15,-2-1 0 0,-2-4 0 0,-2 0 0 16,-3-2 80-16,-1-1 32 0,-3-2 0 0,-1-3 0 16,0 0-96-16,0 0 0 0,-1-3-16 0,1 1 0 0,1-1-176 15,0-2 0-15,0 0 0 0,1-2-176 31,1-2-1024-31,2 0-208 0,-1-1-32 0,2 0-16 0,-2 0-1488 0,-2 0-288 16,-2 0-64-16</inkml:trace>
  <inkml:trace contextRef="#ctx0" brushRef="#br0" timeOffset="199638.66">17423 12167 14735 0,'1'-11'640'0,"2"6"160"0,4-2-640 0,-1 1-160 16,2-2 0-16,1 0 0 0,1-1 2176 0,1 2 416 0,0-1 80 0,0 0 16 16,0 1-960-16,-1 0-192 15,-2 3-48-15,-1-2 0 0,0 1-656 0,-2 0-128 0,-5 5-16 0,1-5-16 16,-1 5-32-16,0 0 0 16,0 0 0-16,0 0 0 0,-1-6-144 0,1 6-48 0,-4-4 0 15,-2 2 0-15,0 0-208 0,-2 2-48 0,-1 0-16 0,-1 3 0 16,-1-1-176-16,0 1 0 0,-1 0 0 0,0 1 0 15,0-1-144-15,0 1 144 0,0 1 0 0,0-1 0 0,1 1 0 0,1-1 0 16,3 0 0 0,-1 1 0-16,2-1 0 0,1 1-128 0,2-1 128 15,3-4 0-15,0 0 0 0,-2 7 0 0,1-1-128 0,2 1 128 16,-1-7 0-16,2 8 144 0,-1-2-16 0,3 2 0 16,0 0 128-16,1 0 32 0,0 1 0 0,0 2 0 15,2 0-48-15,1 1-16 0,-1 1 0 0,1 2 0 16,0 1-16-16,-1 3 0 0,0 2 0 0,0 3 0 0,-1 0-48 0,-1 4-16 0,-1 1 0 0,-1 4 0 15,0 4-144-15,-2 2 0 0,-1 4 144 0,0 3-144 32,-3 4 0-32,1 3 0 0,0 0 0 0,0 2 0 0,-1 1 0 0,0 0 0 0,2 1 0 15,-2-1 128 1,1 0-128-16,1-2 0 0,0-1 0 16,-1-3 0-16,1-2 0 0,0-2 176 0,1-1-176 0,0-3 192 0,1-3 48 0,-2-1 16 15,0-4 0-15,0-1 0 0,0-3 48 0,0-3 16 16,-1-3 0-16,1-1 0 0,-1-4 64 0,1-1 0 15,0-3 16-15,1-1 0 0,1-1-80 0,2-4 0 16,-1 0-16-16,0-1 0 0,0-1-112 0,1-1 0 16,-3-6-16-16,6 5 0 0,-1-2-176 0,2 0 0 15,0-1 144-15,0 1-144 0,2-1 0 0,2-1 0 16,2-1 0-16,2 0 0 0,-1-1-208 0,2 1-112 16,3-2-32-16,3-1 0 15,1 1-2832-15,4-1-560 0,33-6-112 0,-7 6-32 0</inkml:trace>
  <inkml:trace contextRef="#ctx0" brushRef="#br0" timeOffset="200947.29">24024 12525 14735 0,'-3'-4'1312'0,"-1"0"-1056"0,2-1-256 0,1-1 0 0,1 1 2352 0,0 5 400 16,2-6 96-16,4 1 16 0,3 0-1440 15,-1 1-272-15,4-2-64 0,5 2-16 16,4-1-272-16,3 2-48 0,4 1-16 0,2 0 0 16,4 1-48-16,1-2-16 0,0 2 0 0,-2 0 0 0,-4-1-176 0,0 1-48 15,-3 0 0-15,-1 1 0 0,-3 0-256 0,-3 0-48 0,-4 0-16 0,-2 0 0 16,-3 0-128-16,-2 0 192 15,-3 0-192-15,-5 0 192 0,0 0-32 0,0 0 0 0,0 0 0 0,0 0 0 16,-8-1-160-16,0 1 0 0,-2 0 0 0,-2 0 0 16,-1 1-272-16,-2 0 64 0,0-1 16 0,-3 1 0 0,-1 0 192 0,-4 0 0 15,-1 1-160-15,-1 1 160 0,-3-1 0 0,1 0 0 16,-2 1 0-16,1 2 0 0,-1 0 0 0,3 2 0 16,0 1 0-16,2 0 0 15,0 1-144-15,2 1 144 0,3 1 0 0,3 0 0 0,1-1-144 0,4 0 144 16,1-1 0-16,3-1-144 0,1 0 144 0,3 0 0 15,2-2 0-15,2 1 0 0,1-1 0 0,3-1 144 16,1 1 0-16,2-2 0 0,2-1 0 0,-1-1 0 16,2 0 0-16,0-4 0 0,1 0 112 0,0 0 32 31,0 0 0-31,-1-3 0 0,-1 0 160 0,0-2 16 0,-5 1 16 16,1-2 0-16,-2-1 48 0,-2-1 16 15,-2 0 0-15,-1 1 0 0,-2-1-160 0,-2 0-16 0,-1 1-16 0,-2 2 0 0,-2 2-352 0,0 2 0 0,-1-1 0 0,-1 3 0 31,0 2-608-31,0 3-144 0,0 0-16 0,1 3-16 16,0 1-1584-16,2 3-304 0,0 3-64 0,2 0-12144 0</inkml:trace>
  <inkml:trace contextRef="#ctx0" brushRef="#br0" timeOffset="201417.65">24317 12740 25791 0,'0'0'1152'0,"0"0"224"0,0 0-1104 0,0 0-272 16,0 0 0-16,0 0 0 0,0 0 544 0,0 0 48 15,-4 6 16-15,1 2 0 0,0-2-96 0,0 1 0 16,1-2-16 0,0 2 0-16,0-1-288 0,2 0-48 0,0-6-16 0,1 5 0 0,-1-5 112 0,3 6 32 31,-3-6 0-31,7 4 0 0,-1 0 192 0,2-2 32 0,0-2 16 0,1 0 0 16,-1-1-32-16,1-1-16 15,0-2 0-15,-1-1 0 0,-2-3-96 0,1 0-32 16,0 0 0-16,-2-1 0 0,-1 1 0 0,0-1 0 15,-1-1 0-15,-1 2 0 0,0 0 224 0,0 1 32 16,-1 1 16-16,0 1 0 0,-1 5-112 0,0 0 0 16,0 0-16-16,0 0 0 0,0 0-336 0,0 0-160 0,0 6 160 0,0 3-160 15,-1 3 0-15,1 3 0 16,-1 3-208-16,1 3 64 0,0 2 144 0,0 3-160 16,-2 2 160-16,1 1-160 0,0 2 160 0,0-1 0 0,-1-2-144 0,0 1 144 15,1-2 0-15,-2 0 0 0,1-2 0 0,0-1 0 16,1-2 0-16,0-1 0 15,1-2 0-15,-3-3 0 0,0-1 0 0,3-3 128 16,-2-2-128-16,1-1 0 0,-1-4 208 0,2-5-32 0,0 0-16 0,0 0 0 0,0 0 208 16,0 0 32-16,0 0 16 0,-5-5 0 15,1-2 32-15,1-2 0 0,-3-1 0 0,1 0 0 16,-1-1-256-16,1-1-32 0,-1 0-16 0,1 0 0 16,-2 0-144-16,3 1 0 0,-3 0 0 0,3 0 0 15,-1-1-288-15,1 1-96 0,2 0 0 0,1 1-16 16,0 0-1328-16,2 0-256 15,1 0-48-15,2-1-16 0,2-1-1344 16,1 1-256-16</inkml:trace>
  <inkml:trace contextRef="#ctx0" brushRef="#br0" timeOffset="201573.96">24517 12858 25279 0,'0'0'1120'0,"0"0"224"0,0 0-1072 0,0 0-272 16,4-4 0-16,-4 4 0 0,5-4 1664 0,-5 4 256 15,0 0 64-15,4-3 16 0,-4 3-752 0,0 0-160 16,0 0-16-16,0 0-16 0,0 0-736 0,0 0-160 15,0 0-32-15,7-1 0 16,-7 1-512-16,0 0-96 0,6 1-32 0,1-1 0 16,-1 0-2752-16,2 0-544 0</inkml:trace>
  <inkml:trace contextRef="#ctx0" brushRef="#br0" timeOffset="202090.67">25026 12479 16575 0,'1'-5'1472'0,"-1"-1"-1168"0,0-3-304 0,0 1 0 16,0 0 3520-16,0 2 656 0,0-1 128 0,0 7 32 15,0 0-2816-15,0 0-560 0,0 0-128 0,0 0 0 16,0 0-496-16,-5 1-80 0,-1 3-32 0,1 2 0 16,-2 4-224-16,0 2 176 0,0 4-176 0,-2 1 160 15,-1 4-160-15,-1 1 0 0,0 1 144 0,0 0-144 16,-2 1 192-16,0 1-16 0,1-2-16 0,-1 0 0 0,2-1-160 0,0-1 0 15,2-3 144-15,0 1-144 0,1-3 0 0,1-3 144 16,1-2-144-16,1-2 0 0,2-3 208 0,1 0-64 16,2-6-16-16,0 0 0 0,0 0 112 0,0 0 16 15,0 0 0-15,0 0 0 0,3-8-64 0,-1-4-16 16,2-2 0-16,0-4 0 0,1-2-176 0,0-2 0 16,2-2 0-16,3-2 0 0,-2-3 0 0,3-1 0 15,0-2-144-15,0 2 144 0,0-1 0 0,1 0 0 16,1 3 0-16,-2 3 0 0,-3 3 0 0,1 3 224 15,-1 4-32-15,0 2-16 0,-2 2 64 0,1 2 16 0,-1 1 0 0,0 3 0 16,-1 0-64-16,1 2-16 16,-6 3 0-16,0 0 0 0,8 1-176 0,-3 1 0 15,-5-2 0-15,7 6 128 0,-2 1-128 0,0 1 0 16,-1 2 0-16,-1 2 0 0,1 3 0 0,-1 1 0 16,-2 3 0-16,0 1 0 0,0-1 0 0,0 2 0 0,0 1 0 0,0 1 128 15,2-1-128-15,-1 0 0 0,1-1 0 0,0 0 0 16,2-1 0-16,-1-1 0 0,1-2 0 0,0 0 0 15,0-3 0-15,0-1 0 16,2 1 0-16,-1-2 0 16,0-2-512-16,-1-2-176 0,0-1-32 0,-1-2-16 15,-4-5-1600-15,0 0-320 0,0 0-64 0,0 0-11856 0</inkml:trace>
  <inkml:trace contextRef="#ctx0" brushRef="#br0" timeOffset="202232.05">24895 12657 22111 0,'0'0'1968'0,"-3"-4"-1584"16,-2 1-384-16,5 3 0 0,0 0 2256 0,0-5 368 15,0 5 80-15,5-6 16 0,-3 1-1568 0,5 0-320 16,0 2-64-16,4 0-16 0,3-1-352 0,1 1-64 16,3-1-16-16,-1-1 0 0,2 2-144 0,1 0-48 15,-1-1 0-15,2 1 0 16,0 0-496-16,0-1-96 0,-1 0-32 0,-1 1-9936 16,-4-1-2000-16</inkml:trace>
  <inkml:trace contextRef="#ctx0" brushRef="#br0" timeOffset="208152.91">8509 15334 20783 0,'0'0'912'0,"0"-9"208"0,0-1-896 0,1 1-224 0,1 0 0 0,0 0 0 16,-1 1 1248-16,-1 8 208 0,0-7 32 0,0 7 16 15,0-8-192-15,0 8-32 0,0 0-16 0,0 0 0 16,0 0-432-16,0 0-64 0,0 0-32 0,0 0 0 16,-1 11-112-16,0 4-32 0,0 3 0 0,-1 4 0 0,0 2-192 0,0 4-32 15,0 2-16-15,1 4 0 0,-3 1-192 0,2 0-32 16,-1 1-128-16,1-1 192 0,0-1-192 0,-1-1 0 15,1-3 0-15,1-1 0 16,1-3 0-16,0-3 0 0,1-4 0 0,1-3 0 16,-2-2 0-16,0-2 128 0,0-4-128 0,0-8 144 15,0 0-144-15,0 0 192 0,0 0-192 0,0 0 192 0,0 0 48 16,0 0 16-16,0 0 0 0,-6-5 0 0,-1-3 128 0,2-3 48 16,-1-2 0-16,2-5 0 0,-2-2-16 0,2-5 0 15,1-2 0-15,0-2 0 0,2 0-160 0,2-3-16 16,2-4-16-16,2 1 0 0,-1 0-32 0,3 3 0 15,1-2 0-15,1 4 0 0,-1 3-16 0,2 0-16 16,0 2 0-16,2 2 0 0,3 2-160 0,-1 4 160 16,-2-1-160-16,1 3 160 0,0 0-160 0,2 3 0 15,-2 2 0-15,0 3 0 0,0 0 0 0,-1 1 0 0,-2 4 0 0,0 2 0 16,1 1-304-16,-11-1 16 0,10 7 0 0,0 1 0 31,-1-1-720-31,-2 4-144 0,1 3-16 0,-2 2-16 16,-2 1-2656-16,-2 2-544 0</inkml:trace>
  <inkml:trace contextRef="#ctx0" brushRef="#br0" timeOffset="208319.8">8461 15570 14735 0,'0'0'1312'0,"0"0"-1056"16,-7-5-256-16,7 5 0 0,0 0 4544 0,0 0 832 16,0 0 192-16,0 0 16 0,0 0-4048 0,8-5-832 15,1 0-144-15,3 1-48 0,3-1-368 0,5 1-144 16,-2-1 0-16,5 0 144 0,3 1-144 0,1 0 0 15,0 1 144-15,3 0-144 16,1 0-1616-16,1-1-400 0,1 1-80 0</inkml:trace>
  <inkml:trace contextRef="#ctx0" brushRef="#br0" timeOffset="208678.77">9163 15317 29487 0,'-4'-8'2624'0,"1"-1"-2112"0,-1-1-512 0,0 2 0 15,0 1 1120-15,0 2 112 16,-2 1 32-16,1 0 0 0,-2-2-176 0,2 3-16 0,-4 2-16 0,0 1 0 16,0 2-480-16,0 2-80 0,-1 0-32 0,1 1 0 15,-2 2-288-15,1 1-176 16,1 2 192-16,0 1-192 0,-1 1 0 0,-1 2 0 0,1-2 0 0,3 0 0 16,2 0 0-16,2 1 0 0,2-1 0 0,1-1 0 0,2-1-160 0,3 0 160 15,3-1-160-15,1-1 160 0,0-1-160 0,3 0 160 16,1-1-160-16,2 0 160 0,0-2-128 0,1 3 128 15,0 0 0-15,-1 0-144 0,0 1 144 0,1 1 0 16,-3 0 0-16,-2 0 0 0,-1 2 0 0,-1 0 0 16,-3 0 0-16,0 2 0 0,-3-1 0 0,-1 0 0 15,-2-2 128-15,-2 0-128 0,-2-2 320 0,-2 1 0 16,0 0 0-16,-4-1 0 0,-1-3 176 0,-1 2 16 0,-4-1 16 16,0 2 0-16,-2 0-176 0,-1-1-32 15,0 0-16 1,1-1 0-16,0-2-304 0,4-1 0 0,-1 2 0 0,4-2 0 0,2-1-144 0,9-2-96 0,0 0-16 0,0 0 0 31,0 0-2736-31,0 0-544 0,0 0-112 0</inkml:trace>
  <inkml:trace contextRef="#ctx0" brushRef="#br0" timeOffset="209093.23">9926 15483 5519 0,'-8'-7'240'0,"4"4"64"0,1-2-304 0,3 5 0 0,-4-3 0 0,4 3 0 0,0 0 7392 0,5-3 1424 15,0 1 272-15,2-2 64 0,1 2-7264 0,3 1-1456 16,3 0-304-16,2 0-128 0,2-4 128 0,3 3-128 0,0 0 0 0,2-1 128 31,1-1-528-31,-1 1-112 0,1-1-32 0,-2 0-10656 16,-2 2-2144-16</inkml:trace>
  <inkml:trace contextRef="#ctx0" brushRef="#br0" timeOffset="209287.9">9844 15654 35007 0,'0'0'3120'0,"0"0"-2496"0,0 0-496 0,0 0-128 16,0 0 832-16,0 0 160 0,0 0 32 0,0 0 0 15,0 0-832-15,8 2-192 0,2 0 0 0,4-1 0 16,1-1 208-16,3-1 0 0,0-1 0 0,3 0 0 16,3-2-208-16,1-1 176 0,1 0-176 0,3 1 160 15,1-2-416-15,1 1-64 0,-1-1-32 0,1 1-11216 16,-4-2-2240-16</inkml:trace>
  <inkml:trace contextRef="#ctx0" brushRef="#br0" timeOffset="211604.89">12190 15012 12895 0,'0'0'576'0,"0"0"112"0,-5-6-560 0,5 6-128 16,-4-4 0-16,4 4 0 0,-2-8 2592 0,2 8 480 0,0 0 112 0,0 0 16 16,7-7-1792-16,0 1-368 0,0 2-64 0,4 0-16 0,2 1-560 0,4 1-112 15,1 1-32-15,3 0 0 0,1 1-64 0,4 0-32 16,1 0 0-16,2 1 0 0,-1 0-16 0,2-1 0 15,-1-1 0-15,-3 1 0 16,-2 0 48-16,-2 0 0 0,-1-1 0 0,-3 0 0 0,-3-1-64 0,0 1 0 31,-1 0 0-31,-3 0 0 0,-11 1 64 0,8-2 16 0,-8 2 0 0,0 0 0 16,0 0 160-16,0 0 16 0,0 0 16 0,0 0 0 0,-7-7 144 0,-2 2 32 16,-1 0 0-16,-2 2 0 0,-2 2-256 0,-4 0-64 15,-1 0 0-15,-6 1 0 0,-4 0-256 0,-4 2 0 16,-4 0 0-16,-1 3 0 0,-1-1 0 0,1 2 0 15,-2 1 0-15,3 3 0 0,0 1 0 0,4 1 0 16,2 1 0-16,3 2 0 0,0 0 0 0,3-1 0 16,2 1 0-16,3-1 0 0,4-1 0 0,4-1 0 15,3-1 0-15,3-1 0 0,3-1 0 0,3-9 0 16,5 11 0-16,2-1 0 0,1-3 0 0,4-2 0 16,3 1 192-16,3-2-192 0,1-2 480 0,0-1-16 15,1-2 0-15,-1-1 0 0,1-2-160 0,-1-1-48 16,0 0 0-16,-2 0 0 0,-5-2 16 0,-2 0 0 15,-3 0 0-15,-1 0 0 0,-4-2 80 0,-2-1 16 0,-2 0 0 16,-3 1 0-16,0 0 0 0,-5 2 0 16,-4 0 0-16,-2 3 0 0,0 0-224 0,-3 2-144 15,0 2 192-15,-1 2-192 16,-2 4-304-16,0-1-160 0,1 3-48 0,1 3 0 0,-1 1-1808 0,6 0-368 16,1 3-80-16,4-1-12752 0</inkml:trace>
  <inkml:trace contextRef="#ctx0" brushRef="#br0" timeOffset="212234.49">12461 15311 1839 0,'0'0'160'0,"0"0"-160"16,0 0 0-16,0 0 0 0,0 0 5472 0,0 0 1056 0,0 0 224 15,0 0 32-15,0 0-4656 0,0 0-928 16,0 0-192-16,-3 8-48 0,3-8-320 0,-3 11-80 16,1-1-16-16,2 0 0 0,0-2-352 0,0 1-192 0,1 0 192 0,3-1-192 15,0-2 160-15,1 1-160 0,-5-7 128 0,9 5-128 16,1-1 224-16,0-1-32 0,-1-3-16 0,-1-1 0 15,2-1 144-15,-1-2 48 0,-1-1 0 0,1-1 0 16,-2-1 16-16,1-1 16 0,-2-1 0 0,-1-1 0 16,1 0 64-16,-2-1 16 0,0-1 0 0,0 0 0 15,-2 0 32-15,-1 1 16 0,0 2 0 0,-1 3 0 16,0 6-80-16,0 0 0 0,0 0-16 0,0 0 0 0,0 0-96 0,0 0-16 16,0 0 0-16,0 0 0 0,0 0-192 0,-4 13-128 15,0 2 128-15,2 3-128 0,2 2 0 0,0 2 0 16,0 3 0-16,2 2 128 0,1 2-128 0,-1 2 0 15,1 2 0-15,-1 1-128 0,-1-3 128 0,0 2 0 16,1 0 0-16,0-1 0 0,-1-5 0 0,1 0 0 16,-1-2 0-16,0-2 0 0,-1-4 0 0,0-2 0 15,1-1 0-15,-1-3 128 0,-1-3-128 0,0-1 0 16,1-9 0-16,0 0 128 0,-5 4 64 0,5-4 32 16,-9 2 0-16,1-2 0 0,-2-2-48 0,1-4-16 15,1-1 0-15,-2-3 0 0,0-1 48 0,0-1 16 0,1-4 0 16,0 0 0-16,2-4 112 0,2-1 32 0,2-1 0 15,2 0 0-15,3 0-240 0,2 1-128 0,3 1 128 0,1 3-128 16,1-1-192-16,0 3-128 0,2 1 0 0,0 1-16 31,0 4-720-31,3 0-144 0,-1 1-16 0,2 4-16 16,1 0-2032-16,-1 3-416 0,-2 1-80 0</inkml:trace>
  <inkml:trace contextRef="#ctx0" brushRef="#br0" timeOffset="212690.03">11793 15909 20031 0,'-14'-4'896'0,"6"2"176"0,0 0-864 0,1-1-208 15,7 3 0-15,-10-2 0 0,-1 0 896 0,2 0 144 16,1 1 32-16,8 1 0 0,0 0 400 0,0 0 96 16,0 0 16-16,0 0 0 0,0 0-464 0,0 0-96 15,0 0 0-15,0 0-16 0,9-2-288 0,2 0-48 0,3 1-16 0,5 0 0 16,5-1-336-16,6 0-80 0,6-1-16 0,7-1 0 15,7 0-64-15,1-2-16 0,2 0 0 0,5-1 0 16,4 1 0-16,6 0 0 0,7 1 0 0,1-2 0 16,0 0 0-16,0 0 0 0,1-1 0 0,2 0 0 15,4 1-144-15,0-2 0 0,-1 0 144 0,-5 1-144 16,-2 2 0-16,0 0 0 0,-3 2 0 0,-4 0 128 16,-6 1-128-16,-7 2 0 0,-5 1 0 0,-7 0 128 15,-7 0-128-15,-6 1 144 0,-6 0-144 0,-5 1 160 16,-6 0-160-16,-4-1 192 0,-9-1-192 0,0 0 192 31,0 0-512-31,0 0-112 0,-10 3-16 0,-4 1 0 0,-2 2-736 0,-5-1-160 16,-2 2-16-16,-4 2-8880 0,-1 0-1760 0</inkml:trace>
  <inkml:trace contextRef="#ctx0" brushRef="#br0" timeOffset="213490.18">12388 16198 27583 0,'0'0'1216'0,"0"0"256"0,0 0-1168 0,0 0-304 0,0 0 0 0,0 0 0 0,6-6 176 0,1 3-32 0,4 2 0 16,1 1 0-16,3 0-144 0,1 0 160 15,3 0-160-15,1 1 160 16,-1 0 112-16,2 0 32 0,1 0 0 0,0 0 0 0,1 0-32 0,1 0 0 15,-2-1 0-15,0 2 0 16,0-1-32-16,-3 0-16 0,0-1 0 0,-1 1 0 16,-3 0-224-16,-2-1 128 0,-2-1-128 0,-11 1 0 0,0 0 224 0,0 0-48 15,0 0-16-15,0 0 0 0,0 0 96 16,0 0 32-16,-3-6 0 0,-4 2 0 0,-3 1 144 0,-3-1 16 16,-2 2 16-16,-2 1 0 0,-4 0-208 15,-2 2-64-15,-3 1 0 0,-2 3 0 16,-2 0 48-16,-6 2 0 0,-1 0 0 0,-6 2 0 0,-2 0 0 0,4 0 0 15,1 1 0-15,2 1 0 0,4 2 64 0,3 1 16 16,4 1 0-16,4 0 0 0,3 0-160 0,3 2-32 16,3-1 0-16,3 2 0 0,3-3-128 15,4 1 0-15,1-1 0 0,3 1 128 0,2-1-128 0,0-2 0 0,4-2 0 0,1-1 0 0,3 0 0 0,2-1 128 32,3-3 0-32,0 0 0 0,2-3 176 0,-1-1 16 0,2-2 16 15,-1-1 0-15,0-1-96 0,-2-1-32 0,-2-3 0 16,-2 1 0-16,-1-2 64 0,-3-1 16 15,-3 0 0-15,0-1 0 0,-4-2 112 0,-2 0 32 0,-1 0 0 0,-2 1 0 16,-2 0-144-16,-2 1-32 16,-1 3 0-16,-2-1 0 0,-1 0-256 0,-1 2 0 0,-2 4-208 0,0 0 80 15,-1 2-1168-15,2 2-240 16,0 3-32-16,0 2-16 16,4 2-2160-16,2 1-432 0</inkml:trace>
  <inkml:trace contextRef="#ctx0" brushRef="#br0" timeOffset="214093.69">12654 16671 20895 0,'0'0'928'0,"0"0"192"0,4-8-896 0,-4 8-224 16,2-9 0-16,0 1 0 0,-2 8 848 0,2-7 128 16,-1-1 32-16,-1 8 0 0,0 0 112 0,0 0 32 15,-1-8 0-15,1 8 0 0,0 0 576 0,-8-4 112 16,2 2 16-16,-3 3 16 0,-1 2-1616 0,0 3-256 16,0 0-176-16,-1 3 32 0,0 1 336 0,1 2 64 15,1 2 0-15,0 1 16 0,1 0-272 0,0-1 0 16,3 2 0-16,0-1 0 0,3 2 0 0,2-2 0 15,0-2 0-15,2 0 0 0,3 0 0 0,0-4 0 16,1-2 0-16,4 0 0 0,0-3 0 0,1 0 0 16,1-2 0-16,2-1 0 0,3 0 208 0,-2-2-64 15,0-3-16-15,1 0 0 0,0-2-128 0,0 0 192 0,-1-2-192 0,0-2 192 16,1-2-32-16,-2-1 0 0,-1-2 0 0,1-1 0 16,-2 1-160-16,-1-2 192 0,-3 2-192 0,-1 2 192 15,-1 2-192-15,-4 1 0 0,-1 1 144 16,-1 0-144-16,-1 4 0 0,1 5 144 0,-5-7-144 0,5 7 0 15,-5-2 0-15,5 2 0 0,-7 2 0 0,1 2 0 16,0 2-192-16,6-6 16 0,-6 10 0 0,0-1 0 16,3 1 16-16,-1-1 0 0,1 0 0 0,2 1 0 15,1 1 160-15,2-1 0 0,0-2 0 0,1 2 0 16,0 1 0-16,1-1 0 0,3-2 0 0,0 1 0 16,0 0 272-16,1 0 96 0,1-3 16 0,0 1 0 15,0 0 64-15,2-2 32 0,-2 1 0 0,0-1 0 0,-1-2-32 0,-1 0-16 16,-7-3 0-16,9 1 0 0,-1 1-192 0,0-2-48 15,-8 0 0-15,7 0 0 0,-7 0-192 0,0 0 144 16,8-1-144-16,-8 1 128 0,0 0-128 0,0 0-192 16,0 0 32-16,8-2 16 15,-8 2-1424-15,0 0-288 0,0 0-48 0,0 0-9296 16,0 0-1856-16</inkml:trace>
  <inkml:trace contextRef="#ctx0" brushRef="#br0" timeOffset="214255.08">13085 16822 13823 0,'11'-5'608'0,"-11"5"128"0,0 0-592 0,9-3-144 0,-2-2 0 0,-7 5 0 15,0 0 5056-15,0 0 992 0,0 0 192 0,0 0 32 16,0 0-3792-16,0 0-768 0,0 0-160 0,0 0-16 16,0 0-992-16,0 0-192 0,0 0-32 0,0 0-16 15,0 0-512-15,0 0-112 0,0 0 0 0,0 0-16 32,-6-4-2928-32,6 4-576 0</inkml:trace>
  <inkml:trace contextRef="#ctx0" brushRef="#br0" timeOffset="-206160.85">2518 13363 10127 0,'-12'-7'896'0,"3"3"-704"0,-3 0-192 0,3-1 0 0,2 2 1808 15,7 3 336-15,-9-3 64 0,9 3 16 0,0 0-1712 0,0 0-352 16,-5-4-160-16,5 4 160 16,0 0-160-16,0 0 128 0,0 0-128 0,0 0 128 0,0 0-128 0,0 0 0 15,0 0 0-15,12 2 0 16,0 1 0-16,5 0 0 0,-1-1-144 0,1 0 144 0,-1-1 0 0,4 1 0 16,2-2-128-16,5-2 128 0,4 0 0 0,6 0 0 15,3 0 0-15,8-1 0 0,7-3 0 0,3-2 192 16,2-2-16-16,3 1-16 0,2-2 416 0,5 1 96 15,6 1 16-15,3-2 0 0,2-1 144 0,1-3 48 16,-1 0 0-16,7 2 0 0,6 1-112 0,1-1-32 16,-4-2 0-16,4 4 0 0,4 1-224 0,1 2-64 15,0-1 0-15,-2 1 0 0,-1 1-144 16,2 1-48-16,1-1 0 0,-5 3 0 0,-3-1-256 0,0 2 0 16,2 1 0-16,-8 0 0 0,-6-2 0 0,-4 2 0 0,-7 1 0 0,0 1 0 15,-2 1 0-15,-4 1 0 16,-4 0 0-16,-7 0 0 0,-8-1 128 0,-3 0-128 0,-7 0 0 0,-3 1 0 15,-5 0 0-15,-4 1 0 0,-3-1 0 0,-3 0 0 32,-5-1-224-32,-11-1-160 0,9 3-16 0,-9-3-16 15,0 0-720-15,0 0-144 0,0 0-16 0,-7 8-10016 0</inkml:trace>
  <inkml:trace contextRef="#ctx0" brushRef="#br0" timeOffset="-205661.7">2608 13496 15663 0,'-14'-7'1392'0,"5"4"-1120"16,1 0-272-16,0 1 0 0,8 2 976 0,0 0 144 0,-7-1 32 15,7 1 0-15,0 0-976 0,0 0-176 16,0 0 0-16,0 0 0 0,0 0 0 0,7 8 0 0,3 1 0 0,2-1 0 16,4-2 0-16,2 2 0 0,4-2 0 15,5-1 0-15,4 1 192 0,5-2-64 0,6-1 0 0,7 0 0 16,8-3 256-16,5-2 32 0,1-1 16 0,6-2 0 15,8-3 224-15,6 0 48 0,8-1 16 0,3 1 0 16,-1-2-64-16,10-1-16 0,6-2 0 0,0 0 0 0,-4 1-112 16,6 0-16-16,5 1-16 0,-2 1 0 0,-7 0-144 0,3 2-32 15,5 0 0-15,-10 2 0 0,-6-1 32 0,0 0 0 16,-2 2 0-16,-4 0 0 0,-7 1 0 0,-4 1 0 16,-6-1 0-16,-3 3 0 0,-1 3-112 0,-4 1-32 15,-4-3 0-15,-7 2 0 0,-4 0-208 0,-8 0 0 16,-2 0 128-16,-5 1-128 0,-3-1 0 0,-5 0 0 15,-2 0 0-15,-4-1 0 0,-3 0 0 0,-2-1 0 16,-6-2-208-16,-3 0 64 16,-10 2-528-16,0 0-96 0,1-10-32 0,-6-1-12912 0</inkml:trace>
  <inkml:trace contextRef="#ctx0" brushRef="#br1" timeOffset="-150946.05">740 2110 14271 0,'0'0'640'0,"0"0"128"0,0 0-624 0,0 0-144 16,-6-5 0-16,6 5 0 0,0 0 0 0,0 0 0 0,0 0 0 0,0 0-176 15,0 0-80-15,0 0 0 0,0 0-16 0,0 0 0 32,0 0-112-32,0 0-32 0,0 0 0 0,0 0 0 0,0 0 416 0,0 0 0 0,0 0 0 0,0 0 128 15,0 0 272-15,0 0 64 0,0 0 16 0,0 0 0 16,-5 7 208-16,5-7 32 0,-3 8 16 0,-1 1 0 15,1 0-32-15,0 2-16 0,1 3 0 0,-1 0 0 16,0 0-272-16,0 2-48 0,-1 0-16 0,3 4 0 0,-1 2-160 16,0 4-16-16,0 3-16 0,0 3 0 15,0 3-160-15,2 4 160 0,-1 2-160 0,1 6 160 0,0 3-160 0,0 3 0 16,-1 1 0-16,1 2 128 0,-1 2-128 0,1 3 0 16,-1 0 0-16,0 3 0 0,0 2 0 0,1-1 0 15,0 0 0-15,0 0 0 0,0 1 0 0,0 3 0 16,0 3 0-16,1-3 0 15,1-2 0-15,1-4 128 0,2-3-128 0,-1 1 128 0,0 0 32 16,-1 0 0-16,0-3 0 0,0-1 0 0,1-4 384 16,0-2 80-16,-2-4 16 0,1-1 0 0,-1 0 0 0,-1 2 0 0,0-2 0 0,0-2 0 15,0-2-240-15,-1-4-32 0,0 0-16 16,2-4 0-16,1-2-128 0,-1-2-32 0,-1 0 0 0,1-1 0 16,1-2-192-16,1-1 176 0,-2-2-176 0,0-2 160 15,0-2-160-15,-1-3 0 0,2-1 0 0,-2-3 0 16,0-2 0-16,0 0-176 0,0-1 48 0,1-3 0 31,-2-7-752-31,0 0-144 0,0 0-16 0</inkml:trace>
  <inkml:trace contextRef="#ctx0" brushRef="#br1" timeOffset="-149738.14">737 2404 19343 0,'0'0'1728'0,"-7"-6"-1392"15,0-1-336-15,3 2 0 0,4 5 592 0,0 0 48 16,-5-8 16-16,5 8 0 0,0 0-656 0,0 0 0 16,0 0 0-16,0 0 0 0,0 0 0 0,0 0 0 15,0 0-192-15,0 0 192 0,0 0-256 0,0 0 80 16,0 0 16-16,8-2 0 0,-8 2 160 0,9-2 0 15,1 2-144-15,-10 0 144 0,9-1-144 16,1 2 144-16,0 0-192 0,0 1 192 0,-1-1 0 0,4 3 0 16,-1-3 0-16,3 0 0 0,2 0 0 0,0 0 0 15,2 0 0-15,1-1 0 0,1 1 0 0,1 0 0 0,0 0 0 0,3 0 0 16,3 1-128-16,2-1 128 0,0 0 0 0,0 1 0 16,-1 0 0-16,0-1 0 0,-1-1 0 0,3 0 0 15,1 1 0-15,1-1-128 0,2 0 128 0,3 0 0 16,4 0 0-16,1 0 0 0,3-1 0 0,0 0 0 15,-1 0 128-15,-1 0-128 0,0-1 0 0,2 1 0 16,2-2 128-16,2 1-128 0,2 1 0 0,3-1 0 16,1 0 0-16,-2 0 0 0,-2-3 0 0,-1 3 0 15,1-1 128-15,3-1-128 0,3 0 0 0,-1 1 144 16,3 0-144-16,-3 2 0 0,-1-2 0 0,0 0 0 16,-1-1 0-16,5 2 0 0,1 0 0 0,3 0 0 15,-2-1 0-15,-2 0 0 0,-3-2 0 16,3 0 0-16,1 1 128 0,5 0-128 0,1 0 0 0,-1 0 128 0,-2 1-128 0,-1-2 192 15,-1 1-192 1,1 1 192-16,3-1-192 0,3 1 128 0,-1 1-128 0,-2 0 128 0,-4-4-128 0,0 3 0 16,1 2 0-16,2 0 0 0,1-2 0 0,-1 1 0 15,-3-2 0-15,0 2 0 0,-1-2 0 0,0 2 0 16,2 0 0-16,3-1 128 0,3-1-128 0,-3 1 0 16,-3-3 0-16,-2 3 0 0,1 0 208 0,2 0 16 15,1-1 0-15,-1 1 0 0,1-1 64 0,-2-2 16 16,-2-1 0-16,0 4 0 0,2 1-16 0,4 0 0 15,4-2 0-15,-3 2 0 0,-6-3-288 0,1 0 160 16,-1 2-160-16,2 0 128 0,4 1-128 0,0-2 0 0,-1-1 0 16,-2-1 128-16,-4 1-128 0,2 0 0 0,1 3 0 0,4-2 0 31,5-3 0-31,-4 1 192 0,-5 0-192 0,-2 1 192 0,1-2-64 0,2 1-128 0,2 2 192 0,-1 0-64 16,-2-2 112-16,-2 2 16 0,-2-1 0 0,-1 2 0 15,2 0-96-15,4-2-16 0,3 2 0 0,-3 0 0 16,-3-1-144-16,-1 0 160 0,1 0-160 0,0 0 160 15,3 1-160-15,1 0 192 0,-1-1-192 0,-3 1 192 16,-4-1 16-16,2-1 16 0,-2 1 0 0,1 0 0 16,2-1 16-16,-2 2 0 0,-1 0 0 0,-1-1 0 15,-5 0-32-15,2-1 0 0,1 1 0 0,1-3 0 16,5 2-16-16,-1-1-16 0,-1 1 0 0,-3 1 0 16,-3-2 16-16,-1 2 0 0,-2-2 0 0,-1 3 0 15,0 0 64-15,-1-1 0 0,-3 2 16 0,-2 0 0 0,-3 0-112 16,-4 1-32-16,-4-1 0 0,-2 2 0 0,-4 0-128 0,-2 0 0 15,-3 0 144-15,-2 2-144 16,-3-1 208-16,0 0-16 0,-3 0-16 0,-2 1 0 0,-1 0 32 0,-1 0 16 16,-9-2 0-16,8 4 0 0,-8-4-96 0,9 5-128 15,-9-5 176-15,9 7-176 0,-2-1 0 16,-7-6-304-16,5 9 48 0,-5-9 0 16,7 10-736-16,-3-2-144 0,-4-8-16 0,0 0-8176 15,5 10-1616-15</inkml:trace>
  <inkml:trace contextRef="#ctx0" brushRef="#br1" timeOffset="-149282.39">9774 1958 19343 0,'-7'-10'848'0,"2"5"192"0,0-1-832 0,5 6-208 0,-6-4 0 0,6 4 0 16,0 0 2176-16,0 0 384 0,0 0 64 0,0 0 32 16,0 0-2240-16,0 0-416 0,-3 11-144 0,2 0 0 15,2 0 144-15,0-1-208 0,0 1 80 0,0 1 128 0,-1 0-176 0,1 1 176 16,0 2-128-16,1 2 128 0,-2 1 0 0,0 1 0 16,-3 4 0-16,1 3 176 0,-1-3-176 0,0 3 0 15,-1 2 0-15,0 0 0 0,-2 3 368 0,0 1-16 16,0 4 0-16,0 3 0 0,-2-3 48 0,1 5 16 15,1 3 0-15,-2 2 0 0,-1 0-16 0,0 2 0 16,1-1 0-16,0 3 0 0,1 1-80 0,-1 1 0 16,1-1-16-16,1 3 0 0,1 1-16 0,2-1 0 15,-1-1 0-15,2 1 0 0,0 1-16 0,1 0 0 16,0-3 0-16,1-1 0 0,1 1-64 0,-1-1-16 0,0-4 0 16,1 0 0-16,-1-2-32 0,1-1-16 0,0-2 0 0,-1-2 0 15,0-3 48-15,-1 1 0 0,1-1 0 0,-1-3 0 16,-1-1-64-16,0-1 0 0,-1-3 0 0,0-1 0 15,-1-1-128-15,0-2 128 0,0-1-128 0,0-1 128 16,0-2-128-16,-1-1 0 0,0-3 0 0,1 0 128 16,-2-4-128-16,2-1-176 0,0-2 48 0,-1-1 0 31,0 0-1600-31,-1-4-304 0,-1 0-64 0</inkml:trace>
  <inkml:trace contextRef="#ctx0" brushRef="#br1" timeOffset="-147699.11">730 4741 911 0,'0'0'0'0,"-8"1"0"0,2-1 0 0,-2 0 0 16,0 0 0-16,2 1 0 0,6-1 3248 0,-8 2 560 16,8-2 112-16,0 0 32 0,0 0-2912 15,0 0-576-15,0 0-112 0,0 0-32 0,0 0-320 0,0 0 0 16,0 0 0-16,7 8 0 16,-2-1 0-16,-5-7 0 0,10 4 0 0,9 1 288 15,-9-4-16-15,0 0 0 0,1 1 0 16,1 0 112-16,1 0 32 0,1 1 0 0,3-2 0 0,-5-1-32 15,4-1 0-15,2 2 0 0,1 1 0 0,0 0-80 0,3 0-32 0,1 0 0 0,5 1 0 16,3-1-272-16,2-1 160 16,2-1-160-16,0 1 128 0,-1 1-128 0,1-1 192 0,0-1-192 0,1-1 192 31,1 0-64-31,3 0 0 0,1-1 0 0,4 1 0 0,4 1-128 0,1-1 0 0,-2-3 144 0,-1 1-144 16,-1 0 0-16,0-1 128 0,0 0-128 0,3 1 0 15,3-1 0-15,3 1 128 0,2-1-128 0,-3 0 0 16,-4 2 0-1,0-1 128-15,1-3-128 0,1 2 0 0,0 0 176 0,5-1-48 0,4 0 0 0,-3 1 0 0,-1 1 64 0,-2-1 16 16,0-2 0-16,2 2 0 0,0-2-80 0,5 2 0 31,1-2-128-31,0 2 192 0,-5 0-192 0,1 0 144 0,-1 1-144 0,2-1 128 16,2-2-128-16,2 3 0 0,1 0 0 0,-4 0 128 0,-2 1-128 0,0-1 0 16,2 0 0-16,2-1 128 0,4 2-128 0,-1-1 0 15,-3-1 0-15,0 1 0 0,-3 0 0 0,3 0 0 16,-1-1 0-1,3 1 128-15,4 0-128 0,-6 0 0 16,-6 0 0-16,-1 1 0 0,0-1 0 0,0 0 0 0,0 1 0 16,4 1 0-16,3 0 0 0,-5 0 0 0,-5 1 0 0,1 0 0 15,-1 0 0-15,1 0 0 0,0 0 0 0,3 0 0 16,5-1 0-16,-4 0 128 0,-3 0-128 0,-1 1 0 16,0-3 192-16,1 2-64 0,0 0 0 0,3 0 0 15,3-1 16-15,-1 1 0 0,-5-1 0 0,0 1 0 16,-1-2 32-16,1 2 0 0,1 0 0 0,4 0 0 15,-1 0-176-15,-1 0 160 0,-2-1-160 0,-1 1 160 16,0-2-160-16,0 1 0 0,4 0 0 0,-1 1 128 16,5 0-128-16,-2-1 0 0,-5-2 144 0,-1 2-144 15,-1-1 144-15,1 1-144 0,1-1 192 0,4 2-192 16,1-1 224-16,-2 1-64 0,-5-1-16 0,-3 1 0 0,1 0-16 0,0 1-128 16,0 0 192-16,3 0-64 0,3 0-128 0,-1 0 0 15,-2 0 0-15,-2-2 0 0,-2 0 0 0,2 1 128 16,0 0-128-16,3 1 0 0,2 0 0 0,1-1 128 15,-3 0-128-15,-2-1 0 0,-4-2 0 0,2 2 128 16,0 0-128-16,2 1 0 0,3 1 0 0,-1-1 0 16,-2-1 0-16,-4-1 0 0,-2 1 0 0,-2 0 0 15,0-1 0-15,-1 2 0 0,-1-1 160 0,1 2-160 0,3-1 192 16,-2 0-192-16,-3-1 384 0,-3 1-48 0,-2-1 0 0,-4 1 0 16,-1 1-16-16,0 0 0 15,0-1 0-15,0-1 0 0,0 1-128 0,1 1-16 16,1 0-16-16,0 0 0 0,1-1-160 0,-2 0 0 0,-2 0 144 0,-4-1-144 15,-1-1 128-15,-2 0-128 0,-2 1 128 16,0 0-128-16,-1 0 0 0,-1 0 0 0,-1-1 0 0,-3 1 128 16,0 0-128-16,-2 0 128 0,-2 1-128 0,0 0 128 15,-2-1-128-15,-2 1 0 0,-9 1 128 0,10-1-128 16,-10 1 176-16,9 0-48 0,-9 0 0 0,0 0 0 16,0 0 0-16,9-1 0 0,-9 1 0 0,0 0 0 15,0 0-128-15,0 0 0 0,0 0 0 0,0 0 0 16,9 3-768-16,-9-3-16 0,6 6-16 15,0-1-8736-15,-6-5-1760 0</inkml:trace>
  <inkml:trace contextRef="#ctx0" brushRef="#br1" timeOffset="-147541.29">9711 4413 33167 0,'-8'-6'2944'0,"0"1"-2352"0,0 2-464 0,8 3-128 32,0 0-864-32,0 0-192 0,-2 9-32 0,3 0-12560 0</inkml:trace>
  <inkml:trace contextRef="#ctx0" brushRef="#br1" timeOffset="-130074.14">4786 16263 15711 0,'0'0'704'0,"0"0"128"0,0 0-656 0,0-8-176 0,0 8 0 0,0 0 0 0,0 0 576 0,3-8 96 16,-2 0 16-16,-1 8 0 15,0 0 256-15,0 0 48 0,-1-7 16 0,1 7 0 16,0 0-16-16,0 0 0 0,0 0 0 15,0 0 0-15,0 0-224 0,0 0-32 16,0 0-16-16,0 0 0 0,-1 13-48 0,0 3-16 16,1 3 0-16,-1 3 0 0,0 2-176 0,-1 4-32 0,2 0-16 0,-2 2 0 15,0 1-240-15,2-2-64 0,1-3 0 0,0 1 0 16,-1 0-128-16,0-2 0 0,2-1 0 0,0-2 128 16,-2-1-128-16,0-2 0 0,1 0 0 0,0-2 0 15,0 0-272-15,0-2 16 0,-1-3 0 0,1-2 0 31,-1 0-1984-31,0-10-400 0,0 0-80 0,0 0-16 0</inkml:trace>
  <inkml:trace contextRef="#ctx0" brushRef="#br1" timeOffset="-129686.6">4763 16150 26207 0,'-6'-11'1152'0,"2"6"256"0,-1-2-1136 0,-1 2-272 15,-1-2 0-15,1 2 0 0,-1 0 0 0,0 2 0 16,0 0 0-16,-1 2 0 0,0 1 528 0,0 2 112 16,-3 1 0-16,-2 3 16 0,1 2 0 0,-2 7 0 15,1 2 0-15,1 6 0 0,-1 5-368 0,0 6-80 16,-1 6-16-16,2 6 0 0,0 5-48 0,2 3-16 16,1 0 0-16,3 2 0 0,0 2-128 0,4 0 160 15,3 0-160-15,3-5 160 0,4-5-32 0,2-3 0 0,3-5 0 16,4-4 0-16,-1-3 256 0,5-3 32 0,3-4 16 0,3 0 0 15,1-2-176-15,1-4-16 0,2-5-16 0,1-4 0 16,-4-3-96-16,1-5 0 0,1-4-128 0,-1-3 192 16,2-6-16-16,-1-5-16 0,-3-1 0 0,1-7 0 15,-2-7 288-15,-1-6 48 0,-1-8 16 0,-4-10 0 16,-1-11-48-16,-6-6 0 0,-5-5 0 0,-6-1 0 16,-4 2-208-16,-6 4-64 0,-7 7 0 0,-3 7 0 15,-3 10 496-15,-3 8 80 0,-3 6 32 0,-2 6 0 16,-2 4-16-16,-2 7 0 0,-3 3 0 0,-1 6 0 15,-2 2-784-15,0 4-352 0,-3 3 32 0,1 4 0 16,1 4-1088 0,5 2-192-16,2 1-64 0,6 4-10624 0,3 2-2144 0</inkml:trace>
  <inkml:trace contextRef="#ctx0" brushRef="#br1" timeOffset="-128311.33">5769 16698 24879 0,'0'0'2208'0,"0"0"-1760"16,0 0-448-16,0 0 0 0,0 0 976 0,0 0 112 15,12 0 32-15,0 0 0 0,1-1-1120 0,-1-1 0 16,2-3-240-16,1-2 48 0,2-3 192 0,0-2 256 16,0-3-48-16,-1 0-16 0,1-1 112 0,-2-2 16 15,0-2 0-15,-2-1 0 0,-1 0-80 0,-2 2-16 0,1-1 0 0,-7 2 0 16,-3 2 176-16,-3 2 48 0,-1 5 0 0,-4 1 0 15,2 1 400-15,-4 3 96 0,-2 2 16 16,-1 3 0-16,-2 4-512 0,-2 4-80 0,0 2-32 0,-2 3 0 16,-2 5-336-16,2 3 0 0,-1 3 0 0,1 3-128 15,1 0 0-15,1 2 0 0,4 1 0 0,3-2 0 16,3-4 128-16,2-1-128 16,3-1 128-16,4-3-128 0,1-4-16 0,5 0 0 15,2-2 0-15,1-2 0 0,1-2 16 0,5-2 0 0,1-4 0 16,6 0 0-16,-1-2 128 0,4-2 0 0,3-2-144 0,2-4 144 0,4-2 0 15,0-4 0-15,-1-4 0 0,-2-4 0 0,-3-5 144 0,-1-3 48 16,-3-3 16-16,0-2 0 0,-3-1-80 16,-3 2 0-16,-4 2-128 0,-3 3 192 0,-7 2-48 15,-3 3-16-15,-4 1 0 0,-5 3 0 0,-2 5 144 0,-3 2 32 16,-2 0 0-16,-2 3 0 0,-1 4-176 16,-2 2-128-16,1 2 144 0,-1 2-144 0,2 2 0 0,2 2-256 15,1 1 16-15,2 0 16 0,0 2-48 0,2 1-16 16,4 0 0-16,2 0 0 0,1 1 64 0,3 2 16 15,1 2 0-15,3 3 0 16,-1 1 0-16,4 4 0 0,-1 3 0 0,0 3 0 0,1 3 208 0,1 3-192 0,-1 0 192 16,0 2-192-16,-1 1 192 0,0-1 0 0,0 1 0 15,-2-1-144-15,0-1 144 0,-1-3 0 16,0-2 0-16,0-1 0 16,1-2 0-16,-1-1 0 0,0-5 0 0,-1-1 128 0,1-3-128 0,-2-1 192 0,2-4-64 15,0-2 0-15,-1-2 80 16,-4-9 32-16,6 7 0 0,-6-7 0 0,0 0-48 0,8 2 0 0,-8-2 0 0,10-5 0 15,-1-2-48-15,1-4-16 16,0-7 0-16,2-5 0 0,2-7-272 0,5-5-64 0,3-5-16 16,2-7 0-16,4-6-160 15,-1-6-16-15,1-8-16 0,-3 1 0 0,-2 2 128 0,-3 7 32 0,-4 10 0 0,-1 8 0 0,-4 7 480 0,-1 7 96 32,-4 6 32-32,0 5 0 0,-2 3 416 0,-3 4 96 0,-1 7 16 0,0 0 0 0,0 0-464 15,0 0-96 1,0 0 0-16,0 11-16 0,-1 2-304 0,0 2 160 0,-1 0-160 0,0 3 128 0,1 2-128 0,-2 2 0 31,0 0 0-31,2 1 0 0,2 1 0 0,1-1 0 0,0 0 0 16,2-3 0-16,1-1-128 0,2-3 128 15,2-1 0-15,-2-2 0 0,2-4 0 0,1-1 0 0,0-2-144 16,2-3 144-16,0-3 0 0,1-3 0 0,2-3 0 0,-2-3 0 0,0-5 0 0,1-4 128 0,0-2 0 16,-1-6 16-16,0-3-144 0,0 0 0 0,-1-1 0 0,-1 5 0 15,-2 2 0-15,-1 3 128 0,-4 2-128 16,1 5 0-1,-2 3 480-15,-3 10 16 0,1-7 0 0,-1 7 0 16,0 0-96-16,0 0-16 0,0 0 0 0,0 0 0 16,-1 11-384-16,0 1 0 0,-3 0 0 0,2 3 0 15,1 2 0-15,1 0 0 0,-1 1-144 0,3 2 144 16,2 0 0-16,1-2 0 0,3 0 0 0,1-2 0 16,-1-1 0-16,1-2-160 0,1 1 32 0,1-4 0 15,1-3 128-15,2-3-160 0,0-2 160 0,-1-3-160 16,-1-3-48-16,0-4-16 0,0-2 0 0,0-2 0 0,-1-2 32 0,1-4 16 15,0-4 0-15,1-1 0 0,-1-2 176 0,-1 1 128 16,-1 0-128-16,-3 4 176 0,-2 2 48 0,-2 3 16 16,-1 4 0-16,-2 3 0 0,-1 1 320 0,1 7 64 15,0 0 16-15,0 0 0 0,0 0-272 0,0 0-48 16,-7 8-16-16,2 2 0 0,-1 2-304 0,2 1 0 16,0 1-128-16,0 2 128 0,1 0-128 0,1 1 128 15,0-2 0-15,2 1-144 0,1-1 144 0,2 0 0 16,1-1 0-16,2-1-128 0,-1-2-192 0,1-2-16 15,-6-9-16-15,8 8 0 16,0-3-480-16,-8-5-80 0,11 1-32 0,0-2 0 16,-1-2-1984-16,1-5-400 0,0-2-64 0</inkml:trace>
  <inkml:trace contextRef="#ctx0" brushRef="#br1" timeOffset="-128154.08">7265 16342 20271 0,'-17'-20'896'0,"6"7"192"0,-3-2-880 0,1 0-208 0,1 2 0 0,-3 1 0 16,-1 0 2752-16,2 1 512 0,2 1 112 0,2 1 16 15,0 1-1968-15,2 3-384 0,2-1-80 0,6 6 0 16,0 0-800-16,0 0-160 0,0 0 0 0,0 0 0 31,0 0-576-31,0 0-64 0,0 0 0 0,8-3-9568 0,1 2-1904 0</inkml:trace>
  <inkml:trace contextRef="#ctx0" brushRef="#br1" timeOffset="-127804.68">7512 16161 25791 0,'0'0'2304'0,"-8"-1"-1856"16,0 1-448-16,1 0 0 0,-1 0 2032 0,1 2 304 16,0 2 64-16,1 1 16 0,-2 3-1072 0,3 3-224 15,-1 3-32-15,2 4-16 0,-2 1-688 0,2 5-144 16,0 4-32-16,0 3 0 0,2 1-208 0,0 2 128 0,0 1-128 16,1 1 0-16,1-2 0 0,3 0 128 0,1 2-128 15,2-2 0-15,0-2 0 0,3-2 0 0,2-1 0 0,1-4 0 16,0-3 0-16,1-5 0 0,-1-1 0 0,0-4 0 15,-1-3 0-15,0-3 0 0,-1-5 0 0,0-3 0 16,-2-1-368-16,1-5-16 0,0-2 0 0,0-4 0 16,-2-4 384-16,1-3-176 0,-1-2 176 0,-2 0-128 15,2-1 128-15,-2 3 128 0,1 1-128 0,-2 5 176 16,-2 3-16-16,1 3 0 0,-3 9 0 16,0 0 0-16,-4-6 288 0,4 6 64 0,0 0 16 15,0 0 0-15,0 0-368 0,-5 8-160 0,-1 1 128 0,3-1-128 16,-2 0-224-16,0 2-128 0,2 2-32 0,0 1 0 15,0-1-432 1,2 1-80-16,0-3-32 0,1 0 0 0,0 0-1888 16,3-2-368-16,-3-8-80 0</inkml:trace>
  <inkml:trace contextRef="#ctx0" brushRef="#br1" timeOffset="-127348.2">7599 16608 7359 0,'0'0'656'0,"0"0"-528"0,0 0-128 0,0 0 0 0,0 0 2800 16,0 0 528-16,0 0 96 0,0 0 32 0,0 0-1072 0,0 0-208 15,0 0-32-15,-2 13-16 0,0 0-688 0,2 2-144 16,-2-1-16-16,2 2-16 0,2 0-464 0,-1 0-96 0,2 2 0 16,0-2-16-16,0 1-320 0,3-3-64 0,0-2-16 0,3-1 0 15,-2 0-288-15,1-1 160 0,2-3-160 0,1-2 128 32,0-1-128-32,1-3 0 0,2-5 0 0,1 0 128 15,0-1-512-15,2-4-96 0,-1-3-32 0,2-4 0 16,-1-2-1952-16,0-2-400 0,2-3-80 0</inkml:trace>
  <inkml:trace contextRef="#ctx0" brushRef="#br1" timeOffset="-127155.77">7677 16458 23039 0,'0'0'1024'0,"-7"-5"192"0,2 0-960 0,5 5-256 0,0 0 0 0,-6-3 0 15,6 3 1920-15,0 0 320 0,0 0 80 0,0 0 16 0,0 0-2016 0,0 0-320 16,0 0-256-16,0 0 64 16,0 0-2240-16,0 0-432 15</inkml:trace>
  <inkml:trace contextRef="#ctx0" brushRef="#br1" timeOffset="-126718.49">7933 16365 27647 0,'-14'-17'2448'0,"6"9"-1952"0,-1-1-496 0,1 0 0 0,1 1 848 0,1 3 80 0,2-1 16 0,-2 1 0 15,6 5-272-15,0 0-48 0,0 0-16 0,0 0 0 16,0 0 0-16,-3 11 0 0,2 2 0 0,1 5 0 15,0 4-272-15,-1 4-48 0,-1 1-16 0,1 2 0 16,1 1-80-16,-2 2-32 0,-1 1 0 0,0 1 0 0,0 0-160 16,0-1 160-16,1 0-160 0,2-5 160 15,0 0-160-15,0-4 0 0,-1-3 0 0,1-3 0 0,1-3 192 16,1-4-64-16,-2-11 0 0,5 8 0 0,-5-8 256 0,0 0 32 16,0 0 16-16,10-2 0 0,-2-4 0 0,3-4 0 15,0-3 0-15,2-4 0 0,0-1-96 0,2-3-16 16,3-1 0-16,-2 1 0 0,0 0-320 0,0 2 0 15,1 5 0-15,-1 4 0 0,0 4 0 0,-2 2 0 16,-1 4-144-16,0 5 144 0,-4 1 128 0,0 4 112 16,-1 2 16-16,-3 4 0 0,-1-2-112 0,0 2-16 0,-2 2 0 0,-2 1 0 15,-2-1-128-15,-2 0 160 0,0-3-160 0,-1 1 160 16,-1-2 32-16,-3-3 16 0,-2-1 0 0,-2 0 0 16,1-1-80-16,-1-2-128 0,0 0 176 0,-1-3-176 15,2-1 128-15,0-2-128 0,1 0 0 0,0-2 0 31,-1-1-1632-31,1-3-432 0,-1-4-96 0,4-2-9744 0,5-4-1968 0</inkml:trace>
  <inkml:trace contextRef="#ctx0" brushRef="#br1" timeOffset="-125923.45">8166 16736 14735 0,'0'0'1312'0,"0"0"-1056"0,0 0-256 0,10-2 0 15,-1 0 2624-15,-9 2 480 0,10-4 96 0,-1-1 0 16,-1-1-1184-16,0-1-240 0,0 1-48 0,1-3-16 15,-1-1-896-15,2-2-176 0,-2-5-48 0,2 1 0 0,3-1-224 16,-3 1-48-16,0-1-16 0,-1 4 0 16,-1 1 96-16,0 2 32 0,-1 1 0 0,-1 4 0 0,-6 5 272 0,0 0 48 15,0 0 16-15,7-1 0 0,-7 1-288 16,0 0-48-16,4 9-16 0,0 0 0 0,-2 2-288 0,0 3-128 16,-1 2 128-16,-1 1-128 0,1 0 0 0,1 1 0 15,2 1 0-15,-1-3 0 0,1 1 0 0,2-2 0 16,2-1 0-16,0-2 0 0,0-2 0 0,1-1 0 15,0 0 0-15,1-5 0 0,0-2 0 0,1-2 0 0,0-2 0 16,1-2 0-16,1-4-160 0,3-4 160 16,3-4-208-16,-1-1 80 0,-4-1 128 0,1-1-160 0,2-6 160 0,-1 0-160 15,0-1 160-15,-2 2 0 0,-3 2 0 0,-1 2 128 16,-1 3-128-16,-2 3 128 0,-1 4-128 0,-3 2 128 16,-3 8 208-16,0 0 48 0,0 0 16 15,0 0 0-15,0 0-112 0,0 0-32 0,0 0 0 0,-3 11 0 16,0 0-256-16,0 3 0 0,1 1 0 15,1 1 0-15,-1 1-144 0,2-1 144 0,0 0-128 0,2 0 128 16,3 1 0-16,1-3-128 0,3-2 128 0,1 0 0 16,1-3 0-16,2-1-160 0,1-3 160 0,2 0 0 15,-1-3 0-15,2-2-128 0,-1-3 128 0,1-2 0 0,0-1-176 16,1-3 32-16,-3-4 0 0,0-4 0 0,-1 1 144 0,-1-4 0 16,-1-3 0-16,-1-1 0 0,-1-2 0 0,-1 1 0 15,-1 0 0-15,-3 2-128 0,-1 2 128 0,1 3 0 16,-2 3 128-16,-1 3-128 0,-4 2 384 0,0 4 16 15,2 6 0-15,0 0 0 0,0 0-32 0,0 0-16 16,-8 6 0-16,1 2 0 0,0 2-352 0,0 4 0 16,1 2 0-16,1 3-192 0,1-1 192 0,1 2-160 15,-1 0 160-15,3 1-160 0,1-1 160 0,2-3-128 16,2 0 128-16,1-2-128 0,2 0 128 0,2-3-160 0,-1-2 160 0,3-2-160 16,0-2 32-16,2-4 0 0,-2-1 0 0,2-2 0 31,2-3-320-31,1-3-64 0,-1-3-16 0,1-3 0 0,1-1 240 0,1-3 48 0,-5-4 16 0,2 0 0 15,1-1 224-15,-2 0 0 0,-2-1 0 0,-1 0 0 16,-2 0 0-16,-2 2 0 0,0 4 0 0,-3 1 160 16,-1 3 96-16,-2 3 32 0,-1 2 0 0,0 8 0 15,0 0 176-15,0 0 48 0,0 0 0 0,0 0 0 16,-10 4-368-16,1 2-144 0,1 3 128 0,2 2-128 16,0 0 0-16,1 2 0 0,1 3 0 0,1 0-176 15,3 1 176-15,0-1-128 0,0 1 128 0,6-2-128 16,-2 0-256-1,4 0-32-15,1-3-16 0,2 0 0 0,1-1-464 16,2-2-112-16,1-3-16 0,3-1 0 0,3-3-1520 0,0-3-304 16,0-4-64-16,0-1-6752 0,1-3-1344 0</inkml:trace>
  <inkml:trace contextRef="#ctx0" brushRef="#br1" timeOffset="-125440.68">9538 16409 4607 0,'0'-12'192'0,"0"6"64"0,0 6-256 0,-3-4 0 0,-2 1 0 0,5 3 0 0,-9 2 5760 0,2 2 1120 15,-3 3 224-15,1 3 32 0,-1 1-5040 16,2 3-1008-16,-2 1-208 0,2 2-48 0,-1-2-560 0,0 1-112 15,1-1-32-15,3-1 0 0,2 1-128 0,-1-4 0 16,1-1 0-16,3-10 0 0,-1 8 368 0,1-8-16 16,0 0 0-16,3 9 0 0,-3-9 80 0,0 0 16 0,11-1 0 0,0-2 0 15,-1-4-64-15,1-2 0 0,1-3 0 0,1-2 0 16,3-3-128-16,-1-3-48 16,2-6 0-16,-1 1 0 0,1-1-16 15,-2 0-16-15,-1 3 0 0,1 3 0 0,-3 4-176 16,-3 4 192-16,-1 3-192 0,-3 5 192 0,-5 4 304 0,0 0 64 0,0 0 16 0,0 0 0 15,2 11-224-15,-1 2-32 0,-1 3-16 0,-1 2 0 16,0-1-304-16,0 2 0 0,0 1 0 0,1-1 0 16,0-2 0-16,2 1 0 0,0-3 0 0,1-2 0 0,2-2 0 15,0-1 0-15,2-2 0 0,2-2 0 0,-2-3 0 0,2-2 0 16,1-2 0-16,0 0 0 0,0-4 0 0,1-1 0 16,2-4 128-16,1-2-128 0,1-4 0 0,-1-3 0 15,1-3 128-15,-1-3-128 16,-1 1 128-16,0 2-128 0,-3 1 144 0,0 5-144 0,-1 1 128 0,-2 7-128 15,0 1 0-15,-1 3 144 0,-6 4 176 0,0 0 16 16,8 5 16-16,-1 3 0 0,-2 2-128 0,-1 2-32 16,-2 2 0-16,-1 2 0 0,0 0-192 0,1 2 0 15,0-1 0-15,2 1 0 0,0-3 0 0,2 1 0 16,-2-3 0-16,3-1 0 0,-1-2-320 0,1-2 64 16,-1-3 0-16,-6-5 0 15,11 2-224-15,-1-2-32 0,-1-3-16 0,-1-1 0 16,-1-3-496-1,0-3-112-15,-1-2-16 0,-2-3 0 0,1-5-1536 0,-3-3-304 0,-1-4-64 0</inkml:trace>
  <inkml:trace contextRef="#ctx0" brushRef="#br1" timeOffset="-125188.52">8671 16178 37775 0,'0'0'1664'0,"0"0"368"0,0 0-1632 0,10 0-400 0,0 1 0 0,2 0 0 16,0-2-400-16,1-1-176 0,2-3-16 0,0-1-16 0,0-3 608 0,1-2 0 31,-3-2 0-31,-1 1 0 0,-1-3 384 0,-4 1 32 16,-2 1 16-16,-3 1 0 0,-5 0 320 0,-1 1 64 15,-2 2 16-15,-2 1 0 0,-1 3 64 0,-4 1 0 16,0 3 16-16,-2 3 0 0,-2 3-688 0,1 4-224 0,0 2 128 15,1 3-128 1,1 2-384-16,1 4-144 0,2 2-32 0,3 0-12064 0,2 0-2416 16</inkml:trace>
  <inkml:trace contextRef="#ctx0" brushRef="#br1" timeOffset="-123945.39">5675 17944 28799 0,'-7'-8'1280'0,"7"8"256"0,-5-8-1232 0,1 1-304 0,4 7 0 0,-1-8 0 0,1-1 0 0,1 1 128 0,3 0-128 16,0 2 0-16,1-2 320 0,3 1-64 15,2 2 0-15,1-1 0 0,0 1-256 0,2 2 0 0,-1-4 0 0,3 4 0 16,0 1 144-16,0 2-16 0,0 1-128 0,-3 2 192 16,-2 2 48-16,-1 4 0 15,-3 1 0-15,0 2 0 0,-3 1-112 0,-3 5 0 0,-1 2-128 0,-4 3 192 16,-2 2-48-16,-3 2-16 15,-3-1 0-15,-1 0 0 0,1 0-128 0,1-4 0 16,1-1 0-16,1-4 0 0,1-1 0 0,3-4 0 0,1-3 0 16,2-1 0-16,3-8 336 0,0 0 48 0,0 0 0 15,0 0 0-15,2 9-48 0,-2-9 0 0,8 7 0 16,2-4 0-16,0-1-208 0,2-2-128 0,3-2 160 0,2 1-160 16,-1-1 128-16,2 1-128 0,2 0 0 0,1-1 144 0,0 0-144 0,-1 0 0 15,0 1 0-15,-1 1 0 0,0-1 0 16,-1 0 0-16,1 0 0 0,-1 0 0 15,-2-3-1984-15,0 1-256 0,-1 1-64 0</inkml:trace>
  <inkml:trace contextRef="#ctx0" brushRef="#br1" timeOffset="-123404.7">5837 17608 16703 0,'0'0'736'0,"-11"-5"160"0,-1 1-720 16,1 1-176-16,-2-1 0 0,0 3 0 0,-1-1 192 0,-1 0 0 0,2 1 0 0,-2 1 0 0,-2 1 512 0,0 1 96 15,-2 0 32-15,0 3 0 16,2 0 176-16,-1 2 32 0,0-1 16 0,2 3 0 0,-4 2 0 0,4 0 0 15,0 0 0-15,3 4 0 16,-2 2-384-16,-1 2-80 0,2 0-16 0,0 4 0 16,0 3-80-16,2 3-32 0,0 1 0 0,3 6 0 15,2 3-224-15,1 3-48 0,1 0-16 16,4 1 0-16,3 1-32 0,2 1 0 0,4 0 0 0,2-2 0 0,3-2 112 0,-3-19 0 16,4 3 16-16,3 2 0 0,1 2-112 0,4 0-32 15,4-2 0-15,0-1 0 0,1-1 48 0,21 15 0 0,-5-10 0 0,-5-7 0 16,0-6 96-16,-1-5 32 0,2-5 0 0,0-4 0 15,2-4 0-15,-4-5 0 16,1-4 0-16,-3-3 0 16,-3-4 112-16,-2-5 32 0,-4-5 0 0,-12 8 0 0,3-6 16 0,0-6 16 15,1-6 0-15,0-5 0 16,-2-4-192-16,-2-4-32 0,-2-4-16 0,5-47 0 16,-7 14-64-16,-8 17-16 0,-4 8 0 0,-5 12 0 15,-4 6 160-15,-3 5 48 0,-5 6 0 0,-6 3 0 16,-7 5 144-16,-5 4 48 0,-7 4 0 0,-3 3 0 15,-1 3-560-15,0 5 0 0,-1 3-192 0,3 3 48 0,2 2-144 16,2 4-32-16,3 4 0 0,-3 3 0 16,1 5-992-16,4 3-208 0,3 3-32 0,5 0-16 15,4 2-1520-15,4 0-304 0</inkml:trace>
  <inkml:trace contextRef="#ctx0" brushRef="#br1" timeOffset="-120821.64">7672 17642 12895 0,'0'0'1152'0,"1"-8"-928"0,-1 1-224 0,0-1 0 0,0 8 2144 0,0-9 384 16,0 1 80-16,0 8 16 0,0 0-1136 0,-3-7-208 16,0 1-64-16,3 6 0 0,-5-6-288 0,0 1-64 15,-2 2-16-15,0 2 0 0,-2 1-416 0,1 2-96 16,-3 1-16-16,2 3 0 0,-2 1-32 0,0 4-16 15,-1 4 0-15,0 1 0 0,0 3 0 0,1 3 0 16,-1 1 0-16,1 1 0 0,2 2-272 0,1-1 160 0,4-3-160 0,3-1 128 16,1-1-128-16,2-2 0 0,6 1 0 15,1 0 0-15,2-3 0 0,1 0 0 16,3-4-128-16,3-1 128 0,3-3 0 0,2 0-176 16,2-2 176-16,4-3-128 0,1-2 128 0,3-2 0 0,1-2 0 0,4-2 0 15,1-1 0-15,0-3 0 0,-3-3 0 0,-2-1 0 16,-5-5 0-16,-3-1-160 0,-4 1 160 0,-2-2-160 15,-2 0 160-15,-5 1 0 0,-4 2 0 0,-4 2 0 16,-1 3 320-16,-4 2-16 0,-2 3 0 0,0 1 0 16,-8 3 656-16,2 1 128 0,-5 2 16 0,1 3 16 15,-3 4-656-15,-3 1-128 0,-1 2-16 0,-5 2-16 16,-1 3-304-16,0 0 0 0,1 2 0 0,2-2-144 0,1-1 144 0,3 2 0 16,3 0-144-16,3 0 144 0,3-1-144 0,3-2 144 15,3-1-192-15,3-2 192 16,0-10-192-16,3 10 192 0,-3-10-192 0,11 7 192 0,3-3-208 0,1-2 64 15,1-3 16-15,2-2 0 0,0-4 128 0,1-2-208 16,2 0 80-16,-1-5 128 16,-2 0 0-16,-1-2 0 0,-1-2 0 0,-2 0 0 0,-1 2 0 0,-2 2 0 15,-1 1 144-15,-1 4-16 0,-4 1-128 0,-5 8 0 16,0 0 0-16,0 0 128 0,0 0 192 0,0 0 32 0,0 9 16 16,-2 2 0-16,0 1-224 0,1 1-144 0,-2 1 192 15,0 2-192-15,2 0 0 0,0 1 0 0,1-3 0 16,1-2 0-16,0-2 0 0,1-1 0 0,-2-9 0 0,5 9 0 15,-5-9 0-15,11 5-144 0,1-3 144 0,0-3-128 32,-1-2-304-32,2-5-48 0,2-2-16 0,1-3 0 15,2-3 32-15,-1-3 0 0,1-2 0 0,3-3 0 0,-2-4 464 0,0-1-144 0,1-3 144 0,-1-2 0 16,0-2 0-16,-3 1 0 0,-2 2 0 0,0 2 0 16,-3 3 192-16,-4 4-16 0,-1 3-16 0,-3 4 0 15,0 2 544-15,-3 5 96 16,0 2 32-16,0 8 0 0,-5-4-80 0,5 4-16 0,-7-1 0 0,0 3 0 0,-4 2-480 15,0 4-112-15,-1 1-16 0,-2 4 0 16,0 2-128-16,0 3 0 0,-1 2 0 0,1 3-176 0,0 3 176 16,2 3 0-16,1-1-144 0,2 1 144 0,1 0 0 0,4-2 0 15,2 0-144-15,2-2 144 16,1-2 0-16,3 0-128 0,2-1 128 0,2-1 0 0,3-2-160 0,3-3 160 16,1-2-128-16,3-3 128 0,4-1-320 0,2-4 32 15,2-3 0-15,3-2 0 16,-1-3-992-16,1-2-208 0,1-3-48 0</inkml:trace>
  <inkml:trace contextRef="#ctx0" brushRef="#br1" timeOffset="-120255.54">8887 17786 27647 0,'0'0'1216'0,"-9"-2"256"16,-3-1-1168-16,2-1-304 0,-1 1 0 0,1 1 0 0,1 0 1040 0,0 0 160 0,-1 2 16 0,1 2 16 15,-1-1-560-15,-1 1-112 0,0 0-32 0,0 2 0 16,-1 2-240-16,-1 2-48 0,2 0-16 0,-3 3 0 16,0 2 144-16,2 0 16 0,1 0 16 0,1 1 0 15,1 2-192-15,2-1-32 0,3 4-16 0,2-2 0 16,1 0-160-16,4-2 0 0,1 0 0 0,3-3 0 0,2-2 0 16,1-1 0-16,3 0-128 0,3-3 128 0,2-3 0 15,2-1 0-15,2-2 0 0,1-2 128 0,1-1-128 16,0-4 0-16,1-3 0 0,-2-2 128 15,-2-3-128-15,-1-2 0 0,1-4 0 0,1-2 0 0,-2-1 0 0,-2 1 192 16,-3 0-192-16,-1 2 192 0,-1 1-64 0,-4 4-128 16,-2 5 192-16,-3 2-64 0,-4 9 448 0,0 0 96 15,0 0 16-15,0 0 0 0,0 0-48 0,-5 0-16 16,-3 4 0-16,1 3 0 0,-1 2-496 0,-1 3-128 16,-1 2 0-16,0 4 0 0,-1-2 0 0,1 2 0 15,3 0 0-15,0 1 0 0,3 0 0 0,0-2-128 16,3-1 128-16,2-3 0 0,2-1-128 0,2-1 128 0,3-2-128 0,2-2 128 15,0-3-160-15,1-1 160 0,1-2-192 0,2-2 192 16,2-3-304-16,1-4 48 0,2-2 16 0,-1-2 0 16,2-2 96-16,2-4 16 0,0-3 0 0,1-1 0 15,1 1 128-15,-4-1 0 0,0 2 0 0,-2 0 128 16,-4 1-128-16,-3 4 128 0,-3 3-128 0,-3 4 128 16,0 0 144-16,-5 8 48 0,0 0 0 0,0 0 0 15,0 0 96-15,0 0 32 0,-8 6 0 0,-2 2 0 16,0 3-448-16,-1 2 0 0,0 0 0 0,0 2 0 15,-1 1 0-15,2 0 0 0,1 1-144 0,3 0 144 16,-1 1 0-16,3-2 0 0,1 0-128 0,3-2 128 16,2-2-176-16,2 0 32 0,3-2 0 0,4-1 0 15,3-3-496 1,3 0-112-16,3-3-16 0,3-3 0 0,3-2-2176 16,1-3-432-16,1-4-80 0</inkml:trace>
  <inkml:trace contextRef="#ctx0" brushRef="#br1" timeOffset="-119923.55">9773 17402 18431 0,'0'0'1632'0,"0"0"-1312"0,-3-8-320 0,3 8 0 32,0 0 4064-32,0 0 736 0,0 0 160 0,0 0 32 0,0 0-4144 0,-3 9-848 15,0 1 0-15,2 4-256 16,0 4 256-16,0 3 0 0,-1 3 0 0,0 4 0 0,0 0 0 0,-1 4 0 0,1 2 0 16,-1 3 0-16,0 1 0 0,-1 1 160 15,1-2-160-15,1 0 128 0,0-3-128 0,0-1 160 16,2-2-160-16,2-1 160 0,0-3-160 0,3-3 0 15,1-6 0-15,0-2 0 16,4-5-608-16,5-3-48 0,-1-2-16 0,2-4 0 16,3-3-2736-16,2-3-560 0</inkml:trace>
  <inkml:trace contextRef="#ctx0" brushRef="#br1" timeOffset="-119227.45">10127 17807 11055 0,'13'-14'976'0,"-4"-1"-784"16,-3 1-192-16,-2 2 0 0,1 2 4112 0,-3 2 784 0,-3 1 160 15,1 7 16-15,-5-7-2400 0,-1 3-496 0,-5 0-80 0,-1 3-32 16,-1 1-1104-16,-3 2-240 0,0 2-32 15,-1 1-16-15,0 2-672 0,-2 1 0 16,-2 0 0-16,0 3 0 0,-1 4 0 0,2-1 0 0,3 1 0 0,1 1 0 16,2-1-160-16,3-1 160 0,2 0 0 0,4-1-144 15,2-1 144-15,3 1-160 0,2-2 160 0,2-1-160 16,3-2 16-16,2-3 0 0,4-3 0 0,-1-2 0 16,1-2 0-16,2-3 0 0,3-4 0 0,1-1 0 15,-1-3 144-15,1-1 0 0,1-3 0 0,0-2 0 16,-2-3 128-16,-1 0 48 0,-1-1 16 0,1 0 0 15,-3 0 16-15,-3 4 16 0,-3 4 0 0,-3 3 0 16,0 2 320-16,-5 10 64 0,0 0 16 0,0 0 0 16,0 0 16-16,0 0 0 0,-7 5 0 0,0 5 0 0,0 2-640 0,-1 3 0 15,0 0 0-15,-2 2 0 0,2 0 0 0,0 1-160 16,0-1 160-16,3 0-160 0,0-1 160 0,3 0-160 16,1-1 160-16,2 0-160 0,1-3 160 0,3-1-192 15,1-1 192-15,3-3-192 0,1-1 192 0,4-4-192 16,1-1 192-16,1-4-192 0,1-4 0 0,2-2 0 15,0-2 0-15,1-3 0 0,1-2 192 0,-1-6 0 16,1-4 0-16,1-1 0 0,-3-4 0 0,2-2 0 0,-1-1 0 0,-1 1 176 16,-3 2-176-16,0 1 192 15,-4 2-192-15,-3 5 192 0,-4 3 64 0,-1 2 32 0,-1 4 0 0,-3 3 0 16,-1 3 224-16,-3 3 64 0,4 5 0 16,-6-2 0-16,-2 3-256 0,0 3-64 0,1 2 0 15,-4 3 0-15,1 2-256 0,1 5-192 0,1 1 16 0,-1 2 16 16,-2 1 160-16,1 3-192 15,2 1 192-15,0 3-192 0,2-1 192 0,5-1 0 16,0 0-144-16,3-2 144 0,2-1-144 0,2 0 144 0,4-1-192 0,-1-3 192 0,0-2-176 16,2-3 176-16,2-2-160 0,4-2 160 15,-1-3-272-15,3-1 32 0,-1-3 16 0,1-3 0 0,0-3-80 16,2-2-16-16,0-3 0 0,1-2 0 0,-1-2 320 0,-1-4 0 16,-2-1-128-16,-3-2 128 0,0 0 0 15,-5 2 0-15,-3 2 128 0,-1 2-128 0,-4 3 224 0,-2 2-48 16,0 9-16-16,-3-7 0 0,3 7 320 0,-9 0 64 15,-1 5 16-15,0 1 0 0,-1 3-432 0,1 2-128 16,-1 2 0-16,0 2 0 0,1 1 0 0,2 1 0 16,-1-2 0-16,3 0-144 0,2 0 144 0,2-1 0 15,2 0-144-15,2-1 144 0,2 1-176 0,3-2 48 16,1 0 0-16,0-2 0 0,2-3-224 0,2-1-32 16,2-3-16-16,2-1 0 15,1-3-544-15,-1-1-96 0,-1-2-32 0,3-4 0 16,0-2-2112-16,-1-3-416 0</inkml:trace>
  <inkml:trace contextRef="#ctx0" brushRef="#br1" timeOffset="-119054.45">10294 17554 40895 0,'-13'-8'1808'0,"8"5"368"0,5 3-1728 0,0 0-448 0,0 0 0 0,0 0 0 15,0 0 0-15,8-4 0 0,3 0-144 0,7 2 144 16,9-1-576-1,6-2 0-15,5-1 0 0,7-2-11088 0,5-1-2224 0</inkml:trace>
  <inkml:trace contextRef="#ctx0" brushRef="#br1" timeOffset="-118523.02">11378 17609 30399 0,'-1'-8'2704'0,"1"8"-2160"0,-3-6-544 0,3 6 0 15,0 0 1456-15,0 0 176 0,0 0 32 0,0 0 16 16,-5 8-1200-16,2 5-240 0,-1 3-48 0,-1 6-16 15,1 4-176-15,0 3 0 0,-1 2-160 0,2 2 160 16,2 1-128-16,-1 2 128 0,-1 4 0 0,1-2-144 16,0 0 144-16,0-1 0 0,2-2 0 0,-2-3 0 15,0-3 0-15,1-3 0 16,0-4 0-16,0-3 128 0,0-4-128 0,0-3 144 0,-1-3-144 0,2-9 160 16,0 0 32-16,0 0 16 0,0 0 0 0,0 0 0 15,-1-9-16-15,1-4 0 0,1-4 0 0,1-6 0 16,0-6-192-16,0-5-192 0,3-6 48 0,0-3 0 15,2-4 144-15,-1-1-208 0,3-1 80 0,1 1 128 0,1 1 0 0,0 3 0 16,1 2 0-16,0 5 0 0,-1 6 0 0,4 2 192 16,-1 4 0-16,1 4 0 0,0 3-16 0,0 4 0 15,0 3 0-15,1 4 0 0,-3 2-16 0,2 1 0 16,2 3 0-16,-2 1 0 0,-3 3-160 0,-1 0 0 16,-2 3 0-16,-1 1 128 0,-1 1-128 0,-3 1 0 15,-2 0 0-15,-2 4 0 0,-1 0 0 0,-3 2 0 16,-3 1 0-16,-3 0 0 0,-3 2 0 0,-2-1 0 15,-4 0 0-15,0-1 0 0,0 1 160 0,1-1-160 0,-2 1 192 16,1-2-192 0,1-1 0-16,1 0-320 0,2-1 32 0,0-1 16 15,4-1-3152-15,3-2-624 0</inkml:trace>
  <inkml:trace contextRef="#ctx0" brushRef="#br1" timeOffset="-118167.52">12039 17545 21183 0,'0'0'1888'16,"0"0"-1504"-16,0 0-384 0,0 0 0 0,0 0 3168 0,-4-6 560 16,-3 1 112-16,-3 3 32 0,-2 1-2464 0,-3 3-512 0,-4 2-80 0,-2 3-32 15,-1 2-496-15,0 2-96 0,-1 1-32 16,1 2 0-16,0 2-160 0,1 1 0 16,2 1 0-16,2 1 0 0,3-1-176 0,5-1 176 15,2-2-128-15,3-1 128 0,2 0-160 0,2-2 160 0,1-2-192 0,3-3 192 16,3 0-224-16,2-3 64 0,1-3 16 0,2-2 0 15,2-1-64-15,1-3-16 0,2-2 0 0,0-2 0 0,1-3 224 0,2-3-192 32,-3-5 192-32,2-1-192 0,0-1 192 0,-3 0 160 0,-1 0-32 0,-3 4 0 0,-1 2 64 15,-1 4 0-15,-3 2 0 0,-1 2 0 0,-6 8 320 0,0 0 80 16,0 0 16-16,0 0 0 0,0 0-128 0,-5 7-32 16,0 2 0-16,-1 3 0 0,1 2-448 0,-1 1 0 15,1 2 0-15,-1 3 0 0,2 1-128 0,0-2 128 16,-1 0 0-16,2-1 0 0,1-1-320 0,2 0 32 0,2-2 16 0,3-2 0 31,1-2-368-31,2-1-80 0,2-3-16 0,1-2 0 16,2 0-2064-16,2-4-400 0,2-2-96 0</inkml:trace>
  <inkml:trace contextRef="#ctx0" brushRef="#br1" timeOffset="-117866.42">12198 17537 23039 0,'-7'-12'2048'0,"2"5"-1648"0,-3-1-400 0,1 2 0 16,7 6 2400-16,-7-7 400 0,-1 1 80 0,8 6 0 15,0 0-1600-15,0 0-320 0,0 0-64 0,0 0 0 16,0 0-688-16,0 0-208 0,0 0 128 0,8 10-128 16,0 2 0-1,2 1-256-15,0 4 64 0,1 1 0 0,0-1 192 0,1 3 0 0,-3 2 0 0,0 0 0 16,-1 0 224-16,-3-1-64 0,1 0-16 16,-3-1 0-16,-1-3-16 0,0-1 0 0,1-2 0 0,-3-4 0 0,-2-4 192 0,2-6 16 15,0 0 16-15,0 0 0 0,0 0 480 0,0 0 112 16,0 0 16-16,0 0 0 0,-1-11-208 0,1-1-48 15,1-2 0-15,2-1 0 0,0-6-224 0,0-2-48 32,2-4-16-32,0 1 0 0,1 0-416 0,0 2 0 0,1 0 0 0,-1 3 0 0,1 2 0 0,-1 4 0 15,-2 2-128-15,0 3 128 32,1 2-448-32,-5 8 0 0,0 0-16 0,7-4 0 0,2 3-2368 15,1 3-480-15,0 1-80 0</inkml:trace>
  <inkml:trace contextRef="#ctx0" brushRef="#br1" timeOffset="-117518.52">12710 17444 24879 0,'-10'-4'2208'0,"3"1"-1760"0,-1 1-448 0,0 0 0 16,1 0 2016-16,-2 1 320 0,-3 1 64 0,1 2 16 16,-1 0-1024-16,1 4-208 0,0 1-32 0,1 3-16 0,0 2-800 0,1 1-144 15,0 3-48-15,2 0 0 0,-1 2-144 0,2 2-144 0,3-3 144 0,1 2-208 31,1 0 208-31,3-1-192 0,1-1 192 0,2 1-192 0,2-2 192 0,1-2 0 0,2-2-160 0,0-3 160 16,1-3 0-16,2-2 0 0,0-3 0 0,0-2 0 16,0-1 128-16,-1-4 32 0,0-2 16 0,2-4 0 0,-3-2 80 15,-1-1 0-15,2-3 16 0,-1-1 0 0,0-3 128 0,1-3 32 16,-3-1 0-16,0-2 0 0,-3 2-176 0,1 3-16 16,-4 3-16-16,1 5 0 0,-2 3-16 0,-2 3 0 15,0 9 0-15,0 0 0 0,0 0 192 0,0 0 48 16,-7 1 0-16,1 3 0 0,-2 4-448 0,0 3 0 15,-1 2 0-15,2 3 0 0,-1 1 0 0,0 4 0 16,1 1-192-16,0-1 192 16,1 0-592-16,2-1 0 0,1-2 0 0,3 1 0 15,2-1-768-15,1-4-160 0,2-2-16 0,2-2-16 16,0-1-2160-16,3-6-416 0</inkml:trace>
  <inkml:trace contextRef="#ctx0" brushRef="#br1" timeOffset="-117044.27">13113 17423 22111 0,'0'0'1968'0,"0"0"-1584"0,-9 4-384 0,0 3 0 16,1 2 1664-16,-2 2 240 0,0 1 48 0,-1 3 16 15,0 2-912-15,1 0-176 0,0 2-48 0,0-1 0 16,-1-1-576-16,0 1-112 0,0 1-16 0,1-1-128 16,-1-1 208-16,3-1-64 0,2-1-16 0,1-2 0 15,2-2 400-15,1-2 80 0,2-9 16 0,0 0 0 16,0 0-64-16,0 0-16 0,9-4 0 0,0-1 0 0,2-4-64 0,0-2-16 15,0-3 0-15,1-4 0 0,0-3-112 16,2-2-32-16,1-3 0 0,4-3 0 0,0-2-80 0,0 4-32 16,-4 3 0-16,0 4 0 0,1 2-208 0,-3 6 0 15,-3 3 128-15,-1 4-128 0,-9 5 208 0,0 0 0 16,0 0 0-16,7 6 0 0,-7-6 48 0,5 14 16 16,-3-1 0-16,-2 3 0 0,-2 2-272 0,0 0 0 15,-3 0 0-15,1 1 0 0,-1-1 0 0,2-2 0 16,0-1 0-16,2-1 0 0,0-2 128 0,1-1-128 0,0-2 0 15,0-9 0-15,3 8 0 0,-3-8 0 16,0 0 128-16,9 4-128 0,1-3 0 0,-2-2 160 0,2-4-160 16,2-2 128-16,-1-2 32 0,1-2 0 0,2-2 0 0,2-3 0 15,3-3-160-15,1 0 192 0,-2-2-192 0,2 1 192 16,-1 1-192-16,-2 6 192 0,-1 1-192 0,-2 3 192 16,-3 3-192-16,-1 2 0 0,-10 4 0 0,9 0 128 15,-9 0 0-15,9 6 0 0,-3 0 0 0,0 3 0 16,-1 1-128-16,1 1 160 0,-1 1-160 0,1 0 160 15,-1 0-160-15,2 2-144 0,-1-1 144 0,1 0-208 16,1-2-192 0,2 0-48-16,0-1 0 0,-1-1 0 0,1-3-1232 0,1 0-256 0,0-2-48 0,1-1-9632 15,1 0-1920-15</inkml:trace>
  <inkml:trace contextRef="#ctx0" brushRef="#br1" timeOffset="-116538.21">13740 17503 27359 0,'-11'3'1216'0,"11"-3"240"0,-8 3-1168 0,1 0-288 0,7-3 0 0,-9 3 0 0,1 0 624 0,8-3 64 0,0 0 16 0,0 0 0 16,0 0-64-16,0 0 0 15,0 0 0-15,0 0 0 0,2-10-112 0,2 0-16 0,0-1-16 0,3 0 0 16,1-1-144-16,2-1-32 0,0-1 0 0,0 0 0 16,0-1 64-16,1-2 16 0,-2 1 0 0,0 0 0 15,-3 1 48-15,0 2 0 16,-3 2 0-16,0 3 0 0,-3 8 112 0,0 0 16 0,0 0 16 0,0 0 0 15,0 0-96-15,-10 4-32 0,-1 5 0 0,1 1 0 16,-3 2-464-16,2 2 0 16,-1 3 0-16,1 1 0 0,0 0 0 0,2 3-128 15,2 0 128-15,1 1 0 0,3-1 0 0,1 0-192 0,2-2 192 0,2-3-160 16,1-2 160-16,2-2-160 0,0 1 160 16,2-5-160-16,0-1 160 0,4-3-128 0,4-1 128 0,0-3-128 0,2-3-224 0,1-1-32 15,1-4-16-15,2-1 0 0,-1-2 240 0,-1-3 160 16,0-5-192-16,0-1 192 15,0-8 0-15,0-1 0 0,2 0 128 0,-1-3-128 16,-1-2 192-16,-3 1-64 0,0 1-128 0,-3 3 192 0,-2 3 64 0,-2 3 16 16,-6 3 0-16,0 5 0 15,-2 2 576-15,-1 5 112 0,-1 1 32 0,1 7 0 0,0 0-336 0,0 0-64 16,-6 0-16-16,-3 2 0 0,1 4-448 16,0 3-128-16,0 4 0 0,0 2 0 0,0 3 0 0,-1 2-192 0,0 0 64 15,0 5 0 1,-1 0 128-16,2 1 0 0,2 3 0 0,-1 0-128 0,1-1 128 0,3 1 0 15,1-2 0-15,3 0 0 0,-1-4-128 0,2-1 128 0,2-4-128 0,0-1 128 32,0-2-656-32,3-1-48 0,1-3-16 0,2-5 0 15,-2 0-2640-15,2-5-528 0,-1-1-96 0</inkml:trace>
  <inkml:trace contextRef="#ctx0" brushRef="#br1" timeOffset="-116384.89">14028 17510 21183 0,'-16'-6'944'0,"6"4"192"0,-1-1-912 0,0 0-224 0,0-1 0 0,1 1 0 15,2 0 2752-15,8 3 512 0,-8-2 112 0,8 2 16 16,0 0-2160-16,0 0-416 0,0-8-96 0,0 8-16 16,5-8-704-16,5 0 0 15,3 2 0-15,1-1 0 16,3 1-336-16,3-1-64 0,2-2-16 0,1 2-9936 16,0-2-1984-16</inkml:trace>
  <inkml:trace contextRef="#ctx0" brushRef="#br1" timeOffset="-115893.58">14394 17574 25791 0,'0'0'2304'0,"0"0"-1856"0,0 0-448 0,0 0 0 15,0 0 2416-15,0 0 384 0,0 0 80 0,0 0 0 16,0 0-1872-16,0 0-384 0,0 0-80 16,2-9-16-16,1 0-288 0,2 0-64 0,2-1-16 0,1-1 0 31,-1-1-160-31,2-2 0 0,1-1 0 0,-1-1 0 0,0 0 0 0,-3-1 0 15,0 2 0-15,-4 1 0 0,1-1 160 0,-1 4-160 16,-2 4 192-16,0 7-192 0,0 0 368 0,0 0-48 0,0 0 0 0,-7 0 0 16,-3 2 48-16,1 4 0 0,-1 3 0 0,0 2 0 15,-1 1-368-15,1 3 0 16,0 1 0-16,2 2-128 0,-1-1 128 0,2 1 0 0,1-1-144 0,2 0 144 16,1-2 0-16,3-1 0 0,0 0 0 0,3-3 0 0,0-1-160 0,1-1 160 15,1-1 0-15,2 0-144 0,2-2 144 0,1-2-128 16,0-2 128-16,1-2-128 15,1-1-48-15,1-1 0 0,0-3 0 0,3 0 0 0,0-3-16 0,2-1-16 16,0-2 0-16,-1-3 0 0,0-2 208 0,0-3-176 16,-3 0 176-16,-1 3-160 0,1-1 160 0,-2 2 0 15,-2 2 0-15,-2 2 0 0,-1 3 128 0,-1 0 0 16,-6 8 0-16,3-6 0 0,-3 6 112 0,0 0 16 16,0 0 16-16,0 0 0 0,0 0 48 0,0 0 16 15,0 0 0-15,0 0 0 0,0 0-336 0,0 0 0 0,-2 7 0 0,1 2 128 16,1 1-128-16,1 0 0 15,1 0 0-15,0 1 0 0,0 0 0 0,3 1-128 0,0 0 0 0,1 1 0 16,-2-1-192-16,2 0-16 0,-1-1-16 0,2-1 0 31,-1 0-1968-31,1-1-400 0,-1-1-80 0,1-3-12224 0</inkml:trace>
  <inkml:trace contextRef="#ctx0" brushRef="#br1" timeOffset="-115545.7">14591 17489 5519 0,'0'0'496'0,"0"0"-496"16,0 0 0-16,0 0 0 0,10-1 3360 0,-10 1 576 15,8-3 112-15,-8 3 32 0,0 0-1936 0,9-4-384 16,-9 4-80-16,0 0-16 0,7-3-336 0,-7 3-80 16,0 0-16-16,0 0 0 0,9-1-304 0,-9 1-64 15,0 0-16-15,8 3 0 0,-8-3-144 0,7 7-16 16,-2 1-16-16,1 1 0 0,-2 1-240 0,3 2-48 16,-3 1-16-16,1-1 0 0,1-1-240 0,1 0-128 0,-1 0 128 0,2 0-128 15,-2 0 0-15,3 0 144 0,1-4-144 0,1 0 0 16,0-2 176-16,3 0-176 0,0-2 160 0,-1-1-160 15,-1-3 0-15,1-1 0 0,3-1-208 0,-1-2 64 32,1 0-640-32,1-2-128 0,-1-2-32 0,4 0 0 15,1-4-2032-15,2-1-416 0,1-3-64 0,2-1-8288 0</inkml:trace>
  <inkml:trace contextRef="#ctx0" brushRef="#br1" timeOffset="-115295.41">15170 17429 9215 0,'0'0'400'0,"5"-8"96"0,-1 0-496 0,-4 8 0 0,-1-9 0 0,-3 3 0 0,-1 0 4384 15,-3 1 784-15,-2 0 144 0,-1 2 48 0,-1 0-3168 16,0 2-624-16,-2 1-128 0,-1 2-32 0,1 1-928 0,0 2-192 15,2 0-32-15,2 2-16 0,-1 0-240 0,3 2 0 16,3 0 0-16,1 1 0 0,2 1 0 0,2 1 0 16,2 1 0-16,3-1 0 0,1-1 0 0,3 1 0 15,1-1 0-15,2 1 0 0,1-1 256 0,2 0 144 16,-1-1 48-16,1 0 0 0,2 0 128 0,-2-1 48 16,1-1 0-16,-3-1 0 0,-2 1 32 0,-2-1 16 15,-4-2 0-15,-5-5 0 0,0 0-96 0,0 0-32 16,0 0 0-16,-5 7 0 0,-3-3 160 0,-5 1 16 15,-5-3 16-15,-3-2 0 0,-2 0-480 0,-1-1-80 16,-2 0-32-16,-1-2 0 16,0 0-1312-16,1 1-272 0,3 0-48 0,3-1-16 15,3 1-1184-15,4 0-256 0</inkml:trace>
  <inkml:trace contextRef="#ctx0" brushRef="#br1" timeOffset="-114252.96">16819 17521 17503 0,'0'0'768'0,"-7"5"176"0,2 1-752 0,-1-1-192 0,-1 1 0 0,1-2 0 15,1 1 592-15,5-5 96 0,-6 4 16 0,6-4 0 16,0 0 176-16,0 0 32 0,-4 6 16 0,4-6 0 16,0 0-32-16,0 0-16 0,0 0 0 0,0 0 0 15,0 0 224-15,0 0 48 0,0 0 16 0,0 0 0 16,0 0-544-16,0 0-112 0,0 0-32 0,0 0 0 16,0 0-240-16,0 0-48 0,-6 4-16 0,6-4 0 15,0 0-48-15,0 0 0 0,0 0 0 0,0 0 0 16,0 0 112-16,0 0 16 0,0 0 0 0,0 0 0 15,0 0 16-15,0 0 16 0,0 0 0 0,0 0 0 0,0 0-32 0,0 0 0 16,0 0 0-16,0 0 0 0,0 0-64 0,0 0 0 16,0 0-16-16,0 0 0 0,0 0-48 0,0 0-128 15,0 0 192-15,0 0-64 0,0 0 0 0,0 0 0 16,0 0 0-16,0 0 0 0,6-7 48 0,-6 7 0 16,6-7 0-16,1-1 0 0,-2 0 144 0,2 1 16 15,0-1 16-15,-1-1 0 0,4 0-48 0,-1-2-16 16,1-1 0-16,2-2 0 0,2-1-96 0,3-2 0 15,4 1-16-15,-1-4 0 0,4-2 0 0,-1 0 0 16,0 0 0-16,-2 1 0 0,-2 1-176 0,-2 0 160 0,-4 0-160 16,-2 3 160-16,-1 0-160 0,-2 2 128 0,-3 1-128 0,-1 2 128 15,-2 1-128-15,-1 1 128 16,-1 1-128-16,-1 1 128 0,-3 0-352 0,4 8-80 16,-5-5-16-16,-1 2 0 15,1 0-192-15,-5 3-32 0,0 0-16 0,-1 4 0 0,-1 1 64 16,0 3 16-16,0 1 0 0,1 1 0 0,0 0 32 15,3 1 16-15,4 1 0 0,0 0 0 0,2 0 256 0,2 1 176 16,2 1-208-16,2 2 80 0,0-1 0 0,2 1 0 0,0-1 0 0,3 1 0 0,0 1 128 16,0 1 0-16,-1-2 0 0,2 2 0 0,0-2 0 0,0 2 0 15,-1 0 0-15,2 2 128 0,-3-3 0 0,2 1 0 16,1 0 0-16,0-1 0 0,1-2 240 0,0-2 48 16,-1-2 16-16,0-2 0 0,1-4 112 0,-2 0 32 15,-10-5 0-15,11 2 0 0,-2-2-64 0,-2-2 0 16,1 0 0-16,0-2 0 0,-2 0 0 0,2-3-16 15,-4 0 0-15,2-1 0 0,-1-1-224 0,0 0-32 16,-2 1-16-16,-1 0 0 16,-2 8-224-16,2-7 176 0,-2 7-176 0,0 0 160 0,0 0-160 0,0 0 0 15,0 0-192-15,0 0 192 16,-2-5-1472-16,2 5-160 0,0 0-32 0,0 0-10432 0,-4-4-2096 0</inkml:trace>
  <inkml:trace contextRef="#ctx0" brushRef="#br1" timeOffset="-112947.95">17692 17658 16815 0,'0'0'736'0,"0"0"160"0,0-9-704 0,0 0-192 0,1 1 0 0,0 0 0 0,1-2 1328 0,0 3 224 16,0-1 48-16,0 0 16 0,0 1-128 0,2 0-16 15,-2 0-16-15,-2 7 0 0,3-8-176 0,0 1-48 16,-3 7 0-16,6-5 0 15,-6 5-256-15,0 0-48 0,0 0-16 0,0 0 0 0,7-4-224 0,-7 4-48 0,0 0-16 0,0 0 0 16,0 0-96-16,7 8-16 16,-2 1 0-16,-1 1 0 0,0 1-240 0,-2 2-48 0,-2 3-16 0,0 3 0 15,-2 3-80-15,0 1 0 0,-1 1-128 0,-4 4 192 16,0-2-192-16,-2 0 144 0,-1-2-144 0,0-2 128 16,0-2-128-16,1-1 192 0,1-2-192 0,-2-1 192 15,-1 0-192-15,0-3 192 0,0-1-192 0,0-2 192 31,1-2-656-31,-1-2-128 0,-1-1-32 0,1-2 0 16,1-1-3024-16,2-2-592 0</inkml:trace>
  <inkml:trace contextRef="#ctx0" brushRef="#br1" timeOffset="-112241.29">18545 16917 12895 0,'0'0'576'0,"0"0"112"0,2-8-560 0,1 0-128 16,-1-3 0-16,2 2 0 0,-1 1 2480 0,0 0 464 0,0 0 80 0,-1 0 32 0,0-1-1232 0,0 0-240 15,1-3-48-15,0 3-16 0,-1 3-288 0,1-1-48 16,-1-1-16-16,-2 8 0 0,0 0-224 0,0 0-48 15,0 0-16-15,0 0 0 0,0 0-320 0,0 0-64 16,-1 13-16-16,-1 1 0 16,-1 1-336-16,-1 5-144 0,2 3 128 0,-2 1-128 0,-3 1 0 15,2 2 0-15,-2 2 128 0,2-1-128 0,0 0 0 0,2-1 0 16,1 0 0-16,2-3 128 0,-2-2-128 16,2-1 128-16,1-3-128 0,2-1 128 0,0-3 256 0,2-2 32 15,-1-1 16-15,3-1 0 16,0-3 48-16,1-1 16 0,0 1 0 0,1-1 0 0,0-3 48 15,2-1 16-15,2 0 0 0,0 0 0 0,1 1-304 0,1-1-48 0,2-1-16 0,1-1 0 16,-1 0-64-16,2 0 0 16,0-1-128-16,0 0 192 0,0 0-192 0,-1 0 128 0,0-1-128 15,0 1 0-15,1 0 128 0,-3 0-128 0,-2 0 0 0,0 1 0 16,-2 0 0-16,0 1-192 0,-1 0 16 0,-1 0 0 16,-1 0-1488-1,2 1-320-15,-3-1-48 0,2 1-10128 0,0-1-2048 0</inkml:trace>
  <inkml:trace contextRef="#ctx0" brushRef="#br1" timeOffset="-111658.2">19061 17246 8287 0,'-11'-6'368'0,"4"3"80"0,-1-1-448 0,8 4 0 16,-4-5 0-16,4 5 0 0,0 0 5888 0,0 0 1104 15,0 0 224-15,0 0 32 0,0 0-5232 0,0 0-1056 16,4-6-192-16,3 0-64 0,1 1-416 0,2-2-96 15,-1-1 0-15,4 1-16 0,-1-2-176 0,0 0 0 16,-1-1 0-16,0-1 0 16,0-1 0-16,-1 0 0 0,-2-3 0 0,-1 1 0 15,-3 2 0-15,1 1 128 0,-3 3-128 0,0 1 128 0,-2 7-128 0,-1-8 192 0,1 8-192 0,-4-5 192 16,4 5 176-16,-9-1 32 16,0 2 16-16,0 1 0 0,-2 1-160 0,0 3-48 0,-1 4 0 0,1 2 0 15,-2 1-208-15,1 1 0 16,0 2-144-16,1-1 144 15,2 2 0-15,1-1-144 0,3 2 144 0,2-2 0 0,-1 0 0 0,3-1-160 0,2-2 160 0,0 0 0 16,0-2-192-16,3 0 192 16,1 0-192-16,4-2 192 0,1-2-672 15,2-2-32-15,2-1 0 0,4-2 0 0,1-2-784 0,2-1-176 16,2-3-16-16,2-2-16 0,1-2-416 0,1-4-64 0,0-2-32 16,-5-1 0-16,-2 0 1024 0,-3 0 208 0,-2-2 32 15,-4 1 16-15,-2-2 928 0,-3 0 272 0,0 2 16 16,-2-1 0-16,0 0 992 0,-2 0 208 0,-2 3 48 0,-1 2 0 0,-2 2 384 0,1 1 64 15,-1-1 32-15,0 3 0 0,-4 0-288 0,2 3-64 16,-2 0-16-16,0 2 0 0,7 2-560 0,-7 1-128 16,7-1 0-16,-8 7-16 0,2 2-624 0,1 0-128 15,2 4-32-15,-1 1 0 0,2 5-160 0,1 1 0 0,0 4 0 16,0 0 0-16,1 2 0 0,1 2 128 16,1 0-128-16,-1 3 128 0,-1 1-128 0,1 1 0 15,3-3 144-15,-2-1-144 0,0 1 0 0,0 0 0 0,2-1 0 0,0-1 128 31,0-3-128-31,-3-2 0 0,1-2 0 0,-1-2 0 0,0-3-160 0,0-2-48 0,-1-2-16 0,2-3 0 47,-2-9-544-47,0 0-128 0,0 0 0 0,0 0-16 16,0 0-1952-16,0 0-384 0,0 0-80 0,2-11-10960 0</inkml:trace>
  <inkml:trace contextRef="#ctx0" brushRef="#br1" timeOffset="-111297.67">19259 17333 25279 0,'-9'-7'1120'0,"9"7"224"0,-5-4-1072 0,5 4-272 16,2-7 0-16,-2 7 0 0,8-6 656 0,4 0 80 16,4 0 16-16,3-1 0 0,1 0-320 0,4 0-64 15,-1-3-16-15,2 0 0 0,1 0 32 0,2 0 0 16,-2-1 0-16,1 1 0 0,-2-2 32 0,0 1 16 16,-2-2 0-16,-2 1 0 0,-2 0-96 0,-4 0-16 15,1-1 0-15,-5 0 0 0,-4 0 192 0,-1 1 16 16,-3 0 16-16,-2 2 0 0,-1 1-64 0,-2 4-16 15,-3-2 0-15,-1 3 0 0,0-1 16 0,-3 3 0 16,1 0 0-16,-1 2 0 0,0 1-336 0,1 2-144 0,-1 2 128 16,1-1-128-16,2 0 0 0,-1 3 0 0,0 3-192 15,2 2 192-15,0 2-160 0,2 3 160 0,1 0 0 0,1 2-144 16,1 2 272-16,1 2 48 0,1 4 16 0,1-1 0 16,1-1 64-16,0 1 0 0,1-1 16 0,-1 0 0 15,1 0-64-15,1 2-16 0,-1-2 0 0,1 2 0 16,-1-2-192-16,1-1 0 0,-1-1 128 0,2-1-128 15,2-3 0-15,-1-2 0 0,-2 0 0 0,1-2 0 32,-1-3-512-32,1-2-192 0,-2-2-32 0,-5-8-10928 0,0 0-2192 0</inkml:trace>
  <inkml:trace contextRef="#ctx0" brushRef="#br1" timeOffset="-111143.81">19478 17445 15663 0,'0'0'688'0,"0"0"144"0,0-8-656 0,0 8-176 15,2-8 0-15,3 1 0 0,5 1 4208 0,6 0 800 16,3 1 176-16,6 1 16 0,3 1-4320 0,6-1-880 16,4 1-160-16,2-1-32 15,2-1-1536-15,-2 0-288 0,-4-2-64 0</inkml:trace>
  <inkml:trace contextRef="#ctx0" brushRef="#br1" timeOffset="-103631.09">20481 17192 25791 0,'-6'-9'2304'0,"6"9"-1856"15,-3-7-448-15,1-1 0 0,0 0 704 0,2 8 64 16,-1-9 0-16,1 2 0 0,0 7-96 0,0-8-16 15,0 8 0-15,1-7 0 0,-1 7-336 0,0 0-64 16,0-6 0-16,0 6-16 0,0 0-240 0,0 0 0 16,0 0 0-16,0 0 0 0,-3-2-256 0,3 2-80 15,0 0-32-15,0 0 0 16,0 0-2832-16,-3 1-560 0</inkml:trace>
  <inkml:trace contextRef="#ctx0" brushRef="#br1" timeOffset="-103443.55">20459 17284 17503 0,'0'0'1552'16,"0"0"-1232"-16,0 8-320 0,1 1 0 0,1 0 1216 0,-2 1 176 0,0 1 32 0,0 1 16 16,1 2-352-16,1 3-64 0,2-2 0 0,-2 3-16 15,1-1-352-15,1 2-64 0,-2 2-16 0,-1 1 0 16,0 0-128-16,-1-1-16 0,0-3-16 0,-1 1 0 16,-1-1-208-16,-3-1-32 0,-1 1-16 0,-2-2 0 15,-2 0 32-15,-2 0 0 0,-2 0 0 0,-1-2 0 16,3-2-352-16,-2-1-64 0,-1-1-16 0,1 0 0 15,2-4-1968 1,1 0-400-16</inkml:trace>
  <inkml:trace contextRef="#ctx0" brushRef="#br1" timeOffset="-102539.83">21567 16656 7359 0,'2'-10'656'0,"1"4"-528"0,0-2-128 0,3-1 0 16,-1 1 1792-16,1-2 320 0,-1 0 64 0,1 0 0 16,-1-1-320-16,1 0-80 0,-1 0-16 0,1 1 0 0,-1 0-160 0,0 1-48 15,-2 0 0-15,0 2 0 16,1-1-336-16,-4 8-80 0,3-10-16 0,0 2 0 0,-3 8-224 0,0 0-32 16,0 0-16-16,0 0 0 0,0 0-240 0,0 0-48 15,0 0-16-15,-3 9 0 0,-1 2-320 0,-1 5-64 0,0 2-16 16,-2 5 0-16,-3 4-144 0,0 3 0 15,-2 3 0-15,1 3 0 0,1 0 0 0,1 0 0 16,2 1 0-16,0-4 0 0,3-4 0 0,2-1 0 0,0-4 0 0,4-2 0 16,1-3 0-16,1-3 0 15,3-4 0-15,2-1 0 0,1-2 0 0,2-2 160 0,0-3-16 0,1 0 0 16,1-2 352-16,2-1 64 16,0-2 16-16,2 0 0 0,0-3-192 0,2 0-16 0,-1-3-16 0,1 1 0 15,1 0-176-15,-3 2-48 16,0-1 0-16,0 1 0 0,-2 1-128 0,-1-1 0 15,-1 2 0-15,-2 1 128 0,-1 0-128 0,0 1-224 0,-2 0 48 0,-1 1 16 16,-8-1-1696 0,11 2-320-16,-1 1-80 0,-1-1-8368 15,-9-2-1680-15</inkml:trace>
  <inkml:trace contextRef="#ctx0" brushRef="#br1" timeOffset="-102207.2">22019 16964 20271 0,'0'0'1792'0,"-5"-5"-1424"0,5 5-368 0,-5-5 0 31,5 5 2240-31,-1-7 368 0,1 7 80 0,2-9 0 0,-2 9-1744 0,5-10-368 0,2 1-64 0,2-1 0 16,2-1-192-16,1-1-48 15,0 0 0-15,0-1 0 16,0-2-112-16,-1-2-32 0,0-2 0 0,-2 2 0 16,0-1 0-16,-2 3 0 0,-1-1 0 0,-1 4 0 0,-3 2 112 0,-1 3 16 15,-1 7 0-15,-3-7 0 0,3 7 352 0,0 0 80 16,-7-2 16-16,-1 4 0 0,0 2-256 0,0 3-32 0,-3 2-16 0,-3 3 0 15,0 3-256-15,0 2-144 16,-1-1 160-16,2 2-160 0,1 0 0 0,-1-1 0 0,1 1 0 0,2-1 0 16,1 1 0-16,1-2 0 0,3-1 0 0,2-1-160 0,2-1 160 15,2-1 0-15,1 2 0 0,3-1 0 16,2 0 0-16,3-1-160 0,1-1 160 0,1-2 0 16,1-3-464-16,4 0 16 0,1-3 0 0,1-2 0 15,0-2-944-15,2-2-176 0,0-1-32 0,2-4-8320 16,0-4-1664-16</inkml:trace>
  <inkml:trace contextRef="#ctx0" brushRef="#br1" timeOffset="-102009.89">22387 16862 9215 0,'11'-20'400'0,"-4"8"96"0,-1-2-496 0,-3 0 0 16,-2-1 0-16,-1 2 0 0,-1 2 4336 0,-4 2 768 15,1 0 144-15,-2 3 48 0,0-1-2608 0,-1 2-528 0,0 1-112 0,1 2 0 16,-2 0-1072-16,8 2-208 16,-8-1-32-16,8 1-16 0,-7 7-480 0,1 1-112 0,2 0 0 0,-1 4-128 15,2 4 0-15,0 1 0 0,0 4 0 0,-1 1 0 16,1 0 0-16,1 2 0 0,0 3-128 0,0 0 128 15,0 2 0 1,1-2-176-16,-1 1 176 0,2-1-160 16,-2 2-624-1,2-3-128-15,0-3-32 0,2-2 0 0,-1-2-592 0,1-3-128 0,0-2-32 0,1-3-7536 0,-3-11-1520 0</inkml:trace>
  <inkml:trace contextRef="#ctx0" brushRef="#br1" timeOffset="-101685.2">22320 17042 10127 0,'-4'-13'896'0,"1"6"-704"15,-2-1-192-15,-1-1 0 0,3 0 1920 0,0 0 368 16,1 1 64-16,1-1 16 0,1 0-880 0,2 1-160 16,-2 8-48-16,5-8 0 0,3 0-400 0,1 0-96 15,2-1-16-15,3 1 0 0,3 0-464 0,3 0-112 16,5-1 0-16,-2-1-16 0,0 1 176 0,0-2 32 16,-1-2 16-16,-2 1 0 0,-4-2 48 0,0-1 16 15,-2-3 0-15,-2 0 0 0,-2 0 144 0,-1 0 32 16,-2 1 0-16,-1 1 0 0,-4 1 224 0,-1-1 48 15,-1 4 16-15,-1 2 0 0,-2 2 192 0,0 1 32 0,-2 1 16 0,0 3 0 16,5 3-496-16,0 0-96 0,-9 1-32 0,3 4 0 16,0 1-416-16,0 3-128 0,2 2 0 0,2 1 0 15,-2 2 0-15,1 3 0 0,0 2 0 0,1 0-192 16,2 3 192-16,-3 2 0 0,3 2-160 0,0 0 160 16,0-1 0-16,0-1 0 0,0 0 0 0,0-2 0 15,0 0 0-15,3 0 0 0,-6 0 0 0,3-1 0 16,-1-2 0-16,0-1 0 0,0 1 0 0,1-1 0 15,-3-3-416 1,1-1-16-16,-2-1 0 0,2 0 0 0,-1-2-1440 0,-1-3-304 16,1-1-48-16,3-7-8160 0,-6 5-1648 0</inkml:trace>
  <inkml:trace contextRef="#ctx0" brushRef="#br1" timeOffset="-101527.77">22362 17000 36975 0,'0'0'816'0,"0"0"160"0,0 0 48 0,0 0 0 0,6-8-816 0,2 1-208 15,2 2 0-15,1 0 0 0,3 2 400 0,3 0 48 16,2-2 0-16,3 1 0 0,2 0-448 0,0-2 0 16,0-1 0-16,-1 2 0 15,0-3-1552-15,2-1-400 0,-2 1-80 0,0 1-8160 0,0 4-1648 0</inkml:trace>
  <inkml:trace contextRef="#ctx0" brushRef="#br1" timeOffset="-101023.36">21326 17341 30399 0,'0'0'1344'0,"0"0"288"0,0 0-1312 0,0 0-320 0,0 0 0 0,0 0 0 0,0 0 352 0,11 0 0 0,4 0 0 0,7 0 0 16,7 0-32-16,7 0-16 0,8-2 0 0,3-1 0 16,4-2 16-16,-2-1 16 15,5 0 0-15,3 1 0 0,7 2-192 0,4-2-144 16,6 0 192-16,-3-2-192 0,-3-1 176 0,3 0-176 0,4 0 160 0,2 2-160 16,-1-1 160-16,-7 0-160 0,-7 0 160 0,-5 1-160 15,-4 3 128-15,-5 1-128 0,-4-1 0 0,-5 3 144 16,-7 0-144-16,-6 2 0 0,-5 0 144 0,-6 0-144 15,-6 0 144-15,-9-2-144 0,0 0 192 0,0 0-192 16,-8 5-560-16,-3-1-208 0,-4 0-64 16,-3 1 0-16,-1-1-1344 0,-1 2-256 0,-1-2-64 15,0 2-16-15</inkml:trace>
  <inkml:trace contextRef="#ctx0" brushRef="#br1" timeOffset="-100372.3">22092 17845 15663 0,'0'0'1392'0,"0"0"-1120"0,0 0-272 0,-5 6 0 16,5-6 1456-16,-6 5 224 0,6-5 48 0,0 0 16 16,-6 6-416-16,6-6-96 0,0 0-16 0,0 0 0 15,0 0-528-15,0 0-112 0,0 0-32 0,0 0 0 16,0 0-80-16,0 0-16 0,0 0 0 0,0 0 0 15,0 0 64-15,0 0 16 0,0 0 0 0,0 0 0 0,0 0 64 0,6-9 16 16,-2 0 0-16,1 1 0 16,2-2-208-16,0-2-32 0,1-3-16 0,2 1 0 0,1-3-96 0,1-2-32 15,2-2 0-15,0-1 0 0,0 0-96 0,1-1-128 16,-1 1 176-16,0 2-176 0,-2 2 144 0,-2 1-144 16,-1 1 0-16,-4 3 144 0,0 2-144 0,-4 1 0 15,-1 4 144-15,-1 1-144 0,1 5-256 0,-6-2-112 16,-1 0-16-16,0 4-16 15,-2 2-288-15,0 2-48 0,-1 0-16 0,1 1 0 16,2 2 48-16,-1 0 0 0,-1-1 0 0,2 1 0 0,0 0 336 0,1 1 80 0,2-1 16 0,1 1 0 16,1 1 272-16,0 0-128 0,1-1 128 0,1 2 0 15,3 1 0-15,0 1 224 0,0-1-16 0,2 1 0 16,0-1 240-16,2 1 32 0,1 0 16 0,1 1 0 16,0-2-80-16,0-1-16 0,2 0 0 0,2-1 0 15,1 0 144-15,2-1 32 0,0-1 0 0,1-2 0 16,-1 0 80-16,1 0 32 0,1-2 0 0,0 1 0 15,-4-3-224 1,1-2-32-16,-2-1-16 0,-2-1 0 0,-2-1-176 0,-1-2-48 0,-8 4 0 0,7-4 0 16,-7 4-192-16,6-4 0 0,-6 4 128 0,0 0-128 15,3-8-192-15,-3 8-64 16,0 0-32-16,2-8 0 0,-2 8-608 0,0 0-128 0,2-9-32 16,-2 9-9776-1,6-6-1968-15</inkml:trace>
  <inkml:trace contextRef="#ctx0" brushRef="#br1" timeOffset="-99871.74">22926 16664 13823 0,'-4'-8'1216'0,"2"0"-960"0,0-1-256 0,1-1 0 15,0-1 2208-15,1 1 400 0,2 0 80 0,1-1 0 16,-1 0-1360-16,0 0-288 0,0 1-48 0,2 0-16 0,-1-1 144 0,0 1 32 15,-1 2 0-15,2 0 0 0,-1 1 80 0,-3 7 32 16,0 0 0-16,5-6 0 0,-5 6-448 0,0 0-96 16,7-5-16-16,-7 5 0 0,0 0-432 0,11 2-80 15,-1 3-32-15,-1 1 0 0,-2 4-160 0,2 4 192 16,-2 2-192-16,2 5 192 0,-1 2-48 0,2 5 0 16,0 3 0-16,1 9 0 0,-1 2-144 0,0 4 0 15,0 1 144-15,-1 6-144 0,-2 2 0 0,0 1 128 16,-4 1-128-16,1 3 0 0,-3 1 0 0,-2 1 128 15,-4-1-128-15,0 0 0 0,-2 0 128 0,-1-3-128 16,0-1 160-16,-3 0-160 0,-3-3 192 0,1-2-64 0,-1-5-128 16,-5-1 192-16,-4-4-64 0,-3 0-128 15,-3-1 176-15,-5-4-176 0,1-3-176 0,-4-2-144 0,-2-1-16 0,1-2-16 32,0-3-1712-32,2-2-352 0,0-1-64 0</inkml:trace>
  <inkml:trace contextRef="#ctx0" brushRef="#br1" timeOffset="-99402.27">21637 16411 19343 0,'-8'-16'1728'0,"3"5"-1392"0,-2-2-336 0,-3 1 0 0,1 0 1168 0,1 1 176 16,-3 1 16-16,2 3 16 0,0 1-720 0,0 4-144 0,0 1-16 0,1 3-16 16,-2 4-240-16,-1 3-48 15,-1 5-16-15,-2 2 0 0,0 3-176 0,-1 6 0 0,-3 4-192 0,-1 6 192 0,0 5 0 16,-3 8 160-16,0 7 16 0,0 8 0 0,0 4-48 0,0 3-128 31,1 3 192-31,1 2-64 0,1 0-128 0,4 5 128 0,3-2-128 0,2-2 128 16,3-4-128-16,3-1 0 0,4-3 0 0,4-2 0 0,3-6 128 0,2-2-128 15,4-8 128-15,1-3-128 0,2-4 128 16,1-2-128-16,3-1 128 0,2-5-128 16,3-3 128-16,3-4-128 0,1-2 0 0,7-7 128 15,1-2-1088 1,5-5-240-16,2-5-32 0</inkml:trace>
  <inkml:trace contextRef="#ctx0" brushRef="#br1" timeOffset="-98359.22">23592 17160 15663 0,'0'0'1392'15,"-4"-8"-1120"-15,0 0-272 0,2-1 0 0,1-1 2720 0,0 2 480 16,1-1 112-16,0 2 16 0,0-1-1920 0,0 8-368 16,-2-9-80-16,2 2 0 0,0 0-416 0,0 7-80 15,0 0-16-15,0 0 0 0,-1-8-288 0,1 8-160 16,0 0 160-16,0 0-160 0,0 0 0 0,0 0 0 16,0 0 0-16,0 0 0 15,0 0-704-15,0 0-192 0,0 0-48 0,0 0-8224 16,-4 10-1648-16</inkml:trace>
  <inkml:trace contextRef="#ctx0" brushRef="#br1" timeOffset="-98154.46">23605 17363 26031 0,'0'0'1152'0,"0"0"240"0,0 0-1120 0,2 9-272 0,1 0 0 0,1 1 0 16,-1 0 704-16,0 1 96 0,1 0 16 0,0 2 0 15,1 2-80-15,-2 0-16 0,0 1 0 0,0 2 0 16,-1 0-368-16,0-1-80 0,-4 0-16 0,1-2 0 0,-1-1-64 0,0 1-32 15,-4-2 0-15,-1 0 0 0,-3-1 32 0,-1 0 16 16,-1 3 0-16,-3-3 0 16,-1 0-608-16,2-1-128 0,-3 0-32 0,2-2 0 15,0-3-2256-15,4 0-464 0,0-1-96 0</inkml:trace>
  <inkml:trace contextRef="#ctx0" brushRef="#br1" timeOffset="-97196.68">24098 16480 3679 0,'0'0'320'0,"1"-5"-320"16,-1-4 0-16,1 1 0 0,-1 1 2208 0,0 0 368 15,0 0 80-15,0 0 16 0,0-2-832 0,0 1-176 16,0 8-16-16,0-7-16 0,1 0-256 0,-1 7-48 16,1-8-16-16,-1 8 0 0,1-6-256 0,-1 6-48 15,1-9-16-15,-1 9 0 0,0 0-224 0,0 0-64 0,0 0 0 16,0 0 0-16,0 0-384 0,0 0-96 0,0 0-16 0,0 0 0 16,0 0-32-16,5 13-16 0,-4 2 0 0,-2 4 0 15,-3 3 96-15,1 1 0 16,-1 5 16-16,-4 1 0 0,1 3-144 0,0 1-128 0,-1 3 192 0,1-2-192 15,1 0 128-15,1-2-128 0,3-2 0 0,0-4 0 16,0-4 128-16,2-4-128 0,1-2 0 0,1-2 0 16,2-3 368-16,1-1-48 0,0-3 0 0,1-1 0 15,2 0 256-15,0-2 32 0,2-1 16 0,1 1 0 16,2-4-128-16,2-1-32 0,1-2 0 0,1 1 0 16,0 1-144-16,3 0-48 0,1-3 0 0,1 0 0 15,-1 1-144-15,0 1-128 0,-1-1 144 0,-2-1-144 16,-1 1 0-16,-2 0-288 0,-2 0 32 0,1 1 16 15,-3 0-1904-15,0 0-384 16,-1 1-80-16,-1 0-11808 0</inkml:trace>
  <inkml:trace contextRef="#ctx0" brushRef="#br1" timeOffset="-96865.14">24428 16850 30399 0,'-9'-10'1344'0,"9"10"288"0,0 0-1312 0,-3-7-320 0,0 0 0 0,3 7 0 0,0 0 512 0,4-8 16 16,0 0 16-16,0 3 0 0,2 0-352 0,1-2-64 0,0-2 0 16,1 0-128-16,1-1 0 0,0-1-192 15,0-1 0-15,-1-1 0 16,-1-1 192-16,-4-2 0 0,3 2 0 0,-1 0 0 16,-1-2 0-16,1 3 0 0,-2 3 0 0,-1 2 0 0,-3 3 208 15,1 5-16-15,0 0 0 0,0 0 0 0,-5-1 304 0,-1 2 48 0,-1 4 16 16,-1 5 0-16,0 2-368 0,-1 5-192 15,-2 2 192-15,1 2-192 0,1 2 0 0,0 0 0 0,2 0 0 16,2 1 0-16,-1-3 0 0,3-1 0 0,1-3 0 16,2 1-144-16,1 0 144 0,1-2 0 0,1-3 0 0,2-1 0 0,0 0 0 15,3-2 0-15,1-2-144 16,1-1 144-16,1-2-384 0,2 0 0 0,2-2 0 0,3-2 0 16,2-1-1824-16,0-3-368 0,0-4-80 0,1 0-9520 15</inkml:trace>
  <inkml:trace contextRef="#ctx0" brushRef="#br1" timeOffset="-96649.85">24802 16771 8287 0,'2'-23'368'0,"-1"8"80"0,-1 1-448 0,-2 1 0 16,-2 1 0-16,-1 1 0 0,-4 1 4208 0,1 0 752 16,0 1 160-16,-1 4 16 0,-1 0-2848 0,0 3-576 15,0 1-112-15,0 3-32 0,-1 1-800 0,1 3-176 16,-1-1-16-16,1 5-16 0,2 4-560 0,-1-1 0 16,0 2 0-16,4 4 0 0,1 3-144 0,1 1 16 0,-1-2 0 0,2 2 0 31,4 0 128-31,-1 1 0 0,-1 0-144 0,2 1 144 0,0-1 0 0,1 0-144 0,1-1 144 0,-2 0 0 31,0-1-848-15,1 0-64-16,2 0-16 0,-3-3-13040 0</inkml:trace>
  <inkml:trace contextRef="#ctx0" brushRef="#br1" timeOffset="-96309.95">24588 16899 21183 0,'-10'-8'944'0,"10"8"192"0,0 0-912 15,-3-9-224 1,0 0 0-16,3 9 0 0,0 0 1616 0,5-8 288 16,2 3 48-16,3 0 16 0,1 3-1664 0,4-2-304 15,6-2 0-15,2 1-208 0,5-2 208 0,-1 1 0 16,1-4 0-16,-3-1-144 0,-2-1 144 0,-2-2 192 16,-3 0-32-16,-2 0-16 0,-2-2 112 0,-2 1 0 15,-2 1 16-15,-1 1 0 0,-2 0 368 0,-2 0 80 16,-1 1 16-16,-2 1 0 0,-2 0-32 0,0 3 0 15,-1 2 0-15,1 6 0 0,-3-6-48 0,1 2-16 0,2 4 0 16,0 0 0-16,-5-7-320 0,5 7-64 0,-7-1 0 0,7 1-16 16,-9 4-240-16,2 2 0 0,0 2 0 0,2 3 0 15,0 1 0-15,1 2 0 0,-1 2 0 0,2 1 0 16,0 3-208-16,2 2 64 0,0 0 16 0,-1 1 0 16,2 1 128-16,0-1 0 0,2-2-144 0,0 1 144 15,0-1 0-15,-1-1 0 0,-1-2 0 0,1-2 0 16,0 0 0-16,-1-2 0 0,1-2 0 0,2 1 0 15,-3 0-240-15,0-1-80 0,0-2 0 0,0-10-16 32,0 0-2336-32,0 0-464 0,0 0-80 0,0 0-32 0</inkml:trace>
  <inkml:trace contextRef="#ctx0" brushRef="#br1" timeOffset="-96152.33">24733 16941 22111 0,'-11'-7'976'0,"5"2"208"0,0 0-944 0,2-1-240 16,4 6 0-16,-1-6 0 0,0-3 2640 0,1 9 496 0,7-6 80 15,2 1 32-15,1-1-2400 0,2 2-464 16,4-2-112-16,2 0-16 0,2-1-256 0,0 1-192 16,0 0 16-16,1-1 16 15,0 0-2448-15,-2 0-480 0,8-2-112 0,-5 2 0 0</inkml:trace>
  <inkml:trace contextRef="#ctx0" brushRef="#br1" timeOffset="-95603.37">23916 17298 24879 0,'0'0'2208'0,"-6"-4"-1760"0,-2 1-448 0,8 3 0 16,-6-4 320-16,6 4-32 0,0 0 0 0,0 0 0 15,0 0-96-15,0 0 0 0,9-4-16 0,2 2 0 16,3 0-176-16,5 0 0 0,4-2 144 0,6 0-144 16,4 0 320-16,9-3 0 0,4 2 0 0,7-1 0 15,5-1 80-15,0 1 16 0,-2-2 0 0,3 2 0 16,1-1 96-16,3 1 0 0,2 2 16 0,-1 0 0 15,-4-1-272-15,-5 1-64 0,-5-2-16 0,-5 3 0 16,-4 0 16-16,-3-1 16 0,-5 1 0 0,-6 1 0 16,-5 0-32-16,-4 1-16 0,-5 0 0 0,-3-1 0 0,-10 2 80 15,0 0 16-15,0 0 0 0,0 0 0 16,0 0-256-16,0 0 0 0,-11 0 0 0,-3 2 0 16,-3 0-960-16,0 0-64 0,-2-1-32 0,0 1-8384 15,1 5-1680-15</inkml:trace>
  <inkml:trace contextRef="#ctx0" brushRef="#br1" timeOffset="-94866.54">24336 17655 8287 0,'0'0'736'0,"0"0"-592"0,0 0-144 0,0 0 0 16,-2 11 624-16,1-2 80 0,0 0 32 0,0-2 0 16,1-7 224-16,0 9 64 0,0-9 0 0,1 9 0 15,-1-9-64-15,1 8 0 0,-1-8 0 0,0 0 0 0,0 0 16 0,0 0 0 16,0 0 0-16,0 0 0 16,0 0-320-16,0 0-64 0,0 0-16 0,0 0 0 15,0 0 0-15,0 0-16 0,0 0 0 0,0 0 0 0,0 0 144 0,0 0 48 16,0 0 0-16,0 0 0 15,0 0-144-15,0 0-32 0,0 0 0 0,8-6 0 0,-8 6-176 0,6-7-32 16,-1-1-16-16,-5 8 0 0,5-7-96 0,0 0 0 16,-1-1-16-16,0 1 0 15,-4 7-16-15,7-9 0 0,-1 0 0 0,0-1 0 0,0-2-80 0,1 1-16 16,1-2 0-16,2 0 0 0,0-1 0 0,1-1-128 0,0-2 192 16,-1 1-64-16,0 1-128 0,-2 1 0 0,-2 1 0 0,-2 2 0 15,-1 0 128-15,-1 3-128 0,-2 8 0 0,0 0 128 16,0-5-128-16,0 5 0 0,0 0 0 0,0 0 128 31,-9 2-480-31,1 3-96 0,-1 2-32 0,2 2 0 16,-1 1-128-16,1-1-32 0,1 1 0 0,0 1 0 0,2 1 400 0,1 1 80 0,-2-1 16 0,3 0 0 15,1-1 144-15,2 0 0 0,2 0-144 0,2 0 144 16,-1 0 0-16,2 1 256 0,0-1-32 0,3 0-16 16,1 1 224-16,0-1 32 0,-1 0 16 0,3-1 0 15,-2-1-64-15,2-2-16 0,0 0 0 0,0 0 0 16,0-1-96-16,-1 0-32 0,-1-1 0 0,0 0 0 0,0-1-80 15,-1-1 0-15,-9-3-16 0,9 4 0 0,0-3-48 0,-9-1 0 16,9 1 0-16,-9-1 0 0,0 0-128 0,9-1 0 16,0-2 0-16,-9 3 0 15,8-4-480 1,-8 4-128-16,9-8-32 0,-2-2 0 0,-1-1-2272 0,1-2-464 0</inkml:trace>
  <inkml:trace contextRef="#ctx0" brushRef="#br1" timeOffset="-94408.39">25112 16564 11055 0,'-11'-10'480'0,"6"5"112"0,1-2-464 0,0-1-128 0,-2 1 0 0,2-1 0 16,0 0 3152-16,1 2 624 0,-1-2 112 0,4 8 16 0,-2-8-2048 0,2 8-400 16,-3-8-96-1,3 8-16-15,-1-8-448 0,1 8-112 16,1-8-16-16,-1 8 0 0,0 0-320 0,5-7-80 15,-5 7-16-15,7-3 0 0,-7 3-192 0,9 3-32 0,0 2-128 0,1 1 192 16,0 2-32-16,2 3-16 0,0 3 0 16,0 4 0-16,-1 3 96 0,-1 5 16 0,-1 5 0 0,0 4 0 15,-1 7 0-15,1 2 0 16,-1 3 0-16,-1 4 0 0,-4 1-128 0,-2 3-128 0,-2 3 176 0,-1 4-176 0,-2-1 192 0,1 1-192 0,-2-1 192 16,-1-2-192-16,1-5 192 0,-1 1-192 0,-2-2 192 15,0-2-192 1,0-4 192-16,-2-3-192 0,-1-3 192 0,-1-4-192 15,0-5 128-15,0-3-128 0,0 0 0 0,-3-4 0 0,0-2-192 16,-2-1-160-16,-2-3-32 0,-1-1 0 31,0 0-1536-31,-2-2-320 0,-3-1-64 0</inkml:trace>
  <inkml:trace contextRef="#ctx0" brushRef="#br1" timeOffset="-93981.75">23933 16358 22111 0,'-5'-6'1968'15,"5"6"-1584"-15,-3-8-384 0,3 8 0 0,0 0 1456 0,0 0 208 0,0 0 32 0,-8 3 16 16,3 4-1328-16,-1 3-256 0,1 3-128 0,-2 6 128 15,-2 5-128-15,-1 3-144 0,1 3 144 0,-5 6-208 16,1 7 208-16,-1 7 0 0,-3 8 0 0,1 4 0 16,-2 0 0-16,2 1 0 0,0 0 160 0,5 2-160 0,0 1 128 0,5 0-128 15,0-1 0-15,5-3 128 0,3-6-128 0,3-3 192 16,1-2-192-16,5-4 192 0,4-2-192 0,2-2 0 16,2-2 0-16,3-3 0 15,3 0-384-15,3-6-176 0,0-5-16 0</inkml:trace>
  <inkml:trace contextRef="#ctx0" brushRef="#br1" timeOffset="-93549.25">25156 17863 14735 0,'0'0'640'0,"0"0"160"0,0 0-640 0,0 0-160 0,6-5 0 0,-6 5 0 16,9-6 928-16,-2 2 160 0,-7 4 16 0,8-4 16 15,-8 4-480-15,6-6-80 0,0 0-32 0,-6 6 0 16,0 0 224-16,3-9 32 0,-3 9 16 0,2-8 0 15,-2 8 224-15,0-10 64 0,-1 1 0 0,1 9 0 16,-1-9-128-16,1 9 0 0,0 0-16 0,0 0 0 16,-8-5-192-16,1 4-48 0,-2 1 0 0,1 3 0 15,-2 2-320-15,-1 3-64 0,0 2 0 0,0 2-16 0,0 2-304 0,1 2 0 16,3-2 0-16,0 4 0 0,0-1 0 0,4 1 0 16,1-2-192-16,2 1 192 0,2-3 0 0,2-2 0 15,2-1 0-15,2-1 0 0,2-3 0 0,1-3 0 16,0-1 0-16,3-1 0 0,1-4 0 0,4-1 0 15,1-3-192-15,3-3 192 16,-2-3-1840-16,2-4-272 0,0-1-48 0</inkml:trace>
  <inkml:trace contextRef="#ctx0" brushRef="#br1" timeOffset="-83747.45">10850 18557 6447 0,'0'0'576'0,"0"0"-576"0,0 0 0 0,0 0 0 16,0 0 1280-16,0 0 128 0,0 0 48 0,0 0 0 15,0 0-304-15,0 0-48 0,0 0-16 0,0 0 0 16,0 0-64-16,-3-5 0 0,3 5-16 0,-3-7 0 16,3 7 208-16,-2-8 32 0,2 8 16 0,0-8 0 15,2 0-256-15,0 0-48 0,1 0-16 0,3 1 0 16,-1 0-368-16,2 1-64 0,0-1 0 0,2 1-16 16,0 0-96-16,1 1-16 0,0 1 0 0,0 2 0 0,0 1-16 0,-3 3-16 15,-7-2 0-15,9 7 0 0,-2 1-64 0,-3 2-16 16,-1 2 0-16,0 2 0 0,-3 1-144 0,-3 0-128 15,0 2 192-15,-1-1-192 0,-2 2 144 0,1-2-144 16,-2-1 0-16,2-2 144 0,-1 0-144 0,2-2 0 16,0-2 0-16,4-9 128 0,-2 9-128 0,2-9 0 15,0 0 0-15,0 0 128 0,0 0-128 0,0 0 0 16,6 6 144-16,-6-6-144 0,7 6 128 0,-7-6-128 16,9 5 160-16,-1 0-160 0,-8-5 0 0,9 5 128 0,-2 1-128 15,0-1 0-15,0 1 0 0,-1 0 0 0,1 1 128 0,-2 0-128 16,1-1 0-16,-1 1 0 0,-5-7 0 0,6 9 0 15,-6-9 144-15,3 8-144 0,-3-8 128 0,0 0-128 16,0 0 224-16,0 0-32 0,0 0-16 0,-5 7 0 16,-3-3 112-16,0 0 32 0,-2-3 0 0,-1-1 0 15,-1-1-192-15,0 0-128 0,-1-2 192 0,0 1-192 16,-1 0 0-16,1 0 0 0,0 0-240 0,1-1 80 31,-2 1-1296-31,2 1-256 0,-2-1-48 0</inkml:trace>
  <inkml:trace contextRef="#ctx0" brushRef="#br1" timeOffset="-83229.31">10940 18306 25279 0,'-11'-7'1120'0,"6"2"224"0,-2 0-1072 16,1-1-272-16,-2 0 0 0,1 0 0 0,0 0 128 0,0 0-128 0,-1 2 144 0,1-1-144 16,0 0 496-16,-1 0 0 15,0 2 0-15,-1 1 0 0,0 0 80 0,0 1 0 0,-1 2 16 0,0 0 0 16,0 0-288-16,-1 2-64 0,-1 2-16 0,0 1 0 16,0 1-32-16,-2 3-16 0,-2 1 0 0,0 1 0 15,-3 2 144-15,-1 4 16 16,3 3 16-16,8-7 0 0,-1 6-96 0,0 3 0 0,0 4-16 0,2 3 0 15,0 2-240-15,1 2 128 0,3 1-128 0,-2 29 0 16,5-11 0-16,5-6 0 0,3-4 0 0,0-20 0 16,2 2 0-16,3 3 0 0,2-1 0 0,1 2 0 15,2 0 0-15,2-2 0 0,-2 1 0 0,15 18 0 16,-7-13 192-16,-25-33-48 0,0 0-16 0,0 0 0 0,0 0 128 16,0 0 32-16,0 0 0 0,0 0 0 15,0 0 32-15,0 0 0 0,0 0 0 0,0 0 0 0,0 0 0 0,366-19 16 16,-344-12 0-16,-11 13 0 0,0-7 128 0,0-3 32 15,-1-5 0-15,-2-2 0 0,0-3 32 0,-2-3 16 16,-2-3 0-16,-2-36 0 0,-4 14-96 0,-1 36 0 16,-3 1-16-16,-1 0 0 0,-4 3 240 0,-4 2 48 15,-3 0 16-15,-3 5 0 0,-4 2-400 0,-21-8-80 16,4 8 0-16,5 7-16 16,2 6-608-1,3 3-112-15,3 3-32 0,3 3 0 0,3 0-1360 0,3 2-288 0,3 0-48 0</inkml:trace>
  <inkml:trace contextRef="#ctx0" brushRef="#br1" timeOffset="-80901.47">12731 18358 1839 0,'0'0'0'0,"0"0"160"0,0 0-160 0,0 0 0 16,0 0 0-16,0 0 0 0,0 0 3072 0,0-8 576 0,0 8 112 0,1-7 16 15,-1 7-1904-15,1-8-384 0,-1 8-80 0,2-8 0 16,-2 8-160-16,0-7-32 0,0 7 0 0,0 0 0 16,0-8-128-16,0 8-16 0,0 0-16 0,0 0 0 15,0 0 656-15,0 0 128 0,0 0 16 0,0 0 16 16,0 0-2080-16,0 0-432 0,0 0-64 0,-5 11-32 16,2 1 736-16,0 4 0 0,0 3 0 0,1-7 0 15,1 4 0-15,0 2 128 0,0 3-128 0,1 2 160 0,0 2-160 0,1-1 0 16,0-1 144-16,2 19-144 15,1-8 0-15,0-6 0 0,0-5 0 0,1-3 0 0,-1-3 0 0,1-3 128 16,0-2-128-16,-2-1 0 0,2-2 0 0,-1-1 0 16,-4-8 0-16,0 0 0 15,0 0-1408-15,0 0-240 0,0 0-48 0</inkml:trace>
  <inkml:trace contextRef="#ctx0" brushRef="#br1" timeOffset="-80578.41">12774 18283 29487 0,'-6'-7'2624'16,"-1"-1"-2112"-16,-1-1-512 0,3 0 0 0,-1 0 256 0,1 1-48 0,0-2-16 15,2 0 0-15,2 0 80 0,1 1 16 0,1 1 0 0,-1 8 0 16,4-7-288-16,3 1 0 0,0 1 128 0,1 0-128 16,3 2 0-16,2 0 0 0,0 1 0 15,0 0 0 1,1 2 0-16,2 2 0 0,-1 0 0 0,-1 2 0 0,0 3 0 0,-2 0 0 0,-1 3 128 0,0 1-128 0,-3 0 0 0,1 3 0 15,-2-1 0-15,-1 1 0 0,0 0 0 16,-1 1 0-16,-1-3 0 0,-2 1 0 0,-3-1 0 0,-1 0 0 16,-1 0 128-16,-1-1-128 15,-3-1 0-15,0 1 160 0,-4-1-160 0,-1 0 128 0,-3-1 16 0,8-4 0 16,-4 1 0-16,-1 0 0 0,-3 1-144 0,1 1 160 16,-3-2-160-16,1 1 160 0,-1-2-160 0,-11 5 0 15,5-1 0-15,5-2 0 0,4-3 0 0,5-1-256 0,0 1 48 16,4-2 0 15,1-1-2352-31,4-1-448 0</inkml:trace>
  <inkml:trace contextRef="#ctx0" brushRef="#br1" timeOffset="-80316.73">12775 18280 14911 0,'0'0'656'0,"-5"8"144"0,-1 2-640 0,1 1-160 0</inkml:trace>
  <inkml:trace contextRef="#ctx0" brushRef="#br1" timeOffset="-79590.87">13208 18738 11055 0,'0'0'480'0,"0"0"112"0,0 0-464 0,0 0-128 16,0 0 0-16,0-8 0 0,0 8 2656 0,0 0 512 0,0-8 96 15,0 8 32-15,0 0-2272 0,0 0-464 16,-4-8-96-16,4 8-16 0,-5-5-64 0,5 5-32 0,-8-1 0 0,8 1 0 15,-9 0 160-15,2 2 16 0,0 1 16 0,0 2 0 16,2 0-176-16,-1 3-48 0,0 1 0 0,0 1 0 16,1 1-320-16,0 1 0 0,0 1 0 0,0 1 128 15,1 1-128-15,1 0 0 0,2-1 0 0,1-6 0 16,0 1 0-16,1 0 0 0,1-1 0 0,1 1 0 16,2-1 128-16,0 0 16 0,2-2 0 0,6 3 0 15,-1-3 256-15,1-4 48 0,3-3 16 0,-1-2 0 16,0-1 16-16,2-3 0 0,1 0 0 0,-9 1 0 15,2-2-64-15,2 0-16 0,-1-2 0 0,0-2 0 0,1-2-112 16,0 1-32-16,0-1 0 0,9-14 0 0,-5 4-128 16,-5 3-128-16,-4 4 192 0,-3 1-192 0,-2 2 0 0,0 3 0 15,-3 3 0-15,0 8 0 0,-4-6 0 0,4 6 0 16,-7-2 0-16,-1 3 0 0,-1 2-192 0,1 4 16 16,1 0 0-16,-1 3 0 0,1 1 0 0,1 1 0 15,0 0 0-15,1 0 0 0,0 2 176 0,3-1-160 16,1 1 160-16,0 2-160 0,1-1 160 0,2 0 0 15,3 1 0-15,-2-7 0 0,0 2 0 0,2 0 144 16,0 0-16-16,2 0-128 0,-1 0 304 0,2 0-48 0,0 0-16 16,5 7 0-16,0-2 16 0,-3-3 16 0,-1-2 0 0,0-1 0 15,-1-2-96-15,-1-2-32 0,0 0 0 0,-7-6 0 16,8 2-144-16,-8-2 160 0,9 1-160 0,-9-1 160 16,9-2-160-16,-2-2-192 0,-2-1 32 0,1-3 16 31,-1-2-2272-31,-4 20-448 0,-7 35-80 0,6-39-32 0</inkml:trace>
  <inkml:trace contextRef="#ctx0" brushRef="#br1" timeOffset="-79450.33">13771 18771 30399 0,'0'0'2704'0,"0"0"-2160"0,0 0-544 0,0 0 0 0,0 0 1440 15,0 0 176-15,0 0 48 0,0 0 0 0,0 0-1376 0,0 0-288 16,0 0 0-16</inkml:trace>
  <inkml:trace contextRef="#ctx0" brushRef="#br1" timeOffset="-17104.11">10825 3214 11967 0,'0'0'1072'0,"0"0"-864"15,0 0-208-15,0 0 0 0,0 0 448 0,-1 8 64 16,1-8 0-16,-2 8 0 0,-1-2 688 0,3-6 144 15,0 0 16-15,-2 7 16 0,2-7-64 0,0 0-16 0,0 0 0 0,-2 5 0 16,2-5-112-16,0 0-32 0,0 0 0 0,0 0 0 16,0 0-176-16,-4 5-32 0,4-5-16 0,0 0 0 15,-6 0-256-15,1-2-48 16,-1-2-16-16,1-1 0 0,-1-2 0 0,3-1 0 0,-3-1 0 0,2-4 0 16,1-3-208-16,-4-5-32 0,0-4-16 0,0-5 0 15,-1-3-32-15,1-4-16 0,-3-6 0 0,-4-24 0 0,1 2-176 0,0 2-128 16,-2 3 144-16,0 2-144 0,0 3 0 0,3 6 0 15,1 5 0-15,1 4 0 0,1 5 144 16,2 4-144-16,3 5 128 0,-1 4-128 0,1 3 256 16,1 4-48-16,-2 3 0 0,3 2 0 0,-1 2-48 0,3 8-16 15,0 0 0-15,0 0 0 0,0 0-144 0,0 0 128 16,0 0-128-16,-5 12 128 0,2 5-128 0,0 6 0 16,-2 8-192-16,0 7 192 0,-1 6-208 0,-2 10 80 15,-2 6 128-15,-1 6-208 0,-1 4 208 0,1-2 0 16,0-2 0-16,0-4 0 0,2-6 0 0,0-6 0 15,-1-2 0-15,1-7 0 0,1-3 0 0,0-4 0 16,0-3 0-16,2-4 0 0,-1-3 192 0,1-1 0 16,1-3-16-16,1-2 0 0,-2-4 32 0,4-2 16 0,2-2 0 0,-1-1 0 15,1-9-96-15,0 0-128 0,0 0 176 0,0 0-176 16,0 0 160-16,0 0-160 16,7-6 128-16,1-5-128 0,3-5 128 0,2-6-128 15,3-6 128-15,4-8-128 0,2-8 0 0,4-8 0 0,3-6 0 16,1-6 0-16,2-4-224 0,1 1 32 0,-2 0 0 0,-2 5 0 15,-5 6 192-15,-3 7-176 16,-4 6 176-16,-1 8-160 0,-4 6 160 0,-2 6 0 16,-3 2 0-16,-1 6 0 0,-2 4 176 0,-1 3-48 0,-3 8 0 0,0 0 0 15,0 0 48-15,0 0 0 0,0 0 0 0,-8 3 0 16,0 4-176-16,-1 3 128 16,-2 1-128-16,-1 5 128 0,-2 4-128 0,-5 6 0 0,-3 4 0 0,-5 4-176 0,-5 1 176 0,0 2 0 15,-1 1-144-15,0 0 144 0,-1-3-128 0,1-1 128 16,0-2-160-16,1-2 160 15,1-5 0-15,1-1 0 0,3-3-128 0,1-1 128 0,0-4 0 0,2 0 0 16,0-4 0-16,2-2 0 16,3-5 0-16,2 0 0 0,0-2 128 0,4 1-128 0,2 1 0 0,3-1 0 15,8-4 0-15,0 0 0 0,0 0 0 0,0 0 0 32,7 7 0-32,2-1 0 0,3 0-192 0,4-2 192 0,3-1-208 0,5 2 80 0,1-1 128 15,2 0 0 1,-2-1-144-16,3-1 144 0,-1-1 0 0,1 2 0 0,-1 2 0 0,1 0 128 0,-3 1-128 15,-1 0 160-15,0 2-160 0,0 1 160 0,1 2-160 0,-1 1 0 16,-1 1 0-16,-1 0 0 0,-1 2 0 0,-2-1 0 16,-2 1 128-16,0 1-128 0,-4-1 0 0,-2 0 0 0,-1-3 144 15,-1 1-144-15,-2 0 0 0,0-1 144 0,-2-1-144 16,1-1 0-16,-3-2 0 0,-3-8 0 0,6 9 0 16,-6-9 0-1,0 0-1616-15,0 0-288 0,0 0-48 0,0 0-14368 16</inkml:trace>
  <inkml:trace contextRef="#ctx0" brushRef="#br1" timeOffset="-16974.33">10804 3229 35935 0,'0'0'3200'0,"0"0"-2560"15,0 0-512-15,0 0-128 16,0 0-224-16,0 0-64 0,0 0-16 0,0 0 0 0,-9 0 64 0,9 0 16 16,0 0 0-16,-8 1-9968 15,8-1-2000-15</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2:55:37.822"/>
    </inkml:context>
    <inkml:brush xml:id="br0">
      <inkml:brushProperty name="width" value="0.05292" units="cm"/>
      <inkml:brushProperty name="height" value="0.05292" units="cm"/>
      <inkml:brushProperty name="color" value="#FF0000"/>
    </inkml:brush>
  </inkml:definitions>
  <inkml:trace contextRef="#ctx0" brushRef="#br0">859 10516 11967 0,'0'-5'1072'0,"0"-2"-864"15,1-1-208-15,0 0 0 0,0-1 1504 0,0-1 256 0,-1-2 48 0,0 0 16 16,0-2-80-16,0 1-16 0,0 0 0 0,-1 0 0 16,0-1-112-16,0 1-16 0,0 1-16 0,0 2 0 15,-2 2-272-15,2 0-48 16,-1 1-16-16,0 1 0 0,2 6-608 0,-2-5-112 0,2 5-16 0,0 0-16 15,0 0-96-15,-4 3-16 16,-1 1 0-16,1 4 0 0,-1 0-144 0,1 5-48 16,0 0 0-16,0 3 0 0,0 4-32 0,-1 2-16 15,2 2 0-15,1 3 0 0,0 0 16 0,2 3 0 0,0-2 0 0,1 3 0 0,0 1-160 0,1 1 128 16,1 0-128-16,-1-1 128 0,1-1 0 0,-2-1-128 16,1-1 192-16,0-1-64 0,0-2-128 0,2-1 160 15,-3-1-160-15,0-2 160 0,0-3-160 0,-1 0 128 16,-1-2-128-16,0-2 128 0,0-2 0 0,0-1 0 15,-1-1 0-15,0-1 0 0,0-1-128 0,-1 0-256 16,-3-4 64-16,1 0 16 16,5-5-2480-16,-7 0-496 0,1-4-112 0</inkml:trace>
  <inkml:trace contextRef="#ctx0" brushRef="#br0" timeOffset="314.8">717 10809 16575 0,'0'0'1472'0,"0"0"-1168"16,0 0-304-16,0 0 0 15,-5-2 2944-15,5 2 544 0,0 0 96 0,0 0 32 16,0 0-1952-16,0 0-400 0,0 0-80 0,7-5-16 16,2 2-528-16,1 0-128 0,1-2 0 0,3 1-16 15,3-1-304-15,0-1-48 0,1-3-16 0,0-1 0 16,3 0-128-16,1-2 0 0,0 0 0 0,0 0 0 16,0 1-576-16,-1 0 16 0,-1 0 0 0,-1 1 0 15,-2 1 352-15,-3 3 64 0,-3 0 16 0,-3 2 0 0,0 1 128 0,-8 3 0 16,0 0 0-16,0 0 128 0,3 6 192 0,0 3 32 15,-3 1 16-15,-2 1 0 0,0 0 48 0,0 2 16 16,0 0 0-16,0 0 0 0,-1 3-16 0,1 0 0 16,1 1 0-16,0-1 0 0,1 1-256 0,1-2-160 15,2 0 192-15,1-1-192 0,-1-2 144 0,1-1-144 16,1-2 0-16,0-2 144 0,2 1-144 0,1-1 128 16,-2-3-128-16,2-1 128 15,2-2-1216-15,-2-1-240 0,-1-3-48 0,2-2-14432 0</inkml:trace>
  <inkml:trace contextRef="#ctx0" brushRef="#br0" timeOffset="459.88">1090 10486 22111 0,'-19'-12'1968'0,"12"8"-1584"0,0-2-384 0,-1 1 0 16,0-1 3008-16,2 1 512 0,0-1 96 0,2 2 32 16,-1 0-2752-16,2 0-528 15,3 4-112-15,0 0-32 0,0 0-224 0,0 0-288 0,0 0 64 0,9 0-10336 31,2 3-2080-31</inkml:trace>
  <inkml:trace contextRef="#ctx0" brushRef="#br0" timeOffset="675.95">1353 10539 22111 0,'0'0'1968'0,"0"0"-1584"16,0 0-384-16,0 0 0 0,5 8 3040 0,0 0 528 15,-1 0 96-15,1 2 32 0,2 0-1840 0,0 2-352 16,-1 2-80-16,1 0-16 0,1 2-752 0,-3 1-144 15,2-1-48-15,-1 2 0 0,0 0-304 0,-1-1-160 16,2 2 160-16,0 0-160 16,0-1 0-16,1 1 128 0,1 0-128 0,-3-2 0 15,2-1-400-15,1-3-128 0,0-1-32 0,1-2 0 16,-1-2-2256-16,1-3-464 0,1-4-96 0,0-3-11216 0</inkml:trace>
  <inkml:trace contextRef="#ctx0" brushRef="#br0" timeOffset="838.12">1608 10626 31903 0,'0'0'1408'0,"-8"-2"304"0,1 1-1376 0,0 1-336 0,7 0 0 0,-6 1 0 0,0 1 1072 16,0 1 144-16,2 2 16 0,0 1 16 16,-1 3-480-16,0 2-112 0,-2 2-16 0,0 2 0 15,1 0-336-15,-2 2-80 16,-1 0-16-16,-1 3 0 0,1 2-32 0,-2 1-16 0,0-1 0 0,0 0 0 16,0-1-160-16,1-1 0 15,1-1-192-15,1-2 192 0,-1-1-880 0,2-2-48 16,0-2-16-16,1-2-15760 0</inkml:trace>
  <inkml:trace contextRef="#ctx0" brushRef="#br0" timeOffset="1518.93">1738 10708 32079 0,'0'0'1408'0,"0"0"320"0,0 0-1392 0,0 0-336 15,0 0 0-15,0 0 0 0,0 0 704 0,0 0 80 16,0 0 16-16,0 0 0 0,0 0-240 0,6 1-48 15,1 0-16-15,1 0 0 0,-1-1-496 0,3-1 0 16,1-1 0-16,1-2 0 0,2 0-240 0,0-2 16 16,2-1 0-16,0-3 0 0,-1-2-112 0,1 0-32 0,-1-1 0 0,-1 1 0 15,-3 1 208-15,-1 1 160 0,0 2-208 0,-2 1 80 16,-4-1 304-16,-1 3 64 0,1-1 16 0,-4 6 0 16,0 0 448-16,0 0 112 0,-6-2 16 0,0 2 0 15,-2 1-208-15,-2 3-48 0,-1 1 0 0,-1 3 0 16,0 1-256-16,-1 2-64 0,-2 1-16 0,1 1 0 15,1 1-80-15,0 0-16 0,1 2 0 0,1-1 0 0,0 0-144 0,3-1 0 16,1 0 0-16,2 0 128 0,3 1-128 0,2-2 0 16,2-1 0-16,2-1-176 0,3-1 16 0,4-1 0 15,0-2 0-15,4-1 0 16,4-2-400 0,4-1-80-16,3-5 0 0,4 0-16 0,2-4-544 0,1-4-96 0,-1-3-32 0,1-4 0 15,-1-3-832-15,-1-3-160 0,-2 0-48 0,-1-1 0 16,-3 0 128-16,-3 1 0 0,-4 2 16 0,-5 2 0 0,-3 1 1840 0,-5 3 384 0,-4 2 0 0,-3 2 0 15,-3 2 2448-15,-3 2 432 0,-3 2 64 0,-1 2 32 16,-1 1-1072-16,-3 4-224 0,-1 1-32 0,-1 3-16 16,0 3-768-16,2 1-160 15,-2 2-16-15,3 1-16 0,-2 1-320 0,3 0-64 0,1 0-16 0,3 2 0 16,1-1-144-16,3 0-128 16,1 0 192-16,4-1-192 0,2 0 0 0,4 0 0 15,1-3 0-15,2 0 0 0,1-2 0 0,2-1 208 0,2-1-64 0,2-3-16 16,1-3 16-16,0-3 0 0,2-2 0 0,-1-6 0 0,1-2-16 0,0-4-128 15,-1-4 192-15,0-2-64 0,-1-3 0 0,0-3 0 16,-3-4 0-16,-1-1 0 16,-3-1 0-16,-2 1-128 0,-1 0 192 0,-2 3-64 0,0 3 80 0,-2 4 16 15,-2 4 0-15,-1 2 0 0,-3 2 400 0,0 3 80 16,1 2 0-16,-2 3 16 0,1 3-192 16,4 4-32-16,-4 0-16 0,-2 3 0 0,1 4-480 0,-1 1 128 15,2 3-128-15,-1 4 0 0,2 3 0 0,-1 4-192 16,0 1 48-16,1 4 0 0,0 1 144 15,2 2-160-15,-1 1 160 0,2-1-160 16,2-1-352-16,0 0-64 0,2-2 0 0,2-1-16 16,1-3-1312-16,2-1-256 0,2-1-48 0,2-4-14240 0</inkml:trace>
  <inkml:trace contextRef="#ctx0" brushRef="#br0" timeOffset="1690.16">2572 10671 35007 0,'0'0'3120'0,"0"0"-2496"16,0 0-496-16,0 0-128 16,0 0 320-16,0 0 64 0,0 0 0 0,0 0 0 0,0 0 208 0,0 0 48 0,3 6 16 0,2-1 0 15,4 0-464-15,2-1-192 0,1-1 176 0,4 1-176 32,1-2-1360-32,4-1-368 15,2-1-80-15</inkml:trace>
  <inkml:trace contextRef="#ctx0" brushRef="#br0" timeOffset="2269.96">3129 10629 4607 0,'0'-13'192'0,"0"8"64"0,0-2-256 0,0-1 0 0,0 1 0 0,1 0 0 15,0 1 6432-15,1 0 1248 0,-1 1 240 0,-1 5 48 16,0 0-4976-16,0 0-1008 0,0 0-192 0,0 0-32 15,0 0-1168-15,2 6-224 0,0 4-48 0,-1 3-16 16,0 4-176-16,0 3-128 0,-1 3 192 0,0 3-192 16,-1 3 176-16,0 0-176 0,-1 2 160 0,1 0-160 15,0 1 176-15,0-1-176 0,0-2 192 0,-1 0-192 16,1-2 128-16,0-2-128 0,1-4 0 0,-2-3 0 16,1-2 160-16,0-3-160 0,0-3 128 0,2-3-128 15,-1-7 224-15,0 0-32 0,0 0-16 0,0 0 0 0,0 0 80 0,-2-5 0 16,1-5 16-16,-1-5 0 0,2-7-272 15,0-3 0-15,2-2 0 0,0-5 0 0,1-3 0 0,1-4 0 16,2 0-208-16,1-1 80 0,-1 2-64 0,2 2 0 16,0 5 0-16,0 1 0 0,0 3 192 0,2 3 0 15,-1 2 0-15,1 4-128 0,0 2 128 0,-1 4 176 16,1 2-48-16,0 4 0 0,0 1 32 0,0 3 0 16,-1 1 0-16,-1 2 0 0,-1 2-160 0,1 3 128 15,-3 1-128-15,0 3 128 0,-2 2-128 0,-2 1 0 16,-2 0 0-16,-1 0 0 0,-2 0 144 0,-3 1-144 15,-1 2 160-15,-2-2-160 0,-1 0 144 0,-1 0-144 16,-1-2 128-16,0-2-128 0,1 0 0 0,0-1 0 16,0 0 0-16,2-1 0 15,1-1-1200-15,2-3-112 0,2-1-32 0,5-3-10896 16,0 0-2192-16</inkml:trace>
  <inkml:trace contextRef="#ctx0" brushRef="#br0" timeOffset="2459.42">3485 10516 31039 0,'0'0'1376'0,"0"0"288"0,0 0-1344 15,0 0-320-15,0 0 0 0,0 0 0 0,2 10 1344 0,1 0 208 16,-3 0 48-16,0 0 0 0,0 1-480 0,-2 0-96 16,1 0 0-16,-1 2-16 15,-1 1-688-15,2 1-144 0,0-2-32 0,0 0 0 0,-1-2-144 16,1 0 0-16,1-1 144 0,1-2-144 16,-1-8-288-16,0 0-128 0,0 0-32 0,0 0 0 15,0 0-2448-15,0 0-496 0,8-4-112 0,-1-3-16 0</inkml:trace>
  <inkml:trace contextRef="#ctx0" brushRef="#br0" timeOffset="2554.67">3479 10266 28559 0,'-13'-6'2544'0,"13"6"-2032"15,0 0-512-15,-5-2 0 0,5 2 240 0,0 0-48 0,-4-3-16 0,4 3 0 32,0 0-1328-32,0 0-256 0</inkml:trace>
  <inkml:trace contextRef="#ctx0" brushRef="#br0" timeOffset="2867.51">3691 10497 25791 0,'0'14'1152'0,"1"-7"224"0,2 4-1104 16,0 1-272-16,1 2 0 0,1 0 0 0,-2 0 1568 0,-1 1 256 0,0-1 48 0,0 1 16 16,-1 0-400-16,-1-1-80 0,0-1 0 0,1-1-16 15,-2-1-704-15,0-1-144 0,-1-1-32 0,1-3 0 16,1-6-160-16,0 0-32 0,0 0-16 0,0 0 0 0,0 0 16 0,0 0 16 15,0 0 0-15,0 0 0 0,3-5 128 0,0-3 32 16,1-3 0-16,1-2 0 0,0-3-304 0,2-1-48 16,-1 2-16-16,3-1 0 0,-1 2-128 0,1 1 0 15,-1 1 0-15,1 2 0 0,1 1 0 0,0 3 0 16,-1 2 0-16,2 1 0 0,-1 2 128 0,0 2-128 16,0 2 192-16,-1 1-64 0,0 2 0 0,1 3-128 15,-3-2 192-15,2 2-64 0,-3 1-128 0,1 2 0 16,-2 0 0-16,1 2 0 0,-2-2 0 0,-1 1 0 15,1-1 0-15,-2 0 0 16,0 0-544-16,-1-1-144 0,0 0-16 0,-1-2-16 16,-1-1-2880-16,1-8-576 0</inkml:trace>
  <inkml:trace contextRef="#ctx0" brushRef="#br0" timeOffset="3197.84">4011 10639 27647 0,'0'0'1216'0,"0"0"256"0,0 0-1168 0,0 0-304 0,0 0 0 0,0 0 0 16,0 0 1712-16,0 0 272 0,6-4 64 0,-1 0 16 0,2-1-912 0,0 1-192 16,1-1-48-16,2 0 0 15,0-1-656-15,1 0-128 0,-1-1-128 0,1-1 192 16,-1-1-192-16,0-2 0 0,0-2 144 0,0 0-144 16,-3 0 144-16,0 1-144 0,-1 1 192 0,-4 2-192 15,0 1 128-15,-1 2-128 0,-2-1 0 0,-1 3 0 16,0 1 272-16,-5 0-48 0,0 3-16 0,0 1 0 0,-2 3 0 0,-1 1 0 15,0 3 0-15,-1 2 0 0,-1 2-208 0,1 2 0 16,0 2 0-16,2 0 0 16,1 1 0-16,1 0 0 0,0 2 0 0,3-1 0 15,0-1 0-15,3 0-128 0,1-1 128 0,0 0 0 0,3-3 0 0,1 1-128 16,1-1 128-16,3-1 0 0,3-2 0 0,-1-1 0 16,3-1 176-16,3-3-176 15,0 0-320-15,5-3-160 0,3-2-32 0,4-2-16 16,1-3-2288-16,2-2-464 0,1-3-96 0</inkml:trace>
  <inkml:trace contextRef="#ctx0" brushRef="#br0" timeOffset="3827.84">4459 10604 16575 0,'0'0'1472'0,"0"0"-1168"0,-6 0-304 0,0 0 0 15,6 0 2448-15,-5 0 432 0,5 0 96 0,0 0 16 16,0 0-1216-16,0 0-240 0,0 0-64 0,0 0 0 16,0 0-768-16,0 0-176 15,0 0-16-15,7-2-16 0,0-1-208 0,2-1-32 16,2-1-16-16,2-2 0 0,-1 0 16 0,0-2 0 0,0-1 0 0,0-1 0 15,-2-1 64-15,-1 1 0 0,-2 0 16 0,-2 1 0 0,-1 1-16 16,0 1-16-16,-3 1 0 0,-1 0 0 16,-1 2 192-16,-3 0 32 0,-1 1 16 0,-2 2 0 0,0 2-192 0,-4 1-32 15,-1 2-16-15,-1 1 0 16,1 2-304-16,-2 2 0 0,-1 0 128 0,-1 3-128 16,3 3 0-16,1-1 0 0,2 0 0 0,1 0 0 0,2 0-128 15,1 1 128-15,2-1 0 0,1 1-144 0,3 0 144 0,3 1-160 16,1-2 160-16,4-1-160 0,-1-1 160 15,3-1-128-15,1 0 128 0,4-3-128 0,2 1-80 0,3-1-16 16,2-3 0-16,3-1 0 31,4-1-704-31,3-4-144 0,1-1-16 0,1-3-16 0,0-4-496 0,-2-4-80 0,-1-1-32 0,-3-3 0 16,0-2 432 0,-4-2 96-16,-4-2 16 0,-5 2 0 0,-2 3 816 0,-3 1 160 0,-4 2 48 0,-4 1 0 15,-2 3 1360-15,-3 2 256 0,-4 3 64 0,-2 0 16 0,-2 3-272 16,-1 1-64-16,-2 3-16 0,-1 3 0 0,-2 1-480 0,1 3-80 0,-2 0-32 0,1 3 0 15,3 1-416 1,1 3-64-16,1 1-128 0,3 0 176 0,2 1-176 0,3-1 0 16,2-1 0-16,1-1 0 0,2 1 0 15,3-2 0-15,3-1 0 0,2-1 0 0,1-2 448 0,2-1 16 0,1-4 0 0,1-2 0 16,0-2-160-16,1-3-48 0,-1-4 0 16,1-3 0-16,0-3 128 0,0-5 0 0,2-5 16 0,-3-3 0 15,0-4-80-15,1-2 0 0,-3-2-16 16,0-3 0-16,-1 0-112 0,-2 0 0 0,-3 3-16 0,-1 3 0 0,-2 4 336 0,-2 3 64 15,-1 6 0-15,0 3 16 0,-1 4-48 0,0 3-16 16,-1 3 0-16,2 6 0 16,0 0-320-16,0 0-64 0,-5 5-16 0,2 6 0 0,1 3-128 0,-1 4-176 15,2 5 48-15,0 4 0 0,1 2 128 0,0 4-160 16,0 1 160-16,1 0-160 16,2 1-288-16,0-1-64 0,0-1-16 0,2 0 0 15,-2-1-1968-15,1-2-400 0,1 0-80 0</inkml:trace>
  <inkml:trace contextRef="#ctx0" brushRef="#br0" timeOffset="5026.34">4013 10620 9215 0,'0'0'400'0,"-3"-6"96"0,2 1-496 0,1 5 0 0,0-6 0 0,0 1 0 0,-1-1 3472 0,1 6 608 16,0-5 112-16,0 5 32 0,0 0-2080 0,0 0-416 16,0 0-64-16,0 0-32 0,0 0-848 0,0 0-160 15,0 0-48-15,2 6 0 0,1 4-192 0,-1 2-64 0,0 4 0 16,0 0 0-16,0 2-32 0,-2 3-16 16,1 2 0-16,-1 0 0 0,0 0-80 0,0 1 0 15,0-1-16-15,0 0 0 16,-1-1-176-16,1-2 0 0,0-1 144 0,-2-3-144 0,1 0 128 0,1-3-128 0,0-3 160 0,0-1-160 15,0-3 320-15,0-6-16 16,0 0-16-16,0 0 0 0,0 0 448 0,0 0 96 16,0 0 0-16,1-9 16 0,1-3-96 0,1-4-32 15,1-4 0-15,3-3 0 0,0-4-464 0,3-1-80 16,1-4-32-16,1 1 0 0,1 1-144 0,0 3 0 16,0 3 0-16,0 3 128 0,0 3-128 0,-1 5 0 0,0 3 0 15,0 2 0-15,-1 3 0 0,2 3 128 0,-1 3 0 0,-1 2 0 0,-1 3-128 0,-1 1 0 16,2 3 0-16,-1 2 0 0,-1 3 0 0,1 0 0 15,0 2 0-15,-2 0 0 0,-3 0 0 0,1 0 0 16,-1 2 0-16,1 0 0 16,-2-1-1088-16,0 1-320 0,1-1-48 0,-1-2-10496 15,0-3-2096-15</inkml:trace>
  <inkml:trace contextRef="#ctx0" brushRef="#br0" timeOffset="5974.51">382 11611 30575 0,'-12'-15'1344'0,"8"10"304"0,-2-3-1328 0,1 0-320 16,-1 2 0-16,2-1 0 0,0 1 720 0,0 1 80 15,4 5 16-15,0 0 0 0,0 0-240 0,-4 5-32 16,2 2-16-16,0 5 0 0,-1 4-384 0,1 4-144 16,0 4 0-16,1 3 144 0,1 3 32 0,-1 4 0 0,0 2 0 0,-3 21 0 15,3-7-176-15,1-1 192 0,-1-4-192 0,0-4 192 16,1-2-192-16,0-4 0 15,-1-5 144-15,0-5-144 0,0-4 0 0,0-4 144 16,1-4-144-16,0-2 0 0,-3-4 240 0,3-7-64 16,0 0-16-16,0 0 0 0,0 0 224 0,-4-5 32 0,1-5 16 15,-1-5 0-15,1-6-64 0,2-5-16 0,1-2 0 0,1-6 0 16,0-6-352-16,3-4 0 0,0-3 0 0,0-3-192 16,2 2 192-16,0 1-192 0,3-1 192 0,-2 20-192 15,1-2 192-15,-1 1 0 0,2 3-144 16,0 3 144-16,0 3 0 0,1 4 0 0,-1 1 0 0,2 5 0 15,-2 4 192-15,2 1 0 0,0 3 0 0,-1 3 0 16,-1 4-192-16,0 1 0 0,0 3 0 0,-2 1 128 0,-1 2-128 0,-1 1 0 16,1 2 0-16,-2 0 0 0,-1 2 0 15,-1 1 0-15,-4 1 0 0,-1 1 128 0,-2 0-128 0,-3-3 160 16,-2 0-160-16,-1-2 160 0,-1-2-160 0,-1-1 0 16,-2-1 0-16,1-1 128 0,-1-2-128 0,-1 0 0 15,1-2 0-15,1 0 128 16,-1-3-448-16,3-1-80 0,1-1-32 0,1 2 0 15,3-2-1968-15,-1 0-400 0,1-1-80 0</inkml:trace>
  <inkml:trace contextRef="#ctx0" brushRef="#br0" timeOffset="7195.57">319 11988 13823 0,'0'0'608'0,"-4"-3"128"0,1-2-592 0,0 1-144 0,-1-1 0 0,2 1 0 0,2 4 2432 0,-1-5 464 16,0-2 96-16,1 1 16 16,1 1-1392-16,1-2-272 0,2 1-48 0,0-1-16 15,3 1-432-15,1-1-80 0,2-1-32 0,2 2 0 0,2-2-160 0,0 2-48 0,1 2 0 0,2 2 0 16,0 1-144-16,1 2-16 0,0 2-16 0,-1 3 0 16,1 1-160-16,-1 2-48 15,-2 3 0-15,-1 0 0 0,1 2-144 0,-1 0 160 16,-4 1-160-16,-2 2 160 0,-1 0-160 0,-2 1 192 0,-2 0-192 0,-2-2 192 15,0 1-48 1,-3-1 0-16,-3-1 0 0,-1 0 0 0,-2-3 48 0,-2 0 0 0,-2-1 0 0,-1-1 0 16,-2 0-48-16,0-1 0 0,-3-3 0 0,1 0 0 0,-1-3-144 0,1 0 0 31,-1 1-160-31,2-2 160 16,0-1-768-16,2-1-64 0,0-1-16 0,0-1 0 15,4-2-1808-15,1 1-352 0,2 0-80 0,1-2-9200 0</inkml:trace>
  <inkml:trace contextRef="#ctx0" brushRef="#br0" timeOffset="7504.41">751 11870 20271 0,'0'0'896'0,"0"0"192"0,0 0-880 0,0 0-208 0,0 0 0 0,0 0 0 16,0 0 2352-16,-2 7 416 0,0 3 96 0,-3 0 16 15,3 3-1792-15,0 0-368 0,-2 1-64 0,2 3-16 16,1-1-400-16,1 1-96 0,1-2-16 0,3 1 0 15,1-1-128-15,2-1 0 0,0 0 0 0,3-3 128 16,2-2 224-16,2 0 32 0,-2-3 16 0,3-3 0 16,0-3 112-16,2-2 32 0,-2-3 0 0,2-1 0 15,-2-3 16-15,0-1 0 0,-2-3 0 0,-1-2 0 16,-1-4 16-16,-2-2 16 0,-3-2 0 0,-2-1 0 16,-3-2-224-16,-4 0-48 0,-1 2-16 0,-1 2 0 0,-3 2-112 0,-4 2 0 15,-1 1-16-15,-2 4 0 0,-1 2-176 0,0 3 0 16,1 2 0-16,-2 3 0 15,1 2-464-15,-1 3-128 0,2 3-32 0,2 0 0 16,1 2-1104-16,2 0-208 0,2 2-48 0,4 2-8832 16,3 1-1776-16</inkml:trace>
  <inkml:trace contextRef="#ctx0" brushRef="#br0" timeOffset="7827.11">1189 11849 21183 0,'0'0'1888'0,"-1"8"-1504"16,1 1-384-16,-1 1 0 0,-2 1 1376 0,1 1 208 0,0 1 32 0,-1 1 16 15,0 0-192-15,0-1-32 0,1 1-16 0,1-1 0 16,-2-1-592-16,0 0-112 16,2 1-32-16,1-2 0 0,1-2-160 0,2 0-48 0,-1-2 0 0,2-2 0 15,3 1-48-15,0-3-16 16,1-2 0-16,2-2 0 0,1-1-128 0,1-2-48 16,1-4 0-16,-2-3 0 0,1-3 48 0,1-4 0 15,-1-2 0-15,0-1 0 0,-2-2-48 0,-2-1 0 0,0-2 0 0,-2 2 0 0,-3 2-64 0,0 4-16 16,-2 0 0-16,-1 3 0 0,-1 2 224 0,-1 3 32 15,-2 2 16-15,0 2 0 0,0 3 64 16,0 2 16-16,-1 2 0 0,1 2 0 0,-1 3-480 0,1 1 0 16,1 2 0-16,-1 4 0 15,2 2-208-15,1 1 64 0,2 3 16 0,0 1 0 0,1 0 128 0,2 0-208 16,0-2 80-16,2 1 128 31,0-1-720-31,3-3-32 0,1-2 0 0,1 0 0 0,1-3-1600 0,3-2-320 0,3-3-64 0,3-2-12144 16</inkml:trace>
  <inkml:trace contextRef="#ctx0" brushRef="#br0" timeOffset="8118.61">1689 11825 22175 0,'0'0'976'0,"-3"9"208"0,-4 0-944 0,3 1-240 16,-4 2 0-16,2 1 0 0,-1 0 688 0,2 0 80 0,-1 2 32 0,2-3 0 16,-1 0 256-16,1-2 48 0,1-1 16 0,0-2 0 15,2-1 96-15,1-6 0 0,0 0 16 16,0 0 0-16,0 0-224 0,0 0-48 0,0 0-16 15,6-6 0-15,0-1-224 0,1-2-32 0,0-4-16 0,0-3 0 16,3-4-160-16,0 1-16 0,1-2-16 0,0 1 0 16,-1 0-240-16,0 4-48 0,-1-1-16 0,-2 4 0 0,1 2 16 15,-3 2 0-15,-1 2 0 0,0 4 0 0,-4 3 16 0,0 0 16 16,0 0 0-16,7 3 0 0,-2 4-224 16,1 2 0-16,-2 1 0 0,2 1 0 0,-2 2-128 0,3 0 128 15,-1 1 0-15,1 1 0 0,1-1-320 0,1-1 64 16,0-1 0-16,4-1 0 31,0-1-448-31,3-1-96 0,5-3-16 0,1-2 0 0,3-4-2000 0,3-2-416 0,-1-4-80 0,2-5-6256 16,0-2-1248-16</inkml:trace>
  <inkml:trace contextRef="#ctx0" brushRef="#br0" timeOffset="9599.25">2291 11646 1839 0,'-3'-3'160'0,"-3"-2"-160"16,0 1 0-16,-2-1 0 0,-2 0 6144 0,-1 0 1216 15,-2 2 224-15,-1 0 48 0,-2 3-4544 0,1 1-912 16,-1 1-176-16,0 3-32 0,-2 0-880 0,1 2-192 15,1 0-16-15,-1 3-16 16,0 2-432-16,0 2-96 0,3 0-16 0,2 1 0 0,1 2-192 0,2-1-128 0,3 0 160 0,3 0-160 16,3 1 0-16,1-2 0 15,3 2 0-15,2-3 0 0,3-2 0 0,4-1 0 16,-1-2 0-16,3-3 0 0,2-1 0 0,0-3 0 0,2-3 0 0,2-4 0 16,-1-2 0-16,0-4 0 0,1-4 0 0,-1-2-160 15,0-4 160-15,-2-3 0 0,-1-5 0 0,-1-1 128 16,-2-1-128-16,-2-1 144 0,-1-2-144 0,-2 1 160 15,-2 2-160-15,-1 1 128 0,-2 1-128 0,-1 4 128 0,-2 3 80 0,-1 3 16 16,-1 4 0-16,-1 2 0 0,0 3 288 0,0 2 48 16,-1 3 16-16,1 1 0 15,2 4-320-15,0 0-64 0,0 0-16 0,-5 6 0 0,2 1-176 0,0 4-176 16,-1 3 48-16,1 2 0 0,0 3 128 0,-1 2-192 16,0 3 192-16,0 3-192 0,0 0 192 15,1 2-128-15,1-1 128 0,1 1-128 0,1-3 128 16,2 1 0-16,2-4 0 0,2 0 0 0,0-3-224 0,3-3 32 15,1 0 16-15,3-4 0 16,3-2-496-16,0-3-96 0,3-3-32 0,1-3 0 16,2-3-96-16,0-2-32 0,0-4 0 0,0-3 0 15,-1-2 256-15,-1-2 48 0,1-2 16 0,-2-3 0 16,-2-1 32-16,-2 1 0 0,-1 1 0 0,-4 0 0 0,0 2 576 0,-1 2 0 0,-3 2 0 16,-1 2 0-16,-2 3 544 0,-1 0 128 15,-2 0 32-15,0 7 0 0,0 0 192 0,0 0 32 0,0 0 16 0,0 0 0 16,-6 3-624-16,-1 1-112 0,2 3-16 0,0 0-16 15,2 2-176-15,1 2 0 16,0 1 0-16,0 1 0 0,4 0-240 0,-1-1 32 16,0 0 0-16,2 0 0 0,3-1-816 0,1-1-176 0,3-1-16 15,2-3-16-15,3-1-912 0,1-3-176 0,3-2-48 16,2-2 0-16,1-4-1808 0,1-2-368 0,2-3-80 0,-3-1-16 31,-1-2 2752-31,-2-1 544 0,-3-2 128 0,-3 1 0 0,-3-1 2384 0,-2-1 480 0,-1 1 80 0,-5 0 32 0,-3 3 1232 0,-3 0 240 31,-1 1 48-31,-4 2 16 0,-2 0-432 0,-2 2-96 0,1 0-16 0,-4 2 0 0,-1 2-1216 0,-1 2-256 16,1 1-64-16,-1 2 0 0,0 3-608 0,2 0-128 16,-2 2-32-16,2 3 0 0,-1 2-208 0,2 2-48 15,-1 2-16-15,3 2 0 0,1-1-176 0,0 3 160 16,0-1-160-16,2 2 160 0,2 0-160 0,1-2 0 0,0 1 0 16,2 0 128-16,1-2-128 0,2 0 0 15,2-2 0-15,1-2 0 0,1-1 304 0,3-1-32 16,1-2 0-16,2-2 0 0,0 0-16 0,1-3 0 15,2-1 0-15,2-2 0 0,1-1-128 0,1-3-128 16,2-3 192 0,1-2-192-16,-1-4 192 0,3-1-192 0,-4-3 192 0,4-3-192 0,-3-2 144 0,0 0-144 0,-1 0 0 0,-2 0 144 15,-1 0-144-15,-2 3 0 16,-1 1 0-16,-3 3 0 0,-1 1 0 0,0 3 0 0,-3 3 128 0,0 1-128 16,0 2 160-16,-3 5 0 15,0 0 0-15,0 0 0 0,0 0-160 16,-5 3 160-16,-1 2-160 0,0 3 160 0,1 3-160 0,-1 1 0 0,-2 2-160 0,3 2 160 31,-1 0-128-31,2 2 128 0,0 1 0 0,1-1-144 0,2 0 144 0,2 0 0 0,2-1-144 16,1-1 144-16,0-3 0 0,3-1 0 0,2-2 0 0,2-1 0 0,0-2-128 15,2-1 128-15,2-3 0 0,2-2 0 0,-2-2 0 16,2-3-176-16,0-4 176 0,2-2-128 0,0-3 128 16,1-3-160-1,-2-2 160-15,1-1-160 0,-1-2 160 0,-2 0 0 0,0 0 0 0,-3 2-128 16,-1 0 128-16,-2 2 0 15,-3 2 0-15,-1 2 0 0,-2 2 128 0,-1 2-128 16,-2 2 128-16,-1 2-128 0,0 5 304 0,0 0-16 16,0 0 0-16,-7 2 0 0,-1 1-288 0,2 4 0 0,-2 2 128 0,1 1-128 15,0 1 0-15,0 2 0 16,1 1 0-16,0 2-144 0,3 0 144 0,1 1 0 16,2-2-144-16,1-1 144 0,1-2 0 0,2 0-144 15,2-1 144-15,1-1 0 0,3-2-160 0,1-1 160 0,3-2-128 0,0 0 128 16,0-3 0-16,2-2 0 0,0-2 0 0,2-4 0 15,0-2 0-15,1-3 0 0,-1-2 0 0,-1-1 0 16,1 0 0-16,-2-2 128 0,-1 1-128 0,-1 0 0 16,-3 3 0-16,-2 0 144 0,-3 1-144 0,0 2 0 15,-3 2 160-15,0 1-160 0,-3 6 128 0,0 0-128 16,0 0 240-16,0 0-48 0,0 0 0 0,0 0 0 16,0 0-192-16,0 9 0 0,-1 1 0 0,1 0 0 15,0 0-160-15,1 0 160 0,1 1-128 0,1-1 128 0,1-1 0 0,1 1 0 16,0 0 0-16,3-1-128 0,1-1 128 0,1-2 0 15,1-1 0-15,1-2-128 0,1-2 128 0,1-2 0 16,0-2 0-16,1-2 0 0,-1-3 0 16,1-2 144-16,0-4-144 0,-1-1 0 0,-1-1 240 0,-1-3-64 15,-1-1-16-15,-1-1 0 0,-2 0 0 0,-1 1 0 16,-2 2 0-16,-1 1 0 0,0 2 288 0,-3 2 64 16,-1 2 16-16,1 2 0 0,-1 1-160 0,0 4-48 15,0 4 0-15,0 0 0 0,0 0-320 0,0 0 0 16,-4 7 0-16,-1 6 0 0,1 1 0 0,-1 6-208 15,2 3 48-15,0 4 16 0,-1 4 144 0,2 4-160 16,0 5 160-16,1 3-160 0,0 2 160 0,-1 2-128 16,-2 3 128-16,1 0-128 0,0 0 128 0,1-4 0 0,-2-2 0 0,3-1 0 15,1-4 0-15,0-3 0 16,0-6 0-16,0-2 0 0,0-4 0 0,1-3 0 0,-2-4 0 0,0-3 128 16,-1-4-128-16,-1-3 176 0,-2-1-176 0,-1-2 192 15,-3-4 64-15,-1-2 32 0,-2-2 0 0,0-2 0 16,0 1-112-16,-2-2-32 0,1-1 0 0,1 1 0 31,1-1-1296-31,3 0-256 0,0 1-48 0,2-1-12176 0,3 0-2448 0</inkml:trace>
  <inkml:trace contextRef="#ctx0" brushRef="#br0" timeOffset="10558.2">4235 11678 10127 0,'0'-6'896'0,"1"0"-704"0,2 0-192 15,-2 0 0-15,0-1 3456 0,-1 1 672 0,0 6 128 0,-1-5 32 16,1 5-2032-16,0 0-400 0,0 0-64 0,0 0-32 15,-6-2-880-15,-1 4-176 16,-1 0-48-16,1 5 0 0,0 3-368 0,-1 2-80 0,2 1-16 0,1 2 0 16,-1 2-192-16,2-1 128 0,1 1-128 0,1-2 0 15,1 2 0-15,2-3 0 0,1 0 0 0,3 0 0 16,1-2 0-16,4-2 0 0,0-2 0 0,1-1 0 16,1-3 368-16,1-1-32 0,3-5 0 0,-1 1 0 15,3-3-80-15,-2-4-32 0,0-2 0 0,-1-2 0 0,0-1 16 0,0-3 0 16,-1-4 0-16,0 0 0 0,-1-1-240 0,1 1 128 15,-3 0-128-15,-3 3 0 0,-1 1 128 0,-1 4-128 16,-2 2 0-16,-1 4 144 0,-3 6-144 0,0 0 0 16,0 0 144-16,0 0-144 0,0 0 0 0,-3 8 0 15,0 1 0-15,-1 2 0 16,1 0 0-16,1 2-128 0,1 0 128 0,2 1-192 0,1 0 192 0,2 0 0 16,1-3-144-16,0-2 144 0,0 0-128 0,1-1 128 15,2-3-160-15,2 0 160 0,0-4 0 0,1 0 0 16,1-2 0-16,0-1 0 0,0-3 256 0,-1-1-16 15,0-4 0-15,-1-1 0 0,-1-2 160 0,-1-3 48 16,-2-1 0-16,0-1 0 0,-4 2-176 0,-1 0-16 16,-2 2-16-16,-1 1 0 0,-3 2-80 0,0 2-16 0,-2 1 0 0,-1 3 0 15,-3 0-384-15,-1 4-80 0,-1 2 0 0,-1 4-16 32,0 0-1488-32,0 4-288 0,2 1-64 0,1 2-13632 15</inkml:trace>
  <inkml:trace contextRef="#ctx0" brushRef="#br0" timeOffset="11488.19">4785 11766 14735 0,'0'0'640'0,"3"5"160"0,0 1-640 0,1-1-160 15,-1 1 0-15,-1-2 0 0,-2-4 3216 0,1 6 624 0,-1-6 112 16,0 0 16-16,-1 5-1616 0,1-5-336 0,0 0-64 0,0 0-16 0,0 0-560 0,0 0-112 16,0 0-32-16,-4-3 0 0,0-3-464 0,3-1-112 15,2-2-16-15,3-2 0 0,-1-2-320 16,4-1-64-1,-1 1 0-15,3-1-16 0,1-1-240 0,0 0 0 0,0 3 0 0,0 2 0 0,-2 1 0 0,1 2 0 16,0 1 0-16,0 3 0 0,1 2-192 0,-3 1 192 16,-7 0-192-16,8 4 192 0,0 3-304 0,0-1 48 15,-2 2 16-15,3 0 0 16,1-2-400-16,1 2-64 0,0 0-32 0,2-2 0 16,1 0-384-16,4-2-80 0,2-1-16 0,3-2 0 15,2-2-448-15,3-3-112 0,0 0-16 0,1-3 0 16,-3-3-64-16,-2 2 0 0,-2-2-16 0,-1-1 0 0,-1-3 1296 0,-2-1 256 0,-2-1 48 15,-1-2 16-15,-4-1 432 16,-3 1 80-16,-1-1 32 0,-3 1 0 0,-3 3 528 0,-2 2 96 16,-3-1 32-16,-3 2 0 0,-3 2 848 0,-1 3 160 0,-1 0 32 0,-1 4 16 15,-1 2-704-15,-2 3-144 0,-1 2-16 0,0 4-16 16,-1 1-624-16,-1 1-128 0,0 1-32 0,2 2 0 16,1 2-336-16,2 2 144 0,2-1-144 0,1 2 0 15,2-2 0-15,4 1 0 0,1-2 0 0,4 2 0 0,2-1 0 16,4 0 256-16,2-3-48 0,2-2-16 15,1-1 240-15,2-2 32 0,1-3 16 0,1-2 0 0,3-2-224 0,1-2-32 16,-1-1-16-16,0-4 0 16,1-5 0-16,-3-5 0 0,3-3 0 0,0-3 0 0,-3-2 16 0,1-2 0 15,-2-3 0-15,-1 0 0 0,-2-2-96 0,-1-1 0 16,-2 1-128-16,-1 1 192 0,-3 3-192 0,0 3 176 16,-4 2-176-16,0 3 160 0,-1 4 128 0,0 1 32 15,-1 3 0-15,-1 4 0 0,0 1 32 0,-1 3 16 16,3 3 0-16,0 0 0 0,-5 1-368 0,-1 3 0 15,2 3 0-15,0 2 0 16,0 1 0-16,1 3-208 0,0 2 48 0,0 3 16 16,1 2 144-16,1 2-160 15,1 1 160-15,0 0-160 0,1 0 160 0,1 1 0 0,2 0 0 0,0-1-128 16,2-2 128-16,1-1 0 0,2-1 0 0,1-3 0 16,1 0 0-16,2-4-192 0,0-3 192 0,3-2-192 15,1-1-128-15,2-3-16 0,0-2-16 0,2-2 0 16,2-2 144-16,0-3 16 0,0-2 16 0,-1-3 0 15,-1-4-16-15,-1 1-16 0,-2-1 0 0,-1 0 0 16,-3 1 208-16,-1 2-192 0,-2 3 192 0,-2 1-192 16,-2 3 192-16,-2 0 0 0,-5 5 0 0,0 0 0 15,0 0 0-15,0 0 0 0,0 0 0 0,-2 8 0 0,0 2 0 0,-1 0 0 16,-1 1 0-16,1 0 0 0,0 0 0 0,1 0 0 16,0 0 0-16,1-1 0 0,0-1 0 0,1-2 0 15,1 1 0-15,2-1 0 0,-3-7-128 0,5 5 128 16,2-2 0-16,0 0-144 15,2-3-528-15,1-3-96 0,1-1-32 0,2-3 0 16,0-1-1856-16,2-4-368 0,0-4-80 0,1-1-16 16,-1-4-624-16,-1-2-128 0,-2-2-32 0,-1 1 0 15,-2 1 1168-15,-3 2 240 0,-3 2 32 0,-2 3 16 0,-3 1 4800 0,-1 1 960 16,-6 2 192-16,0 1 32 0,0 2 352 0,-1 2 64 16,-1 0 16-16,0 3 0 0,0 0-2112 0,1 2-400 15,0 0-96-15,2 1-16 0,-2 1-832 0,2 1-192 0,3 1-16 0,0 2-16 16,2 0-288-16,0 1 0 0,1 1 0 0,4 1-144 31,1-1-560-31,0 1-128 0,4 0 0 0,2 1-9664 16,3-1-1920-16</inkml:trace>
  <inkml:trace contextRef="#ctx0" brushRef="#br0" timeOffset="12133.05">6197 11173 32767 0,'-8'-9'1456'0,"8"9"288"0,-4-4-1392 0,0-1-352 0,-2 1 0 0,3 1 0 15,3 3 1568-15,0 0 240 0,-7-3 48 0,7 3 16 16,-5 1-1040-16,0 4-224 0,2 0-32 0,0 3-16 16,-1 2-400-16,1 3-160 0,2 4 128 0,-2 1-128 15,1 3 0-15,-1 1 0 0,2 1 128 0,0 3-128 16,0 0 0-16,1 0 0 0,1 1 0 0,1-1 128 0,2 1-128 0,0-3 0 16,2-2 0-16,1-1 0 0,1-4 0 0,2-1 0 15,-1-3 128-15,2-3-128 0,1-2-128 0,1-3-64 16,0-2-16-16,1-3 0 0,1-3-16 0,0-2 0 15,2-4 0-15,-1-3 0 0,2-4 224 0,-1-1 0 16,0-2 0-16,-2-1 0 0,0-2 0 0,-3 2 0 16,-1 2 0-16,-3 1 0 0,-1 3 0 0,-1 2 0 0,-3 2 0 0,-1 2 0 15,-1 3 192-15,-1 5 16 16,0 0 16-16,0 0 0 0,0 0-32 0,-4 3 0 0,-2 2 0 0,1 3 0 16,-1 1-192-16,2 2 0 0,-1 1 0 0,1 2-160 15,0 1 160-15,1-1 0 0,2 1 0 0,2 0-128 16,-1-2 128-16,4 0 0 0,0 0-144 0,3-1 144 15,2-1 0-15,0-1 0 0,4-2 0 0,0-3 0 16,2 0 0-16,2-3 0 0,-1-1 0 16,2-3 128-16,0-2 0 0,1-4-128 0,1-2 192 0,-2-3-64 15,-2-3 0-15,1-1-128 0,-1-2 192 16,1-2-64-16,-4 0-128 0,-1 3 192 0,-1 0-192 0,-1 3 192 16,-1 1-192-16,-2 3 0 0,-1 3 0 0,-2 1 0 0,-1 3 0 0,-3 4 0 15,0 0 0-15,0 0 0 0,0 0 0 0,0 0 0 16,-3 6-192-16,-1 3 192 0,-1 1-192 0,1 2 192 15,0 1-192-15,0 1 192 0,2 1-128 0,2-1 128 16,0 0 0-16,2 0 0 16,2-1 0-16,0-1-144 0,3-1 144 0,1-2 0 0,2-2 0 0,1 1 0 15,1-1 0-15,2-3 0 0,-1-3 0 0,1-1 0 16,1-2 0-16,1-1 0 0,-1-4 0 0,2-1 176 16,0-2-32-16,0-2 0 0,-2-2 192 0,-2-2 48 15,-3-2 0-15,-2 0 0 0,-2 1-48 0,-3 0 0 16,-1 1 0-16,-5 1 0 0,-2 2-64 0,-1 0-16 0,-4 1 0 0,-1 2 0 15,-2 1-256-15,-2 3 0 16,0 2 0-16,0 3-144 16,-2 2-640-16,1 3-128 0,-2 1-32 0,-1 3 0 15,1 1-2624-15,-1 3-528 0</inkml:trace>
  <inkml:trace contextRef="#ctx0" brushRef="#br0" timeOffset="12497.54">7072 11483 26319 0,'0'0'1152'0,"0"0"256"0,0 0-1120 0,0 0-288 0,0 8 0 0,-1-1 0 0,-2 1 912 0,1 0 128 15,1 1 32-15,-2-2 0 16,-2 0-48-16,1 1-16 0,1-1 0 0,-1 0 0 16,0-2-480-16,2 1-80 0,2-6-32 15,0 0 0-15,0 0-112 0,0 0-32 0,0 0 0 0,0 0 0 16,0 0 240-16,0 0 64 0,7-2 0 0,2-3 0 0,0-1-80 0,1-3-16 15,0-2 0-15,2-1 0 0,1-1-96 0,0-2-32 16,-1 1 0-16,2 1 0 16,-1 1-16-16,-1 2 0 0,-1 1 0 0,0 2 0 0,-1 3 64 15,-1 2 16-15,-2 2 0 0,1 2 0 0,-1 1-192 0,-1 3-32 16,0 2-16-16,-2 0 0 0,1 2-176 16,-2 1 0-16,1 1 0 0,-3 2 128 0,2-1-128 15,-2 0 0-15,0-1 0 0,0-1 0 0,0-1 0 0,0-1 0 0,0-3 0 0,-1-6 0 16,0 0-272-16,0 0-96 0,0 0-16 15,0 0 0-15,0 0-1536 16,0 0-304-16,-1-6-64 0,0-3-14704 16</inkml:trace>
  <inkml:trace contextRef="#ctx0" brushRef="#br0" timeOffset="12641.96">6585 10991 35935 0,'-28'-21'1600'15,"17"14"320"-15,0-1-1536 0,0 1-384 0,1 2 0 0,1-1 0 0,1 0-144 0,3 1-112 32,-1 2 0-32,6 3-16 0,0 0-2320 0,0 0-464 0</inkml:trace>
  <inkml:trace contextRef="#ctx0" brushRef="#br0" timeOffset="12826.66">6088 11195 30399 0,'0'0'1344'0,"-4"-2"288"0,-3-2-1312 0,7 4-320 16,0 0 0-16,0 0 0 0,-3-2 1648 0,3 2 256 16,0 0 48-16,0 0 16 0,0 0-1168 0,10 0-224 15,4 0-64-15,4 0 0 0,3 0-272 0,1 0-64 0,2 0-16 0,1-1 0 16,3-1-160-16,1 0 0 0,2-2 0 0,0 1 0 31,1 1-2208-31,1-1-320 0</inkml:trace>
  <inkml:trace contextRef="#ctx0" brushRef="#br0" timeOffset="32508.73">414 12977 18431 0,'-2'-7'1632'0,"0"0"-1312"16,0-1-320-16,2 0 0 0,-1-1 960 0,0 2 128 16,1-1 32-16,0 0 0 0,1 2 352 0,0-1 80 15,0 2 16-15,-1 5 0 0,0 0-448 0,0 0-96 16,3-4 0-16,-3 4-16 0,0 0-336 0,0 0-64 15,2 7-16-15,1 3 0 0,-3 3-128 0,-3 5-16 16,0 1-16-16,0 6 0 0,-1 1-192 0,-1 3-48 16,-1 1 0-16,1 2 0 0,1 1-32 0,0 0-16 15,2-2 0-15,1-1 0 0,0-2-144 0,2-1 192 0,0-3-192 0,2-2 192 16,2-3 336-16,-2-2 80 16,1-2 16-16,2-2 0 0,1-2-32 0,-1-2 0 15,2-2 0-15,1 0 0 0,1-2-272 0,2 0-48 16,0-2-16-16,0-1 0 0,1-1-96 0,2-1-32 0,2-2 0 0,2 1 0 15,-2-1-128-15,1 0 128 0,-2-2-128 0,3 1 128 16,-1 1-384-16,-2-1-64 0,0-2-32 0,-1 2 0 16,-1 0-2112-1,1-1-416-15,-2 1-96 0</inkml:trace>
  <inkml:trace contextRef="#ctx0" brushRef="#br0" timeOffset="33043.61">802 13390 23951 0,'0'0'2128'0,"-4"-3"-1696"16,1 0-432-16,3 3 0 0,0 0 1344 0,-1-6 176 16,0 1 32-16,1 5 16 0,2-6-240 15,1 2-48-15,-2-2-16 0,3 1 0 16,0-2-816-16,0 1-144 0,1-3-48 0,-1 0 0 0,3 1-256 0,-1 0 0 16,1-1 0-16,-1 0 0 0,-2 0 144 0,0 0-144 15,1 0 0-15,-2 0 144 0,-1 1-144 0,-1 1 128 16,-3 2-128-16,2 5 128 0,-3-3 64 0,-2 0 16 15,0 3 0-15,-1 3 0 0,-3 0 144 0,-1 2 32 16,0 3 0-16,-1 2 0 0,-1 2-256 0,1 2-128 0,0 2 160 0,0 1-160 16,2 3 144-16,0-1-144 15,1 1 128-15,2-2-128 0,1 0 128 0,2 0-128 0,1-1 0 0,3 1 128 16,1-3-128-16,1 1 0 0,1-2 0 0,1-2 128 16,4-1-128-16,1-1 0 0,0-2 0 0,2-3 0 15,1-2-464 1,4-3-128-16,0-4-32 0,3-3 0 0,1-2-1472 15,1-6-288-15,1-2-64 0,2-3-16 0,2-2-1040 16,-1-3-208-16,-1-4-32 0,-1-2-16 0,-2-2 1552 16,-4-1 304-16,-1 0 64 0,-5 2 16 0,-4 5 2528 0,-4 2 512 0,-3 3 112 15,-3 4 16-15,-5 1 1856 0,1 4 368 0,-2 1 80 0,-1 3 0 16,-2 0-912-16,1 4-192 0,0 1-48 0,0 2 0 0,1 2-1088 0,0 2-208 16,0 2-48-16,1 2-16 0,2 2-368 0,0 3-64 15,2 1 0-15,0 4-16 0,2 1-240 0,1 4-64 16,0 3 0-16,1 3 0 0,2 1-128 0,-1 2-16 15,2 2-16-15,-1 2 0 0,0 0-224 0,0 0 144 16,0-1-144-16,1-1 128 0,0-1-128 0,0-3 0 16,0 0 0-16,3-2 0 15,-5 1-528-15,1-4-144 0,2-2-32 0,-1-4 0 16,-1-2-2688-16,-1-5-560 0</inkml:trace>
  <inkml:trace contextRef="#ctx0" brushRef="#br0" timeOffset="33264.03">876 13511 30399 0,'0'0'1344'0,"0"0"288"0,-2-4-1312 0,2 4-320 16,2-5 0-16,3-2 0 0,2 0 528 0,3 0 48 0,4-3 0 0,2 1 0 15,5 0-336-15,4-1-64 0,5-1-16 0,1 1 0 16,2-2-160-16,-2 0 192 0,-3-1-192 0,1-1 192 16,-3-2-192-16,-1 1 0 0,-3-1 144 0,-1 2-144 15,-2 2 128-15,-4 1-128 0,-1 1 128 0,-3 2-128 16,-5 3-192-16,0 1-96 0,-6 4-32 0,0 0 0 31,0 0-640-31,0 0-144 0,-5 1-32 0,-1 1 0 0,-2 1-2640 0,-1 3-544 0</inkml:trace>
  <inkml:trace contextRef="#ctx0" brushRef="#br0" timeOffset="33659.32">1320 13187 13823 0,'0'0'1216'0,"1"-7"-960"0,1 1-256 0,0-1 0 0,0-1 1152 0,2 1 176 0,-1-2 32 0,0 0 16 16,1 0 352-16,-2 1 64 0,0 0 0 0,-1 0 16 16,0 2-208-16,-1 0-32 0,-1 1-16 0,1 5 0 15,-1-5-336-15,1 5-64 0,0 0 0 0,0 0-16 16,-7 1-304-16,2 4-64 0,-1 1-16 0,2 3 0 0,-2 1-544 0,2 3-208 16,0 3 176-16,0 1-176 0,1 3 192 0,0 2-64 15,2 2-128-15,0 4 192 0,-1-1 16 0,2 2 0 16,0 0 0-16,2 2 0 0,0 0-80 0,0 0 0 15,2-1-128-15,0-2 192 0,-1 0 0 0,0-1-16 16,1 0 0-16,-2-2 0 0,0-2-48 0,0-1-128 16,-1-2 192-16,-1 0-64 0,0-5-128 0,1-1 192 15,-2-2-192-15,0-2 192 0,-1-1-416 0,-1-2-80 0,3-7-16 0,-5 3-17536 16</inkml:trace>
  <inkml:trace contextRef="#ctx0" brushRef="#br0" timeOffset="33817.72">1233 13470 38703 0,'0'0'3440'0,"0"0"-2752"0,0 0-560 15,4-4-128-15,4 2 0 0,-2-1-192 0,1-2 32 16,3 1 16-16,2 0 144 0,2-1 224 0,3-1-48 16,2-1-16-16,0 0-160 0,3 1 0 0,1-2 0 0,3-1-176 31,1 1-2544-31,3-2-512 0</inkml:trace>
  <inkml:trace contextRef="#ctx0" brushRef="#br0" timeOffset="34040.12">1763 13097 39679 0,'0'0'1760'0,"0"0"352"0,0 0-1680 0,0 0-432 16,7-2 0-16,-1-2 0 0,1 1-128 0,2 1-128 16,1 0 0-16,2-1-16 0,0 0 272 0,2 0 0 15,1 1 0-15,1-1 0 16,0 1-1200-16,1 1-176 0,-1 0-32 0,0 1-14384 0</inkml:trace>
  <inkml:trace contextRef="#ctx0" brushRef="#br0" timeOffset="34192.62">1799 13317 36863 0,'0'0'1632'0,"0"0"336"0,0 0-1584 0,0 0-384 0,0 0 0 0,0 0 0 15,0 0 752-15,0 0 64 0,0 0 16 0,8 0 0 0,1 0-320 0,2 0-64 16,2 0-16-16,4 1 0 0,2 0-272 0,4-1-160 16,2-1 192-16,0 0-192 15,1-3-304-15,4 0-160 0,-4-4-48 16,2 1-11552-16,-1-2-2320 0</inkml:trace>
  <inkml:trace contextRef="#ctx0" brushRef="#br0" timeOffset="34569.67">2826 12922 33119 0,'-18'-2'1472'0,"11"2"288"0,3 1-1408 0,-3 1-352 0,-1 1 0 0,-3 2 0 16,1 1 528-16,-1 2 48 15,0 3 0-15,0 2 0 0,-1 6 64 0,0 0 32 0,4 0 0 0,0 2 0 16,3 1-160-16,2 0-48 0,2 1 0 0,2 0 0 16,3 1-144-16,1-2-48 0,3-2 0 0,2 0 0 15,1-1-16-15,1-3 0 16,2 0 0-16,2-4 0 0,0-1-32 0,1-3-16 0,0-3 0 0,1-3 0 15,-2-2 16-15,1-4 0 16,-2-3 0-16,0-4 0 0,0-3 96 0,-2-4 32 0,-1-4 0 0,-2-2 0 16,-2 0-96-16,-3-1 0 0,0-2-16 0,-4 2 0 15,-4 1-112-15,-2 2 0 0,-1 3-128 0,-4 3 192 16,-4 0-192-16,-1 4 144 0,-3 3-144 0,0 3 128 16,-2 0-464-16,0 4-112 0,0 2 0 15,-1 2-16-15,3 4-1648 0,0 0-336 0,2 5-64 0,0 3-14448 16</inkml:trace>
  <inkml:trace contextRef="#ctx0" brushRef="#br0" timeOffset="34742.42">3140 13190 29487 0,'0'0'1296'0,"0"0"288"0,5 7-1264 0,-1 1-320 16,0-1 0-16,0 1 0 0,-1-1 1664 0,-1-1 288 0,-2 0 48 0,0-6 16 15,0 6-960-15,-1 0-192 16,1-6-32-16,-1 5-16 0,1-5-640 0,-3 6-176 15,3-6 0-15,-2 4 0 16,2-4-1744-16,0 0-432 0,0 0-64 0</inkml:trace>
  <inkml:trace contextRef="#ctx0" brushRef="#br0" timeOffset="35120">3237 12915 28799 0,'0'0'1280'0,"0"0"256"0,-2-3-1232 0,-3 0-304 0,0 0 0 0,5 3 0 0,0 0 1216 0,0 0 192 15,0 0 48 1,0 0 0-16,0 0-592 0,0 0-112 0,0 0-32 16,0 0 0-16,8-1-464 0,0 0-112 15,2 1-16-15,2-2 0 0,1 0-128 0,2-1 128 0,0-2-128 0,4 0 128 16,-1-1 16-16,1 1 0 0,0-1 0 0,-1 1 0 0,-2-1 192 0,0 1 48 15,-2 0 0-15,0 2 0 0,-3 0 208 0,0 0 48 16,-1 2 16-16,-1 1 0 16,-1 1-96-16,-3 3-32 0,0 1 0 0,-2 3 0 0,-1 2-48 0,1 3-16 15,-3 2 0-15,-2 4 0 0,0 3-32 0,-1 3-16 16,-3 2 0-16,1 1 0 0,-1 2-96 0,1 0-32 16,0 0 0-16,1-1 0 0,-1 0-288 0,1-2 128 15,1-2-128-15,-1-1 0 0,3-1 144 0,-1-2-144 16,0-3 0-16,0 0 144 0,0-1-144 0,0-4 0 0,1-2 0 0,0-2 0 31,1-2-1568-31,0-1-352 0,0-6-64 0,0 0-17360 0</inkml:trace>
  <inkml:trace contextRef="#ctx0" brushRef="#br0" timeOffset="35782.58">3908 12886 6447 0,'-1'-14'272'0,"2"8"80"0,1-1-352 0,0 1 0 16,2-1 0-16,-3 0 0 0,1 1 5072 0,0-2 944 15,0 1 192-15,-2 2 48 0,2 1-3440 0,-1-1-672 0,-1 5-144 0,0 0-16 0,0 0-816 0,0 0-144 16,0 0-48-16,0 0 0 16,0 0-464-16,0 0-112 15,1 8-16-15,-1 4 0 0,-1 3-96 0,0 4-32 0,-1 2 0 0,0 3 0 16,-1 4 0-16,-1 1 0 15,-1 1 0-15,1 3 0 0,-1 0-96 0,1 0-32 0,-2 1 0 0,3-1 0 0,-1 0 0 16,0-2 0-16,1-2 0 0,1-1 0 16,0-3-128-16,1-1 0 0,1-5 0 0,1-1 0 15,1-3 256-15,1-3 0 16,1-2 16-16,0-1 0 0,1 0-16 0,1-2-16 0,1-2 0 0,0-2 0 16,2 1-80-16,0-2-16 0,2-2 0 15,2 0 0-15,2-1-144 0,1 0 160 0,-2-2-160 0,3 0 160 16,0-1-160-16,1 0 128 0,-2 1-128 0,2 0 128 15,0 1-128-15,-2-1 0 0,-1 1 0 0,1 0 128 16,-1 1-128-16,0 0 0 0,-3 0 0 0,-1 0 0 16,-1 1 0-16,-2 0 0 0,0 0-160 0,-1 0 160 15,-7 0-1280 1,0 0-144-16,0 0-48 0,0 0-17680 0</inkml:trace>
  <inkml:trace contextRef="#ctx0" brushRef="#br0" timeOffset="53030.98">23026 4608 7887 0,'0'0'336'0,"-5"-2"96"0,-2-2-432 0,2 1 0 0,0 0 0 0,-1 0 0 0,-4-1 896 0,3 1 112 0,3 1 16 0,-2 0 0 32,0-2 144-32,1 2 48 0,5 2 0 0,0 0 0 0,-4-4-256 0,1-1-32 15,3 5-16-15,0 0 0 0,-3-5 144 0,3 5 32 16,0-6 0-16,1 2 0 0,-1 4-352 0,3-5-64 0,-3 5-16 0,0-4 0 16,0 4 0-16,0-4 0 15,-4-1 0-15,4 5 0 0,0 0 16 0,0 0 0 16,0 0 0-16,0 0 0 0,0 0-144 0,0 0-16 0,-5-1-16 0,5 1 0 15,-5 5-224-15,2 1-32 16,-1 3-16-16,2 3 0 0,-1 3 32 0,2 4 0 16,0 3 0-16,1 5 0 0,1 3 0 0,0 6 16 0,0 5 0 0,-1 4 0 0,-1 3 64 15,2 3 16-15,3 4 0 0,0 3 0 0,-4 0-208 0,2 1-144 16,2 2 192-16,-1-2-192 0,-1 1 176 0,1-2-176 16,1-2 160-16,-2-1-160 15,-1 0 0-15,0 0 128 16,0-3-128-16,-1-4 0 0,0-4 0 0,-1-1 144 0,0-1-144 0,0-4 128 0,1-1 128 0,-1-4 32 15,-4-5 0-15,3-1 0 0,2-2-32 0,-1-1-16 32,-2-3 0-32,1-3 0 0,2-4-112 0,-4-2-128 0,2-2 176 0,-2-2-176 0,4-8 0 0,0 0-272 0,0 0 16 0,0 0 16 31,0 0-2448-31,2-11-512 0</inkml:trace>
  <inkml:trace contextRef="#ctx0" brushRef="#br0" timeOffset="53487.85">22902 4596 16575 0,'-15'-9'1472'0,"9"6"-1168"16,1-1-304-16,-1 2 0 0,1-1 1680 0,5 3 288 15,0 0 48-15,0 0 16 0,0 0-1152 0,0 0-240 16,6-3-32-16,2-1-16 0,1 1 0 0,1 1 0 16,2-1 0-16,3-1 0 0,4 1-176 0,3-1-32 15,2-2-16-15,5 1 0 0,2-2-144 0,7 0-32 0,6 1 0 0,6 0 0 16,8 0-192-16,3-2 128 0,2 0-128 0,3 1 0 15,3 0 128-15,5 1-128 0,3 2 0 0,0-3 0 16,-1 0 128-16,-1 0-128 0,-3 2 0 0,1 1 0 16,-1 2 0-16,-2 0 128 0,-8 1-128 0,-4-1 0 15,-6-1 0-15,-4 1 0 0,-8 1 0 0,-1 0 0 16,-8 0 0-16,-4 1 144 0,-5 0-144 0,-3-1 128 0,-3 0-128 16,-2 1 160-16,-7 0-160 0,0 0 160 15,-7 0-160-15,0 0 0 0,0 0 0 0,0 0 0 16,0 0 0-16,0 0-320 0,-6 5 48 0,0 2 16 15,-2-1-832-15,2 1-144 16,-2 0-48-16,0-1-6912 0,0 0-1408 0</inkml:trace>
  <inkml:trace contextRef="#ctx0" brushRef="#br0" timeOffset="53755.87">24575 4509 10127 0,'0'0'896'0,"0"0"-704"16,0 0-192-16,0 0 0 0,4-2 2448 0,-4 2 464 15,0 0 96-15,0 0 0 0,0 0-640 0,0 0-128 16,0 0-16-16,0 0-16 0,0 0-848 0,0 0-160 15,0 0-48-15,0 0 0 0,0 0-560 0,0 0-112 0,3 10-32 16,-1 2 0-16,-1 2-128 0,1 4-16 0,-1 1-16 0,4 3 0 16,-4 3 32-16,1 3 0 0,0 5 0 0,0 4 0 15,1 3 144-15,-2 3 48 0,0 3 0 0,0 3 0 16,-2 1 0-16,0 3 16 0,0 0 0 0,-2 1 0 16,0 0-192-16,0 0-32 0,-1 0-16 0,2-1 0 15,0-1-112-15,0-3-32 0,0-4 0 0,-2-1 0 16,1-1-144-16,0-3 192 0,-1-2-192 0,1-3 192 15,1-1-64-15,1-3-128 0,-2-3 192 16,0-1-64-16,1-2-128 0,0-3 0 0,0-3 0 0,0-3 0 16,-1-1-944-1,1-4-64-15,-1-3-16 0,-2-1-11040 0,0-4-2208 0</inkml:trace>
  <inkml:trace contextRef="#ctx0" brushRef="#br0" timeOffset="54275.48">22979 5848 19695 0,'0'0'864'0,"0"0"192"0,0 0-848 0,-3-1-208 16,-2-1 0-16,0 1 0 0,-3-2 880 0,0 1 128 0,3 1 16 16,-1 0 16-16,0 0 48 0,-1-1 0 0,3 0 0 15,4 2 0-15,-5-1-400 0,5 1-80 0,0 0-16 0,0 0 0 16,0 0-272-16,0 0-64 0,0 0-16 0,0 0 0 15,0 0-112-15,7 2 0 0,1 1-128 0,3-1 192 0,1-1 80 0,4 1 16 16,3 0 0-16,4 0 0 0,5 2 128 0,3-2 32 16,5 1 0-16,7 1 0 15,7-1-128-15,4 0-32 0,5 0 0 0,3 1 0 0,0-3-288 0,5 1 128 16,3 0-128-16,3 0 0 0,0 1 144 0,-1-1-144 16,-4 0 0-16,0 0 144 0,-1-1-144 0,-2 2 0 15,-2-1 0-15,-4 0 128 0,-5 1-128 0,-4-1 0 16,-6 1 0-16,-5-1 0 0,-2-1 0 0,-4 0 0 0,-5 0 0 0,-1 0 0 15,-3-1 0 1,-3 0 128-16,-4 0-128 0,-2 0 0 0,-3 0 128 0,-2 0-128 16,-3 0 0-16,-7 0 128 0,0 0-128 0,0 0 0 15,0 0 144-15,0 0-144 16,0 0-1184-16,0 0-304 0,0 0-64 0</inkml:trace>
  <inkml:trace contextRef="#ctx0" brushRef="#br0" timeOffset="54416.44">24652 5948 27359 0,'0'0'1216'0,"0"0"240"0,0 0-1168 0,0 0-288 16,0 0 0-16,0 0 0 0,0 0 1152 0,0 0 192 0,0 0 16 0,0 0 16 15,0 0-224-15,0 0-32 0,0 0-16 0,0 0 0 16,-5-4-1728-16,5 4-336 0,-6-3-80 0</inkml:trace>
  <inkml:trace contextRef="#ctx0" brushRef="#br0" timeOffset="63972.78">2764 16948 17503 0,'0'0'768'0,"-9"4"176"0,2 1-752 0,0-1-192 16,7-4 0-16,-6 4 0 0,6-4 1104 0,0 0 192 0,0 0 48 0,0 0 0 0,0 0-144 0,0 0-32 0,0 0 0 16,0 0 0-16,0 0-160 0,11 0-48 15,0-1 0-15,2-2 0 0,0-2-16 0,3-3-16 0,0-1 0 0,1-1 0 16,0-2-224-16,-2-1-32 0,1-5-16 0,1-3 0 15,-3-4-176-15,3-4-32 0,-3-2-16 0,-1-2 0 32,-3-3-176-32,-1 2-48 0,-1 0 0 0,-2 6 0 15,1 1-80-15,-5 4-128 0,-1 2 176 0,-1 5-176 16,-2 1 448-16,1 3-32 0,-3 1 0 0,0 2 0 16,0 1 240-16,-2 2 48 0,-1 2 16 0,7 4 0 15,-9 0-416-15,-2 2-96 0,-1 0-16 0,0 6 0 16,1 4-192-16,-1 3-160 0,-2 3 32 0,0 5 0 15,0 3-16-15,0 7 0 0,-1 5 0 0,2 4 0 0,1 1 144 16,4-3-192-16,1-1 192 0,2-3-192 0,2-3 192 16,3-3 0-16,1-4 0 0,3-2 0 0,4-2 0 0,2-1-160 15,1 0 160-15,3-3 0 0,3-3-144 0,0-1 144 16,3-1 0-16,1-4-144 0,0 0 144 0,-1-3-160 16,-2-4 160-16,1-4-160 0,0-3-112 0,0-2-32 15,0-4 0-15,1-4 0 0,0-1 0 0,0-5 0 16,-2-5 0-16,1-4 0 0,0-4 304 0,-2-4-160 15,0-3 160-15,-4-1-128 0,-3-1 128 0,-1 5 0 16,-4 3 0-16,-1 7 0 0,-2 3 320 0,-1 6 64 16,-1 0 0-16,-1 7 0 0,0 3 208 0,-1 4 48 15,-2 1 16-15,4 4 0 0,-7 4-320 0,1 2-64 0,1 3-16 0,-1 3 0 16,-1 1-256-16,2 5-144 0,1 2 16 0,0 1 0 16,1 1-32-16,1 3 0 0,0 1 0 0,2 2 0 31,2 0-432-31,0 0-96 0,1-3-16 0,2-3 0 15,0-3-736-15,2-3-160 0,-1-1-16 0,3-4-9216 0,0-3-1840 0</inkml:trace>
  <inkml:trace contextRef="#ctx0" brushRef="#br0" timeOffset="64445.93">3218 16437 17503 0,'-4'-16'1552'0,"3"6"-1232"16,0-1-320-16,0-1 0 0,0 0 1616 0,1 0 272 0,0 0 48 0,1 1 16 16,0 1-192-16,-1 0-32 0,-1 2-16 0,1 2 0 15,0-1-432-15,0 7-64 0,-1-8-32 0,1 8 0 16,0 0-288-16,0 0-48 0,0 0-16 0,0 0 0 15,0 0-288-15,-5 9-64 0,1 3-16 0,0 6 0 16,1 4-464-16,0 4 0 0,0 4 0 0,-1 3 0 16,1 3 0-16,1 3 0 0,0 0 0 0,0 2 0 0,2 1 0 15,0 1 0-15,0-3 0 0,0-2 0 0,2-3 0 16,0-3 0-16,0-4-160 0,2 0 160 16,0-5-688-1,-1-2-48-15,1-3-16 0,1-3 0 0,0-3-1856 0,1-2-368 0</inkml:trace>
  <inkml:trace contextRef="#ctx0" brushRef="#br0" timeOffset="64729.44">3428 16839 24879 0,'-12'4'1088'0,"5"2"256"0,-1 3-1088 0,0 1-256 0,1 2 0 0,0 0 0 16,1 0 1584-16,2 1 256 0,1-1 48 0,1 0 16 15,2-1-1520-15,2-1-384 0,1 0 0 0,3-1 0 16,1-3 304-16,3 1-16 15,2-3 0-15,1-1 0 0,1-3 0 0,0-1 0 0,1-3 0 0,1-1 0 16,-1-4 32-16,2-2 0 0,-1-3 0 0,-2-3 0 16,-3-2 512-16,-1-3 128 0,-2-3 0 0,-2 0 16 15,-3-2-144-15,-3 1-16 0,-2 2-16 0,-1 4 0 16,0 4-48-16,-5 3-16 0,-3 4 0 0,-1 1 0 16,1 5-144-16,-4 1-16 0,0 4-16 0,-2 3 0 0,1 4-560 15,-1 2-192-15,-1 1 0 0,0 4 0 16,1 4-1536-16,1 2-288 0,0-2-64 0,1 2-10080 15,1 1-2032-15</inkml:trace>
  <inkml:trace contextRef="#ctx0" brushRef="#br0" timeOffset="65421.94">3796 16882 32255 0,'-12'0'1424'0,"12"0"304"0,-9 4-1392 0,0 2-336 0,1-1 0 0,-1 2 0 0,-1-1 640 0,2 3 48 0,0 1 16 0,2 1 0 16,-1-1-544-16,3 0-160 0,-1-1 0 0,3 1 0 15,2-10 144-15,-1 10-144 0,1-10 0 0,0 0 144 16,0 0 48-16,0 0 0 0,9 4 0 0,2-3 0 16,1-4 64-16,2-3 32 0,2-1 0 0,-1-3 0 15,1-4 160-15,2-1 48 0,2-1 0 0,0-2 0 16,-3-1-32-16,1 3 0 0,-5 0 0 0,-1 5 0 15,-1 5-320-15,0 1-144 0,-2 1 128 0,0 3-128 16,-9 1 176-16,11 5-48 0,-1 2-128 0,0 2 192 0,1 1-192 0,-2 1 128 16,-2 0-128-16,0 1 0 0,0 1 0 0,2-1 0 15,-1-1 0-15,1-2 0 0,2-1 0 0,-3-3 0 16,2-3 0-16,2 0 0 0,-3-2 0 0,3-2 0 16,0-2 0-16,1-3 0 0,-2 0 0 0,0-3 144 15,-2-1-16-15,1-1 0 0,-1-3 144 0,-2 0 32 16,-3-2 0-16,1 0 0 0,-5-3-48 0,0 2-16 15,0 2 0-15,-3 3 0 0,-1 2-96 0,-2 2-16 16,-1 2 0-16,-2 4 0 0,0 2 32 0,-2 3 0 16,-2 1 0-16,1 4 0 0,1 4-160 0,0 1 0 15,0 1-160-15,1 2 160 0,0 0-208 0,2 0 48 16,2 0 16-16,1 0 0 16,3 0-16-16,2-1 0 0,2-3 0 0,2-3 0 0,-4-8 0 0,7 7 0 0,-7-7 0 15,11 3 0-15,1 0 160 0,1-5 0 16,-2-2 0-16,1-1-128 0,0-3 128 0,0-1 0 0,0-1 0 15,0 0 128-15,-3 0 16 0,-1 2 16 0,-3 0 0 0,-5 8 0 32,8-6 32-32,-8 6 0 0,0 0 0 0,0 0 0 0,0 0-64 15,3 11-128-15,-1 3 192 0,-2 3-64 0,-1 4-128 0,0 3 0 0,-2 4 0 0,-1 4 0 16,1 4 0 0,-1 4-144-16,-1 1 144 0,-2 4 0 0,0 2 0 15,-1-1 0-15,0 0 0 0,-2-2 0 0,2-3 0 0,1-3 0 16,1 0 0-16,0-5 0 0,2-5 0 0,-1-5 0 15,1-5 0-15,0-3 0 0,-1-3 0 0,0-3 192 0,-1-2-48 16,0-3-16-16,-1-3 304 0,-1-2 48 0,-2-2 16 0,1-1 0 0,-2-3-144 0,0-2-32 16,0-2 0-16,0-2 0 0,0-2-320 0,1-3 0 15,2-2 0-15,1 0-128 16,2-2-1168-16,0-1-240 0,3-2-32 0,-1-3-16 16,3 0-2448-16,3-2-512 0</inkml:trace>
  <inkml:trace contextRef="#ctx0" brushRef="#br0" timeOffset="66468.67">4669 16851 28559 0,'-9'-7'1264'0,"4"3"272"0,-3 0-1232 0,2-1-304 0,-1 2 0 0,-1-1 0 15,0-1 2528-15,-1 2 448 0,-1 1 96 0,0 1 0 16,-1-1-2192-16,-2 2-448 0,-2 4-96 0,0-1-16 15,0 1-144-15,0 2-48 0,1 2 0 0,-1 2 0 16,-3 1-128-16,2 3 0 0,-1 3 0 0,2 2 0 16,-2-1 0-16,3-1 0 0,2 0-144 0,1-1 144 15,1 0 0-15,2-1 0 0,3 1-128 0,1-3 128 16,3-2 0-16,2-1 0 0,2 0 0 0,-3-10 0 0,6 8 0 0,3-2-128 16,0-3 128-16,2-3 0 0,2-3 0 0,3-3 0 15,3-1 0-15,1-4 0 0,-1-3 224 0,0-2 0 16,1-4 0-16,0-1 0 0,-2-1 96 0,-1 0 0 15,0-2 16-15,-3 2 0 0,-2-1-112 0,-2 5-32 16,-2 3 0-16,-3 3 0 0,1 2-64 0,-6 10 0 16,0 0-128-16,0 0 192 0,0 0 192 0,0 0 48 15,0 0 0-15,-5 9 0 0,2 2-432 0,0 2 0 16,-2 1 128-16,2 3-128 0,0 1 0 0,-1 1 0 0,2 0-160 0,2 0 160 16,2-1 0-16,2 0 0 0,0-4-128 15,4-1 128-15,2-2 0 0,1-1 0 0,2-2 0 0,2-3-144 16,3-1 144-16,2-4 0 0,1-4-144 0,1-1 144 15,0-3 0-15,1-3 0 0,-3-6-144 0,0-5 144 16,1-4 0-16,2-4 0 0,-2-6 0 0,-1-3 0 16,-1-5 0-16,-2 0 0 0,-2 0 0 0,-2 1 144 15,-1 0-144-15,-2 7 128 0,-3 5-128 0,-2 2 128 16,-2 5 144-16,0 4 32 0,-3 4 0 0,0 4 0 16,-2 1 208-16,1 3 64 0,1 8 0 0,0 0 0 15,-5-3-320-15,5 3-48 0,-9 6-16 0,1 4 0 16,0 1-192-16,0 5-192 0,0 3 48 0,0 4 0 0,1 2 144 0,0 3-192 15,1 5 192-15,0 2-192 0,3 4 64 0,-1-4 0 16,3-1 0-16,2-2 0 0,3-3-16 0,1-3 0 16,3-2 0-16,1-2 0 0,0-3 144 0,2-2 0 15,1-4-144-15,1-2 144 0,1-4-176 0,2 0 48 16,0-3 0-16,1-1 0 0,0-4-160 0,1-3-32 16,-1-2 0-16,1-3 0 0,-3-3 192 0,0-1 128 15,-2-2-192-15,-1-1 192 0,-1-6 0 0,-1-1 0 16,-1 0 0-16,-2 1 144 0,1 1-16 0,-4 3-128 0,-1 4 192 15,-2 3-64-15,0 2 80 0,-1 9 16 0,0 0 0 0,0 0 0 16,0 0 64-16,0 0 16 16,0 0 0-16,-5 9 0 0,1 3-304 0,0 1 0 0,0 2-128 0,1 2 128 15,1 1-160-15,3-1 160 0,0 1-160 0,1-3 160 16,2 1 0-16,1-3-144 0,2-1 144 0,1-1 0 16,0-1-128-16,3-1 128 0,0-3-128 0,1-1 128 15,3-2-144-15,1-2 144 0,2-2-160 16,-1-2 160-16,1-4-304 0,1-1 48 0,-1-1 0 0,1-3 0 15,1-4 32-15,-4-2 16 0,1-2 0 0,-2 0 0 16,-1-4 208-16,-3 0 0 0,-1 2 0 0,-1 5 0 16,0 1 144-16,-4 4-144 0,-2 2 0 0,-1 3 144 0,-2 7 48 15,0 0 0-15,0 0 0 0,0 0 0 16,0 0-32-16,-8 9 0 0,0 2 0 0,2 4 0 0,0 1-160 0,2 2-144 16,0-1 144-16,-1 2-208 15,2 1 208-15,3-1-192 0,0-2 192 0,2 0-192 16,1-2 32-16,3-2 16 0,3-2 0 0,2-1 0 0,-3-1 144 0,6-2 0 15,1-3-144-15,2-2 144 16,-2-2 0-16,3 0-176 0,-2-3 176 0,1-3-128 0,-2-1 128 0,-2-4-128 16,-2-4 128-16,-1-2-128 0,-2-3 256 0,-3-2 48 15,1-1 16-15,-3 0 0 0,-3-1 80 0,-2 1 32 0,-3 1 0 0,-1 3 0 32,-2 1 16-32,-2 3 16 0,-3 2 0 0,0 2 0 0,-5 1-336 0,2 3 0 0,-3 2 0 0,-1 4 0 31,-2 2-1456-31,0 2-256 0,1 0-48 0,0 5-16 15,4 3-1136-15,1-1-224 0</inkml:trace>
  <inkml:trace contextRef="#ctx0" brushRef="#br0" timeOffset="66781.09">5775 16883 29487 0,'0'0'2624'0,"0"9"-2112"15,0 1-512-15,1-2 0 0,-1-8 1312 0,1 11 160 0,-1-1 16 0,1-1 16 16,-1-9-784-16,1 9-144 0,-1-9-48 0,0 0 0 0,0 0-272 15,0 0-48-15,0 0-16 0,0 0 0 0,0 0 32 0,0 0 0 16,0 0 0-16,11-6 0 16,0-1 160-16,0-3 48 0,0-2 0 0,1-3 0 0,3 0 80 0,1-1 0 15,2-1 16-15,-1 2 0 0,0 1-208 0,-2 3-64 16,1 3 0-16,-2 3 0 16,-1 3-80-16,0 2-32 0,-1 3 0 0,-1 3 0 0,-1 0 160 0,-1 4 16 15,-2 1 16-15,-2 1 0 0,0 2-176 0,-3-1-32 0,-3 0-128 0,1 1 192 16,0 0-192-16,0-1 0 0,0-2 0 0,1-2 0 15,-1-9-160-15,0 0 32 0,1 8 0 0,-1-8 0 16,0 0-224-16,0 0-32 0,0 0-16 0,0 0 0 31,0 0-1648-31,3-8-320 0,-2-3-64 0,0-3-8768 0,-1-2-1776 0</inkml:trace>
  <inkml:trace contextRef="#ctx0" brushRef="#br0" timeOffset="66914.46">5408 16318 39615 0,'-27'-8'3520'0,"-1"-1"-2816"0,1-1-560 0,1 2-144 0,1 2 448 0,3 0 64 0,3 2 16 0,1 1 0 0,3-2-704 0,2 3-144 15,4 1-16-15,9 1-11760 32,-8 2-2336-32</inkml:trace>
  <inkml:trace contextRef="#ctx0" brushRef="#br0" timeOffset="67079.25">4937 16555 36863 0,'0'0'3264'0,"0"0"-2608"0,0 0-528 0,0 0-128 0,0 0 800 0,0 0 128 0,0 0 32 0,0 0 0 15,0 0-560 1,0 0-96 0,8 7-32-16,6-2 0 0,3 1-272 0,4-2 0 0,3-2 0 0,7 1 0 15,5-1 0-15,5-2-192 0,2-2 16 0,0-2-11968 16,0 0-2384-16</inkml:trace>
  <inkml:trace contextRef="#ctx0" brushRef="#br0" timeOffset="67526.73">6957 16767 36447 0,'0'0'1616'0,"0"0"336"0,0 0-1568 0,0 0-384 0,0 0 0 0,0 0 0 16,10 0 416-16,0 0 0 0,1 0 0 0,3 3 0 15,4-1-128-15,3 0-32 0,2-2 0 0,0 0 0 16,2 0-256-16,2 0 0 0,0 0 0 0,1-1 0 0,-1 0 0 0,1-1 0 16,-3-1-176-16,-1 2 176 31,-2-1-1056-31,-1 0-96 0,-1 1-32 0,-2 0-9520 0,-3 1-1904 0</inkml:trace>
  <inkml:trace contextRef="#ctx0" brushRef="#br0" timeOffset="67699.62">7058 16941 23039 0,'-25'-3'1024'0,"10"2"192"0,0 0-960 0,4 1-256 16,4 0 0-16,7 0 0 0,0 0 3968 0,0 0 768 16,0 0 128-16,0 0 48 0,4 9-3696 0,6-3-720 15,3 1-160-15,6-2-16 0,3 1-320 0,3-2 0 0,3-1 0 0,1-1 0 16,4-4-192-16,3 0-64 0,0-1 0 0,1-1 0 31,1-2-1920-31,1-1-400 0,3-1-80 0</inkml:trace>
  <inkml:trace contextRef="#ctx0" brushRef="#br0" timeOffset="93791.85">7394 16652 7247 0,'0'0'320'0,"0"0"64"0,0 0-384 0,-3-4 0 0,0-1 0 0,3 5 0 0,0-5 448 0,0 5 16 15,-1-5 0-15,1 5 0 0,-1-4 272 0,-1-1 48 0,2 5 16 0,-2-5 0 16,2 5-288-16,-1-4-48 0,1 4-16 0,-2-5 0 15,-3 2 320-15,5 3 48 16,0 0 16-16,-3-5 0 0,-2 0 128 0,5 5 48 16,-6-3 0-16,1-1 0 0,1 1-48 0,4 3-16 15,-7-2 0-15,2 0 0 0,5 2-160 0,-6-3-16 0,6 3-16 0,-6-1 0 0,6 1-128 16,0 0-32-16,-6-2 0 0,6 2 0 0,0 0-112 16,0 0-32-16,0 0 0 0,0 0 0 0,0 0-64 0,0 0-32 15,0 0 0-15,0 0 0 0,0 0-48 0,0 0-16 16,0 0 0-16,0 0 0 15,0 0 0-15,0 0 0 0,0 0 0 0,0 0 0 0,0 0-64 0,0 0-16 16,0 0 0-16,0 0 0 0,0 0-64 0,0 0-16 16,10 5 0-16,1-1 0 0,-1 1-128 0,1 2 0 15,1 1 144-15,1 2-144 0,1 1 0 0,1 1 144 0,2 2-144 0,2 0 0 16,4 2 144 0,1-1-144-16,-1 1 0 0,1 0 144 0,1 2-144 15,2-2 0-15,0 1 144 0,2-1-144 16,0-2 0-16,0 1 128 0,-2-3-128 0,2-1 0 15,1-1 128-15,-2-1-128 0,-3-3 160 0,0-1-160 0,-2-1 192 0,-2-2-64 16,-4-1-128-16,-1 0 192 0,-4 2-64 0,-2-3-128 16,-1-2 176-16,-9 2-176 0,0 0 208 15,0 0-64-15,0 0-16 0,0 0 0 0,0 0 288 0,0 0 48 0,0 0 16 16,0 0 0 0,-9-3 48-16,-3 2 16 0,-3 1 0 0,0 3 0 0,-1 4-192 15,-4 2-32-15,-3 0-16 0,-2 2 0 0,0 2-304 0,-1 3 0 16,-1 2 0-16,2 2 0 0,2-3 0 0,0 2 0 15,3-1 0-15,1-1 0 0,-2 2 0 0,6-3 0 16,1 1-128-16,3-3 128 0,1-3-240 0,1-1 0 16,1-1 0-16,2-1 0 15,0-2-272-15,6-6-48 0,-5 6-16 0,5-6 0 16,0 0-464-16,0 0-112 0,0 0 0 0,0 0-16 16,0 0-1760-16,0 0-336 0,0 0-80 0</inkml:trace>
  <inkml:trace contextRef="#ctx0" brushRef="#br0" timeOffset="94882.22">9807 16490 10127 0,'0'-10'896'0,"0"-1"-704"0,0-2-192 0,-2 1 0 16,0 1 3376-16,0 0 640 0,0 1 128 0,0 2 16 15,0 3-1632-15,2 5-336 0,0 0-64 0,0 0-16 16,0 0-832-16,0 0-192 0,0 0-16 0,-3 11-16 15,1 2-528-15,-2 3-96 0,0 2-32 0,0 4 0 16,-1 4-240-16,0 2-160 0,-2 2 192 0,-1 3-192 16,1 2 128-16,1 1-128 0,0 3 0 0,-1-4 0 15,0-2 128-15,2-4-128 0,1-5 0 0,-1-2 0 16,1-1 0-16,2-5 128 0,0-3-128 0,2-2 0 16,-1-3 288-16,1-8-48 0,0 0-16 0,0 0 0 0,0 0 320 15,0 0 64-15,10 1 16 0,0-4 0 0,0-5-176 16,1-3-16-16,1-4-16 0,2-2 0 0,3 1-240 15,-1-2-48-15,1 1-128 0,-1 1 192 0,1 3-192 0,1 2 0 16,-2 1 0-16,1 5 0 0,-2 2 0 0,0 5 0 16,0 1 0-16,-1 3 0 0,-1 4 0 0,-1 2 0 15,-1 3 0-15,0 1 0 0,-2 1 144 0,-1 0-144 16,-3 2 128-16,0-1-128 0,-3-2 0 0,-2 1 0 16,-2-1 0-16,-4 0 0 0,0-3 0 0,-4 0 0 15,-2-1 0-15,-3-2 0 0,-2-1 192 0,-2-2-64 16,-2-1 0-16,-1-3 0 0,0-1-128 0,1-2 160 15,0-1-160-15,0 0 160 0,0-3-400 16,2-2-80-16,1-1 0 0,4-2-16 16,1-1-1888-16,4-1-368 0,3-2-80 0,5-3-16 15,4-2-1568-15,7-3-320 0</inkml:trace>
  <inkml:trace contextRef="#ctx0" brushRef="#br0" timeOffset="95181.67">10015 16739 8287 0,'21'8'736'0,"-8"-3"-592"0,1-1-144 0,-1 3 0 15,0 4 2880-15,0 0 560 0,-1 2 96 0,-2-1 32 16,-3 0-1152-16,-1 2-240 0,-3 0-32 0,-2 1-16 15,-2 0-576-15,-1-2-112 0,1 0-32 0,-1 1 0 16,-1-2-464-16,1 1-112 0,2-2 0 0,0-2-16 16,0-9-304-16,2 11-64 0,1-2-16 0,3-2 0 15,1-2-48-15,3-1-16 0,0-2 0 0,2-1 0 16,3-1-112-16,1-2 0 0,2-4-16 0,-1 1 0 0,1-4-112 16,1-3 0-16,0-4-128 0,1-1 192 0,0-3-48 0,-1-1-16 15,-4-1 0-15,-1 2 0 0,0 2 80 0,-3 2 16 16,-3 2 0-16,-3 4 0 0,-2 2 160 0,-3 8 48 15,1-5 0-15,-1 5 0 0,0 0 144 0,0 0 48 16,-6 6 0-16,-2 3 0 0,0 2-464 0,2 1-160 16,0 3 0-16,1 1 144 0,0 3-144 0,3 1 0 15,2-2-192-15,0 2 192 0,0 0-416 0,2 1 32 16,3-2 16-16,0-2 0 16,3-1-528-16,2-3-96 0,1-2-32 0,2-1 0 15,1-3-736-15,5-2-160 0,-2-3-16 0,8-4-8992 0,4-4-1792 0</inkml:trace>
  <inkml:trace contextRef="#ctx0" brushRef="#br0" timeOffset="96113.53">10870 16765 17503 0,'-7'-14'768'0,"4"6"176"0,-2 3-752 0,-2-1-192 0,-1-1 0 0,-2 1 0 15,-2 2 2944-15,0 1 576 0,1 2 96 0,-1 4 32 16,-2 0-1184-16,1 2-224 16,-2 3-64-16,2 3 0 0,-1 3-1600 0,-1 4-320 0,1-2-64 15,1 3 0-15,1 1-192 0,2 0 0 0,2-2 0 0,4 1 0 16,-2 2 0-16,4-2 0 15,2-3 0-15,5 0 0 0,0-2-128 0,4 0 128 0,2-1 0 0,1 0 0 0,1-2 0 0,1-4 0 16,2-1 0-16,0-5 0 0,2-3 0 16,1-3 0-16,-1-2-224 0,2-4 80 0,0-5 144 15,0-5 0-15,0-5 0 0,0-5-128 0,1-4 128 16,-1-6 176-16,-3-7-48 0,0-4 0 0,0 0 0 16,-2 2-128-16,-3 1 192 0,-3 5-64 0,-3 4 256 0,-3 4 64 15,-3 7 0-15,-1 5 0 0,-2 3 512 0,-2 5 96 16,0 4 32-16,-1 4 0 0,2 4-432 0,-5 4-80 15,2 4 0-15,1 5-16 0,-1 3-432 0,1 5-128 16,-2 4 0-16,1 4 0 0,0 4 0 0,-1 3 0 16,1 4 0-16,1 3 0 15,-2 4 0-15,0 4 0 0,-1-1 0 0,2 1-144 0,0 0 144 16,2-6-160-16,0-6 160 0,3-3-160 0,2-3 160 16,0-6-208-16,2-4 80 0,1-4 128 0,3-3 0 15,-2-3 0-15,-4-9 0 0,9 3 0 0,0-3-176 16,0-3 176-16,-1-6-128 0,0-4 128 0,2-4 0 0,2-4 0 15,0-3 0-15,2-3 0 0,-1-5 0 0,0 1 128 0,-1 0-128 0,-1 3 0 16,0 1 0-16,-1 5 128 16,-2 5-128-16,-4 3 0 0,-1 5 240 0,-3 9-32 0,0 0 0 15,0 0 0-15,0 0 112 0,0 0 32 0,-4 6 0 0,0 5 0 16,-1 2-352-16,1 4 0 0,2 2 0 0,-2-1 0 16,1 2 0-16,3 1 0 0,1 1-128 0,2-1 128 15,1-2 0-15,1-2-128 0,3 1 128 0,2-2 0 16,3 0-192-16,1-3 64 0,3-3 0 0,0-1 0 15,3-4-304-15,0-1-48 0,-1-5-16 0,2-2 0 16,0-5 112-16,2-3 0 0,-1-4 16 16,1-6 0-16,0-4 368 0,1-6-144 0,0-5 144 0,-1-5 0 0,-2-4 0 0,0 1 0 15,-2-1 0-15,-4 2 0 0,-2 3 0 0,-2 4 192 16,-2 4-16-16,-3 5-16 16,-4 3 368-16,-3 5 80 0,-2 2 16 0,-1 4 0 0,-1 2 48 0,-1 3 16 15,-1 2 0-15,-2 1 0 0,1 2-368 0,0 4-80 0,1 2-16 16,-2 4 0-16,1 2-224 15,-2 4 0-15,0 3 0 0,2 5-160 16,-2 4 160-16,1 2-192 0,-1 4 192 0,2 1-192 0,2 1 192 16,1 0-128-16,2 0 128 0,3-1-128 0,1 0 128 0,2-3-128 0,5-1 128 15,-1-2-128-15,1-2-48 0,2-3 0 0,2-3 0 0,3-3 0 32,0 0-288-32,3-6-64 0,0-2-16 0,1-3 0 15,1-1 0 1,1-4 0-16,1-4 0 0,-1-4 0 0,1-4 320 0,-2-2 64 0,-1-4 16 0,-1-2 0 0,-2-5 144 0,-1 0 0 0,-3 1 0 0,-2 3 0 15,-1 3 192-15,-4 5-16 0,-2 2-16 0,-2 3 0 0,-1 9 272 16,0 0 48 0,0 0 16-16,0 0 0 0,-7 2-128 0,1 4-32 0,1 2 0 0,-1 2 0 15,2 5-336-15,-2 1 0 0,2 3 0 0,2 0 128 0,1 0-128 0,2-1 0 32,1 1 0-32,2-1 0 0,2 0 0 0,0-1-128 15,3-3 128-15,1-2 0 16,1-1-448-16,1-1 0 0,1-2 0 0,2-3 0 15,0-1-480-15,3-4-96 0,-1-3-32 0,2-3 0 16,0-3-2480-16,1-4-496 0</inkml:trace>
  <inkml:trace contextRef="#ctx0" brushRef="#br0" timeOffset="96246.26">11995 16524 26719 0,'-18'-16'1184'0,"2"4"240"0,-4-3-1136 0,0-1-288 0,0 1 0 0,-1 0 0 16,-1 1 2896-16,1 2 528 0,0 1 96 0,2 2 32 15,3 2-2304-15,2 2-464 0,0-1-80 0,4 2-32 16,3 2-672-16,7 2 0 0,0 0 0 0,0 0 0 31,0 0-1488-31,0 0-336 0,0 0-64 0,4 11-16 16,2-1-1120-16,1 1-240 0,7 4-32 0,0 3-16 0</inkml:trace>
  <inkml:trace contextRef="#ctx0" brushRef="#br0" timeOffset="96994.89">11913 16797 29487 0,'-14'3'1296'0,"6"1"288"0,-3 1-1264 0,1 1-320 0,0-2 0 0,1 1 0 0,0-1 1408 0,2 0 208 16,-1 2 48-16,8-6 16 0,-7 4-432 0,7-4-96 16,0 0 0-16,0 0-16 0,0 0-448 0,0 0-96 15,0 0-16-15,0 0 0 0,13-3-272 0,0-1-64 16,2-3-16-16,3-3 0 0,3-3-224 0,3 0 128 16,2-2-128-16,0 1 0 0,-3 1 128 0,-1 3-128 0,-1 2 0 0,-4 4 0 15,-3 1 144-15,0 3-144 16,-1 2 128-16,-1 3-128 0,-1 4 144 0,-1 2-144 0,0 1 160 0,2 5-160 15,-1 0 192-15,0 0-64 0,2-1-128 16,-1 1 192-16,2-2-192 0,1 1 0 0,0-3 0 0,1-1 0 16,-1-2 0-16,0-3 0 0,0-1 0 15,-1-2 0-15,-1-4 0 0,1-2 176 16,0-3-176-16,-1-2 160 0,0-1-160 0,-2-2 128 0,0-3-128 16,1-2 128-16,-3-5 0 0,-1-2-128 0,-3-3 192 0,-2-2-64 15,0 1-128-15,-3 2 128 0,-4 3-128 0,0 2 128 16,-3 3 64-16,1 0 0 0,-3 6 0 0,-1 3 0 15,-3 2 32-15,0 4 16 0,-2 1 0 0,1 5 0 16,-1 2-240-16,-1 3 0 0,1 2 0 0,1 4 0 0,0 0 0 16,1 1-192-16,3 1 192 0,1 1-160 0,3 1-16 15,1-1 0-15,3-3 0 0,2-1 0 0,2-1 176 0,3-3-192 16,0-4 192-16,2 0-192 16,2 0 48-16,0-3 0 0,0-4 0 0,2 0 0 0,0-1 144 0,0-2 0 15,0-4 0-15,0-1 0 0,0 1 160 0,-1-4-32 16,0-4-128-16,0 1 192 0,-1-1 32 0,-1 1 0 15,-3 2 0-15,1 2 0 0,-3 2 32 0,-3 8 0 16,0 0 0-16,0 0 0 0,0 0 0 0,0 0 16 16,0 0 0-16,0 0 0 0,4 12-272 0,-1 4 0 0,-1 4 0 15,2 1 0-15,-3 1 0 0,3 3 0 0,-1 4 0 0,-1 2 0 16,0 2 0-16,-1 6 0 16,0 7 0-16,1 5 0 0,-1 4-128 0,-1 4 128 0,-1 1 0 15,1 0-144-15,2 1 144 0,1-2 0 0,-2-3 0 0,2-2-128 16,3-3 128-16,-3-4 0 0,2-3 0 15,-2-4 0-15,0-6 0 0,-1-2 0 0,2-5 0 0,-3-4 0 16,-1-2 0-16,-1-2 128 16,-3-5-128-16,1-3 128 0,0-4 0 0,3-7 0 0,-10 4 0 0,-1-5 0 15,-2-3 128-15,-2-5 48 0,0-3 0 0,0-3 0 16,-1-1-112-16,3-4 0 0,-2-2-16 0,1-2 0 0,3-2-176 0,3-1 0 16,1 0 0-16,4-1 0 15,1 0 0-15,5 0-144 0,1 1 144 0,5-1-160 0,2 1-96 0,2 0 0 16,2 2-16-16,2 2 0 15,4 2-400-15,1 1-80 0,0 2-16 0,1 3 0 16,2 2-1440-16,-1-1-288 0,-4 0-64 0,0 2-9424 16,0 1-1888-16</inkml:trace>
  <inkml:trace contextRef="#ctx0" brushRef="#br0" timeOffset="97135.78">12940 17290 34783 0,'0'0'1536'0,"0"0"320"0,0 0-1472 0,0 0-384 0,0 0 0 0,0 0 0 0,0 0 1264 0,0 0 176 0,0 0 32 0,-3 8 16 15,3-8-608-15,-2 6-128 0,2-6-32 0,0 0 0 32,-5 8-1552-32,5-8-320 0,0 0-64 0,0 0-16560 0</inkml:trace>
  <inkml:trace contextRef="#ctx0" brushRef="#br0" timeOffset="98898.4">23259 5722 6447 0,'0'0'576'0,"0"0"-576"16,-5-1 0-16,-1 0 0 0,2 0 1984 0,0 1 304 15,-2 0 48-15,6 0 16 16,-5 0-368-16,5 0-80 0,-6-1-16 0,6 1 0 0,0 0-400 0,0 0-80 15,0 0 0-15,0 0-16 0,0 0-256 0,0 0-48 16,0 0-16-16,0 0 0 16,9 2-352-16,3-1-64 0,2 0-16 0,6-1 0 15,5 0-256-15,2-1-48 0,5-2-16 0,3 0 0 0,1-1-16 0,4 1-16 16,4 0 0-16,5 0 0 0,3 1-128 0,5-1-32 0,3-1 0 0,-1-1 0 16,-1 1-128-16,2-1 0 0,-1 2 144 15,1 1-144-15,-1-1 0 0,-2 0 0 16,-3 1 0-16,-4-1 128 0,-6 0-128 0,-6-1 0 15,-4 2 0-15,-4 0 128 0,-5 1-128 0,-4 0 0 0,-3 0 0 16,-5-1 0-16,-3-1-304 0,-3 2 32 0,-7 1 0 0,0 0 0 31,0 0-432-31,0 0-64 0,-5-1-32 0,-2 0 0 16,-3 0-464-16,-1 1-80 0,-5 1-32 0,-1 1-7264 0,-1 1-1440 0</inkml:trace>
  <inkml:trace contextRef="#ctx0" brushRef="#br0" timeOffset="99213.98">23366 5861 21711 0,'-24'-1'960'0,"14"1"192"0,-2 0-912 0,0 0-240 16,0-1 0-16,1 1 0 0,2 0 1472 0,1 0 256 16,2 0 64-16,6 0 0 0,0 0-128 0,0 0-32 0,0 0 0 0,0 0 0 15,11 0-656-15,2-1-128 0,7-2-16 0,4 2-16 16,6 0-480-16,3 1-80 15,2-2-32-15,5 0 0 0,2 0-64 0,6-1-16 16,4 1 0-16,4-2 0 0,4 0-144 0,0 1 0 16,0 0 144-16,0 0-144 0,1-1 0 0,0 1 128 0,2 1-128 0,-2 0 0 15,-4-1 0-15,-6 1 0 16,-4-1 0-16,-7 1 0 0,-3-2 304 0,-7 1-16 0,-4 1 0 0,-5 0 0 16,-5 1-512-16,-3-1-96 0,-4 1-32 15,-9 1 0-15,0 0-112 16,0 0-32-16,0 0 0 0,0 0 0 15,-8-1-832-15,-1 1-160 0,-2 1-48 0,-2 0-13184 0</inkml:trace>
  <inkml:trace contextRef="#ctx0" brushRef="#br0" timeOffset="99388.43">24460 5817 33167 0,'0'0'2944'0,"0"0"-2352"16,0 0-464-16,0 0-128 0,0 0 272 0,0 0 48 15,0 0 0-15,0 0 0 0,0 0 16 0,0 0 16 16,0 0 0-16,0 0 0 0,0 0-352 0,0 0-240 16,0 0 48-16,0 0-15440 0</inkml:trace>
  <inkml:trace contextRef="#ctx0" brushRef="#br0" timeOffset="112032.91">19743 10423 5519 0,'0'0'496'0,"0"0"-496"16,0 0 0-16,0 0 0 0,0 0 656 15,0 0 48-15,0 0 0 0,0 0 0 16,0 0-96-16,0 0-16 0,0 0 0 0,0 0 0 0,0 0 176 0,0 0 16 16,0 0 16-16,0 0 0 15,0 0-80-15,0 0-16 0,0 0 0 0,0 0 0 0,0 0 16 0,0 0 0 0,0 0 0 16,0 0 0-16,0 0-80 0,0 0-32 0,0 0 0 16,3-5 0-16,-2 0 176 0,-1 5 48 0,2-6 0 0,0 1 0 0,1-1-112 0,-3 6-16 31,1-5 0-31,-1 5 0 0,1-7-64 0,0 2 0 15,-1 5-16-15,1-6 0 0,-1 6-16 0,0 0 0 0,0 0 0 0,0 0 0 16,0 0 176-16,0 0 48 0,0 0 0 0,0 0 0 0,0 0-144 0,0 0-32 16,0 0 0-16,0 0 0 15,-2 6-400-15,0 1-64 0,-1 3-32 0,2 2 0 16,0 2-160-16,1 1 160 16,1 4-160-16,-1 0 160 0,1 3-160 0,1 0 0 0,-1 0 144 0,0 2-144 0,1-4 128 15,-1 1-128-15,1 0 128 16,-1-1-128-16,-1-2 144 0,1-2-144 0,3 0 192 0,-1-2-192 0,-2 0 144 0,0-2-144 15,1 0 0-15,1-1 144 0,-2-1-144 0,0-1 160 32,0 0-160-32,0-1 160 0,-1-2-160 0,0-6 0 15,1 7 0-15,-1-7 0 16,0 0-496-16,0 0-128 0,0 0-16 0,0 0-10176 0,0 0-2016 16</inkml:trace>
  <inkml:trace contextRef="#ctx0" brushRef="#br0" timeOffset="112598.8">19710 10222 13935 0,'-11'-5'608'0,"5"3"144"0,1-2-608 0,-2 1-144 16,-1-1 0-16,1 0 0 0,-2 1 1184 0,1 1 208 15,2 0 32-15,-2 0 16 0,0 0-64 0,-1 2-16 16,2 0 0-16,-1 3 0 0,0 0-272 0,1 1-64 16,-2 1-16-16,1 1 0 0,-1 2-96 0,0 1-16 15,0 1 0-15,-1 1 0 0,0 2-112 0,1 3-16 16,1 3-16-16,-1 2 0 0,0 1-304 0,0 3-48 15,0 2-16-15,1 2 0 0,1 3-128 0,0 2-48 0,1-1 0 0,3 2 0 16,1-1-80-16,1 1 0 0,2-1-128 0,3 0 192 16,3-1 0-16,1-1 0 0,2-2 0 15,-1-2 0-15,6-1 32 0,1-2 0 16,3-1 0-16,3-1 0 0,1-1-48 0,3-1-16 0,3-1 0 0,3-5 0 16,0-1 176-16,0-5 48 0,-1-2 0 0,-1-4 0 15,1-4-256-15,-1-3-128 0,0-5 160 0,-1-4-160 0,1-6 224 0,-1-5-48 16,-1-4-16-16,-1-3 0 0,-3-8 16 0,-2-3 0 15,-2-6 0-15,-4-6 0 0,-3-4-32 0,-4-4 0 16,-6-2 0-16,-3 0 0 0,-5 5 64 0,-4 3 16 16,-4 4 0-16,-4 5 0 0,-2 4 480 0,-2 6 112 15,-4 4 16-15,1 5 0 0,-1 4-288 0,1 6-48 16,0 4-16-16,0 4 0 0,-2 4-480 0,1 2 0 16,-1 5 0-16,0 4 0 0,-1 2-208 0,-1 6 16 15,1 2 0-15,0 3 0 16,0 2-512-16,4 2-112 0,-1 5-16 0,5 0 0 15,0 2-1760-15,4 1-352 0,1-1-80 0</inkml:trace>
  <inkml:trace contextRef="#ctx0" brushRef="#br0" timeOffset="115247.87">20566 10643 3679 0,'0'0'160'0,"0"0"32"0,0 0-192 0,0 0 0 16,0 0 0-16,0 0 0 0,0 0 2960 0,0 0 560 15,0 0 96-15,0 0 32 0,0 0-1680 0,7 2-336 16,1-1-64-16,2-1-16 0,-2-1-288 0,0 0-64 0,1-1-16 0,2-1 0 16,-1 0 32-16,2 0 0 15,-1-3 0-15,0 2 0 0,0-1-320 0,-1 0-48 16,-1-3-16-16,0 1 0 0,-2-1-272 0,1-1-64 15,-1-1-16-15,-1 0 0 0,0 0-304 0,-2 0-176 16,-1-1 192-16,2 2-192 0,-2-2 256 0,0 1-48 0,0 1-16 0,-1 1 0 16,-1 0-192-16,-1 3 128 0,-1-1-128 0,0 2 0 15,-1 0 272-15,2 4-32 0,-5-5-16 0,2 3 0 16,-4 0-96-16,1 1 0 0,-1 1-128 0,-1 1 192 16,0 1-192-16,-2 0 0 0,-2 2 0 0,-1 1 0 0,0 2 0 0,-1 1 0 15,0 2-192 1,-2 4 192-16,1 1-160 0,2 1 160 0,-2 1-128 0,3-1 128 0,2 2 0 15,3 0-128-15,0 0 128 0,3 0 0 0,0-3 0 0,3 0 0 16,1 0 0-16,4-1-128 0,1 0 128 0,3-1 0 16,1-1 0-16,2-1-128 0,1-2-64 0,2-2-16 15,0 0 0-15,4-3 0 16,5 0-304-16,-3-3-48 0,2-2-16 0,1-3 0 16,2-1-304-16,2-3-64 0,-2-3-16 0,1-3 0 15,2-2-768-15,0-1-144 0,2-3-48 0,-1-3 0 16,-1-2 192-16,-1-2 48 0,-3 1 0 0,-3 1 0 15,-5 1 768-15,-3 4 144 0,-3 1 48 0,-3 3 0 0,-4 2 1824 0,-3 3 368 16,-3 1 80-16,-3 1 16 0,0 3 192 0,-3 1 32 16,-2 2 16-16,-1 2 0 0,-1 2-976 0,-2 0-192 15,1 4-32-15,1 1-16 0,-1 2-320 0,0 0-64 0,0 0-16 0,2 2 0 16,1 1-192-16,1-1 0 0,1 0 128 16,3 0-128-16,1 0 0 0,3-1 0 0,1-3 0 0,1 1 0 15,0-7 0-15,3 5 128 0,3 0-128 16,0-3 0-16,2-2 160 0,1-1-160 15,0-1 160-15,1-2-160 0,0-1 128 0,1 1-128 16,0-2 0-16,0 2 0 0,-2-2 0 0,2 3 128 0,-2 0-128 0,-2 1 0 16,-7 2 320-16,0 0 32 0,5 4 0 0,-1 3 0 0,-3 3 368 15,-1 5 80 1,-1 2 16-16,-2 4 0 0,1 2-288 0,-1 1-48 0,-1 3-16 16,-1 0 0-16,1 3-160 0,-2 1-48 0,1 0 0 0,0-3 0 0,3 1-256 0,1-2 0 15,0-1 0-15,1-3 0 0,1-1 0 0,1-4 128 16,2-1-128-16,0-4 0 15,0-2 352-15,2-2-32 0,0-2-16 0,3-3 0 0,-3-3 176 16,1-3 32-16,2-4 16 0,0-2 0 0,1-5-224 0,1-2-48 16,1-4-16-16,1-2 0 0,0-5-112 0,3-5-128 15,-2-3 176-15,0-2-176 0,0-3 0 0,-2 3 0 16,-2 0-160-16,-2 2 160 0,0 2 0 16,-1 4 0-16,-2 4 0 0,-1 4 0 0,-1 4 160 0,-1 4-160 15,-1 2 192-15,0 2-192 0,-1 3 368 0,0 5-48 16,0 0 0-16,0 0 0 0,0 0-176 0,0 0-144 0,-2 7 192 15,0 3-192-15,0 2 0 0,1 3 0 0,1-1 0 0,-2 1 0 16,1 1 0-16,1-1 0 0,1 0 0 0,1 2 0 16,0-2 0-16,1 1 0 0,1-4-128 0,2-1 128 15,-1-1-224 1,1-1 48-16,-1-3 16 0,3-3 0 16,0 1-304-16,0-3-64 0,-1-2-16 0,1-3 0 15,1 0 160-15,0-4 16 0,0-2 16 0,2-1 0 0,0-3 16 0,0-1 0 0,0-3 0 0,-1-1 0 0,0 0 96 16,-1-1 32-16,-1 1 0 0,-2 2 0 0,1 2 208 0,-2 4 0 15,0 1 0-15,-2 3 0 0,-1 1 400 16,-2 6-16-16,0 0-16 0,0 0 0 16,0 0-48-16,0 0-16 0,0 8 0 0,0 1 0 0,0 2-160 0,-1 1-16 15,0 1-128-15,1 0 192 0,0 0-192 0,1 2 0 16,0-1 128-16,2-1-128 0,0 0 0 0,1-1 0 16,1-2 0-16,0-1 0 0,1-1 0 0,0-2 0 0,2 0 0 15,3-3 0 1,-3-3-384-16,2-1-32 0,-1-2 0 0,4-3 0 0,-1-2 128 0,1-3 32 15,-1-4 0-15,2-2 0 0,-2-4 112 0,0-1 144 16,-1-1-208-16,-1 1 80 0,-1 2 128 0,-1 2 0 16,-2 3-144-16,0 3 144 0,-4 1 240 0,0 3 112 15,-1 3 32-15,-1 5 0 0,0 0 256 0,0 0 64 0,0 0 16 0,-1 7 0 16,-1 3-432-16,0 1-96 0,2 2 0 0,-2 2-16 16,1 1-176-16,0 1 0 15,1-1 0-15,0 1 128 0,1-2-128 0,2 0 0 16,-1 1 0-16,1-2 0 0,1-2 0 0,0-1 0 0,-1-2 0 0,2-2-176 31,0-3-1232-31,2-2-256 0,0-2-64 0,0-2 0 0,2-2-1664 16,0-4-352-16</inkml:trace>
  <inkml:trace contextRef="#ctx0" brushRef="#br0" timeOffset="115390.26">21726 10254 28559 0,'-7'-4'2544'0,"0"1"-2032"0,-1-1-512 0,0 1 0 16,1 0 480-16,0-1 0 0,3 1 0 0,4 3 0 15,-6-2-480-15,6 2-208 16,0 0 16-16,0 0-13088 0</inkml:trace>
  <inkml:trace contextRef="#ctx0" brushRef="#br0" timeOffset="115728.39">21833 10115 10127 0,'0'0'896'0,"0"0"-704"0,0 0-192 0,0 0 0 0,0 0 4896 16,0 0 944-1,0 0 192-15,1 7 48 0,-1 1-3616 0,1 3-720 16,-1 2-144-16,0 4-16 0,0 3-688 0,0 2-144 0,0 2-32 0,-1 2 0 16,0 2-368-16,0 1-80 0,0 2-16 0,-1 0 0 15,1 0-128-15,1 0-128 0,1-1 192 0,2 0-192 16,-1-1 144-16,2-2-144 0,1 0 0 0,1-3 144 16,0-2-144-16,1-1 0 0,1-6 0 0,2-2 0 15,-1-3-240-15,1-3-80 0,0-3 0 0,1-3-16 16,2-3 0-16,-1-2 0 0,0-5 0 0,1-3 0 15,0-4 192-15,1-2 144 0,-1-3-192 0,0-2 192 0,-2 1-240 0,0 2 64 16,-3 1 16-16,-2 4 0 0,0 3 160 0,-2 3 128 16,1 2-128-16,-2 3 176 0,-3 4 288 0,0 0 64 15,0 0 16-15,0 0 0 0,-1 8-128 0,0 3-32 16,0 1 0-16,0 2 0 0,-1 1-192 0,2 1-32 16,2-1-16-16,-1 1 0 0,1 0-144 0,1-2 0 15,0 1 0-15,1-2 0 0,0-2 0 0,2-1-144 16,-2-3 144-16,2 0-208 15,0-1-736-15,1-3-144 0,0-3-16 0,2-1-10720 16,1-4-2128-16</inkml:trace>
  <inkml:trace contextRef="#ctx0" brushRef="#br0" timeOffset="115880.7">22170 10259 11055 0,'-16'-13'480'0,"8"7"112"0,-2 1-464 0,0-2-128 0,3 1 0 0,-2 1 0 16,0-1 5616-16,1 1 1104 0,2 1 208 0,0 0 48 15,6 4-5568-15,0 0-1136 0,0 0-272 0,0 0 0 16,0 0-304-16,0 0-112 0,4 7-32 0,1-1 0 16,1 2-2896-16,-1-1-592 0</inkml:trace>
  <inkml:trace contextRef="#ctx0" brushRef="#br0" timeOffset="116289.28">22267 10106 27647 0,'0'0'2448'0,"0"0"-1952"0,0 0-496 0,0 0 0 0,0 0 1216 0,0 0 128 16,0 0 48-16,0 0 0 0,1 6-240 0,0 3-64 0,1 1 0 0,0 4 0 16,0 3-256-16,0 3-64 0,0 1-16 0,2 2 0 15,-2 0-352-15,0 1-64 16,-1 1-16-16,-1 1 0 0,0-1-128 0,-1 0-48 16,0-1 0-16,1 1 0 0,0-3-144 0,0-1 0 15,-1-3 144-15,1-1-144 0,0-4 128 0,0-2-128 0,0-2 128 0,1-3-128 16,0 1 176-16,-1-7-48 15,0 0 0-15,0 0 0 0,0 0 64 0,0 0 0 0,4-7 0 0,1-1 0 16,0-3-192-16,2-3 160 0,1-1-160 0,0 0 160 0,2-2-160 0,2 2 0 16,3 0 0-16,-1 4 0 15,1 1-160-15,1 4 160 0,-1 1-208 0,1 3 80 16,-1 3 128-16,0 3-192 0,0 0 192 0,-2 3-192 16,1 0 192-16,-4 2 0 0,0 1 0 0,1 1-128 15,-4 0 128-15,-2 2 128 0,0 0-128 0,-3 1 176 16,-1-1-16-16,-2 1 0 0,-3 0 0 0,0 1 0 15,-1-1 48-15,-6-1 16 0,-3-1 0 0,-1-2 0 16,-3-2-32-16,0-1 0 0,-5-2 0 0,-1-1 0 0,1-1-64 0,0-2 0 16,1-2-128-16,1-2 192 15,2 0-368-15,1-1-80 0,3-2 0 0,1 0-16 16,2-2-3088-16,3-1-608 0,4 0-128 0</inkml:trace>
  <inkml:trace contextRef="#ctx0" brushRef="#br0" timeOffset="117091.56">22516 10532 23039 0,'0'0'1024'0,"6"-5"192"0,2 0-960 0,2-2-256 16,-1-1 0-16,2 1 0 0,1-1 2112 0,0-1 384 0,0-2 80 0,2 0 16 15,2-1-1392-15,-1 0-288 16,1-1-48-16,-1 0-16 0,0-2-528 0,0 2-96 16,-2 0-32-16,0 1 0 0,-3 2 0 0,0 1-16 0,-1 1 0 15,-3 3 0-15,0 0 160 0,-6 5 48 0,0 0 0 0,0 0 0 16,0 0 48-16,0 0 16 0,0 0 0 0,1 8 0 15,-1 1-112-15,-1 1-16 0,-1 0 0 0,-1 2 0 16,1 2-144-16,0 0-48 0,0 1 0 0,0-2 0 16,1 0-128-16,1 0 0 0,1-1 0 0,1-1 0 0,1-1 0 0,2-1 0 15,1-1 0-15,1-2 0 0,2 0 144 16,0-2 0-16,2-1 0 0,2-2 0 0,2-2-144 0,3-1 0 16,-2-2-160-16,2-4 160 0,0-2 0 0,1-1 0 15,0-2-128-15,-2-2 128 0,0-3 0 0,-1 0-192 16,0-1 192-16,-2 0-192 0,-2 2 192 0,-1 0 0 15,-2 3 0-15,-2 2 0 0,-2 2 0 0,-1 2 0 16,-1 3 0-16,-3 5 0 0,0 0 208 0,0 0-16 0,0 0 0 0,0 0 0 16,-4 4-192-16,-1 3 176 15,-1 2-176-15,1 2 160 0,-1 2-160 0,2 1 0 16,0 0 0-16,0 2 0 0,2-1 0 0,2 0 0 16,0-1-144-16,1-1 144 0,1-2 0 0,3 0 0 15,-1-1-128-15,3-2 128 0,0-1-304 0,3-3 0 0,1 0 0 0,1-3 0 16,2-2 32-16,1-1 0 15,2-3 0-15,0-1 0 0,1-2 128 0,0-2 144 16,1-2-208-16,0-2 80 0,-2-3 128 0,2 1 0 16,-3-1-144-16,-2-1 144 0,-2 2 0 0,-1 2 0 0,-2 2 0 0,-3 1 0 0,0 2 128 0,-3 2 64 15,-1 2 0-15,-2 5 0 16,0 0 272-16,0 0 64 0,0 0 16 0,0 0 0 16,-5 1-208-16,-1 2-32 0,1 3-16 0,-1 2 0 15,1 2-288-15,-1 0 128 0,0 1-128 0,0 1 0 16,1 1 0-16,0 2 0 0,1-2 0 0,1 0 0 15,0-1 0-15,2-1 0 16,1-1 0-16,1-1 0 0,3 0 0 0,-1-2 0 0,1 0 0 0,3-1 0 0,1-1 0 0,2-2-144 16,0 0 144-16,1-3-128 0,1-2 128 0,2-1-208 15,0-1 80-15,3-3 128 0,0-2-256 0,1-2 80 16,0-2 16-16,-1-2 0 0,1-2 16 0,0 0 0 16,1-2 0-16,-1 1 0 0,-4 0 144 0,0 2 0 15,-3 2-144-15,-1 2 144 0,-2 1 0 0,-3 2 128 16,0 2 0-16,-2 2 0 0,-3 5 256 0,0 0 32 15,0 0 16 1,0 0 0-16,0 0-144 0,0 0-32 0,-4 5 0 0,0 3 0 0,1 1-128 0,-1 2-128 16,-2 0 192-16,2 1-192 0,-1 0 128 0,1-1-128 0,0 1 0 0,0 0 0 15,2 0 0-15,1 1 0 0,0-1 0 0,2-1 0 16,2-1 0-16,1-3 0 16,-1 0 0-16,1-1 0 15,1 0-384-15,0-2-48 0,3 0 0 0,1-2 0 16,1-1-1264-16,3-2-256 0,1-2-48 0,4-3-9472 15,2-3-1904-15</inkml:trace>
  <inkml:trace contextRef="#ctx0" brushRef="#br0" timeOffset="117596.71">23899 10313 24879 0,'-5'3'2208'0,"0"2"-1760"0,-1 2-448 0,0 1 0 0,-2 1 608 0,0-1 32 16,0 2 16-16,2 0 0 0,0 0 480 15,1 0 80-15,-1-1 32 0,2 0 0 0,2-2-256 0,0 0-48 31,-1-1-16-31,3-6 0 0,0 0-400 0,0 0-80 16,0 0 0-16,0 0-16 0,6 4-80 0,0-3-16 0,1-2 0 0,1-3 0 16,1-1-160-16,2-4-48 15,-2-2 0-15,4-2 0 0,-1-2-128 0,1-2 0 16,0-1 0-16,0 1 0 0,-2-1 0 0,0 3 0 0,-1 2-160 0,-1 2 160 0,-1 2 0 0,-1 3 0 16,0 2 0-16,-7 4 0 0,0 0 0 0,0 0 240 15,5 5-32-15,-1 3 0 0,-2 2 96 0,-1 2 16 16,-1 2 0-1,0 1 0-15,-1 0-96 0,0 1-16 16,-1-1 0-16,1 0 0 0,-1 1-208 0,2-2 144 0,0-2-144 0,2-1 128 16,0-2-128-16,1-1 0 0,0-3 0 15,2 0 0-15,0-2 208 0,-5-3-32 0,7 1-16 16,-1-2 0-16,3 0 128 0,1-4 32 0,1-2 0 0,2-4 0 16,2-3-192-16,1 0-128 0,2-2 192 15,2-2-192-15,2-1 0 0,0 2 0 0,-2 1 0 0,0 3 0 16,-3 1 0-16,-3 3 0 15,-1 3 0-15,-2 0 0 0,-3 3 144 0,-1 2-144 0,-7 1 0 0,6 3 144 0,-1 1 64 0,-2 3 16 16,-2 1 0-16,0 2 0 0,0 2-32 16,0 1-16-16,-1 0 0 0,1 1 0 0,0 1-176 0,1-1 160 15,0-1-160-15,-1 0 160 0,2-2-160 0,2 0 0 16,-1-1 0-16,1-2 0 0,1-1 0 0,1-3 0 16,-1-1 128-16,3 0-128 0,-1-2 0 0,-1-2 0 15,1-3 0-15,0-1 0 16,-1-3-352-16,1-4-48 0,-1-3-16 0,0-4 0 15,0-3-2864-15,-1 0-576 0,-2-1-112 0</inkml:trace>
  <inkml:trace contextRef="#ctx0" brushRef="#br0" timeOffset="117870.47">23303 9910 22111 0,'-23'-5'1968'0,"16"2"-1584"0,-3 2-384 0,2 0 0 15,3 1 2864-15,5 0 480 0,0 0 112 0,0 0 0 16,0 0-2752-16,0 0-576 0,0 0-128 0,8 1 0 16,2 0 384-16,2-1 64 0,3-2 0 0,0-1 0 15,-1-2-128-15,2 0-32 0,-2-3 0 0,-1 1 0 0,-1-2 176 16,-2 0 48-16,-2 0 0 0,-3 0 0 0,-2 1 336 0,-2-1 80 16,-2 0 16-16,-3 1 0 15,-1 3-16-15,-3 1 0 0,-2 3 0 0,-3 1 0 16,-2 4-608-16,-1 0-128 0,-4 0-32 0,3 4 0 0,0 2-160 15,2 2-144-15,0 1 144 0,1 2-208 16,1-1-1728 0,2 1-352-16,2 1-64 0,3 0-15728 0</inkml:trace>
  <inkml:trace contextRef="#ctx0" brushRef="#br0" timeOffset="118924.38">21635 11408 22575 0,'0'0'992'0,"3"-5"224"0,0-1-976 0,1 0-240 0,0-2 0 0,0 0 0 0,0 1 1040 0,-1-1 176 0,-1-2 16 0,0 0 16 16,0-2 0-16,-2 0 0 15,0 0 0-15,-2-1 0 0,0-1-80 0,0 2-16 16,-1 0 0-16,-2 1 0 0,1 0 16 0,-3 1 0 0,1 1 0 0,-1 3 0 31,-3 0-512-31,-1 3-96 0,-1 1-32 0,0 2 0 0,-1-1-288 16,-3 3-64-16,1 1-16 0,0 3 0 0,0 0-160 0,1 3 0 16,0 1 0-16,1 2 0 0,0 1-160 0,2 2 160 0,0 0 0 15,3 0-144-15,0 0 144 0,2-2-128 0,2 1 128 0,2 1-128 0,1-2 128 0,1 0 0 16,1-1 0-16,2-1 0 15,2-1-256-15,1-1 16 0,2-2 16 16,0 0 0 0,0-1-288-16,2-2-48 0,2-2-16 0,2-2 0 0,0 0 384 0,-1-3 64 0,0-3 128 0,-1 0-208 15,0-3 208-15,2-2 0 16,0-2 0-16,-1 0 0 0,-1-2 0 0,-1 0 0 16,-1-1 128-16,-1 2-128 0,-1 1 224 0,-2 1-16 0,0 2 0 15,-1 2 0-15,0 2 208 0,-5 6 32 16,0 0 16-16,0 0 0 0,0 0-80 0,0 0-32 15,0 0 0-15,0 0 0 0,0 0-160 0,3 5-48 0,-1 2 0 16,0 0 0-16,1 1-144 0,0 2 0 16,-1-2 0-16,1 1 0 0,1-2 0 0,-1 1 0 15,1-1 0-15,1-1 0 16,-1 1-512-16,2-2-16 0,0 0-16 0,3-1 0 16,0-2-1808-16,1 0-352 0,2 0-80 0,-1-2-12576 0</inkml:trace>
  <inkml:trace contextRef="#ctx0" brushRef="#br0" timeOffset="119571.13">21891 11332 7359 0,'0'0'656'0,"-4"5"-528"0,-1-1-128 0,1 2 0 16,-1 0 3520-16,1 2 656 0,0 1 144 0,-2 1 32 15,1-2-2384-15,0 1-480 0,0 0-80 0,0 0-32 0,2 0-208 0,0-2-32 16,1 0-16-16,2-7 0 0,0 0-176 0,0 0-48 16,0 0 0-16,0 0 0 0,0 0-128 0,0 0-48 15,0 0 0-15,6-4 0 0,2-3-288 0,0-2-64 16,0-2-16-16,2-1 0 0,1-2-192 0,1-3-32 15,3-1-128-15,-1-1 192 0,1-1-192 0,0 1 128 16,-1 3-128-16,-1 0 0 0,-2 4 0 0,-1 2 0 16,0 3 0-16,-2 1 0 0,-2 3 0 0,1 3 0 15,-7 0 0-15,6 4 0 0,1 3 0 0,-4 2 0 16,2 0-192-16,-1 2 192 0,2 1-256 0,-2 1 48 16,0 0 16-16,3 0 0 0,-1-1-144 0,0 0-32 0,1-2 0 0,0-1 0 31,2 0-368-31,2-2-80 0,1-4-16 0,3 0 0 15,0-2-576-15,2-2-112 0,-1-1-16 0,2-1-16 16,0-3-432-16,1 0-96 0,0-3-16 0,-1-1 0 16,1-3 800-16,-1-2 144 0,-1 0 48 0,0-2 0 0,-3 0 560 0,-1-1 112 0,-2 2 32 0,-3 1 0 15,-1 2 1104-15,-4 2 208 0,-2 1 48 0,-1 2 16 16,-2 0 1456-16,-3 2 272 16,-1 2 64-16,-2 2 16 0,0 1-896 0,0 1-176 0,-3 2-48 0,0 2 0 0,-1 3-944 0,-1 1-192 15,0 1-32-15,-1 4-16 16,0 1-112-16,0 1-32 0,1 2 0 0,1-1 0 0,1 1-176 0,3-1-32 15,3 1-128-15,2-2 192 0,0-1-192 0,1 0 0 16,2-2 128-16,0-1-128 0,2-1 0 0,3-3 128 16,0 0-128-16,3-3 0 0,1-1 240 0,1-3-48 15,1-3-16-15,1-1 0 0,0-4-16 0,1-2 0 16,3-3 0-16,0-4 0 0,1-7-32 0,0-2 0 16,2-3 0-16,0-2 0 0,-2-4-128 0,0-1 0 15,-2 0 0-15,0-2 0 0,-4 2 128 0,-1 3-128 16,-4 5 192-16,-2 3-64 0,-2 6 544 0,0 3 96 15,-4 3 32-15,1 4 0 0,0 3-176 0,1 6-48 16,0 0 0-16,0 0 0 0,-6 5-368 0,-1 4-80 0,0 3 0 0,1 4-128 16,-1 4 0-16,1 3 0 0,-1 3 0 0,3 1-192 15,-2 2 192-15,3-1 0 0,1-1 0 0,-1 0-144 16,1 1-80-16,2-2-16 0,1 1 0 0,2-3 0 16,-1-2-1360-1,1-1-256-15,3-3-64 0,0 0-10240 0,1-3-2048 0</inkml:trace>
  <inkml:trace contextRef="#ctx0" brushRef="#br0" timeOffset="127357.89">20793 11861 10127 0,'0'0'896'0,"-1"-5"-704"0,1-2-192 0,-2 1 0 0,1-1 2816 0,0 2 544 0,0-1 96 0,-2 1 32 31,1-1-1840-31,-1 1-368 0,0 0-80 0,-2 2-16 16,1 0-32-16,-1 0-16 0,0 2 0 0,-1 2 0 15,0 1-176-15,-2 2-48 0,-1 3 0 0,-1 1 0 16,1 3-336-16,-2 4-64 0,0 2 0 0,0 2-16 16,1 0-368-16,2 2-128 0,-1-2 0 0,3 2 0 15,1-1 0-15,2-1 0 0,1-2 0 0,2-1 0 16,1-3 0-16,2-1 0 0,3-1 0 0,1-1 0 0,3-2 144 0,1-1-16 15,1-1 0-15,1-3 0 0,2-1 0 0,0-2 0 16,2-3 0-16,0-2 0 0,3-3-128 0,0-1 0 16,0-3 0-16,-1-1 0 0,2-3 128 0,0 0-128 15,-2-2 0-15,0 1 128 0,-2 0-128 0,0 1 160 16,-3 2-160-16,-2 3 160 0,-2 2-160 0,-1 2 0 16,-3 0 144-16,1 5-144 0,-7 2 128 0,0 0-128 15,4 7 128-15,1-1-128 0,-1 3 0 0,2 1 0 16,-1 1-160-16,1 2 160 0,1 0-144 0,1 1 144 15,1-2 0-15,0 0-144 0,0-2 144 0,0-1 0 16,2-1 0-16,2-2 0 0,0-2 0 0,1-2-128 16,-1-2 128-16,-1-2 0 0,-1-1 0 0,0-3 0 0,0-1 0 0,-2-2 176 15,-1-2 176-15,-2-1 32 0,-1-2 16 0,-2-2 0 16,-2-1 176-16,-1-1 48 16,-2 0 0-16,-2 1 0 0,-2 0-224 0,0 3-32 0,-3 2-16 0,0 1 0 15,-1 2-32-15,-1 2-16 16,-1 2 0-16,-1 2 0 0,-2 2-496 0,3 2-80 0,1 2-32 0,1 2 0 15,2 3-1312-15,-1 1-272 0,1 3-48 16,2 3-9504-16,0 4-1888 0</inkml:trace>
  <inkml:trace contextRef="#ctx0" brushRef="#br0" timeOffset="128245.4">21442 12054 30063 0,'0'0'1328'0,"0"0"272"0,0 7-1280 0,-1-1-320 0,-1 1 0 0,0-1 0 0,-3 0 1056 0,2-2 144 15,-1 1 16-15,4-5 16 0,0 0-368 0,0 0-80 16,0 0-16-16,0 0 0 0,0 0-192 0,0 0-64 16,0 0 0-16,0 0 0 0,3-8-192 0,1 0-64 15,2 1 0-15,0-3 0 0,3-1-256 0,1-1 0 0,0-3 0 0,0 3 0 16,0 1 0-16,0 1 0 16,-1 0 0-16,-2 4 0 0,0 0 0 0,-2 3 0 0,-5 3 0 15,0 0 0-15,0 0 0 0,6 3 0 0,-2 3 0 0,0-1 0 16,-2 2 0-16,1 1 0 0,-1-1 0 0,2 1 0 15,-1 0 0-15,0-2 0 0,0 1 0 16,2-1 0-16,0-1 0 0,2-2 0 0,0-1 0 0,1-1 0 16,1-2 0-16,0-1 0 15,1-1 0-15,0-3 0 0,0-1 0 0,1-2 0 0,1-2 208 16,0-1-64-16,-1-1 16 0,1-2 0 0,0 1 0 0,-1-1 0 16,-2 0-32-16,-3 2-128 0,2 1 192 0,-1 3-64 0,-2 1-128 0,0 2 0 15,-5 6 0-15,0 0 0 0,0 0 0 0,0 0 0 16,2 9 0-16,0 2 0 0,0 2 0 0,-1 1 0 15,0 3 0-15,1-1 0 0,0 2 0 0,0-2 0 16,1 0 0-16,2-1 0 0,-1-1-320 0,2 0 64 16,0-3 16-16,3-2 0 15,-1-1-544-15,2-2-112 0,1-2-32 0,2-2 0 16,1-3-592-16,1-2-112 0,2-2-32 0,1-1 0 16,0-3 256-16,1-1 32 0,-1-2 16 0,-2-3 0 0,-1-4 848 15,0-2 160-15,-1-2 32 0,-2 1 16 0,-3-3 304 16,-2 0 0-16,-2 5 0 0,-1 1 144 0,-1 2 1024 0,-2 3 208 15,0 2 32-15,-1 2 16 0,-1 2 560 0,0 3 128 16,-2 0 0-16,3 5 16 0,0 0-944 0,0 0-192 16,0 0-32-16,0 0-16 0,-3 7-560 15,0 2-128-15,0 1 0 0,-1 3-16 0,1 2 32 0,0 5 16 16,-2 2 0-16,0 7 0 0,-1-1-16 0,1 3 0 16,-3 2 0-16,1 2 0 0,1 1-112 0,0 0-32 0,1 0 0 0,-1-1 0 15,1-1-128-15,0-1 0 0,2 0 0 0,1-2 128 16,-2-1-128-16,1-4 0 15,3-3 0-15,-1-3 0 0,0-2 0 0,1-4 128 0,-1-3-128 0,1-2 0 16,0-9 208-16,0 0-32 0,0 0-16 0,0 0 0 16,0 0 32-16,-4-9 0 0,-1-3 0 0,0-4 0 15,0-5-192-15,0-6 0 0,-1-4 0 0,2-5 0 16,0-1-240-16,0-3 80 0,1-3 16 0,1-1 0 16,0 0 144-16,2 1 0 0,2 3 0 0,2 2-128 0,2 4 128 0,4 3-160 15,1 4 160-15,2 4-160 0,1 4 160 0,1 4 0 16,2 1-144-16,1 3 144 0,0 4-160 0,1 1 160 15,-1 2-208-15,0 1 80 0,1 3 128 0,1 2-160 16,0 1 160-16,-4 1-160 0,-3 2 160 0,-1 1 0 16,-2-1 0-16,-1 3 0 0,-2 1 0 0,-3 1 0 15,-2 0 160-15,-2 1-160 0,-2 1 160 0,-2 0-160 0,-3 1 160 16,-1-2-160-16,-4 0 128 0,-1 0-128 16,-1 0 0-16,-2 0 144 0,-1 1-144 0,0-2 0 0,-1 0 0 15,-1-2 0 1,-1-1-416-1,1-2-112-15,2 0-32 0,1-2 0 0,3-2-2400 0,3 0-496 0,1-2-80 0,9 0-12016 0</inkml:trace>
  <inkml:trace contextRef="#ctx0" brushRef="#br0" timeOffset="128922.71">22383 11854 27231 0,'12'-11'1216'0,"-7"6"240"0,2 0-1168 0,-2 0-288 0,1 1 0 0,-3 0 0 15,-2-2 1952-15,-1 6 336 0,0 0 64 0,-2-4 16 16,-1-1-944-16,-2 3-176 0,-1 0-32 0,-1 1-16 0,0 1-528 0,-2 1-96 15,-1 2-32-15,0 2 0 0,-1 0-288 0,1 3-64 16,1 2-16-16,2 1 0 0,-1 1-176 0,0 0 0 16,2 1 0-16,1 3 0 0,3-2-176 0,1-1 176 15,1-2-128 1,2 0 128-16,1 0-384 0,4-2 0 0,-2-1 0 0,3-3 0 31,2-1-176-31,-1-1-16 0,1-3-16 0,1-1 0 0,1-4 336 0,1 0 64 0,0-3 0 0,0-2 16 0,0-1 176 0,-1 0 0 16,-2-2 0-16,-2 1 0 0,0 0 0 0,-2 2 0 15,-2 1 0-15,-1 2 128 0,-3 7 64 0,0 0 32 16,0 0 0-16,0 0 0 0,0 0 112 0,0 0 32 16,-3 9 0-16,0 2 0 0,0 1-368 0,1 3 128 15,2 0-128-15,0-1 0 0,1 1 0 0,2-1 0 16,0 0 0-16,1-1 0 0,2-2 0 0,1-1 0 0,1-1 0 0,2-1-128 16,0-4 0-16,1-3 0 15,1-2 0-15,0-2 0 0,2-3-112 0,1-2-16 16,-1-5 0-16,1-2 0 0,1-3 256 0,-1-2-144 0,2-8 144 0,1-2-128 15,0 0 128-15,1-5 0 0,-2-2 0 0,1 0-128 16,-2-1 128 0,0 2 0-16,-3 1 0 0,-1 3-128 0,-3 3 352 0,-1 4 80 15,-3 3 16-15,-2 4 0 0,0 5 384 0,-2 1 64 0,-2 3 32 0,-2 4 0 16,3 5-288-16,0 0-48 0,-6 1-16 0,-1 3 0 0,0 4-304 0,-1 3-144 16,-1 3 128-16,-1 5-128 0,-1 3 0 15,0 3 0 1,0 4 0-16,2 1 0 0,-1 0-144 0,3 0 144 0,1-1 0 0,2-1 0 0,2 1 0 0,2-2-128 15,1-1 128-15,1-2 0 0,3-3 0 0,2 0-128 16,1-4 128-16,1-2 0 0,2-3-288 0,1-2 48 16,0-3 16-16,1-1 0 0,3-4-32 0,0-2-16 15,1-3 0-15,3-4 0 0,0-1 80 0,1-4 0 16,1-4 16-16,-2-2 0 0,-3-2 176 0,0 3 0 16,-3 0-144-16,-2 3 144 0,-2 2 0 0,-3 3 0 15,-2 2 0-15,-1 4 0 16,-4 3 448-16,0 0 0 0,0 0 0 0,0 0 0 15,0 7-128-15,-2 2-32 0,1 0 0 0,0 4 0 0,0-1-288 0,2 1 0 16,-1 0 0-16,1 1 0 0,0-2 0 0,2 2 0 16,0-3 0-16,4-1 0 0,-2-2 0 15,2 0 0-15,0-2-176 0,4-3 176 32,-1-1-768-32,3-3-64 0,2-2 0 0,0-4 0 15,3-3-2576-15,0-3-528 0</inkml:trace>
  <inkml:trace contextRef="#ctx0" brushRef="#br0" timeOffset="129078.79">23220 11454 33167 0,'-14'-5'2944'16,"-3"-2"-2352"-16,-1 3-464 0,0-2-128 16,-2 2 624-16,1 1 96 0,2-1 32 0,-1 2 0 15,2 1-496 1,0 1-80-16,2 1-32 0,1 3 0 0,-1 1-144 0,3 1-256 0,3 1 64 0,0 2 16 16,2 1-848-16,-1 2-160 0,0 1-32 0,2 2-13456 15</inkml:trace>
  <inkml:trace contextRef="#ctx0" brushRef="#br0" timeOffset="129236.87">22823 11704 2751 0,'-15'-1'256'0,"9"1"-256"15,-2 1 0-15,-2 0 0 0,-1-1 6720 0,1 1 1280 16,0-1 272-16,1 0 48 0,0 0-5632 0,1 0-1152 16,1 0-208-16,2 0-48 0,5 0-512 0,0 0-112 15,0 0-16-15,0 0 0 0,0 0-640 0,10 0 0 0,2 0 0 0,3 0 0 16,5-1-384-16,1 0 32 15,4 1 16-15,5-1 0 16,0 0-720-16,2-1-144 0,-2-2-16 0,3 2-16 16,-2-2-2480-16,1-1-512 0</inkml:trace>
  <inkml:trace contextRef="#ctx0" brushRef="#br0" timeOffset="129692.26">23413 11550 19343 0,'-6'-13'848'0,"3"9"192"0,-3-3-832 0,3 0-208 0,-2 0 0 0,1 0 0 16,0 2 3008-16,-1-1 544 0,2-1 112 0,3 7 32 15,0 0-1824-15,0 0-352 0,0 0-80 0,0 0-16 16,-3 5-912-16,-2 4-192 0,4-1-48 0,-1 6 0 16,0 2-64-16,-1 3-16 0,1 1 0 0,0 3 0 0,0 3-48 0,0 3-16 15,-2 0 0-15,2 1 0 0,0-1-128 0,1-2 128 16,0 0-128-16,0-1 128 0,2-2-128 0,-1-2 0 16,0-2 0-16,0 0 128 0,0-5-128 0,0-2 0 15,1-2 144-15,-1-2-144 0,0-2 160 0,0-1-32 16,0-6-128-16,0 0 192 0,0 0-192 0,0 0 0 15,0 0 128-15,0 0-128 0,0 0 0 0,0 0 0 16,-2-5 0-16,1-2 0 0,1 1 0 0,1-2 0 0,1-1 0 16,1-1-160-16,0-1 160 0,2-2-160 15,1 0 160-15,1 0-160 0,1-2 160 0,2 2-192 16,2 0 192-16,0 1-192 0,1 2 192 0,0 1-192 16,0 2 192-16,1 0-192 0,-1 3 192 0,0 1-160 15,0 1 160-15,2 3-160 0,-1 3 160 0,-1 0 0 16,-2 1-144-16,-1 4 144 0,0 1 0 0,-2 2 0 15,-2 1 0-15,0 2 128 0,-3 0 16 0,-1 1 0 0,-2-1 0 0,-1 1 0 16,-1 0 80-16,-4-1 16 16,-2 0 0-16,-2-1 0 0,-2 1-48 0,-1-3 0 0,1-1 0 0,-1-1 0 15,-1-2-48-15,-2-1-16 0,2-2 0 0,-1 1 0 16,-1-4-128-16,2-2 128 0,1 0-128 0,0-2 128 31,1-2-592-31,2-1-128 0,1-3-32 0,2-1 0 16,3-1-2704-16,4-2-560 0</inkml:trace>
  <inkml:trace contextRef="#ctx0" brushRef="#br0" timeOffset="129880.7">23701 11786 3679 0,'0'0'320'0,"0"0"-320"15,4 5 0-15,-1 1 0 0,-1 0 5808 0,1 2 1088 16,-1 1 208-16,0 1 64 0,-1 1-4544 0,0 2-896 16,-1 0-176-16,1 1-32 0,-2-1-624 0,0 3-112 15,0-1-16-15,0 0-16 0,0-2-496 0,0-1-80 16,0 0-32-16,2-1 0 0,0-1-144 0,1-1 0 15,0-2 0-15,2 0 0 16,-1-3-1760-16,2 1-224 0,2-4-64 0,2-2-7968 16,2-4-1600-16</inkml:trace>
  <inkml:trace contextRef="#ctx0" brushRef="#br0" timeOffset="129991.2">23849 11607 11055 0,'-16'-13'976'0,"7"7"-784"0,-6-2-192 0,1 0 0 15,0 0 5152-15,1 2 992 0,-3-1 192 0,3 2 32 16,1-1-5040-16,1 3-1008 0,0 1-320 0,2 1 160 15,1 1-736-15,3 1-128 16,5-1-48-16,-3 5-8944 16,2 1-1792-16</inkml:trace>
  <inkml:trace contextRef="#ctx0" brushRef="#br0" timeOffset="130401.2">24015 11516 5519 0,'0'0'240'0,"0"0"64"0,-2-4-304 0,0-1 0 0,2 5 0 0,0 0 0 0,0 0 6560 0,0 0 1248 15,0 0 256-15,0 0 64 0,-7 1-5568 0,3 4-1088 16,-3 2-240-16,2 4-32 0,-2 3-624 0,2 3-128 16,-1 1-32-16,2 2 0 0,-3 1-192 0,0 2-32 15,2 2-16-15,-1 1 0 0,1 1-176 0,2-2 0 16,-2 0 144-16,3 1-144 0,1-1 0 0,1 0 0 16,1-3 0-16,1-2 128 0,3-1-320 0,-2-4-64 0,2-2-16 0,3-2 0 31,1-1-816-31,1-3-176 0,1-4-16 0,1-2-16 15,1-3-80-15,1-2-16 0,1-3 0 0,0-3 0 16,2-2 368-16,-1-3 64 0,1-4 0 0,-2 1 16 16,-2 0 416-16,-2 2 80 0,-1 2 0 0,-2 2 16 0,-3 2 1136 0,0 3 240 0,-2 2 32 15,-3 5 16-15,0 0 704 0,0 0 144 0,0 0 16 0,0 0 16 16,0 0-960-16,-1 8-192 0,0-1-32 0,0 3-16 16,1 1-416-16,1 1-96 0,0 1-16 15,1 1 0-15,0-1-144 0,2 0 0 0,0 1 0 0,2-2 0 0,-1 1 0 0,2-4 0 16,0 0 0-16,1-1 0 0,0-3 0 0,1 0-176 15,0-3 16-15,1-1 0 32,1-2-1952-32,-1-2-384 0,0-4-64 0,0-2-7296 0,1-3-1472 0</inkml:trace>
  <inkml:trace contextRef="#ctx0" brushRef="#br0" timeOffset="130527.94">24335 11534 26719 0,'-9'-6'2368'0,"0"0"-1888"15,-2-1-480-15,0 0 0 0,-2 1 1712 0,2 0 240 0,0 1 48 0,0 0 16 16,2 2-1440-16,1 1-304 0,2 0-48 0,0 2-16 15,6 0-368-15,0 0-80 16,0 0-16-16,0 0 0 31,2 7-1248-31,3 1-256 0,3 0-48 0,2 1-11392 0</inkml:trace>
  <inkml:trace contextRef="#ctx0" brushRef="#br0" timeOffset="130715.73">24509 11512 5519 0,'0'0'240'0,"0"0"64"0,0 0-304 0,0 0 0 0,3-5 0 0,-3 5 0 16,0 0 5440-16,0 0 1040 0,0 0 208 0,0 0 32 0,0 0-4192 15,0 0-848-15,1 7-160 0,-1 3-48 16,0 2-528-16,-1 2-112 0,0 3-32 0,-1 0 0 16,0 3-256-16,1 2-48 0,0 1-16 15,0 1 0-15,-2 1-288 0,1-1-48 0,0-1-16 0,1 0 0 16,0 0-128-16,1-1 0 0,-2 0 0 0,2-1 128 16,2-1-128-16,-2-3 0 0,0 1 0 0,1-3 0 15,-1 0-2000-15,1-3-288 0,0-2-48 0,1-3-13136 0</inkml:trace>
  <inkml:trace contextRef="#ctx0" brushRef="#br0" timeOffset="131347.07">24299 11757 28559 0,'0'0'2544'0,"0"0"-2032"0,7 0-512 0,0 0 0 0,3 1-144 0,2 0-128 15,3 0-32 1,1 1 0-16,2 0 160 0,3-1 144 0,2 0-208 0,1 0 80 15,3-1 128-15,3 0 0 0,1-1 0 0,1-1 128 0,1-2-128 0,1 1 0 16,-1-4 0-16,-2 0 128 16,-3-2-128-16,-1 0 0 0,-6 1 0 0,-3 1 0 0,-3-1 0 0,-4 1 0 0,-4 2 144 0,-1-1-144 31,-3 2 1040-31,-3 4 112 0,0 0 0 0,0 0 16 16,0 0-96-16,0 0-32 0,-8 4 0 0,2 2 0 0,-3 0-528 0,2 3-96 0,0 1-32 0,0 1 0 31,2 1-384-31,1 0 0 0,2 2 0 0,2-2 0 0,1 0 0 0,2 0 0 15,1-1 0-15,0-1 0 0,2-1 0 0,-1-1 192 0,2-1-32 0,2-3 0 0,-2 0 160 0,2-2 16 16,0-2 16-16,1-1 0 0,0-3-96 16,0-1 0-1,-2-2-16-15,2-1 0 0,0-2 32 0,0-2 16 16,0-2 0-16,-3 3 0 0,-1-1 16 0,0-1 0 16,-2 1 0-16,-1 1 0 0,1 0 112 0,-1 2 32 15,-3 1 0-15,1 2 0 0,0 0 112 0,0 1 16 16,-1 5 16-16,0 0 0 0,0 0-384 0,0 0-80 0,0 0 0 0,-1 8-128 15,0 1 0-15,0 5 0 16,1 2-160-16,0 4 160 0,0 3-144 0,0 3 144 16,0 5 0-16,0 1 0 0,0 3-160 0,1 4 160 0,0 0-128 15,1 3 128-15,-1 1 0 0,2 0 0 16,-2 2 0-16,1-1-128 0,-1 0 128 0,0-9 0 16,0 2 0-16,1-1 0 0,0-1 0 0,-1-1 0 15,0 0 0-15,0-3 0 0,-1-3 0 0,-1-4 144 0,-1-3-144 0,-1-3 0 16,0-2 208-16,0-4-64 0,-1-2-16 0,0-4 0 15,-1-2 128-15,-4-5 0 0,-1-5 16 0,-1-3 0 16,-1-6-64-16,1-4-16 0,-1-4 0 0,1-4 0 16,2-3-192-16,1-3 0 0,2-2 0 0,0 1 0 0,3 2 0 15,2 1 0-15,3 2 0 0,1 2 0 0,3 0 0 16,1 4-160-16,3 4 32 0,1 0 0 0,2 1-80 0,2 4-16 16,-1 1 0-16,1 2 0 15,3 2-208-15,1 3-32 0,-2 2-16 0,2 2 0 16,0 1-816-16,1 2-176 0,-1 0-16 0,0 3-10752 15,-1 1-2160-15</inkml:trace>
  <inkml:trace contextRef="#ctx0" brushRef="#br0" timeOffset="136263.04">24339 5916 21183 0,'0'0'1888'0,"0"0"-1504"0,0 0-384 0</inkml:trace>
  <inkml:trace contextRef="#ctx0" brushRef="#br0" timeOffset="138752.12">19933 13759 2751 0,'0'0'256'0,"0"0"-256"16,0 0 0-16,0 0 0 0,0 0 1760 0,0 0 304 0,0 0 64 16,-2 4 16-16,2-4-128 0,0 0-32 0,-7 3 0 0,7-3 0 15,0 0-304-15,-5-2-64 0,5 2-16 16,-6-2 0-16,6 2-256 0,-4-3-48 0,4 3-16 0,-4-4 0 15,3-2-208-15,-1 1-48 16,1-2-16-16,1 0 0 0,2 0-480 0,0-1-80 0,2-1-32 0,1 0 0 0,2 1-128 0,1-1-32 16,-2 0 0-16,2 1 0 15,1 2-112-15,1 0-16 0,1 2-128 0,0-1 192 0,0 3-32 0,0 2-16 16,-2 1 0-16,1 3 0 0,-1 1-144 0,-1 3 192 16,0 2-192-16,-3 3 192 0,-1 2-192 0,-1 2 128 15,-2 1-128-15,-2 2 128 16,-2 1-128-16,-3 1 0 0,-2 1 144 0,-2 1-144 0,-2 1 0 0,-1-1 0 15,-1-2 0-15,0-2 0 0,3-2 0 0,2 0 0 0,-5-4 0 16,3-2 0-16,1-2 192 0,3-2 128 16,-1-3 32-16,3 0 0 0,5-5 224 15,0 0 32-15,0 0 16 0,0 0 0 0,0 0-128 0,0 0-32 16,0 0 0-16,5-1 0 0,3-1-272 0,3-2-64 16,-1 0-128-16,4-2 192 0,2 1-192 0,3-2 0 15,2 1 0-15,1-2 0 0,0 1 0 0,1 2 0 16,0-1 0-16,-1 2 0 0,-2 0 0 0,0 0 0 0,-4 3 0 0,0-1 0 31,-2 0-624-31,1 1-16 0,-4 0 0 0,0-1 0 16,-2 1-2176-16,0 1-432 0,-1-1-80 0,0 0-32 0</inkml:trace>
  <inkml:trace contextRef="#ctx0" brushRef="#br0" timeOffset="139239.42">20087 13461 23439 0,'-11'-13'1024'0,"7"7"240"0,-2 1-1008 0,-1-1-256 0,1 1 0 0,-13-6 544 0,9 5 64 0,0 1 16 0,0 0 0 15,-1 3 96-15,2 1 32 0,-1 0 0 0,-1 2 0 16,0 2-272-16,0 3-48 0,1 1-16 15,-1 4 0-15,-1 4 80 0,0 1 16 0,-2 3 0 0,1 4 0 16,0 5 0-16,0 1 0 0,-2 5 0 0,2 4 0 16,-1 1-144-16,1 3-32 0,1-1 0 0,2 0 0 15,2 0-128-15,3 1-16 16,2-1-16-16,3 0 0 0,4-2-176 0,2-1 0 0,4-3 144 0,3-1-144 16,1-4 208-16,1-2-16 0,3 0-16 0,2-5 0 0,5-2 240 15,0-3 48-15,2-1 16 0,4-5 0 16,3-3-144-16,4-3-16 0,1-2-16 0,3-3 0 0,1-6-96 0,-3-3-16 15,-4-5 0-15,-2-4 0 0,0-6 32 16,-2-6 0-16,-2-6 0 0,-3-6 0 0,0-4 16 16,-4-5 0-16,-3-5 0 0,-7-5 0 0,-3-4-48 15,-7 2-16-15,-4 0 0 0,-6 3 0 0,-5 6 160 16,-3 4 48-16,-5 5 0 0,-3 6 0 0,-2 5 240 0,-4 7 48 16,-4 4 16-16,-3 5 0 0,-5 5-688 0,-2 3 0 15,-1 5-176-15,0 4 48 16,1 4-320-16,2 4-64 0,2 3-16 0,1 3 0 15,2 2-640-15,2 3-128 0,2 4-32 0,4 3-10768 16,3 1-2176-16</inkml:trace>
  <inkml:trace contextRef="#ctx0" brushRef="#br0" timeOffset="140231.1">21083 13829 22175 0,'0'0'976'0,"-2"-6"208"0,0 0-944 0,0-1-240 0,0-2 0 0,-4 2 0 15,1 2 1408-15,0-1 224 16,2 1 48-16,2 0 16 0,-2 1-544 0,3 4-128 16,0 0 0-16,0 0-16 0,0 0-416 0,0 0-80 15,-1 6 0-15,-2 4-16 0,0 4 80 0,0 2 32 0,0 2 0 0,-1 3 0 16,-1 3-320-16,-1 2-64 0,1 2-16 0,-2 1 0 16,1 1-16-16,0 2-16 0,1 0 0 0,-1 0 0 15,2 0-176-15,-1-3 0 0,0 0 144 0,0-4-144 0,2-2 0 0,0-2 144 16,1-2-144-16,2-1 0 0,-2-4 160 0,2-3-160 15,-1-3 128-15,1-2-128 0,0-6 192 16,0 0-32-16,0 0-16 0,0 0 0 0,0 0 128 16,3-9 32-16,-1-3 0 0,0-4 0 0,0-4-304 0,0-2 128 15,1-6-128-15,-1-3 0 0,0-7 128 0,-1 0-128 16,1-3 0-16,2 0 0 0,0-1 256 0,-1 1-48 0,3 0-16 16,0 2 0-16,2 4 0 15,1 3-16-15,1 4 0 0,1 2 0 16,1 4-176-16,1 4 192 0,1 1-192 0,1 4 192 0,1 3-192 0,2 2 0 15,-1 3 0-15,0 3 128 0,0 1-128 0,-1 2 0 16,-2 2 0-16,-2 3 0 0,-2 0 0 0,-2 3 0 16,-2 1 144-16,-1 1-144 0,-3 0 0 0,-1 3-160 15,-3 2 16-15,-2-1 0 0,-2 1 144 0,-3 1 0 16,-2 1 0-16,-1-2 0 0,-2-1 0 0,-2 1 0 16,0-3 0-16,-1-1 128 0,1-1-128 15,-1-1 0-15,1-1 0 0,1-1 0 0,0-1-304 0,3-1-80 0,2-2 0 0,1-2-16 16,3 1-2224-16,1-2-432 0,5-1-80 15,0 0-11440-15</inkml:trace>
  <inkml:trace contextRef="#ctx0" brushRef="#br0" timeOffset="140592.72">21507 13773 24767 0,'16'-10'1088'0,"-11"6"240"0,1 0-1072 0,-3-1-256 0,-1 0 0 0,-1-1 0 0,-2 1 1712 0,-1-1 272 31,-3 2 64-31,0-1 16 0,-3 2-720 0,1 2-128 0,-4 1-48 0,-2 1 0 15,-1 1-592-15,0 3-112 0,1 0-16 0,-1 3-16 0,0 1-304 0,1 1-128 16,1 1 128-16,1 0-128 0,1 1 0 0,1 0 0 16,1 0 0-16,3 0 0 0,3-1 0 15,-2 1 0-15,4-1 0 0,2-1 0 0,1-1 0 0,1-2 0 16,3-1 0-16,-1-3 0 0,3-2-240 0,1-1 80 0,1-2 16 0,1-2 0 16,3-4 144-16,-1-1 0 15,0-2 0-15,2-2 0 0,-1-1 128 0,-3-2-128 16,-1-1 128-16,-1 1-128 0,-1 0 240 0,-3 2-32 0,-1 1 0 0,-2 2 0 15,0 3 288-15,0 1 48 0,-3 7 16 0,0 0 0 16,0 0-32-16,0 0 0 0,0 7 0 0,0 1 0 16,-2 5-368-16,1 1-160 0,0 1 128 0,1 2-128 31,0 0 0-31,1 1 0 0,2-2 0 0,0 2 0 0,0 0 0 0,3-2-176 0,0-2 176 0,2 0-192 16,2-2-448-16,-1-2-80 0,2-3-32 0,0-1 0 15,1-3-608-15,0-2-128 0,1-2-32 16,1-2 0-16,-2-4-2176 0,2-2-432 0</inkml:trace>
  <inkml:trace contextRef="#ctx0" brushRef="#br0" timeOffset="140891.06">21766 13719 4607 0,'0'0'400'0,"-3"-5"-400"16,0-1 0-16,-1 2 0 0,-1 0 5056 0,0-1 912 15,-2 2 192-15,3 0 48 0,-1-1-3744 0,5 4-736 16,-3-3-160-16,3 3-32 0,0 0-784 0,0 0-176 16,0 0-16-1,0 0-16-15,0 0-224 0,7 1-32 0,-1 2-16 0,1 3 0 0,-2 3-96 0,1 2-32 31,1 1 0-31,-2 2 0 0,1 3-144 0,-2 0 160 16,0 1-160-16,0 0 160 0,-2 2-16 0,-1 0 0 16,-1 0 0-16,-1-1 0 0,-1-3-16 0,-1-2-128 0,1 0 192 0,1-3-64 0,1-4 16 0,0-7 0 0,0 0 0 0,0 0 0 15,0 0 560-15,0 0 96 16,0 0 32-16,0 0 0 0,0-9-96 0,2-2-16 16,2-3 0-16,0-2 0 0,2-3-416 0,0-3-96 15,3-2-16-15,-1 0 0 0,0-1-192 0,2 2 0 0,1 0 0 0,0 3 0 16,-1 3 0-16,-1 2 0 0,1 4 0 0,0 3-160 15,-1 0-208 1,-1 4-32-16,1 1-16 0,0 2 0 0,1 2-1632 0,0 3-336 16,0 0-64-16,0 2-8576 0,1 0-1712 0</inkml:trace>
  <inkml:trace contextRef="#ctx0" brushRef="#br0" timeOffset="141238.14">22258 13660 13823 0,'0'0'1216'0,"0"0"-960"15,-4-4-256-15,-1-1 0 0,-1 1 3568 0,-1 0 656 16,0 2 144-16,-3 1 32 0,-2 2-2176 0,0 1-432 16,-2 3-96-16,1 3-16 0,-1 0-944 0,1 3-192 15,-2 0-32-15,2 3-16 0,0 1-240 0,0 0-64 16,-1 1 0-16,3 0 0 0,1 0-64 0,1-1-128 16,2 0 176-16,3 0-176 0,2-2 0 0,2-2 0 15,1-1 0-15,2-1 0 0,3-2 0 0,1 0 0 16,3-3 0-16,0-3 0 0,1-2 0 0,0-1-224 15,0-2 32-15,1-3 16 0,0-3 176 0,1-1 0 16,1-3-144-16,0-4 144 0,0-1-144 0,-1-2 144 0,0-2-192 16,-2 1 192-16,-2 1 0 0,0 1 0 0,-2 4 0 0,-2 3 0 15,0 3 256-15,-3 3 48 0,-1 1 16 16,-1 6 0-16,0 0 176 0,0 0 32 0,0 0 16 0,-3 8 0 16,-1 2-368-16,1 1-176 0,-1 1 160 0,0 1-160 15,0 1 0-15,1 2 0 0,1 0 0 0,0 1 0 16,1-1-144-16,0 0-32 0,0-3 0 0,1-1 0 31,1-1-592-31,1-1-112 0,2-2-16 0,1-2-16 16,2-3-2336-16,2 0-464 0</inkml:trace>
  <inkml:trace contextRef="#ctx0" brushRef="#br0" timeOffset="141693.92">22522 13680 8287 0,'0'0'736'0,"-3"7"-592"15,-3 2-144-15,-1 1 0 0,-1 1 3312 0,1 1 624 16,-1 0 128-16,0 0 32 0,0 1-3040 0,0-1-608 15,-2 0-112-15,1-1-16 0,1-1 592 0,2-2 128 16,-1 0 32-16,2-1 0 0,0-2 272 0,5-5 64 16,0 0 16-16,0 0 0 0,0 0-352 0,0 0-80 0,0 0-16 0,3-4 0 15,3-3-528-15,2-2-96 0,2-3-32 0,1-2 0 16,0-2-96-16,2-4-32 16,1-2 0-16,1 0 0 0,1 0-48 0,-1 2-16 15,0 2 0-15,-2 4 0 0,-1 2-128 0,-2 3 0 16,0 1 0-16,-3 5 128 0,0 2 128 0,-7 1 32 0,5 4 0 0,0 4 0 15,-2 2 48-15,-1 2 16 0,1 2 0 0,-1 2 0 16,-1-1-144-16,0 3-16 0,-1-2-16 0,1 1 0 16,0-2-176-16,1 0 0 0,1-2 0 0,0-1 0 15,1-2 0-15,1-1 128 0,1-3-128 0,1-1 0 16,-7-5 256-16,9 1-48 0,1-2 0 0,1-3 0 16,1-1 48-16,1-3 0 0,1-1 0 0,2-3 0 15,-1-2-96-15,3-3-16 0,1-1 0 0,0-2 0 16,-1 0-144-16,-1 2 160 0,1 2-160 0,-3 3 160 15,-2 2-160-15,0 2 0 0,-4 3 0 0,0 3 0 0,-2 1 0 0,-7 2 0 16,5 2 0-16,1 4 0 0,-2 0 0 0,0 3 0 16,-2 2 0-16,0 1 0 0,0 1 0 0,0 2 0 15,-1-1 0-15,2 0 0 0,-1-1 0 0,1 1-144 16,-2-2 144-16,1-1-208 16,2-2-224-16,0-1-32 0,1-1-16 0,0-2 0 15,3 0-1936-15,1-3-384 0,0-2-80 0</inkml:trace>
  <inkml:trace contextRef="#ctx0" brushRef="#br0" timeOffset="142213.92">23214 13705 23039 0,'0'0'2048'0,"-5"2"-1648"0,-1 2-400 0,0-2 0 0,0 0 1008 0,1 0 112 0,-1 0 32 0,6-2 0 16,-5 1 128-16,5-1 16 0,0 0 16 0,0 0 0 15,0 0-224-15,0 0-64 0,0 0 0 0,0 0 0 16,2-5-512-16,1-2-128 0,2 0 0 0,0-1-16 15,2-2-208-15,2-1-32 0,-3-1-128 0,2-1 192 16,-2-2 32-16,1 2 0 0,0-1 0 0,-3 1 0 16,-1 0-32-16,0 0-16 0,-2 4 0 0,-1 0 0 15,-1 2 144-15,-2 3 48 0,-1 2 0 0,-2 2 0 16,-1 3 112-16,-2 2 32 0,0 2 0 0,-1 2 0 0,-1 1-512 0,0 2 128 16,0 2-128-16,-1 1 0 0,2 3 0 0,1 0 0 15,1-1 0-15,2 1 0 0,1 1 0 0,1-2 0 16,2 0 0-16,2-2 0 0,2 0 0 0,2-1-128 15,0-2 128-15,2-2 0 0,1-2 0 0,2-1-128 16,2-3 128-16,2 0 0 0,2-3-192 0,0-2 64 16,1-3 128-16,2-1-208 0,1-4 208 0,2-3-176 15,1-2 176-15,1-6-160 0,0-4 0 16,0-4 0-16,-2-3 0 0,-1-2 0 0,-2-1 160 0,0 0-208 16,-3 0 80-16,-1 1 128 0,-5 1 0 0,0 5 0 0,-2 3 144 0,-3 3-16 15,-2 3 480-15,0 3 96 16,-2 3 32-16,-2 3 0 0,0 3-208 0,2 6-32 0,0 0-16 0,-5 1 0 15,-3 3-320-15,0 2-160 16,0 3 160-16,-1 2-160 0,-1 2 0 0,0 4 0 16,-1 3 0-16,0 2 0 0,0 2 0 0,1 1-128 0,1 1 128 0,3 1 0 15,0-1 0-15,1 2 0 0,-1-1 0 0,4 0 0 16,1-2 0-16,1 0 0 0,0-1 0 0,2-2 0 16,4-2-304-16,-1-2 48 0,3-3 16 0,1-2 0 31,2-2-1920-31,2-2-384 0,1-2-80 0,1-4-8752 0,1-2-1744 0</inkml:trace>
  <inkml:trace contextRef="#ctx0" brushRef="#br0" timeOffset="142370.04">23388 13592 34095 0,'-5'-6'3024'0,"-1"2"-2416"16,0-1-480-16,0 1-128 0,2 0 512 0,0-1 64 15,2 1 32-15,2 4 0 0,2-6-176 0,3 2-48 16,1 0 0-16,4-1 0 0,3 2-384 0,3-2-176 15,0 1 16-15,3 0 0 16,2-2-1248-16,1 0-240 0,1 1-48 0,0 1-8272 16,0-1-1648-16</inkml:trace>
  <inkml:trace contextRef="#ctx0" brushRef="#br0" timeOffset="142700.19">23660 13715 28095 0,'0'0'1248'0,"0"0"256"0,0 0-1200 0,0 0-304 0,0 0 0 0,0 0 0 16,0 0 640-16,5-2 80 0,1-4 16 0,2 1 0 16,0-1 0-16,1 0 0 0,0-3 0 0,1 0 0 15,0-1-144-15,1-1-16 16,0-1-16-16,1-2 0 0,0-2 0 0,-1 0 0 0,-2-2 0 0,-2 2 0 16,-3-1-160-16,-1 2-16 15,-1 2-16-15,-2 1 0 0,-3 1 96 0,0 2 32 0,-2 2 0 0,0 3 0 0,-3 2-128 0,-1 0-32 16,0 6 0-16,0 1 0 15,-2 1-336-15,0 1 0 0,-2 3 0 0,2 4 128 0,2 0-128 0,0 1 0 16,0 1 0-16,2 0 0 0,2 2 0 16,4-1-160-16,-3 2 160 15,4 0 0-15,4-1-160 0,-1 2 160 0,3-2-128 0,1-1 128 16,4 0-208-16,2-2 32 0,2 0 16 0,2-1 0 16,3-3-816-16,3-1-176 0,1-2-16 0,3-3-16 15,-2-3-2704-15,0-2-528 0</inkml:trace>
  <inkml:trace contextRef="#ctx0" brushRef="#br0" timeOffset="143025.39">24095 13555 27359 0,'-7'-9'1216'0,"3"4"240"0,0 1-1168 15,0-1-288-15,-1 1 0 0,2 0 0 0,0 0 1072 0,3 4 144 16,0 0 48-16,0 0 0 0,0 0-688 0,0 0-144 0,0 0-32 0,0 0 0 16,0 0-272-16,3 8-128 0,0 1 128 0,2 1-128 15,-1 1 288-15,3 3-32 0,-2 0 0 0,1 3 0 16,-2-1 128-16,-1 2 0 0,0 1 16 0,0-2 0 15,-2 0 16-15,-1 0 0 0,-1-1 0 0,0-3 0 16,-1-1-176-16,0-1-48 0,0-2 0 0,0-3 0 16,2-6 16-16,0 0 0 0,0 0 0 15,0 0 0-15,0 0 304 0,0 0 48 0,-4-6 16 0,1-3 0 16,1 0-64-16,2-3 0 0,2-1 0 0,1-4 0 0,1-1-320 0,2-2-64 31,1-1 0-31,2-1-128 0,1 0 0 0,0 1 0 0,2 0 0 0,-1 5 0 0,0 1 0 0,0 3 0 16,0 2 0-1,-1 4 0-15,-2 0-160 0,0 2 160 0,-1 1-160 16,0 0 160-16,-7 3-672 0,6 1-32 0,-6-1-16 0,7 4 0 31,0 0-2416-31,1 1-464 0,0 0-112 0,1 1-10368 0</inkml:trace>
  <inkml:trace contextRef="#ctx0" brushRef="#br0" timeOffset="143282.85">24441 13519 5519 0,'10'-6'240'0,"-6"2"64"0,1 0-304 0,0-1 0 15,1 1 0-15,-2-1 0 0,-1-2 4032 0,-1 0 736 16,0 1 160-16,-4-1 16 0,0 2-2080 0,-1 0-432 0,1 2-64 0,-3 1-32 15,1 0-832-15,-4 2-160 16,1 2-48-16,-1 2 0 0,-1 2-816 0,0 1-160 0,0 0-48 0,1 1 0 16,0 2-272-16,1 1 0 0,2 0 0 0,2 1 0 31,-1 0 0-31,3 0 0 0,1 0 0 0,2 0 0 16,1 0 144-16,1-1-16 0,1 1-128 0,3-2 192 0,2 0 336 15,0 0 64-15,1-1 16 0,1 0 0 0,0-2-288 0,0 2-48 16,-1-3-16-16,-2-1 0 0,0-1 0 0,-4 0-16 15,-5-4 0-15,0 0 0 0,0 0 192 0,0 0 32 16,-3 6 16-16,-4-1 0 0,-2-1 80 0,-4 2 16 16,-1 0 0-16,-2 2 0 0,-2 0-576 0,-3 2-304 15,-2 2 48-15,-3 0-13120 16,-4 1-2608-16</inkml:trace>
  <inkml:trace contextRef="#ctx0" brushRef="#br0" timeOffset="144115.59">21206 14979 10127 0,'0'0'896'0,"0"0"-704"15,0 0-192-15,-4 4 0 0,0 1 2928 0,4-5 544 16,-5 4 112-16,-2 2 32 0,7-6-1952 0,0 0-400 16,-4 3-80-16,4-3-16 0,-7 4-112 0,7-4-32 15,0 0 0-15,0 0 0 0,0 0 16 0,0 0 0 16,0 0 0-16,0 0 0 0,0 0-432 0,0 0-96 0,4-5 0 0,1-2-16 16,0-1 0-16,0 1 0 0,0-3 0 0,2 0 0 15,-1 0-192-15,2-1-48 0,0-3 0 0,1-1 0 16,-1 0-80-16,3-3-32 0,3-2 0 0,-1-2 0 15,0-2-144-15,0 0 0 0,1-2 0 0,3-1 128 0,-1 0-128 0,1 1 0 16,-2 0 144 0,1 2-144-16,-2 0 0 0,-2 1 0 0,-3 3 0 0,-1 3 128 0,-2 3-128 0,-1 2 0 15,-4 2 0-15,-1 2 0 16,-2 2-304-16,-2 1-80 0,0 1 0 0,-3 3-16 16,0 2-304-16,-2 1-48 0,-1 3-16 0,-3 1 0 0,2 3 384 0,1 1 80 15,1-1 16-15,1 2 0 0,2 1 288 0,1 1-192 16,3 0 192-16,0 2-160 0,2-2 160 0,1 0 0 15,2 0-144-15,-1 0 144 0,3 1 0 0,0-2 0 16,2 0 0-16,1 0 0 0,2 0 0 0,1 0 160 16,0-1-16-16,2 0 0 0,1 0 368 0,1-1 64 15,2 0 0-15,1 0 16 0,-1 0 32 0,2 0 0 16,-2-1 0-16,-1-1 0 0,-2 0-176 0,-1-2-16 16,-1 0-16-16,-2-2 0 0,-1 0-208 0,-3-1-32 0,-6-3-16 0,0 0 0 15,0 0 0-15,5 2 0 16,-5-2 0-16,0 0 0 0,0 0-160 0,0 0 0 15,0 0 0-15,6-2 128 16,-6 2-1584-16,5-3-320 0,1-2-64 0,-1 1-9520 0,1-1-1904 0</inkml:trace>
  <inkml:trace contextRef="#ctx0" brushRef="#br0" timeOffset="144321.46">21857 14825 29375 0,'0'0'1296'0,"0"0"272"0,0 0-1248 0,8-1-320 0,-3-1 0 0,1-1 0 0,-1 2 1600 0,1 1 256 15,-1 1 48-15,-5-1 16 0,0 0-512 16,8 5-80-16,1-1-32 0,-1 2 0 0,1 2-624 0,-2 1-128 16,-2 0-32-16,-1 2 0 0,-7-1-128 0,1 0-48 15,1 0 0-15,-3 0 0 0,-4-2-336 0,-2 2 0 16,-2 0 0-16,-7 5 128 31,0-3-992-31,-2 1-192 0,-1 0-32 0,6-4-11312 0,0 0-2256 0</inkml:trace>
  <inkml:trace contextRef="#ctx0" brushRef="#br0" timeOffset="144871.85">22621 14565 5519 0,'2'-12'240'0,"-1"7"64"0,1-2-304 0,1-1 0 0,2 0 0 0,0-1 0 0,-1-1 4336 0,3 0 800 16,1-1 176-16,-2 1 16 0,0 0-3168 0,-1 0-640 15,2 1-128-15,0 3-32 0,-2-1-144 0,1 3-16 0,-6 4-16 0,0 0 0 31,0 0-432-31,0 0-96 0,0 0-16 0,5 6 0 16,-5 3-240-16,0 2-48 0,0 1-16 0,-3 4 0 0,-1 1-112 0,0 3-32 16,-1 1 0-16,-1 1 0 0,2 0 16 0,-1 0 0 15,0 1 0-15,0-1 0 16,2-1-64-16,1-2-16 0,0-2 0 0,2-1 0 0,1-2 16 16,2-2 0-16,1-1 0 0,1-1 0 0,-1-1 224 0,1-1 32 0,1-2 16 0,3 0 0 15,2-2-160-15,1-1-48 0,1 0 0 0,2-2 0 16,0-2-368-16,2-1-80 15,-1 1-16-15,2-1 0 0,0-1-1680 16,2 0-352-16,1-1-64 0,-3 1-13584 0</inkml:trace>
  <inkml:trace contextRef="#ctx0" brushRef="#br0" timeOffset="145381.72">23028 14792 18431 0,'0'0'1632'0,"0"0"-1312"31,0 0-320-31,0 0 0 0,2-6 2144 0,0 2 352 0,0 0 80 0,1-1 16 0,6-4-704 16,-2 5-1152-16,-1-2-16 0,1 1-448 16,1-2-80-16,0 0-32 0,1-1 0 0,-1-1-160 0,1-1 128 15,-4 1-128-15,2 0 128 16,-3-1 48-16,-1 0 0 0,0 1 0 0,-2 0 0 16,-1 3 144-16,-1 1 16 0,1 5 16 0,-4-3 0 0,-1 1 304 0,-2 3 64 15,-2 1 16-15,1 3 0 0,-2 4-224 0,-1 1-64 16,0 2 0-16,0 1 0 0,1 2-272 0,0 0-176 0,1 1 192 0,1-1-192 15,1 3 144-15,1-2-144 0,2-1 0 0,2 1 144 16,1-2-144-16,2 0 0 0,1 0 0 0,2-3 0 16,2 0 0-16,0-1 0 0,2-3 0 0,2 0 0 15,1-3-288-15,2 0 64 0,3-3 16 0,0-1 0 16,2-3-784-16,-1-1-160 16,4-5-16-16,2-1-16 0,-2-2-880 0,2-3-176 15,1-3-48-15,2 0 0 0,-1-3-144 16,-1-1-48-16,-2-3 0 0,-1 0 0 0,-1-1 1664 0,-4-1 336 0,-2 1 64 0,-3 2 16 0,-3 2 2000 0,-1 3 384 15,-4 1 96-15,1 4 16 0,-4 1 448 0,0 2 80 16,-4 2 32 0,2 3 0-16,0 1-880 0,2 5-176 0,-4-3-48 0,4 3 0 0,-6 2-624 0,2 2-128 15,-2 3-32-15,1 3 0 0,-1 2-384 0,1 3-64 32,0 4-32-32,1 3 0 0,2 0-288 0,-2 2 128 15,2 2-128-15,0 1 0 0,-1 1 0 0,2 0 0 16,1 1 0-16,0 1 0 0,-4-2 0 0,3-1 0 15,1-1 0-15,0 0 0 0,0 0 0 0,0-2 0 16,-1-2 0-16,0-1 0 16,-1-3-464-16,0-1-208 0,-1-3-32 0,1-3-16 15,0-3-2736-15,-1-1-528 0</inkml:trace>
  <inkml:trace contextRef="#ctx0" brushRef="#br0" timeOffset="145755.12">23202 14878 5519 0,'0'0'496'0,"-2"-6"-496"0,0 0 0 0,1-2 0 15,0 0 4912-15,4 2 880 0,0-2 176 0,4-1 48 0,1 0-4640 0,3 2-928 16,3-2-176-16,6-1-32 0,4 0-240 0,1 0 176 16,5 1-176-16,0-2 160 0,0-1-16 0,0 0 0 15,-1-2 0-15,-1-2 0 0,-1 0 240 0,-2-1 32 16,-2 1 16-16,-1-2 0 0,-2-2-80 0,-3 1-16 16,-3-1 0-16,-3 2 0 15,0 2-16-15,-3 1-16 0,-2 1 0 0,-4 2 0 0,0 1 432 0,-3 2 96 16,-3 0 0-16,-1 3 16 0,0-1-80 0,-1 3-32 15,0 1 0-15,-2 0 0 0,0 2-432 0,2 1-96 16,-2 2-16-16,2 2 0 0,-1 0-192 0,1 2 0 16,2 0 0-16,0 4 0 0,-2 3 0 0,4 2 0 15,1 1 0-15,0 4 0 0,-1 1 128 0,2 2-128 16,2 0 0-16,0 2 144 0,-2 2 16 0,2-1 0 16,-1 1 0-16,0-1 0 0,0 0 16 0,1 2 0 0,0-2 0 0,0 0 0 15,-3-2-176-15,1 0 128 0,1-1-128 0,0-1 128 16,0-1-128-16,0 0 0 15,-1-2 0-15,1-3 128 0,-1-2-128 0,0-2 0 0,0-1 0 0,0-2 128 16,0-1-448-16,0-8-112 16,0 0-16-16,0 0 0 0,0 0-2528 0,0 0-512 15</inkml:trace>
  <inkml:trace contextRef="#ctx0" brushRef="#br0" timeOffset="145897.65">23496 14899 8287 0,'0'0'368'0,"1"-5"80"0,-1-1-448 0,2-1 0 0,-1 0 0 0,4 2 0 0,-2-1 6336 0,3 1 1200 15,1-1 224-15,2 1 48 0,2-1-5776 0,3 1-1168 16,3-2-224-16,0 2-64 0,3-2-576 0,1 1 0 16,-1-1 0-16,2 1 0 15,3 1 0-15,1-1-320 0,-4 2 64 0,1 0 16 16,3-1-2800-16,-1 1-560 0</inkml:trace>
  <inkml:trace contextRef="#ctx0" brushRef="#br0" timeOffset="149926.22">21440 15564 23039 0,'2'-12'1024'0,"2"4"192"0,2-1-960 0,-1 0-256 16,0-1 0-16,1-1 0 0,-1 0 1216 0,1 1 192 15,-1 0 32-15,1 1 16 0,-6 9-96 0,0 0-16 16,5-5 0-16,-5 5 0 0,0 0-448 0,0 0-112 16,0 0-16-16,0 0 0 0,0 6-128 0,-1 3-48 15,-2 0 0-15,-2 3 0 0,0 2-144 0,-2 3-48 0,-1 0 0 0,1 3 0 16,-9 19-208-16,2-3-64 0,1-1 0 16,-1-2 0-16,1-2-128 0,5-5 0 0,0-3 144 0,4-2-144 15,0-2 0-15,3-3 0 0,2 0 0 0,3-3 128 16,1-2 112-16,3-1 16 0,1-2 16 0,2-2 0 15,1-1 368-15,3-1 80 0,2-2 16 0,2-1 0 16,3-2-416-16,3-2-64 0,-3-3-32 0,1 0 0 16,1-3-224-16,-3 0 144 0,-1 0-144 0,-3 1 128 15,0-2-128-15,-2 0-176 0,-2 1 48 0,-3 1 0 32,0 3-384-32,-2 0-64 0,-3 1 0 0,-5 4-16 0,7-4-2224 15,-7 4-448-15,0 0-96 0</inkml:trace>
  <inkml:trace contextRef="#ctx0" brushRef="#br0" timeOffset="150446.1">21727 15854 30063 0,'0'0'1328'0,"0"0"272"0,0 0-1280 0,3-5-320 16,2-1 0-16,-1 2 0 0,3-1 544 0,-2-1 32 16,0 1 16-16,-1 0 0 0,-1 0-208 0,2-1-64 15,0-2 0-15,4 1 0 0,-3-2-320 0,0 0 128 16,0-1-128-16,-1 3 0 0,1-1 0 0,-1 0 128 15,0 2-128-15,-2-1 0 0,-1 1 160 0,-2 6-32 16,0 0-128-16,0 0 192 0,-2-5 192 0,2 5 48 0,0 0 0 0,-9 0 0 16,-1 2 112-16,0 3 32 0,-1 1 0 0,1 3 0 15,1 1-256-15,-1 2-64 0,-1 0 0 0,1 1 0 16,0 0-64-16,1 1-32 0,1 0 0 0,3-1 0 16,-1 0-160-16,3 2 192 0,2-3-192 0,1 0 192 15,1-1-192-15,1 0 0 0,2-1 0 0,0 0 0 16,1-4 0-16,3 0 0 0,1-2 0 0,2-1 0 31,2 0-368-31,0-2-96 0,-1-2-32 0,3-2 0 16,1 0-1424-16,2-2-272 0,-1-4-64 0,1-2-16 0,1-3 832 15,-1-2 160-15,0 0 48 0,0-3 0 0,-2 0-80 16,1 1-16-16,-3 0 0 0,-2 0 0 0,-2 0 1328 0,-2 0 320 0,-4 4 48 0,-1 2 0 0,0 0 1040 0,-2 2 224 16,-1 2 32-16,0 8 16 0,-3-8 240 0,3 8 32 15,-2-5 16-15,2 5 0 0,0 0-944 0,0 0-176 16,0 0-32-16,0 0-16 0,-6 5-304 0,1 3-64 15,0 2-16-15,0 2 0 0,1 2-64 0,1 3-16 16,0 0 0-16,0 2 0 0,1 1-128 0,0 2-16 16,0 0-16-16,-2 1 0 0,1 1-176 0,2-1 0 15,0-1 0-15,0-1 128 0,0 0-128 0,1-1 0 16,-2-4 0-16,2 0 0 16,2-4-272-16,-1-1-96 0,-1-2-16 0,0-9 0 15,-3 8-1392-15,3-8-272 0,0 0-64 0,0 0-8384 0,0 0-1664 0</inkml:trace>
  <inkml:trace contextRef="#ctx0" brushRef="#br0" timeOffset="150760.7">21880 15972 8287 0,'-2'-9'736'0,"1"4"-592"0,0-3-144 0,0 2 0 16,2-1 4160-16,-1 7 784 0,4-8 176 0,2 2 16 15,0 0-3328-15,3 1-656 0,2-1-144 16,3 1-32-16,3 0-784 0,1 1-192 0,4-3 0 0,2 1 0 16,0-1 0-16,0 0-192 0,-1-1 192 0,-1 0-208 15,-1 1 80-15,-2 1 128 16,-2-2-208-16,0 0 80 0,-3 1 128 0,-2-1 0 15,-2-2 0-15,-2 1 0 0,-4 0 128 0,-1 1-128 0,0-1 160 0,-2 0-160 16,-1 1 448-16,-1 3-16 0,-3-1 0 0,1 1 0 0,0-1 320 0,-3 1 64 16,-1-1 16-16,0 3 0 0,0 0-160 0,7 3-32 15,-8-2 0-15,8 2 0 0,-8 2-64 0,8-2-32 16,-7 5 0-16,7-5 0 0,-4 9-416 0,1 1-128 16,-1 0 0-16,4 3 0 0,0 1 0 0,1 3 160 15,0-1-160-15,2 4 128 16,0 2-128-16,0 3 0 0,-1 2-160 0,2-1 160 0,-2 0 0 0,1-1 0 15,-2 1 0-15,-1-2 0 0,0-2 128 0,0 0-128 16,0-1 0-16,0-1 0 0,-1-1 0 0,1-3 0 0,-2-1-192 0,0-3 48 31,-1-2-1712-31,3-10-352 0,-5 8-64 0</inkml:trace>
  <inkml:trace contextRef="#ctx0" brushRef="#br0" timeOffset="150917.57">22133 15970 6447 0,'0'0'272'0,"0"-7"80"0,-1-1-352 0,1 8 0 0,2-8 0 0,-2 8 0 16,7-8 5984-16,0 0 1120 0,2 2 240 0,1 0 32 16,2 2-5968-16,1 0-1184 0,2-2-224 0,0 1 0 15,3-3 384-15,-1 1 176 0,3 0 16 0,-1-1-10640 32,0-1-2144-32</inkml:trace>
  <inkml:trace contextRef="#ctx0" brushRef="#br0" timeOffset="151279.4">22786 15379 35935 0,'-7'-14'1600'0,"3"5"320"0,1-1-1536 0,1-1-384 0,1-1 0 0,1 0 0 0,0 0 0 0,3 2 0 0,-1 1 0 0,1 3 0 15,-1-2 336-15,-2 8 48 0,0 0 16 0,5-6 0 16,-5 6 112-16,0 0 32 0,9 3 0 0,-9-3 0 31,7 7 16-31,-2 4 0 0,-2 8 0 0,-3 3 0 0,0 3 80 0,-5 6 32 16,-2 5 0-16,-3 6 0 0,-2 4-256 0,-2 6-48 0,-5 4-16 0,-3 4 0 16,-2 1-128-16,0 3-32 0,1 1 0 0,1 0 0 15,3-2-192-15,-1-3 144 0,3-2-144 0,1-4 128 16,2-2-128-16,1-5 0 0,1-2 144 0,2-4-144 15,1-2 144-15,-1-6-144 0,0-4 192 0,0-2-192 16,2-5 176-16,-1-4-176 0,2-1 160 0,-1-4-160 0,2-2 0 16,0-3 0-16,6-8-128 0,-5 5 128 15,-1-3-2080-15,6-2-304 16,0 0-64-16,-3-9-15696 0</inkml:trace>
  <inkml:trace contextRef="#ctx0" brushRef="#br0" timeOffset="152271.34">22766 16322 17391 0,'0'0'768'0,"0"0"160"0,0 0-736 0,0 0-192 0,0 0 0 0,0 0 0 16,0 0 1504-16,0 0 272 0,0 0 48 0,0 0 16 16,0 0-144-16,0 0-32 0,0 0 0 0,0 0 0 15,0 0-400-15,0 0-96 0,0 0-16 0,0 0 0 0,0 0-448 0,0 0-112 0,0 0-16 0,0 0 0 16,0 0-256-16,0 0-64 15,0 0-16-15,0 0 0 0,0 0-112 0,0 0-128 16,0 0 176-16,3-8-176 0,-3 2 144 0,0 6-144 16,0 0 0-16,4-9 144 0,1 1-144 0,-1 3 0 15,-4 5 0-15,6-9 0 0,-1 1 0 0,1 0 0 16,-2 0 0-16,1-1 0 0,-1 0 144 0,0 0-144 16,1-1 160-16,-1 0-160 0,-1 1 0 0,1 0 128 15,-2 1-128-15,-2 8 0 0,5-7 0 0,-5 7 0 16,1-6 0-16,-1 6 0 0,0 0 0 0,0 0-128 15,0 0 128-15,0 0-160 0,-1-6-112 0,1 6-32 0,0 0 0 16,0 0 0-16,0 0 32 0,0 0 0 0,0 0 0 16,0 0 0-16,0 0 272 0,0 0-192 0,0 0 192 0,0 0-160 15,0 0 160-15,0 0 0 0,0 0 0 0,0 0 0 16,0 0 0-16,0 0 0 0,-7 4 0 0,7-4 0 16,0 0 0-16,0 0-128 0,0 0 128 0,0 0 0 15,0 0 0-15,0 0 0 0,0 0 0 0,0 0-128 16,0 0 128-16,8 3-160 0,-8-3 160 0,9 2-160 15,-9-2 16-15,10 0 0 0,-10 0 0 0,9 0 0 16,-9 0 144-16,0 0-208 0,8-1 80 0,-8 1 128 16,0 0 0-16,0 0 0 0,0 0 0 0,0 0 0 0,0 0 0 0,0 0 0 15,0 0 0-15,0 0 0 16,0 0 0-16,0 0 0 0,0 0 0 0,0 0 0 0,0 0 0 0,0 0 0 16,0 0 0-16,0 0 0 0,3-8 0 0,-3 8 0 15,3-7 0-15,0-1 0 0,0 0 0 0,0 1 0 16,1-1 0-16,1 0 128 0,1 0-128 0,-1 2 160 15,-1-2-160-15,2-1 160 0,0 1-160 0,-1-1 0 16,0-1 0-16,-2 1 0 0,1 2-192 0,-4 7 192 16,2-8-160-16,-2 8 160 0,0 0-192 0,0 0 192 15,0 0-208-15,0 0 80 0,0 0-80 0,0 0-16 16,-9 0 0-16,-2 2 0 0,0 2-80 0,-1 2-16 0,0 0 0 0,0 2 0 16,0 0 128-16,2-1 32 0,2 1 0 0,3 0 0 15,5-8 160-15,-5 9 0 0,5-9 0 0,0 11-128 16,0-11 128-16,5 12 0 0,0-1 0 0,2-1 0 15,0-3 288-15,2 2-16 0,0 0 0 0,1 0 0 16,1 0-48-16,1-1-16 0,-1 1 0 0,1 0 0 16,0-1 208-16,1-2 32 0,2 1 16 0,-1-1 0 15,0 1 144-15,0 0 32 0,-1-2 0 0,-1 1 0 16,-1-1-32-16,-1 0 0 0,-1-2 0 0,-2 0 0 16,-7-3-160-16,7 5-16 0,-7-5-16 0,0 0 0 15,0 0-176-15,0 0-48 0,0 0 0 0,0 0 0 16,0 0 0-16,0 0-16 0,0 0 0 0,0 0 0 15,0 0-176-15,0 0 0 0,0 0-192 0,0 0 192 16,8-4-896-16,-2 1-48 16,-6 3-16-16,9-6 0 0,-1-1-2432 0,0-4-480 0,5-6-96 15,0 0-32-15</inkml:trace>
  <inkml:trace contextRef="#ctx0" brushRef="#br0" timeOffset="152594.29">23342 15603 23039 0,'-8'-19'2048'0,"5"5"-1648"16,0-2-400-16,0 0 0 0,1-2 2896 0,6 0 496 15,1 1 112-15,1 0 16 0,-2 2-2912 0,1 1-608 0,2 2 0 0,1 2-144 16,-2 1 592-16,1 2 112 0,-2 2 16 0,-5 5 16 16,10-4 128-16,1 3 32 0,-2 0 0 0,1 3 0 15,-1 3-240-15,0 1-32 0,-1 1-16 0,2 3 0 16,0 3-144-16,0 3-48 0,0 1 0 0,1 6 0 15,-1 4-16-15,0 3 0 0,1 3 0 0,-1 5 0 16,-3 1 80-16,1 4 16 0,-1 4 0 0,-4 3 0 16,-3 3 32-16,-3 3 16 0,-4 2 0 0,-3 2 0 15,-3-1-80-15,-2-1-32 0,-1 0 0 0,-5-4 0 16,-3-2-144-16,-2-3-16 0,-1-5-128 0,-6-4 192 16,-1-3-192-16,-2-4 0 0,1-4 0 0,0-1 0 15,-1-4-272-15,1-2 0 0,0-2 0 0,0-4 0 16,0-1-496-1,-5-3-112-15,-5-3-16 0,-2-3-12416 0,-6-1-2496 0</inkml:trace>
  <inkml:trace contextRef="#ctx0" brushRef="#br0" timeOffset="153025.01">21411 15215 29487 0,'0'0'1296'0,"0"0"288"0,0 0-1264 0,0 0-320 0,0 0 0 0,0 0 0 16,-6 4 816-16,-3 2 96 0,-2 4 32 0,-2 4 0 15,-3 3-560-15,1 4-96 16,-1 4-32-16,-4 6 0 0,-3 4 16 0,1 6 0 0,0 6 0 0,1 3 0 0,-1 1 176 0,0 5 48 16,0 5 0-16,4-1 0 0,3 2-112 15,4 1-32-15,2 2 0 0,6-3 0 0,3-1-352 16,4-2 144-16,5 0-144 0,7 0 0 0,4-2 0 0,2-3 0 15,1-2 0-15,1-5 0 0,5-3 0 0,5-4-352 16,0-4 48-16,8-3 16 16,5-4-864-16,9-6-192 0,9-6-16 0,1-1-13696 0</inkml:trace>
  <inkml:trace contextRef="#ctx0" brushRef="#br0" timeOffset="153452.18">24044 16626 17503 0,'0'0'768'0,"0"0"176"0,5-5-752 0,-5 5-192 31,8-5 0-31,-8 5 0 0,8-5 2224 0,-8 5 400 0,6-6 96 0,1 0 16 0,-7 6-1328 0,4-6-272 16,-4 6-48-16,0 0-16 0,0 0-176 0,0 0-48 15,-5-5 0-15,-3 3 0 0,0 2 64 0,-4 3 16 16,0 3 0-16,-2 0 0 0,-2 2-368 0,1 3-80 15,-1 2-16-15,1 3 0 16,2-1-224-16,1 4-48 0,1-4-16 0,2 1 0 0,0-1-176 0,4 0 192 16,0-1-192-16,4-2 192 15,1-1-192-15,0 0 0 0,3-1 144 0,1-3-144 16,4 0 320-16,2-1 0 0,-2-2 0 0,3-2 0 0,3-1-320 0,1-2 128 0,3-1-128 16,1-3 0-1,3-2-464-15,4-3-176 0,2-2-16 0,5-2-11296 0,2 1-2256 0</inkml:trace>
  <inkml:trace contextRef="#ctx0" brushRef="#br0" timeOffset="157030.92">18906 17163 1839 0,'0'0'160'0,"0"0"-160"15,0 0 0-15,0 0 0 0,0 0 4128 0,-6-4 800 0,6 4 144 0,0 0 48 16,-4-5-3072-16,4 5-592 0,0 0-128 0,0 0-32 15,0-9-400-15,0 9-96 0,2-8-16 16,-2 8 0-16,6-8-208 0,-1 2-32 0,1 0-16 16,2 2 0-16,-8 4 0 0,10-5 0 0,-1 2 0 0,-9 3 0 15,10-1-80-15,-10 1-32 0,10 1 0 0,-10-1 0 16,10 5-192-16,-10-5-32 0,4 7-16 0,-4-7 0 0,3 11-16 0,-2 0 0 16,-2 0 0-16,-1 1 0 15,-1 0-16-15,1 1 0 0,-5-1 0 0,1 0 0 16,0 1-144-16,0 0 0 0,2-3 144 0,0 0-144 0,0-1 0 0,1-3 128 15,3-6-128-15,0 0 0 0,-2 7 0 0,2-7 0 16,0 0 0-16,3 8 0 0,-3-8 0 0,6 6 0 0,0 0 0 16,1-1 128-16,-7-5 32 0,11 6 16 0,-1-1 0 0,0 2 0 31,-1-1-176-31,2 2 0 0,0 0 0 0,-2 0 128 0,-9-8-128 16,8 9 0-16,-3 0 0 0,0 0 0 0,-5-9 0 15,1 9 192-15,-1-9-192 0,-1 9 192 0,-1-2 48 0,2-7 16 16,0 0 0-16,-9 7 0 0,-1-2 112 0,0 0 16 0,-1-3 16 15,0 0 0-15,-1 0-176 0,0 1-32 0,1-2-16 0,-1-1 0 16,0 0-176-16,0-1 0 16,-3 0 0-16,1-2 0 0,0 0-496 15,0 0-16-15,1-2-16 0,0 1 0 0,0-2-1536 0,1 0-304 0,2-2-64 0,2 2-7120 16,2-2-1424-16</inkml:trace>
  <inkml:trace contextRef="#ctx0" brushRef="#br0" timeOffset="157538.26">18941 16998 24879 0,'0'0'1088'0,"-6"-8"256"0,2 0-1088 0,-1 2-256 0,5 6 0 0,0 0 0 16,-7-8 784-16,1 1 112 0,6 7 0 0,0 0 16 15,-9-5-400-15,1 0-96 0,-1 3-16 0,9 2 0 16,-10 0 48-16,0 1 0 0,0 1 0 0,1 2 0 16,-1-1-80-16,2 1-16 0,-4 1 0 0,1 1 0 15,-4 3 48-15,0 1 16 0,-2-1 0 0,1 3 0 16,0 3 16-16,1 4 0 0,-1 3 0 0,-1 2 0 16,-1 1-176-16,2 3-48 0,-1 2 0 0,2 3 0 0,2 1-208 0,3 2 128 15,2 0-128-15,3 2 0 0,1-3 0 0,4 0 0 16,4 0 0-16,0-1 0 0,3-1 0 0,3-2 0 15,3-1 0-15,3-4 0 0,4-3 0 16,2 1 128-16,3-2-128 0,4-4 0 0,3 0 368 0,4-6-32 16,3-4 0-16,-1-3 0 0,-1-4-80 0,-1-3 0 15,-1-1-16-15,2-6 0 0,2-3-48 0,-2-4-16 16,-1-2 0-16,-1-5 0 0,0-4 128 0,-3-4 16 16,-4-4 16-16,-2-2 0 0,-3-5 32 0,-4-2 0 0,-5-3 0 15,-4-2 0-15,-4-3 16 0,-3-2 0 0,-7 1 0 16,-3 3 0-16,-7 5 0 0,-3 5 16 0,-6 3 0 0,-4 6 0 15,-2 4 272-15,-3 3 48 0,-5 2 16 0,2 5 0 16,0 4-512-16,0 4-96 0,0 3-128 0,2 3 176 31,-35 8-960-31,32 3 336 0,0 1-16 16,-2 1-1232-16,4 4-240 0,4-1-48 0,4 4-16 16,5 3-1024-16,6 2-208 0</inkml:trace>
  <inkml:trace contextRef="#ctx0" brushRef="#br0" timeOffset="163423.73">20727 17090 6447 0,'1'-8'576'0,"0"0"-576"16,1 1 0-16,-1-1 0 0,-1 8 3456 0,1-9 576 15,-1 0 112-15,1 2 16 16,1-1-2128-16,-2 8-432 0,2-8-96 0,-2 8-16 0,0 0-592 0,0 0-128 15,0 0-32-15,0 0 0 16,0 0-16-16,0 0 0 0,0 0 0 0,-7 11 0 16,-2 2-176-16,-2 4-32 0,-1 4-16 0,-2 2 0 15,0 0-304-15,-1 3-64 0,-2 2-128 0,0 1 192 0,-4 0-192 0,2 1 0 16,0-1 0-16,4-1 0 16,2-3 0-16,2-1 0 0,-1-4 0 0,4-1 0 0,1-2 0 0,3-3 0 0,0-2 0 0,-1-2 0 15,5-10 192 1,-1 9-64-16,1-9-128 0,0 0 192 0,0 0 128 0,0 0 0 0,0 0 16 0,10-6 0 15,-2-3 64-15,0-2 16 0,1-3 0 16,1-2 0-16,2-3-128 0,3-3-32 0,1-4 0 0,2-5 0 16,-1-3-256-16,1 0 160 0,-2-3-160 0,2 3 128 15,-6 1-128-15,0 3 0 0,-2 4 144 0,-1 5-144 0,-1 5 224 16,-3 2-32-16,-1 3 0 0,-1 3 0 0,-3 8 288 0,0 0 48 31,0 0 16-31,0 0 0 0,0 0-400 0,4 7-144 0,-1 2 0 0,1 3 144 0,-2 5-144 0,1 0-144 16,2 2 144-16,0 3-208 0,-1 1 208 0,2 1 0 15,-1 2 0 1,3 0-144-16,0-1 144 0,1 1 0 0,-1-2-144 0,1 1 144 16,0-1 0-16,2-1 0 0,1-2 0 15,-2-1 0-15,-2-2 0 0,-1-1 0 0,0 0 0 0,0-5 0 0,-2-1 0 0,0-2 0 16,-5-9 0-16,0 0 0 16,2 9 0-16,-2-9 0 0,0 0 0 0,-4 7 128 15,4-7-128-15,-6 7 160 0,-3-3-160 0,-1 0 160 16,-2-2 0-16,-2 0 0 0,-3-1 0 0,-1 1 0 15,-2 2-160-15,-1-2 128 0,-3 0-128 0,1 0 128 16,-2 0-128-16,0 1 0 0,-1-1 144 0,-1 0-144 16,1 0 0-16,3 1 0 0,0 1 0 0,1-1 0 15,1-1-288-15,2 0-32 0,4 1 0 0,-1-1 0 16,5 0-480-16,4-1-96 16,7-1-32-16,0 0-10704 0,0 0-2128 0</inkml:trace>
  <inkml:trace contextRef="#ctx0" brushRef="#br0" timeOffset="164134.17">21243 17117 11055 0,'0'0'480'0,"-8"-3"112"0,2 0-464 0,0 0-128 15,6 3 0-15,-5-2 0 0,5 2 3840 0,0 0 768 16,0 0 128-16,0 0 48 0,0 0-3104 0,0 0-608 16,0 0-128-16,0 0-32 0,0 0-464 0,10 4-80 15,2-1-32-15,4-1 0 0,4 0 112 0,2-2 32 16,2 1 0-16,4-1 0 0,2 0-64 0,1-1-16 15,2 0 0-15,0-1 0 0,-1 0-240 0,-1 0-160 16,-2-1 192-16,-3 1-192 0,-4 0 144 0,-2 0-144 0,-2-2 0 16,-3 1 144-16,-3 1-304 0,-1 0-64 0,-11 2-16 15,9-2 0 1,-9 2-400-16,0 0-64 0,0 0-32 0,0 0 0 16,0 0-416-16,0 0-96 0,0 0-16 0,-10-3 0 15,-1 2-304-15,-1 0-64 0,-1 2-16 0,-3 0 0 16,0 0 944-16,-2 1 192 0,-1-1 48 0,1 0 0 0,-1 0 592 0,0 1 128 0,3 0 32 15,0-1 0-15,1 2 512 0,2-1 96 0,2 0 32 0,1 1 0 16,1 1 192-16,0 0 32 0,2 1 16 0,1 2 0 16,1 0-400-16,0 0-64 0,1 3-32 0,-1 2 0 15,1 4-288-15,0 1-48 0,-2 3-16 0,1 2 0 16,0 0-144-16,1 2-48 0,-1 2 0 0,1 0 0 16,0 0-128-16,-1 1 160 0,2-3-160 0,1 0 160 15,0 0-160-15,2 0 0 0,0-4 0 0,2-1 128 0,-1-2-128 16,1-3 128-16,0-3-128 0,0-1 128 0,1-2-128 0,-3-8 160 15,4 6-160-15,-4-6 160 0,0 0-160 0,0 0 0 16,0 0-160-16,11 0 160 16,-2-3-2128-1,1-2-336-15,0-1-64 0</inkml:trace>
  <inkml:trace contextRef="#ctx0" brushRef="#br0" timeOffset="164640.23">21831 17642 4607 0,'0'0'400'0,"0"0"-400"0,2-8 0 0,-2 8 0 0,2-7 4256 0,-2 7 768 15,0 0 160-15,0-7 16 0,0 7-3616 0,0 0-736 16,0 0-144-16,-4-6-16 0,4 6-160 16,-8-2-16-16,0 1-16 0,0 3 0 15,1 1-32-15,-1 1 0 0,-2 3 0 0,1 0 0 0,3 2-64 0,-2 1-16 16,0 1 0-16,-2 1 0 0,3 0-96 0,1 0-32 16,1 0 0-16,0-1 0 15,3 0-128-15,1-1-128 0,1 0 192 0,2 1-192 0,2 0 128 0,0-1-128 0,1-2 0 0,3 1 0 31,0-2 128-31,2 0-128 0,2-2 0 0,2 0 0 0,3-1 0 0,0-1 0 0,1 0-128 0,1-2 128 16,0-1-880 0,2 0-80-16,0-1 0 0,2-2-7872 0,3 1-1584 0</inkml:trace>
  <inkml:trace contextRef="#ctx0" brushRef="#br0" timeOffset="164969.42">22070 17740 20383 0,'-8'-11'896'0,"2"3"192"0,-1-1-864 0,0-1-224 16,-1 1 0-16,3 0 0 0,-1 0 1856 0,1 1 320 15,1 2 64-15,0 1 0 0,1 1-656 0,3 4-144 16,0 0-32-16,0 0 0 0,0 0-752 0,0 0-144 16,0 0-48-16,0 0 0 0,0 0-464 0,0 0 0 15,7 9 0-15,-2 2 0 16,0 2 0-16,1 1 0 0,-1 2 0 0,1 0 0 0,0 1 0 0,0 0 0 0,-2 2 0 0,1-2 0 16,-2 1 0-16,0-1 128 15,0-2-128-15,-1-1 144 0,-2-1-144 0,2-2 0 0,0-2 0 16,-1 0 128-16,-1-9 96 0,0 0 16 0,0 0 0 0,0 0 0 15,0 0 464-15,0 0 80 0,0 0 32 0,0 0 0 16,4-9-112-16,2-1 0 0,-3-1-16 0,2-2 0 16,0-2-240-16,2-3-32 0,0-2-16 0,1 1 0 15,1-1-208-15,0 2-64 0,-2 2 0 0,2 1 0 16,1 2-128-16,-1 2 0 0,0 1 0 0,0 3 0 16,-2 0-432-16,0 3 48 0,-7 4 0 0,0 0 0 31,10 0-816-31,-10 0-144 0,11 4-48 0,-2 1-10256 0,-1 2-2064 0</inkml:trace>
  <inkml:trace contextRef="#ctx0" brushRef="#br0" timeOffset="166028.63">22899 17404 28559 0,'0'0'1264'0,"-7"-2"272"0,7 2-1232 0,0 0-304 16,0 0 0-16,0 0 0 0,0 0 0 0,0 0 160 0,0 0-160 0,11-2 128 16,2 0 0-16,3 1-128 0,2 0 192 0,3 1-64 15,0-2 208-15,2 1 48 0,3-1 0 0,0 0 0 16,4 0 112-16,2 1 16 0,2 0 16 0,1 1 0 0,-1 0-272 15,1 1-64-15,-2-1-16 0,-1 1 0 0,-3-1-176 0,-4 0 0 16,-4 0 0-16,-4 2 0 16,-3 0-368-16,-4 1-96 0,-10-3-32 0,6 5 0 15,-6-5-2160-15,0 0-432 0,0 0-96 0</inkml:trace>
  <inkml:trace contextRef="#ctx0" brushRef="#br0" timeOffset="166249.76">22910 17558 18431 0,'-9'-3'1632'0,"3"1"-1312"16,6 2-320-16,0 0 0 0,0 0 2832 0,0 0 496 15,0 0 112-15,0 0 16 0,0 0-2704 0,11 3-544 0,0 0-208 16,5 0 176-16,1-1-176 0,4 0 160 0,0 0-160 0,2-1 160 16,3 0 32-16,2-1 16 15,2 0 0-15,4-1 0 0,2-1-80 0,1 0 0 0,-1-1-128 0,0-1 192 16,0 0-192-16,0 0-192 15,-3-2 48-15,-5 2 0 16,-4-3-816-16,-2 0-176 0,-3-1-16 0,-2 1-16 16,-5 2-2112-16,-2-1-432 0</inkml:trace>
  <inkml:trace contextRef="#ctx0" brushRef="#br0" timeOffset="166658.64">23330 17225 11967 0,'-3'-9'1072'0,"-1"0"-864"16,0 2-208-16,1 0 0 0,0 3 3968 0,3 4 736 16,-4-5 160-16,4 5 16 0,0 0-3840 0,0 0-768 15,-8 3-144-15,2 0-128 0,6-3 0 0,-7 8 128 16,0-1-128-16,3 2 0 16,2 0 128-16,1 1-128 0,1 0 0 0,2 0 128 0,1-1-128 0,3 1 160 0,1-1-160 15,4 1 160 1,-1-1 112-16,6-1 32 0,1-1 0 0,4 0 0 15,1-1 16-15,2 0 16 0,1-3 0 0,1 1 0 16,0-2-96-16,1-2-32 0,-2 0 0 0,0 0 0 16,1 0-48-16,-2 1-16 0,-1-1 0 0,-1 0 0 15,-2 0-144-15,-1 1 192 0,-6 0-192 0,-1 0 192 0,-1 1 32 16,-11-2 16-16,0 0 0 0,0 0 0 0,0 0 192 0,4 9 32 16,-5 0 16-16,-3 0 0 0,-5 1-48 0,-3 2-16 15,-5 1 0-15,-2 2 0 0,-3 4-96 0,-2 4 0 16,-3 2-16-16,-1 3 0 0,0-1-304 15,0 2 0-15,2 1-128 0,-2-1 128 0,1 0 0 0,1-3 0 16,1-1 0-16,3-2 0 0,1-3 0 0,5-3 0 16,3-3 0-16,4 0-144 15,0-3-480-15,5-1-80 0,2-3-32 0,2-7-10448 16,5 10-2080-16</inkml:trace>
  <inkml:trace contextRef="#ctx0" brushRef="#br0" timeOffset="167291.35">24207 17269 19343 0,'-2'-15'1728'0,"1"6"-1392"0,-1-1-336 0,0 1 0 0,1 1 1920 0,0 2 304 16,1 6 64-16,-1-6 16 16,1 6-640-16,0 0-112 0,0 0-16 0,0 0-16 0,0 0-704 0,0 0-144 15,-1 9-32-15,-4 3 0 0,2 4-432 0,0 1-80 16,-2 3-128-16,2 3 176 0,1 2-176 0,-2 2 192 15,1-1-192-15,0 3 192 0,-1 1-192 0,2-1 0 16,0 2 0-16,1-1 128 0,0-2-128 0,0-1 0 0,0-4 0 0,2-1 0 16,1 0 0-16,0-5 0 0,-2-1 144 15,1-3-144-15,1-2 0 0,0-2 144 0,-2-9-144 0,0 0 0 16,0 0 240-16,0 0-64 0,0 0-16 0,0 0 0 16,0 0 96-16,0-10 32 0,0-3 0 0,-2-4 0 15,0-3-64-15,0-3-16 0,1-3 0 0,0-5 0 16,0-4-80-16,1-2-128 0,0-3 176 0,2 0-176 15,1 0 208-15,3-1-64 0,-2 0-16 0,3 3 0 16,-1 1-128-16,2 4 160 0,0 4-160 0,2 2 160 16,-2 1-160-16,2 5 0 0,1 5 0 0,1 1 0 15,2 2 192-15,-2 3-64 0,0 2 0 0,2 3 0 16,2 1 96-16,-1 1 16 0,0 3 0 0,0 3 0 16,-3-1-240-16,0 2 176 0,-1 3-176 0,-2-1 160 0,-3 1-160 0,0 3 0 15,-2 2 0-15,-2 2 0 0,-3 2 0 0,-1 0 0 16,-2 2 0-16,-3 0 0 0,-2 2 0 0,-1 1 0 15,-3 0 0-15,-1-2 0 0,-4-2 0 0,2 1 0 16,1-3 0-16,-1 0 0 0,-3-2-160 0,2-1 160 16,-1 0 0-16,2-1-144 15,-1-1-432-15,4 0-64 0,1 0-32 0,1-1 0 16,0-1-2352-16,2 0-480 0</inkml:trace>
  <inkml:trace contextRef="#ctx0" brushRef="#br0" timeOffset="167856.75">24559 17767 16575 0,'0'0'1472'0,"0"0"-1168"0,0 0-304 0,0 0 0 16,0 0 1168-16,0 0 176 0,0 0 48 0,0 0 0 15,4-6-832-15,-4 6-176 0,3-8-16 0,-3 8-16 16,1-8 416-16,-1 8 96 0,-2-7 16 0,2 7 0 0,-3-9 176 16,-3 2 32-16,0 2 16 0,-2 1 0 15,0 2-144-15,0 1-16 0,-3 1-16 0,1 3 0 16,0 2-352-16,-1 3-64 0,-1 1 0 0,1 4-16 16,2 0-336-16,0 0-160 0,1 1 160 0,3 2-160 15,0-2 128-15,2 0-128 0,3-2 0 0,0 0 0 0,1-1 128 16,1 0-128-16,2-1 0 0,1 0 144 0,2-2-16 0,2-3-128 15,2-1 192-15,1-2-64 0,0-2 64 0,2-1 0 16,2-4 0-16,1 0 0 0,1-2-48 0,-1-1 0 0,1-2 0 16,1 0 0-1,-3-1-144-15,2-2 192 0,-1-3-192 0,1 0 192 0,0-2-192 16,-2-3 0-16,-2-1-192 0,0 1 192 0,-3 3-288 0,-5 2 64 16,0 4 16-16,-3 3 0 0,-3 9 208 0,0 0-176 0,0 0 176 0,0 0-160 15,0 0 16-15,0 0 0 0,-6 6 0 0,1 1 0 16,-1 2 16-16,2 1 0 15,0 0 0-15,0 1 0 0,1 0 128 0,1 1 0 0,0-1-144 0,1 1 144 16,2 1 0-16,1 0 192 0,-2-1-32 0,2 0 0 16,1-1 160-16,2 0 16 0,-1 0 16 0,2 0 0 15,0-1 16-15,0-2 0 16,-1 0 0-16,1 0 0 0,0-2-192 0,0 0-48 0,-6-6 0 0,8 4 0 0,-1 0-128 16,-7-4 192-16,8 3-192 0,-8-3 192 0,9-2-368 15,0 0-64 1,-1-2-16-16,0 0 0 15,-1-2-656-15,0 1-144 0,1-1-32 0,1 1-9568 16,0-1-1920-16</inkml:trace>
  <inkml:trace contextRef="#ctx0" brushRef="#br0" timeOffset="168171.48">24285 18076 27647 0,'-22'-1'2448'0,"6"1"-1952"0,-2 0-496 0,1 0 0 0,3 1 832 0,3 2 64 0,0-1 0 0,3 0 16 16,8-2-656-16,0 0-256 0,0 0 176 0,0 0-176 16,0 0 400-16,0 0-16 0,8 8 0 0,4-3 0 31,3 0-96-31,4-2-32 0,4-1 0 0,5-3 0 0,3-2 0 0,4-1 0 0,-1-1 0 0,3-2 0 15,2 0 0-15,2-2-16 0,4 0 0 0,3 0 0 0,-1-1-48 16,1 0-16-16,1-1 0 0,-7 2 0 0,-3-1-176 0,-4 2 0 16,-3 0 144-16,-4 3-144 15,-6 0-368-15,-3 1-144 0,-4 2-16 0,-3 1-16 16,-12 1-1568-16,0 0-304 0,0 0-64 0</inkml:trace>
  <inkml:trace contextRef="#ctx0" brushRef="#br0" timeOffset="168442.14">24092 18342 37775 0,'-14'-3'1664'0,"6"2"368"32,0-1-1632-32,8 2-400 0,0 0 0 0,0 0 0 0,0 0 176 0,0 0-48 0,9-3-128 0,4-1 192 15,5 1-192-15,6 1-256 0,5-1 48 0,5-1 16 16,4 0 192-16,6-3 0 0,4 0 144 0,0-3-144 15,-1-1 304-15,4 0-48 0,1 1 0 0,2 1 0 16,2 1-64-16,0 1 0 0,-1 0-16 0,-5 0 0 16,-6 0-48-16,-4 0-128 0,-6 3 192 0,-4 0-64 15,-4 1-128-15,-5 1 160 0,-4 0-160 0,-4 0 160 16,-3 0-32-16,-10 2 0 0,0 0 0 0,0 0 0 16,0 0-448-16,0 0-112 0,0 0-16 15,-9 6 0-15,-1 1-2240 0,-2-1-464 0</inkml:trace>
  <inkml:trace contextRef="#ctx0" brushRef="#br0" timeOffset="199137.09">5257 12980 2751 0,'0'0'256'0,"0"0"-256"16,0 0 0-16,0 0 0 0,0 0 1616 0,0 0 288 16,0 0 48-16,0 0 16 0,0 0-688 0,0 0-144 15,0 0-32-15,0 0 0 0,0 0-352 0,0 0-80 16,0 0-16-16,-5 0 0 0,5 0-96 0,-5-1-32 16,1 0 0-16,4 1 0 0,-7-1 96 0,1 1 16 0,6 0 0 15,-5-1 0 1,-2 0 160-16,2 0 32 0,5 1 16 0,-5-2 0 15,5 2-320-15,-4 0-64 0,4 0-16 0,0 0 0 16,0 0-64-16,0 0-32 0,0 0 0 0,0 0 0 0,0 0-144 0,0 0-16 16,0 0-16-16,0 0 0 0,0 0-176 0,0 0 160 15,9 3-160-15,2-1 160 0,2 0 128 0,2-1 32 16,3-1 0-16,2 1 0 0,3 0 0 0,2 0 16 16,4-1 0-16,3-1 0 0,3 0-48 0,7-1-16 0,2 0 0 15,4 1 0-15,1 0-80 0,2 0-32 0,1-1 0 0,1 1 0 16,-1-1-160-16,3 1 0 0,1 0 0 0,1 0 0 0,-1 0 0 15,-4 0 128-15,-1 0-128 0,-3-1 0 16,0 0 432-16,-4 0 0 0,-4 0 0 0,-1 0 0 16,-2-1-672-16,-1 2-128 0,-5 1-16 0,-1-2-16 0,-2-1 400 0,-6 0 0 15,0-1 0-15,-5 1 0 0,-1 0 176 0,-3-1-48 16,-2 0 0-16,-2 1 0 0,-2-2 128 0,-1 2 32 16,-6 3 0-16,4-3 0 0,-4 3-80 0,4-5-16 15,-4 5 0-15,0 0 0 0,0 0-192 0,0 0 0 0,0 0 0 16,0 0 0-16,0 0-144 0,0 0-80 15,0 0-16-15,0 0 0 16,0 0-400-16,0 0-64 0,-7 0-32 0,7 0 0 16,-7 2-352-16,7-2-80 0,0 0-16 0,-5 4 0 15,5-4-1936-15,0 0-384 0</inkml:trace>
  <inkml:trace contextRef="#ctx0" brushRef="#br0" timeOffset="199450.03">6517 12859 6447 0,'-4'-4'576'0,"-2"-2"-576"0,-1 1 0 0,-1-2 0 15,0 1 2640-15,1-1 432 0,-2 1 64 0,1 1 32 16,3-1-1296-16,0 2-256 0,1 1-48 0,4 3-16 16,-4-5-576-16,4 5-112 0,0 0-32 0,0 0 0 15,0 0-480-15,0 0-96 0,0 0-32 0,0 0 0 16,0 0-224-16,0 0 144 0,7 5-144 0,3-1 128 16,2 1 16-16,1-1 0 0,2 0 0 0,1 1 0 0,2-1 0 0,1 1 0 15,1-2 0-15,1 0 0 16,-2-1-144-16,-2 1 160 0,1-2-160 0,-3 0 160 0,-1-1 16 15,-2 1 0-15,-2 1 0 0,-2 0 0 0,-1 2-176 0,-7-4 128 16,0 0-128-16,3 6 128 0,-3 1 112 0,-2 2 16 16,-2 2 0-16,-3 3 0 0,-4 1-128 0,-2 2-128 15,-4 0 176-15,0 3-176 0,-3 1 128 0,-1 1-128 16,1-1 0-16,2 0 0 0,-1-2 0 0,2-1 0 16,2 1 0-16,2 0 0 15,3-1-1536-15,3 0-400 0,-3 12-96 0,9-7-16 0</inkml:trace>
  <inkml:trace contextRef="#ctx0" brushRef="#br0" timeOffset="200663.29">17236 12911 3679 0,'0'0'320'0,"0"0"-320"0,0 0 0 0,-7 0 0 15,1 0 1344-15,-1 0 208 0,0 0 48 0,2 0 0 0,-1 0-256 0,6 0-64 16,-5 0 0-16,-1 0 0 0,6 0-256 0,0 0-48 16,0 0-16-16,-5 0 0 0,5 0-272 0,0 0-64 15,0 0-16-15,0 0 0 0,0 0-64 0,0 0-16 16,0 0 0-16,0 0 0 0,0 0 16 0,0 0 0 15,0 0 0-15,11 0 0 0,2 0 32 0,4-1 16 0,2-1 0 0,4 2 0 16,4-2 64-16,5 2 16 0,5 0 0 16,4 0 0-16,3-1-224 0,1 0-64 15,1 0 0-15,3 1 0 0,1 0-256 0,4 1-128 16,3 0 0-16,2 2 128 0,1-2-128 0,-2 0 0 0,0 0 0 16,-5 1 128-16,0-1-128 0,0 2 0 15,-1 1 0-15,-3-1 0 0,-1 0 0 0,-4 0 0 16,-4-1 0-16,-3-1 128 0,-7-1-128 0,-3 0 0 15,-4 0 0-15,-4-1 128 0,-5-1-128 0,-2 0 192 0,-3 1-192 0,-3 0 192 0,-6 1-192 16,0 0 160-16,0 0-160 0,0 0 160 16,0 0-480-1,-6-2-80-15,-1 1-32 0,-4 1 0 0,0 0-496 0,-1 1-96 0,-4 0-32 0,-3 0-10816 16</inkml:trace>
  <inkml:trace contextRef="#ctx0" brushRef="#br0" timeOffset="201075.12">17440 12788 18431 0,'0'0'816'0,"5"-7"160"0,0-2-784 0,1 2-192 0,-1-1 0 0,1 2 0 0,-1 2 848 0,0 1 128 16,-5 3 32-16,0 0 0 15,0 0-592-15,0 0-112 0,0 0-32 0,0 0 0 0,-7 1-16 0,-2 2-16 32,-1 1 0-32,-3 3 0 0,-3 1-80 0,-2 1-16 0,0 0 0 0,1 2 0 0,-2 2 112 0,2 1 0 15,0 1 16-15,-2 0 0 16,3-1 80-16,0-1 16 15,3 1 0-15,1-2 0 0,2-2 288 0,1-1 64 16,3 2 16-16,1-2 0 0,2-1 32 0,3-1 16 0,2 0 0 0,3 0 0 16,1-2-256-16,4 2-48 15,2-2-16-15,4 1 0 0,2-1-160 0,3 1-48 0,2 0 0 0,4 1 0 0,-1-2-128 0,2 2-128 0,-2 1 144 0,-1 0-144 16,1 1 0-16,-2 0 128 16,-2-1-128-16,-1 1 0 15,-1 0-1056-15,-1 1-256 0,-2 1-48 0</inkml:trace>
  <inkml:trace contextRef="#ctx0" brushRef="#br0" timeOffset="-202875.38">16689 14134 4607 0,'0'0'400'0,"0"0"-400"0,0 0 0 0,0 0 0 15,0 0 3536-15,0 0 624 0,0 0 128 0,0 0 32 0,0 0-2592 0,0 0-528 16,0 0-112-16,8-1 0 0,-1-1-80 0,1-2-16 15,0-1 0-15,0-2 0 16,-1 0-288-16,1-2-48 0,3-1-16 0,-2-1 0 16,1-1-32-16,0-1-16 0,-1-1 0 0,1-1 0 0,-1-1-176 0,1-2-32 15,-3-1-16-15,-1-1 0 16,0 0-48-16,-2-1-16 0,-1 0 0 0,0 1 0 0,-3 1 80 0,0 3 0 0,-3 0 16 0,0 3 0 31,-1 1 256-31,-2 2 48 0,0 2 16 0,-1 3 0 0,-1 1-208 0,-2 1-64 16,2 2 0-16,-2 2 0 0,0 3-224 0,-1 2-48 15,1 3-16-15,-2 2 0 0,2 2-160 0,-2 5 0 0,-1 3 0 0,2 2-176 0,2 2 176 0,-1 2-208 16,0-1 80-16,2 1 128 0,2 0-144 0,1-1 144 16,1 0 0-16,2-2 0 0,1-2 0 0,2-1 0 15,0-3 0-15,2 1 0 16,2-4 144-16,0 0 48 0,3-2 0 0,1-1 0 0,-1-2 80 16,4-1 32-16,-1-3 0 0,3 0 0 0,1-4-112 15,2-1-32-15,1-2 0 0,2-2 0 16,0-4-160-16,1-1 0 0,0-1 0 0,0-5 128 15,-1-1-576 1,1-3-128-16,0 0-32 0,1-2 0 0,-3-2-2096 0,0 1-432 16,-4 1-64-16</inkml:trace>
  <inkml:trace contextRef="#ctx0" brushRef="#br0" timeOffset="-202432.33">17234 13805 25791 0,'0'0'2304'0,"0"0"-1856"0,0 0-448 0,0 0 0 16,0 0 2192-16,0-5 352 16,1-1 64-16,1 1 16 0,1-1-1616 0,3 2-320 15,0-2-64-15,4 1-16 0,2 0-432 0,0 0-176 0,2-1 128 16,2 1-128-16,-2-1 0 0,4 1-144 16,1-2 0-16,-1 2 0 15,0 0-1856-15,-2 2-368 0,1 1-80 0,-3 1-11600 0</inkml:trace>
  <inkml:trace contextRef="#ctx0" brushRef="#br0" timeOffset="-202256.91">17282 13962 22111 0,'0'0'1968'0,"0"0"-1584"15,0 0-384-15,0 0 0 0,0 0 2944 0,0 0 496 16,0 0 96-16,0 0 32 0,0 0-2608 0,0 0-512 16,5-3-96-16,3-1-32 15,3 0-96-15,0 0-32 0,1 0 0 0,3-2 0 0,2-2-192 0,3 1 0 16,1 0 0-16,1-2-160 15,1-1-1536-15,-1 1-304 0,0-1-64 0,0 0-12112 16</inkml:trace>
  <inkml:trace contextRef="#ctx0" brushRef="#br0" timeOffset="-202006.44">17803 13605 8287 0,'0'0'736'0,"0"0"-592"15,0 0-144-15,0 0 0 0,-4 4 4288 0,-2 1 816 16,1 1 160-16,-1 2 48 0,1 2-3472 0,-1 2-688 0,1 2-144 0,1 2-32 15,0 0-400-15,2 3-64 16,1 1-32-16,1-2 0 0,2 1-128 0,3-1-32 16,0 0 0-16,3-1 0 0,1-3 32 0,0-2 0 0,5-2 0 0,-1-1 0 15,1-3 96-15,2-4 32 0,0-2 0 0,1-2 0 16,-2-4 112-16,1-3 32 0,-1-2 0 0,-2-2 0 16,-2-5 80-16,-1-2 0 0,-2-4 16 0,-3-2 0 15,-3-1-48-15,-3-1-16 0,-3 1 0 0,-3 0 0 16,-1 3-128-16,-1 2-16 0,-4 2-16 0,0 4 0 0,0 2-176 15,-2 3-48-15,0 4 0 0,1 0 0 16,-1 5-1232-16,-1 4-240 0,1 4-48 0,-2 2-18272 16</inkml:trace>
  <inkml:trace contextRef="#ctx0" brushRef="#br0" timeOffset="-203679.06">5554 10202 10703 0,'0'0'464'0,"-1"-9"112"0,-1 0-448 0,2 9-128 16,3-8 0-16,-3 8 0 15,4-6 976-15,-4 6 176 0,8-8 48 0,1 2 0 16,-1 3-736-16,1 0-144 0,1 0-16 0,2-1-16 15,1 2-288-15,4 0 0 0,2-1 0 0,-1 0 0 16,1 0 0-16,1-1 0 0,1-2 0 0,2 1-144 0,2 0 144 0,3 1 0 16,1-1 0-16,4 1-128 15,2 0 128-15,7-1 128 0,4 1-128 0,4-2 176 0,1 0-176 0,-2-1-176 16,-2 2 48-16,3 0 0 0,0 1 128 0,5 1-128 16,4 0 128-16,1 1-128 0,2-1 128 0,-2 0 0 15,-4-1 0-15,2 2 0 0,0 0 320 0,5 1 80 16,6 0 32-16,-2 0 0 0,-3-2-64 0,1 1-16 15,-1 0 0-15,3 1 0 0,3-1 0 0,0 1 0 16,4-1 0-16,-2 1 0 0,-4-1-160 0,3 0-16 16,4 0-16-16,0 1 0 0,1-2-160 0,-6 2 192 0,-5 0-192 15,-3 0 192-15,-3-1-192 0,-1 1 128 0,0 0-128 16,-6 1 128-16,-3 0-128 0,-8 0 160 0,-7 0-160 0,-7 0 160 16,-6 0-160-16,-6 0-144 0,-5 0 144 15,-10 0-208 1,0 0-928-16,0 0-176 0</inkml:trace>
  <inkml:trace contextRef="#ctx0" brushRef="#br0" timeOffset="-203160.82">6151 10254 4607 0,'0'0'192'0,"0"0"64"0,0 0-256 0,0 0 0 15,0 0 0-15,0 0 0 0,0 0 1456 0,7-4 240 0,0 1 48 0,3 0 16 16,2 1-864-16,4 0-160 16,1 0-32-16,5 0-16 0,6-1-256 0,0 1-48 15,6-1-16-15,6 1 0 0,5 0 96 0,5-1 32 0,5-1 0 16,0-2 0-16,-3 1-128 0,3-1-32 16,4 1 0-16,3 3 0 0,7 1 16 0,0-2 0 0,1-1 0 0,0 0 0 15,-2-1-48-15,1 3-16 0,3 1 0 0,0 0 0 16,2 0-128-16,-5-1-32 0,-3-2 0 0,-2 3 0 15,-1 3-128-15,2 1 0 0,1-2 144 0,-5-1-144 16,-5-1 0-16,-4-2 0 0,-4 1 0 0,-1 1 0 16,-3 1 128-16,-3 0-128 0,-1 1 128 0,-1 1-128 15,-3 1 224-15,-3-3-32 0,-5-2 0 0,-2 2 0 16,-5 0 224-16,-4 0 32 0,-5-1 16 0,-2 1 0 16,-10 0-80-16,0 0-32 0,0 0 0 0,0 0 0 0,0 0-64 15,0 0-16-15,0 0 0 0,0 0 0 0,0 0-272 0,0 0 0 16,0 0 0-16,-10 4-7488 15,-2-2-1584-15</inkml:trace>
  <inkml:trace contextRef="#ctx0" brushRef="#br0" timeOffset="-203017.65">8463 10159 15951 0,'0'0'704'0,"0"0"144"0,0 0-672 0,0 0-176 15,0 0 0-15,0 0 0 0,0 0 448 0,0 0 64 0,0 0 16 0</inkml:trace>
  <inkml:trace contextRef="#ctx0" brushRef="#br0" timeOffset="-195473.81">9959 10329 6735 0,'0'0'288'0,"13"1"80"0,-2-3-368 0,3 0 0 15,1 2 0-15,3-1 0 0,1-1 688 0,6 0 64 0,3 1 16 0,5 0 0 16,3 0 0-16,3 0 16 0,3 1 0 0,2-1 0 16,1 0-272-16,3-1-48 0,4-2-16 0,6 1 0 15,8 1-224-15,2 0-48 0,2-2-16 0,-2 1 0 16,1 1 64-16,4-1 16 0,3-1 0 0,1 0 0 16,-5-1 32-16,0 1 16 0,-3-1 0 0,2 0 0 15,0 2 96-15,2 0 32 0,-5-1 0 0,-2 0 0 16,-6-1-224-16,-2 3-32 0,-4 1-16 0,-1 2 0 15,1-1-144-15,-2 1 128 0,-1 0-128 0,-7 1 128 16,-8-2-128-16,-5 1 0 0,-4 1 144 0,-4 0-144 16,-4 1-176-16,-4 2-96 0,-2-1-32 0,-5 1 0 15,-8-5-592 1,0 0-128-16</inkml:trace>
  <inkml:trace contextRef="#ctx0" brushRef="#br0" timeOffset="-195107.56">9832 10403 4607 0,'14'-7'192'0,"-4"3"64"0,1-2-256 0,1 1 0 0,2 0 0 0,4 0 0 16,0-2 1520-16,3 2 256 0,1-1 48 0,3 0 16 15,1-2-832-15,3 3-176 0,0-1-16 0,3 3-16 16,2-1-464-16,1 2-80 0,1 0-32 0,-2 2 0 0,-2 2-224 0,-2-1 0 15,0 0 128-15,0 1-128 0,-2 0 0 0,1 0 0 16,-1 0 0-16,-2 0 0 16,0-1-416-16,3 3-32 0,-3 0 0 15</inkml:trace>
  <inkml:trace contextRef="#ctx0" brushRef="#br0" timeOffset="-191943.03">17512 7533 5519 0,'0'0'496'0,"0"0"-496"0,-2-8 0 0,1 2 0 0,1 6 1360 0,0-9 176 31,0 0 48-31,1 1 0 0,0 1-560 0,0-1-128 0,-1-1 0 0,2 1-16 16,1 1-416-16,-3-1-80 0,0 0 0 0,1 1-16 0,2-1-144 0,-3 3-32 0,0 0 0 0,0 1 0 16,0-2-32-16,-3 2-16 15,2-1 0-15,-1 0 0 16,0 0 432-16,-1-2 64 0,-1 1 32 0,1 2 0 0,3 4 16 15,-5-4 0-15,-2 3 0 0,7 1 0 0,0 0-192 0,0 0-48 16,-7 5 0-16,1 1 0 16,-1 2-128-16,2 2-48 0,0 1 0 0,1 4 0 15,-2 3-48-15,1 3-16 0,-1 2 0 0,-1 6 0 16,-3 4 112-16,1 2 32 0,1 2 0 0,2 4 0 16,-2 5-112-16,2 4-32 0,3-1 0 0,0 3 0 15,1-1-208-15,2 2 176 0,2-3-176 0,1 1 160 16,-2 2 16-16,3-2 0 0,0-3 0 0,3 1 0 15,0-1-48-15,1-1 0 0,-1-4 0 0,-1-2 0 16,1-4 0-16,-2-1-128 0,0-3 192 0,-2-2-64 0,0 0-128 16,-3-4 160-16,0-3-160 0,0-2 160 0,-2-2-32 0,1-3-128 15,0 0 192-15,-1-3-64 0,-2-2 0 0,1-2-128 16,1-2 192-16,2-8-64 16,0 0-496-16,0 0-96 0,0 0-32 0,0 0-8112 15,-3-7-1632-15</inkml:trace>
  <inkml:trace contextRef="#ctx0" brushRef="#br0" timeOffset="-191188.96">17267 7616 7359 0,'-5'-6'656'0,"1"-2"-528"0,-1 0-128 0,2 2 0 15,3 6 3984-15,-1-8 768 0,1 0 160 0,0 8 16 16,5-7-4048-16,2 1-880 0,2 1 0 0,3-1-176 16,3 1 176-16,4-1-192 0,0 1 192 0,7 0-192 0,5 2 192 0,3-1 0 15,0-2 0-15,1-2-128 0,2 0 128 0,0-2 0 16,3 0 128-16,3 0-128 15,3 0 0-15,5 0 128 0,3-1-128 0,1 1 0 16,1 0 128-16,-2 0-128 0,0-1 128 0,1 0-128 0,2 0 208 0,4 2-16 16,3-1-16-16,-2-1 0 0,-1 2 144 0,-3 0 48 15,-3-1 0-15,-1 1 0 0,0 1-112 0,1 0 0 16,3 0-16-16,-4 0 0 0,-3 2-240 0,-3-1 128 16,-5 1-128-16,-2 1 0 0,0 1 128 0,-3-1-128 15,1 2 0-15,-3 0 0 0,-1 2 128 0,-1 0-128 0,-1 0 0 0,-3 1 0 16,-4-2 0-16,-2 1 0 0,-3 0 0 15,-4 0 0-15,-4 1 0 0,-3 0-240 0,-1-1 32 0,-9 1 0 16,7-1 208-16,-7 1 0 0,9 0-160 0,-1 0 160 16,-8 0 0-16,9 0 0 0,-2 0 0 0,0 0 0 15,-7 0 0-15,9-1 0 0,0 0-144 0,-9 1 144 16,0 0 0-16,8-2 0 0,-8 2 0 0,8-3 0 16,-8 3 0-16,7-2 0 0,-7 2 0 0,7-2 144 15,-7 2 160-15,0 0 16 0,0 0 16 0,0 0 0 16,0 0 272-16,0 0 48 0,0 0 16 0,0 0 0 15,0 0-32-15,0 0 0 0,0 0 0 0,0 0 0 16,5 9-96-16,-1 1-32 0,0 0 0 0,-2 1 0 16,-1 0-256-16,1 2-64 0,-1 2-16 0,0 2 0 0,0 0-176 15,0 3 0-15,1 2 0 0,-2 4 0 0,-3 3 0 0,1 3 128 16,1 3-128-16,-1 1 192 0,-1 2-48 0,-2 3 0 16,0 0 0-16,0 1 0 0,0 0-144 0,-1-1 128 15,1-2-128-15,-2 2 128 0,3 0-128 0,-1-3 0 16,1 0 144-16,0-1-144 0,1-3 144 0,1-1-144 15,0 0 192-15,1 0-192 0,1-2 224 0,0-3-64 16,1 1-16-16,1-3 0 0,1-1-144 0,0-2 160 16,-1-1-160-16,2 0 160 0,1-2-160 0,-2-4 0 15,0-3 0-15,1 2 0 16,0-3-384-16,-1-1-176 0,1 0-16 0,-1-5-16 16,-3-6-2048-16,0 0-416 0</inkml:trace>
  <inkml:trace contextRef="#ctx0" brushRef="#br0" timeOffset="-190620.7">17349 8478 31327 0,'0'0'2784'0,"0"0"-2224"0,0 0-560 0,0 0 0 0,0 0 0 0,0 0 0 0,0 0 0 0,0 0-144 16,10 2-192-16,2 1-48 0,2-1 0 0,3 2 0 31,2 0 208-31,3-1 48 0,2 1 0 0,1-2 0 0,1 0 128 0,2-1-128 16,1 0 128-16,4 2-128 0,1-3 128 0,3 0 0 0,4 0 0 15,5 0 0-15,6 0 0 0,2-2 0 16,-1 0 0-16,1-1 0 0,-1 0 128 0,3-1-128 0,6 1 160 15,4 0-160-15,4-1 160 0,0 0-160 0,-3-4 160 0,1 1-160 16,1-1 240-16,5 1-48 0,4 3-16 0,-3-3 0 16,-3-3-176-16,0 1 160 0,-3-1-160 0,2 1 160 15,0 2-32-15,-3 1 0 0,-3-2 0 0,-5 1 0 0,-8 1 368 16,-3 0 64-16,-4 3 16 0,-3 1 0 0,-1 0-112 0,-4 3-16 16,-4 0 0-16,-4 0 0 0,-1-1-192 0,-5 0-64 15,-4 1 0-15,-3 0 0 0,-3 0-64 0,-2 1-128 16,-3-1 176-16,-8-1-176 0,0 0 0 0,0 0-352 15,0 0 48-15,0 0 16 16,-4 8-2368-16,-5-1-480 0</inkml:trace>
  <inkml:trace contextRef="#ctx0" brushRef="#br0" timeOffset="-189802.03">10021 7580 33167 0,'-5'-11'2944'0,"5"11"-2352"16,-2-6-464-16,2 6-128 0,-1-8 416 0,1 8 64 15,0 0 16-15,0 0 0 0,0 0-496 0,0 0-336 16,0 0 48-16,0 0 16 0,0 0 112 0,0 0 32 16,0 0 0-16,0 0 0 0,8 9 128 0,-2-1-160 15,0 1 160-15,-2 0-160 0,1 0 160 0,0 1 0 16,1 1 0-16,-2 1 0 0,0 1 256 0,1 4 64 16,-2 1 32-16,0 3 0 0,1 1-16 0,-2 3 0 0,-1 3 0 15,1 4 0-15,0 4-176 0,0 5-32 0,-1 2-128 16,0 3 192-16,0 1-192 0,1 5 176 15,0 0-176-15,2-1 160 0,-1 1-160 0,1 0 0 0,3-1 0 0,1-1 0 16,0-3 0-16,0-2 128 0,1-2-128 0,0-5 0 16,1-5 0-16,-1-1 0 0,1-4 128 0,0-1-128 15,-2-2 0-15,0-4 0 0,-2-5 0 0,1 0 128 16,-2-3-352-16,1-2-80 0,-3-3-16 0,-3-8 0 31,0 0-464-31,0 0-112 0,0 0 0 0,0 0-16 16,5-9-1776-16,-1-4-368 0</inkml:trace>
  <inkml:trace contextRef="#ctx0" brushRef="#br0" timeOffset="-188983.47">10141 7706 27647 0,'-15'-13'1216'0,"5"6"256"0,1-1-1168 0,-1 0-304 16,2 0 0-16,1 0 0 0,2 2 256 0,0 1-16 15,2-1 0-15,3 6 0 0,-2-7-240 0,2 0 0 16,0 7-192-16,5-8 192 0,2 1-288 0,1 1 48 0,1 1 16 16,3-2 0-16,1-1-80 0,3 1-16 0,3-1 0 0,2 1 0 15,2 0 144-15,1-1 32 0,2-1 0 0,0-1 0 16,3 0 144-16,-1 0 0 0,3-1-144 0,1 2 144 15,4 0 0-15,5 0 0 0,1 1 0 0,4-1 0 16,1 2 0-16,0-1 0 0,1 0 128 0,-1 2-128 16,3 0 400-16,1 1 0 0,4-1 0 0,7 1 0 15,2-2-16-15,1 2-16 0,-6-2 0 0,4 0 0 16,3 2-144-16,5 1-32 0,5-1 0 0,0 2 0 16,-1 0 0-16,2-2-16 0,0-1 0 0,5 0 0 15,4 1-176-15,-1-2 0 0,-6 0 0 0,0 1 128 0,0-2-128 16,3 1 0-16,0 1 0 0,-6 0 0 0,-3 1 128 0,-5-1-128 15,-2 1 128-15,-1 0-128 0,0 1 0 0,-4 0 0 16,-4 0 0-16,-5 0 0 0,-5 0 0 0,-5 0 0 16,-2 2 128-16,-3 0-128 0,-4 1 0 0,-3 1 0 15,-1 0 0-15,-3 1 128 0,-1 0-128 0,-4 0-272 16,1 1 64-16,-4 0 16 0,-3 2-128 0,0-2-32 16,-2 1 0-16,-2 1 0 15,-2-1-224-15,-1 0-64 0,-8-3 0 0,8 3 0 16,-8-3-480-16,0 0-96 0,0 0-32 0,0 0 0 15,0 0 16-15,0 0 0 0,0 0 0 0,0 0 0 0,0 0 912 0,0 0 176 0,0 0 144 0,0 0-192 16,0 0 1040-16,0 0 208 0,0 0 32 0,0 0 16 16,0 0 352-16,0 0 64 0,0 0 16 0,0 0 0 15,0 0-320-15,0 0-48 0,0 0-16 0,0 0 0 16,0 0-320-16,-8 6-80 0,8-6-16 0,0 0 0 16,-5 7-352-16,5-7-64 0,-6 6 0 0,6-6-16 15,-4 10-304-15,4-10 0 0,-4 12 0 0,1 0 0 16,1 0 0-16,2-1 0 0,0 1 0 0,4 3 0 15,-2 1 0-15,0 2 0 0,-2 2 0 0,1 1 0 16,1 3 0-16,-1 2 208 0,2 4-64 0,-2 1-16 16,-1 1 160-16,0 3 32 0,0 2 0 0,1 4 0 15,-2 3-64-15,0 2 0 0,-1 2 0 0,1 2 0 16,0 1-16-16,1-4-16 0,1-2 0 0,-1-2 0 16,0 0-96-16,3-3 0 0,-1-1-128 0,2-2 192 0,-2 0-192 15,3-2 176-15,-2-3-176 0,-1-3 160 0,-1-1-160 16,2-3 0-16,-1-2 144 0,-1-3-144 0,-1-2 0 0,1-3 0 15,-2-1 0-15,0-3 0 16,-1-2-896-16,0-2-112 0,2-7-16 0,-7 5-9712 16,-2-2-1936-16</inkml:trace>
  <inkml:trace contextRef="#ctx0" brushRef="#br0" timeOffset="-188292.43">9984 8581 11967 0,'-5'-2'528'0,"1"0"112"0,1-2-512 0,0 1-128 0,1 0 0 0,2 3 0 0,0 0 4080 0,0 0 784 16,0 0 144-16,0 0 48 0,0 0-4224 0,12-3-832 16,0 0-192-16,3 3-32 0,1 1 224 15,4 2 0-15,1-2-160 0,5 1 160 16,3 0-128-16,5-1 128 0,2 0-160 0,1-1 160 0,1-1 0 0,-1 0-144 16,5-1 144-16,3 2 0 15,2-3 0-15,6 0 0 0,4 1 0 0,2-1 0 0,0 1 0 0,0-3 0 0,2 1 0 0,2 0 0 16,2 0 0-16,3 0 144 15,4-2-144-15,0 0 160 0,-4-1-32 0,1 2 0 0,2-1 0 0,6 0 0 16,4-1 128-16,0-1 0 0,-6-2 16 0,4 3 0 16,2 1 80-16,1 0 16 0,3-1 0 0,-2 0 0 15,-4 1-48-15,2 0 0 0,5 2 0 0,-2-2 0 16,-3 0-144-16,-2 0-48 0,0 1 0 0,1-2 0 16,2-1-128-16,-3 2 128 0,-4-2-128 0,-2 4 128 15,-3 0 0-15,-2 2 0 16,-1-1 0-16,-1 1 0 0,-1 0 48 0,-4-1 0 15,-6 0 0-15,-3 1 0 0,-5 1-48 0,-3 0-128 16,-3 0 192-16,-2-2-64 0,-1 1 0 0,-3 1-128 0,-2 0 192 0,-4 0-64 16,-2-1 32-16,-5 1 0 0,-5-2 0 0,-1 2 0 0,-4 0-160 0,-1 0 192 15,-3 0-192-15,-8 1 192 0,0 0-192 0,8-1 0 16,-8 1 0-16,7 0 0 16,-7 0-384-16,0 0-128 15,0 0 0-15,0 0-16 0,0 0-1712 0,0 0-320 0,0 0-80 0,0 0-10144 0</inkml:trace>
  <inkml:trace contextRef="#ctx0" brushRef="#br0" timeOffset="-188151.61">13936 8375 38991 0,'0'0'1728'0,"-6"-4"352"0,1 0-1664 0,-1 0-416 0,1 2 0 0,5 2 0 15,-6-2 0-15,6 2-272 0,0 0 32 0,0 0 16 31,0 0-2016-31,1 12-416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2:58:36.04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2534 862 19343 0,'0'0'1728'0,"0"0"-1392"0,0 0-336 0,0 0 0 0,0 0 1920 0,0 0 304 15,0 0 64-15,5-4 16 16,0 0-1408-16,2-2-256 0,0 0-64 0,4-2-16 16,3-1 144-16,1-1 16 0,0-2 16 0,3-1 0 15,1-3-208-15,-1 1-32 0,3-3-16 0,-1 2 0 16,0-2-144-16,-4 1-16 0,2-2-16 0,-7 3 0 15,0-1-32-15,-1 1 0 0,-2-1 0 0,-3 2 0 16,-4 0-64-16,-1 2-16 0,-2 2 0 0,-5 0 0 0,-3 1 112 16,-2 5 16-16,-2 3 0 0,-5 3 0 0,-2 3-320 0,5 3 160 15,-3 4-160-15,-1 3 128 0,1 2-128 0,-1 3 0 16,0 1 0-16,2 1 0 0,2 0-160 16,-1 6 160-16,4 0 0 0,3-4-144 0,5-3 144 15,2-2-128-15,1-1 128 0,5-3-128 0,2-2 128 0,4-1-160 16,3-1 160-16,2-2-160 0,4-2 160 0,3-2 0 15,2-1 0-15,6-2 0 0,2-3 0 0,5-3-128 0,3-1 128 0,3-2 0 16,2-2 0-16,-3-3 0 0,-4-2 0 0,-3-2-128 16,-1 0 128-16,-3-2-192 15,-3-1 192-15,-2 0-192 16,-6-1-272-16,-2 0-64 0,-5 2-16 0,-5 3 0 16,-5 2 64-16,-2 1 16 0,-2 0 0 0,-3 2 0 0,-6 2 256 0,-2 3 48 15,-2 3 16-15,-7 2 0 0,-1 3 144 0,4 2-208 16,0 3 80-16,0 2 128 0,1 0-144 0,0 1 144 0,-1 1 0 0,4 0 0 15,3 0 0-15,0 2-128 0,3-1 128 0,5 0 0 16,3 1 0-16,4-1-160 0,2 0 160 0,5 0-128 16,3 1 128-16,1 0 0 0,-1 1 0 0,1 0 0 15,0 3 0-15,0-1 0 0,-2 1 0 0,-1 2 0 0,-2 0 272 0,-2 3 144 16,0 1 32-16,-2 3 0 0,-4-1 176 0,1 1 32 16,-2 3 16-16,0-1 0 0,-2-2-240 0,1-2-48 15,1 0-16-15,0-3 0 0,0-3-144 0,0-3-32 16,1 0 0-16,2-3 0 0,-1-2 176 0,1-4 16 15,0 0 16-15,4-2 0 0,0-4 112 0,1-3 0 16,1-3 16-16,2-1 0 0,2-6-240 0,2-2-48 16,1-4-16-16,2-4 0 0,1-4-224 0,-1-4 0 15,2-3 0-15,1-4 0 0,1-1-176 0,-1-3 32 16,-2-1 0-16,-3 4 0 0,-2 2 144 0,-2 5-128 16,-1 6 128-16,-4 5-128 0,-1 5 256 0,-2 3 48 15,-2 4 16-15,0 2 0 0,-2 7 208 0,0 0 48 16,0 0 16-16,-5 4 0 0,-1 3-320 0,0 4-144 15,-1 1 128-15,1 5-128 0,0 1 0 0,-2 2 0 16,2 1 0-16,1 1 0 0,2 1 0 0,1-2 0 16,1-2 0-16,2-1 0 0,3 0 0 0,1-3 0 15,1-1 0-15,3-3 0 0,1-3 0 0,1-1-176 0,1-3 176 0,2-3-128 16,2-1 0-16,0-3 0 16,1-3 0-16,-1-3 0 0,2-3-48 0,1-4 0 0,0-2 0 15,-1-2 0-15,-2-1-32 0,0-2-16 0,-2-3 0 16,-2 3 0-16,-1 2 224 0,-1 4-144 0,-2 1 144 0,-4 3-128 0,1 4 128 0,-3 3 0 15,-1 1 0-15,-1 5 128 0,0 0 144 0,0 0 48 16,-4 8 0-16,-2 2 0 0,1 2-320 16,-2 2 0-16,0 3 128 0,1 2-128 0,-1 0 0 0,3 1 0 15,2 0 0-15,-1 0 0 0,1 0 0 0,2-2 0 16,1 0 0-16,3-2 0 0,0-1 0 16,3-3-144-16,0-1 144 0,3-2-128 0,1-3-80 0,2-2-16 15,2-3 0-15,1-2 0 0,2-3-96 0,2-1-32 16,-1-3 0-16,2-1 0 0,1-2 96 0,-1-1 32 15,-1-1 0-15,0-2 0 0,0-2 224 0,-5 1-144 0,-2-1 144 0,-2 4-128 16,-2 2 128-16,-2 2 128 16,-1 2-128-16,-4 3 176 0,-2 4 272 0,0 0 64 15,0 0 16-15,0 0 0 0,-2 9-112 0,-2 2-32 16,-1 1 0-16,1 2 0 0,-2 2-208 0,1-1-48 16,-1-1-128-16,5 2 192 0,-3-2-192 0,4 1 0 0,4 0 0 0,-3-2 0 15,3-1 0-15,0-2 0 16,3-1 0-16,0-2 0 15,1 0-464-15,1-4 16 0,2-3 0 0,0-1 0 16,1-4-2848-16,1-4-560 0</inkml:trace>
  <inkml:trace contextRef="#ctx0" brushRef="#br0" timeOffset="140.61">4016 492 34095 0,'-22'-9'1504'0,"12"7"320"0,-3 0-1456 0,0 0-368 0,-1 2 0 0,2 2 0 0,-2-2 1056 0,2 2 144 15,0 1 16-15,2 0 16 0,0 2-912 0,2 0-176 16,2 2-144-16,2 3 192 15,1 0-1584-15,2 0-304 16,1 1-64-16</inkml:trace>
  <inkml:trace contextRef="#ctx0" brushRef="#br0" timeOffset="646.39">4379 515 12895 0,'1'-16'1152'0,"0"10"-928"0,0-3-224 0,0 1 0 16,0 1 3392-16,3 0 640 15,-2 0 128-15,-1 1 32 0,0 1-1504 0,-1 2-320 16,0 3-48-16,0 0-16 0,0 0-992 0,0 0-208 16,0 0-32-16,-4 8-16 0,-2 2-576 0,2 5-112 0,-1 3-32 15,3-1 0-15,0 4-112 0,0 3-32 0,0 2 0 0,-1 2 0 16,1 1-64-16,1 1 0 0,1-1-128 0,-1 9 192 16,1-6-192-16,1-3 0 0,1-3 0 15,3-2 0-15,-1-4 128 0,2-4-128 0,0-2 0 0,2-1 144 0,1-5-144 0,1-2 0 16,1-3 0-16,1-2 0 0,0-3-192 0,1-3-32 15,1-4 0-15,1-2 0 16,-1-4-112-16,0 0-32 0,0-3 0 0,0-2 0 0,-3-4 112 0,0 2 32 16,-1 0 0-16,-4 2 0 0,1 2 224 0,-2 4 0 15,1 3 0-15,-3 3 0 16,-1 1 288-16,-2 7 48 16,0 0 16-16,0 0 0 0,0 0 48 0,1 9 16 0,-1 2 0 0,0 2 0 0,0 3-256 0,1 0-160 15,1 2 192-15,-1-1-192 0,-1 0 128 0,2 1-128 0,0-1 0 16,1 0 0-16,2-2 0 0,0-2 0 0,2-2 0 15,1-1 0 1,3-2-416-16,-3-3-32 0,3 1-16 0,1-4 0 16,1-3-1840-16,1-3-352 0,0-3-80 0</inkml:trace>
  <inkml:trace contextRef="#ctx0" brushRef="#br0" timeOffset="791.83">4737 440 36575 0,'-17'-7'1616'0,"9"5"336"0,-2-1-1568 16,-1 0-384-1,1 0 0-15,-1 0 0 0,1 0 288 0,3 1-32 0,0 1 0 0,2-1 0 16,0 1-128-16,5 1-128 0,0 0 144 0,0 0-144 31,0 0-544-31,4 8-208 0,0 0-32 0</inkml:trace>
  <inkml:trace contextRef="#ctx0" brushRef="#br0" timeOffset="1168.11">4851 383 22111 0,'0'0'1968'0,"0"0"-1584"0,0 0-384 0,0 0 0 0,0 0 2624 0,0 0 448 0,0 0 96 0,0 0 16 16,0 0-1600-16,-2 9-320 0,-1 3-64 0,3 2-16 15,0 3-448-15,0 3-96 0,0 5 0 0,0-2-16 16,3 3-256-16,-1 3-48 0,-1 0-16 16,0 1 0-16,-1 2-48 0,0 0-16 0,1 0 0 0,-2 5 0 15,0-3-112-15,0-4-128 0,0-5 176 0,2-3-176 16,-1-4 176-16,1-3-176 0,0-4 160 0,1-3-160 15,-2-8 272-15,0 0-32 0,0 0-16 0,0 0 0 0,5-3 48 16,-1-5 16-16,0-3 0 0,2-4 0 0,3-4-288 16,-2-1 0-16,2-2 128 0,1 1-128 0,1 3 0 15,1 1 0-15,1 3-176 0,2 3 176 0,-1 4-208 16,-1 4 64-16,1 1 16 0,2 4 0 0,-3 2 128 0,0 5 0 16,-1 3 0-16,0 1 0 0,-1 2 0 0,-3 0 0 15,-1 3 0-15,-3-2 0 0,-2 0 176 0,-2 0-48 0,-2 2 0 0,-1-2 0 16,-4 0 160-16,-2-2 32 15,-2-1 0-15,-1-1 0 0,-2-1-160 0,-1-1-32 16,-3 0 0-16,2-2 0 0,-1-2-128 0,-1-1 0 16,-1-4 0-16,0-1 0 15,1-2-1152-15,3-3-272 0,1-1-48 0,2-2-16 16,3 0-1776-16,1-2-336 0,3-2-80 0</inkml:trace>
  <inkml:trace contextRef="#ctx0" brushRef="#br0" timeOffset="1909.17">5088 854 17503 0,'19'-3'768'0,"-9"1"176"16,3-2-752-16,4-1-192 0,1 0 0 0,0-3 0 0,-2-2 2288 0,1 0 416 0,-2-1 96 0,1 0 16 16,-2-1-880-16,-1 0-160 0,-1 0-48 0,-1 0 0 15,-1 2-544-15,0 1-112 0,-1 1-32 0,-1 0 0 16,-2 2-240-16,1 2-48 0,-4 0-16 0,-3 4 0 16,0 0-272-16,0 0-48 0,0 0-16 0,0 0 0 15,0 6-96-15,-1 2-32 0,-1 3 0 0,0 2 0 16,-2 1-144-16,1 3-128 0,1-1 144 0,0 1-144 0,-1 0 0 0,2 1 128 15,1-1-128-15,1-1 0 0,2-2 0 0,0-2 0 16,1-2 0-16,3-1 0 0,0-1 0 0,-1-2 0 16,1-2 0-16,3-3 0 0,-2-1 0 0,6-2 0 15,-1-3 0-15,0-1 0 0,1-3 0 16,1-3-208-16,2-5 64 0,1 0 16 0,1-3-80 0,-1-1-16 0,1-1 0 16,-1 0 0-16,-3 0 48 0,-3 2 16 0,1 4 0 15,-3 2 0-15,-3 3 160 0,-3 4 0 0,-2 1 0 16,-2 6 0-16,0 0 256 0,0 0 16 15,0 0 16-15,-4 6 0 0,0 3-112 0,-1 2-32 0,-1 2 0 16,0 2 0-16,1 3-144 0,-2 0 0 0,0 1 144 16,3 0-144-16,0 0 0 0,2-2 0 15,0 1 0-15,4-2 0 0,1 0 0 0,0-3 0 0,2-2 0 0,2-1 0 16,1-1 0-16,3-2-160 0,0 0 160 0,2-4 0 16,2-2 0-16,1-1 0 0,-1-3 0 15,2-3 0-15,-1-2 0 0,1-3 0 0,0-4 0 0,1-1 0 16,-1-5 0-16,1-1-128 0,-1-2 128 15,-2 0-160-15,-3 0 160 0,0 4-128 0,-2-1 128 0,-1 4-128 0,-3 3 128 0,-2 3 0 16,-1 2 0-16,-1 1 0 0,-1 4 320 0,-1 4 0 16,0 0 0-16,0 0 0 0,-4 2-48 0,-2 4-16 15,0 0 0-15,0 4 0 0,0 2-128 0,0 4-128 16,2 0 144-16,-2 2-144 0,1-1 0 0,0 2 0 16,2 1 0-16,3-1 0 0,0-1 0 0,0 0 0 15,1-3 0-15,1 0 0 0,3-2 0 0,0-2 0 16,2-1 0-16,2-3 0 0,1 0-176 0,0-3 176 15,2-1-160-15,2-3 160 16,-1-4-464-16,5 0 0 0,-1-3 0 0,2-2 0 16,1 0-288-16,1-6-48 0,3-2-16 0,-1-4 0 15,-2-2-464-15,-1 1-80 0,-6 0-32 0,-1 1 0 16,-2 4 672-16,-2 4 128 0,-2 2 16 0,-3 2 16 0,-2 3 560 0,-2 6 0 0,0 0 192 0,0 0-48 16,0 0 192-16,-4 7 48 15,1 3 0-15,-3 2 0 0,1 2-144 0,0 2-32 0,1-1 0 16,-1 2 0-16,0-1-208 0,0 1 128 15,3-1-128-15,1 1 0 0,0-3 0 0,2-1 0 0,4 0 0 0,2-2 0 16,2-2-256-16,0 0-32 0,1-2-16 0,2-2 0 16,-1-1-2512-1,2-3-512-15,2-2-112 0</inkml:trace>
  <inkml:trace contextRef="#ctx0" brushRef="#br0" timeOffset="2382.06">6415 770 14735 0,'0'0'1312'0,"-3"-2"-1056"0,3 2-256 0,-4-3 0 0,4 3 3328 0,0 0 624 16,-4 0 112-16,4 0 32 0,-7 5-2048 0,2 3-384 15,-1 1-96 1,1 2-16-16,0 1-528 0,1 2-96 16,0 0-32-16,-3 2 0 0,3 0-448 0,-1 2-112 15,1-1-16-15,1 0 0 0,-1-2 16 0,2 1 0 0,1-2 0 0,1-1 0 0,0-2-128 0,1-1-16 16,0-2-16-16,-1-8 0 0,0 0 176 0,0 0 32 16,0 0 16-16,7 0 0 15,-1-5-144-15,2-1-48 0,0-4 0 0,1-3 0 16,-1-3-208-16,2-4 176 0,0-3-176 0,2 0 160 0,1-1-160 0,2 1 0 15,0 0-160-15,-1 4 160 0,1 3-144 0,-2 4 144 0,-1 2-128 0,0 3 128 16,-1 5 0-16,0 2 0 0,-1 2 0 16,1 4 0-16,0 1 0 0,-2 3 0 0,-3 1 0 0,0 1 176 15,2 1-176-15,-3 1 160 0,0 0-160 0,-1 0 160 16,-1 1-160-16,2-1 0 0,-1 0 144 0,-1-2-144 16,1-2 0-16,0-2 0 0,0-3 0 0,2 0 128 15,-6-5-128-15,7 2 144 0,-1-3-144 0,1-2 160 16,-1-4 0-16,1-2 0 0,1-2 0 0,0-2 0 15,2-4-160-15,0-1 192 0,0-3-192 0,1-1 192 16,1 2-192-16,0 2 0 0,-2 3 0 0,1 3 128 0,-1 2-128 0,0 3 0 16,-1 4 0-16,0 3 0 0,-2 3 0 0,1 4 128 15,0 3-128-15,-1 3 192 0,1 3-32 0,0 0 0 16,-2 2 0-16,2 0 0 0,1 1-160 0,-2-1 0 16,0-1 0-16,1 0 128 0,1-2-128 0,-3-2 0 15,3-2 0-15,-1-1 128 16,-2-2-128-16,1-3 0 0,-7-5 0 0,0 0 0 15,0 0-1968-15,1-5-368 0,0-4-80 0</inkml:trace>
  <inkml:trace contextRef="#ctx0" brushRef="#br0" timeOffset="2538.98">5698 382 47455 0,'-30'-9'2112'0,"19"5"416"0,1 0-2016 0,1 1-512 0,1-1 0 0,1 0 0 47,7 4-256-47,0 0-128 0,0 0-48 0,0 0 0 0,0 0-1104 0,10 1-240 0,2 2-32 0</inkml:trace>
  <inkml:trace contextRef="#ctx0" brushRef="#br0" timeOffset="3092.08">8585 868 28559 0,'0'0'1264'0,"-2"-4"272"16,1-2-1232-16,0-1-304 0,1 1 0 0,1-3 0 0,0-2 992 0,1-3 144 0,0-2 16 0,3 0 16 15,-1-1-32-15,1 0-16 16,-2-2 0-16,-2-2 0 0,-1 1-176 0,-1 2-48 0,-1-1 0 0,-2 6 0 16,-1 0-16-16,-2 2-16 0,0 2 0 0,-3 3 0 15,-1 3-160-15,-1 4-48 0,-2 2 0 0,0 5 0 16,-2 3-464-16,-2 2-192 0,0 3 128 0,-5 6-128 15,0 2 0-15,3 1 0 0,2 2 0 0,0 1 0 0,1-1 0 0,2-2 0 16,5-1-176-16,5-2 176 0,0-2 0 0,5-3-160 16,3-1 160-16,1-3 0 0,3-2-192 15,3-3 64-15,4-3 128 0,1-1-208 0,2-3 208 16,0-2-176-16,1-5 176 0,2-3-160 0,0-3-32 0,0-3-16 16,2-5 0-16,-1-2 0 0,-1-1-48 0,-1-1-16 15,-3-2 0-15,-1 1 0 0,-2 2 272 0,0 3-192 16,-5 3 192-16,-1 2-160 0,-1 4 160 0,-3 4 0 15,-1 2 128-15,-2 5-128 0,0 0 352 0,0 0 0 16,0 0 0-16,-1 10 0 0,-1 2-352 0,0 1 0 0,0 4 0 0,0 0 128 16,0 2-128-16,1 0 0 15,0 1 0-15,3 1 0 0,1-3 0 0,0 0-128 16,0-1 128-16,3-1 0 16,0-3-560-16,2-2-16 0,1-2-16 0,2-1 0 15,1-3-2208-15,3-2-432 0,4-3-96 0</inkml:trace>
  <inkml:trace contextRef="#ctx0" brushRef="#br0" timeOffset="3688.56">8943 757 25791 0,'-1'8'2304'0,"-2"0"-1856"16,0 3-448-16,-1 1 0 15,-1 2 960-15,2 0 80 0,0 2 32 0,1 0 0 0,-2-2-192 0,2-1-48 16,1-2 0-16,0 0 0 0,1-1 448 0,0-1 96 16,0-3 16-16,0-6 0 0,0 0-192 0,0 0-48 15,0 0 0-15,8-2 0 0,-1-1-544 0,1-2-112 16,1-2-32-16,1-3 0 0,0-3-224 0,2-2-48 15,1-3-16-15,0 0 0 0,0 1-176 0,0 0 0 16,0 3 0-16,-1 2 0 16,0 3 0-16,-2 4 0 0,0 0-160 0,-1 4 160 0,0 3-240 0,0 4 48 15,-1 1 16-15,-2 4 0 0,2 3-64 0,0 2-16 16,-1 2 0-16,2 0 0 16,0 1-288-16,3-1-64 0,-1-2-16 0,3 0 0 15,3-3-592-15,2-1-128 0,0-3-32 0,2-3 0 16,1-2-1568-16,0-2-320 0,-1-3-64 0,-1-4-16 15,-1-1 288-15,-1-3 64 0,0-2 16 0,-3-2 0 16,-1-3 1856-16,-3-1 368 0,-4-3 80 0,1-2 16 16,-2-3 1232-16,-3 2 256 0,-3-1 64 0,-3 5 0 0,0 1 1824 0,-4 2 368 15,-2 1 80-15,0 6 16 0,-2 3-48 0,-2 0-16 0,0 3 0 16,-2 2 0-16,1 3-1440 0,0 3-272 0,-1 1-64 0,2 3-16 16,-3 4-880-16,0 3-160 0,2 1-32 15,2 3-16-15,1 0-240 0,2 1 0 0,3 2 0 16,1-1 0-16,3-1 0 0,2-2 0 0,2-1 0 0,4-5 0 15,-1 0 0-15,3 0 176 0,1-2-32 0,2-3 0 16,1-2 16-16,1-2 0 0,0-4 0 0,4-3 0 0,-2-4-160 0,0-4 0 16,0-5 0-16,1-5 0 15,-1-5 0-15,-1-5 128 0,-1-4-128 0,0-5 0 16,-1-5 0-16,-2 7 0 0,-1-3-192 0,-2 0 192 0,-1 2 0 0,0 5 0 16,-4 5 224-16,-1 3-64 0,-1 5 592 0,0-1 112 15,-1 5 32-15,-1 5 0 0,1 4-384 0,1 8-64 16,-5-3 0-16,5 3-16 0,-3 3-432 0,0 5 128 15,-1 3-128-15,0 5 0 0,2 3 0 0,0 2 0 16,0 5 0-16,1 4 0 0,0 2-128 0,0 2 128 16,0 1 0-16,1 0 0 0,2-1-368 0,2 7 0 15,1-3 0-15,2-7 0 16,0-1-1568-16,3-6-320 0,1-4-64 0</inkml:trace>
  <inkml:trace contextRef="#ctx0" brushRef="#br0" timeOffset="4256.87">11060 518 23039 0,'0'0'1024'0,"-5"-4"192"0,-3-2-960 0,0 2-256 0,0-1 0 0,-1 2 0 16,0 1 2864-16,0 1 528 0,0 0 96 15,0 2 32-15,-1 2-1712 0,0 2-336 16,0 1-64-16,1 3 0 0,0 3-848 0,3 0-176 16,-1 4-16-16,0 0-16 0,3 2-352 0,1 0 144 15,0 1-144-15,2 0 0 0,2-1 128 0,3 7-128 16,0-2 0-16,3-2 0 0,2-3 128 0,-1 0-128 0,3-3 144 0,3-1-144 0,-1-3 256 0,2-3-32 15,4 0-16-15,1-2 0 16,0-6-208-16,0-3 0 0,2-1 0 0,0-5 0 0,-2-3-144 0,-1-2-32 16,-1-3 0-16,-3-1 0 0,-1-3-16 15,-2 0-16-15,-2-1 0 0,-2 1 0 16,-1 1 64-16,-3 6 16 0,-2 1 0 0,-2 2 0 0,1 2 128 0,-1 3 144 16,-1 3-16-16,1 3-128 0,0 0 208 0,-2 4-64 15,0 4-16-15,0 1 0 0,0 2-128 0,1 4-144 0,1 1 144 16,1 0-208-16,1 1 208 0,2-1 0 0,0 0 0 0,2-2-144 15,0-1 144-15,3-1 0 0,0-1-144 0,1-3 144 16,1-3 0 0,1-1-176-16,1-4 176 0,0-3-128 0,2-1 128 0,-1-3 0 15,-1-2-144-15,0-4 144 0,0-2 0 0,-2-3 0 0,-4-2 192 0,-1 1-64 16,-2-3 96-16,-1-2 16 16,-1-1 0-16,-4 2 0 0,-1 2-64 0,-2 3-16 15,-3 1 0-15,-4 0 0 0,-1 3 0 0,-2 5 0 0,-1 2 0 0,-1 5 0 0,1 3-160 0,-1 3-224 16,2 3 48-16,0 3 16 15,1 2-352-15,7 1-64 0,-2 4 0 0,3 1-16 16,2 2-2256-16,2 1-448 0,2-1-96 0</inkml:trace>
  <inkml:trace contextRef="#ctx0" brushRef="#br0" timeOffset="5073.56">11527 777 15663 0,'6'2'1392'0,"2"2"-1120"16,0 1-272-16,-1-1 0 0,2 0 3216 0,-1 0 592 31,0-1 112-31,-2 1 32 0,0-1-1632 0,-6-3-320 0,5 1-64 0,2 0-16 0,-7-1-800 0,5 0-160 0,1-2-48 0,-1-1 0 15,2 0-400-15,-3-2-64 0,3-2-32 0,0-2 0 32,0-2-224-32,1-2-64 0,0-1 0 0,0-1 0 0,2 1-128 0,-1 1 0 0,-1 1 0 0,0 1 0 31,-1 1 0-31,1 2-224 0,-3 3 80 0,1 3 16 16,-6 2 0-16,0 0 0 0,0 0 0 0,7 5 0 15,-3 3 128-15,0 1-208 0,1 0 80 0,-1 1 128 16,1 2-160-16,-2 1 160 0,2-1 0 0,1 0-144 15,0 0 144-15,2-1 0 0,0-1 0 0,1-1 0 16,1-3 0-16,-1-1 0 0,2-2 0 0,0-2 0 16,2-1 0-16,0-2 0 0,1-3 0 0,0-1 0 0,2-3 0 15,0-2 192-15,1-2-64 0,0-3 0 0,1 0-128 0,0-1 192 16,-2 0-64-16,-2-1 0 0,-2 2-128 0,-1 0 176 16,-1 3-176-16,-1 3 192 0,-1 2-192 0,-2 3 0 15,0 2 0-15,-6 3 0 0,7 3 0 0,-2 4 0 16,-1 2 128-16,2 4-128 0,-1 0 0 0,1 2 0 15,-2 2 0-15,2 0 128 0,-1 2-128 0,2-1 0 16,2-1 0-16,-2 0 0 0,1-2 0 0,2-2 0 16,-1-1 0-16,1-2 0 0,2-2-144 0,-1-3-64 15,1-1-16-15,1-3 0 0,-1-2-96 0,0-1-32 0,0-3 0 0,-1-1 0 16,-1-4 352-16,1-4-176 0,-1-1 176 0,0-3-128 16,0 1 128-16,-2-3 0 0,-1-2 160 15,1 0-160-15,-2-1 368 0,-2 5-32 0,0 1 0 0,0-1 0 16,0 4 432-16,1 1 64 0,-3 2 32 0,0 2 0 15,1 2-192-15,1 2-32 0,-4 5-16 0,0 0 0 16,0 0-368-16,3 4-80 0,0 4-16 16,-1 3 0-16,1 3-160 0,-1 4 0 0,0 2 0 0,-1 3 0 15,1 4 0-15,-3 12 160 0,-1 2-160 0,-2 2 160 16,-1 1-16-16,-3 3 0 0,3 0 0 0,-2 0 0 16,1-2-144-16,1 0 160 0,0-3-160 0,0-3 160 15,2-4-160-15,2-3 0 0,0-3 0 0,0-3 0 16,0-4 128-16,1-4-128 0,1-4 0 0,0-4 128 0,0-3 0 15,-1-7-128-15,0 0 192 0,0 0-64 0,0 0 0 0,-1-9 0 16,0-4 0-16,1-3 0 0,1-7-128 0,1-6 0 16,1-5 0-16,3-5-176 0,2-3-80 0,2-5 0 15,2-2-16-15,2-3 0 0,1-1 128 0,2 3 144 16,-1 0-208-16,2 5 80 0,0 6 128 0,-1 4-160 16,0 7 160-16,-1 4-160 0,0 5 160 0,-1 5 0 15,0 4-144-15,1 3 144 0,-3 4-128 0,1 3 128 16,-2 2-160-16,2 5 160 0,-2 0-128 0,-2 3 128 15,-2 1 0-15,0 0-144 0,-2 2 144 0,-3 1 0 16,-2 0 0-16,-3 0 0 0,-3-1 144 0,-5 2-144 0,-1-1 192 16,-4 0-192-16,-4 1 144 0,-3-2-144 15,-2-1 0-15,-3-1 144 0,-3-1-144 0,-1-2 0 0,-1-2 0 0,1-1 0 16,2-2-192-16,2-2-64 16,5-2 0-16,1-1-16 15,6-1-2432-15,1-1-496 0,4-1-80 0</inkml:trace>
  <inkml:trace contextRef="#ctx0" brushRef="#br0" timeOffset="5953.75">13124 855 31327 0,'0'0'1392'0,"0"0"272"0,0 0-1328 0,0 0-336 16,0 0 0-16,0 0 0 0,7-4 448 0,-2 0 32 16,1-1 0-16,-1-3 0 0,1 0 240 0,-1-1 48 15,-1-1 16-15,1-2 0 0,-1-1-400 0,0-2-64 16,-3 0-32-16,-2 1 0 0,-4 2 224 0,1 1 32 16,-3 1 16-16,-1 2 0 0,-1 3 144 0,-4 2 16 15,-1 2 16-15,-1 2 0 0,-3 3-272 0,1 2-48 16,-2 2-16-16,0 3 0 0,-1 5-272 0,2-1-128 0,-2 3 128 0,4 0-128 15,0 1 0-15,2 0 0 16,2 0 0-16,3-1 0 0,2 0 0 0,3-3 0 16,0 0 0-16,4-2 0 0,5-1-128 0,0-2 128 15,2-3 0-15,2-1 0 0,1-1 0 0,2-2 0 16,3-4 0-16,-1-3 0 0,1-2 128 0,0-3-128 16,1-2 0-16,-1-3 128 0,-1-4-128 0,1-1 0 0,-1-1 0 0,0-2 0 15,-3-2 0-15,0 2 0 0,-2 2 0 0,-1 3 0 0,-4 1 0 0,0 5 0 16,0 4 144-16,-2 1-144 15,-2 6 208-15,0 0-16 0,0 0-16 0,0 0 0 0,-1 7-176 16,0 4 160-16,0 1-160 0,1 1 160 0,0 0-160 16,1 2 0-16,0-2 0 0,1 1 0 0,1 2 0 0,2-2 0 15,0-2 0-15,2-1 0 0,1-1-144 16,1-1 144-16,1-3 0 0,2 0 0 0,2-3 0 16,-1-2-128-16,1-2 128 0,3-2 0 0,1-3-144 0,2-3 144 15,1-3-208-15,1-4 80 0,-1-3 0 16,-1-5 0-16,-2-5 0 0,1-4 0 0,-2-3-48 0,-5 3 0 15,-1-3 0-15,-1-1 0 0,1 1 16 0,-1 1 0 16,-2 3 0-16,-1 1 0 0,-3 3 400 0,1-3 80 16,-3 7 0-16,-1 5 16 0,-1 5 304 0,-1 4 48 15,-1 3 16-15,2 7 0 0,0 0-304 0,-6 6-48 16,1 2-16-16,-1 5 0 0,0 2-336 0,1 3 0 16,-1 0 0-16,1 4 0 0,1 5 0 0,2-3-128 15,1 4 128-15,1 3 0 0,1 0 0 0,0 1 0 16,1 0 0-16,1-1-128 0,3-2 128 0,1 7 0 15,2-6 0-15,1-1-128 0,0-5 128 0,1-4-128 0,1-4 128 16,1-1-128-16,2-4-192 0,-1-4-48 0,1-2 0 0,2-4 0 16,0-4 48-16,3-5 0 0,-2-3 0 0,1-3 0 15,0-4 0-15,1-2 16 0,-1-2 0 0,-2 0 0 16,-1-1 128-16,-2 1 32 0,-2 2 0 0,-1 4 0 0,-4 4 144 0,-2 2 256 16,0 2-64-16,-2 4-16 15,-3 4 240-15,0 0 48 0,0 0 16 0,0 6 0 0,-1 3-224 16,0 3-32-16,-1 3-16 0,-1 0 0 0,3 1-208 15,-1 1 0-15,1-1 128 0,0 2-128 0,1-1 0 0,2-2 0 16,-1-1 0-16,3-1 0 0,1-2 0 16,2-1 0-16,-3-1 0 0,3-2 0 15,1-1 0-15,2-1-240 0,0-3 80 0,0-2 16 16,1-3-1360-16,0-3-272 0,1-2-48 0,0-3-16 16,0-3-1872-16,1-5-368 0</inkml:trace>
  <inkml:trace contextRef="#ctx0" brushRef="#br0" timeOffset="6079.49">14028 453 20271 0,'-15'-13'896'0,"6"8"192"0,-3-2-880 0,0-1-208 16,-4 1 0-16,2 0 0 0,1 1 3392 0,0 0 624 0,2-3 128 0,-3 2 16 16,3 2-3104-16,0-1-624 15,2 1-128-15,0 2-32 0,0 2-272 0,1 2-272 0,1-2 48 16,-2 3 16 0,-1 2-3184-16,-1 1-624 0</inkml:trace>
  <inkml:trace contextRef="#ctx0" brushRef="#br0" timeOffset="6236.69">13390 515 37839 0,'-13'-6'1664'0,"7"5"368"0,0-1-1632 0,-1 0-400 0,3 0 0 0,4 2 0 15,0 0 864-15,0 0 96 0,0 0 0 0,0 0 16 16,6-3-464-16,3 2-80 0,3 0-32 0,4 0 0 16,5 1-272-16,0-1-128 15,4 0 0-15,2 0 128 0,3 0-128 0,3 0-272 0,1-2 64 0,0 1 16 31,3 0-2544-31,0 1-496 0</inkml:trace>
  <inkml:trace contextRef="#ctx0" brushRef="#br0" timeOffset="6725.69">14235 404 23951 0,'0'0'2128'0,"0"0"-1696"0,-4-4-432 16,-1 0 0-1,2 0 2112-15,1 0 320 0,2 4 80 0,0 0 16 0,0 0-1264 0,0 0-256 0,0 0-48 0,-4 6-16 16,2 0-336-16,1 4-64 16,0 5-16-16,0 2 0 0,0 4-80 0,0-1 0 0,-3 5-16 0,1 3 0 15,0-1-16-15,-1 2 0 16,2-1 0-16,-1 2 0 0,0-1-112 0,-1 5-32 15,1-4 0-15,1-4 0 0,1-3-80 0,0-3 0 0,0-4-16 16,1-1 0-16,0-5 128 0,0-4 16 0,0-6 16 0,4 3 0 16,1-1 64-16,3-4 16 0,1-2 0 15,2-4 0-15,2-2-256 0,4-4-160 0,-1-5 192 0,3-1-192 0,2-4 0 0,1 0 0 16,-2 1 0-16,2 1 0 0,0 2-128 0,-2 3 128 31,1 2-208-31,-2 6 80 0,-1 1 128 0,-2 3-128 0,1 4 128 0,-3 4-128 0,-1 1 128 0,-2 1 0 16,-1 3 0-16,-2 1 0 0,-3 1 0 0,0 0 0 31,-3 2 128-31,-1 1-128 0,-2 0 160 0,-2 2-32 0,-4-1-128 16,0 0 192-16,-4 3 32 0,-1-3 0 0,-1 0 0 0,-2-1 0 0,-3 1-96 0,2-2-128 15,-3 0 176-15,0-2-176 16,3-1 160-16,-2-3-160 0,-1-1 128 0,3-1-128 16,2-2-144-16,-2-2-112 0,2-2-32 0,3-1 0 15,4-3-2000-15,5-3-400 0,2-3-64 0</inkml:trace>
  <inkml:trace contextRef="#ctx0" brushRef="#br0" timeOffset="6899.87">14689 583 35583 0,'-3'13'1584'0,"3"-6"320"0,2 2-1520 15,-1 1-384-15,0-1 0 0,0 2 0 0,1 0 1024 0,-2 3 144 16,-2 0 32-16,1 0 0 0,1-1-368 0,0 1-80 31,-1-1-16-31,1 1 0 0,1 0-512 0,0-1-96 0,1-4-128 0,1 1 176 16,0-1-176-16,3 0-256 0,0-4 64 0,2-1 16 15,1-3-1840-15,1-2-368 0,3-3-80 0,0-3-16 32,0-4-896-32,0-5-176 0</inkml:trace>
  <inkml:trace contextRef="#ctx0" brushRef="#br0" timeOffset="7008.51">14856 462 4607 0,'-13'-15'400'0,"7"9"-400"0,-2 1 0 0,-1-2 0 0,-2 0 5808 0,0 1 1072 16,0 0 224-16,0 2 32 0,1 0-4960 0,1 0-1008 15,2 1-192-15,0 2-32 0,2 1-752 0,5 0-192 16,0 0 0-16,0 0 0 31,0 8-1488-31,1-1-336 0,3 0-64 0</inkml:trace>
  <inkml:trace contextRef="#ctx0" brushRef="#br0" timeOffset="7244.52">15026 371 31903 0,'0'0'1408'0,"0"0"304"0,0-6-1376 0,0 6-336 15,0 0 0-15,0 0 0 0,0 0 1408 0,0 0 224 0,0 0 32 0,2 7 16 0,-1 1-592 0,-1 0-112 16,0 3-16-16,0 3-16 0,0 1-464 0,0 4-96 16,-1 0 0-16,0 0-16 0,-1 3-112 0,0 3 0 15,-1 2-16-15,1 0 0 0,0 1-80 0,0-2-16 16,0 1 0-16,-1 5 0 0,3-4-144 0,0-3 0 16,1-3 0-16,3-2 0 15,0-2-336-15,2-3-160 0,-1-3-16 0,3-2-16 16,1-3-2288-16,2-3-464 0,2-3-96 0</inkml:trace>
  <inkml:trace contextRef="#ctx0" brushRef="#br0" timeOffset="7386.76">15289 662 23951 0,'0'0'1056'0,"0"0"224"16,-5 7-1024-16,1 1-256 0,2 1 0 0,-3 1 0 0,1 1 2160 0,0 1 368 16,-2 2 80-16,2 0 16 0,0 2-1392 0,1 1-272 15,0-2-48-15,1 1-16 0,2-1-400 0,0 1-96 16,1-3-16-16,0 0 0 0,0 0-256 0,1-2-128 15,1-2 0-15,2-1 128 16,0-3-768-16,3 0-176 0,-3-3-16 0</inkml:trace>
  <inkml:trace contextRef="#ctx0" brushRef="#br0" timeOffset="7529.06">15392 403 3679 0,'-5'-3'320'16,"-2"-1"-320"-16,-1-1 0 0,1 0 0 0,0 2 7872 0,0 0 1488 0,2-1 304 0,5 4 64 0,0 0-7808 0,0 0-1584 15,0 0-336-15,0 0 0 0,0 0-224 0,0 0-32 16,0 0-16-16,4 7 0 16,3 1-2176-16,1-1-432 0,0 1-96 0</inkml:trace>
  <inkml:trace contextRef="#ctx0" brushRef="#br0" timeOffset="7701.79">15613 395 33055 0,'0'0'1472'0,"0"0"288"0,0 0-1408 0,0 0-352 15,0 0 0-15,-3 4 0 0,0 2 784 0,-1 0 96 16,2 2 16-16,1 2 0 0,1 2 32 0,1 1 16 16,0 3 0-16,1 0 0 0,2 4-432 0,-2-2-96 15,-2 3-16-15,2 1 0 0,1 0-208 0,0 1-64 0,-2 1 0 0,1 0 0 16,-1 1-128-16,0 6 0 16,0 0 0-16,0-5 0 15,-1-3-1760-15,3-3-384 0,-1-2-80 0</inkml:trace>
  <inkml:trace contextRef="#ctx0" brushRef="#br0" timeOffset="8315.85">15439 693 35295 0,'0'0'1568'0,"0"0"320"0,0 0-1504 16,0 0-384-16,-2-4 0 0,2 4 0 0,0 0 0 0,7-3 0 0,1-1-160 0,3 1 160 0,4 1 0 0,5-1 0 15,5 1 128-15,4 0-128 0,3-1 128 0,1 0-128 16,-2 0 0-16,1-1 0 0,-1-2 128 0,-1 1-128 15,-3-1 0-15,0 1 0 0,-5 0 0 0,-1 2 0 16,-3 1 0-16,-2 1 0 0,-5 1 176 0,-1 0-176 16,-4 2 192-16,-6-2-192 0,5 5 416 0,-3 2-32 15,-1 0 0-15,-1 0 0 0,-1 3 96 0,0 1 16 16,0 1 0-16,1 3 0 16,0-2-336-16,1 0-160 0,0-1 160 0,2 0-160 0,2 0 0 0,0-1 0 15,1-2 0-15,2-1 0 0,0 0 256 0,2-3-64 16,0-1 0-16,1-1 0 0,1-3 32 15,0-4 0-15,1-1 0 0,2-2 0 0,-2 0-48 0,0-4-16 0,0-2 0 0,-3-2 0 16,1-3 0-16,0 0 0 0,-1-1 0 0,0 0 0 16,-2 2-16-16,-2 0 0 0,0 2 0 0,-3 5 0 15,0 0 368-15,-1 2 64 0,1 2 0 16,-2 1 16-16,0 2-144 0,-1 3-48 0,0 0 0 0,0 0 0 16,1 4-272-16,0 5-128 0,0 2 0 15,0 4 128-15,0 2-128 0,2 4 0 0,-2 4 0 16,1 3 0-16,0 9-160 0,-2 3 160 0,-3 3 0 0,-1 2-144 0,-2 1 144 0,-2 1-128 15,0 1 128-15,1 0-128 0,-3 0 128 16,1 1 0-16,-2-4 0 0,0-3-128 0,1-4 128 0,-1-1 0 16,1-6 0-16,-1-2 0 0,0-5 0 0,1-4 0 31,2-3 0-31,-2-5 128 0,-1-5 16 0,0-1 16 0,-1-6 0 0,-1-5 0 0,1-4 96 0,-2-6 0 16,0-1 16-16,1-5 0 0,-1-4 112 0,2-4 0 15,1-2 16-15,2-3 0 0,3-1-16 0,3 0-16 16,4 3 0-1,3 1 0-15,3 1-368 0,3 3 144 0,4 1-144 0,5 3 0 0,3 2 0 0,4 4 0 16,5 1-160-16,3 5 160 0,2 3-256 0,2 1 64 16,-2 3 0-16,0 1 16 15,-2 3-1056-15,-2 2-224 0,-1 0-32 0</inkml:trace>
  <inkml:trace contextRef="#ctx0" brushRef="#br0" timeOffset="9541.96">4576 1563 12895 0,'0'0'1152'15,"0"0"-928"-15,0 0-224 0,0 0 0 0,0 0 5024 0,0 0 960 31,0 0 192-31,9-2 32 0,0 0-5216 0,5 1-992 16,3 1-320-16,1 0 0 0,2 0 96 0,3 0 16 0,2 0 0 0,1 0 0 0,1 0-112 0,-1 0 0 16,2 0-16-16,1 0 0 0,1 0 128 0,2 0 16 15,2 0 16-15,4 0 0 0,1-1 176 0,5 1-128 16,3 1 128-16,1 0-128 0,-1-1 128 0,0 0 0 16,1-1 0-1,1 1-128-15,2 0 128 0,5 0 0 0,4 0 0 0,2 0 0 0,1 0 0 0,-20 0 0 0,4 0 0 0,5 0 0 31,4-1 0-31,5 1 0 0,4 0 0 0,1 0 176 0,0 0-176 16,2 0 0-16,3 0 0 0,2 0 128 16,3 0-128-16,0 0 0 0,-2 0 0 0,2 0 0 0,0 0 0 0,2 0 0 15,1 0 0-15,-1 0 0 0,-3 0 0 0,0 0 0 16,0 0 0-16,0 1 0 16,4 0 0-16,-2 0 128 0,-4 0-128 0,3-2 0 15,-2 1 208-15,3 1-32 0,2 0-16 0,-1 0 0 0,-2 0 32 16,1-1 16-16,2 0 0 0,2 0 0 0,-1 0-208 15,0 0 128-15,0-1-128 0,2 1 0 0,3 1 176 0,-2 0-176 16,0-1 192-16,-2-1-192 0,0 1 160 0,3 0-160 16,1 0 128-16,-2 0-128 0,0 0 128 0,-2 0-128 15,1 0 128-15,0 0-128 0,3-1 192 0,-3 0-64 16,-2 0 0-16,1 0 0 0,4 0-128 0,-2 0 0 16,0 0 0-16,-2-1-176 0,1-1 176 0,0 1 0 15,2 0 0-15,-2 2 0 0,-2-2 0 0,0 0 176 16,-1 0-48-16,1 1 0 0,3-1 80 0,-3 1 16 15,-6 0 0-15,1-1 0 0,0-1-96 0,2 1-128 16,4 1 176-16,-3 0-176 0,-4 0 128 0,-1 0-128 0,1-1 0 0,1 0 0 16,2 1 0-16,0 0 0 15,-4-1 0-15,2 0 0 0,-2 0 0 0,2-1 0 0,1 1 0 0,-2 0 0 16,0 0 0-16,-4 0 0 16,0-2 128-16,0 2-128 0,3 0 0 0,-1 0 160 15,-2 0-160-15,-2-1 128 0,-2 1 48 0,2 1 0 0,1 0 0 16,3 1 0-16,-1 1-176 0,-2-1 192 0,-5 0-192 0,2 0 192 15,-1 0-192-15,1 0 128 0,3 1-128 16,-2-1 128-16,-1 0-128 0,-1 0 192 16,-3 0-192-16,1 0 192 0,-1 0 0 0,1 1 0 0,4-1 0 15,-3 1 0-15,-3-1 128 0,-3 0 48 0,-2 0 0 16,-1 1 0-16,-1-1 208 0,-1 0 64 0,-3 3 0 0,-2-2 0 0,-3 0 32 0,-4-1 16 16,-6 1 0-16,-2 0 0 0,-4 0-256 0,-3 0-48 15,-4-1-16-15,-4 0 0 0,-2 0-112 0,-4 0 0 16,-3 0-16-16,-3 0 0 0,-6 0-16 15,0 0 0-15,0 0 0 0,0 0 0 0,0 0-64 0,0 0-16 16,0 0 0-16,-5-2 0 16,-2 0-1104-16,1 1-208 0,1 0-48 0,-1 1-16 15,-2 0-1280-15,0 1-256 0,1 1-48 0</inkml:trace>
  <inkml:trace contextRef="#ctx0" brushRef="#br0" timeOffset="10504.93">9166 3134 6447 0,'0'0'272'0,"0"0"80"0,2-7-352 0,0 0 0 15,1-1 0-15,-1 0 0 0,1 3 2944 16,-1-2 512-16,-1-1 96 0,2 1 32 16,-1-1-1792-16,0 1-368 0,0 0-64 0,0 0-16 0,1 2-112 0,-1-1-16 15,0 1-16-15,-2 5 0 0,3-5-288 0,-3 5-48 0,0 0-16 16,0 0 0-16,0 0-240 0,0 0-48 16,0 0-16-16,0 0 0 0,6 2-128 0,-2 3-32 0,0 0 0 0,-2 3 0 15,-1 3 48-15,1 2 0 16,-1 3 0-16,0 2 0 0,1 3-160 0,-2 3-16 15,0 5-16-15,0 4 0 0,0 3 0 0,0 4 0 0,-1 4 0 0,0 2 0 16,-1 1 0-16,0 3 0 0,0-1 0 0,1 2 0 0,1 1-112 16,0-2 0-16,1 0-128 0,2-3 192 0,0 0-192 0,2-1 176 15,0-2-176-15,2-4 160 0,-1-1 32 16,2-2 16-16,0-3 0 16,-1-2 0-16,1-2-208 0,0-4 0 0,-2-3 0 0,2-3 0 0,1-2 0 0,-1-2 128 15,-2-1-128-15,0-4 144 0,-1-3-336 0,0-1-80 0,-1-2-16 0,-4-5 0 31,0 0-1520-31,0 0-304 0,3-5-64 0,1-5-13280 0</inkml:trace>
  <inkml:trace contextRef="#ctx0" brushRef="#br0" timeOffset="11671.38">9201 3196 11567 0,'0'0'512'0,"0"0"112"0,-3-2-496 0,-1 0-128 16,0-1 0-16,4 3 0 0,0 0 1440 0,0 0 272 0,0 0 48 0,0 0 16 15,0 0-304-15,0 0-64 16,0-6-16-16,0 6 0 16,0 0-912-16,6-4-176 0,0 1-48 0,2-1 0 0,2 2-112 0,1 0-16 0,0 0-128 0,3 0 192 15,1-1-64-15,0 2-128 16,1 0 176-16,3-1-176 0,0 0 192 16,1 0-64-16,2-1 0 0,0 0-128 0,1 0 224 15,0 1-64-15,2-1-16 0,2 1 0 0,0 0-144 0,2 1 128 0,1 0-128 0,2 0 128 0,0-1 0 0,0-1-128 16,0 1 192-16,-1 0-64 0,-1 1-128 0,0-1 0 15,0-1-160-15,1 1 160 16,-1 0 0-16,1 0 0 16,2 1 0-16,3 0 0 15,2 0 0-15,2-2 0 0,-1 1 0 0,2-1 0 0,-1-2 0 0,-1 0 192 16,1-2-64-16,1 2-128 0,0-1 192 0,3 2-64 16,0 1 0-16,3-1-128 0,1 0 368 0,-2-2-48 15,-1 0 0-15,0-1 0 0,-2 1 32 0,1 0 0 16,1 1 0-16,2 0 0 0,0 2-48 0,1-1-16 15,1-1 0-15,-1 0 0 0,-1-1-128 0,1 1-32 16,-1 0 0-16,3 1 0 0,0-2-128 0,3 1 0 16,1 0 0-16,-1 1 128 0,-2 0-128 0,0-1 0 0,-2 1 0 15,0-1 0-15,-1 2 144 0,1 0-144 0,1 1 160 16,1-1-160-16,1 1 224 0,-2 0-48 16,0 0-16-16,-2-1 0 0,0-1-160 0,2 1 160 15,2-1-160-15,2 0 160 0,2 1-160 0,0 0 128 0,-1-1-128 16,0 2 128-16,-1-2-128 0,1 0 0 0,1 1 144 15,2 0-144-15,3-2 176 0,1 1-48 0,-5 0 0 0,1-1 0 16,-1 1 0-16,0 1 0 0,1-1 0 0,2 1 0 16,0 0-128-16,0-1 0 0,-3 1 144 0,0 0-144 15,-2-1 0-15,0 1 128 0,1 1-128 16,1 0 0-16,3 0 0 0,-1 0 128 0,-4 0-128 16,1 0 0-16,-1 0 0 0,1 0 0 0,-1-1 0 0,4 1 128 15,-1 0-128-15,0 1 0 0,-2-1 0 0,-1 0 128 16,1-1-128-16,-2 1 0 0,-1 0 0 0,1 0 0 15,1 0 0-15,0-1 128 0,-1 1-128 0,-1 1 0 0,0 0 144 0,-3-1-144 16,0 0 192-16,1-1-192 0,3 2 160 16,2 0-160-16,-1 0 128 0,-1-1-128 0,0 0 0 0,-1-1 0 15,0 1 128-15,2 1-128 0,2 0 0 0,1 0 0 16,2 0 0-16,-3-1 0 0,0-1 0 0,-3 1 0 16,1 0 0-16,1 1 128 0,-2 0-128 0,2 1 0 15,0-1 0-15,-2 0 0 0,-3-2 0 0,-1 2 0 16,0 0 144-16,-1 0-144 0,0 0 0 0,0 1 0 15,3 0 0-15,0 0 128 0,-2-1-128 0,1 0 0 16,-2-1 128-16,1-1-128 0,-2 2 128 0,1 0-128 16,-1 0 160-16,0 1-160 0,1-1 176 0,-2 0-176 15,-1-1 192-15,2 0-192 0,-4 0 256 0,-2 1-64 16,-1 0-16-16,0 0 0 0,-2 0-48 0,1 0-128 16,-1 1 192-16,-2 0-64 0,-2 0 0 0,-2-1 0 15,-1 0 0-15,-3 0 0 0,-4 0-128 0,-1-1 192 16,-3 1-192-16,0 0 192 0,-5 0-192 0,1 0 0 0,-3 0 144 0,-1 0-144 15,0 1 0-15,-2 0 144 0,-3 0-144 0,0-1 0 16,0 1 0-16,-2 1 0 0,0 0-240 0,-6-1 80 16,0 0-672-16,0 0-144 15,0 0-32-15,5 3 0 0,-5-3-2592 0,0 0-528 16</inkml:trace>
  <inkml:trace contextRef="#ctx0" brushRef="#br0" timeOffset="12029.86">17686 2760 11055 0,'0'0'480'0,"0"0"112"0,0-4-464 0,1 0-128 16,-1 4 0-16,3-4 0 0,-2-2 2896 0,0 1 560 15,-1 5 128-15,2-5 0 0,1 1-1664 0,-3 4-352 16,0 0-64-16,3-4-16 0,0 0-592 0,-3 4-112 16,5-2-16-16,-5 2-16 0,5-2-288 0,-5 2-48 15,7 1-16-15,-7-1 0 0,6 3-144 0,0 2-48 16,-2 0 0-16,1 2 0 0,-1 2 48 0,0 2 16 15,1 1 0-15,-2 3 0 0,0 2 112 0,1 2 32 16,-1 2 0-16,1 4 0 0,0 0-32 0,-1 2 0 0,0 3 0 16,2 2 0-16,-3 2-48 0,0 1-16 0,0 0 0 15,1 3 0-15,0 1-80 0,0 1-32 16,-1-1 0-16,2-1 0 0,-2-1-208 0,1 1 144 0,2-1-144 0,1-2 128 16,0-2-128-16,-1-2 128 15,0-1-128-15,-1-1 128 0,1-2 0 0,0-2-128 16,-2 0 192-16,0-3-64 0,1-3-128 0,-1 0 160 0,0-2-160 0,0-3 160 0,-1-1-160 0,0-2 0 15,0-1 0-15,-2-2 128 16,0-8-1616-16,0 0-336 0,0 0-64 0,0 0-14560 16</inkml:trace>
  <inkml:trace contextRef="#ctx0" brushRef="#br0" timeOffset="13712.52">9195 4096 12895 0,'0'0'1152'0,"0"0"-928"0,-6-2-224 0,2 0 0 0,-1 1 848 0,5 1 128 16,-4 0 32-16,4 0 0 0,0 0-96 0,0 0-16 16,-4-1 0-16,4 1 0 0,0 0 320 0,0 0 64 15,0 0 16-15,0 0 0 0,0 0-240 0,0 0-48 16,0 0-16-16,0 0 0 0,0 0-288 0,0 0-48 15,0 0-16-15,6-1 0 0,3 0-16 0,1 1-16 16,0-1 0-16,2 1 0 0,2-2-240 0,2 2-48 16,1 0-16-16,3-1 0 0,0 0-144 0,1 1-32 15,1 0 0-15,2 0 0 0,1-1-128 16,0 0 0-16,2 0 0 0,0 0 0 0,3 0 0 0,2 1 0 16,1 0 0-16,2-1 0 0,3 0 0 0,0-2 0 15,1 1 0-15,-1 1 0 0,1-2 0 0,-1 1 0 0,2-1 0 0,0 2 0 16,2 0 0-16,2-1 0 15,1 0 0-15,1 1 0 0,1-2 0 0,-3 1 0 16,-3-1 0-16,2 0 0 0,1-1 0 0,0 1 0 0,0 0 0 16,1-1 0-16,3 1 0 0,-2 0 0 0,-1 0 0 0,-2-2 0 15,-1 1 0-15,-3-1 0 0,1 2 0 0,2 0 0 16,1-1 0-16,1 2 0 0,1 1 0 16,1-1 0-16,-1-1 0 0,-2-1 0 0,-1 0 0 0,-1 0 0 15,-1-2 0-15,2 1 0 0,3-1 0 0,-1 2 0 16,1 0 0-16,1 2 0 0,3 0 0 0,-4 0 0 15,-3-3 0-15,-2 0 0 0,1-1 0 0,-1 2 0 16,-2 1 0-16,2-1 0 0,-1 2 0 0,3 0 0 0,2 0 0 0,0-2 0 16,0-1 0-16,0-1 0 0,-4 1 0 0,2-1 0 15,-2 1 0-15,3-1 0 0,0 2 0 16,2 0 128-16,1-2-128 0,2 1 192 16,-1-1-64-16,-1 2-128 0,-3-1 192 0,0 1-64 15,-2-2-128-15,1 2 0 0,-1 0 144 0,3-2-144 0,0 2 0 0,4-1 144 31,-1 1-144-31,0 1 0 0,-2-2 128 0,0 2-128 16,2 0 0-16,-1-1 0 0,-1 1 0 0,3 0 0 0,3-1 0 0,0 1 0 0,-2 0 0 0,1 0 0 16,-2-1 0-16,1 0 0 0,-3-1 0 0,0 1 0 15,-1 0 0-15,1 0 0 0,4 1 0 0,-2 0 0 16,1-2 128-16,1 1-128 0,-2 0 0 0,1-1 0 16,-5 1 0-16,-1-1 0 0,0 1 0 0,2-2 0 0,2 3 0 0,1 0 0 15,1-2 0-15,-1 1 0 16,1-1 0-16,-1 0 0 0,-3 1 0 0,0-1 0 15,0 1 0-15,1 1 0 0,3-1 0 0,-1 1 0 0,1 0 0 0,0-1 0 16,-2 1 0-16,0 0 0 16,-1 0 0-16,-1 0 0 0,0 1 128 0,0 0-128 0,1 1 0 0,-1-1 0 15,-1-2 0-15,0 1 0 16,-2 0 0-16,-1 1 0 0,-1-1 128 0,-1 1-128 0,1 0 0 0,0 0 0 16,2 1 0-16,1-2 0 0,2 1 0 0,-1 0 0 15,-1-1 128-15,0-1-128 0,0 2 0 0,-2 0 0 16,0 0 0-16,1 0 0 0,1 1 128 0,2-2-128 15,0 1 0-15,-2 0 0 0,-1-1 0 0,-1 0 0 16,-2 0 128-16,0 0-128 0,-2 1 0 0,2-1 0 16,-2 1 128-16,3 1-128 0,0 0 0 0,2 0 0 0,-1 0 0 0,0-1 0 15,-3-1 128-15,2 1-128 0,-1 0 0 0,0 0 0 16,-1-1 0-16,1 0 0 16,0 2 0-16,2 0 0 15,1 0 0-15,0-1 0 0,-2-1 0 0,1 0 0 0,-2 1 0 0,-1 0 0 0,1-1 128 16,-1 0-128-16,0 2 0 0,-1 0 0 0,1 1 0 15,1 0 0 1,-1-1 0-16,1 0 0 0,-1-1 128 0,0 0-128 0,-3-2 0 0,-1 1 0 16,-1 1 0-16,-1 0 0 15,1-1 0-15,-3 2 0 0,1-1 0 0,-2 0 128 0,2 0-128 16,-2 1 0-16,-2 1 144 0,1-1-144 0,-3-2 0 0,0 1 144 16,-1 0-144-16,-2 1 0 0,-2-1 144 0,-1-1-144 15,-1 0 144-15,-1 1-144 0,0 0 192 0,-2 0-192 16,-1-2 256-16,0 2-64 0,-1 0-16 0,-1 1 0 15,-1 0 80-15,0 0 0 0,0-2 16 0,-1 1 0 16,-1 0-48-16,-1 0-16 0,-1 0 0 0,0 0 0 16,-2 1-48-16,-5 1-16 0,6-3 0 0,-6 3 0 15,0 0-16-15,0 0-128 0,0 0 192 0,0 0-64 16,0 0-128-16,0 0 128 0,0 0-128 0,0 0 128 16,0 0-352-16,0 0-80 0,0 0-16 0,0 0 0 15,-4-4-1536-15,0 0-304 16,-2 1-64-16,0 1-13088 0</inkml:trace>
  <inkml:trace contextRef="#ctx0" brushRef="#br0" timeOffset="13869.41">18159 3462 1839 0,'0'0'0'0,"0"0"160"0,0 0-160 0,0 0 0 0,0 0 0 15,0 0 0-15,0 0 6208 0,0 0 1200 16,0 0 240-16,0 0 48 0,0 0-6448 0,0 0-1248 15,0 0-336-15</inkml:trace>
  <inkml:trace contextRef="#ctx0" brushRef="#br0" timeOffset="26757.24">8592 3660 7359 0,'0'0'656'0,"0"0"-528"0,0 0-128 0,0 0 0 0,-6 0 1296 0,1 0 240 16,-1 1 32-16,6-1 16 0,0 0-496 0,-5 2-112 16,-2 0-16-16,2 0 0 0,-1 0 320 0,6-2 48 31,0 0 16-31,-6 1 0 0,0 1-496 0,6-2-80 0,0 0-32 0,0 0 0 0,-6 2 96 15,6-2 0-15,0 0 16 0,0 0 0 0,-5 1-144 0,5-1-16 16,0 0-16-16,0 0 0 0,0 0-160 0,0 0-16 16,0 0-16-16,0 0 0 15,0 0-80-15,0 0-16 0,0 0 0 0,0 0 0 0,0 0-128 0,0 0-16 16,6-1-16-16,0 0 0 16,1-2-96-16,2 0 0 0,2 2-128 0,3-1 192 0,4-3 0 0,4 0-16 15,2 1 0-15,5-1 0 0,7 1-176 0,3-1 192 0,2-1-192 0,3 1 192 16,1-1-192-16,3 1 0 0,3 0 144 0,3 2-144 15,4 1 0-15,3-1 0 0,-1 0 0 16,0 1 0-16,-3 0 0 16,-1 0 0-16,-1-1 0 0,-1 2 0 0,0 1 0 0,-3-1 128 0,-1 0-128 0,-6 0 0 15,-4 0 0-15,-6 0 0 16,-5 0 0-16,-1 0 0 0,-4-1 0 0,-4 1 144 0,-5 0-144 0,-3 1 0 16,-2 0 192-16,-3 0-192 15,-7 0 192-15,0 0-192 0,0 0 208 0,0 0-64 0,0 0-16 0,0 0 0 0,0 0-128 0,0 0 160 16,0 0-160-16,-7-1 160 0,1 0-160 0,-1 1 0 15,2 0-160-15,5 0 160 16,-7 0-1088 0,7 0-112-16,0 0-16 0,-6 0-16 0,1-1-512 0,5 1-112 0,-6-1 0 0,6 1-16 15,-5-2-496-15,5 2-80 0,-6-5-32 0,1 0 0 16,2-1 656-16,-2 1 128 0,2-2 32 0,-1 1 0 0,-2-1 1840 0,1 0 368 16,-1 0 80-16,1 0 16 0,-2 0 1344 0,1 2 288 15,0-1 48-15,-1 1 16 0,0-2-112 0,0 2-32 16,0-1 0-16,2 2 0 0,5 4-912 0,-3-3-176 15,-2 0-32-15,5 3-16 0,0 0-624 0,0 0-128 0,7 0-32 0,2 2 0 16,2 0-272-16,0 0 0 0,2-1 0 0,1 1 0 16,1 3 240-16,3 0-64 15,-1 2-16-15,0-1 0 0,0 2 16 0,-2 1 0 16,-2 1 0-16,-1 0 0 0,-1 0-176 16,-1 1 160-16,-2 0-160 0,-3 0 160 0,-1 1 144 0,-3 0 16 0,-2 1 16 15,-3 1 0-15,-2 1-336 0,-2 0 0 16,-3 1 0-16,-2 1 0 0,-4 1 128 0,0-1-128 0,-2 1 160 0,-1-1-160 31,2 1-1248-31,-3-2-352 0,-1 0-64 0</inkml:trace>
  <inkml:trace contextRef="#ctx0" brushRef="#br0" timeOffset="27792.04">16986 3128 5519 0,'0'0'496'0,"-4"0"-496"0,-3-1 0 0,0 0 0 0,1-1 1952 0,-1 2 288 15,2 0 64-15,-1 0 16 0,1 0-400 0,5 0-64 16,-5 0-32-16,5 0 0 0,0 0-640 0,0 0-128 16,0 0-32-16,0 0 0 0,0 0-192 0,0 0-32 15,0 0-16-15,0 0 0 0,0 0 64 0,9 1 16 16,3-1 0-16,0 0 0 0,4 1-96 0,2-1 0 15,6-1-16-15,2-1 0 0,3-1-224 0,2-1-32 16,5 1-16-16,4 0 0 0,7-1-240 0,4 1-48 16,6-1-16-16,4-1 0 0,-1 0-176 0,4-1 160 15,3 3-160-15,5 0 160 0,4 1 176 0,0-2 48 16,-3 1 0-16,0 1 0 0,0 1-384 0,0 1-240 0,-2 1 48 16,-4 0 0-16,-3-1 192 0,-8 0-192 0,-5-1 192 0,-4 1-192 15,-6 0 192-15,-7-1 0 0,-3 2 0 0,-5 0 0 16,-6-1 0-16,-4 1 160 0,-3-1-160 0,-4 0 128 15,-4 0 0-15,-5 0 0 0,0 0 0 0,0 0 0 16,0 0-320-16,-6 0-80 0,-4 0-16 0,-1 0 0 16,-1 0-448-1,-3 1-96-15,0 0 0 0,-1 1-16 0,-1 1-1280 0,-1-1-256 16,1 1-48-16</inkml:trace>
  <inkml:trace contextRef="#ctx0" brushRef="#br0" timeOffset="28247.18">17468 2980 26543 0,'3'-12'576'0,"-3"12"128"0,1-7 32 0,1 1 16 0,2 1-608 16,-4 5-144-16,1-5 0 0,-1 5 0 0,-1-6 800 0,-1 2 128 0,-2 1 32 16,0 0 0-16,-3 3-544 0,-3 1-96 0,-2 2-32 0,-3 1 0 15,-4 2-288-15,-2 1 0 0,-2 3 0 0,-1 1 0 16,-2 1 0-16,-2 1 0 0,-1 2 0 0,3 0 0 16,1 2 0-16,1-2 0 0,2 0 0 0,2-1 0 15,1-3 0-15,3-1 288 16,0-2-32-16,4 0-16 0,3-1 208 0,3-1 64 0,1 1 0 0,5-7 0 15,0 6-160-15,5 0-32 0,1-1 0 0,4 0 0 16,2 0 48-16,4 1 0 0,1-1 0 0,5 0 0 0,2-2 176 0,4 0 32 16,2 0 16-16,3-2 0 15,2 0-48-15,0 1-16 0,0 1 0 0,-1 1 0 0,-2-1-320 0,-2 1-64 16,-3 2-16-16,-2 0 0 0,-4-1-128 0,-3-1 0 16,-2 2 0-16,-1-1 128 0,-4 0-128 0,-1 0 0 15,-2-1 0-15,-2 1 0 16,-2-1-336-16,-4-4-160 0,2 6-16 15,-2-6-11248-15,0 0-2240 0</inkml:trace>
  <inkml:trace contextRef="#ctx0" brushRef="#br0" timeOffset="31557.76">8045 2923 33119 0,'-6'-9'1472'0,"6"9"288"0,-3-4-1408 0,0-2-352 0,0 1 0 0,-1-1 0 0,4 6 480 0,0 0 32 15,-3-4 0-15,3 4 0 16,0 0 512-16,0 0 96 0,0 0 32 0,0 0 0 15,-2 5-512-15,0 4-112 0,1 3-16 0,1 5 0 0,0 1-352 0,1 4-160 16,0 4 128-16,0 0-128 16,1 1 128-16,-1 2-128 0,1 1 0 0,0-2 128 15,-1 1-128-15,0-3 128 0,0-1-128 0,1-2 128 16,-3-1-128-16,1-3 0 0,0-1 144 0,0-1-144 0,-1-4 176 0,0-1-48 0,0-3 0 16,0-2 0-16,1-7-128 0,0 0 0 15,0 0 0-15,0 0 128 0,0 0-256 0,0 0-64 16,-5-6-16-16,0-4 0 15,1-3-208-15,1-4-32 0,1-3-16 0,-1-2 0 0,0-5 224 0,2-4 48 0,-1-3 16 0,0-2 0 16,0-2 176-16,1 1 128 0,-1 1-128 16,2 3 176-16,0 4 144 0,2 3 16 0,1 2 16 15,1 5 0-15,2 1 32 0,1 4 16 0,3 3 0 0,1 2 0 16,3 1-400-16,0 4 128 0,0 1-128 0,3 1 0 16,0 2 208-16,2 2-32 0,-1 1-16 0,-1 2 0 15,0 2 96-15,-3 1 32 0,-2 0 0 0,-1 2 0 16,-3 1-48-16,-3 0-16 0,-1 3 0 0,-4 0 0 0,-3 1-96 0,-2 2 0 15,-3 0-128-15,-2 0 192 0,-2-2-64 0,-1 1 0 16,-1-2-128-16,-1 0 192 0,2 1-192 0,-2-2 0 16,-3-1 0-16,2-1 0 15,0-2-1088-15,2-2-320 0,1-1-64 0,1-2-17376 16</inkml:trace>
  <inkml:trace contextRef="#ctx0" brushRef="#br0" timeOffset="32896.64">18252 2103 24191 0,'0'0'1072'0,"-2"-5"208"0,0-2-1024 0,1 1-256 15,1-1 0-15,0 0 0 16,-1 1 1520-16,1 0 240 0,0 6 48 0,0 0 16 0,0-4-208 15,0 4-32-15,0 0-16 0,0 0 0 0,0 0-560 0,0 0-112 0,0 0-32 0,1 10 0 32,0 2-192-32,-1 3-32 15,-1 3-16-15,0 3 0 0,-1 3-176 0,0 2-48 0,-1 3 0 0,0 3 0 0,-1 1-192 0,2 0-32 16,-2-1-16-16,-1-3 0 16,2 0-160-16,0-4 128 0,-1 1-128 0,2-3 128 15,1-1-128-15,-2-1 128 0,2-3-128 0,1 0 128 0,-1-3-128 0,1 0 0 16,0-2 0-16,0-2 0 15,0-2-864-15,1-2-256 16,0 0-48-16,-1-7-16 0,0 0-1312 0,0 0-256 0,0 0-48 0,3-6-12176 16</inkml:trace>
  <inkml:trace contextRef="#ctx0" brushRef="#br0" timeOffset="33137.93">18126 2186 32479 0,'-5'-15'1440'0,"4"9"288"0,-1-4-1376 0,1-1-352 16,0-1 0-16,1-1 0 0,1 1 720 0,0-1 80 15,0 2 16-15,2 0 0 0,3 0 32 0,3 3 16 16,1 0 0-16,2 1 0 0,3 2-560 0,3 0-112 0,1 1-32 16,5 2 0-16,0 1-16 0,1 2 0 15,0 1 0-15,0 1 0 0,-3 3 128 0,-2 0 32 16,0 2 0-16,-3 1 0 0,-4 2 80 0,-3-1 32 0,-2 1 0 0,-3 1 0 16,-3 1-160-16,-1 1-48 0,-3 1 0 0,-3-1 0 15,-3 0-64-15,-2 0-16 0,-2-1 0 0,0-1 0 16,-4 0-128-16,-1 0 0 0,-2-1 0 0,-1-1 0 15,1-1-1104 1,-1 1-256-16,0 1-48 0,1 0-16480 0</inkml:trace>
  <inkml:trace contextRef="#ctx0" brushRef="#br0" timeOffset="54799.08">3332 5281 12831 0,'0'0'576'0,"0"0"112"0,-1 8-560 0,-2-2-128 0,0 1 0 0,1 0 0 15,0 0 1552-15,-1 1 288 0,1-1 48 0,1-1 16 16,1-6-240-16,0 7-32 16,0-7-16-16,3 6 0 0,2 0-256 0,-1-2-48 15,2 0-16-15,1-1 0 0,3-1-432 0,1-1-96 0,1-1 0 0,2 0-16 16,-2-2-144-16,1-1-32 0,0-1 0 0,-1-1 0 0,0-3-80 16,2-1-32-16,-1 0 0 0,1-2 0 0,-3-2-96 0,-1 0-32 15,-1-1 0-15,0-1 0 0,-2-2 16 0,-1-1 0 31,-1 0 0-31,-1 1 0 0,-2 2-48 0,-2 2-16 0,-2 1 0 0,-2 2 0 0,1 1-32 0,-3 1 0 16,-2 0 0-16,-2 4 0 0,-1 1 176 0,-1 2 16 16,-2 1 16-16,0 2 0 0,-1 2-256 0,-2 3-48 0,0 2-16 0,-3 3 0 15,-1 2-144-15,-1 5 0 0,-1 3 0 0,1 2-176 16,0 0 176-16,2 1 0 0,1 2 0 0,4-2 0 16,2 0 0-16,3 0 0 15,2-1 0-15,2-1-128 0,1-1 128 0,3 0 0 16,2-1 160-16,4-2-160 0,1-2 0 0,2 0 128 0,2-3-128 0,2-1 0 15,2-1 0-15,4-1 144 0,1-2-144 0,2-1 128 16,1-3 32-16,2-1 0 16,1-4 0-16,0-3 0 0,1-1-304 0,0-3-64 15,2-1-16-15,-1-5 0 16,-1-1-1808-16,1-2-352 0,-1-2-80 0,-1-1-14288 0</inkml:trace>
  <inkml:trace contextRef="#ctx0" brushRef="#br0" timeOffset="55903.4">4152 5361 29487 0,'0'0'1296'0,"0"0"288"0,-4-2-1264 0,4 2-320 0,-6-3 0 0,6 3 0 16,0 0 1792-16,0 0 288 0,0 0 64 0,0 0 16 0,0 0-1104 0,0 0-224 15,7-3-32-15,2 0-16 0,2 1-528 0,3 1-128 16,4-1 0-16,0 1-128 15,3 0 0-15,0 1 0 0,2-1 0 0,-3 1 0 0,0 0-176 0,0 0-144 16,-2 2-16-16,1-1-16 16,0 0-2240-16,-3 1-448 0,-3 2-96 0</inkml:trace>
  <inkml:trace contextRef="#ctx0" brushRef="#br0" timeOffset="56087.05">4189 5500 4607 0,'-11'-2'192'0,"11"2"64"0,-6-1-256 0,1 1 0 15,5 0 0-15,0 0 0 0,0 0 7760 0,0 0 1520 16,0 0 288-16,0 0 64 0,0 0-7040 0,0 0-1408 0,5 4-288 0,2 1-48 16,0-1-448-16,3 0-80 15,2 3-32-15,4-2 0 0,1 0-288 0,3-1 0 0,1 1-208 0,0-2 80 32,0-1-1216-32,1 0-224 0,0-1-48 0,1 1-15856 0</inkml:trace>
  <inkml:trace contextRef="#ctx0" brushRef="#br0" timeOffset="61774.87">6825 5299 19343 0,'0'0'1728'0,"0"0"-1392"0,0 0-336 0,1-5 0 0,-1 5 1472 0,0 0 240 0,1-5 32 0,-1 5 16 15,0 0-560-15,0 0-112 16,0 0-32-16,0 0 0 0,0 0 32 0,-5 4 0 15,-3 3 0-15,-1 2 0 0,0 2-496 0,-4 3-80 16,0 2-32-16,-1 4 0 16,-4 1-240-16,0 2-48 0,-2 3-16 0,0-1 0 0,0-1-48 0,0-2 0 0,1-2 0 0,-1-3 0 15,0 0 192-15,0-3 16 0,2-2 16 0,1-1 0 32,2-2 224-32,0-2 32 0,2-3 16 0,2-1 0 15,1 1-160-15,1-3-16 0,1-1-16 0,1-1 0 16,2-3-96-16,-1 0-16 0,2-3 0 0,0 0 0 15,2-2-128-15,2-1-48 0,1-2 0 0,1-1 0 0,1-2-144 16,2 1 0-16,2 0 0 0,2 1 0 0,0 1 0 0,2 1 0 16,-1 2 0-16,1 2-176 0,-1 3 176 0,1 3 0 15,0 3 0-15,0 4 0 0,-1 2 208 0,0 3 32 16,1 2 0-16,-1 3 0 0,1 0 16 0,-1 3 0 16,0 1 0-16,-1 1 0 0,-1 0-80 0,1 2-16 15,1-2 0-15,-1-2 0 0,-1 0-160 0,-1-1 0 16,1-3 0-16,1-1 128 0,0 0-128 0,0-3 0 15,2-2 0-15,2 0 0 0,0-2 0 0,1-4 0 16,1-2-224-16,3-2 80 16,0-2-2096-16,1-4-400 0,2-3-96 0</inkml:trace>
  <inkml:trace contextRef="#ctx0" brushRef="#br0" timeOffset="62630.51">7974 5112 17615 0,'0'0'768'0,"0"0"192"0,0 0-768 0,0-6-192 0,0 6 0 0,0-5 0 16,-1-1 1408-16,1 6 240 0,-4-5 48 0,1 1 16 15,-1 1 240-15,-1 2 48 0,0 0 16 0,-2 2 0 16,-2 1-640-16,-1 3-128 0,0 1-32 0,-2 3 0 15,-1 2-624-15,-2 4-128 0,-3 4-16 0,-1 4-16 16,1 4 80-16,-2 3 0 0,-2 6 16 0,0 3 0 16,0 3-160-16,2 2-48 0,1-1 0 15,2 0 0-15,1 0-320 0,3-3 0 0,3 0 0 0,3-1 128 0,1-4-128 0,3-1 0 16,3-1 0-16,2-3 0 0,2-3 0 0,3 1 128 16,1-3-128-16,4-3 0 15,-1-2 0-15,5-3 0 0,3-1 0 0,3-4 0 16,3-2-832-16,6-4-128 0,4-4-16 0,4-3-10320 31,2-4-2064-31</inkml:trace>
  <inkml:trace contextRef="#ctx0" brushRef="#br0" timeOffset="63183.94">8694 5306 22111 0,'-6'-14'976'0,"3"9"208"0,2 0-944 0,0 0-240 0,-1-1 0 0,0 2 0 16,2 4 2928-16,0 0 528 0,0 0 128 0,0 0 0 0,-7-1-1856 0,1 3-368 0,-1 3-80 0,0 4 0 16,-3 2-688-16,1 5-128 0,-1 2-16 0,-1 3-16 15,-1 2-48-15,-2 3-16 0,0 2 0 0,0 3 0 0,-4 0-368 0,2 0 0 16,0-3 0-16,2 0 0 0,1-2 0 0,2-3-208 16,0-1 48-16,1-3 16 15,1-4 144-15,2-1 0 0,1-3 128 0,0-2-128 0,2-3 160 16,0-2-32-16,4-4-128 0,0 0 192 0,0 0 64 0,0 0 0 15,-2-6 0-15,4-4 0 0,1-3-256 0,1-4 176 32,3-4-176-32,2-3 160 0,2-5-160 0,2-2-256 15,2-5 64-15,3 0 16 0,1 0-64 0,-1 2-16 16,0 2 0-16,-3 3 0 0,2 5 256 0,-2 4 0 16,-1 5-160-16,0 3 160 0,-2 3 0 0,-1 3 0 0,-2 4 0 15,-1 3 128-15,0 3 0 0,0 2-128 0,-1 4 192 0,1 2-64 16,-1 1-128-16,-1 2 0 0,2 0 0 0,0 3 128 15,1 0-128-15,-3 1 0 0,2 2 0 0,1 0 128 16,-1 0-128-16,1-1 0 0,0-2 0 0,0 0 0 16,1-3 0-16,0 0 0 0,-2-3 0 0,2-1 0 15,-2-1 0-15,-1-3 0 0,-2 1 0 0,-2-1 0 0,1-2 0 0,-2-1 0 16,-2-4 0-16,0 0 0 16,0 0 0-16,0 0 0 0,-4 4 0 0,-4-2 128 15,-3 0-128-15,-2 0 0 0,-2 1 0 0,-2-1 0 16,-3 0 128-16,-2 0 0 0,-2 0 0 0,0 1 0 0,-2 0 32 15,2 0 0-15,1 4 0 0,0-2 0 16,-1 1-32-16,2-1 0 0,0 1 0 0,2 0 0 0,2 1-128 0,4 0 0 16,-1-2 0-16,1 2 128 0,3-2-128 0,3 0 0 15,0-1 0-15,2-1 0 16,6-3-1216-16,0 0-208 0,0 0-48 0,0 0-10848 16,0 0-2160-16</inkml:trace>
  <inkml:trace contextRef="#ctx0" brushRef="#br0" timeOffset="63717.99">9020 5370 33407 0,'0'0'1472'0,"0"0"320"0,0 0-1440 0,0 0-352 0,0 0 0 0,0 0 0 0,0 0 1216 15,0 0 192 1,0 0 16-16,0 0 16 0,6-2-464 0,3-1-80 0,3 1-32 0,4-2 0 0,2 1-448 16,5 1-96-16,4 0 0 0,1-1-16 0,2 1-176 0,1-1-128 15,0-2 192-15,0 2-192 0,-5-1 128 16,0 2-128-16,-1-1 0 0,-2 1 0 0,-2 0 0 0,-3 1-176 15,-2 1 32-15,-3 1 0 16,-1 0-800-16,-3 0-144 0,-9-1-48 0,0 0 0 16,0 0-2096-16,0 0-416 0,0 0-96 0,-5 7-16 15,-3-4-96-15,-3-1-32 0,-5 2 0 0,1-1 0 16,-2 0 2128-16,-3-2 416 0,-2 0 96 0,2-1 16 0,1 0 2768 0,1 0 544 16,2-1 112-16,1 1 32 0,3 0 1136 0,1 0 224 15,1 1 64-15,2 0 0 0,0 1-1296 0,2 0-256 16,-1 1-48-16,1 1-16 0,1 1-704 0,1 1-144 15,2 3-32-15,1 2 0 0,1 1-352 0,0 4-80 16,-1 2-16-16,1 3 0 0,0 1-128 0,0 1-16 16,0 1-16-16,0 1 0 0,0 1-256 0,0 0-48 0,0-1-16 0,0-1 0 15,1 1-224-15,0-3 0 0,-1-1 128 0,2-1-128 16,1 0 0-16,-2-3 128 0,0-1-128 0,0-2 0 31,1-2-256-31,0-1-160 0,2-2-32 0,-1-1 0 0,0-3-3520 0,-3-5-720 16</inkml:trace>
  <inkml:trace contextRef="#ctx0" brushRef="#br0" timeOffset="64171.47">9770 5105 32591 0,'-6'-11'1440'0,"5"6"304"0,0-2-1392 0,0 0-352 16,-1 1 0-16,1 0 0 0,1 1 1424 0,0 5 224 0,1-6 32 0,-1 6 16 15,0 0-352-15,0 0-64 0,7-2 0 0,-2 2-16 16,2 3-752-16,0 3-160 0,2 2-32 0,0 3 0 16,0 2-192-16,1 3-128 0,0 4 128 0,-1 4-128 15,1 4 240-15,-1 4-32 0,0 3 0 0,-2 6 0 16,-3 2 112-16,-3 2 0 0,-2 2 16 15,-3 1 0-15,-4 1-96 0,-1-3-32 0,-1-2 0 0,-2-1 0 16,0-4-208-16,-3-1 176 0,-4-4-176 0,-2-1 160 0,-2-1-400 0,-2-1-80 16,-3-3 0-16,-1 0-13600 15,0-3-2720-15</inkml:trace>
  <inkml:trace contextRef="#ctx0" brushRef="#br0" timeOffset="65562.74">10424 5170 3679 0,'0'0'320'0,"3"-4"-320"0,-1-1 0 0,-1 1 0 0,0-1 3072 0,0 1 528 15,0-1 112-15,0-1 32 0,2 1-928 0,-3-1-192 16,0 2-48-16,0-1 0 0,0 0-576 16,0 0-112-16,0 2-32 0,0 3 0 15,0 0-768-15,0 0-176 0,0 0-16 0,0 0-16 16,0 0 0-16,-6 3 0 0,1 3 0 0,-1 4 0 0,-2 2-464 0,2 4-96 16,-4 4 0-16,1 3-16 0,-3 3-64 0,0 4-16 0,-1 7 0 15,-1 0 0-15,1 2-80 0,1 0-16 0,1 1 0 0,2-2 0 16,1 0-128-16,1-1 128 15,3-3-128-15,0-1 128 0,4-1-128 0,0 0 0 16,4-3 144-16,-2-2-144 0,1-2 128 0,1-3-128 16,2-2 160-16,3-1-160 0,0-3 128 0,0 0-128 15,2-3 0-15,3-2 144 16,1 0-448-16,0-4-80 0,1-4-32 0,1-3 0 16,3-3-2352-16,1-5-480 0</inkml:trace>
  <inkml:trace contextRef="#ctx0" brushRef="#br0" timeOffset="65989.06">10836 5248 25791 0,'-1'-6'2304'0,"2"0"-1856"15,-1 1-448-15,1-1 0 0,0 1 1264 0,0 0 144 16,0 1 48-16,-1 4 0 0,0 0-16 0,0 0 0 16,0 0 0-16,0 0 0 0,0 0-672 0,0 0-144 15,0 0-32-15,-1 9 0 16,-1 0-80-16,-1 4-32 0,-1 1 0 0,0 3 0 0,-2 3-208 16,2 2-32-16,0 1-16 0,-1 2 0 15,1 0-224-15,-2-1 176 0,1 0-176 0,2-1 160 0,0 0-160 0,2-2 0 16,0-2 0-16,1-2 128 0,1-2 0 0,1-2 0 0,2-2 0 0,-1-1 0 15,0-1 272-15,3-1 48 0,0-2 16 16,2 0 0-16,1-3 16 0,0-1 0 0,0-1 0 0,2-1 0 16,1-2-304-16,2 0-176 15,-1 0 192-15,3-2-192 0,0 0 0 0,1 1 0 0,-3-1 0 0,1 1 0 16,1-1 0-16,-2 0 0 0,0 1 0 0,-2 0-144 0,1 1-160 0,-1 0-16 16,-1 1-16-16,-1 1 0 15,-3 0-528-15,1 0-96 0,1 0-32 0,-2 1 0 16,1 1-1936-16,0-1-384 0,0 0-80 0</inkml:trace>
  <inkml:trace contextRef="#ctx0" brushRef="#br0" timeOffset="66414.56">11250 5150 20271 0,'0'0'1792'0,"0"0"-1424"0,0 0-368 0,1-5 0 0,0-2 1328 0,0 2 192 0,0-1 32 0,0 1 16 15,0-1 576-15,0 2 112 0,-1 4 32 16,1-6 0-16,0 1-528 0,-1 5-96 16,3-5-32-16,-3 5 0 0,0 0-656 0,5-4-128 0,0 1-16 0,-5 3-16 0,0 0-240 15,6 0-32-15,1 1-16 0,0 2 0 0,-1 1-192 0,-1 4-32 16,2 1-16-16,1 4 0 16,-1 3-64-16,2 2-16 0,0 4 0 0,0 4 0 0,0 1-16 0,-1 4 0 15,0 3 0-15,0 3 0 0,0 3 0 0,-4 2 0 16,-2 0 0-16,-2 0 0 0,-2 0-16 15,-2-1-16-15,-3-1 0 0,-2-3 0 0,-2-1-160 0,0 1 160 16,-3-2-160-16,-4 0 160 0,-4 0-448 0,-2-1-96 16,-1 0 0-16,-5 2-16 15,-3-2-3360-15,-5 1-656 0</inkml:trace>
  <inkml:trace contextRef="#ctx0" brushRef="#br0" timeOffset="69015.52">12512 5511 21359 0,'0'0'944'0,"-5"0"208"0,-1-2-928 0,0 1-224 16,-3 1 0-16,0-1 0 0,1 0 1760 0,2-1 304 15,-1 1 64-15,7 1 16 0,-5-1-352 0,-1 0-64 16,6 1 0-16,-5-1-16 0,5 1-560 0,0 0-128 0,0 0 0 0,0 0-16 15,0 0-432-15,0 0-96 16,0 0-16-16,0 0 0 0,0 0-224 0,6 1-48 16,2 0-16-16,3 0 0 0,2 0-16 0,3 1 0 0,-1-1 0 0,3-1 0 15,0 0-160-15,3 0 0 16,0-1 144-16,1-1-144 0,-1 1 0 0,0 0 128 0,-1-1-128 0,1 0 0 16,-3 0 0-16,1-1 128 0,-1 2-128 0,-3 0 0 0,-2 0 0 15,-2 0 0-15,-2 0 0 0,-2 0 128 16,-7 1-128-16,0 0 0 0,0 0 0 0,0 0 0 0,0 0-304 15,-9 1-16-15,-1 1-16 0,-4 0 0 0,-3 1 80 0,-2 0 32 16,0 1 0-16,-3 1 0 0,-5-1 32 0,1 0 16 16,1 1 0-16,-2 0 0 15,-4-1 320-15,2-2 64 0,-1 0 16 0,1-1 0 0,2-2 304 0,4 1 64 16,2-1 16-16,4 0 0 0,3-1-80 0,3 1-16 16,3-1 0-16,8 2 0 0,0 0-256 0,0 0-64 15,6-3-16-15,5 0 0 0,4 1-176 0,5-1-256 16,3 1 64-16,1 0 16 0,3 1 0 0,0 1 0 15,0-2 0-15,0 1 0 16,2 1-1008-16,-2 0-208 0,0 1-32 0,-1-1-10672 16,2 1-2112-16</inkml:trace>
  <inkml:trace contextRef="#ctx0" brushRef="#br0" timeOffset="70208.78">14470 4980 5519 0,'0'0'496'0,"0"0"-496"0,0 0 0 0,0 0 0 0,5-5 3136 0,-3 1 544 0,-1-2 96 0,0 2 32 15,1-1-1184 1,1 1-224-16,-2-1-48 0,1 0-16 16,-1 1-288-16,0 0-64 0,0-1-16 0,1 1 0 15,-1-1-496-15,-1 5-80 0,2-3-32 0,-2 3 0 0,1-5-288 0,-1 5-64 16,0 0-16-16,0 0 0 16,0 0-352-16,0 0-64 0,0 0 0 0,0 0-16 0,0 5-192 0,-1 4-48 15,-1 2 0-15,2 0 0 0,0 2-128 0,0 2-16 16,0 3-16-16,-1 2 0 0,0 1 0 0,1 1 0 0,0 1 0 0,0 7 0 0,0-3-160 15,1-1-144-15,0-1 144 0,1-3-208 0,-1-1 208 16,1-1 0-16,-1 0 0 0,0-1 0 0,-1-1 0 16,0-3 0-16,0-2 0 15,0-1 0-15,-1 0-368 0,0-1-16 0,0-1-16 0,0-2 0 16,0-1-1552-16,-1-2-304 0,2-5-64 0,0 0-9808 16,0 0-1952-16</inkml:trace>
  <inkml:trace contextRef="#ctx0" brushRef="#br0" timeOffset="70475.99">14506 4931 29487 0,'-5'-12'2624'0,"2"-2"-2112"0,0-3-512 0,0 0 0 15,2-1 1504-15,1 1 192 16,1 0 32-16,2 2 16 16,0 0-528-16,5 2-96 0,-1 2-32 0,4 1 0 15,1 3-544-15,2 0-112 0,2 3-32 0,3 0 0 0,1 3-192 0,2 1-32 0,0 1-16 0,0 3 0 16,1 1 48-16,-2 3 16 15,-3 1 0-15,1 4 0 0,-3-1 32 0,-3 1 16 16,-4 1 0-16,-1 2 0 0,-1 0-32 0,-6 2-16 16,-2 0 0-16,-4 0 0 0,-2 0-32 0,-3 1-16 0,-3-2 0 15,-3 1 0-15,-5-3 0 0,0 2 0 0,-3-2 0 16,-1 0 0-16,0 0-176 0,0-2 0 0,1-1 144 0,2-1-144 16,1-2 0-16,4 0-240 0,1-2 48 0,2 1 0 15,1-1-2704-15,2-1-544 16</inkml:trace>
  <inkml:trace contextRef="#ctx0" brushRef="#br0" timeOffset="76208.82">15095 4877 9215 0,'0'0'816'0,"0"0"-656"0,0 0-160 0,0 0 0 0,1-7 2304 0,-1 0 448 16,0 2 64-16,2-2 32 15,1-1-528-15,0 2-96 0,-3-1-32 0,2 1 0 0,1-1-704 0,1 1-144 16,-2 1-16-16,-2 5-16 0,4-4-560 0,-4 4-112 16,0 0-32-16,0 0 0 0,0 0-80 0,0 0-16 15,0 0 0 1,5 3 0-16,-2 1-32 0,-1 3-16 0,-1 2 0 0,-2 2 0 0,-1 1-128 0,-1 2-16 15,-2 3-16-15,-1 6 0 0,-1 0-80 16,2 1-16-16,-2 1 0 16,3-1 0-16,-1 1-208 0,2-2 144 0,0-2-144 0,0-3 128 0,2 0-128 0,0-3 128 15,-1 0-128-15,1-2 128 0,1-1 64 16,0-1 16-16,0-1 0 0,1-1 0 0,0-2-16 0,0 0 0 16,-1-7 0-16,2 7 0 0,-2-7 0 0,5 5 0 15,-5-5 0-15,5 4 0 0,2 0 16 0,1-1 0 0,0-1 0 0,2 0 0 16,0-2-64-16,3 2-16 15,1-4 0-15,1 0 0 0,0-1-128 0,2 0 0 16,2-2 0-16,-1 1 128 0,0-1-128 0,2 2 0 16,2-1 0-16,-1 0 128 0,-2 1-128 0,1-1 0 0,-1 2 0 0,0-1 0 15,-1 2-192 1,0 0-64-16,-5 1 0 0,-1 1-16 16,-1 0-752-16,-2 0-160 0,-9-1-32 0,0 0 0 15,0 0-2224-15,1 8-448 0</inkml:trace>
  <inkml:trace contextRef="#ctx0" brushRef="#br0" timeOffset="76717.94">14119 5585 14735 0,'0'0'640'0,"0"0"160"31,-4-2-640-31,-1-2-160 0,0 1 0 0,1 0 0 0,-1 0 3344 0,1 1 640 0,4 2 128 0,-4-3 32 0,4 3-1824 0,-5-2-352 0,5 2-80 0,0 0-16 16,0 0-736-16,0 0-160 15,0 0-16-15,0 0-16 0,8 1-784 16,3 0-160-16,3 0 0 0,6 0 0 0,6 0 0 0,8-1 0 0,5-1 0 16,5 1 0-16,4-2 0 0,7 0 0 0,4-2 128 0,7 1-128 15,8 1 0-15,2-1 128 16,1-2-128-16,6 1 0 0,5-1 128 0,2 0-128 15,2-1 0-15,0 1 0 0,-4-1 0 0,0 2 0 16,0 1 128-16,-7 1-128 0,-6-1 0 0,-8 2 128 16,-5 0-128-16,-10 0 0 0,-1-1 128 0,-9 1-128 15,-6 0 0-15,-5 0 0 0,-6-1 0 0,-4 2 0 16,-5 0 0-16,-5 0 0 0,-4 0 0 0,-7 0-192 16,0 0 0-16,0 0 0 15,-6 2-576-15,-3-1-96 0,-2 1-32 0,-2 1-10368 16,-3 0-2096-16</inkml:trace>
  <inkml:trace contextRef="#ctx0" brushRef="#br0" timeOffset="77267">14658 5983 15663 0,'4'-4'1392'0,"0"-2"-1120"16,1 1-272-16,0-2 0 0,-1 1 2720 0,0 1 480 16,-2-1 112-16,1 2 16 0,2 1-960 0,-5 3-192 0,0 0-48 0,0 0 0 15,0 0-848-15,0 0-192 16,0 0-16-16,4 6-16 0,-1 2-672 0,-2 2-128 15,-1 1-16-15,-1 3-16 0,-4 2-96 0,0 0 0 0,0 3-128 0,-2 2 192 16,0 2-192-16,-1 1 128 0,1 1-128 0,1 0 0 16,0-1 0-16,2-1 128 0,3-1-128 0,-3-1 0 15,3-1 0-15,1-3 0 0,3-1 128 16,1-2-128-16,1-1 144 0,3-1-16 0,0-2 0 0,3-2 0 0,2-2 64 16,2 0 0-16,2-3 0 0,2 0 0 0,4-1-32 0,-1-4 0 15,0 0 0-15,1-1 0 0,2-4-160 0,-2 0 160 16,-1-2-160-16,-1-1 160 0,0-2-432 0,-1 0-96 15,-1 0-16-15,-3 0 0 16,-1 1-1280-16,-1 0-256 0,-1 0-48 0,-4 1-9072 16,-2 0-1824-16</inkml:trace>
  <inkml:trace contextRef="#ctx0" brushRef="#br0" timeOffset="77486.98">14622 5976 34095 0,'0'0'3024'0,"0"-6"-2416"0,-1 0-480 0,1 1-128 16,1-1 240-16,2 1 16 0,3-1 16 0,3 1 0 15,1-1 80-15,4 1 16 0,2-1 0 16,5 1 0-16,-1-1-208 0,3 2-32 0,-1-2-128 0,0 2 192 16,-1 0-192-16,-1 1 0 0,0 2 128 0,-2 0-128 31,-1-1-368-31,-3 2-112 0,-3 2-32 0,-1 1-10112 0,-2 2-2048 0</inkml:trace>
  <inkml:trace contextRef="#ctx0" brushRef="#br0" timeOffset="77676.32">14641 6142 32255 0,'0'0'2864'0,"0"0"-2288"16,0 0-576-16,0 0 0 0,0 0 1024 0,0 0 112 15,0 0 16-15,4-3 0 0,3 0-368 0,2 1-64 16,2-1-16-16,2 2 0 0,1 0-336 0,4 0-80 15,3-1-16-15,-2 2 0 0,0-1-272 0,1-1 0 16,2-2 0-16,2 1 0 16,1 0-512-16,1-2-176 0,-1-1-16 0,3 1-16 15,0 2-3184-15,2-1-640 0</inkml:trace>
  <inkml:trace contextRef="#ctx0" brushRef="#br0" timeOffset="78116.42">15542 5914 28559 0,'0'0'2544'0,"0"0"-2032"0,0 0-512 0,0 0 0 16,-5-3 1216-16,1 2 128 0,0 2 48 0,-1 2 0 16,0 1 16-16,-2 4 0 0,-1 3 0 0,1 2 0 15,-3 2-864-15,-1 3-160 0,0 3-48 0,-4 3 0 16,2 2 64-16,-1 3 16 0,0 1 0 0,-1-1 0 16,1 2-144-16,1 0-16 0,0-2-16 0,1-2 0 15,2-2-240-15,1-1 0 0,2-2 0 0,1-4 0 16,1-1 144-16,2-3-144 0,1-3 128 0,0-1-128 0,2-3 176 0,0-7-48 15,0 0-128-15,0 0 192 0,0 0-192 0,0 0 144 16,4-8-144-16,1-3 128 0,2-3-336 0,2-5-80 16,1-3-16-16,1-3 0 0,2-6-64 0,2-2-16 15,-1-2 0-15,1-2 0 0,1 0 144 0,1 1 32 16,-2 1 0-16,1 6 0 0,-4 2 208 0,-1 5 0 16,-1 5 0-16,-1 0 0 0,-2 5 400 0,0 3 32 15,-3 3 0-15,3 1 0 0,-3 3-48 0,-4 2 0 16,0 0 0-16,7 7 0 0,-3-1-144 0,2 5-48 15,-2 3 0-15,2 1 0 0,-5 1-192 0,1 3 0 0,0 2 0 16,0 2 0-16,2 4 176 0,-1-2-176 0,-2 0 192 0,0 2-192 16,1-2 192-16,-1 1-192 0,1-3 192 15,0-1-192-15,0-1 160 0,1-1-160 16,1-1 128-16,0-2-128 0,0-1 128 0,1-2-128 0,-1-2 128 0,1-1-128 31,-1-2 0-31,1-1 0 0,1-3-224 0,-2 0 80 16,-4-5-1888-16,0 0-368 0,0 0-80 0,0 0-14752 0</inkml:trace>
  <inkml:trace contextRef="#ctx0" brushRef="#br0" timeOffset="78257.31">15390 6246 35007 0,'-10'-8'3120'0,"10"8"-2496"0,-4-4-496 0,4 4-128 0,0 0 512 0,0 0 96 16,-1-6 16-16,1 6 0 0,4-5 80 0,3 0 32 15,-1 2 0-15,4 0 0 0,2-1-416 0,4 2-64 16,2 1-32-16,3 0 0 0,1-1-224 0,5-1 0 15,1 0 0-15,3 1 0 16,0-1-1392-16,0 0-272 0,-2-2-48 0</inkml:trace>
  <inkml:trace contextRef="#ctx0" brushRef="#br1" timeOffset="91749.86">19315 873 11967 0,'0'0'1072'0,"0"0"-864"0,0 0-208 0,0 0 0 15,0 0 1664-15,0 0 272 0,0 0 64 0,0 0 16 16,0 0-624-16,0 0-128 0,0 0-32 0,6 2 0 0,2-1-80 16,0-2 0-16,-1-2-16 0,2-1 0 0,1 0-208 0,1-2-32 15,-1-1-16-15,3 1 0 16,0-2-432-16,2-1-64 0,-1 1-32 0,-1-5 0 15,2 1-80-15,-1-1-16 0,-1-2 0 0,-1-3 0 0,0 1 0 0,-1-1-16 16,-1-2 0-16,-2 1 0 16,-2 1-96-16,-1 3-16 0,-2-1 0 0,-2 2 0 0,-1 0 432 0,-1 1 80 15,-2 3 0-15,-2 2 16 0,-2 0 128 0,-3 1 32 16,-1 2 0-16,-1 4 0 0,-1 2-544 0,2 3-96 16,-3 3-32-16,1 4 0 0,-1 2-144 0,0 2 0 15,-2 3 0-15,0 1 0 0,-2 0 0 0,-4 8 0 0,2-2 0 0,2 0 0 16,1 1 0-16,2-3 0 15,3-1 128-15,1-1-128 0,3-1 240 0,2-2-48 16,2 0 0-16,4-2 0 0,1 0 48 0,2-2 0 0,2 0 0 0,1 0 0 16,2-1-64-16,3-1-16 15,3-2 0-15,4-1 0 0,-2-2 16 0,3-1 0 0,1-2 0 0,1-2 0 16,0-1-16-16,1-2 0 16,-2-2 0-16,0-2 0 0,1-3-160 0,-2-1 0 0,0-2 0 0,-2-1 0 15,0-1-384-15,-2 0 0 0,0-1 0 0,-2 2 0 16,-2 0-352-16,-2 1-80 0,-3 0-16 15,-1 2 0-15,-2 2-2016 0,-2 0-416 0,-1 2-64 16</inkml:trace>
  <inkml:trace contextRef="#ctx0" brushRef="#br1" timeOffset="92382.31">19935 767 32943 0,'0'0'1456'0,"0"0"304"0,0 0-1408 0,0 0-352 0,0 0 0 0,0 0 0 15,0 0 768-15,0 0 64 0,0 0 32 0,0 0 0 16,0 0 16-16,6-4 0 0,1 2 0 0,4 0 0 16,3 0-512-16,1 0-112 15,0-1 0-15,2 2-16 0,0 0-240 0,2 0 0 16,0 0 0-16,0 0 0 0,-1 1-512 0,-1 0-128 0,-4 0-48 0</inkml:trace>
  <inkml:trace contextRef="#ctx0" brushRef="#br1" timeOffset="92559.84">19882 923 39503 0,'0'0'1744'0,"0"0"368"0,0 0-1680 16,0 0-432-16,0 0 0 0,0 0 0 0,0 0 336 0,0 0-16 15,6-1 0-15,2 1 0 0,1 0 272 0,2 0 48 16,0 0 16-16,3 0 0 0,1 0-432 0,3 1-96 16,0 0 0-16,3-1-128 0,1 0 0 0,2 0-320 0,2 0 32 0</inkml:trace>
  <inkml:trace contextRef="#ctx0" brushRef="#br1" timeOffset="94374.33">20933 409 911 0,'0'0'0'0,"0"0"0"0,0 0 0 0,-1-4 0 16,-2-2 3296-16,0 2 576 0,4 0 112 0,1-1 32 15,-1 1-1328-15,0-1-256 16,-1 5-48-16,0-5-16 0,1-1-832 0,-1 1-160 0,0 5-32 0,0 0-16 16,0 0-384-16,0 0-80 0,0 0-16 0,0 0 0 15,0 0-160-15,0 0-48 0,0 0 0 0,0 0 0 0,0 9-176 0,0 1-32 16,1-1-16-16,-1 4 0 0,-1 2 64 0,1 1 16 15,0 3 0-15,0-2 0 16,0 5-208-16,0 1-32 0,0 2-16 0,0 0 0 16,0 0-240-16,1-2 176 0,-1-1-176 0,1 3 160 15,0-2-160-15,0-3 0 0,0-3 0 0,0-4 128 0,1-1 0 16,-2-2 0-16,-2-3 0 0,1 0 0 0,1-2 32 0,0-5 0 16,-2 5 0-16,2-5 0 0,0 0 32 0,0 0 0 15,-5-4 0-15,-1-2 0 0,1-3-192 0,-1-3 0 16,1-2 144-16,0-3-144 0,1-2 0 0,1 1 0 15,-1-6 0-15,2-2 0 0,-1 0 0 0,1-2 0 16,0 1 0-16,1 0 128 0,1 3 112 0,1-5 16 16,2 0 16-16,-1 4 0 0,1 0 96 0,2 3 16 15,0 2 0-15,3 2 0 16,1 1-192-16,2 4-48 0,1 1 0 0,1 1 0 0,1 1-144 0,0 3 0 0,1 0 0 0,-1 3 0 16,1 0-144-16,1 3 144 15,-2 1 0-15,-1 2 0 0,-1 1-240 0,-1 1 64 0,-2 1 16 0,0 2 0 16,-1 0-608-16,-2 1-128 15,1 3-32-15,-3 2 0 0,0-1-1936 16,0 0-384-16,-1 0-80 0</inkml:trace>
  <inkml:trace contextRef="#ctx0" brushRef="#br1" timeOffset="94611.65">20882 535 27647 0,'0'0'1216'0,"0"0"256"0,0 0-1168 0,0 0-304 16,0 0 0-16,0 0 0 0,0 0 1264 0,0 0 192 15,0 0 32-15,6-5 16 0,3 3-496 0,2-1-112 16,2-1 0-16,1 2-16 0,2 1-464 0,1 0-96 16,1 0 0-16,0 0-16 0,0 0-448 0,0 1-96 15,-1-1-16-15</inkml:trace>
  <inkml:trace contextRef="#ctx0" brushRef="#br1" timeOffset="95193.02">21226 714 24767 0,'0'0'1088'0,"0"0"240"0,0 0-1072 16,0 0-256-16,0 0 0 0,0 0 0 0,-2-4 2016 0,2 4 352 0,-1-6 64 0,1 6 0 15,0 0-544-15,0 0-112 0,0 0-32 0,0 0 0 16,0 0-960-16,0 0-192 0,0 0-32 0,5 8-16 15,-2 2-288-15,0 1-48 16,1 0-16-16,-1 2 0 0,0 1-192 0,-1 0 0 0,1 2 0 0,0-1 0 16,-2 1 0-16,0-2 0 15,0-2 0-15,1 0 0 0,1 0 0 0,-1-1-160 0,-1-2 32 16,2-1 0 0,-1-3-688-16,-2-5-128 0,3 7-16 0</inkml:trace>
  <inkml:trace contextRef="#ctx0" brushRef="#br1" timeOffset="95596.26">21484 318 10127 0,'0'-7'896'0,"1"1"-704"0,0 0-192 0,0 2 0 0,2-1 4112 0,-1 1 800 15,1 0 144-15,-3 4 48 16,0 0-2704-16,7-3-544 0,-1 3-96 0,1 2-32 16,-2 1-576-16,0 2-112 15,-1 3-16-15,-1 2-16 0,0 3-320 0,-1 0-64 16,-1 1-16-16,-1 0 0 0,0 1-224 0,-2 1-64 0,0-1 0 0,-2 0 0 16,1 2 0-16,-3 1-16 15,2-2 0-15,1 3 0 0,-1-1-112 0,2-2 0 16,0-1-16-16,0 1 0 0,1-2-176 0,0-1 192 15,-2 0-192-15,2-1 192 0,2-2 32 0,2 1 16 16,0-2 0-16,2-2 0 0,2-2 48 0,1 1 16 0,-1-3 0 16,2-1 0-16,1-1-48 0,1-1-16 15,-1 0 0-15,1 0 0 0,1 0-240 0,-1-2 0 0,0 0 0 0,-1 0 0 32,0 0-432-32,1 0-16 0,0 0-16 0,0 1 0 15,0 0-1392-15,0 0-256 0,0-1-64 0,1 1-16 16,-1 0-1680-16,0-1-336 0</inkml:trace>
  <inkml:trace contextRef="#ctx0" brushRef="#br1" timeOffset="95784.85">21895 501 8287 0,'0'0'736'0,"-2"-6"-592"0,0 1-144 0,0 0 0 0,2 5 5920 0,-3-4 1152 16,3 4 224-16,0 0 64 0,0 0-4304 16,0 0-864-16,0 0-160 0,0 0-48 0,0 0-864 0,0 0-176 15,-3 5-48-15,2 4 0 16,0 2-480-16,0 1-96 0,1 2-32 0,-2 3 0 0,1 2-288 0,0 0 128 15,0 2-128-15,1-1 0 16,0 0 0-16,1 4 0 0,1-1 0 0,0-1 0 16,-2 0-432-16,1-1-144 0,0-3-16 0</inkml:trace>
  <inkml:trace contextRef="#ctx0" brushRef="#br1" timeOffset="96096.5">20777 1095 9215 0,'-16'-5'816'0,"11"3"-656"0,-4 0-160 0,4-2 0 0,0 1 6992 0,5 3 1376 0,0 0 272 0,0 0 48 0,0 0-6768 0,5-3-1344 16,2 2-256-16,8 1-64 0,4 1-128 0,7-1-128 15,2 2 176-15,10 0-176 16,8-1 0-16,2-1 0 0,7 0 0 0,0-1 0 0,0-1 0 0,1 0 0 16,2 0 0-16,1-2 0 15,3 2 0-15,-2 0 0 0,-1-1 0 0,-2-1 0 0,-5 2 0 0,-3 0 0 16,-6 0 0-16,-5 0 0 16,-5 0-960-16,-2 2-112 0,-5 2-16 0,-5 0 0 15,-5 0-1792-15,-4 1-384 0,-5 1-64 0</inkml:trace>
  <inkml:trace contextRef="#ctx0" brushRef="#br1" timeOffset="96474.59">21153 1456 14735 0,'-2'-12'1312'0,"2"8"-1056"0,-1-2-256 0,1 6 0 0,3-5 3456 0,-1-1 624 16,-2 6 128-16,0 0 16 0,2-4-1984 0,-2 4-416 15,0 0-80-15,0 0-16 0,0 0-608 0,0 0-128 16,-2 6-32-16,0 1 0 0,-1 3-448 0,-1 3-80 16,0 4-32-16,0 2 0 0,-1 0-160 0,1 2-48 15,-2 1 0-15,2 0 0 0,-1-1 16 0,2 0 0 16,1 0 0-16,1-1 0 0,2-2-32 0,1 0-16 15,3-3 0-15,1 0 0 0,0-2 112 0,4-2 32 16,-1-2 0-16,4-2 0 0,0-1-16 0,1-3 0 16,3-3 0-16,0-1 0 0,3-2-288 0,0-2 0 0,-2-1 0 15,3-2 0 1,1-1-336 0,0-1-128-16,-1-1-32 0,1-3 0 0,-1-1-1600 15,0-1-320-15,0 0-64 0,-2-1-8912 0,-2 1-1776 0</inkml:trace>
  <inkml:trace contextRef="#ctx0" brushRef="#br1" timeOffset="96631.46">21153 1448 38303 0,'0'0'1696'16,"0"0"352"-16,0 0-1648 0,0-5-400 0,2 0 0 0,1-1 0 0,2 1 128 0,1-1-128 16,4 2 128-16,1-1-128 0,3 1 240 0,2 0-48 15,3 0 0-15,1 1 0 0,-1-1-192 0,2 0-192 16,0 0 48-16,-1 2 0 15,-1 1-2496-15,-3 0-496 0</inkml:trace>
  <inkml:trace contextRef="#ctx0" brushRef="#br1" timeOffset="96833.39">21125 1581 17503 0,'0'0'1552'0,"0"0"-1232"0,0 0-320 0,0 0 0 16,0 0 4384-16,0 0 816 0,0 0 176 0,0 0 16 0,0 0-3920 0,8 1-800 15,1-1-160-15,3 0-16 16,2 0 48-16,4 1 16 0,1-1 0 0,2 0 0 0,1-1-368 0,2-1-192 16,0-1 192-16,3 0-192 15,2-1-448 1,0-1-208-16,0 0-48 0,1-1-11040 0,1 0-2208 0</inkml:trace>
  <inkml:trace contextRef="#ctx0" brushRef="#br1" timeOffset="97202.21">21711 1416 16575 0,'0'0'1472'0,"0"0"-1168"0,0 0-304 0,0 0 0 0,0 0 3264 15,0 0 608-15,0 0 112 0,0 0 32 16,0 0-2016-16,0 0-400 0,0 0-64 0,-5 6-32 0,3 3-480 0,-1 1-80 16,-2 2-32-16,1 2 0 0,0 3-288 0,0 1-64 15,-1-1-16-15,-1 1 0 0,1 0-96 0,-1 1 0 16,1 1-16 0,-1 0 0-16,1-2-288 0,-1 0-144 0,1-1 160 0,0-2-160 0,2 0 128 0,0-1-128 31,1-3 0-31,0-3 0 0,1-1 0 0,1-7 0 15,0 0 0-15,0 0 0 16,0 0-272-16,0 0-160 0,0 0-16 0,5-6-16 16,-1-1-48-16,1-4-16 0,0-5 0 0,2-1 0 0,-1-3 112 0,1-3 32 15,1-2 0-15,0-3 0 0,2-3 96 0,0 0 32 16,0 0 0-16,-1 1 0 0,0 2 256 0,-1 4 0 16,0 2 0-16,0 5 0 0,-5 1 560 0,2 4 16 15,-1 2 0-15,-1 2 0 0,3 2-48 0,-1 3 0 16,-5 3 0-16,7-2 0 0,-1 4-128 0,1 1-16 15,0 1-16-15,0 4 0 0,0 2-128 0,0 2-32 0,-1 1 0 0,1 3 0 16,-1 0 32-16,0 3 0 16,-2 2 0-16,0-2 0 0,-2 3-48 0,0-1-16 0,-1 0 0 15,0-1 0-15,-1-1-176 0,0-1 0 0,0 0 0 0,0 0 0 32,0-2-272-32,0 0-144 0,-1-3-32 0,0-1 0 15,0-1-1952-15,0-2-400 0,-1-3-80 0</inkml:trace>
  <inkml:trace contextRef="#ctx0" brushRef="#br1" timeOffset="97355.65">21689 1610 32255 0,'0'0'1424'0,"0"0"304"0,-5-4-1392 0,5 4-336 0,-2-4 0 0,2 4 0 0,0 0 1760 0,0 0 288 16,0 0 48-16,0 0 16 0,6-5-1120 0,1 2-224 16,2 0-32-16,3 0-16 0,2 1-544 0,4 0-176 15,3 0 0-15,2 1 0 16,1-1-832-16,2-1-288 0,0 0-48 0,3-1-16560 0</inkml:trace>
  <inkml:trace contextRef="#ctx0" brushRef="#br1" timeOffset="98517.79">20132 2630 13823 0,'0'0'1216'0,"0"0"-960"0,0 0-256 0,0 0 0 15,0 0 3264-15,-2 6 592 16,2 1 128-16,0-7 32 0,0 7-2160 0,3-2-416 15,4 1-96-15,0-2 0 0,1 0-384 0,2-2-64 0,1-1 0 0,2-1-16 16,2-2-288-16,0-2-48 16,1-1-16-16,1-1 0 0,-3-1-208 0,1-2-32 0,-2-2-16 0,1 0 0 15,-1-1-128-15,-1-1-16 0,-1-3-128 0,0 1 192 16,-1-2-64-16,-3 0-128 0,-3 0 176 0,0 2-176 16,-1-1 176-16,-1 2-176 0,-3 0 160 0,0 3-160 0,-1 1 224 0,-3 1-48 15,-1 3-16-15,-2 0 0 0,-1 3 224 0,-1 2 64 16,-1 1 0-16,-1 2 0 0,-1 2-256 0,-1 3-64 15,-3 2 0-15,2 2 0 0,-5 2 0 0,0 3 0 16,0 2 0-16,1 2 0 0,0 1-128 0,0 0 0 16,3-1 0-16,1 1 0 0,2 0 0 0,2 0 0 0,2 0-128 0,3-1 128 15,1-1 0-15,3-1 160 0,1 0-16 0,2-1 0 16,2 0 96-16,3-2 16 16,1 0 0-16,1-2 0 0,3-2-256 0,1-1 144 15,1-1-144-15,0-2 128 0,2-1-128 0,2-3 160 0,-1-2-160 0,3-1 160 16,0-3-160-16,-1-2-144 15,0-2 144-15,1-2-208 16,0-2-544-16,1-1-96 0,-1-2-32 0,1-1 0 16,-2 0-1744-16,1 1-368 0,-1 1-64 0</inkml:trace>
  <inkml:trace contextRef="#ctx0" brushRef="#br1" timeOffset="99055.19">20727 2525 35071 0,'0'0'1552'0,"0"0"320"0,0 0-1488 0,0 0-384 16,0 0 0-1,1-5 0-15,-1 5 192 0,4-4-48 16,0-1 0-16,3 2 0 0,1 0 240 0,3 1 32 0,2-1 16 0,2 1 0 16,3 0-432-16,-1 0 128 0,-1 0-128 0,1-1 0 31,1 3-448-31,-1 0-160 0,0 1-32 0,-3 1-15280 0</inkml:trace>
  <inkml:trace contextRef="#ctx0" brushRef="#br1" timeOffset="99227.9">20722 2693 36863 0,'0'0'3264'0,"0"0"-2608"0,0 0-528 0,0 0-128 15,0 0 496-15,0 0 64 0,-5 2 16 0,5-2 0 0,0 0 464 16,0 0 112-16,0 0 0 0,0 0 16 16,8 2-688-16,-1 0-144 0,1 1-16 0,3-2-16 15,3-1-304-15,1 0 0 0,2-1 0 0,0 0 0 16,1-3-1408-16,0 2-224 15,1 1-48-15,0 0-10368 0,1-1-2080 0</inkml:trace>
  <inkml:trace contextRef="#ctx0" brushRef="#br1" timeOffset="106195.31">22253 2274 3679 0,'0'0'160'0,"0"0"32"0,5-6-192 0,1 0 0 16,-2 0 0-16,2 1 0 0,-1-2 3504 0,0 2 656 15,-1-1 128-15,1 1 16 0,-1 0-2000 0,-4 5-416 16,4-4-80-16,-4 4-16 0,0 0-640 0,0 0-128 16,0 0-16-16,0 0-16 0,0 0-208 0,0 0-32 0,0 0-16 0,-3 3 0 15,-2 3-192-15,-2 1-32 16,-1 2-16-16,-1 3 0 0,-2 1-80 0,-1 4-16 16,-4 0 0-16,-6 8 0 0,0 0-80 0,2-1 0 15,-2-1-16-15,0-2 0 0,-2-1-128 0,2-1-32 16,1-1 0-16,0-2 0 0,-2-4 48 0,3-1 0 0,3-1 0 15,0-1 0-15,2-2 96 0,1-2 32 0,3 0 0 0,2-3 0 16,0-2-112-16,2-2-16 0,3 0 0 0,0-1 0 16,2-3 0-16,1 0-16 0,2-3 0 0,1-1 0 15,2-1-176-15,1-1 128 0,2-1-128 0,2-1 128 16,2 0-128-16,1 0 0 0,0-1 0 0,0 3 0 0,1 1 0 0,1 3 0 16,-3 1 0-16,2 3 0 0,-2 0 128 0,1 4 32 15,0 5 16-15,-1 1 0 0,-1 3 80 0,0 2 0 16,-1 1 16-16,2 4 0 0,-1 2-272 0,1 1 160 15,0 0-160-15,0 0 128 0,1 1-128 0,-1 1 0 16,3-1 0-16,-1 0 0 0,0-2 0 0,0 0 0 16,0-3 128-16,1 0-128 0,-1-3 0 0,-1-2 0 15,-1-3 0-15,0-1 128 16,0-2-448-16,0-1-112 0,-1-2-16 0,0-2 0 16,-1-3-1904-16,-1-1-384 0,1-2-80 0</inkml:trace>
  <inkml:trace contextRef="#ctx0" brushRef="#br1" timeOffset="108400.33">22893 2093 13823 0,'0'0'1216'0,"-1"-5"-960"0,-1 0-256 16,0 0 0-16,-2-1 1648 0,2 0 272 0,0 0 64 0,0 1 16 0,1 0 16 0,1 5 0 15,-1-4 0-15,1 4 0 0,0 0-704 0,0 0-144 0,0 0-16 16,0 0-16-16,0 0-480 0,-8 3-80 16,0 2-32-16,0 0 0 15,1 3 64-15,-2 3 16 16,-2 4 0-16,0 4 0 0,-1 3-16 0,-2 3 0 0,-2 4 0 0,-1 4 0 0,0 4-224 0,2 2-64 16,0-2 0-16,3 0 0 0,1 1-320 0,2-2 128 0,3 0-128 15,4-2 0-15,-1-1 0 0,5-3 128 0,1 0-128 0,1-1 0 31,1-3 0-31,1-2 0 0,3-2 0 0,2-2 0 16,-1-1-416-16,3-4-96 0,3-4-32 0,1-1 0 0,1-3-1888 0,4-3-384 16,3-3-80-16</inkml:trace>
  <inkml:trace contextRef="#ctx0" brushRef="#br1" timeOffset="108916.17">23257 2180 32191 0,'0'0'1424'0,"0"0"304"0,-5-1-1392 0,-2 1-336 16,1 1 0-16,-1 3 0 0,-1 1 0 0,1 5 128 0,-2 3-128 15,-1 3 0-15,-1 1 352 0,0 4 0 0,0 2 0 0,0 1 0 0,0-1-128 0,0 1-32 32,-1 0 0-32,1-1 0 0,1-1-48 0,0-2-16 0,1-3 0 0,1 0 0 0,2-4 0 0,0-2-128 15,2-2 192-15,2-3-64 0,2-6 192 0,0 0 48 0,0 0 0 0,0 0 0 31,0 0 80-31,0-5 0 16,0-4 16-16,2-1 0 0,1-3-224 0,2-4-48 0,0-3-16 16,3-6 0-16,2-3-176 0,1-3 0 0,0 0 0 0,0 0 0 15,1-1 0-15,1 3 0 0,-1 4 0 0,0 3 0 16,-1 4 0-16,-1 4 0 16,0 2 0-16,-1 5 0 0,-4 1 0 0,2 5 128 0,0 3-128 0,-2 3 192 15,1 2 0-15,-1 3 0 16,-1 3 0-16,1 3 0 0,-1 4-32 0,2 1 0 15,-2 1 0-15,-1 2 0 0,1 1-160 0,-1 0 0 0,0 0 144 0,2 0-144 0,0 0 0 0,1-1 0 16,-1-4 0-16,1 0 128 0,0-2-128 0,1-2 0 16,-2-3 0-16,1-1 128 0,-1-2-128 0,1-1 0 15,-1-4 0-15,-5-4 0 0,0 0 0 0,0 0 0 16,0 0 0-16,0 0-128 0,0 0 128 0,0 0 0 16,-2-4 0-16,-1-1 0 0,-3 1 0 0,-1-1 0 15,-3 0 0-15,-2 1 0 0,-3 1 0 0,0 1 0 16,-1 1 0-16,-2 0 0 0,-2 1 0 0,3 1 0 15,-3 2 0-15,1 2 0 0,0-1 0 0,1 2 0 16,1-1 0-16,3 1 0 16,1 0-384-16,2 0-64 0,2 0 0 0,2-1 0 15,2-1-1984-15,1 1-416 0,4-5-80 0</inkml:trace>
  <inkml:trace contextRef="#ctx0" brushRef="#br1" timeOffset="109138.09">23463 2204 35007 0,'0'0'3120'0,"0"-4"-2496"0,0 4-496 0,0 0-128 16,2-5 176-16,1 0 16 0,4 2 0 0,1-2 0 16,-1 0 112-16,4 2 16 0,3 0 16 0,2 1 0 15,3-1-176-15,2 1-32 0,2 1-128 0,2 1 192 16,0 0-192-16,2-1 0 0,-1 1 0 0,1 1 0 15,0 0-400-15,-2 0-128 0,-1-1-32 0,-4 0 0 16,-1 0-2912-16,-3 0-592 0</inkml:trace>
  <inkml:trace contextRef="#ctx0" brushRef="#br1" timeOffset="109346.56">23683 2137 29247 0,'0'0'1296'0,"0"0"272"0,0 0-1248 0,-6 5-320 0,1-1 0 0,1 1 0 16,0 0 880-16,0 3 112 0,1 2 32 0,-1 2 0 15,1 2 112-15,0 3 16 16,-1 0 16-16,2 3 0 0,0 2-320 0,1 1-64 0,-1 0-16 0,1 1 0 16,-1-1-464-16,2 1-112 15,-2-4 0-15,2 1-16 0,0-1-176 0,2-1 0 0,-2-3 0 0,2 1 128 32,-1-2-576-32,1 0-112 0,0-4-16 0,0-2-16 15,0 0-2544-15,1-1-512 0</inkml:trace>
  <inkml:trace contextRef="#ctx0" brushRef="#br1" timeOffset="109663.77">23938 2020 37487 0,'0'-14'1664'0,"0"14"336"0,1-5-1600 0,1-1-400 16,2 1 0-16,0 1 0 0,1-1 128 0,0 1-128 15,1 0 0-15,1 2 128 16,2 1 320-16,1 2 48 0,1 3 16 0,1 1 0 16,0 2-240-16,1 1-32 0,2 2-16 0,-1 4 0 0,0 3 0 0,2 4 0 0,-5 4 0 0,0 4 0 15,-3 2 96-15,-1 4 32 0,-4 3 0 0,-2 4 0 0,-3 2 64 0,-2 1 16 16,-4 0 0-16,-1-2 0 0,-3-1-208 16,0-2-32-16,1-3-16 0,-1-1 0 0,-3-3-176 15,-2-3 128-15,2-2-128 0,-1-2 128 16,1-2-128-16,0-1-192 0,-1-2 32 0,0-2 16 31,-3-3-1408-31,1-1-288 0,1-2-48 0,0-3-10080 0,2-2-2032 0</inkml:trace>
  <inkml:trace contextRef="#ctx0" brushRef="#br1" timeOffset="110264.33">24603 2217 13823 0,'-6'-15'608'0,"4"10"128"0,0-3-592 0,-1 1-144 16,1 0 0-16,1 0 0 0,0-2 2864 0,-1 3 528 16,1 0 128-16,0 1 0 0,0-3-1280 0,-1 3-272 15,2 0-48-15,-1 1-16 0,1 4-896 0,0 0-176 16,0 0-48-16,0 0 0 0,0 0-272 0,0 0-64 16,0 0-16-16,0 0 0 0,-1 6-128 0,-1 3-32 15,0 2 0-15,0 1 0 0,-2 3-64 0,1 1-16 0,-1 2 0 0,-1 0 0 16,1 1-64-16,-1 1 0 15,0 1-128-15,2 0 192 0,-1 0-64 0,2-2 0 16,0 0-128-16,1-1 192 0,0-4 80 0,1-1 16 0,0-1 0 0,1-2 0 16,1-1 16-16,0-1 0 0,-2-8 0 0,5 6 0 0,-1 0-48 15,2-2-16-15,-6-4 0 0,8 3 0 16,1 0-16-16,1-1 0 0,0-1 0 0,1 0 0 16,1 0-96-16,1-1-128 0,0-1 176 0,3 0-176 15,0 0 128-15,1 1-128 0,-1-1 0 0,2 0 0 16,-2 0 0-16,0-1 0 0,-1 1 0 0,0 1 0 15,-3 0-448-15,0 0-32 0,-1 0-16 0,0 1 0 16,-2 1-1696-16,0 0-352 0,1 0-64 0,0 0-13680 16</inkml:trace>
  <inkml:trace contextRef="#ctx0" brushRef="#br1" timeOffset="110439.16">24995 2393 29487 0,'0'0'2624'0,"0"0"-2112"0,0 0-512 15,0 0 0-15,0 0 2080 0,0 0 304 0,0 0 64 16,0 0 16-16,0 0-1184 0,0 0-224 16,0 0-48-16,0 0-16 0,0 0-528 0,0 0-96 0,-4 3-32 0,-1 0 0 15,1 2-464-15,1 0-112 16,-2 1-16-16,1-1-12368 16,0 1-2480-16</inkml:trace>
  <inkml:trace contextRef="#ctx0" brushRef="#br1" timeOffset="113153.6">19020 395 4607 0,'0'0'192'0,"0"0"64"0,0 0-256 0,0 0 0 0,0 0 0 0,0 0 0 15,0 0 864-15,0 0 128 0,0 0 32 0,0 0 0 0,0 0-848 0,3 9-176 0,-3-9 0 0,7 7 0 16,-7-7 0-16,0 0 0 0,9 4 0 16,-9-4 0-16,10 3 0 0,-2-1 0 15,-8-2 0-15,12 0 0 0,-4 0 0 0,-8 0 0 0,10 0 128 16,-10 0-128-16,9-1 0 0,-9 1 0 15,10-3 128-15,-10 3-128 0,7-3 144 0,-7 3-16 0,0 0-128 0,0 0 192 0,8-7 656 16,-8 7 128-16,0 0 32 0,6-8 0 0,-4-1 240 0,0 3 48 31,-2 6 16-31,0 0 0 0,0-11 64 0,-1 2 16 16,-1 1 0-16,1 2 0 0,0-3-336 0,1 9-64 16,0 0-16-16,0 0 0 0,-2-7-528 0,2 7-96 0,0 0-32 15,0 0 0-15,0 0-320 0,0 0 0 0,0 0 0 0,0 0 0 16,0 0 0-16,0 0 0 0,0 0-144 0,0 0 144 15,-2 10-144-15,0-1 144 0,2-9-192 0,-4 8 192 16,-2-1-176-16,2 1 176 0,-2-1-160 0,0 0 160 16,-1 0 0-16,0 1 0 0,2-1 0 0,-1 2 0 15,1 1 0-15,1 0 0 0,-1 2 176 0,0 1-48 16,0 2 0-16,2 2 16 0,0 1 0 0,3-5 0 16,-4 4-144-16,3 1 0 0,-1 3 0 0,0 2 128 15,0 3-128-15,-1 1 0 0,1 4 0 0,0 26 0 16,0-6 0-16,-1-5 0 0,-2-1 0 0,1 0 0 15,0 1 0-15,0 0 0 0,0 0 0 0,-1-1-176 0,2 1 176 16,0-1 0-16,-2 1 0 0,2-3 0 0,2 1 0 16,0-1 0-16,0 0 0 0,1 1 0 0,0-1 0 0,3-1 128 15,-1-1-128-15,0 0 176 0,1 1-48 0,0-1 0 16,1-2 0-16,0 3 0 0,-1 0-128 0,2 0 0 16,-2-4 0-16,2 1 128 0,-1-2-128 0,1 3 0 15,-2-1 0-15,2 3 128 0,-2 1-128 0,1 2 0 16,1-2 0-16,-3 1 128 0,0 0-128 0,1 0 0 0,1-2 0 0,0-1 0 15,0 3 0-15,2-2 0 16,-1-1 0-16,3 1 0 0,0 0 0 0,0-1 0 0,0 0 144 0,2-1-144 16,0-2 144-16,0 1-144 0,-1-2 192 0,2 2-192 15,0-1 0-15,1-1 0 0,-1 0 0 0,0-3 0 16,0-3 144-16,0-2-144 0,0 0 0 0,-1-3 144 16,-1 0-144-16,-1-3 0 0,1-1 0 0,-1-1 128 15,-4-3-128-15,2 1 0 0,-1 0 144 0,1-2-144 16,-1-1 0-16,1-2 128 0,-1 0-128 0,1 0 0 15,0-1 0-15,1-1 144 0,0-2-144 0,-1-1 0 16,0-3 0-16,0 1 0 0,3-1 0 0,-1 0-144 31,-8-6-1712-31,11 3-320 0,1-1-80 0</inkml:trace>
  <inkml:trace contextRef="#ctx0" brushRef="#br1" timeOffset="113830.96">19369 3603 4607 0,'0'0'400'0,"-10"-3"-400"15,-2 1 0-15,0 0 0 0,1-1 2800 0,1 2 464 0,1-2 112 0,1 1 16 16,0-1-1920-16,8 3-384 16,0 0-80-16,0 0-16 0,-6-3-480 0,6 3-80 15,0 0-32-15,0 0 0 0,0 0-96 0,0 0-32 0,0 0 0 0,9-3 0 16,2 1-272-16,3 1 0 15,1 0 128-15,3 0-128 0,1-2 224 0,-1-2-16 0,4 0 0 0,3 0 0 16,1 1 0-16,4 1 0 0,2-1 0 0,3 1 0 0,2-1 224 0,4-1 32 16,4 2 16-16,0 0 0 0,0-3 0 15,1 1 0-15,-1-1 0 0,5 2 0 0,4-1-96 0,7 0 0 16,7-1-16-16,-1 1 0 0,-1-1-112 0,2 0 0 16,3-2-16-16,6 0 0 0,8 1-240 0,-1 0 176 15,-5 0-176-15,3 1 160 0,3-2-160 0,4 1 0 16,4 1 0-16,-4-1 128 0,-3 0-128 0,3 0 0 15,4 1 144-15,-4 2-144 0,-4 0 0 0,-1-1 128 16,-1 0-128-16,5 0 0 0,3 1 0 0,-3 1 128 16,-4-1-128-16,1 1 0 0,2 0 0 15,1-1 0-15,1 0 0 0,-2 0 0 0,-3-1 0 0,4 1 0 0,4-1 0 16,-4 2 128-16,-4 0-128 0,-1 0 0 0,-1 0 0 0,2 1 0 16,2 0 0-16,-6 1 0 0,-5 1 0 0,-1-1 0 15,-2 1 0-15,3 0 0 0,0 0 0 0,-6 0 128 16,-6-1-128-16,-2 1 0 0,0-1 0 0,-1-2 0 15,2 2 0-15,-2 0 0 0,1-1 0 0,-6 0 128 16,-4 0-128-16,-2-2 0 0,-2 1 0 0,0 1 0 16,-5-2 0-16,0 2 128 0,-3 1-128 0,-3 0 0 15,-4-1 0-15,-6 0 128 0,-4-2-128 0,-2 2 0 16,-3-1 0-16,-5 0-160 0,-5-1 16 0,-1 1 0 16,-6 3-1808-1,5-6-352-15,-5 6-80 0</inkml:trace>
  <inkml:trace contextRef="#ctx0" brushRef="#br1" timeOffset="114004.44">24747 3165 40079 0,'-9'-7'1776'0,"3"3"368"0,-1-2-1712 0,-1 1-432 0,1 1 0 0,7 4 0 15,-8-2-544-15,0 2-192 0,8 0-32 0,-9 5-16272 16</inkml:trace>
  <inkml:trace contextRef="#ctx0" brushRef="#br0" timeOffset="122220.86">16923 5224 19919 0,'0'0'880'0,"0"0"192"0,-4-1-864 0,4 1-208 16,0 0 0-16,0 0 0 0,0 0 1552 0,0 0 272 15,0 0 48-15,0 0 16 0,0 0-608 0,5-3-128 16,2-1-32-16,1 2 0 16,1 0-352-16,2 0-64 0,2 1 0 0,2 1-16 15,2-3-240-15,-1 2-64 0,1 0 0 0,-1 0 0 16,1 0-224-16,-1 0-160 0,1 0 192 0,-2 0-192 16,0 1 160-16,0-1-160 0,-1-1 128 0,-1 1-128 15,-1 1-432-15,-2 0-160 0,-1 0-48 0,-2 1-9408 0,-7-1-1872 0</inkml:trace>
  <inkml:trace contextRef="#ctx0" brushRef="#br0" timeOffset="122426.15">16821 5465 34495 0,'0'0'1536'0,"0"0"304"0,0 0-1472 0,0 0-368 0,0 0 0 15,0 0 0-15,0 0 176 0,0 0-48 0,0 0 0 0,7-2 0 0,0-1 272 16,3 2 48-16,2 0 16 15,3 0 0-15,2 0 128 0,3 1 32 0,2 0 0 0,2-1 0 16,0-1-496-16,2 0-128 0,-2 0 0 0,1-1 0 31,-2 0-448-31,0 0-96 0,1-2-32 0,-2 2 0 16,-4 0-1456-16,0-1-288 0,-1 1-64 0</inkml:trace>
  <inkml:trace contextRef="#ctx0" brushRef="#br0" timeOffset="125088.88">18082 4876 5519 0,'0'0'496'0,"0"0"-496"0,0 0 0 0,0 0 0 0,0 0 1600 0,0 0 240 0,-3-3 32 0,-2 0 16 16,5 3-576-16,0 0-112 31,-6-2-32-31,6 2 0 0,-6 0-352 0,0 0-80 0,1 1-16 0,-1 2 0 16,0 2 48-16,-1 3 16 0,1 1 0 0,-2 2 0 15,-2 1-16-15,-2 3-16 0,-1 4 0 0,-3 3 0 16,-1 3-240-16,0 1-32 0,0-1-16 0,1 0 0 15,3 2-320-15,2-2-144 0,2-2 128 0,3-1-128 16,1 0 352-16,4-2-16 0,2-4 0 0,5 0 0 0,1-2 112 0,3-2 32 16,2-1 0-16,3-1 0 0,1-4-64 15,2-3-16-15,0-1 0 0,1-2 0 16,-1-1-208-16,0-3-32 0,1-2-16 0,0-2 0 16,0 0-144-16,-1-3 192 0,-1-4-192 0,0 0 192 0,2-2-32 0,-4-1 0 15,1-2 0-15,-2-2 0 0,-2-2 352 0,-1-4 64 16,-1-1 0-16,-2-2 16 0,-3-1 256 0,-1 0 48 15,-3 0 16-15,-3 1 0 0,-4 2 240 0,-3 1 64 16,-2 3 0-16,-3 2 0 0,-4 1-240 0,1 3-32 16,-1 2-16-16,-1 5 0 0,0 2-384 0,-1 5-80 15,0 2-16-15,0 3 0 0,0 3-592 0,0 4-128 0,-2 1-32 0,1 4 0 32,1 5-176-32,1 2-32 0,0 2-16 0,3 2 0 15,2 1-2592-15,2 1-512 0</inkml:trace>
  <inkml:trace contextRef="#ctx0" brushRef="#br0" timeOffset="129301.43">7740 7544 3679 0,'0'0'320'0,"0"0"-320"0,0-6 0 0,0 6 0 16,0-5 2672-16,0-1 464 0,0 1 80 0,0-1 32 0,0 6-1376 0,0-4-272 15,-1 0-48-15,1 4-16 0,-1-5-16 0,1 5-16 16,0 0 0-16,-1-4 0 0,1 4-304 0,0 0-64 16,-1-4-16-16,1 4 0 0,0 0-192 0,0 0-32 0,0 0-16 0,0 0 0 15,0 0-368-15,-3 5-64 0,-1 3 0 0,1 1-16 16,1 4-80-16,-1 2-16 0,-1 3 0 0,1 0 0 16,0 2 0-16,1 2 0 0,-1 0 0 0,2 1 0 15,1 0-160-15,0-1-48 0,1-1 0 0,0-1 0 16,3 0-128-16,-1 0 0 0,0-2 0 0,1 1 0 15,-1-1 0-15,0-1 128 0,1-1-128 0,-1-2 0 16,-2-1 128-16,0-1-128 0,0-1 0 0,-1 0 128 0,0 0-128 0,-1 0 0 16,0-3 0-16,0-2 0 15,0 0-1632-15,0-2-208 0,0 3-32 0,1-7-8304 16,0 0-1648-16</inkml:trace>
  <inkml:trace contextRef="#ctx0" brushRef="#br0" timeOffset="129632.67">7739 7553 26719 0,'-2'-7'2368'0,"0"-2"-1888"16,-1-1-480-16,2 0 0 0,-1 1 896 0,2 0 96 16,2 0 16-16,1 0 0 0,1-1 32 0,2 0 16 15,1 0 0-15,2 3 0 0,2 0-496 0,4 3-112 16,1-1 0-16,3 2-16 0,-1 0-256 0,2 2-48 0,0 0-128 0,-1 2 192 15,-1 1-192-15,0 1 128 16,-3 4-128-16,-1 2 0 0,-2 0 128 0,-3 2-128 0,-3 2 0 0,-1 1 0 16,-3 2 0-16,-1 2 0 0,-3 1 0 0,-2-1 0 15,-4 0 176-15,-1 0-176 0,-4-2 192 0,-3 1-192 16,0-2 272-16,-3 0-48 0,-2-1-16 0,0-2 0 16,0-1 160-1,1 0 16-15,2-3 16 0,-1 2 0 0,4-1-224 0,1-1-48 0,3 0-128 0,3-1 192 31,1 0-1168-31,2-3-240 0,1 2-64 0,4-6-14912 0</inkml:trace>
  <inkml:trace contextRef="#ctx0" brushRef="#br0" timeOffset="131652.96">8548 7827 16575 0,'0'0'1472'0,"0"0"-1168"15,0 0-304-15,0 0 0 0,0 0 2656 0,0 0 480 16,-5-3 80-16,2 1 32 0,3 2-992 0,0 0-192 16,0 0-32-16,0 0-16 0,0 0-1104 0,0 0-208 0,5-4-64 0,0 0 0 15,-5 4-304-15,8-3-64 0,1 1-16 0,2 0 0 16,1 0-80-16,0-1-32 0,2 1 0 0,-2 0 0 15,1 0-144-15,1 0 0 0,0-1 0 0,0 1 0 32,0 1-320-32,1 0-160 0,-1 0-32 0,-1 0 0 15,0 1-2880-15,0 0-576 0</inkml:trace>
  <inkml:trace contextRef="#ctx0" brushRef="#br0" timeOffset="131825">8521 7973 23951 0,'-13'0'2128'15,"8"0"-1696"-15,0 2-432 0,0 0 0 0,5-2 2896 0,0 0 496 16,0 0 112-16,0 0 16 0,0 0-2608 0,0 0-512 16,-2 6-96-16,2-6-32 0,0 0-16 0,5 4 0 15,2 1 0-15,0-2 0 0,3 0-256 0,1-1 0 16,1-1 0-16,2 1 0 16,0-2-336-16,2 0-128 0,2-2-32 0,1 1-10624 15,1-1-2128-15</inkml:trace>
  <inkml:trace contextRef="#ctx0" brushRef="#br0" timeOffset="133936.45">10928 7403 17279 0,'0'0'768'0,"4"-5"144"0,-3-2-720 0,1 0-192 16,0 0 0-16,0 0 0 0,1-1 1600 0,-1 2 272 16,-1-1 64-16,1 1 16 0,0-1-160 0,-1 1-48 0,0 2 0 0,-1 4 0 0,0 0-496 0,0 0-96 15,0 0-32-15,0 0 0 0,0 0-272 16,-4 4-48-16,-1 2-16 0,-3 2 0 16,-2 2-336-16,-2 3-64 0,-2 3 0 0,-3 3-16 0,-1 3-48 15,-3 2-16-15,-2 5 0 0,-1 0 0 0,-3 1-112 0,-3 1-32 16,-1-1 0-16,0-2 0 0,-1-1-160 0,4-4 128 15,1-2-128-15,3-3 128 0,3-1 64 0,3-4 0 16,0-4 0-16,3-1 0 0,1-3 304 0,3-2 64 16,3-2 16-16,1-1 0 0,3-2-352 0,0-2-64 15,3-4-16-15,1-1 0 0,2-2-144 0,3-2 0 16,1-2 144-16,3-2-144 0,1 0 0 0,2 0 0 16,1 3 0-16,3 1 0 0,3 1 0 0,-2 3-160 15,1 1 160-15,-2 4-160 0,1 1 160 0,-1 6 0 16,2 1 0-16,-3 3 0 0,2 0 0 0,-1 4 0 0,0 5 0 0,-2 0 0 15,0 1 0-15,1 1 144 0,-1 1-144 0,0 0 0 16,0-2 144-16,2 1-144 0,-4-1 0 0,1-2 144 0,-1-1-144 16,0-1 0-16,0-2 0 0,2-1 0 15,-1-2 0-15,-1-2 0 0,0-2 0 0,1-2 0 16,2-2-1584 0,-1-2-288-16,2-2-64 0,2-3-15728 0</inkml:trace>
  <inkml:trace contextRef="#ctx0" brushRef="#br0" timeOffset="134839.37">11971 7367 26719 0,'0'0'1184'0,"0"0"240"0,1-6-1136 0,-1 6-288 0,0-5 0 0,0 5 0 0,0 0 1152 0,0 0 160 0,0 0 32 0,0 0 16 16,0 0-144 0,-6 4-16-16,-2 2-16 0,-3 2 0 0,-1 5-624 0,-1 1-128 0,-2 2-32 0,0 4 0 15,-2 2-96-15,0 2-32 16,-3 3 0-16,0 1 0 0,0 1-112 0,2 0-32 15,0-2 0-15,2-2 0 0,0-3-128 0,3-1 0 16,1-2 144-16,2-4-144 0,1-1 240 0,3-3-32 16,1-3 0-16,2-1 0 0,3-7-32 0,0 0-16 15,0 0 0-15,0 0 0 0,0 0 384 0,4-9 80 16,1-3 16-16,1-2 0 16,2-6-848-16,2-4-176 0,2-4-16 15,1-4-16-15,2-3 288 0,0-1 128 0,1-2-128 0,1 3 128 0,-3 2-144 0,1 4 144 16,-3 3-160-16,0 5 160 0,-1 5 0 0,-2 3 0 15,-2 3 0-15,0 3 0 0,-2 5 0 0,-5 2 208 16,7 4-64-16,0 3-16 0,-2 2-128 0,2 4 0 16,0 3 0-16,2 4 0 0,-3 2 0 0,1 1 0 15,2 3 0-15,1-1 0 0,0 0 0 0,1 1 0 16,1-3 0-16,0 0 0 0,0-1 0 0,0-1 0 0,2-2 0 0,0-1 0 16,-4-3 0-16,1 0 0 0,-1-3 0 0,-2-2 0 15,0 0 384-15,-1-4 0 0,-2-1 0 0,-5-5 0 16,0 0-608-16,0 0-128 0,0 0-32 0,0 0 0 15,0 0 592-15,0 0 112 0,-5 3 32 0,-3-1 0 16,-2 0-352-16,-4-1 0 0,-3 1-192 0,-4-1 64 16,-1 0 256-16,-2 1 48 0,-1 0 16 0,0 0 0 15,-1-1-32-15,2 3 0 0,0 0 0 0,2-2 0 16,3 1-160-16,-1-1 0 0,4 0 144 0,-2 1-144 0,3-1 0 0,3 1 0 16,1-2 0-16,2 1 0 15,2 0-1472-15,2-1-304 0,5-1-64 0,0 0-9904 16,0 0-1984-16</inkml:trace>
  <inkml:trace contextRef="#ctx0" brushRef="#br0" timeOffset="135058.29">12163 7460 34095 0,'-6'-9'3024'0,"6"9"-2416"15,-1-5-480-15,1-1-128 0,0 1 880 0,3 1 144 16,-1-1 48-16,3 1 0 0,0-1-496 0,4 1-80 15,2 0-32-15,2 0 0 0,4 1-80 0,-1 1-32 16,4 0 0-16,2 0 0 0,2 1-224 0,4-1-128 16,0 1 160-16,2 0-160 0,-1 0 0 0,-2 0 0 15,0 1 0-15,-3 0 0 16,-2 0-400-16,-2 1-128 0,-2 0-32 0,-3 0 0 16,-2 1-2192-16,-3 0-432 0,-3 0-80 0</inkml:trace>
  <inkml:trace contextRef="#ctx0" brushRef="#br0" timeOffset="135277.35">12351 7394 28559 0,'0'0'1264'0,"0"0"272"0,0 0-1232 0,-6 2-304 0,6-2 0 0,-5 4 0 15,0 0 1152-15,1 3 192 0,1 0 16 0,0 3 16 0,2 2-224 0,-2 2-32 16,3 0-16-16,0 2 0 16,1 2-288-16,1 1-64 0,-2 2-16 0,0 0 0 15,0 1-288-15,0 0-48 0,1 0-16 0,3-2 0 16,-1 1-256-16,0-1-128 0,1-1 128 0,-1 0-128 0,1-4 0 0,1-1 0 15,-1-2 128-15,0-1-128 16,1-2-1328-16,0-2-288 0,2-3-64 0,1-2-9696 16,0-2-1936-16</inkml:trace>
  <inkml:trace contextRef="#ctx0" brushRef="#br0" timeOffset="135575.29">12691 7307 22111 0,'1'-5'1968'0,"0"-3"-1584"16,1-1-384-16,1 2 0 0,2 0 2288 0,-1-1 368 0,3 1 80 0,0 0 16 15,-1 0-1408-15,3 2-288 0,-1 1-48 16,2 0-16-16,1 2-96 0,0 2 0 0,1 0-16 0,-1 2 0 16,2 3-272-16,-1 0-48 0,0 3-16 0,0 3 0 15,-1 2-96-15,-1 2-32 0,0 2 0 0,-2 4 0 16,0 1 0-16,-2 3 0 0,-2 3 0 0,-2 2 0 15,-1 2-128-15,-2 2-32 0,-1 2 0 0,-1-1 0 16,-4 2-112-16,-1-2-16 0,0 1-128 0,-3-3 192 16,-1-1-64-16,-2-3-128 0,-1 0 176 0,-2-1-176 0,0 0 144 0,-3-2-144 15,0 0 0-15,-3-1 144 16,-1-2-752-16,0 0-160 0,-3-2-16 0,0-2-16 16,-2-1-2464-16,-2-2-512 0,-4-3-80 0</inkml:trace>
  <inkml:trace contextRef="#ctx0" brushRef="#br0" timeOffset="135953.03">11746 7212 25791 0,'-1'-6'2304'0,"-1"0"-1856"0,1-1-448 0,1 0 0 16,-1 1 1648-16,0 0 224 0,1 6 48 0,0 0 16 16,-4-4-592-16,4 4-112 0,-7-2-16 0,1 4-16 15,-2 1-512-15,-1 4-112 0,-1 4 0 0,0 4-16 16,-1 6-112-16,0 4 0 0,-4 5-16 0,-1 5 0 15,1 5-64-15,0 3-16 16,-1 2 0-16,3 2 0 0,2-1-224 0,2 1-128 0,4-2 160 0,1-2-160 0,3-3 0 0,4 0 128 16,0-3-128-16,3-2 0 0,2 0 0 0,4-5 144 15,0-1-144-15,2-2 128 16,0-3-128-16,1-2 0 0,3-5 0 0,3-3 0 16,4-1-1472-16,0-5-320 0,3-1-64 0,3-4-15168 15</inkml:trace>
  <inkml:trace contextRef="#ctx0" brushRef="#br0" timeOffset="139010.38">13300 7758 3679 0,'0'0'320'0,"0"0"-320"15,0 0 0-15,0 0 0 0,-6 0 4416 0,6 0 832 0,0 0 144 0,0 0 48 0,0 0-3104 0,0 0-608 16,0 0-128-16,0 0-32 16,0 0-352-16,0 0-80 15,0 0-16-15,0 0 0 0,0 0-480 0,0 0-112 0,5-4-16 0,-1 1 0 16,1-1-160-16,-1 1-32 15,-4 3-16-15,7-1 0 0,-7 1-96 0,0 0-16 0,5-2 0 0,-5 2 0 0,0 0 80 0,0 0 16 32,0 0 0-32,0 0 0 0,0 0-32 0,0 0 0 0,0 0 0 0,0 0 0 0,0 0 0 0,0 0 0 31,0 0 0-31,0 0 0 0,0 0-16 0,0 0-16 16,-2 5 0-16,2-5 0 0,0 0 112 0,-3 5 32 15,3-5 0-15,-5 3 0 0,-1-1-96 0,6-2-16 0,-7 0 0 0,2-1 0 0,5 1-256 0,-6-1 160 0,1-1-160 0,5 2 128 31,0 0-448-31,0 0-80 0,-5-2-32 0,5 2 0 16,0 0-2992 0,0 0-608-16</inkml:trace>
  <inkml:trace contextRef="#ctx0" brushRef="#br0" timeOffset="139529.04">14117 7495 7359 0,'7'-11'320'0,"-4"5"80"0,0-4-400 0,1 0 0 0,-1-1 0 0,0 0 0 15,2 0 3824-15,-3 1 672 0,2 0 144 0,0 1 32 16,-2 0-2000-16,0 1-400 0,1 1-80 0,1 2-16 16,-2 0-448-16,-2 5-112 0,0 0-16 0,0 0 0 15,0 0-768-15,0 0-144 0,0 0-48 0,3 8 0 16,-1 2-384-16,1 2-64 0,-1 2-32 0,-2 3 0 15,-1 2 32-15,0 0 0 0,-2 3 0 0,1 1 0 16,1-1 16-16,-1 0 16 0,0 0 0 0,-1-1 0 0,2 0-224 0,0-1 176 16,1 0-176-16,0-1 160 0,1-3 112 0,0-1 32 15,2-1 0-15,0-2 0 0,0-1-112 16,1 0-32-16,-1-4 0 0,2-1 0 0,3-1-32 0,1 0 0 16,0-1 0-16,-1 0 0 0,2-2-128 0,2 0 0 15,2-2 0-15,0 0 128 0,0-1-128 0,2-1 0 16,1-2 144-16,1 1-144 0,-1-2-128 0,1-3-112 15,1 1-16-15,-1 0 0 16,1-2-608-16,-1 0-128 0,-2 0-32 0,1-2 0 16,-4-1-2128-16,0 0-432 0,-3 0-96 0</inkml:trace>
  <inkml:trace contextRef="#ctx0" brushRef="#br0" timeOffset="139734.14">14168 7403 10127 0,'-9'-5'896'0,"1"-1"-704"16,2 1-192-16,0 0 0 0,0 0 5808 0,1 0 1120 0,2 1 240 0,3 4 32 16,0 0-5216-16,0 0-1056 15,3-5-208-15,3 2-32 0,0 0-304 0,4 1-48 0,3-1-16 0,4 1 0 16,3 1-320-16,2 0 0 0,1-1 0 0,1 1 0 0,0 0 0 0,0 0 0 16,0-1-160-16,-5 1 160 15,0 1-1824 1,-1 0-256-16,-3 1-48 0,-1 1-13216 0</inkml:trace>
  <inkml:trace contextRef="#ctx0" brushRef="#br0" timeOffset="139914.28">14180 7531 18431 0,'0'0'1632'0,"0"0"-1312"16,-4-1-320-16,4 1 0 0,-5-3 3776 0,5 3 704 16,0 0 128-16,0 0 16 0,0 0-3408 0,0 0-704 15,0 0-128-15,7 3-16 0,0-1 144 16,4 0 16-16,4-1 16 0,2 1 0 0,4-1-320 0,1 0-64 15,0 1-16-15,2-2 0 0,1 0-144 0,-1-2-144 0,0 0 144 0,1 0-208 32,2-1-2096-32,1-1-432 0,3 0-80 0</inkml:trace>
  <inkml:trace contextRef="#ctx0" brushRef="#br0" timeOffset="140347.26">15005 7318 24879 0,'0'0'2208'0,"-2"-5"-1760"0,0-1-448 0,-1 2 0 15,3 4 1648-15,0 0 240 0,0 0 48 0,0 0 16 16,-5-1-448-16,5 1-96 0,-7 1 0 0,2 3-16 16,-2 3-448-16,1 2-96 0,-1 1-16 0,-1 3 0 15,-1 3-352-15,1 3-80 0,-2 1-16 0,1 3 0 16,-2 0-64-16,0 2 0 0,0 2-16 0,1 0 0 16,1-1-304-16,2-2 128 15,-1-1-128-15,1-1 0 0,1-1 144 0,0-3-144 0,2 0 0 0,0-4 144 0,2-2-144 0,0-2 160 16,1-2-160-16,0-2 160 0,1-6-160 0,0 0 128 15,0 0-128-15,0 0 128 16,0 0-128-16,4-7-272 0,2-2 64 0,0-3 16 0,1-4-128 0,2-3 0 0,1-4-16 16,1-4 0-1,0-2-64-15,1-3-16 0,1-3 0 0,0-1 0 0,-1 1 240 0,-1 3 176 16,-1 3-208-16,-2 2 80 0,0 3 320 0,-1 4 80 16,0 4 16-16,-1 2 0 0,0 1 144 15,-3 4 16-15,2 3 16 0,-1 1 0 0,-4 5-176 0,0 0-32 16,0 0-16-16,7 5 0 0,-2 1-32 0,1 4 0 0,-2 2 0 0,0 4 0 15,1 0-208-15,-1 3 0 0,1 2 0 16,-2 1 0-16,0 2 160 0,1 1-160 0,-1 1 160 0,0-1-160 16,0 1 128-16,1-1-128 0,-1-2 0 0,1-1 144 15,2-1-144-15,-1 0 0 0,2-1 0 16,0-1 128-16,-1-3-128 0,2-2 0 0,1-2-192 0,-2-1 192 31,0 0-1616-31,0-3-208 0,-2-3-32 0,1-3-10080 0,-6-2-2016 0</inkml:trace>
  <inkml:trace contextRef="#ctx0" brushRef="#br0" timeOffset="140510.62">14801 7612 36575 0,'0'0'1616'0,"0"0"336"0,0 0-1568 0,4-4-384 16,1-1 0-16,2 2 0 0,1 0 0 0,3 0 0 15,1 0 0-15,4 1 0 0,5 0 192 0,2 1 128 16,2-2 0-16,2 3 16 0,1 0-336 0,3 2 144 0,2-2-144 15,2 1 0 17,2-1-1584-32,-1 0-416 0,-2-1-96 0</inkml:trace>
  <inkml:trace contextRef="#ctx0" brushRef="#br0" timeOffset="140678.49">15589 7597 31727 0,'0'0'704'0,"0"0"128"0,0 0 48 0,0 0 16 0,0 0-720 0,0 0-176 15,0 0 0-15,0 0 0 16,0 0-1424-16,0 0-320 0</inkml:trace>
  <inkml:trace contextRef="#ctx0" brushRef="#br0" timeOffset="149055.66">2319 8682 18431 0,'0'0'1632'0,"2"-4"-1312"0,-2-4-320 0,0 1 0 16,-1-1 1040-16,0 0 144 0,-2 0 32 0,0 2 0 16,-2-1 304-16,-1 2 64 15,-1 0 16-15,0 2 0 0,-3 1-416 0,0 1-80 16,-3 2-16-16,1 2 0 0,-3 2-496 0,3 2-96 0,-1 4-32 0,-1 0 0 16,-3 2-160-16,1 3-48 15,1 1 0-15,1 3 0 0,0 3-96 0,2 0-32 16,3 1 0-16,1-1 0 0,2 1-128 0,2-2 0 0,2-1 0 15,2-1 0-15,1-2 0 0,4-1 0 0,0-2 0 0,3 1 0 16,4-3 0-16,-1 0 0 0,3-2 0 0,3-1 0 0,0-2 0 16,4-3 0-16,3-3-144 0,3-1 144 0,0-2-240 15,4-3 16-15,3-2 0 0,0-2 0 0,0-3 64 16,-2-3 16-16,-2-1 0 0,-2-2 0 0,-2-1 144 16,-3-2-208-16,-4 0 80 0,-4 0 128 0,-3 1 0 0,-2 0 0 15,-4 0 0 1,-3 4 192-16,-2 2 32 0,-2 2 16 0,-5 3 0 15,0 3 0-15,-4 3 448 0,-2 3 80 0,-1 4 32 0,-4 1 0 0,-3 4-496 0,-3 2-112 16,1 3 0-16,1 0-16 0,0 0-176 0,3 2 0 16,1 1 0-16,3-1 0 0,2 0 0 0,3-2 128 15,4-1-128-15,2 0 0 0,3-2 0 0,3-2 0 16,1-2-144-16,3 0 144 0,2-2-128 0,2-3 128 16,0-2 0-16,3-1 0 0,1-3 0 0,3-1 0 15,-3-3 0-15,2-2 0 0,-1-2 0 0,1-2 0 16,-3-4 0-16,-1 0 144 0,-1-3-144 0,0 2 0 15,-2 2 144-15,-1 0-144 0,-2 3 0 0,-3 3 128 0,-1 2-128 16,-1 3 0-16,-2 5 320 0,0 0-16 16,0 0 0-16,0 0 0 0,-4 9-80 0,0 2-16 0,1 2 0 15,0 0 0-15,0 0-208 0,0 1 0 0,0 0 0 0,2-1 0 16,1 0 0-16,1-1-128 0,2-2 128 0,1-1 0 16,0-1 0-16,2-2 0 0,0 0 0 0,3-3 0 15,2-3 0-15,0-2 0 0,0-1 0 0,1-3 0 16,2-3 0-16,0-2 0 0,1-3 128 0,1-2-128 15,-1-5 0-15,0-2 0 0,0-4 128 0,1-1-128 16,1-2 0-16,-1 0 0 0,-1 3 0 0,-3-1 0 0,-1 4 0 16,-4 2 128-16,0 2-128 0,-3 3 0 15,-1 2 336-15,-2 3-16 0,-2 2-16 0,-2 3 0 0,-1 0 400 0,-2 4 64 16,0 2 32-16,-2 2 0 0,-1 2-416 0,1 5-96 16,-2 0-16-16,0 6 0 0,-1 1-272 0,1 3 0 15,0 1-176-15,1 3 176 0,1 2-144 0,2 1 144 16,0-1 0-16,4 0-144 0,-1 0 144 0,3 1 0 15,3-1-144-15,-1-2 144 0,3-1 0 0,1-3 0 16,2 0-144-16,2-1 144 0,0-2-160 0,2-3 32 16,2-1 0-16,2-1 0 15,3-1-1600-15,3-4-320 0,3-3-64 0,0-2-9776 16,1-2-1936-16</inkml:trace>
  <inkml:trace contextRef="#ctx0" brushRef="#br0" timeOffset="149629.48">3205 8714 27647 0,'0'0'2448'0,"0"0"-1952"0,-4-1-496 0,-1-1 0 16,-1-1 1856-16,0 0 256 0,1 2 64 0,-1 1 16 15,0 1-512-15,0 3-96 0,0 1-32 0,-1 3 0 0,0 1-960 16,1 3-192 0,0 3-32-16,-1 1-16 0,1 1-352 0,4 2 0 15,-1 1 0-15,0 0 0 0,1 0 0 0,2 0 0 0,1-1 0 0,4-1 0 16,-1-1 0-16,3 0 0 0,0-3 0 0,2-2 0 0,1-1 0 0,1-2-128 15,1-4 128-15,1-1-128 16,1-4-128-16,0-3 0 16,0 0-16-16,-1-3 0 0,3-3 128 0,0-2 144 0,3-2-208 0,1-4 80 0,-2-2 128 15,0-3 0-15,-1-1 0 0,-2 0-128 0,-2-1 128 0,-1 2 0 16,-2 3 0-16,-2 2 0 0,-2 2 128 16,-2 3-128-16,-1 2 128 0,0 3-128 0,-3 7 320 0,0 0 0 15,0 0 0-15,0 0 0 0,0 0 0 0,-4 8 0 16,-2 3 0-16,1 4 0 0,-2 0-320 0,1 3 0 15,0-1 0-15,2 3 0 0,2 0 0 0,-1 0-128 16,1 0 128-16,2-3 0 0,1-1 0 0,2-2-128 16,1 0 128-16,1-1 0 0,2-1 0 15,1-2 0-15,-1-1 0 0,2-2-128 0,1-3 128 0,2-2 0 0,-1-3 128 0,1-1-128 16,2-3 0-16,0-3 0 0,0-3 0 16,2-2 0-16,1-4 0 0,0-3 0 0,-1-4 0 0,2 2 0 15,-2 0 0-15,-3 1 0 0,1 0 0 0,-2 3-128 16,-2 2 128-16,-4 3 0 0,0 2 0 0,-3 1 128 15,0 5 64-15,-3 5 32 0,0 0 0 0,0 0 0 16,0 0 96-16,-7 5 0 0,1 3 16 0,1 2 0 16,-1 2-336-16,1 2 0 0,-2 3 0 0,3-1 0 15,-1 1 0-15,2-1 0 0,1 1 0 0,1-1-128 16,2 0 128-16,2-2 0 0,1-1 0 0,3-1-128 0,1-2 128 0,2-1 0 16,2-3-144-16,1 0 144 0,0-3 0 0,3-2-144 15,0-1 144-15,2-2 0 0,0-2-400 0,2-2 16 16,2-1 16-16,0-3 0 15,-2-2-2432-15,0-1-480 0,-2-2-112 0</inkml:trace>
  <inkml:trace contextRef="#ctx0" brushRef="#br0" timeOffset="149946.07">4083 8555 2751 0,'0'0'256'0,"0"0"-256"16,0 0 0-16,0 0 0 0,0 0 6480 0,0 0 1264 16,0 0 240-16,0 0 48 0,0 0-4896 0,0 0-992 0,1-6-192 0,-1 6-32 15,0 0-672-15,0 0-128 0,0 0-32 0,1 9 0 16,-2 0-400-16,0 2-96 0,-1 1-16 0,0 3 0 15,-1 3-128-15,0 1-16 0,0 2-16 0,-1 1 0 16,1 2-416-16,1 0-144 16,0 0 0-16,1 0 0 0,1 3 144 0,0-2 0 0,1-2 0 15,0 0 0 1,1 0-448-16,0-2-16 0,2-2 0 0,1-3 0 16,2 0-2016-16,1-3-400 0,0-3-64 0,3-2-13568 0</inkml:trace>
  <inkml:trace contextRef="#ctx0" brushRef="#br0" timeOffset="150684.76">4418 8688 32015 0,'0'0'1408'0,"-5"-2"320"0,1-1-1392 0,-3 2-336 0,-1 1 0 0,-1 1 0 15,0 2 1088-15,-2 1 160 0,-3 0 32 0,0 4 0 16,-1 2-336-16,-1 2-64 16,0 1-16-16,0 3 0 0,1 1-416 0,1 1-96 15,0 0-16-15,3-1 0 0,3 1-176 0,2-2-32 0,4 1-128 0,2-2 192 16,2-2-192-16,1-1 128 15,3-2-128-15,2 0 0 0,-1-2 0 0,3-3 0 16,1-1 0-16,2-2 0 0,4-3 0 0,-2-2-160 0,0-2 0 0,-1-3 0 16,0-3 160-16,1-3-160 0,0-2 160 15,0-4-160-15,0-2 16 0,-2-1 0 0,-1 0 0 0,-1 1 0 0,-2 2 144 0,-2 4 0 16,-1 1 0-16,-2 4 0 0,-1 2 0 0,-2 4 272 16,-4 0-32-16,3 5-16 0,-7 0 192 0,1 4 32 15,1 2 16-15,-2 3 0 0,-1 2-336 0,2 2-128 16,-1 3 0-16,3 0 0 0,-1 2 0 0,2-1 0 15,1 1 0-15,2 0 0 0,0-2 0 0,2-1 0 16,3-1 0-16,0-2 0 0,2-1 0 0,1 0-128 16,3-4 128-16,2-1 0 0,-2-4 0 0,2-1 0 15,0-1 0-15,1-3 0 0,3-3 0 0,0-2 0 16,1-3 0-16,1-4-160 0,2-3 160 0,3-3 0 16,-1-5 0-16,0-1-128 0,0-4 128 0,0-1 0 15,-1-1-144-15,-2 0 144 0,-2-1 0 0,-4 3 0 16,-3 4 0-16,-2 4 0 0,-3 4 320 0,-1 3-32 15,-2 2 0-15,-2 4 0 0,-1 4 352 0,0 6 80 0,-3-5 16 0,3 5 0 16,-8 3-352-16,-1 2-80 0,-1 4-16 0,-1 3 0 16,-3 3-288-16,1 3 0 0,0 3 0 15,-1 2 0-15,2 2 0 0,2 1 0 0,3 0-160 0,1 2 160 16,2 0 0-16,3-1-144 0,2 0 144 0,2-2 0 16,3 0-144-16,1-3 144 0,3-3 0 0,2 0-144 15,2-4 0-15,1 0 0 0,1-3 0 16,2-2 0-16,1-3-112 0,1-1-32 0,0-4 0 15,1-2 0-15,-1-3 64 0,1-4 16 0,0-3 0 0,1-3 0 0,1-4-48 0,0-3 0 16,0-2 0-16,-1-2 0 0,0-2 32 0,-2 2 0 16,-2 1 0-16,-4 2 0 0,-2 3 224 0,-4 2 0 15,-5 4 0-15,-1 2 0 0,-3 1 288 0,-2 3-48 16,-3 1-16-16,-1 3 0 0,-2 3 32 0,-1 1 0 16,-1 3 0-16,-1 2 0 0,-1 2-256 0,1 2 0 15,2 2 0-15,-1 3 0 0,2 0 0 0,1 1 0 16,5-1 0-16,-2 3 0 0,4-3 0 0,1 1 0 15,0-2 0-15,4 0 0 0,0-2 0 16,3 0 0-16,0-2 0 0,2-1 0 0,1-1 0 0,3-3 0 16,3 0 0-16,1-3 0 15,2-1-608-15,1-1-64 0,1-3-16 0,1-2-11936 16,0-2-2400-16</inkml:trace>
  <inkml:trace contextRef="#ctx0" brushRef="#br0" timeOffset="150827.23">4847 8554 39615 0,'-11'-9'3520'0,"11"9"-2816"0,0 0-560 0,-4-5-144 16,1 1 0-16,3 4 0 0,0 0-160 0,0 0 160 15,4-4 0-15,3 0-144 0,2 2 144 0,4 0 0 16,4 1 0-16,3 1 0 0,2 1 0 0,3 0 0 16,3-1-192-16,2 1-64 15,2-1-16-15,1 0-16944 0</inkml:trace>
  <inkml:trace contextRef="#ctx0" brushRef="#br0" timeOffset="151852.97">6174 8800 13823 0,'0'0'1216'0,"-1"-4"-960"15,0-4-256-15,-1 1 0 0,1 1 3552 0,4 0 672 16,0 3 128-16,-3 3 16 0,0 0-2512 0,0 0-496 16,0 0-96-16,0 0-32 0,1 5-400 0,0 4-96 15,0 6-16-15,1 2 0 16,-2 4-336-16,0 3-80 0,-2 4-16 0,1 1 0 16,-1 3-128-16,-1 2-32 15,-2 3 0-15,1 0 0 0,0 2 0 0,-2-1 0 0,1 0 0 0,-2-2 0 16,2-3-128-16,-1-3 160 0,1-4-160 15,0-3 160-15,1-3-32 0,-1-3-128 0,1-2 192 16,2-5-64-16,-4-4 80 0,2-1 16 0,4-5 0 16,0 0 0-16,-6-4 96 0,2-3 32 0,1-4 0 0,0-6 0 15,1-6-352-15,1-6 144 0,2-6-144 0,3-4 0 16,0-6 0-16,3-4 0 0,1-1 0 0,2-3-192 16,-1-1 192-16,1 1 0 0,2 1 0 0,-2 6-144 15,1 5 144-15,-1 6 0 0,2 3 0 0,0 6 0 0,-1 5 128 16,1 5 48-16,1 3 16 0,1 6 0 0,-1 1 0 0,-1 4 16 15,1 3 0-15,0 4 0 0,0 1 0 0,1 4 0 16,-3 1 0-16,-1 2 0 0,-2 2-208 0,-2 1 176 16,-3 3-176-16,-2 1 160 0,-3 0-160 0,-2 1 0 15,-4 0 0-15,-2 0 128 0,-2 0-128 0,-1-1 192 16,-2-3-192-16,0-1 192 0,1-2-192 0,-1-2 0 16,0-1 0-16,1-1 0 15,2-3-320-15,1-2-160 0,2-1-32 0,1-3 0 16,3-2-2096-16,5 1-416 0,0-7-96 0</inkml:trace>
  <inkml:trace contextRef="#ctx0" brushRef="#br0" timeOffset="152205.35">6734 8670 32255 0,'0'0'2864'0,"0"0"-2288"16,0 0-576-16,-7 0 0 0,0 0 672 0,-1 0 32 0,-1 1 0 15,-1 3 0-15,-2 0 192 0,0 2 32 16,-2 1 16-16,1 3 0 0,-3 3-480 0,1 2-80 0,-2 0-32 0,1 3 0 15,-2 1-352-15,4 1 0 0,2-1 0 0,2-1 128 16,2 0-128-16,4-2 0 16,2-2 0-16,2-2 0 0,1-1 0 0,2-2-128 0,2-3 128 0,4 0-128 15,-1-4-64-15,2-2-16 0,3-2 0 0,0-4 0 16,2-1-16-16,-1-4 0 0,0-1 0 0,3-6 0 16,-2-3 224-16,0-2 0 0,0-1 0 0,-1 0 0 0,-1 1 0 0,-1 2 0 15,-2 2 0-15,-2 1 0 16,-1 4 352-16,-2 2 112 0,-2 3 32 0,1 3 0 0,-4 6 400 15,0 0 64-15,0 0 32 0,0 0 0 0,1 6-544 16,0 4-128-16,-1 2 0 0,1 2-16 0,-1 3-304 16,1 1 0-16,1 0 0 0,2 2 0 0,-1 0 0 0,2 0 0 15,2-1 0-15,0 1 0 0,0-1-144 16,2-3-96-16,1-1-16 0,0-3 0 16,1-2-1472-16,1-4-320 0,1 0-48 0,1-4-9424 15,2-2-1904-15</inkml:trace>
  <inkml:trace contextRef="#ctx0" brushRef="#br0" timeOffset="152496.2">7038 8668 23951 0,'0'0'2128'0,"-5"-5"-1696"16,0-2-432-16,0 1 0 0,2 2 2304 0,1 0 384 0,-2 0 80 0,4 4 16 15,0 0-1200-15,0 0-240 0,0 0-64 0,0 0 0 16,5 6-768-16,1 0-144 16,2 2-48-16,0 3 0 0,1 1-128 0,-1 3-16 15,1 0-16-15,0 3 0 0,-2-1-16 0,-2 3 0 16,0-2 0-16,-2 0 0 0,-1 2-144 0,0-2 192 0,-1-2-192 15,-1 0 192-15,1-4-32 0,-1-2 0 16,0-3 0-16,0-1 0 0,0-6 320 0,0 0 64 0,0 0 16 0,0 0 0 16,-1-6 144-16,0 0 48 0,1-5 0 0,0-5 0 0,1-2-368 15,2-3-64-15,0-4 0 0,2 1-16 0,3 0-304 0,0 1 0 16,1 1 0-16,0 1 0 16,2 2-160-16,2 3 160 0,-2 2-160 0,1 3 160 15,-1 1-448-15,1 4 16 16,1 2 0-16,-2 2 0 15,2 0-1616-15,1 4-320 0,1 1-64 0,1 0 0 0,2 3-1104 0,2 0-224 16,1 1-32-16</inkml:trace>
  <inkml:trace contextRef="#ctx0" brushRef="#br0" timeOffset="152826.6">7613 8601 16575 0,'0'0'1472'0,"0"0"-1168"0,-5-6-304 0,1 1 0 16,-1-2 3696-16,-2 2 672 16,0 0 144-16,0 3 32 0,-1 1-2096 0,-1 1-400 15,-2 2-96-15,0 3-16 0,0 1-1008 0,0 3-208 16,-1 1-32-16,1 2-16 0,1 1-416 0,0 2-64 0,1 0-32 0,1 2 0 15,-1 1-160-15,1 2 128 16,2 1-128-16,2-1 128 0,1-2-128 0,3 0 0 16,1-1 0-16,2-2 0 0,2-2 0 0,1-1 0 15,2 0 0-15,1-4 0 0,0-2-384 0,2-3-16 16,3-3 0-16,-1-1 0 16,-1-4-48-16,0-1-16 0,0-4 0 0,1-2 0 0,-2-4 240 0,0-2 48 0,0-3 16 0,-2-1 0 15,2-1 32-15,0 0 0 0,-1-1 0 0,-1 4 0 16,-3 1 128-16,-2 3 176 0,0 4-48 0,1 4 0 15,-4 1 448-15,-1 7 64 0,0 0 32 0,0 0 0 16,0 0-208-16,0 0-32 0,0 8-16 0,-1 3 0 16,1 1-416-16,-2 2 0 0,2 0 0 0,0 3 0 0,2 0 0 0,-2 2 0 15,1 0 0-15,1 0 0 0,1-2-320 0,2 0-32 16,-1-3-16-16,3 0 0 16,1-1-1424-16,-1-2-304 0,3-3-48 0,2-2-8944 15,3-3-1792-15</inkml:trace>
  <inkml:trace contextRef="#ctx0" brushRef="#br0" timeOffset="153312.67">8014 8667 27583 0,'-8'9'1216'0,"4"-3"256"0,0 4-1168 0,-2 2-304 15,-2 3 0-15,0 0 0 0,2 2 448 0,0 0 48 16,-2 1 0-16,0 0 0 0,1-1 592 0,0-1 112 0,2 0 16 0,1-3 16 16,1-3-128-16,2-1-16 0,0-2-16 0,1 0 0 15,0-7-144-15,0 0-32 16,0 0 0-16,5 2 0 0,2-2-336 0,1-2-80 15,-1-3-16-15,2-3 0 0,1-1-288 0,1-2-176 16,0-3 192-16,1-3-192 0,0-3 128 0,1 1-128 0,1-2 0 0,1 2 0 16,-3 1 128-16,1 4-128 0,-1 2 0 0,-1 3 0 15,-2 3 0-15,-1 2 0 0,-2 2-192 0,-6 2 48 16,6 5 144-16,-2 1 0 0,1 3 0 0,-2 3 0 16,-1 2 128-16,0 2-128 0,0 0 128 0,-1 2-128 15,0-2 0-15,1 1 128 0,0-1-128 0,0 0 0 16,2-2 0-16,0-1 0 0,2-2 0 0,-1-1 128 15,2-3-128-15,-2-2 0 0,3-1 0 0,1-3 128 0,-1-1-128 0,3-4 0 16,0-1 128-16,3-3-128 0,0-1 0 16,1-2 144-16,1-2-144 0,1-3 0 0,2-5 128 15,0-1-128-15,1-2 0 0,-3 2 0 0,1 1 0 0,-2 3 0 16,-1 4 0-16,-3 2 0 0,-2 3 0 0,-3 2 0 16,0 3 0-16,-7 4 0 0,0 0 240 0,0 0 32 15,3 6 16-15,0 4 0 0,0 2-96 0,-2 2-32 16,0 3 0-16,-1 1 0 0,-1-1-160 0,1 2 0 15,1 1 0-15,1-1 0 0,1-1 0 0,2 0 0 16,-1-2 0-16,3 0 0 16,-1-2-128-16,3-3-64 0,-1-1-16 0,2-2 0 15,1-3-1248-15,1-1-240 0,2-4-48 0,0-3-16 16,3-2 368-16,1-4 80 0,-1-2 16 0,1-2 0 16,-1-3-2192-16,2-6-432 0,1-3-96 0</inkml:trace>
  <inkml:trace contextRef="#ctx0" brushRef="#br0" timeOffset="153501.16">8857 8617 3679 0,'5'-13'320'0,"2"-1"-320"0,0-1 0 0,-3-1 0 16,-2 3 5744-16,0 2 1072 15,0 2 224-15,-2 1 32 0,0 2-3104 0,0 0-640 16,0 6-112-16,0 0-16 0,0 0-1680 0,0 0-336 0,0 0-64 0,0 0-16 16,0 0-528-16,-5 8-128 0,1 2 0 0,0 3-16 15,1 3-224-15,0 2-32 0,0 3-16 0,0 0 0 16,1 0-16-16,1 1 0 0,-1 0 0 0,1 2 0 16,0 3-144-16,1-2 0 0,-1-1 0 0,-1 0 128 15,2-1-128-15,0-1-192 0,-1-2 32 0,1-1 16 16,0-3-1536-1,0 0-304-15,1-3-64 0,2-3-10608 0,-2-2-2112 16</inkml:trace>
  <inkml:trace contextRef="#ctx0" brushRef="#br0" timeOffset="154068.16">8724 8813 26719 0,'0'0'2368'0,"0"0"-1888"15,0 0-480-15,0 0 0 0,0 0 2176 16,0 0 320-16,0 0 80 0,4-4 16 0,2-1-1440 0,3 2-304 16,4 0-48-16,1 1-16 0,3-3-400 0,1 1-96 15,2-2-16-15,1 1 0 0,-2-2-272 0,0 0 0 16,1-3 0-16,-1-1 0 0,-1 0 0 0,-1-3 0 16,0-2-160-16,-3-2 160 0,-2 0-256 0,-2-2 80 15,-2 0 16-15,-3 1 0 0,-2 1 160 0,0 2 0 0,-3 3 160 0,-1 1-160 16,-3 2 512-16,-1 1 0 15,-2 4 0-15,-2 1 0 0,-1 3-208 0,-1 4-48 0,-1 0 0 0,0 3 0 0,-2 2-256 0,-1 3 0 16,-3 3 0-16,0 4 0 0,0 3 0 16,0 1 0-16,2 0 128 0,0 1-128 15,1 1 304-15,0 2-48 0,2-1-16 0,2 0 0 0,2-1 80 0,4 1 32 16,3-1 0-16,3-2 0 0,1-1-48 0,2-2-16 16,4 0 0-16,2 0 0 0,1-3-96 0,3 0-32 15,3-2 0-15,2-2 0 0,0-2-160 16,2-3 0-16,1-4 0 0,2-2 0 15,2-3-512-15,0-4 32 0,-1-2 0 0,3-6 0 16,1-2-432-16,1-5-96 0,3-5-16 0,0-4 0 16,1-4-768-1,-2-3-176-15,-1-1-16 0,-4-1-16 0,-5 1 784 0,-6 1 176 0,-2 2 16 0,-3 5 16 0,-3 3 1920 0,-4 4 384 16,-2 3 80-16,-2 4 16 0,-3 3 560 16,0 2 112-16,0 2 32 0,-2 3 0 0,-1 4-992 0,-1 1-192 15,-1 2-32-15,1 2-16 0,-2 3-480 0,0 2-112 0,1 2-16 0,1 3 0 16,0 2-128-16,2 3-128 15,-1 0 192-15,3 4-192 0,1 2 176 0,1 1-176 0,1 1 160 16,0 2-160-16,1 1 128 0,0 0-128 0,0 0 0 0,0-1 0 16,1 1 0-16,1-2 0 0,0 0 0 0,-1-2 0 31,0-2-816-31,0-1-256 0,-1-2-48 0,3-1-12064 0,0-3-2432 0</inkml:trace>
  <inkml:trace contextRef="#ctx0" brushRef="#br0" timeOffset="154229.46">9184 8869 37775 0,'0'0'3360'0,"-4"-4"-2688"16,3-2-544-16,1 1-128 0,0 5 368 0,5-6 32 15,-1 1 16-15,3-1 0 0,1 1 32 0,5 1 16 16,2 0 0-16,4 1 0 0,2 0-336 0,2 0-128 16,1 1 0-16,1-1 144 31,2-1-1312-31,0 0-272 0,1 1-48 0,0-1-15280 0</inkml:trace>
  <inkml:trace contextRef="#ctx0" brushRef="#br0" timeOffset="154475.4">9653 8822 15663 0,'-11'-8'1392'0,"6"5"-1120"0,-1-1-272 0,2-1 0 16,0 1 3920-16,-1-1 736 16,1-1 144-1,2 0 16-15,-3 1-2960 0,3-1-576 16,0 1-128-16,1-1-32 0,1 6-240 0,-1-5-48 0,1-1-16 0,0 6 0 15,0 0-368-15,0 0-80 0,0 0-16 0,0 0 0 0,0 0 32 0,0 0 0 16,0 0 0-16,0 0 0 0,-6 3-80 0,1 1-16 16,0 3 0-16,1 1 0 0,-1 1-288 15,1 1 0-15,1 1 0 0,0 1 0 16,2 1 0-16,1 1 0 0,1 1 0 0,3-1 0 16,-1-1-144-16,3 1 144 0,0-2-128 0,3-1 128 15,1-1-672-15,2-2-48 16,3 0-16-16,3-2 0 0,1-2-2224 0,4-2-448 0,0-2-96 0</inkml:trace>
  <inkml:trace contextRef="#ctx0" brushRef="#br0" timeOffset="155001.68">9922 8687 31327 0,'0'0'1392'0,"-4"-5"272"0,1 1-1328 0,3 4-336 16,0 0 0-16,0 0 0 0,0 0 1680 0,0 0 272 15,0 0 48-15,0 0 16 0,0 0-1056 0,0 0-224 16,6 9-32-16,-1 2-16 0,1 4-336 0,-1 3-64 15,2 0-16-15,-1 2 0 0,0 1-272 0,-1 2 0 16,0 0 128-16,-2 2-128 0,0-1 128 0,-3 0-128 16,0 0 144-16,0-1-144 0,0-3 192 0,0-2-48 15,0-3-16-15,0-2 0 0,0-3 0 0,0-2-128 0,0-8 192 0,0 0-64 16,0 0 128-16,0 0 0 0,-3-6 16 0,2-2 0 16,0-3-272-16,1-4 0 0,1-1 0 0,3-4 0 15,1-3 0-15,2-2-272 0,3-3 48 0,2-1 16 16,3 0-80-16,1-1-16 0,3 0 0 0,1 4 0 15,1 2 48-15,0 3 16 0,-2 2 0 0,1 2 0 16,-1 3 96-16,-2 3 16 0,0 3 0 0,-2 0 0 16,-1 2 128-16,-2 2-128 0,-2 1 128 0,-2 2-128 15,2-1 128-15,-1 1 0 0,-1 2 0 0,-1-1 0 0,1 0 0 0,-1-1 0 16,-7 1-176-16,0 0 176 0,0 0-240 0,0 0 48 16,0 0 16-16,0 0 0 15,0 0-224-15,0 0-48 0,0 0-16 0,0 0 0 0,-6 4 96 0,0 0 32 16,-2 0 0-16,0 1 0 0,-1 0 192 0,1 2 144 15,0 0-192-15,0-1 192 0,3 2 0 0,0 1 0 16,2 2 0-16,1-1 0 0,2 1 0 0,2 0 0 16,2 0 0-16,3 2 0 0,1 1 144 0,1 1 48 15,2 0 0-15,0-1 0 0,1-2 0 0,1 1 0 16,0 2 0-16,-1-2 0 0,-1-1 128 0,-1-1 48 16,-3-1 0-16,-2-1 0 0,-3-3 192 0,-2 1 32 15,-2-2 16-15,-2 1 0 0,-3-1 112 0,-2 1 32 16,-3-1 0-16,-2 1 0 0,-3-2-544 0,-1 1-208 0,-4-1 176 15,-1 2-176 1,-3-1-1648-16,0 1-416 0,-3-1-96 0</inkml:trace>
  <inkml:trace contextRef="#ctx0" brushRef="#br0" timeOffset="155819.91">2800 9521 18431 0,'-7'-4'1632'0,"-1"0"-1312"0,-2-2-320 0,2 2 0 0,1 0 256 15,0-1-32-15,0 2 0 0,1 0 0 0,0-2 352 0,1 1 64 32,0-1 0-32,2 2 16 0,3 3 784 0,0 0 160 0,-4-4 16 0,4 4 16 0,0 0-256 0,0 0-48 15,0 0-16-15,0 0 0 0,0 0-608 0,0 0-128 16,0 0-32-16,4-5 0 16,3 1-288-16,2 2-64 0,2 1-16 0,2 1 0 15,3 0 176-15,6 0 32 0,4 0 16 0,3 0 0 16,6 1-80-16,4-1 0 0,-1-1-16 0,6 1 0 0,5-1-304 0,6-1 128 15,6 2-128 1,4-1 0-16,4-1 0 0,4-1 0 0,5-1 0 0,7 1 0 0,5 0 128 0,3 0-128 16,1-3 0-16,5 2 0 15,6-1 0-15,-1 1 0 0,-1-2 0 0,3 2 0 16,6 0 0-16,3 0 0 0,-2 0 0 0,3-1 0 0,2 2 128 0,-1 0-128 16,-1 2 0-16,2-1 0 0,3-1 160 0,1 1-32 0,-1 1 0 0,3 1 0 15,1-1-128-15,0 2 0 0,3 0 144 0,0-1-144 16,-1-1 0-16,3 1 0 0,3 1 0 0,-1 0 0 15,-3-3 0-15,0 1 0 0,-1 1 0 0,2-1 128 0,-29 0-128 0,6 0 0 16,3 0 128-16,2-1-128 0,3 1 192 0,0 0-16 16,-2-1-16-16,1 1 0 0,-1 1 192 0,-1 0 32 15,-2-1 16-15,-3 1 0 16,-4 0-80-16,0 0-32 0,-1 0 0 0,-2 1 0 0,-5 0-48 0,-4 1-16 16,-4-1 0-16,-3 2 0 0,0-1-16 0,-7-1 0 15,-5-1 0-15,10 1 0 0,-10 0-16 0,-11 1 0 16,-8-1 0-16,-8 0 0 0,-6-2 16 0,-8 1 0 31,-3 0 0-31,-6 0 0 0,-4-1-16 0,-5 0 0 0,-4 1 0 0,-9 0 0 0,0 0-192 0,0 0 0 16,0 0 0-16,-6-3 0 15,-3 0-560-15,-2 0-144 0,-3 0-48 0,-3 2 0 32,-2 0-2608-32,-3 1-528 0</inkml:trace>
  <inkml:trace contextRef="#ctx0" brushRef="#br0" timeOffset="156782.24">4016 10831 10127 0,'0'0'448'0,"0"0"96"0,-1 6-544 0,-1 0 0 0,-1-1 0 0,0 1 0 16,-1 0 2048-16,0 1 320 0,1 0 48 0,0-1 16 16,1 1-560-16,-3-2-96 0,2 1-32 0,0-1 0 15,1 3-320-15,0-2-64 0,-1-1-16 0,3-5 0 0,-2 6-224 0,2-6-48 16,0 0-16-16,-2 5 0 0,2-5-144 0,0 0-16 15,0 0-16-15,0 0 0 0,0 0-256 0,0 0-48 16,0 0-16-16,0 0 0 0,0 0-32 0,0 0 0 16,5-3 0-16,2-1 0 0,-1-1-80 0,1-2 0 15,1 0-16-15,0-3 0 0,3-2-240 0,-1-2-32 16,2-1-16-16,3-3 0 0,1-1-144 0,3-3 192 16,2-3-192-16,2 0 192 0,2-2-192 0,2-1 128 15,1-2-128-15,-4 1 128 0,-1 0-128 0,-2 2 0 16,-3 0 144-16,-3 4-144 0,-3 2 0 0,-3 3 128 0,-2 2-128 15,-2 3 0-15,-2 2 0 0,-2 1 0 0,-4 3 0 16,-1 3 0 0,-4 3-608-16,-3 3-96 0,-3 3 0 0,-2 1-16 15,-2 2-80-15,-2 3-16 0,-1 2 0 0,0 1 0 16,-1 4 112-16,3 1 0 0,0-1 16 0,2 1 0 0,4-1 208 16,3-1 32-16,0 0 16 0,4-1 0 0,1-1 272 0,2-1 160 0,1-1-192 0,2 0 192 0,2-1-160 15,1 0 160-15,1 1-128 0,1-2 128 0,2-2 256 16,0 1 144-16,2 0 32 0,1 1 0 0,1 1 208 0,3 0 64 15,0-1 0-15,0 2 0 0,1 0-16 0,1 0 0 16,-2 1 0-16,1-1 0 0,0 1-80 0,-1 0-16 16,-1 1 0-16,0 0 0 0,1-2-96 0,-3 0-32 15,-3-1 0-15,2-1 0 16,-3-2-16-16,1 0-16 0,-1-3 0 0,0 0 0 0,-2-1-48 0,1-1-16 16,-1-2 0-16,1-1 0 0,-6-1-96 0,7-1-16 15,0-2 0-15,1-2 0 0,-1 0-48 0,0-3-16 16,1-1 0-16,0-2 0 0,-1-1-192 0,2 0 0 15,-1-1 0-15,1 0 0 16,-1-1-496-16,0 2-80 0,-1-1-32 0,-1 2 0 16,0 1-1760-16,-1 2-336 0,1 1-80 0,-2 1-14944 0</inkml:trace>
  <inkml:trace contextRef="#ctx0" brushRef="#br0" timeOffset="157018.74">5034 10709 33567 0,'0'0'1488'0,"0"0"304"0,0 0-1424 0,0 0-368 0,0 0 0 0,0 0 0 0,5-5 896 16,-1 1 96-16,2-1 32 0,1 2 0 0,4 0-304 0,3 0-48 15,1-1-16-15,4 1 0 0,1 1-528 0,0-3-128 16,1 1 0-16,1 0 0 15,-1 0-1040-15,0 2-240 0,-2-1-64 0,-3 1-14912 0</inkml:trace>
  <inkml:trace contextRef="#ctx0" brushRef="#br0" timeOffset="157175.82">5074 10841 23039 0,'0'0'2048'0,"-5"1"-1648"16,-2-1-400-16,1 0 0 0,6 0 4096 0,0 0 752 0,0 0 144 0,0 0 16 15,0 0-3600-15,0 0-704 0,4 6-160 0,1 0-32 16,3-1-160-16,3 0-32 0,3-1-16 0,4-1 0 16,-1 2-304-16,3-3 0 0,3 0 0 0,-1-1 0 31,0-1-2112-31,3-1-496 0</inkml:trace>
  <inkml:trace contextRef="#ctx0" brushRef="#br0" timeOffset="157713.72">8010 10054 22111 0,'0'-12'976'0,"-1"8"208"0,-2-1-944 0,3 5-240 15,0 0 0-15,0-6 0 0,0 6 2688 0,0 0 480 16,0 0 96-16,0 0 32 0,0 0-1264 0,0 0-256 15,0 0-48-15,0 0-16 0,3 7-816 0,-1 4-144 16,0 3-48-16,-1 2 0 0,2 4-384 0,-2 1-64 16,-1 2-32-16,1 1 0 0,0 2-224 0,-1 2 0 15,1-1 0-15,-1 0 0 0,2-1 128 0,-2 0-128 0,1-2 0 0,0-2 0 16,0-1 0-16,1-3-192 16,-1-1 16-16,-1-3 0 15,0-1-528-15,0-2-96 0,-1-1-32 0,-1-3 0 16,2-7-2640-16,0 0-544 0</inkml:trace>
  <inkml:trace contextRef="#ctx0" brushRef="#br0" timeOffset="157886.87">7925 10209 14735 0,'-5'-6'1312'0,"-1"-4"-1056"0,0-3-256 0,0-2 0 16,1 0 4944-16,1-1 944 0,2 2 176 0,3 1 32 16,3-1-4240-16,1 0-832 0,2 2-192 0,3 0-16 15,2 2-464-15,3 3-96 0,3-1 0 0,0 2-16 0,1 1-240 0,1 2 0 16,0 0-192-16,-1 2 192 0,0 0-256 0,-1 2 48 15,-2 2 16-15,1 1 0 16,-4 3-2128-16,0 0-432 0,-2 2-64 0</inkml:trace>
  <inkml:trace contextRef="#ctx0" brushRef="#br0" timeOffset="158099.54">7751 10584 34495 0,'-11'0'1536'0,"11"0"304"0,0 0-1472 0,0 0-368 16,0 0 0-16,0 0 0 0,0 0 576 0,0 0 32 0,4 6 16 16,2-1 0-16,4 1 272 0,3-2 64 0,5 1 16 0,2-2 0 15,5-1-336-15,4-1-80 0,3-1-16 0,2-1 0 16,-1-2-272-16,2 0-48 0,1-2-16 0,2 0 0 0,0-1-208 0,2 1 0 16,0-2 0-16,1 0 0 15,1 1-1744-15,-2-1-352 0,-4 2-64 0,-3-1-9232 16,-2 2-1856-16</inkml:trace>
  <inkml:trace contextRef="#ctx0" brushRef="#br0" timeOffset="158947.68">7963 10617 2751 0,'0'0'128'0,"0"0"16"0,-7-1-144 0,3 0 0 16,4 1 0-16,0 0 0 0,-7-1 2672 0,2 0 496 0,5 1 96 15,0 0 32-15,-6-1-1360 0,6 1-272 16,0 0-48-16,0 0-16 0,-5 0-96 0,5 0-32 0,0 0 0 0,0 0 0 15,0 0-304-15,0 0-64 16,0 0-16-16,0 0 0 0,0 0-384 0,5 6-64 0,3 0-32 0,1-2 0 16,2 1-144-16,1-2-16 0,1-2-16 0,2-1 0 15,3-1-96-15,2 0-16 0,1-1 0 0,1 0 0 16,1-2-320-16,1 0 0 0,0-1 0 0,-1 0 0 16,1 1-1856-1,-1-1-448-15,-2 2-96 0</inkml:trace>
  <inkml:trace contextRef="#ctx0" brushRef="#br0" timeOffset="159404.74">7652 10926 26031 0,'-17'-4'1152'0,"9"3"240"0,-2-1-1120 0,-1 0-272 0,1 0 0 0,0 0 0 16,2 0 1552-16,1 1 256 0,7 1 48 0,0 0 16 15,0 0-304-15,0 0-64 0,0 0-16 0,0 0 0 16,9-1-912-16,4 0-192 16,4 0-48-16,5 1 0 0,5 0-144 0,7 0-48 0,4 0 0 0,7-1 0 0,6-1-144 0,0 0 0 15,1 0 0-15,2 0 0 0,2-1 0 0,3-1 0 16,3 1 0-16,1 0 0 0,0-2 0 0,0 0 128 16,-2-1-128-16,-1 2 0 0,-2-1 0 0,-2 2 0 15,-5 0 128-15,-4 1-128 0,-7 1 0 0,-5-1 128 16,-6 1-128-16,-7 1 128 0,-3 1 0 0,-4 1 0 15,-5-1 0-15,-4 1 0 16,-6-2-832-16,0 0-192 0,-3 5-16 0,-5 2-16 16,-3 1-1680-16,-4-1-336 0,-6 2-64 0</inkml:trace>
  <inkml:trace contextRef="#ctx0" brushRef="#br0" timeOffset="159874.85">8168 11261 29999 0,'0'0'1328'0,"0"-7"272"0,-1 1-1280 0,0 0-320 16,1 6 0-16,0 0 0 0,0 0 992 0,0 0 128 0,-5 5 32 0,-1 0 0 16,0 4-304-16,-2 3-48 0,0 3-16 0,-1 3 0 15,1 1-480-15,-3 4-112 0,-2 1 0 0,1 2-16 16,0 2-176-16,1 0 128 0,1-1-128 0,0-2 128 15,2 0-128-15,0 0 0 0,1-4 0 0,2-4 128 16,0-1 128-16,2-2 0 0,0-3 16 0,1-2 0 0,2-3 208 0,0-6 32 16,0 0 16-16,0 0 0 0,0 0-96 0,5-3-32 15,2-4 0-15,0-3 0 0,2-2-272 0,1-4-128 16,0-5 0-16,2-5 128 0,4-5-128 16,0-3 0-16,1-5 0 0,0 0 0 0,2-3 0 0,0 1-176 15,-1 3 176-15,1 3-192 0,-3 5 192 0,0 4 0 16,-2 5 0-16,-1 5 0 0,-2 4 224 0,-2 4 80 15,-1 3 16-15,-8 5 0 0,0 0 128 0,5 4 16 16,0 4 16-16,-1 3 0 0,-1 3-160 0,0 3-16 16,-2 2-16-16,0 2 0 0,0 1-288 0,0 1 0 15,0 2 128-15,0 0-128 0,0 1 0 0,2 1 0 0,-1-1 0 0,1-1 0 16,3 0 0-16,0-2 0 0,0-2 0 0,0-3 0 16,1-2 0-16,-1-2-192 15,1-1 16-15,0-1 16 16,-1-4-1344-16,1-1-272 0,-1-4-48 0,0-1-16 15,2-2-1600-15,-2-2-320 0</inkml:trace>
  <inkml:trace contextRef="#ctx0" brushRef="#br0" timeOffset="160000.22">8125 11441 29487 0,'0'0'2624'0,"-4"-2"-2112"0,4 2-512 0,0 0 0 16,0-4 1792-16,0 4 256 0,0 0 64 0,3-6 0 15,4 2-1536-15,3-1-320 0,3 1-48 0,4-2-16 16,2 0-192-16,6 0 0 0,2 1 0 0,3-2 0 15,1 0-928-15,-1-1-288 16,0-1-48-16</inkml:trace>
  <inkml:trace contextRef="#ctx0" brushRef="#br0" timeOffset="160630.87">7369 9864 25391 0,'-9'-10'1120'0,"6"6"240"0,-1-2-1088 0,1 1-272 0,0-1 0 0,-2-1 0 16,2 1 672-16,0 0 80 0,0 1 16 0,3 5 0 15,-3-6 432-15,1 2 80 0,2 4 32 0,0 0 0 0,0 0-608 0,0 0-128 16,0 0-32-16,0 0 0 0,-4 3-288 0,-1 4-48 15,1 1-16-15,0 3 0 16,1 3-192-16,1 3 128 0,0 4-128 0,1 5 0 0,0 3 0 0,-1 8 0 16,0 3 0-1,0 9 0-15,0 2 0 0,0 9 0 0,-1 6 0 0,1 5 0 0,0 6 0 0,0 6 0 16,0 3 0-16,-1 4 0 0,1 3 0 0,0 2 128 16,1 2-128-16,0 0 0 15,1-2 0-15,1 0 128 0,1-3-128 0,0-3 0 0,1-4 160 0,1-5-160 16,-1-4 160-16,1-6-160 0,1-7 176 15,-3-2-176-15,2-7 192 0,-1-4-192 0,-1-5 192 16,-1-5-192-16,-1-5 192 0,-1-4-192 0,0-5 384 16,-1-2-48-16,-2-7 0 0,0-3 0 0,-1-1 384 15,-2-6 80-15,-1-2 16 0,-2-3 0 0,-1-2-112 0,0-2 0 16,-1-3-16-16,0-1 0 0,-1-1-368 0,0-3-80 16,-3-2-16-16,1-2 0 0,0 1-224 0,-2-3 176 0,-2 1-176 0,0-3 160 0,-2 1-160 0,1-2 128 15,1 0-128-15,-2-2 128 31,0-2-448-31,3-1-80 0,0-1-32 0,4-5 0 0,3 1-1728 16,-1-1-336-16,4-3-80 0</inkml:trace>
  <inkml:trace contextRef="#ctx0" brushRef="#br0" timeOffset="161059.78">7336 9914 9215 0,'-5'-5'816'0,"1"-1"-656"0,1 0-160 0,-1 0 0 0,1 1 4336 0,3 5 832 0,-1-6 160 0,1 6 48 15,0 0-3008-15,4-5-608 16,4-2-112-16,4 2-32 0,3 0-752 0,6 1-160 0,6 0-16 0,2-2-16 31,6 2-288-31,3-3-48 0,5 0-16 0,5 1 0 16,6-1-112-16,8 1-16 0,6-1-16 0,1-1 0 16,1 2-176-16,3 0 0 0,4 3 144 0,3-1-144 15,2-1 0-15,-2 2 0 0,0 1 0 0,-1 2 0 16,-1 3 0-16,-2 1 128 0,-4 0-128 0,-3-1 0 0,-10-1 144 0,-4 1-144 15,-4 1 192-15,-6-1-192 0,-6 0 160 0,-4 1-160 16,-7-1 128-16,-4 0-128 0,-4 1 224 0,-5-1-32 16,-4-1-16-16,-5 0 0 0,-6-2-336 0,0 0-64 15,-5 5-16-15,-2 0 0 16,-4 1-1072-16,-2 1-224 0,-5 1-32 0,-1 3-9104 16,-3 1-1808-16</inkml:trace>
  <inkml:trace contextRef="#ctx0" brushRef="#br0" timeOffset="161620.65">8021 10405 16527 0,'0'0'720'0,"0"0"176"0,0 0-720 0,0 0-176 15,0 0 0-15,0 0 0 0,0 0 1184 0,0 0 208 16,0 0 32-16,0 0 16 0,0 0-224 0,2 8-32 16,-1-2-16-16,0 1 0 0,3 0-144 0,-2 0-16 15,-1 1-16-15,0 1 0 0,-1 0-288 0,0 0-64 0,-1 1-16 0,1 1 0 16,-1 0-368-16,1 1-80 0,-1-1-16 0,0 0 0 16,0-2-160-16,-1 0 160 0,1 1-160 0,1-3 160 15,-1-2-160-15,0 1 0 0,1-6 144 0,0 0-144 31,0 0-1360-31,0 0-352 0,0 0-64 0,0 0-10992 0</inkml:trace>
  <inkml:trace contextRef="#ctx0" brushRef="#br0" timeOffset="161715.35">8013 10533 26031 0,'0'0'1152'0,"0"0"240"0,0 0-1120 0,0 0-272 0,0 0 0 0,5 5 0 0,0 0 0 16,-2 0-224-16,1 1 32 0</inkml:trace>
  <inkml:trace contextRef="#ctx0" brushRef="#br0" timeOffset="163838.6">9948 10735 11967 0,'0'0'1072'0,"0"0"-864"15,0 0-208-15,0 0 0 0,0 0 4128 0,0 0 784 16,0 0 144-16,0 0 48 0,0 0-2848 0,0 0-560 16,0 0-112-16,0 0-32 0,7-1-608 0,2 0-128 15,2 0-32-15,2 0 0 0,2 0-288 0,3 1-64 16,0 1-16-16,3 0 0 0,1-1-288 0,0 1-128 0,0 0 0 0,0 0 128 31,-1 0-640-31,-1 0-144 0,-2-1-32 0,-2 1-10880 0,-2-1-2176 0</inkml:trace>
  <inkml:trace contextRef="#ctx0" brushRef="#br0" timeOffset="164027.06">9992 10885 37087 0,'0'0'1648'0,"-5"1"336"0,5-1-1600 0,0 0-384 0,0 0 0 0,0 0 0 0,0 0 768 0,0 0 64 16,0 0 0-16,5 4 16 0,3-1-160 0,3 1-48 15,2-1 0-15,2 0 0 0,3 1-144 0,3-2-48 16,1-1 0-16,2-1 0 15,0 0-752-15,2 0-144 0,-3 0-48 0,0-2 0 16,0 0-2464-16,0-2-496 0</inkml:trace>
  <inkml:trace contextRef="#ctx0" brushRef="#br0" timeOffset="165655.51">12863 9689 5519 0,'7'-9'240'0,"-7"9"64"0,3-6-304 0,0 0 0 0,1 1 0 0,-1 0 0 15,-3 5 3648-15,3-5 688 0,1-1 128 0,-1 1 16 16,-1 0-1936-16,-2 5-400 0,0 0-80 0,0 0-16 16,0 0-544-16,0 0-112 0,0 0-32 0,0 0 0 0,-3 6-496 15,-3 1-96-15,0 2-32 0,-1 3 0 0,-2 3-288 0,-1 0-64 16,1 0-16-16,-2 3 0 15,0 1-176-15,0-1-16 16,0 1-16-16,0-1 0 0,1-1-16 0,1-1 0 16,0-2 0-16,1 0 0 0,2 1-16 0,0-3 0 0,1-2 0 0,1-3 0 0,1-1 64 0,3-6 16 15,0 0 0-15,0 0 0 0,0 0 48 0,0 0 0 16,0 0 0-16,0 0 0 0,6-7 16 0,0 0 16 16,1-3 0-16,1-2 0 15,0-4-288-15,3-1 0 0,1-4 0 0,1-2 0 0,2-3 0 0,1 0 0 0,2-2 0 0,-3 3 0 16,2 2 0-16,-2 3 0 15,0 4 0-15,-2 1 0 0,-1 4 0 0,-1 4 0 0,-2 1 0 16,-2 3 0-16,1 3 0 0,-2 2 288 16,-6-2-32-16,4 9-16 0,0 2 48 15,1 2 16-15,-3 0 0 0,0 3 0 0,-1 1-160 0,0 2-16 16,1 1-128-16,-1 0 192 0,-1-1-192 16,2 0 0-16,-1 0 128 0,1-2-128 0,-1-1 0 0,1-2 0 0,2-1 0 0,-1-1 0 15,0-1 0-15,1-1 0 0,0-1 0 0,0-1 0 16,2-3-160-16,-1 0-128 0,1-2-32 0,1-1 0 15,-1-1-560 1,1-2-112-16,-1-1-32 0,3-1 0 0,-2-3-1920 16,-1 1-400-16,0-1-80 0</inkml:trace>
  <inkml:trace contextRef="#ctx0" brushRef="#br0" timeOffset="165911.54">12694 9575 30399 0,'-5'-4'2704'16,"1"1"-2160"-16,0-1-544 0,4 4 0 0,-4-6 1488 0,4 6 192 16,0 0 48-16,0 0 0 0,0 0-704 0,4-4-144 15,1 0-32-15,4 2 0 0,2 0-512 0,4 1-96 16,5 1-32-16,3 0 0 0,4-1 0 0,2 0 0 16,3 0 0-16,0 1 0 15,-1-2-80-15,-1 2-128 0,-3-2 176 0,1 0-176 0,-2 0 144 0,-3 0-144 0,-2-1 0 0,-2 3 144 31,-3-1-144-31,-1 0-224 0,-4 0 48 0,-3 1 16 16,-1 0-448-16,-7 0-96 0,0 0 0 0,0 0-16 16,0 0-1520-16,0 0-320 0,0 0-48 0,-3 4-11888 0</inkml:trace>
  <inkml:trace contextRef="#ctx0" brushRef="#br0" timeOffset="166953.51">12631 10194 4607 0,'0'0'400'0,"0"0"-400"16,0 0 0-16,0 0 0 0,-4-3 2688 0,0-2 448 15,-1 1 80-15,1-1 32 0,-2 2-1264 0,1 0-256 16,-1-1-64-16,1 1 0 0,-2 1 64 0,1 0 0 15,1 0 0-15,1-1 0 0,-3 1-256 0,1 0-64 16,1 1 0-16,5 1 0 0,-6-1-336 0,6 1-80 16,0 0-16-16,0 0 0 0,0 0-368 0,0 0-80 0,0 0-16 0,0 0 0 15,0 0-240-15,8 1-48 16,3 0-16-16,3-2 0 0,4 2 64 0,4-1 16 16,2-1 0-16,5-1 0 0,2 1-96 0,5-2 0 0,2 1-16 0,4 0 0 15,-1 0-176-15,1-2 128 0,0 1-128 0,-2 0 128 16,0 0-128-16,-1 0 0 0,1 1 0 0,-1 0 128 15,-3 1-128-15,-2 0 0 0,-2-1 0 0,-4 0 128 16,-3 1-128-16,-4 1 128 0,-4 0-128 0,-1 0 128 16,-4 0-128-16,-4 1 192 0,-2 1-192 0,-6-2 192 15,0 0-544 1,0 0-96-16,0 0-32 0,-6 4 0 0,-1 1-544 16,-5 2-128-16,-5 1 0 0,-2 1-16 0,-1-2-2032 15,-4 3-384-15</inkml:trace>
  <inkml:trace contextRef="#ctx0" brushRef="#br0" timeOffset="167271.76">12918 10306 9215 0,'0'0'816'0,"0"0"-656"15,0 0-160-15,0 0 0 0,4-4 3808 0,-4 4 736 16,2-6 128-16,-2 6 48 0,0 0-2048 0,0 0-416 16,0 0-80-16,0 0 0 0,0 0-1008 0,0 0-192 0,0 0-32 15,-5 8-16-15,1 0-560 0,-3-1-112 0,1 3-32 0,-2 0 0 16,0 0-96-16,0 1 0 15,-1 0-128-15,0 0 192 0,2 0-192 0,1 0 0 16,0-1 0-16,3-1 0 0,1-1 128 0,1 0-128 0,1-8 0 0,1 7 0 16,2-2 368-16,3 1-32 0,0-2 0 0,3 1 0 15,1-2 112-15,1-1 0 0,1 0 16 0,2 0 0 16,2 0-160-16,-1-1-48 0,2 0 0 16,-2-1 0-16,0 0-128 0,1 0-128 0,-1 0 144 0,-1-1-144 0,0 0 0 0,-2-1-160 31,0 1 0-31,0 0 0 0,-2-1-704 0,0 0-144 0,0 0-16 0,-2-2-16 15,1 0-2128-15,-1 0-416 0,-1-2-96 0,-2-1-9728 16</inkml:trace>
  <inkml:trace contextRef="#ctx0" brushRef="#br0" timeOffset="167428.63">13144 10358 10127 0,'0'0'896'0,"-2"-6"-704"31,-1 1-192-31,1 0 0 0,0 1 3824 0,2 4 720 0,-2-4 160 0,2 4 32 0,-4-5-1824 0,4 5-352 16,0 0-80-16,0 0-16 0,-5 1-896 0,5-1-176 0,-6 4-48 0,2 1 0 15,1 3-560-15,1 1-112 16,-1 2-32-16,2 2 0 0,0 2-208 0,0 3-48 0,2-1-16 0,-1 3 0 15,0 1-176-15,0 0-48 0,0 1 0 0,0 0 0 16,1-1-144-16,0-1 128 0,0-1-128 0,1-1 128 16,1-1-128-16,0-2 0 0,0-1-160 15,1-2 160 1,-2-2-1584-16,0-2-208 0,1-3-64 0,-3-5-16272 0</inkml:trace>
  <inkml:trace contextRef="#ctx0" brushRef="#br0" timeOffset="168107.98">14382 9811 24639 0,'0'0'1088'0,"0"0"240"0,0 0-1072 0,0 0-256 16,0 0 0-16,6-2 0 0,-3-4 512 0,2 3 64 0,-5 3 0 0,4-5 0 15,-1-2 256-15,2 0 64 0,-4 0 16 0,1-1 0 16,-1 0-32-16,-2 2-16 0,-1-2 0 0,-2 1 0 16,0 0 96-16,-1-1 0 0,-3 1 16 0,-1 1 0 0,-2 0-192 0,-1 0-32 15,-3 0-16-15,-1 3 0 16,1 3-288-16,-4 1-48 0,1 0-16 0,-1 1 0 0,1 4-256 0,0 0-128 16,2 1 128-16,2 1-128 0,-1-1 0 0,3 3 0 15,2 0 0-15,2 1 0 0,0 0-128 16,3 0 128-16,2-2-160 0,2 1 160 0,1-1-128 0,2-2 128 15,2 1 0-15,0-1-144 0,3-2 144 0,1 0 0 16,2-2 128-16,1-2-128 0,1-1 128 16,2-2-128-16,0-2 128 0,1-1-128 0,2-3 144 0,-1-2-144 0,1-2 192 15,-1-1-192-15,1-1 176 0,-2-4-176 16,1-2 160-16,-3 1-160 0,-1-3 176 0,-1-2-176 16,-1-1 192-16,-1 1-192 0,-2 0 320 0,-1 2-32 0,-1 1-16 0,0 2 0 15,-2 3 304-15,-1 1 48 0,-2 2 16 0,0 2 0 16,-1 3 0-16,0 3 16 15,-1 0 0-15,2 5 0 0,0 0-224 0,0 0-48 16,-6 5-16-16,1 0 0 0,0 3-368 0,1 2 0 0,1 2 0 0,-1 2 128 16,1 3-128-16,1 2 0 0,0 0-128 0,1 3 128 15,-1 0 0-15,2 0 0 16,2 0 0-16,-1 0-128 0,2 0 128 0,0-1 0 0,1 1 0 0,0-1 0 16,1-2-304-16,2-1 32 0,0-2 0 0,1-1 0 15,1 0-1264 1,1-2-256-16,0-1-64 0,0-1 0 0,-1 0-1536 15,0-2-320-15</inkml:trace>
  <inkml:trace contextRef="#ctx0" brushRef="#br0" timeOffset="168315.33">14145 10007 38175 0,'0'0'1696'0,"0"0"352"0,0 0-1648 0,0 0-400 16,0 0 0-16,0 0 0 0,0 0 384 0,6-5-16 15,3 2 0-15,4 1 0 0,4 0 16 0,4 0 0 0,3-1 0 0,3 1 0 16,3 1-256-16,0 1-128 0,-2-2 160 0,1 0-160 16,0-1 0-16,-2 2 0 15,1 0 0-15,-2 1 0 16,-2 1-1472-16,-1 0-320 0,-3 2-80 0,-3 0-9184 16,-1 1-1824-16</inkml:trace>
  <inkml:trace contextRef="#ctx0" brushRef="#br0" timeOffset="168610.94">14363 10229 30399 0,'0'0'2704'0,"-3"-5"-2160"0,0-1-544 0,2 1 0 0,1 5 768 0,1-6 32 15,0 1 16-15,1-1 0 0,2 1-80 16,0 0-16-16,3 2 0 0,0 1 0 0,2 1-528 0,1 1-192 31,0 1 0-31,-1 1 144 0,0 1-144 0,-2 2 0 0,1 0 0 0,-1 3 0 0,-3-1 0 0,-1 2 0 16,-1 1 0-16,-3 0 128 0,-2 0-128 0,-4 1 0 15,1 1-192-15,-3 0 192 0,-2-1-144 0,0 0 144 16,0-1 0-16,0-1 0 16,2 0 0-16,2-2 128 0,-1 1 0 0,2-2 16 0,2-2 624 0,4-4 112 15,0 0 16-15,0 0 16 0,0 0-400 16,5 3-64-16,5-1-32 0,-1 0 0 0,3-2-256 0,4-2-160 16,-1 0 192-16,4-1-192 0,1 0 0 0,0-2 0 15,4 0-192-15,0-1 48 16,0 0-1728-1,1-1-352-15,1 0-64 0</inkml:trace>
  <inkml:trace contextRef="#ctx0" brushRef="#br0" timeOffset="168978.7">14845 9496 33167 0,'-3'-11'2944'0,"2"6"-2352"16,-1-2-464-16,0 0-128 0,1-1 576 0,1 1 112 0,0 1 16 0,0-1 0 0,0 7 16 15,0-5 16 1,2-1 0-16,-2 6 0 0,4-2 160 0,2 0 48 16,0 1 0-16,2 1 0 0,2 1-368 0,-1 2-80 0,2 2-16 0,1 3 0 15,1 1-96-15,-1 2 0 16,0 1-16-16,0 3 0 0,-1 4-48 0,0 4-16 0,-1-1 0 0,0 5 0 15,-1 4-64-15,-1 4-16 16,-1 2 0-16,-1 4 0 0,-3 3-224 0,-2 3 144 0,-1 3-144 0,-2 1 128 16,-2 1-128-16,-3 0 160 0,-2-1-160 0,-1-1 160 15,-1-3-160-15,-2-1 0 0,-2-4 0 0,-1-2 0 16,-1-3-240-16,-2-3-16 0,-1-3-16 0,-1-2 0 16,-2-3-384-1,-2-1-80-15,-3-3-16 0,-1-2 0 16,-4-2-1808-16,1-3-384 0,0-3-64 0</inkml:trace>
  <inkml:trace contextRef="#ctx0" brushRef="#br0" timeOffset="169276.01">14061 9341 28559 0,'-3'-4'2544'0,"0"-2"-2032"16,-2 1-512-16,2 0 0 0,0 1 896 0,3 4 96 16,-6-2 16-16,-1 2 0 0,0 1 160 0,-1 4 48 15,3 5 0-15,-3 4 0 0,0 1-656 0,-1 6-128 0,1 4-32 0,-1 5 0 16,0 3-32-16,0 4-16 0,1 4 0 0,-1 3 0 16,0 2-64-16,1 3-16 15,0-1 0-15,3 2 0 0,2 0-144 0,0 0-128 16,3-1 144-16,3-3-144 0,0-1 176 0,1-2-176 0,3-1 192 15,2-1-192-15,3-4 176 0,0-2-176 0,0-2 160 0,2-2-160 16,3-2 0-16,3-3 0 0,-2 0 0 0,4-4 0 31,1-4-496-31,3-1-192 0,0-4-32 0,4-3-11040 0,4-4-2192 0</inkml:trace>
  <inkml:trace contextRef="#ctx0" brushRef="#br0" timeOffset="169731.52">15331 9198 25791 0,'-5'-17'2304'0,"3"9"-1856"16,0 0-448-16,1 1 0 0,0 0 2112 0,-1 1 336 15,1 1 64-15,1 5 16 0,0 0-1840 0,0 0-368 16,0 0-80-16,0 0-16 0,-3 7 96 0,0 2 0 15,1 6 16-15,-1 2 0 0,1 1-336 0,0 1 0 16,1 2 0-16,1 1 128 0,1 0-128 0,1 0 176 16,0-2-176-16,2 1 192 0,0-1 0 0,0 0 0 15,2-2 0-15,1-3 0 0,0-2 0 0,1-2 16 0,-1-2 0 0,1-2 0 16,2-3 80-16,0-2 16 16,-1-1 0-16,1-3 0 0,0-2 80 0,0-3 0 15,1-4 16-15,0-2 0 0,0-3-96 0,1-1-32 0,-1-3 0 0,0 1 0 16,-1 1-128-16,-2 0-16 0,-1 2-128 0,-1 1 192 15,-3 4 224-15,0 2 32 0,-2 2 16 0,0 1 0 16,-1 6 192-16,0 0 48 0,0 0 0 16,0 0 0-16,-5 7-464 0,-1 2-96 0,1 2-16 0,-1 3 0 0,1 2-128 0,-1 4 0 15,2 1 0-15,0 2-176 0,0 1 176 16,2 1 0-16,0 0-144 0,2-1 144 0,1-1-288 16,0 0 16-16,1 1 0 0,2-2 0 15,-1-3-1760-15,1 1-336 0,1 0-80 16,1-2-15520-16</inkml:trace>
  <inkml:trace contextRef="#ctx0" brushRef="#br0" timeOffset="170425.62">12719 10818 21183 0,'0'0'944'0,"-8"0"192"0,1 0-912 0,0 0-224 15,1-2 0-15,0 2 0 16,-1 0 1856-16,7 0 336 0,0 0 64 0,-6 0 16 0,6 0-256 0,0 0-48 16,0 0-16-16,0 0 0 0,0 0-784 0,0 0-144 15,0 0-48-15,0 0 0 0,0 0-400 0,0 0-96 16,5 2-16-16,4-1 0 0,3 0-160 0,3-1-48 0,4 0 0 0,6 0 0 16,3-1-32-16,7-2-16 15,5 0 0-15,4 1 0 0,3-2-208 0,7-2 128 16,6 1-128-16,7-2 0 0,10 0 0 0,3 0 128 0,2 0-128 0,9 0 0 15,5 1 0-15,7-1 0 0,0-2 0 0,7 3 0 16,8-2 0-16,2 2 0 0,-1-1 0 16,2 0 0-16,3 2 0 0,0 2 0 0,0-2 0 0,0 2 0 15,-4 0 0-15,-26 0 0 0,5 2 0 16,0 0 0-16,-4 1 0 0,-2-1 0 0,-1 0 0 0,-4 1 0 0,-5 0 128 0,-4 0-128 16,-3 0 0-16,-8 0 0 0,-6 0 128 15,-8 0-128-15,-3-1 0 0,-7 0 0 0,-7 0 144 0,-5 0-144 16,-5-1 128-16,2 1-128 0,-7 0 192 0,-6 0-32 15,-3 1-16-15,-6 0 0 0,-1 0-144 0,-6 0-176 16,0 0 48-16,0 0 0 16,0 0-1248-16,-6 7-240 0,0 0-48 0,-3 1-10384 15,-4-1-2080-15</inkml:trace>
  <inkml:trace contextRef="#ctx0" brushRef="#br0" timeOffset="171042.29">13451 11509 22111 0,'2'-11'1968'0,"-2"11"-1584"0,2-7-384 0,1 0 0 0,1 1 1472 0,-2 0 224 31,0 2 32-31,-2 4 16 0,0 0 32 0,0 0 0 0,0 0 0 0,0 0 0 16,0 0-608-16,-1 10-112 16,0 2-32-16,-2 2 0 0,-3 2-592 0,-1 4-128 0,-4 1-32 0,0 1 0 15,-1 0-112-15,-1 0-32 0,-1 2 0 0,-2 1 0 16,2-1 32-16,1-2 0 0,0-2 0 0,1-4 0 16,1-1-160-16,2-2 0 0,0-4 144 0,4-1-144 15,0-2 352-15,5-6 0 0,0 0 0 0,0 0 0 16,0 0-16-16,0 0 0 0,7-7 0 0,2-1 0 15,0-3-336-15,4-3 0 0,0-4 0 0,3-2 128 16,3-5-128-16,1 1 0 0,1-2 0 0,0-2 0 16,-1 1 0-16,-2 1 0 0,0 3 0 0,-3 4 0 15,-1 1 0-15,0 4 0 0,-2 3 0 0,-2 3-128 0,-3 5 256 0,0 0 64 16,-7 3 16-16,0 0 0 0,5 6 144 0,1 2 32 16,-2 0 0-16,1 5 0 0,-4 1-160 0,1 2-32 15,-1 2 0-15,0 1 0 0,0 2-192 0,1 1 0 16,1 0 0-16,-1 0 0 0,0-3 0 0,-1 2 128 15,1 0-128-15,2-1 0 0,-1-2 0 0,0-3 0 16,2-2 0-16,-1-1 0 0,0-1 0 0,1-1 0 16,-1-1 0-16,2-4 0 15,-1 0-512-15,-5-5-80 0,0 0-32 0,7 1 0 16,-2-2-2016-16,1-2-416 0,-1-3-80 0</inkml:trace>
  <inkml:trace contextRef="#ctx0" brushRef="#br0" timeOffset="171262.87">13421 11541 34095 0,'-11'-7'1504'0,"8"2"320"0,-1-1-1456 0,1-1-368 0,0 3 0 0,3 4 0 15,1-7 1232-15,1 2 176 0,2 0 48 0,4 1 0 0,2-1-752 0,3 1-160 16,3 0-32-16,2-1 0 0,3 1-368 16,2-1-144-16,3 1 0 0,0 0 144 0,2 0-144 0,-1 1 128 15,2 0-128-15,0-1 128 16,1 0-128-16,0 1 0 0,-3-1 0 0,1 1 0 15,-2 0-1600-15,-2-1-288 16,-3 1-64-16,-2 0-14544 0</inkml:trace>
  <inkml:trace contextRef="#ctx0" brushRef="#br0" timeOffset="171800.06">14580 11140 15663 0,'-2'-5'1392'0,"0"0"-1120"0,-1-2-272 0,-1 1 0 0,0 2 2752 0,-2 1 480 0,0 0 96 0,-1 1 32 16,0 2-928-16,-1 3-176 15,-2 2-32-15,-1 3-16 16,0 2-1328-16,-1 4-272 0,0 5-48 0,-4 3-16 0,0 3-64 0,-1 4-16 0,0 4 0 0,-2 4 0 16,0 5-16-16,-2 3-16 0,1 3 0 0,0 1 0 15,-2 2-288 1,2 0-144-16,1 1 160 0,3-1-160 0,0-2 0 0,5-2 0 0,0-1 0 0,5-4 0 15,0 0 128-15,4-3-128 0,1-3 0 16,3-3 144-16,1-3-144 0,4-3-176 16,2-1 48-16,3-4 0 15,3-4-624-15,4-1-112 0,2-4-32 0,3-3 0 0,1-2-2240 16,3-6-464-16</inkml:trace>
  <inkml:trace contextRef="#ctx0" brushRef="#br0" timeOffset="172262.83">15078 11419 30399 0,'-14'-18'1344'0,"8"10"288"0,-3-1-1312 0,-2-1-320 16,-1-1 0-16,0 0 0 0,-1 0 1152 0,0 1 144 0,0 0 48 0,-1 3 0 0,-3 0-480 0,2 3-96 16,0 0 0-16,-1 3-16 0,1 2-512 0,-1 3-112 31,1 1 0-31,0 2-128 0,-2 0 320 0,2 3-64 0,-3 1 0 15,4 1 0-15,1 1-16 0,1 0-16 0,-2 1 0 0,6 1 0 0,0 1-224 0,2-1 144 16,2 0-144-16,3-2 128 16,-1 0-128-16,4-1 0 0,0-1 0 0,4 0 0 0,-2 0 0 0,3-2 0 0,0-3 144 0,4 0-144 15,0-3 160-15,2-2-32 0,2-2-128 0,-1-1 192 16,0-3-192-16,3-3 128 0,-2-2-128 0,2-3 0 16,-1-3 128-16,1-2-128 15,-1-4 0-15,0-1 0 0,-1-3 128 0,0-1-128 0,1-2 0 0,-3 1 0 16,-1 0 160-1,-1 3-160-15,-1 1 160 0,-2 2-160 0,-2 4 512 0,-2 3 0 0,-1 1 0 0,0 3 0 0,-2 3 144 0,0 1 48 16,-1 1 0-16,0 6 0 0,0 0-160 0,0 0-32 16,0 0 0-16,-4 5 0 0,-1 0-352 0,0 4-160 31,0 2 128-31,0 2-128 0,0 3 0 0,0 1 0 0,0 1 0 0,2 3 0 0,-2 1 0 0,2 0 0 16,1 2-144-1,1-1 144-15,-1 0 0 0,2 0 0 0,0-2-128 16,2 0 128-1,0-1-416-15,0-1-32 0,1-3 0 0,1 1 0 16,0-2-1392-16,0 0-272 0,2-2-64 0,-1-2-10144 16,2-2-2016-16</inkml:trace>
  <inkml:trace contextRef="#ctx0" brushRef="#br0" timeOffset="172542.09">14676 11775 17503 0,'-10'0'1552'0,"-1"-2"-1232"0,0 1-320 0,1 1 0 0,1 0 4016 0,3 0 736 16,0-1 160-16,6 1 16 15,0 0-2992-15,0 0-592 0,0 0-128 0,8 2-32 16,3 0-736-16,4-1-160 0,5-1-32 0,6 1 0 16,2-2-64-16,4-2-32 0,2 0 0 0,1 0 0 15,3 0-160-15,0-2 128 0,3 1-128 0,1-1 128 16,0 1-128-16,-3 0 192 0,-1-1-192 0,-3 1 192 0,-3 2-192 15,-5-2 0-15,-5 2 0 0,-3 0 0 0,-4 1 0 0,-2 0-304 16,-5 0 48-16,-1 1 16 16,-7 0-640-16,0 0-128 0,0 0-16 0,0 0-16 15,-4 6-1904-15,-1 2-384 0,-3 0-80 0</inkml:trace>
  <inkml:trace contextRef="#ctx0" brushRef="#br0" timeOffset="172904.56">14860 12087 32255 0,'0'0'2864'0,"-1"-6"-2288"0,0-1-576 0,-1-1 0 15,2-1 1072-15,0 0 96 0,2-2 32 0,0 3 0 16,0-3 80-16,2 1 32 0,2 0 0 0,0 0 0 16,2 1-832-16,2 3-160 0,2 0-48 0,1 2 0 15,1 0-144-15,-1 2-128 16,0 2 144-16,-1 2-144 0,-1 3 192 0,-1 1-64 0,-2 3-128 0,-2 2 192 15,-1 1-192-15,-3 1 144 0,-3 2-144 0,-3 1 128 0,-2 2-128 0,-2 2 0 16,-3 1 0-16,-1 1 0 16,-1 0 0-16,0-2 0 0,-1-1 0 0,0-1 0 0,2-3 0 0,1-1 0 15,1-1 0-15,2-2 0 16,3-3 208-16,1-1-32 0,2 0-16 0,2-7 0 0,0 0 352 0,0 0 80 16,0 0 16-16,6 3 0 0,2-1-224 0,2-1-64 15,2-1 0-15,-1-1 0 0,1 0-320 0,2-1 144 16,3-2-144-16,1 1 0 0,1 0 0 0,1-2 0 15,0 1 0-15,-1 0 0 16,3-1-448-16,1 1-80 0,-2-2-32 0,2 1 0 16,1-1-1840-16,-2 1-368 0,-2-1-80 0,0 1-14384 15</inkml:trace>
  <inkml:trace contextRef="#ctx0" brushRef="#br0" timeOffset="173313.02">15610 11118 36735 0,'-8'-17'1632'0,"6"11"336"0,1-2-1584 0,-2 0-384 16,2 2 0-16,-1 0 0 0,2 6 880 0,0 0 80 16,0 0 32-16,0 0 0 0,0 0 16 0,0 0 0 15,0 0 0-15,6 4 0 0,1 1-736 0,0 3-144 16,2 2-128-16,2 4 192 16,0 2-192-16,2 5 128 0,3 4-128 0,-2 2 128 0,-1 4 0 0,-1 2 0 0,0 2 0 0,0 5 0 15,-2 3 64-15,-1 2 16 16,-2 2 0-16,-2 2 0 0,-3 2-48 0,0 0-16 15,-4 0 0-15,-1 0 0 0,-3 0-16 0,-3-2-128 0,-2 1 192 0,-1-4-64 16,-5-4 16-16,0-3 0 16,-2 0 0-16,-2-2 0 0,-1-3-144 0,-1-2-144 15,0-4 144-15,0-3-208 16,0-2-624-16,-1-2-128 0,1-2-32 0,2-3 0 16,2-3-2544-16,0-3-512 0</inkml:trace>
  <inkml:trace contextRef="#ctx0" brushRef="#br0" timeOffset="173724.13">15938 11072 18431 0,'1'-7'1632'0,"2"-2"-1312"0,2-1-320 0,0-1 0 16,3 0 3696-16,-2 0 656 0,2 1 144 0,0 2 32 0,-1-1-2576 0,2 1-512 16,1 2-96-16,0 0-32 0,0 2-576 0,0 1-112 0,0 2-32 15,0 1 0 1,-5 1-176-16,1 3-32 0,-2 0-16 0,0 3 0 0,-1 2-64 0,-3 2-16 0,-4 1 0 0,0 1 0 31,-2 0-160-31,-1 1-128 0,-3 1 144 0,0 1-144 16,0-2 128-16,1 1-128 0,2-3 0 0,0 0 144 0,1-1 64 0,3-1 16 0,2-2 0 0,3-2 0 0,-2-6 256 15,8 7 48-15,3-2 16 0,2 1 0 0,3-2-192 16,2-1-32 0,4-1-16-16,4-2 0 0,-1-2-304 0,1 0 0 15,3 0 128-15,-2-2-128 0,3-2-1312 0,0 1-320 0,-1-2-64 16</inkml:trace>
  <inkml:trace contextRef="#ctx0" brushRef="#br0" timeOffset="174684.63">12141 9213 21183 0,'-7'-11'944'0,"3"3"192"15,-3-3-912-15,1 0-224 16,1-1 0-16,-1 1 0 0,1 1 1472 0,-1 0 240 0,1 0 48 0,1 0 16 0,-1 1-496 0,1 2-112 16,0-1-16-16,0 1 0 0,1 2-448 0,-1-1-112 15,4 6-16-15,0 0 0 0,0 0-256 0,0 0-48 16,0 0-16-16,0 0 0 0,0 0-256 0,0 0 0 15,0 0 0-15,-3 9 0 0,1 1 0 0,-1 1-144 16,-1 2 16-16,1 5 0 0,-1 2 128 0,-2 4-160 16,0 3 160-16,0 5-160 0,1 3 160 0,0 2 0 15,0 1 0-15,0 6 0 0,2 5 192 0,0 1 0 0,0 6 16 16,1 5 0-16,0 5-208 0,2 2 128 0,-1 0-128 0,2 5 0 16,1 3 0-16,0 3 0 0,0 4 0 0,2 1 0 15,0 1 0-15,3 3 0 0,2 3 0 0,1 1 0 16,0-4 0-16,1 2 0 0,1 0 0 0,0 0 0 15,-1 1 224-15,2-1-48 0,-1-2-16 0,0-2 0 16,0 0 32-16,0-3 16 0,0-4 0 0,-1-1 0 16,0-3-80-16,-1-3-128 0,-2-2 176 0,-1-4-176 15,-1-4 176-15,-1-2-176 0,-2-3 160 0,-1-4-160 16,-2-5 400-16,0-3-16 0,-1-4 0 0,0-4 0 16,-2-4 48-16,-1-2 0 0,1-3 0 0,-1-2 0 15,-4-3-192-15,0-3-48 0,-1-5 0 0,0-1 0 0,-4-2 48 0,0-3 0 16,0-5 0-16,-3-1 0 0,-2-3 80 0,-3-1 32 15,-3-4 0-15,-3-3 0 0,0-3-96 0,1-2 0 16,-1-3-16-16,2-1 0 0,0-4-240 0,-1 0-208 16,2-2 32-16,1-1 16 15,0-2-512 1,3-1-96-16,1-2-32 0,2 0 0 0,1-3-1136 0,3-1-240 0,3-1-32 16,3-2-13392-16</inkml:trace>
  <inkml:trace contextRef="#ctx0" brushRef="#br0" timeOffset="175485.21">12047 9150 25503 0,'0'0'1136'0,"0"0"224"0,-5-6-1088 0,5 6-272 0,-6-4 0 16,6 4 0-16,0 0 320 0,0 0 16 0,-5-4 0 0,5 4 0 15,-6-4 48-15,6 4 16 0,0 0 0 0,0 0 0 16,0 0-400-16,0 0 0 0,0 0 0 0,0 0 0 16,0 0 176-16,0 0-48 0,0 0-128 0,11-3 192 15,-1 1 128-15,2 1 0 0,0 0 16 0,2-2 0 16,1 1-80-16,1 0 0 0,3-1-16 0,4-1 0 16,3 0-48-16,5-2 0 0,3 1 0 0,7-1 0 15,4 0-192-15,5 0 0 0,2 1 128 0,1-1-128 16,-1 1 0-16,1 0 176 0,2 1-176 0,2 0 160 15,7-1-32-15,3 2 0 0,2 1 0 0,2 0 0 16,-2-2 0-16,5 2-128 0,1 0 192 0,5-1-64 16,2-1-128-16,1 1 192 0,-1 1-192 0,4 0 192 15,5-1-32-15,-1 2 0 0,0 0 0 0,-1 0 0 16,0 0 16-16,2 0 0 0,4 0 0 0,-3 0 0 0,-3-2-176 16,2 2 192-16,3 1-192 0,-4 0 192 0,-3-2-192 0,-1-1 128 15,-4 2-128-15,4 0 128 0,1-2 16 0,-4 1 0 16,-8 0 0-16,0 2 0 0,-1-1 352 0,0 0 64 15,-1-1 16-15,-4-1 0 0,-6 1-64 0,-2 0-16 16,-3 0 0-16,-1 0 0 0,1-1-176 0,-5 2-48 16,-2 0 0-16,-5 0 0 0,-5 0 0 0,-4 0 0 15,-6 0 0-15,-2 1 0 0,-4-1-96 0,-4 0-32 16,-3 0 0-16,-5-1 0 0,-3 0 16 0,-10 2 0 16,6 0 0-16,-6 0 0 0,0 0-160 0,0 0 0 15,0 0 0-15,0 0-176 16,0 0-320-16,0 0-64 0,0 0-16 0,-11-3 0 15,1 1-2256-15,-1 0-464 0,1 0-96 0</inkml:trace>
  <inkml:trace contextRef="#ctx0" brushRef="#br0" timeOffset="175625.9">16379 8936 36047 0,'0'0'1600'0,"0"0"320"0,0 0-1536 16,0 0-384-16,0 0 0 0,0 0 0 0,0 0 0 0,0 0 0 0,0 0 0 0,-5 9-10608 15,5-9-2192-15</inkml:trace>
  <inkml:trace contextRef="#ctx0" brushRef="#br0" timeOffset="180841.79">17602 10381 20271 0,'0'0'1792'0,"0"0"-1424"0,-4-1-368 0,4 1 0 15,-5-1 2480-15,5 1 416 0,0 0 96 0,0 0 16 16,0 0-1024-16,0 0-208 15,0 0-48-15,0 0 0 0,0 0-768 0,0 0-176 0,0 0-16 0,9 1-16 16,2 0-368-16,2-1-80 0,2 1-16 0,0 0 0 0,5 0-128 0,1-1-32 16,1 1 0-16,1-1 0 15,-1 0-128-15,1-1 0 0,1 0 144 0,-3 0-144 16,-1 0 0-16,0 0 0 0,-3 0 0 0,0 0 0 16,-3-1-768-1,-2 1-64-15,-1 0 0 0,-2 0-16 0,-3-1-2144 0,-6 2-416 0,0 0-96 0</inkml:trace>
  <inkml:trace contextRef="#ctx0" brushRef="#br0" timeOffset="181034.72">17612 10577 33343 0,'0'0'1472'0,"0"0"320"0,0 0-1440 0,0 0-352 16,0 0 0-16,0 0 0 15,3 5 704-15,3 1 80 0,0-2 16 0,2-1 0 0,1 0 224 0,3-1 32 16,2 0 16-16,3-1 0 0,-1 0-624 0,4 0-128 0,1 0-32 0,1-1 0 15,2-1-288-15,1 0 160 0,1-1-160 0,-2 0 128 32,0-2-560-32,-1 1-112 0,-2-1-32 0,-1-1 0 15,-2 2-2448-15,-3-1-496 0,-2-2-112 0</inkml:trace>
  <inkml:trace contextRef="#ctx0" brushRef="#br0" timeOffset="183083.4">19821 10144 4607 0,'0'0'400'0,"0"0"-400"0,0 0 0 0,0 0 0 16,0 0 3456-16,0 0 624 0,0 0 112 0,0 0 32 15,4-3-2048-15,1-1-416 0,-2-2-80 0,0 1-16 16,0-2-320-16,1 0-64 16,-2 1 0-16,-1-2-16 0,0-1-208 0,0 1-32 0,0-3-16 0,-1 1 0 15,0 0-192-15,0 0-48 0,-1-1 0 0,-1-1 0 16,-1-1-160-16,-2 0-32 0,1 1-16 16,0 0 0-16,-4 1-160 0,0 1-16 0,0 0-16 0,0 2 0 0,-2 0 80 15,-2 1 0-15,-3 3 16 0,0 1 0 0,-2 2-160 16,-2 2-48-16,-2 1 0 15,1 1 0-15,-1 4-256 0,-1 0 0 0,0 3 128 0,1 2-128 16,0 2 0-16,1-1 0 0,2 1 0 0,1 2 0 0,3 0 0 0,2 1-176 0,1 1 176 0,2 0-160 16,4-1 160-16,1 0-192 15,2-3 192-15,2 1-192 0,2-2 192 0,3 0 0 0,1-1 0 0,2-1 0 16,1-1 0-16,3-1 128 16,1-2-128-16,4-1 176 0,0-4-176 15,3-1 0-15,1-1 144 0,1-2-144 0,0-2 128 16,1-3-128-16,0-2 128 0,0-2-128 0,-1-3 128 0,0-4-128 15,-1-3 128-15,-2-2-128 0,-2-2 160 16,0-2-32-16,-1-3-128 0,-2-2 192 0,-1-2-192 0,-1-1 176 0,-2 1-176 0,-1-1 160 16,-2 1-16-16,-1 2 0 0,-4 4 0 0,0 3 0 15,-1 1 192-15,-1 5 48 16,0 1 0-16,-1 4 0 0,1 3-80 0,-1 3-16 0,-1 3 0 0,2 5 0 16,0 0-112-16,0 0-32 0,0 0 0 0,-5 7 0 15,1 3-144-15,0 3 0 0,-2 3 0 0,1 2 0 0,0 6 0 0,1 1 0 16,-1 0 0-16,1 2 0 0,0 1 0 0,0 1 0 15,2-2 0-15,0 1 0 0,0-1 0 0,1-1 0 16,1-2 0-16,1-1 0 0,0-1 0 0,1-1 0 16,0-1 0-16,2-3 0 0,-1-1-288 0,1-2-32 0,1-2-16 15,-1-1 0 1,2-1-1648-16,-1-1-336 0,1-2-64 0,0 0-9776 16,1-3-1968-16</inkml:trace>
  <inkml:trace contextRef="#ctx0" brushRef="#br0" timeOffset="183415.45">19402 10411 30399 0,'0'0'2704'0,"0"0"-2160"0,-6 0-544 0,6 0 0 0,0 0 976 0,0 0 96 15,0 0 16-15,0 0 0 16,0 0-144-16,7-3-32 0,-1 1 0 16,5 0 0-16,5 1-528 0,1-1-96 0,5-2-32 0,6 1 0 0,5 0-32 0,4-2-16 31,4 1 0-31,2 0 0 0,2-2 32 0,0 1 0 0,1-1 0 0,0 2 0 16,1-3-16-16,-1 3 0 15,1-1 0-15,-2 2 0 0,-2-1-96 0,-2 0 0 16,-4 1-128-16,-4 1 192 0,-5 1-64 0,-4 0-128 15,-5 2 176-15,-3-1-176 0,-4-1 176 0,-2 1-176 16,-2 1 160-16,-8-1-160 0,0 0-144 0,0 0-128 16,0 0-32-16,0 0 0 15,0 0-816-15,-6 6-160 0,-2 2-48 0,-3 0-10000 0,-3 0-1984 0</inkml:trace>
  <inkml:trace contextRef="#ctx0" brushRef="#br0" timeOffset="183824.24">19616 10876 6447 0,'0'0'576'0,"1"-7"-576"15,0-2 0-15,2 1 0 0,0-1 2768 16,0 0 448-16,-1-2 96 0,2 0 16 15,0 1-1424-15,0 0-288 0,2 1-48 0,-2 2-16 0,1 1-16 0,-1 2-16 16,1 1 0-16,-5 3 0 0,0 0-208 0,0 0-32 16,0 0-16-16,0 0 0 0,0 0-112 0,0 0 0 15,-3 6-16-15,-3 3 0 0,-1 3-528 0,-2 1-96 16,1 2-32-16,-5 1 0 0,1 1-160 0,-1 0-48 16,0 2 0-16,0 1 0 0,0 1-112 0,-1-1-32 15,2 0 0-15,2 1 0 0,2-3-128 0,1-2 0 16,3-1 0-16,1-3 128 0,1-1 256 0,4-1 32 0,-1-1 16 0,4-2 0 15,1-1 32-15,3-2 16 0,2-1 0 0,2-1 0 16,3 0-272-16,0-1-48 0,2-1-16 16,4 0 0-16,2-4-144 0,0 1 0 0,1-1 0 0,0-2 128 15,0 1-128-15,-2-2 0 0,0 0-160 0,-3 1 160 32,-1-1-592-32,-2 2-32 0,0-2 0 0,-2 1 0 15,-1 0-1760-15,-2 1-368 0,-1-1-64 0</inkml:trace>
  <inkml:trace contextRef="#ctx0" brushRef="#br0" timeOffset="184107.22">19859 10886 23039 0,'-6'-16'1024'0,"3"10"192"0,2-3-960 0,-1 2-256 16,0 0 0-16,0-1 0 0,-2 0 2688 0,3 2 512 15,1 6 80-15,-1-6 32 0,0 1-1472 0,1 5-304 16,0 0-48-16,0 0-16 0,0 0-800 0,0 0-160 15,0 0-48-15,3 5 0 0,1 2-64 0,-2 3-16 16,0 2 0-16,0 2 0 0,1 3-16 0,-1 1-16 16,-1 3 0-16,0 3 0 0,0 3-32 0,0-1 0 15,-1 2 0-15,0 0 0 0,-1 0-112 0,0-1-16 0,0 0-16 0,1-1 0 16,0-1-176-16,0-2 128 16,-1-2-128-16,1-2 128 0,1-1-128 0,0-2 0 15,-2-2 0-15,2 0 0 16,1-3-1344-16,0-1-208 0,2-3-48 0,-4-7-17456 0</inkml:trace>
  <inkml:trace contextRef="#ctx0" brushRef="#br0" timeOffset="187803.91">3834 12807 26719 0,'1'-12'1184'0,"-1"7"240"0,0-2-1136 15,0 1-288-15,0-1 0 0,0 0 0 0,0 1 912 0,-1-2 128 16,1 3 32-1,0-1 0-15,-1 2 208 0,1 4 64 0,0 0 0 0,0 0 0 16,0 0-480-16,0 0-96 0,0 0 0 0,0 0-16 0,-2 10-336 0,0 3-64 16,-1 3-16-16,-1 4 0 15,1 3-144-15,-1 3-16 0,-2 1-16 0,-1 3 0 0,1 2-160 0,-1 2 192 0,1 1-192 0,-1 0 192 16,0-1-192-16,2-2 0 16,1-3 0-16,0-3 0 0,6 3 0 15,-2-5 0-15,2-3 144 0,1-2-144 0,0-3 368 0,3-2 0 0,-1-3 0 0,3-1 0 16,1 0 48-16,1-2 16 0,1-2 0 0,1 0 0 15,2-3-144 1,1 1-32-16,-1-2 0 0,1-1 0 0,1-2-128 0,3-1-128 16,1-2 144-16,0 0-144 0,0-1 0 0,-1 1 0 0,1 0-176 0,-1-1 176 15,1 1-2032 1,-3-1-272-16,1 1-64 0,-2 0-14864 0</inkml:trace>
  <inkml:trace contextRef="#ctx0" brushRef="#br0" timeOffset="188149.39">4201 13267 35247 0,'0'0'1552'0,"-5"-2"336"0,5 2-1504 0,0 0-384 15,0 0 0-15,0 0 0 0,0 0 0 0,0 0 0 16,4-4 0-16,1-1 0 16,3 1 0-16,2-2 192 0,1 0 0 0,1-1-16 15,0-1-176-15,1 1 0 16,2-2 0-16,-1 0 0 0,-3-1 0 0,-1-1 0 0,-2 1 144 15,0 0-144-15,-1 1 144 0,-2 0-144 0,-2 2 192 0,0 1-192 16,-3-1 320-16,-1 1-64 0,1 6 0 16,-6-3 0-16,-2 2 112 0,0 1 16 0,-2 2 0 0,-2 3 0 15,-2 1 32-15,2 3 16 16,-2 3 0-16,1 1 0 0,0 4-256 0,-1 0-48 0,2 2-128 0,2 1 192 16,2 0-192-16,1-2 0 0,3 0 0 0,1 0 0 15,0-2 0-15,2 1 0 0,2-2 0 0,2-2 0 16,2-1 0-16,0-1 0 0,2-2 0 0,2-1 0 0,2-2-192 15,3 0-16-15,2-1-16 0,1-2 0 16,2-2-1312 0,0-2-272-16,1-3-48 0,1-1-8768 0,1-4-1728 0</inkml:trace>
  <inkml:trace contextRef="#ctx0" brushRef="#br0" timeOffset="188357.06">4666 12994 17503 0,'-7'-5'1552'0,"2"-1"-1232"15,-1 0-320-15,0 0 0 0,-2 0 3424 0,1 0 624 16,1 1 128-16,-1 1 32 0,0 2-1840 0,0 1-384 15,1 1-64-15,2 2 0 0,0 1-1024 0,-1 2-208 16,2 4-48-16,0 3 0 0,-1 3-128 0,0 4-48 16,2 3 0-16,1 2 0 0,0 3-160 0,-1 1-48 15,1 4 0-15,1 2 0 0,0 1-96 0,-1 2-32 16,0-1 0-16,1 0 0 0,0 0-128 0,0-1 0 0,0-1 0 0,0-1 0 16,0-2 128-16,1-2-128 15,0-1 0-15,2-3 128 16,-1-3-880-16,1-2-176 0,0-2-32 0,2-3-16 0,-2-2-2176 15,1-3-432-15,-2-2-96 0</inkml:trace>
  <inkml:trace contextRef="#ctx0" brushRef="#br0" timeOffset="188734.31">4568 13419 29775 0,'-5'-10'1312'16,"5"10"288"-16,0-4-1280 0,1-2-320 0,0 0 0 0,2-1 0 0,1 0 464 0,2 0 48 15,-1-1 0-15,4 0 0 16,3 0-128-16,4-1-32 0,2-1 0 0,2 0 0 0,1-2-352 0,1-1 0 15,2-3 0-15,-1 1 0 0,-4-1 0 16,0 0 0-16,-3-2 0 0,0 1 128 0,-3-2 0 0,-1 0 16 16,-2 1 0-16,-2 0 0 0,-3 2 16 0,-2-1 0 15,-1 3 0-15,-2 1 0 0,-3 0 256 0,0 4 48 16,-2 1 16-16,-1 2 0 0,-1 2 384 0,0 2 80 16,0 1 16-16,-1 2 0 15,1 1-448-15,-2 3-64 0,0 3-32 0,-1 1 0 0,0 2-192 0,2 2-32 0,0 3-16 16,2 1 0-16,2 3-176 0,1 2 128 15,0 2-128-15,1 4 128 0,0 0-128 0,1 2 128 0,1 1-128 0,2 1 128 16,-1-3 0-16,1 2-128 0,1 0 192 0,1 0-64 16,-2 0 0-16,2-3 0 0,-1 0 0 0,0-2 0 15,0 0 16-15,1 0 0 0,0-3 0 0,-2-1 0 16,1-2-144-16,-1-2 0 0,0-2 0 0,-1-1 0 16,0-2 0-16,0-2 0 15,0-2-160-15,-1-1 160 0,0-8-848 16,0 0-80-16,0 5-16 0,0-5-11200 0,0 0-2240 0</inkml:trace>
  <inkml:trace contextRef="#ctx0" brushRef="#br0" timeOffset="188911.34">4753 13504 35935 0,'0'0'1600'0,"0"0"320"15,0 0-1536-15,0 0-384 0,1-6 0 16,-1 0 0-16,0 6 720 0,3-7 80 0,3 2 16 0,1 0 0 15,1 1-400-15,2-1-80 0,0 1-16 0,2 0 0 16,2-1-320-16,2 1 0 0,0-2-160 0,3 1 160 16,1-1-2848-16,1 1-464 0</inkml:trace>
  <inkml:trace contextRef="#ctx0" brushRef="#br0" timeOffset="189089.83">5543 13229 41695 0,'-7'-8'1856'0,"7"8"368"0,0 0-1776 15,0 0-448-15,4-4 0 0,2 0 0 0,-1 1 0 0,3 0-256 0,1-1 48 0,3 1 0 0,3 2 80 0,2-1 128 16,2-1-208 0,0 0 80-16,0 0-1392 0,0 1-272 0,1 0-48 0,-4 1-9056 15,2 1-1824 1</inkml:trace>
  <inkml:trace contextRef="#ctx0" brushRef="#br0" timeOffset="189259.17">5550 13416 39903 0,'0'0'1776'0,"-5"-2"352"0,-1 0-1696 0,2 1-432 0,4 1 0 0,0 0 0 16,0 0 576-16,0 0 48 0,0 0 0 0,0 0 0 0,0 0-384 0,0 0-80 0,8 1-16 0,2 2 0 31,3-3-144-31,4 0-256 0,3 0 64 0,1 0 16 15,2-1-1232-15,1-2-240 0,1 1-48 0,1-1-15280 16</inkml:trace>
  <inkml:trace contextRef="#ctx0" brushRef="#br0" timeOffset="189795.78">7382 12910 23039 0,'0'0'2048'0,"-2"-5"-1648"0,-1 1-400 0,3 4 0 16,0 0 2576-16,0 0 432 15,0 0 96-15,-3 0 16 0,0 1-1600 0,-2 2-320 0,-1 3-64 0,0 0-16 16,0 4-576-16,-2 2-112 0,-1 3-32 0,-2 7 0 15,1 2-240-15,2 0-160 0,-1 3 192 0,1 0-192 16,3 2 160-16,1-1-160 0,3 0 128 0,2-2-128 0,1-1 0 0,3-1 0 16,1-4 0-16,3 0-176 0,1-2 400 0,1-3 80 15,2-3 16-15,3-1 0 0,0-3 96 0,2-2 32 16,-1-4 0-16,1-3 0 0,1-3-176 0,-2-2-16 16,1-4-16-16,-2-3 0 0,0-5-48 0,-2-2 0 15,-3-3 0-15,-1-2 0 0,-2-3 48 0,-3 0 0 16,-1-1 0-16,-3-1 0 0,-2 1 0 0,-3 1 0 15,-1 3 0-15,-4 3 0 0,0 3-16 0,-5 5 0 16,-2 2 0-16,0 4 0 0,-3 2-224 0,1 2-160 16,-1 3 32-16,1 3 0 15,0 3-544-15,2 1-96 0,2 4-32 0,1 2 0 16,2 2-2080-16,2 1-400 0,0 0-96 0</inkml:trace>
  <inkml:trace contextRef="#ctx0" brushRef="#br0" timeOffset="189989.44">7872 13109 21183 0,'0'0'944'0,"0"0"192"0,0 0-912 0,0 0-224 0,0 0 0 0,0 0 0 0,-1 6 3856 0,0 0 736 15,-1-1 144-15,0 1 16 0,0-1-3024 0,-1 1-624 32,1 1-112-32,1-1-32 0,-2 1-544 0,1-1-112 15,-1 0-32-15,3-6 0 0,0 6-416 0,0-6-96 0,0 0-16 0,3 7 0 16,-3-7-1632-16,0 0-336 0,5 4-64 0,2-1-14016 15</inkml:trace>
  <inkml:trace contextRef="#ctx0" brushRef="#br0" timeOffset="190360.45">8009 12901 31327 0,'0'0'2784'0,"0"0"-2224"0,-3-3-560 15,3 3 0-15,0 0 368 0,0 0-48 0,0 0 0 0,0 0 0 16,0 0 144-16,0 0 32 16,0 0 0-16,0 0 0 0,0 0-80 0,6-4-16 15,1 1 0-15,2-1 0 0,2-1-144 0,2 1-48 0,3-2 0 0,1 0 0 16,3-3-208-16,0 1 128 0,2-1-128 0,0 0 0 16,0 0 128-16,0 1-128 0,0 0 0 0,-1 1 144 15,0 0 80-15,-2 2 16 0,-5 1 0 0,-1 2 0 16,0 0 384-16,-4 2 80 0,0 1 0 0,-2 2 16 15,-2 2 48-15,-1 1 0 0,-2 2 0 0,-1 3 0 16,-2 2-96-16,-1 4-16 0,-1 0 0 0,0 3 0 16,-1 2-336-16,-1 1-80 0,-1 0-16 15,-1 1 0-15,-2 2-224 0,3-1 128 0,1 0-128 0,-1-3 0 16,1-1 128-16,1-1-128 0,1-1 0 0,0-2 0 16,1-1 0-16,1-3 0 0,1-1 0 0,0-1 0 15,0-1-208-15,0-1-96 0,1-2-16 0,0 0 0 16,-1-7-2176-16,0 0-432 0,5 6-80 0</inkml:trace>
  <inkml:trace contextRef="#ctx0" brushRef="#br0" timeOffset="190896.92">8876 12843 4607 0,'1'-7'400'0,"-1"-1"-400"16,-1 0 0-16,1-2 0 0,0-1 4736 0,2 0 880 15,1 1 160-15,0 0 48 0,-3-1-3200 0,0 2-624 16,0 2-128-16,2 2-16 0,-1-1-272 0,-1 6-48 16,0 0-16-16,0 0 0 0,0 0-496 0,0 0-112 15,0 0-16-15,-1 8 0 0,-1 2-208 0,2 4-48 16,-2 4-16-16,0 3 0 0,-2 2-240 0,-1 2-64 15,1 4 0-15,-2 1 0 0,-1-2-80 0,1 3-32 16,0 0 0-16,0 0 0 0,1-2-80 0,1 0-128 16,1-3 176-16,1-2-176 0,-2 0 256 0,3-4-64 15,2 0-16-15,1-3 0 0,-1-3 128 0,1-1 16 16,1-1 16-16,2-3 0 0,-1-2-32 0,3-2-16 16,0-1 0-16,2-2 0 0,2-1-128 0,1-1-32 0,0-1 0 15,3 0 0-15,-1-2-128 0,2 1 0 0,2-1 0 0,0-1 0 31,-2-1-896-31,2 1-192 0,-1-2-64 0,1 2 0 16,-2 1 384-16,2-1 80 0,0-1 16 0,-2 1-12128 16,1 2-2432-16</inkml:trace>
  <inkml:trace contextRef="#ctx0" brushRef="#br0" timeOffset="191919.17">10896 12583 25791 0,'2'-7'2304'0,"-2"1"-1856"16,0-1-448-16,3 2 0 0,-3-2 944 0,0 2 80 0,-3-1 32 0,-1 2 0 16,0 0 368-16,-2 2 80 0,-1 1 16 0,-2 2 0 15,0 4-496-15,-3 2-80 0,-1 3-32 16,-5 3 0-16,0 4-560 0,1 4-112 0,-2 3-32 0,-1 5 0 16,-1 5 128-16,2 4 32 0,-2 6 0 0,0 4 0 15,-1 0-96-15,4 3-16 0,3 0 0 0,3 2 0 16,2 0-256-16,4-1 160 15,3-2-160-15,3-1 128 0,3-2-128 0,4-2 0 0,3-3 0 0,3-2 128 16,2-2-128-16,3-4 0 0,3-3 0 0,0-3 0 31,2-2-576-31,3-3-64 0,3-6 0 0,4-3 0 0,2-6-2240 0,8-5-464 16</inkml:trace>
  <inkml:trace contextRef="#ctx0" brushRef="#br0" timeOffset="192504.8">11606 12881 13823 0,'0'0'1216'0,"-4"-3"-960"15,0 0-256-15,4 3 0 0,-5-4 3648 0,0 2 672 0,5 2 144 16,0 0 16-16,-4 0-2256 0,4 0-464 0,-4 3-96 0,-1 3 0 16,2 2-880-16,1 1-160 0,-1 2-48 0,2 3 0 15,0-1-288-15,0 1-64 0,0 2-16 0,0 0 0 32,1 2-80-32,0 0-128 0,0 0 176 0,0 1-176 0,1-1 0 0,0 0 0 0,0-2 0 0,0 1 0 15,2-1-208-15,-1-1-160 16,0-3-16-16,1-1-16 15,1-1-1776-15,-1-1-336 0,-1-3-80 0,-2-6-11552 0</inkml:trace>
  <inkml:trace contextRef="#ctx0" brushRef="#br0" timeOffset="192928.95">11620 12949 26719 0,'-6'-8'1184'0,"2"3"240"0,0-1-1136 0,0-2-288 16,-1 0 0-16,1 0 0 0,-1 1 1984 0,3-1 352 15,1 1 64-15,1 1 16 0,2-2-1072 0,2 2-192 16,0 0-64-16,3 1 0 0,0-1-784 0,2 1-176 15,1-1-128-15,0 2 192 0,0-1-192 0,1 2 0 16,-1 2 0-16,0 1 128 0,-1-1-128 0,1 3 0 16,-1 1 0-16,0 2 0 0,-1 0-144 0,-2 1 144 15,0 0 0-15,-4 3 0 16,0 1-272-16,-1 1 48 0,-1 1 16 0,-1 0 0 0,-1-1-16 0,-1-1 0 16,-1 0 0-16,1 0 0 0,1-1 224 0,-3-2 0 0,2 0 0 0,1 0 0 15,2-7 0-15,0 0 128 0,0 0 0 0,0 0-128 16,0 0 192-16,0 0-192 0,1 6 192 0,2 0-192 15,-3-6 0-15,8 4 0 0,-1-1 0 0,0 2 0 16,1-1 128-16,2-1-128 0,0 3 0 0,1 1 0 16,1 1 0-16,-2 1 128 0,1 0-128 0,-2 2 0 15,-2 1 240-15,0-1-64 16,-2 0-16-16,0 0 0 0,-3 0 32 0,-2 0 16 0,-3-1 0 0,-1 0 0 16,-1-1 128-16,-2-1 32 0,-1 0 0 0,-2 0 0 15,-2-3 160-15,-1 1 48 0,1-2 0 0,-1 0 0 0,-2-2-272 16,-1 0-48-16,2-2-16 0,0 0 0 15,-1 0-240-15,2-1 0 0,2-1 0 0,-2-1 0 16,1 1-320-16,2 0-176 0,2-1-16 0,2-1-16 16,0 1-1888-16,6 3-368 0,-2-4-80 0,4-2-13216 0</inkml:trace>
  <inkml:trace contextRef="#ctx0" brushRef="#br0" timeOffset="193165.63">12260 12839 29999 0,'0'0'1328'0,"-3"-3"272"0,-1-2-1280 0,-1 0-320 0,-1 3 0 0,-2-1 0 15,0-1 912-15,-2 2 112 16,2 2 32-16,-3 2 0 0,-3 2-112 0,0 1-32 0,0 3 0 0,-2 2 0 16,1 3-448-16,1 0-80 0,-2 3-32 0,2 0 0 15,0 1 96-15,1-1 0 16,0 1 16-16,4 0 0 0,1 3-224 0,2-2-48 0,3-1-16 0,2 0 0 0,2-1 16 15,2 0 16-15,3-2 0 0,3-1 0 0,2-2-208 0,2-1 0 16,1-2 0-16,3-2 0 16,0-1-304-16,4-3-48 0,2-2-16 0,3-2 0 15,3-4-1824-15,3 0-368 0</inkml:trace>
  <inkml:trace contextRef="#ctx0" brushRef="#br0" timeOffset="193766.43">12994 12964 13823 0,'-16'1'608'0,"8"0"128"0,-2-1-592 0,-2 0-144 0,0 0 0 0,-1 0 0 16,-1 1 3392-16,1 0 656 0,1 0 128 0,1 0 32 16,0-1-1904-16,2 1-368 15,1 0-80-15,2 1 0 0,6-2-752 0,0 0-144 0,0 0-16 0,0 0-16 16,0 0-448-16,8 4-96 0,2-1 0 0,3 1-16 0,3-1-144 0,3-1-32 15,4-1 0-15,2 0 0 0,3-1-192 0,1 0 128 16,1 0-128-16,3-1 0 0,3-1 0 0,1 0 128 16,3-2-128-16,-2 1 0 0,2 1 0 0,-3 0 0 15,0 0 0-15,-2-1 0 0,-6 0 0 0,-3 0-192 16,-4 1 48-16,-5-1 0 16,-3 1-304-16,-3 0-64 0,-3 0-16 0,-8 2 0 15,0 0-16-15,0 0 0 0,-1-5 0 0,-3 0 0 16,-3-2-112-16,-2 1-32 0,-1 0 0 0,-2 0 0 0,-1-2 416 0,0 0 80 15,0 0 0-15,-1 1 16 0,2 0 560 0,1 1 128 0,3-1 0 0,1 3 16 16,1 0 192-16,6 4 48 16,0 0 0-16,0 0 0 0,0 0-416 0,0 0-80 15,8 0-16-15,1 1 0 0,1 2-256 0,1 0 0 0,1 2 0 0,0 2 0 16,-1 1 0-16,0 0 0 0,0 1 0 16,-1 2 0-16,0 0 128 0,-1 2 0 0,-1 2 16 0,-1-1 0 15,-3-1 208-15,-1 2 32 16,-3 0 16-16,-1 1 0 0,-4 1-224 0,0 1-48 0,-3-1-128 0,-2 0 192 15,-2-1-784 1,-1 0-176-16,-4-1-16 0,1-1-11056 0,-2-1-2224 0</inkml:trace>
  <inkml:trace contextRef="#ctx0" brushRef="#br0" timeOffset="194366.31">14781 12758 10127 0,'2'-14'448'0,"-1"7"96"0,0-1-544 0,1 1 0 15,3-2 0-15,-2 0 0 0,-2 0 4288 0,-1-1 768 16,-1-1 128-16,-1-1 48 0,-4-1-3504 0,1 1-688 0,-3 0-144 16,0 0-16-16,-1 0-32 0,0 1 0 15,-4 1 0-15,2 1 0 0,0 2-32 0,0 2-16 0,0 0 0 0,0 3 0 16,2 2-352-16,-2 1-64 0,2 3 0 0,0 1-16 0,0 2-96 15,1 4-16-15,1 1 0 0,0 3 0 0,2 4-96 0,2 3-32 16,0 1 0-16,2 5 0 0,1 1 0 0,1 4-128 16,2 1 192-16,1 2-64 0,-1-1 0 15,0 1 0-15,1 1 0 0,-1 0 0 0,1-2 0 16,1-2-128-16,-2-2 192 0,1-2-64 0,1 1-128 0,-1-1 128 16,1-3-128-16,-1-1 128 0,0 0-128 0,1-3 0 15,-2 0 144-15,2-3-144 16,-3-1-272-16,1-1-128 0,0-2-32 0,0-3 0 0,-3-1-3088 0,-2-2-608 0</inkml:trace>
  <inkml:trace contextRef="#ctx0" brushRef="#br0" timeOffset="194651.91">14525 13130 36863 0,'0'0'3264'0,"0"0"-2608"16,-1-6-528-16,1 6-128 0,2-5 0 15,4-1-224 1,1 1 48-16,2-1 16 0,5 1 16 0,4-1 0 15,5 1 0-15,3-2 0 0,3 1 144 0,3-3-192 16,2-1 192-16,1 1-192 0,-4-1 192 0,1 0 0 16,1-1 0-16,-3 1 0 0,-1 2 0 0,-3 0 0 0,-3 2 0 0,-2 2 128 15,-3 3-128-15,-4 0 0 16,-2 1 128-16,-3 2-128 0,-4 2 528 0,0 3 48 0,-3 1 0 0,-1 2 0 16,-2 2 80-16,-1 2 32 0,-2-1 0 0,1 3 0 15,0-1-272-15,0 0-48 0,-1 0-16 16,2-2 0-16,1-1-128 0,1-1-32 0,0-1 0 0,1-1 0 15,1-1-192-15,2 0 128 0,-1-2-128 0,2-2 0 16,2-1-192-16,0 0-144 0,1-2-32 0,1-4 0 16,0-1-1904-1,2-3-384-15,1-1-80 0</inkml:trace>
  <inkml:trace contextRef="#ctx0" brushRef="#br0" timeOffset="194793.72">14987 12873 35007 0,'-7'-4'3120'15,"-3"-1"-2496"-15,0-1-496 0,2 1-128 0,2 1 640 0,0 1 128 16,-1 0 0-16,2 0 16 0,5 3-784 0,0 0-176 16,0 0-16-16,0 0-16 15,0 0-2736-15,0 0-560 0,9 4-96 0</inkml:trace>
  <inkml:trace contextRef="#ctx0" brushRef="#br0" timeOffset="194981.48">15298 12877 18431 0,'0'0'1632'0,"0"0"-1312"0,0 0-320 0,0 0 0 16,0 0 3824-16,2 5 688 16,-2 2 144-16,3 1 16 0,0 0-2976 0,3 3-608 15,0 3-112-15,1 0-16 0,1 1-384 0,1 2-64 0,0 0 0 0,1 0-16 16,0-1-304-16,0 0-64 0,-1-1-128 0,1-2 192 16,1 1-192-16,0-2 0 0,1-2-192 0,-2-2 192 15,2-1-1104-15,0 0-112 0,0-3-32 0,0-2 0 16,0-2-2640-16,-1-2-528 0</inkml:trace>
  <inkml:trace contextRef="#ctx0" brushRef="#br0" timeOffset="195124.31">15631 12916 20271 0,'-13'-4'1792'0,"7"4"-1424"15,0-2-368-15,-1 1 0 16,-2 1 2496-16,-1 2 448 0,-1 1 64 0,-1 2 32 0,-1 0-1472 0,1 3-288 16,-4 2-64-16,1 2-16 0,-1 1-832 0,-1 1-176 0,-1 3-16 0,2-1-16 15,-3 2-160-15,2 1 192 16,-1-1-192-16,2 1 192 0,-1-1-192 0,3-2 0 15,2 1 0-15,1-2 128 16,1-1-1392-16,3-1-272 0,3-2-64 0</inkml:trace>
  <inkml:trace contextRef="#ctx0" brushRef="#br0" timeOffset="195788.56">15692 13030 29487 0,'0'0'2624'0,"0"0"-2112"0,0 0-512 0,7 0 0 0,1-1 752 0,-1-1 32 15,1 1 16 1,0 0 0-16,0 0-32 0,-1 0-16 0,1 0 0 0,1-1 0 16,1-2-496-16,0 1-112 0,-1 0-16 0,2 0 0 15,0-2-128-15,0 1 0 0,-1-3 144 0,0 2-144 16,0-3 0-16,0 0 144 0,0 1-144 0,-1-1 0 16,1 0 144-16,-5 0-144 0,0 2 0 0,-1-1 144 15,-1 1-144-15,-1 0 192 0,-2 6-192 0,0 0 192 0,-3-4 160 0,-2 0 32 16,-2 2 16-16,-2 2 0 0,-1 1-16 0,0 3 0 15,-1 0 0-15,0 4 0 0,-1-1-384 0,0 2 0 16,0 1 128-16,1 1-128 0,1 1 0 0,3 1 0 16,0 2 0-16,3-2-176 0,1 0-16 15,3 0-16-15,3-1 0 0,1 1 0 16,3-2-224-16,4 0-32 0,2-3-16 0,4 0 0 0,2-2 96 0,5-3 0 16,3-1 16-16,2-1 0 0,3-3-16 0,3-1-16 0,3-4 0 0,-2-2 0 31,-2-2-144-31,0-2-32 0,-2-2 0 0,-1-3 0 0,-2 0 192 0,-3-1 16 0,-2-2 16 0,-4 0 0 15,-3-1 352-15,-5 2 0 0,-5 2 0 0,-3 2 0 16,-4 2 1072-16,-5 2 128 0,-2 2 16 16,-4 3 16-16,-5 3-16 0,-1 1 0 0,-3 3 0 0,-1 3 0 15,-2 1-768-15,-3 3-176 0,0 0-16 0,1 2-16 16,1 1-16-16,2 1 0 0,2 1 0 0,3 0 0 16,3 0-80-16,3 0-16 0,2-1 0 0,5 0 0 15,2-1-128-15,3 0 0 0,2-1 0 0,2-2 128 16,3-2-128-16,3 0 0 0,2-3 0 0,3-2 0 0,-1-4 0 0,2-1 0 15,1-2 0-15,1-3 0 16,0-2 176-16,-1-5-48 16,1-4-128-16,0-2 192 0,0-3-192 0,-2-1 144 15,0-4-144-15,-2 1 128 0,-2 3-128 0,-2 1 192 0,-3 1-192 0,-1 4 192 0,-4 3 320 0,-1 3 64 16,-2 4 0-16,-2 3 16 0,0 2 48 0,2 6 16 16,-5-1 0-16,0 4 0 0,-1 3-384 15,0 4-80-15,-2 1 0 0,1 4-16 0,1 3-176 0,0 4 0 0,1 2 0 0,1 2-176 16,2 1 176-16,2 0-128 0,1 1 128 0,2-1-128 47,1-1-320-47,1-2-48 0,3-2-16 0,1 0 0 0,2-1-2096 0,2-4-416 0,1-4-96 0</inkml:trace>
  <inkml:trace contextRef="#ctx0" brushRef="#br0" timeOffset="195977.06">16703 12965 41471 0,'-11'-7'3680'0,"11"7"-2944"0,0 0-592 0,0 0-144 15,-3-4-176-15,3 4-64 16,0 0-16-16,0 0 0 0,3-6-16 0,2 2-16 16,1 2 0-16,4-3 0 15,3-1-2080-15,3 0-432 0,4 1-80 0</inkml:trace>
  <inkml:trace contextRef="#ctx0" brushRef="#br0" timeOffset="196423.3">17350 12682 38703 0,'-3'1'3440'0,"-4"0"-2752"16,1 1-560-16,-1 3-128 0,0 0-128 0,1 4-64 0,-1 2-16 15,1 2 0-15,-2 3 672 0,1 2 144 0,2 3 32 0,-2 2 0 16,2 3-64-16,-1 3 0 0,2 2 0 0,2 2 0 16,-2 1-256-16,2 2-48 0,0-1-16 0,2 1 0 15,0-1-256-15,0-1 0 0,0 0 0 0,0-3 0 16,1-3 0-16,1-3 0 0,0-2 0 0,1-3 0 16,-1-1 0-16,-1-5 128 0,0-3-128 0,0-2 0 15,0-3 0-15,-1-6 0 0,0 0 0 0,0 0 0 16,0 0-320-16,-1-8 48 0,1-3 0 0,0-5 0 0,1-4 64 0,1-3 16 15,1-4 0-15,2-4 0 0,2-3 48 0,2-4 16 16,0-3 0-16,2-2 0 0,2-1 128 0,1 1 0 16,2 1 0-16,-2 4-128 0,0 1 128 0,-1 3 0 15,0 6 0-15,0 3 0 0,-3 4 240 0,0 5-32 16,1 3 0-16,-1 2 0 0,-1 2 48 0,-1 3 16 16,2 3 0-16,-2 2 0 0,-1 1-272 0,1 2 0 15,-1 2 128-15,-1 1-128 0,-2 2 256 0,0 3-16 16,-2 1 0-16,-2 1 0 0,-1 1 80 0,-4 1 0 0,-1 0 16 0,-3 2 0 15,-2 0-192-15,-3 2-144 16,-4 1 192-16,-1-3-192 0,1 0 0 0,-2-2 0 16,0-1 0-16,2-1 0 15,2-2-512-15,2 0 0 0,1-2 0 0,4-2 0 16,0-2-2608-16,3-2-528 0,6-2-96 0</inkml:trace>
  <inkml:trace contextRef="#ctx0" brushRef="#br0" timeOffset="196594.94">17780 12776 22111 0,'0'0'976'0,"0"0"208"0,0 0-944 0,0 0-240 16,0 0 0-16,0 6 0 0,-3 0 3648 0,1 0 672 0,0 1 144 0,-2 1 16 0,1 0-2704 0,0 2-560 15,-1 1-96-15,1 0-32 16,0 2-688-16,1 0-144 0,0 0-16 0,-1 0-16 0,2-1-224 0,1 0 0 16,0-1 128-16,1-1-128 15,2-1-624-15,0-1-160 0,0-2-48 0,2 0-11456 16,-5-6-2288-16</inkml:trace>
  <inkml:trace contextRef="#ctx0" brushRef="#br0" timeOffset="196735.24">17790 12567 33231 0,'-10'-6'1472'0,"10"6"304"0,-6-2-1424 0,1 0-352 15,5 2 0-15,0 0 0 16,0 0-1856-16,0 0-448 0</inkml:trace>
  <inkml:trace contextRef="#ctx0" brushRef="#br0" timeOffset="197063.96">18027 12795 24879 0,'-1'12'1088'0,"1"-4"256"0,1 2-1088 0,0 2-256 16,0 1 0-16,0 3 0 0,0 0 1536 0,0 0 256 15,0-2 64-15,0 0 0 0,-1-1-400 0,0 0-80 16,-1-1-16-16,0-1 0 0,-1-3-464 0,1 0-80 15,0-2-32-15,1-6 0 0,0 0-272 0,0 0-48 16,0 0-16-16,0 0 0 0,0 0 64 0,0 0 16 16,2-7 0-16,2-1 0 0,0-2-256 0,1-3-48 15,2-2-16-15,2-3 0 16,-1-3-208-16,4 0 0 0,-2-1 0 0,4 2 0 0,-1-1 0 0,0 2 0 16,0 2 0-16,0 3 0 0,1 3 0 0,-2 3-128 15,0 4 128-15,-2 2 0 0,0 1 0 0,-1 2 0 0,0 1 160 16,0 1-32-16,-1 2-128 0,-2 2 0 15,0 2 0-15,-1 2 0 0,1 0 0 0,-2 1 176 0,1 2-176 16,-2-1 192-16,-1 1-192 0,-1 1 0 16,0 2 0-16,-1-1 0 15,0 0-448-15,0-1 16 0,0 0 16 0,1-2 0 16,1-1-640-16,-1-2-128 0,1-1-32 0,0-3-16384 0</inkml:trace>
  <inkml:trace contextRef="#ctx0" brushRef="#br0" timeOffset="197439.61">18525 12702 38303 0,'0'0'1696'0,"0"0"352"0,0 0-1648 0,0 0-400 15,0 0 0-15,-4 3 0 0,0 2 0 0,1 1 0 16,1 3 128-16,1 4-128 0,0 0 464 0,-1 3 64 16,4 0 16-16,-2 3 0 15,-2 0-160-15,1-1-48 0,1 3 0 0,-2-2 0 0,1-1-128 0,0-2-16 16,-1 1-16-16,0-2 0 0,-1-2-176 0,2-2 160 15,0-2-160-15,0-2 160 0,1-7-16 0,0 0 0 16,0 0 0-16,0 0 0 0,0 0 48 0,0 0 16 16,2-6 0-16,2-2 0 0,0-2-208 0,1-2 144 15,2-2-144-15,2-4 128 0,1-2-128 0,1-4 0 16,1 0 0-16,1 1 0 0,0 0 0 0,2 2 0 16,-2 1 0-16,1 4 0 0,0 2 0 0,0 3 0 15,-1 2-144-15,-1 2 144 0,-1 3 0 0,0 0 0 0,-1 3 0 16,0 1 0-16,-2 3 0 0,0 0 0 15,0 0 160-15,-2 3-32 0,0 2 0 0,-2 2 0 0,1 2 0 0,-2 2 0 16,0 0-128-16,1 1 0 0,-3 1 128 16,-1 1-128-16,0 0 0 0,-1-1 144 0,0 1-144 0,-2-1 0 31,2 0-256-31,-2-1-176 0,0-2-16 0,0-1-16 16,2 1-1888-16,1-4-368 0,0 0-80 0</inkml:trace>
  <inkml:trace contextRef="#ctx0" brushRef="#br0" timeOffset="198087.3">18921 12890 33167 0,'0'0'2944'0,"0"0"-2352"0,0 0-464 0,0 0-128 16,-3-4 480-16,3 4 80 0,0 0 16 0,0 0 0 16,1-5-48-16,1 1 0 0,2-1 0 0,3 0 0 0,2-2-384 0,0 2-144 15,2-2 0-15,1 1 144 0,1-2-144 0,1 0 0 16,0 0 0-16,1 1 0 0,-1-2 0 0,0-1 0 15,-2-1 0-15,-1 1 0 0,-1 0 128 0,-2 1 0 16,-2 2 0-16,-3-1 0 16,-2 3 128-16,-1 5 0 0,-4-5 16 0,-2 3 0 15,-2 1 368-15,-2 2 64 0,-1 2 0 0,-1 2 16 0,-3 0-464 16,1 4-112 0,-1 2-16-16,2 2 0 0,0 1-128 0,1 2 0 15,3-1 0-15,0 3-176 0,3-2-16 0,1 1 0 0,4-1 0 0,3-1 0 16,2-2-256-16,2-1-48 15,4-1-16-15,4-1 0 0,4-1 64 0,4-3 0 0,4 0 0 0,5-2 0 16,3-2-32-16,3-1 0 0,2-2 0 0,2-1 0 16,1-2-64-16,-2-3-16 0,-1-2 0 0,-7 1 0 0,2-5 160 0,1-1 16 0,0-1 16 15,-2-2 0-15,-2 1 176 0,-4-1 16 0,-7 1 16 16,-4 1 0-16,-5 3 800 0,-6 0 144 0,-5 2 48 0,-4 2 0 16,-5 0 448-16,-8 1 112 0,-5 3 16 0,-3 3 0 0,-1 2-896 0,-3 3-160 15,0 3-32-15,-1 2-16 0,0 1-112 16,2 2 0-16,-1-1-16 0,4 0 0 0,3 0-176 0,4 1 128 15,3 0-128-15,4 0 128 0,3-1-128 0,5 0 0 16,3 0 0-16,4-1 128 0,5 0-128 0,3-1 0 16,2-2 0-16,3-2 128 0,0-3-128 0,2-2 0 15,0-3 0-15,1-3 0 0,1-2 0 0,-2-2 0 16,1-2 128-16,0-4-128 0,-1-3 160 0,0-4-160 16,1-2 192-16,-1-2-192 0,-3 0 192 0,0-2-192 15,-2 0 192-15,-2 0-192 0,-2 1 240 0,-3 5-64 16,-4 2-16-16,-1 4 0 0,-2 3 336 15,-2 3 64-15,-1 2 16 0,-2 4 0 0,1 3-160 0,-3 4-32 16,0 5 0-16,-2 3 0 0,0 1-384 0,-1 4 0 16,0 3 0-16,1 2 0 0,1 1-176 0,0 2 176 15,1 1-128-15,3 1 128 0,1-1 0 0,0 2-160 0,3-2 160 16,2-1 0 0,1-1-544-16,2-1 0 0,2-4 0 0,4 0 0 15,1-4-2656 1,5-2-512-16</inkml:trace>
  <inkml:trace contextRef="#ctx0" brushRef="#br0" timeOffset="198714.89">20503 12482 30399 0,'0'0'2704'0,"0"0"-2160"16,-2-6-544-16,-1 0 0 0,2-1 1264 0,1 7 144 0,0 0 16 0,-3-4 16 15,3 4-288-15,0 0-64 16,-5-2-16-16,5 2 0 0,-7 2-544 0,0 2-96 0,1 3-32 0,0 3 0 16,0 2-80-16,-3 3 0 0,0 4-16 0,0 2 0 15,0 2-32-15,3 1 0 16,0 0 0-16,1 2 0 0,-1-1-64 0,0 0-16 16,-1 0 0-16,2-1 0 0,-1-1-64 0,2-2-128 0,-1-3 176 0,2-1-176 15,1-3 192-15,1-3-192 0,-3-2 192 0,3-3-192 0,1-6 240 0,0 0-64 16,0 0-16-16,0 0 0 0,0 0-160 0,9-3 192 15,1-2-192-15,1-4 192 0,1-3-192 0,2-4 0 16,4-1 0-16,2-2 0 0,1-2-128 0,1 0 128 16,2 1-160-16,0 2 160 0,-1-1 0 0,-1 4 0 15,-1 1-128-15,-1 5 128 0,-2 1 0 0,-2 2 0 16,-2 3-160-16,0 2 160 0,-3 2 0 16,-2 1 0-16,-1 3-144 0,-1 0 144 0,-2 2 0 0,-1 0 0 15,-2 2 0-15,-1 0 0 0,-2 1 0 16,-1 0 0-16,-4 1 0 0,-4 1 0 0,-2 1 0 0,-2 1 0 15,-7 1 0-15,-1-2-160 0,-2 0 160 0,-1-1 0 0,1-2 0 0,2-1 128 16,1-1-128-16,3-2 0 16,1 0 0-16,4-3 128 0,2-1-128 0,3-1 128 15,2 0-128-15,6-1 128 0,0 0-320 0,0 0-48 16,0 0-16-16,5-4 0 16,3-1-448-16,3-1-80 0,3-1-32 0,4 3 0 15,2-1-1184-15,3 0-240 0,1 1-64 0,0-1-8480 16,0 2-1696-16</inkml:trace>
  <inkml:trace contextRef="#ctx0" brushRef="#br0" timeOffset="199287.21">21009 12646 17503 0,'-10'-8'768'0,"6"5"176"0,0-1-752 0,1 0-192 0,1 0 0 0,0 0 0 15,-3 2 3328-15,1-1 624 16,-2 2 128-16,1 1 16 0,-2 1-2128 0,1 2-432 0,-3 2-96 0,1 1-16 15,0 3-912-15,3 1-176 16,-4 0-32-16,4 2-16 0,0 1-96 0,2 1-32 16,1 2 0-16,2 0 0 0,1-1-32 0,2 0 0 0,1-1 0 0,3 1 0 0,2-3 48 0,-1-1 0 15,1-4 0-15,2 0 0 16,2-2 16-16,0 0 0 0,1-2 0 0,0-2 0 0,2-1-192 0,-3-2 0 16,0-3 0-16,0-3 128 0,-1-2 0 0,1-2 0 15,-4-4 0-15,0 0 0 0,-2-4-128 0,-2-1 0 16,-1-2 0-16,-3 0 0 0,-2 0 0 0,-4 1-176 15,-1 1 48-15,-3 2 0 0,-2 4-144 0,-2 3-32 16,-4 2 0-16,2 3 0 16,-2 4-352-1,1 2-80-15,-1 1-16 0,2 2 0 0,-1 3-1824 0,2 0-368 0,0 4-80 0</inkml:trace>
  <inkml:trace contextRef="#ctx0" brushRef="#br0" timeOffset="199641.86">21308 12628 32191 0,'0'0'1424'0,"0"0"304"0,1 7-1392 0,0 0-336 0,-1 2 0 0,0 0 0 16,-1-1 688-16,-1 1 64 15,0-1 16-15,0 3 0 0,-1-1-96 0,2 1-16 16,-1 0 0-16,0 0 0 0,1 0-368 0,1 0-80 16,1-1-16-16,1-1 0 0,1-1-192 0,2-2 176 0,1 0-176 0,2-2 160 15,1-2-160-15,2-2 128 0,0 0-128 0,1-2 128 16,1-2-128-16,0-4 192 0,1-2-192 0,0-2 192 15,1-2-64-15,2-2 0 0,-1-1 0 0,0-3 0 16,-2-1 16-16,-1 0 0 0,-1 1 0 0,-4 3 0 16,-1 0 112-16,-3 4 0 0,-1 3 16 0,-1 2 0 0,-2 3 272 0,0 5 48 15,0 0 16-15,0 0 0 16,-5 4-256-16,-1 3-48 0,0 1-16 0,-1 2 0 0,2 2-288 0,-1 1 0 16,2 1 128-16,1 2-128 0,-1-2 0 0,3 1-272 15,2 2 48-15,3-2 16 16,0-2-256-16,3 1-48 0,0-2-16 0,2-2 0 15,2-3-528-15,1 0-96 0,2-2-32 0,2-1 0 16,0-3-2016-16,1-2-416 0,-1-4-80 0</inkml:trace>
  <inkml:trace contextRef="#ctx0" brushRef="#br0" timeOffset="201226.14">21805 12669 11967 0,'0'0'1072'16,"-5"3"-864"-16,-2 0-208 0,2 3 0 0,-1-1 3520 0,0 2 640 0,-2 1 144 0,-1-1 32 15,-1 2-2352-15,1 0-448 0,2 0-112 0,-1-1-16 16,1-1-256-16,1 1-48 0,0 0-16 0,2-2 0 15,1 0 192-15,3-6 48 0,0 0 0 0,0 0 0 16,0 0-352-16,0 0-64 0,0-6-16 0,1 0 0 16,1-2-464-16,1-1-112 0,2-1 0 0,0-1-16 15,3-1-176-15,1-1-128 0,0-2 144 0,4-1-144 16,0 0 0-16,2-1 128 0,-2 2-128 0,3 2 0 16,-2 0 0-16,-1 6 0 0,-1 1 0 0,-1 3 0 15,0 3 0-15,-2 2-192 0,0 3 48 0,-1 2 0 16,-2 2-96-16,1 3-16 0,-2 1 0 0,1 2 0 15,-1-1-256-15,2 0-64 0,0 1-16 0,1-1 0 16,0-1-272-16,2-1-48 0,2 0-16 16,2-2 0-16,3-1-528 15,0-4-96-15,2 0-32 0,1-3 0 0,1-3-592 0,0-1-112 0,0-2-16 0,0 0-16 16,-1-3 592-16,1 1 112 16,0-4 16-16,-1-1 16 0,0-2 1216 0,-4-3 368 0,1-3-176 0,-3-1 176 0,0-2 176 0,-5 0 112 0,-2 1 32 0,-3 2 0 15,-3 2 1584-15,-2 1 320 16,-3 3 64-16,-4 1 16 0,-2 2 352 0,-2 2 80 15,-1 3 16-15,0 3 0 0,-3 0-1408 0,0 5-288 16,-3 1-48-16,0 2-16 0,2 0-592 0,-1 3-112 16,0 1-32-16,0 2 0 0,0 2-80 0,3 3-32 15,1-1 0-15,2 2 0 0,1 1-144 0,3-2 0 0,1 1 0 16,5-2 0-16,0 0 0 0,4-2 0 0,0-2 0 0,4-1 0 16,1-2 0-16,2-1 0 0,3-3 0 0,-1-2-176 15,3-3 176-15,0-3-192 16,1-4 192-16,3-1-192 0,1-3 192 0,0-3 0 0,0-3 0 0,2-3-128 15,0-4 128-15,1-4-128 0,0 1 128 0,0-4-128 16,-1-1 128-16,0 1 0 0,-3 1 0 0,-1 1-128 16,-4 1 128-16,-3 5 128 0,-3 4-128 0,-3 3 176 15,-2 3 336-15,-2 3 64 0,-2 3 0 0,-1 4 16 16,-3 2-96-16,0 3-32 0,-3 4 0 0,-1 3 0 16,-2 3-464-16,-1 2 128 0,-1 4-128 0,2 0 0 15,-3 3 0-15,2 1 0 0,-1 1 0 0,3 1 0 16,2 1-128-16,1-1 128 0,1-3 0 0,3 1 0 0,2-1-320 0,3-2 32 15,2-1 16-15,3-1 0 16,2-2-1152-16,4-1-240 0,5-1-32 0,1-3-16 16,5-1-400-16,3-2-96 0,5-3-16 0,1-3 0 15,1-2 496 1,0-2 80-16,-1-4 32 0,0-3 0 0,-1 0-944 0,-1-3-176 0,-1-3-32 0,-4-1-16 16,-2 0 1216-16,-3-1 240 0,-4-1 48 0,-2 3 16 0,-6 2 3184 0,-2 0 640 15,-4 3 128-15,-2 1 32 0,-4 2 544 0,-3 0 128 16,-2 2 0-16,-1 2 16 0,-2 2-1360 0,-1 1-256 15,1 2-64-15,-3 2-16 0,-1 0-784 0,0 3-160 16,-1 1-16-16,2 0-16 0,1 1-288 0,-1 2-64 16,2 2-16-16,1 0 0 0,2 0-64 0,1 0-16 15,2 1 0-15,1 1 0 0,2-1-288 0,1 0 128 16,2-2-128-16,5 0 0 0,0-1 176 0,2-1-176 0,-1-2 160 0,3-1-160 16,1-2 0-16,2-1-128 0,1-2-16 0,2-1 0 15,0-3 0-15,2-1 0 0,-1-1 0 0,0-3 0 16,2-2 144-16,1-2-160 0,0-2 160 0,0-2-160 15,-3-1 32-15,1 0 0 0,-2 1 0 0,-2 0 0 16,-2 3 128-16,-1 2 0 0,-4 1 0 0,0 2 128 16,-2 3-128-16,-3 5 144 0,0 0-144 15,0 0 160-15,0 0 64 0,-4 0 16 0,-3 1 0 0,1 2 0 16,-1 3-240-16,0 1 0 0,1 3 128 0,-1 1-128 0,0 0 0 0,2 1 0 16,-1 1 0-16,3-2-160 0,1 2 160 0,1-1 0 15,1-1 0-15,2-1-128 16,1-1 128-16,2-1 0 0,0-1 0 0,3 0-128 15,2-2 128-15,1-1-128 0,1 1 128 0,2-4-128 0,2-2 128 0,0-1-160 16,2-3 160-16,-1 0-160 0,3-3 160 0,-1-1-128 16,-1-2 128-16,1-1-128 15,0-1-32-15,-4 0 0 0,-2 0 0 0,0 0 0 0,-2 2 160 0,-3 3 0 16,-1 1 0-16,-2 3-128 0,-5 4 128 0,0 0 0 16,0 0 0-16,0 0 0 0,0 0 0 0,0 0 176 15,-2 6-48-15,-1 1 0 0,-1 1-128 0,-1 0 128 0,1 2-128 0,-2 1 128 16,1 1-128-16,0-1 0 0,3 0 0 0,-1 0 0 15,1-1 0-15,1 0 0 0,1-1 0 0,1-1 0 16,1-1 0-16,1 0 0 16,2-2 0-16,1 0 0 0,2-2 0 0,1-1 0 15,-1 1 0-15,3-5 0 0,0 0 0 16,2-1 0-16,0-1 0 0,1-3 0 0,1-1 0 16,1-1 0-16,0 0 0 0,1-5 0 0,-1 1 0 0,0 0 0 0,-2 1 0 15,-2 1-176-15,-1 0 176 0,0 1 0 0,-3 1 0 16,-2 3 0-16,-1-1 0 0,-5 7 176 0,0 0-176 0,0 0 192 15,0 0-192-15,0 0 192 0,0 0-192 0,-5 5 192 0,1 1-192 0,0 1 128 16,-1 0-128-16,1 2 128 0,1 0-128 0,-1 0 0 16,3 1 0-16,0-2 0 0,0 1 0 0,1-1 0 15,2-2-144-15,1 1 144 0,2-1 0 0,0 0 0 16,2-1 0-16,1-2 0 0,0-2 0 0,3-1-128 16,-2-2 128-16,2-2 0 0,1 0 0 15,2-3 0-15,-1-1 0 0,1-2 0 0,0-2 0 0,2-3 0 16,0 0 144-16,0 0-144 0,-4-1 128 0,0 1-128 15,-2 0 0-15,-1 3 128 0,-3 1 16 0,0 3 0 0,-2 0 0 0,-1 1 0 16,-3 7 240-16,0 0 64 16,0 0 0-16,0 0 0 0,0 0-256 0,0 0-64 0,0 9 0 0,-1 3 0 15,-1 2-128-15,-1 4 0 16,-1 2 144-16,0 3-144 0,-1 2 0 0,-2 4 128 0,-1 2-128 0,-2 4 0 16,-2 1 0-16,0 3 0 0,0-1 0 0,-1 2 128 15,-1-1-128-15,0 1 0 16,2 1 0-16,0-3 128 0,0-2-128 0,1 0 0 15,1-3 0-15,0-3 0 0,1-3 128 0,1-5-128 0,0-5 128 0,1-3-128 16,0-4 224-16,1-4-32 0,-3-1 0 0,2-5 0 16,-2-5 160-16,0-3 32 0,-1-4 0 0,0-3 0 15,-1-4-176-15,0 1-16 0,1-2-16 0,2 0 0 16,1-1-176-16,1 2-272 0,2 3 64 0,0 2 16 16,-2 1-912-1,3 2-176-15,2 3-48 0,-1 1 0 0,-2 2-2032 16,1 1-416-16</inkml:trace>
  <inkml:trace contextRef="#ctx0" brushRef="#br0" timeOffset="201761.53">21798 13345 32303 0,'-6'-27'1424'0,"5"15"304"0,0-4-1376 0,1 0-352 16,0-2 0-16,1 2 0 0,1 0 320 0,0 3-16 15,-1 2 0-15,2 2 0 0,-2 1 608 0,0 2 128 16,-2 1 32-16,1 5 0 0,0 0-192 0,0 0-48 0,-5 1 0 0,-1 4 0 16,-1 3-192-16,-2 4-32 15,3 1-16-15,-2 1 0 0,0 2-400 0,1 0-64 0,0 2-128 0,2 1 176 16,0-1-176-16,2 0 0 0,1-2 0 0,1 0 0 15,2-2-144-15,3-1 144 0,2-2 0 0,0-1 0 16,2-1 0-16,0-2-128 0,3-4 128 0,2-2 0 16,1-2 0-16,3-2-128 0,1-2 128 0,2-2 0 15,1-3 0-15,2-4 0 0,3-1 0 16,0-3 0-16,-2-1-224 0,1-2 64 0,-1-2 16 0,-3 2 0 0,-4 2 144 0,-3 4-208 16,-1 3 80-16,-4 3 128 0,-2 2-144 0,-3 3 144 15,-4 4 0-15,0 0 0 0,0 0 0 0,1 9 0 16,-1 2 128-16,0 2-128 0,-1 0 0 0,0 1 128 15,1 1-128-15,0-1 0 0,0-1 0 0,1 0 0 16,1 0 0-16,2 0 0 0,1-4 0 0,1 0 0 16,0-2 0-16,3-3 0 0,1 0 0 0,0-3 0 15,1-2 0-15,1-3 144 0,0-1-16 0,1-3 0 16,0-2 0-16,0-1 0 0,-1-2 80 0,0-2 16 16,-1-3 0-16,-1-2 0 0,-3-1-16 0,0-1 0 15,-3 1 0-15,-3 2 0 0,-2 1-80 0,-1 3 0 0,-2 0-128 0,-2 4 192 16,-1 1-192-16,-1 4 0 0,-2 2-192 0,-1 3 192 31,0 2-736-31,0 3-32 0,-1 0-16 0,1 4 0 16,0 2-1712-16,1 2-320 0,1 4-80 0</inkml:trace>
  <inkml:trace contextRef="#ctx0" brushRef="#br0" timeOffset="202360.67">22322 13409 14735 0,'0'0'1312'0,"0"0"-1056"0,1 7-256 0,-1-7 0 16,0 0 3312-16,0 0 592 0,0 0 128 0,0 0 32 15,0 0-1600-15,0 0-320 0,0 0-64 0,0 0-16 0,7-2-752 0,0-3-160 16,0-1-16-16,3-2-16 0,1-1-656 16,2 0-128-16,2-2-16 0,3-1-16 15,-2-1-144-15,1 0-32 0,2 1 0 0,0 1 0 0,-2 1-128 16,0 1 0-16,-2 1 0 0,0 3 0 16,-4 1 0-16,1 4 0 0,-2 0 0 0,-2 3 0 0,1 0-224 0,-1 2 80 15,-3 2 16-15,1 2 0 16,-1 0-416-16,1 1-80 0,0 1-16 0,1 0 0 15,1-2-304-15,1 0-64 0,-1-1-16 0,3 0 0 16,3-3-64-16,2 1 0 0,1-3-16 0,2 0 0 16,2-2-224-16,2-1-32 0,0-1-16 0,1-1 0 15,-1-2 560-15,-1-2 112 0,0 0 32 0,-3-3 0 0,0-2 672 0,-6-1 0 0,-1-3 176 0,-1 1-48 16,-4-1 576-16,-3-1 96 16,-4 0 32-16,-2 0 0 0,-2 2 832 0,-4 1 160 0,-3 2 32 15,-1 2 16-15,-2 1-400 0,-2 3-96 0,-3 3-16 0,-1 1 0 16,0 2-816-16,1 3-160 0,-3 3-48 15,2 1 0-15,1 2-336 0,0 2 0 0,1 2 0 16,5 1 0-16,1 0 0 0,2 2 0 0,1-1-128 0,3 3 128 16,1-1 0-16,3-2-160 0,2 0 160 0,2-2 0 15,1-1 0-15,1-2 144 0,3-2 16 0,4-2 0 0,0-5-160 0,1-1 128 16,3-1-128-16,3-3 128 0,0-3-128 0,2-2 0 16,2-3 0-16,1-2 0 0,3-3 0 0,-3-5 0 15,1-3 128-15,-1-5-128 0,0-4 0 0,-1-1 128 16,-1-1-128-16,-1-1 128 0,-4 3-128 0,-1 4 192 15,-3 1-192-15,-4 5 192 0,-1 3 368 16,-1 4 80-16,-3 3 0 0,0 4 16 0,-3 3-160 0,0 6-48 16,0 0 0-16,0 0 0 0,-8 8-288 0,1 3-160 15,-2 1 160 1,0 5-160-16,-1 2 0 0,0 3 0 0,2 2 0 0,-1 1 0 0,0 2-208 0,1 0 64 16,2-1 16-16,1 1 0 0,0-2-64 0,1-1 0 0,2-1 0 0,1-1 0 31,1 0-1040-31,2-3-224 0,2-2-32 0,2-1-16 15,0-2-1984-15,1-2-400 0</inkml:trace>
  <inkml:trace contextRef="#ctx0" brushRef="#br0" timeOffset="202518.33">23214 13440 9215 0,'0'0'816'0,"0"0"-656"16,-5 1-160-16,-1-1 0 0,1 1 5600 0,-1 0 1088 0,6-1 224 0,-5 1 32 15,-1 2-4800-15,6-3-960 0,-5 2-192 0,5-2-32 16,0 0-448-16,-5 2-96 0,5-2-16 15,0 0 0-15,0 0-400 0,0 0-176 0,0 0 16 16,0 0 0 0,0 0-2624-16,0 0-528 0</inkml:trace>
  <inkml:trace contextRef="#ctx0" brushRef="#br0" timeOffset="203070.51">23922 12664 7359 0,'0'0'656'0,"0"-5"-528"15,-1-2-128-15,-1 1 0 0,2-1 4928 0,0 2 944 0,0-2 192 0,2 2 32 0,-1-1-3872 0,-1 6-784 16,1-5-160-16,1-1-16 0,0 1-176 0,-2 5-16 31,6-4-16-31,-2 2 0 0,3 0-352 0,0 1-64 0,1 2 0 0,1 0-16 0,1 0-128 0,1 1-32 16,2 3 0-16,1 1 0 0,2 2-144 0,-1 3-48 15,2 3 0-15,-2 4 0 16,0-1-128-16,1 4-16 0,-2 2-128 0,-2 5 192 0,-2 1-48 0,-1 1-16 16,-3 4 0-16,-2 4 0 0,-4 3 160 0,-2-7 32 0,-3 2 0 15,-4 5 0-15,-5 5-80 0,-5 1-16 16,-4 4 0-16,-2-1 0 0,-3 2-96 0,0-1-128 16,-1-2 176-16,2 0-176 0,-3-3 176 0,0-1-176 15,0-3 160-15,-1-4-160 0,2-3 448 0,-6 5 0 0,2-6 0 0,1-5 0 16,2-5 64-16,3-4 16 0,0-4 0 0,3-2 0 15,1-1-224-15,2-1-48 0,3-4-16 16,0 0 0-16,1-2-240 0,3-2 0 0,2-1 0 16,3 1 0-1,2-2-256-15,1 0-160 0,6-2-32 0,0 0 0 16,0 0-576-16,0 0-128 0,0 0-32 0,8-1-12576 0,1-1-2528 0</inkml:trace>
  <inkml:trace contextRef="#ctx0" brushRef="#br0" timeOffset="207195.59">2312 15483 25679 0,'0'0'1136'0,"-7"5"240"0,0-3-1104 0,7-2-272 0,-6 3 0 0,6-3 0 15,0 0 896-15,0 0 128 0,0 0 32 0,0 0 0 16,0 0 192-16,0 0 32 0,0 0 16 0,0 0 0 0,0-8-384 0,2-1-80 16,3-2 0-16,2-3-16 15,4-2-224-15,3-2-32 0,2-3-16 0,3-1 0 0,-2-4-304 0,3-1-64 0,1-4-16 16,-1 0 0 0,0-3-160-16,1-1 0 0,-3-1 0 0,-1 1 0 0,-3-1 0 0,-1 4 0 0,-3 3-224 0,-2 3 80 15,-3 6 144-15,-1 3-192 0,-2 4 192 16,-2 4-192-16,-2 4 192 0,2 5-160 0,0 0 160 0,-7 5-160 15,-1 5-272-15,1 3-48 0,-1 4-16 0,1 2 0 32,-1 5-192-32,0 0-32 0,0 1-16 0,3 0 0 0,0 0 240 0,3-2 48 0,3-1 16 0,3-3 0 15,1 0 240-15,3 5 32 16,-1-5 16-16,0-8 0 0,2-1 144 0,0 0 224 0,1-1-48 0,2-1-16 0,-1 0 336 0,5 3 64 16,-3-2 16-16,-6-5 0 0,0 1 288 0,0-1 64 15,-7-4 16-15,8 7 0 0,-8-7 32 0,0 0 16 16,0 0 0-16,0 0 0 0,0 0-80 0,-6 6-16 0,-1-1 0 0,-2-2 0 15,-2-1-496-15,0 2-96 16,-4-2-32-16,1 0 0 16,-1 0-448-16,0 0-80 0,-1 1-32 0,2-1 0 31,-3-1-1296-31,9 0-256 0,0-1-48 0,-1-2-10272 0,4-3-2048 0</inkml:trace>
  <inkml:trace contextRef="#ctx0" brushRef="#br0" timeOffset="207415.35">2988 14694 37775 0,'0'0'1664'0,"-5"-3"368"0,-3 0-1632 0,2 2-400 0,6 1 0 0,-5 0 0 15,-4 1 576-15,3 3 48 0,-1 1 0 16,1 4 0 0,-1 2-208-16,0 3-32 0,2 5-16 0,-1 3 0 15,1 2-48-15,1 4-16 0,-1 0 0 0,2 3 0 0,0 1 16 0,-1 2 0 16,2 1 0-16,0 1 0 0,1-2-320 0,0-1 0 15,-2-3 0-15,2 0 0 0,2-1 0 0,-1-3 0 16,0-2 0-16,2-2 0 16,0-1-352-16,1 6-176 0,-1-8-48 0,0-8-12016 15,3-2-2400-15</inkml:trace>
  <inkml:trace contextRef="#ctx0" brushRef="#br0" timeOffset="207730.58">2996 15266 24879 0,'0'0'1088'0,"0"0"256"0,-3-3-1088 0,1-2-256 0,2 5 0 0,0 0 0 16,1-5 2976-16,-1 5 544 0,3-6 96 0,0 1 32 15,4 0-2688-15,2 0-512 16,1-1-128-16,2 0 0 0,3-3-320 0,2 0 0 16,-1-2 0-16,2 0 0 0,-1-1 0 0,2-1 0 15,-1-1 0-15,-2-1 0 0,0 0 0 0,-4 1 0 0,-1 0 0 0,-3 2 0 16,0-1 0-16,-6 3 160 0,-1 1-160 0,-2 3 128 15,-1 1 128-15,-2 2 0 0,-4 0 16 0,0 3 0 16,-2 2 176-16,-1 2 16 0,-2 3 16 0,0 1 0 16,-3 0-192-16,1 3-32 0,0 3-16 0,3 1 0 15,-1 0-240-15,2 2 0 0,1-2 0 0,4 1 0 16,-2 0 0-16,4-1 0 0,2-1 0 0,2 0 0 16,2 0-272-16,4 0 48 0,0-3 16 0,1-1 0 15,3-2-656-15,9 1-128 0,0-3-32 0,4-3 0 16,3-3-2368-16,-7-1-496 0,25-6-80 0,1-4-9056 15</inkml:trace>
  <inkml:trace contextRef="#ctx0" brushRef="#br0" timeOffset="208012.27">3496 15142 20271 0,'-11'4'1792'0,"11"-4"-1424"16,-6 4-368-16,-4 3 0 0,0 1 2240 0,-1-1 384 16,1 1 80-16,4-2 16 0,-2 0-1504 0,0 1-288 15,1 1-64-15,-4 1-16 0,2 0-96 0,4-3-32 16,1-1 0-16,1 0 0 0,3-5-80 0,0 0 0 15,0 0-16-15,0 0 0 0,0 0-160 0,0 0-16 16,0 0-16-16,0 0 0 0,5-4-224 0,5-4-32 0,-3-1-16 0,-1 1 0 16,2-1-32-16,1-2 0 0,0-1 0 0,-1-1 0 15,1-1-128-15,0 0 160 0,0 1-160 0,1 2 160 16,-1 1-160-16,-1 3 128 0,0 1-128 16,0 3 128-16,-2 2 96 0,1 2 16 0,0 1 0 15,-2 4 0-15,1 1-240 0,-1 2 176 0,-1 2-176 0,1 1 160 16,0 1-160-16,1 2-272 0,-1 0 64 0,2 0 16 31,0 0-560-31,0-1-96 0,1-1-32 0,3-1 0 0,1-4-1936 0,2-1-400 0,3-3-80 16</inkml:trace>
  <inkml:trace contextRef="#ctx0" brushRef="#br0" timeOffset="208687.59">4025 14928 22111 0,'-7'-1'1968'0,"-2"0"-1584"16,-3 1-384-16,-1 1 0 0,-2 1 3104 0,-2 3 544 15,-1 1 96-15,0 2 32 0,-3 2-2432 0,-1 2-496 16,0 2-80-16,-1 2-32 0,-1 0-112 0,3 2-32 16,2-1 0-16,4 1 0 0,0 0-192 0,4-1-32 15,2 0-16-15,4 0 0 0,1 0-128 0,1-2-32 0,3-2 0 16,4 0 0-16,0-2-48 0,3-2-16 16,3 0 0-16,1-3 0 0,2-3-128 0,2-2 0 15,2-3-192-15,9-5 192 0,0-3-144 0,-8 1 144 16,-1-4 0-16,0-2 0 0,0-6 0 0,0-3 0 15,1-4 0-15,1-3 0 0,-3-5 0 0,1 1 0 16,-5-1 0-16,1-4 0 0,-2 3 0 0,-2 2 0 0,-2 1 144 0,0 3-144 16,-4 4 480-16,-1 6 16 0,-2 3 0 0,-1 2 0 15,-1 4 224-15,0 5 48 0,2 7 16 0,0 0 0 16,0 0-336-16,-6 3-80 0,-1 1-16 0,-1 5 0 16,0 2-352-16,-2 4 0 0,3 6 0 0,-1 1 0 15,0 4 0-15,1 0 0 0,0 3 0 0,2 0-128 16,0 0 128-16,2 3 0 0,0 0 0 0,1-1 0 15,2-2 0-15,2 0-128 0,-1-3 128 0,2 9-128 16,1-6-352 0,3-5-64-16,1-4-16 0,-2-8 0 0,3-2-1744 15,1-1-368-15,0-1-64 0,4-3-16 0,2-3-384 0,1-3-64 0,2-1-32 0,1-1 0 16,-1-2-1104-16,2 0-208 0,0-2-64 0,0 1 0 0,-2-2 3424 0,-2 1 672 16,-2 1 144-16,-3 0 32 0,-3 1 2432 0,-2-1 480 15,-2 0 112-15,-2 0 0 0,-1 1 304 0,-2 5 48 16,0-7 16-16,0 0 0 0,0 1-1072 0,0-1-192 15,1-1-64-15,-1 2 0 0,0-2-400 0,3 0-96 16,0 0-16-16,1-2 0 0,1 0-560 0,0-1-112 16,0-1-32-16,0-1 0 0,2-2-192 15,-1 1-64-15,1 0 0 0,-1 0 0 16,0 1-64-16,-1 2 0 0,-1 1-16 0,-1 2 0 0,0 0 160 0,-3 2 48 16,0 6 0-16,0 0 0 0,0 0 192 0,0 0 64 15,-6 1 0-15,-2 4 0 0,-1 1-192 0,-1 2-16 16,0 3-16-16,1 2 0 0,-1 3-272 0,1 1-144 15,0 1 160-15,1 0-160 0,2-2 0 0,0 1 0 0,3 1 0 0,2 0 0 16,2-3 0-16,1 0 0 0,1-2-160 0,4-1 160 31,2-1-544-31,2-1-32 0,1-3 0 0,3 1 0 16,2-3-1552-16,3-3-320 0,3-2-64 0,1-4-14800 0</inkml:trace>
  <inkml:trace contextRef="#ctx0" brushRef="#br0" timeOffset="209243.13">4482 15102 12895 0,'0'0'576'15,"0"0"112"-15,-1-4-560 0,1-3-128 0,1-1 0 16,0 1 0-16,2-2 3088 0,-2 0 592 16,1 0 112-16,1 0 32 0,0 2-1712 0,2-1-320 15,0 1-80-15,1 2-16 0,0 1-544 0,2 0-96 0,0 1-32 0,1 1 0 16,-1 3-256-16,2 2-64 0,1 2-16 0,1 2 0 16,-3 3-288-16,2 3-48 15,0 2-16-15,-2 2 0 0,1 1-80 0,-2-1-32 16,-3 1 0-16,1 8 0 0,-2-2-80 0,-4-2-16 0,-1-3 0 0,0-4 0 15,-1-2-128-15,-2 3 192 0,0-5-192 0,0-2 192 16,4-9-48-16,0 0 0 0,-7 6 0 0,7-6 0 16,0 0 352-16,0 0 64 0,0 0 16 0,-6-7 0 15,2-3-64-15,4 2 0 0,-1-3 0 0,2-2 0 0,1-2-304 0,4-12-64 0,1 0-16 0,3 1 0 32,4-2-128-32,-5 9 0 0,1 0 0 0,2-1 0 0,1 1-208 0,0 4 80 15,1 0 128-15,1 3-208 0,-1 1-1680 0,-1 4-336 0,-1 0-64 0,0 3-16 31,-2 1-1456-31,1 2-288 0</inkml:trace>
  <inkml:trace contextRef="#ctx0" brushRef="#br0" timeOffset="209574.73">4981 15009 32479 0,'0'0'1440'0,"0"0"288"0,0 0-1376 0,-4 5-352 15,2 1 0-15,0 0 0 0,0 2 480 0,-1 1 32 16,0 1 0-16,2 1 0 0,0 0 48 0,0 1 16 15,0 1 0-15,0-2 0 0,0 1-80 0,1 0-16 16,-2-1 0-16,2 1 0 0,0-1 32 0,2-2 16 0,-2-1 0 0,1-2 0 16,-1-6-240-16,2 6-48 0,-2-6-16 0,0 0 0 15,0 0 32-15,0 0 0 16,4-5 0-16,3 0 0 0,-2-3-96 0,1-2-16 0,-1-2 0 0,3-3 0 16,0-3-144-16,1-2 160 0,-1-2-160 0,2-1 160 15,0-1-160-15,1 2 128 16,0 1-128-16,1 2 128 0,0 4-128 0,0 3 0 15,1 2 0-15,-2 3 0 0,0 3 0 0,-3 1 0 0,2 2 0 0,0 3 0 0,-1 1 0 0,1 3 192 16,-4 1-192-16,2 3 192 16,0 1-192-16,-2 1 0 0,1 2 0 0,0 2 0 0,-3-1 0 15,0 2-224-15,0-1 48 0,-1 1 16 16,-2-1-432 0,2 1-96-16,0-1-16 0,0 0 0 0,0-3-2272 15,3-2-464-15</inkml:trace>
  <inkml:trace contextRef="#ctx0" brushRef="#br0" timeOffset="210216.32">5611 14985 16575 0,'0'0'736'0,"-3"-6"160"0,-2-2-720 0,2-1-176 16,0 1 0-16,-2-1 0 0,-1 0 3584 0,0 0 704 16,1-1 128-16,-1 1 16 0,1 1-2576 0,-2 0-512 15,1 1-96-15,1 2-32 0,-1 2-288 0,6 3-64 16,-5 1-16-16,-1 2 0 0,0 1-256 0,-1 4-48 15,3 2-16-15,-3 2 0 0,1 3-400 0,-1 2-128 16,0 2 0-16,2-1 0 0,1 1 144 0,1 0-144 16,2-2 0-16,1 1 144 0,-1-2-144 0,1 1 0 15,1-5 0-15,3 0 0 0,-2-2 0 0,2-1 0 16,-4-9 176-16,6 6-176 0,0-1 256 0,2-3-64 0,0-1 0 0,2-3 0 16,1-1-64-16,1-3 0 15,2-3-128-15,2-1 192 0,2-2-192 0,2-2 128 0,2-5-128 16,1-2 0-16,0-1 0 0,1 0 0 15,-1 2 0-15,0 1 0 0,3 3 0 0,-5 4 0 0,-3 2 0 0,0 3 0 0,-4 2 0 0,-1 3-160 16,-2 1 160-16,-2 3-128 0,-1 2 128 16,-3 1 0-16,0 3 0 0,-3 1-128 15,-2 0-48-15,-2 4 0 0,-1 0 0 0,-3 0 0 16,-1 1 16-16,0 1 0 0,-2-1 0 0,1-1 0 0,-2 0 160 16,2-1 0-16,-1-1 0 0,2 0 0 0,2-3 0 15,0-1 0-15,5-7 128 0,0 0-128 0,0 0 256 0,0 0-32 16,0 0 0-16,0 0 0 0,6-4-64 0,1-1-16 15,2-3 0-15,2-2 0 0,1-3-144 0,4-2 0 16,0-3 0-16,3-1-176 0,-3-3 16 0,3 3 0 16,-1 0 0-16,-3 2 0 0,1 2 160 0,-2 2 0 15,-2 2 0-15,-1 2 0 0,-2 2-128 0,-2 3 128 0,-1 1-128 0,-6 3 128 16,0 0 0-16,0 0 0 16,0 0 0-16,-1 7 176 0,-2 2-176 0,-1 1 0 15,0 1-160-15,2 2 160 0,-3 0-144 0,3 2 144 16,0-1-128-16,1 0 128 0,1 1 0 0,1-1-160 0,3-1 160 0,1 0 0 15,-1 1-128-15,2-3 128 16,0-2 0-16,1-1 0 0,-2-1 0 0,1-2 0 0,-3 1 0 0,-3-6 144 16,0 0 224-16,0 0 32 15,0 0 16-15,0 0 0 0,0 0 32 0,0 0 16 16,0 0 0-16,-5 4 0 0,-1-2-208 0,-1-1-64 0,0 1 0 0,-1-1 0 31,0 1-656-31,1-1-144 0,-1-1-32 0,1 1-12624 0,2 0-2544 0</inkml:trace>
  <inkml:trace contextRef="#ctx0" brushRef="#br0" timeOffset="211518.46">6948 15153 21183 0,'0'0'944'0,"-2"-5"192"0,0-4-912 0,2 2-224 15,2-2 0-15,0-1 0 16,-2-2 2304-16,3-2 400 0,2-3 96 0,2 0 16 0,2-2-1664 0,0-2-320 16,4-2-64-16,-1-1 0 0,1-1-176 0,-2 3-16 0,-1 2-16 0,-1 2 0 15,-2 4 96-15,-1 3 32 16,-2 2 0-16,-1 2 0 0,-3 7 112 0,0 0 32 0,0 0 0 0,0 0 0 15,2 7-320-15,-1 4-48 16,-4 3-16-16,3 2 0 0,0 2-224 0,2 3-48 0,0 1-16 0,-1 1 0 16,1 0-160-16,2 0 0 0,2-1-160 15,3-2 160-15,-2-2-192 0,4-2 48 16,3-1 16-16,2-4 0 0,3-3-112 0,0-2-16 0,1-4 0 16,4-3 0-16,1-3-64 0,1-3 0 15,1-1-16-15,0-3 0 0,1-3 96 0,-2-2 32 16,-1-3 0-16,-2-1 0 0,-1-3 208 0,-3 1-192 0,-5 0 192 0,0 0-192 0,-4-1 192 0,-3 2-144 15,-1 1 144-15,-2 4-128 0,-4 1 256 0,-3 4 64 16,0 3 16-16,-3 1 0 0,-3 4 352 16,-2 3 64-16,-2 2 16 0,-1 3 0 0,-2 3-416 0,0 3-80 15,-1 2-16-15,1 2 0 0,-1 1-128 16,1 2 0-16,0-1 0 0,2 3-176 0,2 1 176 16,2-1 0-16,1-2 0 0,4 1 0 0,2-2-208 0,1-2-16 15,2-2 0-15,3-1 0 0,1-2 0 0,2-2 0 16,0-3 0-16,3-1 0 0,1-3 224 0,1-2 0 0,3-3 0 15,-1-1-144-15,2-4 144 0,1-3 0 16,0-3 0-16,0-2 0 0,1-2 0 0,-1 1 128 16,-2-1-128-16,0 1 0 0,-3 3 0 0,-2 2 128 15,0 2-128-15,-2 3 0 0,-2 3 192 0,-5 5-48 16,0 0 0-16,0 0 0 0,6 3 32 0,-2 4 0 0,1 1 0 0,-2 3 0 16,0 1-176-16,1 2 128 0,-2 0-128 0,1 0 128 15,1 1-128-15,1-2 0 16,-1-2 0-16,2-1-176 0,0-3 176 0,3 0-208 0,1-3 80 0,1-1 128 15,-1-5-336-15,2-1 48 0,2-2 16 0,1-3 0 16,1-3 96-16,2-3 32 0,-2-4 0 16,1-3 0-16,-1-1 144 0,-1-3 0 0,1-4 0 15,1-3 128-15,-1-3-128 0,-1-3 144 0,0-3-144 0,-2-1 160 16,-1-1-160-16,-1 3 0 0,-2 2 0 0,-1 5 0 16,-4 6 352-16,-1 5-16 0,-2 3 0 0,0 5 0 15,1 3 304-15,-4 3 64 0,-1 4 16 0,3 4 0 16,0 0-336-16,-4 5-80 0,-2 3-16 0,1 4 0 15,0 3-288-15,-1 5-144 0,-2 4 16 0,0 3 0 16,2 1 128-16,0 2-128 0,0 0 128 0,0 0-128 0,2 0 128 0,2 0 0 16,0-2 0-16,4 0 0 0,1-2 0 0,1 0 0 15,3-3 0-15,1-2 0 0,1-4 0 0,1 0 0 16,0-4-144-16,3-3 144 0,1-1-192 0,0-4 16 16,0-2 16-16,-1 0 0 0,1-4 160 0,0-4-128 15,0-1 128-15,1-3-128 0,-2-1 128 0,2-2 0 16,-1-1 0-16,1-3-128 0,-2 0-16 0,-2 0 0 0,-1 1 0 15,-1 2 0-15,-2 2 144 0,-1 1 0 16,-2 2 0-16,-2 3 0 0,0 0 144 0,-2 5 64 16,0 0 16-16,0 0 0 0,-5 6 112 0,0 0 32 0,-2 5 0 15,3 0 0-15,-1 0-368 0,0 1 0 16,-1 0 0-16,2 3 128 0,1-1-128 0,0 0 0 0,2 1 0 0,1-2-128 16,2 0 128-16,2-1 0 0,0-1-144 0,3-1 144 15,-1-2-160-15,2-2 160 0,2-1-208 0,1-2 80 16,2-2-48-16,1-3 0 0,2-1 0 0,0-3 0 15,2-2 176-15,-2-1 0 16,4-5-144-16,2 0 144 0,2-1 0 0,0-2-144 16,-5 0 144-16,1-1 0 0,-1 0-224 0,-3 2 64 0,0 3 16 15,-4 1 0-15,-2 2 144 0,-3 2 0 0,0 4 0 0,-7 4 0 0,0 0 0 0,4 3 0 16,-1 2 0-16,-1 4 0 0,0 1 144 0,-1 1-144 16,-1 2 192-16,0 2-192 0,-1-3 0 0,1 2 0 15,0 0 0-15,1 1 0 0,0-1 0 16,1 0 0-16,2-2 0 0,0-1 0 0,2-1 0 15,1-2 0-15,0-2 0 0,2-1 0 16,2-2 0-16,1-2 0 0,0-2 0 0,0-1 0 0,0-2 128 0,0-2-128 16,0-2 144-16,2 0-144 0,-2-3 256 0,-1-3-64 15,-3 0 0-15,1-1 0 0,-1-1 48 0,-3 1 0 16,-1-1 0-16,-4 2 0 0,-2 0 80 0,-3 1 32 16,0 1 0-16,-3 2 0 0,-1 2-32 0,-2 2 0 15,-2 0 0-15,-2 1 0 0,-3 4-528 0,-2 2-112 16,0 1-32-16,-1 0 0 15,-4 2-1280-15,0 1-256 0,-2-2-48 0,-2 1-16 16,-4 2-1936-16,5-3-384 0</inkml:trace>
  <inkml:trace contextRef="#ctx0" brushRef="#br0" timeOffset="211659.44">8153 14471 35871 0,'0'0'1600'0,"-4"-5"320"0,-2 2-1536 0,1 0-384 0,-1-1 0 0,1 1 0 32,0 0-496-32,5 3-160 0,0 0-48 0,0 0-14528 0</inkml:trace>
  <inkml:trace contextRef="#ctx0" brushRef="#br0" timeOffset="211823.62">7764 14628 37087 0,'0'0'1648'0,"0"0"336"0,0 0-1600 0,0 0-384 16,0 0 0-16,4-4 0 0,3 0 0 0,4 2 0 16,2 0 0-16,8 1 0 0,9 1 0 0,3-1-192 15,3-2 64-15,1 1 128 16,2-1-2112-16,2 0-288 0</inkml:trace>
  <inkml:trace contextRef="#ctx0" brushRef="#br0" timeOffset="212084.59">9947 14816 42047 0,'0'0'1856'0,"-1"-3"384"0,1 3-1792 0,0 0-448 16,0 0 0-16,4-4 0 15,2 1-256-15,0 0-160 0,1 0-32 0,3-2 0 0,4 0 112 0,2-1 16 0,-1 1 0 0,2-1 0 32,1 0-2144-32,2 0-416 0,2 1-96 0,7-3-11488 0</inkml:trace>
  <inkml:trace contextRef="#ctx0" brushRef="#br0" timeOffset="212241.23">9898 14958 30399 0,'0'0'1344'0,"-6"0"288"0,6 0-1312 0,0 0-320 0,-4 3 0 0,4-3 0 0,0 0 1552 0,0 0 240 16,4 8 64 0,4-1 0-16,3-1-1248 0,2 1-240 0,2-2-48 15,4 1-16-15,3-1-176 0,3 1-128 0,3-3 192 0,3-1-192 16,3-1 0-16,0-1-272 0,0-2 16 0,0 0-11008 15,-1-4-2224-15</inkml:trace>
  <inkml:trace contextRef="#ctx0" brushRef="#br0" timeOffset="212668.84">12199 14292 38703 0,'0'0'3440'0,"1"-6"-2752"15,0-1-560-15,0 2-128 0,-1 5 0 0,1-6-192 16,-1 1 32-16,0 5 16 0,0 0 336 0,0 0 80 0,0 0 16 0,0 0 0 15,0 0 144-15,-6 7 16 0,-1 3 16 0,-1 5 0 16,1 0-128-16,-1 4-16 0,0 4-16 0,-1 2 0 16,1 2-48-16,-1 1 0 15,1 2 0-15,2 1 0 0,-1 2-128 0,3-3-128 16,-2-1 144-16,3-1-144 0,1-3 160 0,0-2-160 16,2-1 160-16,2-2-160 0,-1-4 432 0,2 0-16 0,0-2 0 0,3-2 0 15,0-2-48-15,2-2-16 0,1-1 0 0,3 0 0 16,2-2-192-16,1-2-32 0,1 0-128 0,2-2 192 15,0-2-192-15,1-1 0 0,0-2 0 0,1 1 0 16,-1-1-448-16,2-1-96 0,-2 0-16 16,2-1 0-16,1 3-1824 0,-1-1-368 0,-1 0-80 15,-2 2-14128-15</inkml:trace>
  <inkml:trace contextRef="#ctx0" brushRef="#br0" timeOffset="212966.41">12564 14749 17503 0,'0'0'768'0,"0"0"176"0,-2-6-752 0,1 1-192 16,0-1 0-16,2 1 0 0,1-2 3648 0,1 1 704 16,2-1 144-16,1 1 32 0,2-2-3264 0,1 0-656 15,1-1-128-15,1 1-32 0,0-2-448 0,1-1 0 16,0-1 0-16,0 1 0 0,-1-2 160 0,-1 2-160 16,-1 0 160-16,-2 2-160 0,-2 1 416 0,-3 1-16 15,-1 3 0-15,-2 1 0 0,-1-1 320 0,-2 4 64 16,-3 2 16-16,-1 3 0 0,-3 1-304 0,0 2-64 15,-2 2-16-15,0 1 0 0,1 2-96 0,-2 2-32 0,2 0 0 0,1 1 0 16,1 1-144-16,3-1-16 16,0 1-128-16,2-1 192 0,2 0-192 0,0-1 0 15,3 2 0-15,1-2 0 0,2-2 0 0,3 1 0 0,1-3-144 0,0-2 144 16,3 0-432-16,3-1 16 16,3-4 0-16,0 0 0 0,3-3-1664 0,1-2-336 15,2-4-64-15,0 0-8208 0,2-3-1664 0</inkml:trace>
  <inkml:trace contextRef="#ctx0" brushRef="#br0" timeOffset="213170.31">13011 14556 3679 0,'1'-19'320'0,"-1"11"-320"0,-1-2 0 0,-2 1 0 0,-1 0 5600 0,1 3 1056 16,-2-1 192-16,0 3 64 0,-1-1-3456 0,1 3-672 15,0 1-144-15,5 1-16 0,-5 2-1504 0,-1 2-288 16,2 1-64-16,0 5-16 0,1 2-352 0,0 2-64 16,1 4-16-16,0 2 0 0,1 1 64 0,1 2 16 15,-3 2 0-15,1 0 0 0,2 2-144 0,-1 0-16 16,-1 3-16-16,0-1 0 0,1-1-224 0,-2 1 144 15,0-2-144-15,-1 1 128 0,-2-2-128 0,3-2 0 16,2 0 0-16,1-2 0 16,-2-3-656-16,1-2-64 0,1-3-16 0,1-2 0 15,0-3-2336-15,3-2-448 0,-4-7-112 0</inkml:trace>
  <inkml:trace contextRef="#ctx0" brushRef="#br0" timeOffset="213531.35">12892 14775 34031 0,'-11'-5'1504'0,"11"5"320"0,6-3-1456 0,1-2-368 16,-1 0 0-16,1-1 0 0,6 1 0 0,3-1-128 0,1 0 0 0,0-2 0 15,2 0 128-15,0-1 0 16,2-3 0-16,1 1 0 0,-2 0 0 0,1-1 0 0,0-1 0 0,0-1 0 16,-1-2 0-16,-3 1 0 0,1-2 0 0,-3 1 0 0,-2 0 0 0,-2 3 0 15,-2 0 0-15,-2 2 0 0,-4 1 240 0,-3 0-32 16,0 4 0-16,-4 0 0 0,-1 2 544 0,-1 0 96 15,-3 2 32-15,-1 2 0 0,-1 1-176 0,-1 0-48 16,2 3 0-16,-3 1 0 0,2 2-368 0,1 2-80 16,1 2-16-16,1 0 0 0,1 2 0 0,0 1 0 15,2 3 0-15,-1 1 0 0,2 3 128 0,0 1 0 16,1 1 16-16,1 3 0 0,2 2 112 0,2 1 32 16,-1-2 0-16,1 3 0 0,2-1-176 0,-2-1-48 15,-1-1 0-15,0-1 0 0,0-1-256 0,-1 2 128 16,0-3-128-16,0-2 0 0,0-2 0 0,-1-3 0 15,0 0 0-15,0-3 0 16,-1-2-240-16,-2-1-144 0,1-1-48 0,-1-2 0 16,-2-3-1552-16,1 0-320 0,-1-3-64 0,-4-1-14736 0</inkml:trace>
  <inkml:trace contextRef="#ctx0" brushRef="#br0" timeOffset="213734.71">12761 14958 34095 0,'0'0'1504'0,"-1"-6"320"0,0 0-1456 0,2-1-368 0,2 1 0 0,4 0 0 16,2 1 544-16,5-1 32 0,6 1 16 0,4-2 0 15,2 0-176-15,5 2-32 0,4-2-16 0,3 2 0 0,-2-1-368 0,2 1 0 16,3-1 0-16,1 0-128 0,0-1 128 0,1 2-128 16,0-1 128-16,-1 1-128 15,-2-1-1344-15,-3 3-272 0,-4-2-48 0,-4 2-8128 16,-3 1-1600-16</inkml:trace>
  <inkml:trace contextRef="#ctx0" brushRef="#br0" timeOffset="214204.24">12080 15278 21183 0,'-9'0'1888'0,"-1"1"-1504"0,-1-1-384 0,-1 1 0 16,-1 1 2224-16,1 1 368 0,1-1 80 0,1 1 16 15,-1-1-800-15,3-1-160 0,3 3-16 0,5-4-16 16,0 0-560-16,0 0-112 0,0 0-32 0,0 0 0 16,10 6-320-16,4-1-64 0,5-3-16 0,-3-1 0 15,4-1-368-15,5-1-80 0,5-1-16 0,4-2 0 16,4 0 16-16,2-1 0 0,5-2 0 0,5 0 0 16,3 0-16-16,1-1-128 0,-3-1 192 0,2 0-64 0,1 1-128 0,0-1 0 15,-1 0 0-15,1 1 0 0,3 1 0 0,-6 0 128 16,-3 0-128-16,-6 3 0 0,-7 0 144 0,-3-1-144 15,-6 2 160-15,-5 0-160 0,-5 0 272 0,-2 1-32 16,-4 1-16-16,-4 0 0 0,-6 1-16 0,0 0 0 16,0 0 0-16,0 0 0 0,-6-1-400 0,-2 1-64 15,-2 0-32-15,-1 2 0 16,-2 0-1456-16,-2 3-304 0,1-1-48 0,-3 2-9984 16,-2 0-2000-16</inkml:trace>
  <inkml:trace contextRef="#ctx0" brushRef="#br0" timeOffset="-214712.39">12520 15732 6447 0,'-10'10'576'0,"2"-3"-576"16,-1-1 0-16,2 2 0 0,1 0 1856 0,2 0 272 0,-1-2 48 0,5-6 16 16,0 0 16-16,-4 9 0 0,4-9 0 0,-2 9 0 15,2-9-352-15,0 0-64 0,0 0 0 0,0 0-16 0,0 0-288 0,0 0-48 16,0 0-16-16,0 0 0 0,0 0-368 0,0 0-80 16,0 0-16-16,0 0 0 0,0 0-320 0,0 0-80 15,0 0-16-15,0 0 0 0,0 0-240 0,0 0-48 16,10-5-16-16,-1 0 0 0,0-1-112 0,-1-1 0 15,2-3-128-15,1-1 192 16,1 0-192-16,3-4 128 0,0-3-128 0,3-2 0 16,0-1 0-16,1 0 128 0,0-1-128 0,-2 1 0 0,0 1 0 15,-3 3 0-15,-4 1 0 0,-1 4 0 0,-1 0 0 0,-3 5 0 16,-5 7 0-16,0 0 0 16,3-6-304-16,-3 6 48 0,0 0 16 0,0 0 0 15,0 0-400-15,0 0-96 0,0 0-16 0,-6 7 0 16,1-1 16-16,2 3 0 0,-1 0 0 0,4-9 0 0,0 11 416 0,0 0 96 15,0-11 16-15,2 11 0 0,0 0 208 0,0 1 0 16,3-1 0-16,-1 0 0 0,0-1 208 0,2 0 144 0,-1 2 32 0,1 2 0 16,1 0 304-16,0 0 64 15,2-2 16-15,0 1 0 0,0 0 160 0,1 0 32 16,-1 1 16-16,1-1 0 0,1-2-144 0,0-1-16 16,-1-2-16-16,1-1 0 0,1 0-240 0,-2-1-48 0,-1 0-16 15,2-1 0-15,0-1-224 0,-1-1-32 0,-1-1-16 0,0 0 0 0,-1-2-80 0,2 0-16 16,0-1 0-16,-1-2 0 0,-2-2-128 0,0 1 0 15,-1-1 144-15,1-2-144 16,2 0-304-16,0-1-128 0,0-3-16 0,1-2-16 16,0-2-2640-16,0 0-528 0</inkml:trace>
  <inkml:trace contextRef="#ctx0" brushRef="#br0" timeOffset="-214176.55">14199 14908 35007 0,'0'0'3120'0,"-6"-2"-2496"0,2 0-496 0,4 2-128 0,0 0 1424 0,0 0 272 15,0 0 48-15,0 0 16 0,0 0-976 0,0 0-192 16,6-1-32-16,5 0-16 0,0 1-320 0,6 0-64 15,-1 0-16-15,4 1 0 0,1-1-144 0,1 0 0 16,0-1 0-16,1 0 0 16,1 0-192-16,-1 0-80 0,-1-2-16 0,5 1 0 31,-5 1-2288-31,-2 1-464 0,-5 0-96 0,2 0-12736 0</inkml:trace>
  <inkml:trace contextRef="#ctx0" brushRef="#br0" timeOffset="-214022.69">14152 15139 25791 0,'-5'0'2304'0,"1"0"-1856"0,4 0-448 0,0 0 0 16,0 0 3232-16,0 0 544 0,0 0 128 0,0 0 0 31,0 0-2688-31,6 7-560 0,4-3-96 0,2 1-32 0,5-2-336 0,2 0-64 0,5 0 0 0,2 0-128 16,3-3 0-16,-1-1 0 0,1-2 0 0,-1-2 0 31,2 0-1920-31,0-1-448 0,-2 0-96 0</inkml:trace>
  <inkml:trace contextRef="#ctx0" brushRef="#br0" timeOffset="-203810.81">16277 14250 23951 0,'0'0'2128'0,"0"-9"-1696"16,1 1-432-16,-1-1 0 0,0 0 544 0,-1 3 32 15,1 0 0-15,0 6 0 0,-3-5 576 0,3 5 128 16,-1-5 32-16,1 5 0 0,0 0-480 0,-4 0-80 16,-1 3-32-16,0 2 0 0,-1 2-288 0,0 3-64 15,-1 1-16-15,0 3 0 0,0 0-128 0,0 3-32 16,0 0 0-16,-1 2 0 0,2 1-192 0,2 0 0 0,0 1 128 0,0-1-128 15,3 0 0-15,1-1 0 16,1-3 0-16,3 1 0 0,0-2 0 0,3 0 128 16,-1-3-128-16,3 0 0 0,1-1 288 0,2-2-32 0,1-3-16 15,0-1 0-15,2-3 80 0,-1-1 0 16,1-2 16-16,1-2 0 0,-1-4 16 0,0-2 0 0,-1-2 0 0,-1-1 0 16,-1-3-32-16,-1-3 0 15,-1-3 0-15,-2-2 0 0,-4-2 128 0,-1-1 0 16,-1 2 16-16,-4 0 0 0,-1 1-32 0,-2 2-16 0,-3 0 0 0,-2 4 0 15,0 1 48-15,-3 3 16 0,0 2 0 0,0 3 0 0,-1 3-480 16,1 1 0-16,-1 3 0 0,0 2-160 16,0 2-352-16,1 1-64 0,1 3 0 0,1 1-16 15,1 2-1568 1,1 1-304-16,2 1-64 0,1 2-8544 0,3-1-1728 0</inkml:trace>
  <inkml:trace contextRef="#ctx0" brushRef="#br0" timeOffset="-203661.41">16600 14467 30063 0,'0'0'1328'0,"0"0"272"0,0 0-1280 0,0 0-320 15,-2 6 0-15,2-6 0 0,-4 4 608 0,4-4 48 16,-3 5 16-16,3-5 0 0,0 0-272 0,0 0-48 0,0 0-16 0,0 0 0 31,0 0-1744-31,0 0-336 0,0 0-80 0</inkml:trace>
  <inkml:trace contextRef="#ctx0" brushRef="#br0" timeOffset="-203244.21">16743 14180 27647 0,'-8'-5'1216'0,"8"5"256"0,-4-2-1168 0,4 2-304 0,-6-4 0 0,6 4 0 0,0 0 336 0,-5 1 16 15,5-1 0-15,0 0 0 16,0 0 64-16,0 0 16 0,0 0 0 0,0 0 0 0,0 0 64 0,0 0 16 31,0 0 0-31,8 5 0 0,0-2 128 0,2-1 16 0,1-2 16 0,2-1 0 0,3-1-32 0,1-1-16 16,2-2 0-16,1 0 0 16,0-1-176-16,1 0-16 0,0-2-16 0,-1 1 0 0,-1 1 32 0,-1-1 16 15,-3 1 0-15,1 1 0 0,-3 1-112 0,-1 2-32 16,-2-1 0-16,-1 3 0 0,-9 0 0 0,6 4 0 0,0 1 0 15,-1 3 0-15,-3 2 0 0,1 1-16 0,-2 2 0 0,-1 2 0 16,0 2-160-16,-1 2-16 16,-3 0-128-16,0 2 192 0,-1 0-192 0,0 2 176 0,-1 0-176 0,1 2 160 15,-1-1-160-15,1-1 0 0,-1-1 144 16,2-1-144-16,0-1 128 0,0-2-128 0,0-1 128 0,1-1-128 16,0-1 0-16,1 0 144 0,0-3-144 0,2-1 0 15,0-1 0-15,0-1 0 0,0-2-192 0,1 0 48 16,0-1-784-1,3-1-160-15,0-2-16 0,1 2-16 0,-5-5-2272 16,8 1-464-16</inkml:trace>
  <inkml:trace contextRef="#ctx0" brushRef="#br0" timeOffset="-202866.86">17440 14133 28559 0,'3'-7'2544'0,"1"1"-2032"15,1-2-512-15,1 1 0 16,-1 2 944-16,-1 1 80 0,-4 4 32 0,0 0 0 16,0 0 64-16,0 0 16 0,0 0 0 0,0 0 0 0,0 0-688 0,1 9-128 15,-3 4-16-15,-1 1-16 0,0 1-128 0,-1 3-32 16,-2-2 0-16,-1 4 0 0,0 0-128 0,0 1 0 15,0 0 144-15,0 1-144 0,0 1 192 0,2-1-16 16,1-1-16-16,-1 0 0 16,0-2 144-16,1-1 16 0,4-3 16 0,3 0 0 0,0-3 304 0,1-1 64 15,2-1 16-15,0-1 0 0,-1-3-112 0,2 0-32 16,2-2 0-16,2 2 0 0,0-4-192 0,1-1-64 0,7-1 0 0,-2-1 0 0,-1 0-176 0,2 0-144 16,0-1 192-16,1 1-192 15,-1 0 0-15,0 0-144 0,2 1-16 0,-2 0 0 16,-2 1-1056-16,0 1-224 0,-1 1-32 15,-1 1-16-15,0 0-1808 16,-1 1-352-16</inkml:trace>
  <inkml:trace contextRef="#ctx0" brushRef="#br0" timeOffset="-202331.16">15984 14906 25679 0,'0'0'1136'0,"-9"1"240"0,-1-1-1104 0,5 0-272 0,-1 0 0 0,6 0 0 15,-9-1 1056-15,9 1 160 0,0 0 16 0,0 0 16 0,0 0 144 0,0 0 16 16,0 0 16-16,7 1 0 0,2 0-736 0,4 1-160 15,5-1-16-15,15 0-16 16,5 0-128-16,-9-1-32 0,5 0 0 0,8-1 0 0,6 0-192 0,9 0-144 16,8 1 192-16,7-2-192 0,5 1 160 0,3-1-160 15,4 0 128-15,7 1-128 0,7-1 128 0,2-2-128 16,1 0 128-16,5 0-128 0,6-1 128 0,-12 1-128 16,0 0 128-16,12 2-128 0,-1 1 0 0,-9 1 128 15,-8 1-128-15,-16 3 0 0,-6-1 0 0,-5 0 0 16,-3 0 128-16,-7 2-128 0,-7-1 0 0,-4 1 0 15,-9-1 144-15,-6 0-144 0,-7 0 0 0,-4-1-256 16,-6-1 32-16,-3 2 16 16,-4-1-976-16,-7-3-192 0,0 0-32 0,-9 4-9280 0,-4 1-1840 15</inkml:trace>
  <inkml:trace contextRef="#ctx0" brushRef="#br0" timeOffset="-201739.36">17070 15573 10127 0,'0'0'448'0,"0"0"96"0,0 0-544 0,2-5 0 0,0 0 0 0,0-1 0 0,-1 1 4656 0,0-1 816 15,1 2 160-15,-2-3 48 0,-3 0-4448 0,-2-10-880 16,-1 2-176-16,-1-1-48 0,-3 1 64 0,-2 0 16 16,1-1 0-16,-3 3 0 15,-1 1 336-15,-1 1 64 0,-2 2 16 0,-3 1 0 0,-2 3-128 0,0 2-32 16,-2 2 0-16,-1 1 0 0,2 3-336 0,-1 2-128 0,1 3 0 0,2 2 144 16,2 1-144-16,2 1 0 0,2 2 0 15,2 2 0-15,5-1 0 0,0 2 0 0,1-1 0 0,4 1 0 16,0-2 0-16,4 0 0 0,4 0-192 0,1-3 192 15,2-1 0-15,3-1 0 0,3-3 0 0,0 0 0 16,4-3 160-16,2-1 160 0,3-3 16 0,1-1 16 16,2-3 16-16,0-2 0 0,1-3 0 0,0-2 0 15,-1-2-112-15,0-4-32 0,1-3 0 0,-2-2 0 16,-2-3 64-16,-1-2 16 0,-2-4 0 0,-2-1 0 16,-4-1 0-16,-3-2 0 0,0-2 0 0,-1 3 0 15,-2 2 0-15,-1 4 0 0,-2 0 0 0,0 4 0 16,-2 3 48-16,-1 5 16 0,-2 2 0 0,0 5 0 15,-1 2 80-15,2 7 0 0,0 0 16 0,0 0 0 16,-9 2-336-16,1 4-128 0,1 2 0 0,1 6 144 0,-3 2-144 16,1 4-192-16,1 2 32 0,-1 2 16 0,-1 3 144 0,1 3-160 15,2 2 160-15,0 0-160 0,2 0 160 0,2-1 0 16,2 0 0-16,1-2 0 0,2 0 0 0,3-2 0 16,2-3 0-16,1-1 0 0,-2-1-128 0,2-4 128 15,1-1-128-15,1-4 128 16,0-1-800-16,1-1-80 0,0-3-16 0,1-2 0 15,0 0-1472-15,0-2-320 0,1 0-48 0,-2-2-7776 16,0-3-1568-16</inkml:trace>
  <inkml:trace contextRef="#ctx0" brushRef="#br0" timeOffset="-201473.36">17606 15142 35935 0,'0'0'3200'0,"0"0"-2560"0,0 0-512 0,0 0-128 16,0 0 352-16,0 0 48 16,0 0 16-16,0 0 0 0,-4 6-48 0,-3 5-16 0,-1 2 0 0,0 4 0 15,-3 2-144-15,-2 3-16 0,-4 3-16 0,1 2 0 16,-2 2-16-16,-3 3 0 0,-4 2 0 0,-3 1 0 16,1 3-32-16,-1 1-128 0,0 1 192 0,1-1-64 15,2-1-128-15,1-2 0 0,2-2 144 0,1-1-144 16,2-2 0-16,2-1 0 0,1-5 0 0,2-2 0 15,3-1-560-15,0-3-128 0,3-2-16 0,3-3-16 16,2-3-2800-16,1-3-544 16</inkml:trace>
  <inkml:trace contextRef="#ctx0" brushRef="#br0" timeOffset="-201080.54">17604 15560 34095 0,'0'0'3024'0,"0"0"-2416"16,-9 3-480-16,2 1-128 0,-2 2 0 0,1 3 0 0,-1 1 128 16,1 1-128-16,-2 0 192 0,0 2-48 0,1 0 0 0,2 0 0 15,3 1-144-15,1 2 0 0,2-1 0 0,2 1 0 16,1-1-160-16,2-1 160 0,3 0 0 0,2-2-144 16,1-4 144-16,2 1 0 0,1-2 0 0,3-3 0 15,1 0 0-15,2-2 144 0,2-3-144 0,-1-2 160 16,1-1-160-16,-3-4 160 0,1-2-160 0,-2-2 160 15,1-2-16-15,-3-1 0 0,-2-3 0 0,0-2 0 16,-2 0 112-16,-2 1 32 0,-1 1 0 0,-2 0 0 16,-3 2 304-16,-1 2 64 0,-2 4 16 0,-1 0 0 15,-1 1 272-15,0 2 48 0,2 7 16 0,0 0 0 16,-6-4-320-16,6 4-64 0,-8 0-16 0,2 4 0 16,0 2-480-16,1 4-128 0,0 2 0 0,1 2 0 15,0 2 0-15,-1 2 0 0,1 3 0 0,-1 1 0 16,2 2 0-16,0 2 0 0,0-1-144 0,0 1 144 0,2 0 0 15,0-1 0-15,0 0 0 0,1 0 0 0,2-3 0 0,0 0-176 16,1-4 176-16,0 0-128 16,0-3-352-16,1 0-64 0,-1-2-16 0,1-1 0 15,0-2-1504-15,-4-10-304 0,5 9-64 0,-5-9-8656 16,0 0-1728-16</inkml:trace>
  <inkml:trace contextRef="#ctx0" brushRef="#br0" timeOffset="-200149.81">18148 15333 7359 0,'-1'-10'656'0,"1"4"-528"15,0-2-128-15,0 0 0 0,0 0 4320 0,1 2 832 0,1-1 160 16,-2 7 48-16,1-7-3200 0,-1 7-640 16,2-9-128-16,-1 1-32 0,0 1 304 0,-1 7 48 15,3-7 16-15,-3 7 0 0,3-7-512 0,-3 7-80 16,3-8-32-16,-3 8 0 0,0 0-368 0,0 0-80 0,0 0-16 0,0 0 0 16,0 0-304-16,9 2-64 15,-1 2-16-15,-2 4 0 0,0 0-128 0,-1 5-128 16,1-2 144-16,-1 5-144 0,1 4 128 0,0 3-128 0,2 0 0 0,-1 6 0 15,-2 3 160-15,3 2-160 0,-3 2 160 0,1 4-160 16,-1 1 0-16,-1 4 128 0,-2 3-128 0,-1 1 0 16,-2 1 0-16,-1-1 0 0,-2 1 128 0,-1-2-128 15,-2-1 0-15,-2-1 0 16,-2-4 0-16,-1-1 0 0,-1-3-256 16,-3-3-160-16,-2-2-32 0,-2-2 0 15,-3-5-320-15,-2-1-80 0,0 1-16 0,-5-3 0 0,-3-1-448 0,-6-4-96 0,-2-2 0 0,-3-3-9936 16,0-3-1984-16</inkml:trace>
  <inkml:trace contextRef="#ctx0" brushRef="#br0" timeOffset="-199752.25">16527 15117 14735 0,'-13'-15'640'0,"4"7"160"0,-1 2-640 0,1 0-160 0,-2 1 0 0,-2 0 0 16,1 1 3264-16,0 2 608 0,-1 2 128 0,-1 3 32 0,-2 1-2784 0,1 6-544 15,-2 4-128-15,1 3 0 16,-2 4-352-16,1 5-64 16,-2 5-16-16,-1 7 0 0,0 3 128 0,3 8 32 0,-1 4 0 0,2 2 0 15,-1 3-96-15,2 1-16 0,1 1 0 0,3 1 0 0,1 4-192 0,3-1 0 16,5-1 128-16,2-3-128 16,3-1 0-16,5-3 176 0,3-1-176 0,3-3 160 0,3-3-160 0,1-3 0 0,3 0 0 15,5-4 0 1,2-3-416-16,7-4-160 0,5-4-48 0,6-4-9088 15,7-5-1808-15</inkml:trace>
  <inkml:trace contextRef="#ctx0" brushRef="#br0" timeOffset="-199297.66">19512 14559 31551 0,'0'0'1408'0,"0"0"272"0,0 0-1344 0,0 0-336 15,0 0 0-15,0 0 0 0,0 0 896 0,0 0 96 16,0 0 32-16,7-4 0 0,0 1-96 0,2 0-16 0,1-1 0 0,1 2 0 16,1 0-544-16,1 0-112 0,2 0-32 0,3 1 0 31,2-2-528-31,1 2-96 0,0-1-32 0,-1 2 0 16,0-2-2368-16,-1 1-464 0,-6 0-112 0</inkml:trace>
  <inkml:trace contextRef="#ctx0" brushRef="#br0" timeOffset="-199141.21">19473 14737 36735 0,'0'0'1632'0,"0"0"336"0,0 0-1584 0,0 0-384 15,0 0 0-15,0 0 0 0,0 0 0 0,7 5 0 16,-2 0 128-16,4 0-128 0,3 0 192 0,2-1 0 16,4-1 0-16,2 2 0 0,1-3-192 0,3 0 0 15,2-1 0-15,3-1 0 16,1-1-2240-16,0-1-496 0</inkml:trace>
  <inkml:trace contextRef="#ctx0" brushRef="#br0" timeOffset="-198484.12">21245 14331 28559 0,'0'0'2544'0,"-2"-9"-2032"16,1-1-512-16,2-1 0 0,1 0 1392 0,1-2 176 0,-2 0 32 0,1 2 16 16,2-1-576-16,1 1-112 15,-1-1-32-15,2 2 0 0,1 1-432 0,3 1-80 16,-3 2-32-16,0 1 0 0,2 2-176 0,0 2-48 16,-1 1 0-16,-1 2 0 0,0 2-128 0,-1 3 0 15,-2 3 0-15,0 2 0 0,-3 2 0 0,-2 4 0 16,-2 2 0-16,0 2 0 0,-5 3 0 0,-2 3 0 15,-3 0 0-15,-2 2 0 0,-1 0 0 0,2-2 0 16,0-1 0-16,0-2 0 0,2-3 0 0,1-3 160 16,4-3-160-16,-1-2 160 0,1 1 112 0,3-4 32 0,2-4 0 15,1 0 0-15,1-2 208 0,2 1 64 0,-2-6 0 0,5 4 0 16,2 1-192-16,1-1-48 0,1-1 0 0,4 0 0 16,-1-1-144-16,3 0-48 0,0-1 0 0,1 0 0 15,0 0-144-15,1 0 0 0,-1 1 144 16,1-1-144-16,-2 0 0 0,1-1 0 0,-2-1 0 15,-1 1 0-15,-1 0-480 0,0-1-112 0,-1-2-32 0,1 1 0 16,1 0-2304-16,-2 0-464 0,-2 0-80 16</inkml:trace>
  <inkml:trace contextRef="#ctx0" brushRef="#br0" timeOffset="-198291.14">21723 14518 32255 0,'0'0'2864'0,"0"0"-2288"15,0 0-576-15,0 0 0 0,0 0 1344 0,0 0 176 16,0 0 16-16,0 0 16 0,0 0-656 0,-5 7-128 16,0-2-16-16,-1 2-16 0,2-1-416 0,0 1-64 15,-1-1-32-15,1 2 0 0,0 0-224 0,2 0 0 16,-2-2 0-16,3 1 0 16,1-7-384-16,0 0-160 0,0 0-32 0,0 0-16 15,0 0-2624-15,0 0-528 0</inkml:trace>
  <inkml:trace contextRef="#ctx0" brushRef="#br0" timeOffset="-197841.32">22024 14424 20271 0,'0'0'896'0,"-5"5"192"0,-3 0-880 0,0 3-208 0,1 1 0 15,-2 3 0-15,0 0 1824 0,-2 1 320 0,2 2 64 0,-1 0 16 16,1 0-1472-16,2 2-304 0,0-1-48 0,2 1-16 0,1-2-208 0,1 2-48 15,3-2-128-15,1 1 192 0,2-2-32 0,3-2-16 16,2-1 0-16,2-1 0 0,3-1-144 0,2-1 0 16,3-2 144-16,2-3-144 0,0-1 0 0,1-2 0 15,0-2 0-15,-1 0 0 0,-1-3 0 0,-2-2 0 16,-1-3 0-16,-3-1 176 0,-3-1-48 0,-2-1 0 16,-4 0 0-16,-1-2 0 0,-3 1 160 0,-3-1 32 15,-1-2 0-15,-4 2 0 0,-3-1 320 0,-2 1 80 16,-2 1 16-16,-3-1 0 0,-3 1-160 0,-1-1-16 15,-1-1-16-15,0 1 0 0,-1-2 32 0,2 0 16 16,2 1 0-16,2 1 0 0,1-1 16 0,4 1 0 16,2 0 0-16,4-1 0 0,1 0 112 0,3 1 32 15,3 0 0-15,3 1 0 0,4-1-288 0,1 2-48 16,3 1-16-16,4 2 0 0,2 3-400 0,2 0 0 0,0 1 0 0,1 2 0 16,0 1-192-16,-1 2 192 15,-3 1-192-15,-3 3 192 0,-2 2-192 0,-2 3 192 16,-3 2-160-16,-1 3 160 0,-3 2 0 0,-1 1-144 15,-2 2 144-15,-3 3 0 0,-2-1-192 0,-3 4 64 0,-2 0 0 0,-1 0 0 16,-1-1-224-16,1 0-32 0,1-1-16 0,1-2 0 31,0-1-1072-31,2-3-224 0,3 0-32 0,2-3-15504 0</inkml:trace>
  <inkml:trace contextRef="#ctx0" brushRef="#br0" timeOffset="-197241.61">23028 14081 27359 0,'0'0'1216'0,"3"-6"240"16,0-1-1168-16,0 2-288 16,-2-1 0-16,-1 6 0 0,0 0 1280 0,0 0 208 15,-1-4 48-15,1 4 0 0,0 0-560 0,0 0-96 16,0 0-32-16,0 0 0 0,0 0-528 0,-2 6-128 0,0 2 0 0,0 3-16 0,-2 2 128 0,1 3 16 16,-1 1 16-16,1 3 0 0,0 2 32 0,-1 3 0 15,-2 1 0-15,-1 0 0 0,-1 0-112 0,0 2-32 31,0 0 0-31,2 0 0 0,-1-1-96 0,2-1-128 0,-1-3 176 0,3 0-176 0,0-2 352 0,3-1-32 16,0-4-16-16,1 1 0 0,2-1 176 0,3-3 32 16,-1-2 16-16,3-2 0 0,1-1-48 0,0 0-16 15,1-4 0-15,1-1 0 0,1-1-144 0,2 0-48 16,-1-2 0-16,1-2 0 0,-1 2-144 0,2-2-128 16,1 0 192-16,-3-1-192 0,1-1 0 0,-1 1 0 15,1 0 0-15,-1 0 0 0,-2-1-192 0,0 2-160 16,0-1-32-16,0 1 0 15,-1-1-1136-15,0 2-224 0,-1 1-48 0,0 1-16 16,-1 2-912-16,1 0-176 0,-1 0-48 0</inkml:trace>
  <inkml:trace contextRef="#ctx0" brushRef="#br0" timeOffset="-196894.21">22805 14720 4607 0,'-10'-1'400'0,"-2"1"-400"0,-2 0 0 0,0 1 0 0,0-2 4864 0,2 1 896 15,2 0 192-15,2 1 16 0,-3 0-2896 0,3 1-576 16,2-1-112-16,6-1-16 16,0 0-1792-16,0 0-368 0,0 0-64 0,4 5-16 0,-4-5 400 0,10 6 80 15,3-2 16-15,3 0 0 16,5 0-240-16,4-3-32 0,5 0-16 0,4-1 0 0,3 0-144 0,1-1-16 31,3-2-16-31,1-1 0 0,2 1 96 0,3 0 0 0,1-1 16 0,1 2 0 0,2-2-48 0,-1-1-16 16,-2 1 0-1,-8 1 0-15,-2-2-208 0,-2 2 176 0,-7-1-176 0,-3 0 160 16,-3 1-160-16,-4 1 128 0,-2 0-128 0,-5 0 128 0,-3 1-128 0,-3 0-144 0,-6 1 144 0,0 0-208 16,0 0-928-1,0 0-176-15,-6 5-32 0,-3 0-16 16,-2 0-1936-16,-1 1-384 0</inkml:trace>
  <inkml:trace contextRef="#ctx0" brushRef="#br0" timeOffset="-196292.23">23031 15264 17503 0,'0'0'768'0,"0"0"176"0,0 0-752 0,0 0-192 15,0 0 0-15,0 0 0 0,0 0 944 0,1-8 144 16,-1-1 48-16,0 2 0 0,0-2-96 0,1 0-16 0,0 1 0 0,-1 1 0 16,-2-1 192-16,0 0 16 15,-1-1 16-15,0 1 0 0,-1 0 96 0,-1-1 32 16,0 0 0-16,-4 2 0 0,-1 1-224 0,-2 2-32 15,-1-2-16-15,-2 3 0 0,-1 1-496 0,-2 1-96 16,-3 1-32-16,2 3 0 0,-2 1-272 0,4 2-48 0,-1 3-16 0,0 2 0 0,0 1-144 16,2 3 0-16,0 3-160 0,4 0 160 0,0 1-176 0,3 0 176 15,2-1-192-15,1 1 192 0,4 0 0 0,2-2 0 16,2 0 0 0,4-2 0-16,0 0 0 0,4-4 0 0,2 0 0 0,0-3 0 0,5 0 0 0,1-2 272 15,-2-2-16-15,4-2-16 16,1-2-64-16,0-3-16 0,0-3 0 0,-2-2 0 0,-2-3 16 15,0-3 0-15,0 0 0 0,-1-5 0 0,0-4-32 0,-1-2 0 16,-4-2 0-16,-1-1 0 0,0-1 16 16,-1-1 0-16,-1-3 0 0,-2 1 0 0,-1 0 80 0,-1 1 16 15,0 0 0-15,-3 5 0 0,1 3 128 0,-2 3 48 16,-2 5 0-16,-1 2 0 0,1 4-64 0,0 2-16 0,0 1 0 0,2 6 0 16,0 0-96-16,0 0-32 15,0 0 0-15,-7 7 0 0,1 1-224 0,2 4 0 16,1 2 0-16,1 5 0 0,-3 4-128 0,3 1 128 15,1 3-192-15,0 0 192 0,0 2-160 0,1-1 160 16,2 1-128-16,1-1 128 0,2 1 0 0,-2-1 0 0,2-4 0 0,2-1-128 16,1-1 128-16,0-3-128 0,2-4 128 15,1-2-128 1,4-2-464-16,-3-1-96 0,0-3-16 0,1-3 0 0,1-1-2064 0,2-2-432 0,-2-3-64 0,0-2-32 16</inkml:trace>
  <inkml:trace contextRef="#ctx0" brushRef="#br0" timeOffset="-187344.35">21359 16497 21183 0,'0'0'1888'0,"0"0"-1504"0,8-9-384 0,1 0 0 15,0-1 832-15,-2 0 112 0,-2 2 16 0,1-2 0 0,-2 0-288 0,2-1-48 16,-1-2-16-16,-1-3 0 0,-1 0-32 0,-1-1 0 16,-2 1 0-16,-1-2 0 0,-1-1 144 0,-1 2 32 15,-2 1 0-15,-1 2 0 16,-1 1-48-16,-2 2 0 0,0 1 0 0,-4 3 0 0,0 2 96 0,-2 4 16 16,0 1 0-16,-2 4 0 0,0 3-384 0,-1 2-80 15,1 2-16-15,0 3 0 0,1 4-336 0,1 1 0 16,2 2-160-16,3 1 160 0,3 1-192 0,0-1 192 15,3 0-192-15,1-1 192 0,3 0-144 0,3-3 144 16,2-5 0-16,3 0-144 0,-2-2 144 0,5-1 192 0,0-3-32 0,3-2-16 16,1-2-144-16,3-1 128 0,-1-4-128 0,3-2 128 15,2-4-128-15,-2 0 160 0,1-1-160 0,0-3 160 16,-2-4-160-16,-1 0 128 0,-3-4-128 0,1-1 128 16,-3-2 32-16,-2 0 0 0,-2 1 0 0,-4 2 0 15,-1 2 96-15,-2 4 32 0,-1 3 0 0,-2 5 0 16,1 6 304-16,0 0 64 0,0 0 16 0,-8 1 0 15,0 2-272-15,2 8-48 0,-1 4-16 0,1 6 0 16,-1 5-336-16,0 3 0 0,0 4 0 0,-1 1-192 16,1 2 192-16,2 1 0 0,-4 1 0 0,2 4 0 15,2 1 0-15,1 0 0 0,-1-3 0 0,1-2 0 16,0 0 0-16,2-7 0 0,0-3 0 0,0-4 0 16,1-2 0-16,-3-2 192 0,1-4-64 0,0-1 0 15,-2-2 64-15,1-3 0 0,-1-1 16 0,5-9 0 16,-8 5 48-16,8-5 16 0,-9 3 0 0,1-1 0 15,0-4-96-15,8 2-32 0,-9-4 0 0,0-1 0 0,0-2-384 16,0-1-80-16,3-1 0 0,-1 1-16 16,2-1-1360-16,0-3-272 0,2-4-48 0,2 1-10144 15,1-2-2016-15</inkml:trace>
  <inkml:trace contextRef="#ctx0" brushRef="#br0" timeOffset="-187031.32">21680 16568 11055 0,'0'0'976'0,"0"0"-784"16,0 0-192-16,4-7 0 0,0 0 4480 0,-1 0 864 16,0 0 160-16,0-1 48 0,1 0-4032 0,0 0-816 0,1-1-144 0,0-3-48 15,-1-4-304-15,3 1-64 16,0 1-16-16,-1-2 0 0,1 0 208 0,-2-1 48 0,-2 1 0 0,0-1 0 16,-2 3 112-16,0 3 16 0,-1 2 16 0,1 1 0 15,-1 1 160-15,0 7 16 0,-4-4 16 0,-1 4 0 16,-2 3 0-16,-2 2 0 0,-1 4 0 0,0 4 0 15,-2 4-336-15,1 1-64 0,0 3 0 0,0 2-16 16,1 1-176-16,1 1-128 0,0-1 144 0,2 0-144 16,0-2 0-16,3-1 0 0,0-1 0 0,4-2-160 15,2 1 160-15,1-1 0 0,1-2-144 0,2-1 144 16,0-4-336-16,4-3 0 0,1-2 0 0,1-2 0 16,2-2-528-1,2-3-96-15,3-3-32 0,2-5 0 0,3-4-2144 0,1-4-448 16,2 1-64-16</inkml:trace>
  <inkml:trace contextRef="#ctx0" brushRef="#br0" timeOffset="-186765.06">22075 16366 16575 0,'0'0'1472'0,"0"0"-1168"16,-9 0-304-16,1 2 0 0,-1 3 2304 0,2 0 384 15,-2 2 96-15,0 3 16 0,0-1-1328 0,1 4-272 16,-2 0-48-16,0 2-16 0,1 2-688 0,-1 0-144 16,1 1-32-16,3-2 0 0,1 0-48 0,2-1-16 15,1 1 0-15,3-1 0 0,3-2 368 0,2-1 80 16,1-2 16-16,3-2 0 0,0-2-160 0,2-1-16 15,2-1-16-15,2-4 0 0,-1-2-240 0,1-1-48 0,-1-2-16 0,0-1 0 16,-2-5 64-16,-1-1 16 0,-1-3 0 16,0 0 0-16,-2-5 80 0,-3-1 32 0,-1-1 0 0,-3 0 0 15,-2 0 48-15,-2 1 16 0,-3 2 0 0,-1 2 0 16,-3 2-112-16,-1 1 0 0,-1 3-16 0,-3 3 0 16,-1 3-304-16,-3 4 0 0,-2 1 128 0,-1 5-128 31,-1 0-1392-31,1 4-336 0,0 1-64 0,2 1-9648 0,3 2-1936 0</inkml:trace>
  <inkml:trace contextRef="#ctx0" brushRef="#br0" timeOffset="-186295.85">22318 16555 30927 0,'0'0'1360'0,"0"12"304"0,-3-2-1344 0,1 1-320 0,-2-1 0 0,1-1 0 0,3-9 384 0,-6 8 0 16,0-2 0-16,0 0 0 0,6-6 256 0,-8 4 64 15,8-4 16-15,0 0 0 0,0 0-192 0,-6-3-32 16,6 3-16-16,0 0 0 0,0-10-16 0,3 1 0 16,2-3 0-16,2 0 0 0,2-2-224 0,2-2-48 15,2-1-16-15,2-1 0 0,-1 0-176 0,1 2 0 16,2 0 0-16,-2 3 0 0,-2 4 0 0,-4 4 192 16,0 2-192-16,-1 3 192 0,-8 0 64 0,0 0 0 15,7 6 16-15,-2 3 0 0,-3 1 32 0,-1 2 0 16,-1 1 0-16,-1 2 0 0,1-2-64 0,-2 0-16 15,0 0 0-15,-1 1 0 0,2 0-224 0,0-2 144 16,1-1-144-16,1-2 128 0,-1-9-128 0,0 0 192 16,0 0-192-16,8 5 192 0,1-2 0 0,1-3 16 0,0-3 0 15,1-1 0-15,2-4 16 0,0-1 0 0,1-2 0 16,1-3 0-16,-1-3-32 0,2 0-16 0,1-3 0 0,2 0 0 16,-1-1-48-16,-2 4-128 0,-4 0 192 0,-1 6-64 15,-1 2 32-15,-2 3 0 0,0 1 0 0,-8 5 0 16,0 0 96-16,0 0 32 0,10 5 0 0,-4 1 0 15,-6-6-288-15,4 14 128 0,-1-1-128 0,1 0 0 16,-2 1 128-16,0 1-128 0,-1-1 0 0,1-1 0 16,-1-1 0-16,2 0 0 0,-2 0 0 0,1-2 0 15,-2-10 0-15,5 10-256 0,-5-10 64 0,6 7 0 16,-6-7-1088 0,10 4-224-16,-10-4-32 0,12 1-16 0,0-2-1600 0,1-3-320 0</inkml:trace>
  <inkml:trace contextRef="#ctx0" brushRef="#br0" timeOffset="-185388.26">23024 16496 26719 0,'0'0'2368'0,"0"0"-1888"15,0 0-480-15,0 0 0 0,-3-8 1648 16,3 8 224-16,0 0 48 0,-1-7 16 0,1-1-672 0,2 1-144 16,1 0-32-16,0 1 0 0,1-2-496 0,0 0-96 15,2-1-32-15,-1 0 0 0,1 0-144 0,0-2-48 0,0-4 0 16,0 0 0-16,-3 1-80 0,0 2 0 0,-2 0-16 15,-1 3 0-15,-1 0 32 0,0 3 16 0,-1 0 0 16,2 6 0-16,-6-2 208 0,1 1 32 0,-4 3 16 0,1 3 0 16,-1 4-80-16,-1 2-16 0,-1 2 0 0,-1 3 0 15,-3 0-208-15,2 3-48 0,-1 0-128 16,5 1 192-16,-1-1-192 0,1 0 0 16,2-1 0-16,3-2 0 0,2-2-128 0,1-1 128 0,1-2 0 0,3 0 0 15,1-2-128-15,3 0 128 0,2 1 0 0,2-3 0 16,1-3-128-16,2-2 128 0,1-2 0 0,3-1 0 15,-1-2-144-15,-1-1 144 0,2-3 0 16,0-2-144-16,2-2 144 0,1-3 0 0,2-5 0 16,1-2 0-16,2-2-144 0,-1-2 144 0,-2-5-160 0,2-2 160 0,0-4-192 15,-2 0 192-15,-1-1-208 0,-4-1 80 0,0-1 128 0,-3 4 0 16,1 4 0-16,-4 4 0 16,-2 3 0-16,0 3 144 0,-6 1-144 0,-2 5 160 0,-2 2 224 0,-1 5 64 15,1 8 0-15,0 0 0 0,-5-6-64 0,5 6-16 16,0 0 0-16,-8 5 0 15,0 2-368-15,1 4 128 0,-2 2-128 0,0 4 0 0,0 2 0 0,0 3 0 16,1 4 0-16,-2 4 0 0,1 2 0 0,0 1 128 16,0 1-128-16,3 2 0 0,-1 3 0 0,3-3 128 15,-1-2-128-15,3-2 0 0,3-2 0 0,1-3 0 0,2-2 0 16,0 0 0-16,2-3 0 0,1-5 0 0,1-1 0 0,2-4 128 16,0-1-128-16,1-4 0 0,1-1 0 0,1-3 0 15,1-3 0-15,1-2-256 0,-1-2 64 0,1-2 0 16,1-2-32-16,1 0-16 0,0-6 0 0,0-2 0 15,2-4-48-15,-1-1-16 0,-3-2 0 0,1-2 0 16,-2-3 112-16,1 3 32 16,-2 1 0-16,-2 2 0 0,-1 2 160 0,-3 3 128 0,-3 5-128 0,-1 4 176 15,-1 1 64-15,-2 7 16 0,0 0 0 0,0 0 0 16,0 0 32-16,-8 3 16 0,0 3 0 0,2 4 0 16,-1 2-304-16,-1 1 160 0,1-1-160 0,0 2 128 15,2 3-128-15,0-1 0 0,1 1 0 0,2-2 0 0,-2 0 0 16,4-1 0-16,0-1 0 0,4 0 0 0,-2-1 0 15,3-2 0-15,2-2 0 0,1-1 0 0,0-2 0 0,2-1 0 16,1-2 0-16,0-2 0 0,1-2 0 0,2-1-192 16,1-2 32-16,2-3 16 0,0-2 0 0,3-1 0 15,1-3 0-15,0-3 0 0,0-3-32 0,0 0 0 16,-2-2 0-16,0 1 0 0,-2-1 176 0,-3 3-160 16,-2 2 160-16,-3 4-160 0,-4 3 160 0,0 3 0 15,-5 7 0-15,0 0 0 0,0 0 352 0,0 0 0 16,0 0 0-16,0 0 0 0,-6 7-96 0,2 3 0 15,-2 1-16-15,1 2 0 0,-1 3-240 0,1-1 128 16,-1 2-128-16,2-1 0 0,1 2 0 0,0-1 0 16,0-1 0-16,3-1 0 0,3-2 0 0,0 0 0 0,2 0 0 15,1-3 0-15,-1-2 0 0,2-1-160 0,-1 0 160 0,3-3-192 32,1-1-384-17,0-3-96-15,0-2-16 0,1-1 0 0,1-4-1680 0,1-2-352 0,2-4-64 0,0-1-14160 0</inkml:trace>
  <inkml:trace contextRef="#ctx0" brushRef="#br0" timeOffset="-185288.63">24042 16041 25791 0,'-18'-12'1152'0,"7"5"224"0,-1-4-1104 0,1 3-272 0,1 1 0 16,1 2 0-16,3-1 1856 0,-2 3 304 0,1-1 64 0,2-1 16 31,5 5-3584-31,-8-3-720 0</inkml:trace>
  <inkml:trace contextRef="#ctx0" brushRef="#br0" timeOffset="-185096.98">23278 16242 41759 0,'-9'-5'1856'0,"9"5"368"0,0 0-1776 0,0 0-448 0,0 0 0 0,0 0 0 15,0 0 208-15,0 0-32 0,10-3-16 0,5 1 0 0,3 0-160 0,5 0 0 16,5 2 0-16,2-2 0 0,1 0-208 0,1-1 16 15,1 1 16-15,3-3 0 32,0-1-1920-32,2-2-384 0,3 0-80 0,2 3-13344 0</inkml:trace>
  <inkml:trace contextRef="#ctx0" brushRef="#br0" timeOffset="-184308.81">24495 16307 21183 0,'-8'-9'944'0,"3"3"192"0,-2-1-912 0,0 0-224 16,1 0 0-16,-1 1 0 15,1-1-1280-15,-2 2-288 0,0-1-64 0,-1 2-16 16,-2-1 48-16,0 3 16 0,0 0 0 0,0 1 0 0,-3 1 2688 0,-2 2 544 15,-3 1 96-15,0 2 32 0,0 1 848 0,0 3 192 0,-1 1 16 0,2 3 16 16,2 4-880-16,0 0-176 0,2 0-48 0,3 2 0 16,2 0-896-16,4 1-176 0,-2-1-32 0,6 0-16 15,1-1-320-15,3 0-64 0,3-2-16 0,2 0 0 16,1-1 64-16,6-2 16 0,1-1 0 0,3-1 0 16,3 0-144-16,5-2-32 0,2-3 0 0,0-3 0 15,-2-4-128-15,3-1-176 0,-3 0 48 0,2-5 0 16,1-3-64-16,0-3-16 0,1-1 0 0,0-3 0 15,-2-2 208-15,-1-2 0 0,0-3 192 0,-5-1-192 16,-3-3 0-16,-5 2 0 0,-4 3 0 0,-4 2-192 16,-3 2 192-16,-5 4 128 0,-2 2 0 0,-2 4-128 0,1 2 368 15,-6 4-48-15,-3 2 0 0,-3 3 0 0,0 3-128 16,-3 0-16-16,-2 2-16 0,0 0 0 0,3 4-160 16,-2 3 0-16,1 0-192 0,3 1 192 0,0 2-256 0,2-1 80 15,1 1 16-15,3-2 0 0,1-3 160 0,4 0 0 16,1-1 0-16,3-1 0 0,1-10 0 0,5 9 0 15,0-2-128-15,-5-7 128 0,9 4 0 0,1-2 0 16,1-2 0-16,1-1 128 0,1-1-128 0,0-1 192 16,2-2-64-16,-1 1 0 0,-1-3-128 0,-1 3 0 15,0 1 0-15,-1 0 128 0,-1 2 0 0,0 1 0 0,-10 0 0 16,11 2 0-16,-2 3-128 0,-1 0 128 0,-2 2-128 0,1 1 128 16,2 0-128-16,-2 1 0 0,0-2 0 15,2-1 0-15,2 0 0 0,1-1 0 0,-2-1 0 0,2-2 0 16,1-2 0-16,3-2 0 0,0-3 128 0,-1-2-128 15,1-2 0-15,-2-2 0 0,0-3 0 0,1-3 0 16,-1-1 0-16,1-2 0 0,1-4 0 16,-3-2 0-16,-1-6 144 0,0-1-144 0,0-3 192 0,0-4-192 15,-1-4 0-15,-1-2 0 0,0-1 0 0,-3 2 0 16,-3 1 0-16,-3 4 128 0,-2 4-128 0,-1 7 160 16,-1 6 608-16,-2 4 112 0,0 6 16 0,-1 4 16 0,0 4-112 15,6 5-32-15,-9 2 0 0,0 6 0 16,-1 4-560-16,1 7-208 0,2 4 144 0,-3 5-144 0,-2 5 0 0,3 5-224 15,0 3 32-15,1 2 0 0,1 4 192 0,0-1 0 16,1 0 0-16,3 0 0 0,1 4 0 0,1-5 0 16,1-5 0-16,-1-1 0 0,1-2-160 0,0-3 16 15,1-5 0-15,0-3 0 16,1-1-2208-16,-1-4-432 0,0-5-96 0</inkml:trace>
  <inkml:trace contextRef="#ctx0" brushRef="#br0" timeOffset="-183879.52">22065 17132 43311 0,'0'0'3840'0,"-8"1"-3072"16,-1 1-608-16,1 3-160 0,0 4 0 0,0 3 0 15,0 4-160-15,2 5 160 0,-1 2-288 0,0 5 32 16,-1 4 16-16,1 1 0 16,2 1 112-16,0 3 128 0,0 0-208 0,0 0 80 0,0 1 128 0,1-2 0 15,-1 0 0-15,1-3 0 16,0-2-512-16,2-2-32 0,0-3 0 0,0-3 0 15,1-4-352-15,0-4-64 0,0-3 0 0,1-2-10240 0,0-10-2032 0</inkml:trace>
  <inkml:trace contextRef="#ctx0" brushRef="#br0" timeOffset="-183676.91">21806 17509 33343 0,'0'0'1472'0,"-5"-5"320"0,5 5-1440 0,-7-4-352 0,7 4 0 0,0 0 0 0,0 0 592 0,0 0 48 16,0 0 16-16,6-5 0 0,1 0-208 0,4 2-64 31,3 0 0-31,3-1 0 0,1 2-384 0,4 0 0 16,5 0 0-16,0 1 0 15,1-3-256-15,3 1-128 0,-1-1-16 0,-3 1-16 0,-2 0-752 16,-1 1-160-16,-3 0-16 0,1 1-8384 0,-1 1-1680 0</inkml:trace>
  <inkml:trace contextRef="#ctx0" brushRef="#br0" timeOffset="-183377.8">22299 17507 24879 0,'0'0'2208'0,"0"0"-1760"0,0 0-448 16,-8-3 0-16,8 3 1536 0,0 0 208 0,-7-2 48 0,7 2 16 16,0 0-544-16,0 0-112 0,-4-5-32 0,4 5 0 15,-2-8-512-15,2 8-96 0,0-9-32 0,1 2 0 32,2-1-352-32,-1 0-128 0,0 0 0 0,0 1 144 0,1-1-16 0,0 0 0 15,-2 1 0-15,-1-1 0 0,0 0 64 0,0 8 0 0,-1-7 0 0,1 7 0 16,-5-5 256-16,5 5 48 0,-6-3 16 0,6 3 0 15,-9 2-96-15,0 2-16 0,-1 3 0 0,1 2 0 0,1 2-192 16,0 1-32-16,-1 1-16 0,2 4 0 16,4 1-160-16,2 0-176 15,-1-2 48-15,1 1 0 0,2 2 128 16,1-4 0-16,0-1 0 0,4 0 0 0,0-2-192 0,4-1-16 16,2 0 0-16,0-3 0 15,4-2-288-15,1-2-48 0,2 0-16 0,3-2 0 16,1-3-720-16,3-3-160 0,0 1-32 0,1-5 0 15,1 0-2304-15,-2-2-480 0</inkml:trace>
  <inkml:trace contextRef="#ctx0" brushRef="#br0" timeOffset="-183092.77">22621 17507 11967 0,'0'0'1072'0,"0"-10"-864"0,-1-1-208 0,-1 1 0 15,0 0 3600-15,0 0 688 0,-2-1 128 0,1 1 16 16,-2 1-1856-16,0 1-368 0,1-1-80 0,-1 1-16 16,1 1-640-16,4 7-144 0,0 0-32 0,0 0 0 15,-3-5-720-15,3 5-128 0,0 0-48 0,0 0 0 16,0 0-400-16,0 0 0 0,5 10-144 0,1 1 144 15,-2 0-160-15,2 2 160 0,0 2-128 0,0 1 128 16,-3-1 0-16,0 1 0 0,0-3 0 0,-1 0-128 16,-1 1 128-16,-1 0 0 0,1-2 128 0,0-2-128 15,-1-10 144-15,1 9-144 0,-1-9 192 0,0 0-192 16,0 0 128-16,0 0-128 0,0 0 0 0,0 0 0 16,0 0 192-16,9 0-192 0,-9 0 192 0,10-7-192 15,0-3 320-15,-3-2-64 0,0-1 0 0,1-4 0 0,2-3-64 16,1 0 0-16,0 1-16 0,0 1 0 0,0 3-176 0,0 0-144 15,-1 3 144-15,-1 2-208 16,0 3-208-16,-1 1-32 0,-8 6-16 0,9-4 0 16,-9 4-1024-16,0 0-208 0,0 0-32 0</inkml:trace>
  <inkml:trace contextRef="#ctx0" brushRef="#br0" timeOffset="-182638.62">22879 17423 23039 0,'0'0'2048'16,"0"0"-1648"-16,-3 9-400 0,-2 0 0 0,1-1 2592 0,-1 2 432 0,1 1 96 0,0 0 16 15,-3 0-1792-15,3 1-336 16,0 2-80-16,1 0-16 0,1-1-608 0,0 0-128 0,0-2-32 0,1 0 0 16,-1-1-144-16,2-1 0 0,0-9 0 0,0 0 0 15,0 0 176-15,0 0-48 0,0 0-128 0,12 2 192 16,-3-4-192-16,2-3 0 0,1-3 128 0,0-2-128 16,0-2 128-16,3-2 0 0,-3-2-128 0,3 0 192 15,1-1 16-15,1-2 0 0,-1 1 0 0,-2 1 0 16,-2 3-80-16,-1 2 0 0,-2 2-128 0,0 4 192 15,-9 6-16-15,6-2-16 0,-6 2 0 0,0 0 0 16,6 7 32-16,-3 2 0 0,-1 1 0 0,-2 1 0 16,-1 2-192-16,-1 1 128 0,0 1-128 0,-1 0 128 15,1-2-128-15,1 0 0 0,0 0 144 0,0-1-144 0,1-2 0 16,0-10 0-16,2 10 0 0,-2-10 0 0,6 7 0 0,-6-7 0 16,10 2 0-16,-1-2 0 0,0-3 0 0,2-3 0 15,2-3 0-15,1 0 0 0,-1-4 0 0,1-1 128 16,2 1-128-16,1-1 0 0,3-2 0 0,-1 2 128 15,-1 2-128-15,-2 2 0 0,-1 2 0 0,-3 3 0 16,-1 1 0-16,-2 3 128 0,-9 1 64 0,9 4 32 16,-9-4 0-16,5 8 0 0,0 2-32 0,-2 1 0 15,-1 1 0-15,-1 1 0 0,-1-2-192 0,0 1 0 16,1 0 128-16,1 0-128 0,-2-1 0 0,1-1-192 0,0-1 48 16,-1-9 0-1,3 8-592-15,-3-8-112 0,7 6-32 0,-7-6 0 16,10 2-2480-16,-1-2-496 0</inkml:trace>
  <inkml:trace contextRef="#ctx0" brushRef="#br0" timeOffset="-182528.75">23596 17448 14735 0,'0'0'1312'0,"0"0"-1056"0,0 0-256 0,0 0 0 16,0 0 5632-16,0 0 1088 0,-8-2 192 0,8 2 64 16,-8 1-5584-16,8-1-1120 0,0 0-272 0,-9 4-11760 15,1-1-2400-15</inkml:trace>
  <inkml:trace contextRef="#ctx0" brushRef="#br0" timeOffset="-182229.33">22339 18002 13823 0,'-17'0'608'0,"8"-1"128"0,-3-1-592 0,4 0-144 16,1 0 0-16,7 2 0 0,0 0 5568 0,0 0 1088 0,0 0 224 0,10-5 32 15,2-1-5744-15,7 2-1168 0,6-1-192 0,8-1-64 16,8-1 64-16,3-2 0 0,2-3 16 0,4-2 0 16,5-2 176-16,6 2-128 0,6 1 128 0,2 1-128 15,2 0 128-15,-4 0 0 0,-6 0 0 0,0 2 0 16,-3 2 0-16,-3 5 0 0,-3 2-144 0,-6 2 144 31,-4 0-624-31,-6 1-48 0,-6 1-16 0,-7 2 0 16,-5-1-656-16,-6 0-144 0,-5 1-32 0,-7-5-7712 0,0 0-1552 0</inkml:trace>
  <inkml:trace contextRef="#ctx0" brushRef="#br0" timeOffset="-181931.68">22359 18156 32255 0,'-24'-3'1424'0,"11"2"304"0,0-1-1392 0,1 0-336 16,1 0 0-16,3 1 0 0,8 1 2032 0,0 0 336 15,0 0 64-15,0 0 0 0,9 0-2192 0,4-1-448 16,5-2-96-16,6 1-16 0,7-2 128 16,7-2 32-16,3-1 0 0,4-2 0 0,1-1 160 0,5-1-160 15,4-1 160-15,7-1-160 16,1-1 160-16,4 2 0 0,1 1-144 0,-2 0 144 0,-5 1 0 0,1 2 0 15,-3 0 0-15,-2 2 0 0,-2 4 0 0,-4 0 0 0,-8 1 0 0,-8 2 128 16,-9 0-128-16,-4 1 0 0,-6 0 0 16,-6 1 0-16,-10-3 192 0,0 0 16 0,0 0 0 0,0 0 0 15,0 0-80-15,0 0 0 0,-9 6-128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3:02:58.121"/>
    </inkml:context>
    <inkml:brush xml:id="br0">
      <inkml:brushProperty name="width" value="0.05292" units="cm"/>
      <inkml:brushProperty name="height" value="0.05292" units="cm"/>
      <inkml:brushProperty name="color" value="#FF0000"/>
    </inkml:brush>
  </inkml:definitions>
  <inkml:trace contextRef="#ctx0" brushRef="#br0">3148 772 30399 0,'0'0'2704'0,"-1"-3"-2160"0,-1-1-544 0,2 4 0 16,0 0 640-16,0 0 0 0,0 0 16 0,0 0 0 0,0 0-208 0,-7 11-64 16,0 2 0-16,2 2 0 0,-1 2-384 0,0 2 0 15,0 3 0-15,0 4 0 16,-2 2 0-16,5-2 0 0,-2 4 0 0,2 2 0 16,-1 1 0-16,0-1 240 0,3-1-64 0,0-2-16 15,2-2 224-15,0 5 64 0,2-4 0 0,0-5 0 0,-1-5 448 16,2-1 112-1,2-2 16-15,-1-3 0 0,2-3-320 0,0-1-64 0,0-3-16 0,3 0 0 16,2-3-368-16,0-1-64 0,1-1 0 0,0-1-16 0,1-1-176 0,1 0 0 16,4-2 144-16,-3 1-144 0,1-1 0 15,0 0 0-15,0-1-192 0,0 0 64 16,-1 0-1184-16,0 0-224 0,-1 1-64 0,-2 0-15712 0</inkml:trace>
  <inkml:trace contextRef="#ctx0" brushRef="#br0" timeOffset="310.27">3467 1275 13823 0,'0'0'608'16,"0"0"128"-16,-4-6-592 0,2 1-144 0,1-1 0 0,1 1 0 0,0-1 4656 0,1 1 896 0,2-1 176 0,0 1 32 16,1-3-4320-16,3 2-864 0,1-2-192 0,-1 0-16 0,2-1-368 15,0 1 0-15,0-2 0 0,0 0-192 0,-2 0 192 0,0 1-160 16,-1 1 160-16,0 2-160 0,-4 0 160 0,-2 6 0 31,2-4 0-31,-2 4 0 0,0 0 256 0,0 0-32 0,-5 2 0 0,-2 3 0 0,-2 0 464 0,1 4 80 16,-1 1 32-16,-1 2 0 0,0 0-352 0,2 2-64 31,0 2 0-31,-1 1-16 0,1 0-96 0,1-1-16 0,3 1 0 0,1-2 0 0,1 2-256 16,2-3 0-16,1-2 0 0,1 0 0 0,2-2 176 0,0 0-176 15,3-2 160-15,1-1-160 0,1-1 0 0,2-3-192 16,2 0 16-16,2-1 0 15,-1-4-1760-15,1 0-368 0,3-2-64 0,-2-3-13504 0</inkml:trace>
  <inkml:trace contextRef="#ctx0" brushRef="#br0" timeOffset="507.2">3766 1035 26719 0,'-5'-2'2368'0,"-1"1"-1888"0,1 0-480 0,-1 1 0 0,1 0 2368 0,-1 1 368 0,2 2 80 0,-2 2 0 15,2 2-1152-15,1 4-256 16,-1 2-32-16,1 4-16 0,0 1-656 0,0 2-128 0,2 2-16 0,0 3-16 15,0-1-208-15,0 2-32 0,1 3-16 0,0-2 0 16,0 2-288-16,0 1 160 0,0 0-160 0,0 1 128 16,-1-1-128-16,1 0-192 0,0-3 32 0,1 1 16 47,2-3-1776-47,0-2-336 0,-1-2-80 0,0-5-15104 0</inkml:trace>
  <inkml:trace contextRef="#ctx0" brushRef="#br0" timeOffset="828.04">3685 1379 34095 0,'0'0'3024'0,"-1"-4"-2416"0,-2 0-480 0,3 4-128 0,0-7 384 0,3 0 48 16,0 1 16-16,4 0 0 0,1 1-288 0,6-1-160 15,2 1 192-15,5-1-192 0,2 1 0 0,3-2 0 16,1 0 0-16,0-2 0 0,-1-1 0 0,0 0 0 31,0-2 0-31,1 0-192 0,-2-1-336 0,-1-2-64 0,-3 0-16 0,0-2 0 31,-2-1-32-31,-2 0-16 0,-4-1 0 0,-2 2 0 0,-3-1 336 0,-2 1 80 16,-3 2 16-16,-3 3 0 0,-2 1 720 0,-1 1 144 16,-4 3 16-16,0-1 16 0,-1 3 736 0,-2 3 160 15,-1 2 32-15,0 2 0 0,0 3-624 0,0 1-112 0,0 4-32 0,1 2 0 16,1 3-304-16,2 1-64 0,1 3-16 0,1 2 0 16,-1 2-176-16,3 1-32 0,-1 1-16 0,4 3 0 15,-1-1-96-15,2 0-128 16,3-1 176-16,-2 1-176 0,1-2 256 0,0 0-64 15,0-1-16-15,0 0 0 0,0-4-176 0,0 0 192 0,2 0-192 0,0-2 192 16,-1-3-448-16,0-1-64 0,-1-2-32 0,1-1 0 16,-1-1-1952-1,-2-2-384-15,-1-8-64 0,0 0-14016 0</inkml:trace>
  <inkml:trace contextRef="#ctx0" brushRef="#br0" timeOffset="985.17">3884 1459 35007 0,'0'0'3120'0,"3"-5"-2496"15,3 0-496-15,1-2-128 0,4-2 912 0,3 1 176 16,2-1 16-16,4-1 16 0,2-1-848 0,4 1-272 16,3 0 160-16,3 1-160 0,1 2 0 0,1-1 0 15,0 1 0-15,0 1 0 16,0 0-2576-16,-3 2-560 0</inkml:trace>
  <inkml:trace contextRef="#ctx0" brushRef="#br0" timeOffset="1361.34">2808 1725 37487 0,'-14'-2'1664'0,"7"2"336"0,-1 0-1600 16,2-1-400-16,-1-1 0 0,2 1 0 0,5 1 496 0,0 0 16 16,0 0 0-16,0 0 0 0,0 0 144 0,6 3 48 15,4-1 0-15,6 0 0 0,3 0-704 0,8-1 0 16,5-1-176-16,4 0 48 0,0-2 128 0,6-1 0 16,2-2 0-16,7 2 0 0,4 0 0 0,4-2 0 15,4 0 0-15,0 0 0 0,-1-3 0 0,2 1 0 16,2-1 0-16,1 2 0 0,-1-2 0 0,-3 0 0 15,-6 1 0-15,-4 0 128 0,-6 2 80 0,-6 0 32 16,-7 1 0-16,-5 0 0 0,-5 2-240 0,-4 1 0 16,-5 0 0-16,-4 1 0 0,-3 0 0 0,-8 0 0 15,0 0-208-15,0 0 64 16,0 0-544-16,-5 8-96 0,-2-3-32 0,-2 3 0 16,-1 0-1664-16,-2 2-336 0,-1 2-64 0</inkml:trace>
  <inkml:trace contextRef="#ctx0" brushRef="#br0" timeOffset="1816.04">3398 2272 18431 0,'0'0'1632'0,"0"0"-1312"0,-5 0-320 0,5 0 0 16,0 0 3216-16,0 0 576 0,0 0 112 0,1-6 32 15,0 1-2592-15,3-1-512 0,1-1-96 0,2 0-32 16,1-2-128-16,1-1-16 0,-1-1-16 0,3-1 0 16,-1 0-192-16,2-1-32 0,1-3-16 0,1 1 0 15,0-1-176-15,-2 0-128 0,1-4 144 0,-1 1-144 32,-1 2-320-32,0-1-144 0,-2 2-48 0,-2 0 0 15,-3 2-512-15,-3 4-96 0,-1 2-32 0,-2 3 0 0,-2 3 64 0,-2 2 0 0,-1 3 0 0,0 4 0 16,-4 0 448-16,0 4 112 0,0 1 16 0,1 2 0 0,0 0 368 0,2 1 144 15,2 1 0-15,1 0-144 0,3 0 464 0,2-2 112 16,0-1 16-16,3-1 0 0,2-1 512 0,0 0 96 16,3 1 32-16,1-1 0 0,1 0 16 0,1-1 16 15,1-1 0-15,2 0 0 0,0 0-112 0,2-1-32 16,-2 0 0-16,0-1 0 0,1 0-240 0,-2 0-48 16,0 0-16-16,-1-2 0 0,1 2-288 0,-4-2-64 15,0 0-16-15,0-1 0 0,0-1-176 0,-2 2-128 0,0-2 144 16,-1 0-144-16,1 0 144 0,0-2-144 0,-1 0 128 15,0 0-128-15,-1-3-224 0,2-2-128 0,1 1-32 16,0-2 0 0,3-4-1760-16,3-2-352 0,-2-2-80 0</inkml:trace>
  <inkml:trace contextRef="#ctx0" brushRef="#br0" timeOffset="2210.01">4455 598 35071 0,'1'-9'1552'0,"-1"9"320"0,3-5-1488 0,0 2-384 16,1 0 0-16,-1-1 0 0,0 1 320 0,-3 3 0 15,0 0 0-15,0 0 0 0,6 2 640 0,2 3 128 16,-3 1 32-16,2 4 0 0,-1 2-512 0,2 4-96 16,1 2-32-16,0 5 0 0,3 9-48 0,-1 3-16 15,0 5 0-15,-1 5 0 0,-3 5-80 0,0 5-16 16,-2 5 0-16,0 4 0 0,-2 5-112 0,-3 5-16 16,-2 3-16-16,-1 0 0 0,-3 1-176 0,-1-2 160 0,-1 0-160 0,-2-4 160 15,-2 0-160-15,-4-6 192 0,1-6-192 0,-2-2 192 16,-2-7-192-16,-2-1 0 0,-1-2 144 0,-3-3-144 15,-1-1-240-15,-6-3-112 16,-3-1-32-16,-4-3 0 0,-1-3-624 16,-2-1-128-16,-2-3-16 0,0 0-16 0,-1-3-2528 15,0-3-496-15</inkml:trace>
  <inkml:trace contextRef="#ctx0" brushRef="#br0" timeOffset="2586">2640 650 8287 0,'1'-5'736'0,"-1"-1"-592"0,0 0-144 0,0 0 0 0,0 6 4544 0,0-7 864 0,-3 2 176 0,3 5 48 16,0 0-3344-16,0 0-672 16,-9 4-128-16,0 4-16 0,-1 4-416 0,-1 5-80 15,-1 4-16-15,-2 7 0 0,-1 5-368 0,-3 7-80 16,-4 6 0-16,-1 7-16 0,-2 6 0 0,1 7 0 0,0 6 0 16,2 2 0-16,2 5-336 0,6 0-160 0,0 1 160 0,4-2-160 15,4-1 128-15,5-2-128 0,1-2 0 0,4-2 144 16,4-4-144-16,5-3 0 15,3-2 0-15,4-4 128 0,3 0-128 0,4-3 0 0,1-1 0 0,5-4 0 16,1-4-592-16,3-6-160 0,4-3-16 0,5-5-16 16,6-6-2432-16,4-5-496 15</inkml:trace>
  <inkml:trace contextRef="#ctx0" brushRef="#br0" timeOffset="2967.23">4893 2204 13823 0,'0'0'608'0,"0"0"128"0,-2-4-592 0,2 0-144 16,0-2 0-16,0 1 0 0,-1-1 2784 0,0 1 528 16,0-1 96-16,1 6 32 0,0 0-1568 0,-4-3-304 0,-1 0-64 0,0 1-16 15,-2 4-64-15,0 0-16 16,-2 1 0-16,-1 3 0 0,-1 1-432 0,-2 4-80 16,-3 2-32-16,1 2 0 0,1 1-448 0,0 1-96 0,2-1 0 0,1 2-16 0,1 1-48 0,3-1 0 15,1-1 0-15,3-1 0 16,2 0-16-16,2-1-16 15,2-2 0-15,3-1 0 0,1-2-48 0,4-2-16 0,1-1 0 0,3-3 0 0,1-1-160 0,3-1 0 16,1 0 0-16,3-5 0 16,2-2-1600-1,3-4-256-15,4-4-64 0</inkml:trace>
  <inkml:trace contextRef="#ctx0" brushRef="#br0" timeOffset="3367.31">5716 1331 38175 0,'0'0'1696'0,"0"0"352"0,0 0-1648 0,3-4-400 16,-3 4 0-16,5-6 0 0,0 2 0 0,0-1 0 0,2 1 0 0,1 0 0 16,2-1 304-16,1 1 16 0,3-1 16 15,-1 2 0-15,1 1-336 0,0 0 128 16,1-1-128-16,-1 2 0 16,0 1-2528-16,-2 1-576 0</inkml:trace>
  <inkml:trace contextRef="#ctx0" brushRef="#br0" timeOffset="3536.81">5614 1517 39615 0,'0'0'3520'0,"0"0"-2816"0,0 0-560 0,0 0-144 0,0 0 656 0,0 0 112 15,0 0 0-15,7-1 16 0,0 0-448 16,6 0-80-16,0 1-32 0,3 0 0 16,2 0-224-16,2 1 176 15,2-2-176-15,2 0 160 0,2-2-160 0,3 2-144 0,1-1 144 0,0 0-12928 16,1-1-2480-1</inkml:trace>
  <inkml:trace contextRef="#ctx0" brushRef="#br0" timeOffset="4384.45">7703 718 24879 0,'-7'-12'1088'0,"5"6"256"0,-1-3-1088 0,3-1-256 0,4 2 0 0,-1-2 0 0,-5-2 2496 0,1-3 448 15,1-2 96-15,1 0 16 0,2-1-1472 0,1 1-304 16,3-1-48-16,0 1-16 0,3 2-768 0,5-3-176 15,0 4-16-15,1 2-16 16,2 2-240-16,-1 2 176 16,-1 3-176-16,2 2 160 0,-4 2-160 0,-1 2 0 15,-2 3 144-15,-2 2-144 0,0 2 0 0,-4 4 144 0,-1 3-144 0,-4 1 0 0,-3 5 160 0,-2 4-160 16,-5 4 128-16,-3 4-128 0,-4 3 0 0,1 2 0 16,-4-1 0-16,-4 9 0 15,1-5-208-15,2-5 16 0,2-5 16 0,3-3 0 0,1-5 176 0,3-3 256 16,3-3-64-16,2-3-16 0,1-3 400 0,3-2 64 15,1-2 32-15,2-7 0 0,0 0-224 0,4 5-32 16,2 0-16-16,0-2 0 0,5-2-272 0,0 1-128 16,3 1 128-16,2-3-128 0,1 0 0 0,2-2 0 0,0 0 128 0,1 0-128 31,-1 1 0-31,1-1 0 0,1 1 0 0,-1-2 0 0,-4 1-128 0,2 0-128 16,-1 0 0-16,-1 1-16 0,-2 0-1696 0,0 1-336 15,-3 0-64-15</inkml:trace>
  <inkml:trace contextRef="#ctx0" brushRef="#br0" timeOffset="4826.93">8469 710 34095 0,'0'0'3024'15,"0"0"-2416"-15,-5-4-480 0,5 4-128 0,0 0 496 0,-5 1 80 16,-2 2 0-16,1 0 16 0,-1 2 80 0,-1 3 16 15,-1 3 0-15,1 3 0 0,-1 3-560 0,0 3-128 16,-1 1 0-16,0 1 0 16,-1 1 0-16,0 0 0 0,0 0 0 0,1-1 0 0,3 0 0 0,0-2 0 15,2-2 0-15,0-1 0 16,2-3 208-16,1-2 16 0,2-3 0 0,0-1 0 16,0-8 288-16,0 0 48 0,0 0 16 0,6-1 0 15,1-4-192-15,2-2-48 0,2-3 0 0,0-4 0 0,1-2-336 16,2-4 144-16,1-3-144 0,2-2 0 0,-2-5 0 0,1-2 0 0,-2-1-160 15,-1 2 160-15,0 2-144 0,0 3 144 0,-4 4 0 0,0 5 0 16,-1 2 0-16,-3 4 0 0,-1 3 192 0,-1 3-48 16,-3 5 80-16,0 0 16 0,0 0 0 15,2 8 0-15,0 3-16 0,0 2 0 0,-2 4 0 0,0 1 0 16,-2 3-80-16,1 1-16 16,0 1 0-16,0 2 0 0,1-1-128 15,2 0 0-15,1-1 144 0,-1-1-144 0,0-1 0 0,2-1 0 0,1-2 0 0,-1 0 0 0,1-4 0 0,-1 0 0 16,-1-3 0-16,2-3 0 15,0-1-400-15,1-2-112 16,-6-5 0-16,6 3-16 0,1-3-1904 0,-2-4-384 0,2-2-80 0</inkml:trace>
  <inkml:trace contextRef="#ctx0" brushRef="#br0" timeOffset="5002.35">8319 744 36863 0,'-9'-6'3264'0,"0"1"-2608"0,3-1-528 0,-1 1-128 16,2-2 832-16,1 2 128 0,3-1 16 0,2 2 16 16,2-2-512-16,4 2-96 0,4-1-32 15,4 1 0-15,2 0-352 0,4-1 0 0,2 1-192 0,1-1 64 16,1 1-128-16,1 0 0 0,0-1-16 0,1 0 0 16,-3-1-3184-16,0 0-624 0</inkml:trace>
  <inkml:trace contextRef="#ctx0" brushRef="#br0" timeOffset="5327.01">8722 421 33055 0,'0'0'1472'0,"1"-7"288"0,-1-2-1408 0,2 1-352 16,1 0 0-16,2 2 0 0,0-2 752 0,3 0 80 15,3 2 0-15,0 1 16 0,2 3-48 0,0 0-16 16,0 0 0-16,2 3 0 0,-1 0-464 0,-1 2-80 15,-1 2-32-15,-2 0 0 0,-1 3-80 0,-2 1 0 16,-3 0-128-16,-2 3 192 0,-2 0-64 0,-2 2-128 0,-5 0 176 0,0 2-176 16,-2 2 192-16,1-2-64 15,-2 0 0-15,-1 1-128 0,0-1 160 0,1-1-160 0,2-2 128 0,0-2-128 16,0-1 512-16,1 0 32 0,2-3 0 0,3 0 0 16,2-7-32-16,0 0-16 0,0 0 0 0,7 4 0 15,0 0-320-15,3-2-176 0,3-1 192 0,2 0-192 16,1-1 0-16,0-1 0 0,0 0 0 0,1 0 0 15,-1-1-448 1,2 0-32-16,-1 1-16 0,1 0 0 16,-1 0-1888-16,1 2-384 0,0 0-80 0</inkml:trace>
  <inkml:trace contextRef="#ctx0" brushRef="#br0" timeOffset="5601.63">9328 515 30399 0,'0'0'2704'0,"0"0"-2160"15,0 0-544-15,0 0 0 0,0 0 1248 0,0 0 144 16,0 0 16-16,0 0 16 0,0 0-16 0,0 0-16 16,0 0 0-16,0 0 0 0,-5 4-800 0,2 4-144 15,0 3-48-15,1 4 0 0,-1 1-96 0,-2 1-32 16,-1 2 0-16,1 2 0 16,-1 2 0-16,0 8 0 0,-1-3 0 0,2 0 0 0,1-1-128 0,0-2-16 15,1-2-128-15,2-1 192 16,1-2-192-16,1-3 144 0,1 1-144 0,3-4 128 0,1-1 48 0,2 0 0 0,-2-3 0 0,4-1 0 15,1-2-176-15,2-1 192 0,2-1-192 0,0-2 192 16,0-2-368-16,3-2-64 0,2-1-16 0,1-3 0 31,0-1-1216-31,1-2-256 0,2-3-64 0,-1-2 0 0,0-2-1264 16,-1-1-256-16,-1 0-48 0</inkml:trace>
  <inkml:trace contextRef="#ctx0" brushRef="#br0" timeOffset="5790.24">9389 534 35007 0,'0'0'3120'0,"0"0"-2496"16,0 0-496-16,-1-5-128 0,1 5 320 0,1-5 64 15,-1 5 0-15,3-6 0 0,0 1 320 0,2-1 64 16,2 3 0-16,2-2 16 16,0 1-624-16,3 0-160 0,0 0 0 0,1 2 0 15,0 0-1152-15,0 0-272 0,1 1-48 0</inkml:trace>
  <inkml:trace contextRef="#ctx0" brushRef="#br0" timeOffset="5947.46">9195 747 41471 0,'0'0'3680'16,"0"0"-2944"-16,0 0-592 0,0 0-144 0,0 0 160 0,0 0 0 0,0 0 0 0,0 0 0 15,7-1 416-15,5 0 96 0,1 0 16 0,5 0 0 16,1 1-496-16,3-2-192 0,1 1 176 15,0 0-176-15,0 0 0 0,1 0 0 0,1-1 0 0,-1 1 0 16,0 0-2720 0,1-2-480-16</inkml:trace>
  <inkml:trace contextRef="#ctx0" brushRef="#br0" timeOffset="6749.39">7383 1449 23951 0,'0'0'2128'0,"-4"-4"-1696"16,-1 1-432-16,1 0 0 0,-1 0 1200 0,5 3 144 0,-4-4 48 0,0 1 0 16,4 3 464-16,0 0 80 0,0 0 32 0,0 0 0 0,0 0-736 15,0 0-144-15,0 0-16 0,0 0-16 0,0 0-608 0,6 1-112 16,1-1-16-16,5 1-16 0,3 0-112 0,5 0 0 0,5 0-16 15,3-1 0-15,0-1 0 0,5-1 0 16,5 0 0-16,5 0 0 0,5 0-176 0,8-2 192 0,6 1-192 16,3 0 192-16,1-3-192 0,4 2 0 0,6-2 144 0,7 1-144 15,7-2 0-15,5 2 0 0,4-2 0 16,6-2 0-16,4 0 0 0,0 3 144 0,-3 0-144 0,0 2 0 0,-1 0 0 0,-8 0 0 16,-6 2 0-16,-8 1 0 0,-6 2 128 0,-6 0-128 15,-6 0 0-15,-8 0 0 0,-7-1 0 0,-5 0 0 16,-7-1 0-16,-7 0 0 0,-6 0 192 0,-5 0-64 31,-4 0 0-31,-4 0-128 0,-3 0 240 0,-2 1-64 16,-7 0-16-16,0 0 0 0,0 0 16 0,0 0 0 15,0 0 0-15,0 0 0 0,0 0-400 0,0 0-80 16,0 0-16-16,0 0 0 16,0 0-1632-16,0 0-336 0,0 0-64 0</inkml:trace>
  <inkml:trace contextRef="#ctx0" brushRef="#br0" timeOffset="7487.5">8279 1881 23039 0,'0'0'1024'0,"0"0"192"16,0 0-960-16,0 0-256 0,0 0 0 0,0 0 0 0,0 0 2016 0,7-2 352 15,0 1 80-15,1 0 16 0,6 2-928 0,0-1-176 16,2 0-32-16,3 1-16 0,2-1-576 0,2 0-112 15,1 0-32-15,2 1 0 0,0-1-224 0,0 0-48 0,0 0-16 0,-2-1 0 16,1 1-160-16,-3 0-16 16,-1 0-128-16,-2 0 192 0,-2 0-192 0,-3 0 144 15,-2 0-144-15,-2 0 128 0,-3 0 0 0,-7 0-128 0,0 0 192 0,0 0-64 16,0 0 80-16,0 0 16 0,-7-2 0 0,-4 1 0 16,-3-1-224-16,-2 1 0 0,-3 1 0 0,-2 0 0 15,-3 3 0-15,-1-1 0 0,-2 0 0 0,-2 2 0 16,-3 1 144-16,-2 0-144 0,-3 2 128 0,1 1-128 15,-1-1 144-15,0 3-144 0,2 1 160 16,2 0-160-16,2 3 160 0,4 1-160 0,2-1 160 0,3-1-160 16,3 4 0-16,4-2 0 0,2 1 0 0,5-1 0 15,2 0 0-15,3 1 0 0,3-1 0 0,2-1-160 16,2 0 160-16,4-1 0 0,1-1 0 0,2 0 0 0,2-1 0 16,1-2 128-16,3-1-128 0,-1-3 0 15,1-1 128-15,1 0-128 0,-2-3 160 0,-1-1-160 0,0-2 192 0,-2-2-48 16,-1-1-16-16,-2-2 0 0,-2 0 64 0,-3-3 16 15,0-1 0-15,-3-1 0 0,-2-1 16 0,-2 1 0 16,-4 1 0-16,-1 0 0 0,1 1-224 0,-3 2 128 16,0 0-128-16,-3 2 0 15,0 2-304-15,0 1-144 0,0 3-48 0,0 2 0 16,1 1-1504-16,1 4-304 0,2 2-64 0,2 1-9008 16,1-1-1792-16</inkml:trace>
  <inkml:trace contextRef="#ctx0" brushRef="#br0" timeOffset="7976.42">8606 2283 33167 0,'0'0'2944'0,"0"7"-2352"0,-1 2-464 0,0 1-128 15,0 0 176-15,0 1 16 0,-1-1 0 0,0 0 0 16,1 0 480-16,0-1 96 0,0 0 32 0,1 1 0 16,1-1-288-16,3 0-48 15,-1-2-16-15,0 0 0 0,-3-7-192 0,6 3-64 0,0 1 0 0,1-2 0 16,1-1-16-16,-1-2-16 0,0-2 0 0,1-2 0 0,0-1-160 0,2-2 160 15,0-2-160-15,0-2 160 0,-1-4 0 0,1 2 0 16,-1-1 0-16,0 0 0 0,-2 2 32 0,-1 0 0 31,-2 1 0-31,-1 2 0 0,-2 1 400 0,0 2 96 0,-1 0 16 0,0 7 0 0,-2-4-80 0,2 4-16 16,0 0 0-16,0 0 0 0,-6 2-352 0,0 2-80 16,2 4-16-16,0 3 0 0,1 2-160 15,1 6 0-15,0 3 0 0,0 4 0 16,0 4-144-16,-1 1 144 0,1 3 0 0,0 2 0 0,-2 1-144 0,0 2 144 15,0 1 0-15,0 0-144 0,1 1 144 0,1-1 0 16,0-2 0-16,1-2 0 0,-1-2 0 0,1-2 0 16,0-3 0-16,0-3 128 0,1-1-128 0,0-5 0 15,-2-2 0-15,0-1 0 0,0-5 128 0,-1-2 0 16,1-3 0-16,-1-1 0 0,-2-3 48 0,0-2 16 16,-2-2 0-16,1-1 0 0,-3-4 256 0,0-1 64 15,-2-3 16-15,1-5 0 0,0 1-16 0,-1-3 0 0,0-3 0 16,3-1 0-16,0-1-240 0,5-1-48 15,1 0-16-15,2 1 0 0,4-1-208 0,1 2 0 0,3 1 0 0,3 1 0 16,3 2-352-16,3 1 32 0,3 1 16 0,3 2 0 16,2 2-1792-16,5 2-352 0,0 1-80 0,3-1-17408 15</inkml:trace>
  <inkml:trace contextRef="#ctx0" brushRef="#br0" timeOffset="8947.24">7297 321 6447 0,'0'0'576'0,"-1"-5"-576"0,-1-2 0 15,1 1 0-15,2 0 2768 0,-1 1 448 16,2-2 96-16,-2 1 16 0,0 6-2048 0,1-5-384 0,0-1-96 0,-1 6-16 16,0 0 736-16,2-4 144 0,-2 4 16 0,0 0 16 0,0 0-576 15,0 0-112 1,0 0-32-16,0 0 0 0,0 0-272 0,0 0-64 15,0 0-16-15,4 7 0 0,-2 0-32 0,-1 4 0 16,-2 3 0-16,0 1 0 0,-1 1-96 0,-2 4-32 16,-1 2 0-16,-2 6 0 0,0 6-144 0,0 0-16 15,-1 9-16-15,-2 7 0 0,3 8-112 0,-2 7-32 16,0 6 0-16,1 7 0 0,3 5-144 0,-2 28 160 16,3-1-160-16,1-1 160 0,-1-2-160 0,4-3 0 15,0-2 144-15,0-3-144 0,0-4 144 0,2-4-144 0,1-6 192 0,0-3-192 16,1 1 384-16,2-6-48 0,0-5 0 15,0-3 0-15,-2-3 48 0,1-7 16 0,-2-4 0 16,-1-3 0-16,0-4-16 0,0-2-16 0,-4-4 0 0,1-3 0 16,-1-4-16-16,-1-3 0 0,-2-5 0 0,1-3 0 15,-1-4-48-15,0-2-16 0,1-3 0 0,-2-2 0 16,-1-4 16-16,-2-2 0 0,0-3 0 0,0-2 0 0,0-2 0 0,1-1 0 16,-1-3 0-16,0-3 0 15,-1-2-304-15,0 1 0 0,0-2 128 0,0-2-128 16,-1-2 0-16,0-1-144 0,-1-1 16 0,1-1 0 15,2-3-320 1,1-1-48-16,-1-1-16 0,2-3 0 0,4-2-1280 0,1-4-256 0,1-1-48 0,2-6-10128 16,3-3-2048-16</inkml:trace>
  <inkml:trace contextRef="#ctx0" brushRef="#br0" timeOffset="9614.2">7274 321 4607 0,'0'0'400'0,"0"0"-400"15,-4-3 0-15,-1 0 0 0,1-1 3136 0,-1 1 528 16,1-1 112-16,0 0 32 0,0 1-1376 15,4 3-288-15,-3-4-48 0,3 4-16 0,0 0-544 0,-3-4-96 16,3 4-32-16,0 0 0 0,0 0-560 0,0 0-112 16,0 0-32-16,0 0 0 0,-1-4-144 0,1 4-48 15,0 0 0-15,0 0 0 0,0 0-112 0,5-4-16 16,2 0-16-16,0 2 0 0,3 0-112 0,2 1 0 16,3 0-16-16,2 0 0 0,3-1-64 0,4 1-16 15,4-1 0-15,3 0 0 0,2 2-160 0,6-2 192 16,6-2-192-16,8 2 192 0,7 0-192 0,6 0 0 0,1-1 0 15,5-1 128-15,6 1-128 0,6 0 0 0,4-1 0 0,2 2 0 16,0-1 0-16,5 0 0 0,4-1 0 0,0 2 0 16,-2 0 0-16,2 0 0 0,3 1 0 15,-3-2 0-15,-4 3 0 0,-2 0 0 0,1 1 0 0,-2-1 0 16,-2 0 0-16,-22 0 0 0,1-1 128 0,-1-1-128 16,0 0 0-16,-3 0 160 0,-2 0-160 0,-5-1 160 15,-5 2-160-15,-6 0 0 0,-5-1 0 0,4 1 0 16,-10 0 144-16,-7 0-144 0,-6 0 160 15,-5 1-160-15,-6 1 384 0,-3 0-32 0,-3-1 0 0,-6 0 0 16,0 0 112-16,0 0 32 0,0 0 0 0,0 0 0 16,-2 6-352-16,-1 1-144 0,0-2 128 0,-2 2-128 0,1 0-176 0,-1-1-112 15,0 1-32-15,-1-1 0 16,1 2-1920-16,-1 0-384 0,2 0-64 0</inkml:trace>
  <inkml:trace contextRef="#ctx0" brushRef="#br0" timeOffset="9739.62">10300 301 7359 0,'-8'-13'320'0,"8"13"80"0,-3-4-400 0,3 4 0 15,-2-5 0-15,2 5 0 0,0 0 5472 0,0 0 1008 16,0 0 208-16</inkml:trace>
  <inkml:trace contextRef="#ctx0" brushRef="#br0" timeOffset="15841.7">13021 1087 24879 0,'0'-6'2208'0,"-4"0"-1760"0,2-2-448 0,2-1 0 15,-3 0 768-15,3 0 80 0,0-1 16 0,1 0 0 0,1-1 240 0,-1 1 48 16,1 0 16-16,3 1 0 15,0 1-528-15,1 1-96 0,0-1-32 0,2 3 0 0,2 0-272 0,0 3-64 16,-1 1-16-16,-1 2 0 0,0 2 32 0,0 4 0 0,0 1 0 0,-2 4 0 16,1 2 256-16,-2 2 48 0,0 4 16 0,-1 1 0 15,-2 1-240-15,-1 1-32 0,-1 0-16 0,-1 0 0 16,0-1-96-16,-1-1 0 0,0-2-128 0,-2-2 192 0,1-3-192 16,1-2 144-16,0-3-144 0,1-2 128 15,-2-1 64-15,3-6 0 0,0 0 0 0,0 0 0 0,0 0 96 16,0 0 32-16,0 0 0 0,0-7 0 0,0-3-112 15,2-3-16-15,1-2 0 0,2-3 0 0,2-4-192 0,1-2 0 16,2 0 0-16,1 0 0 0,-2-1 0 0,4 3 0 16,-1 2-160-16,-1 3 160 0,0 4-160 0,-1 3 160 15,-1 2-192-15,1 5 192 0,-1 2-192 0,0 4 192 16,-1 5-192-16,0 2 192 0,0 2 0 0,1 2 0 0,-1 3 0 0,-1 0 144 16,0 1-144-16,1 1 128 0,-2-2-128 0,1 1 128 31,1-2-128-31,-3 1 0 0,1-4 144 0,0-2-144 0,1-2 0 0,-1-3 0 15,-1 0 0-15,0-4 128 0,1-1 0 0,0-3 0 16,1-2 0-16,1-2 0 0,-2-2 16 16,3-3 16-1,0-3 0-15,0-2 0 0,1-3-32 0,-1-1-128 0,2-2 192 0,0-1-64 0,2-1-128 0,0 2 0 0,0 2 144 0,-2 3-144 32,-2 3 0-32,-2 3 0 0,1 3 0 0,0 4 0 0,1 2 0 15,-3 3 0-15,1 2 0 16,-1 3 0-16,1 0 0 0,0 4 0 0,-1 2 0 0,1 3 0 0,-1-1 0 0,1 2 0 15,0 2 0-15,0-1-128 0,0-2-400 0,2-1-80 0,0-1-16 16,2-2 0 0,2-1-1840-16,3-3-368 0,3-3-80 0,2-3-11952 0</inkml:trace>
  <inkml:trace contextRef="#ctx0" brushRef="#br0" timeOffset="16395.93">14055 859 19343 0,'-3'-3'1728'0,"1"0"-1392"16,-1-1-336-16,0 1 0 0,-2-1 2608 0,1 1 448 0,4 3 80 0,-8 3 32 0,-3 0-1344 0,0 2-272 31,0 3-48-31,0 3-16 0,-2 1-704 0,1 2-144 16,-1 3-16-16,0 2-16 0,1 0-288 0,-1 3-48 15,0 0-16-15,1 0 0 0,1 0-256 0,2-1 0 16,2-2 128-16,3-2-128 0,2-2 0 0,1-1 128 16,2-2-128-16,2-1 0 0,2-3 160 0,0-1-160 0,3-3 128 0,1-2-128 15,-1-2 0-15,3-3 0 16,-1-4 128-16,0-1-128 0,1-3 0 0,1-3-176 15,1-2 48-15,1-3 0 0,0-3 128 0,-1 0 0 0,-3 0 0 0,0 1-128 16,-3 0 128-16,-1 4 0 16,0 1 0-16,-2 4 0 0,-1 3 240 0,0 3 80 0,-3 6 0 0,0 0 16 15,0 0 112-15,0 0 32 0,0 0 0 0,0 10 0 16,0 1-240-16,0 3-48 0,-2 3-16 0,1 0 0 16,1 1-176-16,0 0 0 0,0 1 144 0,0-1-144 15,3-2 0-15,0-1 0 0,1-2 0 0,2-1 0 16,-1-2 0-16,2-1 0 0,-1-3 0 0,2-1-128 15,1-2 128-15,0-2-128 0,0-3 128 0,-1-2-128 0,2-2 128 0,1-2-128 16,-2-3 128-16,2-2-128 16,1-4 128-16,0-2-128 0,0-4 128 0,0-3-128 0,2-1 128 15,-1-2-192-15,0-1 192 0,-1-1-192 0,0-4 192 16,0 2-160-16,-2 0 160 0,-1 4-160 0,-1 1 160 0,-4 5 256 16,1 4-64-16,-2 5-16 0,-2 2 304 0,0 4 64 15,0 3 16-15,-1 5 0 0,0 0-112 0,0 0-32 16,-4 8 0-16,-2 3 0 0,1 4-160 0,-3 5-48 15,0 3 0-15,1 2 0 0,-3 3-48 0,1 1-16 16,-1 1 0-16,1 0 0 0,3 1-144 0,-2-1 128 16,2 2-128-16,3-1 128 0,1-2-128 0,2-2 0 15,1-2 0-15,2 0 0 0,2-3 0 0,0-1 0 16,2-4 0-16,2-1 0 0,3-2-384 0,1-3-16 16,2-1 0-16,2-4 0 15,-1-2-1200-15,3-3-224 0,-1-3-48 0,-1-5-10480 16,1-3-2080-16</inkml:trace>
  <inkml:trace contextRef="#ctx0" brushRef="#br0" timeOffset="16533.5">14316 909 37775 0,'-15'-8'1664'0,"9"6"368"0,6 2-1632 0,-4-4-400 16,0 0 0-16,4 4 0 0,0 0 176 0,0 0-48 0,0 0-128 0,3-4 192 15,5-1 0-15,2 2 0 0,3-1 0 0,2-1 0 31,3 1-496-31,2-1-96 0,2 1-32 0</inkml:trace>
  <inkml:trace contextRef="#ctx0" brushRef="#br0" timeOffset="17288.88">14557 1054 33983 0,'0'0'1504'0,"0"0"304"0,0 0-1440 15,1-5-368-15,0 1 0 0,3 0 0 0,0-1 368 0,2 0 0 16,0-2 0-16,2-1 0 0,1 0 96 0,1-2 32 16,0 0 0-16,1-1 0 0,0 0-256 0,1-1-48 0,-1-1-16 0,-1-2 0 15,-4 0-176-15,1 1 160 16,-2-1-160-16,-3 3 160 0,-3-1 64 0,-1 2 16 16,0 2 0-16,-2 3 0 0,-3 0 320 0,-1 2 64 0,-1 3 16 0,1 2 0 15,-2 3-256-15,0 4-32 0,-1 2-16 0,0 2 0 16,0 1-336-16,0 3 0 0,1 2 0 15,1 1 0-15,1-1 0 0,3 3-128 0,2-1 128 0,0 0 0 16,3 0 0-16,2-2 0 0,2-1 0 0,3-2 176 16,1-1-336-16,3-2-64 0,1-1-16 0,3-3 0 15,2-1 240-15,2-4 0 0,2 0-160 0,1-5 160 16,1-1 0-16,0-2-176 0,1-3 176 0,-1-2-128 16,-2-3 128-16,1-3 0 0,0-2-144 0,-1-3 144 15,-1-1-192-15,-1 0 48 0,-3 0 0 0,0 1 0 0,-3 0 144 0,-2 3 0 16,-1 2 0-16,-5 3-128 0,0 2 272 15,-2 1 64-15,-2 2 16 0,-1 8 0 0,0 0 272 0,0 0 48 16,-7 2 16-16,1 3 0 0,-1 1-272 0,1 4-48 16,-1 2-16-16,2 3 0 0,-2 1-224 0,1 1 0 15,3-2-144-15,1 3 144 0,1-1-128 0,2 1 128 16,1-2 0-16,1 0-144 0,1-1 144 0,1-2 0 16,2-2 0-16,1-3 0 0,0 0-160 0,2-3 0 15,1 0 0-15,1-3 0 0,0-1-16 16,3-3 0-16,-1-3 0 0,1-1 0 0,2-3 48 0,1-2 0 15,0-2 0-15,2-3 0 0,-1-1 128 0,1-1-208 0,-3 1 80 0,0 0 128 16,-4 2-144-16,-2 1 144 0,0 3 0 16,-5 3 0-16,-2 1 144 0,-4 7 144 0,0 0 32 0,0 0 0 15,0 0 240-15,0 0 48 0,-6 3 16 0,2 5 0 16,-2 2-400-16,2 0-80 0,0 3-16 0,0 1 0 16,2 1-128-16,1 0 0 0,1 0 0 0,2 1 0 15,3-1-128-15,0 0 128 0,2-3 0 0,-2-1 0 16,4-3-160-16,1 0 160 0,0-2-208 0,0-2 80 15,1-2-512 1,1-2-112-16,1-2-16 0,2-3 0 16,2-3-1472-16,-3-3-288 0,0-3-64 0,0-4-16 0,-1-4-1216 15,0 0-240-15,-1-2-48 0,-1-3-16 0,-2-1 1392 0,-2-1 288 0,-2-1 48 0,-2 1 16 0,-3 1 3472 0,-2 3 688 16,-3 1 144-16,-2 3 16 0,-1 3 1072 0,-2 4 224 16,2 1 32-16,-1 4 16 0,-1 2-2064 0,0 3-400 15,0 3-96-15,0 2-16 16,1 2-1920-16,2 4-384 0,-1 3-64 0</inkml:trace>
  <inkml:trace contextRef="#ctx0" brushRef="#br0" timeOffset="17888.75">15723 895 25791 0,'0'0'1152'15,"5"-4"224"-15,-2 1-1104 0,-1-3-272 0,0 1 0 0,-1-1 0 0,-1 1 1872 0,-1 0 320 0,-3 1 64 0,4 4 16 16,-3-1-512-16,-6 2-96 15,-1 1-32-15,-2 3 0 0,-1 1-928 0,-2 3-176 0,-1 1-32 0,-3 2-16 16,-2 1-304-16,1 1-176 16,1 3 192-16,1 1-192 0,3 0 0 0,1 1 0 0,2 1 0 0,2-2 0 15,3 0 0-15,1-1 0 0,3-2 0 0,1-1 0 16,3-1 0-16,1-2 0 0,4-2 0 0,-1-1 0 16,2-3 0-16,4-1 0 0,2-2-144 0,1-3 144 0,3-2-176 0,-1-3 176 15,4-2-208-15,-1 0 80 0,-1-3 128 0,2-5-192 16,0 0 192-16,-1-3-192 0,-3-2-80 0,1 1-32 15,-5 2 0-15,-1 2 0 0,-2 4 304 0,-3 1 0 16,-1 1 0-16,-3 4 0 0,-2 6 304 0,0 0 112 16,0 0 32-1,0 0 0-15,-5 4-112 0,1 3-16 16,-2 2 0-16,2 4 0 0,0 1-320 0,-1 1 0 0,2 2 0 0,1-1 0 0,1 0 0 0,1-1 0 16,1-1 0-16,1 0-128 15,1-2 128-15,3 0 0 0,-1-2 0 0,3-3 0 0,2-1 0 0,2-2 192 16,1-2-32-16,0-2-16 0,-1-3-144 0,3-1 128 0,0-3-128 0,2-2 128 15,-1-2-128-15,3-4 0 16,1-5 0-16,1-3 0 0,-1-4 0 0,2-3 0 0,2-1-192 16,-2-2 192-16,-3-3-240 0,0-2 80 15,-2 1 16-15,-5 2 0 0,-4 1 144 0,-2 4 144 0,-3 5-16 0,-2 3-128 16,-3 4 832-16,-2 3 64 0,-3 4 16 0,-1 4 0 16,0 4-272-16,-4 4-64 15,-3 4-16-15,0 4 0 0,-1 3-560 0,0 5 0 0,-2 4 0 0,2 3 0 16,0 3 0-1,4 2 0-15,1 2 0 0,3 1 0 0,1 1 0 0,3 0-144 0,1 0 144 0,3 0-128 16,1 0 128-16,3-1 0 16,1-3 0-16,3-1-128 0,2-2 128 0,4-2-128 15,2-1 128-15,2-1-128 16,5-4-512-16,4-4-80 0,1-2-32 0,3-5-12752 16,2-6-2560-16</inkml:trace>
  <inkml:trace contextRef="#ctx0" brushRef="#br0" timeOffset="18487">16992 886 33567 0,'0'0'1488'0,"0"0"304"0,0-5-1424 0,0 5-368 15,0 0 0-15,0 0 0 0,0 0 400 0,0 0 16 16,1 8 0-16,0 3 0 0,-1 2 160 0,0 5 48 16,1 4 0-16,-1 3 0 0,-1 4-160 0,1 2-16 15,1 2-16-15,0 3 0 0,-2 0-96 0,1 1-16 16,0 0 0-16,1-2 0 0,-1-2-144 0,0-1-48 16,0-4 0-16,0-1 0 0,1-3-128 0,-2-3 128 0,-1-5-128 0,0 0 128 15,-1-4 48-15,1-3 0 16,-1-3 0-16,3-6 0 0,0 0 64 0,0 0 16 15,-7-1 0-15,1-4 0 0,-1-5-256 0,2-5 0 0,1-3 0 16,0-5 0-16,2-4-144 0,2-5-32 0,1-5 0 16,2-4 0-16,0-3 176 0,3-2-208 0,0-1 80 15,1 2 128-15,0 3-128 0,0 3 128 16,2 4 0-16,0 4 0 0,1 5 0 0,-1 4 288 0,2 4-48 0,0 4-16 16,0 3 48-16,0 3 16 0,1 3 0 0,1 2 0 15,0 1-160-15,-1 4-128 0,0 1 144 0,-1 2-144 16,0 2 192-16,-2 1-64 0,-1-1-128 0,-3 4 192 15,1 3 0-15,-6-1-16 0,-2 1 0 0,-2 1 0 16,-1 2-176-16,-3 1 160 0,-2 0-160 0,-1 1 160 16,0 0-160-16,0-2 0 0,-3-1 0 0,2-3 0 0,2-2-448 0,0-2 48 15,1-2 0-15,3-1 0 16,6-6-1808-16,0 0-352 0,0 0-80 0</inkml:trace>
  <inkml:trace contextRef="#ctx0" brushRef="#br0" timeOffset="18991.3">17298 1057 28511 0,'0'0'1264'0,"0"0"256"0,5-4-1216 0,0-2-304 0,3 0 0 16,-1-2 0-16,0 0 1008 0,2-1 144 15,1 0 16-15,1-1 16 0,1 0-160 0,2-1-48 0,0 0 0 0,0 1 0 16,-2 0-624-16,0 0-128 16,-2 1-32-16,-1 2 0 0,0 1-192 0,-1 2 176 15,-1 0-176-15,-7 4 160 0,0 0 160 0,0 0 16 16,4 4 16-16,-1 1 0 0,-3 2 112 0,0 2 32 0,-1 2 0 15,-1 2 0-15,1 1-368 0,1 1-128 16,0 2 0-16,1-1 144 0,1 1-144 0,1-1 0 0,1-1 0 0,3-2 0 16,1-1 0-16,0-1 0 0,0-2 0 0,1-3 0 15,0-1 0-15,1-3 0 0,-1-2 0 0,2-1 0 16,0-1 0-16,2-3 0 0,0-2 0 0,0-2 0 0,-1-3 0 16,0-3 0-16,-1 1 0 0,1-1 0 15,0-1-384-15,-1 1 32 0,-2 1 16 0,-1 0 0 0,-2 5 176 16,0 1 160-16,-3 1-208 0,-3 7 80 15,0 0 128-15,0 0 128 0,0 0-128 0,0 0 176 0,1 10-176 16,0 3 0-16,1 2 144 0,-1 1-144 0,-1 2 0 0,1-1 0 16,0 0 0-16,2-2 0 15,0 1 0-15,3-2 0 0,-1-2 0 0,2-1 0 16,2-1 0-16,0-2-128 0,1-3 128 0,1 0 0 0,1-4 0 0,1-1 144 16,0-3 0-16,1-1 0 15,0-3-16-15,-2 1 0 0,-1-4 0 0,0-2 0 0,-1-2 64 0,-1-3 16 0,-3-3 0 16,-1-1 0-16,1-1 32 0,-3 1 0 15,-3 2 0-15,-2 1 0 0,-2 0-48 0,-3 3 0 16,0 2 0-16,-2 3 0 0,-1 2 96 0,-1 4 16 16,-1 1 0-16,1 3 0 0,0 2-448 0,0 2-96 15,0 3-16-15,0 2 0 16,0 2-528-16,1 3-112 0,1 2-32 0</inkml:trace>
  <inkml:trace contextRef="#ctx0" brushRef="#br0" timeOffset="19431.03">18127 844 40543 0,'0'0'3600'16,"0"0"-2880"-16,0 0-576 0,0 0-144 0,0 0 0 0,0 6 0 0,0 1 0 0,1 3 128 0,1 2 192 0,-1 3 48 16,0 3 0-16,0 3 0 0,0 3-48 15,1 4 0-15,-1 0 0 0,0 3 0 0,0 2-128 0,-2 1-16 16,-1 1-16-16,-1 2 0 0,1-1-32 0,1-1-128 15,0-2 192-15,1 0-64 0,-1-2-128 0,0-3 0 16,0-2 144-16,0-4-144 0,1-4 128 0,0-1-128 16,-2-5 128-16,2-2-128 0,0-3 192 0,0-7-48 15,0 0 0-15,0 0 0 0,0 0-144 0,-2-8 128 16,-1-3-128-16,1-3 128 0,1-5-128 0,0-5 0 0,2-5-192 0,1-2 192 16,0-3-336-16,2-3 48 15,1-3 16-15,1-2 0 0,1-1 272 0,2 2-160 16,1 0 160-16,1 5-128 0,1 2 128 0,-1 4 0 0,3 5 0 15,-1 3 0-15,3 3 0 0,0 5 144 16,0 3-144-16,-1 3 160 0,0 2-160 0,2 3 192 0,-1 2-192 0,0 2 192 16,-2 1-64-16,0 2 0 0,0 0 0 0,-2 1 0 15,-2 2 0-15,-3 1 0 0,-1-1 0 0,-3 2 0 16,-2 0 16-16,-3 1 0 0,-3 0 0 0,-4 2 0 16,-2 1-144-16,-4 0 0 0,-2 2 0 0,-3-1 0 15,-1-1-144-15,-2 0-64 0,1-1-16 0,1-1 0 31,2-1-352-31,2-2-64 0,1-1 0 0,3-4-16 16,2-1-2384-16,2-2-480 0,4-2-80 0</inkml:trace>
  <inkml:trace contextRef="#ctx0" brushRef="#br0" timeOffset="20394.47">18517 946 27583 0,'0'0'1216'0,"8"-2"256"0,2 0-1168 0,1-2-304 0,0 0 0 0,0-2 0 16,1 1 1104-16,0-1 176 15,1 0 16-15,-2-1 16 0,1 0-288 0,-1-1-48 0,0 0-16 0,-1 2 0 0,-1-2-608 0,-2 0-128 32,-2 2-32-32,-2-1 0 0,1 3 144 0,-4 4 32 0,1-6 0 0,-1 6 0 15,0 0 224-15,-3-3 48 0,-3 2 16 0,-1 2 0 0,0 2-368 0,-2 3-80 16,-1 1-16-16,0 3 0 16,-1 1-192-16,1 1 144 0,0 3-144 0,0 1 128 15,1-1-128-15,1 3 0 0,1 0 0 0,2 0 0 0,0-3 0 0,3 0 0 0,1 0 0 0,2 1 0 16,1-3 0-16,2-2 0 0,-1-1 192 0,2-1-64 15,3-3 112-15,1 0 16 0,2-3 0 0,2-2 0 0,1-1-256 16,2-2 128 0,0-2-128-16,2-3 0 0,1-3 0 0,0-1 0 15,3-1 0-15,-2-2 0 0,0-3-208 0,0 0-48 16,0-3 0-16,-1 0 0 0,-1 1-64 0,-3 0-32 0,-1-2 0 0,-3 1 0 0,-3 3 352 0,0 3 0 31,-2 3 0-31,-2 2 0 0,-1 2 0 0,-3 7 160 0,0 0 16 0,0 0 0 0,0 0 96 0,0 0 32 31,-3 6 0-31,0 3 0 0,-2 1-304 0,2 2 0 16,0 2 0-16,-1 1 0 0,1-1 0 0,1 1 0 0,1 1 0 16,2-1 0-16,0-1 0 0,1 1 0 0,2-2 0 0,0-1 0 15,1-1 0-15,2-1 0 0,1-2 0 0,1-2 160 0,0-1-16 0,4-2 0 32,0-2 0-32,0-2 0 0,2-2-144 0,-1-3 0 0,1-2 0 0,1-2 0 15,2-3 0-15,1-2-144 16,1-2 144-16,-1-2-208 15,2-3-240-15,2-4-32 0,-1-2-16 0,3-4 0 16,-2-3-96-16,0-2-32 0,-2 0 0 0,-7 7 0 0,-2-2 432 0,-3 0 192 0,0 4-192 16,-2 2 192-16,-1 2 448 0,-2 4 224 15,0 4 32-15,-2-2 16 0,-1 5 80 0,-1 3 16 0,0 4 0 0,0 6 0 16,0 0-336-16,0 0-64 0,-7 4-16 0,1 6 0 0,-3 3-256 16,2 3-144-16,-2 3 160 0,1 4-160 15,-1 3 0-15,-1 0 128 0,-1 2-128 0,1 0 0 16,0 2 0-16,-1 7 0 0,3-4 0 0,3-2 0 15,3-1 0-15,2-3 0 0,1-1 0 0,3-3 0 16,2 0 160-16,1-1-160 0,3-3 160 0,0-3-160 0,2-1 144 0,2-2-144 16,0-4 128-16,1-1-128 0,2-2 0 0,-1-4 0 15,-3-2 0-15,3-2 0 0,1-3-272 0,0-1 64 16,1-5 16-16,1-1 0 16,2-4-192-16,0 0-16 0,1-3-16 0,6-5 0 0,-3 1 32 0,-3 3 16 15,-3 2 0-15,-2 5 0 0,-2 1 368 0,-4 2 0 16,-5 2 0-16,-1 3 0 0,-5 5 320 0,0 0 48 15,0 0 0-15,0 0 0 0,-6 6-112 0,-1 3 0 16,0 1-16-16,-1 2 0 0,0 1-240 0,1 2 0 0,0 0 0 16,2 1 0-16,-1-2 0 0,3-1 0 0,1 2 0 15,0 0 0-15,4-3 0 0,0 0 0 16,1-1 0-16,1-2 0 0,3-2 0 0,2 0 0 16,1-1 0-16,1-2 144 0,2-2-144 0,1-2 0 0,2-1 0 15,-1-2 0-15,2-3 0 0,0 0-144 0,0-3 144 0,-1-2 0 16,2-2-256-16,-4 1 48 0,-1 1 16 15,-1 1 0-15,-4 1 48 0,-1 1 16 0,-2 3 0 16,-5 5 0-16,0 0 128 0,0 0 0 0,0 0 128 0,0 0-128 0,0 0 0 0,-2 7 0 16,-1 2 0-16,-1 1 0 15,1 0 0-15,1 1-192 0,-1 0 32 0,1-1 0 16,2 0-352 0,2-1-80-16,-1-2-16 0,1 0 0 0,-2-7-1568 0,5 4-304 0,-5-4-64 0,8 1-7840 15,1-4-1584-15</inkml:trace>
  <inkml:trace contextRef="#ctx0" brushRef="#br0" timeOffset="20629.47">19949 899 6447 0,'0'0'576'0,"0"0"-576"0,0 0 0 0,0 0 0 16,0 0 1440-16,0 0 176 16,0 0 48-16,0 0 0 0,0 0-640 0,0 0-112 0,0 0-16 0,0 0-16 15,0 0-656-15,0 0-224 16,0 0 144-16,0 0-144 0,0 0-208 0,0 0-128 16,0 0-32-16,0 0 0 0,0 0-544 15,0 0-112-15,0 0-32 0</inkml:trace>
  <inkml:trace contextRef="#ctx0" brushRef="#br0" timeOffset="20961.23">19948 922 9215 0,'0'0'816'0,"0"0"-656"0,0 0-160 0,0 0 0 0,0 0 1536 0,0 0 256 15,0 0 64-15,0 0 16 0,0 0-768 0,0 0-144 16,0 0-48-16,5-5 0 0,-5 5-176 0,0 0-32 16,0 0-16-16,0 0 0 0,0 0-144 15,0 0-32-15,0 0 0 0,0 0 0 0,0 0-320 0,0 0-192 16,0 0 192-16,0 0-192 0,0 0 0 0,0 0 0 0,0 0 0 16,0 0 0-16,0 0 0 0,0 0 0 15,0 0 0-15,0 0 0 0,6 3 0 0,-6-3 0 16,0 0 0-16,0 0 0 0,0 0 0 0,0 0 0 15,0 0 0-15,7 1 0 0,-7-1 0 0,0 0 0 0,0 0 0 16,0 0 0 0,7 1-400-16,-7-1-96 0,0 0-16 0,0 0 0 15,0 0-720-15,0 0-160 0,0 0-16 0</inkml:trace>
  <inkml:trace contextRef="#ctx0" brushRef="#br0" timeOffset="21778.15">19931 957 3679 0,'0'0'160'0,"0"0"32"0,0 0-192 0,0-5 0 15,-2-1 0-15,-1 1 0 0,1-1 4544 0,1 2 848 16,1 4 176-16,-1-6 48 0,1 6-2992 0,0 0-608 16,0 0-112-16,0 0-32 0,-1-5-528 0,1 5-128 15,0 0 0-15,0 0-16 0,0 0-304 0,0 0-48 16,0 0-16-16,0 0 0 0,-3 6-272 0,-1 3-64 16,1 1-16-16,1 3 0 0,-2 3-160 0,1 2-16 15,0 3-16-15,0 3 0 16,-1 4 16-16,2 2 0 0,0 1 0 0,1 4 0 0,0 2-160 0,0 0-16 15,1-5-128-15,1 1 192 16,0 2-192-16,1 3 0 0,1-2 0 0,-1 0 0 0,2 1 128 0,-1-3-128 16,0-1 0-16,1 8 0 15,-2-6 128-15,1-3-128 0,-1-4 0 0,-1-4 144 0,1-3-16 0,-2-3-128 16,0-5 192-16,-2-1-64 16,1-3 64-16,-2-2 16 0,-2-2 0 0,-2 0 0 0,-1-4 48 0,-2-2 16 0,-1-3 0 0,-2 1 0 15,-3-4-32-15,-2-1-16 0,-3-5 0 16,-1 0 0-16,0-2-96 0,0-2 0 0,0-1-128 0,1-1 192 0,4 1 64 15,2 0 0-15,2-2 0 0,4 2 0 16,2 1-96-16,6-1-16 0,1-2 0 0,3-1 0 0,3-1-304 16,4 0-64-16,5-1-16 0,2 0 0 31,4 1-416-31,2 1-96 0,1 3-16 0,1-2 0 0,-2 0-1728 16,-1 0-368-16,0 1-64 0,-1 1-13552 0</inkml:trace>
  <inkml:trace contextRef="#ctx0" brushRef="#br0" timeOffset="22061.29">19163 626 39615 0,'-9'-18'1760'0,"6"12"352"0,1-1-1680 0,1 1-432 0,2 0 0 0,2 2 0 0,4-1 0 0,1 2-304 0,4 0 48 0,6-1 16 0,4 1 240 0,3 1 0 32,3 0 0-32,11 1 0 0,-6 1 0 0,5 1 0 0,1 0 0 0,3 1 0 0,0 1 0 0,0-1 0 15,0 1 0-15,-3-1 0 0,1-1 0 0,1 0 0 32,-7 0 0-32,-7 0 0 0,-5-1 0 0,-5 0 0 15,-4 0 0-15,-2-1-192 16,-6 0-208-16,-5 1-48 0,0 0 0 0,0 0 0 15,0 0-240-15,0 0-48 0,0 0-16 0</inkml:trace>
  <inkml:trace contextRef="#ctx0" brushRef="#br0" timeOffset="25219.71">2177 4102 5519 0,'0'0'496'0,"0"0"-496"0,1-7 0 0,0 1 0 16,0-1 2304-16,0-1 384 0,-1 1 64 0,1-1 0 16,0 1-512-16,-1 1-128 0,-1-1 0 0,0 2-16 15,0-1-432-15,1 6-64 16,-2-4-32-16,2 4 0 0,0 0-320 0,0 0-64 16,-5-2-16-16,0 2 0 0,5 0-304 0,-7 5-64 15,2 2-16-15,-2 2 0 0,1 0-272 0,-1 5-48 16,1 2-16-16,1 2 0 0,-1 0-272 0,2 2-176 0,1 1 192 0,1-1-192 15,0-1 0-15,4-2 0 0,-1 1 0 0,2-2 0 16,2 0 0-16,2-3 0 0,1-1 0 0,-1-1 0 16,4-2-208-16,2-3 0 0,-2 0 0 0,2-4 0 15,1-2-560 1,3-2-96-16,0-2-32 0,1-3 0 0,2-3-592 16,0-2-128-16,2-3-32 0,0-3 0 15,-2-1-1776-15,0-2-352 0,-1-3-80 0,-1-3-16 0,-1-4 2144 0,-4-1 416 16,0-1 96-16,-2-2 0 0,-2-3 1216 0,-3 1 0 0,-3 2 256 0,-2 3-32 15,-2 3 2592-15,-1 4 512 0,0 2 96 0,-3 4 32 16,0 3-592-16,0 2-112 0,-1 3-32 0,1 3 0 0,1 1-736 0,1 4-160 16,3 3-32-16,0 0 0 0,-6 3-944 0,1 4-192 15,-1 0-32-15,2 5-16 0,-1 4-384 0,2 4-80 16,-1 3-16-16,0 4 0 0,1 4-128 0,0 4 0 16,-1 4 144-16,2 3-144 0,-2 3 0 0,4 2 144 15,0 1-144-15,0 1 0 0,0-2 0 0,1 0 0 16,2-3 0-16,-1-2 0 0,1-2 0 0,-1-3 0 15,0-2 0-15,0-1 0 0,3-3 0 0,-3-2 0 16,0-4 0-16,-1-2 0 16,0-3-336-16,0-2-176 0,0-4-48 0,0-2 0 15,2-2-1984-15,0-2-400 0,-3-8-64 0</inkml:trace>
  <inkml:trace contextRef="#ctx0" brushRef="#br0" timeOffset="25361.79">2455 4409 29487 0,'0'0'2624'0,"-1"-6"-2112"0,-1-1-512 15,1 0 0-15,1 0 1408 0,3 0 160 0,1-2 32 0,2 1 16 16,-1 1-1440-16,2-1-176 0,2-1-272 0,2 1 64 16,-1 2 208-16,-1-2 0 0,2 0 0 0,2-2 0 31,-1 2-1568-31,0-1-272 0,-1-1-48 0</inkml:trace>
  <inkml:trace contextRef="#ctx0" brushRef="#br0" timeOffset="25597.98">2125 3788 35935 0,'-14'-4'3200'0,"8"3"-2560"15,1 0-512-15,-1 0-128 0,1 0-240 0,5 1-64 16,0 0-16-16,0 0 0 0,0 0 320 0,0 0 0 0,0 0 0 0,0 0 0 16,0 0 0-16,0 0 0 15,0 0 160-15,6 0-32 0,-6 0 16 0,8-1 16 16,-1-2 0-16,-2 1 0 0,-5 2-16 0,6-3 0 15,-6 3 0-15,0 0 0 0,0 0-16 0,0 0-128 16,0 0 192-16,0 0-64 0,0 0-128 0,0 0-144 0,0 0 144 0,-2 6-208 31,2 2-640-31,0 3-128 0,2 1-32 0,0 3-14096 0</inkml:trace>
  <inkml:trace contextRef="#ctx0" brushRef="#br0" timeOffset="26054.82">4282 3769 25391 0,'2'-12'1120'0,"-2"5"240"0,-3-5-1088 0,6 1-272 15,6 2 0-15,-2-1 0 0,-2 1 432 0,-2 1 16 0,2-1 16 16,-2 1 0-16,2 1 976 0,-3 3 192 0,-2 4 32 0,0 0 16 16,0 0-592-16,0 0-128 15,4 7-32-15,1 3 0 0,-3 2-288 0,-1 3-48 0,-1 4-16 16,0 2 0-16,-1 2-304 0,-1 3-64 0,-3 3-16 0,1 3 0 15,-2 0-64-15,0 1 0 0,-1 1-128 0,3-1 192 16,-1-3-192-16,2 0 0 0,0-3 128 16,2-3-128-16,-3-3 192 0,4-3 0 15,0-2 0-15,0-3 0 0,2-1 384 0,3-3 64 0,-1-3 0 0,2 0 16 0,0-3-224 16,2-1-48-16,2-2-16 0,0 2 0 16,1-5-208-16,1 0-32 0,1-2-128 0,4-1 192 0,-2-2-192 0,3 1 0 31,-1-1 0-31,2 0-160 0,0 1-480 0,-1 0-112 0,0 0-16 0,0 1 0 15,-1 0-2032-15,0 3-400 0,-2 0-96 0</inkml:trace>
  <inkml:trace contextRef="#ctx0" brushRef="#br0" timeOffset="26348.09">4748 4109 21183 0,'0'0'1888'0,"0"0"-1504"15,4-5-384-15,-1 1 0 0,0-1 1760 16,3 0 288-16,0-2 48 0,2 0 16 15,-1-1-1232-15,-1 0-240 0,2-1-64 0,1-1 0 0,0-1-128 0,-1 0-16 0,1 0-16 16,-1 2 0-16,-1-2-160 0,-2 1-48 16,-1 1 0-16,0 1 0 0,-4 2 64 0,0 0 16 15,0 6 0-15,0 0 0 0,-5-2 320 0,0 2 64 0,-3 2 16 0,-1 4 0 16,-1 2-256-16,1 3-48 16,-5 1-16-16,1 2 0 0,0 0-48 0,0 1-16 0,0 2 0 0,0 0 0 15,4 2-176-15,1-1-128 16,1-2 144-16,3 1-144 0,1-2 160 0,1 1-160 15,5-2 160-15,0-1-160 0,2-2 144 0,3-1-144 0,1-1 128 16,3-2-128-16,1 0-256 0,3-1-128 0,0-4-16 0,3-2-16 16,1-4-1568-16,2 0-320 0,0-4-64 0,2-2-7568 31,1-3-1520-31</inkml:trace>
  <inkml:trace contextRef="#ctx0" brushRef="#br0" timeOffset="26529.31">5160 3949 8287 0,'-2'-20'368'0,"1"13"80"0,-3-1-448 0,0 0 0 15,-2 0 0-15,0 2 0 0,-2 0 5968 0,0 2 1120 16,2 1 208-16,-3 0 64 0,2 5-4704 0,2 1-928 15,-1 1-192-15,2 3-48 0,0 2-784 0,0 3-144 16,1 1-48-16,0 3 0 0,-1 3-240 0,2 2-48 16,1 2-16-16,0 2 0 0,0 3-32 0,0 2-16 15,0 0 0-15,1 1 0 0,0 0-160 0,0 0 0 16,1 0 144-16,-1-2-144 0,0 0 0 0,1-2 0 16,1 0 0-16,1-2-192 15,0-1-1600-15,0-2-320 0,3-2-64 0,-2-2-14832 0</inkml:trace>
  <inkml:trace contextRef="#ctx0" brushRef="#br0" timeOffset="26875.56">5064 4198 31327 0,'-4'-11'2784'0,"4"11"-2224"16,0-7-560-16,1 0 0 0,1 1 0 0,4-1 0 15,1 2-160-15,3-2 160 0,2 1-288 0,3-1 64 16,2-1 16-16,3 1 0 0,3 1 208 0,-1-2 0 15,0 0 144-15,0-1-144 0,0-1 128 0,1-1-128 16,-2 0 0-16,-1-1 0 0,-3-5 0 0,-1 1 0 16,-1-1 0-16,-3 1 0 0,-2-1-416 0,-2 2 32 15,-3-1 0-15,-1 3 0 0,-3 1 384 0,-1 2 224 16,-3-1-32-16,-2 5 0 0,0 0 768 0,-1 3 160 16,0 0 32-16,-1 1 0 0,-1 4-336 0,-1 1-64 15,1 1-16-15,0 2 0 0,0 0-160 0,2 3-48 16,1 3 0-16,1 1 0 0,-1 4-256 0,3 2-48 15,1 2-16-15,1 2 0 0,-1 1-80 0,1 3 0 16,0 2-128-16,0 1 192 0,1 0-64 0,0 1-128 0,-1-1 176 0,1 0-176 16,0-1 192-16,2 0-64 15,-2-2 0-15,0 1-128 0,-1-2 128 0,0 0-128 16,0-3 0-16,1-2 0 16,-1-2-352-16,0-1-128 0,-1-3-32 0,0-1-11120 0,-1-3-2224 0</inkml:trace>
  <inkml:trace contextRef="#ctx0" brushRef="#br0" timeOffset="27018.18">5257 4292 35935 0,'0'0'1600'0,"1"-5"320"15,1-1-1536-15,2 1-384 0,4-1 0 0,1 1 0 0,1-1-224 0,2 1-112 16,2-2-32-16,3 1 0 0,-1-1 512 0,5 1 112 16,1 1 0-16,1 1 16 0,1-2-272 0,2-1 0 15,-1 2 0-15,2-1-10496 16,1 1-2144-16</inkml:trace>
  <inkml:trace contextRef="#ctx0" brushRef="#br0" timeOffset="27448.62">4357 4602 27647 0,'0'0'1216'0,"0"0"256"0,0 0-1168 0,0 0-304 0,0 0 0 0,0 0 0 15,0 0 1152-15,0 0 192 0,0 0 16 0,0 0 16 16,0 0-240-16,9 5-48 0,2-3-16 0,4 0 0 0,4-1-592 0,4 2-112 15,2-2-32-15,5 0 0 0,4-1-80 0,6-1-32 16,5-2 0-16,2 1 0 0,2-1-96 0,3 0 0 16,1-1-128-16,1 0 192 15,3-2-192-15,1 0 144 0,3-2-144 0,-3 0 128 0,-2 1-128 0,-3 0 0 16,-3 3 144-16,-4 0-144 0,-3-1 0 0,-5 2 0 16,-5-1 0-16,-4 3 128 0,-5 0-128 0,-4 1 144 0,-5 0-144 15,-2 0 160-15,-3 0-32 0,-2 1-128 16,-8-1 192-16,0 0-64 15,0 0-544-15,0 0-112 0,-3 7-32 0,-4 2 0 16,-2 1-2448-16,-3-1-512 0</inkml:trace>
  <inkml:trace contextRef="#ctx0" brushRef="#br0" timeOffset="28058.13">5003 5143 18431 0,'0'0'1632'0,"0"0"-1312"0,0 0-320 0,0 0 0 15,0 0 2832-15,0 0 496 0,-6 0 112 0,6 0 16 16,0 0-2352-16,0 0-464 0,0 0-80 0,0 0-32 16,0 0 16-16,0 0 0 0,0 0 0 0,2-5 0 0,-2 5-224 0,5-4-32 31,-1-1-16-31,2 1 0 0,-2 1-80 0,0-2-32 0,1 0 0 0,-1 0 0 0,2 0-160 0,-1-1 160 15,1 1-160-15,-1-1 160 0,0 0-160 0,0-1 0 16,1 2 0-16,0-1 0 0,3 1 0 0,-1-1 0 16,-1 1 0-16,2-2 0 0,0 0 0 0,1 0 0 15,-2-2 0-15,0 1 0 0,1 1 0 0,-1-1 0 16,1 1 0-16,-2 1 0 0,0-2 0 0,-2 1 0 16,2 1 0-16,-1 1 0 0,-1 1 0 15,2 0 0-15,-2-1-192 0,2 1 192 16,-3-1-752-16,-4 5-16 0,5-5-16 0,-1 2 0 15,-4 3-304-15,0 0-64 0,5-3-16 0,-5 3 0 16,4-3 32-16,-4 3 16 0,0 0 0 0,0 0 0 0,0 0 512 0,0 0 96 0,0 0 32 0,0 0 0 0,0 0 144 0,0 0 16 31,0 0 16-31,-6 0 0 0,0 0 304 0,-1 2 192 16,0 2-16-16,2-1-16 0,2 2 320 0,-1 0 64 16,0 0 16-16,2 1 0 0,1 0 144 0,0 2 48 0,-1 0 0 0,2 1 0 0,2 2 192 0,0 1 32 15,0 0 16-15,2 1 0 0,2 1-16 16,0 1 0-16,1-2 0 0,0 1 0 0,-1-1-176 0,2 0-32 15,1 0-16-15,0-1 0 0,-1-1 0 0,2 0 0 16,1-1 0-16,0-1 0 0,1-1-240 0,0-2-32 16,-2-1-16-16,1 0 0 0,-1-2-144 0,0 0-48 15,-2-2 0-15,1 0 0 0,-2 0-16 0,1-1-16 16,-8 0 0-16,8-1 0 0,-2 0-240 0,1-1 0 16,-7 2 0-16,4-4 0 15,1-1-384-15,-5 5-192 0,3-4-16 0,-1-2-16 31,-1 0-3152-31,0-2-624 0,1-12-128 0,4 7-32 0</inkml:trace>
  <inkml:trace contextRef="#ctx0" brushRef="#br0" timeOffset="28496.93">6040 3677 33807 0,'0'0'1488'0,"-1"-4"320"0,0-3-1440 0,1 2-368 16,2-1 0-16,2 2 0 16,1 0 352-16,-1 0 0 0,-4 4 0 0,7-1 0 0,-1 0 688 0,2 1 144 15,-1 2 32-15,0 3 0 16,2 3-480-16,1 2-96 0,1 4 0 0,1 2-16 0,0 4-240 0,0 2-32 16,0 2-16-16,-1 5 0 0,0 1-16 0,0 6-16 15,0 4 0-15,-3 5 0 0,-4 7-16 0,-1 5 0 16,-3 4 0-16,-3 5 0 0,-3 4-112 0,-4 5-32 15,-3 3 0-15,-3 4 0 0,-1-1-144 0,-4-2 160 0,-2-3-160 0,0-1 160 16,0-6-160-16,-2-3 0 0,0-4 0 0,0-6 128 16,1-2-336-16,-5-5-80 15,0-3-16-15,-1-2 0 16,-5-1-1472-16,-2-3-288 0,-5-3-64 0,-4-4-16 16,-5-3-1088-16,-1-4-224 0</inkml:trace>
  <inkml:trace contextRef="#ctx0" brushRef="#br0" timeOffset="28859.09">4239 3572 32415 0,'-16'-6'1440'0,"8"5"288"0,0 1-1376 0,-1 2-352 0,0 2 0 0,-4 2 0 16,0 4-192-16,-2 3-128 0,-2 2 0 0,-1 6-16 16,-1 4 576-16,-1 6 112 0,-1 4 32 0,0 8 0 15,-1 6 80-15,0 7 32 16,0 6 0-16,3 7 0 0,-1 4-272 0,3 5-48 0,3 3-16 0,3 3 0 15,3 1-160-15,5-4 0 0,5-2 144 0,3-2-144 0,1-2 0 16,3-3 144-16,2-6-144 0,3-3 0 16,4-3 128-16,3-5-128 0,2-4 0 0,4-2 0 15,4-4-352-15,5-5-176 16,6-5-48-16,7-6 0 0,2-5-1824 16,4-8-368-16</inkml:trace>
  <inkml:trace contextRef="#ctx0" brushRef="#br0" timeOffset="29550.75">7673 4028 23039 0,'0'0'2048'0,"0"0"-1648"0,-4-3-400 0,1 2 0 0,-3 0 720 0,3 0 64 16,-3-2 16-16,2 2 0 0,4 1 544 0,0 0 96 16,0 0 32-16,0 0 0 15,0 0-288-15,0 0-48 0,0 0-16 0,0 0 0 0,0 0-480 0,0 0-112 16,1 6-16-16,1-1 0 0,2 2-128 0,0 3-48 15,4 1 0-15,-1 0 0 0,3 0 32 0,2 0 0 16,2-1 0-16,2 2 0 0,3 0-112 0,2 1-32 16,2-1 0-16,9 4 0 0,0-3-96 0,-1-1 0 15,0-2-128-15,-1-1 192 0,0-2-64 0,-1 0-128 16,-1-3 176-16,0 2-176 0,-3-2 144 0,-2 1-144 0,-1-2 0 0,-1-1 144 16,-3 0-144-16,2 1 128 15,-4-3-128-15,-1 1 128 0,-5 0-128 0,0 1 128 16,-3-1-128-16,-7-1 128 0,0 0 64 0,0 0 16 0,0 0 0 0,0 0 0 15,-2 7 304-15,-2 0 48 16,-4 2 16-16,-2 2 0 0,-2 1-160 0,-2 3-32 16,-3 0 0-16,0 3 0 0,-4 2-192 0,-1 5-64 15,-2-1 0-15,1 2 0 0,3 2-128 0,-2-1 160 0,-1 2-160 0,1-2 160 0,2 0-160 0,2-2 0 16,3-2 0-16,2-1 128 16,1 0-128-16,1-1 0 0,1-2 144 0,2-2-144 15,1 0 0-15,2-3 0 16,0-2 0-16,2-1-192 0,3 0-1152 0,0-1-256 0,0-2-32 15,5-2-11232-15,1-1-2256 0</inkml:trace>
  <inkml:trace contextRef="#ctx0" brushRef="#br0" timeOffset="30244.94">10153 3555 23951 0,'-2'-15'1056'0,"2"9"224"0,1 0-1024 0,-5-1-256 0,-1 3 0 0,0-2 0 0,4 2 2112 0,1 4 384 15,0 0 64-15,0 0 0 0,0 0-976 16,0 0-208-16,0 0-32 0,0 0-16 0,6 6-592 0,-3 4-112 0,0 2-32 0,1 4 0 16,-3 0-144-16,0 4-48 15,-3 3 0-15,1 4 0 0,-2 0-112 0,1 1-32 0,0 1 0 0,0 1 0 16,0-1-128-16,-1-2-128 16,2 1 144-16,1-3-144 0,-2-3 128 0,2-1-128 0,0-4 0 0,2 0 144 15,-1-2 16-15,4-1 0 0,-2-3 0 0,3 0 0 16,-1-4 128-16,2 0 32 0,-1-2 0 0,2-1 0 15,1-2-64-15,2 0-16 0,0 0 0 0,1-2 0 16,2-2-240-16,1 0 128 16,-1-3-128-16,1 1 0 0,1-3 0 0,1 1 0 0,2-1-208 0,-1 2 64 15,-1-2-1024-15,1 2-208 0,0-1-32 0,0 2-16 16,1-1-1856-16,-1 3-368 0</inkml:trace>
  <inkml:trace contextRef="#ctx0" brushRef="#br0" timeOffset="30543.92">10654 3940 28559 0,'0'0'2544'0,"-1"-5"-2032"16,-1-2-512-16,2 1 0 15,2-1 480-15,0-1 0 0,0-1 0 0,1 2 0 0,0-2 80 0,3 0 16 0,-1 0 0 0,2 1 0 16,0-2-176-16,0 0-16 0,0 0-16 0,-2 0 0 16,1 1-192-16,-3 1-48 0,0 1 0 0,-1 0 0 15,-2 2 192-15,0-1 16 0,0 6 16 0,0 0 0 16,-4-2 416-16,-3 2 96 0,0 2 16 0,-3 3 0 15,-1 1-304-15,-2 2-48 0,-3 4-16 16,2 1 0-16,-1 3-64 0,0 0-32 0,1 3 0 0,1-1 0 16,2 2-208-16,0-1-32 0,2 0-16 0,2-1 0 15,3 0-32 1,2-2 0-16,1 0 0 0,2-2 0 0,2-1 64 0,3-1 0 0,2-2 0 0,3-1 0 16,3-1-192-16,2-3-256 15,3 0 64-15,2-3 16 0,3-2-592 0,-1-1-112 0,1-4-16 16,3-1-16-16,-2-4-2048 0,-1-2-416 0,1-5-80 0,1-2-10736 0</inkml:trace>
  <inkml:trace contextRef="#ctx0" brushRef="#br0" timeOffset="30732.99">11024 3729 11967 0,'-3'-18'1072'0,"1"12"-864"31,-3-2-208-31,0 0 0 0,0 0 4160 0,0 1 768 16,-3 2 176-16,1 1 16 0,1 2-2432 0,0 1-480 0,2 2-96 0,-2 2-32 0,2 4-928 16,0 2-176-16,-1 0-32 0,0 4-16 0,1 3-416 0,3 3-64 15,0 1-32-15,0 3 0 0,0 2-112 0,1 2-32 16,0 1 0-16,0 2 0 0,0 2-80 0,0 0 0 15,0-2-16-15,0 2 0 0,-1 0-176 0,-1-1 128 16,2 0-128-16,-1-1 128 0,1-3-128 0,-3-2-272 0,2-2 64 0,0-2 16 47,1-2-1968-47,-1-2-384 0,0-3-80 0,0-3-14272 0</inkml:trace>
  <inkml:trace contextRef="#ctx0" brushRef="#br0" timeOffset="31061.95">10868 4034 33231 0,'0'0'1472'0,"2"-7"304"0,-1 1-1424 0,3-2-352 16,3-1 0-16,2 0 0 0,1 0-192 0,3 1-128 15,5 0 0-15,-1-1-16 0,4 0 496 0,3-1 96 16,4-1 32-16,0-1 0 0,1 0-160 0,-3-1-128 16,0-2 192-16,-3-2-192 0,-3 0 208 0,-2-2-64 15,-1 0-16-15,-2-1 0 0,-3 2-128 0,-2-1 0 16,-2 1 0-16,-3 2 0 0,-2 0 176 0,-3 3 0 15,-3 2 0-15,1 1 0 0,-1 0 448 0,-1 4 80 16,-3 1 32-16,0 3 0 0,0 1-80 0,-1 2-16 16,-1 1 0-16,0 3 0 0,2 0-240 0,-1 4-48 15,-1 1-16-15,1 3 0 0,1 2-208 0,1 1-128 16,1 3 128-16,0 1-128 0,1 2 192 0,2 2-48 16,2 1 0-16,-1 1 0 0,1 1 112 0,1 1 0 15,3 2 16-15,-1-1 0 0,1-2-48 0,0 1-16 16,3 0 0-16,-4 1 0 0,1 0-208 0,2-3 176 15,-2-1-176-15,1-1 160 0,-1 0-336 0,-1-4-64 0,1-1-16 0,-1-1 0 32,-2-2-2432-32,0-1-512 0,-1-2-80 0</inkml:trace>
  <inkml:trace contextRef="#ctx0" brushRef="#br0" timeOffset="31220.12">11077 4071 38015 0,'0'0'1680'0,"0"0"352"0,2-5-1632 0,2-2-400 15,3 0 0-15,2 1 0 0,1-1-240 0,2 1-128 16,3 1-16-16,2 0-16 0,3-1 400 0,0 1 0 16,2 0 0-16,2 1 0 15,-1 0-1744-15,0 0-320 0</inkml:trace>
  <inkml:trace contextRef="#ctx0" brushRef="#br0" timeOffset="31786.89">10033 4439 32255 0,'-10'-5'1424'0,"10"5"304"0,-7-3-1392 0,2 1-336 15,-1-1 0-15,6 3 0 0,0 0 960 0,0 0 128 16,0 0 32-16,0 0 0 0,8-4-144 0,4 1-16 16,6 1-16-16,6-1 0 0,7 2-672 0,3-1-128 15,4-1-16-15,5-2-128 0,2 0 208 0,5 0-64 16,3 2-16-16,5-1 0 0,5-1-128 0,3 0 0 15,2-2 144-15,2 1-144 0,1-3 0 0,2 1 128 16,5 0-128-16,-2 0 0 0,-3-1 0 0,-1 0 0 0,-3 1 0 0,-2 2 128 16,-2-1-128-16,-5 2 0 15,-4 0 0-15,-6 2 0 0,-8 0 0 0,-6 0 144 16,-5 1-144-16,-5 0 0 0,-4 0 160 0,-5 0-160 16,-4 1 128-16,-3-1-128 0,-4 2 0 0,-6 0-144 0,0 0 0 0,0 0 0 15,0 0-720 1,0 0-144-16,0 0-16 0,-3 7-10448 0,-3-1-2096 0</inkml:trace>
  <inkml:trace contextRef="#ctx0" brushRef="#br0" timeOffset="32217.22">10754 4957 24191 0,'0'0'1072'0,"0"0"208"0,0 0-1024 0,7-4-256 0,2 2 0 0,-3-1 0 0,1 0 816 0,0-1 96 15,-1 2 32-15,1 0 0 0,-3-3-112 0,2 3-32 16,-1 1 0-16,-5 1 0 0,0 0-608 0,0 0-192 15,7-2 128-15,-7 2-128 32,0 0-464-32,0 0-160 0,0 0-16 0,0 0-12336 0</inkml:trace>
  <inkml:trace contextRef="#ctx0" brushRef="#br0" timeOffset="32639.88">10592 5224 8287 0,'0'0'736'0,"0"0"-592"0,0 0-144 0,0 0 0 15,0 0 4608-15,0 0 896 16,0 0 192-16,0 0 16 0,0 0-3664 0,3-6-752 16,4 2-144-16,-4-1-16 0,1-1-96 0,3-1-16 0,2 0 0 0,1-2 0 15,1 0-304-15,2-1-64 16,-1-1-16-16,0-1 0 0,1-1-176 0,1-2-32 0,1-3-16 0,0-1 0 0,-1-2-240 16,2-2-48-16,-1-3-128 0,1-3 192 15,-2-2-192-15,0 1 0 0,-3-1 0 0,0 2 0 0,-2 3-336 0,-2 3-16 16,-3 0 0-16,-2 5 0 15,-3 4-240-15,-1 4-48 0,-2 1-16 0,-2 4 0 16,-2 1 32-16,0 5 16 0,-2 4 0 0,-4 1 0 16,2 3 80-16,0 4 16 0,2 2 0 0,0-1 0 0,1 0 256 0,1 2 48 15,3-1 16-15,1 3 0 0,1-3 192 0,2 0 0 16,2 1-160-16,3-1 160 0,1 1 160 0,0-1 96 16,2 0 32-16,1 1 0 0,2 0 432 0,1 1 96 15,1-3 16-15,3 0 0 0,-2 0-48 0,1-1 0 16,2-1 0-16,-2 0 0 0,1-2-128 0,1 0-16 31,-1 0-16-31,2 0 0 0,-1-2-128 0,0 1-32 16,-2-1 0-16,0-1 0 0,1-2-208 0,-2 1-32 0,-2-2-16 0,0 0 0 15,-1-1-80-15,0-1-128 0,-2 0 176 0,0-1-176 16,-1-1 176-16,0 0-176 16,2-2 160-16,-1 0-160 0,0-2-320 15,-1 0-144-15,2-2-48 0,0-1 0 0,1-3-2688 16,0-3-560-16</inkml:trace>
  <inkml:trace contextRef="#ctx0" brushRef="#br0" timeOffset="33094.62">11770 3446 30399 0,'0'0'2704'0,"-1"-6"-2160"0,0-1-544 0,1 1 0 16,0 0 704-16,0 1 48 0,-1-1 0 0,1 6 0 15,0 0 656-15,0 0 128 16,3-4 16-16,-3 4 16 0,0 0-864 0,8 2-160 16,-1 2-32-16,2 4-16 0,0 4-240 0,1 1-32 0,1 3-16 0,1 3 0 15,0 5 0-15,0 3 0 16,0 5 0-16,0 4 0 0,0 8 80 0,0 6 16 16,1 5 0-16,-4 3 0 0,0 5-160 0,-2 5-16 0,-2 6-128 0,-1 3 192 0,-1 1-192 15,-3 3 144-15,0 1-144 0,-3-1 128 0,-3 0-128 16,-2-1 128-16,-1-5-128 0,-4-2 128 0,-2-1 48 15,-4-5 0-15,-3-4 0 0,-2-2 0 0,-2-7-176 16,-3-4 160-16,-3 0-160 0,-4-5 160 16,-5-2-544-16,-5-2-128 0,-5-6 0 15,0-2-16-15,-1-2-1856 0,-1-3-368 16,0-1-80-16</inkml:trace>
  <inkml:trace contextRef="#ctx0" brushRef="#br0" timeOffset="33548.58">9827 3442 26719 0,'-6'-8'1184'0,"6"8"240"0,0 0-1136 0,0 0-288 0,0 0 0 0,-7 2 0 16,-2 1 704-16,0 1 96 0,1 3 16 0,-2 3 0 15,-4 2 112-15,1 3 32 0,-1 4 0 0,-3 4 0 16,-1 5-192-16,-1 8-48 0,-1 4 0 0,0 7 0 0,1 4-144 0,0 8-48 16,1 3 0-16,2 8 0 0,-1 4-288 0,3 4-64 15,2 2-16-15,2 1 0 0,3 3-160 0,3-1 0 16,3-2 0-16,3-2 0 0,4-3 0 0,2-2 0 16,3-2 0-16,4-4 0 0,2-3 0 0,4-2 0 15,5-4 0-15,1-3 0 16,5-5-320-16,2-4-112 0,1-5-16 0,4-5 0 15,1-4-2112-15,6-7-448 0</inkml:trace>
  <inkml:trace contextRef="#ctx0" brushRef="#br0" timeOffset="33962.93">12561 5170 12895 0,'-2'-4'1152'0,"-1"-1"-928"0,-2 1-224 0,0-1 0 0,0 1 2960 15,-4 1 560-15,-5 1 96 0,1-1 32 0,3 2-1200 0,0 0-224 16,-1 1-48-16,0 2-16 16,1 3-816-16,-2 0-144 0,1 3-48 0,0 1 0 0,-1 4-528 0,1 2-112 15,1 0-32-15,2-1 0 0,3 0-192 0,1 2-32 0,2-1-16 0,2 0 0 16,2-1-48-16,4 0-16 0,0-2 0 0,4 0 0 15,1-1-176-15,5-2 0 0,1-1 0 0,3-3 0 32,2-2-432-32,2-1-112 0,4-5-32 0,4-1-11264 15,3-4-2272-15</inkml:trace>
  <inkml:trace contextRef="#ctx0" brushRef="#br0" timeOffset="34653.3">14817 4007 29887 0,'-12'-2'1328'0,"12"2"272"0,0 0-1280 0,0 0-320 0,4-3 0 0,-4 3 0 15,0 0 1152-15,0 0 160 0,0 0 32 0,0 0 16 0,0 0-272 0,6-3-48 0,1-2-16 0,4 2 0 16,4-2-672-16,4 1-144 16,3 0-16-16,6-1-16 0,4 1 0 0,3-1 0 0,4 2 0 0,1-1 0 15,1-2-176-15,-1 1 160 16,-1-1-160-16,-3 2 160 0,-3-1-160 0,-1 1 0 0,-3-1 0 0,-4 1 0 31,-3 1-624-31,-4 2-144 0,-3 0-48 0,-3 0 0 16,-3 1-2224-16,-2 1-448 0,-7-1-96 0</inkml:trace>
  <inkml:trace contextRef="#ctx0" brushRef="#br0" timeOffset="34861.21">14827 4128 27647 0,'0'0'2448'0,"-5"0"-1952"31,5 0-496-31,0 0 0 0,0 0 1664 0,0 0 256 0,0 0 32 0,0 0 16 0,0 0-1008 0,7-1-192 16,2 0-32-16,5 0-16 0,6 0-400 0,2-1-64 31,3-2-32-31,5 1 0 0,3 0-224 0,2 0 128 0,2-1-128 0,2 0 0 0,1-1 0 0,-3 1 128 0,-2-1-128 0,-1 0 0 31,-1 1-1344-15,-2-2-320-16,-3 1-64 0,-3-1-8592 16,-2 1-1712-16</inkml:trace>
  <inkml:trace contextRef="#ctx0" brushRef="#br0" timeOffset="35251.76">15267 3783 16575 0,'-7'-3'1472'0,"-1"-2"-1168"0,-1 0-304 0,0-1 0 16,0 0 3680-16,1-1 672 0,1 2 144 0,0 0 32 16,3 2-3024-16,-1 0-608 0,5 3-112 0,0 0-16 15,0 0-288-15,0 0-48 0,0 0-16 0,0 0 0 16,0 0-416-16,5 5 0 0,0 2 0 0,2-1-176 0,-1 1 176 0,3-1-192 15,2 1 192-15,1-1-192 0,-1-1 192 0,1-1 0 16,1 1 0-16,2-1 0 0,-1 0 0 0,3-2 0 16,0 0 0-16,2-1 0 0,-4 0 0 0,1-1 0 15,1 0 0-15,2 0 0 0,-3 0-192 0,2 0 64 16,-1 0 0-16,-1 0 0 0,-1 0 128 0,1 1 0 16,-4-1 0-16,0 2 0 0,-1 2 0 0,-3 0 0 15,-3 1 0-15,0 0 0 0,-2 1 0 0,-2 1 0 16,-2 3 0-16,-1 0 0 0,-3 2 128 0,0 2 48 15,-4 1 16-15,-1 1 0 0,-1 3 208 0,-1 1 48 16,-1 1 16-16,-1 2 0 0,-2 0-144 0,1 2-48 16,-1 2 0-16,2-1 0 0,2-2-272 0,0-1 160 15,0-1-160-15,1-1 128 0,0-1-128 0,1-1 0 0,2-3 0 0,3 1 0 32,0-1-1984-32,3-2-384 0</inkml:trace>
  <inkml:trace contextRef="#ctx0" brushRef="#br0" timeOffset="35943.75">16890 3677 5519 0,'0'0'240'0,"0"0"64"0,0 0-304 0,1-4 0 0,-1 4 0 0,-1-7 0 0,0 1 3200 0,1-1 592 16,1 2 112-16,-1 5 32 0,3-6-1600 0,-3 6-320 15,3-4-64-15,0-1-16 0,-3 5-400 0,0 0-96 16,5-4-16-16,-1 2 0 15,1 1-144-15,1 0-48 0,-6 1 0 0,0 0 0 0,0 0-256 0,0 0-48 16,1 5-16-16,-1 5 0 0,-1 0-272 0,-1 4-48 16,-2 5-16-16,2 2 0 0,0 1-192 0,-1 1-32 15,-3 2-16-15,2 2 0 0,1-1-336 0,0 0 0 16,3 0 0-16,0-2 0 0,1-1 0 0,3-1 128 16,1-2-128-16,2 0 0 0,-2-2 144 0,3 0-144 15,1-3 192-15,1 0-192 0,-1-2 192 0,0-2-64 0,1 0 0 0,1-4-128 16,0-1 128-16,1-4-128 15,2-2 0-15,-1-1 0 0,0 0-256 0,1-3-96 0,2-3-32 0,1-3 0 16,4-2-1584 0,0-2-320-16,0-3-64 0,-1-4-14096 0</inkml:trace>
  <inkml:trace contextRef="#ctx0" brushRef="#br0" timeOffset="36125.04">16990 3652 23951 0,'-6'-5'2128'0,"0"-1"-1696"15,2 1-432-15,1-1 0 0,0 1 2928 0,3-1 496 16,0 6 96-16,5-5 32 0,0-1-2752 0,3 1-544 16,2-2-128-16,4 1 0 0,4 2-128 0,-1 0-128 15,1 0 128-15,1 0-192 16,-1 0-1120-16,2-1-224 0,1 1-64 0,-2 0-13152 0</inkml:trace>
  <inkml:trace contextRef="#ctx0" brushRef="#br0" timeOffset="36276.3">16989 3788 34095 0,'0'0'1504'0,"0"0"320"0,0 0-1456 0,0 0-368 15,0 0 0-15,0 0 0 0,0 0 784 0,0 0 96 0,0 0 16 0,0 0 0 16,9 4-256-16,1-2-32 16,4-1-16-16,1 0 0 0,1-1-464 0,3-1-128 0,2-1 0 0,1 0 0 15,2-2-1680-15,1 0-416 0,-1-2-80 0,1-1-13184 16</inkml:trace>
  <inkml:trace contextRef="#ctx0" brushRef="#br0" timeOffset="36824.3">17459 3689 20271 0,'0'0'1792'0,"-5"2"-1424"0,-1 0-368 0,-1 2 0 16,1 2 2592-16,-1 0 448 16,2 2 96-16,-1 1 0 0,1 2-1584 0,-1 1-320 0,1 0-64 0,0 1-16 0,2 0-256 0,1 2-64 15,1-2-16-15,2 2 0 0,1 2-272 0,2-2-48 16,2-1-16-16,1 0 0 0,2-2-192 0,1-1-32 0,1 0-16 0,1-4 0 15,3 0-240-15,0-3 0 16,1-1 0-16,-1-4 0 0,-1-3-176 0,1-1-80 16,-1-3 0-16,0-2-16 0,0-2-48 0,1-2-16 15,-2-3 0-15,0 1 0 0,-1-2 144 0,-2 1 48 16,-3-1 0-16,-3 1 0 0,1 2 144 0,-2 1 128 0,-1 3-128 0,-1 2 176 16,0 1 288-16,-1 3 64 0,0 5 16 15,0 0 0-15,-5-1 144 0,-1 2 16 0,0 3 16 0,0 3 0 16,0 2-400-16,0 2-96 0,2 0-16 0,-1 2 0 15,1 2-208-15,1 2 0 16,1 0 0-16,1 1 0 0,1 1 0 0,3-2 0 0,-1-1 0 0,2 0 0 16,2-1 0-16,0 1 0 0,3-3 0 15,-1-1 0-15,2-2 0 0,1-2 0 0,2-3 0 0,1-1 0 0,0-2-240 0,2-2 64 16,-1-4 16-16,3-1 0 0,-1-3-48 0,3-2-16 16,0-4 0-16,1-5 0 0,0-4-80 15,1-3-16-15,0-4 0 0,0-3 0 0,-2-4 0 16,-3-2-16-16,0 1 0 0,-3-1 0 0,-2 1 336 15,-2 1 0-15,-2 4 0 0,-3 4 0 0,-1 2 448 16,-2 5 176-16,-1 4 16 0,-1 2 16 0,-1 3 176 0,-1 3 48 16,-1 2 0-16,1 4 0 0,2 4-288 0,0 0-48 15,-5 3-16-15,-1 3 0 0,1 3-288 0,-1 3-64 16,0 3-16-16,0 4 0 0,1 1-160 0,-2 3 0 16,0 2 0-16,2 4 128 0,2 0-128 0,-2 3 0 15,2 0 0-15,1 0 0 0,1-1 0 0,1-1 0 16,1-2 0-16,2 0 0 0,0-3-192 0,3-2 0 15,0 0-16-15,2-3 0 16,0-1-1424-16,3-3-288 0,0-2-48 0,1-3-16 16,0-2-1648-16,2-3-336 0</inkml:trace>
  <inkml:trace contextRef="#ctx0" brushRef="#br0" timeOffset="37108.16">18216 3872 26719 0,'0'0'2368'0,"0"0"-1888"16,0 0-480-16,2-5 0 0,-1-1 1088 0,0 1 128 0,0-1 32 0,3 1 0 15,0-1 0-15,3 1 0 0,-1-3 0 0,3 0 0 32,2 0-800-32,2 0-144 0,0-2-48 0,2 0 0 0,-1-3-64 0,0-2 0 15,1 1-16-15,-2-1 0 0,-1-1-48 0,-2 3-128 0,-2 0 192 0,-3 2-64 0,-2 1 176 16,0 1 16 0,-2 1 16-16,-4 3 0 0,-1 1 368 0,-1 1 64 0,-2 2 0 0,-1 2 16 0,-1 2-176 0,-2 2-32 15,-1 3-16-15,-1 2 0 0,0 2-336 0,1 1-64 16,0 3-16-16,1 2 0 0,1 0-144 0,2-1 0 15,2 1 144-15,1-1-144 0,3 2 0 0,2 0 0 16,1-2 0-16,2 0 0 0,3-2 0 0,2 0 0 16,0-2 0-16,4-1 0 0,2-1 0 15,0 0-240 1,2-2 64-16,3-3 16 16,3 0-1248-16,-2-3-240 0,1-3-48 0,0-1-10240 0,0 0-2048 0</inkml:trace>
  <inkml:trace contextRef="#ctx0" brushRef="#br0" timeOffset="37438.87">18584 3642 24879 0,'-4'-5'2208'0,"-2"-2"-1760"0,1 2-448 0,1-1 0 15,4 6 2272-15,-4-4 368 0,4 4 80 0,0 0 16 16,0 0-1360-16,0 0-272 0,0 0-48 0,4 4-16 16,0 4-592-16,3 3-128 0,-2 3-32 0,2 4 0 15,0 0-144-15,3 4-16 0,-2-1-128 0,1 0 192 0,0 0 32 16,-1 0 0-16,0 0 0 0,-1 1 0 0,-3 0 0 0,0-1 0 15,0-3 0-15,-2 0 0 0,-1-5-32 0,0-2-16 16,-1-2 0-16,0-2 0 16,0-7 16-16,0 0 16 0,0 0 0 0,0 0 0 15,0 0 176-15,-1-9 16 0,1-3 16 0,1-3 0 0,1-2-160 0,3-3-48 16,0-3 0-16,4-1 0 0,1 0-208 0,2-1 0 16,0 2 0-16,4 2 0 0,-1 3 0 0,0 2 0 15,1 3-192-15,-1 2 192 0,1 2-224 0,-1 3 64 0,-3 0 16 0,0 3 0 16,0 1-112-16,-2 1 0 15,-1 1-16-15,-1 0 0 16,0 0-2320-16,-2 0-464 0</inkml:trace>
  <inkml:trace contextRef="#ctx0" brushRef="#br0" timeOffset="38367.19">19916 3513 14735 0,'0'0'1312'0,"-1"-5"-1056"15,1-2-256-15,-1 3 0 0,-2 0 3712 0,0 0 672 0,0 0 144 0,3 4 16 16,-2-3-1920-16,2 3-384 0,0 0-64 0,0 0-32 0,0 0-976 0,-3 4-192 15,0 4-32-15,0 5-16 0,0 3-592 0,2 4-112 16,0 2-32-16,0 3 0 0,-1 2-192 0,1 1 144 16,-1 1-144-16,1 1 128 0,1-3-128 0,0-5 0 15,1 1 0-15,2 0 0 32,-1 1-352-32,0-2-96 0,0-2-32 0,0 0 0 0,1-1-1984 0,0 2-400 0,-1-5-80 0</inkml:trace>
  <inkml:trace contextRef="#ctx0" brushRef="#br0" timeOffset="38810.16">19779 3748 10127 0,'-4'-5'896'0,"-2"1"-704"15,-2-2-192-15,3 1 0 0,2-1 5248 0,1 1 1008 16,2 5 208-16,4-6 32 0,1 1-5200 0,5 1-1040 0,3-1-256 0,4 1 0 16,2-2 0-16,4 0 0 0,3-2 0 15,4-1-144-15,1-3 144 0,3 1-128 16,1-1 128-16,3 0-128 0,2-2-64 0,-2-2-16 0,0 1 0 0,-5-4 0 15,-6-1-48-15,-2 2 0 0,-6-1 0 0,-3 2 0 16,-4 1 384-16,-3 3 64 16,-3 2 0-16,-2 3 16 0,-3 2 848 0,-1 6 160 0,0 0 48 0,0 0 0 0,-8 6-192 0,-1 3-48 15,0 3 0-15,-1 2 0 0,0 3-592 0,-2 1-128 32,3 3-32-32,-1 1 0 0,0 2-272 0,2 2 128 15,1-1-128-15,1 1 0 0,-1 1 128 0,4-3-128 0,2-2 0 0,2-1 0 16,2-1 128-16,2-3-128 0,-3-2 0 15,4-3 0-15,3-3 240 0,0-3-64 0,1-1-16 16,-1-3 0-16,1-3-32 0,0-2-128 16,-1-2 192-16,3-3-64 0,0-3 0 0,1-3 0 0,1-4 0 0,0 0 0 0,3-2-128 0,-2 1 128 15,-2 3-128-15,1 1 128 0,-1 3-128 0,-1 3 192 32,-1 3-192-32,0 3 192 0,-1 1-64 0,0 5-128 0,0 1 192 0,0 4-64 0,-2 1-128 15,2 3 192-15,-2 1-192 16,2 2 192-16,0 2-192 0,-1-1 0 0,-1 1 0 0,1-1 128 0,0 1-128 15,1-2-224-15,0-1 48 0,1 0 16 16,0-1-1536-16,1-1-304 0,-1-2-64 0,1-2-9760 0,1-4-1936 0</inkml:trace>
  <inkml:trace contextRef="#ctx0" brushRef="#br0" timeOffset="39140.56">20779 3763 23951 0,'0'0'2128'0,"0"0"-1696"0,0 0-432 0,0 0 0 0,0 0 1408 0,0 0 192 0,0 0 32 0,0 0 16 0,0 0-560 0,0 0-96 16,0 0-32-16,0 0 0 0,0 0-272 0,8-4-64 31,-3-1-16-31,4-1 0 0,0-2-288 0,1-1-64 0,0 0-16 0,-2-2 0 0,0-1 0 0,0-1 0 32,-3-1 0-32,1 0 0 0,-2-1 0 0,-1 2 0 15,0 0 0-15,-2 1 0 0,-1 1 96 0,-1 1 32 0,-2 1 0 0,1 4 0 0,2 5 256 0,-5-2 48 16,-2 4 16-16,-2 1 0 0,-1 1-240 0,1 3-64 15,-1 2 0-15,0 3 0 16,0 2-256-16,0 3-128 16,1 0 128-16,1 2-128 0,2 0 0 0,1 0 0 15,2-1 0-15,1-2 0 0,2 0 0 0,1-1 0 0,1 0 0 0,3-2 0 16,1-2 0-16,2-1 0 0,1-3 0 0,2 1 0 16,2-1-160-16,1-3-16 0,2-2 0 0,0-2 0 31,1-1-1264-31,-1-2-256 0,2-2-48 0,-1-1-9888 0,1-2-1968 0</inkml:trace>
  <inkml:trace contextRef="#ctx0" brushRef="#br0" timeOffset="39486.68">21189 3570 20271 0,'0'0'896'0,"0"0"192"0,-4-5-880 0,-1 3-208 15,1 0 0-15,4 2 0 0,0 0 3792 0,-5 2 720 16,-2 2 144-16,0 3 16 0,0 2-2944 0,0 1-608 15,2 2-112-15,0 1-32 0,2 3-592 0,1 2-112 16,1 1-16-16,1 1-16 0,0-2-96 0,3 1-16 16,1-1 0-16,2-2 0 0,0-1 0 0,3 0 0 0,1-2 0 0,0-2 0 15,1-2-128-15,0-3 192 16,0-1-192-16,1-3 192 0,1-1-192 0,2-4 192 0,-1-2-192 0,0-1 192 16,-1-3-64-16,1-2-128 0,-2-3 192 15,0-3-64-15,-1-3 32 0,0-4 0 16,-4-1 0-16,0-2 0 0,-1 2-16 0,-4 1 0 15,-3 2 0-15,-3 2 0 0,-2 0 16 0,-2 4 0 0,-1 2 0 0,-2 3 0 16,-3 2-160-16,-4 4 0 0,0 4-160 0,-1 1 160 31,-1 1-576-31,-1 4-32 0,-2 1 0 0,1 2 0 16,-1 2-1104-16,1 1-208 0,1 2-64 0,2 0-9472 0,2-1-1920 16</inkml:trace>
  <inkml:trace contextRef="#ctx0" brushRef="#br0" timeOffset="39819.32">21421 3559 30399 0,'0'0'2704'0,"0"0"-2160"16,8 0-544-16,0 0 0 0,1 1 736 0,0 1 32 15,1 1 16-15,0 3 0 0,0 0 240 0,0 3 64 16,0 2 0-16,0 2 0 0,-1 2-448 0,-1 1-64 16,0 2-32-16,0 0 0 15,-2 2-256-15,0-1-48 0,-2-2-16 0,0 0 0 0,-2-1-64 0,0-1-16 16,-1-3 0-16,0 0 0 15,0-2 32-15,-2-1 0 0,0-4 0 0,1-5 0 0,0 0 48 0,0 0 16 16,0 0 0-16,0 0 0 0,0 0 80 0,1-8 0 16,1-1 16-16,3-2 0 0,-2-3-144 0,4-2-48 0,2-4 0 15,2-2 0-15,0-2-144 0,2-3 0 0,1 0 0 0,1 1 0 16,2-1-320-16,-2 3 48 0,1 2 16 0,-2 4 0 16,-2 2 16-16,-1 3 16 0,0 2 0 0,0 2 0 15,0 3-144-15,-1 3-16 0,-1 1-16 0,-1 1 0 31,0 1-352-31,0 1-64 0,-1 1-16 0,-1 2 0 16,1 2-1488-16,-2-1-304 0,0 1-64 0,-1-2-16 16,-4-4-480-16,3 7-80 0</inkml:trace>
  <inkml:trace contextRef="#ctx0" brushRef="#br0" timeOffset="40354.39">21983 3519 11055 0,'0'0'480'0,"0"0"112"0,0 0-464 0,0 0-128 15,0 0 0-15,0 0 0 0,0 0 3728 0,0 0 736 16,0 0 144-16,-4 5 16 0,0 1-2320 0,-1-2-448 16,0 2-112-16,-1-1-16 0,0 1-768 0,0-1-144 15,2 2-48-15,-1 0 0 0,2-2-176 0,1 2-32 16,0-2-16-16,2-5 0 0,0 7-272 0,0-7-48 16,2 7-16-16,1-1 0 0,2-1-64 0,1 0-16 15,1-2 0-15,2-1 0 0,0-1-128 0,2-1 0 0,0-1 0 0,0-1 128 16,2-1-128-16,0-2 0 0,1 0 0 15,-1-3 0-15,2-2-144 0,-3-1 144 0,-1-1 0 0,0-2 0 16,-1-3 0-16,-1 1 0 0,0-1 0 0,0 1 0 16,-2 1 0-16,-2 1 128 0,0 2 0 0,-2 2 16 15,-1 0 496-15,-1 3 80 0,-1 1 32 0,0 6 0 0,0 0-144 0,0 0-32 16,0 0 0-16,0 0 0 16,0 0-320-16,-4 8-80 0,-1 2-16 0,1 3 0 0,1 4-160 15,0 2 0-15,0 6 0 0,1 1 128 0,-2 4-128 0,0 3 0 16,1 2 0-16,0 2 0 0,-1 2 0 0,0 1 128 15,0 3-128-15,-1 1 128 0,2-1-128 0,-2-1 128 16,0-1-128-16,-1-2 128 0,1 0-128 0,-1-3 0 16,2-2 0-16,0-4 128 0,-1-4-128 0,1-3 160 15,-2-4-160-15,1-3 160 0,-1-3-16 0,3-3 0 16,-1-3 0-16,-1-2 0 0,-1-4 208 0,-1-3 32 0,-1-3 16 16,1-2 0-16,-1-3 144 0,0-5 32 15,1-2 0-15,1-5 0 0,2-2-256 0,0-2-32 16,3 0-16-16,2-1 0 0,2 1-272 0,1 0 0 15,4 0 128-15,0 2-128 0,2 1 0 0,2 1-192 16,2 2 16-16,1 3 16 16,-1 0-432-16,3 3-96 0,-1 2-16 0,4 2 0 15,-1 1-1728-15,0 2-336 0,-1 2-80 0</inkml:trace>
  <inkml:trace contextRef="#ctx0" brushRef="#br0" timeOffset="40994.58">19359 4612 30575 0,'-4'-12'1344'0,"4"12"304"0,2-5-1328 0,-2 5-320 0,-3-5 0 0,3 5 0 15,0 0 528-15,0 0 48 0,0 0 0 0,0 0 0 16,0 0 0-16,5 9 16 0,-3 1 0 0,-1 3 0 16,0 2 48-16,0 2 16 0,-1 3 0 0,0 3 0 15,-1 3-176-15,0 2-32 0,0 2-16 0,-1 0 0 16,0-1-48-16,0 0-16 0,-1-1 0 0,0 1 0 16,-2-2-112-16,2 0-32 0,0-3 0 0,1-2 0 15,-2-2-48-15,1-4-16 0,1-1 0 0,0-4 0 0,-1-3 112 0,2-1 32 16,1-7 0-16,0 0 0 0,0 0-80 0,0 0-16 15,7 1 0-15,1-3 0 0,2-3-208 0,1-2 0 16,1-4 0-16,0-4 0 0,3-1 0 0,3-3-208 16,-1-2 64-16,2 0 16 0,0 2 128 0,1 0-128 15,0 2 128-15,1 3-128 0,-1 3 128 0,-1 2 0 16,-2 4 0-16,0 0 128 0,-1 2-128 0,1 2-160 16,-2 2 160-16,0 1-208 0,-3 3 208 0,-1 0 0 15,-1 3 0-15,-3 0-144 0,-2-2 144 0,-2 1 0 16,-1 1 0-16,-3-1 128 0,-3 2 0 0,-3 1 0 15,-2-1 0-15,-2 1 0 0,-2 0 80 0,-1-1 32 16,-2 0 0-16,1-1 0 0,0-1-240 0,-1-2 0 16,0 1 128-16,1-2-128 0,0 0 0 0,2 0 0 15,2-3-192-15,1 0 192 16,1-1-656-16,0-1-32 0,1-3 0 0,1 0 0 16,4-1-2240-16,3-4-448 0,2-2-80 0</inkml:trace>
  <inkml:trace contextRef="#ctx0" brushRef="#br0" timeOffset="41331.41">19883 4824 30399 0,'0'0'1344'0,"0"0"288"0,0 6-1312 0,-1 2-320 16,1 3 0-16,-2 0 0 0,0 1 704 0,0 1 64 15,-2 0 0-15,2-1 16 0,-1-1 128 16,1 0 32-16,1 0 0 0,-2 2 0 0,3-2-336 0,3 0-64 16,-2-2-16-16,2 1 0 0,1-1-208 0,2-2-32 15,-1-3-16-15,4-1 0 0,2-1-128 0,0-4-16 16,-1-2-128-16,2-3 192 0,1 0-192 0,2-3 0 15,-1-2 128-15,1-1-128 0,1-2 0 0,-1-1 0 16,1-2 0-16,0-1 0 0,1 0 0 0,-2-1 0 16,-2 0 0-16,-1 1 0 0,-2 3 0 0,-2 2 0 0,-4 3 0 0,1 2 0 15,-3 2 464-15,-2 7 48 16,0 0 16-16,0 0 0 0,-4 1 32 0,-2 3 0 16,1 2 0-16,-2 3 0 0,1 1-416 0,1 2-144 15,-1 1 0-15,1 3 144 0,1 0-144 0,0 1 0 16,3-1-160-16,1 1 160 15,2-3-640-15,3 0-48 0,0-1 0 0,4-1 0 16,3-1-624-16,4-2-128 0,0-2-32 0,4-3 0 16,2-2-1904-16,0-3-384 0,0-2-80 0,0-4-8320 0</inkml:trace>
  <inkml:trace contextRef="#ctx0" brushRef="#br0" timeOffset="42260.53">20512 4662 26431 0,'-6'-9'1168'0,"3"6"240"15,-2-2-1120-15,0 1-288 0,-4 1 0 0,1-1 0 16,0 2 2160-16,-2 1 368 0,0 2 80 0,0 2 16 15,-1 3-1216-15,2 2-256 0,1 0-32 0,0 2-16 16,-2 2-496-16,1 3-96 0,0 1-32 0,3 4 0 16,0 0-208-16,0 2-32 0,2 0-16 0,1-1 0 15,1-1-224-15,3 2 0 0,0-3 128 0,1 1-128 0,2-1 0 0,3-2 128 16,1-2-128-16,0-2 0 0,0-2 0 0,3 0 0 16,2-2-208-16,3-4 64 0,-2-3-192 0,3-3-48 15,0-2 0-15,3-4 0 16,2-1-112-16,0-4-16 0,1-3-16 0,1-5 0 15,-1-4 16-15,1-4 0 0,-1-4 0 0,-2-2 0 16,-3-3-32-16,0 0 0 0,-3 0 0 0,-2 0 0 16,-2 2 544-16,-2 4 0 0,-1 6 0 0,-4 4 0 0,-1 2 704 0,-2 5 240 15,-1 3 48-15,0 4 16 0,0 7-112 0,0 0 0 0,0 0-16 0,-6 5 0 16,1 3-576-16,-2 3-112 16,0 4-32-16,1 4 0 0,-2 3-160 0,0 2 0 15,0 1 0-15,-1 2 0 0,0 1 0 0,0 2 0 0,-2 1 0 16,1-1 0-16,2-1 0 0,1-3 0 0,1-1 0 15,3-2 0-15,0-5 0 0,2-2 0 0,1-4-144 0,1-2 144 16,1-1-128-16,2-4 128 16,2-2-192-16,1-1 192 0,0-5-224 0,4-1 64 0,0-3 16 15,1-4 0-15,0-3 144 0,3-4 0 0,0-1 0 0,1-2-128 16,-1-5 128-16,0 2 0 0,2 0 0 0,-3 2-128 0,-3 1 128 16,-2 4 0-16,0 0 0 0,-5 5 0 0,1 2 160 0,-3 2 64 15,-2 3 16-15,0 5 0 0,0 0 240 0,0 0 48 16,0 0 16-16,-6 3 0 0,1 2-224 0,-4 2-64 15,1 3 0-15,1 2 0 0,0 1-256 0,0 3 0 16,1-1 0-16,0 3 0 0,2-2 0 0,1 0 0 16,0-4 0-16,3 1 0 0,-1-1 0 0,1 1 0 15,1-2 0-15,3-1 0 0,0-1-144 0,2-1 16 16,0-2 0-16,3 1 0 0,0-4-112 0,2-2-16 16,2-2 0-16,2-2 0 0,2-5 16 15,2 1 0-15,0-3 0 0,3-4 0 0,3-1-80 0,1-5-32 16,3-4 0-16,0-2 0 15,1-4-96-15,-3-1 0 0,-1-2-16 0,-4 0 0 0,0 0 256 0,-6 2 48 16,0 4 16-16,-4 3 0 0,-3 2 336 0,-3 3 64 0,-1 5 0 0,-2 2 16 16,-2 1 384-16,-1 2 80 15,-1 2 16-15,-2 4 0 0,3 3-240 0,-6 1-64 16,-1 3 0-16,0 3 0 0,-1 3-304 0,1 2-144 16,-1 0 128-16,-2 5-128 0,1 2 0 0,0 3 0 0,0 3 0 0,1 0 0 15,1-1 0-15,0 1 0 0,2 1 0 0,2-1 0 16,0-1 0-16,3-1 0 0,1 0 0 0,3-3 0 0,-1-1 0 15,3-2 0-15,1 1 0 0,2-4 0 16,0-2-144-16,1-1 144 0,1-1 0 0,2-3 0 16,0-2-288-16,3-1 48 15,1-2 16-15,2-3 0 0,0-4-96 0,0-1 0 16,3-4-16-16,1-1 0 0,-1-2-112 0,3-3-32 16,-1-1 0-16,-1-2 0 0,-1-1 240 0,-1 0 48 0,-4 1 16 15,-2 3 0-15,-3 3 176 0,-3 2 144 0,-3 2-16 0,-1 3-128 0,-2 0 576 16,-3 6 16-1,0 0 0-15,0 0 0 0,0 0-192 0,0 0-32 0,0 0-16 0,-3 8 0 0,-1 1-224 16,1 1-128-16,1-1 128 0,0 2-128 0,-1 2 0 0,2-1 0 31,1 0 0-31,0 0 0 0,1-1 0 0,2 0 0 0,-1-1 0 0,1-1-128 16,2-1-304-16,0-1-48 0,3-2-16 0,-1-1 0 16,1-1-1408-16,1-2-272 0,0-1-64 0,0-2-14144 0</inkml:trace>
  <inkml:trace contextRef="#ctx0" brushRef="#br0" timeOffset="42401.34">21595 4486 33167 0,'-13'-18'1472'0,"6"11"304"0,0-1-1424 0,-1 0-352 0,0 2 0 0,2-1 0 15,0 1 1536-15,1 2 256 16,0 1 32-16,5 3 16 0,0 0-1584 0,0 0-256 0,0 0-192 0,4 5 48 16,-1 2-320-16,2 2-64 0,3 2-16 0,0 1 0 15,2 1-2848-15,1 0-576 0,12 11-128 0,-3-3 0 0</inkml:trace>
  <inkml:trace contextRef="#ctx0" brushRef="#br0" timeOffset="43136.78">21703 4792 33167 0,'0'0'1472'0,"0"0"304"0,-6 0-1424 0,6 0-352 16,0 0 0-16,0 0 0 0,-3 4 944 0,3-4 112 16,0 0 32-16,0 0 0 0,0 0 32 0,0 0 16 15,0 0 0-15,0 0 0 0,7 1-576 0,2-1-112 16,2-1-32-16,1-1 0 0,1 0-288 0,3-3-128 15,2 0 128-15,2-2-128 0,1 1 0 0,1-4 0 0,1 2 0 0,1 0 0 16,2 1 0-16,-1 0-192 0,-2 0 64 0,-1 2 128 16,-3 0-256-16,0 3 80 15,-2 1 16-15,-2 1 0 0,-3 1 32 0,-1 1 0 0,-2 1 0 0,-1-1 0 16,-2 0-112-16,1 0-16 0,-7-2 0 0,5 4 0 16,-5-4-32-16,0 0-16 0,0 0 0 0,0 0 0 15,0 0 304-15,6-3 0 0,-3-2 0 0,-1 0 0 16,-2 5 0-16,-1-5 0 0,0-2 128 0,-1 2-128 0,-1-1 192 15,-1 2-64-15,0 0-128 0,0 1 192 16,-2 1 96-16,1 2 16 0,-3 0 0 0,0 2 0 0,0 2-304 0,1 1 128 16,-1 1-128-16,1 1 0 15,1 2 0-15,0 2 0 0,1 0 0 0,0 1 0 0,2 0 0 0,2 2-176 16,0-2 176-16,1-1-160 0,2-1 160 16,1-2 0-16,2 1 0 0,-1-2 0 15,2-2 0-15,0-1 0 0,3-2 0 0,0-3 0 0,1-2 0 16,-1-2 144-16,-2-2-144 0,1-1 160 0,1-2-16 0,0-2 0 15,-1-2 0-15,1 0 0 0,0-2-144 0,0 0 192 16,-1 0-192-16,-2 1 192 0,0 1-64 0,0 2 0 16,-2 1 0-16,0 2 0 0,-2 1 240 0,0 3 32 15,-2 5 16-15,0 0 0 0,0 0-64 0,0 0-16 16,0 0 0-16,-2 8 0 0,0 0-336 0,0 5 0 16,-2 1 0-16,2 3 128 0,-1 4-128 0,0 4 0 15,-2 2 0-15,0 3 0 0,-1 3 0 0,0 3 0 16,-1 3 0-16,0 1 0 0,0 3 0 0,-1 1 144 15,1 1-144-15,1 0 160 0,-1 0-160 0,1 1 0 16,0-2 0-16,1 0 0 0,-1-2 0 0,2 0 0 16,-1-1 0-16,2-4 0 0,-1-1 0 0,0-5 0 15,1-2 0-15,0-4 0 0,1-2 0 0,-2-3 160 16,0-3-160-16,-1-4 160 0,0-2 0 0,-1-3 0 16,0-4 0-16,-1 0 0 0,-3 0 48 0,2-3 16 0,-1-3 0 0,0-3 0 15,0-2 0-15,1-3 0 0,1-4 0 0,0-2 0 16,2-2 32-16,0-1 16 15,2-5 0-15,3-2 0 0,2-5-272 0,4-1 128 16,1 0-128-16,5-1 0 0,5-1 0 0,-1 1 0 0,4 1-160 0,-1 3 160 0,1 1-256 16,0 4 80-16,-1 2 16 0,1 3 0 31,-3 3-480-31,2 3-80 0,-1 2-32 0,0 3 0 0,-1 1-1632 16,0 3-336-16,-1 1-64 0,2 0-14640 0</inkml:trace>
  <inkml:trace contextRef="#ctx0" brushRef="#br0" timeOffset="43261.75">22592 5150 38703 0,'0'0'1712'0,"0"0"352"0,0 0-1648 0,0 0-416 15,0 0 0-15,0 0 0 0,0 0 608 0,0 0 32 16,-4-3 16-16,4 3 0 0,0 0-192 0,0 0-32 16,0 0-16-16,0 0 0 15,0 0-1760-15,0 0-368 0,0 0-64 0</inkml:trace>
  <inkml:trace contextRef="#ctx0" brushRef="#br0" timeOffset="65396.7">3010 6729 19231 0,'0'0'848'0,"0"0"176"0,2-7-816 0,-2 1-208 16,-2-1 0-16,2-1 0 0,0-1 1280 0,0 2 192 16,-1-1 64-16,0 0 0 0,0 0 64 0,0 1 32 15,0 1 0-15,1 2 0 0,0 4-320 0,0 0-64 0,0 0-16 16,0 0 0-16,0 0-336 0,0 0-80 15,-2 7-16-15,0 3 0 0,-1 3-416 0,2 3-96 16,-1 4-16-16,2 3 0 0,-3 2-96 0,1 4-32 16,0 3 0-16,0 2 0 0,0 2-144 0,0 3 160 15,1-1-160-15,0 1 160 0,0-3-160 0,-1-2 0 16,1-2 0-16,0 0 128 0,0-2-128 0,1-4 0 0,0-3 144 0,0-3-144 16,0-1 128-16,0-4-128 0,0-2 128 0,0-3-128 15,0-2 224-15,0-8-32 0,0 0 0 0,0 0 0 16,0 0 128-16,0 0 32 0,-2-7 0 0,0-3 0 0,0-4-160 0,-1-5-16 15,2-3-16-15,-1-6 0 0,2-6-160 16,0-7 0-16,-1-5 0 16,1-3 0-16,1 0 0 0,1-2 0 0,-2 1-144 0,2 1 144 15,2 2 0-15,-1 2 0 0,1 3 0 0,1 5 0 0,-2 4 0 0,3 4 0 16,1 4 0-16,1 4 0 16,0 2 0-16,-1 3 0 0,3 3 0 0,1 3 0 0,1 3 0 0,-1 3 0 15,3 1 0-15,0 3 0 0,-3 3 0 0,2 2 0 16,-1 2 0-16,0 3 0 0,-2 2 0 0,0 1 0 15,-2 2 0-15,-3 3 0 0,-1 0-224 0,-4 2 64 16,-4 4 16-16,-1 0 0 0,-2 0 144 0,-2 0-160 16,-2-1 160-16,-1-1-160 0,1-2 160 0,-2-1 0 15,-3-3 160-15,0-1-160 0,2-2 192 0,1-2-64 16,1-1-128-16,0-2 192 0,2 0-192 0,0-2 0 16,2-3 128-16,-1 0-128 15,4-1-1552-15,5-2-368 0,-6 4-64 0</inkml:trace>
  <inkml:trace contextRef="#ctx0" brushRef="#br0" timeOffset="67346.59">3359 7411 6447 0,'0'0'576'0,"0"0"-576"0,0 0 0 0,0 0 0 0,0 0 1296 16,0 0 160-16,0 0 16 0,0 0 16 0,0 0 176 0,0 0 48 15,0 0 0-15,0 0 0 16,6-4-512-16,-2 0-112 0,0 1 0 0,-4 3-16 0,0 0-80 0,5-5-16 16,0 1 0-16,0 0 0 15,-1-2-304-15,-2 1-64 0,2-1-16 0,0 2 0 0,-2-1 64 0,0 1 16 16,1-2 0-16,0 1 0 0,0-1 16 0,-3 6 0 16,2-5 0-16,0-2 0 0,-1 1-448 0,0-1-96 0,0-1-16 15,0 2 0-15,-1-1 128 0,0 2 0 16,0 5 16-16,0-6 0 0,-2 2 48 0,0-1 0 15,2 5 0-15,-6-2 0 0,1-1 96 0,-1 3 32 16,1 1 0-16,-2 2 0 0,-1 1-240 0,-1 2-32 16,0 2-16-16,-1 1 0 0,-1 1-160 0,-1 2 160 0,-1 0-160 0,1 2 160 15,1 3-160-15,1-1 0 0,2 1 0 16,0-2 0-16,2 1-160 0,0 0 160 0,1-2 0 0,4-1-144 16,1-1 144-16,1 1 0 0,2-4 0 0,0 1-128 15,2-1 128-15,2-1 0 0,1-2 0 0,1 0 128 16,2-2-128-16,0 0 0 0,0-1 0 0,1-2-128 15,1-1 128-15,3-2 0 0,0 0 0 0,-1-3 128 16,-1-1 0-16,1-2 0 0,-1-2 0 0,0 0 0 16,1-1 48-16,-1-2 16 15,1-2 0-15,1-4 0 0,-2-2-64 0,-1 0-128 0,-1 1 192 0,0 0-64 0,-2 0-128 0,-1 2 0 16,-2 1-192-16,-2 3 192 16,-3 3-400-16,0 1 32 0,-2 1 16 0,-2 3 0 15,-1 1-240-15,-1 3-48 0,-2 1-16 0,1 2 0 16,-2 0 112-16,2 4 32 0,-3 0 0 0,0 3 0 0,2 1 192 0,0 1 32 15,1 0 16-15,1-1 0 0,1 1 112 0,3 0 32 0,3 0 0 0,1 0 0 16,1 0 128-16,2 1 128 16,-1 0-128-16,3 1 176 0,-2-1 240 0,2 0 48 15,0 0 16-15,2 0 0 0,-1-1 416 0,1-1 64 0,-1 0 32 16,1-1 0-16,0 1-80 0,0 1-16 16,-1 0 0-16,0 0 0 0,0-2-192 0,-1-1-32 0,0 1-16 0,-2-1 0 15,-1-2-240-15,-1 1-48 16,1 0-16-16,0-1 0 0,-1-1-208 0,-5-4-144 0,4 3 192 0,-4-3-192 15,0 0 176-15,0 0-176 16,0 0 160-16,0 0-160 0,6 1 0 0,-6-1 0 16,0 0-128-16,6-3 128 15,1 0-1664-15,1-4-208 0,0-4-48 0,4-3-15808 0</inkml:trace>
  <inkml:trace contextRef="#ctx0" brushRef="#br0" timeOffset="67636.73">4465 6875 23951 0,'0'0'2128'0,"0"0"-1696"0,0 0-432 0,0 0 0 16,0 0 2288-16,0 0 368 0,0 0 80 0,0 0 16 16,3-5-1536-1,0 0-288-15,2 2-64 0,0 0-16 0,1-1-240 16,1 1-48-16,2 1-16 0,2 0 0 0,0-2-544 0,2 2 0 16,2 0 0-16,0 0 0 15,0 1-2304-15,0-1-400 0,1 2-96 0</inkml:trace>
  <inkml:trace contextRef="#ctx0" brushRef="#br0" timeOffset="67814.3">4402 7129 43247 0,'0'0'1920'0,"0"0"384"0,0 0-1840 0,0 0-464 0,0 0 0 0,0 0 0 0,0 0 256 0,0 0-64 16,0 0 0-16,0 0 0 15,5-5 96-15,3 0 16 0,2 2 0 16,1 0 0-16,0 0-304 0,4 0 0 0,3 0 0 0,1 1 0 31,1-1-944-31,-1 1-192 0,3-1-32 0,3 1-11440 16,2 0-2304-16</inkml:trace>
  <inkml:trace contextRef="#ctx0" brushRef="#br0" timeOffset="69089.58">7430 6669 22175 0,'1'-11'976'0,"-1"11"208"0,0-6-944 0,1 0-240 16,1 1 0-16,0-1 0 0,-1 0 1424 16,0 0 240-16,-1 6 64 0,0 0 0 15,0 0-112-15,0 0-16 0,0 0 0 0,0 0 0 0,-3 6-624 0,-4 2-128 16,-1 2-16-16,-2 4-16 0,2 1-432 0,-3 3-64 15,-1 1-32-15,-1 3 0 0,1 3-160 0,-1-1-128 16,0-1 192-16,0 1-192 0,0-2 176 0,0 0-176 0,2-1 160 16,2-2-160-16,0-3 128 0,1-3-128 15,0-2 0-15,3-1 144 0,-1-3 16 0,3-1 0 16,3-6 0-16,0 0 0 0,0 0 96 0,0 0 32 16,0 0 0-16,0-5 0 0,1-3-144 0,2-3-16 0,2-2-128 0,1-3 192 15,1-3-192-15,3-4 0 0,2-4 0 0,2-1 0 0,2-1-144 16,-1 1 144-16,2 0-208 0,-2 3 80 15,-1 3 128-15,1 2 0 0,-3 3 0 16,-1 4-128-16,-1 4 128 0,-2 4 224 0,1 1-48 16,-3 2-16-16,-6 2 176 0,6 6 48 0,1 2 0 0,-2 4 0 0,2 0-48 15,-3 2 0-15,2 3 0 0,-2 1 0 16,0 2-192-16,0 2-144 0,2 1 192 0,-1 0-192 0,1 0 128 0,1-1-128 16,0-1 0-16,-1 0 0 0,0-1 0 0,1 0 0 15,-1-3 0-15,1 0 0 0,-1-2 0 0,1-1 0 16,0-3 0-16,0-2 0 0,0 0 0 15,-1-1 0-15,1-3-160 0,1 0 160 16,-1-4-528-16,1-1 16 0,-1 0 0 0,-1-1 0 16,0-2-1344-16,-1-2-256 0,1-1-48 0,-2-4-8880 15,3-2-1776-15</inkml:trace>
  <inkml:trace contextRef="#ctx0" brushRef="#br0" timeOffset="69333.89">7259 6589 36399 0,'-10'-7'1600'0,"10"7"352"0,-6-3-1568 0,6 3-384 16,-5-3 0-16,5 3 0 0,0 0 160 0,0 0-160 0,0 0 192 0,0 0-192 0,0 0 464 0,0 0-16 16,6-2 0-16,3 1 0 15,3-1-192-15,1 2-32 0,3 2-16 0,1-4 0 0,3 1-208 0,1 0 144 16,1-1-144-16,0 0 128 15,0 0-128-15,1-1-224 0,-1 1 48 0,-2 0 16 32,-2 0-672-32,-2-1-144 0,0 0-32 0,-2 1 0 0,-2 0-2464 15,-2 0-496-15</inkml:trace>
  <inkml:trace contextRef="#ctx0" brushRef="#br0" timeOffset="69768.39">7751 6365 28559 0,'-3'-17'1264'0,"2"9"272"31,1 0-1232-31,0-2-304 0,1-1 0 0,1 0 0 0,1 0 1584 0,1 0 256 0,1 2 48 0,3 0 16 0,0 1-880 0,1 2-160 16,1-1-32-16,1 3-16 0,2 2-416 0,0 3-80 15,0 0 0-15,0 2-16 0,2 0-160 0,-3 3-16 16,-2 2-128-16,-2 4 192 0,-1 0-48 0,-3 2-16 16,-2 3 0-16,-2 0 0 0,-4 3-128 0,0 2 0 15,-4 1 0-15,-2 0 0 0,-2 0 0 0,-1-2 0 16,0-1 0-16,1-2 0 0,0-2 128 0,2-2-128 15,1-1 192-15,2-4-64 0,3 0 256 0,1-2 32 16,-1-2 16-16,4-5 0 0,0 0 96 0,0 0 32 16,0 0 0-16,7 4 0 0,2-3-240 0,2 0-64 0,1-1 0 0,3 0 0 15,2-1-256-15,2 0 0 16,2-4 0-16,0 2 0 0,-1 0 0 0,-1-1 0 16,-1 0 0-16,1 1 0 0,0 2-384 15,-2-2-64-15,0 2-32 0,-2 1 0 0,-1 1-2336 16,-2 2-448-16</inkml:trace>
  <inkml:trace contextRef="#ctx0" brushRef="#br0" timeOffset="70950.94">9197 6504 11055 0,'6'-11'480'0,"-6"11"112"0,0 0-464 0,4-6-128 0,-2-1 0 0,1 2 0 0,2-1 3344 16,-2 1 656-16,0 0 128 0,-3 5 32 0,0 0-1792 0,0 0-368 0,0 0-64 0,0 0-16 0,0 0-832 0,0 0-160 16,0 0-32-1,0 0-16-15,0 7-368 0,-1 2-64 0,-1 1 0 16,-1 3-16-16,-2 2-144 0,0 4-32 0,-1 2 0 0,-1 1 0 0,-2 0-64 0,2 1 0 15,-3 1-16-15,3 0 0 16,-1 0-176-16,2 1 0 0,0-1 0 16,2-2 128-16,1-1-128 0,2-3 0 0,1 0 0 0,1-1 0 0,2-3 144 15,1-1 0-15,0-2 0 0,2-2 0 0,1 0 224 0,2-3 32 16,0-1 16-16,2-2 0 0,1-1-96 0,1-1-32 16,0-1 0-16,3-1 0 0,3 0-160 0,-2-2-128 15,2-2 192-15,-2 0-192 0,0-1 0 0,2 0 0 16,-4-3-192-16,3-1 48 15,-3-1-688-15,2 0-128 0,-1 0-16 0,-2-1-16 32,-2-1-2016-32,-1-2-416 0,-1 1-80 0</inkml:trace>
  <inkml:trace contextRef="#ctx0" brushRef="#br0" timeOffset="71140.06">9196 6444 34319 0,'-12'-7'1520'0,"6"5"320"0,2-1-1472 0,4 3-368 0,-5-2 0 0,5 2 0 16,0 0 384-16,0 0 0 0,0 0 0 0,0 0 0 15,6-3 64-15,3 1 32 0,2 1 0 0,3 0 0 16,2 0-304-16,2 0-176 0,2-1 192 0,-1-1-192 0,-1 2-192 0,1 0-128 16,-3 1-48-16,0 0 0 15,-2 0-2240-15,0 1-448 0,-4 1-80 0</inkml:trace>
  <inkml:trace contextRef="#ctx0" brushRef="#br0" timeOffset="71313.27">9212 6599 26719 0,'-10'1'1184'0,"10"-1"240"0,-4 1-1136 0,4-1-288 16,0 0 0-16,0 0 0 0,0 0 1600 0,0 0 272 16,0 0 48-16,2 7 16 0,3-3-832 0,2 1-160 15,2-2-48-15,2 0 0 0,2 2-224 0,0-2-48 0,4-1-16 16,2-1 0-16,-1 0-352 0,1-2-64 15,0 0 0-15,2-1-16 16,1-1-688-16,1-2-128 0,0 1-16 0,1-2-10720 16,2 0-2128-16</inkml:trace>
  <inkml:trace contextRef="#ctx0" brushRef="#br0" timeOffset="71537.11">10013 6311 34607 0,'0'0'1536'0,"0"0"320"16,0 0-1488-16,0 0-368 0,0 0 0 0,0 0 0 15,0 0 864-15,0 0 96 0,0 0 32 0,-4 5 0 0,1 1 32 0,0 3 16 16,-1 2 0-16,0 1 0 0,1 1-432 0,0 2-96 16,0 2 0-16,-1 1-16 0,1 2-192 0,0 1-48 15,0 2 0-15,2-1 0 0,-2 0-256 0,3-1 128 16,-1 1-128-16,0-1 0 0,1 0 128 0,0-1-128 16,0-2 0-16,1 1 0 0,1-3 0 0,0-2-304 15,-2-1 48-15,1 0 0 16,1-2-1328-16,-1-1-256 0,0-2-48 0,0-2-10016 15,-1-6-1984-15</inkml:trace>
  <inkml:trace contextRef="#ctx0" brushRef="#br0" timeOffset="71738.35">9779 6450 37839 0,'-9'-18'1664'0,"7"8"368"0,1-2-1632 0,2-1-400 0,1-2 0 0,5 1 0 16,-1 0 0-16,3 0 0 0,0 2 0 0,3 0 0 15,1 1 224-15,5 1-32 16,-1 2-16-16,3 0 0 0,1 2-176 0,1 3 0 0,0 1-160 0,0 3 160 16,0 0-256-16,-1 2 64 0,-1 2 0 0,-3 1 0 15,-1 2-2080-15,-2 3-416 16,0 2-64-16</inkml:trace>
  <inkml:trace contextRef="#ctx0" brushRef="#br0" timeOffset="71903.56">9839 6765 38527 0,'-9'-7'1712'0,"9"7"336"0,0 0-1632 0,0 0-416 0,0 0 0 0,0 0 0 0,0 0 320 0,0 0 0 15,0 0-16-15,0 0 0 0,0 0 400 0,10 2 96 16,0-2 16-16,2 0 0 0,3-2-464 0,1 2-96 16,2-1 0-16,2 0-16 0,-1 0-384 0,3-2-80 0,0 1-16 0,1-1 0 31,1 1-3072-31,2 0-608 0</inkml:trace>
  <inkml:trace contextRef="#ctx0" brushRef="#br0" timeOffset="72464.49">8622 7228 30287 0,'0'0'1344'0,"-6"0"272"0,-2 0-1296 0,2 1-320 16,-1 1 0-16,1 0 0 0,6-2 1136 0,-7 2 144 16,7-2 48-16,0 0 0 0,0 0-112 0,0 0-32 15,0 0 0-15,0 0 0 0,0 0-464 0,5 5-80 0,3 0-32 0,4-1 0 16,5-1-208-16,6 1-32 15,5-3-16-15,8-1 0 0,5-1-192 0,5 0-32 0,2-2-128 0,6 0 192 16,5-2-192-16,8-1 0 16,9 1 0-16,3 0 0 0,3 0 0 0,5-2 0 0,6 0 0 0,3 0 0 15,2-1 192-15,0 3-64 0,1-1-128 0,-1-1 192 16,-2 1-192-16,-1 0-128 0,-5 1 128 0,-5 2-208 0,-5 0 64 0,-4 1 16 16,-5 0 0-16,-9 0 0 0,-8 0 128 0,-5-2 0 15,-10 3 0-15,-6 0-128 0,-5 0 128 0,-7 0 0 16,-5 0 0-16,-4 0 0 0,-4 0 0 0,-8 1 0 15,0 0 0-15,0 0-192 16,0 0-208-16,-8 0-48 0,-2 1-16 0,-1 1 0 16,-1 0-576-16,0 1-112 0,-1 3-32 0,0-1-15776 0</inkml:trace>
  <inkml:trace contextRef="#ctx0" brushRef="#br0" timeOffset="72983.94">9374 7698 17503 0,'1'-19'1552'0,"-1"11"-1232"15,-1 1-320-15,1-1 0 0,0 1 2368 0,0 1 400 0,0 6 96 0,1-7 16 16,-1 7-768-16,0 0-160 15,0 0-32-15,0 0 0 0,0 0-704 0,0 0-160 16,0 0-32-16,4 9 0 0,-2 2-528 0,0 3-112 0,-1 2-32 0,-1 2 0 16,0 4-112-16,-1 2-32 15,0 1 0-15,-2 1 0 0,0 3-80 0,-1 1 0 16,-1 0-128-16,2 2 192 0,0-1-192 0,1-2 128 16,-3-3-128-16,3-2 0 0,1-2 160 0,1-2-160 0,0-2 160 0,1-3-160 15,0-1 352 1,1-3-32-16,2-1 0 0,0-2 0 0,1-1 224 0,2-2 32 15,1-1 16-15,1 0 0 0,2-2-336 0,1-1-64 0,1-2 0 0,1 1-16 16,2-2-176-16,0-2 0 0,2-1 0 0,-1-1 128 31,2-1-592-31,0-1-128 0,-1-1-32 0,1 2 0 16,-1 0-2064-16,-2 1-400 16,1 2-96-16</inkml:trace>
  <inkml:trace contextRef="#ctx0" brushRef="#br0" timeOffset="73315.82">9744 8173 30639 0,'0'0'1344'0,"0"0"304"0,0 0-1328 0,0-4-320 15,2-2 0-15,-1 1 0 0,2-1 752 0,2 0 80 16,-1-1 0-16,3 0 16 0,1 0 176 0,1-1 16 16,0 0 16-16,1-1 0 0,-1 0-688 0,-1-1-144 15,0 0-32-15,0-1 0 0,-2 0-64 0,0 1-128 16,-2 0 176-16,-1 0-176 0,-2 1 224 0,-1 2-64 15,-1 0-16-15,1 7 0 0,-4-6 64 0,0 3 16 0,-2 1 0 0,0 3 0 16,-2 2 0-16,-1 3 0 0,-1 2 0 0,-1 1 0 16,-2 0-80-16,1 3-16 0,1 0 0 0,1 2 0 15,1 0-128-15,2 1 128 0,-1 2-128 0,2-1 128 16,2 1-128-16,3-1 128 0,0 0-128 0,2-2 128 16,1-1-128-16,3 0 0 0,1 0 0 0,2-2 0 15,0-3 0-15,1 1-256 0,2-1 64 0,2 0 16 16,0-3-592-1,2-1-112-15,1-2-16 0,0-2-16 0,1-4-2032 0,0 0-384 0,1-5-96 0,-1 0-5664 16,1-2-1152-16</inkml:trace>
  <inkml:trace contextRef="#ctx0" brushRef="#br0" timeOffset="73505.89">10027 8116 5519 0,'6'-22'240'0,"-4"12"64"0,-2-2-304 0,0-1 0 0,0-2 0 0,-1 1 0 0,-1 0 5168 0,0 1 976 16,-2 0 192-16,0 4 32 0,1 0-2880 0,-1 2-576 16,2 2-112-16,2 5-32 0,0 0-1200 15,0 0-240-15,0 0-48 0,0 0-16 16,0 6-736-16,1 4-144 0,0 2-16 0,1 3-16 0,1 0-48 0,-1 3-16 0,-1 1 0 0,1 2 0 15,0 1-96-15,-1 2 0 16,-1 1-16-16,0 0 0 0,0 1-176 0,0 2 192 16,-1-1-192-16,0 1 192 0,-1-1-192 0,1 1 0 0,0-3-192 0,0 0 192 31,0 0-896-31,0-3-48 0,-1-4-16 0,1-1 0 16,0-3-2320-16,0-3-480 0,0-3-80 0</inkml:trace>
  <inkml:trace contextRef="#ctx0" brushRef="#br0" timeOffset="73842.16">9942 8259 5519 0,'0'0'240'0,"0"-5"64"0,0 0-304 0,0-2 0 0,2 1 0 0,2-1 0 0,1 1 5632 0,2-1 1088 15,2 0 192-15,3 0 64 0,2-1-5280 0,3 0-1056 16,2-1-192-16,3 1-64 16,2-2-192-16,1-1-64 0,2-1 0 0,-1 0 0 15,-1-2 0-15,-1 0-128 0,-2-1 192 0,-2 0-64 16,-3 0 0-16,-2 0 0 0,-3 0 0 0,-2 2 0 15,-2 1-128-15,-3 1 0 0,0 1 0 0,-3 1 0 0,-2 2 512 0,-2 0 0 16,-2 0 16-16,0 3 0 0,-1 1 336 0,-2 2 64 0,-1 1 16 0,1 1 0 16,-1 1-304-16,1 2-64 15,-2 4-16-15,2 1 0 0,0 2-240 0,3 2-32 16,-4 2-16-16,4 2 0 0,1 2-80 0,1 1-32 0,0 4 0 0,1 1 0 16,3 1 80-16,-1 1 16 0,-1-1 0 15,2 0 0-15,2 1 0 0,-1 0 16 0,-1 1 0 0,0-1 0 16,2 0-272-16,-2-2 160 0,0-1-160 0,-1-1 128 15,0 0-128-15,-1-2 0 0,-1 0 0 0,0-2 128 32,-1-3-608-32,0 0-128 0,-3 1-32 0,3-3 0 15,-3-3-3632-15,-1-4-720 0</inkml:trace>
  <inkml:trace contextRef="#ctx0" brushRef="#br0" timeOffset="73979.03">10137 8448 16575 0,'0'0'736'0,"0"-5"160"0,0 5-720 0,0-5-176 16,1 0 0-16,4 0 0 0,-1 0 4592 0,3 0 880 15,-1 1 176-15,4 0 48 16,5-2-4160-16,0 1-832 0,3-2-176 0,-1 1-16 0,1 1-512 0,1-1 0 16,-1 0-128-16,1-2-11344 15,0-1-2272-15</inkml:trace>
  <inkml:trace contextRef="#ctx0" brushRef="#br0" timeOffset="74481.5">9738 7484 33343 0,'-5'-14'1472'0,"2"8"320"0,1-1-1440 0,1-1-352 15,1-1 0-15,1 1 0 0,1-1 1136 0,3 0 144 16,0 0 48-16,2 2 0 0,1 0-304 0,0 1-64 15,3 0-16-15,0 3 0 0,-1 1-528 0,0 2-96 16,-1 3-32-16,0 0 0 0,-2 2-128 0,0 2-32 16,0 0 0-16,-4 3 0 0,0 1 0 0,-2 2 0 15,-1 1 0-15,-1 1 0 0,-1-1-128 0,-1-1 0 16,-1-1 0-16,0 0 0 0,0-1 0 0,-1-1 128 16,0-1-128-16,-1 0 128 0,1-4 0 0,0-1-128 31,5-4 192-31,-3 5-64 0,3-5 96 0,0 0 16 0,-3 4 0 0,3-4 0 0,0 0-48 0,0 0-16 15,0 0 0-15,0 0 0 0,6 2-176 0,3 1 192 16,0-2-192-16,1 0 192 0,1 0-192 0,2-2 0 16,2-2-192-16,2-1 192 15,1 1-1360-15,1 1-160 0,2 0-16 0,2-3-11056 0,3 2-2192 0</inkml:trace>
  <inkml:trace contextRef="#ctx0" brushRef="#br0" timeOffset="75123.94">11787 7075 32191 0,'0'0'1424'0,"0"0"304"0,2-4-1392 0,0-1-336 16,1 1 0-16,3 1 0 0,-1-1 720 0,2 2 80 0,-1-1 16 0,5 0 0 16,-1 0-64-16,2 1-16 0,3 1 0 0,0 0 0 15,1 1-480-15,1 0-80 0,-2 0-32 0,2 0 0 32,0 0-1072-32,0 0-224 0,-2 1-32 0,1 0-14640 0</inkml:trace>
  <inkml:trace contextRef="#ctx0" brushRef="#br0" timeOffset="75291.06">11769 7256 41295 0,'0'0'1824'0,"0"0"384"0,0 0-1760 0,0 0-448 0,0 0 0 0,0 0 0 16,0 0 0-16,0 0-192 0,0 0 0 0,0 0 16 0,7 0 416 0,3 0 80 16,5 1 0-16,1-1 16 0,2 0-192 15,0-2-144-15,3 0 192 0,2 1-192 31,3 0-1104-31,0-1-336 0,4 1-64 0,-3-1-15744 0</inkml:trace>
  <inkml:trace contextRef="#ctx0" brushRef="#br0" timeOffset="84162.72">15123 6573 14511 0,'0'0'640'0,"4"-6"128"0,-2-1-608 0,-3 1-160 16,-5 0 0-16,0 0 0 0,6-1 1408 0,4 1 240 0,1-1 48 0,0 1 16 16,2 1 80-16,0-1 32 15,-1 1 0-15,1 1 0 0,-1-1-448 0,0 2-96 0,-2 0 0 0,1 0-16 16,-5 3-64-16,0 0-16 16,0 0 0-16,0 0 0 0,0 0-480 0,0 9-112 15,-3 1-16-15,-2 5 0 0,-4 3-320 0,-1 2-80 16,-2 1-16-16,0 1 0 0,-2 1-160 0,-1 0 0 0,-2-1 144 0,1 0-144 15,1 0 0-15,4-6 144 16,0 0-144-16,1-3 0 0,0-1 160 0,3-1-160 0,0-2 128 0,1-2-128 16,3-2 176-16,0 1-48 0,3-6-128 0,0 0 192 15,0 0-192-15,0 0 128 0,6-6-128 0,3-2 0 16,1-4 0-16,0-1 0 0,2-3 0 16,1-3 0-16,3-3 0 0,0-1 0 0,2 0 0 0,-1-2 0 15,1 1 0-15,0 2 0 0,-2 4 0 0,-2 2 0 0,0 3 0 0,-3 3 0 16,-3 3 0-16,0 3 0 0,-1 2 224 0,-7 2 96 15,5 4 32-15,1 4 0 0,-2 3 64 16,-1 3 16-16,1 2 0 0,-1 1 0 16,-1 2-240-16,0 2-64 0,1 0 0 0,-1 0 0 0,0 0-128 0,2-1 0 15,0 2 144-15,0-1-144 0,1-1 0 16,0-2 0-16,2-2 0 0,-1 0 0 0,1-2 0 0,1-2 0 16,-1-2 0-16,2-1 128 0,-1-3-128 0,1-1-160 15,0-2 160-15,0-1-208 16,0-2-304-16,-1-1-64 0,-1-2-16 0,0-4 0 15,0 0-2288-15,-4-3-448 0</inkml:trace>
  <inkml:trace contextRef="#ctx0" brushRef="#br0" timeOffset="84468.64">15057 6522 20271 0,'0'0'1792'0,"-3"-4"-1424"16,0-2-368-16,0 2 0 0,3 4 3136 0,0 0 544 15,-1-5 112-15,2 0 32 0,-1 5-2544 0,5-6-496 16,1 1-96-16,3 0-32 0,-1 1 48 0,5 0 0 16,2-1 0-16,1 2 0 0,2 0-416 0,2-1-80 15,0 1-16-15,-1 1 0 0,1-2-192 0,-1 2 0 16,-1-1 0-16,-1 1 0 0,-3 1 0 0,1-2 0 31,-4 1 0-31,1 1 0 0,-1 0-256 0,-1 0-80 16,-3 0-32-16,0 0 0 0,0 1-384 0,-7 0-80 15,6-1 0-15,-6 1-16 0,0 0-256 0,0 0-48 0,0 0-16 0,7-1 0 16,-7 1-1776 0,0 0-336-16,11-3-80 0,-11 3-16 0</inkml:trace>
  <inkml:trace contextRef="#ctx0" brushRef="#br0" timeOffset="92226.84">15599 6269 26943 0,'0'0'1200'0,"-4"-6"240"0,4 1-1152 0,-2-1-288 0,0 0 0 15,0 0 0-15,0 0 816 0,0-1 96 0,1-1 32 0,1 2 0 16,1-1 128-16,2 1 16 0,2-1 16 16,2 2 0-16,0 0-576 0,1 1-112 0,2-1-32 0,0 2 0 15,-1 1-384-15,2 1 0 0,1 0 128 0,-1 3-128 16,-1 0 0-16,-1 1 192 0,0 2-192 0,-3 0 192 0,-1 3 176 0,-2 1 32 15,-1 1 16-15,-1 2 0 0,-2 0-208 0,-2 1-32 16,-3 1-16-16,0 1 0 0,-1 0-160 16,-2 0 160-16,-3-1-160 0,1 0 160 15,1-2-160-15,-1-1 160 0,-1-1-160 0,0-1 160 0,2-2 272 0,0 0 48 16,-1-3 16-16,4 1 0 0,1-2 96 0,1-1 32 16,-1 1 0-16,6-3 0 0,0 0-352 0,0 0-64 15,0 0-16-15,0 0 0 0,0 0-192 0,0 0 176 0,8 2-176 16,1 0 160-16,2-1-160 0,1-1 0 15,2-1-160-15,3 0 160 0,0-1-192 0,2-1 48 16,0 1 16-16,0 0 0 0,1 0-80 0,0 0-16 0,-1-1 0 16,-1 2 0-1,-1-1-752-15,-1 1-160 0,0 1-16 0,-2 0-10656 0,-2 1-2128 0</inkml:trace>
  <inkml:trace contextRef="#ctx0" brushRef="#br0" timeOffset="94676.15">14270 7189 11967 0,'0'0'1072'0,"-5"-3"-864"0,-1 1-208 0,1 0 0 16,-2 0 2352-16,3 0 416 0,-3-1 96 0,3 1 16 16,-1 1-1424-16,1 1-288 0,-2-1-48 0,6 1-16 15,0 0 144-15,0 0 32 0,0 0 0 0,0 0 0 16,0 0-480-16,0 0-96 0,0 0 0 0,0 0-16 15,0 0-256-15,9-2-48 0,2-2-16 0,2 2 0 0,2 1-48 0,2 0 0 16,3 1 0-16,2-1 0 16,1-1-128-16,4 0-16 0,2-1-16 0,6 2 0 0,7-1-160 15,7-1 160-15,6-2-160 0,4 1 160 0,5-2-160 16,4 1 0-16,6 2 0 0,6-2 0 0,7 2 0 0,2-1 0 16,-1-2 0-16,6 2 0 0,5 1 0 0,0 1 0 15,-2-1 0-15,2 2 0 0,3 1 0 0,0-1 0 16,2 0 0-16,1 0 0 0,-2 2 0 0,1-1 128 15,-2-1-128-15,-3-1 0 0,-2 2 0 0,-3 0 0 16,0 0 0-16,-5 0 0 0,-5 0 0 0,-4 0 0 16,-6 0 128-16,-5 3-128 0,-2-1 0 0,-5 0 0 0,-6-2 0 0,-5 0 128 15,-8-1-128-15,-4 1 0 0,-5 0 0 0,-4-1 0 16,-5 0 160-16,-4-1-160 16,-4 2 192-16,-3 0-192 0,-4-2 256 0,-3 1-64 0,-2-1-16 0,-5 2 0 0,0 0-336 0,0 0-64 15,-6-1-16-15,-3 1 0 16,-2 0-736-1,-2 1-160-15,-2 4-16 0,-4 0-9200 0,-2 2-1824 0</inkml:trace>
  <inkml:trace contextRef="#ctx0" brushRef="#br0" timeOffset="95274.08">15057 7501 4607 0,'0'0'400'0,"2"-6"-400"0,-1-2 0 0,0-1 0 16,0 0 4128-16,1 1 736 0,2 2 160 0,-1-1 32 15,0 2-3296-15,3-1-656 0,-3 1-128 0,0 0-16 16,-3 5 144-16,5-3 48 0,-5 3 0 0,0 0 0 16,0 0-288-16,0 0-48 0,0 0-16 0,2 7 0 15,-1 2-272-15,-1 4-48 0,-1 0-16 0,-1 2 0 0,-2 4-144 0,0 2-16 16,-3 2-16-16,0 1 0 0,-1 2-160 0,0 1-128 16,1 0 144-16,0 1-144 0,2-3 0 15,1-2 128-15,2-2-128 16,1-2 0-16,1-4 320 0,2 0 0 0,0-2 16 0,2-1 0 0,0-3 480 0,2-2 80 15,1 0 32-15,2-2 0 0,1 1-336 0,1-3-64 16,1-1-16-16,1 0 0 16,4-2-176-16,-1-2-32 0,1 1-16 0,0 0 0 0,0-2-160 0,0-1-128 0,1-1 192 0,0 0-192 15,-3-1 128-15,-1 2-128 16,1-2 0-16,-2 1 0 0,-2 0-240 0,0 1-96 16,0 0-32-16,-1 0 0 15,-1 2-1584-15,-2 0-320 0,1 0-64 0,-1-1-8928 16,-7 3-1792-16</inkml:trace>
  <inkml:trace contextRef="#ctx0" brushRef="#br0" timeOffset="95667.43">15465 7805 5519 0,'0'0'240'0,"0"0"64"0,-7 0-304 0,2 0 0 0,5 0 0 0,0 0 0 0,-6 0 6112 0,6 0 1168 16,0 0 224-16,0 0 48 0,0 0-5408 0,0 0-1088 16,0 0-224-16,0 0-32 0,6-3-288 0,-1 1-64 15,2-1-16-15,0-2 0 0,1 1-272 0,1-3-160 32,0 0 192-32,0-1-192 0,-1-1 176 0,0-1-176 0,-1 0 160 0,-2 1-160 0,0 0 144 0,-2 1-144 15,-2 0 128-15,0 2-128 0,-1 0 192 0,-1 2-32 16,1 4-16-16,-4-2 0 0,-2 1 240 0,-1 3 32 0,1 2 16 0,-2 3 0 15,0 0-240-15,0 3-64 16,-2 2 0-16,0 2 0 0,0 1-128 0,1 0 0 16,1 1 0-16,2 0 0 0,0 1 0 0,3-1 0 15,2 0-128-15,1-1 128 0,0-2 0 0,2-1-176 16,1-1 176-16,2-1-128 16,0-1-256-16,3 0-32 0,0-1-16 0,2-3 0 31,1 0-656-31,0-2-128 0,1-1-16 0,1-2-16 0,0-2-2192 0,0-1-432 0</inkml:trace>
  <inkml:trace contextRef="#ctx0" brushRef="#br0" timeOffset="95823.82">15661 7766 24191 0,'0'0'1072'0,"-3"-4"208"0,1-1-1024 0,0 2-256 16,2 3 0-16,0 0 0 15,0 0 2064-15,0 0 368 0,0 0 64 0,-4 4 0 0,0 2-1216 0,2 0-240 16,1 2-48-16,0 2-16 0,-1 2-464 0,1 1-112 16,2 2-16-16,-1 0 0 0,-1 2-160 0,1 1-32 15,0 0-16-15,1 1 0 0,0-1-176 0,-1 1 0 16,-2-1 0-16,0-1 128 0,1 1-288 0,-1 0-64 15,-2-1-16-15,0-2 0 16,2 0-1904-16,1-2-384 0,0-1-80 0,1-2-11664 0</inkml:trace>
  <inkml:trace contextRef="#ctx0" brushRef="#br0" timeOffset="96149.29">15611 8016 20671 0,'0'0'912'0,"-4"-7"192"0,-1-1-880 0,2 1-224 15,1 0 0-15,1 1 0 0,1-1 1392 0,1 0 224 16,1 0 48-16,3 0 16 0,2 2-608 0,2-2-128 15,1 0-32-15,0 1 0 0,4-2-560 0,1 0-112 16,2-2-32-16,0 1 0 16,2-1-208-16,0-1 0 0,-2-1 128 0,2-1-128 15,0-1 0-15,-2 1 0 0,-1 0 0 0,-2 0 0 0,-1-1 160 0,-2 2-160 0,-2 1 160 0,-1 0-160 16,-3 2 224-16,-1 2-48 0,-3 0-16 0,-1 2 0 16,-1-1 336-16,-2 2 64 0,3 4 16 0,-4-4 0 15,0 2 64-15,-2 1 32 0,1 1 0 0,5 0 0 16,-7 1-160-16,2 3-16 15,-1 0-16-15,1 3 0 0,-1 0-224 0,1 3-64 0,1 2 0 0,2 3 0 0,-2 0-32 0,1 3-16 16,1 0 0-16,1 3 0 0,0 2 48 0,1 1 0 16,-1-2 0-16,0 0 0 0,1 2-192 0,0-2 0 15,1-2 144-15,-1 2-144 0,1-1 0 0,0-2 0 16,-2-2 0-16,1-1 128 16,1 1-672-16,-1-2-128 0,-2-2-32 0,0-1 0 15,1-1-3040-15,-2-2-608 16</inkml:trace>
  <inkml:trace contextRef="#ctx0" brushRef="#br0" timeOffset="96280.44">15740 8074 32255 0,'0'0'1424'0,"0"0"304"0,2-4-1392 0,0-2-336 16,-2 6 0-16,5-6 0 0,0-1 704 0,2 1 64 0,-1 1 0 0,3-1 16 16,1 1-432-16,3-1-96 0,3 1 0 0,0 1-16 15,1-1-240-15,0 1 0 0,1-1 0 0,0 1 0 31,1 0-2160-31,0 0-416 0</inkml:trace>
  <inkml:trace contextRef="#ctx0" brushRef="#br0" timeOffset="96657">16337 7788 26543 0,'0'0'1168'0,"2"-5"256"0,0 0-1136 0,1 1-288 15,-1-1 0-15,0 2 0 0,0 0 1616 0,-2 3 272 16,0 0 48-16,0 0 16 0,0 0-288 0,0 0-48 15,0 0-16-15,-2 5 0 0,-1 3-592 0,-3 4-128 16,0 3-32-16,-4 4 0 0,-2 5-384 0,-3 3-80 0,-1 2 0 0,-2 4-16 16,0 4-160-16,-3 2-16 0,-4 3-16 0,1 1 0 15,0 1-176-15,-1 0 128 16,-1 0-128-16,3-3 128 0,5-2-128 0,-1-3 0 16,1-5 0-16,3-2 128 0,5-3-128 0,-2-1 0 15,2-3 0-15,1-4 0 16,4-3-304-16,-1-3-144 0,4-1-16 0,2-2-16 15,1-1-2240-15,-1-8-448 0,7 5-96 0</inkml:trace>
  <inkml:trace contextRef="#ctx0" brushRef="#br0" timeOffset="97113.11">16231 8480 20271 0,'0'0'1792'0,"0"0"-1424"0,0 0-368 0,0 0 0 0,0 0 1936 0,0 0 320 16,0 0 64-16,0 0 16 0,7-2-1120 0,0-2-240 16,-1 0-32-16,2 0-16 0,1-2-96 0,1 1-32 15,0-2 0-15,1-1 0 0,0 0-304 0,2-1-64 16,0-2-16-16,1 0 0 0,-2-1-224 0,2-3-32 16,-1-1-16-16,0 2 0 0,-1-1-144 0,-1 2 0 15,-3-1 144-15,-1-1-144 0,-1 4 0 0,-2 3-208 0,-1 1 16 0,-1 2 16 16,-6-1-128-16,2 2-16 15,-2 1-16-15,-2 2 0 0,1 1-48 0,-2 1-16 16,0 2 0-16,-1 1 0 0,-1 2 16 0,1 0 16 0,1 3 0 0,0 0 0 16,0 0 208-16,2 0 160 15,1 1-208-15,0 0 80 0,2 0 128 0,2 0 144 0,0 0-16 0,2 0-128 16,2 1 560-16,0-1 0 0,0 0 0 16,2 1 0-16,-1 0 128 0,2 1 16 0,1-1 16 0,0 1 0 15,2-1 128-15,-1 0 32 0,0-1 0 0,1 1 0 16,1-1-176-16,0 0-16 0,0-2-16 0,0 0 0 0,0 0-224 0,0-2-32 15,0 0-16-15,-1-2 0 0,0 1-144 0,0-1-48 16,-1-1 0-16,1 0 0 0,0-2-80 0,0 1-128 16,-1-2 176-16,0 0-176 0,0-1 0 0,-1-1 0 15,0-3-160-15,2 0 160 16,-1-1-1824-16,0-3-240 0,-1-1-48 0,2-4-15680 0</inkml:trace>
  <inkml:trace contextRef="#ctx0" brushRef="#br0" timeOffset="97489.43">16871 7552 26719 0,'-2'-5'2368'0,"0"-1"-1888"15,0-2-480-15,0 0 0 0,0 2 992 0,-2-1 96 0,1 0 32 0,1 2 0 16,2 5 240-16,0 0 48 0,0-6 16 0,0 6 0 16,0 0-464-16,0 0-80 0,4-3-32 0,3 2 0 15,-1 1-240-15,2 2-48 0,0 1-16 0,1 3 0 16,1 1-128-16,1 2-32 0,1 2 0 0,0 3 0 16,0 1-32-16,1 3-16 0,-1 1 0 0,-1 5 0 0,-1 3 48 0,-2 4 0 15,1 3 0-15,-3 4 0 16,-3 5-48-16,-1 4 0 0,-4 3 0 0,-1 2 0 0,-3 2-144 15,-3 2-16-15,-2 2-16 0,-2 0 0 0,-5 1-160 0,0-3 160 16,-3-1-160-16,-1-1 160 0,-2-3-160 0,-1-1 160 16,-1-5-160-16,-2-2 160 0,-1-3-400 0,0-3-80 15,-3 0 0-15,-4-3-16 16,-5-2-1264-16,-2-3-256 0,-4-3-64 0,-1-1 0 16,2-2-1216-16,-2-4-256 0</inkml:trace>
  <inkml:trace contextRef="#ctx0" brushRef="#br0" timeOffset="97976.65">14825 7366 21183 0,'0'0'1888'0,"0"0"-1504"0,-2-5-384 0,2 5 0 0,0 0 2000 0,0 0 336 15,0 0 64-15,0 0 16 0,-4-2-1200 0,-1 3-224 16,-2 2-48-16,-1 4-16 0,-1 3-192 0,0 5-32 16,-1 5-16-16,-4 4 0 0,-1 5-48 0,-4 5-16 15,0 5 0-15,-2 6 0 0,-1 7-32 0,-3 8 0 16,0 4 0-16,1 4 0 0,1 4-368 0,1 2-80 16,0-1-16-16,3-1 0 0,5 0-128 0,4-3 0 0,2-1 144 0,3-1-144 15,3-2 224-15,3-2-32 0,3-6 0 0,4-2 0 16,1-3-192-16,4-1 0 15,3-3 128-15,4-2-128 0,2-2 0 16,3-3 0-16,4-5 0 0,3-3 0 16,4-3-496-16,3-6-32 0,2-4-16 0,2-4 0 15,2-6-416-15,5-4-96 0,4-5-16 0,5-6-9968 0,11-6-2000 16</inkml:trace>
  <inkml:trace contextRef="#ctx0" brushRef="#br0" timeOffset="98845.66">17170 7506 23951 0,'0'0'1056'0,"-2"-4"224"0,-3-1-1024 0,0-2-256 16,-2 0 0-16,2 0 0 0,0-1 1536 0,3 0 240 15,2-1 48-15,0 1 16 0,1 0-288 0,2 0-48 16,2 1-16-16,2-2 0 0,1 0-768 0,2 2-144 16,1 2-48-16,1 0 0 0,-1 1-208 0,0 3-64 15,-2 0 0-15,1 2 0 0,0 1-48 0,-1 1-16 16,-2 3 0-16,-1 2 0 0,-2 0 96 0,-2 3 16 0,-1 3 0 0,-1 0 0 16,-2 1-112-16,-3 7 0 15,-3 3-16-15,0-2 0 0,-2-1-176 0,-1-1 192 16,-1-1-192-16,1-1 192 0,1-2-192 0,2-3 128 0,0-1-128 0,1-2 128 0,1-2 128 0,0-1 0 15,2-2 16-15,2 0 0 0,2-6 192 0,0 0 48 32,0 0 0-32,0 0 0 0,4 5-208 0,3 0-48 0,0-2 0 0,4-1 0 15,-1 0-256-15,3-1 0 0,2-1 128 0,0-1-128 0,2 0 0 0,0 0 0 16,2 0 0-16,0 0 0 0,-2 0 0 0,2 0 0 16,0-1 0-16,-2-2 0 0,-1 1 0 15,-2 1-144-15,-1 0 16 0,-2 0 0 0,-3 1-192 0,-3 0-48 16,-5 1 0-16,0 0 0 15,0 0-400-15,0 0-96 0,0 0-16 0,0 0 0 32,0 0-1152-32,0 0-224 0,0 0-48 0,0 0-8352 0,0 0-1664 0</inkml:trace>
  <inkml:trace contextRef="#ctx0" brushRef="#br0" timeOffset="99989.55">17701 6307 11055 0,'0'-9'976'0,"0"9"-784"0,1-7-192 0,0 1 0 15,0-1 1920-15,2-1 320 0,-1 0 80 0,2 2 16 16,-2-2-624-16,2 0-128 0,0 1-32 0,0 0 0 16,1 0-160-16,0 1-48 0,2-1 0 0,0 1 0 15,0 0-320-15,1 2-80 0,-1-1-16 0,1 2 0 0,1 1-288 0,1 1-64 16,1 0-16-16,-1 1 0 16,0 0-80-16,0 1-16 0,0 1 0 0,-2 1 0 15,0 1-64-15,0 0-16 0,0 1 0 0,-2 3 0 16,0 0-80-16,-1 2-32 0,1 1 0 0,-2 1 0 15,0 1-80-15,0 2 0 0,0 3-16 0,1 3 0 0,-3 2-176 0,0 2 192 16,-1 3-192-16,0 3 192 0,-1 4-192 16,0 2 128-16,-1 4-128 0,2 1 128 15,0 2 0-15,-1 3-128 0,-1 5 192 0,-1 3-64 0,1 3 64 0,-1 3 0 16,-2 1 0-16,2 4 0 0,0 1 0 0,0 2 0 16,0-2 0-16,0 0 0 0,0-1-64 0,1-2-128 0,0-3 192 0,1 0-64 15,1-3 128-15,-1-3 32 0,0-2 0 16,0-5 0-16,1-2 96 0,1-3 0 0,-2-2 16 0,0-5 0 15,-2-4-48-15,0-2-16 0,-1-4 0 0,-1-3 0 16,0-2-144-16,-1-1-16 0,-1-2-16 0,-2-4 0 16,0-2-160-16,-2-2 0 0,-1-1 0 15,-3-3 128 1,-1 0-1552-16,-3-2-320 0,-2-2-64 0,-5 1-11040 0,-4-3-2192 0</inkml:trace>
  <inkml:trace contextRef="#ctx0" brushRef="#br0" timeOffset="100719.61">13659 6499 35935 0,'9'-11'1600'0,"-2"8"320"0,2 0-1536 0,3 0-384 0,3 0 0 0,-1-1 0 16,1 1-2720-16,-1-1-608 0,-1-1-128 0,-2 2-32 0,-3 0 2784 0,-2-1 576 16,-2 0 128-16,-4 4 0 0,2-4 1280 0,-2-1 272 15,0 5 64-15,-3-4 16 0,-1-1-144 0,-2 2-16 16,-1 1-16-16,-1 0 0 0,-3 1-704 0,0 1-144 16,-3 0-32-16,0 1 0 0,-1 1-448 0,-1 1-128 15,-1 2 0-15,-1-1 0 0,1 2 0 0,-2 0 0 31,-1 1 0-31,0 0 0 0,2 1 0 0,-1 1 0 0,1-1 0 0,3-1-128 0,-1 0 128 0,3 0 0 16,1-1 0-16,1 1 0 0,3-1 128 0,0 0-128 16,1-2 160-16,3 1-160 0,4-5 0 0,0 0 0 15,-3 5 0-15,3 2 0 16,0-7 320-16,3 6-16 0,0 0-16 0,0 0 0 0,2 1 32 0,1 0 16 0,0 0 0 0,-1 2 0 16,1 1 48-16,0 2 16 0,0 2 0 0,0 2 0 15,1 1 0-15,0 3 0 0,-2 2 0 0,1 5 0 16,-2 1-144-16,-1 4-16 0,0 2-16 0,-2 6 0 15,-1 5-80-15,-1 4-16 0,-5 4 0 0,1 4 0 16,-2 3-128-16,-1 1 0 0,1 0 0 0,-1 1 128 16,0 0-128-16,-1-1 0 0,1-2 144 0,-2-1-144 15,0-3 0-15,1-2 144 16,2-4-144-16,2-3 0 0,-1 0 320 0,2-4-64 0,0-4 0 0,0-2 0 0,2-3 64 0,1-3 0 16,1-3 0-16,2-4 0 0,-1-1-48 0,3-2 0 15,0-3 0-15,0-2 0 0,2-4-144 0,3-3-128 16,-1 0 192-16,3-2-192 0,2-1 0 0,1-3 0 15,1-2 0 1,4-2 0-16,2-1-176 0,4-3 16 0,2-3 0 0,4-2 0 16,6-3-1648-1,5-2-336-15,6-1-64 0,3-5-16160 16</inkml:trace>
  <inkml:trace contextRef="#ctx0" brushRef="#br0" timeOffset="101509.21">18658 6738 9215 0,'0'0'816'0,"1"-6"-656"0,1 2-160 0,-2-1 0 15,-1 1 4288-15,1 4 832 0,1-5 176 0,-1 5 16 0,4-4-3040 0,-4 4-608 16,0 0-128-16,0 0-32 0,0 0-288 0,0 0-48 16,0 0-16-16,0 9 0 0,0 2-576 0,-3 2-128 15,0 1-32-15,-1 3 0 0,-1 2-112 0,0 0-32 0,2 2 0 0,-3-2 0 16,1 1-96-16,-1 1-32 0,2 0 0 0,-1-1 0 16,2 2-144-16,0-1 192 0,0 0-192 0,2 3 192 15,0-2 64-15,2-3 0 16,0-1 16-16,2-4 0 0,0-1 176 0,1-2 16 15,2-1 16-15,2-2 0 0,-1 0-112 0,2-3-32 0,2-1 0 0,1 1 0 16,1-3-160-16,3 0-48 0,0-2 0 0,2 0 0 16,1-1-128-16,0-1 0 15,2-1 144-15,0-2-144 0,3 0-208 0,-3-4-112 0,-2 1-32 0,-1-1 0 16,-2 0-1408-16,-2-1-288 0,0 0-48 16,-2 0-16-16,-1 0-1344 0,-1-1-288 0</inkml:trace>
  <inkml:trace contextRef="#ctx0" brushRef="#br0" timeOffset="101722.89">18672 6764 25791 0,'-7'-14'2304'0,"3"8"-1856"0,1 1-448 0,1-2 0 0,1 0 1888 0,1 1 288 16,1 0 48-16,-1 6 16 0,3-6-1456 0,2 0-272 15,0 2-64-15,2 1-16 16,1-2-176-16,3 2-16 0,3 0-16 0,1 0 0 0,3 2-224 0,-1 0 0 15,1 1 0-15,-1 0 0 32,1 0-448-32,1 0-128 0,-2 1-16 0,-1 1-9776 0,-3 2-1968 0</inkml:trace>
  <inkml:trace contextRef="#ctx0" brushRef="#br0" timeOffset="101902.68">18654 6907 32255 0,'0'0'2864'0,"0"0"-2288"15,0 0-576-15,0 0 0 0,0 0 928 0,0 0 80 0,0 0 16 0,0 0 0 0,0 0 128 0,0 0 48 16,0 0 0-16,0 0 0 0,6-2-512 0,2 0-112 16,1 0 0-1,1 1-16-15,1 0-384 0,2 1-176 0,1 0 160 0,2 0-160 16,0-1 0-16,2 2-240 0,-2-1 32 16,2 0 0-1,0 0-1952-15,1 0-384 0,1-1-80 0,0 0-13312 0</inkml:trace>
  <inkml:trace contextRef="#ctx0" brushRef="#br0" timeOffset="102390.04">19505 6739 30399 0,'0'0'2704'0,"0"0"-2160"16,-1-5-544-16,-2 1 0 0,-1 1 592 0,4 3 16 15,-7-2 0-15,0 2 0 16,0 3 112-16,2 0 32 0,1 2 0 0,-4 4 0 0,0 3-240 0,0 4-64 0,1 0 0 0,-2 4 0 31,-1 2-224-31,0 2-48 0,-1 3-16 0,0 0 0 0,0 2-16 0,-1-2 0 0,0 0 0 0,1-2 0 16,0 0-144-16,1-1 160 16,1-3-160-16,2-2 160 15,1-2 16-15,1-3 0 0,0-2 0 0,2-3 0 0,2-3 128 0,0 0 16 16,1-6 16-16,0 0 0 0,0 0-32 0,0 0-16 15,0 0 0-15,5-5 0 0,2-2-288 0,2-4 0 16,-3-6 0-16,4-3 0 0,2-4 0 0,1-3-256 16,1-6 80-16,-1-1 16 0,-1-2 160 0,1 1-160 15,-1 0 160-15,-1 2-160 0,-1 2 160 0,0 4 144 16,-1 4-16-16,-3 3-128 0,0 2 464 0,-1 5-16 16,0 3 0-16,-1 4 0 0,-1-1-128 0,1 3-16 15,-4 4-16-15,0 0 0 0,0 0-128 0,5 3-32 16,0 2 0-16,-2 3 0 0,-1 1 32 0,0 4 0 15,1 2 0-15,0 2 0 0,-2 1-32 0,1 1 0 16,0 2 0-16,1 0 0 0,-1 1-128 0,-1 0 0 16,1 1 144-16,1 0-144 0,1-1 0 0,-1-1 0 15,0-1 0-15,2-1 128 0,-1-2-128 0,0 1 0 16,2-3 0-16,-1 0 128 0,1-3-352 0,-1-1-64 16,1-1-16-16,-1-2 0 15,1-1-1376-15,-2-1-288 0,-4-6-48 0,0 0-9824 0,0 0-1952 0</inkml:trace>
  <inkml:trace contextRef="#ctx0" brushRef="#br0" timeOffset="102547.82">19374 6997 34095 0,'0'0'3024'0,"-2"-4"-2416"16,2 4-480-16,-2-5-128 0,2 1 272 0,0 4 48 16,0 0 0-16,3-4 0 0,-3 4-128 0,8-4 0 15,2 1-16-15,2 1 0 0,0 0-176 0,3 0 128 16,3 1-128-16,1 0 128 0,-2 0-128 0,3 0-192 15,0 0 32-15,2 1-10464 16,0 0-2080-16</inkml:trace>
  <inkml:trace contextRef="#ctx0" brushRef="#br0" timeOffset="102704.35">19921 6984 33167 0,'0'0'1472'0,"0"0"304"0,0 0-1424 0,0 0-352 0,0 0 0 0,0 0 0 16,0 0 992-16,0 0 128 15,0 0 32-15,0 0 0 0,0 0-512 0,0 0-80 16,0 0-32-16,0 0 0 16,0 0-1504-16,-5 4-304 0,5-4-64 0</inkml:trace>
  <inkml:trace contextRef="#ctx0" brushRef="#br0" timeOffset="125012.38">2943 9998 25631 0,'0'0'1136'0,"0"0"224"16,-3-4-1088-16,3 4-272 0,-3-5 0 0,3 5 0 0,-5-3 496 0,5 3 32 0,-4-2 16 0,-3 1 0 31,2 1 528-31,-1 1 96 0,1 1 32 0,-1 2 0 16,1 3-384-16,-1 1-80 0,2 0-16 0,0 2 0 16,-2 2-224-16,-1 2-48 0,2 1-16 0,1 2 0 0,0-1-160 0,1 1-16 15,0-2-16-15,2 0 0 16,1 1-112-16,1-1 0 0,0-2-128 0,1-1 192 0,3-1-48 15,2 2-16-15,-3-5 0 0,2 1 0 0,1-2-128 0,0-1 192 0,3 1-192 16,-2-3 192-16,3 0-192 0,1-2-144 0,-2 0 144 0,1-2-208 16,-2-2-432-1,1 0-64-15,1-2-32 0,-2 0 0 16,1-3-608-16,0-1-128 0,1-2-32 0,1-1 0 0,-3-4-1840 0,1 0-368 0,-1-2-80 16,0 0-16-1,-2-1 1936-15,0 1 384 0,-2-1 80 0,1 0 0 0,-4 3 1872 0,1 1 368 0,0-1 80 0,-2 2 16 0,0 1 1120 0,-1 0 240 16,0 2 32-16,0 1 16 0,1 2-832 0,-1-1-160 31,-2 1-48-31,1 2 0 0,0-1-496 0,1 6-96 16,-4-5-32-16,2 2 0 0,2 3-288 0,0 0-48 0,-1-4-16 0,1 4 0 0,0 0-320 0,0 0 0 15,0 0-160-15,0 0 160 16,0 0-800-16,0 0-48 0,0 0-16 0,0 0 0 16,0 0-736-16,0 0-160 0,0 0-32 0,3 5-8624 0</inkml:trace>
  <inkml:trace contextRef="#ctx0" brushRef="#br0" timeOffset="125278.59">3157 9932 4607 0,'3'-4'400'0,"1"-3"-400"15,0-1 0-15,-1 0 0 0,-1-1 2608 0,0-1 432 16,0 0 96-16,-1 0 0 0,-1 0-704 0,0 0-160 0,0-1-32 0,-1 1 0 16,-1 2-528-16,1-1-112 0,0 1-32 0,-1 1 0 15,0 2-160-15,0 1-16 16,-2-1-16-16,4 5 0 0,0 0-304 0,0 0-64 0,0 0-16 0,-5 3 0 16,-1 4-560-16,2 2-112 0,-2 2-32 0,2 4 0 15,-1 5-48-15,1 3-16 0,-1 4 0 0,-1 3 0 16,2 4-64-16,-2 5-16 0,1 3 0 0,0 1 0 0,1 2-144 0,0-1 0 15,0 0 0-15,4-1 128 0,0-3-128 0,1 0 0 16,2-3 0-16,0-1 0 0,-2-2 176 0,3-2-48 16,0-3-128-1,1-1 192-15,1-3-64 0,-1-2 0 0,0-2-128 0,-1-3 192 0,0-3-192 0,0-2 0 16,-1-2 0-16,-1-1 0 16,-1-2-720-16,0-2-48 0,-1-6 0 0,0 0 0 15,0 0-3264-15,-4-2-640 0</inkml:trace>
  <inkml:trace contextRef="#ctx0" brushRef="#br0" timeOffset="125419.35">3042 10400 24879 0,'0'0'2208'0,"-2"-6"-1760"0,1 1-448 0,2-1 0 16,0-1 2144-16,3 1 352 15,0-1 64-15,3 1 0 0,1 0-1824 0,3 0-368 16,3-1-80-16,1 0-16 0,3 0-144 0,0 0-128 0,2 0 144 0,1 1-144 16,0-1 0-16,0 0-256 15,0-2 16-15,0 0-10128 16,-2 0-2016-16</inkml:trace>
  <inkml:trace contextRef="#ctx0" brushRef="#br0" timeOffset="125670.38">2827 9802 33167 0,'-10'-2'2944'16,"-2"1"-2352"-16,0 0-464 0,2 1-128 15,2 0 784-15,4 1 144 0,4-1 32 0,0 0 0 16,0 0-960-16,4 5 0 15,3 1 0-15,3-2 0 0,4 1 0 0,3-2 0 0,4-2 0 16,1-1 0-16,1-1 0 0,-1-2 128 0,-3-4-128 0,-1 1 192 0,-2-2-48 0,-4 0 0 31,-2-3 0-31,-3 0 0 0,-3 1 288 0,-2 1 48 16,-2 1 16-16,-3 0 0 0,-2 1 304 0,-3 2 64 0,-3 0 16 0,-2 4 0 0,-3 4-432 0,1 1-64 31,-4 1-32-31,2 5 0 0,-2 2-480 0,2 4-112 0,3 1-16 0,3 3 0 16,2 1-2384-16,4 2-496 0</inkml:trace>
  <inkml:trace contextRef="#ctx0" brushRef="#br0" timeOffset="126535.52">5219 10195 22111 0,'7'-10'976'0,"-4"5"208"0,2-4-944 0,0-2-240 0,2-5 0 0,-2 0 0 15,0-3 1152-15,-2-2 176 0,1-1 32 16,2-1 16-16,-1-2-224 0,1-2-32 0,-2 1-16 0,2 1 0 16,-2 1-112-16,0 0-32 15,-1 2 0-15,0 4 0 0,-1 1 16 0,0 2 0 0,1 2 0 0,-3 3 0 16,0 2-192-16,0 3-32 0,0 5-16 0,0 0 0 15,0 0-80-15,-4 5-16 0,0 4 0 0,-1 5 0 16,0 4-400-16,-1 4-96 0,0 4-16 0,-2 4 0 16,0 4-128-16,1 4 0 0,0 5 0 0,-1 0 0 0,2-1 0 15,1-1 0-15,2-4 0 0,2-2 0 16,3-3 0-16,2-2 0 0,1-3 0 0,3-2 0 16,-1-4-128-16,3-3 128 0,0-2 0 0,1-3 0 0,2-3 0 15,1-4 0-15,0-2 0 0,0-4 0 0,2-5 0 0,0-1 0 16,0-3 160-16,1-4-160 0,2-5 144 0,0-3-144 15,-1-2 0-15,0-1 144 0,-1-1-144 0,0-1 0 0,-2 3 0 0,0 2-176 16,-7 3 176-16,1 3 0 16,-2 4 0-16,-1 4 0 0,-3 1 0 0,-3 6 192 15,0 0-64-15,0 0 0 0,0 8-128 0,-1 2 192 16,-3 3-64-16,2 2 0 0,1 2-128 0,1 0 0 0,0 2-128 16,2 0 128-16,1-2 0 0,3 1-128 15,-1 0 128-15,4-2 0 0,1-3-160 0,2-1 160 16,1-2-192-16,3-2 192 0,0-3-256 0,1-1 64 15,-3-4 16-15,3-1 0 0,-3-3 176 0,0-2 0 0,-1-3 128 0,1-3-128 16,-1-2 192-16,-2-4-16 0,-1-2-16 0,-1-1 0 16,-4-2 64-16,-1 0 16 0,-1 0 0 0,-3 2 0 15,-3 0-16-15,-1 2 0 0,-1 3 0 16,-3 3 0-16,-1 2 32 0,-1 2 16 0,0 2 0 0,-1 3 0 16,-1 2-400-16,0 2-96 0,0 2-16 0,0 2 0 31,0 3-512-31,1 3-96 0,1 2-32 0,2 2 0 0,3 2-2528 0,4-1-512 0,4 2-112 0,3-3 0 0</inkml:trace>
  <inkml:trace contextRef="#ctx0" brushRef="#br0" timeOffset="126896.36">6200 10114 10127 0,'0'0'448'0,"0"0"96"0,0-6-544 0,-1 2 0 16,-1-1 0-16,-1 3 0 0,-3 0 5888 0,0 2 1056 15,-3 1 224-15,-3 1 32 0,-2 3-4736 0,-3 1-944 16,-1 3-192-16,0 2-48 0,-2 1-832 0,-2 2-160 15,2 2-32-15,1 0-16 0,1 1-112 0,1-1-128 16,3 2 176-16,3-1-176 0,2 1 0 0,3-1 0 16,1-2 0-16,4 0 0 0,2 0 0 0,2-3-192 15,3-2 192-15,2-3-192 0,2-1-64 0,1-3-16 16,3-2 0-16,1-1 0 0,3-2 80 0,2-2 32 16,-1-5 0-16,1-2 0 0,0-2 160 0,-2-1 0 15,-2-3 0-15,-2-2 0 0,-1-1 0 0,-2 3 176 0,-2-2-176 0,-1 4 192 16,-1 1-32-16,-3 3 0 0,-2 3 0 0,2 1 0 15,-4 7 224-15,0 0 32 0,0 0 16 0,0 0 0 16,0 0-144-16,-5 8-32 0,2 1 0 0,1 3 0 16,0 0-256-16,0 1 0 0,2 1-176 0,2 1 176 15,0-1-272-15,2 0 48 0,2-1 16 0,1-1 0 32,2 1-576-32,3-2-112 0,1-3-32 0,3-1 0 15,3-3-1440-15,3-3-304 0,2-4-48 0,2-1-16 0,2-3-1248 0,0-2-256 0,4-2-48 0</inkml:trace>
  <inkml:trace contextRef="#ctx0" brushRef="#br0" timeOffset="127241.69">6661 10132 17855 0,'6'-21'784'0,"-6"13"176"0,0-2-768 0,-2 1-192 16,-2 0 0-16,0 1 0 0,-3 3 3008 0,-1 0 560 16,-3 2 112-16,-3 2 32 0,-1 1-1344 0,-3 3-256 15,-1 3-48-15,-2 0-16 0,-1 5-1072 0,0 3-208 16,0 1-64-16,1 2 0 16,1 1-320-16,2 2-80 0,3 1-16 0,0 0 0 0,2-1-160 0,5 1-128 15,0-2 144-15,4 0-144 0,1-2 144 0,4-1-144 16,3-1 128-16,1 0-128 0,2-3 160 0,3-2-160 15,1-3 192-15,2-1-192 0,1-3 0 0,3-3 0 16,0-3 0-16,2-3 0 0,0-1 0 0,-1-5 0 16,3-3 0-16,-1-4 0 0,0-6 0 0,0-3 0 15,-4-5 0-15,0-4 0 0,-1-2 0 0,-4-1 0 0,0 1 0 16,-2 0 0-16,-4 2 0 0,0 3 192 0,-1 4-64 0,-2 4-128 16,-2 4 752-16,-1 4 32 0,0 4 16 0,0 4 0 15,-1 3-64-15,2 7-16 0,0 0 0 0,0 0 0 16,-6 5-496-16,2 3-96 0,0 4-128 0,-1 5 176 15,2 4-176-15,0 3 0 0,-1 2-192 0,1 4 192 16,1 2-192-16,0 2 192 0,-2 0-192 0,4 0 192 31,0-1-464-31,1-1 16 0,0-2 16 0,2-1 0 0,0-4-464 16,2-1-112-16,2-2-16 0,2-2-12240 0,2-4-2464 0</inkml:trace>
  <inkml:trace contextRef="#ctx0" brushRef="#br0" timeOffset="127465.19">7170 10380 43487 0,'0'0'1920'0,"0"0"400"0,0 0-1856 0,0 0-464 0,0 0 0 16,7 5 0-1,1 3 0-15,-1 1 0 0,-3 0 0 0,-1 3 0 16,-2 1 240-16,0 2 144 0,-1 0 48 0,-2 1 0 15,-2 2-256-15,-2 0-48 0,-1 1-128 0,-2 1 192 32,-2 0-496-32,-3 1-96 0,0-1-32 0,-2 1 0 0,-2-1-1968 0,-4-1-400 0,1-3-80 0</inkml:trace>
  <inkml:trace contextRef="#ctx0" brushRef="#br0" timeOffset="128032.85">8701 9910 28559 0,'-6'-5'2544'0,"0"-2"-2032"0,0 0-512 0,-2 2 0 15,4 2 2112-15,0 1 320 0,-2 0 64 0,1 2 0 16,1 1-1024-16,-1 4-192 16,2 2-64-16,0 3 0 0,2 4-688 0,0 3-144 0,-2 4-16 0,1 9-16 15,2 3-176 1,-1 1-48-16,-1 2 0 0,2 2 0 16,-1 0-128-16,0 2 0 0,0-2 0 0,1 0 128 15,0-4-128-15,0-2 0 0,0-3 144 0,1 0-144 16,0-4 128-16,0-2-128 0,1-4 160 0,-1-3-160 15,-1-1 144-15,0-5-144 0,0-3 128 0,0-7-128 16,0 0 0-16,0 0-144 0,0 0 0 0,-1-7 0 16,-1-4-64-16,1-6-16 0,0-5 0 0,1-4 0 0,0-6-80 0,1-4-16 15,2-6 0-15,0-4 0 0,0-4 320 0,3-2-160 16,1 1 160-16,-1 0-128 0,2 2 128 0,0 2 144 16,1 4-16-16,0 4-128 0,2 4 336 0,1 4-32 15,1 6-16-15,2 3 0 0,-1 3 16 0,1 3 0 16,1 4 0-16,-1 4 0 0,0 2-176 0,1 3-128 15,-1 2 192-15,-2 3-192 0,0 1 176 0,-4 4-176 16,0 3 160-16,-2 2-160 0,-2 1 176 0,-1 3-176 16,-3 2 192-16,-2 2-192 0,-4 1 144 0,-2 2-144 0,-4 2 0 0,-2 2 144 15,-1-1-144-15,-1-1 128 16,-2-3-128-16,1 0 128 0,-2-1-128 0,2-1 128 16,-1-1-128-16,1-2 128 0,0-1-128 0,3-2 0 0,1-2 0 15,2-2 0 1,1-1-480-16,3-2-176 0,0 0-48 0,3-1 0 15,3-6-3280-15,0 0-672 0</inkml:trace>
  <inkml:trace contextRef="#ctx0" brushRef="#br0" timeOffset="128205.85">9256 10122 32255 0,'13'-8'1424'0,"-6"4"304"0,2 0-1392 0,2-1-336 0,2 1 0 0,1-1 0 0,1-1 1424 0,-1 1 224 16,0-1 32-16,1 1 16 0,-1-1-1152 0,1 2-224 15,1-1-64-15,-1 2 0 16,-1 1-1168-16,0 0-240 0,-1-1-64 0,-2 3-15024 16</inkml:trace>
  <inkml:trace contextRef="#ctx0" brushRef="#br0" timeOffset="128350.38">9318 10307 42447 0,'0'0'1872'0,"-5"-1"400"0,5 1-1824 0,0 0-448 0,0 0 0 0,0 0 0 15,0 0 320-15,0 0-16 0,0 0-16 0,9-1 0 16,2 0 64-16,2 1 16 16,2 0 0-16,1 0 0 0,3-1-368 0,3 1 0 0,1-2 0 0,2-2-192 31,4 1-2112-31,1-1-416 0,0-3-96 0</inkml:trace>
  <inkml:trace contextRef="#ctx0" brushRef="#br0" timeOffset="129012.51">11543 9748 35935 0,'-1'-4'3200'0,"0"-3"-2560"0,-1 0-512 0,1 0-128 16,1 2 320-16,0 5 32 15,0 0 16-15,0 0 0 0,0 0 416 0,0 0 96 0,0 0 16 0,0 0 0 16,0 0-256-16,-4 8-64 0,1 3 0 0,2 5 0 16,-1 2-176-16,-1 4-32 0,-2 2-16 0,1 3 0 15,-2 4-192-15,0 3-32 0,-1 2-128 0,0 2 192 0,1 0-192 16,-1 0 0-16,2-3 0 0,-1-3 0 16,1-4 0-16,1-1-160 0,0-4 32 0,0-2 0 0,-1-4 128 0,2-1 0 15,0-4 0-15,-1-3 0 0,2-3 0 0,2-6 0 16,0 0 0-1,0 0 128-15,0-5-128 0,0-5 0 0,0-3-128 0,0-5 128 0,2-5 0 0,2-7 0 16,-1-5 0-16,0-6 0 0,3-4 0 0,1-3 128 16,4-3 0-16,2-1 0 0,0 1-128 0,0 0-128 15,0 3 128-15,0 4-192 0,2 5 192 0,-1 5 176 16,0 4-48-16,-1 6 0 0,0 6 80 0,-1 3 16 16,-1 4 0-16,1 4 0 15,-1 3-224-15,0 3 128 0,0 3-128 0,-1 2 0 0,0 1 0 0,-1 3 128 16,1 1-128-16,-1 2 0 0,-1 1 0 15,-4 2 0-15,0 4 0 0,-4 0 0 0,-5 2 0 0,0 2 0 16,-4 1 0-16,-2 1 0 0,-2 1-144 16,-1-2 144-16,1-1 0 0,-3-2-144 0,-1-3 144 0,0 0 0 15,-2-2 0-15,1-1 0 16,2-2 0-16,-1-2 0 0,3 0-192 0,0-1 64 0,2 0-1280 16,2 0-240-16,0-2-48 0,3 0-10528 0,3 0-2096 0</inkml:trace>
  <inkml:trace contextRef="#ctx0" brushRef="#br0" timeOffset="129530.02">11978 10151 9215 0,'0'0'400'0,"-4"-4"96"0,1-1-496 0,1 1 0 16,1-1 0-16,1 5 0 15,-2-4 3072-15,2 4 512 0,-4-3 96 0,2-1 32 0,2 4-1216 0,0 0-256 16,0 0-32-16,0 0-16 0,0 0-768 0,-5 6-144 16,-1 0-48-16,1 2 0 0,-2 2-272 0,0 1-48 15,0 2-16-15,0 2 0 0,1 0-176 0,-1 1-32 0,0 1-16 0,2 1 0 16,-2 0-160-16,3 1-48 0,-1-1 0 16,3-1 0-1,1 0-160-15,1-3-48 0,1 0 0 0,1-1 0 0,3 0 128 0,-1-4 32 0,3 0 0 0,-1-1 0 16,4-3-160-16,1 0-48 15,1-3 0-15,3-2 0 0,0-2-16 0,3-4-16 0,2-1 0 0,0-3 0 0,1-3-176 16,-1-3 0-16,0-3 0 0,0-1 0 16,0-5-336-16,-1 0 48 0,0-4 16 0,-1 0 0 15,-2 1-432 1,0 3-64-16,-4 2-32 0,-2 4 0 0,-4 4 208 0,-1 3 32 0,-3 3 16 16,-2 3 0-16,-2 3 256 0,-4 2 48 0,1 2 16 0,0 3 0 0,0 3 64 15,-2 2 16-15,0 0 0 0,1 1 0 0,-1 1 144 16,2 2-128-1,0 0 128-15,2 2-128 0,1 1 128 0,2-1 0 0,1 1-144 0,1-1 144 0,1 1 272 0,4 1 128 16,-3-1 32-16,4 1 0 0,1-1 304 0,1 1 64 16,0-2 16-16,1 0 0 0,0-1-112 0,1 0-32 15,0-2 0-15,0-1 0 16,0-2-80-16,-1-1-16 0,-1-2 0 0,0 0 0 0,0-2-320 0,-1 0-80 16,-1-3-16-16,2-1 0 0,1-1-32 15,0-3 0-15,0-1 0 0,-1-3 0 31,1-2-1136-31,0-3-224 0,1-2-48 0,2-3-18912 0</inkml:trace>
  <inkml:trace contextRef="#ctx0" brushRef="#br0" timeOffset="130467.32">14749 9898 18431 0,'0'0'816'0,"-6"0"160"0,-2-2-784 0,0 1-192 0,-3 1 0 0,2-1 0 15,1-1 3376-15,8 2 624 0,0 0 128 0,0 0 32 0,0 0-2064 0,0 0-416 16,0 0-80-16,0 0 0 16,6-1-704-16,2 0-144 0,3 1-32 0,4-1 0 0,3 1-432 15,3-1-96-15,4 0 0 0,0 0-16 0,10 0-176 0,0 0 0 16,0 0 0-16,0-1 0 15,-2 1 0-15,-7 0 0 0,1 0 0 0,0 1 0 32,-2 0-1408-32,-2 1-256 0,-2 1-48 0,-2 1-9776 0,-3 0-1952 0</inkml:trace>
  <inkml:trace contextRef="#ctx0" brushRef="#br0" timeOffset="130635.19">14794 10111 39903 0,'-10'0'1776'0,"10"0"352"0,-7 0-1696 0,7 0-432 15,0 0 0-15,0 0 0 0,0 0 224 0,0 0-32 0,0 0-16 0,9 3 0 16,0-2 208-16,3 0 64 0,1 0 0 0,4-1 0 0,1 0-448 0,3 0 128 16,2-1-128-16,3 0 0 0,-1-2 0 0,2 1 0 15,1-1-224-15,2-1 80 16,-1-1-1760-16,2 1-336 0,-1-3-80 0,-2 1-13936 16</inkml:trace>
  <inkml:trace contextRef="#ctx0" brushRef="#br0" timeOffset="131045.53">15107 9788 25791 0,'-2'-9'2304'0,"1"0"-1856"16,-3-1-448-16,0 1 0 15,1-2 528-15,1 1 16 0,0 1 0 0,-1 2 0 16,1 3 672-16,2 4 144 0,0 0 32 0,0 0 0 0,0 0-176 0,-5 2-48 15,-1 1 0-15,2 3 0 0,-1 3-496 0,2 1-96 16,0 1-32-16,1 1 0 0,-1 1-224 0,4 0-32 16,1 0-16-16,1 0 0 0,1 1-32 0,4-1-16 0,2 0 0 0,3 0 0 15,4-1 0-15,3 0 0 16,5-2 0-16,0-1 0 16,1-1-224-16,2-3 176 0,0 0-176 0,3-2 160 0,0-2-160 15,1-1 0-15,0-2 0 0,-1-1 128 0,-2-2-128 16,0 0 0-16,-2-1 0 0,-2 1 0 0,-4-2 0 0,-3 2-176 0,-2 0 176 15,-4 3-128-15,-3 0 128 0,-4 0 0 0,-5 2 0 0,0 0 128 0,0 0 192 16,-7 7 64-16,-4 2 0 0,-2 3 0 0,-3 3 80 16,-3 1 32-1,-2 4 0-15,-2 3 0 0,-3 2-192 0,-3 4-48 16,0 3 0-16,1 1 0 0,0 0-256 0,1 0 128 0,-1 0-128 0,3-2 0 0,2-4 0 0,3-1 0 16,4-1 0-16,2-3 0 0,0-1-240 0,4-3-96 15,3-1-32-15,1-3 0 16,3-3-2768-16,4-2-544 0</inkml:trace>
  <inkml:trace contextRef="#ctx0" brushRef="#br0" timeOffset="132002.91">17880 9579 12895 0,'6'-10'1152'0,"-2"5"-928"0,3-2-224 0,-2-2 0 16,2-1 1680-16,0 1 304 0,0-2 48 0,1 3 16 0,-1 0 288 15,-2 1 64-15,1 2 16 0,-3 0 0 16,-3 5-432-16,0 0-64 0,0 0-32 0,0 0 0 16,0 0-480-16,-3 8-80 0,-3 3-32 0,-1 3 0 0,-1 3-624 15,-3 2-128-15,-4 2-32 0,-1 2 0 16,-2 2-208-16,0 1-48 0,-2 2-16 0,1-1 0 16,-3 2-112-16,3 0-128 0,0-2 176 0,0-1-176 0,2 0 160 0,3-4-160 15,0-2 128-15,2-3-128 0,2 0 192 0,2-5-32 16,1-2-16-16,3-3 0 0,1-1 128 0,3-6 32 15,0 0 0-15,0 0 0 0,0 0-176 0,4-7-128 16,4-3 192-16,1-3-192 0,-1-4 0 0,5-5 0 16,1-5-240-16,3-4 80 0,2-5 16 0,3-4 0 15,1-2 0-15,3-1 0 0,-1 0 144 0,0 2-192 16,-2 3 192-16,-3 4-192 0,-2 7 192 0,-4 6 0 0,-2 3 0 0,-1 4 0 16,-3 4 176-16,-2 4 64 0,-1 1 16 15,-5 5 0-15,0 0-128 0,6 6-128 16,0 1 176-16,-1 4-176 0,1 5 0 0,-1 1 0 15,1 4 0-15,-1 1 0 0,2 1 0 0,0 2 0 0,-1 0 0 0,2 1 0 16,-2 1 0-16,1-1 0 0,2 0 0 16,-1-1 0-16,-2-2 0 0,3-1 0 0,1-1 0 15,0-2 0-15,-3-3 0 0,2-2 0 16,1 0 0-16,0-3 0 0,0-2-320 0,-1-1 16 0,0-1 16 0,-1-2 0 16,-2-1 64-16,-6-4 16 0,0 0 0 0,0 0 0 15,0 0 208-15,0 0 0 16,0 0 0-16,0 0 0 0,0 0 0 0,-8 0 0 0,-3 0 0 0,-2 0 0 0,-2 1 0 0,-3-1 0 15,-2 0 128-15,-1 1-128 0,0 1 208 0,-3 0-64 16,-3 1-16-16,-1 2 0 0,0-1 16 0,0 1 0 16,2 0 0-16,0 1 0 0,4-2-16 0,0 0 0 15,4 1 0-15,2-2 0 0,3 0-128 0,2 1 0 16,1-2 0-16,4 0 0 16,6-2-1408-16,0 0-272 0,0 0-48 0,0 0-10624 15,9-3-2128-15</inkml:trace>
  <inkml:trace contextRef="#ctx0" brushRef="#br0" timeOffset="132224.07">18375 9534 35935 0,'-7'-5'1600'0,"7"5"320"0,-4-4-1536 0,4 4-384 16,-2-5 0-16,2 5 0 0,1-5 944 0,3 1 112 0,0-1 32 0,3 2 0 15,1 1-464-15,3 0-96 16,4-1-16-16,1 2 0 0,3 0-352 0,2 1-160 0,2 0 128 0,1 0-128 15,2-1 0-15,2 1 0 0,1 0 0 0,-1 0 0 16,0-1-192-16,-1 0-112 16,-2 1-16-16,0 0-16 0,-3 0-2080 0,-4 1-400 0,-2 0-96 15,-5-1-12256-15</inkml:trace>
  <inkml:trace contextRef="#ctx0" brushRef="#br0" timeOffset="132411.92">18657 9478 12895 0,'-15'-1'1152'0,"7"1"-928"0,-1-1-224 0,0-1 0 16,2 2 3376-16,-1 0 624 0,0 2 128 0,0 1 32 15,2-1-1552-15,1 2-304 0,0 3-64 0,1 2-16 0,0 2-880 0,2 3-192 16,1-1-16-16,0 5-16 0,0 3-320 16,1 0-64-16,0 1-16 0,2 1 0 0,-1 1-128 15,1 0-16-15,0 0-16 0,1 1 0 0,-2-1-336 0,0 0-64 16,1-2-16-16,0-1 0 0,0-1-144 0,1-3 0 16,-1-1 0-16,0-3 128 15,0-1-448-15,0-2-112 0,1-2-16 0,-2-2 0 16,-1-6-2784-16,0 0-560 0</inkml:trace>
  <inkml:trace contextRef="#ctx0" brushRef="#br0" timeOffset="133314.28">20045 9718 26031 0,'0'0'1152'0,"-5"-2"240"0,-1 2-1120 0,1 0-272 0,-2 0 0 16,2 0 0-16,-1-1 1728 0,6 1 272 0,-5 1 64 0,5-1 16 15,0 0-544-15,0 0-96 0,0 0-32 0,0 0 0 0,0 0-544 0,0 0-112 16,0 0-32-16,8 4 0 0,4-1-208 0,5 0-64 31,5 1 0-31,2-1 0 0,6-1-256 0,5-1-64 16,1 0-128-16,1-1 192 0,-1-1-192 0,1 0 0 0,3-1 128 0,1 0-128 0,-1 0 0 0,2-1 144 16,2 1-144-16,-3-1 128 0,-5-2-128 0,-2 2 0 15,-3 0 144-15,-3 0-144 0,-7-1 0 0,-4 1 0 16,-3 1 0-16,-1 0-128 0,-5-1-176 0,-1 2-16 15,-7 1-16-15,0 0 0 16,0 0-512 0,0 0-112-16,0 0 0 0,0 0-16 15,-7-2-288-15,-1 0-48 0,-3 0-16 0,-2-1 0 16,0 0-64-16,-2 1-16 0,-3-2 0 0,0 0 0 16,-1 1 768-16,0-1 128 0,0-2 48 0,2 1 0 0,1-1 464 0,2 1 320 0,1-3-64 0,2 1 0 15,0 1 736-15,2 0 144 0,1 0 16 0,3 0 16 16,-2 1-144-16,3 0-48 0,4 5 0 0,0 0 0 0,-2-4-304 0,2 4-64 15,0 0-16-15,0 0 0 0,0 0-48 0,5-2-16 16,3 2 0-16,-1 1 0 0,1 0-208 0,2 1-32 16,1 1-16-16,2 2 0 0,2 0-96 0,-1 3-32 15,0 2 0-15,1 1 0 0,-1 0 16 0,1 0 0 16,-3 0 0-16,1 2 0 0,-4 0 32 0,0 1 0 16,-2 1 0-16,-2-1 0 0,0 0-48 0,-5 2 0 15,-2-2 0-15,-2 0 0 0,0 1-144 16,-1-1 192-16,-2-2-192 0,-2 1 192 0,-1 0-384 0,-1 0-64 0,1-2 0 0,-3 1-16 31,-1-1-1904-31,0 0-368 0,1-1-80 0</inkml:trace>
  <inkml:trace contextRef="#ctx0" brushRef="#br0" timeOffset="134214.68">21813 9382 17503 0,'0'0'768'0,"0"0"176"0,-4-6-752 0,0 1-192 15,4 5 0-15,-3-2 0 0,-1 1 3504 0,-1 1 656 0,0 2 144 0,-1 2 32 0,-2 3-2672 0,1 2-512 16,-2 3-128-16,-3 6 0 16,0 3-560-16,-1 2-96 0,-1 2-32 0,1 0 0 15,0 1-48-15,0 1-16 0,0 0 0 0,-2 1 0 0,1-2-64 0,0 1-16 32,0-2 0-32,5-3 0 0,1-3-192 0,-1-3 144 0,2-2-144 0,2-1 128 0,1-4 96 15,0-1 16-15,3-2 0 0,1-6 0 16,0 0 144-16,0 0 48 0,0 0 0 0,2-6 0 0,1-4-240 0,1-2-32 0,1-3-16 0,3-5 0 15,2-4-144-15,2-5 0 0,1-2-160 0,2-4 160 16,-2-1-128-16,2-2 128 16,2 1 0-16,-1 3-144 0,-3 4 144 0,2 3 0 15,-3 2 0-15,-1 7-128 0,0 2 272 0,-5 6 64 16,1 4 16-16,-1 4 0 0,-6 2-32 0,6 4 0 16,0 3 0-16,-1 3 0 0,0 1-64 0,0 4-128 0,-1 3 176 0,2 0-176 15,-1 2 128-15,1 1-128 0,1 1 0 0,-1 1 0 0,1-1 0 16,-1 0 0-16,2 0 0 0,0 0 0 0,1 0 0 0,0-1 0 15,2-2 0-15,0-2 0 0,-1 0 0 0,1-3 0 16,0-2 0-16,-1-2 0 0,0-1-304 16,-3-2 48-16,-2-2 0 0,1 1 0 0,-2-2 64 0,-4-4 32 15,0 0 0-15,0 0 0 16,0 0 160-16,0 0 0 16,-8 2 0-16,0 0 0 0,-3 1 0 0,-3-1 144 0,-2 0 0 0,-3 0 0 0,-2 1-16 0,-1 2-128 15,1 1 192-15,-2 1-64 0,-1 0-128 0,1 0 0 16,0 1 144-16,2 0-144 0,1-2 0 0,2 1 144 15,0-2-144-15,1 1 0 0,2-3 0 0,1 1 0 16,2-1 0-16,2-1 0 16,1 0-1936-1,3-1-352-15,6-1-64 0</inkml:trace>
  <inkml:trace contextRef="#ctx0" brushRef="#br0" timeOffset="134451.75">22074 9442 6447 0,'-8'-9'576'0,"6"4"-576"0,0 1 0 0,2 4 0 0,-3-7 7728 0,3 7 1424 0,0 0 304 0,3-8 48 15,1 2-7360-15,3 1-1472 0,1 3-288 0,4-1-64 16,2 1-64-16,2 1 0 16,4 0 0-16,1 1 0 0,4 1-256 0,3 1 160 15,1 0-160-15,2 0 128 0,0-1-128 0,1 0 0 0,1 1 0 0,-1-1 0 16,-3-1 0-16,-1 0-256 15,-4 0 48-15,-3 0 0 0,-4 0-1648 0,-4-1-320 0,-3-2-64 0,-3 2 0 16,-7 1-1088-16,0 0-192 0,0 0-64 0,0 0-8000 16</inkml:trace>
  <inkml:trace contextRef="#ctx0" brushRef="#br0" timeOffset="134639.95">22346 9382 23439 0,'0'0'1024'0,"-5"0"240"0,-2 0-1008 0,2 0-256 16,-1 1 0-16,6-1 0 0,-5 1 1776 0,0 1 304 15,1 1 64-15,0 1 16 0,0 1-448 0,1 2-96 16,0 1-16-16,-1 2 0 0,1 1-320 0,0 1-64 31,0 1 0-31,-1 2-16 0,1 2-464 0,0 0-96 16,-1 3 0-16,2-1-16 0,0 3-224 0,0 0-32 15,0 0-16-15,0 0 0 0,1 0-352 0,0-1 144 0,1 0-144 0,0-1 0 16,0-1 0-16,0 0 0 0,1-1 0 0,0-2 0 31,3-1-1632-31,-2-1-288 0,0-2-48 0,1-1-15952 0</inkml:trace>
  <inkml:trace contextRef="#ctx0" brushRef="#br0" timeOffset="135147.21">22617 9878 28559 0,'0'0'1264'0,"3"-5"272"0,0-2-1232 0,-1-1-304 16,1 1 0-16,0-1 0 0,2 0 1168 0,-2-1 176 15,1 1 48-15,-1 0 0 0,0 0-816 0,-1 1-144 16,-1 0-48-16,-1 7 0 0,-1-6 32 0,1 6 0 16,0 0 0-16,-5-3 0 0,-2 2 32 0,0 2 16 15,-1 1 0-15,-2 4 0 0,0 0-160 0,-1 2-48 16,-1 1 0-16,0 1 0 0,-2 1-16 0,1 1-16 16,1-1 0-16,1 2 0 0,1 0-224 0,3 1 176 15,0-2-176-15,3 0 160 0,-1 0-16 0,3 0 0 16,2-1 0-16,2-1 0 0,1-1 48 0,3-1 16 15,1 0 0-15,1-1 0 0,2-2-80 0,1-1 0 0,1-1-128 16,2 0 192-16,0-2-192 0,0-2 128 0,0-1-128 0,3-2 0 16,1-4 0-16,0 0 0 0,1-1 0 0,1-2 0 31,0-1-512-31,-1-2 0 0,0-1 0 0,-1 0 0 16,-2 2-64-16,-2 2-16 0,-3 1 0 0,-2 1 0 0,-2 3 208 0,-2 0 32 0,-2 2 16 0,-3 4 0 15,0 0 192-15,0 0 144 0,0 0-192 0,-7 0 192 16,1 2 0-16,1 1 0 0,-1 2 128 0,2 1-128 15,0 2 304-15,0 1-48 0,2 0 0 0,1 1 0 16,0-1 304-16,1 1 48 0,1 0 16 0,1 1 0 16,0 0 80-16,2 0 32 0,0-1 0 0,2 0 0 0,-1-1-160 15,2 0-48-15,-1-2 0 0,2 1 0 16,1-1-288-16,1-1-64 0,-3 1-16 0,1-2 0 0,0 1-160 16,1-2 0-16,-1 0-160 0,2 0 160 15,-1-2-2016-15,1-1-304 0,2-1-64 0,1-1-15024 0</inkml:trace>
  <inkml:trace contextRef="#ctx0" brushRef="#br0" timeOffset="135283.54">23192 9997 33167 0,'0'0'1472'0,"0"0"304"0,0 0-1424 0,0 0-352 16,0 0 0-16,0 0 0 0,0 0 2064 0,0 0 352 16,0 0 64-16,0 0 16 0,0 0-1408 0,0 0-288 15,0 0-48-15,0 0-16 0,0 0-736 0,0 0 0 0,0 0-160 0,0 0-13040 16,0 0-2608-16</inkml:trace>
  <inkml:trace contextRef="#ctx0" brushRef="#br0" timeOffset="141183.07">5899 11877 3679 0,'0'0'320'0,"4"-6"-320"15,2 0 0-15,-1-2 0 0,1-1 2880 0,-1 0 496 16,1 0 96-16,1-1 32 0,-1 1-1056 0,0 0-208 16,-2 0-32-16,0 0-16 0,0 1-336 0,-1 0-64 15,-1 1 0-15,2 2-16 0,-3 0-352 0,-1 5-64 16,0 0-16-16,0 0 0 0,0 0-384 0,0 0-64 15,0 0-32-15,-4 9 0 0,0 1-288 0,-3 2-64 16,0 3-16-16,-2 2 0 0,-2 3-240 0,-2 2-32 16,-1 1-16-16,-2 2 0 0,-2 5-208 0,0-1 144 0,-2-2-144 0,0 1 128 15,0-4-128-15,2-1 0 0,-1-2 0 16,2-1 128-16,0-5 16 0,0-2 0 16,1-2 0-16,0-2 0 0,2-2 16 0,0-2 0 0,1-2 0 0,0-1 0 15,1-4 128-15,1 0 32 16,1-1 0-16,2-1 0 0,0-2-64 0,2-1 0 0,2 0 0 0,1-3 0 15,2-1-256-15,2-1 160 0,1-1-160 0,2 0 128 16,3 2-128-16,2 0 0 0,2 2-160 0,1 0 160 16,1 2-192-16,1 4 192 0,1 2-208 0,-1 4 80 15,0 3 128-15,1 2 0 0,-1 4 0 0,0 3 128 16,0 1 112-16,0 4 16 0,-2 1 16 0,1 1 0 16,1 0-128-16,1 0-16 0,-3 0-128 0,0 0 192 0,0 0-192 0,0-2 128 15,1-3-128-15,1 0 0 0,1-4 0 0,-1-2 0 16,1-3-208-16,2-4 64 15,-1-2-1888-15,5-4-368 0,4-6-80 0,2-4-16 16</inkml:trace>
  <inkml:trace contextRef="#ctx0" brushRef="#br0" timeOffset="141649.07">7095 11541 22111 0,'1'-15'976'0,"1"9"208"0,1 0-944 0,0-1-240 0,-3 1 0 0,-2-2 0 16,0-1 2048-16,-1 3 384 0,-3 0 64 0,1 2 0 0,-3 0-480 0,-1 3-96 16,0 2-32-16,-2 4 0 0,-3 2-1040 0,-2 4-208 15,-3 4-32-15,-2 2-16 16,-2 6-304-16,-1 7-64 0,-2 5-16 0,-2 6 0 0,-1 4 176 0,1 4 48 15,0 4 0-15,2 4 0 0,1 1-432 0,3-1 0 16,2-1 128-16,3-2-128 0,4-3 0 0,4-1 0 16,3-1 0-16,2-4 0 0,2-3 0 0,3-2 0 0,3-2 128 15,2-3-128-15,4-1 0 0,2-4 0 16,4-3 0-16,2-3 0 16,3-3-448-16,5-3-32 0,2-4 0 0,5-3 0 15,5-3-1680-15,3-5-336 0,6-4-64 0</inkml:trace>
  <inkml:trace contextRef="#ctx0" brushRef="#br0" timeOffset="142245.29">7962 11761 23951 0,'0'-5'2128'0,"0"-2"-1696"15,1 1-432-15,-1 0 0 0,-1 1 2624 0,1 5 448 16,0 0 96-16,0 0 16 0,0 0-1824 0,0 0-352 16,0 0-80-16,-5 8-16 0,0 3-336 0,-3 3-64 15,-1 1 0-15,-1 4-16 0,-2 3-112 0,-1 2 0 16,-2 1-16-16,-2 2 0 0,-1 1-208 0,1 0-32 16,-1-1-128-16,2 0 192 0,0-1-64 0,2-2-128 15,1-2 176-15,1-2-176 0,2-3 256 0,1-3-64 0,2-3-16 0,2-2 0 16,1-3 112-16,1-1 32 15,3-5 0-15,0 0 0 0,0 0-80 0,0 0-16 16,6-10 0-16,2-3 0 0,0-4-224 0,2-3 0 16,3-3 0-16,3-4 0 0,0-5-192 0,4-3 192 15,4-5-192-15,-2-1 192 0,0 3-256 0,0 4 48 0,-2 1 16 0,-1 4 0 16,-4 4 192-16,-2 5 160 16,-2 6-32-16,-4 3 0 0,-1 2-128 0,-1 3 160 0,-5 6-160 0,0 0 160 31,4 7-32-31,1 3 0 0,-2 1 0 0,0 3 0 0,0 4-320 0,0 2-80 15,0 0-16-15,2 5 0 0,-2 2 416 0,1 2 64 0,2 0 32 0,0 3 0 16,1-2-224-16,0 0 0 0,-2-2 0 0,3 0 0 16,1-2 0-16,1-2 0 0,-1-2 0 15,1-3-160-15,-2-2 160 0,1-4 0 0,-1-2 0 0,0-1 0 16,0-4-160-16,-1 0-48 0,-7-6-16 0,0 0 0 16,0 0 224-16,0 0 0 0,0 0 0 0,0 0 160 15,0 0-32-15,-3-5 0 0,-2 1 0 0,-3 1 0 0,-2-1-128 16,-3 1 128-16,-2 1-128 0,-3 1 128 0,-3 0-128 15,-2 1 128-15,-2 1-128 0,-2 1 128 0,1 1-128 16,-3 1 128-16,1-1-128 0,0 0 128 16,2-1-512-16,3 1-96 0,2-1-32 0,2 0 0 0,3-1 144 0,3 0 32 15,2 0 0-15,3-1 0 16,3 0-2688-16,5 0-544 0,0 0-96 0</inkml:trace>
  <inkml:trace contextRef="#ctx0" brushRef="#br0" timeOffset="142465.06">8366 11790 35935 0,'0'0'3200'0,"0"0"-2560"0,-3-3-512 0,3 3-128 16,-2-5 864-16,2 5 160 0,0 0 16 0,3-5 16 16,3-1-144-16,2 2-16 0,3 1-16 0,4-1 0 15,1 1-624-15,4 0-112 0,2-1-16 0,1 1-128 16,1 1 128-16,3-1-128 0,1-2 0 0,1 1 0 15,0 0 0-15,-1 1-224 0,1 1 16 0,-2 1 0 32,1 0-1264-32,-3 1-256 0,-3 1-64 0,-2 0 0 0,-4 1-1280 0,-2-1-256 0,-5 0-48 0</inkml:trace>
  <inkml:trace contextRef="#ctx0" brushRef="#br0" timeOffset="142636.97">8694 11724 11055 0,'-17'-1'480'0,"9"1"112"0,-2 0-464 0,-1 1-128 15,-1 1 0-15,1 0 0 0,0 1 4288 0,1 0 848 16,3 1 176-16,1 4 16 0,0 1-2976 0,0 1-608 15,0 1-112-15,2 2-32 0,0 2-704 0,2 4-160 16,1 3-32-16,0 0 0 0,0 1-48 0,1 2-16 16,0 3 0-16,1-2 0 0,-1 1-144 0,0 0-48 15,0 2 0-15,0-4 0 0,-1-2-288 0,2-1-160 16,-2-2 160-16,0-1-160 0,-1-2 0 0,1 0 0 16,-1-5 0-16,2-2 0 15,-2-3-2176-15,1 0-448 0,1-7-64 0</inkml:trace>
  <inkml:trace contextRef="#ctx0" brushRef="#br0" timeOffset="143238.23">9020 12350 18431 0,'0'-6'1632'0,"0"0"-1312"31,0-2-320-31,0-1 0 0,0-1 992 0,1 0 128 16,1-1 32-16,-2 0 0 0,0 2 608 0,-1-1 128 16,1 0 32-16,0 1 0 0,0 0-448 0,0 1-64 15,0 2-32-15,0 0 0 0,-1 2-112 0,1 4-32 16,-6-2 0-16,0 0 0 0,-1 3-352 0,1 2-80 15,-3 2-16-15,0 2 0 0,-1 2-512 0,0 1-96 16,1 2-32-16,-1 2 0 0,1 3-144 0,0 0 0 16,0 2 0-16,1 0 0 0,1 0 0 0,1 0 0 0,1-1-128 15,1-1 128-15,2 0 0 0,2-2 0 0,4 1 0 0,-2-4 0 16,1-1 0-16,1-2 192 0,3-2-32 16,1 1 0-16,-1-4 96 0,3 0 0 0,3-2 16 0,1-2 0 15,0-1-96-15,2-3-32 0,-1-1 0 0,1-3 0 16,0-3-144-16,1-1 0 0,1-3-160 0,-1-3 160 15,1-2-384-15,0-1 0 0,-5-1 16 0,0-1 0 16,-2 2-192-16,-1 3-32 0,-2 2-16 0,-4 3 0 16,-1 3 96-16,-1 1 32 0,-2 3 0 0,-1 1 0 0,1 5 96 0,-4-2 32 15,0 2 0-15,-1 1 0 0,-1 2 96 0,1 1 32 16,1 0 0-16,0 3 0 0,1 1 224 16,1 0 0-16,0 1-160 0,1 1 160 0,1 1 224 0,1 0 112 15,2 1 32-15,0 1 0 0,2 2 256 0,1-2 48 16,2 1 16-16,0-1 0 0,-1 1-16 0,3-1 0 15,1 0 0-15,1 1 0 0,1-3-112 0,-2-1-32 16,0-1 0-16,1-1 0 0,0-1-176 0,-1 1-32 16,1-3-16-16,-1-2 0 0,-1-1-304 0,0-1 0 15,0 0 128-15,-1-2-128 16,1-2-448-16,0-3-160 0,-1-1-32 0,0-4-12480 0,0-3-2512 0</inkml:trace>
  <inkml:trace contextRef="#ctx0" brushRef="#br0" timeOffset="143599.21">9598 11547 32767 0,'-1'-11'1456'15,"1"5"288"-15,1 1-1392 0,0-2-352 0,2 1 0 0,-1-1 0 0,0 2 1296 0,0-1 192 16,-2 6 48-16,4-3 0 0,0-2-256 0,0 2-32 16,2 1-16-16,0 1 0 0,-6 1-528 0,10 1-96 15,0 0-32-15,0 2 0 0,-1 3-96 0,1 1-32 16,2 3 0-16,1 4 0 0,-1 2-128 16,1 4-48-16,2 1 0 0,-3 5 0 0,0 4-16 0,-1 5 0 15,-2 5 0-15,-2 4 0 0,0 5-112 0,-1 4-16 16,-3 4-128-16,-1 1 192 0,-1 1-192 0,0-3 176 15,-1-2-176-15,-1-4 160 0,-1 0-160 0,-1-5 128 0,-3-3-128 0,-3-4 128 16,-1-4-128-16,-3-2-224 16,-2-3 48-16,-3-3 16 15,-3-2-1632-15,0-2-336 0,-1-2-64 0,-2-4-17232 0</inkml:trace>
  <inkml:trace contextRef="#ctx0" brushRef="#br0" timeOffset="144546.85">10380 12103 32255 0,'0'0'2864'0,"-4"-2"-2288"15,0 0-576-15,4 2 0 0,0 0 1600 0,0 0 224 0,0 0 32 0,-6 0 16 16,6 0-496-16,0 0-96 16,-4 3-32-16,4-3 0 0,-5 4-864 0,1 0-160 15,1 0-32-15,-1 1-16 0,4-5-176 0,-3 5 0 16,0 2 0-16,2 0 0 15,-3-2-576-15,4-5-32 0,-1 6-16 0,1-6 0 16,0 0-2464-16,0 0-496 0</inkml:trace>
  <inkml:trace contextRef="#ctx0" brushRef="#br0" timeOffset="145068.76">11226 11789 16815 0,'5'-12'736'0,"-2"6"160"0,0-1-704 0,3-2-192 0,1-1 0 15,-2 0 0-15,-1 1 1888 0,0-1 352 0,0-1 64 0,-3 2 0 16,1 1-48-16,1 1-16 16,-3 7 0-16,0 0 0 0,0 0-336 0,0 0-80 0,0 0-16 0,0 0 0 15,0 0-784-15,0 0-176 16,0 6-16-16,-1 2-16 0,-3 2-400 0,1 2-80 0,0 4-16 0,-3 1 0 15,1 2-64-15,-2 2-32 0,0 2 0 0,1 3 0 16,-1 1-80-16,2-1-16 0,-1 4 0 16,2-4 0-16,-1 1-128 0,2-1 0 0,2-1 0 0,1-1 0 15,0-2 0-15,0-2 0 0,2 0 0 0,2-2 0 16,0-3 128-16,3 0 0 0,-1-2 0 0,3-1 0 16,1-1-128-16,2-2 0 0,1-2 0 0,1 0 0 0,1-2 0 0,0-1 0 15,4-2 0-15,1-1 0 0,-1-2-160 16,2-1-112-16,1-3-32 0,3 0 0 15,-1-2-448-15,0-2-80 0,0-2-32 0,-1-1 0 16,-1 0-2080-16,-2-1-400 0,-2-1-96 0</inkml:trace>
  <inkml:trace contextRef="#ctx0" brushRef="#br0" timeOffset="145275.22">11327 11790 32255 0,'-8'-8'2864'0,"5"4"-2288"0,-1-3-576 15,1 1 0-15,1-1 1376 0,1 2 160 16,1-1 48-16,0 6 0 0,2-5-1136 0,1-1-208 0,3 1-48 0,1 0-16 16,4 1-176-16,3 0 160 0,2 1-160 15,-1 1 160-15,2 0-160 0,2 0 0 0,0 2-160 0,1-2 160 32,-1 1-624-32,-1 1-16 0,-3 1-16 0,-1 2-10384 0,-1 0-2080 0</inkml:trace>
  <inkml:trace contextRef="#ctx0" brushRef="#br0" timeOffset="145433.85">11273 11987 25791 0,'-11'-1'1152'0,"4"1"224"0,0-1-1104 0,2 1-272 0,-1 0 0 0,6 0 0 0,-5 0 2416 0,5 0 416 0,0 0 96 0,0 0 16 16,0 0-1680-16,0 0-336 16,0 0-64-16,8 3-16 0,2-1-448 0,3 0-80 15,2-1-32-15,5 1 0 0,0-1-288 0,3-1 160 16,2 0-160-16,3-1 128 15,2-1-704-15,3 0-160 0,4-2-32 0,-1-2 0 0,-1-1-2944 0,3-2-576 0</inkml:trace>
  <inkml:trace contextRef="#ctx0" brushRef="#br0" timeOffset="145856.82">12092 11740 29199 0,'-2'-8'1280'0,"2"8"288"0,-1-5-1248 0,-1 1-320 16,2 4 0-16,-4-3 0 0,0 0 1856 0,-2 2 304 15,0 1 64-15,0 2 16 16,-2 3-960-16,0 3-176 0,-2 1-32 0,0 5-16 0,-1 1-576 0,0 3-112 15,0 0-32-15,-1 4 0 0,-1 4-64 16,-2 0-16-16,1 2 0 0,1-1 0 0,0 1-96 0,1-2-32 16,0-1 0-16,2-2 0 0,0-2-128 0,2-1 0 15,1-1 0-15,2-4 128 16,-1-3-128-16,3-2 160 0,1-3-160 0,2-7 160 0,0 0-160 0,0 0-192 16,0 0 32-16,0 0 16 0,1-8-32 0,2-3 0 15,1-3 0-15,1-4 0 0,2-4-48 0,2-3-16 16,0-6 0-16,4-3 0 0,1-5 240 0,0 1-192 15,2 1 192-15,-1 0-192 0,-1 3 192 0,-1 3 0 16,0 4 0-16,-2 4 0 0,-2 4 192 0,0 4 96 0,0 3 16 16,-3 3 0-16,-1 2 80 0,1 4 0 0,-6 3 16 15,5 0 0 1,-5 0-80-16,7 5-32 0,-2 2 0 0,1 3 0 0,-2 3-80 0,0 2-16 16,1 3 0-16,-1 2 0 0,1 1-32 0,0 1-16 0,0 3 0 15,-1 0 0-15,-1 3-144 0,2-2 192 0,-1 2-192 16,0-3 192-16,2 1-192 0,-1-1 0 0,1-3 0 0,-1 0 128 15,1-1-128-15,1-3 0 0,0-1 0 16,-1-3 0 0,0-1-512-1,1-1-16-15,0-3-16 0,-2-1 0 0,-1-3-1840 0,-4-5-368 0,0 0-80 0,0 0-14256 0</inkml:trace>
  <inkml:trace contextRef="#ctx0" brushRef="#br0" timeOffset="146014.6">11860 12052 40479 0,'0'0'1792'0,"-4"-4"384"0,4 4-1744 0,-4-4-432 32,4 4 0-32,0-5 0 0,4-1 160 0,1 2-160 0,2 0 192 0,4 1-192 0,4 0 128 0,4-1-128 15,4 1 0-15,1 0 0 16,3 1 0-16,-1-2 0 0,0-1-160 0,2-1 160 31,-2 1-2688-31,2-1-432 0,-2 0-80 0</inkml:trace>
  <inkml:trace contextRef="#ctx0" brushRef="#br0" timeOffset="146313.32">13305 11853 21183 0,'0'0'944'0,"0"0"192"0,0 0-912 0,-1-5-224 16,1 5 0-16,0 0 0 0,-3-4 3472 0,3 4 656 15,0 0 128-15,0 0 32 0,4-5-2768 0,5 2-560 16,1 1-96-16,3 2-32 0,3-2-608 0,2 1-224 15,2-2 144-15,2 2-144 0,0-1 0 0,2 0-176 16,3-1 16-16,-3 0 0 16,-1 1-2720-16,-1 0-560 0,0-1-96 0</inkml:trace>
  <inkml:trace contextRef="#ctx0" brushRef="#br0" timeOffset="146501.92">13316 12043 38879 0,'-11'-1'1728'0,"11"1"336"0,0 0-1648 0,0 0-416 0,0 0 0 0,0 0 0 16,0 0 448-16,0 0 0 0,0 0 0 0,0 0 0 16,10 3 80-16,2-1 32 0,4 1 0 0,3-2 0 15,3 0-384-15,2 0-176 0,-2-2 160 0,2-1-160 16,1-3-960 0,1 1-304-16,1-3-48 0,2-1-10576 0,-2-1-2112 0</inkml:trace>
  <inkml:trace contextRef="#ctx0" brushRef="#br0" timeOffset="147147.47">14936 11520 33695 0,'0'0'1488'0,"0"0"304"0,-3-3-1424 0,3 3-368 15,0 0 0-15,0 0 0 0,0 0 704 0,0 0 80 0,0 0 16 0,-3 8 0 16,0 1-192-16,0 3-32 0,-1 2-16 0,1 3 0 16,0 2-256-16,-1 3-48 0,1 1-16 0,0 4 0 15,2-1 16-15,-3 2 16 0,1 0 0 0,1 1 0 16,-1 1-48-16,-1-1-16 0,1-1 0 0,0-2 0 0,-1 0-80 0,1-3-128 16,1-2 176-16,2-4-176 0,-3-1 192 0,0-2-64 15,1-4 0-15,0-1-128 0,0-3 256 16,2-6-64-16,0 0-16 0,0 0 0 15,0 0 80-15,0 0 0 0,-5-8 16 0,3-3 0 16,0-4-112-16,0-5-32 0,1-3 0 0,1-4 0 16,1-6-128-16,1-3 0 0,2-2 144 0,3-4-144 0,1-3 0 0,2-1 0 15,1-3 0-15,1 3 0 0,-1 2 0 0,1 4-160 0,1 2 160 0,0 5 0 16,-1 5 0-16,3 3 0 16,-1 4 0-16,0 6 0 0,-1 3 0 0,4 3 0 15,-3 1 0-15,3 5 144 0,-1 2-144 0,1 3 160 16,-2 3-160-16,-1 0 160 0,0 2-160 0,-2 3 128 0,-1 2-128 0,-3 1 128 15,-1 1-128-15,-3 3 128 16,-2 1-128-16,-4 2 128 0,-1-1-128 0,-5 1 0 0,-1 0 144 0,-6-1-144 16,0 1 176-16,-2-2-48 0,-1-2 0 0,-1 0 0 15,-2-2-128-15,1-1 192 0,-1-1-192 0,3-1 192 16,1-1-192-16,2 0 0 0,0-1 0 0,1 0 0 16,1-2-448-1,2 0-160-15,2 0-32 0,1-1-16 0,3 0-3056 16,1-1-592-16</inkml:trace>
  <inkml:trace contextRef="#ctx0" brushRef="#br0" timeOffset="147701.03">15343 11954 17503 0,'0'0'1552'0,"0"0"-1232"16,0 0-320-16,0 0 0 0,0 0 2176 0,0 0 384 15,0 0 80-15,0 0 16 16,0 0-672-16,0 0-144 0,-6 2-32 0,1 2 0 0,-1 4-768 0,0 1-144 0,-1 1-48 0,-1 2 0 31,1 1-208-31,-1 3-32 0,-1-1-16 0,0 0 0 0,0 2-224 16,1-1-48-16,0 1-16 0,1-1 0 0,3 0-112 0,1-1 0 15,-2-1-16-15,5 0 0 0,1-2 128 0,3-2 16 0,-1-2 16 0,2 0 0 16,3-2 160-16,1-2 16 0,2-2 16 0,-1-1 0 16,2-2-336-16,2-2-64 0,2-3 0 0,0 0-128 15,2-4 128-15,2-1-128 0,-1-3 0 16,2-3 0-16,0-2 0 0,0 0-192 0,0-2 0 0,0 0 0 16,-1-1-448-1,-3 0-96-15,0 1-16 0,-2 2 0 0,-2 4 112 0,-4 2 0 0,-3 2 16 0,-3 2 0 0,-1 2 272 0,-2 7 48 16,0 0 16-16,-4-2 0 0,-2 0 96 0,0 3 0 15,-1 2 16-15,-1 2 0 0,1 0 176 0,0 3-208 16,0 1 80 0,2 2 128-16,1 0 0 0,-1 0 0 0,2 1 0 0,1 0 0 0,1 1 224 0,2 0 160 15,-1-1 48-15,2 2 0 0,1 0 288 0,2 0 64 16,-1-1 16-16,1 2 0 0,1-2-112 0,2 0-32 16,-2 0 0-16,2-1 0 15,0-1-224-15,-1-1-48 0,1-1-16 0,0-1 0 16,-1-3-176-16,1 1-48 0,0-2 0 0,0-1 0 0,-1 0-144 0,2-2 0 0,0-2 0 15,2 0 0 1,1-2-1488-16,0-1-176 0,1-3-48 0,0-3-10560 16,2-3-2112-16</inkml:trace>
  <inkml:trace contextRef="#ctx0" brushRef="#br0" timeOffset="147856.72">16083 12087 36863 0,'0'0'3264'0,"0"0"-2608"0,0 0-528 16,0 0-128-16,0 0 992 0,0 0 160 0,-4-1 48 15,-2-1 0-15,1-1-240 0,5 3-64 0,0 0 0 16,-5-1 0-16,0 0-576 0,5 1-128 16,-7-1-32-16,2 1 0 15,0 0-1840-15,5 0-368 0,0 0-80 0</inkml:trace>
  <inkml:trace contextRef="#ctx0" brushRef="#br0" timeOffset="151465.68">5940 13934 3679 0,'7'-10'320'0,"-3"6"-320"0,-1-3 0 0,0 0 0 16,1 1 4560-16,-1-1 848 0,0-1 160 0,1 2 48 16,-1-1-3472-16,0 2-688 0,-1-1-144 0,1 2-32 15,-3 4 128-15,0 0 32 16,0 0 0-16,0 0 0 0,0 0-288 0,0 0-48 0,0 0-16 15,-6 4 0-15,1 3-496 0,-4 4-96 16,0 3-32-16,-2 5 0 0,-2 2-160 0,-3 3-48 0,0 2 0 0,-3 5 0 0,-1 3-256 0,1 4 0 16,-2-1 0-16,0 0 0 0,1 0 0 15,0-1 0-15,0-4 0 0,2-1 0 16,1-4 0-16,3-3 128 0,1-2-128 0,3-3 160 0,2-3-16 0,3-4 0 16,0-1 0-16,2-5 0 15,3-6 208-15,0 0 32 0,0 0 16 0,0 0 0 0,6-5-176 0,3-4-32 16,1-3-16-16,1-4 0 0,1-3-176 0,0-7 0 15,3-3 0-15,0-8 0 0,2-4 0 0,1-3 0 16,2-4-176-16,1 1 176 0,0 0 0 0,-1 2 0 16,-1 5 0-16,-1 6-128 0,-1 5 128 0,-2 6 0 15,-2 6 0-15,-2 3 0 0,-1 4 0 0,-2 4 176 16,1 4-48-16,-3 3 0 0,1 3 0 0,-1 3-128 0,1 3 192 16,0 3-64-16,-1 3-128 0,1 4 0 0,-1 2 0 15,2 3 128-15,0 1-128 0,-1 2 0 0,2 3 0 16,0 1 0-16,1 2-160 0,-1-1 160 0,2-1 0 0,0-2-144 15,1-3 144-15,-1-1 0 0,-1-3 0 0,0 2 0 0,0-4 0 16,-2-2 0 0,0-3 0-16,0-2-128 0,-2-2 128 0,0-1 0 15,-3-2-144-15,-1-1 144 0,-2-8 0 0,0 0 0 0,-3 5 128 0,-2 0-128 0,-3-2 256 0,-2-1-16 16,-3-1-16-16,-2 1 0 0,-2-1 32 0,-4 0 16 16,-2 0 0-1,-2-1 0-15,-5 1-272 0,0 1 0 16,-1 0 0-16,1 1 0 0,-3-1 0 0,1 0 0 0,1 0 0 0,2 0-144 15,3-1-64-15,2 2-16 0,2-3 0 0,2 0 0 16,1 0-336-16,4-1-64 0,0-2-16 0,7 0 0 16,2-1-2832-16,5-2-576 0</inkml:trace>
  <inkml:trace contextRef="#ctx0" brushRef="#br0" timeOffset="151717.47">6369 14019 38351 0,'-11'-9'1696'0,"6"5"352"0,1 0-1632 0,1 0-416 0,-1-1 0 0,4 5 0 0,-2-5 272 0,2 5-16 16,1-6-16-16,4 1 0 0,1 0 80 0,3 1 32 16,3 0 0-16,4 0 0 0,1 0-352 0,5 1 0 15,5-2 0 1,0 2 0-16,1-2 0 0,0 3 0 0,0-1 0 0,-1 0-128 0,-2-2-128 15,1 3-32-15,-2 0 0 0,-2 1 0 16,-2 0-2240-16,-2 1-448 0,0 0-96 0,-3-1-6688 31,-2-1-1344-31</inkml:trace>
  <inkml:trace contextRef="#ctx0" brushRef="#br0" timeOffset="151905.96">6682 13913 2751 0,'-15'1'128'0,"7"1"16"0,0-2-144 0,0 1 0 0,-3 0 0 0,1 1 0 16,0 0 5440-16,2 0 1040 0,-1 1 224 0,2 2 32 15,0 0-3664-15,0 4-752 0,2 1-144 0,2 2-16 16,0 2-992-16,1 3-192 16,1 3-32-16,1 2-16 0,0 3-256 0,2 0-48 15,-1 2-16-15,-1-1 0 0,0 3 0 0,-1-2 0 0,1 2 0 0,-2-2 0 16,-1 1-336-16,0-2-64 16,-1-1-16-16,2-2 0 0,0-1-192 0,0-2 0 0,1-3 128 0,1-3-128 15,0-1-256-15,1-2-80 0,1-2-32 0,0-2 0 16,-2-7-2656-1,0 0-544-15,0 0-96 0</inkml:trace>
  <inkml:trace contextRef="#ctx0" brushRef="#br0" timeOffset="153290.98">7019 14519 15663 0,'0'0'1392'0,"1"-5"-1120"16,-1-2-272-16,1 0 0 0,0 1 2896 0,0-1 528 16,0 1 96-16,-1 0 32 0,0 2-1904 0,0 4-384 15,0-6-80-15,-1 2-16 0,-1-1-320 0,2 5-64 0,0 0-16 0,-4-3 0 16,-2 2-80-16,1 1-32 0,-2 2 0 0,0 1 0 15,0 2-176-15,-2 1-32 0,-1 3-16 0,-3 2 0 16,0 2-192-16,-1 3-48 0,1 0 0 0,1 2 0 16,0 1-192-16,1-1 144 15,1 1-144-15,0-1 128 0,4-1-128 0,1 0 0 0,2-1 0 0,2 0 0 16,2-3 0-16,2-1 0 0,2-1 0 0,1-1 0 16,4-2 0-16,0-2 192 0,2 0-32 0,4-3 0 0,1-1-32 0,3 0 0 15,3-3 0-15,0-2 0 0,0-1-128 0,0-3 128 16,0-1-128-16,1-3 128 0,-1-1-128 0,0-1 160 15,-1-2-160-15,0-3 160 0,-1-1-160 0,-2-1 0 16,-2-2-160-16,-2 3 160 16,-1 0-336-16,-3 1 16 0,-4 2 16 0,-2 2 0 0,-2 0-64 0,-2 6-16 15,-2 0 0-15,-3 2 0 16,-2 3-16-16,-1 2-16 0,-1 2 0 0,-2 2 0 0,0 2 224 0,0 2 32 16,1 3 16-16,0 2 0 0,1 3 16 0,0-2 0 15,1 0 0-15,3 1 0 0,-1 1 128 0,3-1 0 16,2 0 160-16,1 1-160 0,0 1 544 0,2-2 16 0,-1 0 0 15,3-1 0-15,1 0 32 0,0 0 16 0,2 0 0 0,1 1 0 16,0-2-48-16,0-1-16 16,-1-1 0-16,2 1 0 0,-1-1-112 0,0-2-32 15,0 0 0-15,-2-1 0 0,1-2-208 0,0 0-32 0,1-1-16 0,-2 0 0 16,1 0-144-16,-1-2 160 0,-1-1-160 0,1 0 160 16,-1-1-336-16,3-1-64 0,-2-1-16 0,0 0 0 15,1-2-1280 1,1 0-272-16,1-4-48 0,2-1-16 0,2-1-1408 0,3-4-288 0</inkml:trace>
  <inkml:trace contextRef="#ctx0" brushRef="#br0" timeOffset="153708.14">8037 14149 36111 0,'0'0'1600'0,"0"0"320"0,0 0-1536 0,-2-3-384 16,1-1 0-16,1 4 0 0,0 0 768 0,0 0 80 0,0 0 16 0,5-5 0 0,1 2-256 0,3 1-48 16,0 0-16-1,3-1 0-15,1 1-384 0,2 0-160 0,4 0 128 16,1-1-128-16,2 1 0 0,2 0 0 0,-2 0 0 0,2 0 0 31,1 0-784-31,-3 1-144 0,0-1-32 0,-3 4-10688 0,-2-1-2160 0</inkml:trace>
  <inkml:trace contextRef="#ctx0" brushRef="#br0" timeOffset="153858.44">8009 14387 35935 0,'0'0'3200'0,"0"0"-2560"0,0 0-512 0,0 0-128 16,0 0 592-16,0 0 112 15,0 0 0-15,8 2 16 0,-1-1-336 0,3 0-80 0,1 1-16 0,3-1 0 32,1 0-288-32,1 0 0 0,4-2 0 0,2 0 0 15,1 0 0-15,2-1-176 0,2 0 176 0,3-1-11744 16,3-3-2224-16</inkml:trace>
  <inkml:trace contextRef="#ctx0" brushRef="#br0" timeOffset="156672.46">11542 13624 13823 0,'2'-7'1216'0,"3"-1"-960"15,1 0-256-15,0-2 0 0,0-1 2848 0,2-1 528 16,0-1 96-16,0 1 32 0,-2 0-1584 0,1 1-320 16,-2 0-64-16,2 2-16 0,-3 2-176 0,0 1-16 15,-4 6-16-15,0 0 0 0,0 0-288 0,0 0-64 16,0 0-16-16,-3 8 0 0,-1 4-384 0,-2 2-80 16,-1 3-16-16,-2 0 0 0,-2 4-288 0,-1 2-176 0,1 4 192 0,-5-1-192 15,1 2 144-15,-3-1-144 0,2 0 0 0,2-2 144 16,0-2 320-16,2-2 64 15,2-3 16-15,2-3 0 16,2-3-800-16,1-2-144 0,1-2-48 0,2-2 0 0,2-6 448 0,0 0 176 0,0 0-16 16,6-2 0-16,1-2-160 0,3-4 0 0,1-3 0 0,4-3 0 15,1-4 0-15,2-4 0 0,1-3 0 0,2-5-176 16,1-3 176-16,0 0 0 0,-1 0 0 0,-1 2 0 16,-2 3 0-16,-1 3 0 0,-1 6 128 0,-3 2-128 15,-3 4 0-15,-1 4 128 0,-2 5-128 0,0 3 0 16,-7 1 288-16,5 4-16 0,0 5 0 0,-1 3 0 15,1 3-16-15,-2 3-16 0,-2 1 0 0,0 2 0 16,-1 2-240-16,1 1 0 0,1 0 0 0,-1 0 0 16,-1 0 0-16,0 0 0 0,0-1 0 0,3-2 0 15,0-2 0-15,1 0 0 0,1-2 0 0,0-3 0 16,2-2 0-16,-1-1 0 0,2-2 0 0,0-3 144 0,0 0-144 0,-1-3 0 16,1-1 0-16,0-1 0 0,-1-1-144 0,0-1-112 15,0 0-32-15,-1-2 0 16,1-1-1040-16,-1-2-208 0,0-1-32 0,-1 0-16 15,1-2-1680-15,-4-1-320 0</inkml:trace>
  <inkml:trace contextRef="#ctx0" brushRef="#br0" timeOffset="156846.73">11408 13621 37599 0,'-11'-8'1664'0,"11"8"352"0,-4-5-1616 0,4 5-400 0,0 0 0 0,0-5 0 16,3 0 128-16,1 1-128 0,4 0 0 0,3 0 128 15,2 1 32-15,6 0 0 0,3-1 0 16,4-1 0-16,2-1-160 0,1 0 0 16,1-2 0-16,2 1 0 0,-1 0 0 0,0-1 0 15,-2 0 0-15,1 2 0 0,-1-1-1792 0,-2 1-384 0,1-2-64 0</inkml:trace>
  <inkml:trace contextRef="#ctx0" brushRef="#br0" timeOffset="157230.57">11941 13288 31327 0,'-5'-17'1392'0,"3"8"272"0,0-2-1328 0,2-1-336 0,2-2 0 0,1 2 0 15,3 0 1728-15,0 1 256 16,3 0 64-16,0 1 16 0,2 2-1296 0,1 0-272 0,1 1-48 0,1 2-16 15,1 1-304-15,-1 3-128 16,-1 0 128-16,0 2-128 0,-1 2 144 0,-1 1-144 16,-2 3 160-16,-1 1-160 0,-1 3 0 0,-2 3 128 15,-2 0-128-15,0 2 0 0,-2 3 0 0,-5 3 0 16,0 0 0-16,-5 1 0 0,-1 0 0 0,0-1 0 0,-1-2 0 0,-1-2-160 0,0-3 160 16,1-2 144-16,1-1-16 0,1-2-128 0,1-2 640 15,1-3 0-15,3 0 16 0,4-5 0 0,0 0-80 16,0 0-32-16,0 0 0 0,0 0 0 0,5 3-288 15,3-1-64-15,2-1-16 0,1 1 0 16,2-2-176-16,1 0 0 0,1 0 0 0,0-2 0 16,1 1 0-16,2 1 0 0,0 0-176 15,-1 0 176-15,0-1-1328 16,0 1-176-16,2 0-32 0,0 1-11088 0,1-1-2224 0</inkml:trace>
  <inkml:trace contextRef="#ctx0" brushRef="#br0" timeOffset="158145.2">10650 14338 18431 0,'-12'-3'1632'0,"4"2"-1312"15,-1-1-320-15,-1-1 0 0,1 2 1616 0,-2-2 256 0,-2 1 48 0,2-1 16 16,2 2-352-16,0 0-80 16,0 0-16-16,1 0 0 0,2-1-256 0,0 1-48 15,1 1-16-15,5 0 0 0,0 0-288 0,0 0-64 16,0 0-16-16,0 0 0 0,0 0-272 0,0 0-48 15,0 0-16-15,8 1 0 0,5 2-112 0,3-2-32 16,4 0 0-16,5 0 0 0,5-1-80 0,5 0-32 16,4 0 0-16,5-1 0 0,5 0-208 0,8-1 128 0,9-1-128 0,6 2 0 15,3-2 0-15,7 0 0 0,7 2 0 0,6-3 0 16,3 1 0-16,6 0 0 0,7-1 0 0,3 1 0 16,0-2 0-16,5 2 0 0,5 0 0 0,-1 1 0 15,-2-1 0-15,1 1 0 0,2 1 0 0,-3 1 0 16,-3-1 0-16,0 2 0 0,1 0 0 0,-7 1 0 0,-6-2 128 0,-5 1-128 15,-4 0 0-15,-4 0 0 0,-4-1 0 0,-6 0 0 16,-6 0 0-16,-8 1 0 0,-5 0 0 0,-6 0 128 16,-4 0-128-16,-5-1 0 0,-5-1 0 0,-8 1 144 15,-4 0-144-15,-6-1 128 0,-6 0-384 0,-6 0-96 16,-5 0-16-16,-9 1 0 16,0 0-1584-16,-5-2-320 0,-8 0-64 0,-4 1-13392 0</inkml:trace>
  <inkml:trace contextRef="#ctx0" brushRef="#br0" timeOffset="158603.24">11704 14624 18431 0,'-2'-13'816'0,"2"8"160"0,-1-2-784 0,1 1-192 0,0-1 0 0,1 1 0 0,0 0 3392 0,-1 6 624 15,2-4 128-15,-2 4 16 0,0 0-2768 0,0 0-560 16,0 0-128-16,4 5 0 16,0 3-336-16,-2 2-64 0,0 2-16 0,-1 3 0 15,-1 3-160-15,-1 3-128 0,-1 1 192 0,-1 0-192 0,-2 3 224 0,1 3-64 16,-2 1-16-16,2 1 0 16,-2 0-144-16,2 0 160 0,1 0-160 0,0-1 160 0,1-2-160 0,2-3 0 0,1-3 0 15,2-2 0-15,0-2 608 0,1-3 32 16,1-1 16-16,1-2 0 0,2-1 80 0,1-2 16 15,3-1 0-15,-2-2 0 0,2-2-368 0,2-1-64 0,-1-1 0 16,5-1-16-16,-2-2-176 0,4 0-128 16,-2-1 144-16,2-2-144 15,1 1-272-15,9-4-160 0,-1-1-16 0,-3 2-16 0,-1 0-1520 16,-1 0-288-16,-3 1-64 0,-3 0-8992 0,-1 2-1792 0</inkml:trace>
  <inkml:trace contextRef="#ctx0" brushRef="#br0" timeOffset="159081.57">12141 15084 22111 0,'0'0'1968'0,"0"0"-1584"0,0 0-384 0,0 0 0 16,0 0 1808-16,0 0 288 0,0 0 48 0,4-5 16 0,0 1-1312 0,2-1-256 15,0 0-48-15,2-1-16 0,1 0-96 16,0-1-32-16,0-1 0 16,-1 1 0-16,2-1-192 0,0-1-32 0,-2-2-16 0,1 1 0 0,-2-1-32 0,0 1 0 15,-2 0 0-15,-1 2 0 16,-2 0 48-16,-3 0 0 0,0 2 0 0,-3 1 0 0,1 2 336 0,-5 1 80 15,1 1 16-15,-2 2 0 16,-1 2-32-16,-2 2-16 0,-1 3 0 0,0 2 0 16,0 2-336-16,1 1-64 0,1 2-16 0,-3 7 0 0,3-1-144 0,2-3 128 15,4 0-128-15,3-6 128 0,0 1-128 0,2 1 0 0,3 0 0 0,0-2 0 16,1-1 0-16,3 0 0 0,1-1 0 0,0 0 0 16,3-2 0-16,2-1-224 0,0-3 48 0,9 1 16 31,1-4-624-31,-2-3-128 0,2-4-32 0,0-3 0 0,0 1-2000 0,-1-3-416 0,0-3-80 0,1 0-16 15,-1-4 960-15,-2-1 176 0,-4-3 32 0,-6 5 16 16,-1 0 752-16,-1-2 160 16,-2-1 16-16,-1 1 16 0,-3 1 3088 0,-1 3 608 0,-1 2 128 0,-1 2 32 0,-1 2 304 0,-1 3 64 15,-2 0 16-15,1 3 0 16,4 3-768-16,-6 1-160 0,1 2-16 0,0 3-16 0,1 2-1168 0,1 1-224 16,-1 4-48-16,2 2-16 0,1 3-304 0,0 0-64 15,0 2-128-15,0 9 192 0,1-2-192 0,1-2 128 16,-1 0-128-16,0-2 0 0,0-1 0 0,0 0 128 15,0-1-128-15,0 0 0 0,-1-1-256 0,0 0-112 16,0-1-16-16,-1-3 0 16,0 0-2512-1,1-4-512-15,1-12-112 0</inkml:trace>
  <inkml:trace contextRef="#ctx0" brushRef="#br0" timeOffset="159405.63">12397 15199 10127 0,'0'0'896'0,"-2"-3"-704"0,-2-2-192 0,1 0 0 0,3 5 4624 0,0 0 896 15,0-9 176-15,3 2 48 0,4 2-4336 0,2-1-848 0,1 2-176 0,3-1-48 16,4 1-336-16,4-3 0 0,1 1 0 0,-4 0-192 31,0-1 192-31,0-2-160 0,2-1 160 0,0 0-160 16,1-1 160-16,-3-1 0 0,0 0 128 0,-3-1-128 16,0-2 128-16,-1 1-128 0,-4 0 128 0,-2-1-128 15,-3 3 304-15,0 2-16 0,-3 2 0 0,-1-1 0 16,-2 1 512-16,-1 2 96 0,-2-1 32 0,0 1 0 0,1 1 16 0,-3 2 0 15,1-1 0-15,-1 3 0 0,1 1-304 0,-1 2-48 16,-2 1-16-16,2 1 0 0,0 0-240 0,0 4-48 16,0 1-16-16,2 3 0 0,-1 2-272 0,1 5 0 15,2 1 0-15,0 1 0 0,-2 1 0 0,2 2 208 16,1 1-64-16,-2 2-16 0,2 0-128 0,-1 1 0 16,1-1 0-16,-1 12 128 0,0-5-128 0,0-5 0 15,1-3-160-15,1-3 160 16,0-2-512-16,0-3-16 0,-1 0 0 0,-1-3 0 15,1 0-2128-15,0-3-416 0,0-3-96 0</inkml:trace>
  <inkml:trace contextRef="#ctx0" brushRef="#br0" timeOffset="159578.32">12592 15270 7359 0,'0'0'656'0,"-2"-7"-528"15,0-1-128-15,2 0 0 0,0 8 6720 0,4-7 1296 0,-4 7 272 0,5-8 48 16,2 0-6544-16,3 3-1328 0,3-1-256 0,-2 3-48 15,2-2-160-15,2 1 0 0,4 0-160 0,-1-1 160 16,3 1-1312-16,-1-1-160 0,1 1-48 0,11-4-13712 16</inkml:trace>
  <inkml:trace contextRef="#ctx0" brushRef="#br0" timeOffset="159884.04">13424 14791 38703 0,'-12'-15'1712'0,"7"10"352"0,-1-2-1648 0,0 0-416 16,0 0 0-16,-1 0 0 0,-1 2 656 0,0 1 48 16,0-1 16-16,1 2 0 0,-2 2-80 0,0 1-32 15,0 2 0-15,0 2 0 0,-1 3-304 0,1 3-64 16,0 3-16-16,-2 6 0 0,-2 3-224 0,-2 4 0 15,1 4 128-15,-1 5-128 0,-3 4 144 0,0 3-16 16,1 2 0-16,-2 4 0 0,-1 0-128 0,0 2 0 0,1-1 0 16,0 0 128-16,1-3-128 0,0 1 0 0,0-2 144 0,-1-2-144 15,2-3 0-15,0-4 0 0,2-2 0 16,-5 10 0 0,4-7-448-16,2-5-64 0,3-5-16 0,4-4 0 15,2-3-1984-15,3-4-400 0,2-3-80 0</inkml:trace>
  <inkml:trace contextRef="#ctx0" brushRef="#br0" timeOffset="160289.12">13186 15714 32591 0,'0'0'1440'0,"0"0"304"0,2-10-1392 0,2 1-352 16,2 1 0-16,1 1 0 0,2-2 448 0,3 0 0 15,0 1 16-15,2-2 0 0,0-1 176 0,1-1 16 16,2-2 16-16,1-1 0 0,2-3-544 0,1-3-128 16,0-1 0-16,-1-2 0 15,0-1-256-15,-4 3-16 0,-2 2-16 0,-3 3 0 16,-3 3-160-16,-2 4-48 0,-6 10 0 0,0 0 0 0,0 0 112 0,0 0 0 0,-8-1 16 0,-1 4 0 16,-1 3 240-16,0 3 128 0,-1 3-160 0,0 2 160 15,0 1-160-15,1 2 160 0,3-1-160 0,0 1 160 16,2-2 0-16,1 1 0 0,2-1 0 0,2 0 0 15,0-1 416-15,2-1 32 0,2 0 0 0,0 0 0 16,0-1 208-16,3 0 48 0,0 1 16 0,1 0 0 16,0 1 128-16,1 0 32 0,0 0 0 0,0-1 0 15,-2 0-208-15,1-1-32 0,-1 0-16 16,0-1 0-16,1-1-160 0,1-1-16 0,-2-3-16 0,2 0 0 16,0-3-256-16,1-1-48 0,0 0-128 0,1-2 192 0,0-2-192 0,0 0 0 15,-1-1 0-15,1-3 0 16,0-2-1648-16,1-4-368 0,1-3-80 0</inkml:trace>
  <inkml:trace contextRef="#ctx0" brushRef="#br0" timeOffset="160660.69">13817 14851 37487 0,'0'-17'1664'0,"1"9"336"0,0-2-1600 16,2 0-400-16,1 0 0 0,0 1 0 0,1 1 432 0,-1 1 0 15,3 0 0-15,-2 2 0 0,2 1 320 0,0 0 64 16,1 2 16-16,1 1 0 0,-1 1-288 0,-1 2-48 0,1 3-16 0,0 2 0 16,-1 2-48-16,2 3-16 15,0 5 0-15,1 2 0 0,0 5-64 0,0 2-16 0,0 3 0 0,1 2 0 16,-2 5-64-16,0 2-16 15,0 6 0-15,-1 2 0 0,-4 5 64 0,1 2 0 0,-2 2 0 0,-3 22 0 0,-3-6-160 16,-4-6-32-16,-2-3 0 0,0-3 0 16,-2-4-128-16,0-4 192 0,-4-4-192 0,-2-1 192 15,0-3-192-15,-5-2 0 0,-6-2 0 0,-2-3 0 16,-6-6-400-16,-1 0-64 0,-3-1-16 0,0-2 0 16,-2-1-400-16,-2-1-80 15,-2-2 0-15,-3 0-16 0,-2-2-2352 0,-3-2-448 0,-4-4-112 0</inkml:trace>
  <inkml:trace contextRef="#ctx0" brushRef="#br0" timeOffset="161110.04">11539 14543 31039 0,'-1'-12'1376'0,"2"7"288"0,0-3-1344 0,1-1-320 16,1 0 0-16,0 1 0 0,-2 0 368 0,-1 0 0 15,-1 0 0-15,0 2 0 0,-1 0 752 0,2 6 160 16,-4-4 16-16,4 4 16 0,-5 0-336 0,-1 2-64 0,-3 4-16 16,0 2 0-16,0 3-448 0,-2 6-80 15,-3 5-32-15,0 4 0 0,-1 6-96 0,-2 6-32 16,0 3 0-16,-2 7 0 0,-1 5-16 0,0 4-16 16,2 5 0-16,-2 8 0 0,0 0-176 0,3 2 192 0,3-1-192 0,3 0 192 15,2 0-192-15,4-2 160 0,3-3-160 16,2-1 160-16,4-1-32 0,4-1-128 0,4-4 192 0,3-2-64 15,4-2-128-15,1-2 160 0,4-2-160 0,3-3 160 16,4-3-160-16,4-3 0 0,3-1 0 16,19 9-176-16,-5-9-176 0,-1-8-32 0,1-7-16 0,3-5 0 15,6-4-1584 1,7-8-304-16,8-7-64 0,-3-5-14192 0</inkml:trace>
  <inkml:trace contextRef="#ctx0" brushRef="#br0" timeOffset="161659.4">14128 14593 33567 0,'4'-16'1488'16,"-3"10"304"-16,-1-3-1424 0,2 0-368 0,0 0 0 0,1 2 0 16,2-1 592-16,-1 1 48 0,3 1 16 0,-2 1 0 0,0 2 256 0,0 0 48 15,2 1 16-15,-1 0 0 16,1 2-640-16,0 3-128 0,-1 0-16 0,0 2-16 16,-2 2 32-16,-1 2 16 0,1 2 0 0,-3 2 0 0,-2 1-80 0,-2 2-16 15,-1-1 0-15,0 2 0 0,-4 1 0 0,0-1-128 16,-1-1 192-16,1 0-64 0,-1-3 16 0,1 0 0 15,0-2 0-15,2-1 0 0,-1-1 336 0,2-1 64 16,1-2 16-16,2 0 0 0,2 0 16 0,0-1 16 16,0-5 0-16,5 5 0 0,1-2-176 0,1 1-32 15,4-2-16-15,1-1 0 0,3-1-208 0,4-1-32 16,2 0-128-16,3 0 192 0,3-1-192 0,0 0 0 16,-1 0 128-16,1 0-128 0,-1-1 0 0,1-1 0 15,-4 2 0-15,1 0-160 16,-3 0-1392-16,-1 1-288 0,-2 0-48 0,7 0-17568 0</inkml:trace>
  <inkml:trace contextRef="#ctx0" brushRef="#br0" timeOffset="163735.79">14469 13518 11967 0,'0'0'528'0,"0"0"112"0,0 0-512 0,0 0-128 16,-2-5 0-16,2 5 0 0,0 0 1856 0,0 0 320 0,-2-5 80 0,2 5 16 15,0 0-896-15,0 0-176 0,0 0-48 0,0 0 0 16,1-5-368-16,-1 5-80 0,3-5 0 0,-3 5-16 16,6-3 80-16,-1 1 32 0,2 0 0 0,1-1 0 15,-1 1-32-15,2 1-16 0,1-1 0 0,0 1 0 0,1-1-272 0,0 0-48 16,0 0-16-16,0 1 0 15,1 0-96-15,-1 1 0 16,0 0-16-16,0 1 0 0,0 0-48 0,0 0 0 0,-1 0 0 0,-1 1 0 0,-2 0 0 0,0 1 0 0,0 1 0 0,-1 3 0 16,0 0 32-16,-1 1 0 15,3 2 0-15,-3 1 0 0,1 0-96 0,-1 3 0 0,0 0-16 0,-1 3 0 16,-1 2 16 0,3 3 16-16,-4 0 0 0,0 2 0 15,1 2-16-15,-2 2 0 0,0 2 0 0,-1 1 0 16,-1 1-64-16,-2 3-128 0,1 2 176 0,0 3-176 0,-2 2 144 0,0 1-144 15,1 1 0-15,-1 2 144 0,0 0-144 0,1 1 0 16,-1 1 0-16,0 3 0 0,1 1 0 0,1-1 0 16,2-1 0-16,0 0 0 0,0-2 0 0,2-2 0 15,0-1 128-15,0 0-128 0,1-1 224 0,-1-1 16 16,1-2 0-16,0-1 0 0,0-1-16 0,0-2 0 0,-1-3 0 0,-1-1 0 16,0-3-32-16,-1-1 0 15,0-3 0-15,-1-1 0 0,0-2 0 0,-1-2-16 16,0-3 0-16,0 1 0 0,-2-1-176 0,0-2 160 15,-1 0-160-15,1-2 160 0,2-1-160 0,-3 0 128 16,2-1-128-16,-1-1 128 0,-1-1-128 0,1-2 0 0,0-1 0 16,-1-2 0-16,1-1-192 0,-1 0-112 0,0-2-16 0,-4-1-16 31,0-2-1760-31,0-1-336 0,1-3-80 0,0 2-8688 0,-1-2-1728 0</inkml:trace>
  <inkml:trace contextRef="#ctx0" brushRef="#br0" timeOffset="164520.12">10274 13708 22911 0,'-1'-10'1024'0,"1"5"192"0,0-3-960 0,-1 1-256 0,1-1 0 0,-3 0 0 15,2 0 912-15,-1 1 144 0,-1-1 32 0,-2 1 0 16,0 1-224-16,-2 0-32 0,-2 0-16 0,1 1 0 15,-1 2-208-15,-1 1-32 0,0 0-16 0,0 1 0 0,-1 1-368 0,0 0-64 16,-1 1 0-16,0 0-128 16,0 1 0-16,0 1 0 0,-1-1 0 0,2 3 0 15,1-1 0-15,1 1 0 0,-1-2 0 0,2 1 0 16,2 1 240-16,-1-2-64 0,2 0-16 0,0 1 0 16,5-4 176-16,0 0 48 0,0 0 0 0,0 0 0 0,0 0 160 0,0 0 32 15,0 0 16-15,0 0 0 0,0 0-16 0,3 6-16 16,0 1 0-16,1-1 0 0,2 1-160 0,0 1-16 0,1-1-16 15,0 2 0-15,2 0-48 0,0 1-16 16,0 1 0-16,0 2 0 0,-1 4 0 0,1-1 0 16,-1 3 0-16,-1 2 0 0,-1 1-96 0,0 4-16 0,-3 4 0 0,0 3 0 15,1 3-192-15,-2 4 144 16,-2 2-144-16,-1 4 128 0,-2 1-128 0,0 1 0 16,1 2 144-16,-2 2-144 0,-1 0 0 0,2-1 0 15,-3-1 0-15,2-2 128 0,0-1-128 0,-1-1 0 0,2-4 0 16,0-1 0-16,0-1 176 0,2-3-48 0,0-2 0 0,1-1 0 15,0-2 80-15,1-3 16 0,1-4 0 0,1-3 0 16,0-2 48-16,1-3 16 0,1 0 0 0,1-3 0 16,0-1-64-16,-1-2-16 0,2-1 0 0,1-2 0 15,3 0-208-15,-1-4 128 0,2-1-128 0,2 0 0 16,1-1 0-16,2-2-128 0,0-2-16 0,4-1 0 16,4 0-1200-1,1-1-224-15,4-2-48 0,3-1-17072 0</inkml:trace>
  <inkml:trace contextRef="#ctx0" brushRef="#br0" timeOffset="165270.81">16182 13476 23375 0,'1'-12'1024'0,"0"7"240"0,0-2-1008 0,0-1-256 16,2 1 0-16,0-1 0 0,0-1 1024 0,0 1 144 15,1 2 48-15,-1-2 0 0,0 0 96 0,1 2 32 16,-1-1 0-16,0 1 0 0,2-1-320 0,-5 7-48 16,0 0-16-16,0 0 0 0,0 0-176 0,0 0-32 15,0 0-16-15,0 0 0 0,0 0-144 0,0 0-16 16,-4 8-16-16,1 2 0 0,-1 1-304 0,-1 3-48 16,0 4-16-16,-2 0 0 0,1 3-48 0,-1 1-16 15,0 0 0-15,1 1 0 0,0 0-128 0,2 2 0 0,-1 0 0 0,2-2 0 16,1-1 0-16,1-1 0 0,2-1-160 15,2-3 160-15,1 1 0 0,1-3 240 0,3-2-32 0,-1 0 0 16,2-2 160-16,1 0 16 0,2-4 16 0,1 0 0 16,2-3-128-16,0 1-16 0,3-2-16 0,2 0 0 15,-2-3-240-15,3-1-192 0,1-1 48 0,1-1 0 16,0-2-448-16,2 0-96 16,-1-2-16-16,0-2 0 0,0-1-1840 0,-1 1-368 15,-1-4-80-15,-1 1-12480 0</inkml:trace>
  <inkml:trace contextRef="#ctx0" brushRef="#br0" timeOffset="165430.57">16259 13451 35007 0,'-7'-7'3120'0,"3"1"-2496"16,1-2-496-16,-1 1-128 0,2 1 608 0,2 6 96 16,1-7 32-16,-1 7 0 0,5-5-432 0,1-2-96 15,3 2-16-15,3-1 0 0,2 2-192 0,1 0-128 16,1 1 128-16,2 0-208 15,-1 1-256-15,1-1-48 0,-1 1-16 0,-1 0 0 16,1 1-2720-16,-2 1-528 0</inkml:trace>
  <inkml:trace contextRef="#ctx0" brushRef="#br0" timeOffset="165616.72">16207 13575 27647 0,'0'0'2448'0,"0"0"-1952"0,0 0-496 0,0 0 0 16,-4-2 1792-16,4 2 272 0,0 0 48 0,0 0 16 15,0 0-1376-15,0 0-288 0,9 0-48 0,2-1-16 16,1 0-160-16,2 1-48 0,4 0 0 0,0 0 0 16,3-1-192-16,2 0-160 0,0-2 32 0,4 1 0 15,1-1-1728-15,2 0-320 0,1-2-80 0,1 0-11904 0</inkml:trace>
  <inkml:trace contextRef="#ctx0" brushRef="#br0" timeOffset="166045.07">17044 13381 31727 0,'0'0'1408'0,"0"-6"288"0,-1 1-1360 0,0-1-336 0,2 1 0 0,-1 5 0 15,-3-5 1424-15,-1 2 224 0,-1 1 32 0,0 1 16 0,-1 2-752 0,1 2-160 0,-2 2-16 0,-1 3-16 16,-3 2-384-16,1 1-80 16,1 3-16-16,-1 3 0 15,0 3-144-15,1 2-128 0,-1 2 144 0,1 0-144 0,0 0 192 0,2 0-64 16,-1 2-128-16,1-2 192 15,2-1-192-15,-1-1 128 0,2-2-128 0,1-3 0 0,-1 0 128 0,2-3-128 0,0-3 0 16,1-1 0-16,1-2 0 0,0-3 0 0,0-5-128 0,0 0 128 16,0 0-400-16,0 0 16 0,3-5 16 0,1-4 0 15,-1-3 112-15,1-3 32 0,2-4 0 0,0-3 0 16,1-3-32-16,0-3 0 0,0-3 0 0,2-1 0 16,-1 0 256-16,1 2 0 0,-1 1 0 0,0 2 0 15,0 1 192-15,-2 4 128 0,1 2 16 0,0 5 16 0,-2 3 208 16,-1 2 32-16,0 2 16 0,-1 3 0 15,-3 5-128-15,0 0-32 0,0 0 0 0,0 0 0 16,7 4-160-16,-2 4-32 0,0 3-16 0,0 1 0 0,1 2-48 0,-1 3-16 16,-1-1 0-16,1 4 0 0,-1 2 0 0,1 2 0 15,0 2 0-15,1-1 0 16,-1-1-176-16,1 0 0 0,0 1 0 0,2-1-176 0,-4-1 176 16,3-2 0-16,0-1 0 0,-1-2 0 15,1-1-448-15,-1-3-16 0,2-1 0 0,-1-2 0 16,-2-1-1984-16,1-2-400 0,-2-3-80 0,-4-5-13808 0</inkml:trace>
  <inkml:trace contextRef="#ctx0" brushRef="#br0" timeOffset="166181.65">16927 13630 29487 0,'-15'-10'1296'0,"10"7"288"0,-1-1-1264 0,1-1-320 16,-1 0 0-16,4 0 0 0,2 5 2432 0,0 0 416 0,0-5 96 15,0 5 0-15,5-6-2224 0,3 2-448 16,4 1-80-16,5-1-32 15,2 1-464-15,4 0-80 0,3-1-32 0,1 1 0 16,-1-1-3184-16,0-1-640 0</inkml:trace>
  <inkml:trace contextRef="#ctx0" brushRef="#br0" timeOffset="166859.65">15559 14087 18431 0,'-10'-6'816'0,"6"4"160"0,-3 1-784 0,1 0-192 0,-1-1 0 0,1 1 0 15,-2-1 768-15,0 2 128 0,2 0 0 0,0 0 16 16,1 0 560-16,-1 2 96 0,1-1 32 0,5-1 0 31,0 0 32-31,-6 2 16 0,6-2 0 0,0 0 0 0,0 0-464 0,0 0-96 0,0 0 0 16,0 0-16-16,0 0-288 0,0 0-48 0,0 0-16 15,0 0 0 1,0 0-208-16,6 4-32 0,0 1-16 0,4-2 0 0,2-1-112 0,5 0-32 0,3-1 0 16,4 1 0-16,7-2-192 0,2-2-128 0,3 1 160 15,6-1-160-15,4-1 0 0,8 0 128 0,7-1-128 0,8 0 0 0,3-1 0 0,6 1 0 16,5-1 0-16,7 0 0 0,6 1 0 15,4-1 0-15,-1 1 0 0,4 0 0 16,4-1 0-16,2 2 0 16,1 0 0-16,1-1 0 0,1 1 0 0,-2 0 0 15,-25 0 0-15,6 3 0 0,3-1 0 0,-1 0 0 16,-3 0 0-16,0 1 0 0,1 0 0 0,-3 0 0 16,-1 0 0-16,17-1 0 0,-10 0 0 0,-8 0 0 0,-10-1 128 0,-5 1-128 15,-6-2 0-15,-6 1 0 0,-5 0 128 0,-8-1-128 16,-7-1 0-16,-5 1 144 0,-6 0-144 15,-5-1 128-15,-5-1-128 0,-4 1 192 0,-2 0-192 0,-2 1 192 16,-4-1-192-16,-3 0 128 0,-3 4-128 16,0 0 128-1,-2-4-608-15,-1 1-128 0,-3-1-32 0,-2 1 0 16,-1 3-1376-16,-4 1-288 0,-2 1-48 0,-5 3-13840 0</inkml:trace>
  <inkml:trace contextRef="#ctx0" brushRef="#br0" timeOffset="167445.92">16652 14593 26719 0,'0'-6'2368'0,"1"0"-1888"0,2-2-480 0,-3 0 0 15,1 3 1968-15,-1 5 288 0,0-5 64 0,0 5 16 16,0 0-1024-16,0 0-208 0,-5 3-32 0,-2 1-16 15,-1 3-688-15,-2 2-144 0,-2 4-32 0,-2 2 0 16,-2 3-192-16,-2 0 0 16,-3 2 0-16,-1 2 0 0,-2 0 0 0,-1 3 0 0,-2 1 0 0,0 0 0 15,-1 0 0-15,2 1 144 16,0-3-144-16,2-1 128 0,3-2-128 0,2-2 0 16,1-3 144-16,0-1-144 0,5-3 160 0,0-4-32 0,3-1-128 0,1 0 192 0,2-3-48 0,1-2-16 15,6-2 0-15,0 0 0 0,-2-5-128 0,2-2 128 16,2-3-128-16,2-1 128 0,1-2-128 0,3-1 0 15,1-4 0-15,2 1 0 0,2 0 0 16,0 2 0-16,1 0 0 0,1 2 0 0,0 2 176 0,-2 2 0 16,1 2 0-16,2 3 0 0,-2 3 80 0,1 3 0 15,1 3 16-15,-1 3 0 0,-1 1-48 0,1 4-16 0,-1 1 0 16,1 1 0-16,1 1-208 0,5 7 176 0,-4-1-176 0,-5-7 160 16,1 1-160-16,4 8 0 0,-3-2 0 15,1 0 0-15,0-4 0 0,-5-5 128 0,0-1-128 0,4 6 0 16,-2-3 0-16,-4-8-224 0,3 2 32 15,0 1 0 1,0-1-1328-16,1-3-256 0,-1 0-48 0,1-3-16 16,0-2-1408-16,0-1-272 0</inkml:trace>
  <inkml:trace contextRef="#ctx0" brushRef="#br0" timeOffset="167744.2">17450 14662 37775 0,'0'0'3360'16,"0"0"-2688"-16,0-5-544 0,0 5-128 0,0 0 384 0,0 0 32 31,0 0 16-31,0 0 0 0,0 0 0 0,0 0 0 0,0 0 0 0,-6 6 0 0,-1 3-288 0,-1 2-144 16,0 3 160-16,1 2-160 0,-3 1 128 0,2 3-128 15,2 2 0-15,-1 3 144 0,1 2 32 0,0-1 0 0,2 1 0 0,0-1 0 16,1-1-32-16,1 1 0 15,2-1 0-15,1-2 0 0,1-1 48 0,6 7 16 16,0-6 0-16,-2-9 0 0,3 0 32 0,5 4 0 16,1-5 0-16,-4-5 0 0,2-2-240 0,2 0 144 0,1-1-144 0,2-1 128 31,1-3-448-31,7-2-80 0,-1-5-32 0,-8 0 0 16,3-4-1808-16,0-4-352 0,1-1-80 0,9-14-13648 0</inkml:trace>
  <inkml:trace contextRef="#ctx0" brushRef="#br0" timeOffset="167934.85">17433 14738 19343 0,'-23'-8'1728'0,"14"5"-1392"0,0 0-336 0,1-2 0 0,2 1 4624 0,0-1 864 16,6 5 160-16,0 0 48 0,0 0-4656 0,0 0-912 16,0 0-128-16,7-3-160 15,4 2 160-15,3 0-192 0,3-1 192 0,2 0-192 0,4-1-48 0,2 1-16 31,-2-1 0-31,1 0 0 0,-1-1-1376 16,-1 2-288-16,0 1-48 0,-1 1-16 0,-1 0-1056 0,-4 0-224 0</inkml:trace>
  <inkml:trace contextRef="#ctx0" brushRef="#br0" timeOffset="168123.39">17445 14882 35711 0,'0'0'1584'0,"0"0"320"0,0 0-1520 0,0 0-384 0,-5-1 0 0,5 1 0 0,0 0 320 0,0 0-16 0,0 0 0 0,0 0 0 0,10-2-64 0,-1 1-16 15,4 0 0-15,4-1 0 16,3 0-224-16,2 0 0 16,2 0 128-16,2 0-128 15,3-2-432-15,0 0-128 0,3-2-16 0,2 0-16 0,1-1-944 0,1-2-192 0,3 0-48 0,2-2-7696 16,-2 0-1552-16</inkml:trace>
  <inkml:trace contextRef="#ctx0" brushRef="#br0" timeOffset="168518">18138 14686 3679 0,'5'-4'320'0,"2"-2"-320"0,-3 1 0 0,1-1 0 16,-2 1 4992-16,-3 5 912 0,3-6 192 0,-3 6 48 15,0 0-3104-15,0 0-608 16,0 0-128-16,0 0-32 0,0 0-624 0,-5 0-128 16,-2 5-32-16,1 1 0 0,-2 4-720 0,1 3-160 15,-3 3-32-15,0 0 0 0,1 3-256 0,-1 2-64 0,-1 2-16 0,-5 12 0 16,2-3 16-16,5-10 16 16,-1 0 0-16,-4 11 0 0,0-1-272 0,2-4 0 15,1-4 0-15,2-2 0 0,1-4 0 0,1-2 0 16,2-5 0-16,2-2 0 0,3-9 0 0,0 0 128 15,0 0-128-15,0 0 0 0,0 0 0 0,0 0-272 16,0 0 16-16,7-8 16 0,1-5 240 0,3-5-192 0,-2-5 192 0,0 4-192 16,1-3 48-16,2-5 16 0,1-5 0 0,1-1 0 15,-2-2 128-15,4-3 0 0,-1 2 0 0,-1 3 0 16,0 2 0-16,-3 6 128 0,-2 3 0 0,1 3 0 16,-2 3 304-16,-2 4 64 0,0 2 16 0,0 3 0 15,-1 3-160-15,1 0-32 0,-6 4 0 0,0 0 0 0,0 0-128 0,4 5-16 16,2 3-16-16,-1 0 0 15,-3 3 32-15,0 3 0 0,1 2 0 0,-1 3 0 16,-1 1-192-16,1 2 192 0,-1 1-192 0,0 1 192 0,2-1-192 16,-1 1 0-16,1 0 0 0,0 1 128 0,1-2-128 0,-1 0 0 15,0-1 0-15,2-2 0 0,-1-1-160 0,2 0-64 16,-1-1-16-16,1-4 0 16,-1-1-496-16,1-2-96 0,1-1-32 0,-2-2 0 15,-1-3-2592-15,-4-5-528 0</inkml:trace>
  <inkml:trace contextRef="#ctx0" brushRef="#br0" timeOffset="168690.12">17982 14893 33167 0,'-11'-5'2944'0,"11"5"-2352"16,-5-6-464-16,3 1-128 0,2-1 2016 0,0 6 384 16,3-5 80-16,3 0 16 0,3 1-2304 0,0 0-448 0,4 1-80 0,2 1-32 15,5 0 176-15,3-2 48 16,2 1 0-16,3 0 0 0,1 0 16 0,1-2 0 0,2 0 0 0,1 0 0 31,4 1-2368-31,1-1-448 0,-5 1-112 0</inkml:trace>
  <inkml:trace contextRef="#ctx0" brushRef="#br0" timeOffset="169097.88">17199 14429 29887 0,'0'0'1328'0,"0"-5"272"0,-1 0-1280 0,1 5-320 15,0 0 0-15,0 0 0 0,0 0 960 0,0 0 128 16,-5 1 16-16,-1 3 16 0,1 4-336 0,-2 3-64 16,0 2-16-16,-2 6 0 0,1 4-208 0,-3 4-48 0,1 2-16 0,0 5 0 15,0 3-112-15,-1 1 0 0,-2 3-16 0,1 2 0 16,1 2-80-16,-2 24-16 0,3-5 0 0,4-4 0 15,5-3-208-15,2-4 0 16,3-2 0-16,2 0 0 0,3-1 0 0,3-4 0 0,3-3 0 0,2-2 0 16,3-4-448-16,3-1-48 15,3-7 0-15,4-2 0 0,2-3-336 0,5-5-80 0,5-5-16 16,6-3-9760-16,4-4-1968 0</inkml:trace>
  <inkml:trace contextRef="#ctx0" brushRef="#br0" timeOffset="169457.57">18560 14487 28559 0,'0'0'2544'0,"5"-6"-2032"16,-1 1-512-16,1 1 0 0,2 0 1984 0,0 1 320 15,-1 1 48-15,2 1 16 0,0 1-1312 0,-1 1-256 0,-7-1-48 0,10 3-16 16,1 4-176-16,0 1-48 0,-1 0 0 0,0 4 0 16,1 3-80-16,1 2-32 0,2 4 0 0,-1 5 0 15,-5 1 48-15,0 4 0 0,1 1 0 0,-1 3 0 16,-1 2-48-16,-3 4 0 0,-2 2 0 0,-3 3 0 16,-4 4-80-16,-2 1-32 0,-2 2 0 0,-9 21 0 15,-1-7-160-15,-1-5-128 0,-1-6 192 16,1-4-192-16,-1-3 0 0,2-5 0 0,-4-5 0 0,2 0 0 15,0-5-320-15,-1-1 16 0,-2-5 16 16,-2-2 0 0,-4-1-1440-16,-3-1-272 0,-3-3-64 0,-1-2-10368 0,0-2-2080 0</inkml:trace>
  <inkml:trace contextRef="#ctx0" brushRef="#br0" timeOffset="169849.6">18874 14308 26719 0,'2'-10'1184'0,"1"4"240"0,3-1-1136 0,-2 0-288 16,-1 1 0-16,1-1 0 0,-1 4 1792 0,-1-2 288 16,-2 5 64-16,0 0 16 0,0 0-624 0,0 0-128 0,0 0-32 0,-6 0 0 15,-9 2-672-15,-3 5-144 0,-6 3-32 0,-3 6 0 16,-4 6-320-16,-3 5-64 0,-3 4-16 0,-6 7 0 16,-7 7 144-16,-6 6 32 0,-10 6 0 0,-6 6 0 15,-5 6-160-15,-4 4-16 16,-1 3-128-16,-34 27 192 0,8-13-192 0,13-8 144 0,10-7-144 0,9-4 128 15,8-4-128-15,3-5 0 0,1-4 144 16,6-5-144-16,6-4 0 0,6-4 128 0,3-2-128 0,5-3 0 16,2-3-1056-16,7-4-288 0,2-3-48 0,5-4-16 15,4-2-1584-15,2-4-320 0,1-4-64 0</inkml:trace>
  <inkml:trace contextRef="#ctx0" brushRef="#br0" timeOffset="170323.28">17704 12462 31327 0,'1'-15'2784'0,"1"6"-2224"16,-1 0-560-16,-1 9 0 0,2-5 2096 0,1 0 304 15,-3 5 64-15,0 0 16 0,0 0-2160 0,0 0-320 0,0 0-304 0,-5 8 64 16,-2 2 64-16,-5 7 16 16,-2 3 0-16,-12 11 0 0,0 3 160 0,9-13 0 0,-3 5 0 0,-7 6-128 0,-4 6 128 15,-5 5 0-15,-4 3 0 0,-2 3 128 0,-6 4 64 0,-42 48 32 16,14-14 0-16,8-5 0 0,3-2 80 0,2-5 16 16,2-5 0-16,1-2 0 0,2-2-144 0,3 0-32 15,3-2 0-15,2-3 0 0,0-4-144 0,2-4 192 16,1-3-192-16,-1 0 192 0,1-2-192 0,0-3 0 15,2-2 0-15,3 0-176 32,0 2-2064-32,1-2-400 0,-1-1-96 0</inkml:trace>
  <inkml:trace contextRef="#ctx0" brushRef="#br0" timeOffset="184733.23">19868 13703 19343 0,'0'0'1728'0,"0"0"-1392"16,0 0-336-16,-4-2 0 0,-1-1 1824 0,5 3 288 0,0 0 64 0,0 0 16 15,0 0-400-15,0 0-64 0,0 0-32 0,0 0 0 16,0 0-896-16,0 0-176 0,0 0-48 15,0 0 0-15,7-2-192 0,1 0-64 16,0 0 0-16,4 1 0 0,1 0-64 0,0 0 0 16,-1-1-16-16,1 2 0 0,1 0-240 0,1 0 128 15,0 2-128-15,-1-1 0 16,0-1-576-16,-1 2-192 0,-1 1-64 0,-1 0-9808 0,-2 1-1968 16</inkml:trace>
  <inkml:trace contextRef="#ctx0" brushRef="#br0" timeOffset="184918.97">19825 13874 29487 0,'0'0'1296'0,"-5"0"288"16,5 0-1264-16,0 0-320 0,-6 3 0 0,6-3 0 0,0 0 912 0,0 0 128 0,0 0 32 0,0 0 0 15,0 0-432-15,6 4-96 16,1-1-16-16,2 0 0 0,3-1-272 0,1-1-48 16,4 0-16-16,1-1 0 0,0-2-48 0,2-2-16 0,3 0 0 0,4-1 0 31,0-1-2544-31,4-1-512 0</inkml:trace>
  <inkml:trace contextRef="#ctx0" brushRef="#br0" timeOffset="185630.89">21908 13122 13823 0,'4'-10'608'16,"-2"5"128"-16,0-3-592 0,2 0-144 0,0-1 0 0,2 1 0 0,-1-1 2272 0,1 1 416 15,0 2 96-15,-3 0 16 0,2 2-848 0,-5 4-160 16,0 0-48-16,0 0 0 0,0 0-448 0,0 0-80 16,0 0-32-16,0 0 0 0,-6 7-672 0,0 3-128 15,-2 1-16-15,0 2-16 0,-2 3-224 0,-1 0-128 16,-1 2 128-16,-1 2-128 0,0 1 0 0,0 0 144 16,0-2-144-16,0 2 0 0,1-1 128 0,1 0-128 15,4-3 0-15,-1 0 0 0,0-2 128 0,2-1-128 16,-1-2 0-16,3-2 0 0,0-2 128 0,3 0-128 15,1-8 144-15,0 0-144 0,0 0 256 0,0 0-64 16,0 0 0-16,7-4 0 0,2-3 64 0,2-2 0 16,1-4 0-16,3-1 0 0,1-3-128 0,2-1 0 15,-1-6-128-15,1 0 192 0,1 0-192 0,1 0 0 0,-1 0 128 0,-2 1-128 16,-1 2 128-16,-2 3-128 0,-1 3 176 0,-1 4-176 16,-1 1 320-16,-2 4-32 0,-1 4-16 0,-2 3 0 15,-6-1-32-15,5 8-16 16,-2 2 0-16,-1 2 0 0,0 2-80 0,1 3-16 0,-2 1 0 0,0 2 0 15,1 2-128-15,-1 0 0 0,0-1 0 0,0 1 128 0,2 0-128 16,0 0 0-16,-1 1 0 0,1-2 0 0,1-1 0 16,0-4 0-16,0 0 0 0,2-2 0 0,-1 0 0 15,3-2 0-15,-2-1 0 16,0-2 0-16,1-2-160 0,1-2-64 0,1-1-16 0,-1-3 0 16,0-1-800-1,1-2-176-15,-1-2-16 0,0 0-10032 0,-1-3-2016 0</inkml:trace>
  <inkml:trace contextRef="#ctx0" brushRef="#br0" timeOffset="185835.7">21902 13093 27647 0,'-7'-5'2448'0,"1"-2"-1952"16,-1 0-496-16,3-1 0 0,1 0 1568 0,0 2 224 15,2 0 32-15,1 1 16 0,0-1-1328 0,1 1-256 0,3-1-48 0,1 2-16 16,4-1-192-16,3 2 0 0,2 0 0 0,3 1 0 15,0-2 0-15,2 2-192 0,2 0 192 0,1 0-208 32,-1-1-1008-32,0 2-192 0,0 0-32 0,-1 0-12448 0</inkml:trace>
  <inkml:trace contextRef="#ctx0" brushRef="#br0" timeOffset="186198.4">22442 12664 31327 0,'0'-8'2784'15,"0"-3"-2224"-15,0-1-560 0,2-1 0 16,2 2 528-16,0 2 0 0,2-1 0 0,0 1 0 0,1 2-16 0,0 2 0 16,2 0 0-16,2 3 0 15,1 2-368-15,-1 1-144 0,0 1 0 0,-1 3 144 0,0 0-144 0,0 3 0 16,-2 2 144-16,-2 2-144 0,0 2 0 0,-2 2 128 15,-3 1-128-15,-2 3 0 0,-2 2 0 0,-3 3 144 0,-1 1-144 0,-3-1 0 16,-3-1 144-16,-1-2-144 16,0-2 0-16,1-2 144 0,0-3 0 0,1-3 0 15,1-2 0-15,1-1 0 0,1-3 480 0,2 0 80 0,3-2 32 0,4-4 0 16,0 0-96-16,0 0 0 0,0 0-16 0,7 3 0 16,0-2-304-16,5 0-48 0,3-1-16 0,2 0 0 15,3-1-256-15,2 1 0 0,0-1 0 0,2-1 0 16,2 1 0-16,-1 0 0 0,-1 1 0 0,0 0 0 15,2 1-192-15,-3 2-160 16,0-1-32-16,2 1 0 0,1 0-2368 16,1 3-496-16,-3-1-80 0</inkml:trace>
  <inkml:trace contextRef="#ctx0" brushRef="#br0" timeOffset="186908.84">21196 13827 19343 0,'0'0'848'0,"0"0"192"0,-7-2-832 0,2 1-208 0,-1-1 0 0,1-1 0 15,-2 0 2080-15,2 1 368 16,-1 1 80-16,6 1 16 0,-5-1-1136 0,5 1-208 0,0 0-48 0,0 0-16 15,0 0-592-15,0 0-112 16,0 0-32-16,0 0 0 0,0 0-48 0,6 1-16 16,3 0 0-16,2 1 0 0,2-2 64 0,2 0 16 0,3-1 0 0,5 0 0 15,4 0-48-15,5 1-16 0,4 0 0 0,7-1 0 16,6 0-96-16,5-2 0 16,5 1-16-16,5 0 0 0,7 0-112 0,8 0-128 15,8 1 176-15,4-1-176 0,3 0 0 0,6 1 0 16,7 0 0-16,0 0 0 0,0 0 128 0,3 0-128 0,3 1 0 0,-2 0 0 0,-3 0 0 15,0 2 128-15,-2 2-128 0,-6-1 0 0,-5-2 0 16,-5 0 0-16,-6 0 0 0,-6 1 0 0,-4 0 144 0,-8 2-144 16,-8-4 0-16,-8 0 144 0,-8-2-144 15,-7 1 128-15,-7 0-128 0,-3 1 128 0,-9-3 32 0,-2 1 0 16,-4 0 0-16,-3-2 0 0,-7 4-160 0,0 0 0 16,0 0 0-16,-3-4 0 15,-3-1-560-15,0 2-192 0,-2 0-32 0,-2 3-10736 16,0-1-2128-16</inkml:trace>
  <inkml:trace contextRef="#ctx0" brushRef="#br0" timeOffset="187862.65">21623 14451 14735 0,'-8'-7'1312'0,"5"3"-1056"0,-2-2-256 0,1-1 0 15,-2-1 3008-15,3-1 528 0,0 0 112 0,1-1 32 0,-1 1-1712 0,3-2-352 16,1-2-64-16,3 2-16 0,0 0-384 0,3 0-64 16,0 0-32-16,2 0 0 15,1 0-464-15,1 0-80 0,1 2-32 0,1 0 0 16,3 1-160-16,-1 3-48 0,0-1 0 0,-2 3 0 0,-1 2-64 0,-1 3-16 15,-1 1 0-15,-1 4 0 0,-2 2-192 16,-1 2 0-16,-2 3 128 0,-4 3-128 0,0 1 0 0,-4 1 0 16,-1 3 0-16,-2 2 0 0,-3 2 0 0,-2 1-192 0,-2 0 192 0,1 0-160 0,0-1 160 0,1-2-160 15,1-2 160-15,1-3-160 16,1-4 160-16,3-1 0 16,0-3 0-16,2 0 0 0,0-4 128 0,2-1 64 0,2-6 16 15,0 0 0-15,2 5 240 0,4 0 32 0,-6-5 16 0,8 2 0 0,2-1-144 0,1-1-32 16,1 0 0-16,2-1 0 0,2 0-144 0,0-1-48 15,-2-1 0-15,0 1 0 0,1 0-128 0,-2 0 0 16,0 0 0-16,-1 0 128 0,0 1-128 0,-1 0-176 16,-1-1 48-16,0 1 0 15,-1 0-1664-15,1 0-320 0,1 0-64 0,-1 0-9520 32,-1-1-1904-32</inkml:trace>
  <inkml:trace contextRef="#ctx0" brushRef="#br0" timeOffset="188006.02">22150 14567 26719 0,'0'0'2368'16,"0"0"-1888"-16,0 0-480 0,0 0 0 15,0 0 1520-15,0 0 208 0,-6 3 32 0,2 0 16 16,-1 0-944-16,1 1-192 0,4-4-48 0,-6 4 0 0,1 0-592 0,5-4 0 16,0 0 0-16,0 0-10448 15,0 0-2032-15</inkml:trace>
  <inkml:trace contextRef="#ctx0" brushRef="#br0" timeOffset="188414.07">22368 14490 17503 0,'-5'5'1552'0,"-2"1"-1232"16,2 3-320-16,-2 1 0 0,1 2 1456 0,-1 0 224 16,-1 2 48-16,2-1 16 0,0 0-1040 0,3 0-192 15,-3 0-64-15,3 2 0 0,2-3 256 0,1-1 32 0,2-1 16 16,3-2 0-16,0 0 112 0,3-1 32 15,1-1 0-15,1 0 0 0,1-2-16 0,1-2 0 16,3 2 0-16,-2-3 0 0,-1-2-560 0,0-3-128 16,1-1 0-16,-4-2-16 0,-1 1-176 0,-2-4 0 0,-2-1 144 0,-1-1-144 15,-3-1 128-15,-2-1-128 0,-3 0 128 0,-3-1-128 16,-3-1 0-16,-2 1 0 0,-3-1 0 0,1 2-192 16,-2 0 192-16,1-2 256 0,-2 3-64 0,1-1-16 15,-1-1 128-15,2-1 16 0,0 1 16 0,3 0 0 0,1 1 224 16,2-1 32-16,1 0 16 0,4 1 0 15,3 0 208-15,0 0 32 0,5 0 16 0,1 2 0 16,3 1-512-16,1-1-96 0,2 4-32 0,2 2 0 16,3 1-224-16,1 2-128 0,3 1 128 0,-3 2-208 15,2 2 208-15,2 3-176 0,-3 0 176 0,-1 3-160 0,-4 1 160 0,-2 2 0 16,-1 0 0-16,-3 1 0 0,-2 2 0 0,-2 1 0 16,-2 1 0-16,-4 1-128 15,-2 1-320-15,-3 0-64 0,1-1-16 0,-4-1 0 16,0-2-1456-16,1-1-304 0,1-1-48 0,1-3-13312 0</inkml:trace>
  <inkml:trace contextRef="#ctx0" brushRef="#br0" timeOffset="189089.2">23001 14178 27231 0,'1'-11'1216'0,"-1"11"240"0,2-7-1168 0,0 1-288 15,4-1 0-15,-2 2 0 0,-4 5 1312 0,0 0 208 0,0 0 32 16,0 0 16-16,0 0-608 0,0 0-128 0,0 0-32 15,-1 6 0-15,0 4-656 0,-1 2-144 0,-1 3 0 0,-1 1 0 0,0 2 0 16,0-1 0-16,-2 0 144 0,-1 3-144 0,3 1 192 0,0-1-64 16,-1 2 0-16,2 0 0 15,1 0-128-15,1-2 0 0,0-2 0 0,-1-2 0 0,2-1 192 0,2-2-64 32,0-2 0-32,2-1 0 0,-1-3 448 0,2 0 64 0,1-3 32 0,4 2 0 0,0-3 16 0,-2-2 0 15,2-1 0-15,1-1 0 0,1-1-304 0,1 0-48 16,1-1-16-16,2-1 0 0,-1 1-192 0,1 0-128 0,-1-1 128 0,0 1-128 15,0 1 0-15,-1 0-160 16,-1-1 16-16,-1 2 0 16,-1 0-608-16,-1 1-112 0,-2 0-32 0,0 1 0 15,-2 0-2080-15,-6-1-416 0,0 0-96 0</inkml:trace>
  <inkml:trace contextRef="#ctx0" brushRef="#br0" timeOffset="189340.25">22789 14654 22111 0,'-6'-2'1968'0,"1"1"-1584"0,-1 0-384 0,6 1 0 0,0 0 2784 0,0 0 480 0,0 0 80 0,0 0 32 0,0 0-2032 0,0 0-384 15,0 0-96-15,10 1-16 0,2 1-352 0,6-1-80 16,4 0-16-16,4 1 0 16,4-2-64-16,3-2-16 0,0 1 0 0,2-1 0 0,1-1-160 0,3 0-32 15,-2-2-128-15,1 2 192 0,0 1-192 0,0 1 144 16,-3 1-144-16,-2-2 128 0,-6 2-128 0,-1 0 0 15,-3 0 0-15,-2 2 0 16,-6-1-1504-16,-3 1-288 0,-1 0-48 0,-3 2-16 16,-5 2-1328-16,-3 1-272 0</inkml:trace>
  <inkml:trace contextRef="#ctx0" brushRef="#br0" timeOffset="189644.64">22966 14902 26831 0,'0'0'1184'0,"0"0"256"0,0-8-1152 0,0 8-288 0,1-4 0 0,1-4 0 0,-1 0 1552 0,-1 8 256 16,3-5 48-16,-3 5 16 0,4-7-320 0,-4 7-64 0,0 0-16 0,0 0 0 15,0 0-704-15,0 0-160 0,0 0-32 0,3 7 0 16,-2 1-160-16,0 5-32 0,-1 0-16 0,-1-2 0 15,0 1-80 1,-2 9-16-16,-1 1 0 0,2-7 0 0,0 3-128 0,-2 8-16 0,-2-1-128 0,3-9 192 16,1 2-192-16,-2 7 0 0,1-2 128 0,2-9-128 15,0 0 0-15,0 3 0 0,0-1 0 0,1-4 0 16,0-1-496 0,2-1-32-16,-2-10-16 0,4 8 0 0,-4-8-1936 15,7 7-384-15,-7-7-80 0,0 0-12624 0</inkml:trace>
  <inkml:trace contextRef="#ctx0" brushRef="#br0" timeOffset="189935.46">22917 15043 29487 0,'-8'-15'1296'0,"5"8"288"0,-3-4-1264 0,1-5-320 16,2 4 0-16,3 4 0 0,0 1 1840 0,2-3 304 16,0 2 64-16,2 4 16 0,2-1-1200 0,5-1-256 15,0 0-32-15,4 2-16 0,-1-1-464 0,2 2-112 16,1 1-16-16,1 1 0 15,-2 1-128-15,-4 1 0 0,1 1 144 0,2 1-144 0,-3 2 0 0,1 1 0 0,0 2 0 0,-3 2 0 32,-1 1 0-32,-1 1 0 0,-2 2 0 0,1 7 0 15,-4-2 0-15,-2 1 0 0,-3 1 0 0,0 0-128 0,-5 0-176 0,-1-2-16 0,-1-1-16 0,0-2 0 16,-1-1 144-16,0-2 16 0,-2-2 16 0,0-2 0 16,0-3 160-16,0 1 128 0,-3-2-128 0,1 0 176 15,0-1-176-15,-2 0 128 0,1-2-128 0,1 0 128 31,1-1-448-31,2 0-112 0,-1-2-16 0,1 0 0 16,0-1-2304-16,1-2-448 0</inkml:trace>
  <inkml:trace contextRef="#ctx0" brushRef="#br0" timeOffset="190931.37">23033 15155 8287 0,'0'0'736'0,"0"0"-592"15,0 0-144-15,0 0 0 0,0 0 2832 0,0 0 544 16,8-5 96-16,-8 5 32 0,6-5-2048 0,-6 5-416 16,7-7-80-16,-2 1 0 0,0 0-128 0,-1-1 0 0,-1-1-16 0,0 2 0 15,-1-1 64-15,0-4 16 0,-1 0 0 0,-1 4 0 16,-1-1-48-16,-1-3 0 0,-2 0 0 15,0 0 0-15,-1 0-64 0,-3 1-16 0,0 2 0 0,2-1 0 0,-3 4-192 0,0 1-32 16,-1 1-16-16,-1 1 0 0,-1 0-224 0,-1 4-48 16,-2 0-16-16,1 2 0 0,0 2-240 15,0 0 0-15,0 3 0 0,-3 1 0 16,1-1 0-16,2 3 0 0,0 2-128 0,2 0 128 0,1 1-192 16,2 1 64-16,1 2 128 0,4-1-208 0,0 1 208 0,1 0-192 15,2-1 192-15,2 0-192 16,2-2 192-16,2 1 0 0,-1-4 0 0,3 0 0 0,2-2 0 15,1-2 0-15,1 0 0 0,-3-3 0 0,2-2 0 0,7 0 0 0,-2-3 176 16,2-1-48-16,-1-3 48 0,1-2 16 16,-2 0 0-16,2-4 0 0,-2-5-16 0,0 0 0 0,0-3 0 0,-1-3 0 15,-1-2 0-15,0-4 0 16,-2-4 0-16,-1-1 0 0,0 0-32 0,-1 0 0 0,-1-2 0 0,-3 2 0 16,1 2-144-16,-1 1 160 15,0 3-160-15,-3 2 160 0,-2 2-32 0,-1 2-128 0,0 2 192 0,-2 5-64 16,0 2 256-16,0 3 64 0,3 8 0 0,-4-3 0 15,0 1-128-15,4 2-32 0,-4 2 0 0,-2 3 0 16,0 4-288-16,0 3 0 0,2 4 0 0,0-5 0 0,1 2-176 0,0 10 176 16,1 1-192-16,0 1 192 0,1 2-144 0,1 0 144 31,3 2 0-31,-1-9-144 0,1 1 144 0,3 10 0 16,0-2-144-16,1-10 144 0,3-2 0 0,1 9 0 0,0-4 0 0,1-4 0 0,2-1-128 0,0-4 128 15,2-2 0-15,0-3 0 16,1-4-400-16,0-2-16 0,1-1 0 0,2-2 0 15,2-3-1440-15,-1-2-304 0,-2-1-48 0,0-2-8800 16,0-2-1776-16</inkml:trace>
  <inkml:trace contextRef="#ctx0" brushRef="#br0" timeOffset="191466.63">23630 14181 10127 0,'0'0'896'0,"-1"-5"-704"0,-1-2-192 0,1 2 0 15,1-1 2176-15,0 2 416 0,1-2 80 0,-1 1 16 16,0-2-368-16,1 0-64 0,0-1-16 0,0 1 0 16,0 1-320-16,1-1-64 0,1 0 0 0,0 2-16 0,-1-1-416 0,0 1-80 15,2-1 0-15,-4 6-16 16,2-5-304-16,1 1-64 0,2-1-16 0,-5 5 0 0,4-3-336 0,-4 3-64 31,7-1-16-31,-1 1 0 0,-6 0-320 0,8 4-64 0,-2 2-16 0,2 2 0 0,0 2-128 0,-2 2 128 31,0 3-128-31,3 2 128 0,4 3-128 0,0 3 128 0,-2 3-128 0,0 2 128 16,1 3-128-16,-4 6 0 0,-5 3 0 0,2 1 0 0,1 3 144 0,-1 5-144 16,-6 0 160-16,-1 0-160 0,1 1 144 0,-1 0-144 15,-2 1 128-15,-2-1-128 0,-1 0 144 0,-2-1-144 16,-2 0 160-16,-6 17-160 0,0-10 144 0,0-7-144 0,-3-5 128 0,-2-4-128 0,-1-5-240 15,-2-1-128-15,-4-2-16 0,-1-2-16 32,-6-2-1104-32,-4-1-224 0,-5-2-32 0,-5-1-16 0,-3 1-1856 0,0-2-368 15,-21 3-80-15,12-3-16 0</inkml:trace>
  <inkml:trace contextRef="#ctx0" brushRef="#br0" timeOffset="192115.89">21648 14191 11967 0,'0'0'1072'0,"0"-5"-864"0,-2-2-208 0,1 1 0 0,0-1 2032 0,-1 0 352 16,1 0 80-16,0 0 16 0,0 0-240 0,0 1-32 16,-1-1-16-16,0 2 0 0,-1 0-864 0,3 5-176 15,-3-4-48-15,0 1 0 0,3 3-400 0,-5-3-96 16,0 1-16-16,-1 2 0 0,0 1-208 0,-1 2-64 15,-2 0 0-15,0 2 0 0,-1 2-160 0,-1 1-32 16,-3 0-128-16,0 3 192 0,-1 3 32 0,-2 2 0 16,0 2 0-16,-1 4 0 0,0 3-224 0,1 5 0 0,-2 3 0 0,2 1 0 15,0 2 0-15,1 5 128 0,-1 2-128 16,-5 25 0-16,3-3 0 0,4-2 128 0,2-2-128 0,2 2 0 16,2 0 0-16,3 0 0 0,3 2 0 0,2-2 0 15,3-1 0-15,5-2 0 0,-1 1 0 16,5-4 0-16,4-3 0 0,2-3 176 15,2-2-176-15,4-4 160 0,2-2-160 0,4-4 128 16,2-1-128-16,3-4 128 0,3-4 16 0,2-5 0 0,-1-3 0 0,0-3 0 16,-3-5-144-16,1-4 128 0,-2-5-128 15,3-3 128-15,-1-3-128 0,0-3 0 0,1-4 0 0,-2-1 0 16,-2-2-1888-16,-1-1-352 0,-4 0-80 0,-1-2-12544 16</inkml:trace>
  <inkml:trace contextRef="#ctx0" brushRef="#br0" timeOffset="192985.01">23996 14024 23775 0,'-2'-11'1056'0,"2"11"224"0,-1-8-1024 0,0 1-256 0,1-2 0 0,1 0 0 0,-1 0 1008 0,1 0 144 15,1 1 48-15,2 0 0 16,-3 1-32-16,3 1 0 16,2 0 0-16,0 2 0 0,2-1-496 0,0 2-96 0,1 1-32 0,-1 2 0 15,3 1-224-15,-2 1-32 0,1 3-16 0,-1 0 0 16,0 4-272-16,-4 2 128 0,0 3-128 0,-2 1 0 15,-3 1 144-15,-2 2-144 0,-3 1 0 0,-1 3 144 0,-5 2-144 0,0-1 0 0,0 0 144 0,0-2-144 32,0-3 128-32,1 0-128 15,1-4 160-15,1-2-160 0,1-2 288 0,1-1-32 16,3-2-16-16,-2-2 0 0,5-5 464 0,0 0 80 0,0 0 32 0,0 0 0 16,0 0-176-16,0 0-48 0,10 1 0 15,1 0 0-15,1-1-208 0,4 0-64 16,1 0 0-16,3-1 0 0,2 0-320 0,1 0 144 0,1 1-144 0,2 0 0 15,-2 0 0-15,-1 0 0 0,-2 1 0 0,-1-1 0 16,-2 0 0-16,0 1 0 0,-3 1 0 0,0 1 0 16,-4-2 0-16,-1 1-144 0,-3 0-16 0,0 0 0 15,-2 1-480 1,-5-3-80-16,0 0-32 0,5 5 0 0,-5-5-1168 0,2 6-256 16,-2-6-32-16,0 6-13360 0</inkml:trace>
  <inkml:trace contextRef="#ctx0" brushRef="#br0" timeOffset="196053.03">20557 13306 10703 0,'0'0'464'0,"0"0"112"0,-1-5-448 0,1 0-128 16,-1-1 0-16,1 1 0 0,0-1 1232 0,1 1 240 0,0-1 32 0,0 1 16 15,1-2 80-15,0 1 32 0,0-2 0 0,1 0 0 16,1 2 80-16,-1-1 16 16,1 0 0-16,-1 2 0 0,0-2-112 0,-1 2-16 0,0-1 0 0,-2 6 0 15,0 0-512-15,0 0-128 0,0 0 0 0,0 0-16 16,0 0-624-16,3 8-128 0,-3 2-32 0,0 3 0 15,0 4-160-15,1 0 0 0,-1 3 0 0,0 2 128 16,0 1-128-16,1 1 0 16,0 1 0-16,0 1 0 0,0 3 144 0,0-2-144 0,1-1 160 0,-1 1-160 0,0-3 0 15,0-1 128-15,0-1-128 0,0 0 0 0,0-2 176 16,0-2-16-16,1-2 0 0,1-2 0 0,-3-2-160 0,1 1 0 16,0-4 0-16,0 0 0 15,-1-2-304-15,1-2-80 0,-1-5-32 0,0 0 0 16,0 0-1440-16,0 0-272 0,0 0-64 0,0 0-7632 0,0 0-1520 0</inkml:trace>
  <inkml:trace contextRef="#ctx0" brushRef="#br0" timeOffset="196351.82">20386 13794 25279 0,'0'0'1120'0,"-6"0"224"0,-1 0-1072 0,0 1-272 0,7-1 0 0,-5 1 0 16,5-1 944-16,0 0 128 0,-5 4 16 0,5-4 16 15,0 0-80-15,0 0 0 0,0 0-16 0,4 5 0 16,0 1-448-16,4-2-96 0,1-1-16 0,5 0 0 16,1-1 160-16,5 0 32 0,3-1 0 0,6 0 0 15,4-1-192-15,3-1-16 0,2 0-16 0,0 0 0 16,-3-1-128-16,1-1-32 0,-2 1 0 0,-2 1 0 16,-2 0-256-16,0 1 0 0,-2 0 128 0,-2 1-128 0,-3 0 0 0,-1 1 128 15,-2 1-128-15,-3-1 0 16,0 1 0-16,-2 0 0 0,0 1-160 15,-3 0 160-15,-3 1-832 16,-3 0-32-16,0 1-16 0,-2-1 0 0,-4-5-448 16,0 7-80-16,-3 1-32 0,-3 2 0 0,-1 1-1792 0,-2 0-352 0,-19 12-80 0,5-3-16 0</inkml:trace>
  <inkml:trace contextRef="#ctx0" brushRef="#br0" timeOffset="196744.56">20738 14160 25791 0,'0'0'2304'0,"0"0"-1856"0,0 0-448 0,-4-3 0 0,-1 1 944 0,1 2 80 15,-3 2 32-15,-1 1 0 0,-2 3-336 0,-1 3-64 16,-1 2-16-16,-4 2 0 0,-1 2-480 0,-3 0-160 16,-1 1 0-16,-1 2 0 0,1-1 272 0,-3 2-48 15,0 1-16-15,-1 0 0 0,1-1 64 0,1 1 16 0,-1-1 0 0,1-1 0 16,0-3 160-16,1-2 16 0,2-2 16 0,-2-2 0 15,2-1 240-15,1-2 48 0,2-1 16 0,0-2 0 16,3-1-288-16,1-1-64 0,1-1-16 0,2-2 0 16,3-1-64-16,2-2-16 0,2-1 0 0,3-2 0 0,3-2-112 15,2-3-32-15,4-2 0 0,2-1 0 0,3 0-192 16,2-2 0-16,1 2-192 0,2 1 192 0,0 2-176 16,-1 1 176-16,1 1-160 0,0 3 160 0,-1 2 0 0,-1 2 0 15,-3 3 0-15,1 3 0 0,-2 3 0 0,0 1 0 16,-1 4 0-16,0 2 0 0,-1 1 0 0,0 1 0 15,-1 1 128-15,0 2-128 0,1 0 0 16,0 1 0 0,0 0 0-16,0-1 0 0,0 0 0 0,0-1 0 0,0 1 128 0,1-2-128 0,1-1 0 0,1-3 0 15,-1-2-208-15,1-2 80 16,0-2-576-16,2 0-96 0,-1-4-32 0,1-2 0 16,-1-4-2128-16,0-1-432 0</inkml:trace>
  <inkml:trace contextRef="#ctx0" brushRef="#br0" timeOffset="197322.54">21175 13891 13823 0,'0'0'1216'0,"-7"2"-960"15,-1 0-256-15,-1 2 0 0,1-1 1408 0,0 1 224 0,1 0 48 0,-1 0 16 0,0 2-1280 0,1-1-256 16,-1 1-160-16,1-2 192 0,3 0 448 0,4-4 80 0,0 0 32 15,0 0 0-15,0 0 192 0,0 0 32 32,0 0 16-32,0 0 0 0,0 0-192 0,0 0-32 0,0 0-16 0,3-3 0 15,-3 3-48-15,6-7-16 0,0-1 0 0,1-2 0 0,-2 0-288 0,1 1-48 0,-2 0-16 0,0 0 0 16,-2 2-128-16,-1 0-16 16,-1 2-16-16,0 5 0 15,0 0 112-15,0 0 32 0,-5-4 0 0,5 4 0 16,-5 1-192-16,-1 3-128 0,0 0 192 0,0 3-192 15,2 2 0-15,0 0 0 0,-2 1-192 0,2 0 48 16,0 0 144-16,2-1 0 0,0 0 0 0,1-2-128 16,1 0 128-16,0-1 0 0,0-6 128 0,0 0-128 15,0 0 448-15,0 0 0 0,0 0 16 0,5-3 0 16,1-1 320-16,-3-2 64 0,2 1 16 0,-2-2 0 16,-1-3-336-16,0-2-64 0,0 2-16 0,1-1 0 15,-2 2-256-15,0 0-48 0,-1 1-16 0,0 1 0 0,0 2-128 16,0 5 0-16,0 0 0 0,0 0 0 0,0 0-304 0,0 0-32 15,-1 8-16-15,-1 3 0 16,0 2-1600-16,2 1-320 0,2 2-64 0,1-1-13216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4T13:06:57.853"/>
    </inkml:context>
    <inkml:brush xml:id="br0">
      <inkml:brushProperty name="width" value="0.05292" units="cm"/>
      <inkml:brushProperty name="height" value="0.05292" units="cm"/>
      <inkml:brushProperty name="color" value="#FF0000"/>
    </inkml:brush>
  </inkml:definitions>
  <inkml:trace contextRef="#ctx0" brushRef="#br0">5368 881 15663 0,'4'-14'688'0,"-3"7"144"0,0-2-656 0,3 1-176 0,-4 0 0 0,3-1 0 16,-1 1 4016-16,0 1 768 0,1 0 144 0,-2 2 48 16,-1 5-3392-16,0 0-688 0,0 0-128 0,0 0-16 15,0 0-96-15,0 0-16 0,-7 5 0 0,-1 5 0 0,0 3-176 0,-2 4-32 0,-1 1-16 0,-4 6 0 16,-1 0-160-16,-3 2-16 16,-1 3-16-16,-3 0 0 0,-3 2-96 0,-2 0-128 0,-1-1 176 0,0-3-176 15,0-1 192-15,3-3-64 0,1-4 0 0,2-1-128 0,1-3 256 0,1-2-48 16,2-4-16-16,3-1 0 0,2-2 160 0,2-3 32 15,1-2 0-15,2-3 0 0,1-3-192 0,1-1-16 32,3-3-16-32,0-2 0 0,3-3-160 0,2-3 0 0,5-3 0 0,2-2 0 0,1-2 0 0,1 1-176 15,5 0 48-15,0 2 0 0,2 2 128 0,-1 4-128 16,1 4 128-16,-1 2-128 0,1 4 128 16,-1 3 0-16,-1 3 128 0,1 3-128 0,-1 3 144 0,0 3-144 15,-1 3 192-15,-1 1-192 0,1 4 160 0,0-1-160 16,-2 2 128-16,0 2-128 0,-1 0 128 0,0 1-128 15,-1 0 128-15,-2 0-128 0,1 0 0 0,0-1 0 16,0-2 128-16,-1 0-128 0,0-3-192 0,1-2-64 0,0-1 0 16,1-2-16-1,0-2-1840-15,2-1-352 0,1-4-80 0,1-3-8848 16,2-2-1792-16</inkml:trace>
  <inkml:trace contextRef="#ctx0" brushRef="#br0" timeOffset="168.68">5745 1109 38591 0,'0'0'848'0,"-1"-5"176"0,-2 1 48 0,3 4 0 0,-1-7-864 0,1 2-208 0,1-2 0 0,2 2 0 0,0-1 208 0,3 2 0 0,-1 0 0 0,3-1 0 16,1 2-208-16,0 0 0 0,0-1 0 0,5 1-160 31,-1 1-2208-31,1 0-448 0</inkml:trace>
  <inkml:trace contextRef="#ctx0" brushRef="#br0" timeOffset="320.08">5768 1320 41919 0,'0'0'1856'0,"0"0"384"0,0 0-1792 0,0 0-448 16,0 0 0-16,0 0 0 0,0 0 0 0,3-5 0 15,1-1 0-15,1 2 0 0,3-1 0 0,2 2 272 0,0 0-48 0,2-1-16 16,2 1-208-16,3 0 0 0,0-2 0 15,2 2 0 1,3 0-1888-16,0 1-416 0,3-1-96 0</inkml:trace>
  <inkml:trace contextRef="#ctx0" brushRef="#br0" timeOffset="2684.58">7493 932 23039 0,'0'0'2048'0,"-4"-5"-1648"16,0 0-400-16,0-2 0 0,1 0 1824 0,-1-2 288 15,1-2 48-15,2 0 16 0,1 0-272 0,1-1-48 16,1-2-16-16,3 1 0 0,1 0-992 0,2 0-192 16,1 0-32-16,1 1-16 0,1 1-448 0,0 1-160 0,2 0 0 0,1 2 144 15,0 1-144-15,2 3 0 16,0 1 0-16,-1 2 0 0,-2 1 128 0,-1 3-128 0,-1 4 0 0,-1 1 128 16,-1 3 0-16,-3 3 0 0,-1 2 0 0,-4 4 0 15,-4 3 48-15,-2 4 0 0,-3 4 0 0,-4 4 0 16,-3 4-176-16,-2-1 0 0,0 0 144 15,1-3-144-15,0-2 0 0,1-4-128 0,1-3 0 0,3-3 0 0,0-4 128 0,2-2 176 16,3-2-48-16,1-4 0 0,3-2 256 0,0-2 32 16,2-1 16-16,0-6 0 0,3 4-112 0,2-1-32 15,1 1 0-15,4-3 0 0,-2-2-160 0,3-1-128 16,1-2 144-16,2 1-144 16,2-1 0-16,1-1 0 0,1 0 0 0,3-2 0 0,1 0 0 0,1 1-256 15,1-1 16-15,1 0 16 16,0-2-1712-16,2 0-352 0,2 1-64 0,-1-3-14576 0</inkml:trace>
  <inkml:trace contextRef="#ctx0" brushRef="#br0" timeOffset="3043.92">8040 827 22111 0,'0'-5'1968'0,"-1"-3"-1584"0,-1-1-384 0,4 0 0 16,0 1 3264-16,2-2 576 0,1 1 128 0,1 1 0 15,1 1-2864-15,2 0-576 0,0 1-112 0,4 1-32 16,1 2-16-16,1 2-16 15,0-1 0-15,1 2 0 0,-1 3-352 0,1 1 144 16,-3 2-144-16,-2 1 0 0,-1 2 128 0,-3 2-128 0,-3 2 0 0,-2 3 0 16,-3 0 0-16,-1 2 0 0,-3 0 0 0,0 0 0 15,-2 0 0-15,0-2-224 0,0-2 32 0,2 0 16 16,0-2 176-16,1-1 0 0,2-2 0 0,0-1 0 16,2 0 128-16,2-1 0 0,-2-7 0 0,3 6 0 0,1 0-128 15,3-1 192-15,1 0-64 0,1-1 0 0,2 0-128 16,3 2 0-16,-1 1 0 0,2 0 0 0,2 1 0 15,-1 1 0-15,-1 1 0 0,-2 0 0 0,-1-2 0 0,-2 1 192 16,-3 0-64-16,-1 1 0 0,-3 1 224 0,-2-1 48 16,-3-1 16-16,-3-1 0 0,-3 0 240 0,-3 1 48 15,-3-1 16 1,-3-1 0-16,-3 0-240 0,-1-2-48 0,-1 1-16 0,0-1 0 0,0 0-416 0,3-2 128 16,1 0-128-16,2 0 0 15,-1-2-1264-15,3-1-336 0,3 0-64 0,3-3-16976 0</inkml:trace>
  <inkml:trace contextRef="#ctx0" brushRef="#br0" timeOffset="3407.5">8990 829 27647 0,'0'0'2448'0,"0"-5"-1952"31,0 5-496-31,2-6 0 0,0 1 1616 0,2 1 240 0,0-1 32 0,-4 5 16 0,0 0-464 15,8-1-96-15,1 1 0 0,1 2-16 0,2 2-624 0,1 1-112 16,1 3-16-16,2 3-16 0,0 2-240 0,2 2-32 0,-1 3-16 0,2 1 0 31,0-1-144-31,-1 3-128 0,0 0 144 0,0 1-144 0,-2 1 144 0,1-1-144 32,-1-1 128-32,-1-1-128 0,1-2-304 0,-2-3-144 0,-1 0-16 0,-1-3-16 31,2-3-2896-31,-2-3-576 0</inkml:trace>
  <inkml:trace contextRef="#ctx0" brushRef="#br0" timeOffset="3601.91">9375 765 39903 0,'-12'3'1776'0,"5"0"352"0,0 2-1696 0,-4 1-432 16,-1 2 0-16,-1 3 0 16,0 2 288-16,-2 2-32 0,-2 3 0 0,0 2 0 15,-1 1 112-15,1 3 16 0,-2 3 0 0,-2 4 0 0,-1 3-32 0,0 3 0 16,0-2 0-16,1 0 0 0,1-1-512 0,2-2-96 15,0-3-32-15,4-2 0 16,-2 0-160-16,4-5-48 0,1-4 0 0,1-1 0 16,3-4-1488-16,0-3-288 0,3-2-64 0,4-8-13392 15</inkml:trace>
  <inkml:trace contextRef="#ctx0" brushRef="#br0" timeOffset="3816.02">9469 784 36735 0,'0'0'1632'0,"0"0"336"0,0 0-1584 0,8 1-384 16,-1 1 0-16,0 0 0 0,-7-2 528 0,6 5 32 16,0 1 0-16,-2 1 0 0,-1 3 384 0,-2 2 80 15,2 3 0-15,-2 1 16 0,-1 2-384 0,0 2-80 16,-1 3 0-16,1 2-16 0,-4 1-304 0,2 2-48 0,0-1-16 0,1 0 0 16,0-3-192-16,1-1 0 0,1-1 128 0,1-2-128 15,1-1-256-15,2-3-80 0,-1-2-32 0,2-1 0 16,0-2-2800-16,2-4-560 0</inkml:trace>
  <inkml:trace contextRef="#ctx0" brushRef="#br0" timeOffset="4130.64">9876 818 18431 0,'0'0'1632'0,"0"0"-1312"0,0 0-320 0,-6 3 0 15,2 1 4624-15,-1 2 864 0,0 0 160 0,0 4 48 0,1 2-4144 0,1 2-816 16,-3 3-160-16,3 1-48 15,0 0-16-15,0 3 0 0,2 2 0 0,1 3 0 0,-1 0-320 0,2-1-192 16,4 1 192-16,-1-3-192 0,3-1 128 0,-1-3-128 0,4 0 0 0,1-2 0 16,2-3 0-16,1-3 0 0,0-2 0 0,1-4 0 15,2-3-256-15,-1-2 32 16,1-4 16-16,-1-4 0 0,0-3 80 0,-1-5 128 0,0-3-208 16,-2-3 80-16,-4-4 128 0,0-3 0 15,-3-1 0-15,-3 3 0 0,-3 2 0 0,-3 0 0 0,-3 2 160 0,-1 4-160 16,-3 1 528-16,-1 3 16 15,-1 1 0-15,-3 2 0 0,1 5-176 0,0 2-48 16,0 3 0-16,0 2 0 0,-1 3-320 0,0 2 0 0,2 0 0 0,1 3 0 31,1 1-432-31,2 1-48 0,2 1-16 0,1 0 0 0,2-2-1872 16,3 0-368-16,2-1-80 0</inkml:trace>
  <inkml:trace contextRef="#ctx0" brushRef="#br0" timeOffset="4351.02">10130 613 18431 0,'-17'-8'816'0,"12"5"160"16,-1-2-784-16,2 2-192 0,4 3 0 0,-4-4 0 0,4 4 5024 0,0 0 960 16,0 0 192-16,6-5 32 0,2 2-4608 0,3 1-912 15,2 0-192-15,3-1-48 0,3 1-448 0,-2 0 0 16,0-1 0-16,2-2 0 0,2 0 0 0,0-1-240 15,2 1 32-15,1-1 0 16,1 1-2416-16,7-1-496 0,-1 0-80 0,-1 1-32 0</inkml:trace>
  <inkml:trace contextRef="#ctx0" brushRef="#br0" timeOffset="4634.39">10738 391 32479 0,'0'0'1440'0,"-6"-3"288"0,1 2-1376 0,-2 0-352 0,2 0 0 0,-3 1 0 16,-2 1 1344-16,-1 2 192 0,-1 2 32 0,-2 1 16 15,-4 1-512-15,2 2-112 0,0 1 0 0,2 3-16 16,-1 2-432-16,0 4-96 0,2 2-16 0,3-1 0 16,-1 3-208-16,4 0-32 0,1 0-16 0,3 0 0 0,2-1-144 0,2 0 0 15,1-1-160-15,5 2 160 16,0-3 0-16,4-4-144 0,4-2 144 16,0-3 0-16,3-1-192 0,-1-6 64 0,1-3 0 0,0-4 0 15,2-3 128-15,-2-3-160 0,-3 0 160 0,-2-5-160 16,-2-1 160-16,-2 0 144 0,-2-1-16 0,-3 2-128 0,-3 1 208 0,-2 1-64 15,-2 2-16-15,-3 2 0 0,-2 2 64 0,-3 3 16 16,-3 2 0-16,-3 1 0 0,-2 3-208 0,-1 3 128 16,1 2-128-16,-1 1 0 15,1 2-592-15,3 3-224 0,1 1-32 0</inkml:trace>
  <inkml:trace contextRef="#ctx0" brushRef="#br0" timeOffset="5050.52">11501 529 11055 0,'5'-15'480'0,"-1"8"112"15,4 1-464 1,0-2-128-16,-1-2 0 0,1 1 0 0,0 0 4240 0,-2 2 832 0,0-1 176 0,-3 1 16 0,2 2-2320 0,-5 5-448 16,0 0-112-16,0 0-16 15,0 0-1120-15,0 0-224 0,0 0-64 0,-3 5 0 0,-1 3-432 0,-3 5-80 16,-3 5-32-16,1 2 0 0,-5 6-32 0,-1 5 0 15,-3 4 0-15,-3 5 0 0,-3 5-16 0,-1 5-16 0,-4 6 0 16,-9 18 0-16,0 0-176 16,3-3-48-16,3-2 0 0,2-6 0 15,0-5-128-15,5-5 0 0,4-4 0 0,2-4 0 16,2-3 0-16,4-5 0 0,1-4 128 0,3-3-128 0,4-2 0 0,2-4 0 16,1-5-192-16,5-2 192 15,1-4-1312 1,3-3-144-16,1-5-16 0,6-5-16 0,2-4-1888 0,4-7-368 15</inkml:trace>
  <inkml:trace contextRef="#ctx0" brushRef="#br0" timeOffset="5311.79">11824 729 35871 0,'0'0'1600'0,"0"0"320"16,-4 6-1536-16,1-2-384 0,0 1 0 0,0 0 0 0,-2 2 0 0,1 0-128 15,-1 2 0-15,2 0 0 0,0 1 384 16,1 0 96-16,0-1 16 0,2-1 0 0,0 1-368 15,2-1 144-15,-2-8-144 0,4 5 0 0,-4-5 192 0,7 2-64 16,-1-4 0-16,2-1-128 16,0-1 256-16,0-4-64 0,0-3-16 0,0-2 0 0,-2-4 16 0,2 0 16 15,-1-3 0-15,-3 1 0 0,-2 1-48 0,-1 2-16 32,-1 2 0-32,-1 2 0 0,-3 2 304 0,1 2 64 0,-2 3 16 0,0 1 0 0,-1 2-240 0,0 3-48 31,-1 4-16-31,-1 1 0 0,1 3-544 0,0 2-128 0,0 2 0 0,2 4-16 15,-1 1-2448-15,2 2-480 0</inkml:trace>
  <inkml:trace contextRef="#ctx0" brushRef="#br0" timeOffset="5635.45">12357 748 32255 0,'0'0'2864'16,"0"0"-2288"-16,0 0-576 0,8-1 0 0,-1 1 448 0,-1-1 0 0,-6 1-16 0,6-2 0 0,-6 2 496 0,5-5 96 15,1 1 32-15,-2 1 0 0,-4 3-432 0,3-6-96 16,1 1-16-16,-2-1 0 0,-1-1-256 0,-2 2-48 16,-1-1-16-16,-3 2 0 0,0 0 128 0,-3 1 32 31,-1 2 0-31,-2 2 0 0,-2 2-48 0,-1 2-16 16,-3 4 0-16,-1 3 0 0,-4 5-128 0,0 2-32 0,-4 3 0 0,2 5 0 0,0 0-128 0,2 2 160 15,1-1-160-15,3 0 160 0,1-1-160 0,4 0 0 16,3-2 0-1,3-1 0-15,4-2 240 0,3-1-48 0,3-1 0 0,4-3 0 0,0-3-64 0,4-1 0 16,4-2-128-16,2-2 192 0,3-3-192 0,3-2 0 16,4-5 0-16,2-2 0 31,3-1-1024-31,4-4-256 0,5-3-64 0,2-1-17024 0</inkml:trace>
  <inkml:trace contextRef="#ctx0" brushRef="#br0" timeOffset="6602.95">5694 2454 8287 0,'0'0'736'0,"5"-3"-592"0,-1-2-144 15,1 0 0-15,-1-3 1792 0,0 2 320 0,0-2 64 16,0-1 0-16,1 0-224 0,-1 1-48 0,-1-1-16 15,1-1 0-15,-2 0-32 0,1 0-16 16,-1 1 0-16,2 0 0 0,-2 2-176 0,0 0-48 16,0 2 0-16,-2 5 0 0,0 0-352 0,0 0-80 15,0 0-16-15,0 0 0 0,0 0-560 0,0 0-112 16,0 12-32-16,0 3 0 0,-1 3-160 0,0 4-48 16,-1 1 0-16,0 4 0 0,-2 6 32 0,1 4 0 0,-1 1 0 0,0 3 0 15,0 0-288-15,-1-1 160 0,1 0-160 16,1-2 128-16,1-2-128 0,0-3 0 0,1-6 0 0,1-2 0 15,1-2 128-15,2-3-128 0,-1-2 128 0,0-3-128 16,0-2 256-16,2-2-48 0,-2-2 0 0,1-1 0 0,0-1-16 0,4-1 0 16,-7-6 0-1,4 3 0-15,3 0-48 0,0-2-16 0,-1-1 0 0,1 0 0 0,0-1-128 0,2 0 0 16,0-1 144-16,1 0-144 0,-1-1 0 0,0 1 0 16,-1 0 0-16,2-1 128 0,1 0-128 15,0 0 0-15,-1-1 0 0,1 2 128 0,-1 0-128 0,1 0 0 16,0 0 0-16,1 1 0 0,1 1-128 0,1 0-64 15,-1 0 0-15,1 0 0 16,3 0-368-16,-1 0-80 0,2-2 0 0,-3 0-16 16,2 0-1616-16,-1 2-320 0,3-2-64 0,-3-1-13776 15</inkml:trace>
  <inkml:trace contextRef="#ctx0" brushRef="#br0" timeOffset="6807.39">6445 2671 6447 0,'-8'-7'576'0,"8"7"-576"15,-2-6 0-15,2 0 0 0,0 6 7040 0,2-5 1312 0,2-1 256 0,3 2 48 0,0 0-6928 0,2 1-1408 16,5 1-320-16,2 1 0 0,1-1 0 0,0 1 0 31,2-1 0-31,1 1 0 16,0 1-1984-16,-2 0-512 0,0 1-80 0</inkml:trace>
  <inkml:trace contextRef="#ctx0" brushRef="#br0" timeOffset="6964.68">6479 2904 39615 0,'-10'-5'1760'0,"10"5"352"0,-5-3-1680 0,5 3-432 16,0 0 0-16,0 0 0 15,0 0 512-15,0 0 32 0,0 0 0 0,0 0 0 0,7-4-128 0,3 1-32 16,1 0 0-16,4 2 0 0,3-1-384 0,2 1 0 0,1 0 0 0,2 0 0 31,-1-1-896-31,0-1-256 0,1 1-48 0,2-1-16672 0</inkml:trace>
  <inkml:trace contextRef="#ctx0" brushRef="#br0" timeOffset="14117.95">7971 2181 26719 0,'-5'-11'2368'0,"3"7"-1888"0,0-3-480 0,-1 2 0 15,1 0 2176-15,1 1 352 0,-1 0 64 0,2 4 16 16,0 0-1328-16,0 0-256 0,0 0-48 0,0 0-16 16,0 0-400-16,0 0-96 15,2 6-16-15,0 3 0 0,2 2-96 0,-2 4-32 0,2 4 0 0,-1 3 0 16,1 2-176-16,-1 4-144 0,-1 0 192 0,0 2-192 15,1 1 240-15,-1 1-64 0,-1-1-16 0,1-2 0 0,0 0-32 0,-2-3 0 16,1 0 0-16,1-2 0 31,-1-1-432-31,0-2-80 0,0-1-32 0,1-2 0 16,0-1-2144-16,2-2-448 0,-1-2-64 0,1-2-32 0</inkml:trace>
  <inkml:trace contextRef="#ctx0" brushRef="#br0" timeOffset="14576.69">8251 2410 35759 0,'0'0'1584'16,"0"-5"336"-16,0 5-1536 0,2-6-384 0,0 1 0 0,-2 5 0 0,6-4 320 0,-1 4 0 15,1 0 0-15,0 3 0 0,2 1 256 0,-1 1 64 0,1 3 0 0,-1 2 0 16,0 2-368-16,-2 0-64 16,1 3-16-16,-2 0 0 15,0 0-192-15,1 2 144 0,-3 0-144 0,-1 1 128 16,0 0-128-16,-1-1 192 0,0-2-192 0,0-3 192 0,1-4-192 0,-1 0 0 0,0-2 0 0,0-6 0 15,0 0 128-15,0 0-128 0,0 0 0 0,4-4 128 16,1-3-128-16,0-4 0 16,2-6 144-16,1-3-144 0,0-3 128 0,2-1-128 0,1 0 128 0,0 0-128 15,-2 2 0-15,2 1 0 0,-2 3 0 0,0 4 0 16,0 2 208-16,0 2-16 0,-2 4-16 0,1 4 0 16,-1 3-48-16,-1 4-128 0,1 1 192 15,-1 5-64-15,2 1 192 0,-3 3 16 0,0-1 16 16,1 1 0-16,-2 2-352 0,0 0-208 0,0 0 16 0,0-1 16 0,2-2 176 15,-1-1 256-15,1-3-64 0,-1-3-16 16,2-1-176-16,0-3 0 0,1-2 0 0,1-2 0 0,1-4-240 0,1-3 32 16,1-2 0-1,1-4 0-15,1-5 528 0,1-1 96 0,-1-1 32 0,1 2 0 0,2-1-192 0,-3 2-16 16,-1 4-16-16,-2 4 0 16,-2 0-48-16,0 5-16 0,-2 1 0 0,-1 3 0 0,1 2-160 0,-1 3 192 15,1 3-192-15,1 4 192 0,-2 1-192 0,1 2 0 16,2-1 0-1,-1 2 0-15,2 2 0 0,0-2-144 0,-1 1 144 0,1-2-208 16,0-1-1744-16,1-2-352 0,1-1-64 0</inkml:trace>
  <inkml:trace contextRef="#ctx0" brushRef="#br0" timeOffset="15237.67">6843 4055 35583 0,'-13'-14'1584'0,"7"8"320"0,0-3-1520 0,-1-1-384 0,-1-2 0 0,-1-1 0 15,-2 0 256-15,2-2-32 0,-2 1 0 0,-2 1 0 16,-1 1 480-16,0 2 80 0,0 2 32 0,-1 4 0 15,3 0-304-15,-2 3-64 0,0 4-16 0,-2 2 0 16,1 4-208-16,-2 3-32 0,0 2-16 0,-2 4 0 16,1 3-176-16,1 2 0 0,-1 0 0 0,2 1-176 15,2 1 176-15,2 1 0 0,2 0-144 0,3-2 144 16,1-1 0-16,3-2 0 0,1-2 0 0,2-2 0 16,2-3 0-16,3-2 0 0,4-3 0 0,0-3 0 15,1-2 144-15,2-4 48 0,2-3 16 0,3-3 0 0,0-4-64 16,1-3-16-16,2-5 0 0,-1-4 0 0,-1-4-128 15,2-5 192-15,0-5-192 0,-1-4 192 0,-2-2-192 0,0-2 160 16,-3-2-160-16,0 1 160 0,-2 1-32 0,-2 4-128 16,-2 3 192-16,-1 5-64 0,-3 5 128 0,-3 5 0 15,0 4 16-15,-1 4 0 0,0 3 192 0,-1 3 48 16,1 8 0-16,0 0 0 0,0 0-224 0,-3 5-32 16,-1 5-16-16,1 5 0 0,1 2-240 0,0 4 0 15,2 3 0-15,0 4 0 0,0 3 176 0,0 1-176 16,1-1 192-16,1 1-192 0,1-1 0 0,2-1 0 15,0-2-192-15,2 0 48 0,-1-2 144 0,2 0 0 0,0-3 0 0,2-3 0 16,2-3-192-16,-2-1-128 0,1-3 0 16,2-2-16-1,2-2-2080-15,3-4-400 0,2-3-96 0,3-3-14592 0</inkml:trace>
  <inkml:trace contextRef="#ctx0" brushRef="#br0" timeOffset="15374.37">7192 3922 34095 0,'0'0'1504'0,"-2"-6"320"0,2 1-1456 0,2-1-368 0,1 1 0 0,1-1 0 16,2-1 752-16,1 1 80 0,3-1 0 0,2 1 16 0,3 0-592 0,1 1-128 16,0-1-128-16,1 2 176 15,1 0-1264-15,2 2-240 0,-1 0-48 0</inkml:trace>
  <inkml:trace contextRef="#ctx0" brushRef="#br0" timeOffset="15538.29">7216 4150 43311 0,'0'0'3840'0,"0"0"-3072"0,0 0-608 0,-1-6-160 0,2-1-272 0,2 1-96 15,1-1-16-15,4 0 0 0,2 1 384 0,4-1 192 16,3 1-32-16,3-1 0 0,2 1-160 0,3 2 0 16,5-3 0-16,0 2 0 15,3-2-1824-15,0 1-288 0,0-2-64 0</inkml:trace>
  <inkml:trace contextRef="#ctx0" brushRef="#br0" timeOffset="15852.57">8121 3762 40255 0,'0'-8'896'0,"0"0"176"0,1-1 32 0,1 0 16 0,1 1-896 0,2 1-224 15,1 0 0-15,1 1 0 0,3 1 544 0,1 3 64 16,1 3 16-16,0 1 0 0,2 2-624 0,-1 3 0 15,0 3 0-15,0 2 0 16,0 1-256-16,-2 3-128 0,-2 1-32 0,-2 5 0 0,-2 1 416 0,-4 3 0 16,-4 2 0-16,-2 2 0 0,-3 0-192 0,0-3-48 15,-2 0-16-15,0-4 0 0,2-4 128 0,-1-2 128 16,1-4-208-16,0-2 80 0,2-1 912 0,1-3 192 16,5-7 48-16,0 0 0 0,0 0-432 0,0 0-80 15,0 0 0-15,0 0-16 0,0 0-288 0,9-3-48 16,0 1-16-16,1 0 0 0,1-1-144 0,4-1-144 0,2 2 144 0,1-1-208 31,2 0-416-31,2-1-80 0,2 1 0 0,1 1-16 16,-1-3-2224-16,-1 1-432 0,2-1-80 0,1-3-12048 0</inkml:trace>
  <inkml:trace contextRef="#ctx0" brushRef="#br0" timeOffset="16106.3">8784 3901 12895 0,'0'0'1152'0,"0"0"-928"0,0 0-224 0,0 0 0 15,0 0 4112-15,0 0 784 16,-4 2 160-16,0 2 16 0,1 2-2976 0,1 0-608 15,0 2-112-15,-1 2-32 0,2 0-672 0,-1 2-144 0,2 1-16 0,2 0-16 0,1 1-176 16,1-1-16 0,2-1-16-16,0 1 0 0,3-1-64 0,2-1-16 0,5-2 0 0,-2-1 0 0,1-4-16 15,1-1 0-15,0-3 0 0,1-2 0 16,-2-2 0-16,0-4-16 0,1-2 0 0,-1-4 0 16,1-6 32-16,-3-2 16 15,-3-2 0-15,-3-1 0 0,-1-3 32 0,-4 1 16 0,-2-1 0 16,-3 2 0-16,-5 4 528 0,-2 2 96 0,-2 2 32 0,-1 4 0 15,-1 2-400-15,-2 4-80 0,0 3 0 0,-2 4-16 16,-1 2-432-16,0 3 0 0,0 4 0 0,1 2 0 16,2 2-1584-16,2 3-240 0,3 3-48 0,-2 4-11056 0,4 5-2224 15</inkml:trace>
  <inkml:trace contextRef="#ctx0" brushRef="#br0" timeOffset="16672.59">9449 3981 31151 0,'0'0'1376'0,"0"0"288"0,0 0-1328 0,0 0-336 32,0 0 0-32,-2 5 0 0,-3 1 208 0,3-1-16 0,0 2-16 0,1 0 0 0,1-7 544 0,-1 6 112 15,-2 1 32-15,3-7 0 0,0 0-272 0,-1 5-48 16,1-5-16-16,0 0 0 0,0 0-48 0,0 0-16 16,0 0 0-16,0 0 0 15,4-6-144-15,-1-3-16 0,1-2-16 0,0-2 0 0,1-2-160 16,2 1-128-16,-1 0 192 0,2-2-192 15,0 1 128-15,-2 1-128 16,1 2 0-16,-1 3 0 0,1 2 0 0,0 3 0 0,-1 2 128 0,-6 2-128 0,8 2 0 16,-3 2 0-16,2 4 0 0,-1 2 0 0,-1 1 0 0,1 2 0 0,-1 1 0 0,-1 1 0 15,1-1 0-15,0 0 0 0,1-1 0 16,0 0 0-16,0-2 144 0,-1-3-144 0,1-1 0 16,1-3 144-16,-2 0 16 0,2-3 0 0,-1-2 0 0,1-3 0 15,1 0 80-15,1-4 16 0,1-2 0 0,1-2 0 16,0-2-96-16,1-4-16 0,1-1 0 0,1-2 0 15,1-1-144 1,-3 2 160-16,0 1-160 0,1 4 160 0,-5 2-32 16,3 3-128-16,-2 2 192 0,-1 2-64 0,-2 2-128 0,1 3 192 0,-7 1-192 0,7 3 192 15,-2 3-192-15,1 1 0 0,-1 3 0 0,1 4 0 16,-3 1 0-16,1 1 0 0,1 1 0 0,0-1 0 16,0 1-368-16,0 1-96 0,2-1-32 0,-1 1 0 15,1-4-1696 1,2-2-352-16,-2-2-64 0,2-2-13216 0</inkml:trace>
  <inkml:trace contextRef="#ctx0" brushRef="#br0" timeOffset="17095.57">10149 3832 24879 0,'0'0'2208'0,"0"0"-1760"16,-5 7-448-16,1 1 0 0,1 1 1568 0,1 2 224 15,-2 0 64-15,-1 1 0 0,1 0-976 0,1 1-192 0,0 0-48 0,1 0 0 16,0-1 64-16,2-1 0 15,-1-1 0-15,1 0 0 0,-1-2-80 0,2-1-16 0,2-3 0 0,-3-4 0 16,0 0-160-16,8 0-48 0,2-1 0 0,-1-4 0 16,-1-2-176-16,3-1-32 0,3-3-16 0,-2-3 0 15,1-4-176-15,1-3 160 0,1-2-160 0,-1 1 160 16,0 0-160-16,-2 2 0 0,0 4 144 0,-1 2-144 16,-1 3 0-16,-1 3 0 0,-2 2 0 0,-1 4 0 0,-6 2 0 0,7 3 0 15,-7-3 0-15,5 9-128 0,0 3 128 0,-2 2 0 16,-1 0 0-16,0 2 0 0,2 1 0 0,-1-1 0 15,-1 0 0-15,2-2 128 0,-2 0-128 0,2 0 0 16,1-2 0-16,-1-4 128 0,0-1-128 16,1-3 192-16,-5-4-64 0,9 0 0 0,-3-1 144 0,3-3 48 15,0-4 0-15,2-2 0 0,0-2-96 0,1-2-16 16,0-3 0-16,1-1 0 0,0-1-32 0,-1 1-16 16,-1 3 0-16,2 2 0 0,-1 3-160 0,-2 2 0 15,-2 3 0-15,1 1 0 0,-1 3 0 0,0 1 160 16,-2 4-32-16,1 1-128 0,2 3 128 0,-3 2-128 15,2 3 0-15,1 0 0 0,2 1 0 0,2 1 0 16,2-2-160-16,1-1 160 16,0-1-2368-16,2-3-336 0</inkml:trace>
  <inkml:trace contextRef="#ctx0" brushRef="#br0" timeOffset="18033.75">3628 6071 30399 0,'-7'-18'2704'0,"5"12"-2160"15,-2-2-544-15,2 0 0 0,0 3 704 0,0-1 48 0,0 1 0 0,2 5 0 0,-5-2 208 0,1 1 32 16,-1 2 16-16,-1 2 0 0,-1 2-176 0,0 5-16 16,-1 4-16-16,-2 3 0 0,-2 4-480 0,0 4-112 15,-3 3-16-15,0 4 0 0,-1 2-16 0,-1 3-16 16,-3 2 0-16,0 1 0 0,-4 1-160 0,3 0 128 15,-1-3-128-15,3-2 128 0,2-5-128 0,1-4 0 16,1-5 144-16,4-3-144 0,2-3 176 0,3-4-48 16,1-4 0-16,3-3 0 0,2-5 128 15,0 0 0-15,0 0 16 0,6-7 0 0,1-5-272 0,3-6 0 0,1-5 0 0,4-5 0 16,0-4 0 0,4-5-304-16,2-5 64 0,0-4 16 0,-2-3-96 15,1-1-32-15,0 2 0 0,-1 4 0 0,-2 4 112 0,-1 8 32 16,-2 7 0-16,-2 4 0 0,-2 6 208 0,-2 5 0 0,-1 3 0 0,-7 7 0 15,7 6 192-15,0 3-192 16,-2 6 192-16,2 3-192 0,-1 6 176 0,1 2-176 0,-1 4 160 0,2 3-160 16,0 2 0-16,1 3 0 15,-1 3 0-15,2 1 0 0,1-1 0 0,3-2 0 0,-3 0 0 0,3-4 0 16,1-1 0-16,1-5 0 0,0-4 0 0,0-3 0 0,-2-3 0 16,-1-4 0-16,0-4 0 0,-1-3 0 15,-4-3 0-15,-1-2 0 0,-2 0 0 16,-5-3 0-16,0 0 288 0,-3-8-32 0,-5 0-16 15,-2-1 0-15,-4-2 0 0,-4 0 0 0,-3 0 0 0,-2 3 0 0,-3 1-32 0,-3 3 0 16,0 0 0-16,-3 4 0 0,-2 3-208 0,0 1 176 0,-2 4-176 16,1 0 160-16,0 2-160 0,2 2 0 15,-1-1 0-15,3 0-176 0,2 0 176 0,6 0-128 16,2-1 128-16,5-1-128 16,3 0-272-16,3-1-48 0,2-2-16 0,3 1 0 15,5-7-2384 1,0 0-480-16,0 0-80 0</inkml:trace>
  <inkml:trace contextRef="#ctx0" brushRef="#br0" timeOffset="18282.39">3991 6155 6447 0,'-13'-6'272'0,"13"6"80"0,-5-2-352 0,-1 0 0 15,6 2 0-15,0 0 0 16,0 0 7648-16,0 0 1456 0,0 0 304 0,0 0 48 15,8-3-7472-15,3 2-1504 0,1 0-288 0,6 1-64 0,4 0-128 0,4-1 192 16,3-1-64-16,4 1 0 0,2 0-128 0,1-1 0 31,1-2 128-31,-2 0-128 0,-1-1 0 0,-1 1 0 16,-1-1-192-16,-2-1 64 0,-5 1-1728 0,-1-1-352 0,-2 2-64 0,-3-1-16 31,-4 0-1072-31,-4 0-224 0,-3 0-32 0</inkml:trace>
  <inkml:trace contextRef="#ctx0" brushRef="#br0" timeOffset="18456.77">4374 6035 27231 0,'-19'2'1216'0,"10"0"240"0,-2 1-1168 0,-1 2-288 0,1 0 0 0,0 2 0 16,0-1 1696-16,2 3 288 0,2 1 48 0,2 2 16 15,0 3-960-15,2 1-192 0,1 2-48 0,1 1 0 16,1 5 48-16,-1 0 16 0,1 2 0 0,0 4 0 16,-1 2-240-16,1 1-48 0,-1 1-16 0,-1 0 0 15,0 1-352-15,0-1-64 0,0 0 0 0,0-1-16 0,-1-1-176 0,1-4 0 16,-1-3 144-16,0-2-144 15,0-3-320-15,1-2-128 0,1-3-16 0,0-3-16 16,1-2-2848-16,1-3-576 0</inkml:trace>
  <inkml:trace contextRef="#ctx0" brushRef="#br0" timeOffset="19198.46">4638 6871 10127 0,'0'0'448'0,"0"0"96"16,0 0-544-16,0 0 0 0,4-4 0 0,0 1 0 0,1 0 3312 0,-1-1 544 16,0 1 112-16,1-1 32 0,1-1-1584 0,0 0-320 15,-1-1-64-15,1 0-16 0,-1-1-912 0,0 1-176 16,-1 0-32-16,1 1-16 0,-3-1-432 0,-2 6-64 15,1-7-32-15,-1 7 0 0,0 0-112 0,0 0-32 16,-3-4 0-16,3 4 0 0,0 0-48 0,-8 2-16 16,-2 3 0-16,0 1 0 0,-1 2-144 0,-1 2 0 15,-1 2 0-15,0 2 0 0,-2 2 0 0,2 0 0 16,1 2 0-16,1-1 0 0,1 1 0 0,1 0 0 16,3-1-128-16,-1 0 128 0,4-2-128 0,1 0 128 0,0 0-160 0,4-3 160 15,1-2 0-15,2-1 0 0,1-2-128 0,2 0 128 16,1-3 0-16,2 1 0 0,2-2 0 0,1-2 160 15,1-2-160-15,3 0 0 0,-1-4 144 16,2-1-144-16,1-2 0 0,0-2 128 0,1-2-128 0,-2-1 0 16,-1-2 0-16,-1-2-288 0,-3-1 48 0,-1 2 16 15,-2 2-400 1,-2 2-80-16,-1 1 0 0,-3 3-16 0,-2 1 208 16,-3 7 64-16,0 0 0 0,0 0 0 0,0 0 48 0,0 0 16 0,-6 4 0 0,-1 1 0 15,3 2 384-15,-2 0 0 0,1 2 0 0,0 1 0 16,2 0 272-16,1 1 48 0,1 0 0 0,0 0 0 15,1 0 496-15,2 0 96 0,-1 0 32 0,1 1 0 0,0-1-96 0,2 0-16 16,0 0 0-16,2 0 0 0,-1-1-176 0,1 1-32 16,0 0-16-16,2-1 0 15,-2-1-80-15,3 1-16 0,1-2 0 0,0 0 0 0,-3 0-192 0,1-2-32 32,-1 1-16-32,1-2 0 0,-1 0-144 0,2-2-128 0,-1-1 192 0,0-1-192 0,-1-1 0 0,2-2 0 15,0-1 0-15,0-3 0 16,0-1-1280-16,-1-3-352 0,2-2-80 0,0-6-16144 0</inkml:trace>
  <inkml:trace contextRef="#ctx0" brushRef="#br0" timeOffset="19385.36">5433 6431 42383 0,'0'0'3776'0,"0"0"-3024"0,5-5-608 0,2 0-144 16,-2-2-320 0,4 2-80-16,1-2-32 0,1 2 0 0,2-1 432 0,1 2-128 15,2-1 128-15,1 2 0 0,1 0-224 0,1 0 32 0,1 2 16 0,-1 2-11792 32,-1 1-2352-32</inkml:trace>
  <inkml:trace contextRef="#ctx0" brushRef="#br0" timeOffset="19560.4">5395 6699 20271 0,'0'0'896'0,"0"0"192"0,0 0-880 0,0 0-208 15,0 0 0-15,0 0 0 0,0 0 4976 0,0 0 944 0,0 0 192 0,0 0 32 0,8-2-4352 0,1 0-896 16,3-1-160-16,2 2-32 0,4 0-464 0,2 0-96 16,2-1-16-16,2 1 0 0,2 0-128 0,3-1 0 0,0-2 0 0,1 0 128 31,0-3-2752-31,2 0-544 0</inkml:trace>
  <inkml:trace contextRef="#ctx0" brushRef="#br0" timeOffset="20644.68">8201 6019 11679 0,'0'0'512'0,"0"-4"128"0,-1-2-512 0,1 0-128 16,1 0 0-16,-1 0 0 0,0-1 2000 0,1-1 384 16,2 1 80-16,-2-1 16 0,0 0-288 0,1 2-48 15,0-1-16-15,0 0 0 0,2-2-272 0,-1 2-48 0,1 1-16 16,-4 6 0-16,3-4-528 0,-3 4-112 15,0 0-32-15,0 0 0 0,0 0-592 0,4 7-112 16,-1 1-32-16,1 5 0 0,-2 2-32 0,0 3-16 16,-1 0 0-16,0 4 0 0,0 2-176 0,0 3-32 0,2 0-128 0,-2 1 192 15,1-2-192-15,1 1 0 0,-3-1 0 0,0-1 0 16,2-2-192-16,1 1-96 0,-1-4-16 0,-1 1 0 16,0-2-2768-1,-1-1-576-15</inkml:trace>
  <inkml:trace contextRef="#ctx0" brushRef="#br0" timeOffset="21227.41">6989 6699 20271 0,'-12'-2'1792'0,"1"0"-1424"15,-2-1-368-15,1 1 0 0,1-2 1024 0,1 2 128 0,1-1 16 16,1 1 16-16,2 0 576 0,0 1 112 15,1 0 32-15,5 1 0 0,0 0-528 0,0 0-96 16,0 0-32-16,0 0 0 0,0 0-496 0,0 0-112 0,0 0 0 0,9 0-16 16,2 0-320-16,1 0-64 0,2 0-16 0,2 0 0 0,4 0-32 0,1 0-16 31,2 0 0-31,4-1 0 0,0-1-176 0,5-1 160 16,3 1-160-16,5 0 160 0,6 0-160 0,8 0 0 0,6 0 0 15,5-1 0-15,2-1 0 0,9-1 128 0,9 1-128 0,5-2 0 16,3-1 0-16,7 0 0 0,5 1 128 0,5-2-128 15,3-1 0-15,3 0 0 0,4 0 0 0,3 1 0 16,3-2 0-16,1 0 128 0,3 0-128 0,0 1 0 0,-3 1 0 0,1 1 0 16,-1 0 0-16,-5 2 0 0,-6 0 0 15,-1 0 0-15,-8 1 0 0,-3 1 0 0,-7 0 0 0,-6 1 0 0,-5 1 0 0,-5-1 0 16,-2 0 0-16,-6 1 0 16,-6 0 0-16,-6 0 0 0,-9 0 0 0,-4 1 160 15,-4 0-32-15,-8 0-128 0,-3-1 224 0,-3 1-64 16,-5 0-16-16,-4 0 0 0,-5 0-144 0,-2-1 192 15,-4 1-192-15,-4 0 192 0,-6 0-64 0,0 0-128 16,0 0 192-16,0 0-64 16,0 0-752-16,-8 5-144 0,-1 2-48 0,0 0-11088 15,-4 2-2208-15</inkml:trace>
  <inkml:trace contextRef="#ctx0" brushRef="#br0" timeOffset="21765.07">7567 7338 29999 0,'-3'-19'1328'0,"2"10"272"0,1-4-1280 0,0-1-320 15,0-1 0-15,1-2 0 0,2 1 688 0,0 0 64 0,1 2 16 0,2 1 0 16,0 2 448-16,3 1 112 15,0 0 16-15,2 2 0 0,1 2-640 0,0-1-112 16,1 5-16-16,1 2-16 0,-1 1-384 0,-1 2-176 16,-2 4 160-16,0 2-160 0,-1 2 0 0,-3 3 0 0,0 4 0 15,-4 3 0-15,-2 2 0 0,-6 3 0 16,-1 4 0-16,-4 3 0 0,-3 3 0 0,-1 3-256 0,-3-1 16 0,0-2 16 16,-1-2 0-16,3-5 0 0,1-4 0 0,1-3 0 0,2-3 496 0,2-5 112 15,3-2 0-15,2-2 16 0,2-2 336 0,0-1 64 31,3-7 16-31,0 0 0 0,0 0-400 0,5 4-80 0,0 0-16 0,3-1 0 0,2-2-192 0,2-1-128 16,2-2 128 0,3-1-128-16,1 0 0 0,3 0 0 15,1-2 0-15,1 1 128 0,1-2-128 0,0 2 0 0,0-1 0 0,1-1 0 16,1 1-1344-16,-1 0-256 0,-2 1-32 0,1 2-10432 16,-3-3-2080-16</inkml:trace>
  <inkml:trace contextRef="#ctx0" brushRef="#br0" timeOffset="22175.83">8067 7258 26719 0,'-2'-17'2368'0,"1"11"-1888"0,1-2-480 0,1 0 0 16,1 1 2048-16,3-1 320 0,0 0 64 0,2 2 16 0,-1-1-1488 0,3 3-320 15,1-1-48-15,2 2-16 0,0 1-96 0,1 2-32 16,-1 0 0-16,1 1 0 0,-2 1-320 0,-2 1-128 15,-1 2 0-15,-1 0 0 0,-2 2 0 0,-1 2 0 16,-3 1 0-16,-2 1 0 0,-3 1 0 0,0 0 0 16,-2 1-176-16,0 0 176 0,-1 0-256 0,-2-1 64 15,1-1 0-15,0-1 16 0,2-2 176 0,1 0 0 16,2-3 160-16,3-5-160 0,0 0 256 0,1 7-64 16,2-1 0-16,2 1 0 0,2-1-192 0,2 0 0 15,1 1 0-15,1-1 0 0,1 2 0 0,1 0 0 16,0 1 0-16,3 0 0 0,0 2 0 0,0 0-128 15,-1 0 128-15,-1 0 0 0,-2 2 0 0,-4-2 0 16,-1 0 0-16,-2 0 0 0,0 0 0 0,-3 1 224 16,-2-2-32-16,-2-2-16 0,-3 0 336 0,-3-1 64 15,-1-1 0-15,-4 0 16 0,-1-1 80 0,-1-1 16 0,-1-1 0 0,1-1 0 16,-2-1-320-16,2 0-64 0,0 0-16 0,1-1 0 16,0-1-288-16,2 1 128 0,2-1-128 0,1-1 0 31,2 0-416-31,1 0-192 0,6 2-32 0,-3-5-12448 0,1 0-2480 0</inkml:trace>
  <inkml:trace contextRef="#ctx0" brushRef="#br0" timeOffset="22532.6">8648 7282 11055 0,'0'0'480'0,"-2"-5"112"0,0-2-464 0,-1 0-128 16,2 1 0-16,0-1 0 0,1 1 4064 0,1 0 800 16,0 1 144-16,-1 5 48 0,5-5-2496 0,1 2-480 15,-1 0-96-15,2 1-32 0,2 4-1072 0,3 1-224 0,0 2-32 0,4 2-16 16,0 3-288-16,5 1-64 0,-1 1-16 0,-2 0 0 15,0 1-48-15,1 2 0 0,1-1 0 0,0 3 0 16,1 1-64-16,-2 1 0 16,1-1-128-16,0 2 192 0,3 2-64 0,-2-1 0 0,-1-1-128 0,-3-1 192 15,0-3-192-15,-2 0 0 0,-2-2 0 0,0-3 0 32,-1-1-1584-32,-1-4-352 0,-1 0-80 0,-6-4-14112 0</inkml:trace>
  <inkml:trace contextRef="#ctx0" brushRef="#br0" timeOffset="22713.58">9035 7212 25791 0,'0'0'2304'0,"-3"-4"-1856"0,3 4-448 0,0 0 0 0,0 0 2560 0,0 0 432 15,0 0 80-15,-7 5 0 0,2-1-2256 0,-1 4-464 16,2 2-96-16,-2 2 0 0,1 1 352 0,-1 2 80 16,0 3 16-16,-2 3 0 0,-2 1-144 0,-1 3-32 15,-1 4 0-15,0 3 0 16,-3 0-272-16,-2-2-48 0,-1 1-16 0,4-2 0 0,0-3-192 0,0 0 0 0,-1-3 0 0,5-2-160 31,0-3-224-31,3-1-32 0,-2-4-16 0,5-1 0 16,4-2-2064-16,0-3-400 0,0-7-96 0</inkml:trace>
  <inkml:trace contextRef="#ctx0" brushRef="#br0" timeOffset="22932.77">9220 7201 40655 0,'0'0'1792'0,"0"0"384"0,0 0-1728 0,0 0-448 0,0 0 0 0,0 0 0 16,0 0 272-16,1 6-16 0,0 3-16 0,0 1 0 16,1 0 464-16,0 3 112 0,-1 2 16 0,0 2 0 0,1 1-416 0,0 1-80 15,0 2-16-15,-1 0 0 0,2 1-320 0,-2 1 144 16,0-1-144-16,1-1 0 0,1-1 0 0,1 0 0 16,-1 0 0-16,2-3 0 15,1-1-1632-15,1-3-224 0,0 0-64 0,2-3-10432 16,1-4-2112-16</inkml:trace>
  <inkml:trace contextRef="#ctx0" brushRef="#br0" timeOffset="23230.11">9542 7268 29487 0,'0'0'1296'0,"-4"2"288"0,-2 2-1264 0,1 3-320 16,0 3 0-16,-1 1 0 0,-1 1 1760 0,1 2 288 15,-1 2 64-15,2 1 16 0,0 1-976 0,3 1-192 0,-1 0-32 0,2 3-16 16,1 0-368-16,2 0-80 0,-1 1-16 0,2-2 0 15,3-2-256-15,1-1-64 0,3-2-128 0,1 0 192 16,1-4-64-16,2-2-128 0,0-4 176 0,1-1-176 16,1-3 144-16,0-2-144 15,1-2 0-15,1-4 144 0,-2-3-144 0,0-3 128 0,0-3-128 0,-2-5 128 16,-1-3-128-16,-3-4 0 0,-2-1 0 16,-3-1-176-16,-5 1 176 0,-3 0 0 0,-1 4 0 0,-3 1 0 15,-4 1 192-15,-1 4 64 0,-2 3 0 0,-2 2 16 16,-1 3-80-16,-1 3 0 0,0 3-16 0,2 2 0 15,-2-1-176-15,2 4-256 0,0 2 64 0,2 1 16 32,1 2-400-32,2 0-64 0,2 2-32 0,2 1 0 0,2 1-2384 0,2-2-464 0</inkml:trace>
  <inkml:trace contextRef="#ctx0" brushRef="#br0" timeOffset="23450.6">9689 7136 24879 0,'-15'-13'1088'0,"11"7"256"0,1 1-1088 0,0-1-256 15,2-1 0-15,2 2 0 0,3-1 3216 0,1 2 592 0,2 0 112 0,3 0 32 16,3 1-2992-16,4 0-608 0,3-1-112 0,2 1-32 16,0-1-208-16,1 0 0 15,-1 1 0-15,1 1 0 16,2-1-1328-16,-1-1-208 0,0 1-32 0,0 0-9248 15,-1-1-1856-15</inkml:trace>
  <inkml:trace contextRef="#ctx0" brushRef="#br0" timeOffset="23748.65">10311 6760 23039 0,'0'0'2048'0,"-3"-3"-1648"0,-4 2-400 0,1 0 0 15,-1 1 2288-15,-3 1 368 0,-2 3 80 0,-1 1 16 16,-3 4-1360-16,-1 3-272 0,-2 1-48 0,2 3-16 15,-1 0-224-15,0 3-64 0,1-1 0 0,1 3 0 0,2 1-336 0,2 1-80 16,2 2-16-16,2-2 0 0,3 0-336 0,3-1 128 16,2-1-128-16,2-3 0 15,3 0 128-15,3-3-128 0,1-1 128 0,3-3-128 0,2-1 192 0,2-4-48 16,2-1 0-16,0-4 0 0,0-2-16 16,-1-4-128-16,0-3 192 0,-2-1-64 0,-1-4 0 0,-2 0 0 15,-2-2 0-15,-3-1 0 0,-3 1 64 0,-1 0 16 16,-5 0 0-16,-1 2 0 0,-3 1 208 0,-3 2 32 15,-3 4 16-15,-2 1 0 0,-1 2-176 0,-1 3-32 16,-3 2-16-16,0 2 0 0,-1 4-496 0,2 1-80 16,0 2-32-16,2 1 0 15,0 1-1552-15,4 2-320 0,1 0-64 0</inkml:trace>
  <inkml:trace contextRef="#ctx0" brushRef="#br0" timeOffset="24526.12">10855 7022 10127 0,'8'-15'448'0,"-5"11"96"0,-1-3-544 0,1 2 0 16,3-1 0-16,-1 1 0 0,-1-2 3232 0,1 1 544 16,-2 1 96-16,-1 1 32 0,1 0-944 0,-3 4-176 15,0 0-32-15,0 0-16 0,0 0-1280 0,0 0-256 0,-7 5-48 16,-2 1-16-16,-1 3-496 0,-3 3-80 0,-2 2-32 0,-3 5 0 16,-2 3-80-16,3 0 0 0,-3 5-16 0,-4 3 0 15,-5 7-80-15,-3 4-16 0,-4 5 0 0,-2 3 0 16,0 3-208-16,-12 15-128 0,4-1 128 0,3-5-128 15,3-3 128-15,2-7-128 0,2-4 128 0,3-5-128 16,2-2 128-16,4-5-128 0,0-3 128 0,4-4-128 16,2-4 128-16,4-3-128 0,1-3 160 0,4-1-160 0,3-4 0 0,3-2-192 15,1-3 16-15,3-3 0 16,2-5-1888 0,0 0-384-16,10-4-80 0,5-4-8736 0,4-4-1728 0</inkml:trace>
  <inkml:trace contextRef="#ctx0" brushRef="#br0" timeOffset="24810.31">10872 7229 26031 0,'0'0'1152'0,"0"0"240"0,-2 6-1120 0,-4-1-272 0,3 2 0 0,0-1 0 0,-2 3 496 0,1 1 32 16,-1 0 16-16,0 1 0 0,2 1 144 0,1 0 16 0,-1-1 16 0,3 0 0 15,3 0-336-15,-2-1-80 0,2-1-16 0,1 0 0 16,1-3 48-16,1 0 16 0,1-3 0 0,0-2 0 0,1-2-64 0,1-1-16 31,0-2 0-31,0-2 0 0,-1-2 128 0,-2 0 32 16,0-2 0-16,-1-2 0 0,0-3 16 0,-4 1 16 15,-1 0 0-15,-1-2 0 0,-2 1 192 0,-1 2 48 0,-1 3 0 0,-2 1 0 0,-1 3 0 0,-1 2 16 16,1 3 0 0,0 2 0-16,-1 1-512 0,0 3-208 15,-1 1 176-15,2 2-176 0,-1 1 0 0,1 1-256 0,1 1 16 0,3 1 16 16,1 1-1520-1,3-2-304-15,0-1-64 0,3-1-8960 0,4-2-1792 0</inkml:trace>
  <inkml:trace contextRef="#ctx0" brushRef="#br0" timeOffset="25152.5">11288 7214 28911 0,'0'0'1280'0,"0"0"256"0,0 0-1216 0,0 0-320 16,0 0 0-16,0 0 0 0,0 0 400 0,0 0 32 0,0 0 0 0,0 0 0 15,0 0 400-15,0 0 64 16,0 0 32-16,0 0 0 16,0 0-384-16,0 0-80 0,0 0-16 0,0 0 0 0,0 0-96 15,3-6-32-15,-2 0 0 0,1-1 0 16,-1 1 64-16,-2-1 0 0,-2 1 0 0,0 0 0 0,-1 0 112 0,-2 3 16 16,0 0 16-16,-2 2 0 0,-2 2-32 0,-1 3-16 15,-1 2 0-15,-1 2 0 0,-2 3-144 0,-1 4-16 16,-2 2-16-16,1 4 0 0,-2 2-112 0,1 2-32 15,1 0 0-15,0 2 0 0,2 3-160 0,3-2 0 16,3-2 0-16,5-1 0 0,1-1 0 0,4 0 0 16,3-4 0-16,2 0 0 0,3-2 0 0,3-2 0 15,3 0 0-15,2-4 0 0,3-1-176 0,2-2 48 16,1-3 0-16,2-1 0 16,3-3-1248-16,2-3-240 0,1-3-48 0,4-2-9984 15,1-3-1984-15</inkml:trace>
  <inkml:trace contextRef="#ctx0" brushRef="#br0" timeOffset="25442.77">11448 6919 37775 0,'-13'-14'1664'0,"10"8"368"0,-1 0-1632 0,2 0-400 0,0 1 0 0,2 0 0 15,2-1 0-15,1 1 0 0,1 1-144 0,2 3 144 16,0 0 224-16,2 1 160 0,2 2 16 0,2 1 16 15,1 2 16-15,3 1 0 0,0 2 0 0,3 2 0 0,0 1-16 0,-1 3 0 16,-1 5 0-16,-1 1 0 0,0 0 16 16,-1 5 0-16,-1 2 0 0,-2 3 0 0,-1 2-48 0,-1 4-16 15,-2 5 0-15,-4 3 0 0,0 2-48 0,-5 5-16 16,-5 4 0-16,-3 3 0 0,-4 2-112 0,-2 2 0 16,-5 1-16-16,-4-2 0 0,-4 0-176 0,-1-4 0 15,-3-3 0-15,-4-2 0 16,-1-1-288-16,-3-2-144 0,0-3-16 0,-2-1-16 15,-1-2-576-15,-3-2-112 0,-5-3-32 0,-3 1 0 16,-2-4-1552-16,-1-1-304 0,-2-1-64 0</inkml:trace>
  <inkml:trace contextRef="#ctx0" brushRef="#br0" timeOffset="25928.42">7241 7041 34095 0,'-8'-4'3024'0,"0"2"-2416"16,-1 2-480-16,-1 1-128 0,-2 1 0 0,-1 3 0 15,-3 4 0-15,1 5 0 0,-2 4 0 0,0 4 0 16,-3 3 0-16,0 7-128 0,0 6 384 0,-2 5 96 15,-1 3 16-15,0 5 0 0,1 8 16 0,-1 2 0 16,3 4 0-16,3 1 0 0,1 1-256 0,5-2-128 0,3-1 160 16,5-5-160-16,5-4 256 0,3-3-32 15,2-3-16-15,6-4 0 0,2-4 368 0,6-2 64 16,5-4 0-16,3-3 16 0,2-3-336 0,4-4-80 16,3-3-16-16,6-3 0 0,6-5-224 0,6-5 0 0,6-4-144 0,4-6 144 15,3-4-1792 1,6-7-272-16,5-5-48 0,7-3-16 0</inkml:trace>
  <inkml:trace contextRef="#ctx0" brushRef="#br0" timeOffset="26873.65">12647 5508 23663 0,'0'-11'1040'15,"0"11"240"-15,0-6-1024 0,-3 1-256 16,-2-1 0-16,5 6 0 0,-5-6 608 0,2-2 80 0,-1 1 16 0,2 1 0 0,-3-1 352 16,1 2 80-16,-2 1 16 0,1 0 0 0,-2 0-112 0,1 1-16 15,-2 2 0-15,-2 0 0 0,-1 0-432 0,-1 1-80 16,-1 1-32-16,-2 2 0 0,0 1-192 0,-2 1-32 16,0 2-16-16,-1-1 0 0,0-1-96 0,-1 1-16 15,1 2 0-15,2 0 0 0,-1 0-128 0,2-1 0 16,1 0 0-16,1-1 0 0,2-1 0 0,2-1 0 15,1 1 144-15,1-2-144 0,2-1 256 0,0 0 0 16,5-2-16-16,0 0 0 0,0 0 112 0,0 0 32 0,0 0 0 0,0 0 0 16,0 0 32-16,0 0 16 15,0 0 0-15,0 0 0 0,0 0-96 0,0 0-16 16,0 0 0-16,0 0 0 0,0 0-80 0,0 0-32 16,0 0 0-16,0 7 0 0,0-7-48 0,0 8-16 0,1-2 0 15,1 2 0-15,0-1-144 0,0 0 128 16,1 1-128-16,1 2 128 0,-1 2-128 0,0 0 128 0,0 1-128 0,2 2 128 15,-1 0 0-15,1 3-128 0,1 2 192 0,-2 2-64 16,-1 2 16-16,0 2 0 0,0 3 0 16,1 2 0-16,-2 5 48 0,0 2 0 0,0 3 0 0,1 4 0 15,0 1-192-15,-1 5 0 0,-1 2 144 0,0 3-144 16,0 2 0-16,0 0 144 0,1 1-144 0,0-1 0 16,0 2 128-16,-1-1-128 0,-1-1 0 0,1 0 0 15,-1-1 128-15,0 0-128 0,0-1 144 0,0-2-144 16,-1-3 176-16,0-1-176 0,0-2 192 0,0-2-192 15,0-1 176-15,-2-1-176 0,1-2 160 16,0-2-160-16,0-3 176 0,0 0-176 0,1-3 192 0,-1-4-192 16,2-1 256-16,0-3-64 0,0 0-16 0,3-4 0 0,-1-2 0 0,1-3 0 15,0-1 0-15,2-2 0 0,-1-2-176 0,2-1 192 16,-1-1-192-16,3-1 192 0,2-2-192 0,1 0 160 16,3 0-160-16,0-3 160 0,4 0-160 0,1 1 0 15,2-4 0-15,1 1 0 16,1-1 0-16,1 0 0 0,2-1 0 15,1 1 0-15,-2-2 0 0,3 0 0 0,0 0 0 0,-3 1 0 0,2 0 0 0,0 0 0 0,2 0 0 16,0 0 0 0,-3 0-240-16,0 0-80 0,0 2 0 0,-4-1-16 15,-3 0-1152-15,-2 1-240 0,-1-1-32 0,0 1-11360 16,-2 0-2288-16</inkml:trace>
  <inkml:trace contextRef="#ctx0" brushRef="#br0" timeOffset="31796.28">14542 5364 30399 0,'0'-11'1344'0,"0"11"288"0,0-8-1312 0,0 1-320 0,0 2 0 0,0 0 0 16,0 5 384-16,0 0 0 15,0 0 0-15,0 0 0 0,0 0 384 0,0 0 96 0,-3 6 16 0,-2 2 0 16,0 0-336-16,-1 5-64 0,0 2-16 0,-2 4 0 16,-1 2-192-16,0 2-32 15,-1 2-16-15,0 1 0 0,-1 0-96 0,2-1 0 0,-1 1-128 0,1-1 192 0,0-2-192 0,2-1 128 16,1-4-128-16,0 0 0 0,1-4 176 0,0-2-176 15,2-3 192-15,2-2-192 0,1-7 256 16,0 0-48-16,0 0-16 0,0 0 0 0,4-5 80 0,1-3 16 16,0-6 0-16,2-2 0 0,1-4-288 15,2-3 0-15,2-5 0 0,0-2-144 0,-1-4 144 16,1-1 0-16,0 2 128 0,-1 3-128 0,-1 0 0 16,0 5-320-16,-1 3 64 0,-1 4 16 0,-2 4 560 0,-1 3 128 15,1 3 0-15,-2 4 16 0,-4 4-144 0,0 0-16 16,6 6-16-16,-1 4 0 0,0 2-288 0,-1 3 0 0,-1 1 0 0,2 4 0 15,-1 0 176-15,2 2-32 32,-2 1 0-32,3 0 0 0,-1 0-144 0,2-1-144 0,0-1 144 0,0-1-208 0,2-2 208 0,1 0 0 0,-2-2 0 0,0-1 0 15,0-3 0-15,-2-2 160 16,1-1-160-16,0-2 128 0,0-1-128 0,0-2 0 16,0-2 0-16,-1-2-176 15,-1-2-656-15,0 0-128 0,-1-1-16 0,1-3-10928 16,-1-3-2176-16</inkml:trace>
  <inkml:trace contextRef="#ctx0" brushRef="#br0" timeOffset="31984.74">14422 5350 39503 0,'-9'-14'1744'0,"7"9"368"0,1-1-1680 0,1 1-432 0,0-1 0 0,1 0 0 15,1-1 0-15,3 1 0 0,0 1-192 16,3 1 192-16,3-1 0 0,1 2 0 15,2 0 144-15,3-1-16 0,0 1-128 0,4 1 0 0,2 1-128 0,1-2 128 16,2 1-1360-16,0-1-192 0,3 0-48 0,-2-2-14256 0</inkml:trace>
  <inkml:trace contextRef="#ctx0" brushRef="#br0" timeOffset="32285.31">14837 4871 19343 0,'-1'-17'1728'0,"1"10"-1392"16,0-3-336-16,0-1 0 0,2 1 3584 0,0 0 640 15,3 0 128-15,2 2 16 0,0 2-3088 0,0 0-640 0,3 2-112 0,1 2-16 16,1 1-64-16,0 1-16 16,-1 2 0-16,0 2 0 0,-1 1-176 0,-1 2-48 0,-1 2 0 15,-3 1 0-15,-2 2-208 0,-1 2 0 0,-4 3 0 0,-2 2 0 16,-1 1 128-16,-4 2-128 0,-4 0 0 0,1 0 144 15,1 0-144-15,0-2 128 0,-3-2-128 0,3-3 128 16,3 0 272-16,0-4 48 0,1-3 16 0,3 0 0 16,1-1 176-16,3-7 16 0,0 0 16 0,0 0 0 0,4 5-464 15,4 0-80-15,2-3-128 0,3-1 176 0,2 0-176 16,3-1 0-16,3 0 0 0,3 0 0 16,2-1-1360-16,5 0-256 0,2 0-48 0,5 0-16256 15</inkml:trace>
  <inkml:trace contextRef="#ctx0" brushRef="#br0" timeOffset="32901.33">13066 6104 30399 0,'0'0'1344'0,"-6"-1"288"0,-2 0-1312 0,1 0-320 16,0-2 0-16,7 3 0 0,-6-1 672 0,6 1 64 16,0 0 16-16,0 0 0 0,0 0 16 0,0 0 0 15,0 0 0-15,0 0 0 0,0 0-432 0,0 0-80 16,7 3 0-16,5-1-16 0,0-1 16 0,5-1 0 16,3-1 0-16,3 0 0 0,4 0-64 0,6-1 0 15,6 1 0-15,4-1 0 0,4-1-64 0,3-2 0 16,1 0-128-16,5-1 192 0,4 2-192 0,6 0 0 0,6-2 128 0,4 1-128 15,1-2 0 1,5 0 0-16,5 1 0 0,5-2 0 0,6 2 0 0,4-2 0 16,4 0 0-16,3 0 0 0,2 1 0 0,2 1 0 0,3 1 0 0,-2 0 0 15,-1 2 128-15,1 1-128 0,-2 0 0 0,-3 1 0 0,-3-2 0 0,-2 2 0 16,-4 1 0-16,-2 0 0 16,-3 0 0-16,-4 0 0 0,-7-2 0 0,-4 2 0 15,-6 0 0-15,-2 0 128 16,-3 0-128-16,-4 0 0 0,-4 0 0 0,-5-1 0 0,-4 1 128 0,-3 0-128 0,-4 0 128 15,-3 0 0 1,-4 0-128-16,-1 1 192 0,-4 0-48 0,-3 0-16 0,-1 0 0 0,-3 0 0 16,-5-1 80-16,-4 0 16 0,-1 0 0 0,-3 0 0 0,-3 0-32 15,-3 0-16-15,-7 0 0 0,0 0 0 0,0 0-176 0,0 0 0 16,0 0 144-16,0 0-144 16,0 0-1776-16,-8-2-416 0,-1 2-96 0</inkml:trace>
  <inkml:trace contextRef="#ctx0" brushRef="#br0" timeOffset="33721.61">13776 6823 23039 0,'-7'-2'2048'0,"-2"0"-1648"0,0-1-400 0,0-2 0 15,1 0 1344-15,1-1 176 0,-2 1 32 0,2-2 16 16,3 1 144-16,2-3 16 0,2-1 16 0,1-1 0 15,1 0-720-15,2-1-128 0,2-1-48 0,2-2 0 16,0 1-304-16,3 1-64 0,3 2-16 0,0-1 0 16,2 0-144-16,2 2-16 15,0 1-16-15,-1 2 0 0,1 3-32 0,-2 1-16 16,-4 0 0-16,1 3 0 0,-1 1-96 0,-5 3-16 0,0 1 0 0,-2 5 0 0,-1 2-128 0,-2 3 128 31,-2 0-128-31,-1 3 128 0,-1 1-128 0,-3 3 0 16,-1 3 0-16,-3 2 0 0,-2 2 0 0,-2 0 0 0,-2 0 0 0,0 0 0 0,1-2 0 15,0-2 0-15,1-3 0 0,2-2 128 0,0-3-128 0,2-4 0 16,2-1 144-16,3-2-144 0,-1-1 160 0,4-3-32 16,1-6-128-16,0 0 192 0,0 0 0 0,3 7 0 15,5-2 0 1,1-1 0-16,1-2 48 0,1 0 0 16,1-1 0-16,1 0 0 0,1-1-80 0,0 0-16 15,0 0 0-15,-1-1 0 0,0-2-144 0,0 0 160 0,0-1-160 0,1 3 160 16,-2 0-160-16,2 0 0 0,-1 0 0 0,0-1 0 31,0-2-1248-31,-1 1-224 0,0 0-64 0,0 1 0 16,-1-1-2000-16,2 1-416 0</inkml:trace>
  <inkml:trace contextRef="#ctx0" brushRef="#br0" timeOffset="33878.82">14398 6893 33167 0,'0'0'2944'0,"0"0"-2352"0,0 0-464 0,0 0-128 0,-6 2 1024 0,2 2 176 15,-2 1 32-15,1-1 16 16,-1 0-224-16,1 3-32 0,-2 0-16 0,2 0 0 16,-2 1-512-16,3 1-96 0,2 0-32 0,-3 1 0 0,3-3-336 0,1 0 0 15,1-7-192-15,3 5 64 16,-3-5-2048-16,8 4-384 0,2-2-96 0,0-3-13344 0</inkml:trace>
  <inkml:trace contextRef="#ctx0" brushRef="#br0" timeOffset="34285.87">14596 6802 20271 0,'0'0'896'0,"-5"7"192"0,-1 2-880 0,-1 2-208 0,-1 2 0 0,1 1 0 16,-1 1 2208-16,0-1 400 0,1 1 80 15,0 3 0-15,0 1-1600 0,3 0-320 16,1 2-64-16,2-2 0 0,1-2-224 0,2-2-32 0,1-1-16 16,4 1 0-16,0-3-48 0,2-1 0 15,1-1 0-15,2-3 0 0,3-1-112 0,1-2-16 0,1-3-16 16,2-1 0-16,1-1-112 0,-1-2-128 0,-2-3 176 0,-1-2-176 15,-4-3 0-15,-1-3-192 0,0-2 0 0,-3-3 0 16,-3-1-128-16,-4-1 0 0,-3 1-16 0,-3-1 0 16,-5 1 160-16,-1 1 48 0,-3 0 0 0,-1 2 0 15,-3-1 352-15,1 2 80 0,0-1 16 0,1 2 0 0,-2 1 272 0,2-1 64 16,-1 1 16-16,2 0 0 0,1-1 48 0,1 1 16 16,1-1 0-16,4 0 0 0,1 2-160 0,4 1-16 15,-1 0-16-15,3 1 0 16,2 0-256-16,3 2-48 0,1 1-16 0,2 2 0 0,2 0-224 0,0 2 0 15,4 2 0-15,0 2 0 0,1 0 0 0,1 2 0 16,2 2 0-16,-2 3-160 0,1 2 160 0,-4 1 0 16,-1 1 0-16,-3 2 128 0,-3 0 0 0,-2 1 0 15,0 2 0-15,-5 0 0 0,-1 3-128 0,-2 1 0 16,-4 0 128-16,0 0-128 0,0 0-176 0,0-2-96 16,-2-2-32-16,2 0 0 15,1-2-1728-15,0-2-336 0,0-2-80 0</inkml:trace>
  <inkml:trace contextRef="#ctx0" brushRef="#br0" timeOffset="35591.19">16653 5987 10943 0,'0'0'480'0,"0"0"96"0,0 0-448 0,0 0-128 0,-7-2 0 0,3 1 0 0,-1-1 1376 0,5 2 256 16,0 0 48-16,0 0 16 0,-2-3-368 16,2 3-80-16,0 0-16 0,0 0 0 0,0-5-464 0,0 2-112 15,0 3-16-15,0 0 0 16,1-6-128-16,-1 6-16 0,5-4-16 0,0 1 0 0,-5 3-176 0,7-4-48 0,0 2 0 0,2 2 0 16,0-1-16-16,2 0-16 0,2 0 0 15,4 0 0-15,1-1-16 0,4-1 0 0,4 1 0 16,3 0 0-16,4 0 16 0,5 0 0 0,1-1 0 0,4 1 0 0,1 1 16 15,5-1 0-15,2 0 0 0,6-1 0 0,2 1-112 0,-10 1-128 16,5-1 176-16,1 0-176 0,1 0 144 0,1-1-144 16,0 1 0-16,3 0 144 0,1-1-144 0,16-1 0 15,-7 2 0-15,-5 1 0 0,-7 1 0 0,-4-1 0 32,-4 0 0-32,-5 0 128 0,-3 0-128 0,-5 0 0 0,-2-1 0 0,-3 2 0 0,-4 0 432 0,-4 0 0 15,-4-1 0-15,-4 0 0 0,-3 0 48 0,-2 0 16 16,-3 0 0-16,-1 0 0 0,-7 1-176 0,0 0-16 15,0 0-16-15,0 0 0 0,0 0-288 0,0 0 0 16,0 0 0-16,0 0 0 16,-6 0-1920-16,1 1-480 0,-2 0-96 0</inkml:trace>
  <inkml:trace contextRef="#ctx0" brushRef="#br0" timeOffset="36837.78">15931 6284 13823 0,'0'0'1216'0,"0"0"-960"16,0 0-256-16,0 0 0 0,0-4 1824 0,-2-2 320 0,0 1 64 0,2 5 16 16,0 0 144-16,-2-7 16 0,0 2 16 0,2 5 0 15,0 0-800-15,0 0-144 0,0 0-48 16,0 0 0-16,0 0-704 0,0 0-128 0,0 0-48 0,0 0 0 15,0 6-144-15,0 4-16 0,-1 4-16 0,0 0 0 16,-1 2-112-16,0 3-32 0,0 1 0 0,-1 2 0 16,0 0-16-16,1 1 0 0,0 0 0 0,0 1 0 15,-1 0-64-15,2 1 0 16,0-4-128-16,0-2 192 0,2 1-192 0,-1-1 128 0,1 1-128 0,0-5 0 16,0-2 128-16,1-1-128 0,-1-2 0 0,1 0 144 0,0-2-144 0,0-2 0 15,-2-6 0-15,0 0 0 16,0 0-288-16,0 0-144 0,0 0-16 0,0 0-16 15,0 0-1616 1,4-5-320-16,-1-3-64 0,0-1-12512 0</inkml:trace>
  <inkml:trace contextRef="#ctx0" brushRef="#br0" timeOffset="39382.01">16256 6353 4607 0,'0'0'400'0,"0"0"-400"15,0 0 0-15,0 0 0 0,0 0 2928 0,0 0 496 16,0-7 96-16,0 1 32 0,0 6-784 0,0 0-144 16,1-5-48-16,-1 5 0 0,0-6-720 0,0 6-160 15,0 0-32-15,0 0 0 0,0 0-640 0,0 0-128 16,0 0-16-16,5-2-16 0,2 2-384 16,1 1-80-16,0 3-16 0,2 0 0 0,0 3-80 0,1 1-32 15,2 2 0-15,2 1 0 0,0 3-80 0,3-1 0 0,-1 0-16 0,2 0 0 16,0 0-176-16,-1-1 192 15,1 2-192-15,0-1 192 0,-2-1-192 0,1 0 0 0,-3-1 144 0,1-1-144 16,-1-2 0-16,-1 0 0 0,-1 0 0 0,-2-1 128 16,-3-2-320-16,0 0-64 15,-2-1-16-15,-2-1 0 16,-4-3-656-16,0 0-128 0,0 0-32 0,0 0 0 0,0 0-1760 0,0 0-352 16,0 0-80-16</inkml:trace>
  <inkml:trace contextRef="#ctx0" brushRef="#br0" timeOffset="41259.76">16574 6304 3679 0,'0'0'160'0,"0"0"32"0,0 0-192 0,0 0 0 0,5-4 0 0,-1-1 0 0,2 1 3552 16,-4 0 672-16,-2 4 128 0,3-5 16 0,-3 5-1808 0,0 0-352 15,0 0-80-15,0 0-16 16,4-5-768-16,-4 5-176 0,0 0-16 0,0 0-16 0,0 0-624 0,0 0-112 16,-4 4-16-16,-1 3-16 0,-3 0 48 0,-1 4 16 15,-2 3 0-15,-2 2 0 0,-2 2 144 0,-3 1 16 0,0 3 16 16,-2 2 0-16,-2 0-144 0,0 2-16 15,-1 3-16-15,1-2 0 0,1 0-304 0,1-3-128 0,1-1 128 16,3-2-128-16,1-1 128 0,3-3-128 0,1 1 0 0,3-4 128 16,1-2-128-16,3-2 0 15,0-2 0-15,3 0 0 0,1-8-720 0,0 0-176 0,6 2-48 0,4-2-9808 16,2-2-1952-16</inkml:trace>
  <inkml:trace contextRef="#ctx0" brushRef="#br0" timeOffset="41541.66">16792 6302 23951 0,'0'0'2128'0,"0"-6"-1696"16,-1 2-432-16,1 4 0 0,-1-4 1264 0,1 4 160 15,0 0 48-15,0 0 0 0,0 0 80 0,0 0 32 16,0 0 0-16,0 0 0 0,-4 6-640 0,-1 3-128 15,1 1-32-15,1 3 0 0,1 1-368 0,-1 5-80 16,1 0-16-16,0 1 0 0,1-1-64 0,0 1-32 16,0 0 0-16,0 1 0 0,1 0-64 0,0 0-16 15,2-3 0-15,-1 2 0 0,0-3-144 0,0-1 128 16,0 0-128-16,1-3 128 0,1-2-128 0,0-1 0 0,0-1 0 0,2-2 0 31,-1-1-1472-31,3-3-288 0,-1-1-48 0,2-2-9072 16,1-1-1824-16</inkml:trace>
  <inkml:trace contextRef="#ctx0" brushRef="#br0" timeOffset="41855.41">17020 6321 20271 0,'0'0'1792'0,"-5"-1"-1424"16,-2 1-368-16,2 2 0 0,-1 2 2816 0,1 2 480 0,-1 1 96 0,-2 2 32 16,2 2-2576-16,-2 1-512 0,0 1-96 0,2 2-32 0,0 0 256 0,2 2 48 15,1-1 16-15,1 3 0 0,0 0-144 0,2-2-48 16,1 1 0-16,2-2 0 0,0 1-112 0,2-2-32 15,3-1 0-15,1-1 0 0,0-5 32 0,1 0 0 16,2-1 0-16,0-3 0 0,1-3-48 0,1-2-16 16,1-3 0-16,-1-3 0 15,-2-1 0-15,0-2 0 0,0-3 0 0,0-3 0 0,0-4-160 0,-1-2 0 16,-1-1 144-16,-1-1-144 0,-5-3 128 0,1 2-128 0,-3 1 128 0,-1 2-128 16,-3 3 336-16,-2 3 0 15,-2 0 0-15,-4 4 0 0,0 1 112 0,-1 3 32 16,-2 3 0-16,0 2 0 0,-1 0-480 0,-2 3 128 15,0 1-128-15,-1 2 0 0,1 0 0 0,0 1-256 16,3 1 48-16,-1 4 16 16,1 0-640-16,0 2-112 0,5 0-16 0,2-1-10848 15,2 1-2160-15</inkml:trace>
  <inkml:trace contextRef="#ctx0" brushRef="#br0" timeOffset="42168.35">17316 6309 29775 0,'0'0'1312'0,"-7"7"288"0,3 3-1280 0,-1 1-320 16,-1 1 0-16,1 1 0 0,-1 2 304 0,2-1 0 0,0 0 0 0,1 2 0 0,0-1 656 0,1 1 128 15,0-1 16-15,4 1 16 0,0 0-432 0,2-1-96 16,1 0-16-16,0-3 0 0,2-2-272 0,0-2-64 16,2 0-16-16,1-2 0 0,0-3-16 0,1-2 0 15,2-2 0-15,-1-2 0 0,1-4-16 0,1-2 0 16,-1-3 0-16,0-1 0 0,-1-3 0 0,-1-1 0 15,-1-2 0-15,0-2 0 0,-2-2-32 0,-2 0-16 16,-2 0 0-16,-2 2 0 0,-1 2 48 0,-2 3 16 16,-3 2 0-16,0 0 0 0,-1 3 144 0,-3 3 32 15,-2 0 0-15,0 2 0 0,-1 2-256 0,-1 2-128 16,-2 1 128-16,-1 1-128 0,1 2 0 0,1 1-160 16,0 3 16-16,1 0 0 15,1 3-464-15,1 1-96 0,1 0 0 0,1 0-16 16,3 1-2192-16,1 0-432 0,3-1-96 0</inkml:trace>
  <inkml:trace contextRef="#ctx0" brushRef="#br0" timeOffset="42481.87">17587 6389 25791 0,'0'0'2304'0,"-3"8"-1856"16,3 4-448-16,0-1 0 0,-3-1 352 0,3 1-32 0,1 1 0 15,-1-1 0-15,0 1 720 0,2 0 144 16,-2-1 32-16,3 0 0 0,-1 2-112 0,2-2-16 15,1-2 0-15,0 0 0 0,1-2-480 0,1 1-96 0,2-4-32 0,1 0 0 0,1-3-128 0,0-2-32 16,0-1 0-16,0-3 0 16,1-1-32-16,1-3-16 15,1-2 0-15,-1-2 0 0,0-4 128 0,-2-1 32 0,-1-1 0 0,-1-2 0 16,-2-2 64-16,-1 0 16 0,-4-1 0 0,-1 2 0 0,-2 3 96 16,-2 1 32-16,-3 2 0 0,-1 1 0 0,-2 4 16 0,-2 2 16 15,-1 5 0-15,-2 2 0 0,0 2-416 0,-1 2-96 16,-3 1-16-16,1 3 0 0,0 2-144 0,1 1 0 15,-1 4-192-15,3 0 192 0,1 1-288 0,0 3 64 16,2-1 16-16,2 1 0 16,0-1-1792-16,3-1-368 0,4 0-64 0,2-1-15856 0</inkml:trace>
  <inkml:trace contextRef="#ctx0" brushRef="#br0" timeOffset="43203.77">15761 6959 8287 0,'-10'-1'368'0,"10"1"80"0,-7-4-448 0,-1 2 0 0,0 0 0 0,-2 0 0 16,2 1 3280-16,0-1 576 16,1 1 112-16,-1 1 32 0,0 0-1744 0,2 0-336 15,0 0-80-15,1 0-16 0,-1-1-416 0,2 2-64 16,4-1-32-16,0 0 0 0,-5 3-400 0,5-3-80 15,-5 2 0-15,5-2-16 0,0 0-224 0,0 0-32 16,0 0-16-16,0 0 0 0,0 0-128 0,0 0-32 0,0 0 0 0,5 4 0 16,2-1-64-16,3 1 0 15,2-2-16-15,4 0 0 0,2-3-64 0,4-1-16 16,4-1 0-16,6-1 0 0,5 0-64 0,7-2-16 0,6 1 0 0,7-1 0 16,7 0-144-16,4-1 128 0,4-2-128 0,8 1 128 15,8-2-128-15,5-1 0 16,1-3 0-16,7 1 0 0,6 0 0 0,1 0 0 0,-1 0 0 0,0 2 0 0,3 1 0 0,-2 2 0 15,-9 3 0-15,-2 0 0 0,-2 0 0 0,-5 1-176 32,-5 3 176-32,-8 0-128 0,-7 1 128 0,-6 0 0 0,-6-1 0 0,-5 1 0 0,-5 0 0 0,-3 0 0 31,-3-1 128-31,-6-1-128 0,-5 1 320 0,-3 1 0 0,-5-1 0 0,-3 1 0 0,-4 0-32 0,-2 0-16 16,-3-2 0-16,-2 2 0 0,-2 0-48 0,-7 0-16 15,0 0 0-15,0 0 0 0,0 0-80 0,0 0-128 16,0 0 176-16,0 0-176 0,0 0 0 0,0 0-256 15,0 0 32-15,-6 3 0 16,1-2-2384-16,-1 0-464 0,0 0-112 0</inkml:trace>
  <inkml:trace contextRef="#ctx0" brushRef="#br0" timeOffset="44493.48">16334 7395 24879 0,'0'0'1088'0,"0"0"256"0,0 0-1088 0,-5-2-256 0,2-1 0 0,3 3 0 16,0 0 1616-16,-5-5 272 0,-1 0 48 0,1-1 16 16,0 1-208-16,2-1-32 15,0 1-16-15,1-1 0 0,4 0-656 0,-1-1-128 16,1 0-16-16,2-1-16 0,2-1-432 0,1-1-64 16,2 0-32-16,2 0 0 0,1 0-224 0,3 1-128 15,-1-1 128-15,1 1-128 0,0 2 0 0,-1 3 128 16,0-1-128-16,-1 4 0 0,0 2 176 0,-4 3-48 15,-1 1 0-15,-1 4 0 0,-3 1-128 0,-2 3 0 16,-1 1-160-16,-1 3 160 0,-3 2 0 0,-2 2 0 0,-3 1 0 0,-1 1 0 16,-1 2 0-16,-3 1 0 15,0 1 0-15,0-2 0 0,1 0 0 0,1-3 0 0,2-2 0 0,0-2 0 0,1-3 160 0,3-2-160 16,0-1 128-16,3-3-128 0,0-2 368 16,2-2-16-1,0-5 0-15,0 0 0 0,3 5 0 0,3-2 0 0,0-1 0 0,2 0 0 0,2 1-160 0,1-3-48 16,1 0 0-16,2-1 0 0,1-2-144 15,2 2 128 1,0 0-128-16,0-1 128 0,1 0-128 0,0 1 0 16,-1-3-192-16,1 2 192 0,-2-1-832 0,0 0-32 0,-2-1-16 0,0 1 0 15,-3 0-2368-15,0 0-464 0,0-1-112 0</inkml:trace>
  <inkml:trace contextRef="#ctx0" brushRef="#br0" timeOffset="44809.48">16845 7294 10127 0,'0'0'896'0,"0"0"-704"16,0 0-192-16,0 0 0 0,0 0 5312 0,0 0 1024 0,-5 1 192 16,-1 1 64-16,1 3-4288 0,-2 1-832 0,1 3-192 0,0 2-16 15,-1 2-560-15,2 4-96 0,-1 2-32 0,1 0 0 16,1 1-304-16,-1 1-64 0,3 1-16 0,0 0 0 16,1 0-64-16,2 0 0 0,1-2-128 0,2-1 192 15,2-2-192-15,0 0 128 16,3-3-128-16,1-3 0 0,0-2 208 0,1-3-48 0,1-1-16 0,1-3 0 15,2-2 16-15,-1-2 0 0,-1-3 0 0,0-2 0 16,2-3 32-16,0-3 16 0,-2-3 0 0,0-2 0 16,0-7 48-16,-5-1 16 0,-2-4 0 0,-2 1 0 0,-2-1-128 0,-3 1-16 15,-1 2-128-15,-2 1 192 0,-3 2 64 0,-3 1 16 16,-2 3 0-16,-1 3 0 0,-1 2-128 0,0 3-16 16,1 2-128-16,-1 4 192 0,0 1-192 15,0 3-256-15,2 1 48 0,0 3 16 16,1 3-448-16,1 2-96 0,2 3-16 0,0 4 0 15,1 2-2128-15,1 1-448 0,1 1-64 0</inkml:trace>
  <inkml:trace contextRef="#ctx0" brushRef="#br0" timeOffset="45327.53">17160 7515 27359 0,'0'0'1216'0,"0"0"240"0,-2 8-1168 0,-1 0-288 0,2-1 0 0,0 2 0 16,0 0 720-16,0 0 96 0,1 0 16 0,-2-2 0 16,1 1 320-16,1 0 64 0,0-8 0 0,1 7 16 15,1 0-544-15,-2-7-112 0,0 0-32 0,0 0 0 16,0 0-208-16,0 0-32 0,0 0-16 0,6-3 0 16,0-2-16-16,1-1 0 0,-1-4 0 0,2-2 0 0,0-3 48 0,-1 0 0 15,0-2 0-15,0 1 0 16,-2-1 96-16,1 2 32 15,-1 1 0-15,0 2 0 0,-1 2 0 0,-1 1 0 16,-1 3 0-16,-2 6 0 0,0 0-112 0,0 0-16 0,0 0 0 0,0 0 0 0,2 9-320 0,-1 0 0 16,0 1 0-16,1 1 0 0,-2 1 0 0,2 1 0 15,0 0 0-15,2 0-128 0,-1-1 128 0,1-1 0 16,2-3 0-16,0 0 0 0,1-1 0 0,1-2 0 16,-1-1 0-16,1-3 0 0,0-1 0 0,1-3 0 15,-1-1 0-15,2-1 0 0,1-2 0 0,0-2 144 16,1-2-144-16,1-2 160 0,0 0-160 0,0-3 0 15,-1-2 144-15,1 0-144 0,-1-1 0 0,-1 4 0 16,-1 1 0-16,-1 3 0 0,-1 2 0 0,-2 2 0 0,0 2 0 0,-6 5 0 16,0 0 0-16,0 0 0 15,4 5 0-15,1 2 0 16,-3 1 0-16,1 1 0 0,0 5-128 0,0 0 128 16,-1 1-128-16,0 2 128 0,0-1-128 0,3 0 128 0,-2-2 0 0,0 0 0 0,1-2 0 0,0-1 0 15,0 0-208-15,1-2 32 0,0-1 16 0,2-3 0 16,-1-1-1632-16,2-2-320 15,1-2-64-15,1-1-9392 0,0-2-1872 0</inkml:trace>
  <inkml:trace contextRef="#ctx0" brushRef="#br0" timeOffset="45766.99">17754 7360 22111 0,'0'0'1968'16,"-3"3"-1584"-16,-2 1-384 0,1 1 0 15,-1 4 1600-15,1 0 224 0,-2 1 48 0,1 1 16 0,-1 0-912 0,1 1-176 16,-1-1-32-16,2 2-16 0,0 0 208 0,-1 0 32 15,2 1 16-15,0-2 0 0,0-1-304 0,2-1-64 32,1-2-16-32,0 0 0 0,1-1-176 0,-1-7-48 15,0 0 0-15,5 3 0 0,-5-3-96 0,6 0-32 0,1-2 0 0,1-3 0 0,-1 0-80 0,1-3-32 0,1-1 0 16,0-2 0-16,1-1-160 0,1-3 0 16,1-3 0-16,0 1 0 15,0 1 0-15,0 2-176 0,-3 2 176 0,1 2-192 0,-1 2 192 0,-1 3 0 16,-2 3 0-16,-6 2 0 0,0 0 0 15,4 4 0-15,0 2 0 0,-2 1 0 0,-1 3 0 0,0 2 0 0,-2 1 128 16,2 1-128-16,-1-1 0 0,0-1 128 0,-1 0-128 0,1-1 0 16,1 0 0-16,1 0 128 0,0-2-128 0,2-3 0 15,-1-1 128-15,-3-5-128 0,5 3 160 0,2-1-160 16,1-1 256-16,-2-2-64 0,2-2 0 16,1-1 0-1,0-2-32-15,1-2-16 0,1-1 0 0,0-1 0 16,0 0-144-16,0 0 192 0,0-1-192 0,-2 1 192 15,1 0-192-15,-2 2 0 0,0 3 0 0,-2 0 0 0,-6 5 0 0,7 2 0 16,0 0 0-16,-2 1 0 0,1 1 0 0,-1 1 0 16,1 0 0-16,-2 2 0 0,1 0 0 0,0 0 0 15,1 1 0-15,2-1 0 0,1-2-288 0,-1-1 16 16,-2 1 0-16,1-2 0 16,-1-2-2096-16,2-1-432 0,0-2-80 0</inkml:trace>
  <inkml:trace contextRef="#ctx0" brushRef="#br0" timeOffset="46255.5">18220 6122 4607 0,'0'0'192'0,"0"0"64"0,2-7-256 0,1 1 0 16,-1 1 0-16,-2 5 0 0,0 0 5824 0,5-2 1104 15,2 0 240-15,0 0 32 0,-1 2-4512 0,2 0-896 16,0 2-176-16,-1 0-32 0,2 1-512 0,2 1-112 16,0 3 0-16,2 1-16 0,0 2-384 0,2 2-80 15,0 0-16-15,2 3 0 0,0 3-208 0,0 2-32 16,-1 1-16-16,1 3 0 16,-1 4-48-16,0 4-16 0,-1 2 0 0,-1 6 0 0,-2 4-144 0,1 7 192 15,-1 4-192-15,-5 5 192 0,0 5-192 0,-4 3 160 16,-3 5-160-16,-1 3 160 0,-1 3-160 0,-1 0 128 0,-3-3-128 0,-2 1 128 15,-1-4-128-15,-2-3 128 16,-3-2-128-16,-5-3 128 0,-5-4 32 0,-2-4 0 16,-5-4 0-16,-3-3 0 0,-3-3-160 0,-4-3 0 15,-2-2 0-15,-1-3 0 16,-5-2-2112-16,-5-3-496 0,-7-2-96 0,-4-4-14256 0</inkml:trace>
  <inkml:trace contextRef="#ctx0" brushRef="#br0" timeOffset="47315.2">18694 6115 19343 0,'-1'-7'1728'0,"0"1"-1392"0,0-1-336 0,0 1 0 0,-1-2 2432 0,3 0 432 15,7 2 80-15,-1-1 0 0,2 1-1600 16,0 2-336-16,1 0-64 0,2-1-16 0,1 3-224 0,0 1-32 16,-1 1-16-16,0 2 0 0,1 3-240 0,-5 1-48 15,1 2-16-15,-2 2 0 16,-3 2-224-16,1 1-128 0,-4 1 160 0,-1 2-160 15,-3-1 176-15,0 1-176 0,-2-1 192 0,-2 1-192 0,-3 1 192 16,1-2-192-16,2-1 192 0,0-2-192 16,-1-2 448-16,2-3-32 0,0-1 0 0,2-2 0 0,4-4 352 15,0 0 64-15,0 0 0 0,0 0 16 0,0 0-320 0,0 0-64 0,0 0-16 16,8 0 0-16,1 0-288 0,2-1-160 0,3 0 160 0,2-1-160 0,3 0 0 16,1-1 0-16,2 0 0 15,5-2 0-15,2 0-1216 0,-2 1-176 0,0-2-32 0,-1 2-16 31,-1 1-1760-31,2 0-368 0</inkml:trace>
  <inkml:trace contextRef="#ctx0" brushRef="#br0" timeOffset="58876.58">13765 6522 6447 0,'0'0'576'0,"0"0"-576"31,0 0 0-31,2-6 0 0,-2 0 1200 0,-1-1 128 0,2 1 16 0,1-1 16 16,-1 2 16-16,1 0 0 15,-2 5 0-15,2-5 0 0,0-1-368 0,2 1-80 0,-1-1-16 0,0 2 0 16,0-1-272-16,1 1-64 15,-1 0-16-15,-3 4 0 0,3-7-16 0,0 1 0 16,-2 1 0-16,0-1 0 0,-1 1 112 0,0 5 32 16,-1-4 0-16,1 4 0 0,-4-6 64 0,1 2 16 0,-1 0 0 0,-1 2 0 15,-1 0 0-15,0 0 0 0,0 2 0 0,-1 1 0 16,0 1-384-16,1 1-80 0,-1 3-16 0,-2 0 0 16,2 2-48-16,-2 1-16 0,-1 1 0 0,0 2 0 15,-1 2 48-15,-1 5 16 0,-1 2 0 0,0 3 0 16,-2 1-48-16,2 5-16 0,-1 2 0 0,-1 5 0 15,-1 5-96-15,-1 2-128 0,2 1 176 0,0 4-176 16,0 2 240-16,2 2-64 0,2 0-16 0,3 1 0 16,1-1-16-16,1 1 0 0,3-3 0 0,3 1 0 15,2-3 144-15,3 0 32 0,2-2 0 0,3-1 0 16,3-2 128-16,3 1 48 0,1-1 0 0,3-1 0 16,2-1-192-16,0-2-48 0,2-3 0 0,3-2 0 15,0-2-64-15,2-2-32 0,1-1 0 0,1-4 0 0,1-3-32 0,0-1 0 16,0-4 0-16,-2-4 0 0,0-3 0 0,-3-1-128 15,-3-2 192-15,-1-3-64 0,-1 0-128 0,0-2 160 16,-5-1-160-16,0-1 160 0,-1-1-160 0,-3 0 160 16,-1-1-160-16,-2-1 160 0,-1 0-288 0,-9 2-64 15,6-3-16-15,-6 3 0 16,0 0-2192-16,4-7-432 0,-2-1-96 0</inkml:trace>
  <inkml:trace contextRef="#ctx0" brushRef="#br0" timeOffset="61149.22">19117 4874 10127 0,'0'0'896'0,"0"0"-704"15,-4-2-192-15,4 2 0 0,-4-2 1280 0,1 0 208 16,-3-2 48-16,6 4 16 0,0 0-32 0,0 0-16 16,-6-1 0-16,6 1 0 0,0 0-528 0,0 0-96 15,0 0-32-15,0 0 0 0,0 0-240 0,0 0-48 0,0 0-16 0,0 0 0 16,0 0-48-16,0 0-16 16,0 0 0-16,6-3 0 0,1 1 16 0,1 1 0 15,0-1 0-15,1 1 0 0,0-1-112 0,2 1-32 0,0 0 0 0,3 1 0 16,3-1-128-16,-1 0-32 0,1-1 0 0,1-1 0 15,2 1-16-15,0-1-16 0,1 0 0 0,-2 0 0 16,-2 0-32-16,1 0 0 0,-2-1 0 0,1 0 0 16,-2 0 0-16,1 0-128 0,0 1 192 0,1 0-64 0,-4 1-128 0,1-1 192 15,-1 2-192-15,1 0 192 0,-1 0-32 0,-1 1 0 16,-1 1 0-16,-1 0 0 0,-1 0 16 0,-2 0 0 16,0 2 0-16,-2 0 0 0,-5-3 16 0,6 4 0 15,-6-4 0-15,4 7 0 0,2-2 16 0,-6-5 16 16,1 7 0-16,1 1 0 0,-1-1-32 0,0 2 0 15,-1 1 0-15,0 0 0 0,-1 0-64 0,-1 1-128 16,1 1 176-16,0 1-176 0,-3 0 176 0,3 2-176 16,-1 2 160-16,1 2-160 0,0 0 0 0,1 1 128 15,0-1-128-15,0 2 0 0,1 1 0 0,1 1 128 0,0 3-128 16,2-1 0-16,-3 1 128 0,1 2-128 0,0 2 0 16,0 0 0-16,1 2 0 0,-1 1 128 15,0 1-128-15,-1 3 0 0,-2 0 0 0,1 2 0 16,0 0 0-16,1 1 0 0,0-2 0 0,0 2 0 15,0 1 0-15,2 0 0 0,-1 1 0 0,0 1 0 16,1 1 0-16,1 0 0 0,-2 0 0 0,1-1 0 0,-1-1 128 16,1 0-128-16,-2-1 128 0,0 1-128 15,-1-1 176-15,0 2-176 0,0 1 192 0,0 0-64 0,-1-2 0 0,0 2-128 16,-1 0 192-16,1 0-192 0,0 0 192 0,1 0-192 16,-1-2 128-16,0 2-128 0,1 3 0 0,0-1 0 15,0-2 0-15,0 1 0 0,0-2 128 0,0-1-128 16,0-2 0-16,0 0 0 0,0-2 128 0,0 1-128 0,1-2 192 0,-1 1-32 15,0-3 0-15,0 11 0 0,0-10 32 16,0-4 16-16,0-5 0 0,0-3 0 0,0-1 112 16,0-2 32-16,-1-3 0 0,0-3 0 15,0-2-32-15,-1 0-16 0,-2-3 0 0,1 0 0 0,-1 0-32 16,-2-1 0-16,1-3 0 0,-1 0 0 0,0-2-16 0,-2 0-16 16,-2-1 0-16,2-1 0 0,-1 3 16 15,-2-3 0-15,0 0 0 0,-6 0 0 0,-1-1-64 0,0 0-16 0,-2-1 0 16,0 3 0-16,0 0-176 0,1 0 192 15,1-1-192-15,-2-1 192 0,-2 1-192 0,0-2 0 16,-1 1 0-16,0-1 0 0,0 1 0 0,1-1 0 16,0-2 128-16,11 0-128 0,-3 1 0 0,2 0 0 15,-1 0 0-15,1 0 0 16,0 1-1264-16,1 0-128 0,1 1-16 0,1-1-16 16,2 0-1760-16,0 0-336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12/4/2023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12/4/2023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12/4/2023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12/4/2023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customXml" Target="../ink/ink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12/4/2023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754912" y="4526836"/>
            <a:ext cx="7538483"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40: </a:t>
            </a:r>
            <a:r>
              <a:rPr lang="nn-NO" sz="2800" dirty="0" err="1"/>
              <a:t>Failure</a:t>
            </a:r>
            <a:r>
              <a:rPr lang="nn-NO" sz="2800" dirty="0"/>
              <a:t> </a:t>
            </a:r>
            <a:r>
              <a:rPr lang="nn-NO" sz="2800" dirty="0" err="1"/>
              <a:t>Theories</a:t>
            </a:r>
            <a:r>
              <a:rPr lang="nn-NO" sz="2800" dirty="0"/>
              <a:t> </a:t>
            </a:r>
            <a:r>
              <a:rPr lang="nn-NO" sz="2800" dirty="0" err="1"/>
              <a:t>Practice</a:t>
            </a:r>
            <a:r>
              <a:rPr lang="nn-NO" sz="2800" dirty="0"/>
              <a:t> Problems</a:t>
            </a:r>
            <a:endParaRPr lang="nn-NO" sz="2000" dirty="0"/>
          </a:p>
          <a:p>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BCA22BC-2198-7E60-EAB4-FDAA00684694}"/>
                  </a:ext>
                </a:extLst>
              </p14:cNvPr>
              <p14:cNvContentPartPr/>
              <p14:nvPr/>
            </p14:nvContentPartPr>
            <p14:xfrm>
              <a:off x="1155960" y="138600"/>
              <a:ext cx="5916600" cy="2866680"/>
            </p14:xfrm>
          </p:contentPart>
        </mc:Choice>
        <mc:Fallback>
          <p:pic>
            <p:nvPicPr>
              <p:cNvPr id="2" name="Ink 1">
                <a:extLst>
                  <a:ext uri="{FF2B5EF4-FFF2-40B4-BE49-F238E27FC236}">
                    <a16:creationId xmlns:a16="http://schemas.microsoft.com/office/drawing/2014/main" id="{4BCA22BC-2198-7E60-EAB4-FDAA00684694}"/>
                  </a:ext>
                </a:extLst>
              </p:cNvPr>
              <p:cNvPicPr/>
              <p:nvPr/>
            </p:nvPicPr>
            <p:blipFill>
              <a:blip r:embed="rId3"/>
              <a:stretch>
                <a:fillRect/>
              </a:stretch>
            </p:blipFill>
            <p:spPr>
              <a:xfrm>
                <a:off x="1146600" y="129240"/>
                <a:ext cx="5935320" cy="2885400"/>
              </a:xfrm>
              <a:prstGeom prst="rect">
                <a:avLst/>
              </a:prstGeom>
            </p:spPr>
          </p:pic>
        </mc:Fallback>
      </mc:AlternateContent>
    </p:spTree>
    <p:extLst>
      <p:ext uri="{BB962C8B-B14F-4D97-AF65-F5344CB8AC3E}">
        <p14:creationId xmlns:p14="http://schemas.microsoft.com/office/powerpoint/2010/main" val="381777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15.4 from </a:t>
            </a:r>
            <a:r>
              <a:rPr lang="en-US" dirty="0" err="1"/>
              <a:t>Lecturebook</a:t>
            </a:r>
            <a:endParaRPr lang="en-US" dirty="0"/>
          </a:p>
        </p:txBody>
      </p:sp>
      <p:pic>
        <p:nvPicPr>
          <p:cNvPr id="4" name="Picture 3">
            <a:extLst>
              <a:ext uri="{FF2B5EF4-FFF2-40B4-BE49-F238E27FC236}">
                <a16:creationId xmlns:a16="http://schemas.microsoft.com/office/drawing/2014/main" id="{8CE511C3-8F6F-F46D-EF11-7D7D579F5D72}"/>
              </a:ext>
            </a:extLst>
          </p:cNvPr>
          <p:cNvPicPr>
            <a:picLocks noChangeAspect="1"/>
          </p:cNvPicPr>
          <p:nvPr/>
        </p:nvPicPr>
        <p:blipFill>
          <a:blip r:embed="rId2"/>
          <a:stretch>
            <a:fillRect/>
          </a:stretch>
        </p:blipFill>
        <p:spPr>
          <a:xfrm>
            <a:off x="835245" y="1037559"/>
            <a:ext cx="8206491" cy="4852877"/>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EDCF0A4-22D8-31B1-8BBF-09273E01860C}"/>
                  </a:ext>
                </a:extLst>
              </p14:cNvPr>
              <p14:cNvContentPartPr/>
              <p14:nvPr/>
            </p14:nvContentPartPr>
            <p14:xfrm>
              <a:off x="435960" y="1863360"/>
              <a:ext cx="8526960" cy="4280760"/>
            </p14:xfrm>
          </p:contentPart>
        </mc:Choice>
        <mc:Fallback>
          <p:pic>
            <p:nvPicPr>
              <p:cNvPr id="3" name="Ink 2">
                <a:extLst>
                  <a:ext uri="{FF2B5EF4-FFF2-40B4-BE49-F238E27FC236}">
                    <a16:creationId xmlns:a16="http://schemas.microsoft.com/office/drawing/2014/main" id="{DEDCF0A4-22D8-31B1-8BBF-09273E01860C}"/>
                  </a:ext>
                </a:extLst>
              </p:cNvPr>
              <p:cNvPicPr/>
              <p:nvPr/>
            </p:nvPicPr>
            <p:blipFill>
              <a:blip r:embed="rId4"/>
              <a:stretch>
                <a:fillRect/>
              </a:stretch>
            </p:blipFill>
            <p:spPr>
              <a:xfrm>
                <a:off x="426600" y="1854000"/>
                <a:ext cx="8545680" cy="4299480"/>
              </a:xfrm>
              <a:prstGeom prst="rect">
                <a:avLst/>
              </a:prstGeom>
            </p:spPr>
          </p:pic>
        </mc:Fallback>
      </mc:AlternateContent>
    </p:spTree>
    <p:extLst>
      <p:ext uri="{BB962C8B-B14F-4D97-AF65-F5344CB8AC3E}">
        <p14:creationId xmlns:p14="http://schemas.microsoft.com/office/powerpoint/2010/main" val="293202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2537A47-FE78-CC11-1B36-6134D0C37DB3}"/>
                  </a:ext>
                </a:extLst>
              </p14:cNvPr>
              <p14:cNvContentPartPr/>
              <p14:nvPr/>
            </p14:nvContentPartPr>
            <p14:xfrm>
              <a:off x="107640" y="30600"/>
              <a:ext cx="8870040" cy="6684840"/>
            </p14:xfrm>
          </p:contentPart>
        </mc:Choice>
        <mc:Fallback>
          <p:pic>
            <p:nvPicPr>
              <p:cNvPr id="2" name="Ink 1">
                <a:extLst>
                  <a:ext uri="{FF2B5EF4-FFF2-40B4-BE49-F238E27FC236}">
                    <a16:creationId xmlns:a16="http://schemas.microsoft.com/office/drawing/2014/main" id="{C2537A47-FE78-CC11-1B36-6134D0C37DB3}"/>
                  </a:ext>
                </a:extLst>
              </p:cNvPr>
              <p:cNvPicPr/>
              <p:nvPr/>
            </p:nvPicPr>
            <p:blipFill>
              <a:blip r:embed="rId3"/>
              <a:stretch>
                <a:fillRect/>
              </a:stretch>
            </p:blipFill>
            <p:spPr>
              <a:xfrm>
                <a:off x="98280" y="21240"/>
                <a:ext cx="8888760" cy="6703560"/>
              </a:xfrm>
              <a:prstGeom prst="rect">
                <a:avLst/>
              </a:prstGeom>
            </p:spPr>
          </p:pic>
        </mc:Fallback>
      </mc:AlternateContent>
    </p:spTree>
    <p:extLst>
      <p:ext uri="{BB962C8B-B14F-4D97-AF65-F5344CB8AC3E}">
        <p14:creationId xmlns:p14="http://schemas.microsoft.com/office/powerpoint/2010/main" val="293299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5366354-5634-5CD9-9654-E1A72C3763F4}"/>
                  </a:ext>
                </a:extLst>
              </p14:cNvPr>
              <p14:cNvContentPartPr/>
              <p14:nvPr/>
            </p14:nvContentPartPr>
            <p14:xfrm>
              <a:off x="709560" y="131040"/>
              <a:ext cx="6238080" cy="6504840"/>
            </p14:xfrm>
          </p:contentPart>
        </mc:Choice>
        <mc:Fallback>
          <p:pic>
            <p:nvPicPr>
              <p:cNvPr id="2" name="Ink 1">
                <a:extLst>
                  <a:ext uri="{FF2B5EF4-FFF2-40B4-BE49-F238E27FC236}">
                    <a16:creationId xmlns:a16="http://schemas.microsoft.com/office/drawing/2014/main" id="{65366354-5634-5CD9-9654-E1A72C3763F4}"/>
                  </a:ext>
                </a:extLst>
              </p:cNvPr>
              <p:cNvPicPr/>
              <p:nvPr/>
            </p:nvPicPr>
            <p:blipFill>
              <a:blip r:embed="rId3"/>
              <a:stretch>
                <a:fillRect/>
              </a:stretch>
            </p:blipFill>
            <p:spPr>
              <a:xfrm>
                <a:off x="700200" y="121680"/>
                <a:ext cx="6256800" cy="6523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AD628DA-26D0-179B-0D00-5FF27A343E72}"/>
                  </a:ext>
                </a:extLst>
              </p14:cNvPr>
              <p14:cNvContentPartPr/>
              <p14:nvPr/>
            </p14:nvContentPartPr>
            <p14:xfrm>
              <a:off x="2881080" y="4814280"/>
              <a:ext cx="531000" cy="724320"/>
            </p14:xfrm>
          </p:contentPart>
        </mc:Choice>
        <mc:Fallback>
          <p:pic>
            <p:nvPicPr>
              <p:cNvPr id="3" name="Ink 2">
                <a:extLst>
                  <a:ext uri="{FF2B5EF4-FFF2-40B4-BE49-F238E27FC236}">
                    <a16:creationId xmlns:a16="http://schemas.microsoft.com/office/drawing/2014/main" id="{8AD628DA-26D0-179B-0D00-5FF27A343E72}"/>
                  </a:ext>
                </a:extLst>
              </p:cNvPr>
              <p:cNvPicPr/>
              <p:nvPr/>
            </p:nvPicPr>
            <p:blipFill>
              <a:blip r:embed="rId5"/>
              <a:stretch>
                <a:fillRect/>
              </a:stretch>
            </p:blipFill>
            <p:spPr>
              <a:xfrm>
                <a:off x="2871720" y="4804920"/>
                <a:ext cx="549720" cy="743040"/>
              </a:xfrm>
              <a:prstGeom prst="rect">
                <a:avLst/>
              </a:prstGeom>
            </p:spPr>
          </p:pic>
        </mc:Fallback>
      </mc:AlternateContent>
    </p:spTree>
    <p:extLst>
      <p:ext uri="{BB962C8B-B14F-4D97-AF65-F5344CB8AC3E}">
        <p14:creationId xmlns:p14="http://schemas.microsoft.com/office/powerpoint/2010/main" val="781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E5E83EE-0DCC-0AAD-522E-F53E28B49C77}"/>
                  </a:ext>
                </a:extLst>
              </p14:cNvPr>
              <p14:cNvContentPartPr/>
              <p14:nvPr/>
            </p14:nvContentPartPr>
            <p14:xfrm>
              <a:off x="1221480" y="366840"/>
              <a:ext cx="7733520" cy="6376320"/>
            </p14:xfrm>
          </p:contentPart>
        </mc:Choice>
        <mc:Fallback>
          <p:pic>
            <p:nvPicPr>
              <p:cNvPr id="2" name="Ink 1">
                <a:extLst>
                  <a:ext uri="{FF2B5EF4-FFF2-40B4-BE49-F238E27FC236}">
                    <a16:creationId xmlns:a16="http://schemas.microsoft.com/office/drawing/2014/main" id="{7E5E83EE-0DCC-0AAD-522E-F53E28B49C77}"/>
                  </a:ext>
                </a:extLst>
              </p:cNvPr>
              <p:cNvPicPr/>
              <p:nvPr/>
            </p:nvPicPr>
            <p:blipFill>
              <a:blip r:embed="rId3"/>
              <a:stretch>
                <a:fillRect/>
              </a:stretch>
            </p:blipFill>
            <p:spPr>
              <a:xfrm>
                <a:off x="1212120" y="357480"/>
                <a:ext cx="7752240" cy="6395040"/>
              </a:xfrm>
              <a:prstGeom prst="rect">
                <a:avLst/>
              </a:prstGeom>
            </p:spPr>
          </p:pic>
        </mc:Fallback>
      </mc:AlternateContent>
    </p:spTree>
    <p:extLst>
      <p:ext uri="{BB962C8B-B14F-4D97-AF65-F5344CB8AC3E}">
        <p14:creationId xmlns:p14="http://schemas.microsoft.com/office/powerpoint/2010/main" val="277798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12/4/2023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11AD-703B-66FA-DF98-6AD33F6D44FF}"/>
              </a:ext>
            </a:extLst>
          </p:cNvPr>
          <p:cNvSpPr>
            <a:spLocks noGrp="1"/>
          </p:cNvSpPr>
          <p:nvPr>
            <p:ph type="ctrTitle"/>
          </p:nvPr>
        </p:nvSpPr>
        <p:spPr>
          <a:xfrm>
            <a:off x="1128501" y="192481"/>
            <a:ext cx="6925732" cy="569387"/>
          </a:xfrm>
        </p:spPr>
        <p:txBody>
          <a:bodyPr/>
          <a:lstStyle/>
          <a:p>
            <a:r>
              <a:rPr lang="en-US" sz="4000" dirty="0"/>
              <a:t>Announcements</a:t>
            </a:r>
          </a:p>
        </p:txBody>
      </p:sp>
      <p:sp>
        <p:nvSpPr>
          <p:cNvPr id="4" name="Text Placeholder 3">
            <a:extLst>
              <a:ext uri="{FF2B5EF4-FFF2-40B4-BE49-F238E27FC236}">
                <a16:creationId xmlns:a16="http://schemas.microsoft.com/office/drawing/2014/main" id="{F49A42E8-57B7-1DAC-5AEA-FFD00CCDFC43}"/>
              </a:ext>
            </a:extLst>
          </p:cNvPr>
          <p:cNvSpPr>
            <a:spLocks noGrp="1"/>
          </p:cNvSpPr>
          <p:nvPr>
            <p:ph type="body" sz="quarter" idx="14"/>
          </p:nvPr>
        </p:nvSpPr>
        <p:spPr>
          <a:xfrm>
            <a:off x="898451" y="1183741"/>
            <a:ext cx="7347098" cy="3962417"/>
          </a:xfrm>
        </p:spPr>
        <p:txBody>
          <a:bodyPr>
            <a:normAutofit/>
          </a:bodyPr>
          <a:lstStyle/>
          <a:p>
            <a:pPr>
              <a:spcBef>
                <a:spcPts val="1000"/>
              </a:spcBef>
            </a:pPr>
            <a:r>
              <a:rPr lang="en-US" sz="2400" dirty="0"/>
              <a:t>Course Evaluations</a:t>
            </a:r>
          </a:p>
          <a:p>
            <a:pPr>
              <a:spcBef>
                <a:spcPts val="1000"/>
              </a:spcBef>
            </a:pPr>
            <a:r>
              <a:rPr lang="en-US" sz="2400" dirty="0"/>
              <a:t>Dec 4, 6: Failure theory practice questions</a:t>
            </a:r>
          </a:p>
          <a:p>
            <a:pPr>
              <a:spcBef>
                <a:spcPts val="1000"/>
              </a:spcBef>
            </a:pPr>
            <a:r>
              <a:rPr lang="en-US" sz="2400" dirty="0"/>
              <a:t>Dec 8: Course revision</a:t>
            </a:r>
          </a:p>
          <a:p>
            <a:pPr>
              <a:spcBef>
                <a:spcPts val="1000"/>
              </a:spcBef>
            </a:pPr>
            <a:r>
              <a:rPr lang="en-US" sz="2400" dirty="0"/>
              <a:t>Exam time/date/location: Dec 16, 10:30am - 12:30pm</a:t>
            </a:r>
          </a:p>
          <a:p>
            <a:pPr>
              <a:spcBef>
                <a:spcPts val="1000"/>
              </a:spcBef>
            </a:pPr>
            <a:r>
              <a:rPr lang="en-US" sz="2400" dirty="0"/>
              <a:t>WTH 172</a:t>
            </a:r>
          </a:p>
          <a:p>
            <a:pPr>
              <a:spcBef>
                <a:spcPts val="1000"/>
              </a:spcBef>
            </a:pPr>
            <a:r>
              <a:rPr lang="en-US" sz="2400" dirty="0"/>
              <a:t>Final Exam: </a:t>
            </a:r>
          </a:p>
          <a:p>
            <a:pPr lvl="1"/>
            <a:r>
              <a:rPr lang="en-US" sz="2000" dirty="0"/>
              <a:t>Q1, Q2, Q3 on material covered since Exam 2</a:t>
            </a:r>
          </a:p>
          <a:p>
            <a:pPr lvl="1"/>
            <a:r>
              <a:rPr lang="en-US" sz="2000" dirty="0"/>
              <a:t>Q4 conceptual question is comprehensive</a:t>
            </a:r>
          </a:p>
        </p:txBody>
      </p:sp>
      <p:sp>
        <p:nvSpPr>
          <p:cNvPr id="5" name="Slide Number Placeholder 4">
            <a:extLst>
              <a:ext uri="{FF2B5EF4-FFF2-40B4-BE49-F238E27FC236}">
                <a16:creationId xmlns:a16="http://schemas.microsoft.com/office/drawing/2014/main" id="{4EF6FD4C-3666-8951-8779-1F34EF20D98F}"/>
              </a:ext>
            </a:extLst>
          </p:cNvPr>
          <p:cNvSpPr>
            <a:spLocks noGrp="1"/>
          </p:cNvSpPr>
          <p:nvPr>
            <p:ph type="sldNum" sz="quarter" idx="12"/>
          </p:nvPr>
        </p:nvSpPr>
        <p:spPr/>
        <p:txBody>
          <a:bodyPr/>
          <a:lstStyle/>
          <a:p>
            <a:fld id="{8A7A6979-0714-4377-B894-6BE4C2D6E202}" type="slidenum">
              <a:rPr lang="en-US" smtClean="0"/>
              <a:pPr/>
              <a:t>2</a:t>
            </a:fld>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FC035FB-AEFA-EA88-DFD1-8BF5E618B2A4}"/>
                  </a:ext>
                </a:extLst>
              </p14:cNvPr>
              <p14:cNvContentPartPr/>
              <p14:nvPr/>
            </p14:nvContentPartPr>
            <p14:xfrm>
              <a:off x="653760" y="2467800"/>
              <a:ext cx="5987520" cy="2532960"/>
            </p14:xfrm>
          </p:contentPart>
        </mc:Choice>
        <mc:Fallback>
          <p:pic>
            <p:nvPicPr>
              <p:cNvPr id="3" name="Ink 2">
                <a:extLst>
                  <a:ext uri="{FF2B5EF4-FFF2-40B4-BE49-F238E27FC236}">
                    <a16:creationId xmlns:a16="http://schemas.microsoft.com/office/drawing/2014/main" id="{EFC035FB-AEFA-EA88-DFD1-8BF5E618B2A4}"/>
                  </a:ext>
                </a:extLst>
              </p:cNvPr>
              <p:cNvPicPr/>
              <p:nvPr/>
            </p:nvPicPr>
            <p:blipFill>
              <a:blip r:embed="rId3"/>
              <a:stretch>
                <a:fillRect/>
              </a:stretch>
            </p:blipFill>
            <p:spPr>
              <a:xfrm>
                <a:off x="644400" y="2458440"/>
                <a:ext cx="6006240" cy="2551680"/>
              </a:xfrm>
              <a:prstGeom prst="rect">
                <a:avLst/>
              </a:prstGeom>
            </p:spPr>
          </p:pic>
        </mc:Fallback>
      </mc:AlternateContent>
    </p:spTree>
    <p:extLst>
      <p:ext uri="{BB962C8B-B14F-4D97-AF65-F5344CB8AC3E}">
        <p14:creationId xmlns:p14="http://schemas.microsoft.com/office/powerpoint/2010/main" val="935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18.2 from </a:t>
            </a:r>
            <a:r>
              <a:rPr lang="en-US" dirty="0" err="1"/>
              <a:t>Lecturebook</a:t>
            </a:r>
            <a:endParaRPr lang="en-US" dirty="0"/>
          </a:p>
        </p:txBody>
      </p:sp>
      <p:pic>
        <p:nvPicPr>
          <p:cNvPr id="3" name="Picture 2">
            <a:extLst>
              <a:ext uri="{FF2B5EF4-FFF2-40B4-BE49-F238E27FC236}">
                <a16:creationId xmlns:a16="http://schemas.microsoft.com/office/drawing/2014/main" id="{B1E1F3B3-734B-32D5-B0CB-EFF48096188C}"/>
              </a:ext>
            </a:extLst>
          </p:cNvPr>
          <p:cNvPicPr>
            <a:picLocks noChangeAspect="1"/>
          </p:cNvPicPr>
          <p:nvPr/>
        </p:nvPicPr>
        <p:blipFill>
          <a:blip r:embed="rId2"/>
          <a:stretch>
            <a:fillRect/>
          </a:stretch>
        </p:blipFill>
        <p:spPr>
          <a:xfrm>
            <a:off x="820331" y="1118337"/>
            <a:ext cx="8191414" cy="4835895"/>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F1A76D5-CDEE-AD69-DEBA-FE6CF0306758}"/>
                  </a:ext>
                </a:extLst>
              </p14:cNvPr>
              <p14:cNvContentPartPr/>
              <p14:nvPr/>
            </p14:nvContentPartPr>
            <p14:xfrm>
              <a:off x="213480" y="1270800"/>
              <a:ext cx="8696160" cy="5580000"/>
            </p14:xfrm>
          </p:contentPart>
        </mc:Choice>
        <mc:Fallback>
          <p:pic>
            <p:nvPicPr>
              <p:cNvPr id="4" name="Ink 3">
                <a:extLst>
                  <a:ext uri="{FF2B5EF4-FFF2-40B4-BE49-F238E27FC236}">
                    <a16:creationId xmlns:a16="http://schemas.microsoft.com/office/drawing/2014/main" id="{1F1A76D5-CDEE-AD69-DEBA-FE6CF0306758}"/>
                  </a:ext>
                </a:extLst>
              </p:cNvPr>
              <p:cNvPicPr/>
              <p:nvPr/>
            </p:nvPicPr>
            <p:blipFill>
              <a:blip r:embed="rId4"/>
              <a:stretch>
                <a:fillRect/>
              </a:stretch>
            </p:blipFill>
            <p:spPr>
              <a:xfrm>
                <a:off x="204120" y="1261440"/>
                <a:ext cx="8714880" cy="5598720"/>
              </a:xfrm>
              <a:prstGeom prst="rect">
                <a:avLst/>
              </a:prstGeom>
            </p:spPr>
          </p:pic>
        </mc:Fallback>
      </mc:AlternateContent>
    </p:spTree>
    <p:extLst>
      <p:ext uri="{BB962C8B-B14F-4D97-AF65-F5344CB8AC3E}">
        <p14:creationId xmlns:p14="http://schemas.microsoft.com/office/powerpoint/2010/main" val="380826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284613B-9EF3-F733-B3E4-4B054196A13D}"/>
                  </a:ext>
                </a:extLst>
              </p14:cNvPr>
              <p14:cNvContentPartPr/>
              <p14:nvPr/>
            </p14:nvContentPartPr>
            <p14:xfrm>
              <a:off x="335520" y="167040"/>
              <a:ext cx="7531200" cy="5477400"/>
            </p14:xfrm>
          </p:contentPart>
        </mc:Choice>
        <mc:Fallback>
          <p:pic>
            <p:nvPicPr>
              <p:cNvPr id="2" name="Ink 1">
                <a:extLst>
                  <a:ext uri="{FF2B5EF4-FFF2-40B4-BE49-F238E27FC236}">
                    <a16:creationId xmlns:a16="http://schemas.microsoft.com/office/drawing/2014/main" id="{0284613B-9EF3-F733-B3E4-4B054196A13D}"/>
                  </a:ext>
                </a:extLst>
              </p:cNvPr>
              <p:cNvPicPr/>
              <p:nvPr/>
            </p:nvPicPr>
            <p:blipFill>
              <a:blip r:embed="rId3"/>
              <a:stretch>
                <a:fillRect/>
              </a:stretch>
            </p:blipFill>
            <p:spPr>
              <a:xfrm>
                <a:off x="326160" y="157680"/>
                <a:ext cx="7549920" cy="5496120"/>
              </a:xfrm>
              <a:prstGeom prst="rect">
                <a:avLst/>
              </a:prstGeom>
            </p:spPr>
          </p:pic>
        </mc:Fallback>
      </mc:AlternateContent>
    </p:spTree>
    <p:extLst>
      <p:ext uri="{BB962C8B-B14F-4D97-AF65-F5344CB8AC3E}">
        <p14:creationId xmlns:p14="http://schemas.microsoft.com/office/powerpoint/2010/main" val="2144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21F96FD-8A46-1912-0629-FF65CD092C97}"/>
                  </a:ext>
                </a:extLst>
              </p14:cNvPr>
              <p14:cNvContentPartPr/>
              <p14:nvPr/>
            </p14:nvContentPartPr>
            <p14:xfrm>
              <a:off x="120600" y="11160"/>
              <a:ext cx="8389080" cy="6721560"/>
            </p14:xfrm>
          </p:contentPart>
        </mc:Choice>
        <mc:Fallback>
          <p:pic>
            <p:nvPicPr>
              <p:cNvPr id="2" name="Ink 1">
                <a:extLst>
                  <a:ext uri="{FF2B5EF4-FFF2-40B4-BE49-F238E27FC236}">
                    <a16:creationId xmlns:a16="http://schemas.microsoft.com/office/drawing/2014/main" id="{421F96FD-8A46-1912-0629-FF65CD092C97}"/>
                  </a:ext>
                </a:extLst>
              </p:cNvPr>
              <p:cNvPicPr/>
              <p:nvPr/>
            </p:nvPicPr>
            <p:blipFill>
              <a:blip r:embed="rId3"/>
              <a:stretch>
                <a:fillRect/>
              </a:stretch>
            </p:blipFill>
            <p:spPr>
              <a:xfrm>
                <a:off x="111240" y="1800"/>
                <a:ext cx="8407800" cy="6740280"/>
              </a:xfrm>
              <a:prstGeom prst="rect">
                <a:avLst/>
              </a:prstGeom>
            </p:spPr>
          </p:pic>
        </mc:Fallback>
      </mc:AlternateContent>
    </p:spTree>
    <p:extLst>
      <p:ext uri="{BB962C8B-B14F-4D97-AF65-F5344CB8AC3E}">
        <p14:creationId xmlns:p14="http://schemas.microsoft.com/office/powerpoint/2010/main" val="183492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C2A875B-F539-73C5-9CAC-AFBA11F3F06C}"/>
                  </a:ext>
                </a:extLst>
              </p14:cNvPr>
              <p14:cNvContentPartPr/>
              <p14:nvPr/>
            </p14:nvContentPartPr>
            <p14:xfrm>
              <a:off x="234720" y="219960"/>
              <a:ext cx="8869680" cy="6641640"/>
            </p14:xfrm>
          </p:contentPart>
        </mc:Choice>
        <mc:Fallback>
          <p:pic>
            <p:nvPicPr>
              <p:cNvPr id="2" name="Ink 1">
                <a:extLst>
                  <a:ext uri="{FF2B5EF4-FFF2-40B4-BE49-F238E27FC236}">
                    <a16:creationId xmlns:a16="http://schemas.microsoft.com/office/drawing/2014/main" id="{7C2A875B-F539-73C5-9CAC-AFBA11F3F06C}"/>
                  </a:ext>
                </a:extLst>
              </p:cNvPr>
              <p:cNvPicPr/>
              <p:nvPr/>
            </p:nvPicPr>
            <p:blipFill>
              <a:blip r:embed="rId3"/>
              <a:stretch>
                <a:fillRect/>
              </a:stretch>
            </p:blipFill>
            <p:spPr>
              <a:xfrm>
                <a:off x="225360" y="210600"/>
                <a:ext cx="8888400" cy="6660360"/>
              </a:xfrm>
              <a:prstGeom prst="rect">
                <a:avLst/>
              </a:prstGeom>
            </p:spPr>
          </p:pic>
        </mc:Fallback>
      </mc:AlternateContent>
    </p:spTree>
    <p:extLst>
      <p:ext uri="{BB962C8B-B14F-4D97-AF65-F5344CB8AC3E}">
        <p14:creationId xmlns:p14="http://schemas.microsoft.com/office/powerpoint/2010/main" val="255517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18.4 from </a:t>
            </a:r>
            <a:r>
              <a:rPr lang="en-US" dirty="0" err="1"/>
              <a:t>Lecturebook</a:t>
            </a:r>
            <a:endParaRPr lang="en-US" dirty="0"/>
          </a:p>
        </p:txBody>
      </p:sp>
      <p:pic>
        <p:nvPicPr>
          <p:cNvPr id="4" name="Picture 3">
            <a:extLst>
              <a:ext uri="{FF2B5EF4-FFF2-40B4-BE49-F238E27FC236}">
                <a16:creationId xmlns:a16="http://schemas.microsoft.com/office/drawing/2014/main" id="{5AB4195A-AA60-E541-299C-AD8EE44893DA}"/>
              </a:ext>
            </a:extLst>
          </p:cNvPr>
          <p:cNvPicPr>
            <a:picLocks noChangeAspect="1"/>
          </p:cNvPicPr>
          <p:nvPr/>
        </p:nvPicPr>
        <p:blipFill>
          <a:blip r:embed="rId2"/>
          <a:stretch>
            <a:fillRect/>
          </a:stretch>
        </p:blipFill>
        <p:spPr>
          <a:xfrm>
            <a:off x="888704" y="1088951"/>
            <a:ext cx="8173821" cy="495034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A6199C2-6229-5A30-68CD-D7B53A22BE14}"/>
                  </a:ext>
                </a:extLst>
              </p14:cNvPr>
              <p14:cNvContentPartPr/>
              <p14:nvPr/>
            </p14:nvContentPartPr>
            <p14:xfrm>
              <a:off x="101520" y="1590840"/>
              <a:ext cx="8938440" cy="5012640"/>
            </p14:xfrm>
          </p:contentPart>
        </mc:Choice>
        <mc:Fallback>
          <p:pic>
            <p:nvPicPr>
              <p:cNvPr id="3" name="Ink 2">
                <a:extLst>
                  <a:ext uri="{FF2B5EF4-FFF2-40B4-BE49-F238E27FC236}">
                    <a16:creationId xmlns:a16="http://schemas.microsoft.com/office/drawing/2014/main" id="{AA6199C2-6229-5A30-68CD-D7B53A22BE14}"/>
                  </a:ext>
                </a:extLst>
              </p:cNvPr>
              <p:cNvPicPr/>
              <p:nvPr/>
            </p:nvPicPr>
            <p:blipFill>
              <a:blip r:embed="rId4"/>
              <a:stretch>
                <a:fillRect/>
              </a:stretch>
            </p:blipFill>
            <p:spPr>
              <a:xfrm>
                <a:off x="92160" y="1581480"/>
                <a:ext cx="8957160" cy="5031360"/>
              </a:xfrm>
              <a:prstGeom prst="rect">
                <a:avLst/>
              </a:prstGeom>
            </p:spPr>
          </p:pic>
        </mc:Fallback>
      </mc:AlternateContent>
    </p:spTree>
    <p:extLst>
      <p:ext uri="{BB962C8B-B14F-4D97-AF65-F5344CB8AC3E}">
        <p14:creationId xmlns:p14="http://schemas.microsoft.com/office/powerpoint/2010/main" val="336807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5D137CC-E68B-D863-4C65-4638B814BF3B}"/>
                  </a:ext>
                </a:extLst>
              </p14:cNvPr>
              <p14:cNvContentPartPr/>
              <p14:nvPr/>
            </p14:nvContentPartPr>
            <p14:xfrm>
              <a:off x="745920" y="87480"/>
              <a:ext cx="8264160" cy="6449040"/>
            </p14:xfrm>
          </p:contentPart>
        </mc:Choice>
        <mc:Fallback>
          <p:pic>
            <p:nvPicPr>
              <p:cNvPr id="2" name="Ink 1">
                <a:extLst>
                  <a:ext uri="{FF2B5EF4-FFF2-40B4-BE49-F238E27FC236}">
                    <a16:creationId xmlns:a16="http://schemas.microsoft.com/office/drawing/2014/main" id="{45D137CC-E68B-D863-4C65-4638B814BF3B}"/>
                  </a:ext>
                </a:extLst>
              </p:cNvPr>
              <p:cNvPicPr/>
              <p:nvPr/>
            </p:nvPicPr>
            <p:blipFill>
              <a:blip r:embed="rId3"/>
              <a:stretch>
                <a:fillRect/>
              </a:stretch>
            </p:blipFill>
            <p:spPr>
              <a:xfrm>
                <a:off x="736560" y="78120"/>
                <a:ext cx="8282880" cy="6467760"/>
              </a:xfrm>
              <a:prstGeom prst="rect">
                <a:avLst/>
              </a:prstGeom>
            </p:spPr>
          </p:pic>
        </mc:Fallback>
      </mc:AlternateContent>
    </p:spTree>
    <p:extLst>
      <p:ext uri="{BB962C8B-B14F-4D97-AF65-F5344CB8AC3E}">
        <p14:creationId xmlns:p14="http://schemas.microsoft.com/office/powerpoint/2010/main" val="258527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862A288-09E9-21C7-74AD-D713891E88BE}"/>
                  </a:ext>
                </a:extLst>
              </p14:cNvPr>
              <p14:cNvContentPartPr/>
              <p14:nvPr/>
            </p14:nvContentPartPr>
            <p14:xfrm>
              <a:off x="752040" y="69480"/>
              <a:ext cx="8024040" cy="5790600"/>
            </p14:xfrm>
          </p:contentPart>
        </mc:Choice>
        <mc:Fallback>
          <p:pic>
            <p:nvPicPr>
              <p:cNvPr id="2" name="Ink 1">
                <a:extLst>
                  <a:ext uri="{FF2B5EF4-FFF2-40B4-BE49-F238E27FC236}">
                    <a16:creationId xmlns:a16="http://schemas.microsoft.com/office/drawing/2014/main" id="{0862A288-09E9-21C7-74AD-D713891E88BE}"/>
                  </a:ext>
                </a:extLst>
              </p:cNvPr>
              <p:cNvPicPr/>
              <p:nvPr/>
            </p:nvPicPr>
            <p:blipFill>
              <a:blip r:embed="rId3"/>
              <a:stretch>
                <a:fillRect/>
              </a:stretch>
            </p:blipFill>
            <p:spPr>
              <a:xfrm>
                <a:off x="742680" y="60120"/>
                <a:ext cx="8042760" cy="5809320"/>
              </a:xfrm>
              <a:prstGeom prst="rect">
                <a:avLst/>
              </a:prstGeom>
            </p:spPr>
          </p:pic>
        </mc:Fallback>
      </mc:AlternateContent>
    </p:spTree>
    <p:extLst>
      <p:ext uri="{BB962C8B-B14F-4D97-AF65-F5344CB8AC3E}">
        <p14:creationId xmlns:p14="http://schemas.microsoft.com/office/powerpoint/2010/main" val="303250732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27660</TotalTime>
  <Words>100</Words>
  <Application>Microsoft Office PowerPoint</Application>
  <PresentationFormat>On-screen Show (4:3)</PresentationFormat>
  <Paragraphs>34</Paragraphs>
  <Slides>15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Acumin Pro SemiCondensed</vt:lpstr>
      <vt:lpstr>Acumin Pro ExtraCondensed Smbd</vt:lpstr>
      <vt:lpstr>United Sans Cd Md</vt:lpstr>
      <vt:lpstr>Acumin Pro Semibold</vt:lpstr>
      <vt:lpstr>United Sans Reg Medium</vt:lpstr>
      <vt:lpstr>Acumin Pro</vt:lpstr>
      <vt:lpstr>Arial</vt:lpstr>
      <vt:lpstr>Acumin Pro Medium</vt:lpstr>
      <vt:lpstr>Wingdings</vt:lpstr>
      <vt:lpstr>Acumin Pro ExtraCondensed</vt:lpstr>
      <vt:lpstr>Calibri</vt:lpstr>
      <vt:lpstr>Purdue2</vt:lpstr>
      <vt:lpstr>MECHANICS OF MATERIALS</vt:lpstr>
      <vt:lpstr>Announcements</vt:lpstr>
      <vt:lpstr>Example 18.2 from Lecturebook</vt:lpstr>
      <vt:lpstr>PowerPoint Presentation</vt:lpstr>
      <vt:lpstr>PowerPoint Presentation</vt:lpstr>
      <vt:lpstr>PowerPoint Presentation</vt:lpstr>
      <vt:lpstr>Example 18.4 from Lecturebook</vt:lpstr>
      <vt:lpstr>PowerPoint Presentation</vt:lpstr>
      <vt:lpstr>PowerPoint Presentation</vt:lpstr>
      <vt:lpstr>PowerPoint Presentation</vt:lpstr>
      <vt:lpstr>Example 15.4 from Lecturebook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81</cp:revision>
  <dcterms:created xsi:type="dcterms:W3CDTF">2023-01-09T07:57:13Z</dcterms:created>
  <dcterms:modified xsi:type="dcterms:W3CDTF">2023-12-04T13:47:28Z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