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1"/>
  </p:notesMasterIdLst>
  <p:sldIdLst>
    <p:sldId id="257" r:id="rId2"/>
    <p:sldId id="508" r:id="rId3"/>
    <p:sldId id="510" r:id="rId4"/>
    <p:sldId id="500" r:id="rId5"/>
    <p:sldId id="501" r:id="rId6"/>
    <p:sldId id="513" r:id="rId7"/>
    <p:sldId id="515" r:id="rId8"/>
    <p:sldId id="517" r:id="rId9"/>
    <p:sldId id="518" r:id="rId10"/>
    <p:sldId id="519" r:id="rId11"/>
    <p:sldId id="520" r:id="rId12"/>
    <p:sldId id="516" r:id="rId13"/>
    <p:sldId id="521" r:id="rId14"/>
    <p:sldId id="522" r:id="rId15"/>
    <p:sldId id="524" r:id="rId16"/>
    <p:sldId id="523" r:id="rId17"/>
    <p:sldId id="525" r:id="rId18"/>
    <p:sldId id="526" r:id="rId19"/>
    <p:sldId id="262" r:id="rId20"/>
  </p:sldIdLst>
  <p:sldSz cx="9144000" cy="6858000" type="screen4x3"/>
  <p:notesSz cx="6858000" cy="9144000"/>
  <p:embeddedFontLst>
    <p:embeddedFont>
      <p:font typeface="Acumin Pro" panose="020B0604020202020204" charset="0"/>
      <p:regular r:id="rId22"/>
      <p:bold r:id="rId23"/>
      <p:italic r:id="rId24"/>
      <p:boldItalic r:id="rId25"/>
    </p:embeddedFont>
    <p:embeddedFont>
      <p:font typeface="Acumin Pro ExtraCondensed" panose="020B0604020202020204" charset="0"/>
      <p:regular r:id="rId26"/>
      <p:bold r:id="rId27"/>
      <p:italic r:id="rId28"/>
      <p:boldItalic r:id="rId29"/>
    </p:embeddedFont>
    <p:embeddedFont>
      <p:font typeface="Acumin Pro ExtraCondensed Smbd" panose="020B0604020202020204" charset="0"/>
      <p:regular r:id="rId30"/>
      <p:bold r:id="rId31"/>
      <p:italic r:id="rId32"/>
      <p:boldItalic r:id="rId33"/>
    </p:embeddedFont>
    <p:embeddedFont>
      <p:font typeface="Acumin Pro Medium" panose="020B0604020202020204" charset="0"/>
      <p:regular r:id="rId34"/>
      <p:italic r:id="rId35"/>
    </p:embeddedFont>
    <p:embeddedFont>
      <p:font typeface="Acumin Pro Semibold" panose="020B0604020202020204" charset="0"/>
      <p:regular r:id="rId36"/>
      <p:bold r:id="rId37"/>
      <p:italic r:id="rId38"/>
      <p:boldItalic r:id="rId39"/>
    </p:embeddedFont>
    <p:embeddedFont>
      <p:font typeface="Acumin Pro SemiCondensed"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United Sans Cd Md" charset="0"/>
      <p:regular r:id="rId48"/>
    </p:embeddedFont>
    <p:embeddedFont>
      <p:font typeface="United Sans Reg Medium" panose="020B0604020202020204" charset="0"/>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67030B-E6D6-4259-B058-2CB30A04D54A}" v="2" dt="2023-12-01T13:19:19.1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5738" autoAdjust="0"/>
    <p:restoredTop sz="86401"/>
  </p:normalViewPr>
  <p:slideViewPr>
    <p:cSldViewPr snapToGrid="0" snapToObjects="1">
      <p:cViewPr varScale="1">
        <p:scale>
          <a:sx n="103" d="100"/>
          <a:sy n="103" d="100"/>
        </p:scale>
        <p:origin x="855"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2532"/>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20.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5667030B-E6D6-4259-B058-2CB30A04D54A}"/>
    <pc:docChg chg="delSld modSld">
      <pc:chgData name="Shubhra Bansal" userId="8a733231fab1e3e4" providerId="LiveId" clId="{5667030B-E6D6-4259-B058-2CB30A04D54A}" dt="2023-12-04T12:23:17.578" v="3" actId="47"/>
      <pc:docMkLst>
        <pc:docMk/>
      </pc:docMkLst>
      <pc:sldChg chg="addSp">
        <pc:chgData name="Shubhra Bansal" userId="8a733231fab1e3e4" providerId="LiveId" clId="{5667030B-E6D6-4259-B058-2CB30A04D54A}" dt="2023-12-01T13:15:04.352" v="0"/>
        <pc:sldMkLst>
          <pc:docMk/>
          <pc:sldMk cId="3808269896" sldId="500"/>
        </pc:sldMkLst>
        <pc:inkChg chg="add">
          <ac:chgData name="Shubhra Bansal" userId="8a733231fab1e3e4" providerId="LiveId" clId="{5667030B-E6D6-4259-B058-2CB30A04D54A}" dt="2023-12-01T13:15:04.352" v="0"/>
          <ac:inkMkLst>
            <pc:docMk/>
            <pc:sldMk cId="3808269896" sldId="500"/>
            <ac:inkMk id="3" creationId="{D8DF81E5-9D39-C8E1-F00F-B588C0C4AA6A}"/>
          </ac:inkMkLst>
        </pc:inkChg>
      </pc:sldChg>
      <pc:sldChg chg="addSp">
        <pc:chgData name="Shubhra Bansal" userId="8a733231fab1e3e4" providerId="LiveId" clId="{5667030B-E6D6-4259-B058-2CB30A04D54A}" dt="2023-12-01T13:15:04.352" v="0"/>
        <pc:sldMkLst>
          <pc:docMk/>
          <pc:sldMk cId="21446039" sldId="501"/>
        </pc:sldMkLst>
        <pc:inkChg chg="add">
          <ac:chgData name="Shubhra Bansal" userId="8a733231fab1e3e4" providerId="LiveId" clId="{5667030B-E6D6-4259-B058-2CB30A04D54A}" dt="2023-12-01T13:15:04.352" v="0"/>
          <ac:inkMkLst>
            <pc:docMk/>
            <pc:sldMk cId="21446039" sldId="501"/>
            <ac:inkMk id="2" creationId="{D6A93472-4A56-4E81-DD06-40870864C942}"/>
          </ac:inkMkLst>
        </pc:inkChg>
      </pc:sldChg>
      <pc:sldChg chg="del">
        <pc:chgData name="Shubhra Bansal" userId="8a733231fab1e3e4" providerId="LiveId" clId="{5667030B-E6D6-4259-B058-2CB30A04D54A}" dt="2023-12-04T12:23:14.802" v="2" actId="47"/>
        <pc:sldMkLst>
          <pc:docMk/>
          <pc:sldMk cId="1834928997" sldId="502"/>
        </pc:sldMkLst>
      </pc:sldChg>
      <pc:sldChg chg="addSp">
        <pc:chgData name="Shubhra Bansal" userId="8a733231fab1e3e4" providerId="LiveId" clId="{5667030B-E6D6-4259-B058-2CB30A04D54A}" dt="2023-12-01T13:15:04.352" v="0"/>
        <pc:sldMkLst>
          <pc:docMk/>
          <pc:sldMk cId="294097457" sldId="510"/>
        </pc:sldMkLst>
        <pc:inkChg chg="add">
          <ac:chgData name="Shubhra Bansal" userId="8a733231fab1e3e4" providerId="LiveId" clId="{5667030B-E6D6-4259-B058-2CB30A04D54A}" dt="2023-12-01T13:15:04.352" v="0"/>
          <ac:inkMkLst>
            <pc:docMk/>
            <pc:sldMk cId="294097457" sldId="510"/>
            <ac:inkMk id="3" creationId="{7AFD9779-33BE-B5C3-295C-C646C0846B64}"/>
          </ac:inkMkLst>
        </pc:inkChg>
      </pc:sldChg>
      <pc:sldChg chg="addSp">
        <pc:chgData name="Shubhra Bansal" userId="8a733231fab1e3e4" providerId="LiveId" clId="{5667030B-E6D6-4259-B058-2CB30A04D54A}" dt="2023-12-01T13:15:04.352" v="0"/>
        <pc:sldMkLst>
          <pc:docMk/>
          <pc:sldMk cId="3368076413" sldId="513"/>
        </pc:sldMkLst>
        <pc:inkChg chg="add">
          <ac:chgData name="Shubhra Bansal" userId="8a733231fab1e3e4" providerId="LiveId" clId="{5667030B-E6D6-4259-B058-2CB30A04D54A}" dt="2023-12-01T13:15:04.352" v="0"/>
          <ac:inkMkLst>
            <pc:docMk/>
            <pc:sldMk cId="3368076413" sldId="513"/>
            <ac:inkMk id="4" creationId="{11A90927-1E07-9345-3E6F-6A2CDC3DEA6F}"/>
          </ac:inkMkLst>
        </pc:inkChg>
      </pc:sldChg>
      <pc:sldChg chg="addSp">
        <pc:chgData name="Shubhra Bansal" userId="8a733231fab1e3e4" providerId="LiveId" clId="{5667030B-E6D6-4259-B058-2CB30A04D54A}" dt="2023-12-01T13:15:04.352" v="0"/>
        <pc:sldMkLst>
          <pc:docMk/>
          <pc:sldMk cId="603218690" sldId="515"/>
        </pc:sldMkLst>
        <pc:inkChg chg="add">
          <ac:chgData name="Shubhra Bansal" userId="8a733231fab1e3e4" providerId="LiveId" clId="{5667030B-E6D6-4259-B058-2CB30A04D54A}" dt="2023-12-01T13:15:04.352" v="0"/>
          <ac:inkMkLst>
            <pc:docMk/>
            <pc:sldMk cId="603218690" sldId="515"/>
            <ac:inkMk id="4" creationId="{FE698968-F30D-FC3E-CFD1-06E424772ADF}"/>
          </ac:inkMkLst>
        </pc:inkChg>
      </pc:sldChg>
      <pc:sldChg chg="addSp">
        <pc:chgData name="Shubhra Bansal" userId="8a733231fab1e3e4" providerId="LiveId" clId="{5667030B-E6D6-4259-B058-2CB30A04D54A}" dt="2023-12-01T13:15:04.352" v="0"/>
        <pc:sldMkLst>
          <pc:docMk/>
          <pc:sldMk cId="3592455783" sldId="516"/>
        </pc:sldMkLst>
        <pc:inkChg chg="add">
          <ac:chgData name="Shubhra Bansal" userId="8a733231fab1e3e4" providerId="LiveId" clId="{5667030B-E6D6-4259-B058-2CB30A04D54A}" dt="2023-12-01T13:15:04.352" v="0"/>
          <ac:inkMkLst>
            <pc:docMk/>
            <pc:sldMk cId="3592455783" sldId="516"/>
            <ac:inkMk id="3" creationId="{63874F28-491D-E3FF-0DAF-BB3F89C0B5C5}"/>
          </ac:inkMkLst>
        </pc:inkChg>
      </pc:sldChg>
      <pc:sldChg chg="addSp">
        <pc:chgData name="Shubhra Bansal" userId="8a733231fab1e3e4" providerId="LiveId" clId="{5667030B-E6D6-4259-B058-2CB30A04D54A}" dt="2023-12-01T13:15:04.352" v="0"/>
        <pc:sldMkLst>
          <pc:docMk/>
          <pc:sldMk cId="3277857444" sldId="517"/>
        </pc:sldMkLst>
        <pc:inkChg chg="add">
          <ac:chgData name="Shubhra Bansal" userId="8a733231fab1e3e4" providerId="LiveId" clId="{5667030B-E6D6-4259-B058-2CB30A04D54A}" dt="2023-12-01T13:15:04.352" v="0"/>
          <ac:inkMkLst>
            <pc:docMk/>
            <pc:sldMk cId="3277857444" sldId="517"/>
            <ac:inkMk id="2" creationId="{DD966C22-1247-E31A-CA8D-47D264D9DE0E}"/>
          </ac:inkMkLst>
        </pc:inkChg>
      </pc:sldChg>
      <pc:sldChg chg="addSp">
        <pc:chgData name="Shubhra Bansal" userId="8a733231fab1e3e4" providerId="LiveId" clId="{5667030B-E6D6-4259-B058-2CB30A04D54A}" dt="2023-12-01T13:15:04.352" v="0"/>
        <pc:sldMkLst>
          <pc:docMk/>
          <pc:sldMk cId="2526814320" sldId="518"/>
        </pc:sldMkLst>
        <pc:inkChg chg="add">
          <ac:chgData name="Shubhra Bansal" userId="8a733231fab1e3e4" providerId="LiveId" clId="{5667030B-E6D6-4259-B058-2CB30A04D54A}" dt="2023-12-01T13:15:04.352" v="0"/>
          <ac:inkMkLst>
            <pc:docMk/>
            <pc:sldMk cId="2526814320" sldId="518"/>
            <ac:inkMk id="4" creationId="{14390171-AFF2-13F1-2A6E-A742B27E9868}"/>
          </ac:inkMkLst>
        </pc:inkChg>
      </pc:sldChg>
      <pc:sldChg chg="addSp">
        <pc:chgData name="Shubhra Bansal" userId="8a733231fab1e3e4" providerId="LiveId" clId="{5667030B-E6D6-4259-B058-2CB30A04D54A}" dt="2023-12-01T13:15:04.352" v="0"/>
        <pc:sldMkLst>
          <pc:docMk/>
          <pc:sldMk cId="4201781867" sldId="519"/>
        </pc:sldMkLst>
        <pc:inkChg chg="add">
          <ac:chgData name="Shubhra Bansal" userId="8a733231fab1e3e4" providerId="LiveId" clId="{5667030B-E6D6-4259-B058-2CB30A04D54A}" dt="2023-12-01T13:15:04.352" v="0"/>
          <ac:inkMkLst>
            <pc:docMk/>
            <pc:sldMk cId="4201781867" sldId="519"/>
            <ac:inkMk id="2" creationId="{1C52F2A2-CDF5-EB97-C055-79D4D45A23FB}"/>
          </ac:inkMkLst>
        </pc:inkChg>
      </pc:sldChg>
      <pc:sldChg chg="addSp">
        <pc:chgData name="Shubhra Bansal" userId="8a733231fab1e3e4" providerId="LiveId" clId="{5667030B-E6D6-4259-B058-2CB30A04D54A}" dt="2023-12-01T13:15:04.352" v="0"/>
        <pc:sldMkLst>
          <pc:docMk/>
          <pc:sldMk cId="667042798" sldId="520"/>
        </pc:sldMkLst>
        <pc:inkChg chg="add">
          <ac:chgData name="Shubhra Bansal" userId="8a733231fab1e3e4" providerId="LiveId" clId="{5667030B-E6D6-4259-B058-2CB30A04D54A}" dt="2023-12-01T13:15:04.352" v="0"/>
          <ac:inkMkLst>
            <pc:docMk/>
            <pc:sldMk cId="667042798" sldId="520"/>
            <ac:inkMk id="4" creationId="{F276F46A-CCD1-F045-77A1-874D9F92D872}"/>
          </ac:inkMkLst>
        </pc:inkChg>
      </pc:sldChg>
      <pc:sldChg chg="addSp">
        <pc:chgData name="Shubhra Bansal" userId="8a733231fab1e3e4" providerId="LiveId" clId="{5667030B-E6D6-4259-B058-2CB30A04D54A}" dt="2023-12-01T13:15:04.352" v="0"/>
        <pc:sldMkLst>
          <pc:docMk/>
          <pc:sldMk cId="3166913832" sldId="521"/>
        </pc:sldMkLst>
        <pc:inkChg chg="add">
          <ac:chgData name="Shubhra Bansal" userId="8a733231fab1e3e4" providerId="LiveId" clId="{5667030B-E6D6-4259-B058-2CB30A04D54A}" dt="2023-12-01T13:15:04.352" v="0"/>
          <ac:inkMkLst>
            <pc:docMk/>
            <pc:sldMk cId="3166913832" sldId="521"/>
            <ac:inkMk id="2" creationId="{AFD5B91E-292F-55B5-0203-2509CEE1EAC6}"/>
          </ac:inkMkLst>
        </pc:inkChg>
      </pc:sldChg>
      <pc:sldChg chg="addSp">
        <pc:chgData name="Shubhra Bansal" userId="8a733231fab1e3e4" providerId="LiveId" clId="{5667030B-E6D6-4259-B058-2CB30A04D54A}" dt="2023-12-01T13:15:04.352" v="0"/>
        <pc:sldMkLst>
          <pc:docMk/>
          <pc:sldMk cId="519955965" sldId="523"/>
        </pc:sldMkLst>
        <pc:inkChg chg="add">
          <ac:chgData name="Shubhra Bansal" userId="8a733231fab1e3e4" providerId="LiveId" clId="{5667030B-E6D6-4259-B058-2CB30A04D54A}" dt="2023-12-01T13:15:04.352" v="0"/>
          <ac:inkMkLst>
            <pc:docMk/>
            <pc:sldMk cId="519955965" sldId="523"/>
            <ac:inkMk id="2" creationId="{B5FF05D1-A1A8-EE55-9D59-D2932F990567}"/>
          </ac:inkMkLst>
        </pc:inkChg>
      </pc:sldChg>
      <pc:sldChg chg="addSp">
        <pc:chgData name="Shubhra Bansal" userId="8a733231fab1e3e4" providerId="LiveId" clId="{5667030B-E6D6-4259-B058-2CB30A04D54A}" dt="2023-12-01T13:15:04.352" v="0"/>
        <pc:sldMkLst>
          <pc:docMk/>
          <pc:sldMk cId="846504337" sldId="524"/>
        </pc:sldMkLst>
        <pc:inkChg chg="add">
          <ac:chgData name="Shubhra Bansal" userId="8a733231fab1e3e4" providerId="LiveId" clId="{5667030B-E6D6-4259-B058-2CB30A04D54A}" dt="2023-12-01T13:15:04.352" v="0"/>
          <ac:inkMkLst>
            <pc:docMk/>
            <pc:sldMk cId="846504337" sldId="524"/>
            <ac:inkMk id="2" creationId="{8E31BE1A-0546-6BC3-54AD-8AB68E3A7308}"/>
          </ac:inkMkLst>
        </pc:inkChg>
      </pc:sldChg>
      <pc:sldChg chg="addSp">
        <pc:chgData name="Shubhra Bansal" userId="8a733231fab1e3e4" providerId="LiveId" clId="{5667030B-E6D6-4259-B058-2CB30A04D54A}" dt="2023-12-01T13:19:19.135" v="1"/>
        <pc:sldMkLst>
          <pc:docMk/>
          <pc:sldMk cId="2932024784" sldId="525"/>
        </pc:sldMkLst>
        <pc:inkChg chg="add">
          <ac:chgData name="Shubhra Bansal" userId="8a733231fab1e3e4" providerId="LiveId" clId="{5667030B-E6D6-4259-B058-2CB30A04D54A}" dt="2023-12-01T13:19:19.135" v="1"/>
          <ac:inkMkLst>
            <pc:docMk/>
            <pc:sldMk cId="2932024784" sldId="525"/>
            <ac:inkMk id="4" creationId="{A43A650A-915C-C1F2-DE7B-FF6C9667EB66}"/>
          </ac:inkMkLst>
        </pc:inkChg>
      </pc:sldChg>
      <pc:sldChg chg="addSp">
        <pc:chgData name="Shubhra Bansal" userId="8a733231fab1e3e4" providerId="LiveId" clId="{5667030B-E6D6-4259-B058-2CB30A04D54A}" dt="2023-12-01T13:19:19.135" v="1"/>
        <pc:sldMkLst>
          <pc:docMk/>
          <pc:sldMk cId="2932993310" sldId="526"/>
        </pc:sldMkLst>
        <pc:inkChg chg="add">
          <ac:chgData name="Shubhra Bansal" userId="8a733231fab1e3e4" providerId="LiveId" clId="{5667030B-E6D6-4259-B058-2CB30A04D54A}" dt="2023-12-01T13:19:19.135" v="1"/>
          <ac:inkMkLst>
            <pc:docMk/>
            <pc:sldMk cId="2932993310" sldId="526"/>
            <ac:inkMk id="2" creationId="{0620C1B0-3251-B836-579D-C05CC3218136}"/>
          </ac:inkMkLst>
        </pc:inkChg>
      </pc:sldChg>
      <pc:sldChg chg="del">
        <pc:chgData name="Shubhra Bansal" userId="8a733231fab1e3e4" providerId="LiveId" clId="{5667030B-E6D6-4259-B058-2CB30A04D54A}" dt="2023-12-04T12:23:17.578" v="3" actId="47"/>
        <pc:sldMkLst>
          <pc:docMk/>
          <pc:sldMk cId="78197835" sldId="527"/>
        </pc:sldMkLst>
      </pc:sldChg>
    </pc:docChg>
  </pc:docChgLst>
</pc:chgInfo>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1T12:34:10.485"/>
    </inkml:context>
    <inkml:brush xml:id="br0">
      <inkml:brushProperty name="width" value="0.05292" units="cm"/>
      <inkml:brushProperty name="height" value="0.05292" units="cm"/>
      <inkml:brushProperty name="color" value="#FF0000"/>
    </inkml:brush>
  </inkml:definitions>
  <inkml:trace contextRef="#ctx0" brushRef="#br0">15899 17379 5519 0,'0'0'496'0,"0"0"-496"16,0 0 0-16,0 0 0 0,0 0 688 0,0 0 32 15,0 0 16-15,0 0 0 0,0 0-256 0,0 0-48 16,0 0-16-16,0 0 0 0,0 0-192 0,0 0-32 16,0 0-16-16,0 0 0 0,0 0 64 0,0 0 16 0,0 0 0 0,0 0 0 15,0 0 64-15,0 0 0 0,0 0 16 0,0 0 0 16,-4-7-144-16,4 7-48 0,0 0 0 0,0 0 0 15,-7-4-16-15,7 4 0 0,-9-2 0 0,2 2 0 16,7 0 48-16,-9 0 0 0,1 0 0 0,1 2 0 16,-1-1 96-16,0 0 32 0,-1-1 0 0,1 2 0 15,-2 0 16-15,1 0 0 0,0-1 0 0,0 1 0 16,-2-1-48-16,1 0 0 0,0 1 0 0,-2 1 0 16,-2-1-112-16,0 0-32 0,-2-1 0 0,0 0 0 15,-4-1-128-15,-1 0 0 0,-2 0 0 0,1 0 128 16,0-1-128-16,0 0 128 0,0 0-128 0,1 0 128 15,0 0 32-15,0 0 0 0,0-2 0 0,1 2 0 16,0 0 80-16,1 0 16 0,0 0 0 0,3-1 0 0,-3 0-256 0,0-1 144 16,0 1-144-16,0 0 128 0,-3 0-128 0,-1 0 0 15,-1-1 0-15,-2 2 128 16,1-3-128-16,0 1 0 0,1-2 0 0,0 1 0 16,0 1 0-16,1-1 128 0,0 1-128 0,1 1 128 15,1 1-128-15,-1 1 0 0,0-3 0 0,0 2-176 16,1 1 176-16,-1 0 0 0,0 0 0 0,-1 0 0 0,-3 0 0 0,-1 0 0 15,0 0 0-15,0-1 0 0,0 0 0 0,-1-1 0 16,1-1 128-16,1-1-128 0,-2 2 0 0,2 0 128 16,-1 0-128-16,1 1 0 0,-1 0 0 0,1 1 0 15,0 0 0-15,-2 0 0 0,-3 0 0 0,1 0 128 16,-3-3-128-16,1 1 0 0,1-1 0 0,1 1 0 0,2-2 0 16,0 2 0-16,2 0 0 0,-1 0 0 0,2 1 0 15,0 0 0-15,-1-1 0 0,2 4 0 0,0 0 0 0,-1 0 0 16,-4-1 0-16,-1 0 0 0,0-1 0 0,-5 0 0 15,2-1 0-15,-1 0 0 0,4-1 0 0,0 0 0 16,0 0 0-16,3 1 0 16,-1 0 0-16,2 1 128 0,0 0-128 0,3 1 0 0,0 0 0 15,1-1 0-15,-2 0 0 0,0 0 0 0,0 0 0 0,-1 0 0 16,1 0 0-16,1-1 0 0,2-2 0 0,1 1 0 16,2 1 0-16,0 0 0 0,2-2 0 0,0 2 0 15,-1-1 0-15,0 0 0 0,2 0 0 0,-1 1 128 16,1 1-128-16,1 0 0 0,0 0 0 0,0 0 0 15,0 1 0-15,1 0 0 0,1 0 0 0,-2 1 128 16,1 0-128-16,1 1 0 0,1-2 0 0,-3 1 0 0,-1 0 0 16,1-1 0-16,0 1 0 0,1-1 0 15,-1-1 0-15,2 2 0 0,1-1 0 0,1-1 0 0,2 0 128 0,0-1 0 16,0 1 0-16,8 0 0 0,-6 1 192 0,6-1 32 16,0 0 16-16,0 0 0 0,0 0-80 0,0 0-16 15,-8 1 0-15,8-1 0 16,0 0-16-16,0 0-16 0,0 0 0 0,0 0 0 0,0 0-240 0,0 0 144 15,-7 3-144-15,7-3 128 0,0 0-128 0,-6 6 0 16,6-6 0-16,0 0 0 0,-5 6 0 0,5-6 0 16,-4 9 0-16,1 0 0 0,-1 0 0 0,2-1 0 15,0 1 0-15,1 1-176 0,0 1 176 0,0 1 0 16,0 0 0-16,1 0-128 0,-3 2 128 0,2 0 0 0,-1 1 0 16,0 2 0-16,0-2 0 0,-2 1 0 0,1 0 0 0,0 1 0 15,-1-2 0-15,1 0 0 0,-1 0 0 0,0-1 0 16,0-1 0-16,1 0 128 0,-2-1-128 0,2 1 0 15,1-1 0-15,0-1 0 0,-1-1 0 0,1-1 0 16,1 0 176-16,0 0-48 0,0-1 0 0,1-8 0 16,0 9 64-16,0-2 0 0,0-7 0 0,0 9 0 15,0-9-64-15,0 9 0 0,0-1 0 0,0-8 0 16,0 8-128-16,0-8 160 0,0 8-160 0,0-8 160 16,0 0-160-16,2 8 192 0,-2-8-192 0,0 0 192 15,5 6-48-15,-5-6 0 0,0 0 0 0,5 7 0 16,-5-7-16-16,7 5-128 0,-7-5 192 0,6 7-64 15,-6-7 0-15,8 6-128 0,-8-6 192 0,10 4-64 16,-1 0-128-16,1 0 0 0,-1-1 0 0,2 0 0 0,0 1 0 0,2-2 0 16,0-1 0-16,1 0 0 0,0 0 0 0,3 0 0 15,2-1 0-15,-2 0 0 0,1 0 0 0,0 0 0 16,0-1 0-16,1 0 0 0,-1 0 0 0,1 0 0 16,0 0 0-16,3 1 0 0,1 0 0 0,0 0 0 15,0-1 0-15,1 1 0 0,1 1 0 0,1 0 0 16,3 1 0-16,0-1 0 0,-2-1 0 0,1 1 0 15,2-1 0-15,-1 0 0 0,-2 0 0 0,1 1 0 16,-1-1 0-16,1 1 0 0,-1 0 0 0,1 1 0 16,-1-1 0-16,2 1 0 0,-1-1 0 0,6 0 0 15,0 0 0-15,4-1 0 0,-4 0 0 0,-1 0 0 16,-3 0-144-16,-1 0 144 0,0 0 0 0,0 0 0 0,-1 0 0 0,0 0 0 16,1 0 0-16,1 0 0 0,1 0 0 0,1 1 0 15,2 0 0-15,1-1 0 0,0 0 0 0,-1 0 0 16,-1 0 0-16,-1 0 0 0,-1 0 0 0,-1 0 0 15,-1 0 0-15,2 0 0 0,1 0 0 0,0 0 0 16,1 0 0-16,1 0 0 0,1 0 0 0,2 0 0 16,-1 0 0-16,-1 0 0 0,-2-1 0 0,-1-1 0 15,-2 0 0-15,-1 0 0 0,1-1 0 0,0 2 0 16,1 0 0-16,-1 0 0 0,1 1 0 0,1 0 0 16,0 0 0-16,1 1 0 0,1-1 0 0,-1 0 0 15,0 0 0-15,-3-1 0 0,-3-1 0 0,0 0 0 16,-3 0 0-16,0-1 0 0,-1 2 0 0,0 0 0 15,2 0 0-15,-1 0 0 0,-1 0 0 0,0 0 0 16,0 0 0-16,0 1 0 0,-1 0 0 0,0 0 0 16,0-1 0-16,0 1 0 0,-1-2 0 0,1 1 0 0,-3 0 0 0,-1 0 0 15,-1 0 0-15,-2-1 0 0,-1 0 0 0,-1-1 0 16,0 1 0-16,0 0 0 0,-2 0 0 0,1 0 0 16,-2-1 128-16,0 1-128 0,-10 2 0 0,9-2 0 15,-1 0 128-15,-8 2-128 0,8-2 0 0,-8 2 128 16,8-6-128-16,-8 6 0 0,0 0 0 0,9-3 0 15,-9 3 0-15,8-3 0 0,-8 3 128 0,0 0-128 16,0 0 0-16,6-4 0 0,-6 4 128 0,0 0-128 16,0 0 0-16,0 0 144 0,0 0-288 0,0 0-64 15,6-5-16-15,-6 5 0 16,0 0-704-16,0 0-144 0,0 0-16 0,0 0-16 0</inkml:trace>
  <inkml:trace contextRef="#ctx0" brushRef="#br0" timeOffset="486.68">15973 17412 6447 0,'0'0'576'0,"0"0"-576"0,0 0 0 0,0 0 0 0,0 0 1056 0,0 0 96 15,0 0 32-15,0 0 0 0,0 0-560 0,0 0-112 16,0 0-32-16,0 0 0 0,0 0-32 0,0 0 0 16,-7-3 0-16,7 3 0 0,0 0 48 0,0 0 0 15,-6-1 0-15,6 1 0 0,0 0-48 0,0 0-16 16,0 0 0-16,0 0 0 15,0 0-240-15,0 0-32 0,0 0-16 0,0 0 0 0,0 0 160 0,0 0 16 16,0 0 16-16,0 0 0 0,-6 5 64 0,6-5 16 16,0 0 0-16,-3 9 0 0,3-9-112 0,0 12-32 0,2 0 0 0,-1 0 0 15,-1-1-112-15,1 1-32 0,-1 2 0 0,1 1 0 16,3 1 48-16,-3 0 0 0,0-1 0 0,0 2 0 16,1-1 16-16,-1 0 16 0,0-2 0 0,-1 1 0 15,0 1 32-15,0-3 0 0,-1 0 0 0,1-2 0 16,1 0 48-16,-1-1 16 0,0-1 0 0,2 0 0 15,-1-1 144-15,-1-8 16 0,1 8 16 0,-1-8 0 16,1 8-224-16,-1-8-32 0,2 8-16 0,-2-8 0 16,0 0-208-16,0 6 144 0,0-6-144 0,0 0 128 31,0 0-1728-31,0 0-336 0</inkml:trace>
  <inkml:trace contextRef="#ctx0" brushRef="#br0" timeOffset="7424.63">12637 13662 6447 0,'0'0'576'0,"0"0"-576"0,0 0 0 0,0 0 0 16,0 0 1024-16,0 0 112 0,0 0 16 15,0 0 0-15,0 0-544 0,0 0-96 0,0 0-32 0,0 0 0 16,0 0 192-16,0 0 32 0,3-9 16 0,0 1 0 15,-1-1 176-15,2 1 48 0,1-1 0 0,1 0 0 16,1 1-336-16,3 0-64 0,0-1-16 0,2 1 0 16,0 0-288-16,3 0-64 0,-2-1-16 0,2 1 0 15,2 1 288-15,0-1 64 0,-1 4 16 0,0 0 0 16,1 2-48-16,-2 0-16 0,2 1 0 0,-4 2 0 16,0 2-464-16,-1 2 0 0,0-1 0 0,-2 2 0 15,-2 0 0-15,1 2 0 0,0-2 0 0,-2 3 0 16,-1 0-704-1,-2 0-96-15,-2 0-16 0,1-1-5856 0,-3 2-1184 0</inkml:trace>
  <inkml:trace contextRef="#ctx0" brushRef="#br0" timeOffset="7689.17">12801 13621 15663 0,'0'0'688'0,"0"0"144"0,0 0-656 0,0 0-176 16,0 0 0-16,0 0 0 15,0 0 928-15,0 0 160 0,0 0 16 0,0 0 16 16,-8 3-768-16,8-3-160 0,-8 8-16 0,2 3-16 16,-1 3 320-16,0 1 64 0,1 2 16 0,-1 1 0 15,1 2 192-15,-1 2 32 0,0 0 16 0,1 1 0 16,1 0-288-16,0 0-64 0,2-1-16 0,0-1 0 16,2-3-240-16,2-2-64 0,2 1 0 0,1-2 0 0,0-2-128 0,2 0 0 15,-1-4 144-15,3 0-144 0,1-2 192 0,1-2-48 16,0-1 0-16,1-2 0 0,1-2-144 0,1 0 0 15,1-2 0-15,2-2 0 16,2-2-896-16,1-2-128 0,1-4 0 0</inkml:trace>
  <inkml:trace contextRef="#ctx0" brushRef="#br0" timeOffset="8157.25">12970 13910 15663 0,'0'0'1392'0,"0"0"-1120"15,-7 2-272-15,7-2 0 0,0 0 624 0,-6 4 64 16,6-4 16-16,0 0 0 0,-4 8-448 0,4-8-64 16,-4 9-32-16,4-9 0 0,0 9-32 0,0-9 0 15,0 8 0-15,0-8 0 0,2 9 192 0,-2-9 16 16,2 9 16-16,-2-9 0 0,0 0-32 0,0 0-16 0,0 0 0 0,0 0 0 16,0 0 16-16,0 0 16 0,0 0 0 0,9-1 0 15,-1-2 256-15,0-3 48 0,-2-3 16 0,2-1 0 16,-1-2-240-16,0 1-48 0,2 0-16 0,-2 1 0 15,1 2-352-15,-1 0 128 0,-1 2-128 0,-6 6 0 0,0 0 0 0,0 0 144 16,0 0-144-16,0 0 0 0,9 6 208 16,-1 3-64-16,-3 1-16 0,0 1 0 0,-2-2-128 15,1 2 0-15,-1 2 0 0,-1-2 0 0,0 0 0 0,2-2 0 16,-1 0 0-16,-3-9 0 0,0 0 0 0,0 0 128 16,0 0-128-16,0 0 0 0,8 6 288 0,-8-6-32 15,8-1 0-15,1-3 0 0,-1-2 128 0,0-3 32 16,0-2 0-16,1-1 0 0,-1-4-208 0,1 2-32 15,0 0-16-15,-2 0 0 0,2 0-160 0,0 4 128 16,-3 3-128-16,1 0 128 0,-7 7-128 0,0 0 0 16,8-3 0-16,-8 3 0 0,0 0 0 0,7 5-144 15,-1 3 144-15,-2 1 0 0,0 1-128 0,-2 2 128 16,1 1 0-16,-1 0 0 0,2-1 0 0,0 0 0 16,2-1 0-16,-1 0 0 0,1-2-288 0,-1-1 48 15,-5-8 16-15,9 8 0 16,0-4-1376-16,1-2-288 0,1-3-48 0</inkml:trace>
  <inkml:trace contextRef="#ctx0" brushRef="#br0" timeOffset="8503.54">13468 13822 22335 0,'0'0'992'0,"-9"3"208"0,3-1-960 0,-3 0-240 0,-1 2 0 0,-1 0 0 0,-2 0 320 0,1 2 0 15,0 1 16-15,0 0 0 16,0 2-48-16,1 2-16 0,-2 1 0 0,2 0 0 15,2-1 16-15,0 1 0 0,2 0 0 0,3-1 0 16,-1 2-32-16,3-2-16 0,2-2 0 0,1 0 0 16,-1-9-80-16,4 9-16 0,-4-9 0 0,0 0 0 15,8 7 144-15,2-4 32 0,-1-2 0 0,0-1 0 16,0-2 80-16,-2-3 32 0,1-1 0 0,1-2 0 16,1-2-176-16,0-2-16 0,-2-1-16 0,-1 1 0 0,-1 0-96 0,0 0 0 0,1 0-128 15,-2 2 192-15,-1 3-64 0,-4 7-128 16,0 0 176-16,0 0-176 0,0 0 384 15,0 0-16-15,0 0-16 0,0 0 0 0,0 0-112 0,0 0-32 16,0 0 0-16,-2 11 0 0,1 0-208 0,1 1 0 0,0 0 0 0,1 0 0 16,2 2-128-16,-1-2 128 0,-1-1 0 15,1-1 0 1,-2-10-592-16,5 8-16 0,-5-8 0 0,5 8 0 16,-5-8-1440-16,8 4-304 0,-8-4-48 0</inkml:trace>
  <inkml:trace contextRef="#ctx0" brushRef="#br0" timeOffset="8831.95">13540 13861 10127 0,'0'0'448'0,"0"0"96"0,0 0-544 0,0 0 0 0,0 0 0 0,0 0 0 16,0 0 2288-16,0 0 336 0,0 0 80 0,0 0 16 15,0 0-1904-15,1 11-384 0,1-1-80 0,1-1-16 16,0 0 0-16,0-2 0 0,1 1 0 0,0 0 0 16,-1 1 112-16,-1-1 0 0,-2-8 16 0,3 11 0 0,1-2-80 0,1-1-32 15,-5-8 0-15,6 8 0 0,-6-8-32 0,7 5 0 16,-7-5 0-16,11 3 0 0,-1-3-48 0,0-1-16 15,-1-2 0-15,0-2 0 0,-2-3-64 0,0 0 0 16,-1-1-16-16,-1-1 0 0,-1 1-32 0,-1-2 0 16,-1-2 0-16,-2 2 0 0,0 3-16 0,-1 0 0 15,1 8 0-15,-1-6 0 0,-2 2 112 0,3 4 16 16,-4-3 0-16,0 2 0 0,-2 1 64 0,1 3 32 16,0 1 0-16,-1 3 0 0,-1 2-224 0,2 1-128 15,-2 1 160-15,-2 5-160 0,1 1 0 0,3-2 0 16,-1 0 0-16,2 0 0 0,0-2-224 0,-1 0-32 15,1-1-16-15,1-1 0 16,-1 0-768-16,2-1-160 0,2-10-16 0,0 8-11056 0</inkml:trace>
  <inkml:trace contextRef="#ctx0" brushRef="#br0" timeOffset="9022.02">13715 14023 13823 0,'0'0'1216'0,"0"0"-960"0,0 0-256 0,0 0 0 16,0 0 1200-16,0 0 192 0,6 3 32 0,0-1 16 15,-1 2-304-15,1-1-64 0,-6-3-16 0,6 9 0 16,1 0-96-16,-3-1-32 0,0 1 0 0,-3 1 0 0,-1 0-416 0,-2 1-64 31,-3 1-32-31,0-1 0 0,-4-1-192 0,0-1-32 0,-1 0-16 0,1-1 0 16,1 1-496 0,-1-1-112-16,0-3-16 0,1 1 0 0,3-1-1776 0,5-5-352 0</inkml:trace>
  <inkml:trace contextRef="#ctx0" brushRef="#br0" timeOffset="9396.6">13968 13951 20895 0,'0'0'928'0,"0"-7"192"0,0 7-896 0,-3-8-224 16,-1 1 0-16,4 7 0 0,-5-8 512 0,0 1 64 16,0 2 16-16,5 5 0 0,-9-6 464 0,1 4 96 15,8 2 0-15,-6 1 16 0,-2 1-304 0,0 1-64 16,0 2-16-16,1 1 0 0,-2 1-576 0,2 2-208 15,0 1 144-15,0 1-144 0,-1 1 0 0,3 0 0 16,2 0 0-16,-2 0 0 0,2 0 0 0,1-1 0 16,2 0-144-16,1-1 144 0,0-1 0 0,2-1 0 15,2-3-128-15,-2 0 128 0,-3-5 0 0,8 2-160 0,-1-2 160 0,5-4-128 16,-3-1-64-16,0-3-16 16,-1-2 0-16,-1-1 0 0,1-3 208 0,-1 1 0 0,-3-4 0 0,2 3 0 15,-1 0 0-15,1 2 0 0,-2 2 0 0,-2 4 0 16,-2 6 0-16,2-4 0 0,-2 4 0 0,0 0 0 15,0 0 0-15,0 0-144 0,0 0 144 0,0 0-128 16,0 0-16-16,0 6 0 0,0 3 0 0,0 1 0 16,0 0 144-16,0 1 0 0,1 0 0 0,1 0 0 0,-1-1-128 0,0-1 128 15,1-2-128-15,2 3 128 16,0-1-576-16,-4-9-16 0,0 0-16 0,10 5 0 16,-2-3-1808-16,-1-3-352 0</inkml:trace>
  <inkml:trace contextRef="#ctx0" brushRef="#br0" timeOffset="9771.81">14103 13807 14735 0,'0'0'640'0,"0"0"160"0,0 0-640 0,0-5-160 16,0 5 0-16,0 0 0 0,0 0 1472 0,0 0 272 15,0 0 48-15,0 0 16 0,0 0-768 0,0 0-144 16,0 0-48-16,-1 9 0 0,1 1-432 0,-1 2-96 16,0 1 0-16,0 2-16 0,-1 2-64 0,0-1-16 15,0 2 0-15,0-1 0 0,0 2-80 0,1-2-16 16,-1-2 0-16,1-2 0 0,0-1 80 0,0-2 16 15,1-2 0-15,0-1 0 0,0-7 400 0,0 0 80 16,0 0 0-16,0 0 16 0,0 0-96 0,0 0-32 16,0 0 0-16,7-6 0 0,0-2-208 0,2-2-32 0,1-1-16 0,0-1 0 31,1 0-336-31,0 1 128 0,0 1-128 0,0 3 0 0,-1 1 0 0,-1 2 0 0,-2 0 0 0,1 3 0 16,-1 1 0-16,-7 0 0 0,5 5 0 0,1 1 0 15,-2 3 0-15,-1 2 0 0,0 0 0 0,-3 1 128 16,-1 0 0-16,-1 0 0 0,-1 1 0 0,0-1 0 0,-2 0 80 0,0-1 32 15,-2-1 0-15,-1-2 0 16,-1 0 144-16,0-1 16 0,-1-2 16 0,0 1 0 0,-1-3-16 0,1-2 0 16,-2-1 0-16,2-1 0 0,1-1-160 0,0-1-48 15,0-2 0-15,1 2 0 0,1 0-192 0,2-1-208 16,1 1 32-16,4 3 16 16,0 0-1600-16,0 0-320 15,0 0-64-15</inkml:trace>
  <inkml:trace contextRef="#ctx0" brushRef="#br0" timeOffset="10225.34">14353 13946 6447 0,'0'0'576'0,"0"0"-576"16,6-3 0-16,0 0 0 0,-2 1 2848 0,-4 2 464 16,7-2 80-16,-2 0 32 0,-5 2-1888 0,0 0-384 0,7-1-80 0,-7 1-16 15,0 0-464-15,0 0-80 0,0 0-32 0,0 0 0 16,0 0 272-16,-3 5 48 0,-2 1 16 0,1 1 0 15,-1-1-368-15,0 2-80 0,0-2-16 0,1 2 0 16,1-1-352-16,-1-2 0 0,4-5-160 0,0 0 160 0,2 6 0 0,-2-6-128 16,0 0 128-16,4 5 0 0,1-1 0 0,1 0 0 15,1-2 0-15,0-1 0 0,1 0 0 0,0 0 0 16,-1-1 0-16,1 0 0 0,-2 0 0 0,0 1 0 16,1 0 0-16,-7-1 0 0,0 0 0 0,0 0 0 15,5 5 0-15,-5-5 0 0,0 0 464 0,0 6 112 16,-2 1 0-16,-1 0 16 0,-2-1-80 0,0 2-32 15,-2 0 0-15,1-1 0 0,-2 1-304 0,1 0-176 16,1 1 192-16,-1-4-192 0,1-1 0 0,0 1 0 16,2-2 0-16,4-3-9552 15,0 0-1904-15</inkml:trace>
  <inkml:trace contextRef="#ctx0" brushRef="#br0" timeOffset="12933.26">15133 13346 14511 0,'0'0'640'0,"0"0"128"0,0 0-608 0,0 0-160 0,0 0 0 0,6-2 0 15,0-1 320-15,-6 3 48 0,6-2 0 0,0 0 0 16,-1-2 336-16,0 1 64 0,-5 3 0 0,5-3 16 16,1-1 368-16,-6 4 80 0,0 0 16 0,0 0 0 15,0 0-240-15,0 0-48 0,0 0-16 0,0 0 0 16,0 0-384-16,0 0-80 0,-8 5-16 0,-2 0 0 16,-3 2-304-16,-3 1-160 0,-2-1 160 0,-1 1-160 0,-1 1 0 0,-1 1 0 15,-1 0 0-15,1-1 0 0,2 1 0 0,-2 0 0 16,2-1 0-16,1 0 0 0,1-1 0 0,0-2 0 15,3 3 0-15,1-2 0 0,0-3 0 0,2 0 0 16,1 0 0-16,1-1 0 0,2 0 0 0,1 1 0 16,0-1 0-16,1 0 0 0,-1-1 0 0,6-2 0 15,0 0 0-15,0 0 0 0,0 0 0 0,0 0 0 16,0 0 0-16,0 0 0 0,0 0 192 0,0 0-48 16,7 5-16-16,1-1 0 0,0-1 16 0,3 1 0 15,3-3 0-15,2 1 0 0,3 1-144 0,2 1 0 16,1-1 144-16,4 1-144 0,2 2 144 0,1-1-144 15,2 1 192-15,0 0-192 0,0 1 160 0,-2 0-160 16,1-1 128-16,-4 1-128 0,-1-1 128 0,-3 1-128 16,-5 0 128-16,0-1-128 0,-4 1 128 0,-1-2-128 15,-2 0 128-15,-2-1-128 0,-2 1 128 0,-6-5-128 0,5 4 128 0,-5-4-128 16,0 0 224-16,0 0-32 16,0 0-16-16,0 0 0 0,-5 5-176 0,1 0 192 15,-2-2-192-15,2-1 192 0,-3 1-384 0,1-2-80 16,-1 0-16-16,-4 1 0 15,-1-1-544-15,0 1-128 0,-2 0 0 0,4 1-7616 16,-1 0-1504-16</inkml:trace>
  <inkml:trace contextRef="#ctx0" brushRef="#br0" timeOffset="13278.6">14852 13729 17503 0,'0'0'1552'0,"0"0"-1232"15,-5-1-320-15,5 1 0 0,0 0 512 0,-5 1 64 16,5-1 0-16,0 0 0 0,0 0-320 0,0 0-48 16,0 0-16-16,-4 5 0 0,4-5 16 0,0 0 0 15,-1 6 0-15,2 1 0 0,1-1 240 0,2 1 32 16,3-1 16-16,2 0 0 0,1 1 176 0,2-1 32 15,2 1 16-15,3-2 0 0,3 3-80 0,0 0-32 16,4 0 0-16,3-1 0 0,1 1-240 0,3 0-48 16,1-2-16-16,1 1 0 0,0-1-160 0,-2 0-16 0,-2-1-128 15,-3 0 192-15,-1-1-64 0,-2 0 0 16,-1-2-128-16,-3 0 192 0,-4-1-64 0,-1 0 0 0,-3-1-128 0,-1 0 192 16,-3-1-192-16,-7 1 176 0,0 0-176 0,0 0 160 31,0 0-752-31,0 0-160 0,0 0-16 0</inkml:trace>
  <inkml:trace contextRef="#ctx0" brushRef="#br0" timeOffset="14092">15881 13414 19231 0,'0'0'848'0,"0"0"176"0,0 0-816 16,0 0-208-16,0 0 0 0,0 0 0 0,0 0 448 0,6-2 32 0,0 0 16 0,1 1 0 0,2 0 144 0,2 1 16 15,1 0 16-15,3 0 0 0,1 0-160 0,3 0-16 16,1 0-16-16,0 0 0 0,2 1-192 0,2-1-32 16,-1-1-16-16,-1 0 0 0,-3-1-112 0,1 0 0 15,-3-1-128-15,-2 2 192 0,-1-2-192 0,0 0 176 16,-3-2-176-16,-3 1 160 0,0-1-32 0,-1 1 0 15,-3-1 0-15,1-1 0 0,-5 6 176 0,0-7 16 16,-2 3 16-16,-1-1 0 0,-1 0 48 0,-2 1 0 16,0-1 0-16,-3 2 0 0,-1 1-96 0,-2 0-16 15,-2 1 0-15,-4-1 0 0,-2 2-80 0,-2 3-32 16,-3-1 0-16,-2 2 0 0,0 1-160 0,-1 1 0 16,2 2 0-16,-4 1 128 0,2 2-128 0,0 0 0 15,3 1 0-15,2 0-176 0,2-1 176 0,2 1 0 0,3 0 0 0,1-1 0 16,3-1 0-16,2 0-128 15,3 0 128-15,1 0 0 0,2-1-144 0,2-1 144 0,2 0-160 0,2-1 160 16,2-2 0-16,4 1-144 16,-1-2 144-16,4-1 0 0,3-2 176 0,1-1 112 15,2-1 32-15,1-1 0 0,2-1-112 0,1-2-16 0,-2-1 0 0,0-1 0 16,-2 0 0-16,1-1-16 0,-4 0 0 0,-1 0 0 16,-3 1 48-16,-2-1 16 0,-3 0 0 0,-1 2 0 15,-3-1 208-15,-2 2 32 0,-3-1 16 0,-1 2 0 16,-2 0-176-16,0 2-48 0,-3-1 0 0,-2 3 0 15,-1 1-272-15,1 1 0 0,0 2-176 0,0 0 176 16,-1 0-736 0,1 3-32-16,0 0-16 0,3 0 0 0,2 0-1648 0,2-1-320 0,-1 2-64 0</inkml:trace>
  <inkml:trace contextRef="#ctx0" brushRef="#br0" timeOffset="14592.76">16106 13572 9215 0,'0'0'816'0,"0"0"-656"15,8 3-160-15,-3 1 0 0,-5-4 1600 0,6 4 304 16,-1 0 48-16,0 1 16 0,-3 0-688 0,0 2-144 16,0-2-32-16,-1 2 0 0,-1 0-192 0,0 0-32 15,-1 1-16-15,2 0 0 0,2-2-240 0,-1 2-48 16,-2-1-16-16,1-1 0 0,1 0-224 0,1-2-32 16,-3-4-16-16,6 2 0 0,-6-2 160 0,6 0 16 0,1-1 16 0,0-2 0 15,-1-3-48-15,2 0-16 16,0-3 0-16,0-1 0 0,1-1-128 0,1-1-32 0,-3 0 0 0,0 0 0 15,0 0-32-15,0 1-16 16,-2 0 0-16,-2-1 0 0,0 2 64 0,-1 1 16 0,0 1 0 0,-1 2 0 16,0 0 64-16,-1 6 16 0,0 0 0 0,0 0 0 15,0 0-112-15,0 0-32 16,0 0 0-16,0 0 0 0,-1 9-224 0,0 2 0 16,0 2 0-16,0 2 0 0,1 2 0 0,0 3 0 15,-1 2 0-15,0 2 0 0,-2 1 0 0,2 2-128 0,-1 0 128 0,1 1 0 16,0-1 0-16,-1 1 0 0,0-2 0 0,-1-2 0 15,0-2 0-15,0-1 0 0,2 0 0 0,-3-3 0 16,1-3 0-16,-1-2 0 0,-1-2 0 0,1-2 144 16,-1-1 16-16,1-3 0 0,0 0 0 0,-1-2 0 15,0-2 96-15,-1 0 0 0,6-1 16 0,-6-2 0 0,-1 0-48 16,0-2-16-16,2-1 0 0,-2-1 0 0,1-1-48 0,0-1-16 16,2-1 0-16,1 0 0 0,0 0-16 0,3-2 0 15,1 0 0-15,2-2 0 0,0 1-128 0,2 0 0 16,2 0 144-16,1 0-144 0,-1 0 0 0,2 0 0 15,-1 0 0-15,1 0 0 0,0 0-192 0,-1 1-16 16,1 2 0-16,-3 0 0 16,0 2-800-16,2 1-144 0,0 0-48 0,0 2 0 15,2-1-2272-15,-1 2-464 0</inkml:trace>
  <inkml:trace contextRef="#ctx0" brushRef="#br0" timeOffset="14891.05">16602 13489 18079 0,'0'0'800'0,"0"0"160"0,5-4-768 0,-1 0-192 0,0-1 0 0,1 1 0 16,-5 4 1552-16,0 0 272 0,0 0 48 0,0 0 16 16,0 0-688-16,0 0-144 0,0 0-32 0,0 0 0 15,0 0-256-15,0 0-64 0,0 0-16 0,-5 4 0 16,0 2-240-16,-1 4-32 0,0 4-16 0,-1 1 0 15,-2 3-192-15,1 2-32 0,-1 3-16 0,-2 3 0 16,-1 3-32-16,-3 1 0 0,0 0 0 0,1 1 0 16,-1 0-128-16,2 0 0 0,0 0 0 0,0-2 0 15,0 0 0-15,0-2 0 0,2 0 0 0,0-3 0 16,0-1-288-16,3-1-144 16,0-1-16-16,1-1-16 0,2 0-880 0,0-3-160 0,2-1-32 0</inkml:trace>
  <inkml:trace contextRef="#ctx0" brushRef="#br0" timeOffset="15281.94">16566 13987 15663 0,'3'-12'1392'0,"-1"6"-1120"16,3-1-272-16,-1 1 0 0,2-2 1744 0,-1 2 304 15,2 0 48-15,-1 1 16 0,1-2-448 0,0 1-64 16,-2 2-32-16,1 1 0 0,-1 1-752 0,-5 2-160 15,0 0-16-15,7 2-16 0,-7-2-464 0,4 5-160 16,-1 2 0-16,-2 2 144 0,-1 3-16 0,-1 1 0 16,-2 2 0-16,-1 3 0 0,-4 2 0 0,0 2-128 15,-4 0 192-15,1 0-64 0,0 0-128 0,1-2 0 16,0-3 144-16,0 0-144 0,2-3 0 0,1-2 0 0,3-1 0 0,1-2 0 16,1-1 304-16,1-2-16 15,1-6 0-15,1 6 0 0,-1-6 16 0,6 5 0 0,0 0 0 0,3-2 0 16,2-1-176-16,2-2-128 0,1 0 144 0,0 0-144 15,1-1 0-15,0 0 0 0,1-1 0 0,-2 1 0 16,3-1 0-16,-3 1 0 0,0 0 0 0,1 0 0 0,-2 0 0 0,-1 0 0 16,-1 0 0-16,-2 1 0 0,-1 0 160 0,-8 0-160 15,0 0 160-15,0 0-160 0,0 0 192 0,0 0-48 16,0 0-16-16,0 0 0 0,0 0-128 0,0 0 0 16,0 0 0-16,0 0 0 15,-4 3-640-15,1 0-192 0,3-3-64 0,-4 4-14016 16</inkml:trace>
  <inkml:trace contextRef="#ctx0" brushRef="#br0" timeOffset="17539.59">12655 13148 11055 0,'0'0'480'0,"0"0"112"0,4-4-464 0,-2-1-128 0,0-1 0 0,0-1 0 0,-1 2 1296 0,0-1 240 0,1 0 64 0,-1-2 0 15,0-1-752-15,-1 2-144 0,0-2-16 0,0 1-16 16,0 0-144-16,0 1-16 16,0-1-16-16,-1 0 0 0,-2 2-176 0,1-1-16 0,0 2-16 0,0-1 0 15,0 2 128-15,-2 0 32 0,-1 2 0 0,-2 2 0 16,-2 2-192-16,2 2-48 0,-1 0 0 0,0 2 0 15,0-1-208-15,0 2 0 0,1 0-144 0,1 2 144 0,-1 0-144 0,2 1 144 16,0 0-128-16,3 0 128 0,0 0-160 0,2-2 160 16,1 0-192-16,1 0 192 0,2 0-176 0,1-1 176 15,0 0-160-15,1-1 160 0,0 2-144 0,2 0 144 16,1-2-128-16,0 1 128 0,0 0 0 0,0-1 0 16,1 1 0-16,1-1 0 15,1 0 192-15,1-1 0 0,-2 1 16 0,0 1 0 0,-2-2 32 0,1 1 0 16,-1-2 0-16,-1 0 0 0,-3 1-240 0,-5-5 176 15,0 0-176-15,0 0 160 0,0 0 176 0,0 0 48 16,-4 6 0-16,-2 0 0 0,-1-1 64 0,-3 1 0 16,-1-1 16-16,0 2 0 0,-1 0-464 0,-1 0 0 15,-2-1 0-15,-5 3 0 16,4-2-704-16,2 1-128 0,3-1-16 0,1-3-16 16,1-1-688-16,9-3-144 0,0 0-32 0,0 0 0 0</inkml:trace>
  <inkml:trace contextRef="#ctx0" brushRef="#br0" timeOffset="18119.18">12891 13104 5519 0,'0'0'240'0,"0"0"64"0,0 0-304 0,0 0 0 0,0 0 0 15,0 0 0-15,0 0 2944 0,0 0 544 0,0 0 96 0,0 0 32 16,0 0-2160-16,-4 8-432 0,0 1-96 0,0 1-16 16,-2 1-432-16,1 1-96 0,-1 1 0 0,2 0-16 15,-1 2-208-15,2-1-32 0,-1 0-128 0,1-1 192 16,1 0-192-16,2-2 0 0,0-2 0 0,2 0 0 15,2-1 0-15,0-1 144 0,3-3-144 0,0 0 128 16,2-3 0-16,1-2-128 0,1-1 192 16,1-2-64-16,0-2 144 0,2-1 32 15,-1-6 0-15,-1 0 0 0,-1-2-80 0,0-2-16 0,-2 0 0 0,-2 0 0 16,-1 3-80-16,-1 2 0 0,-1 1-128 0,0 1 192 16,-3 2 16-16,0 3 0 15,-1 0 0-15,0 5 0 0,0 0 320 0,0 0 64 16,0 0 16-16,0 0 0 0,-4 6-416 0,-1 2-192 15,2-1 160-15,0 3-160 0,1 1 0 0,-1 1 0 16,2 1 0-16,1 1 0 0,0-2 0 0,1 0 0 16,3-1-128-16,-2-2 128 0,1-2-368 0,1-1-16 0,-4-6 0 0,11 6 0 15,-3-3-432-15,3-3-80 0,0-4-32 0,3-1 0 16,-1-4-512-16,-3 0-96 0,0-2-32 0,2-3 0 16,0-3 368-16,1 0 80 0,-1-3 16 0,0 0 0 15,-2-1 496-15,1 2 96 0,-4 0 32 0,-1 0 0 0,0 0 672 0,-3 1 144 16,-1 2 32-16,-2 3 0 0,0 0 880 0,0 2 176 15,-1 1 48-15,-1 0 0 0,0 1-192 0,-2 2-16 16,1 0-16-16,-1 2 0 0,-1-1-224 0,2 3-64 0,-2-1 0 0,5 4 0 16,-6-1-272-16,6 1-64 0,-5 3-16 0,0 1 0 15,1 3-464-15,0 1-144 0,2 3 0 0,0 4 0 16,1 0 0-16,0 2 0 0,0-1 0 0,1 4 0 16,0 1 0-16,1 2 0 0,0 1 0 0,2 4 0 15,-2-1 0-15,2-1 0 0,-1 0 0 0,0-1 0 0,0 0 0 0,1 0 0 16,0-3 0-16,-1-2 0 15,0 0 144-15,0-1-144 0,-1-3 0 0,0 0 144 0,1-2-16 0,-1-2-128 32,0-2 192-32,0-1-64 0,-1-1-256 0,0-2-64 0,0-6-16 0,0 0 0 15,0 0-2128-15,0 0-416 0</inkml:trace>
  <inkml:trace contextRef="#ctx0" brushRef="#br0" timeOffset="18291.1">13101 13274 21023 0,'0'0'928'0,"-1"-7"192"0,1 1-896 0,0 6-224 15,1-7 0-15,1 2 0 0,1-1 496 0,3 1 48 16,0-1 16-16,3 1 0 0,1-2-240 0,0 1-32 16,1 1-16-16,1-1 0 0,0 2-272 0,0 0 0 15,2-1 0-15,-1 1-7168 0,-1-1-1328 0</inkml:trace>
  <inkml:trace contextRef="#ctx0" brushRef="#br0" timeOffset="18588.08">13059 13154 2751 0,'0'0'256'0,"0"0"-256"16,0 0 0-16,0 0 0 0,0 0 1616 0,3-8 288 15,-3 8 48-15,3-7 16 0,-3-1-1408 0,0 8-288 16,-2-9-48-16,1 0-16 0,-1 2 416 0,0-1 80 16,-2-1 0-16,-1 1 16 0,1 2 96 0,-2 0 16 15,0 2 0-15,-2 2 0 0,0-2-192 0,1 3-48 16,0 1 0-16,-1 0 0 0,1 1-448 0,-2 3-144 15,-1 0 0-15,1 2 0 16,0 0-320-16,2 1-160 0,-1 0-32 0</inkml:trace>
  <inkml:trace contextRef="#ctx0" brushRef="#br0" timeOffset="18995.91">13489 13147 15375 0,'0'0'672'0,"0"0"160"0,0 0-672 0,0 0-160 0,-3 5 0 0,0 0 0 15,-1 1 288-15,4-6 32 0,0 0 0 0,0 0 0 16,-2 5 448-16,2-5 112 0,0 0 16 0,0 0 0 0,0 0-128 0,0 0 0 15,0 0-16-15,7-2 0 0,0-2-176 0,1-2-16 16,-1-2-16-16,0 1 0 0,2-3-160 0,0-1-16 16,0-1-16-16,-2-1 0 0,0-1-160 0,0 2-48 15,-2 1 0-15,-2 0 0 0,-1-1-16 0,-1 3 0 16,0 2 0-16,-1-1 0 0,-1 1 144 0,-2 3 32 16,-1 1 0-16,-1 2 0 0,-3 2 16 0,0 2 0 15,-1 1 0-15,-1 3 0 0,1 0-320 0,-4 2 0 16,1 5 0-16,1 0 0 0,-1 2 0 0,1 2 0 15,2 0 0-15,0 0-144 0,0 0 144 0,2 0 0 16,4-2-144-16,1 1 144 0,2-3 0 0,1-1-176 16,2-2 176-16,1 0-128 0,1-2 128 0,1-1 0 15,2-3 0-15,1-2 0 0,1 0 0 0,1-2 144 16,1-1-144-16,2-1 0 0,3-3-192 0,0 1-128 16,2-3-48-16,1 0-11968 0</inkml:trace>
  <inkml:trace contextRef="#ctx0" brushRef="#br0" timeOffset="19779">13864 12748 8287 0,'2'-12'368'0,"1"8"80"0,0-3-448 0,1 0 0 16,0 0 0-16,-1-1 0 0,-1-1 1728 0,-1 1 272 16,-1 1 48-16,-1-2 16 0,-1 0-784 0,-1 1-176 15,-3 0-16-15,0 0-16 0,-3 0-112 0,0 1-32 16,-1-1 0-16,-1 0 0 0,-1 4-432 0,-2-1-96 16,-3 1-16-16,0 0 0 0,-2-3-192 0,-1 4-32 15,-3 0-16-15,-1 2 0 0,-2 0-144 0,-1 1 0 16,-4 0 0-16,-2 0 0 0,-3 1 0 0,-4 0 0 15,-2 1 0-15,-4-1 128 0,-1 1-128 0,-21 0 0 16,7 0 0-16,4 2 128 0,4 0-128 0,2 1 0 16,-1 2 0-16,0 0 128 0,-1-1-128 0,3 2 0 15,2 0 0-15,4 0 0 0,5 0 0 0,3 0 0 16,-1 0 0-16,6-1 128 0,5 1-128 0,3-1 0 16,1-1 0-16,2 1 0 0,3-2-160 0,2 1 160 0,4-1-208 15,2 1 80-15,3-2 128 0,6-4 0 16,0 0 0-16,0 0 0 0,0 0-128 0,0 0 0 0,1 8 0 0,-1-8 0 15,5 6 128-15,-5-6-208 0,10 7 80 0,-1 0 128 16,0-1-176-16,-1 2 176 0,-2-3-128 0,0 3 128 16,-2 1 0-16,-1 2 0 0,0 1 0 0,-1 3 0 15,-1 3-128-15,-1 3 128 0,-1 1-128 0,-1 2 128 16,-2 3-144-16,0 2 144 0,-3 3-160 0,2 1 160 16,0-1 0-16,0-1-144 0,-1-1 144 0,2-1 0 0,1 0 0 0,-2-2 0 15,1-2 0-15,0-2 0 0,-1-1 0 0,1-1 0 16,0-2 0-16,1 0 0 0,0 0 0 0,0-2 0 15,-1-1 0-15,3-1 128 0,1-2-128 0,1 1 0 16,1-1 0-16,2-2 0 0,-1-1-208 0,3-3 32 16,1 0 16-16,2-2 0 0,-9-5 160 0,13 5-128 15,0-3 128-15,1-1-128 0,-2-1 128 0,2-1 0 16,0 0-144-16,4-1 144 0,2 0 0 0,2-1 0 16,1 1 0-16,3-1 0 0,1 1 160 0,3-1-160 15,2 1 192-15,5 0-192 0,1 0 256 0,2-1-48 16,0-1-16-16,1 0 0 0,-1 1-32 0,0-1-16 15,1 0 0-15,0-1 0 0,2-1-144 0,0 0 160 16,2 1-160-16,0 0 160 0,-2 3-160 0,-4 0 192 16,-2 0-192-16,-4-1 192 0,-5-2-192 0,-9 2 192 15,1 0-192-15,8-2 192 0,-3 1-192 0,-5 0 160 16,-2 2-160-16,-3 0 160 0,-2 0-160 0,-2 0 0 16,-11 2 0-16,9-3 128 0,-9 3-352 0,0 0-80 15,0 0-16-15,0 0 0 16,0 0-640-16,8-4-144 0,-8 4-32 0</inkml:trace>
  <inkml:trace contextRef="#ctx0" brushRef="#br0" timeOffset="20075.27">13794 12837 21711 0,'-6'-15'960'0,"5"8"192"0,0-2-912 16,0 1-240-16,0-2 0 0,0 0 0 0,1 1 320 0,1 1 0 15,0 1 16-15,0 1 0 0,-1 6 256 0,0 0 48 16,0 0 16-16,0 0 0 0,0 0-208 0,0 0-64 16,0 0 0-16,1 10 0 0,0 4-256 0,0 4-128 15,-1 3 0-15,0 4 128 0,0 3-128 0,0 2 0 16,-1 3 0-16,0 4 0 0,1 0 0 0,1-1 0 16,2 0 0-16,0 14 0 0,0-6 0 0,2-6 0 15,-2-7 0-15,1-2 128 0,-2-4-128 0,3-3 0 16,-2-3-160-16,-1-2-11760 0</inkml:trace>
  <inkml:trace contextRef="#ctx0" brushRef="#br0" timeOffset="33364.78">19624 13351 9215 0,'0'0'816'0,"0"0"-656"15,0 0-160-15,0 0 0 0,0 0 1328 0,-1-5 224 16,1 5 48-16,-2-5 16 16,2 5-480-16,0 0-112 0,0 0 0 0,0 0-16 0,-3-4-368 0,3 4-64 15,0 0 0-15,0 0-16 0,0 0-320 0,0 0-64 16,7-3-16-16,1 3 0 0,2 0 80 0,1 1 16 16,0 1 0-16,2 0 0 0,1 1 64 0,0-1 0 15,2-1 16-15,-1 0 0 0,2-1-16 0,-1-1 0 16,2 0 0-16,-3 0 0 0,-1 1-64 0,2-1 0 15,-4 0-16-15,1-1 0 0,-1 0-80 0,-1-1-16 0,-1 1 0 0,0 0 0 16,-2 0-16-16,-2 0-128 0,0-1 192 0,-6 3-64 16,0 0 96-16,0 0 16 0,0 0 0 0,0 0 0 15,-3-6 208-15,-2 0 32 0,0 1 16 0,-2 1 0 0,-3 3-160 0,0-1-16 32,-1 1-16-32,-2 2 0 0,-1 1-304 0,-2 1 0 0,-2 0 128 0,-3 0-128 0,-1 2 0 0,-4 0 0 15,0 1 128-15,0 0-128 0,0 1 0 0,1 0 0 16,1 1 0-16,1 0 0 15,0 2 0-15,2 0 0 0,2 0 0 0,3 1 0 0,2 0 0 0,1 0 0 16,2 0 0-16,1-2 0 0,3 0 0 0,1 0 0 16,3 0-160-16,2-1 160 0,1-2-144 0,2 1 144 15,2-1-192-15,4 0 192 0,2-2-144 0,0 1 144 16,-1-2 0-16,2-1-144 0,0-2 272 0,0 0 48 16,1-1 16-16,-2-1 0 0,1-1 128 0,-2-2 16 15,-1 1 16-15,-1-2 0 0,-2 1 144 0,0-2 16 16,-2-1 16-16,-2 1 0 0,-2 0 0 0,0-1 0 15,-2 1 0-15,-2-1 0 0,0 1-160 0,-2 2-48 16,0 1 0-16,-2 1 0 0,-1 1-320 0,0 2-160 16,-1 1 16-16,0 1 0 15,1 2-704-15,0 1-144 0,-1 3-32 0,3 1-8992 16,1 0-1808-16</inkml:trace>
  <inkml:trace contextRef="#ctx0" brushRef="#br0" timeOffset="33991.68">19880 13612 6447 0,'0'0'576'0,"0"0"-576"16,0 0 0-16,-3-5 0 0,3 5 3200 0,0 0 544 16,-5-2 96-16,5 2 32 0,-5 2-2464 0,2 1-480 15,-4 3-96-15,3 1-32 0,-1 1-608 0,1 3-192 16,1 1 128-16,-1 1-128 0,2-1 160 0,0-1-32 15,-1 0 0-15,0 1 0 0,3-2 128 0,0-2 0 16,-2-1 16-16,2-1 0 16,0-6 304-16,0 0 64 0,0 0 16 0,0 0 0 0,0 0 160 0,0 0 16 0,8-3 16 0,-3-1 0 15,1-2-48-15,0-1-16 16,1-2 0-16,0-2 0 0,-1-1-448 16,2-1-80-16,0-1-32 0,0 2 0 15,-2 1-224-15,1 3 0 0,-1 0 128 0,0 2-128 0,-2 2 0 0,-4 4 0 0,0 0 0 0,0 0 0 16,0 0 0-16,3 7 0 0,-2 1 0 0,1 2 0 15,0 1 0-15,-2 0 0 16,-2 0 0-16,2 0 0 0,2 0 0 0,-2-1 0 16,1 0 0-16,2-1 0 0,2-3 0 0,-1 0 0 0,-4-6 0 0,0 0 0 15,8 2 272-15,2-2 16 0,-3-2 0 0,3-1 0 16,2-3 64-16,1 0 16 16,1-3 0-16,0-1 0 0,1-2-176 0,1 0-48 0,-1-2 0 0,1 2 0 0,-2 0-144 0,-1 2 128 15,-1 2-128-15,-2 1 128 0,-3 3-128 0,-1 0 0 16,-6 4 144-16,0 0-144 0,0 0 144 0,7 7-144 15,-5 1 192-15,0 3-192 0,0 1 128 0,0 1-128 16,-1 0 0-16,0 1 0 0,0 1 0 0,0-1 0 16,0-1 0-16,1-1 0 0,2-2 0 0,0-1-144 15,0-1 144-15,2-2-192 0,0 0-128 0,2-3-48 16,1-2 0-16,2-2-10464 0,1-2-2096 0</inkml:trace>
  <inkml:trace contextRef="#ctx0" brushRef="#br0" timeOffset="34571.61">20951 13338 8287 0,'9'-6'736'0,"-3"3"-592"16,-1 0-144-16,2-1 0 0,1 0 1680 0,1 1 304 15,0-1 64-15,-1 1 16 0,-1 0-320 0,-7 3-64 16,0 0-16-16,0 0 0 0,0 0-512 0,0 0-96 31,0 0-32-31,-6 3 0 0,0 1-416 0,-3 3-96 16,-1 0 0-16,-2 1-16 0,-1 2-368 0,-3 1-128 15,0 0 0-15,-2 1 144 0,1 0-144 0,-1 2 160 16,0-1-160-16,0-1 160 0,0 0-32 0,0-2 0 16,2-3 0-16,2-2 0 0,-1 1 272 0,2-2 48 15,0-1 16-15,3-1 0 0,-1 0 112 0,2-1 0 0,2 0 16 16,0-1 0-16,1 0-256 0,6 0-48 0,0 0-16 0,0 0 0 15,0 0-272-15,0 0 128 0,0 0-128 0,0 0 0 0,7 3 128 0,1 1-128 16,1 1 0-16,2 0 0 0,1 1 208 0,2-1-16 0,0 2 0 0,3 1 0 16,1-1-192-16,1 1 144 0,-1 0-144 0,-1 1 128 15,2-1-128-15,0 1 0 0,-1 0 0 0,0 1 0 16,-1 0 0-16,-2 0 0 0,-1-2 0 0,1 1 0 16,0 0 0-16,-2-1 0 0,-1-1 0 0,-3 1 128 15,-2-2-128-15,-1-1 0 0,1 0 0 0,-2-2 0 16,-5-3-688-16,0 0-16 15,0 0 0-15,0 0 0 0,0 0-1520 0,0 0-304 0,0 0-64 16</inkml:trace>
  <inkml:trace contextRef="#ctx0" brushRef="#br0" timeOffset="34899.83">20695 13674 24127 0,'0'0'1072'0,"-4"-3"208"0,0 0-1024 0,4 3-256 16,-3-5 0-16,3 5 0 0,0 0 448 0,0 0 48 0,0 0 0 0,0 0 0 16,0 0 272-16,9-1 64 0,1 1 16 0,2 2 0 15,1 1-208-15,3 1-64 16,0 1 0-16,3 3 0 0,2-1-288 0,2 0-64 15,-3 0-16-15,2 3 0 0,1 0-208 0,-1 0 0 0,-1 0 128 0,0 0-128 16,0-1 0-16,-2 0 128 0,-2 0-128 0,-1 0 0 16,0-1 160-16,-2-2-160 0,-4 0 160 0,-1-1-160 15,-3 0 192-15,-6-5-64 0,0 0-128 0,0 0 192 16,0 0-400-16,0 0-96 0,3 6-16 0,-3-6 0 16,0 0-2016-16,-4 6-416 0</inkml:trace>
  <inkml:trace contextRef="#ctx0" brushRef="#br0" timeOffset="35666.1">21595 13394 15663 0,'0'0'1392'0,"0"0"-1120"0,0 0-272 0,-4-4 0 15,4 4 1008-15,0 0 144 0,0 0 16 0,0 0 16 16,0 0-480-16,0 0-80 0,0 0-32 0,7-1 0 15,2 0 176-15,1 1 16 0,1 0 16 0,2 1 0 16,1-1-192-16,1 1-32 0,0 1-16 0,2-1 0 0,0 1-224 16,0 1-32-16,-2-1-16 0,-1 1 0 0,-1 0-144 0,0-1-16 15,-2 0-128-15,0 0 192 0,-2-2-192 0,-2 2 176 16,0-1-176-16,-7-1 160 0,0 0 0 0,0 0 0 16,0 0 0-16,0 0 0 0,0 0 240 0,0 0 48 15,0 0 16-15,-3-5 0 0,-3 1-64 0,0-1-16 16,-2 1 0-16,-1 1 0 15,-1 1-176-15,-2-1-32 16,-1 0-16-16,-1 1 0 0,-2 1-160 0,0 0 128 0,-1 2-128 0,-1-1 128 0,-3 0-128 0,-1 1 0 16,-1 1 0-16,-1 1 128 0,0 2-128 0,0-2 0 15,0 3 0-15,2 0 0 0,1 1 0 0,3-1-176 16,3 1 176-16,2 1-128 0,1 0 128 0,3 0-128 16,1-1 128-16,3-1-128 0,1 2 128 0,3-1 0 15,1-7-144-15,4 7 144 0,0 0-128 0,1 0 128 16,3-2-160-16,2 1 160 0,1-2 0 0,1 0 0 15,1 0 0-15,1-2 160 0,-1-1 32 0,-1-1 16 16,-2-1 0-16,0 0 0 0,-2-1 0 0,-1-2 0 16,-3 0 0-16,0-1 0 0,-1 0 96 0,-3-1 16 15,-3 0 0-15,-1 0 0 0,1 1 32 16,-2-1 16-16,-3 1 0 0,0 0 0 0,-4 1-176 0,0 2-48 0,0 0 0 0,-1 1 0 16,0 1-384-16,0 1-80 0,1 2 0 0,1 1-16 31,0 2-2016-31,1-1-400 0,2 2-64 0</inkml:trace>
  <inkml:trace contextRef="#ctx0" brushRef="#br0" timeOffset="36213.91">21725 13610 21823 0,'0'0'960'0,"0"0"208"0,0 0-928 0,0 0-240 16,0 0 0-16,-3 7 0 0,0 2 192 0,0 0-16 15,0-1 0-15,0 1 0 0,-1 1 224 0,1-1 48 16,1 0 16-16,1 0 0 0,1-1-160 0,1 2-48 16,1-2 0-16,1 0 0 0,1-2 16 0,1 0 0 0,-2-2 0 0,4-1 0 15,1 1 176-15,-1-3 16 16,1-1 16-16,1-1 0 0,0-1-32 0,1-2 0 16,-1 0 0-16,1-2 0 0,0 0-64 0,0-2-32 0,-2 0 0 0,0 0 0 15,-2-3 128-15,0 0 32 0,-3-2 0 0,0 1 0 16,-2 1 128-16,0 0 16 0,-1 1 16 15,-1 2 0-15,0 0-160 0,1 2-16 0,-3 0-16 16,1 1 0-16,2 5-80 0,0 0-16 0,0 0 0 0,0 0 0 16,0 0-192-16,0 0-64 0,-5 5 0 0,2 1 0 15,0 3-128-15,1 3 0 0,0 3 0 0,1 0 0 16,0 2-160-16,0 1 160 0,0 2 0 0,0 3-144 16,0 2 144-16,-1 3 0 0,-1 1-144 0,1 0 144 15,-1 1 0-15,1 0 0 0,0 0 0 0,-1 2 0 0,1-1 0 0,2 1 0 16,-1-1-144-16,0-1 144 0,0-2 0 0,0-1 0 15,0-3 0-15,0-1 0 0,-1-3 0 0,1-3 0 16,-1-2 0-16,0-3 0 0,-1-2 192 0,0-3-48 16,1-1-16-16,-1-1 0 0,-3-3 96 0,-1 0 16 15,-1-4 0-15,0-1 0 0,-3-1 48 0,1-2 16 16,1-1 0-16,-1-3 0 0,1-1-96 0,-1-3-16 16,2 1 0-16,-1-2 0 0,3-2 80 0,1 0 16 15,2-1 0-15,2 1 0 0,0-2-112 0,2 0-32 16,2 2 0-16,3-1 0 0,2 0-144 0,0 2 0 15,3 0-160-15,3 2 160 0,2 1-192 0,1 2 192 16,-2 1-208-16,0 1 80 16,4 0-368-16,0 2-64 0,-1 0-16 0,2 2 0 15,0 1-1600-15,-1 1-336 0,-1 2-64 0</inkml:trace>
  <inkml:trace contextRef="#ctx0" brushRef="#br0" timeOffset="38596.71">18609 13036 9215 0,'0'0'816'0,"0"0"-656"0,0 0-160 0,0 0 0 0,0 0 1104 0,0 0 192 16,0 0 48-16,0 0 0 0,0 0 176 15,0 0 32-15,6 2 16 0,-6-2 0 0,7 0-16 0,-1-1 0 16,-6 1 0-16,7-3 0 0,-7 3-784 0,7-4-144 15,-3-2-48-15,-1 0 0 0,1-1-320 0,-2 0-64 16,-1 1 0-16,0-1-16 0,-1-1 32 0,-1 2 16 16,0-1 0-16,-3 1 0 0,2-1 0 0,0 3 0 15,-2 0 0-15,-1 1 0 0,0 2 16 0,-2 1 0 16,-1 1 0-16,0 1 0 0,-1 2-240 0,0 2 176 16,0 3-176-16,0 1 160 0,-4 1-160 0,2 1-144 15,1 0 144-15,2 2-208 0,-1 1 208 0,1 0-192 16,1 3 192-16,3-2-192 0,2 0 192 0,2-1-192 0,2 0 192 0,2 6-192 15,2-3 192-15,2-2-176 16,0 0 176-16,0-7-160 0,1-1 160 0,1 0 0 0,1 0-144 0,2-1 144 16,1 1 0-16,1-1 128 15,-2-2 0-15,0 1 0 0,0-2 176 0,-1 1 16 16,-1-1 16-16,-1 0 0 0,-1 0-160 0,-2-1-48 16,-2 0 0-16,-5-3 0 0,0 0 64 0,0 0 0 0,0 0 0 0,0 7 0 15,-4-3 320-15,-3 1 64 0,-2-2 0 0,-2 1 16 16,-3 1-240-16,-1-1-48 0,-2 1-16 0,-7 1 0 15,2-1-288-15,3-1-256 0,4 0 64 16,5 0 0 0,0-2-496-16,1 2-80 0,2-2-32 0,1 1 0 0,6-3-768 0,0 0-160 15,0 0-16-15</inkml:trace>
  <inkml:trace contextRef="#ctx0" brushRef="#br0" timeOffset="38937.9">18964 13109 17967 0,'0'0'784'0,"0"0"176"0,0 0-768 0,-1-5-192 15,1 5 0-15,-4-5 0 0,1 1 1472 0,-2 1 256 16,-2 1 64-16,-1 2 0 0,2 1-512 0,-3 1-112 16,-1 2-16-16,0 0 0 0,0 2-560 0,-1 1-112 15,0 3-32-15,1 0 0 0,2 1-320 0,0 0-128 16,2 0 0-16,0 0 144 0,1 1-144 0,3 0 0 16,1 0 0-16,1-1 0 0,3-1 0 0,1-1 0 15,-1-2 0-15,2-3 0 0,3-1 0 0,2 0 0 16,1-2 176-16,0-1-176 0,-1-1 256 0,0-2-32 15,0-3-16-15,0-2 0 0,0-1-16 0,-1 1 0 0,0-2 0 0,-1-1 0 16,-1-3-48-16,-1 3-16 0,-1 2 0 0,-1 0 0 16,-1 1-128-16,-1 1 160 0,-2 7-160 0,0 0 160 15,0 0 112-15,0 0 32 0,0 0 0 0,0 0 0 16,0 0-160-16,0 0-16 0,-1 8-128 0,0 2 192 16,1 1-192-16,0 0 0 15,1 1-144-15,0 0 144 0,1 0-160 0,1-1 160 0,0-2-160 0,2 0 160 31,-1-1-624-31,3-2-16 0,1 0-16 0,1-2 0 16,0-2-848-16,2-3-160 0,1-2-48 0,1-3-10512 0</inkml:trace>
  <inkml:trace contextRef="#ctx0" brushRef="#br0" timeOffset="39172.43">19255 12947 19119 0,'-1'-12'832'0,"0"7"192"0,-2-3-816 0,0 0-208 15,-3 2 0-15,1-1 0 0,-1-1 1840 0,1 2 320 0,-2-1 64 0,0 2 16 16,1-1-624-16,0 2-112 0,1 0-32 0,-1 2 0 0,2 1-592 0,4 1-128 15,-5 2-32-15,1 3 0 0,1 0-464 0,-1 3-80 16,3 3-32-16,-2 2 0 0,1 2-144 0,0 4 0 16,-2 2 0-16,2 3 0 0,0 2 0 0,1 1 0 15,0 2 0-15,0 1 0 0,0 3 0 0,-1 0 0 16,1 0 0-16,0 0 0 0,0 0 0 0,0-1 160 16,0-2-160-16,1 0 160 0,0-2-160 0,0-1 0 15,0-4 0-15,-1-2 0 0,0-1 0 0,-1-3 0 16,-1 0 0-16,1-3-176 15,-1-2-1648-15,0-2-336 0,-1-2-64 0</inkml:trace>
  <inkml:trace contextRef="#ctx0" brushRef="#br0" timeOffset="39423.01">19055 13323 23951 0,'-8'-7'2128'0,"8"7"-1696"0,-3-6-432 0,1 2 0 0,2 4 864 0,0 0 96 0,-1-6 0 0,2 1 16 16,1 0-736-16,3 1-240 0,0 0 128 0,3-1-128 16,2 0 256-16,2-1-16 0,1 0 0 0,1-1 0 15,2 0-240-15,0 0 0 0,2-2 0 0,2-1 0 16,0 0 0-16,0-1-336 0,-2 0 48 0,-2 0 16 16,0 1-432-16,-1 1-96 0,-3 1-16 0,-2 0 0 15,-1 1-176-15,-1 2-32 0,-1 0-16 0,-2 1 0 16,-1 1-400-16,-4 3-80 0,0 0-16 0</inkml:trace>
  <inkml:trace contextRef="#ctx0" brushRef="#br0" timeOffset="39736.28">19381 13212 17279 0,'0'0'768'0,"0"0"144"0,0 0-720 0,0 0-192 15,4-3 0-15,1 0 0 0,0-1 896 0,-1 0 128 16,1 0 48-16,0-2 0 0,1-1 64 0,0 0 16 15,1-1 0-15,1 0 0 0,-2 1-240 0,2-1-32 16,-1-1-16-16,-2-1 0 0,1 0-256 0,-2 0-48 16,0 1-16-16,-1-1 0 0,-2 0-32 0,-1 1-16 15,0 2 0-15,-1 2 0 0,-3 0-80 0,4 5-16 0,-4-3 0 0,0 0 0 16,-2 2 160-16,-2 2 16 16,1 2 16-16,-2 3 0 0,0 2-336 0,-1 3-80 0,0 3-16 0,3 0 0 15,-2 1-160-15,1 2 0 16,0 2-192-16,2-2 192 0,-1 1-128 0,2-1 128 15,0 0 0-15,3-1 0 0,1-1 0 0,2-2 0 16,1-1-144-16,3-1 144 0,0-2 0 0,1-2 0 16,0 0 0-16,2-1 0 0,2-4 0 0,1-2 0 0,1-1-144 0,1-3 144 15,1-1-544-15,3-4-16 0,2-3 0 0,2-3-9648 16,1-2-1936-16</inkml:trace>
  <inkml:trace contextRef="#ctx0" brushRef="#br0" timeOffset="41770.14">16239 17363 3679 0,'0'0'320'16,"0"0"-320"-16,0 0 0 0,0 0 0 0,0 0 1408 0,0 0 192 15,0 0 64-15,0 0 0 0,0 0-896 0,0 0-160 16,5-7-32-16,-5 7-16 0,0 0-192 0,0 0-48 15,0 0 0-15,0 0 0 0,0 0 128 0,0 0 0 16,3-7 16-16,-3 7 0 0,0 0 240 0,0 0 64 16,0 0 0-16,0 0 0 0,0 0-192 0,0 0-16 15,0 0-16-15,0 0 0 0,0 0-112 0,0 0-32 16,4 11 0-16,-2 3 0 0,1 0-80 0,-3 2-32 16,0 2 0-16,-1 2 0 0,-2 3-64 0,2 2-16 15,1 3 0-15,0 0 0 0,-1 1-16 0,0 1 0 16,1 1 0-16,0 2 0 0,1-1-192 0,0-2 144 15,1 0-144-15,1-3 128 0,-2-1-128 0,1-2 0 16,0-2 144-16,0 0-144 0,1-1 192 0,0-4-16 0,0-1-16 0,0-4 0 16,0-2 48-16,-3-10 16 0,3 8 0 0,-3-8 0 15,0 0 64-15,0 0 16 0,0 0 0 0,0 0 0 16,0 0-304-16,0 0 0 0,0 0-176 0</inkml:trace>
  <inkml:trace contextRef="#ctx0" brushRef="#br0" timeOffset="42599.83">16261 17372 5519 0,'0'0'496'0,"0"0"-496"0,0 0 0 0,-6-3 0 0,6 3 1248 0,-6-2 160 16,6 2 16-16,0 0 16 0,0 0-656 0,-8 0-128 16,8 0-16-16,0 0-16 0,0 0 160 0,0 0 48 15,0 0 0-15,0 0 0 0,0 0-128 0,0 0 0 16,0 0-16-16,0 0 0 0,0 0-192 0,0 0-48 0,0 0 0 0,12-1 0 15,-1 1-208-15,2 0-48 0,0-1-16 0,3 1 0 16,2 1 32-16,1-1 16 16,0 0 0-16,3 0 0 0,3 0-32 0,2 0 0 0,3-1 0 0,1 0 0 15,2 0-192-15,0-2 176 0,-2 0-176 0,1 1 160 16,0-1-160-16,0-1 0 0,1-1 0 0,-1 1 128 16,3 1-128-16,0 1 0 0,3-1 0 0,3 0 128 15,0 1-128-15,2-1 0 0,0 0 0 0,-2-2 0 16,-2 0 0-16,2 0 0 0,1 0 0 0,1 0 0 15,-1 2 0-15,4 0 0 0,3 0 0 0,-1-2 128 16,-3 0-128-16,-1-1 0 0,-2 1 0 0,-2-1 0 16,1 0 0-16,1 1 0 0,0 1 144 0,0 0-144 15,6 2 0-15,-3 0 0 0,-2-1 0 0,-3-1 0 0,0 1 0 16,-4 0 0-16,2 0 0 0,2 0 0 0,2 2 0 0,3-1 0 16,-1 2 0-16,4-1 0 0,-1 0 0 0,-1 0 0 15,-3-1 0-15,-1 0 128 0,0 1-128 0,-2 0 0 16,0 1 0-1,1 0 0-15,-1 1 0 0,3 2 0 0,1-1 0 0,-1 0 0 16,1 0 0-16,-4-1 0 0,-3-1 0 0,1 0 0 16,-1 0 0-16,4 0 0 0,0 1 0 0,7 0 0 0,-1-1 0 0,4 0 128 15,-2 0-128-15,-3-1 128 0,-3 0-128 0,0 0 144 16,0-1-144-16,1 1 160 0,2 0-160 0,4 0 128 16,1 0-128-16,0-1 128 0,-1 1 64 0,-4 0 16 15,-6-1 0-15,0 1 0 0,-1-1-16 0,-1 0-16 16,1 0 0-16,0 2 0 0,2 0 16 0,-3 2 16 0,0-1 0 0,-2 0 0 15,-1-1 0-15,-2 1 0 0,-4 1 0 0,-2 0 0 16,0-1-208-16,-2 2 176 0,0-2-176 0,2 0 160 16,0 1-160-16,0 0 0 0,-1 0 0 0,1 1 128 15,-2-2-128-15,1 0 0 0,0 0 0 0,-3 0 128 16,-4 0-128-16,0 1 0 0,-6 0 144 0,1 0-144 16,-3-2 240-16,-3 1-32 0,-1 0 0 0,-7-1 0 15,0 0 176-15,0 0 48 0,0 0 0 0,0 0 0 16,0 0-80-16,7 4-16 0,-7-4 0 0,0 0 0 15,0 0-336-15,0 8 0 0,0-8 0 0,-2 9 0 16,2-9-640 0,-1 7-112-16,1-7-16 0,-3 9 0 15,3-9-1920-15,-5 10-400 0,-1-3-80 0</inkml:trace>
  <inkml:trace contextRef="#ctx0" brushRef="#br0" timeOffset="42897.1">20680 17309 7359 0,'0'0'320'0,"0"0"80"15,0 0-400-15,0 0 0 0,-4-7 0 0,4 7 0 0,0 0 2848 0,-5-8 480 16,2 3 112-16,3 5 16 0,0 0-1808 0,-6-6-368 16,6 6-64-16,0 0 0 0,0 0-384 0,0 0-64 15,0 0 0-15,0 0-16 0,0 0-304 0,0 0-64 16,0 0-16-16,0 0 0 0,0 0-64 0,0 0-16 16,0 0 0-16,0 0 0 0,-7 7-128 0,7-7-32 15,-4 11 0-15,3 2 0 0,-1 3-128 0,1 0 0 16,1 1 0-16,1 0 128 0,-1 2-128 0,1 3 128 15,0 1-128-15,1 3 128 0,2 1 96 0,-1 0 16 0,0 1 0 0,4-1 0 16,-2 1-32-16,1-1 0 0,-1 1 0 0,2-4 0 16,0-3-64-16,-2-1-16 15,1-3 0-15,-1-1 0 0,0-2 0 0,-2-2-128 0,-1-3 192 0,-2-9-64 16,2 10 32-16,-2-10 0 0,1 7 0 0,-1-7 0 16,0 0-160-16,0 0-144 0,0 0 144 0,0 0-9824 15,0 0-1840-15</inkml:trace>
  <inkml:trace contextRef="#ctx0" brushRef="#br0" timeOffset="44382.99">16282 17796 3679 0,'0'0'320'0,"0"0"-320"0,0 0 0 0,0 0 0 15,0 0 1744-15,0 0 288 0,0 0 48 0,0 0 16 16,0 0-1248-16,0 0-240 0,0 0-48 0,0 0-16 31,0 0 160-31,0 0 16 0,0 0 16 0,0 0 0 0,0 0-112 0,0 0-32 0,0 0 0 0,0 0 0 16,0 0-80-16,0 0-32 0,0 0 0 0,0 0 0 15,0 0-176-15,0 0-48 0,0 0 0 0,0 0 0 16,0 0-112-16,0 0-16 0,0 0-128 0,11-3 192 16,1 3-16-16,0 0-16 0,-1 0 0 0,1 0 0 15,0 1-32-15,3 0 0 0,-1 1 0 0,1 0 0 16,2 2-128-16,2-2 0 0,0 0 0 0,2 1 0 0,0-1 0 16,1 1 128-16,0-1-128 0,1-1 128 0,2 0-128 0,-2 0 0 15,-1 0 0-15,0-1 0 0,-1 0 0 0,2 1 128 16,1-1-128-16,1 1 0 0,3-1 0 0,0 2 0 15,3-1 0-15,2 0 0 0,1 1 0 0,2-2 128 16,2 0-128-16,-1 0 0 0,-3-2 0 0,0 0 0 16,-1-1 0-16,0 1 0 0,0 0 0 0,2 0 128 15,-1 1-128-15,2 0 0 16,2 1 160-16,1 0-160 0,-1-2 192 0,0 2-192 0,-2-1 192 0,0-1-64 16,-3-1 0-16,-1 0-128 0,-1-1 192 0,2 1-192 15,1 1 192-15,1 1-192 0,2-2 192 0,1 2-192 16,3 1 192-16,-1 0-192 0,-2-1 128 0,-2 1-128 15,-2-1 0-15,-2 1 0 0,0 0 0 0,0 1 0 0,-2-1 128 16,2 1-128-16,1 2 0 0,2-1 0 0,1 0 0 0,2 0 0 16,-1 0 0-16,0-2 0 0,0 0 128 0,0 0-128 15,-3-3 0-15,1 1 0 0,0 0 0 0,2-1 0 16,3 1 0-16,1 1 0 0,2 0 0 0,1 1 0 16,1 0 176-16,-1-1-32 0,-3-1 0 0,-2 0 0 15,-1-1-16-15,1 2 0 0,-3 0 0 0,1 0 0 16,2 0 48-16,3 1 0 0,3 1 0 0,-2 0 0 15,-2 0-48-15,-1 0-128 0,-3-1 192 0,0 0-64 16,-1 0-128-16,-1 1 0 0,-1-1 0 0,3 3 128 16,0-1-128-16,1 1 0 0,1-1 0 0,-1 1 128 15,-1-1-128-15,-2-1 0 0,-1 0 0 0,-2-1 0 16,-2 0 0-16,-1 1 0 0,0-2 0 0,1 3 0 16,0 0 128-16,1 1-128 0,-1-1 128 0,2 1-128 0,0 0 0 0,0 1 0 15,-3-2 0-15,1 0 0 0,-1 0 0 0,-1 2 160 16,-4-2-32-16,1 0-128 0,-2-1 224 15,0-1-64-15,0 0-16 0,-1 1 0 0,-2 0 0 0,1 0 0 16,0 0 0-16,0 2 0 0,-3-2-16 0,1-1-128 16,-3 2 192-16,1-1-64 0,-2-1 128 0,-1 1 0 15,-1 1 16-15,-1 1 0 0,-1-2 160 0,0 1 16 16,1 0 16-16,-1 0 0 0,0 0-208 0,0 1-32 16,0-1-16-16,0 0 0 0,-1 0-208 0,1 0 0 15,1 1 128-15,-1-2-128 0,-1 0 0 0,-1-1 0 0,-9 0 128 0,10 1-128 31,-2-1 0-31,0 0 0 0,-8 0 0 0,9 0 0 0,-9 0 144 0,9 0-144 0,-9 0 128 0,0 0-128 16,0 0 160-16,0 0-160 0,0 0 192 0,0 0-192 16,0 0 0-16,0 0 0 0,0 0 0 0,0 0 0 31,0 0-864-31,0 0-128 0,0 0-32 0,0 0-8064 0,-6-6-1632 0</inkml:trace>
  <inkml:trace contextRef="#ctx0" brushRef="#br0" timeOffset="44542.25">20842 17858 15663 0,'0'0'1392'0,"0"0"-1120"0,0 0-272 0,0 0 0 0,0 0 1456 0,0 0 224 15,0 0 48-15,-6-3 16 0,6 3-336 0,-8-2-64 16,8 2 0-16,0 0-16 0,-8-1-832 0,8 1-176 16,0 0-16-16,0 0-16 15,-9 2-800-15,9-2-176 0,0 0-16 0</inkml:trace>
  <inkml:trace contextRef="#ctx0" brushRef="#br0" timeOffset="47116.47">21627 12032 4607 0,'0'0'400'0,"0"0"-400"15,-7-2 0-15,7 2 0 16,-6-6 2768-16,6 6 480 0,-6-5 80 0,6 5 32 0,-2-8-1440 0,2 8-304 16,0 0-48-16,-2-9-16 0,2 9-320 0,-1-9-64 15,1 9-16-15,0 0 0 0,0-7-208 0,0 7-48 16,0 0-16-16,0 0 0 0,0 0-304 0,0 0-48 16,0 0-16-16,0 0 0 0,0 0-336 0,0 7-176 15,1 4 160-15,0 2-160 0,0 1 0 0,0 3 0 16,3 4 0-16,-1 2 0 0,0 2 0 0,4 21 0 15,-2-8 0-15,0-2 0 0,-1-3 0 0,0-4 0 16,0-2 0-16,-1-4 0 0,0-2 0 0,1-4 0 16,-2 0 0-16,0-3 144 0,0-2-384 0,0-1-80 15,0-2 0-15,-2-9-16 16,2 9-2160-16,-2-9-416 0</inkml:trace>
  <inkml:trace contextRef="#ctx0" brushRef="#br0" timeOffset="47477.28">21370 12089 29487 0,'-7'-9'2624'0,"0"-2"-2112"0,2-1-512 0,3 1 0 16,-2 1 352-16,6 0-32 0,0 1-16 0,3 0 0 16,2 0-112-16,2 0 0 0,2 1-16 0,2 2 0 0,3-1-176 0,5 3 0 15,2-1-192-15,3 2 192 0,1 0-144 0,1 1 144 16,0-2 0-16,0 3 0 0,-2 2 0 0,-2 3 0 15,1 0 0-15,-9 2 0 0,2 1-128 0,0 3 128 16,2 1 0-16,1 2 0 0,0 2-144 0,0 0 144 16,-1 2 0-16,-2-1-144 15,-1 1 144-15,-3-2 0 16,-1 0 0-16,3 5 0 0,-7-3 0 0,-5-3 0 0,-5-2 160 0,-4 0-160 0,-3-1 320 0,-4 1-48 16,-4 0 0-16,-4 2 0 0,-3-1-16 0,0 2 0 15,-1 1 0-15,0 0 0 0,0 2-256 0,2-1 160 16,2 1-160-16,1-3 128 0,3 1-128 0,-1-1 0 31,2 0 0-31,1-2 0 0,2-4-320 0,1 1 0 0,3-2 0 0,2-1-9216 16,6-7-1824-16</inkml:trace>
  <inkml:trace contextRef="#ctx0" brushRef="#br0" timeOffset="47852.71">22109 12098 18431 0,'0'0'816'0,"-3"-7"160"16,3 7-784-16,-5-5-192 0,5 5 0 0,0 0 0 0,0 0 2240 0,-5-1 384 16,-3 3 96-16,1 2 16 0,1 3-1888 0,-1 2-368 15,-1 2-80-15,2 2-16 0,0 2-224 0,3 2-160 16,-2 0 192-16,2 2-192 0,2 0 176 0,2 0-176 0,2-2 160 0,2 7-160 0,2-4 128 0,3-2-128 16,-1-6 0-16,1-2 144 15,-1-5-16-15,1 0 0 0,0-3 0 0,2-3 0 16,0-3 64-16,2-1 0 0,2-5 0 0,-5 0 0 0,2-3 32 15,1-1 16-15,2-3 0 0,-2-2 0 0,1-1-112 0,0-4 0 16,-2 0-128-16,-1-1 192 0,-2 1-64 0,-1 2-128 16,-4 2 176-16,1 3-176 0,-3 3 336 0,-1 2-32 15,-1 2-16-15,0 2 0 0,-1 3 352 0,0 5 80 16,0 0 16-16,0 0 0 0,0 0-288 0,-4 1-48 16,-1 2-16-16,0 3 0 0,1 0-384 0,-2 5 0 15,2 3 0-15,-1 0-176 0,2 0 176 0,0 2 0 31,1 0-144-31,1 1 144 0,1-1 0 0,0 1 0 0,0-2 0 16,1-1 0-16,1-2 0 0,1-1 0 0,0-1 0 0,2-1 0 0,-1-1-240 0,4-2-80 16,-1 0 0-16,1-2-16 15,4-1-2304-15,4-3-464 0,1-4-96 0</inkml:trace>
  <inkml:trace contextRef="#ctx0" brushRef="#br0" timeOffset="48415.27">22613 12014 23951 0,'-4'-3'2128'0,"0"0"-1696"0,0-1-432 0,-2 2 0 16,-1 1 1200-16,2 3 144 16,-2 1 48-16,0 0 0 0,-2 2-432 0,-1 3-96 0,0 2-16 0,0 1 0 0,-2-1-592 0,3 3-128 15,2 2-128-15,0 2 176 0,1-1-176 0,3 2 0 16,0 1 0-16,2-2 0 0,2 1-160 0,2-2 160 16,3-1 0-16,0-1-144 0,3-1 144 0,2-2 0 15,0-2 0-15,2-2 128 0,0-2-128 0,3-3 0 16,-1-3 0-16,2-2 128 0,0-4-128 0,2-1 0 15,0-5-176-15,1-4 176 0,-1-3 0 0,2-4 0 16,0-4 0-16,0-1 0 0,-1-4 0 0,-3-3 0 16,-1-1 0-16,-2-3 0 0,0-1 0 0,-3 0 0 15,-3 4 0-15,-1 1 160 0,-3 2 176 0,1 6 48 0,-5 2 0 16,0 4 0-16,0 4 368 0,0 2 80 16,-3 4 0-16,1 2 16 0,1 1-64 0,-1 5-16 0,2 4 0 0,0 0 0 15,0 0-576-15,-5 6-192 16,1 2 128-16,0 4-128 0,-1 3 0 0,1 2-144 0,1 5 16 0,0 4 0 15,2 1 128-15,-2 4-160 16,2 1 160-16,1 2-160 0,0 2 160 0,2-2 0 16,1-1 0-16,3-2 0 0,2-2 0 0,-1-3 0 15,2-2 0-15,1-2 0 0,0-3-192 0,1-2 32 0,2-4 16 0,0-3 0 16,0-4-128-16,2-2-32 0,-2-4 0 0,1-4 0 16,-1-2 96-16,2-4 16 0,-1-3 0 0,0-4 0 15,1-2 192-15,0-2 0 0,-1 1 0 0,-2-1 160 16,-2-1-160-16,-1 3 0 15,0 2 0-15,-2 4 128 0,-2 2-128 16,-1 4 0-16,0 1 0 0,-4 6 0 0,0 0 0 0,0 0 0 0,1 6 0 0,0 2 0 0,-1 4 0 0,0 2 0 31,-1 0 0-31,1 0 0 0,0 2 0 0,0-1 0 16,1 0 0-16,1 1 0 0,0-3 0 0,2-1 0 0,-1-1 0 0,1-2 0 0,3-1-352 0,0-2 0 16,0-2 0-16,2-1 0 15,2-3-1888-15,1-1-368 0,1-4-80 0,2-2-10400 16</inkml:trace>
  <inkml:trace contextRef="#ctx0" brushRef="#br0" timeOffset="48575.4">23232 11604 33055 0,'-25'-20'1472'0,"14"11"288"0,-3 0-1408 0,1-2-352 0,0 0 0 0,0 1 0 16,-1 0 176-16,0 2-48 15,1-1 0-15,1 3 0 0,2 0-128 0,1 2 0 0,-1 2 0 0,3-1 0 16,0 2-128-16,2 1-128 0,5 0 0 0,-6 4-16 47,1 1-2528-47,-1 4-496 0</inkml:trace>
  <inkml:trace contextRef="#ctx0" brushRef="#br0" timeOffset="48948.06">22674 11814 29887 0,'-11'-1'1328'0,"11"1"272"0,-5-1-1280 0,5 1-320 16,0 0 0-16,0 0 0 0,0 0 288 0,0 0 0 0,0 0 0 0,0 0 0 15,0 0-80-15,0 0-16 0,0 0 0 0,10-1 0 16,4-1-16-16,4-1-16 0,2 0 0 0,6-1 0 0,3-2-160 0,4 1 0 16,3-1 144-16,1-3-144 15,3 0-384-15,-1-2-128 0,1-2-48 0,1 1 0 16,-4-2-512-16,0 0-96 0,2-2-32 0,0 1 0 16,1 0-80-16,0-2 0 0,-2-1-16 0,-4 0 0 0,-4-1 928 0,-4 1 192 15,-3 1 48-15,-3 0 0 0,-3 1 1168 0,-3 0 240 16,-3 2 64-16,-2 0 0 0,-1 0 336 0,-3 1 80 15,-2 2 16-15,1 2 0 0,-3 0-304 0,0 1-48 16,-2 3-16-16,1 5 0 0,0 0-560 0,0 0-112 16,0 0-32-16,-6 4 0 0,1 5-496 0,-1 3-208 31,0 3 176-31,-1 5-176 0,0 3 0 0,1 5 0 0,-1 1-176 0,0 4 176 16,-1 1 0-16,0 3 0 15,3 0 0-15,-2 3 0 0,3-1 0 0,1 0 0 0,2-2 0 0,4 0 0 16,0-2-208-16,1-3 80 15,3-4 128-15,1-2-208 16,0-3-528-16,2-2-96 0,1-3-32 0,2-2-10240 16,2-3-2048-16</inkml:trace>
  <inkml:trace contextRef="#ctx0" brushRef="#br0" timeOffset="49291.91">23815 12057 19343 0,'0'0'848'0,"0"0"192"0,0 0-832 0,0 0-208 0,0 0 0 0,0 0 0 15,0 0 1600-15,0 0 256 0,1-4 64 0,1-2 16 16,4 1-720-16,0-2-160 0,2 0-32 0,2-3 0 16,1-1-224-16,1-3-48 0,1 0-16 0,0-2 0 0,0-2-176 0,-1-2-48 15,0-3 0-15,-1 0 0 0,-2 1-128 0,-2 1-48 16,-1 1 0-16,-2 3 0 0,-1 1-16 0,-1 3-16 16,-2 2 0-16,-2 3 0 0,-1 2 256 0,-1 1 48 15,-3 4 16-15,-2 4 0 0,-1 2-400 0,-3 5-80 16,-3 2-16-16,-2 3 0 0,-2 4-128 0,1 3-176 15,-3 3 48-15,1 3 0 0,1 1 128 0,1-2-160 16,2 1 160-16,2-2-160 0,5-2 160 0,2-2 0 16,2 0 0-16,4-3 0 0,3-3 0 0,3-1 0 15,3-2 0-15,3-1 0 0,3-1 128 0,2-1-128 16,3-1 128-16,3-4-128 0,2-2 128 0,1-1-128 16,0-4 128-16,2-1-128 15,-1-2-384-15,0-2-128 0,1 0-48 0,-1-1 0 16,-1-2-2080-16,-2-1-432 0,-1 2-64 0</inkml:trace>
  <inkml:trace contextRef="#ctx0" brushRef="#br0" timeOffset="51956.04">24042 11316 5407 0,'5'-10'240'0,"-2"6"48"0,2-2-288 0,-1-1 0 0,1 1 0 0,-1-1 0 16,-1 1 1264-16,1 0 192 0,0 1 32 0,-1-1 16 15,-1 0-32-15,0 0-16 0,-1 1 0 0,-1-1 0 16,-1 2-432-16,-2-1-96 0,1 0-16 0,-2 0 0 16,-2 2-432-16,0 0-96 0,-3-1 0 0,-2 3-16 15,-2 0-240-15,-3 1-128 16,-2 0 128-16,-8 1-128 0,-6 3 0 0,-5-1 0 0,-7 0 0 0,-3 2 0 16,-3 0 0-16,-2 1 0 0,-1-2 0 0,-6 0 0 0,-3 1 0 0,-8 0 0 15,-2 1 0-15,-1 0 0 0,2 1 0 0,-3 0 0 16,-3 0 0-16,-1 1 0 0,-3-1 0 0,-34 4 0 15,21-1 0-15,6 1 0 0,-2-3 0 0,4 2 128 16,4 0-128-16,5 1 0 0,5 3 0 0,-2 1 0 16,-7 0 0-16,4-1 0 0,4-1 0 0,6-1 0 15,5 1 0-15,6-1 0 0,-1-1 144 0,1 0-144 16,-1-1 192-16,5-1-192 0,3-3 256 0,6 2-48 0,4 2-16 0,5 0 0 16,3 0-192-16,4 0 176 15,5 1-176-15,3 0 160 0,0 0-32 0,2 0 0 16,2 0 0-16,-1 3 0 0,-2 1-128 0,1 3 192 15,1 1-192-15,1 0 192 0,-2 3-192 0,2 0 0 16,-1 1 0-16,2 4 0 0,-1 3 0 0,0-1 0 16,1 0-144-16,1 1 144 0,0-2 0 0,3 1 0 15,0-2 0-15,3 2 0 0,1 1 0 0,1-1 0 0,2 0 0 0,2-1 0 16,1 1 0-16,2 0 0 0,1-2 0 0,2 3 144 16,0 2 48-16,2 0 16 0,0 0 0 0,1 1 0 15,1 1-208-15,1-2 144 0,0-1-144 0,2 0 128 16,1 0-128-16,1 0 0 0,2-1 0 0,1-2 0 15,3-1 160-15,2 0-160 0,1-2 192 0,0 0-192 16,-1-3 160-16,1 0-160 0,4-4 128 0,-1 1-128 16,2-1 128-16,4-2-128 0,2-2 0 0,5 0 128 0,6-2-128 0,3-1 192 15,0-1-192-15,2-2 192 0,-1-1 160 0,2-2 32 16,-1 1 16-16,6-1 0 0,5 2-32 0,2-1-16 16,2-2 0-16,-3 3 0 0,0 0-160 0,-2 1-16 15,-2 0-16-15,2-1 0 0,3 0-160 0,-2 0 0 16,-1-1 0-16,-4 1 128 0,-4-2-128 0,-1 1 0 15,1-2 0-15,2-1 128 0,1 1 0 0,0-3-128 16,1-2 192-16,-4-1-64 16,-5-3 0-16,0 0-128 0,3-1 192 0,1-3-64 0,3-5 0 0,1 0-128 15,0-1 192-15,0-2-64 0,-2-4 0 0,-1-1 0 16,-3-4 0-16,0-1 0 0,-1 1 32 0,1-3 0 0,-3-2 0 0,-17 10 0 16,2-2 32-16,0-1 16 15,-2-2 0-15,-2-1 0 0,-2 1 320 0,-1-2 64 0,-4 1 16 16,2-1 0-16,0 1-304 0,-2-2-64 15,-2 0-16-15,1-2 0 0,0-1-224 0,-1-1 176 16,1-2-176-16,-3-2 160 0,1-1-160 0,0-4 128 16,2-1-128-16,-1-2 128 0,-2-2-128 0,-1-3 160 0,-1-2-160 15,-2 0 160-15,-2 0-160 0,-4 4 192 16,-1 0-192-16,-4 3 192 0,-2 4 224 0,-6-1 48 0,-1 3 16 0,-2 2 0 16,-2 2-176-16,-3 2-48 0,0 1 0 0,-1 4 0 15,2 5-256-15,1 4 0 0,-1 3 0 0,3 4 0 31,0 3-496-31,3 4-208 0,-1 1-32 0,1 4-16 0,0 2-2000 16,1 6-416-16,-1 3-80 0,0 3-9456 0</inkml:trace>
  <inkml:trace contextRef="#ctx0" brushRef="#br0" timeOffset="52693.97">23094 13246 19343 0,'-4'-12'1728'0,"4"12"-1392"16,0-5-336-16,0-1 0 0,0 0 320 0,0 0 0 16,1 2 0-16,-1 4 0 0,0 0-112 0,0 0-16 15,1-6-16-15,-1 6 0 0,0 0 32 0,0 0 16 16,0 0 0-16,0 0 0 0,0 0-96 0,8 6 0 15,-8-6-128-15,9 10 192 0,-3 0-192 0,1 2 0 0,-2 1 128 0,0-2-128 16,-2 3 0-16,2 10 0 16,-1 2 0-16,0 2 0 0,1 3 0 0,-2 3 0 0,-1 4 0 0,-1 2 0 15,-1 3 0-15,-1 4 192 16,0 5-16-16,0 5-16 0,-2 4 32 0,-1 3 16 0,1 3 0 0,-1 5 0 16,-3 5-48-16,1 4-16 0,-2 2 0 0,-1 3 0 15,-1 0-144-15,-3 3 128 0,0 0-128 0,-2-2 128 16,0-3 0-16,-3-3 0 0,0-2 0 0,-3-4 0 15,-2-4-128-15,-4-5 0 0,-3-5 144 0,-3-2-144 16,-2-1 192-16,-1-3-48 0,-2-4 0 0,-2 0 0 16,0-3 48-16,1-3 16 0,-2-5 0 0,-4-4 0 15,-4-2 176-15,0-2 48 0,2-2 0 0,3-5 0 0,2-2-48 0,7-3-16 16,4-4 0-16,4-3 0 0,1-2-192 0,5-1-48 16,4 0 0-16,1-4 0 0,3-1-128 0,2-2 128 15,1-1-128-15,1-1 128 16,2-1-688-16,-2 0-144 0,0-2-16 0,0-1-16 15,3-2-416-15,1 0-96 0,1-1-16 0,1 0-6048 16,0-1-1216-16</inkml:trace>
  <inkml:trace contextRef="#ctx0" brushRef="#br0" timeOffset="53070.32">22318 15352 9215 0,'10'-26'816'0,"-4"10"-656"0,1-1-160 0,-3 2 0 15,1 1 2208-15,-2 3 416 0,-1 0 64 0,-2 3 32 16,-3 1-720-16,-1 3-144 0,-2 2-16 0,-2 2-16 15,0 1-800-15,-5 4-144 0,-3 4-48 0,-2 3 0 16,-3 4-656-16,-1 5-176 16,-2 4 0-16,-2 7 0 0,-3 5 0 0,-2 4 128 15,-3 3-128-15,-3 2 128 0,-4-1 0 0,2 1-128 0,0 2 192 0,3-1-64 16,1-2-128-16,6-1 0 0,6-2 0 0,0-4 0 16,2-3 240-16,4-4 16 0,4 1 0 0,3-5 0 15,4-4 352-15,2-3 80 0,3-3 16 0,4-1 0 16,0-3-208-16,6-1-48 0,4-1 0 0,1-2 0 15,2-3-128-15,4 0-16 0,7-3-16 0,5-3 0 16,5-2-48-16,5-1-16 0,3-2 0 0,1 1 0 16,-1-1-224-16,0 2 128 0,-3-2-128 0,-1 0 0 0,-3 2 128 0,-1 1-128 15,-4 0 0-15,-5 0 0 0,0 2 128 0,-6 2-128 16,-5 1 0-16,-2 0 144 0,-4 2-144 0,-2-2 128 16,-9-3-128-16,0 0 128 15,6 6-128-15,-6-6 0 0,3 9 0 0,-3-9-176 0,0 9-144 0,0-9-48 16,-1 8 0-16,1-8 0 15,0 0-1808-15,0 0-384 0</inkml:trace>
  <inkml:trace contextRef="#ctx0" brushRef="#br0" timeOffset="55245.18">3901 14648 26719 0,'-2'-5'2368'0,"-1"1"-1888"0,-1 0-480 0,-1 0 0 16,1 2 192-16,4 2-64 0,0 0-128 0,0 0 192 15,0 0 0-15,0 0-16 0,0 0 0 0,-4 6 0 16,2 0-320-16,2 4-64 0,2 3-16 0,2 3 0 15,0 0 0-15,1 4 0 0,1 0 0 0,2 3 0 16,1 2 224-16,2 3-144 0,3 0 144 0,0 2-128 16,-2 2-96-16,2-1-16 0,-1-2 0 0,3 11 0 31,-3-7-912-31,-2-4-192 0,-2-4-48 0,-3-10-5200 0,-2-2-1024 0</inkml:trace>
  <inkml:trace contextRef="#ctx0" brushRef="#br0" timeOffset="55697.95">3944 14705 29775 0,'-12'-17'1312'0,"7"9"288"0,-1-4-1280 0,2-2-320 16,1-1 0-16,-1 0 0 0,1-2 464 0,2 1 48 16,2-2 0-16,1 0 0 0,3 0-16 0,0 0 0 15,1 3 0-15,1 0 0 0,2 3-336 0,1 1-160 16,-1 1 160-16,1 3-160 0,-2 1 0 0,1 3 0 15,0 0 0-15,1 5-160 0,1 2 160 0,1 4-192 16,0 3 192-16,0 4-192 0,-1 5 192 0,-1 3-160 16,-1 4 160-16,-1 2-160 0,-2 2-128 0,-1-1-32 15,-3-3 0-15,0 1 0 0,-3-5 176 0,-1-2 144 16,0-3-208-16,-1-1 80 0,1-4 128 0,0-2 224 16,-1-2-48-16,0-1-16 0,3-8 224 0,0 0 64 0,0 0 0 15,0 0 0-15,0 0-272 0,6 3-48 0,2-2-128 16,0-1 192-16,2-2-192 0,4-1 0 0,0-1 0 0,1 1 0 15,2 0 0-15,-1 0 0 0,2 3-128 16,-1 3 128-16,2 2 0 0,-2 1 0 0,-2 0 0 0,-1 2 0 16,-2 1 0-16,1 2 0 0,-6 1 0 0,0 0 144 15,-3 0-144-15,0 1 192 0,-3 0-192 0,-2 1 192 16,-2 0 48-16,0-1 16 0,-2-1 0 0,-4 1 0 0,-3 2 96 16,-2-1 32-16,-2-1 0 0,-1-1 0 0,0-1-128 0,-2 0-32 15,-1-1 0-15,2-1 0 0,-1-2-224 16,1-2 144-16,2 0-144 0,-5-1 128 15,4-1-528-15,3-2-112 0,2-3-32 0,4 0-10240 16,1-1-2048-16</inkml:trace>
  <inkml:trace contextRef="#ctx0" brushRef="#br0" timeOffset="56011.68">4374 14561 35935 0,'0'0'3200'0,"5"-5"-2560"15,-1 1-512-15,2-1-128 16,-6 5-1280-16,10-4-288 0,1 3-48 0,-3 3-16 0,-2 2 1392 0,1 0 240 16,1 4 128-16,2 2 0 0,-2 2-128 0,2 2 0 15,-1 3 0-15,1 0 0 0,-1 3 0 0,1 1 0 0,-1 1 0 0,0 0 128 16,0-1-128-16,0 0 0 16,-3-3 0-16,0-1 0 0,-2-4 128 0,-1-2-128 0,-2-2 160 0,-1-3-160 15,0-6 464-15,0 0 0 16,0 0 0-16,0 0 0 0,-4 0 256 0,0-3 48 15,-2-2 16-15,2-3 0 0,-1-4-96 0,1-4-32 0,0-3 0 0,0-3 0 16,1-4-240-16,1 1-48 0,0 1-16 0,0 1 0 16,2 0-352-16,2 2 0 0,-1 1 0 0,1 1 128 15,0 3-128-15,0 1-256 0,3 1 64 0,1-2 0 16,1 5-1776 0,-1 2-352-16,1 2-80 0,2 3-12288 0</inkml:trace>
  <inkml:trace contextRef="#ctx0" brushRef="#br0" timeOffset="56186.32">4777 14409 20271 0,'0'0'896'0,"-5"0"192"0,5 0-880 0,0 0-208 16,-5 2 0-16,1 3 0 0,2 0 1888 0,-1 2 336 15,1 2 64-15,1 0 16 0,0 2-1424 0,1 2-288 16,2 1-48-16,1 1-16 0,1 3-384 0,1-1-144 16,2 1 0-16,-1 0 144 0,1-2-144 0,2 0 0 15,-1-1 0-15,-1-1 128 0,1-2-128 0,0-2 160 16,-1-2-160-16,2-3 160 0,0-1-416 0,-1-4-64 15,0-2-32-15,1-4-8640 0,-1-4-1728 0</inkml:trace>
  <inkml:trace contextRef="#ctx0" brushRef="#br0" timeOffset="56311.87">4797 14131 24639 0,'-17'-1'1088'0,"9"1"240"0,-5 0-1072 0,0 1-256 0,0 1 0 0,0 1 0 0,-1 1 0 0,0 0 0 15,1 0 0-15,2 2 0 0,0 0-128 0,2 1-96 16,3 1-16-16,1-1 0 0</inkml:trace>
  <inkml:trace contextRef="#ctx0" brushRef="#br0" timeOffset="56531.05">5052 13935 25791 0,'-9'-11'1152'0,"5"5"224"0,-2 0-1104 0,2-1-272 16,0 2 0-16,-1-1 0 0,2 1 1888 0,-3 0 320 15,2 2 64-15,4 3 16 0,0 0-1232 0,0 0-240 16,-4 6-48-16,1 2-16 0,2 2-752 0,1 5 0 16,1 2 0-16,2 4-160 0,-1 2 160 0,2 5-160 15,2 5 160-15,-1 2-160 0,0 3 160 0,0 0 0 16,-1 0 0-16,1 0 0 0,0-1-224 0,2-2 32 16,0-4 16-16,4 8 0 15,0-9-416-15,0-5-96 0,-2-8-16 0,0-3 0 16,0-4-2064-16,-2-4-432 0</inkml:trace>
  <inkml:trace contextRef="#ctx0" brushRef="#br0" timeOffset="56765.37">5235 13816 31903 0,'0'0'1408'0,"-3"-4"304"0,-1-2-1376 0,1 2-336 16,-1-2 0-16,4 6 0 0,0 0 592 0,0 0 48 15,0 0 16-15,0 0 0 0,0 0-240 0,2 8-48 16,0 1-16-16,0 3 0 0,1 2-352 0,2 4 0 15,-1 3 0-15,0 3 0 0,3 2 0 0,0 3 0 16,-2 1 0-16,2 3 0 0,0 2 0 0,1 0 0 16,-1-1 0-16,2 12 0 15,-2-7-448-15,1-4-48 0,0-4-16 0,-1-3 0 16,-1-4-736-16,-2-4-160 0,0-3-16 0,-4-4-12064 16</inkml:trace>
  <inkml:trace contextRef="#ctx0" brushRef="#br0" timeOffset="57119.71">4920 14288 28671 0,'0'0'1280'0,"0"0"256"0,0 0-1232 0,0 0-304 16,2-7 0-16,4 0 0 15,3-1-272-15,4-1-112 0,2-2-32 0,1 2 0 0,1-2 416 0,6-2 0 16,4-2 0-16,1-2 176 0,1-1 64 0,-1-2 16 0,1-1 0 0,-1-1 0 15,-3 0-96-15,0-1-16 16,-1-2 0-16,-1-2 0 0,-2 1-16 0,-1-2 0 16,-1 1 0-16,-5 0 0 0,-1 1 16 0,-2 1 0 0,-2 0 0 0,-2 3 0 15,-4 2 336-15,-2 0 64 0,0 3 16 0,-1 3 0 16,-1 1 400-16,-1 1 96 0,-1 2 16 0,-1 2 0 0,1 1-128 0,0 3-32 16,3 4 0-16,0 0 0 0,0 0-592 0,0 0-128 15,-4 7-32-15,2 3 0 0,0 3-160 0,1 4-192 16,0 5 32-16,1 4 16 0,0 2 144 0,1 4-128 15,1 3 128-15,1 2-128 0,1-1 128 0,1 1 0 16,1 0 0-16,1-3-128 0,0-2-192 0,2-2-16 16,1-1-16-16,5 7 0 15,1-7-1616-15,0-7-320 0,-1-6-64 0,3-3-11936 0</inkml:trace>
  <inkml:trace contextRef="#ctx0" brushRef="#br0" timeOffset="57421.86">5714 14055 23775 0,'0'0'1056'0,"0"0"224"0,0 0-1024 0,0 0-256 15,0 0 0-15,0 0 0 0,0-7 720 0,2 1 112 16,3-1 0-16,-1-1 16 0,2-2-208 0,-1-2-32 16,3-2-16-16,1-2 0 0,0-3-48 0,-1-1-16 15,0-1 0-15,-1 0 0 0,-2 0-64 0,0 3-16 0,-2 0 0 0,-1 3 0 16,-2 0 0-16,-1 2-16 15,-2 3 0-15,-1 4 0 0,0 1 272 0,-2 3 48 0,1 3 16 0,-3 6 0 16,-1 2-352-16,1 4-64 16,-2 3-16-16,0 5 0 0,1 2-336 0,0 3-160 0,0 0 16 0,3-1 0 15,3 1 144-15,0-2-192 16,4-2 192-16,3-1-192 0,1-2 192 0,2-1 0 0,2-4 0 0,1-2 0 16,1-2 0-16,3-2 0 0,1-4 0 0,3-1 128 15,2-4-128-15,2-4 144 0,1-1-144 0,2-4-11024 16,1-4-2304-16</inkml:trace>
  <inkml:trace contextRef="#ctx0" brushRef="#br0" timeOffset="58360.75">3382 16231 6447 0,'0'0'576'0,"0"0"-576"16,-4-3 0-16,4 3 0 0,-3-3 3136 0,3 3 512 0,-4-3 96 0,4 3 32 15,0 0-2176-15,0 0-416 16,0-5-96-16,0 5 0 0,5-5-432 0,1-1-80 16,4 1 0-16,1-1-16 0,2 0-176 0,2-2-16 0,1-1-16 0,2 1 0 15,3-3 48-15,1 0 16 16,0 0 0-16,0 0 0 0,0 0-224 0,0 0-32 0,-1 0-16 0,-2 1 0 15,0 1-144-15,-4 1 160 0,0 0-160 0,-2 1 160 16,-1 1-160-16,-2 1 160 0,-3-1-160 0,-2 3 160 16,-5 3 32-16,0 0 0 15,0 0 0-15,0 0 0 0,-4-3 160 0,-2-1 32 16,-4 2 16-16,0 2 0 0,-1 1-96 0,-4 1-32 16,0 3 0-16,-5 0 0 0,-1 1-112 0,-1 3-32 15,-2 2 0-15,1 2 0 0,-2 0-128 0,2 4 128 0,0 0-128 0,-1 4 128 0,0 2-128 0,-2 1 0 16,0 1 0-16,1 1 0 0,-1 1 0 0,4 1 0 15,3-2 0-15,1 1 0 0,3-3-192 0,3-1 192 16,3-1-160 0,3-2 160-16,2-3 0 0,3-1 0 0,2-3 0 0,2-2 0 0,3-1 0 0,1-2 0 15,2-3 0-15,3-2 0 0,1-1 0 0,3-4 128 16,1-1-128-16,2-1 160 0,0-4 176 0,0-1 48 16,-2-2 0-16,-1-1 0 0,-4-1 32 0,-2 1 16 15,-3 0 0-15,0 0 0 0,-3 1 16 0,-3 0 16 16,-2-1 0-16,-1 2 0 0,-2 2 208 0,-3 1 32 15,-3 2 16-15,-2 2 0 0,-2 0-336 0,-2 3-80 16,1 3-16-16,-2 1 0 0,0 3-464 0,0 1-80 16,1 2-32-16,-6 6 0 15,4-1-656-15,4 2-128 0,3-1-16 0,3 1-16 16,3 0-2512-16,1 0-496 0</inkml:trace>
  <inkml:trace contextRef="#ctx0" brushRef="#br0" timeOffset="58861.47">3760 16436 8287 0,'0'0'736'0,"0"0"-592"0,-9-4-144 0,1 0 0 16,0-2 3696-16,3 3 704 0,5 3 144 16,-6-4 16-16,1 0-2272 0,5 4-464 0,0 0-96 0,0 0 0 15,0 0-848-15,0 0-176 0,0 0-16 0,0 0-16 16,0 11-544-16,3 1-128 0,3 1 0 0,1 3 0 16,1 0 0-16,0 2 0 0,-1 1 0 0,2 3 0 15,-1 0 0-15,1 1 0 0,0-1 0 0,-2 0 0 16,1 0 0-16,0-1 128 15,-3-4-128-15,2 1 0 0,-1-2 144 0,0 0-144 0,-2-4 160 0,1-1-160 16,-2-1 0-16,1-2 128 0,-4-8-128 0,5 9 0 31,-5-9-1376-31,0 0-320 0,5 7-64 0,-5-7-11520 0</inkml:trace>
  <inkml:trace contextRef="#ctx0" brushRef="#br0" timeOffset="59162.1">3760 16523 11967 0,'0'0'1072'0,"-6"-6"-864"15,1-2-208-15,-1 0 0 0,1 1 2912 0,0 0 544 16,1 0 96-16,2 1 32 0,2-3-2176 0,1 1-448 0,-1 8-64 0,3-9-32 16,1 2-384-16,2-2-80 0,0 1-16 0,2 1 0 15,1-1-192-15,1 1-32 16,2 0-16-16,0 1 0 0,0 1-144 0,0 0 160 0,0 2-160 0,-1 2 160 15,0 4-160-15,-3 0 0 0,-8-3 0 0,10 5 0 16,-2 0 0-16,-8-5 0 0,7 9 0 0,-1 0 128 16,-6-9-128-16,2 10 160 0,-1 0-160 0,-2-2 160 15,-2 0 64-15,-2 1 16 0,0 2 0 0,-3-1 0 16,-1 1-64-16,-2 0-16 0,-3 1 0 0,0 0 0 31,-1 0-576-31,2 0-112 0,3 0-32 0,2 2-8592 16,0-2-1712-16</inkml:trace>
  <inkml:trace contextRef="#ctx0" brushRef="#br0" timeOffset="60754.41">4018 16346 3679 0,'0'0'320'0,"0"0"-320"16,0 0 0-16,0 0 0 0,0 0 2368 0,0 0 416 15,0 0 80-15,0 0 16 0,-1-5-1264 0,1 5-240 0,0 0-48 0,0 0-16 16,0 0-496-16,0 0-112 0,0 0 0 16,0 0-16-16,0 0-80 0,0 0-16 0,0 0 0 0,0 0 0 15,0 0-16-15,0 0-16 0,0 0 0 0,7 2 0 16,-2 1-112-16,1 3 0 0,0 1-16 0,1 1 0 15,-1 1-176-15,1 1-16 0,-2 0-16 0,1 0 0 16,-1-1-224-16,1 1 144 0,-1 1-144 0,-1-1 128 16,0-1-128-16,-1 0 160 0,1-1-160 0,-2-1 160 15,-1 0-160-15,0-1-192 0,-1-6 32 0,2 7-12272 16</inkml:trace>
  <inkml:trace contextRef="#ctx0" brushRef="#br0" timeOffset="65536.1">4718 15523 7359 0,'0'0'320'0,"0"0"80"0,2-8-400 0,0-1 0 0,0-1 0 0,0 1 0 16,2 1 1600-16,0 1 224 16,1-2 48-16,-1 1 16 0,1 2-672 0,-1-1-128 15,0 0-16-15,2 2-16 16,0-1-64-16,0 2-16 0,-6 4 0 0,5-6 0 16,-5 6-192-16,6-5-32 0,-6 5-16 0,0 0 0 15,0 0-192-15,0 0-32 0,0 0-16 0,0 0 0 0,0 0-112 0,-8 13-32 16,-1 1 0-16,-3 3 0 0,-3 2-352 0,-3 0 0 15,-1 0 0-15,0 3 128 0,-2 0-128 0,1 0 0 16,0 0 0-16,0-1 0 0,3-2 0 0,0 1 0 0,1-1 0 16,0-1 0-16,1-5 0 0,3-1 0 0,2-1 0 0,1-1 0 15,0-2 304-15,3-2 32 0,0 0 16 0,6-6 0 0,-5 5-32 0,5-5-16 16,0 0 0-16,0 0 0 0,0 0-112 0,0 0 0 16,0 0-16-16,0 0 0 0,0 0-176 0,0 0 0 15,9 5 0-15,2-3 128 0,-3-2-128 0,4 0 160 16,3-1-160-16,1-1 160 0,2-2 112 0,1 1 32 15,-1-1 0-15,4-1 0 0,-1 1 16 0,1 1 0 16,0-1 0-16,-1 1 0 0,0 0-192 0,-1 1-128 16,-2 0 192-16,-1 0-192 0,-3 1 144 0,-1 0-144 15,0 1 0-15,-2 0 144 0,-2 0-144 0,1 1 0 16,-10-1 0-16,9 2 128 0,-9-2-304 0,0 0-64 16,0 0-16-16,0 0 0 15,0 0-576-15,8 6-112 0,-8-6-16 0,0 0-16 16,2 9-1232-16,-2-9-240 0</inkml:trace>
  <inkml:trace contextRef="#ctx0" brushRef="#br0" timeOffset="65786.36">4481 16034 25791 0,'-12'0'2304'0,"12"0"-1856"0,-7 1-448 0,7-1 0 0,0 0 576 0,0 0 32 0,0 0 0 0,0 0 0 15,0 0-304-15,0 0-64 0,0 0-16 0,14-2 0 16,1-2 0-16,2 0 0 0,1-2 0 0,3 0 0 16,2-1 160-16,4 0 48 0,1-2 0 0,3-2 0 15,0-1-160-15,2 0-16 0,-1-3-16 0,-4 1 0 0,-1 0-240 0,-3 0 176 16,-1 1-176-16,-2 2 160 16,-3 1-160-16,-2 2 160 0,-2 1-160 0,0 1 160 0,-3 1-304 0,-3 1-64 15,-8 4-16-15,8-4 0 16,-8 4-2080-16,0 0-432 0,0 0-80 0</inkml:trace>
  <inkml:trace contextRef="#ctx0" brushRef="#br0" timeOffset="66568.85">5438 15167 11055 0,'0'0'976'0,"0"0"-784"16,0 0-192-16,0 0 0 0,0 0 2176 0,0 0 384 15,0 0 64-15,0 0 32 16,0 0-1312-16,0 0-256 0,0 0-48 0,0 0-16 0,7-3-192 0,0-2-32 16,2 0-16-16,2-1 0 0,2 1-208 0,4-2-64 15,2-1 0-15,3 1 0 16,-4-2-176-16,3 1-32 0,0-1-16 0,0 1 0 0,-1-1-288 0,-3 1 128 16,-1 0-128-16,-4 1 0 0,-1 1 176 0,-2 0-176 15,-2 0 160-15,0 2-160 16,-3 0 192-16,-4 4-64 0,0 0-128 0,0 0 192 0,0 0 48 0,0 0 0 0,0 0 0 0,-5-2 0 15,-1 1-48-15,-2 2-16 16,-3 3 0-16,-3 0 0 0,0 1-176 0,-2 3 128 16,-2 0-128-16,-2 2 128 0,-1 0-128 0,0 2 0 15,-2 0 0-15,0 3-176 0,0 2 176 0,0 0 0 16,1 2-144-16,1 1 144 0,2 0 0 0,1-1-144 0,-1-1 144 0,3 2 0 16,2-1-160-16,3-2 160 0,1-1-128 0,3-1 128 15,1-1 0-15,4-1 0 0,1 0 0 0,1-2-128 16,2 0 128-16,3-2 0 0,1-1-144 15,2 0 144-15,0-2 0 0,1 0 0 0,4-2 0 16,0 0 0-16,0-2 0 0,1-2 160 0,2-1-32 0,-1-1-128 16,0-2 320-16,0 1-64 0,-3-1 0 0,-2-2 0 0,-3 1 192 0,0-1 48 15,-1-1 0-15,-3 1 0 0,-1-1 128 0,-1 1 16 16,-2-1 16-16,-1 0 0 0,-4 1-48 0,1 0-16 16,-3 1 0-16,-2 0 0 0,-1 2-320 0,-1 1-64 15,-1 2-16-15,-6 2 0 16,2 1-512-16,1 2-96 0,2 1-32 15,2 3 0-15,0 2-1680 0,2 1-352 0,0 2-64 0,2 1-11920 16</inkml:trace>
  <inkml:trace contextRef="#ctx0" brushRef="#br0" timeOffset="67335.03">5732 15340 20671 0,'0'0'912'0,"0"0"192"0,0 0-880 0,0 0-224 16,0 0 0-16,0 0 0 0,0 0 1072 0,0 0 160 16,0 0 48-16,0 0 0 0,0 0-592 0,0 0-112 15,0 0-32-15,-3 4 0 0,3-4-416 0,-3 9-128 16,2 0 0-16,1 1 0 0,1 2 0 0,2 1 0 15,0 1-240-15,1 0 80 0,1 1 160 0,0-1 0 16,2-1-144-16,-1 0 144 0,1 0 0 0,2-2 0 16,-3-3 0-16,2 0 0 0,0-1 128 0,1-2 32 15,-4-2 16-15,2 1 0 0,-1-2 176 0,1-2 32 0,-1-2 16 0,2-2 0 16,-1 0 96-16,-1-1 16 0,0-2 0 16,-1 0 0-16,1-1-48 0,-2-2 0 0,-2-1 0 0,1-1 0 15,-1-2-240-15,-1 1-48 0,-1-1-16 0,0 0 0 16,-1-1-160-16,0 3 128 0,-1-1-128 0,0 2 128 15,1 1-128-15,1 1 192 0,0 2-192 0,0 0 192 16,0 1-192-16,0 6 0 0,0 0 0 0,0 0 0 16,0 0 304-16,0 0-32 15,0 0 0-15,0 0 0 0,0 0-272 0,0 0 160 0,0 0-160 0,1 8 128 16,1 0-128-16,-1 1 0 0,0-1 0 0,0 1 0 16,2 0 0-16,0 1 0 0,1-1-144 0,0 0 144 0,1-1 0 15,0 0 0-15,2-1 0 0,-1-1 0 0,1 1 0 0,1-3 0 16,-1 0 0-16,1-2 0 15,0 0 0-15,-1-2-128 0,2-1 128 0,4-2 0 16,1-2-944-16,0 0-80 0,0-3 0 0</inkml:trace>
  <inkml:trace contextRef="#ctx0" brushRef="#br0" timeOffset="67554.07">6018 15231 24879 0,'0'0'2208'0,"-5"-4"-1760"16,1 1-448-16,4 3 0 0,-1-4 1056 0,1 4 128 15,-1-5 32-15,1 1 0 0,3-2-448 0,5 1-96 0,0 1-16 0,4-2 0 16,-1-1-272-16,3 1-48 16,1-1-16-16,2 0 0 0,0-1-320 0,-1 0 128 0,-2 0-128 0,-1 2 0 15,-1-1-176-15,1 2-96 0,-2-1-32 0,2-1 0 31,-3 1-2416-31,-3 2-480 0</inkml:trace>
  <inkml:trace contextRef="#ctx0" brushRef="#br0" timeOffset="67759">6153 15145 11055 0,'0'0'480'16,"0"0"112"-16,0 0-464 0,0 0-128 0,0 0 0 0,0 0 0 0,0 0 2896 0,-4 4 560 15,-1 1 128-15,5-5 0 0,-3 5-1760 0,1 2-352 16,0-1-80-16,1 2-16 0,1 0-544 0,1 1-128 15,0 1 0-15,2 1-16 0,-2 2-240 0,1 0-32 16,2 1-16-16,-1 1 0 0,0-1-80 0,2-1 0 16,-1 0-16-16,2 0 0 0,-1 0-144 0,1-2-32 31,-1-2 0-31,2-1 0 0,-3-1-128 0,3-1 0 0,-3 0 0 0,2-2-10176 16,-6-4-2048-16</inkml:trace>
  <inkml:trace contextRef="#ctx0" brushRef="#br0" timeOffset="71859.38">3948 17444 6447 0,'0'0'272'0,"0"0"80"0,0 0-352 0,0 0 0 0,0 0 0 0,0 0 0 15,-9 3 1872-15,9-3 304 0,0 0 64 0,0 0 16 16,-7 2-864-16,7-2-176 16,0 0-48-16,0 0 0 0,0 0-384 0,0 0-80 15,0 0 0-15,0 0-16 0,0 0-176 0,0 0-48 0,10-4 0 16,2 0 0-16,-2-1 16 0,3 0 0 0,2-2 0 0,1-1 0 16,2 0-160-16,0-2-16 0,1 0-16 0,1 1 0 15,1 0 48-15,0 0 16 0,1 0 0 0,-1 0 0 16,0 1-192-16,-4 3-32 0,0-2-128 0,-4 1 192 15,-1 1-192-15,-1 1 176 0,-11 4-176 0,0 0 160 16,9-4 64-16,-9 4 16 0,0 0 0 0,0 0 0 0,0 0 144 0,0 0 16 16,0 0 16-16,-10 5 0 0,-1-1-256 0,0 0-160 15,-2 1 192-15,-2 1-192 0,-2 2 160 0,-2 0-160 16,0 0 128-16,1 0-128 0,-2 2 0 0,-1 0 0 16,-3 2 0-16,1 1 0 0,0 2 0 0,-1-1 0 15,0 0 0-15,2 2 0 0,-1-1 0 0,3 2 0 16,4-1 0-16,0 1 0 0,0-1 0 0,2 0 0 15,2-2 0-15,3 1 0 0,3 1 0 0,2-2-144 16,-1-1 144-16,4-1-160 0,4-2 160 0,2 0-208 16,2 0 80-16,3-2 128 0,2-3-208 0,-1 0 80 0,1-2 128 0,1-1-208 15,2-3 208-15,0-1 0 0,-1-2 0 0,1-2-144 16,1-2 144-16,-2-1 144 0,-1 1-16 0,-2-1-128 16,-2-1 416-16,-2 0-32 0,-3 0 0 0,-4 0 0 15,-1 1 496-15,-2 2 80 0,-3-1 32 0,-2 0 0 16,0-1-288-16,-3 4-48 0,-3 1-16 0,1 1 0 15,0 2-416-15,0 1-96 0,0 2 0 0,1 2-128 16,-1-1 0-16,2 3 0 0,0 0 0 0,3 1 0 31,-1-1-832-31,2 3-64 0,3 0 0 0,2 0-9552 0,1 1-1904 0</inkml:trace>
  <inkml:trace contextRef="#ctx0" brushRef="#br0" timeOffset="72423.34">4271 17638 6447 0,'0'0'576'0,"-7"-6"-576"16,0 2 0-16,1-1 0 0,1 1 4416 0,5 4 768 15,0 0 144-15,0 0 48 16,-7 0-3712-16,7 0-720 0,0 0-160 0,0 0-16 0,-4 10-624 0,3 2-144 16,1 1 0-16,2 4 0 0,2 1 0 0,1 3-144 15,0-1 144-15,2 1-208 0,2 0 208 0,0 0 128 16,0-2 0-16,1 2-128 0,0 0 128 0,-1 0-128 16,-1-1 0-16,-2-2 0 0,0-1 0 0,-1-1 0 0,0-3 128 0,-1-1-128 15,0-2 144-15,-1-1-16 0,-3-9-128 0,2 8 192 16,-2-8 64-16,0 0 0 0,0 0 0 0,0 0 0 15,0 0 80-15,0 0 32 0,0 0 0 0,0 0 0 16,-8-7 128-16,1-2 16 0,2-1 16 0,-3-1 0 16,-2-2-176-16,0-2-32 0,-2-1-16 0,0-2 0 15,-1 1-48-15,-1-1 0 0,-2-1 0 0,3 2 0 16,2-2 16-16,1 2 0 0,-1 0 0 0,5 2 0 16,2 1-48-16,4 1-16 0,0 0 0 0,1 1 0 15,2 0-208-15,2 1 0 0,2 1 0 0,2 0 0 0,0 0-192 0,4 0 192 16,0 1-192-16,0 2 192 15,0-1 0-15,0 4-128 0,-1 0 128 0,-1 3 0 0,-11 1 0 0,13 4-192 16,-5 1 192-16,0 2-160 0,-2 1 160 0,-2 2 0 16,-2 0 0-16,0 2 0 0,-2 2 144 0,-2 0-144 15,0 1 192-15,-2 1-192 0,-3-2 192 0,-1 1-64 16,1 1 0-16,-4-1-128 0,0-2 208 0,-3-1-64 16,0-1-16-16,2 0 0 0,0-2-128 0,3-1 0 15,1-3 0-15,8-5 0 16,-5 5-528-16,5-5-192 0,0 0-48 0,0 0-9872 15,0 0-1984-15</inkml:trace>
  <inkml:trace contextRef="#ctx0" brushRef="#br0" timeOffset="72829.53">4436 17732 15663 0,'0'0'1392'0,"0"0"-1120"0,-5-6-272 0,0-1 0 15,3-1 3104-15,2 8 560 0,2-10 112 0,0 2 32 16,1 0-2736-16,1 0-560 0,0-1-96 0,2 2-32 16,0 0-64-16,2 0-32 0,0 2 0 0,0-1 0 15,-2 2-288-15,-6 4 0 0,9-1 0 0,-9 1 0 16,10 3 0-16,-1 3 0 0,-2 0 0 0,1 3 0 16,-1 0 0-16,-2 3 0 0,-2 2 0 0,0 3 0 15,-2-1 0-15,-1 3 0 0,-1 2 0 0,-2 0 0 16,2-1 128-16,-1-2-128 0,-1 0 144 0,1-2-144 0,-1-2 144 15,1-3-144-15,1-3 128 0,1-8-128 0,0 0 448 0,0 0 16 16,0 0 0-16,6 6 0 0,-6-6 16 0,10 2 0 16,-1-3 0-16,1-1 0 0,0-3-256 0,0 0-48 15,1-2-16-15,1 0 0 0,5-1-32 0,-3 0 0 16,3 1 0-16,-5 0 0 0,1-2-128 0,0 1 0 16,-1 1 0-16,-1-1 0 0,1 0 0 0,-2 3 128 15,-2 0-128-15,-8 5 0 0,0 0 128 0,0 0-128 16,0 0 0-16,0 0 128 0,0 0-128 0,0 0 0 15,0 0 144-15,0 0-144 16,0 0-1344-16,0 0-352 0,-2 10-64 0,-1-2-13024 0</inkml:trace>
  <inkml:trace contextRef="#ctx0" brushRef="#br0" timeOffset="81955.48">5436 16855 4607 0,'0'0'192'0,"0"0"64"0,9-4-256 0,-2 1 0 0,-7 3 0 0,10-5 0 0,-1 1 1520 16,0 0 256-16,-2-2 48 0,-1 2 16 0,1-1-528 0,-1 1-96 16,1-2-32-16,1 1 0 0,-1-1-144 0,-1 1-16 0,-6 5-16 0,0 0 0 15,0 0-160-15,5-6-16 16,-5 6-16-16,0 0 0 0,0 0-224 0,0 0-32 0,0 0-16 0,0 0 0 15,0 0-128-15,-10 6-32 0,1 0 0 0,-2 3 0 16,-2 1-384-16,0 0 0 0,-1 0 0 0,-3 2 0 16,0 2 0-16,-1 1 0 0,2-1 0 0,-2 1 0 15,-1 0 0-15,3-2 0 0,2-1 0 0,0-1 0 16,2 0 0-16,1-1 0 0,3-2 0 0,0-2 0 16,1-1 224-16,7-5-32 0,0 0-16 0,-5 7 0 15,5-7-32-15,0 0 0 0,0 0 0 0,0 0 0 16,0 0 0-16,0 0 0 0,0 0 0 0,0 0 0 15,9 6 176-15,0-3 48 0,2-3 0 0,2 0 0 16,1-1-16-16,2 0 0 0,3 0 0 0,4-1 0 16,2 0-96-16,3 0-32 0,1-1 0 0,2 0 0 0,4 0-32 0,0 2 0 15,-1 0 0-15,-1 0 0 0,-2 1-192 0,-4 0 128 16,-2 0-128-16,-1 0 0 0,-2-1 144 0,-4 1-144 16,-1-1 128-16,-3 1-128 0,-1 0 160 0,-2 0-160 15,-11 0 192-15,9 1-192 0,-9-1 176 0,0 0-176 16,0 0 160-16,0 0-160 0,0 0-160 0,0 0-128 15,0 0-32-15,-4 9 0 16,-3-1-208-16,-2-1-48 0,-1 0-16 0,-1 1 0 16,-2-2-480-16,-1 3-80 0,-2 1-32 0</inkml:trace>
  <inkml:trace contextRef="#ctx0" brushRef="#br0" timeOffset="82253.02">5334 17333 17503 0,'0'0'1552'0,"0"0"-1232"0,-6-3-320 0,6 3 0 16,0 0 1360-16,0 0 224 0,0 0 32 0,0 0 16 16,0 0-768-16,0 0-160 0,6-6-16 0,2 2-16 15,2 0-48-15,4 2-16 0,1-1 0 0,4 0 0 16,3 0-176-16,2 0-48 0,2 0 0 0,4-1 0 16,2 0-160-16,2-1-32 0,1-2-16 0,-1-1 0 15,-3 1-48-15,-1-1 0 0,-4 0 0 0,-2 0 0 16,-2 2 0-16,-3-1-128 0,-2 2 192 0,-2-1-64 15,-3 3-128-15,-1 1 192 0,-2-2-192 0,-9 4 192 16,9-2-192-16,-9 2 192 0,0 0-192 0,0 0 192 0,0 0-192 16,0 0 0-16,0 0-192 0,0 0 192 15,0 0-1920-15,0 0-256 16,0 0-48-16,0 0-16 0</inkml:trace>
  <inkml:trace contextRef="#ctx0" brushRef="#br0" timeOffset="83571.34">6286 16344 16815 0,'0'0'736'0,"0"0"160"0,0 0-704 0,0 0-192 0,0 0 0 0,0 0 0 16,0 0 544-16,0 0 80 0,0 0 16 0,0 0 0 15,0 0-336-15,9 1-64 0,2-1-16 0,0 0 0 16,4-1 192-16,2-1 32 0,2 0 16 0,2-2 0 16,1 0 96-16,2-2 16 0,2 1 0 0,2-2 0 15,-1 0-128-15,1-1-32 0,-2-1 0 0,-1 1 0 16,-3 1-160-16,-3-1-48 0,-2 0 0 0,-2 3 0 16,-3-1-80-16,-2 2 0 0,-2-1-128 0,-8 5 192 15,6-5 80-15,-6 5 16 0,0 0 0 0,0 0 0 0,0-8 288 0,0 8 48 16,0 0 16-16,-9-2 0 0,0 1-240 0,-2 1-32 15,-3 2-16-15,0 1 0 0,-1 1-352 0,-5 1 128 16,-5 2-128-16,-5 2 0 0,-2 1 0 0,-2 1 0 16,-2 0 0-16,0 3 0 0,2 2 0 0,2 3 0 15,3 0 0-15,2-1 0 0,1 1 0 0,5 1 0 16,2 1 0-16,4-1 0 0,2-1 0 0,3 0 0 16,3-1 0-16,3-1 0 0,0 0-144 0,4-2 144 15,2 1-160-15,1-2 160 0,1-1-160 0,3-1 160 16,2-2-160-16,2 0 160 0,1-1-144 0,1-3 144 15,2-2-128-15,2-2 128 0,0-2 0 0,1-2 0 0,0-2 0 0,-1 0 128 16,0 0 176-16,-2-2 32 0,-2-2 16 0,-2 2 0 31,-3-3-32-31,-2 4-16 0,-6 5 0 0,2-9 0 0,-2-2 400 0,-4 1 64 0,-1 1 32 0,-2 0 0 16,0 0-32-16,-3 2 0 0,-2-1 0 0,-2 3 0 16,1-1-288-16,-1 3-64 0,0 2-16 0,0 1 0 15,1 0-400-15,0 2 0 0,0 0 0 0,1 2-176 31,0 2-528-31,1 2-128 0,0-1 0 0,1 4-16 16,1 3-2688-16,2-2-544 0</inkml:trace>
  <inkml:trace contextRef="#ctx0" brushRef="#br0" timeOffset="84260.21">6673 16697 19343 0,'0'0'1728'0,"0"0"-1392"0,0 0-336 0,0 0 0 0,0 0 768 0,-6 2 64 16,6-2 32-16,-9 5 0 15,4 1-320 1,0 2-64-16,2 1-16 0,1 1 0 0,-1 1-336 0,2 0-128 0,1 0 0 0,1 1 144 0,2 2-144 0,0-2 0 16,1-1 0-16,2-1 0 0,-1 0 0 0,3 0 0 31,0-2 0-31,1-3 0 0,-2-1 176 0,3 1 0 0,-1-3 0 0,0-1 0 0,-9-1 240 0,10-2 48 31,0-2 16-31,-2-1 0 0,1 0 112 0,0-4 32 16,0 1 0-16,0-1 0 0,-1-2-176 0,0-1-48 15,-1-3 0-15,-1-1 0 0,0 0-80 0,-2-1 0 0,-1 0-16 0,0 1 0 0,0 1-16 0,-1 2 0 16,-1 0 0-16,0 1 0 0,-1 3 16 0,-1 2 0 0,1 7 0 0,0 0 0 16,0 0 64-16,0 0 16 0,0 0 0 0,0 0 0 15,0 0-192-15,0 0-16 0,2 12-16 0,1-1 0 16,-1 1-160-16,0 0 0 0,1 1 0 0,1-1-176 15,0 0 176-15,-1 0 0 0,0 2 0 0,1-2 0 16,0-1 0-16,2 0 0 0,0-1 0 0,0-1 0 16,-1-2 0-16,2-1 0 0,0 2 0 0,-1-4 0 31,-6-4-560-31,8 5-16 0,1-2-16 0,-4 0-9504 0,-5-3-1888 0</inkml:trace>
  <inkml:trace contextRef="#ctx0" brushRef="#br0" timeOffset="84604.09">7238 16569 25791 0,'0'0'2304'0,"-5"-6"-1856"16,2-2-448-16,-1 2 0 0,-1 0 304 0,2-1-48 16,3 7 0-16,-4-6 0 0,-1-1 0 0,5 7 0 15,-6-5 0-15,6 5 0 0,0 0 160 0,-7-2 32 16,7 2 0-16,0 0 0 0,-9-3 64 0,9 3 32 15,-10 1 0-15,3 2 0 0,0 0-352 0,0 1-64 16,1 3 0-16,-1 1-128 0,-1 0 0 0,1 5 0 16,-2 0 0-16,1 2 0 0,1 1 160 0,0 0-32 15,0 3 0-15,3-2 0 0,0 1-128 0,0-2 192 16,2 0-192-16,1-1 192 0,2 0-192 0,0-1 0 0,2 0 0 0,1-2 128 16,0-2-128-16,3 0 0 0,-1-1 0 0,1-1 128 15,0-4 0-15,1 0 0 0,2 0 0 0,2-3 0 16,2-3 0-16,0-2 0 0,0-1 0 0,3-3 0 15,0-3-128-15,2 0 192 16,0-2-192-16,0 0 192 31,0-2-512-31,0 2-80 0,-2-1-32 0,1 3-9344 16,0 1-1872-16</inkml:trace>
  <inkml:trace contextRef="#ctx0" brushRef="#br0" timeOffset="95914.99">3470 14203 14735 0,'0'0'640'0,"0"0"160"0,0 0-640 0,0 0-160 0,-3-6 0 0,3 6 0 16,0 0 800-16,0 0 128 15,0 0 32-15,0 0 0 0,0 0-336 0,0 0-64 0,0 0-16 0,0 0 0 16,0 0-144-16,0 0-16 0,0 0-16 0,5-2 0 16,2 3 16-16,0 2 16 0,0 2 0 0,3 3 0 15,0 2 48-15,-1 2 0 0,0 1 0 0,2 4 0 16,-1 2-32-16,0 5 0 0,-1 3 0 0,1 4 0 16,2 3-64-16,-3 6-16 0,0 5 0 0,0 4 0 15,1 5-192-15,-1 2-144 0,-1 3 192 0,1 0-192 16,0-1 0-16,1 3 0 0,0 0 0 0,2-2 0 15,3-4 0-15,2-6 0 0,1-4 0 0,2-5 0 16,-3-5 0-16,1-2 0 0,1 0 0 0,-1-3 0 16,-1-3 176-16,0-1-176 0,-2-3 160 0,1-5-160 15,-2-1 160-15,0-4-160 0,-2-2 160 0,0-2-160 16,-1-2 144-16,-2-4-144 0,-9-3 128 0,10 0-128 16,-10 0-400-1,8-6-176-15,-2-4-16 0,-1 1-11424 0</inkml:trace>
  <inkml:trace contextRef="#ctx0" brushRef="#br0" timeOffset="96589.16">3773 14266 29199 0,'-12'-9'1280'0,"5"5"288"0,-1-1-1248 0,1 2-320 0,0 1 0 0,7 2 0 32,-5-3-672-32,5 3-192 0,0 0-32 0,0 0-16 0,0 0 416 0,0 0 96 0,0 0 16 0,0 0 0 31,8-4-64-31,1 2 0 0,2 0 0 0,2-1 0 0,2-2 144 0,1 1 32 0,4-3 0 0,1 0 0 15,1-2 272-15,1-1-160 0,0-3 160 0,2-2-128 16,2-1 128-16,4-2 0 0,0-2 0 0,5 1 0 16,3-2 0-16,5-2 224 0,4-2-48 0,2 0-16 15,2-2 16-15,2-2 0 16,-3-2 0-16,6 0 0 0,2 0 144 0,7-4 16 16,8-2 16-16,-2-1 0 0,-5-3 128 0,4 0 32 15,2 0 0-15,6 2 0 0,3-1-272 0,-2 1-48 31,-7-2-16-31,2 1 0 0,1 1-176 0,3-1 0 0,2 1 0 0,-5 1 0 0,-9 3 0 0,21-7 128 0,-4 4-128 0,-16 8 0 0,-6 6 128 16,-6 3-128-16,-9 4 0 0,-6 1 0 0,-5 3 128 16,-4 2-128-16,-3 3 0 15,-5 2 0-15,-4 3 128 0,-4 0-128 0,-1 2 0 0,-2 0 128 0,-4 1-128 16,-9 0 0-16,9 2 128 16,-9-2 16-16,0 0 0 0,0 0 0 0,7 8 0 0,-7-8 160 0,3 9 16 15,-3-9 16-15,1 10 0 0,-1-10 16 0,1 12 0 16,-2 1 0-16,2-2 0 0,-1-11-128 0,4 15-32 0,-3-1 0 0,2 3 0 15,1-1-32-15,1 3-16 16,-1 0 0-16,2 4 0 0,-1 2-144 0,3 4 0 0,-3 3 0 0,3 2 0 16,1 2 0-16,2 1 0 0,1 2 0 0,3 2 0 15,0-1 0-15,0 2 0 16,1 0 0-16,-1 0 0 16,1 1 0-16,0-3 0 0,0 0 0 0,0-3 0 15,-2-3 0-15,-1-1 128 0,-2 0-128 0,1-3 0 16,-2-2 128-16,-1-3-128 0,0-2 0 0,-3-1 128 15,1-2-128-15,-1-3 0 0,-3 0 144 0,-1-2-144 16,-2 0 0-16,0-3 0 0,0-1 0 0,-2-1-192 16,-1-1-2112-16,-3-1-416 0</inkml:trace>
  <inkml:trace contextRef="#ctx0" brushRef="#br0" timeOffset="97318.4">4036 15312 8287 0,'0'0'736'0,"-3"2"-592"16,0-1-144-16,3-1 0 0,-2 3 2960 0,2-3 560 15,0 0 128-15,0 0 0 0,0 0-2992 0,0 0-656 16,0 0 0-16,0 0 0 0,0 0-208 0,0 0 48 16,12 0 16-16,0-3 0 0,-1-1-96 0,1 1-16 15,-1-3 0-15,2 2 0 0,1-1 256 0,0 0 0 16,2-2 0-16,3-1-144 0,2-2 144 0,2 1 0 15,1-1 128-15,2 0-128 0,0 0 256 0,-1 1-32 16,0-2 0-16,0 0 0 0,1-1 144 0,2 0 16 16,1-1 16-16,3 0 0 0,4 0-144 0,3-2-48 0,4 0 0 0,4-3 0 15,4-2 48-15,1 1 16 16,-2-4 0-16,3-3 0 0,2 0-16 0,4-3 0 0,7-2 0 16,2 1 0-16,0-1-256 0,1-2 160 0,-1-1-160 15,5-3 128-15,3-1-128 0,3-3 0 0,1-2 0 0,-2 0 128 16,-2-1-128-16,2 3 128 0,2 1-128 0,-2 0 128 15,-2 1-128-15,-4 0 128 0,-6 2-128 0,1 0 128 16,0 4-128-16,2 0 160 0,-1-2-160 0,-7 4 160 16,-5 1-160-16,-5 3 0 0,-4 4 0 0,-4 2 128 15,-1 2-128-15,-3 3 0 0,-4 4 0 0,-2 2 128 16,-2 1 16-16,-3 2 0 0,-5 0 0 0,-2 3 0 16,-3 0 160-16,-3 2 16 0,-1 0 16 0,-3 2 0 15,-3 0-192-15,-8 0-144 0,7 3 192 0,-7-3-192 16,0 0-384-1,0 0-176-15,0 0-32 0,0 0-16 0,0 0-544 0,0 0-128 0</inkml:trace>
  <inkml:trace contextRef="#ctx0" brushRef="#br0" timeOffset="97483.6">6896 13949 31327 0,'-11'0'1392'0,"2"-2"272"0,-3-1-1328 0,1-1-336 16,1 2 0-16,0 0 0 15,1 0-464-15,1 2-176 0,8 0-16 0</inkml:trace>
  <inkml:trace contextRef="#ctx0" brushRef="#br0" timeOffset="121543.72">8441 17393 3679 0,'0'0'160'0,"0"0"32"0,0 0-192 0,0 0 0 0,0 0 0 0,0 0 0 16,0 0 1728-16,0 0 288 0,0 0 64 0,0 0 16 16,0 0-944-16,0 0-176 0,6-5-32 0,-6 5-16 15,0 0-352-15,0 0-80 0,0 0-16 0,0 0 0 16,0 0-32-16,0 0-16 0,0 0 0 0,0 0 0 16,0 0-176-16,5 0-16 0,-5 0-16 0,0 0 0 15,5 4-32-15,-2 3 0 0,-1-1 0 0,0 3 0 16,0 2-48-16,1 12-16 0,-2 0 0 0,-1 2 0 15,0 0 0-15,0 1 0 0,-1 1 0 0,1-1 0 16,2 3-128-16,2-2 0 0,0 1 0 0,1-1 0 16,1-3 0-16,1 1 0 0,1-2 0 0,0-1 0 15,-1-1 128-15,1-4-128 0,0 0 192 0,-1-2-64 16,0 1-128-16,0-2 128 0,-2-1-128 0,0-2 128 16,-3-2-128-16,-2-9 192 0,2 9-192 0,-2-9 192 0,0 0-192 0,0 0 0 15,0 0 0-15</inkml:trace>
  <inkml:trace contextRef="#ctx0" brushRef="#br0" timeOffset="122452.07">8454 17358 7359 0,'0'0'656'16,"0"0"-528"-16,0 0-128 0,0 0 0 0,0 0 848 0,0 0 144 0,0 0 32 0,0 0 0 15,6-5-400-15,-6 5-80 0,6-5-16 0,-6 5 0 16,6-5-48-16,-6 5-16 0,9-6 0 0,-3 2 0 16,-6 4-80-16,8-5 0 0,1 2-16 0,0 1 0 15,-2 0-176-15,3 0-16 0,1 0-16 0,2 0 0 16,3 0-32-16,3 1-128 0,1 1 192 0,5 1-64 16,1-1 0-16,6 2 0 0,3 0 0 0,5 1 0 0,2-2-128 0,-1-1 128 15,0 0-128-15,1 0 128 0,3 2-128 0,2 0 0 16,3 0 0-16,5 2 128 0,5 0-128 0,2-2 0 15,-2-2 0-15,-1-1 0 0,-1 1 0 0,0 2 0 16,3 2 0-16,3-1 128 0,3-1-128 0,-4-1 0 16,-3-2 0-16,-1 1 0 0,1 0 0 0,1 2 0 15,3 2 0-15,1-2 0 0,1-1 0 0,-2-1 0 16,-5-1 0-16,1 1 0 0,-1 1 128 0,4 1 0 16,4 1 0-16,-5 1 0 0,-2-3-128 0,-5-1 0 15,-3 0-192-15,-1 1 192 0,-1 0 0 0,0-1 0 16,2 0 0-16,0-1 0 0,0 0 0 0,-4-1 0 0,-5-3 0 15,-2 2 0-15,-3-1 0 0,-1 0 0 0,0 2 0 0,-4 0 192 16,-1 0-192-16,1 1 0 0,1-1 0 0,-1 1 0 16,-2 0 0-16,-1 0 0 0,0-1 0 0,-2 1 0 15,-3 0 0-15,-2 0 0 0,-1-2 0 0,-2 2 0 16,-3 0 160-16,-1 1 0 0,-3 0 0 0,-2 0 0 16,-1 1 176-16,-2-1 48 0,-8 0 0 0,0 0 0 15,0 0 0-15,7 0 16 0,-7 0 0 0,0 0 0 16,0 0 32-16,0 0 0 0,0 0 0 0,0 0 0 15,0 0-432-15,0 0 0 0,0 0 0 0,0 0 0 16,0 0 0-16,8 4 128 0,-8-4-128 0,0 0 0 16,0 0 0-16,7 4 0 0,-7-4 0 0,0 0 0 15,0 0-448 1,6 6-64-16,-6-6 0 0,0 0-16 0,0 0-240 0,0 0-64 16,5 7 0-16,-5-7 0 0,0 0 112 0,0 0 16 15,0 0 0-15,0 0 0 0,5 7 480 0,-5-7 224 0,0 0-192 0,0 0 192 0,0 0 0 0,0 0 0 16,8 3 0-16,-8-3 192 0,0 0 512 0,0 0 128 15,0 0 0-15,0 0 16 0,0 0 112 0,0 0 32 16,0 0 0-16,5 6 0 0,-5-6-496 0,5 6-112 16,-5-6 0-16,4 11-16 0,-2-1-80 0,-1 1-16 15,-1 1 0-15,1 1 0 0,1 3-16 0,-2 0-16 16,0 1 0-16,1 2 0 0,1 0 32 0,1 1 16 16,-2-1 0-16,1 0 0 0,2-1-80 0,0 0-16 0,2-1 0 0,-2 0 0 15,0-1-64-15,1 0 0 0,-1-3-128 0,0 0 192 16,-1-2-192-16,-1-1 144 0,-1-1-144 0,1-2 128 15,-2-7-320-15,-1 7-80 0,1-7-16 0,-4 7 0 16</inkml:trace>
  <inkml:trace contextRef="#ctx0" brushRef="#br0" timeOffset="123423.16">8570 17721 8287 0,'0'0'736'0,"0"0"-592"0,0 0-144 0,0 0 0 0,2 9 640 0,-2-9 112 15,4 8 16-15,-4-8 0 0,7 6-128 16,0 0 0-16,-7-6-16 0,10 5 0 0,-2 0-48 0,1-2 0 16,0-1 0-16,1 0 0 0,0 1-128 15,1-1-48-15,-1-1 0 0,1 1 0 0,1-1-144 0,1 1-16 16,1-1-16-16,3 1 0 0,1 0-224 0,3 1 0 15,1-1 128-15,1-1-128 0,2 0 0 0,1 2 0 16,-1-3 128-16,2 0-128 0,-1 0 128 0,2 0-128 16,1 2 176-16,2 1-176 0,3 2 256 0,3 0-64 15,2 1-16-15,3 0 0 0,3 1-176 0,0-2 0 16,0 0 0-16,-1-1 0 0,0 0 192 0,2 1-64 16,3 0 0-16,4 1 0 0,4-2 0 0,2 0 0 15,2-1 0-15,-1-1 0 0,-1-1-128 0,1 1 128 0,1 2-128 0,3-1 128 16,4 1-128-16,-6 0 128 0,-2-2-128 0,-4 1 128 15,-2 0-128-15,-3 1 0 0,-1 0 0 0,2-1-176 16,0 1 384-16,1-2 80 0,0-1 16 0,-4-1 0 16,-7-1-304-16,0-1 0 0,0 0 128 0,-3-1-128 15,-1 2 0-15,0 0 0 0,1 0 128 0,1 1-128 16,-2-1 0-16,2 1 0 0,-4-2 128 0,-2 1-128 16,-1-2 0-16,-2 2 0 0,2-1 0 0,1 1 0 15,-3-1 0-15,0 1 0 0,-2 0 128 0,3 0-128 16,0-1 0-16,0 1 0 0,-2 0 0 0,-3 0 0 15,0 0 128-15,-4 0-128 0,-2-1 192 0,-3 0-192 0,-1-2 432 16,-1 2-32-16,-4 0 0 0,3 0 0 0,-3-1-80 0,-1 1-32 16,-2 0 0-16,-1 1 0 15,0 0-32-15,-8 1-16 0,10-1 0 0,-10 1 0 0,8-1-112 0,-8 1 0 16,0 0-128-16,7 0 192 0,-7 0-192 0,0 0 0 16,0 0 128-16,0 0-128 0,0 0-192 0,0 0-64 15,0 0-32-15,0 0 0 16,0 0-480-16,0 0-80 0,0 0-32 0</inkml:trace>
  <inkml:trace contextRef="#ctx0" brushRef="#br0" timeOffset="123564.06">11864 17836 11967 0,'0'0'1072'0,"0"0"-864"0,0 0-208 0,0 0 0 16,0 0 2000-16,0 0 368 0,0 0 64 0,0 0 0 15,0 0-2080-15,0 0-352 0,0 0-208 0</inkml:trace>
  <inkml:trace contextRef="#ctx0" brushRef="#br0" timeOffset="138993.72">595 14495 3679 0,'0'0'320'0,"0"0"-320"15,0 0 0-15,0 0 0 0,-4-7 2064 0,4 7 352 16,-3-6 64-16,3 6 16 0,0 0-928 0,0 0-176 15,0 0-48-15,-2-6 0 0,2 6-480 0,0 0-96 16,0 0-32-16,0 0 0 0,0 0-240 0,0 0-48 16,0 0-16-16,0 0 0 0,0 0-192 0,8-5-48 15,0 0 0-15,6 1 0 0,-1-1 112 0,2 1 16 16,2 0 0-16,-1-2 0 0,0-2 64 0,0 1 32 16,2-2 0-16,-1 1 0 0,2 1 144 0,1-1 16 0,-4-1 16 0,1 1 0 15,-1 1-80-15,0 2-32 0,-4 1 0 0,-1 1 0 16,-1-1-304-16,-10 4-176 0,0 0 192 0,0 0-192 15,0 0 288-15,0 0-48 0,0 0-16 0,0 0 0 16,0 0 64-16,0 0 16 0,0 0 0 0,-11 0 0 16,1 2-176-16,-1 1-128 0,0-1 144 0,-3 1-144 15,-3 0 0-15,-1 3 128 0,-1-1-128 0,-1 4 0 16,-1 1 0-16,-3 1 0 0,-2 2 0 0,-2 1 0 16,-1 0 0-16,0 0 0 0,-1 0 0 0,3 1 0 15,3 0 0-15,3 1 0 0,2-2 0 0,1 1 0 0,3 0 0 16,1-1 0-16,1-1 0 0,3 0 0 0,1 2 0 0,4-2 0 15,1 0-160-15,0-1 160 0,3-1 0 0,2 0-160 16,3-1 160-16,0-1 0 0,-4-9-176 0,9 10 176 16,0-3-160-16,2-1 160 0,-2-2 0 0,4 0 0 15,-1-3 0-15,0-2 160 0,0-2 224 0,0 0 32 16,-1-1 16-16,-1-2 0 0,0 0 128 0,-3-2 16 16,0-2 16-16,-3-1 0 0,0 1-16 0,-2-2-16 15,-2 0 0-15,-1 1 0 0,-2 1-176 0,-2 1-16 16,0 0-16-16,-2 2 0 0,0 1-176 0,-2 2-48 15,-1 2 0-15,1 0 0 0,0 2-128 0,0 3-176 16,-1-1 48-16,0 3 0 16,1 2-560-16,-1 2-96 0,0 0-32 0,1 2 0 15,1 1-1456-15,3 0-288 0,-1 0-64 0,2 1-6192 0,1 0-1232 0</inkml:trace>
  <inkml:trace contextRef="#ctx0" brushRef="#br0" timeOffset="139416.12">558 14713 11055 0,'15'-5'976'0,"-6"4"-784"0,-1-2-192 0,0 0 0 15,-8 3 2160-15,9-5 384 0,-9 5 80 0,11-4 0 16,-6 0-832-16,-5 4-192 0,0 0-16 0,9-1-16 31,-9 1-816-31,8 3-176 0,-8-3-16 0,6 7-16 0,0 3-272 0,-2 1-48 0,0 2-16 0,0 3 0 16,0 2-208-16,1 2 0 0,-2 1 0 0,2 1 0 16,0 0 0-16,1-1 0 0,-2-1 0 0,1-1 0 15,-1-2 0-15,-1 0 0 0,0-2 0 0,2-1 0 16,-4 0 128-16,0-3-128 0,-1-2 0 0,0 1 0 15,0-10 160-15,-1 8-160 0,1-8 160 0,0 0-160 0,0 0 240 0,0 0-48 16,0 0-16-16,0 0 0 0,-7-3 16 0,1-3 16 16,-2-3 0-16,0 0 0 0,2-4 16 0,-1 0 0 15,2-1 0-15,-2-1 0 0,0-2-80 0,2 1-16 16,-1-2 0-16,3 0 0 0,2 1 16 0,1 1 0 16,1 1 0-16,2 0 0 0,2 0-144 0,0 2 192 15,2 1-192-15,1 1 192 0,1 1-192 0,0 1 0 16,0 0 0-16,-1 2 0 0,-1-1 0 0,2 1 128 15,-1 2-128-15,1 1 0 0,0 0 144 0,-9 4-144 16,6-2 160-16,-6 2-160 0,0 0 128 0,0 0-128 16,0 0 0-16,7 8 144 0,-7-8-144 0,2 12 0 0,-3 0 0 15,-2 1 0-15,-3-1 0 0,-2 1 128 0,0 2-128 0,-1-2 0 16,0-2 128-16,0 0-128 0,0-1 0 0,1 0 128 16,0-1-320-16,3-1-64 0,0 0 0 0,5-8-16 31,0 0-1808-31,0 0-352 0,0 0-80 0</inkml:trace>
  <inkml:trace contextRef="#ctx0" brushRef="#br0" timeOffset="139603.72">820 14707 13823 0,'1'-11'608'0,"0"2"128"16,2 1-592-16,-1 0-144 0,0-1 0 0,0 1 0 0,2 1 3456 0,-4 7 640 0,4-7 144 0,-4 7 32 16,5-7-2688-16,-5 7-544 0,0 0-96 0,0 0-32 15,0 0-592-15,0 0-128 0,8 7-32 0,-2 2 0 16,-3 1-160-16,-1 2 0 0,0 1 144 0,-1 1-144 15,-1 2 0-15,-1-1 144 0,0 4-144 0,0-2 0 16,1 0 0-16,-1-3-304 0,1-2 48 0,0 0 0 16,1-2-448-16,1 0-64 0,-2-10-32 0,4 11-12832 15</inkml:trace>
  <inkml:trace contextRef="#ctx0" brushRef="#br0" timeOffset="140010">325 15213 22287 0,'0'0'976'0,"0"0"224"0,0 0-960 0,0 0-240 0,0 0 0 0,0 0 0 15,0 0 544-15,0 0 64 0,0 0 16 0,0 0 0 16,9-8-112-16,3 1 0 0,5-2-16 0,6 0 0 16,3-1 64-16,9-1 16 0,3-1 0 0,9-1 0 15,4 0-128-15,-1-4-32 0,0-1 0 0,1-1 0 16,3 1-240-16,2 1-48 0,-2-1-128 0,1 2 192 15,1 0-192-15,-5 1 128 0,-5 0-128 0,-3 2 0 0,-2 0 128 16,-7 2-128-16,-5 1 0 0,-4 2 0 0,-6 2 128 0,-4 1-128 16,-4 1 0-16,-11 4 144 0,0 0-16 0,0 0 0 15,0 0 0-15,0 0 0 16,0 0-544-16,-10 4-112 0,-2 3-32 0</inkml:trace>
  <inkml:trace contextRef="#ctx0" brushRef="#br0" timeOffset="140698.73">587 15472 23039 0,'0'0'1024'0,"0"0"192"0,-4-5-960 0,4 5-256 0,0 0 0 0,0 0 0 16,0 0 320-16,6-5 32 0,4-1 0 0,3 1 0 0,-1-2-176 0,5 1-48 15,1 0 0-15,2-1 0 0,-4 0 80 0,3-1 16 16,-1-1 0-16,2 2 0 0,0-1 80 0,-3 0 16 16,0 2 0-16,-2 0 0 0,-1 1-320 0,-1-1 160 15,-2-1-160-15,-1 3 128 0,-4 0-128 0,-6 4 128 16,7-5-128-16,-7 5 128 0,0 0 128 0,0 0 0 15,0 0 16-15,-1-5 0 0,-4 1 176 0,0 1 16 16,-3 2 16-16,-1 1 0 0,-1 2-288 0,-3 0-64 16,1 2-128-16,-3 0 192 0,-3 1-192 0,1 1 0 15,-2 2 0-15,-1 1 0 0,-1-1 0 0,-1 3 0 16,-1 0 0-16,0 4 0 0,0 0 0 0,1 2 0 0,0 0 0 0,2 0 0 16,2-2 0-16,2 1 0 0,1 0-128 0,4-1 128 31,2 1 0-31,3-2 0 0,2 0 0 0,2 0 0 0,2-2-128 0,2-2 128 0,2-2 0 0,2 0 0 31,-6-8-128-31,11 7 128 0,1-3 0 0,2-1 0 16,0-1 176-16,2-4 144 0,-1-1 16 0,2-1 16 15,-1-2 80-15,2 0 16 0,-5-1 0 0,0-2 0 16,-2 0-64-16,-2 0-16 0,-2-1 0 0,-4 0 0 16,-3 0 64-16,-1 0 16 0,-2 2 0 0,-2 1 0 15,-4 1 64-15,-1 1 0 0,-3 0 16 0,0 3 0 16,-1 1-304-16,-2 2-64 0,0 1-16 0,-1 1 0 15,2 2-464 1,1 0-112-16,0 5-16 0,2 0 0 0,2 1-1920 16,2 0-384-16,0 1-64 0</inkml:trace>
  <inkml:trace contextRef="#ctx0" brushRef="#br0" timeOffset="141089.76">807 15600 20159 0,'0'0'896'0,"0"0"176"0,0 0-864 0,0 0-208 0,0 0 0 0,0 0 0 15,0 0 160-15,0 0-16 0,0 0 0 0,0 0 0 16,0 0-144-16,0 0 0 0,0 0 0 0,0 0 0 15,0 0 0-15,0 0 0 0,0 0 0 0,0 0 0 16,0 0 336-16,0 0 48 0,0 0 0 0,0 0 0 16,0 0 192-16,0 0 64 0,0 0 0 0,0 0 0 15,0 0-224-15,0 0-32 0,0 0-16 0,0 0 0 16,0 0-112-16,0 0 0 0,0 0-16 0,0 0 0 16,0 0-240-16,0 0 0 0,0 0 128 0,0 0-128 15,0 0 0-15,0 0 0 0,0 0 0 0,0 0 0 16,0 0 0-16,0 0 144 0,0 0-144 0,0 0 128 15,0 0-128-15,0 0-272 0,0 0 64 0,0 0 16 16,0 0-480-16,0 0-96 0,0 0 0 0,0 0-16 0</inkml:trace>
  <inkml:trace contextRef="#ctx0" brushRef="#br0" timeOffset="142559.6">839 15677 6447 0,'0'0'576'0,"0"0"-576"0,0 0 0 0,0 0 0 15,-1-7 1904-15,1 7 272 0,0-7 48 0,0 7 16 0,-1-8-720 0,0 2-144 16,0-1-32-16,1 7 0 16,-2-9-112-16,2 3-16 0,0 6-16 0,0 0 0 0,0-9-304 15,0 9-48-15,0 0-16 0,0 0 0 0,0 0-480 0,0 0-96 16,0 0-32-16,0 0 0 0,0 0-224 0,0 0 0 16,2 9 0-16,0 2 0 0,-1 2 0 0,1 2 0 15,2 4 0-15,-2 0-160 0,1-1 160 0,0 2 0 16,0 0-144-16,2-1 144 0,-1-3 0 0,2 1 0 15,-1-1 0-15,2 0 0 0,-1-3 0 0,1-1 0 16,0-1 0-16,-1-2 0 0,0-2 0 0,-6-7 0 16,6 8 0-16,1-3 0 0,0-2 0 0,-7-3 240 15,8 1-48-15,-8-1 0 0,10-3 256 0,-1-1 64 16,-1-3 0-16,2-3 0 0,-5-2-128 0,2-3 0 0,-2 0-16 0,1-2 0 16,-2 0-176-16,1-3-48 0,-1-1 0 0,-3 1 0 15,1 2-144-15,-1 0 160 0,-1 2-160 0,0 1 160 16,-1 4-160-16,1 2 0 0,0 2 0 0,0 7 0 15,0-7 272-15,0 7-16 0,0 0-16 0,0 0 0 16,0 0-32-16,0 0 0 0,0 0 0 0,0 0 0 16,0 0-208-16,1 11 0 0,2 2-192 0,0 1 192 15,0-2-144-15,2 0 144 0,-1 1 0 0,1 1-144 16,2-1 144-16,0 1 0 0,0-2 0 0,2-1-128 16,1-1 128-16,0 0 0 0,-1-4 0 0,1 1 0 15,0-1 0-15,-2 0 0 0,1-3 0 0,1-1 0 16,-1-1 0-16,0-1 0 0,-1-2-192 0,1-1 64 15,1-3-1760 1,0 0-352-16,-1-3-64 0</inkml:trace>
  <inkml:trace contextRef="#ctx0" brushRef="#br0" timeOffset="142966.73">1114 15695 16575 0,'-10'-6'1472'0,"5"3"-1168"0,-1-2-304 0,6 5 0 0,0 0 2816 0,0 0 496 16,0 0 96-16,3-8 32 0,4 2-2608 0,4 3-528 16,0-2-112-16,1-1 0 0,1 0 96 0,3-2 32 15,0-1 0-15,2-1 0 0,0 0-64 0,1 1-16 16,-2 0 0-16,0-1 0 0,1 0-240 0,-1 1 0 16,0 0 0-16,-3 1 0 15,-2 2-768-15,-1 1-32 0,-2 1-16 0,-9 4 0 16,0 0-752-16,0 0-160 0,0 0-16 0,0 0-16 15,0 0-128-15,0 0-32 0,0 0 0 0,0 0 0 16,-8 0 1136-16,1 0 208 0,-2 1 64 0,0 1 0 0,0 1 1024 0,1-1 192 0,0 0 64 0,1 0 0 16,2 0 752-16,5-2 144 0,0 0 48 0,0 0 0 15,-6 7-528-15,3 0-96 0,3-7-32 0,0 0 0 16,-1 9-528-16,1 0-96 0,0-9-32 0,2 13 0 16,1 1-160-16,1 0-48 0,0 1 0 0,0 2 0 15,2-1-192-15,-1 2 176 0,1 1-176 0,1-1 160 16,-1 2-160-16,3-1 0 0,-2-2 0 0,0 0 128 0,0-1-128 0,-1 0 128 15,1-3-128-15,0-1 128 0,-2-1-128 0,0-1 0 16,-1-2 0-16,-4-8 0 16,3 9-1040-16,-3-9-304 15,0 0-48-15</inkml:trace>
  <inkml:trace contextRef="#ctx0" brushRef="#br0" timeOffset="143609.94">1831 14577 5519 0,'-9'-5'240'0,"9"5"64"16,-4-6-304-16,4 6 0 0,-4-5 0 0,4 5 0 0,0 0 4656 0,0 0 864 15,0 0 176-15,0 0 48 0,0 0-4144 0,0 0-816 16,7-5-160-16,3 2-48 0,1 1-144 0,5 0-48 16,1 0 0-16,3-2 0 0,2 0 128 0,3-1 0 15,2-1 16-15,0-1 0 0,2 0-256 0,-2-1-48 16,-1-1-16-16,-1 1 0 0,-3 1-208 0,0 0 176 15,-3-1-176-15,-3 3 160 0,-2 0-160 0,-1 1 0 0,-4 1 0 0,-9 3 0 16,0 0 0-16,0 0 0 16,0 0 0-16,0 0 0 15,0 0-752-15,0 0-224 0,0 0-48 0,0 0-12464 0</inkml:trace>
  <inkml:trace contextRef="#ctx0" brushRef="#br0" timeOffset="144425.2">2749 13689 20271 0,'0'0'896'0,"0"0"192"0,0 0-880 0,0 0-208 0,0 0 0 0,0 0 0 16,0 0 128-16,0 0-128 0,8-5 176 0,2 2-176 15,2 1 560-15,4-2 0 0,1 0 0 0,2 0 0 16,1-1 144-16,3 0 16 0,1-2 16 0,0-1 0 16,0 1-160-16,-2-1-48 0,0-1 0 0,-7 4 0 0,0-2-240 0,1 0-48 15,-1 1-16-15,-1-1 0 0,0 1-224 0,-3-1 176 16,-1 2-176-16,-3-1 160 0,-1-1 16 0,-2 2 0 16,-2-1 0-16,-2 6 0 0,-1-4 1152 0,-2 0 224 15,-3-1 48-15,-2 2 16 16,-2 2-1984-16,-2 3-400 0,-4 0-64 0,4 2-32 0,-1 0 688 0,-1 1 176 15,-5 1 0-15,-2 2 0 0,-3 0 0 0,-1 3-160 16,-3 3 160-16,1 0-160 0,-2 1 160 0,1 3 0 16,2 0 0-16,1 1-128 0,2 3 128 0,1 1 0 0,1 1-144 0,3 0 144 15,3 0 0-15,2-1-144 16,2 1 144-16,3-1 0 0,1-2-160 0,2-1 160 16,4-2-128-16,2-2 128 0,1 0 0 0,2-3 0 15,3-1 0-15,1-2-128 0,2-1 128 0,2-3 128 16,1 0-128-16,1-3 176 0,0-1 208 0,2-2 32 0,0-2 16 0,2-1 0 15,-3-2-80-15,1-1-16 0,-3-3 0 0,-1-1 0 16,-1-1-64-16,-2 0-16 16,-3-1 0-16,0-1 0 0,-4-2-16 0,-1 2-16 15,-2 0 0-15,-2 1 0 0,-3 0-96 0,1 1-128 16,-2 1 176-16,0 2-176 0,-3 2 0 0,0 1 0 0,-1 2 0 0,0 2 0 0,-1 1-208 0,-2 3-160 16,1 1-16-16,-4 5-16 15,0 2-816-15,3 2-176 0,1 2-16 16,2-1-12432-16</inkml:trace>
  <inkml:trace contextRef="#ctx0" brushRef="#br0" timeOffset="144847.96">3035 13901 19343 0,'0'0'1728'0,"0"0"-1392"16,0 0-336-16,0 0 0 0,0 0 1696 0,0 0 272 15,0 0 48-15,0 0 16 0,0 0-1408 0,2 8-288 16,0-1-48-16,0 2-16 0,0 2-272 0,1 2 0 15,-1 0 0-15,0 3 0 0,-1-1 0 0,1 3-144 16,1 1 144-16,-1 7 0 0,2-3 0 0,-3-3 0 16,1-4 0-16,2 0 0 0,-2-3 0 0,0-1 0 15,-1-1 0-15,-1-11 0 0,1 7 0 0,-1-7 0 16,0 5 128-16,0-5-128 0,0 0 352 0,0 0 0 16,0 0 0-16,0 0 0 0,0 0 32 0,0 0 16 15,-5-3 0-15,0-2 0 0,2-1-144 0,-3-3-16 0,-1-1-16 16,1-3 0-16,1-2 48 0,1-4 16 0,-1-1 0 0,2-2 0 15,0-1-32-15,1 0-16 0,2 1 0 16,3 0 0-16,-1-1-240 0,1 2 0 0,0 1 0 0,3 1 0 16,-1 2 0-16,2 2 0 0,0 2 0 0,0 2 0 15,1 0 0-15,0 2 0 16,-2 2 0-16,1 0 0 0,-2 2 304 0,1-1-48 0,-6 6 0 0,5-2 0 0,-5 2-256 0,0 0 0 16,0 0 0-16,7 4 0 0,-7-4 0 0,4 8 0 15,-1 1 0-15,-3 1 0 0,-1 2 0 16,-2 1 0-16,-1 1 0 0,1 1 0 0,-1-1 0 0,0 0 0 15,-2-2 0-15,-1 0 0 0,1 1-240 0,2-1 0 16,-2-1 0-16,0 2 0 16,1-2-784-16,3-2-144 0,2-9-48 0</inkml:trace>
  <inkml:trace contextRef="#ctx0" brushRef="#br0" timeOffset="145129.81">3241 13775 26431 0,'0'0'1168'0,"5"-4"240"0,-1-1-1120 0,2-1-288 0,-1 2 0 0,2-1 0 16,1 2 672-16,-1 1 80 16,1 1 16-16,0 1 0 0,0 1-336 0,-1 3-64 0,-3 1-16 0,1 0 0 15,-1 2-176-15,-2 0-48 16,-2 2 0-16,0 2 0 0,0 0-128 0,-2 1 0 16,0 1 0-16,-2 2 128 0,-1 0-128 0,2-1-144 15,0-1 144-15,0-2-208 0,2-2 208 0,1 0 0 0,1-2 0 0,-1-7 0 16,4 5 0-16,-4-5 0 0,5 4 0 0,4-3 0 15,-2-2 208-15,3-2 96 0,2 0 16 16,1-1 0-16,1-2-112 0,2 0-16 0,-1-1 0 0,-1 0 0 0,-1 0-192 16,1-1 0-16,-2 0 0 0,2 0 0 15,-3 0-752-15,-2 3-80 16,-9 5-32-16,0 0-12656 0</inkml:trace>
  <inkml:trace contextRef="#ctx0" brushRef="#br0" timeOffset="145490.01">2685 14487 21183 0,'-16'0'1888'0,"8"0"-1504"15,0 0-384-15,8 0 0 0,0 0 560 0,0 0 32 16,-6 0 16-16,6 0 0 0,0 0-96 0,0 0-32 16,0 0 0-16,11-3 0 0,3-3 64 0,4 0 16 15,5-2 0-15,7-2 0 0,5-2 16 0,6-2 0 16,4-4 0-16,2-1 0 0,0 0 64 0,1-2 0 0,2-1 16 0,0 1 0 16,4-1-176-16,1 0-32 0,2 0-16 0,-1 0 0 15,-3-3-176-15,-2 1-48 0,-3 1 0 0,-4 2 0 16,-3 3-208-16,-4 2 176 0,-5 2-176 0,-3 2 160 15,-4 2-160-15,-4 3 0 0,-3 3 144 0,-7 2-144 16,-11 2 0-16,0 0-208 0,0 0 16 0,0 0 16 31,0 0-2128-31,-15 10-448 0</inkml:trace>
  <inkml:trace contextRef="#ctx0" brushRef="#br0" timeOffset="146336.28">2851 14734 18431 0,'0'0'1632'0,"0"0"-1312"16,-7-4-320-16,7 4 0 0,0 0 704 0,0 0 64 16,0 0 0-16,0 0 16 0,0 0 80 0,8-4 16 15,0-2 0-15,6-2 0 0,3-2-176 0,1 1-16 16,3-1-16-16,0 1 0 0,0 0-80 0,2-1-16 16,-2 1 0-16,1-1 0 0,0 1-208 0,-1 1-48 15,-1 2-16-15,-2 0 0 0,1 1-304 0,-2 0 0 16,-4 1 0-16,-1 0 0 0,-1 2 160 0,-2 0-160 15,-9 2 128-15,0 0-128 0,0 0 160 0,0 0-160 0,0 0 192 0,0 0-192 16,0 0 176-16,-7-3-176 16,-3 1 160-16,-1 2-160 0,-1 2 0 0,-4 0 0 15,-2 1 0-15,-2 2-160 0,0 0 160 0,-1 3 0 0,-1 1 0 0,2 2 0 16,-1 1 0-16,-1 1 0 16,-1 1 0-16,-1 1 0 0,1 0 0 0,0 0-128 0,0 1 128 15,2 1 0-15,3 2 0 0,1 1-128 0,2 0 128 0,1-1 0 16,5 1 0-16,2-2 0 0,1-2 0 0,4 1-128 15,1-2 128-15,2-2 0 0,4 0 0 0,1-2-128 0,2-2 128 16,2 0 0-16,0-2 0 0,3-2-128 0,1-1 256 0,3-2 48 16,-1-2 16-16,2-3 0 0,-1-2 192 0,1-1 32 15,-1-3 16-15,-3 0 0 0,-2 0-16 0,-2-1 0 16,-4 0 0-16,0-1 0 0,-3-1-80 0,-3-1-16 16,-1 0 0-16,-1-1 0 0,-1 0 48 0,-2 3 0 15,-5 1 0-15,2 3 0 0,-2 1-192 0,-1 3-48 16,0 1 0-16,-1 3 0 0,-2 2-352 0,0 2-80 15,-1-1-16-15,0 5 0 16,1 1-688-16,2 2-144 0,1 2-16 0,3-1-8672 0,1 0-1728 16</inkml:trace>
  <inkml:trace contextRef="#ctx0" brushRef="#br0" timeOffset="146695.13">3079 14902 25279 0,'0'0'1120'0,"0"0"224"0,0 0-1072 0,0 0-272 0,-9 2 0 0,9-2 0 16,-5 7 176-16,2 1-32 0,-3 2 0 0,2 1 0 16,1 3-144-16,1-1 0 0,1 0 0 0,1 1 128 15,0-1-128-15,0 1 0 0,0-3 0 0,2-1 0 16,2-2 0-16,1 1 0 0,0-1 0 0,-2-2 0 16,-3-6 240-16,0 0 16 0,9 4 0 0,0-4 0 15,-9 0 288-15,11-5 64 0,-1 0 16 0,0-3 0 16,0-2-176-16,0-2-16 0,-2-2-16 0,1-2 0 0,0-1-112 0,-2-2-32 15,-2 0 0-15,1 3 0 0,-1-1 32 16,0 3 0-16,-3 1 0 0,-1 2 0 0,1 2 16 0,-2 9 16 16,0 0 0-16,0 0 0 0,0 0 48 0,0 0 16 15,0 0 0-15,0 0 0 0,0 0-400 0,0 11 0 16,-1 2 0-16,1 2 0 0,0 0 0 0,0 2 0 16,-1-1 0-16,2 1 0 0,0 0 0 0,0 1 0 15,1-2 0-15,-1 0 0 0,2-3-160 0,-1-1 160 16,1-1 0-16,0-2-144 15,-3-9-464-15,5 9-96 0,-5-9 0 0,6 6-16 16,-6-6-2480-16,10 3-512 0</inkml:trace>
  <inkml:trace contextRef="#ctx0" brushRef="#br0" timeOffset="146977.21">3416 14917 10127 0,'0'0'896'0,"-4"-5"-704"15,4 5-192-15,-4-6 0 0,4 6 2176 0,-4-7 416 0,4 7 80 0,-2-7 16 16,2 7-1792-16,0 0-336 0,-4-7-80 0,4 7-16 15,0 0 32-15,0 0 0 0,-6-5 0 0,6 5 0 16,0 0 208-16,-9-2 64 0,2 1 0 0,7 1 0 16,-8 0-160-16,1 2-32 0,0 1 0 0,0 1 0 15,-1 2-256-15,1 2-64 0,-2 0-16 0,1 2 0 16,-1 1-240-16,2 3 176 0,-2 0-176 0,2 2 160 16,2 2-160-16,0-2 0 0,1 0 0 0,2-2 128 15,2-1-128-15,2 1 0 0,0-1 0 16,3-2 0-16,0-1 0 0,4-2 128 15,1 0-128-15,0-1 128 0,1-3 160 0,2-2 32 0,3-3 0 0,4-2 0 0,0-3-112 0,0-2-16 16,-2-2 0-16,2-3 0 0,1-3-432 0,0-3-80 16,1-3-32-16,-1-2-13280 15</inkml:trace>
  <inkml:trace contextRef="#ctx0" brushRef="#br0" timeOffset="148243.46">4009 13610 13823 0,'0'0'608'0,"0"0"128"0,0 0-592 0,0 0-144 0,0 0 0 0,0 0 0 0,0 0 1856 0,0 0 352 16,0 0 64-16,5-3 16 0,0-1-1024 0,2-1-208 15,2 0-32-15,2-1-16 0,2 0-352 0,2 0-64 16,3 0-16-16,3-1 0 0,1 0-96 0,1 0-32 15,0 0 0-15,1-1 0 0,0 1-256 0,0-1-64 16,-3 0-128-16,0 2 192 0,-3 0-192 0,-2 2-192 16,-1-1 48-16,2 2 0 15,-4 1-2448-15,-3 0-480 0</inkml:trace>
  <inkml:trace contextRef="#ctx0" brushRef="#br0" timeOffset="148417.62">4062 13725 23663 0,'0'0'1040'0,"0"0"240"0,0 0-1024 0,0 0-256 16,0 0 0-16,0 0 0 0,3 5 144 0,2 0-16 15,1-1 0-15,1-2 0 0,2-1 448 0,1-1 64 0,1-1 32 0,7-2 0 16,4-2-64-16,1-2-16 0,2-1 0 0,0-1 0 31,2-2-224-31,-1-1-48 0,-2-1-16 0,-1-1 0 31,-2-2-576-31,-2 1-112 0,-2-1-32 0,0-1-8160 0,-1 1-1616 0</inkml:trace>
  <inkml:trace contextRef="#ctx0" brushRef="#br0" timeOffset="148807.53">4687 12996 22911 0,'-3'-13'1024'0,"3"13"192"0,1-4-960 0,0-1-256 15,1-1 0-15,-2 6 0 0,2-5 832 0,-2 5 112 0,0 0 16 0,0 0 16 16,0 0-400-16,0 0-96 16,7 0-16-16,-1 2 0 0,1 2-128 0,1 5-16 15,-3 3-16-15,3 2 0 0,2 4-304 0,1 1 0 16,1 2 0-16,5 12 0 0,-1-2 0 0,-1 1 0 0,2 1 0 0,-3-1 0 16,0-1 0-16,0-2 0 0,-2-2 0 0,-1 0 0 15,-1-5 0-15,-3-3-352 0,-1-2 48 0,-2-2 16 31,-1-3-560-31,1-1-112 0,-1-1-32 0,-1-1 0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1T13:03:06.113"/>
    </inkml:context>
    <inkml:brush xml:id="br0">
      <inkml:brushProperty name="width" value="0.05292" units="cm"/>
      <inkml:brushProperty name="height" value="0.05292" units="cm"/>
      <inkml:brushProperty name="color" value="#FF0000"/>
    </inkml:brush>
  </inkml:definitions>
  <inkml:trace contextRef="#ctx0" brushRef="#br0">19364 4846 4607 0,'-15'-5'400'0,"-2"-1"-400"0,-2-1 0 0,2-1 0 16,2-1 1216-16,1 1 144 0,3-2 48 0,2 1 0 15,0-1 32-15,2 0 16 0,3-1 0 0,-1 0 0 16,2 0-496-16,1 1-112 0,1 3-16 0,1 0 0 15,0 7-208-15,0-7-48 0,0 7-16 0,0 0 0 16,0 0-320-16,0 0-64 0,0 0-16 0,0 0 0 16,9 4-160-16,0 1 0 0,-2 2 0 0,1 3-176 15,-2 1 176-15,4 2-128 0,-2 2 128 0,1 2-128 16,-2 0 128-16,1 4 0 0,-1 5 0 0,2 0-128 16,-1 3 128-16,1 4-128 0,-2 4 128 0,-1 4-128 15,0 0 128-15,-2 8-192 0,-2 5 192 0,-2 3-192 16,-1 2 192-16,-2 5 0 0,-4 5 0 0,2 3-128 15,-1 3 128-15,1-2 0 0,-1 0 0 0,2 1 0 16,1 1 0-16,2-1 0 0,1 2 0 0,1-3 0 0,1-2 0 0,2 1 0 16,0-1 0-16,0 2 0 0,2-3 0 15,0 0 128-15,0 0-128 0,-2-3 0 0,-1-2 0 16,0-2 0-16,-3-2 0 0,0-1 0 0,1-1 0 0,-2-4 128 16,-1-2-128-16,1-5 0 0,-1 0 0 0,0-3 128 15,0-2-128-15,0-3 0 0,-1-2 0 0,3-3 128 16,0-1-128-16,3-2 0 0,-1-3 128 0,1-6-128 15,-1-4 128-15,2-2-128 0,0-4 208 0,0-1-16 16,0-3-16-16,-4-9 0 0,4 8 224 0,-4-8 48 16,0 0 16-16,6 5 0 0,-6-5-80 0,0 0 0 15,0 0-16-15,0 0 0 0,8 0-240 0,-8 0-128 0,0 0 128 16,0 0-7168 0,8-5-1440-16</inkml:trace>
  <inkml:trace contextRef="#ctx0" brushRef="#br0" timeOffset="906.5">19253 4928 6447 0,'-9'-9'576'0,"-1"-2"-576"16,-3-2 0-16,1 0 0 0,1-1 944 0,0 0 80 16,0 2 0-16,2 0 16 0,1 1-112 0,0 0-32 15,-1 1 0-15,1 0 0 0,1 2-96 0,0-1-32 0,2-1 0 0,0 1 0 16,1 1-192-16,0 1-32 0,2 0-16 0,2 7 0 15,0-8-208-15,0 8-64 0,0 0 0 16,0 0 0-16,1-7-96 0,-1 7-32 0,6-7 0 0,-6 7 0 16,9-4-128-16,-1 1 128 0,2 2-128 0,1 0 128 15,1 0 64-15,3 0 0 0,0 1 0 0,4 0 0 16,2 1 0-16,2-1 16 0,2-1 0 0,3 0 0 16,1 0 16-16,2 0 0 0,-1 0 0 0,3 0 0 15,2-1-96-15,5 1 0 0,3 0-128 0,7-1 192 16,7 0-64-16,3-1-128 0,-1-1 176 0,4 0-176 15,-2-1 160-15,9 1-160 0,8-1 128 0,1-1-128 16,0-1 0-16,3 0 128 0,-1-1-128 0,6-1 0 16,7 2 128-16,-5-2-128 0,-6 0 128 0,2 0-128 0,4 1 0 15,-1 1 128-15,1-2-128 0,-3 1 0 0,-4-1 144 16,3 2-144-16,3 0 160 0,-2 1-160 0,-2-1 192 0,-2 0-48 16,1-1-16-16,5 0 0 0,5 1 192 0,-3 1 16 15,-4-1 16-15,2 2 0 0,3 0-80 0,2 0-16 16,-2-2 0-16,-1 2 0 0,0 0-48 0,5 2-16 15,3 1 0-15,-3-2 0 0,-9 0-192 0,2 1 0 16,2 0 128-16,-2 0-128 0,-3-1 0 0,-2 0 144 16,-3 1-144-16,2 2 128 0,0 3-128 0,-2-2 0 15,-2-3 0-15,-3 1 128 0,-2 1-128 0,1 2 0 16,0 1 0-16,-1-2 0 0,-4-1 0 0,1 0 0 16,-8 0 0-16,1 1 128 0,-1 2-128 0,0 0 0 0,3 0 0 15,-4-3 0-15,-5-2 128 0,-2 1-128 0,-4-1 192 0,-1 2-64 16,-2 0-128-16,-2 1 0 0,-1-1 0 0,-1-1 0 15,-8 0 160-15,-3-2 0 0,-1 1 0 0,-7 1 0 16,-3 1 48-16,-2 0 16 0,-5 0 0 0,-2 0 0 16,-2-1-96-16,-2 2 0 0,-8 0-128 0,7 3 192 15,-7-3-192-15,7 4 0 0,-7-4 0 0,7 8 0 32,-5-1-464-32,-2-7 16 0,3 9 0 0,-2 1 0 15,0 0-528-15,0 0-112 0,-1-1 0 0,0-9-16 16,0 10-496-16,0-10-80 0,-1 10-32 0</inkml:trace>
  <inkml:trace contextRef="#ctx0" brushRef="#br0" timeOffset="1330.23">25244 4480 7359 0,'0'0'656'0,"0"0"-528"15,0 0-128-15,-3-10 0 0,-1 2 2336 0,4 0 432 16,0 8 96-16,0-9 16 0,-1 1-1264 0,1 8-240 16,0 0-48-16,0 0-16 0,0 0-512 0,0 0-96 15,0 0-32-15,0 0 0 0,0 0-448 0,0 0-96 16,0 0 0-16,0 9-128 0,1 0 0 0,-1 1 0 15,-1 1-160-15,0 2 160 0,1 1-176 0,-1 3 176 16,1 2-128-16,0 2 128 0,0 1 0 0,1 1-128 16,-1 0 128-16,0 2 0 0,0 4 0 0,0 1-128 15,-1 5 128-15,0 1 0 0,0-1 0 0,0 0-128 0,0-1 128 0,-2 6 0 16,2 3 0-16,-1 2 0 0,0-1 0 0,2 4 0 16,-3 4 0-16,0 2-128 0,1-1 128 0,1 3 0 15,-2 2 0-15,1 2 0 0,-1 0 0 0,1 5 0 16,0 1 0-16,0 0 0 0,0-1 0 0,0 1 0 15,-1 0 0-15,2 3 0 0,-2 2 0 0,1-2 0 16,-2-4 0-16,2 0 128 0,0 0-128 0,0-3 128 16,1-1-128-16,-2-1 128 0,0 0-128 0,0-3 128 15,-2-3 64-15,1 0 32 0,-2 0 0 0,2-3 0 16,1-1 32-16,-1-2 16 0,0 1 0 0,0-2 0 16,1-2-16-16,0-3 0 0,1-4 0 0,-1 3 0 15,2-1-16-15,-2-3-16 0,0-4 0 0,1-3 0 16,1-2-224-16,0-2 144 0,-2-3-144 0,1-2 128 15,0-3 0-15,0-1-128 0,-1-4 192 0,-1 0-64 0,1-3-304 0,0-2-64 16,-2-2-16-16,5-6-8144 16,0 0-1648-16</inkml:trace>
  <inkml:trace contextRef="#ctx0" brushRef="#br0" timeOffset="2362.19">19523 7585 11967 0,'-15'-10'1072'0,"5"3"-864"0,-2-1-208 0,-2 1 0 0,1 0 256 0,1 2 16 16,-1-2 0-16,3 0 0 0,1 0 128 0,0 0 32 15,2 0 0-15,1 1 0 0,0-1-432 0,6 7 0 16,-3-11 0-16,0 1 0 0,-2 0-208 0,2 2-32 16,1-2 0-16,0 1 0 0,-5 1 240 0,2 2 128 15,-1-1 0-15,-1 3-128 0,0 0 192 0,0 2-192 16,1-1 192-16,-1 2-192 0,-1 0 0 0,2 1 0 0,-1 0 0 0,7 0 0 16,-7 1 0-16,7-1 0 0,0 0 0 0,0 0 0 15,-4 6 256-15,4-6-64 0,0 0-16 0,2 9 0 16,-2-9 64-16,8 10 16 0,0-1 0 0,2 0 0 15,1-4 64-15,2 1 0 0,2-2 16 0,2 0 0 16,-2 1 64-16,4-1 16 0,3 0 0 0,3-1 0 16,4-1 48-16,4 1 16 0,4 2 0 0,4 0 0 15,5 0-112-15,5 0-32 0,1-3 0 0,1 1 0 16,-2-2-160-16,3 1-48 0,3 0 0 0,6 1 0 16,5 2-128-16,1-2 128 0,-1-2-128 0,2 1 128 15,0 1-128-15,8-1 0 0,6 0 144 0,-2-2-144 16,-1-2 0-16,2 2 128 0,3-1-128 0,5 0 0 0,4-2 0 15,-4-1 128-15,-4 0-128 0,4 0 0 0,6 2 0 0,-3-1 128 16,-6-4-128-16,2 2 0 0,-1 0 192 0,3 1-16 16,2-1-16-16,-4 0 0 0,-4-2 96 0,1 2 32 15,3 0 0-15,-5 0 0 0,-2-2 32 0,0 1 16 16,-2-1 0-16,2 2 0 0,2 0 48 0,-2 1 16 16,-3-1 0-16,-2 3 0 0,-1 0-64 0,5 2-16 15,4 0 0-15,-3 1 0 0,-4 0-192 0,1 1-128 16,0 1 160-16,2 0-160 0,4 0 0 0,-4-1 0 15,-7-2 0-15,1 2 0 0,2 1 0 0,1-1 0 16,-1-2 0-16,-4-1 0 0,-5-2 128 0,-3-1-128 16,-1 0 0-16,-1-2 0 0,0 3 128 0,-7 0-128 15,-6-2 0-15,-6 0 144 0,-4-2 48 0,-4 2 0 0,-3-1 0 0,-4 1 0 16,-2 0 256-16,-3 1 64 0,-4 1 16 0,-3-1 0 16,-2 1-112-16,-3 0-32 0,-2 0 0 0,-2 0 0 15,-1 1 80-15,-8 2 16 0,8-1 0 0,-8 1 0 16,8 0-256-16,-8 0-48 0,10 0-16 0,-10 0 0 15,0 0-160-15,8 3 0 0,0 1 0 0,-8-4 0 16,8 4-288-16,0 0 64 0,-8-4 16 0,9 5 0 31,-2-1-912-31,1 0-176 0,0-2-48 0,-8-2 0 16,10-1-1840-16,-10 1-368 0</inkml:trace>
  <inkml:trace contextRef="#ctx0" brushRef="#br0" timeOffset="2456.17">25227 7285 8287 0,'-3'-10'736'0,"1"2"-592"0,-3-1-144 0,3 0 0 16,0 0 3696-16,1 0 704 0,-2 1 144 0,-2 1 16 0,0 3-2560 0,5 4-512 15,0 0-96-15,0 0-32 0,0 0-992 16,0 0-208-16,0 0-32 0,-7 10-8992 16,2 3-1792-16</inkml:trace>
  <inkml:trace contextRef="#ctx0" brushRef="#br0" timeOffset="12096.58">17949 9214 7359 0,'-4'-10'320'0,"2"5"80"0,-2 0-400 0,0-1 0 15,2 0 0-15,1-1 0 0,0 2 4016 0,0 0 720 16,1 5 128-16,1-4 48 0,0-1-2944 0,-1 5-592 16,0 0-112-16,0 0-32 0,0 0-256 0,0 0-48 15,0 0-16-15,7 0 0 0,-7 0-256 0,6 6-48 16,0 3-16-16,-2 3 0 0,2 4-240 0,-2 5-48 0,-1 2-16 0,2 4 0 16,-2 2-48-16,-3 3-16 15,-2 1 0-15,1 1 0 0,0 1-96 0,0-2 0 16,-2-1-128-16,2-2 192 0,-1-2-192 0,1-1 128 0,0-1-128 0,0-3 0 0,0-1 160 0,1-1-160 15,0-2 160-15,0-2-160 0,-1-3 0 0,1-2-256 16,0-3 16-16,0 0 16 16,0-9-2464-1,0 0-512-15,0 0-80 0</inkml:trace>
  <inkml:trace contextRef="#ctx0" brushRef="#br0" timeOffset="12301.62">17878 9248 35007 0,'-12'-11'3120'0,"-1"0"-2496"15,-1-1-496-15,0 0-128 0,1-1 128 0,1 2 16 16,2-1 0-16,0 4 0 16,4 0 96-16,1 0 16 0,3 2 0 0,2 0 0 0,2 1-64 0,3 0-16 15,1 0 0-15,5 0 0 0,4 2-176 0,3 0-176 16,5-1 48-16,0 1 0 0,3 1 128 0,-1 1-192 16,-1 1 192-16,0 0-192 0,1 1 32 0,-1 2 0 15,-1 2 0-15,-1 0 0 16,-1 2-1904-16,0 1-384 0,-1 2-80 0</inkml:trace>
  <inkml:trace contextRef="#ctx0" brushRef="#br0" timeOffset="12472.64">17708 9752 38527 0,'-17'3'1712'0,"17"-3"336"0,-5 3-1632 0,5-3-416 0,0 0 0 0,0 0 0 0,0 0 0 15,0 0 0-15,2 6 0 0,3-1 0 0,4 0 256 0,4-1 0 16,4 0 16-16,4 1 0 0,4-2-80 15,5 0-32-15,3 0 0 0,1-2 0 0,1-1-160 16,1-2 0-16,2-3 0 0,-1-1 0 16,2-2-1504-16,1-1-384 15,2-1-80-15</inkml:trace>
  <inkml:trace contextRef="#ctx0" brushRef="#br0" timeOffset="12723.59">18668 9566 2751 0,'0'0'256'0,"0"0"-256"15,0 0 0-15,0 0 0 0,0 0 7760 0,2-5 1520 16,1 0 288-16,3 0 64 0,1 2-7568 0,1 0-1504 0,2 1-304 0,3-1-64 15,4 0-64-15,1 1 0 0,1 0 0 0,2-1 0 16,2 2-336-16,2-1-80 16,-3 0-16-16,-2 0 0 15,0 1-2704-15,-2 0-560 0</inkml:trace>
  <inkml:trace contextRef="#ctx0" brushRef="#br0" timeOffset="12896.11">18752 9687 37775 0,'-13'-8'1664'0,"13"8"368"0,-6-1-1632 0,6 1-400 0,0 0 0 0,0 0 0 16,0 0 288-16,0 0-32 0,0 0 0 0,0 0 0 16,0 0 96-16,8 1 16 0,3-2 0 0,1 1 0 0,2 1-240 0,2 0-128 15,3 0 128-15,1 0-128 16,0-1-1184-16,1-1-304 0,1-1-64 0,0 0-14768 16</inkml:trace>
  <inkml:trace contextRef="#ctx0" brushRef="#br0" timeOffset="13523.67">20274 9312 32255 0,'0'0'2864'0,"-2"-5"-2288"0,0 0-576 0,-2-1 0 0,0 2 0 0,-4-2 0 16,-2 2-192-16,0-1 48 0,2 1 144 0,-2 1 0 15,0 1 0-15,-2 2 0 0,-2 1 176 0,-1 2-48 16,-1 1 0-16,-2 3 0 0,0 2-128 0,1 1 0 16,-3 2 0-16,-3 4 128 0,3 0-128 0,4-1 0 0,1 0 0 0,4-1 128 15,2-1-128-15,4 0 128 32,2 0-128-32,0-1 128 0,5-1-128 0,2 0 0 15,1-2 0-15,4 0 0 0,1-1 0 0,3-1 0 16,3 1 0-16,2 1 0 0,4 0 0 0,2-1 0 0,0 1 0 0,0 1 0 15,0 0 0-15,-1 1 336 0,-2-1-32 0,-3 1-16 0,-4 0-96 16,-3-1-32-16,-2-1 0 0,-3 0 0 16,-2-1 160-16,-2 1 48 0,-3-1 0 0,-4 1 0 0,-2-1 144 0,-8 2 48 15,0 0 0-15,-4-1 0 0,-2-2-304 0,-1-1-48 16,-1 0-16-16,0-1 0 0,1 0-448 0,0-1-80 16,2-1-32-16,1 0 0 15,1-2-704 1,4-1-144-16,2-1-16 0,2-3-8976 0,3 1-1792 0</inkml:trace>
  <inkml:trace contextRef="#ctx0" brushRef="#br0" timeOffset="13789.95">20304 9570 3679 0,'21'-5'160'0,"-10"2"32"0,3 0-192 0,2-1 0 15,1-2 0-15,3-1 0 0,1 0 5120 0,1 0 992 16,0-3 192-16,0 0 32 0,-1 1-4000 0,-1-2-800 16,1-1-176-16,-2-1-16 0,-2 1-752 0,-3-1-144 0,-1 0-16 0,-3 1-16 15,-1-1-208-15,-4 2-32 16,-1 0-16-16,-3 2 0 0,0 0 480 0,-2 0 80 15,-3 0 32-15,-1 3 0 0,-3 1 96 0,-2 3 32 16,-1 1 0-16,-2 2 0 0,-1 2-432 0,-1 3-96 0,1 2-16 0,0 2 0 16,0-1-160-16,0 5-48 0,2 1 0 0,1 2 0 15,0-1-128-15,2 2 0 0,3-1 144 0,1 0-144 16,3-1 0-16,2 1 0 16,1-1 0-16,3-1 0 0,2-1 0 0,3 0 0 15,1-1 0-15,2 0 0 0,2-2-192 0,5-2-64 16,4-1-16-16,4-2 0 15,1-3-1168-15,2-4-224 0,0-5-64 0,-1-1-14352 0</inkml:trace>
  <inkml:trace contextRef="#ctx0" brushRef="#br0" timeOffset="14258.84">21004 9325 24879 0,'-6'-4'2208'0,"-1"2"-1760"0,0 2-448 0,0 0 0 0,-2 0 1728 0,1 2 272 16,0 2 48-16,0 1 16 0,-1 2-800 0,0 1-176 15,-1 1-16-15,2 4-16 0,-1 0-384 0,1 2-80 16,0 2-16-16,1 0 0 0,1 2-304 0,3 0-64 15,0-1-16-15,2 1 0 0,-1-1-192 0,4-2 144 16,1-1-144-16,1 0 128 0,3-1-128 0,2-1 0 16,1 0 0-16,3-4 128 0,1 0-128 0,3-2 0 15,1-3-160-15,3-3 160 16,3-3-656-16,2-3-48 0,0-5 0 0,0-2 0 16,1-4 96-16,-2-2 16 0,-2-3 0 0,-2-4 0 15,-1-1 16-15,-1 0 16 0,-3 1 0 0,0 2 0 0,-5 1 416 0,-3 4 144 16,-1 2 0-16,-3 4-144 0,0 3 784 0,-2 3 144 0,-2 6 48 0,0 0 0 15,0 0-64-15,0 0-16 16,-7 5 0-16,1 3 0 0,-1 2-560 0,0 3-192 16,1 2 144-16,0 3-144 0,1 1 0 0,-1 2 0 15,2 0 0-15,2-1 0 0,1 1 0 0,2-1 0 0,1-1 0 16,2-2 0-16,2 1 0 0,0-3 0 0,2 0 0 16,2-3 0-16,1-1 0 0,1-2 0 0,1-4 0 15,3-2 0-15,0-3 0 0,2-2 0 0,1-3 0 0,0-5 0 16,1-2 0-16,0-4 0 0,0-1 0 0,-2-4 0 15,0-3 192-15,-4-1-64 0,-3-2 0 0,-4 2 0 16,-4 2 80-16,-3 2 16 0,-3 2 0 0,-4 2 0 16,-4 3 464-16,-1 2 80 0,-2 2 32 0,-1 2 0 15,-3 4-512-15,0 3-96 0,-1 2-32 0,0 2 0 16,-1 2-352-16,1 2-80 0,2 3-16 0,0 2 0 16,1 3-1824-1,0 1-384-15,2 2-64 0</inkml:trace>
  <inkml:trace contextRef="#ctx0" brushRef="#br0" timeOffset="14869.53">21667 9559 29487 0,'0'0'2624'0,"0"0"-2112"16,2 8-512-16,0 0 0 0,0-1 496 0,-1 1-16 16,0-1 0-16,-1-7 0 0,0 0 688 0,0 0 144 15,0 0 32-15,0 0 0 0,0 0-320 0,0 0-48 16,0 0-16-16,0 0 0 0,6-6-400 0,1-1-96 15,-1 0-16-15,1-1 0 0,-2-5-224 0,2 0-48 16,1-1-16-16,0 1 0 0,0 2-160 0,1 1 0 16,-3 1 0-16,1 3 0 0,-3 0 0 0,-4 6-176 0,7-1 176 0,-7 1-128 15,8 3 0-15,-2 1 0 16,1 2 0-16,2 2 0 0,0 1-128 0,0 1-32 16,2 0 0-16,3 1 0 15,0-1-192-15,2-1-32 0,3-2-16 0,2 0 0 16,2-2-560-16,4-1-96 0,1-4-32 0,1-1 0 15,-2-3-608-15,1-1-128 0,-2-2-32 0,-1-4 0 16,0-2 256-16,-2-2 32 0,-1-3 16 0,-2-1 0 0,-2-2 1088 0,-3 0 208 0,-2 0 64 0,-3 1 0 0,-4 0 704 0,-2 1 128 16,-4 3 48-16,-4 1 0 0,-1 3 1936 0,-3 2 400 15,-3 4 80-15,-1 2 16 0,-1 3-1312 0,-2 5-256 16,-1 2-48-16,-1 4-16 0,0 2-768 0,-2 4-144 16,-1 1-48-16,1 3 0 0,-1-1-272 0,2 2-128 15,2 1 128-15,2 0-128 0,5-2 0 0,2 2 0 16,3-2 0-16,2-3 0 0,4-1 160 0,1 0-160 15,2-3 192-15,4-2-192 0,1-2 256 0,1-4-48 16,2-1-16-16,2-4 0 0,0-5 0 0,1-4 0 16,1-3 0-16,2-5 0 0,2-6 16 0,2-5 0 15,2-8 0-15,2-5 0 0,3-5-208 0,-3-4 0 16,-1-3 0-16,-2 2-160 0,-3 2 160 0,-6 6 0 16,-2 5 0-16,-5 6-128 0,-3 3 704 0,-2 7 160 15,-2 6 32-15,-2 4 0 0,-2 3-96 0,-2 5-16 16,-2 1 0-16,-1 7 0 0,-1 3-656 0,-1 6 0 15,-1 1 0-15,1 5 0 0,0 3 0 0,1 3-176 16,0 3 176-16,1 2-192 0,1 1 192 0,3 1 0 16,1 1 0-16,3 0-128 0,0-2 128 0,2-1 0 15,1 1 0-15,2-2 0 0,0-3-176 0,1 0 0 0,1-4 0 0,3-4 0 32,0-2-2416-32,2-5-480 0,1-4-112 0</inkml:trace>
  <inkml:trace contextRef="#ctx0" brushRef="#br0" timeOffset="15573.09">23430 9337 6447 0,'-3'-10'272'0,"3"10"80"0,-1-7-352 0,-1 1 0 16,0-1 0-16,1 1 0 0,0-2 6080 0,-1 1 1152 16,-1 1 240-16,-2-3 32 0,0-2-5648 0,-2 1-1120 15,-1 2-224-15,0 1-64 0,-3-1 656 0,-4 2 128 0,0 3 32 0,-3 2 0 16,1 1-704-16,-2 3-144 15,-1 4-32-15,0 1 0 0,1 3-384 0,-1 2 0 16,1 1 0-16,1 3 0 0,3 1 0 0,1 1 0 16,1-1 0-16,0-1 0 0,5 1 0 0,0-1 0 15,4 0 0-15,1-2 0 0,1-2 0 0,3 0 0 16,0-4 0-16,5 0 0 0,0-2 0 0,3-3 0 0,0-2 0 0,3 0 0 16,2-4-160-16,3-4 160 0,2-4-208 15,2-3 80-15,3-3 128 0,1-1-128 0,1-2 128 0,0-3-128 16,-2-3-16-16,-2 1 0 0,-3 2 0 0,-4 2 0 15,-4 1 144-15,-2 4 128 0,-4 3-128 0,0 2 176 16,-3 3 144-16,-2 7 16 0,0 0 16 0,0 0 0 16,-4 7-80-16,-1 1-16 0,0 5 0 0,-2 1 0 15,0 2-256-15,1 3 0 0,1 0-176 0,1-1 176 16,0 1 0-16,3-1-128 0,-2-1 128 0,3 0 0 16,3-2 0-16,-2 0 0 0,1-3 0 0,2-1 0 0,2-2 0 0,1-3 0 15,3-2 160-15,-1-1-32 0,2-4-128 0,1-3-160 16,1-2 160-16,2-3-208 0,0-4 208 0,3-4 0 15,0-3 0-15,1-2 0 0,0-3 0 0,0 0 0 16,-2-1 0-16,0 3 0 0,-2 2 0 0,-3 5 0 16,-2 3 0-16,-2 2 0 0,-2 2 224 0,-1 3-64 15,-5 6-16-15,0 0 0 0,0 0 160 0,0 0 16 16,1 8 16-16,-1 2 0 0,-2 2-336 0,-1 1 0 16,0 2 0-16,0 1 128 0,-2 3-128 0,2 0 0 15,0-2 0-15,2 1 0 0,1-2 0 0,1 0 0 16,1-2 0-16,2 0 0 0,1-1-288 0,1 0 32 15,3-4 0-15,0-1 0 16,3-1-1792-16,4-4-336 0,-1-1-80 0,4-2-8704 16,3-2-1744-16</inkml:trace>
  <inkml:trace contextRef="#ctx0" brushRef="#br0" timeOffset="16135.79">23974 9393 16575 0,'0'0'736'0,"0"0"160"0,0 0-720 0,0 0-176 0,0 0 0 0,0 0 0 15,0 0 2784-15,0 0 528 0,0 0 96 0,0 0 32 16,0 0-1776-16,0 0-336 0,0 0-80 0,4-6-16 15,-1 1-352-15,3-2-80 0,1 1-16 0,2-1 0 16,1-2-336-16,0 1-80 0,-1-3-16 0,1 0 0 16,-2-2-176-16,1 1-48 0,-1-2 0 0,-2 1 0 15,-1 2 0-15,-2 1-128 0,-2 0 192 0,-2 2-64 16,-2 2 160-16,-2 1 32 0,-1 3 0 0,-3 2 0 16,-1 2 32-16,-1 4 16 0,-1 2 0 0,0 1 0 15,-1 4-368-15,1 0 0 0,0 2 0 0,2 2 0 0,2-1 0 0,2 1-160 16,3-2 160-16,2 0 0 0,2 0-192 0,2-1 192 15,3 0-192-15,3 0 192 0,1 0-224 0,4-2 64 16,2-2 16-16,5-2 0 16,4-3-336-16,2 0-64 0,3-4-16 15,2-2 0-15,2-4 224 0,2-3 32 0,1-3 16 0,-1-4 0 0,-4 0 160 0,-3-4 128 16,-1-2-192-16,-3-2 192 0,-3-1 0 0,-4-1 0 16,-4 2 0-16,-5 2 0 0,-5 2 256 0,-3 2 144 15,-4 3 48-15,-3 2 0 0,-3 2 560 0,-2 3 112 16,-3 4 32-16,0 2 0 0,-2 2-752 0,-2 3-144 15,3 5-16-15,-5 1-16 0,0 2-224 0,1 2 0 16,1 3 0-16,0-1 0 0,1 2 0 0,4 0 0 0,1-2 0 16,3 1-160-16,4-2 160 0,3-1 0 0,2 0 0 0,3-2-128 15,4-1 128-15,2-1 0 16,2-3 0-16,4-1 0 0,2-3-192 0,3-3 64 0,1-3 0 0,0-3 0 16,0-3 128-16,1-3 0 0,2-3-144 0,-1-3 144 15,-1-1 0-15,0 0 0 0,-4 0 192 0,-3 4-64 16,-2 2 80-16,-3 3 16 0,-3 2 0 0,-3 2 0 15,-4 6 352-15,0 0 80 0,0 0 16 0,0 0 0 16,-5 7-352-16,-1 3-80 0,0 3-16 0,0 3 0 16,2 0-224-16,2 2 0 0,-1-1 0 0,2 1-160 15,1-2 160-15,2 0 0 0,3-1 0 0,1-2 0 16,3-2-496 0,2-1-16-16,4-3 0 0,2-2 0 0,3-2-2672 0,5-3-528 15</inkml:trace>
  <inkml:trace contextRef="#ctx0" brushRef="#br0" timeOffset="16981.99">20761 10548 18431 0,'-3'-18'816'0,"2"11"160"0,1-3-784 0,0-1-192 0,0 0 0 0,1 1 0 16,1 0 3520-16,2 0 640 0,-1 1 144 0,0 2 32 15,2 0-3296-15,-1 2-656 0,0 1-128 0,-4 4-16 16,9 0 48-16,-3 2 16 0,0 3 0 0,1 1 0 0,-2 3 208 16,2 1 64-16,-3 3 0 0,1 4 0 0,-1 0-192 0,-1 2-16 15,0 0-16-15,-2 1 0 0,-2 2-192 0,1-3-32 16,0 1-128-16,-1-2 192 0,-3-3-64 0,2 0-128 16,0-3 176-16,1-2-176 0,-1-3 176 0,0 0-176 15,2-7 160-15,0 0-160 0,0 0 176 0,0 0-176 16,0 0 192-16,7-5-192 0,-1-3 208 0,0-4-64 15,3-5-16-15,2-4 0 0,1-4-128 0,2-4 0 0,2 0 0 16,-1 1-176-16,1 2 176 0,-3 3-192 0,0 2 192 0,0 4-192 16,-2 4 192-16,0 4 0 0,-1 4 0 0,0 4 0 15,-1 4 0-15,0 3 0 16,-2 4 0-16,2 4 0 0,-2 3 0 0,0 3 0 16,1 2 0-16,1 2 128 0,-3 1-128 0,3-1 0 0,-1-2 128 0,0-2-128 15,-1 0 0-15,1-2 0 0,0-2 0 0,-1-2 0 16,0-5 0-16,0-1 144 0,-1-2-144 0,1-3 0 15,1-2 176-15,-1-3-176 0,0-3 160 0,1-2-160 16,-1-5 144-16,2-4-144 0,1-4 128 0,1-3-128 0,1-4 0 16,1-3 0-16,-1-1 0 0,2-1 0 0,-1 3 0 0,0 1 0 15,-2 4 0-15,-1 4-176 0,0 3 176 0,-1 5 0 16,-2 3 0-16,0 4 0 0,-7 5 0 0,6 4 0 16,1 1 0-16,-4 5 0 0,2 3 160 0,-1 4-32 15,1 0-128-15,-1 3 192 0,0 3-192 0,2 0 0 16,-3 2 128-16,2-2-128 0,0-1 0 0,2-1 0 15,-2-2 0-15,2 1 0 0,-1-3 0 0,2-3 128 16,0-2-128-16,1-2 0 0,0-2-208 0,4-3-96 16,-2-2-16-16,1-4 0 15,1-2-1536-15,2-5-320 0,2-3-64 0,1-4-8528 16,0-5-1712-16</inkml:trace>
  <inkml:trace contextRef="#ctx0" brushRef="#br0" timeOffset="17289.25">21787 10392 16575 0,'0'0'736'0,"0"0"160"0,-5 8-720 0,2-1-176 15,0 2 0-15,-1 1 0 0,2 1 2224 0,-1 1 400 0,-2 1 96 0,1 3 16 16,-2 0-1232-16,2 4-240 0,2 0-48 0,-3 0-16 16,2 0-384-16,1 0-80 0,2 0-16 0,0 0 0 15,0-1-288-15,2-3-64 16,3-1-16-16,-1-1 0 0,0-2-160 0,1-1-48 16,1-2 0-16,3-3 0 0,2-1 64 0,-1-4 16 15,1-1 0-15,1-4 0 0,0-2 16 0,1-4 0 16,0-2 0-16,0-5 0 0,-1-4 0 0,1-3 0 0,-1-4 0 0,-1-2 0 0,-2-1 16 0,-2 1 0 15,-3 1 0-15,-2 2 0 0,-2 4 352 0,-2 2 80 16,-4 4 16-16,0 1 0 0,-2 4 128 0,-2 3 16 16,-2 4 16-16,0 3 0 0,-1 2-624 0,0 2-240 15,-1 1 176-15,1 3-176 0,0 1-144 0,2 2-128 16,2 2-32-16,0 1 0 16,0 1-1280-16,1 2-256 0,1-1-48 0,3 1-16 15,2 0-1696-15,2-2-352 0</inkml:trace>
  <inkml:trace contextRef="#ctx0" brushRef="#br0" timeOffset="17717.05">22104 10611 2751 0,'0'0'128'0,"2"7"16"0,-1 1-144 0,0 1 0 15,0 1 0-15,0 0 0 0,1 0 5728 0,-2 0 1120 16,0-2 208-16,0 1 48 0,0-1-4560 0,0-2-928 16,0-6-176-16,0 0-32 0,0 7-384 0,0-7-80 15,0 0-16-15,0 0 0 0,0 0-256 0,0 0-48 16,0 0-16-16,2-8 0 0,2-2-144 0,0-3-16 15,0-2-16-15,2-4 0 0,-1-2-432 0,2-3 0 0,2-2 0 0,0 0 0 16,-1 2 0-16,1 3 0 0,2 3-144 0,-2 2 144 16,-2 3 0-16,-1 4-128 0,1 3 128 0,-2 2 0 15,-5 4 0-15,6 4 128 0,0 1-128 0,0 4 192 16,-1 3-16-16,0 2-16 0,-2 3 0 0,0 1 0 16,1 2-160-16,-1-1 128 0,0 0-128 0,2-1 128 15,-1 0-128-15,1-2 0 16,-2-1 0-16,1-3 0 0,2-2 0 0,-1-3 0 0,1-1 0 0,-1-2 128 15,2-1 32-15,1-2 0 0,-1-5 0 0,2-1 0 16,1-3 160-16,1-2 16 0,2-3 16 0,3-5 0 16,1-2-112-16,2-4-32 0,1-1 0 0,-1 1 0 0,1 0-208 0,-1 2 0 15,-3 2 128-15,-1 3-128 0,-3 4 0 0,-1 3 0 16,-1 3 0-16,-3 2 0 0,0 2 0 0,0 4 176 16,-1 2-176-16,0 4 160 0,-2 1-32 0,1 2 0 15,-1 1 0-15,0 2 0 0,1 2-128 0,-1 3 0 16,1-1 0-16,-1 2 128 15,1-1-128-15,0-1 0 0,0 2 0 0,1-1 0 0,-2-2 0 0,1-1-176 16,1 0 176-16,-1-3-192 16,1-2-1088-16,1-3-240 0,1 0-32 0,0-3-10720 15,2-1-2128-15</inkml:trace>
  <inkml:trace contextRef="#ctx0" brushRef="#br0" timeOffset="18469.41">22968 10614 30351 0,'-9'-8'1344'0,"9"8"272"0,-3-4-1296 0,0-2-320 16,0-1 0-16,1-2 0 0,1-1 0 0,0-2 0 15,-2 0 0-15,3 0 0 0,1-3 416 0,1 1 16 16,0-2 0-16,1 0 0 0,2 0-112 0,-1-1-32 0,0 2 0 0,-1 1 0 16,0 3 80-16,0 2 16 0,-3 2 0 0,0 3 0 15,0-1 336-15,0 5 80 0,0 0 16 0,0 0 0 16,-7 7-240-16,0 3-64 0,1 3 0 0,-1 2 0 0,-1 2-384 0,1 2-128 15,-1 0 0-15,0 2 0 0,0 2 0 0,2-1 0 16,4-1 0-16,-1 0 0 0,1-1 0 0,2-1 0 16,2-2 0-16,2 0 0 0,2-3 0 0,1-1 0 15,1-3 0-15,2-1 0 0,2-1 0 0,0-4-176 16,3-2 0-16,2-3 0 16,0-3-592-16,0-4-128 0,3-3-32 0,-2-3 0 15,3-6-1856-15,1-3-368 0,1-3-80 0,0-3-16 16,0-2 864-16,-3 3 160 0,-1 1 48 0,-4 4 0 15,-1 2 1152-15,-5 6 224 0,-2 3 48 0,-4 4 16 0,0 2 2480 0,-3 6 496 16,0 0 112-16,0 0 16 0,-5 8-1088 0,0 2-192 0,-2 1-64 0,0 1 0 16,0 1-352-16,-1 2-80 15,0-1-16-15,2 0 0 0,-1 1 112 0,3-2 16 0,-1-2 0 0,2-1 0 16,1-3 384-16,1-1 64 16,1-6 32-16,0 0 0 0,0 0-144 0,0 0-16 15,0 0-16-15,7-1 0 0,2-3-336 0,1-1-64 16,0-2-16-16,2-3 0 0,1-2-336 0,3-1-80 15,0 0-16-15,1-1 0 0,0 0-160 0,0 3 192 0,-2 2-192 16,0 1 192-16,-1 2-192 0,-2 3 0 0,-2 1 0 0,-1 3 128 16,-2 2 0-16,1 3 0 0,-1 0 0 0,-2 3 0 15,1 1 48-15,-3 1 0 0,4 1 0 0,-2 1 0 16,1 3-176-16,-1-2 0 0,2-1 0 0,0-1 128 16,2-1-128-16,1-2 0 0,0-2-192 0,2-2 192 31,0-3-720-31,1-2-32 0,1-2 0 0,0-3 0 0,0-4-368 15,0-4-80-15,2-3-16 0,-1-2 0 0,1-4-400 16,-2-4-96-16,-1-3-16 0,3-4 0 0,-1-3 528 0,-1-1 112 0,-2-1 0 0,-1 0 16 0,-1 2 1200 0,-3 2 224 16,-3 2 48-16,-2 4 16 0,1 5 1696 0,-6 5 320 15,1 2 80-15,0 5 16 0,-1 2-960 0,-1 2-192 16,2 2-32-16,2 5-16 0,0 0-688 0,0 0-128 16,-5 6-16-16,0 4-16 0,1 2-320 0,2 3-160 15,-2 3 160-15,1 2-160 0,0 2 0 0,0 1 0 16,-1 1 0-16,1 1 0 0,0 0 0 0,0 2 0 15,1-1 0-15,0 1 0 0,1-1 128 0,1-1-128 16,0 0 0-16,1-2 0 0,1 0-128 0,0-1-128 16,0-1-32-16,1-3-12032 15,1-1-2400-15</inkml:trace>
  <inkml:trace contextRef="#ctx0" brushRef="#br0" timeOffset="18657.82">23604 10386 33167 0,'0'0'2944'0,"0"0"-2352"0,0 0-464 0,0 0-128 16,0 0 1088-16,4-4 208 0,2 1 48 0,1 0 0 16,2 1-1088-16,2 0-256 15,2 1 0-15,4 0 0 0,0-1 176 0,4 2-32 0,4-3 0 0,0 1 0 0,0 0-144 0,0 0 0 16,1 0 0-16,-2-2 0 16,-3 1-400-16,-2 0-112 0,-4-1-32 0,-2 2 0 15,-2 2-2528-15,-3 0-496 0</inkml:trace>
  <inkml:trace contextRef="#ctx0" brushRef="#br0" timeOffset="19127.82">21821 11076 16575 0,'-12'-1'736'0,"7"1"160"0,-1 0-720 0,-1 0-176 0,-1 0 0 0,1 0 0 16,0 0 2176-16,1 0 384 15,6 0 96-15,0 0 16 0,0 0-432 0,0 0-96 16,0 0-16-16,0 0 0 0,0 0-912 0,0 0-176 0,8 1-32 0,4-1-16 16,5 0-432-16,6 0-96 0,5 0-16 0,9 0 0 15,8-1-160-15,3-2-32 0,4-2-16 0,7 1 0 16,7-1-240-16,10-1 144 0,6-4-144 0,5-2 128 0,3-4-128 0,8-1 160 16,7-4-160-16,3 0 160 0,0 0-160 0,-1 1 0 15,-1 3 0-15,-6 2 0 0,-8 4-128 0,-8 4 128 16,-9 1-160-16,-7 3 160 0,-8 1-192 0,-9 2 192 15,-5 1-208-15,-10 1 80 0,-5-1-96 0,-9 1-16 16,-5 1 0-16,-5-2 0 0,-4 0-16 0,-8-1-16 16,0 0 0-16,0 0 0 15,-7 2-128-15,-4 0-32 0,-4 0 0 0,-3 2 0 16,-5-1-400-16,-3 0-64 0,-4 2-32 0,-2 0-9248 16,-2 2-1856-16</inkml:trace>
  <inkml:trace contextRef="#ctx0" brushRef="#br0" timeOffset="19456.75">22169 11223 32479 0,'-19'-1'1440'0,"12"1"288"0,-3-1-1376 0,3 1-352 0,7 0 0 15,0 0 0-15,0 0 416 0,0 0 16 0,7 0 0 0,5 0 0 16,7 0-64-16,9-1-16 15,9-1 0-15,11 0 0 0,8 1-224 0,8-3-128 0,3 0 160 0,6 0-160 16,5-1 192-16,4-1-48 16,5-2-16-16,-1 0 0 0,1-3-128 0,0 0 192 0,1 0-192 0,-3 0 192 0,-6-1-192 15,-4 2 128-15,-7 1-128 0,-4 3 128 0,-6 1-128 0,-6 2 0 16,-6 0 144-16,-8 1-144 0,-6 0 128 0,-7 1-128 16,-4 0 160-16,-4 1-160 0,-5 0 192 15,-3 0-64-15,-4-1-128 0,-5 1 192 0,0 0-192 0,0 0-128 16,0 0 128-16,-7-2-208 15,-2 0-512-15,0 0-112 16,-1-1 0-16,0 0-9664 0,0 0-1920 0</inkml:trace>
  <inkml:trace contextRef="#ctx0" brushRef="#br0" timeOffset="24657.46">16525 3199 14735 0,'0'0'1312'0,"0"-6"-1056"15,0 1-256-15,0-1 0 0,0 2 1472 0,0-2 256 16,0 6 32-16,0 0 16 0,-1-5-16 0,1 5 0 15,0 0 0-15,0 0 0 0,0 0-576 0,0 0-112 16,0 9-32-16,0 2 0 0,1 5-592 0,1 5-112 16,1 3-16-16,-1 3-16 0,1 1-304 0,0 4 0 15,1 6 128-15,-2 2-128 0,0 1 0 0,-1 0 0 16,0-3 0-16,0 1 0 0,2-3 144 0,-2-2-144 16,-1-2 0-16,0-2 144 0,1-4-352 0,0-3-80 15,0-3-16-15,1-3 0 16,-1-3-1744-16,1-4-368 0,0-4-64 0</inkml:trace>
  <inkml:trace contextRef="#ctx0" brushRef="#br0" timeOffset="24923.27">16524 3256 15663 0,'-16'-24'1392'0,"9"14"-1120"0,-1-1-272 0,1-1 0 16,1 0 4064-16,2 1 752 0,0 1 160 0,4-1 16 15,-1 0-3808-15,3 1-768 0,3 0-160 0,3 0-16 16,1 1 128-16,4 2 16 0,1-1 16 0,1 1 0 15,6 2-400-15,-2 0 0 16,0 1 0-16,0 4 0 0,1 0 0 0,-1 3 0 0,0 2 0 0,-3 2 0 16,-2 4-144-16,0 4 144 0,-2 1 0 0,-2 3 0 0,-4 2 0 0,-1 1 0 15,-1 3 0-15,-4 0 0 0,-3 0 0 0,-2-2 0 16,-1-1 0-16,-3-1 0 0,-1-3 0 0,-1 0 0 16,-1-2 0-16,1 0 0 0,-2-2 128 0,1 0-128 15,-1 0 176-15,2-2-176 0,-2-1 0 0,-1 0 0 16,1 1 0-16,1 1-192 15,0-1-1872-15,-1 0-368 0,1 0-80 0</inkml:trace>
  <inkml:trace contextRef="#ctx0" brushRef="#br0" timeOffset="25393.09">16939 3631 1839 0,'0'0'0'0,"0"0"160"0,1-6-160 0,-1 0 0 0,1 2 0 0,-2-2 0 15,-1 1 4928-15,-1 0 960 0,3 5 192 0,-3-5 48 16,0 0-3504-16,0 2-704 0,3 3-144 0,0 0-32 16,-6 0-528-16,1 2-128 0,-1 3 0 0,1 1-16 15,-1 2-560-15,-1 3-96 0,2 2-32 0,1 3 0 0,0 1-384 0,2 2 0 16,0 0 0-16,1-1 0 0,1 0 0 15,1-1 0-15,1 0 0 0,2-2 0 0,2 0 0 0,1-2 0 16,-1-2 0-16,3-1 0 0,0-3 0 0,1 0 0 16,1-3 0-16,0-1 0 0,2-3 0 0,-1-3 0 15,1-1 0-15,1-5 0 0,2-2-384 0,-3-2-16 16,1-3 0-16,0-3 0 0,-2-4 64 0,0 0 16 16,-1-2 0-16,-1 2 0 0,-2 2 192 0,-1 5 128 15,-1 3-160-15,-2 3 160 0,-1 2 384 0,-3 8 160 16,0 0 32-16,0 0 16 0,0 0 48 0,0 8 0 15,-1 3 0-15,1 2 0 0,0 4-336 0,0 0-64 16,1 2-16-16,1 0 0 0,2-3-224 0,0 1 0 16,1-2 0-16,1-1 0 15,2-1 0-15,0 0 0 0,0-2 0 0,1-3 0 0,0-1 0 0,2-4 0 0,2-1 0 0,0-2 0 32,3-3-640-32,0-3-192 0,1-3-16 0,0-3-15008 0</inkml:trace>
  <inkml:trace contextRef="#ctx0" brushRef="#br0" timeOffset="26755.64">17744 3351 24879 0,'0'0'2208'0,"0"0"-1760"15,0 0-448-15,0 0 0 0,0 0 1232 0,0 0 176 31,0 0 16-31,0 0 16 0,0 0-304 0,0 0-64 16,0 0-16-16,7-1 0 0,0-2-480 0,2 2-80 0,2-1-32 0,1 0 0 0,2 0-320 0,3-1-144 16,-2 2 128-16,2 0-128 0,-1 0 0 0,1 0-272 15,-1 0 32-15,-1 0 16 16,-2 0-2352-16,-1 2-480 0,-2-1-80 0</inkml:trace>
  <inkml:trace contextRef="#ctx0" brushRef="#br0" timeOffset="26912.69">17769 3466 29487 0,'-5'0'2624'0,"-1"0"-2112"16,2 0-512-16,4 0 0 0,0 0 1184 0,0 0 128 16,0 0 32-16,0 0 0 0,0 0-448 0,0 0-96 15,0 0-16-15,0 0 0 0,6 3-352 0,2 1-80 0,2-2-16 0,2 0 0 16,5-1-96-16,0 0-32 0,2-2 0 0,1 0 0 16,1-1-400-16,2-1-96 0,0-2-16 0,-1 1-11088 15,0-2-2240-15</inkml:trace>
  <inkml:trace contextRef="#ctx0" brushRef="#br0" timeOffset="27680.58">19405 2971 13823 0,'-2'-10'608'0,"2"10"128"0,0-5-592 0,0-1-144 16,0 1 0-16,0 0 0 0,0 5 2688 0,0-4 512 16,0 4 112-16,0 0 16 0,0 0-1696 15,0 0-336-15,0 0-64 0,0 0-16 0,-1 8-384 0,-2 2-96 32,1 3-16-32,-1 2 0 0,0 4-272 0,-2 2-48 15,0 2-16-15,-1 1 0 0,0 1-192 0,-3 2-64 16,-1 0 0-16,0 0 0 0,2-1-128 0,-2-2 160 15,2-2-160-15,-1-3 160 0,1-3-160 0,2-1 0 16,-1-4 144-16,1-2-144 0,2-3 144 0,1 0-144 16,3-6 192-16,0 0-192 0,0 0 256 0,0 0-48 15,0 0-16-15,1-6 0 0,1-3-192 0,2-3 0 0,3-2 128 0,1-6-128 16,2-4 0-16,1-4-256 16,1-1 48-16,-1-2 16 0,0-1-32 0,-1 1 0 15,1 0 0-15,-4 4 0 0,0 3 224 0,1 4 0 16,-2 3 0-16,0 4 160 0,-2 3 352 0,1 4 80 15,-5 6 16-15,0 0 0 0,0 0-96 0,6 4-32 16,0 3 0-16,-1 3 0 0,2 3-256 0,-3 2-48 0,1 2-16 16,0 1 0-16,1 3 0 0,-2 2 0 0,0 2 0 0,1-1 0 15,0-1-160-15,2 1 160 0,-1 0-160 0,1-1 160 16,0-2-160-16,-1-1 0 0,1-2 0 0,-1-3 128 16,1-2-128-16,0-1 0 0,-1-2 0 0,0-1 128 15,-2-2-128-15,-4-7 0 0,6 3 0 0,-6-3 0 16,0 0-768-1,8 0-128-15,-3-2-16 0,0-4-10528 0,2-1-2096 0</inkml:trace>
  <inkml:trace contextRef="#ctx0" brushRef="#br0" timeOffset="27884.17">19216 2984 34031 0,'-11'-5'1504'0,"11"5"320"0,-4-3-1456 0,4 3-368 16,-2-7 0-16,2 3 0 0,0 4 0 0,5-6 0 16,1 1 0-16,4 1 0 0,0 0 352 0,3-1 0 15,3 0 0-15,1-1 0 0,2 1-192 0,1-2-32 16,-2 1-128-16,1 0 192 0,0 1-192 0,1-2-288 16,-1-1 64-16,0 2 16 15,-3-1-2272-15,-1 3-448 0</inkml:trace>
  <inkml:trace contextRef="#ctx0" brushRef="#br0" timeOffset="28682.76">19834 2727 18431 0,'0'0'1632'0,"-3"-6"-1312"15,-1 0-320-15,0-1 0 0,0 1 1984 0,1-1 336 16,1-1 64-16,1 1 16 0,0-2-624 0,1 0-128 16,0 0-32-16,1 0 0 15,1 1-512-15,2 0-96 0,0 0-32 0,1 1 0 0,1-1-432 0,1 2-96 16,0 2 0-16,1 1-16 0,0-2-224 0,-1 4-32 16,1 3-16-16,-1 2 0 0,-3 1-160 0,0 3 192 15,-1 1-192-15,-1 2 192 0,-2 2-64 0,-1 2 0 16,-3 2 0-16,0 1 0 0,-1 1 64 0,-2 1 16 15,0 1 0-15,1-1 0 0,-1-3-80 0,2-1 0 16,-1-4-128-16,2-1 192 0,0-2-64 0,2-3 0 16,2-6-128-16,0 0 192 0,0 0 144 0,0 0 32 15,0 0 0-15,7 1 0 0,1-1 0 0,1-2 0 16,4-1 0-16,1-3 0 0,1 0-368 0,3-2 144 16,2-2-144-16,2 0 0 0,2 0 0 0,0 1 0 15,-1 1 0-15,0 0 0 0,1 1 0 0,-2 2 0 0,-2 0 0 0,-1 2 0 31,-3 1-384-31,0 0-144 0,-4 1-32 0,-2 1-12048 16,-1 1-2400-16</inkml:trace>
  <inkml:trace contextRef="#ctx0" brushRef="#br0" timeOffset="32353.52">20995 2706 7359 0,'0'0'656'0,"0"0"-528"16,0 0-128-16,1-5 0 0,-1-1 2256 0,0 6 432 15,2-7 64-15,-1 1 32 0,0-1-800 0,1 1-176 16,0-2-16-16,2 1-16 0,-1 2-496 0,1-1-80 0,1 1-32 0,-1 2 0 16,-4 3-320-16,6-2-64 15,-6 2-16-15,5-1 0 0,1 0-384 0,-6 1-96 0,0 0-16 0,0 0 0 16,3 8 80-16,-1 2 16 0,-1 2 0 0,-2 2 0 15,0 2 80-15,-2 2 32 0,-3 3 0 0,1 2 0 16,0 3-224-16,1-1-32 0,-1 0-16 0,0 1 0 16,1-1-208-16,0-1 144 0,2-2-144 0,1 0 128 15,0-2 0-15,1-1 0 0,2-4 0 0,0-1 0 16,2-2 288-16,1-1 48 0,2-1 16 0,1-1 0 16,0-3-128-16,3-2-32 0,3-1 0 0,-1-1 0 15,2 0-192-15,2-2-128 0,-1-2 128 0,1 0-128 0,-2-2 0 0,2-2 144 16,-1 2-144-16,1-2 0 0,-1 0 128 0,-1-2-128 15,1-1 0-15,-2 2 0 0,0-2 0 0,0 1 0 16,-2-1 0-16,-1 2 0 16,-2-2-720-16,-1 1-208 0,-1-2-32 0,0 1-15664 0</inkml:trace>
  <inkml:trace contextRef="#ctx0" brushRef="#br0" timeOffset="32557.27">20974 2653 33167 0,'0'0'2944'0,"0"-4"-2352"15,1-2-464-15,1 2-128 0,3 0 0 0,2-1 0 0,1 0 0 0,3-1 0 16,3 0 0-16,3 0 0 0,-1 1 0 0,3 0-128 16,2 0 128-16,-2-1 0 0,1 0 0 0,0 0 0 15,-1 1-192-15,-1 0 32 0,-1 1 16 0,-1 0-9536 16,0 1-1904-16</inkml:trace>
  <inkml:trace contextRef="#ctx0" brushRef="#br0" timeOffset="32713.51">21095 2780 27759 0,'0'0'1216'0,"-5"1"272"0,5-1-1184 0,0 0-304 0,0 0 0 0,0 0 0 15,0 0 704-15,0 0 64 0,0 0 32 0,0 0 0 16,0 0-96-16,7 4 0 0,2 0-16 0,2-1 0 0,1-1-368 0,1-1-64 15,1-1 0-15,2-1-16 0,1-2-240 0,0-2 0 16,1 0-144-16,3-3 144 16,0-2-2240-16,2 0-368 0,2-1-64 0</inkml:trace>
  <inkml:trace contextRef="#ctx0" brushRef="#br0" timeOffset="33136.17">21634 2505 25503 0,'0'0'1136'0,"0"-5"224"0,0 0-1088 15,1 0-272-15,-1 5 0 0,0 0 0 0,0 0 1344 0,0 0 224 16,0 0 32-16,0 0 16 0,0 0-448 0,0 0-80 16,0 7-32-16,0 3 0 0,-1 4-368 0,0 3-80 15,-1 1-16-15,0 3 0 0,-1 2-176 0,-1 2-32 16,0 0-16-16,1 2 0 0,0 3-160 0,0-1-16 0,1-1-16 0,0-1 0 16,1-3-176-16,1-1 0 0,1-2 0 0,0-2 0 15,0-2 0-15,0-2 0 0,2-3 128 0,-1-2-128 16,-1-3 0-16,-1-7 0 0,0 0 0 0,0 0 0 15,0 0-256-15,0 0-48 0,4-5 0 0,0-4 0 16,-1-2-32-16,0-6-16 0,0-3 0 0,1-5 0 16,-1-3-208-1,1-3-32-15,2-1-16 0,-4-1 0 0,1-2 224 0,1 0 64 0,-2-1 0 0,-1 5 0 0,1 2 320 0,0 5 0 16,1 3 0-16,0 3 128 0,0 4 192 0,1 2 16 16,-1 3 16-16,1 2 0 0,0 2-32 0,-4 5 0 15,6-2 0-15,3 2 0 0,1 2 0 0,-1 1-16 16,-3 4 0-16,3 2 0 0,1 2 32 0,1 2 16 15,0 2 0-15,0 3 0 0,0 1-128 0,-2 0-32 16,1 1 0-16,-2 1 0 0,0 1-192 0,0 0 144 16,-2-1-144-16,1 1 128 0,-1 0-128 0,-1 0 0 15,1-1 144-15,-1-1-144 16,-2-2-336-16,1 0-144 0,-2-3-32 0,0-1 0 16,-1-3-2688-16,-1-3-528 0</inkml:trace>
  <inkml:trace contextRef="#ctx0" brushRef="#br0" timeOffset="33261.75">21688 2819 30287 0,'0'0'1344'0,"0"0"272"0,7-1-1296 15,1-1-320-15,1-1 0 0,1-1 0 0,0 1 0 0,2-1-160 16,4-3 16-16,3-1 0 0,2 2 144 0,1-1 0 16,2 2 0-16,2-2-8848 15,4 1-1744-15</inkml:trace>
  <inkml:trace contextRef="#ctx0" brushRef="#br0" timeOffset="33904.18">20658 3476 14047 0,'-15'-1'624'0,"8"1"128"0,-1 1-608 0,-1 0-144 0,0 0 0 0,0-1 0 15,0-1 1312-15,1 0 224 0,1 0 64 0,-1 1 0 16,0 0 128-16,2 0 16 0,-1 0 16 0,1 0 0 16,1-1-160-16,1 1-48 0,-2 0 0 0,3 0 0 15,-3-1-320-15,1 1-64 0,5 0-16 0,-5 1 0 16,5-1-416-16,0 0-96 0,0 0 0 0,0 0-16 15,0 0-368-15,0 0-64 0,0 0 0 0,0 0-16 16,0 0-176-16,6 3 0 0,2-1 0 0,3-1 128 0,3-1-128 0,5-1 0 16,6-2 0-16,0-1 0 15,6-4 0-15,4-2 0 0,5-2 0 0,4-1 0 0,6-3 0 16,9 0 0-16,7-2 0 0,4-2 0 0,5-2 144 0,7-2-144 16,10-2 160-16,3-2-160 0,2 1 0 0,7-2 128 15,6 1-128-15,2-2 0 0,0-1 0 0,2 3 0 16,3 1 0-16,-3 3 0 0,-3 1 128 0,-2 1-128 15,-2 3 0-15,-6 3 0 0,-6 0 0 0,-7 2 128 16,-6 2-128-16,-6 1 0 0,-6 1 0 0,-8 1 0 16,-6 1 128-16,-7 2-128 0,-6-1 0 0,-7 2 0 15,-5-1 128-15,-5 2-128 0,-6-1 128 0,-5 3-128 16,-3 0 176-16,-2 1-176 0,-3 0 192 0,-7 1-192 16,0 0 192-16,0 0-192 0,0 0 0 0,0 0-304 15,0 0 48-15,0 0 0 16,0 0-2080-16,-9 2-416 0,0 0-64 0</inkml:trace>
  <inkml:trace contextRef="#ctx0" brushRef="#br0" timeOffset="35047.58">21136 3703 14047 0,'0'0'624'0,"0"-6"128"0,0 0-608 0,0-2-144 0,2-1 0 0,0 0 0 0,1-1 1600 0,0 2 304 15,0-1 48-15,1 0 16 0,-1 1-448 0,2 1-96 16,-2-1-16-16,0 1 0 0,1 2-320 0,-4 5-80 15,2-6-16-15,-2 6 0 0,0 0-192 16,0 0-32-16,0 0-16 0,0 0 0 0,0 0-240 0,2 8-32 16,-1 1-16-16,-1 3 0 0,0 2-48 0,-1 4-16 15,0 2 0-15,0 4 0 0,0 0-128 0,0 1-16 16,-1 3-16-16,1 0 0 0,1 2-96 0,-1-1-16 16,0-2 0-16,0 2 0 0,0-1-128 0,1 0 128 15,0-3-128-15,0-2 128 0,0-2-128 0,2-2 0 16,-1-2 144-16,0-1-144 0,0-4 224 0,2 0-32 0,-1-2 0 0,0-2 0 15,-2-8 128-15,3 5 0 16,-3-5 16-16,0 0 0 0,7 3-112 0,0 0-32 16,-7-3 0-16,7 0 0 0,1-1 0 0,1-3-16 15,-2 1 0-15,2 0 0 0,3-1-32 0,-1 0 0 16,-1-2 0-16,1 1 0 0,0-1-144 0,0 1 0 16,0-1 0-16,1 0 128 0,2-1-128 0,-1 2 0 15,-2 0 0-15,1 1 0 16,1 0-336-16,-2 0-112 0,0 2 0 0,-1 1-16 15,-1-1-1920-15,0 0-384 0,-2 0-80 0</inkml:trace>
  <inkml:trace contextRef="#ctx0" brushRef="#br0" timeOffset="36331.18">21521 4076 13823 0,'0'0'1216'0,"0"0"-960"16,0 0-256-16,0 0 0 0,0 0 1216 0,0 0 208 15,2-6 48-15,-2 6 0 0,0 0-320 0,3-5-48 0,2 0-16 0,0-1 0 16,-1-1-560-16,1 0-112 0,0 0-32 16,-1-1 0-16,2 0-128 0,-2 1-48 15,0-2 0-15,-2 1 0 0,0-1-48 0,-1 2-16 0,0-2 0 16,-1 1 0-16,0 0 48 0,-2 2 16 0,0-1 0 15,-1 3 0-15,-2 2 272 0,0 0 48 0,-1 1 16 0,0 2 0 16,-1 2 128-16,0 1 32 0,0 3 0 16,-1 1 0-16,-1 2-192 0,1 2-48 0,1 1 0 0,0 0 0 15,1 1-208-15,0 1-32 0,1 1-16 0,1 0 0 16,3 1-16-16,0-2-16 0,1 1 0 0,2-2 0 16,2-1 32-16,0-1 16 0,0-2 0 0,3 0 0 0,-2-1-32 0,2-1-16 15,1-3 0-15,-1-1 0 0,2 0-176 0,1-2 0 16,1-1 144-16,0-2-144 0,0-1 0 0,1-3-288 15,0-1 48-15,0-2 16 16,-1-1-880-16,0-3-176 0,0-2-48 0,0-2 0 16,0 1-2432-16,-1-3-480 0</inkml:trace>
  <inkml:trace contextRef="#ctx0" brushRef="#br0" timeOffset="36815.81">21710 3863 1839 0,'-2'-4'160'0,"-1"-1"-160"16,0 0 0-16,-2 1 0 0,1 0 4800 0,0 1 944 15,-1 0 176-15,1 0 32 0,-1 1-3072 0,5 2-640 16,0 0-112-16,0 0-16 0,0 0-992 0,-4 4-192 15,4-4-32-15,-2 6-16 0,-1 1-464 0,1 2-96 16,2 0 0-16,0 4-16 0,0 0-112 0,0 2-32 16,2 3 0-16,-1-1 0 0,1 1-160 0,0 1 0 15,1-1 144-15,0 2-144 0,-1 0 0 0,0 1 0 16,-1-1 0-16,1-1 0 0,-1-1 0 0,0 0-208 0,1-2 16 0,-1 0 16 31,-1-3-768-31,0-2-144 0,0-4-48 0,0-7 0 16,0 0-336-16,0 0-80 0,0 0-16 0,0 0 0 15,0 0-16-15,0 0 0 0,-5-5 0 0,0-2 0 16,0 0 656-16,1-1 128 0,0 0 32 0,-1 2 0 0,1-1 960 0,0 2 208 0,1-2 48 0,1 0 0 0,2 1 528 0,0 0 112 16,1 1 32-16,1-1 0 15,2 0-352-15,0-1-64 0,3 0 0 0,1 0-16 16,2-1-480-16,2-1-80 0,2 0-128 0,0 0 176 0,0-4-176 0,3 1 0 16,-1-2 0-16,1 0 0 0,-1-2 0 15,-2 1 0-15,0 0 0 0,-2-2 0 16,-1 1 160-16,-2-2-160 0,-2 1 192 0,-1 2-192 15,-3 1 368-15,-3 1-48 0,0 0 0 0,0 2 0 0,-4 2 416 0,0 1 80 16,-1 2 16-16,0 2 0 0,0 1-192 0,-1 0-48 16,0 2 0-16,0 1 0 0,1 1-208 0,-1 2-64 15,1-1 0-15,0 2 0 0,2 3-192 0,1 2-128 16,-1-1 128-16,2 5-128 0,1 0 0 0,1 1 0 16,0 1 0-16,1 2-128 0,2 1 128 0,0 1 0 15,-1 1 0-15,0-1 0 0,1 0 0 0,0-1 0 16,0 0 0-16,2-1 0 0,-1 0 0 0,1-1 0 15,-1 1 0-15,1-2 0 16,-2 0-1520-16,2-2-272 0,-1-1-48 0</inkml:trace>
  <inkml:trace contextRef="#ctx0" brushRef="#br0" timeOffset="36987.8">21816 4099 19343 0,'-7'-10'1728'0,"7"10"-1392"0,-4-5-336 0,2 0 0 0,1-1 2384 0,1 1 416 15,1-2 80-15,2 3 0 0,4-3-2112 0,0 2-448 16,1-1-64-16,3 0-32 0,3-1-48 0,1-1-16 0,3 1 0 16,1-1 0-16,3-1-160 0,1 1-192 0,1 0 32 0,-1-2-8992 15,-1-2-1792-15</inkml:trace>
  <inkml:trace contextRef="#ctx0" brushRef="#br0" timeOffset="37317.4">22304 3328 25791 0,'0'0'1152'0,"-3"-7"224"0,1 0-1104 0,1 1-272 16,1-1 0-16,0 2 0 0,-1-1 912 0,1 6 128 0,0-4 32 0,0 4 0 15,0 0 272-15,0 0 64 16,0 0 16-16,0 0 0 0,-3 7-656 0,-1 6-144 15,0 1-32-15,0 5 0 0,-1 3-192 0,-3 3-32 0,1 3-16 16,-2 5 0-16,0 5 32 0,0 3 16 16,1 4 0-16,-2 1 0 0,-2 0-144 0,1 1-16 15,1-2-16-15,1-1 0 0,0-1-224 0,0-2 0 16,2-2 128-16,0-3-128 0,-2-2 128 0,3 0-128 0,0-3 176 16,2-1-176-16,0-4 128 0,0-2-128 0,1-3 0 0,-1-1 0 31,1-5-384-31,1-2-144 15,1-2-32-15,0-3 0 0,1-8-1488 0,0 0-320 0,0 0-48 0,0 0-12448 0</inkml:trace>
  <inkml:trace contextRef="#ctx0" brushRef="#br0" timeOffset="37928.3">22317 4035 13823 0,'0'0'1216'0,"0"0"-960"15,0 0-256-15,0 0 0 0,0 0 1424 0,0 0 240 16,0 0 64-16,0 0 0 0,0 0-720 0,0 0-144 16,0 0-32-16,0 0 0 0,0 0-272 0,0 0-64 15,0 0-16-15,0 0 0 0,0 0-352 0,0 0-128 16,0 0 0-16,0 0 144 0,0 0-16 0,5 2 0 16,-5-2 0-16,0 0 0 0,0 0 48 0,0 0 0 15,0 0 0-15,0 0 0 0,0 0 112 0,4 6 32 16,-4-6 0-16,0 0 0 0,0 0 48 0,0 0 16 15,0 0 0-15,0 0 0 0,0 6-112 0,0-6-16 16,0 0 0-16,0 0 0 0,0 0-256 0,0 0 128 0,0 0-128 0,0 0 0 16,0 0 128-16,0 0-128 0,3 6 0 0,-3-6 0 15,0 0 256-15,0 0-48 0,0 0-16 0,5-1 0 16,1-2 256-16,-1 0 64 0,1-2 0 0,-1-2 0 16,1-1-32-16,0-2 0 0,2-2 0 0,2-1 0 15,-1-2-192-15,1-3-32 0,0-2-16 0,1-2 0 16,0-1-112-16,0-1-128 0,0 0 176 0,0 0-176 15,-1-1 0-15,-2 3 0 0,0 3 0 0,-1 2-144 16,-1 2-192-16,-2 3-48 0,-1 2 0 0,-2 2 0 31,-2 2-64-31,1 6 0 0,0 0-16 0,-7 0 0 0,1 3 48 0,-1 1 16 0,-1 3 0 0,1 1 0 16,-2 1-16-16,1 2 0 0,0 0 0 0,2 0 0 0,-1-1 112 0,2-1 32 16,0 0 0-16,4 0 0 0,0-3 272 0,1 2 0 15,0-2-128-15,2 2 128 0,1 0 144 0,0 1 96 16,0-1 16-16,3 2 0 0,0 0 320 0,1 0 80 15,1 0 16-15,-1 1 0 0,1 1-32 0,1-1 0 16,0-1 0-16,-1 1 0 0,1-1-80 0,0-1-32 16,0 0 0-16,1-2 0 0,-2 0-16 0,1-1 0 15,0 0 0-15,0-2 0 0,0-1-208 0,-1-1-48 0,2-1-16 16,-1-2 0-16,-1-3-112 0,0 1 0 16,-2-1-128-16,0-1 192 0,-1 1-192 0,0-2 0 15,-2 2 0-15,-1 0 0 16,-1-2-464-16,-1 2-192 0,0 4-48 0,-1-5 0 15,1 5-2176-15,0 0-448 0</inkml:trace>
  <inkml:trace contextRef="#ctx0" brushRef="#br0" timeOffset="38272.97">22756 3441 23951 0,'-10'-21'2128'0,"5"12"-1696"0,1-1-432 0,1-1 0 0,0 0 896 0,2 0 112 0,1 0 16 0,1 1 0 0,2-1-304 0,0 1-48 15,1 1-16-15,0 1 0 16,1 1 432-16,2 2 64 0,0 0 32 0,1 2 0 16,1 0-288-16,0 2-48 0,1 0-16 0,2 2 0 0,1 2-256 0,1 1-48 15,-1 3-16-15,2 1 0 0,0 2-112 0,1 2-16 16,0 1-16-16,1 3 0 0,-2 4-96 0,-1 3-16 15,-1 3 0-15,1 3 0 0,-3 3 0 0,-1 4 0 16,-3 5 0-16,-1 3 0 0,-4 3-80 0,-1 4-32 16,-2 1 0-16,-2-1 0 0,-3 1-16 0,0-1 0 15,-5-3 0-15,-4-1 0 0,-1 0-288 0,-4-3-64 16,-3-5-16-16,-4 0 0 16,-2-3-544-16,-3-1-112 0,-3-2-32 0,-1-2 0 15,1-2-1472-15,0-3-288 0,1-2-64 0</inkml:trace>
  <inkml:trace contextRef="#ctx0" brushRef="#br0" timeOffset="38648.5">21078 3500 5519 0,'-5'-4'496'0,"-2"1"-496"16,-2-1 0-16,0 2 0 0,1 2 4656 0,-1 2 832 15,-2 2 160-15,1 0 48 0,1 1-3920 0,0 4-784 16,-1 3-160-16,-1 5-16 0,2 3-240 0,-1 5-64 15,0 5 0-15,0 3 0 0,0 4 16 0,-1 5 0 16,1 4 0-16,0 4 0 0,1 3 80 0,2 4 16 16,1 1 0-16,3-1 0 0,3-1-416 0,2-2-80 15,4-1 0-15,1-1-128 0,4-3 176 0,4-2-176 16,2-4 160-16,4-2-160 0,1-3 160 0,3-2-160 16,4-3 160-16,2-5-160 0,3-4 0 0,0-4-320 15,3-5 64-15,5-6 0 16,4-4-1952-16,8-7-384 0,8-7-80 0</inkml:trace>
  <inkml:trace contextRef="#ctx0" brushRef="#br0" timeOffset="39229.74">23114 3280 9215 0,'-10'-14'816'0,"6"6"-656"15,-2-2-160-15,3-1 0 0,1 0 5056 0,2-1 960 16,1-1 208-16,2 0 48 0,2 1-4672 0,0 1-944 16,0 1-176-16,1 1-32 0,2 1 208 0,1 3 48 15,1 0 16-15,2 3 0 0,1 1-432 0,0 3-96 16,0 2 0-16,1 1-16 0,-5 3-176 0,0 2 0 16,-2 2 0-16,-2 2 0 0,-1 4 160 0,-4 3-160 15,-4 2 192-15,-2 1-192 0,-3 2 176 0,-2 1-176 16,-3-2 160-16,-1-1-160 0,3-1 176 0,-1-3-176 0,2-2 192 0,2-4-192 15,-1-1 448-15,3-3-32 16,-1-2 0-16,2-3 0 0,3 0 320 0,3-5 64 0,0 0 16 16,0 0 0-16,0 0-368 0,0 0-80 0,0 0-16 0,7-1 0 15,0-2-352-15,6 0 144 0,0 1-144 0,4-2 0 16,3-2 0-16,3 1 0 0,4-2 0 0,1 0 0 16,3 1 0-16,1-2 0 0,1 0 0 0,-2 1 0 15,-3 0 0-15,-1 0 0 0,-2 2 0 0,-2-1 0 0,-2 1 0 16,-3 1 0-16,-5 0 0 0,-3 2 0 15,-3 0 0-15,-7 2 0 0,7-1 0 0,-7 1 160 0,0 0-32 0,0 0 0 16,0 0 0-16,0 0 0 0,0 0-256 0,0 0-64 16,0 0-16-16,0 0 0 15,-3 5-2096-15,-2 0-432 0,1-2-80 0</inkml:trace>
  <inkml:trace contextRef="#ctx0" brushRef="#br0" timeOffset="53314.28">24464 5369 5519 0,'0'0'496'0,"0"0"-496"15,3-4 0-15,2-1 0 0,-1 1 992 0,0 0 96 16,1-2 32-16,-2 2 0 0,0-2-64 0,1 1-16 16,-3-2 0-16,1 0 0 0,1 1-240 0,0-2-48 15,-2 0-16-15,0 1 0 0,0-1-272 0,0 0-48 16,-2 0-16-16,0 0 0 0,1 0-144 0,0-1-16 15,-1 3-16-15,1-2 0 0,1-1 304 0,0 2 64 16,-1-1 16-16,-2 0 0 0,-3 0-480 0,1 2-128 16,-1 0 0-16,1 1 0 0,-3 0 208 0,0 2 32 0,1 0 0 0,0 0 0 15,-2 0-112-15,0 1-128 16,-1 0 176-16,1 1-176 0,-3 0 160 0,0 0-160 16,-1 0 128-16,-2 1-128 0,1 0 160 0,-1 1-160 15,-2 0 192-15,1 1-192 0,0 0 224 0,-1 0-64 16,0 1-16-16,-1 0 0 0,0 0 16 0,0 3 0 15,1-1 0-15,-1 2 0 0,1 0-32 0,0 1-128 0,1 1 192 0,-1 0-64 16,1 1-128-16,1 1 128 0,2 0-128 0,0 2 128 16,-2 1-128-16,2 0 160 0,-1 1-160 0,2-1 160 15,0 0 0-15,0 1 0 16,0 0 0-16,0 0 0 0,1 2-160 0,0-1 160 0,0 1-160 0,0 1 160 0,-1 0-160 0,2 0 192 16,-1-2-192-16,0 2 192 15,-1-2-192-15,1 2 0 0,0 1 144 0,1-1-144 0,-1 3 0 0,1-1 128 31,2 1-128-31,-3 0 0 0,0 0 0 0,1 0 0 0,1-1 0 0,1-1 0 0,-1 1 0 0,0-1 0 16,2 0 0-16,0 0 0 0,0 2 0 0,0 1 0 16,2-1 0-16,-1 1 0 0,2-1 0 0,1 1 0 15,1 0 0-15,1 0 0 0,1 1 0 0,1 1 0 16,0 1 0-16,2-2 0 0,0-1 0 0,1 0 128 16,0 0-128-16,1 0 0 0,2-1 144 0,1-2-144 15,0 0 192 1,0 1-192-16,-1 0 176 0,2-2-176 0,1-1 160 0,1 0-160 0,-1 1 160 0,3-1-160 15,-3-2 160-15,2-1-160 0,0 1 208 0,1-2-48 16,2 0-16-16,-2-1 0 0,2 0 48 0,2-1 16 16,1-1 0-16,-1 0 0 0,3-1 96 0,1 0 16 15,1-3 0-15,2 1 0 0,-1-1-64 0,0 1-16 0,1-3 0 0,0 0 0 16,-2-1 32-16,0-2 16 0,0-1 0 0,-1-2 0 16,-1-3-32-16,-1 0-16 0,-2-2 0 0,0 0 0 15,-2-1 16-15,2-1 16 0,1-2 0 0,-3 0 0 16,1-1-64-16,0-1-16 0,2-3 0 0,1 0 0 15,1-1-48-15,1 0-16 0,1-3 0 0,0 0 0 16,0 0-128-16,-2 1 128 0,1-1-128 16,-1 0 128-16,-1-3-128 0,-3 0 0 0,-1 0 0 0,-2 0 0 15,-2 0 128-15,-1-2-128 0,-2 1 0 0,0 1 128 16,-2 0-128-16,0 0 128 0,-3 0-128 0,2-1 128 16,-3-2-128-16,0 0 128 0,0-1-128 0,-1 0 128 15,1-2-128-15,0 1 0 0,0-3 0 0,-1 1 128 16,0-1-128-16,-1 2 0 0,0-1 0 0,0 3 0 0,0 1 0 15,-1 2 0-15,-1 0 0 0,0 1 0 0,-1 0 176 0,-1 0 0 16,-2-1 0-16,1 2 0 0,-2 3-176 0,0-1 128 16,-2 1-128-16,-1 0 128 0,-1-3-128 0,0 3 0 15,-1 0 0-15,0 1 128 0,-1 1-128 0,0 0 0 16,-1 2 0-16,-1 1 0 0,-2-1 0 0,1 2 0 16,-2 0 0-16,1 1 0 0,-1 1 0 0,1 1-144 15,-1 1 144-15,1 2 0 0,-2 1-144 0,1 1 144 16,-1 0 0-16,1 3-144 15,-2 0 16-15,-1 0 0 0,-2 2 0 0,-2 3 0 16,-3 0-1776-16,-3 2-336 0,-6 1-80 0</inkml:trace>
  <inkml:trace contextRef="#ctx0" brushRef="#br0" timeOffset="64992.78">5964 14911 24879 0,'-11'-4'2208'0,"11"4"-1760"15,-9-1-448-15,1 1 0 16,0 0-672-16,-1 0-224 0,-1 0-32 0,1 0-16 0,1 0 752 0,-1 0 192 16,0-1 0-16,1 0 0 0,1 0 0 0,7 1 0 15,-5-4 0-15,2-2-6448 16,0-1-1168-16</inkml:trace>
  <inkml:trace contextRef="#ctx0" brushRef="#br0" timeOffset="65729.81">5911 7363 7135 0,'0'0'320'0,"0"0"64"0,0 0-384 0,0 0 0 0,0 0 0 0,0 0 0 16,0 0 0-16</inkml:trace>
  <inkml:trace contextRef="#ctx0" brushRef="#br0" timeOffset="66355.7">5779 15200 15023 0,'-9'-6'656'0,"9"6"160"0,-5-3-656 0,5 3-160 16,-6-4 0-16,6 4 0 15,0 0-320-15,-5-5-112 0,5 5-16 0</inkml:trace>
  <inkml:trace contextRef="#ctx0" brushRef="#br0" timeOffset="68079.35">5306 14662 5519 0,'0'0'240'0,"0"0"64"0,0 0-304 0,0 0 0 0,0 0 0 0,0 0 0 15,0 0 1024-15,0 0 128 0,0 0 48 0,0 0 0 16,0 0-944-16,0 0-256 0,0 0 0 0,0 0 128 15,0 0-128-15,11 1 0 0,-2-1 0 0,-9 0 0 16,0 0-128-16,10-1 128 0,-10 1-160 0</inkml:trace>
  <inkml:trace contextRef="#ctx0" brushRef="#br0" timeOffset="85158.27">15488 11501 6447 0,'0'0'576'0,"0"0"-576"0,4-6 0 0,1 1 0 15,-1-1 1600-15,-2 0 224 0,3-1 32 0,-1 0 16 16,0 1-144-16,1-1-48 0,-1 1 0 0,1 0 0 16,-1 1-112-16,-1-1-32 0,1 1 0 0,-1 0 0 15,-3 5 0-15,0 0 0 0,0 0 0 0,0 0 0 16,0 0-288-16,0 0-64 0,0 0-16 0,0 0 0 15,0 10-512-15,-1 2-96 0,0 2-32 0,0 3 0 0,0 2-368 0,-1 2-160 16,1 2 128-16,0 2-128 0,1 0 128 0,0 1-128 16,0-2 0-16,1 1 128 0,0 0-128 0,2-2 0 15,-1-2 0-15,0-1 0 0,0-2-208 0,0-3-32 16,1-2 0-16,-1-1 0 16,-2-1-1488-16,0-3-320 0,0-8-48 0,0 0-11728 0</inkml:trace>
  <inkml:trace contextRef="#ctx0" brushRef="#br0" timeOffset="85518.58">15435 11324 11967 0,'-16'-11'1072'0,"8"6"-864"16,0-1-208-16,-2 0 0 0,-1 1 3936 0,0 0 736 16,0 1 160-16,1 0 32 0,-2 3-3520 0,1 4-704 0,0 0-144 0,0 2-32 15,0 4-16-15,-1 3 0 0,1 3 0 0,-1 3 0 16,0 6-448-16,-1 4 0 0,0 5 0 0,-2 4 0 15,1 4 160-15,2 4-160 0,1 2 160 0,3 1-160 16,2-2 0-16,2 0 0 0,3 0 0 0,4-3 0 16,4-1 0-16,4-3 0 0,1-4 0 0,4-2 0 15,2-2 272-15,2-5-32 0,1-2-16 0,2-2 0 0,2-2 16 0,2-5 0 16,1-4 0-16,3-3 0 0,2-2 176 0,2-5 32 16,4-6 16-16,-1-4 0 0,2-5-176 0,-3-5-32 15,0-6-16-15,-3-8 0 0,-2-6-32 0,-2-7 0 16,-3-6 0-16,-2-6 0 0,-2-5-16 0,-4-3 0 15,-5-5 0-15,-5 3 0 0,-5 4 64 0,-4 5 0 16,-5 4 0-16,-4 6 0 0,-4 8 704 0,-4 5 160 16,-3 7 32-16,-5 5 0 0,-2 4-528 0,-6 5-112 15,-6 4 0-15,-1 5-16 0,-1 4-496 0,-1 3-288 16,3 3 32-16,1 5 16 16,3 3-1616-16,2 3-320 0,3 3-64 0,4 2-9648 15,4 2-1936-15</inkml:trace>
  <inkml:trace contextRef="#ctx0" brushRef="#br0" timeOffset="86113.35">16440 11176 29487 0,'0'0'1296'0,"-2"-5"288"0,1-1-1264 0,1 6-320 15,-4-3 0-15,4 3 0 0,0 0 688 0,0 0 80 16,0 0 0-16,-2 4 16 0,0 3-448 0,0 2-80 16,1 8-32-16,0 4 0 0,0 3-80 0,1 3-16 15,0 0 0-15,-2 4 0 0,1 2 64 0,-2 1 16 16,0 1 0-16,1 1 0 0,0-2-32 0,0 0-16 16,-1-5 0-16,1 0 0 0,1-4-160 0,0-2 192 15,0-3-192-15,0-3 192 0,1-3 144 0,0-3 48 16,0-2 0-16,0-3 0 0,0-6 144 0,0 0 48 0,0 0 0 0,0 0 0 31,3-6 32-31,1-5 16 0,1-3 0 0,1-2 0 0,1-3-400 0,3 0-80 16,0-2-16-16,0 2 0 0,0 1-128 0,1 3 0 15,1 0 0-15,0 3-176 0,0 3 176 0,-1 2-192 0,0 3 192 0,-1 3-192 16,-1 4 192-16,-1 0 0 0,1 2 0 0,-1 2 0 16,-3 3 0-16,1 1 192 0,-1 2-64 0,-1 1 0 15,-3-1-128-15,-1 1 128 0,-2 0-128 0,-2 2 128 16,0-1-128-16,-4 0 192 0,-1-2-64 0,0 0 0 15,-2-1 32-15,-2-1 16 0,0-1 0 0,-1-1 0 16,-1-2-176-16,-1 0 0 0,1-3 144 0,-1-2-144 16,1-1-480-1,1-2-160-15,0-3-48 0,2-1 0 0,2-3-2640 0,3-4-512 0,2-6-128 16</inkml:trace>
  <inkml:trace contextRef="#ctx0" brushRef="#br0" timeOffset="86441.57">16589 11470 5519 0,'15'1'240'0,"-8"0"64"0,0 1-304 16,0 2 0-16,1 1 0 0,0 1 0 0,-1 0 3968 0,2 1 752 15,-1-1 144-15,0 2 16 0,-2 1-2736 0,2 0-544 16,-4-1-128-16,2 2 0 0,-3 0-624 0,1 0-112 16,2 0-32-16,-2 0 0 0,0 0-336 0,-1 0-80 15,1-3-16-15,1 1 0 0,0-1-272 0,1-2 128 0,-2 0-128 0,2-2 0 16,-1-2 176-16,4-2-176 16,0-2 160-16,2-3-160 0,-1-2 0 0,2-1 0 0,0-5 0 0,0-1 0 15,0-3 0-15,0 0 0 16,0-3 0-16,-1 1 0 0,-1 0 0 0,-1 3 0 15,-1 0 0-15,-3 5 0 0,-2 3 384 0,1 3 16 0,-4 6 16 16,0 0 0-16,0 0 528 0,0 0 96 0,-2 6 32 0,-1 4 0 16,1 2-704-16,0 1-144 0,-1 2-32 15,0 0 0-15,3 2-192 0,-1 0 0 0,1 1 128 0,0-2-128 16,1-1 0-16,2-2 0 0,0 1 0 0,1-3 0 16,3-1 0-16,0-2-240 0,2-2 48 0,2-1 16 31,2-3-752-31,2-3-160 0,4-4-16 0,2-2-16 15,3-4-800-15,0-5-144 0,0-4-48 0,0-3-10800 0</inkml:trace>
  <inkml:trace contextRef="#ctx0" brushRef="#br0" timeOffset="87317.38">17311 11305 9215 0,'2'-9'816'0,"-2"9"-656"0,-1-3-160 0,-2 1 0 15,-1-1 2912-15,0 1 544 0,-2 2 128 0,1 0 0 0,-2 1-1312 0,-1 1-272 16,0 1-48-16,-1 0-16 16,-2 2-768-16,2 2-144 0,1 1-48 0,-1 2 0 15,-2 1-320-15,-1 2-64 0,1 1-16 0,0 4 0 16,0 2-192-16,1 2-32 0,4-2-16 0,-1 1 0 0,2 0-208 0,3 1-128 15,0-2 160-15,2-1-160 0,3-2 0 0,1 0 0 16,3-2 0-16,0 0 0 0,3-2 0 0,2-3 0 16,2-3-128-16,1-1 128 15,4-3-720-15,2-2-48 0,1-3 0 0,2-2 0 16,2-4-64-16,2-4-32 0,0-5 0 0,2-4 0 16,0-5-288-16,-3-5-64 0,-2-5-16 0,-1-3 0 15,-4 0 368-15,-1-1 80 0,-3 0 16 0,-3 1 0 0,-3 4 1040 0,-3 3 224 0,-1 3 32 0,-3 5 16 16,-2 2 1152-16,-1 3 224 15,-1 3 64-15,-1 4 0 0,-1 2-464 0,-1 2-96 0,1 3-16 0,3 5 0 16,-5-2-736-16,5 2-160 0,-6 5-16 16,1 3-16-16,-1 3-352 0,-1 3-128 0,1 4 0 15,-1 3 144-15,1 3-144 0,-1 3 0 0,0 4-160 16,1 2 160-16,0 2 0 0,1 0 0 0,0 1-128 0,1-3 128 16,2-1 0-16,0-3 0 0,1-1 0 0,2-3 0 15,1-3 0-15,0-2 0 0,1-5 0 0,2-2 0 16,-1-3 0-16,2-2 160 0,-1-2-160 15,1-3 128-15,-6-3 0 0,7-2 0 0,2-4 0 0,-1-4 0 16,1-3-128-16,2-3 192 0,0-5-192 0,0-4 192 0,0-2-192 16,0 1 0-16,0 0 0 0,-1 3 0 0,-2 3 0 0,0 2 128 15,-2 3-128-15,-1 3 0 0,-2 3 320 0,1 2 0 16,-3 2-16-16,-1 5 0 0,0 0 320 0,0 0 64 16,0 0 16-16,-4 7 0 0,2 2-512 0,0 2-192 15,-2 1 128-15,0 2-128 0,-1 2 0 0,0-1 0 16,1 0 128-16,1 2-128 0,1-2 0 0,0 1 0 15,2-1 0-15,3-1 0 0,1-2 0 0,-2-1 0 16,2-2 0-16,0-2 0 0,3-2-208 0,1-1 16 16,3-3 16-16,0-2 0 0,4-3-176 0,1-2-32 15,4-4-16-15,0-4 0 16,2-4 208-16,1-4 64 0,2-6 0 0,0-1 0 0,1-4 0 0,-2-2 0 16,-1-4 0-16,-3 3 0 0,-4 2 128 0,-1 2 0 15,-3 2 0-15,-2 4-128 0,-3 3 320 0,-1 3 64 0,-3 3 0 0,-1 4 16 16,-2 2 304-16,0 3 48 15,-1 3 16-15,1 5 0 0,0 0-192 0,0 0-48 16,-6 3 0-16,-1 4 0 0,2 2-400 0,-3 4 0 16,-1 2 0-16,0 4 0 0,0 1 0 0,1 3 0 0,-2 3 0 15,0 3-176-15,1 0-32 0,2 2-16 16,2-1 0-16,2 0 0 0,0-3 224 0,3 0 192 0,2-3-48 0,1-1 0 16,2-2-144-16,2-3 0 0,1 0-160 0,0-4 160 31,2-2-512-31,1-3-16 0,3-2 0 0,-2-3 0 15,0-4-80-15,1-3-16 0,1-4 0 0,2-3 0 0,1-4 368 0,0-1 64 0,-2-4 0 0,1-1 16 0,-3 0 176 0,1 2 0 16,-4-1 0-16,0 4 0 0,-1 1 0 0,-2 3 192 16,-4 2-64-16,0 2 0 0,-1 3 304 0,-2 4 64 15,0 0 16-15,0 0 0 0,0 0-64 0,0 0-16 16,-3 8 0-16,-1 2 0 0,1 1-304 0,1 2-128 16,0 2 0-16,0-1 128 0,0 0-128 0,2 0 0 15,0-1 0-15,2-1 0 0,0 0 0 0,0 0-272 16,2-1 64-16,0 0 16 15,1-1-1424-15,3-3-288 0,1-2-48 0,2-2-15184 16</inkml:trace>
  <inkml:trace contextRef="#ctx0" brushRef="#br0" timeOffset="87476.64">18351 11156 39279 0,'-21'-10'1728'0,"12"6"384"0,0 0-1696 0,-1-1-416 16,1 2 0-16,1 0 0 0,2 0 0 0,0 1-224 15,1 1 32-15,5 1 0 16,0 0-880-16,0 0-160 0,0 0-48 0,3 6 0 31,2 0-992-31,4 2-208 0,3 0-32 0,3 0-10064 0</inkml:trace>
  <inkml:trace contextRef="#ctx0" brushRef="#br0" timeOffset="88133.32">18447 11641 12895 0,'0'0'576'0,"0"0"112"0,0 0-560 0,0 0-128 0,-5 3 0 0,5-3 0 0,0 0 4736 0,0 0 896 31,-4 1 192-31,4-1 48 0,0 0-3776 0,0 0-752 0,0 0-160 0,2-6-32 0,-1 0-576 0,3-2-112 16,0-2-16-16,2 0-16 0,0-1-304 0,2-1-128 15,1 0 0-15,-1 1 128 0,0 1-128 0,1 1 0 16,0 3 0-16,0 2 0 0,-1 2-224 0,1 1 80 16,1 3 16-16,-1 3 0 0,-1 1-32 0,1 2 0 15,0 1 0-15,1 1 0 0,2 0 160 0,-1-2 0 16,1 0-144-16,3 0 144 0,-1-2 0 0,1 0 0 15,-1-3 0-15,1-2 0 0,0-1 0 0,1-2 0 16,-1-1 0-16,1-2 0 0,0-2 0 0,-2-3 0 0,0-1 0 0,-5-2 0 16,2-4 192-16,-1-1-32 0,-4-1-16 0,-1-2 0 15,-1-1-16 1,-2 2 0-16,-3 1 0 0,0 4 0 0,-4 2 128 0,1 2 32 16,1 1 0-16,-2 4 0 0,-1 3 112 0,-3 2 32 31,0 2 0-31,0 3 0 0,1 3-432 0,0 3 0 15,-2 2-144-15,1 2 144 0,1 2-240 0,3 0 64 16,0 1 16-16,2-1 0 0,1 1 160 0,2-2-160 0,1-2 160 0,2 0-160 16,3 0 160-16,-1-4-128 15,1-1 128-15,0-2-128 0,3-3 128 0,0-1 0 0,0-2 0 16,0-2 0-16,0-4 0 0,2-2 176 0,-1-3-48 16,1-4 0-16,0-1 96 0,-1-3 16 0,0-1 0 0,-1 1 0 15,-1 0-32-15,-2 1 0 0,0 3 0 0,-2 2 0 0,-1 2 208 0,1 2 32 16,-2 2 16-16,-2 7 0 0,0 0-112 0,0 0-32 15,0 0 0-15,0 0 0 0,1 6-192 0,1 4-128 16,0 3 160-16,0 3-160 0,-2 4 0 0,-2 4 0 16,1 5 0-16,-1 3 0 0,-2 2 0 0,-2 8 0 15,1 4 0-15,-2 5 0 0,-1 2 0 0,2 4-128 16,-1-1 128-16,2 0 0 0,-1-3 0 0,2-1 0 16,1 1 0-16,-1-3 0 0,2-4 0 0,0-2 0 15,-1-3 0-15,0-5 0 0,1-3 0 0,-1-6 0 16,-2-4 0-16,1-4 0 0,1-3 224 0,-2-5-48 15,-2-3-16-15,0-2 0 0,2-5 160 0,-5-2 16 16,-1-5 16-16,-1-4 0 0,1-4 144 0,0-6 16 16,0-5 16-16,1-2 0 0,0-3-272 0,2-1-64 15,0-1-16-15,6 0 0 0,-1 0-176 0,4 2 0 16,2 1 0-16,2 3 0 0,1 1-208 0,2 4-32 16,2 4 0-16,3 1 0 15,4 4-1920-15,2 4-384 0,3 1-80 0,4 3-16672 0</inkml:trace>
  <inkml:trace contextRef="#ctx0" brushRef="#br0" timeOffset="90299.21">19828 11449 18431 0,'0'0'1632'0,"0"0"-1312"0,0 0-320 0,0 0 0 15,0 0 2144-15,0 0 352 0,0 0 80 0,0 0 16 16,7 0-1184-16,1 1-224 0,1 0-48 0,3 0-16 15,0 0-224-15,3 0-32 0,2-1-16 0,1 0 0 16,4-2-464-16,1 1-112 0,4-1-16 0,-1 0 0 16,4-2-128-16,0 1-128 0,-1-1 192 0,-1-1-192 15,-2 1 176-15,-3 0-176 0,-2-1 160 0,-2 0-160 16,-4-1 144-16,-1 1-144 16,-3 0 128-16,-3 2-128 0,-1 0 240 0,-3-2-48 0,-4 5 0 0,0 0 0 0,0 0 128 0,-1-4 0 15,-1-1 16-15,-2 2 0 0,-3 0 48 0,-3 1 0 16,0 1 0-16,-4-1 0 15,-3 2-192-15,-2 2-16 0,-7-1-16 0,1 1 0 0,-1 0-160 0,-2 0 0 16,0 3 0-16,-1 1 0 0,0 2 0 0,1 2 128 16,-1 1-128-16,3 2 0 0,-2 2 0 0,2 2 0 15,-1 1 128-15,4-1-128 0,-3 1 0 0,2-2 0 16,1 0 0-16,2-1 0 0,1-1 0 0,3 1 0 16,2-3 0-16,3-1 0 0,2 0 0 0,3-1 0 0,3-2 0 0,3 1 0 15,1-2 0-15,2 1 0 0,4-2 0 0,1 1 0 16,4-1 0-16,3 0 0 15,0-1 0-15,2-1 0 0,2-2 0 0,1-2 0 16,-1-2 176-16,0-3-176 0,-2 0 224 0,0-2-48 16,-2-1-16-16,-2 0 0 0,-2-2 80 0,-2-1 16 0,-3-2 0 0,0-1 0 15,-3 0 160-15,-1 1 32 0,-2 0 16 0,-2 1 0 16,-2-1-80-16,0 2-32 0,-2 2 0 0,-1 1 0 16,0 2-176-16,-1 3-48 0,-1 1 0 0,0 2 0 31,-1 1-432-31,0 2-80 0,0 3-32 0,1 1 0 0,1 3-2304 15,3 2-464-15,0 2-80 0,4 0-32 0</inkml:trace>
  <inkml:trace contextRef="#ctx0" brushRef="#br0" timeOffset="91660.27">20220 11860 4607 0,'0'0'192'0,"0"0"64"0,-3-3-256 0,3 3 0 0,-2-3 0 0,2 3 0 16,-3-5 1952-16,3 5 352 0,-2-4 64 0,0 0 0 15,-1-1-592-15,-1 2-128 16,2 0-32-16,2 3 0 0,-2-5-144 0,0 2-16 16,2 3-16-16,-4-5 0 0,4 5-176 0,-3-2-48 0,-1 1 0 0,-2 1 0 15,0 2-288-15,0 2-64 16,0-1-16-16,-1 1 0 0,-1 3-480 0,1 1-112 0,-2 0 0 0,0 1-16 0,0 2-32 0,0 1 0 15,3 0 0-15,-2 2 0 0,3-2-64 0,0 0-16 16,1-1 0-16,2 1 0 0,0 0-128 0,1 1 0 16,1-3 144-16,3 0-144 0,0-1 160 0,1-1-32 15,2-1-128-15,0 0 192 16,3-2 0-16,1 1 0 0,1-2 0 0,1 0 0 0,0-1-192 0,1-1 128 16,1-1-128-16,1-1 0 0,0 0-192 0,1 0-128 15,-1-3-16-15,1 0-16 16,-2-3-2288-16,0 1-464 0,1-1-96 0</inkml:trace>
  <inkml:trace contextRef="#ctx0" brushRef="#br0" timeOffset="92349.4">20311 11960 6447 0,'0'0'576'0,"0"0"-576"16,0 0 0-16,0 0 0 15,-1-5 2048-15,2-1 288 0,0 1 64 0,-1 5 16 0,2-6-816 0,-1 1-176 16,0 1-16-16,1-2-16 0,-2 6-288 0,2-5-48 16,0-2-16-16,2 0 0 0,-4 7-208 0,3-4-64 0,-3 4 0 0,4-4 0 31,-4 4-272-31,0 0-64 0,0 0-16 0,0 0 0 0,7 0-64 0,-7 0-16 0,8 2 0 0,-2 2 0 16,0 3 256-16,-2-1 48 0,1 2 16 0,-1 1 0 15,0 1-144-15,1 2-48 0,-3 2 0 0,1 2 0 0,-2-1-272 16,1 0-48-16,0 1-16 0,1-2 0 0,-2 0 0 0,0 0-128 15,0-2 192-15,0-1-64 0,-1-1-128 0,1-2 128 16,-1 0-128-16,0-8 128 0,0 7 48 0,0-7 0 16,0 0 0-16,0 0 0 0,0 0 32 0,0 0 16 15,0 0 0-15,0 0 0 0,0 0 224 0,-2-7 64 16,0-2 0-16,1-2 0 0,1-1-64 0,0-2-16 16,0-3 0-16,0 0 0 0,1-2-240 0,2 0-32 15,2 0-16-15,0 1 0 0,2 0-144 0,1 2 0 16,0 0 0-16,1 2 0 0,1 2 0 0,1 1-144 15,0 1 144-15,0 2-208 0,1 2 0 0,0 0 0 16,0 2 0-16,2 1 0 16,0 0-2096-16,1 1-432 0,1 0-80 0</inkml:trace>
  <inkml:trace contextRef="#ctx0" brushRef="#br0" timeOffset="92804.55">21383 11388 27231 0,'0'0'1216'0,"2"-5"240"0,-1-1-1168 0,0 1-288 0,0-1 0 0,-1 2 0 16,0 4 128-16,-1-4-128 0,-1-1 192 0,2 5-192 15,-5-2 720-15,-2 1 48 0,-1 2 0 0,-1 2 0 16,-2 2-304-16,-1 2-48 0,-1 2-16 0,-2 3 0 15,-3 3-272-15,-1 3-128 16,0 2 128-16,-2 2-128 0,-5 2 0 0,-1 2 0 0,-3-2 0 0,2-1 0 0,-1-1 0 0,3-2 0 31,1-2 0-31,3 0 0 0,2-1 144 0,2-3-144 0,3-4 160 0,1 0-160 0,3-2 448 0,3-1-16 32,0-1 0-32,2-2 0 0,6-4-112 0,0 0-32 15,0 0 0-15,0 0 0 0,0 0-144 0,4 5-16 16,1 0-128-16,3-1 192 0,2 0 128 0,2-1 32 15,1 0 0-15,4 0 0 0,1 2-160 0,4-1-48 16,-3 2 0-16,3 0 0 0,1 1 96 0,0 0 16 16,-2 0 0-16,0 2 0 0,0 0-16 0,-1 1 0 15,-2 1 0-15,2 0 0 0,0 0-112 0,-1 0-128 0,-3-1 176 0,0 0-176 16,-1-1 128-16,0 0-128 0,1-1 0 0,-4 0 0 16,0-2 176-16,0 0-176 0,-1-2 160 0,-1 2-160 15,0-3 0-15,-1 0 0 0,-2-1 0 0,0 1 0 31,-7-3-384-31,0 0-192 0,0 0-16 0,0 0-16 16,0 0-1872-16,0 0-368 0,0 0-80 0</inkml:trace>
  <inkml:trace contextRef="#ctx0" brushRef="#br0" timeOffset="93242.55">21919 11496 26719 0,'0'0'2368'0,"0"0"-1888"16,0-5-480-16,-2 0 0 0,1 1 1744 0,1 4 256 16,-5-4 48-16,0-1 16 0,-1 3-1568 0,-2 0-320 15,-1 2-176-15,-2 1 192 0,-3 2-64 0,-1 2 0 16,-3 1 0-16,-1 3 0 0,0 2-128 0,-2 3 0 16,-1 2 0-16,0 1-176 0,-1 1 176 0,-1-2-128 15,1-1 128-15,2-2-128 0,2-1 128 0,1-2 0 16,3-1 0-16,1-2 0 0,3 0 208 0,3-3-16 15,1 0-16-15,2-1 0 0,5-3 112 0,0 0 32 16,0 0 0-16,0 0 0 0,0 0-144 0,0 7-32 16,0-7 0-16,4 6 0 0,3 1 80 0,0-1 16 15,3 1 0-15,1 1 0 0,2 0 16 0,-1 1 16 16,2 1 0-16,0 1 0 0,1 0-112 0,1-1-32 0,0 2 0 0,2-1 0 16,-1 0-128-16,1 1 160 0,0 0-160 0,-1 0 160 15,1-1-160-15,-2 2 192 16,2-2-192-16,-4 0 192 0,1-2-192 0,-1 0 160 0,-2 0-160 0,0-2 160 15,-2-1-32-15,0 1-128 0,-1-2 192 0,-2 1-64 16,0 0-128-16,-2-1 160 0,1-2-160 0,-6-3 160 16,5 3-160-16,-5-3 160 0,4 5-160 0,-4-5 160 15,0 0-160-15,0 0-224 0,4 4 48 0,-4-4 16 16,6 2-1696-16,-6-2-352 0,0 0-64 0</inkml:trace>
  <inkml:trace contextRef="#ctx0" brushRef="#br0" timeOffset="94035.87">22664 11584 24879 0,'0'0'1088'0,"0"0"256"0,1-4-1088 0,-1 4-256 16,5-5 0-16,0 2 0 0,3 0 832 0,2 1 128 15,2 1 0-15,1 1 16 0,4 1-64 0,1 1-16 16,2 1 0-16,3 0 0 0,4 1-416 0,1 0-96 16,2-3 0-16,0 0-16 0,-2 0-208 0,0 1-32 15,-2-2-128-15,0 0 192 0,-2-2-64 0,-1 1-128 16,-3 0 176-16,-3-1-176 0,0 0 192 0,-4 0-192 16,-2-2 192-16,-2 1-192 0,-4 0 304 0,0-2-48 15,-5 5-16-15,1-4 0 0,-3 0 112 0,-3-2 32 16,-3 1 0-16,1-1 0 0,-5 2 64 0,-2 0 32 15,0 2 0-15,-6 1 0 0,-1 3-272 0,-2 0-48 16,-3 2-16-16,-4 0 0 0,-2 2-144 0,-2 0 0 16,-3 1 0-16,1 2 0 0,-1 1 0 0,3 3 0 15,0 0 0-15,4 1 0 0,3 2-192 0,2-1 192 16,3 0-192-16,2 1 192 0,3-1-160 0,3 1 160 16,2-1 0-16,2-1-144 0,1 0 144 0,3-2 0 0,1-1-144 15,4-1 144-15,1-1 0 0,1 0-176 16,4-2 176-16,-2-1-128 0,3 1 128 0,2-1 0 0,2-2-144 0,1-2 144 0,0-1 0 0,2-2 0 15,3-1 0 1,-2-4 0-16,-1 1 208 0,-2-2-32 0,1 0-16 0,0-2 0 16,-1-2 64-16,-2 0 16 0,-2-1 0 0,-2 1 0 15,-1-1 112-15,-2 2 32 0,-3 1 0 0,-2 1 0 16,-1 1-32-16,-4 0 0 0,1 1 0 0,-2 3 0 16,1 2-352-16,-2 1 0 0,-1 1-160 0,0 2 160 15,2 2-864-15,0 1-64 0,0 2-16 0,0 2-10688 0,1 1-2128 0</inkml:trace>
  <inkml:trace contextRef="#ctx0" brushRef="#br0" timeOffset="94803.77">22968 11871 28559 0,'0'0'2544'0,"-4"5"-2032"0,-2 1-512 0,1 2 0 0,-1 0 448 0,2 2 0 16,-2 0 0-16,-2 1 0 0,2 1 64 0,-1 0 0 15,1 0 0-15,-1 1 0 0,3-1-176 0,0 0-16 16,1 0-16-16,2 0 0 0,2-1-112 0,2-1-32 15,1-1 0-15,3-1 0 0,-1 0 0 0,2-3 0 16,0-1 0-16,2 0 0 0,2-2 160 0,0-3 48 16,1-1 0-16,-1-3 0 15,0-1-112-15,0-3-32 16,-1-2 0-16,0-1 0 0,-1-3-32 0,0 0 0 0,-2-1 0 0,-1-1 0 16,-1 1 160-16,-2 0 32 15,-2 2 0-15,-1 1 0 0,-1 2 144 0,0 0 48 0,-1 3 0 0,-1 2 0 0,2 6-48 0,0 0 0 16,0 0 0-16,0 0 0 0,-3 7-368 0,-1 2-160 15,2 2 128-15,0 2-128 0,0 4 0 0,0 1 0 16,-1 4 0-16,1 4 0 0,0 1 0 0,0 4 0 0,-2 4-144 16,1 4 144-16,0 0 0 0,0 3-128 0,-4 1 128 0,3 0 0 15,0 0 0-15,0-4 0 0,-1-1 0 16,1-3 0-16,-1-2 0 0,1-3 0 0,-1-3 0 0,-1-3 0 16,1-2 0-16,-1-3 176 0,1-4-176 0,-1 0 160 15,0-4-32-15,-1-3 0 0,-1-1 0 0,1-3 0 16,-3-1 80-16,-1-2 16 0,-4-1 0 0,1-4 0 15,0 0-32-15,0-3 0 0,-1-1 0 0,4-2 0 16,-1-1-64-16,1-2-128 0,3-3 176 0,4 0-176 16,3-2 0-16,3-1 0 0,4 0 0 0,6-3 0 15,5-4 0-15,6-2-192 0,5-4 0 0,3 0 0 16,1-4-128-16,2-1-32 16,1 1 0-16,3 0 0 0,1 0-288 0,1 5-48 0,-2 2-16 0,-1 3 0 0,0 4 384 0,-4 3 80 31,-5 2 16-31,-1 3 0 0,-4 2 224 0,-3 1 0 0,-5 1 0 0,-3 2 0 0,-2 1 0 0,-2 0 128 15,-4 2 0-15,-4 5-128 0,0-5 208 0,0 5-64 16,-4-4-16-16,-3 0 0 0,-3 2-128 0,0 2 0 16,-3 0 0-16,-1 1 0 0,-2 2 0 0,0 0 0 15,-1 1 0-15,2 2 0 0,2 0-144 0,1 1 144 16,2 1-192-16,2-1 192 0,2 1-192 0,1 0 192 16,3-2-192-16,1 1 192 0,1-7-192 0,3 8 64 0,2-2 128 0,1 1-208 15,2-1 80-15,1 1 128 0,1-1-208 0,2 0 80 16,2 1 128-16,0-1-128 0,-1 1 128 0,1 0-128 15,-1-1 128-15,-1 1 0 16,-2-2 0-16,-2 1 0 0,-2-1 208 0,-1 1 32 0,-5-6 0 0,0 0 0 16,0 0 336-16,-4 6 64 0,-1 0 0 0,-3-2 16 15,-1 1 0-15,-2-1 0 0,-2 0 0 0,-2 1 0 16,-3-1-336-16,0 2-80 16,1-2-16-16,0 2 0 0,0-1-224 0,-1 1-160 0,2-1 32 0,0 1 0 15,2 0-1552 1,1 0-304-16,2 0-64 0,1 2-15760 0</inkml:trace>
  <inkml:trace contextRef="#ctx0" brushRef="#br0" timeOffset="107349.06">17569 12486 15663 0,'0'0'1392'0,"0"0"-1120"0,4-4-272 0,-4 4 0 0,4-6 864 0,-1 2 112 16,1 0 32-16,-4 4 0 0,3-5 16 0,-3 5 16 16,2-5 0-16,-2 5 0 0,0 0-416 0,0 0-96 15,0 0-16-15,0 0 0 0,0 0 64 0,0 0 0 16,0 0 0-16,0 0 0 0,0 0-320 0,-5-1-64 16,-2 1-16-16,0 1 0 0,1 1-176 0,-3 0 0 15,-1 0 0-15,-2 2 0 16,-3-2 0-16,1 1 128 0,-1-1-128 0,-1 0 0 0,2 0 176 0,0-1-48 15,-2 0-128-15,3-1 192 0,0-1 256 0,2 1 64 0,2-1 0 0,0-1 0 16,4 1 0-16,5 1 16 0,0 0 0 0,0 0 0 16,0 0-48-16,0 0-16 0,0 0 0 0,0 0 0 15,0 0-176-15,0 0-32 0,6-1-16 0,0 1 0 16,1 1-112-16,-2 2-128 0,-5-3 176 0,7 4-176 16,-2 0 128-16,1 2-128 0,-2 0 0 0,0 3 0 15,-2 1 128-15,0 3-128 0,0 4 0 0,-1 3 0 16,-1 3 128-16,-1 3-128 0,-1 3 144 0,-2 4-144 0,0 4 208 15,-1 2-48-15,-2 0-16 0,1 1 0 0,1-2-144 0,-1 0 0 16,1-2 0-16,-1-1 128 0,2 0-128 16,1-3 0-16,-1-2 144 0,2-2-144 0,0-1 192 0,1-1-48 15,0-4 0-15,1-2 0 0,1-1 128 0,0-3 32 16,1-1 0-16,0-1 0 0,1-3 32 0,0-1 16 16,2-1 0-16,1-2 0 0,1-1-80 0,0 1-16 15,2-2 0-15,1-1 0 0,-1 0-16 0,1-2-16 16,-2 0 0-16,2 0 0 0,0-1-80 0,0 1-16 0,0-2 0 15,-1 0 0-15,2 0-128 0,0 1 0 16,0-1 0-16,0 0 0 0,0 0-192 0,0 1-128 16,0 0-32-16,1 0 0 15,1 0-2592-15,3 0-528 0,0-1-112 0</inkml:trace>
  <inkml:trace contextRef="#ctx0" brushRef="#br0" timeOffset="107742.03">18095 12725 19343 0,'-2'-20'1728'0,"1"11"-1392"0,-2-3-336 0,1 1 0 0,1-1 1536 0,0 0 224 15,0 1 48-15,0 1 16 0,0 2-480 0,0 2-80 16,-1 0-32-16,2 2 0 0,0 4-64 0,0 0-16 15,0 0 0-15,0 0 0 0,-5-2-512 0,5 2-128 32,0 0 0-32,0 0-16 0,-6 3-256 0,2 1-48 0,0 3-16 0,-1 1 0 0,1 1-16 0,1 2 0 15,-1 1 0-15,1 2 0 0,0 2 32 0,0 3 0 16,0 2 0-16,0 2 0 0,0 0-48 0,0 3 0 31,1 0 0-31,1 3 0 0,0-3-144 0,0 1 192 16,0 0-192-16,1 0 192 0,0 1-192 0,0 0 0 15,1-1 144-15,0-2-144 0,1-1 128 0,0-2-128 0,1-1 128 0,-1-1-128 16,-1-1 128-16,0-2-128 16,0-3 160-16,0-2-160 0,0-1 0 0,0-3 0 15,-1 0 0-15,0 0 0 16,0-8-2112-16,0 0-400 0,0 0-96 0</inkml:trace>
  <inkml:trace contextRef="#ctx0" brushRef="#br0" timeOffset="108384.14">17873 13100 20271 0,'-6'-10'1792'0,"5"6"-1424"0,0-3-368 0,1 1 0 0,1-1 2528 0,1 0 432 16,2 1 96-16,2-1 16 0,0 2-2304 0,4-1-448 15,2 0-80-15,2 0-32 0,2 1-48 0,3-1-16 16,2-1 0-16,-2 1 0 0,2 0-144 0,2 1 0 16,1-2 0-16,1 1 0 15,3-2-336-15,-1 0-160 0,3-1-16 0,1 1-16 16,2-2-400-16,-2 0-80 0,-2-1-16 0,-1 0 0 15,-3-2 256-15,-2 1 64 16,-3-1 0-16,-4 2 0 0,-2 0 528 0,-4 0 176 0,-3 2 0 0,-2 0 0 0,-3 1 688 0,-1 0 240 0,-3 2 48 16,-2 0 16-16,-1 2 224 0,-2 1 64 0,-1 0 0 15,-2 3 0-15,-1 3-560 0,-1 1-96 0,-2 3-32 0,2 0 0 16,-2 3-416-16,0 1-176 16,-2 0 128-16,3 1-128 0,1 1 0 0,1 2 0 15,0-1 0-15,1 0 0 0,3 1 0 0,3-1 0 16,1-2 0-16,1 1 0 0,2-1 0 0,1-1 0 15,2-3 0-15,2-1 0 0,3-3 160 0,1-1-160 0,1 0 192 0,2-5-192 16,1-1 336-16,1-2-32 0,1-3-16 0,0-1 0 16,2-2-32-16,-1-2 0 15,1-2 0-15,-3-3 0 0,0 0-96 0,-3 1-32 16,-1 0 0-16,-2 3 0 0,-2 2 0 0,0 2 0 16,-3 3 0-16,1 2 0 0,-4 5 416 0,0 0 80 0,0 0 16 0,0 0 0 15,0 0-384-15,0 0-80 0,-3 9-16 0,1 1 0 16,1 1-160-16,1 1 0 0,-1 1 0 0,0 0 0 0,0-1 0 0,2 0 0 15,0 0 0-15,1 0 0 16,3-2-128-16,-3 0 128 0,2-1 0 0,2-1 0 16,0-2-464-1,2-2-32-15,1-1 0 0,2-2 0 0,1-2-768 0,2-2-144 0,0-3-48 0,3-3 0 16,-1-2-288-16,2-2-64 0,0-2-16 0,-2-2 0 16,-2 1 480-16,0-1 80 0,-2 4 32 0,-2 1 0 0,-3 1 1056 0,-1 1 176 15,-3 1 128-15,0 2-128 0,1 0 1456 0,-4 7 192 16,0-6 32-16,0 6 16 0,0 0-240 0,0 0-48 15,0 0-16-15,0 0 0 0,-6 3-752 0,2 0-160 16,-1 2-32-16,2 2 0 0,0 1-304 0,0 1-144 16,-1 2 128-16,2 2-128 0,1 1 0 0,0 0 0 15,0 2 0-15,1-1 0 0,1 1 0 0,0 0 0 16,0 1 0-16,1-2 0 0,2-3 0 0,-1-1 0 16,1-2 0-16,3-1 0 15,1-3-1744-15,0-1-432 0,2-2-96 0</inkml:trace>
  <inkml:trace contextRef="#ctx0" brushRef="#br0" timeOffset="108556.27">18831 12586 37151 0,'-6'-5'816'0,"-1"-2"160"0,1 1 48 0,1-1 16 0,-2 2-832 0,1 0-208 0,1 1 0 0,2 0 0 15,3 4 0-15,0 0 0 0,0 0 0 0,0 0-160 16,0 0-416-1,0 0-96-15,0 0-16 0,7 2 0 0,2 0-2512 0,2 1-512 0</inkml:trace>
  <inkml:trace contextRef="#ctx0" brushRef="#br0" timeOffset="108916.28">19040 12570 23151 0,'0'0'1024'0,"0"0"208"0,0 0-976 0,0 0-256 16,0 0 0-16,-1 8 0 0,-2-1 1152 0,1 2 192 15,0 1 48-15,-1 3 0 0,-2 3-608 0,1 1-112 16,0 4-32-16,-2 1 0 0,1 1-256 0,0 1-64 15,2-1-16-15,0 2 0 0,-2 0-64 0,2 0-16 16,1-1 0-16,-1 1 0 0,2-3-96 0,1-1 0 16,3-2-128-16,-1-1 192 0,1-3-16 0,3-3-16 15,0-3 0-15,2-1 0 0,1-3 128 0,-1-1 32 16,1-4 0-16,2-2 0 0,1-4 128 0,2-2 48 16,0-5 0-16,1-1 0 0,1-3-176 0,-1 0-48 0,0-4 0 0,0 0 0 15,-2 0-96-15,-1 0-32 0,-2 1 0 16,-1 3 0-16,-2 1 304 0,-1 3 48 0,-2 2 16 0,0 2 0 15,-3 2 272-15,0 1 64 16,-1 6 16-16,0 0 0 0,0 0-352 0,0 0-64 16,-5 6 0-16,0 2-16 0,-1 1-432 0,1 2 0 15,2 1 0-15,-3 3 0 0,2-1 0 0,0 2 0 16,1 2-144-16,2 0 144 0,0-2 0 0,1 1 0 0,1-1 0 0,2 0 0 16,2-2 0-16,0 0 0 0,1-1-128 0,1-2 128 15,2-2-384-15,1-1 16 0,0-3 16 0,2 1 0 16,1-3-1616-16,3 0-320 0,1-4-64 0,1 0-8832 15,0-1-1760-15</inkml:trace>
  <inkml:trace contextRef="#ctx0" brushRef="#br0" timeOffset="109245.4">19410 12879 22111 0,'-3'-15'1968'0,"2"7"-1584"16,0-1-384-16,0-1 0 0,-1 0 2240 0,1 0 352 15,-1 2 80-15,2 0 16 0,0 1-1136 0,0 2-208 16,0 5-64-16,0 0 0 0,4-4-736 0,-4 4-160 15,6 0-16-15,3 3-16 0,-1 1-352 0,2 2 0 16,-1 1 0-16,2 3 0 0,1 3 0 0,-1 3 0 16,-1 1 0-16,-1 2 0 0,0 1 0 0,0 0 0 15,-2-1 0-15,-2 0 0 0,1 1 0 0,-5 0 128 16,0-3-128-16,-1 0 128 0,0-2-128 0,-1-2 0 0,0-2 0 0,1-2 128 16,-3-2-128-16,3-7 192 15,0 0-64-15,0 0 0 0,0 0 224 0,0 0 48 16,0-8 16-16,0-1 0 0,3-2 224 0,-2-2 64 15,1-2 0-15,1-3 0 0,2-2-256 0,-1 2-64 16,0-1 0-16,2 1 0 0,1 2-240 0,-1 0-144 0,1 3 160 0,-1 1-160 16,1 2 0-16,2 1 0 0,-4 3 0 0,3 0 0 15,0 3-336-15,-1 1 32 0,1 1 16 16,1 1 0 0,0 0-2128-16,-2 1-416 0,0 1-96 0,1 1-13136 0</inkml:trace>
  <inkml:trace contextRef="#ctx0" brushRef="#br0" timeOffset="109653.09">19182 12824 3791 0,'0'0'160'0,"0"0"48"0</inkml:trace>
  <inkml:trace contextRef="#ctx0" brushRef="#br0" timeOffset="110091.53">19167 12842 11967 0,'0'0'528'0,"0"0"112"0,0 0-512 0,0 0-128 0,0 0 0 0,0 0 0 0,0 0 1472 0,0 0 256 15,0 0 48-15,0 0 16 0,-2-5-272 0,2 5-48 16,0 0-16-16,0 0 0 0,0 0-304 0,0 0-48 16,0 0-16-16,0 0 0 0,0 0-512 0,-4 3-96 15,-1 2-32-15,2 1 0 0,0 2-448 0,1 2 0 0,-1 1 0 16,2 1 0-16,1 0-176 0,1 1 176 15,0 0-160-15,2-1 160 0,0-1 0 0,2 1 0 16,1 1 0-16,1-1 0 0,0-1 0 0,2-2 256 16,1-1-16-16,1-2-16 0,1 0 208 0,1-3 32 15,2 0 16-15,0-2 0 0,0-1-128 0,2-2-32 0,-1-1 0 0,1-3 0 16,-2-1 16-16,1-2 0 16,-2-1 0-16,0-2 0 0,1-2-112 0,-2-3-32 0,-1-1 0 0,2 0 0 15,-2-2-48-15,-1 0-16 0,-2 1 0 0,0 1 0 16,-1 1 128-16,-2 1 0 0,0 1 16 0,-2 2 0 15,-1 1 320-15,1 2 64 0,-2 1 16 0,-1 3 0 16,-1 6-48-16,0 0-16 0,0 0 0 0,0 0 0 16,0 0-352-16,0 0-64 0,0 0 0 0,-4 6-16 15,-1 2-176-15,2 2 0 0,0 1-160 0,0 2 160 16,1 2-144-16,0 0 144 0,1 1-128 0,0 2 128 16,0 0 0-16,1-1-128 0,2 1 128 0,-1 1 0 15,0-1 0-15,2 1 0 0,-2-3 0 0,4-1 0 16,-2-3 0-16,2 0 0 0,0-1 0 0,1-1 0 0,1-2-272 15,0-2 16-15,1 0 16 0,0-1 0 16,1 0-1888 0,1-2-384-16,-1-2-80 0,0-1-12336 0</inkml:trace>
  <inkml:trace contextRef="#ctx0" brushRef="#br0" timeOffset="110452.39">19553 12911 31903 0,'-3'-10'1408'0,"3"10"304"0,0-8-1376 0,0 1-336 0,2-1 0 0,-1 0 0 16,2 0 816-16,0 1 80 16,0 0 32-16,3 2 0 0,-1 0-16 0,2 1 0 15,1-1 0-15,0 2 0 0,1 2-416 0,2 1-96 0,0 1-16 0,1 1 0 16,1 2-256-16,1 1-128 16,-2 2 0-16,0 2 128 0,0 2-128 0,-1 1 0 0,-2 1 0 0,-2 1 0 15,0 0 0-15,-1 2 0 16,-3 0 0-16,-2 2 0 0,-1 0 0 0,-1-1 0 15,-1 1 0-15,-1-2 0 0,0-1 0 0,0-3 0 0,-2-2 0 0,2-2 0 16,0-1 0-16,0-3 192 0,3-4-64 0,0 0 0 16,0 0 192-16,0 0 48 0,-5-5 0 0,3-2 0 15,0-2 304-15,2 0 64 0,1-4 16 0,3 0 0 0,1-3-240 0,0-2-32 16,2-1-16-16,2 1 0 0,0-2-256 0,1 1-48 16,1 2-16-16,0 0 0 0,0 1-144 0,-1 1 0 15,-2 3 0-15,0 2 0 0,-1 2-128 0,-1 1 128 16,-2 1-160-16,1 2 160 15,-5 4-1232-15,0 0-160 0,0 0-16 0,6-1-16 16,-6 1-1072-16,0 0-224 0,7 4-32 0,-2 1-12800 0</inkml:trace>
  <inkml:trace contextRef="#ctx0" brushRef="#br0" timeOffset="110751.54">19993 12924 25503 0,'0'0'1136'0,"0"0"224"0,0 0-1088 0,5-4-272 0,-3-2 0 15,1 1 0-15,1-2 1408 0,0 0 240 0,0 1 32 0,1-1 16 16,0 0-432-16,1-2-96 16,-1 0-16-16,1 0 0 0,-1 0-384 0,0-1-96 15,-1 1-16-15,1-1 0 0,-1 0-144 0,-3 1-16 0,0 1-16 0,1 2 0 16,-2-1-96-16,0 7-32 0,0 0 0 0,0 0 0 16,-4-3-128-16,4 3-32 0,-6 2 0 0,-1 1 0 15,-1 2-192-15,0 0 0 0,1 2 128 0,-1 2-128 16,0-1 0-16,2 3 0 0,-1 0 0 0,2 1 0 15,0 2 0-15,2-1-128 0,1 1 128 0,1-1 0 0,1-1 0 0,1-1 0 16,1 0-128-16,2-1 128 0,3 0 0 0,-1-1-128 16,3-1 128-16,1-3 0 0,1 0-320 0,2-2 64 15,2-1 0-15,2-1 0 16,3-1-640-16,2-1-112 0,1-1-16 0,1-2-10352 16,2-2-2064-16</inkml:trace>
  <inkml:trace contextRef="#ctx0" brushRef="#br0" timeOffset="111048.39">20330 12520 8287 0,'1'-12'736'0,"0"7"-592"16,-1-3-144-16,1 0 0 0,0 1 4272 0,-1-1 816 0,0-1 160 0,0 1 48 15,2 1-2800-15,-1 1-576 16,-1 6-96-16,0 0-32 0,1-6-432 0,-1 6-80 15,0 0-32-15,0 0 0 0,0 0-656 0,6 1-128 0,2 1-16 0,0 2-16 16,-2 3-160-16,3 2-16 16,1 2-16-16,0 3 0 0,0 4-112 0,0 1 0 15,1 5-128-15,1 2 192 0,-1 3-192 0,0 2 128 16,-1 4-128-16,-4 1 0 0,-1 2 160 0,-3 4-160 0,-3 4 160 0,-2 2-160 0,-4 0 224 0,-2 0-48 16,-2 1-16-16,-2 0 0 0,0-1-160 0,-5-1 192 15,0-1-192-15,-2-2 192 16,0-2-2496-1,-4-4-480-15</inkml:trace>
  <inkml:trace contextRef="#ctx0" brushRef="#br0" timeOffset="113765.54">20234 12488 5519 0,'0'0'240'0,"0"0"64"0,0 0-304 0,0 0 0 0,0 0 0 0,0 0 0 0,0 0 2304 0,0 0 384 16,0 0 96-16,0 0 16 0,0 0-1328 0,0 0-272 15,-4-2-48-15,4 2-16 0,0 0-240 0,0 0-64 16,0 0 0-16,0 0 0 0,0 0-272 0,0 0-64 0,0 0-16 16,0 0 0-16,0 0-128 0,0 0-32 15,0 0 0-15,0 0 0 0,0 0 128 0,5-3 0 16,1 0 16-16,-1 0 0 0,2 1 48 0,1 1 0 15,-3-1 0-15,2 1 0 0,0 0-64 0,0-1-16 0,1-1 0 0,1 1 0 16,-1-1-64-16,1 1-16 0,1-2 0 0,-1 2 0 16,-1 0-128-16,0 0-32 0,2 0 0 0,0-1 0 15,-1 2-192-15,-1 0 128 0,-2 0-128 0,1 0 0 16,-7 1 224-16,0 0-48 0,7 0-16 0,-7 0 0 16,0 0 48-16,6 3 16 15,-1 1 0-15,-5-4 0 0,0 0-32 0,3 7-16 0,-1 1 0 0,0 0 0 0,-1 0-48 0,1 1 0 16,-2 0 0-16,-2 0 0 0,1 1 0 0,0 0 0 15,-1 2 0-15,1 0 0 0,0 0 16 0,-2 0 0 16,0 1 0-16,2 0 0 0,0 2-144 0,0 0 128 16,0 1-128-16,0 1 128 0,0 1-128 0,0 0 0 15,1 1 144-15,0 1-144 0,1 1 0 0,0 1 0 16,-1 2 0-16,1 0 0 0,1 0 0 0,1 3 0 16,2 0 0-16,-1 0 0 0,1-1 0 0,-1 1 0 15,0-1 0-15,1-1 0 0,-1-1 0 0,1 1 0 16,-2-1 0-16,0 1 0 0,-1-1 144 0,1-2-144 15,-2-2 192-15,-1 0-192 0,0 0 400 0,-1-2-16 16,0 0-16-16,-1 0 0 0,0-1 144 0,1 0 16 16,-3-2 16-16,3-1 0 0,-4 1-384 0,2-2-160 15,0 0 128-15,-1-1-128 0,1-2 240 0,0-1-48 16,-1 0 0-16,1-2 0 0,0 0 160 0,-2 0 32 16,0-3 0-16,-2-1 0 0,0 0 64 0,0-1 32 15,-2-1 0-15,1-1 0 0,0 0-48 0,-2-1-16 0,0 0 0 16,0-2 0-16,-1 1-192 0,1-1-32 0,-1 0-16 0,0 0 0 15,0-1-48-15,0 1-128 0,0-1 192 0,0 2-64 16,0 0-128-16,2 0 0 0,2 1 0 0,-1 0 0 16,1 0 0-16,1 1 0 0,0 0 0 0,1 0 0 15,-1 0-144-15,6 0-16 0,-4-2 0 0,4 2 0 32,0 0-592-32,0 0-112 0,0 0-32 0,0 0 0 15,0 0-1792-15,0 0-384 0,0 0-64 0,0 0-12800 0</inkml:trace>
  <inkml:trace contextRef="#ctx0" brushRef="#br0" timeOffset="113970.82">20238 13438 11055 0,'-11'-6'480'0,"11"6"112"0,-5-3-464 0,1 0-128 0,4 3 0 0,0 0 0 0,0 0 4064 0,0 0 800 15,0 0 144-15,0 0 48 0,6-4-3600 0,3 1-720 16,2 0-144-16,1-1-16 0,2 1-352 0,1 1-64 16,3 0-16-16,1-2-14192 0</inkml:trace>
  <inkml:trace contextRef="#ctx0" brushRef="#br0" timeOffset="121359.27">15813 14262 22111 0,'0'0'1968'0,"0"0"-1584"0,-1-8-384 0,1 0 0 0,1-1 848 0,1 2 96 15,1 0 16-15,0-1 0 0,0 0 160 0,2-1 32 16,-1 0 16-16,3 0 0 0,1 0 336 0,-1 0 64 16,2 0 16-16,1 1 0 15,0 0-1840-15,1 2-384 0,0 0-64 0,-1 2 0 16,0 2 704-16,-2 2 256 0,0 2 0 0,-1 2 0 0,-2 3-256 0,1 2 160 15,-4 2-160-15,-1 3 128 0,-2 2-128 0,-1 3 0 16,-5 1 0-16,-1 2 0 0,-3 1 0 0,-1 2 128 16,-2 0-128-16,1-1 128 0,0-1-128 0,-1-2 0 15,1-3 0-15,2-1 0 0,1-3 0 0,2-2 0 16,0-2 144-16,2-2-144 0,3-3 288 0,3-5-16 16,0 0 0-16,0 0 0 0,3 6 208 0,3-2 32 15,4-1 16-15,0-2 0 0,1 0-32 0,3-1-16 16,2-1 0-16,3 0 0 0,2-2-224 0,1 1-64 15,1 0 0-15,0 1 0 0,0 0-192 0,0 0 128 0,-2 0-128 0,-1 1 0 16,-2-2 0-16,-2 2 0 0,1 0 0 16,-3-1 0-1,-3 0-1024-15,0 0-80 0,-4 0-32 0,-1 1 0 16,0-1-2272-16,-6 1-464 0</inkml:trace>
  <inkml:trace contextRef="#ctx0" brushRef="#br0" timeOffset="121938.51">15985 13960 14735 0,'0'0'640'0,"-3"-5"160"0,-1-2-640 0,1 1-160 0,0-1 0 0,0 1 0 0,-1 1 640 0,0-2 112 16,-1 1 16-16,0-1 0 0,-1 1 320 0,1-1 64 0,-2 1 0 0,1 1 16 16,-1-1-112-16,1 2-32 15,0 1 0-15,1-1 0 0,-2 2-384 0,0 2-64 16,2-1-32-16,-2 1 0 0,0 1-208 0,-1 1-32 16,0 2-16-16,-1 1 0 0,-1 2-80 0,1 1-16 15,-2 1 0-15,0 4 0 0,-2 2-32 0,0 4-16 16,0 2 0-16,-1 4 0 0,1 1-144 0,-3 4 0 15,1 2 144-15,-1 1-144 0,2 1 0 0,0 2 0 16,-1-1 0-16,3 2 0 0,1 2 0 0,1 1 0 0,3-2 0 0,1 1 0 16,4-1 0-16,3 0 0 0,2-1 0 0,4-2 0 15,3 0 192-15,3-4-48 0,3-1 0 0,3-1 0 16,2-4 144-16,2-1 32 0,2-2 0 0,2-2 0 16,4-2 64-16,4-3 0 0,0-3 16 0,6-3 0 15,3-5 144-15,2-3 32 0,3-3 0 0,-1-4 0 16,-3-5-64-16,1-5-16 0,0-2 0 0,0-6 0 15,-2-1-16-15,0-3 0 0,-4-5 0 0,-2-4 0 16,-4-3 80-16,-5-4 16 0,-4-4 0 0,-7 1 0 16,-3-3 256-16,-8 0 48 0,-6-1 16 0,-5 1 0 0,-5 0-80 0,-6 3-16 15,-6 3 0-15,-4 3 0 0,-3 4-256 0,-3 4-48 16,-2 3-16-16,-1 5 0 0,-2 4-480 0,-1 3 0 16,-2 4-128-16,-2 5 128 15,-3 4-464-15,1 2 16 0,1 6 0 0,1 3 0 16,2 5-464-16,4 5-96 0,3 3-16 0,3 6 0 15,0 3-2528-15,6 5-512 0</inkml:trace>
  <inkml:trace contextRef="#ctx0" brushRef="#br0" timeOffset="124076.82">17394 13997 3679 0,'0'0'320'0,"0"0"-320"0,0 0 0 0,-3-7 0 0,-3 1 2880 0,4 1 496 16,0-1 96-16,2 1 32 0,2-1-1168 0,-2 1-224 16,2 1-64-16,1-1 0 0,0 1-512 0,0-1-128 15,-3 5 0-15,0 0-16 0,5-3-496 0,-5 3-112 16,0 0-16-16,0 0 0 0,0 0-400 0,4 4-96 15,0 5-16-15,0 3 0 0,-1 5-32 0,-2 3-16 16,1 3 0-16,0 3 0 0,-2 5 208 0,-2 0 32 16,1 1 16-16,0 0 0 0,-3-1-144 0,0 1-48 15,1 0 0-15,0 0 0 0,-1-2-144 0,2-2-128 16,0 0 144-16,0-4-144 0,0-2 128 0,1-1-128 0,1-1 0 0,1 0 144 16,-1-4-144-16,1 0 128 0,0-3-128 0,1-1 128 15,0-1-128-15,2-3-224 0,-1-3 48 0,2-1 16 31,0 0-1792-31,0-3-352 0,-5-1-80 0,6-3-11168 0</inkml:trace>
  <inkml:trace contextRef="#ctx0" brushRef="#br0" timeOffset="124373.92">17416 14142 13823 0,'-1'-23'608'0,"1"12"128"0,-1-3-592 0,1 0-144 0,1-1 0 0,3-1 0 0,-1 0 2832 0,1 0 544 15,0 1 96-15,3 0 32 0,0-1-1968 0,1 1-400 16,2 1-80-16,2 0-16 0,2 1-336 0,0 2-80 16,1 1-16-16,0 1 0 0,1 2-16 0,-2 0 0 15,3 3 0-15,-3 0 0 0,1 3-368 0,-1 1-80 16,-2 4-16-16,0 2 0 0,-2 2-128 0,-1 2 0 16,-2 1 0-16,0 2 0 0,-3 2 0 0,0 2 0 15,-3 1 0-15,-2 0 0 0,-3 2 128 0,-1 1-128 16,-3 1 192-16,-1 0-64 0,-2 0-128 0,2-2 0 15,-4-3 0-15,0 2 0 0,-1-2 144 0,-1-3-144 16,0-1 160-16,0-1-160 0,-2 0 192 0,0-2-64 16,-1-1-128-16,2-1 192 0,0-1-192 0,1 0 0 15,1 0 0-15,0-1 0 16,2 1-640-16,2-1-160 0,2 0-32 0,1-1-14384 0</inkml:trace>
  <inkml:trace contextRef="#ctx0" brushRef="#br0" timeOffset="125203.72">18590 14041 4607 0,'9'-9'192'0,"-6"4"64"0,0 0-256 0,1 0 0 0,0 1 0 0,0 1 0 0,0-2 5328 16,-2 2 1024-16,-2 3 208 0,0 0 32 15,0 0-4960-15,0 0-992 0,0 0-208 0,-6 1-48 16,-1 1 48-16,-1 3 0 0,-1 0 0 0,-1 3 0 15,-3 2-176-15,-1 1-48 0,-2 1 0 0,0 1 0 16,-1 3-208-16,-2-1 0 0,-1 1 0 0,-1 0 0 0,1-2 0 0,-1 0 0 16,0 0 0-16,0-2 0 0,2-1 160 0,0-1-16 15,2 0 0-15,3-3 0 0,1 0 208 0,2-2 32 16,0 1 16-16,2-2 0 0,2 0-16 0,2-1 0 16,1-1 0-16,4-2 0 0,0 0-64 0,0 0-32 15,0 0 0-15,0 0 0 0,0 0 32 0,0 7 0 16,0-7 0-16,3 6 0 0,0 1-176 0,3 1-16 15,1 0-128-15,3 0 192 0,2 0-192 0,3 1 0 16,1-1 0-16,2 2 0 0,0 0 0 0,2 2 0 16,1 0 0-16,0 2 0 0,0 0 0 0,0 0 0 15,0-1 128-15,0 1-128 0,0 1 0 0,-1-1 0 16,0 1 0-16,0-1 0 0,0-1 128 0,-1 0-128 16,-2-1 0-16,0-1 0 0,-2-1 144 0,-1-1-144 0,-3 0 128 0,-1-3-128 15,0 0 176-15,-3-2-48 16,-2 0-128-16,-5-4 192 0,5 3-64 0,-5-3 0 15,0 0-128-15,0 0 192 0,0 0-384 0,0 0-64 0,0 0-32 0,0 0 0 32,0 0-2320-32,0 0-464 0,0 0-80 0</inkml:trace>
  <inkml:trace contextRef="#ctx0" brushRef="#br0" timeOffset="125956.14">19406 14044 29775 0,'0'0'1312'0,"-3"-5"288"0,-1 0-1280 0,2 1-320 0,2 4 0 0,0 0 0 16,-3-6 320-16,3 6 0 0,0 0 0 0,0 0 0 15,0 0-144-15,-4 7-32 0,0 1 0 0,2 3 0 16,0 3-144-16,0 2-144 0,1 3 144 0,-1 2-208 16,1 1 208-16,1 3 256 0,-2 0-48 0,1 1-16 15,0 0-16-15,0 0-16 0,-1 1 0 0,2-2 0 16,-3 0-160-16,3 0 160 0,0-3-160 0,0-1 160 0,0-3-160 15,3 0 0-15,-3-3 144 0,1-2-144 0,1 0 176 0,-1-5-48 16,0-1 0-16,-1-7 0 16,0 0 80-16,0 0 16 0,0 0 0 0,0 0 0 0,0 0 96 0,2-9 0 15,1-2 16-15,-2-4 0 16,-1-4 112-16,0-3 32 0,0-2 0 0,-1-4 0 0,-1-1-112 0,1-3-32 16,0-5 0-16,0 1 0 0,0-1-96 0,1 0-32 15,0 2 0-15,1 3 0 0,1 3 0 0,2 1 0 16,0 4 0-16,0 3 0 0,0 2-208 0,1 4 128 15,2 3-128-15,1 2 0 0,0 1 0 0,2 3 0 0,1 0 0 0,1 2 0 16,2 1 0-16,-3 1-160 0,0 1 160 0,-2 1-128 16,2 1 128-16,-1 1 0 0,-1 1-144 0,-1 1 144 15,-2 3 0-15,0 1 0 0,-3 2 0 0,-2 2 0 16,-1 1-160-16,-2 2 160 0,-2 0 0 16,-3 2-144-16,-1 2 144 0,0-1 0 0,-2 1 0 15,0-1 0-15,-4-3 0 0,0 0 0 0,1 0 128 0,1 0-128 16,0-2 0-16,1 0 0 0,1 0 0 0,1-2 128 31,0 0-480-31,2 0-96 0,0-3 0 0,2 1-16 16,0-1-2992-16,3-2-576 0</inkml:trace>
  <inkml:trace contextRef="#ctx0" brushRef="#br0" timeOffset="126536.23">19706 14317 18431 0,'0'0'1632'0,"0"0"-1312"15,-1-5-320-15,1 5 0 0,0-5 992 0,0 5 128 16,0 0 32-16,0 0 0 16,0 0 48-16,-2-5 16 0,2 5 0 0,0 0 0 0,0 0-480 0,-4-1-96 15,-3 1 0-15,0 4-16 0,1-1-160 0,-1 2-16 16,1 2-16-16,-1 2 0 0,-1 3-96 0,1 1-16 0,-1 1 0 0,1 3 0 15,1 0-192-15,0 1-128 16,1-1 160-16,0-1-160 0,3-1 192 0,1 1-48 16,0-2-16-16,1-1 0 15,2 1 160-15,1-1 32 0,1-2 0 0,1-2 0 0,3-2 160 0,1 0 32 0,1-2 16 0,2 0 0 16,1-5-256-16,3-1-48 0,1-2-16 0,1-1 0 16,-1-3-80-16,1-1-128 0,0-3 176 0,0-3-176 15,-1-1 208-15,-2-1-64 0,-1-1-16 0,-1-1 0 0,-2 0 16 0,-1 0 0 16,-2 3 0-16,-1 0 0 15,-3 3-144-15,0 1 128 0,-4 1-128 0,0 4 128 16,0 1-128-16,0 5 0 0,0 0 0 0,-6-2 0 16,0 2 0-16,0 2 0 0,-1 3-192 0,2 0 192 0,-3 1-272 15,1 0 64-15,2 1 16 0,-1 1 0 16,3 1 192-16,1-1-192 0,-3 1 192 0,4 0-192 16,-1 0 192-16,2 0-144 0,2-1 144 0,-1 1-128 0,2 1 128 0,0 0 0 15,1 0 0-15,2 0 0 0,0 0 0 0,2 0 0 16,1 1 0-16,1-2 0 0,-1 0 128 0,1 0 16 15,1-1 0-15,0-1 0 0,0 0 48 0,0 0 0 16,0-2 0-16,0 2 0 0,0-3-16 0,-2 1 0 16,0-1 0-16,0 0 0 0,-1 0-48 0,-1-2 0 15,0 0 0-15,-7-2 0 0,7 1-128 0,-7-1 192 16,6 0-192-16,-6 0 192 16,7-2-64-16,-2 0-128 0,0-2 192 0,-1 0-64 0,1 0-400 0,-5 4-96 15,4-6-16-15,-3 1-11088 16,3-1-2224-16</inkml:trace>
  <inkml:trace contextRef="#ctx0" brushRef="#br0" timeOffset="129661.3">21510 14065 17503 0,'0'0'768'0,"7"-5"176"0,1-1-752 0,3-2-192 0,3 0 0 0,-3 1 0 15,0 0 2240-15,-1 0 432 0,-1 0 80 0,-2-1 0 16,-1-1-1856-16,-1 2-384 0,0-1-80 0,-1 0-16 0,-2 0 32 0,1 1 0 16,-1-1 0-16,-1 1 0 0,-2 2 80 0,0-1 32 15,-1 2 0-15,-2 1 0 0,0 1-176 0,-2 0-48 16,0 1 0-16,-2 2 0 0,-2 2-192 0,-2 0-144 15,-1 1 192-15,-3 2-192 0,0 0 128 0,-1 3-128 16,2 0 0-16,1 1 0 0,1 0 0 0,2 0 0 16,2 0 0-16,1-2 0 0,3 1 0 0,1 0 0 15,2-1 0-15,2-1 0 0,1 1-144 0,2 1 144 16,3-1-128-16,2 0 128 0,2 2-128 0,3 0 128 16,3 0-128-16,2 0 128 0,1 1 0 0,1 0-160 15,1 1 160-15,1-1 0 0,-4 0 0 0,0 0 0 16,-1 0 0-16,-3 1 0 0,0-1 0 0,-3-1 0 15,-3-1 0-15,-1-1 0 0,-3-1 144 0,0 0-16 0,-3 0 0 0,-1-1 0 16,-3 0 352-16,-1-1 64 16,-1 1 16-16,-3 0 0 0,-1 0-176 0,-2-1-16 0,-2 1-16 0,-2-1 0 15,-2 0-160-15,0-1-48 0,-2 0 0 0,-1 1 0 16,-1-2-144-16,1 0 0 0,2 0 0 0,1-1-176 31,2-1-288-31,2 0-64 0,0-1-16 0,5 0 0 16,1-1-2480-16,3-1-496 0,0-6-112 0,4 8-16 0</inkml:trace>
  <inkml:trace contextRef="#ctx0" brushRef="#br0" timeOffset="130756.7">21930 13913 29247 0,'-3'-11'1296'0,"3"11"272"0,0-7-1248 0,1 1-320 16,1-1 0-16,0 2 0 0,-2 5 960 0,1-6 144 15,-1 6 32-15,0 0 0 0,0 0-272 0,0 0-48 16,0 0-16-16,0 0 0 0,0 0-528 0,0 0-96 16,0 9-32-16,0 4 0 0,-1 1-144 0,-1 4 192 15,-1 2-192-15,1 2 192 0,0 1-192 0,-1 3 0 16,-1 2 0-16,-1 0 0 0,2 0 176 0,0 1-48 15,-1 0-128-15,1-2 192 0,0-2-192 0,1-1 0 16,0-2 0-16,1-1-160 16,1-1-448-16,0-4-96 0,0-1 0 0,1-3-16 31,0-2-2320-31,0-2-464 0</inkml:trace>
  <inkml:trace contextRef="#ctx0" brushRef="#br0" timeOffset="131210.38">21778 14203 26719 0,'-10'-8'1184'0,"7"4"240"0,-2 0-1136 0,0-1-288 0,-1 1 0 0,3 1 0 16,3 3 1216-16,0 0 176 0,0 0 32 0,0 0 16 16,0 0-928-16,3-5-192 15,4 2-48-15,3 1 0 0,3 0-272 0,3-1-304 0,4 1 64 0,2 1 16 32,5-1 224-32,2 0 0 0,4-2-160 0,1 0 160 15,3-1 0-15,-3-2 0 0,-1-3 0 0,-2 0 0 0,-2 0 672 0,-2 1 208 16,-3-2 32-16,-3 3 16 15,-4 0-1568 1,-1 0-304-16,-5 2-64 0,-2-1-16 0,-4 2 1024 0,-2 0 208 0,-2 0 48 0,-1 5 0 0,-4-4 288 0,-3 2 64 16,-1 1 16-16,-3 1 0 0,-3 2-160 0,0 2-16 15,-1-1-16-15,-1 2 0 0,1 3-240 0,0 2-32 16,-1 0-16-16,2 2 0 0,1 0-144 0,1 1 0 16,1-1 0-16,1 2 0 0,2-2 0 0,2 0 0 0,3-2 0 0,2 0 0 15,3-2 0-15,3 0 0 16,1 0 0-16,3-3 0 0,1 0 0 0,2-3 0 15,1 0 0-15,2-3 0 0,0-2 0 0,3-2 0 0,-1-1 0 0,1-2 0 16,-2-2 0-16,0-1 0 16,-1-2 0-16,-1 0 0 0,0-1 0 0,-3 3 0 15,-3 0 144-15,0 3-144 0,-2 0 0 0,-2 2 144 16,-1 1-144-16,-3 5 0 0,0 0 256 0,0 0-64 0,0 0-16 0,0 0 0 16,-1 8-176-16,0 0 0 15,0 2 0-15,1 0 0 0,-1 1-192 0,1 0 192 0,1 0-160 16,0 0 160-16,1 0 0 0,2 1 0 15,1-2 0-15,1-1 0 16,0-2-448-16,2-1 16 0,0-1 0 0,1-2 0 16,4-1-1728-16,1-2-336 0,2-3-80 0,2-3-10736 0</inkml:trace>
  <inkml:trace contextRef="#ctx0" brushRef="#br0" timeOffset="131632.34">22653 13823 21135 0,'-1'-23'928'0,"1"13"208"15,-1-5-912-15,-1 2-224 0,-1 0 0 0,0 0 0 0,-1 1 2016 0,0 1 352 16,-2 0 80-16,2 1 16 0,-1 1-608 0,1 2-128 15,0 2-32-15,4 5 0 0,0 0-976 0,0 0-192 16,0 0-32-16,-5 8-16 0,1 3-480 0,0 3 0 16,1 4-176-16,1 4 176 0,0 3-224 0,0 3 80 15,-1 3 16-15,0 2 0 0,0 2 128 0,1 1 0 16,-1-1 0-16,-1 0 0 0,0-1 0 0,0-2 0 16,2-2 0-16,0-3 0 0,1-4 0 0,0-3 0 15,1-3 0-15,0-4 128 0,0-3 128 0,0-3 16 16,0-1 16-16,0-6 0 0,0 0 192 0,0 0 32 15,0 0 16-15,3-6 0 0,0-3-32 0,1-2-16 16,-1-3 0-16,2-2 0 0,2-3-192 0,1-1-32 16,0 1-16-16,2 0 0 0,0 1-240 0,1 4 0 15,2 1 128-15,-2 2-128 0,0 3 0 0,0 3 0 16,0 0-144-16,0 4 144 0,2 1-176 0,-5 2 176 16,2 3-192-16,0 1 192 0,-1 2-208 0,0 2 64 15,-2 0 16-15,1 2 0 0,-3 2 128 0,-1-1 0 0,-2 1-144 0,-1-1 144 16,-1 0 0-16,-2-1 0 15,-2 0 0-15,-1-1 0 0,-2-1 0 0,-2-1 160 0,-2 0-32 0,0-2-128 16,-1-1 224-16,0-1-64 0,-5 1-16 16,1-1 0-16,0-2-144 0,0-2 0 0,-1-1 0 0,1 0 0 15,-1-1-448-15,1-2-32 0,0 0 0 16,1-2 0-16,2-2-544 0,1-1-128 16,2-1 0-16,3 0-16 0,4-2-1792 0,3-5-368 0</inkml:trace>
  <inkml:trace contextRef="#ctx0" brushRef="#br0" timeOffset="131805.54">22964 13709 9215 0,'0'0'816'0,"5"-3"-656"16,2 1-160-16,-7 2 0 0,5-2 4320 0,-5 2 832 15,7-1 160-15,-7 1 48 0,6 2-2896 0,0 2-576 16,-2 3-112-16,0 2-32 0,-2 2-832 0,0 3-160 16,-1 2-48-16,-1 3 0 0,0 1-384 0,-1 3-64 15,-1 2-32-15,0 2 0 0,-1 0-224 0,0 1 144 0,-2-1-144 0,0 2 128 16,1 1-288-16,-1-1-64 0,1-1-16 0,1-2 0 31,0-3-2000-31,3-1-416 0,3-1-80 0</inkml:trace>
  <inkml:trace contextRef="#ctx0" brushRef="#br0" timeOffset="132166.47">23187 14104 24879 0,'0'0'2208'0,"-2"-5"-1760"0,-1-1-448 0,3 0 0 0,2-1 1984 0,0 1 304 0,0-1 64 0,2 1 16 16,2 0-1408-16,2-1-288 0,-2-2-48 0,3 1-16 15,0-1-352-15,1-2-64 0,0-1 0 0,1-1-16 16,1-2-176-16,-2-1 192 0,1 0-192 0,-2 1 192 0,-3 1-192 0,-1 2 192 16,-1 2-192-16,-3 1 192 0,-2 1 112 0,-1 3 16 15,-2 0 16-15,0 3 0 0,-4 1 0 0,-1 3 0 16,-1 3 0-16,-2 2 0 0,-1 3-192 0,0 2-144 15,-1 1 192-15,-1 3-192 0,0 0 128 0,1 1-128 16,0 0 0-16,3 1 0 0,0 0 0 0,3-2 0 16,1 1 128-16,3-2-128 0,3 0 0 0,1 1 128 15,2-3-128-15,1-2 0 0,3-2 224 0,1-1-64 16,3-2-16-16,3 0 0 0,3-2-144 0,1-2 192 16,2-1-192-16,3-1 192 15,2-2-1344-15,3-1-256 0,1-3-48 0,2-1-15248 0</inkml:trace>
  <inkml:trace contextRef="#ctx0" brushRef="#br0" timeOffset="134798.44">18304 15159 23039 0,'-5'-14'2048'0,"4"7"-1648"16,-1 1-400-16,1-3 0 0,-1 0 1008 0,0 0 112 16,-1 1 32-16,2 0 0 0,0 0 16 0,0 2 16 0,-1-1 0 0,1 1 0 15,1 6-272-15,0 0-48 0,0 0-16 0,0 0 0 16,0 0-160-16,0 0-48 15,0 0 0-15,0 0 0 0,0 0-320 0,1 9-64 16,-1 3 0-16,1 4-16 0,1 0-240 0,0 3 0 16,2 1 0-16,-1 2 0 0,1 2 0 0,1 2 0 0,0 1 0 0,1-2 0 15,-1 0 0-15,1 0 0 0,-1-1 0 16,1-1 0-16,-1 0 0 0,0-2 0 16,-2-2 128-16,1 5-128 15,-1-6-512-15,0-1-128 0,-3-5-48 16,-1-2 0-16,1-10-3168 0,-3 7-640 0</inkml:trace>
  <inkml:trace contextRef="#ctx0" brushRef="#br0" timeOffset="135052">18270 15204 19343 0,'-2'-7'1728'0,"-1"-3"-1392"16,1-3-336-16,1-1 0 0,0 1 2736 0,1 1 464 0,1-1 112 0,2 1 16 0,2 1-1936 0,1 1-384 16,2 1-80-16,1 0-16 0,2 2-432 0,1 0-96 15,1 1 0-15,1 2-16 0,2 2-240 0,-1 2-128 0,2 0 160 0,-1 1-160 31,-1 1 0-31,-3 3 0 0,-1-2 0 0,0 2-160 16,-3 2 160-16,0 1 0 0,0 0-144 0,-4 3 144 0,0 2-224 0,-2 0 32 16,-2 0 0-16,-2 0 0 0,-2 0-128 0,-1 1 0 0,-3-2-16 0,-2 0 0 15,-2 0 336-15,-1 0 0 16,-3-1 0-16,0-1 0 0,-1-2 208 0,0-2 16 16,-1 1 0-16,2-2 0 0,1 0-32 0,2-2-16 0,1 0 0 0,1-1 0 15,1 1-176-15,4-1-256 0,1 0 64 0,5-2 16 16,0 0-2736-1,0 0-544-15</inkml:trace>
  <inkml:trace contextRef="#ctx0" brushRef="#br0" timeOffset="135521.76">18918 15114 17503 0,'0'0'768'0,"-6"-4"176"0,0-2-752 0,0 2-192 16,1-1 0-16,0 1 0 0,5 4 3152 0,0 0 608 15,-4-3 112-15,4 3 32 0,0 0-2688 0,0 0-512 16,0 0-128-16,0 0 0 0,0 0-576 0,5 4 0 15,2 2 0-15,1 0 0 0,0 1 160 0,1-1-160 16,1 1 128-16,2 1-128 0,1-2 0 0,3 2 0 16,0 0 128-16,2-2-128 0,-1 1 128 0,3 0-128 15,1-2 192-15,0-2-64 0,1 1 0 0,1-1 0 0,1-1 0 0,1 0 0 16,-2-2-128-16,-1 0 192 0,-1 0-192 16,-3 0 192-16,-3-1-192 0,-3 1 192 15,-2 0-192-15,-3 0 192 16,-7 0 0-16,0 0 0 0,0 0 0 0,0 0 0 0,-5 2 384 0,-3 3 64 15,-3 0 32-15,-3 2 0 16,-5 2-240-16,-2 2-48 0,-2 2-16 0,-2 2 0 0,-2 2-160 0,0 2-16 0,-1-1-16 0,2 3 0 0,0 1-48 0,0 1-128 16,3-1 192-16,1 0-64 0,0 0-128 0,2 0 0 15,1-3 0-15,1 0 0 0,1-2 0 0,3 0 0 16,2-2 0-16,-3 4 0 16,4-5-480-16,2-3-128 15,3-2-32-15,6-9 0 0,0 0-2656 0,0 0-544 0</inkml:trace>
  <inkml:trace contextRef="#ctx0" brushRef="#br0" timeOffset="136210.97">19936 15047 17503 0,'0'0'768'0,"1"-5"176"0,0-3-752 0,2-3-192 0,-3 0 0 0,1 2 0 0,0 1 2688 0,-1 8 512 16,0-4 112-16,0 4 16 0,0 0-1408 16,0 0-288-16,0 0-48 0,0 0-16 0,0 0-1008 0,0 0-208 15,-2 9-32-15,1 2-16 16,-1 1-304-16,1 3 160 0,0 4-160 0,-1 11 128 16,0-1-128-16,1-8 0 0,1 1 0 0,-2 12 128 15,0-2-128-15,2-10 0 16,0 1 0-16,-1 9 0 15,0-5 128-15,1-4-128 0,1-2 0 0,-1-3 128 0,0-2-128 0,3-3 160 16,-1-2-160-16,-2-2 160 0,0-9-160 0,0 0 128 16,0 0-128-16,0 0 128 0,0 0-128 0,0 0 0 15,0 0 144-15,-4-12-144 0,2-3 0 0,0-1 128 0,-2-4-128 16,0-1 0-16,1-3 144 0,0-2-144 16,-1-3 192-16,2-1-192 0,0 1 336 0,1-2-32 15,0-1-16-15,1 3 0 0,0 1 96 0,1 9 32 16,1-1 0-16,1-6 0 0,0 4-96 0,0 7 0 0,2 2-16 0,4-3 0 15,-1 4-128-15,-3 5-32 0,2 2 0 0,3-2 0 16,1 3-144-16,-3 1 0 16,0 2 0-16,8 0 0 0,-3 3 0 0,0 2 0 15,-2 0-144-15,-2 2 144 0,0 1 0 0,3 8-192 0,-2 0 192 0,-5-3-160 16,0 1 160-16,-1 8 0 0,-3 0-144 0,-1-7 144 16,-2 2 0-16,-5 6 0 0,-1-2 0 0,1-8 0 15,-2 0 0-15,-5 5 0 0,0-1 0 0,-3-3 0 16,3-1 0-16,-2-2 0 0,2-1 0 0,2-2 0 15,0 1-384-15,1-2 32 0,0-2 16 0,2-1 0 16,1-2-1472 0,8-1-304-16,0 0-48 0,0 0-13504 0</inkml:trace>
  <inkml:trace contextRef="#ctx0" brushRef="#br0" timeOffset="136382.93">20289 15197 2751 0,'0'0'256'0,"0"0"-256"16,0 0 0-16,0 0 0 0,0 0 960 0</inkml:trace>
  <inkml:trace contextRef="#ctx0" brushRef="#br0" timeOffset="136837.14">20325 15210 6447 0,'0'0'576'0,"0"0"-576"16,0 0 0-16,0 0 0 0,0 0 1680 0,0 0 240 16,0 0 32-16,0 0 16 0,0 0-1392 0,0 0-256 0,0 0-64 0,0 0-16 15,0 0 48-15,0 0 16 16,0 0 0-16,0 0 0 0,0 0-64 0,0 0-16 0,0 0 0 0,0 0 0 16,0 0 448-16,0 0 96 0,0 0 0 0,0 0 16 15,0 0 544-15,0 0 96 0,0 0 32 0,0 0 0 16,0 0-176-16,0 0-48 0,-1-8 0 0,1 8 0 15,-4-5-336-15,4 5-64 0,0 0 0 0,0 0-16 0,-8-4-192 16,8 4-48-16,-7-1 0 0,7 1 0 0,-9 2-64 0,0 3 0 16,0 0-16-16,1 2 0 15,-1 2-144-15,-3 2-32 0,1 0 0 0,1 3 0 16,1 3-192-16,1-1-128 0,1 2 128 0,1-1-128 16,2 0 0-16,0-1 0 0,2 0 0 0,2-1 0 0,1-1 0 0,1 0 0 15,2-2 0-15,1-1-128 0,4-1 128 0,-2-5 0 16,1 1 0-16,7-1 0 0,0-2 0 0,1-4 144 15,-1-1-144-15,0-3 160 0,1-4-160 0,1-1 192 16,2-2-192-16,-1-3 192 0,-1-1 0 0,1-2 0 16,0 0 0-16,-2-2 0 0,-2-2-192 0,0 1 0 15,-5 0 0-15,0 5 0 0,-1 1 0 0,-4 5 0 16,1 3 0-16,-5 7 0 0,0 0 288 0,0 0-32 16,0 0 0-16,0 0 0 0,0 0 0 0,-7 8 0 15,-2 1 0-15,2 3 0 0,-2 3-256 0,1 0 0 16,3 2 0-16,-1-2 0 0,2-2 0 0,0 0 0 15,1-1 0-15,2 1 0 0,1-4 0 0,2 0 0 0,0 0 0 0,-2-9 0 16,8 6 0-16,3-2-144 0,0-2 144 0,5-1 0 31,2-4-1408-31,4-4-192 0,5-1-32 0</inkml:trace>
  <inkml:trace contextRef="#ctx0" brushRef="#br0" timeOffset="137729.81">22052 14655 22111 0,'0'0'1968'0,"-3"-4"-1584"16,1-1-384-16,0-1 0 0,0 1 1072 0,-1-1 128 0,-2-1 16 0,0 1 16 16,-2-1 144-16,0 2 32 0,0 0 0 0,-2 1 0 15,-1 2-352-15,-1 1-64 0,-2 2-16 0,1 1 0 16,0 2-416-16,0 4-96 0,-2 2-16 0,1 4 0 16,0 3-448-16,0 3 0 0,-2 3 0 0,2 3 0 15,-1 3 0-15,1 1 0 0,1 3 0 0,-3 17 0 16,7-5 0-16,1-3 0 0,0-4 0 0,5 0 0 15,2-2 0-15,2-11 0 0,1 0-128 0,3-1 128 16,2-1-128-16,3 0 128 0,2-2-192 0,2 0 192 16,3-3-400-16,3-1 16 0,2-3 16 0,14 4 0 15,1-7-2128-15,-1-5-416 0</inkml:trace>
  <inkml:trace contextRef="#ctx0" brushRef="#br0" timeOffset="139215.04">22353 14847 6447 0,'0'-6'576'0,"0"0"-576"0,1-1 0 0,-1-6 0 0,1-2 3584 0,0 5 592 15,0 1 128-15,1-4 32 16,-2-1-1792-16,1 7-368 0,0-2-64 0,-1 1 0 0,0 2-688 16,0 0-128-16,0 6-16 0,0 0-16 0,0 0-544 0,0 0-96 15,0 0-32-15,0 0 0 0,0 0-272 0,0 0-64 16,-6 6-16-16,2 0 0 0,-1 4-240 0,1 2 128 15,-1 4-128-15,-1 0 0 0,1 2 0 0,0 2 0 16,2 0 0-16,-2 1 0 0,1 0 0 0,0 0 0 16,-1-1 0-16,2 0 0 0,0-2 128 0,0-1-128 15,1-2 0-15,1-1 0 0,0-3 144 0,1-3-144 16,1 0 128-16,-1-2-128 0,0-6 256 0,0 0-16 16,0 0-16-16,0 0 0 0,0 0 160 0,6-3 48 0,-1-1 0 0,4-5 0 15,1-2-64-15,-4 2-16 16,2-2 0-16,2 0 0 0,1-1-224 0,2 1-128 15,2-1 160-15,-1 1-160 0,2 0 0 0,-1 2 0 0,1 1 0 0,-2 1 0 16,3 3 0-16,-2 0 0 0,1 3 0 0,-2 2 0 16,-1 1 0-16,-2 3-192 0,-2 0 192 0,-1 2-160 15,-1 2 160-15,-2 1-128 0,-2 1 128 0,-1 2-128 16,-1-1 128-16,-2 0 0 0,-1 0 0 0,-2 0 0 16,-2-1 0-16,-1 1 0 0,-2-1 0 0,-2 0 176 15,-2-2-48-15,-2-1-128 0,0-2 192 0,-7 2-64 16,0-2-128-16,8-4 0 0,-3 0 144 0,-5-1-144 15,4-3 0-15,7 0 0 0,2 0-192 0,0-2 64 16,3 0-480-16,1-3-96 0,1 0 0 0,6-3-16 16,2-2-1712-16,5-3-352 0,3-1-64 0,5-3-11488 15</inkml:trace>
  <inkml:trace contextRef="#ctx0" brushRef="#br0" timeOffset="139543.84">22727 14837 18655 0,'0'0'832'0,"0"0"160"0,0 0-800 0,-2 8-192 16,-1 0 0-16,-2 1 0 0,0 1 1536 0,-2 1 272 15,0 1 48-15,0 1 16 0,-3 1-544 0,1-1-112 16,0 1-32-16,-2 6 0 0,2-1-480 0,5-7-112 16,2 0-16-16,0 0 0 0,1 0-160 0,1-2-32 15,1-1-16-15,2-2 0 0,2 0 80 0,0-1 0 16,4-2 16-16,1-1 0 0,1-2-240 0,2-2-48 16,1-1-16-16,0-2 0 0,2-3-32 0,-1-2 0 15,1-2 0-15,-1-2 0 0,0-2 128 0,-1-2 32 16,0 0 0-16,-2-1 0 0,-1 1 64 0,-1 1 16 0,-1-1 0 0,-4 3 0 15,0 1 240-15,-4 2 48 16,1 2 16-16,-1 3 0 0,-2-1-96 0,1 7-32 16,-3-3 0-16,3 3 0 0,0 0-288 0,-6 4-48 15,-1 2-16-15,3 1 0 0,-1 2-192 0,-1 2 0 0,1 1-144 0,-2 6 144 16,1-1-144-16,4-3 144 0,0 1-128 0,0 6 128 0,2-2-240 0,1-7 48 16,0-1 0-16,2 0 0 15,2 0-896-15,1-1-192 0,2-3-16 0,3 1-16 16,3-3-2160-16,4-2-432 15</inkml:trace>
  <inkml:trace contextRef="#ctx0" brushRef="#br0" timeOffset="140482.69">23239 14730 21183 0,'-3'-3'1888'0,"-1"-3"-1504"16,0 0-384-16,-2 0 0 0,-1 2 2192 0,0 0 368 16,-1 0 80-16,-4 2 16 0,0 2-1120 0,5 3-208 15,-2 2-48-15,-4 4-16 0,-2 2-880 0,6-2-192 16,1 5-16-16,-5 7-16 0,1-2-160 0,5-3 0 15,0 2-192-15,0 3 192 0,2 1-192 0,0 0 192 16,1 0-160-16,1 0 160 0,0 1 0 0,3-1 0 16,1-2 0-16,2-2 0 0,0-3 0 0,4 4 0 0,1-6 0 0,-2-6 0 15,3-3-160-15,1-2 16 16,2-3 0-16,1-2 0 0,1-4 0 0,2-3 0 16,0-4 0-16,1-3 0 0,0-5 144 0,1-3 0 0,-1-1 128 0,1-3-128 15,1-3 160-15,-2 1-32 0,0-1-128 0,-2-1 192 16,-1 0 112-16,1 1 16 15,-4 2 0-15,3-11 0 0,-5 8 192 0,-4 14 64 0,0 0 0 0,-1-3 0 16,-1 5 112-16,-1 9 16 0,-2 1 16 0,0 7 0 16,0 0-304-16,0 0-64 0,0 0-16 0,0 0 0 15,0 0-336-15,-3 10 0 0,-2 2-160 16,0 3 160-16,0 3-192 0,-1 2 64 0,0 2 128 16,0 2-208-16,-1 1 208 0,-2 3 0 0,-1 0 0 0,0 2 0 15,2-2 0-15,2-1 0 0,-1-2 0 0,2 0 0 16,0-3 0-16,2-3 0 0,2-2 0 0,1-3 0 15,1-2 0-15,2-2 0 0,1-3 0 0,1-3 0 16,1-2 128-16,1-2-128 0,1 0 144 0,2-4-144 0,2-3 0 0,1-3 0 16,0-2 0-16,6-9 0 0,-2-1 0 0,-6 7 0 15,1-3 0-15,1-8 0 0,-2 0 0 0,-5 9 0 16,0 1 0-16,2-5 0 0,-4 4 0 0,-2 8 128 16,0 2-128-16,0 1 0 15,-2 6 176-15,0 0-176 0,0 0 192 0,0 0-192 0,-7 2 0 0,0 3 0 16,0 1 0-16,-1 3 0 0,-1 2 0 0,-2 8 0 15,1 1-192-15,4-6 48 0,-1 3 144 0,2 0 0 16,1 0-144-16,1-1 144 0,1 0 0 0,1 4 0 16,3-3 0-16,2-3 0 0,3-3 0 0,-1-3 0 0,2-4 0 0,4 1 0 15,0-3-208-15,-2-3 80 16,2-2 128-16,7-5-208 0,1-2 16 0,-6 1 0 16,3-2 0-16,9-10 0 0,-2-4 192 0,-8 6-192 15,-1-2 192-15,8-12-192 0,-2 1 192 0,-3 2 0 0,-3-1 0 0,-5 10 0 16,0-2 128-16,3-8-128 0,-4 5 144 0,-5 10-144 15,1 1 400-15,-1-5-16 0,-3 5 0 16,-1 7 0-16,-1 1 16 0,0 3 0 0,1 4 0 0,0 0 0 16,-7 0-272-16,-3 3-128 0,1 4 0 15,2-1 128-15,-1 4-128 0,1 2-144 0,-2 2 144 0,0 2-208 16,0 3 208-16,0 2-144 0,1 1 144 0,-1 2-128 16,1 1 128-16,1-1 0 0,2 0 0 0,1 6 0 15,0-3 0-15,3-11 0 0,2 0 0 0,3 5 0 16,0-5 0-16,0-7 0 0,3 0-144 0,4 1 144 15,1-4 0-15,-2-3 0 0,1 0 0 0,8-3 0 16,2-4-208-16,-6 1-128 0,4-2-32 0,6-5 0 0,-2-2 96 0,-1-2 16 16,-2 0 0-16,-7 4 0 0,0-1 256 0,3-5-128 15,-4 0 128-15,-6 7 0 0,0 3 0 0,-1-2 0 16,-1 2 0-16,-4 6 0 0,0 0 224 0,0 0 48 16,0 0 16-16,0 0 0 0,0 0-288 0,-6 9 0 15,0 1 0-15,1-2 0 0,1 1 0 0,-1 2 0 16,1 1 0-16,-2 4-144 0,2-1 144 0,2-6 0 15,1-2 128-15,0 4-128 0,2-1 0 0,1-1 0 16,-2-9 0-16,5 7 0 16,-5-7-416-16,10 3-160 0,0-2-16 0,1-2-16 15,0-4-2912-15,2-1-592 0</inkml:trace>
  <inkml:trace contextRef="#ctx0" brushRef="#br0" timeOffset="140607.31">24088 14562 27647 0,'-15'-14'2448'0,"9"7"-1952"0,-6-1-496 0,0 1 0 0,1-1 1152 0,-1 1 128 16,-1 1 16-16,2 0 16 0,2 2-928 0,-1 1-192 16,0-1-48-16,2 2 0 0,1 1-352 0,7 1-80 0,0 0-16 0,0 0 0 31,0 0-2448-31,0 7-480 0,4-1-96 0</inkml:trace>
  <inkml:trace contextRef="#ctx0" brushRef="#br0" timeOffset="141280.17">24171 14770 13823 0,'0'0'608'0,"-3"5"128"0,0 1-592 0,-3 0-144 0,2 1 0 0,1-1 0 0,-1-2 3456 0,1 0 672 16,0 1 128-16,3-5 32 0,-3 5-2320 0,3-5-464 15,0 0-96-15,0 0 0 0,0 0-464 0,0 0-96 16,5 5-16-16,0-4 0 0,4-2-336 0,0-2-80 16,2 0-16-16,2-2 0 0,1-3-96 0,2 0-32 15,-1 1 0-15,1-1 0 0,-3 0-272 0,0 2 160 16,-1 0-160-16,-1 3 128 0,0 1-128 0,-1 0 0 15,-1 2 0-15,0 2 0 0,-3 1 0 0,0 0-192 0,-6-3 64 0,5 5 128 16,1 0-240-16,-1 2 80 0,0-1 16 0,0 0 0 16,2-1-16-16,-1 1 0 0,1-3 0 15,1-1 0-15,0-1 160 0,1-1 0 0,-1-2 0 0,1-2 0 16,0-2 0-16,0 0 0 16,0-2 0-16,1 0 128 0,1-1-128 0,-2 0 176 15,-2-2-176-15,-2 1 192 0,-1-1-64 0,0 0 0 0,-2 0 0 0,-1 1 0 16,0 0 32-16,-2 2 0 0,-2 3 0 0,-2 1 0 15,0 2 32-15,-2 1 16 16,0 2 0-16,-1 2 0 0,0 4-208 0,-1 0 0 0,1-1 0 0,-1 3 0 16,0 1 0-16,0 1-160 0,0-1 160 0,2 0-128 15,0 0 128-15,2 0 0 0,1-3 0 0,2 1 0 16,1 0 0-16,1-8 0 0,0 0 0 0,4 5 0 0,2 0 0 0,-1-3 0 16,2-2 0-16,1-1 128 0,0-2 48 0,1-1 16 15,0-1 0 1,1-2 0-16,2 0 176 0,-2 1 32 0,-1-1 16 0,-2 2 0 0,-1 0-16 0,-1 3 0 15,-5 2 0-15,0 0 0 0,0 0-192 0,6 4-32 16,-2 2-16-16,0 2 0 0,-3 2-160 0,0 2 0 16,-1 1 0-16,-1 3 128 0,-1 3-128 0,-1 2 0 15,0 2 0-15,-1 5 0 0,-3 3 0 0,-1 2 0 16,0 3 0-16,-1 2 0 0,-1 3 0 0,0 1 0 16,-1-1 0-16,0 2 0 0,-1-1 0 0,2 0 0 15,-1-2 0-15,-3 16 0 0,0-10 128 0,9-24-128 0,-1 1 0 16,1-2 128-16,1-1 256 0,-3-3 32 15,3-1 16-15,-1-4 0 0,1-2 64 0,-3 3 16 16,3-4 0-16,4-9 0 0,0 0 0 0,-9-8 0 0,1-4 0 0,1-7 0 16,-1-6-160-16,0-6-32 15,0-6 0-15,1-3 0 0,0-1-320 0,3 1 128 16,-1-1-128-16,4 2 0 0,3 6-192 0,3 5-96 16,-1 3-32-16,3 5 0 15,2 4-1216-15,-1 4-256 0,2 2-64 0,0 5 0 16,0 4-1728-16,-1 2-336 0</inkml:trace>
  <inkml:trace contextRef="#ctx0" brushRef="#br0" timeOffset="141877.23">22592 15424 22111 0,'0'0'1968'0,"-5"-6"-1584"0,1-2-384 0,4 8 0 16,-6-4 2064-16,6 4 336 0,0 0 64 0,0 0 16 15,-7 4-1920-15,1 4-384 0,3 2-176 0,0 3 160 16,0 3-160-16,1 4 0 0,0-1 0 0,1 2 128 16,1 1 0-16,0 0 0 0,1-1 0 0,1 0 0 15,2-2 32-15,0 0 0 0,0-2 0 0,2-2 0 16,0 0 0-16,2-1 0 15,1-3 0-15,1-2 0 0,1-2 80 0,1-3 16 0,1-1 0 0,0-3 0 16,1-3-112-16,2-1-16 0,2-3 0 0,-1-2 0 0,2-7-128 0,0 0 0 16,-2 0 144-16,1-1-144 0,-1-5 0 0,-1-1-192 15,-3-3 32-15,-1 2 0 0,-1 1 160 0,-1 1 0 16,-4 0 128-16,-2 4-128 0,-1 3 320 0,-2 4 0 16,-1 3 0-16,0 8 0 0,0 0 288 0,0 0 48 15,0 0 16-15,0 0 0 0,-6 1-336 0,-1 5-64 16,1 2-16-16,0 3 0 0,1 1-256 0,1 3 0 15,1 2-128-15,1 1 128 16,0 2-160-16,2 0 160 0,0 0-160 0,2-1 160 0,0 0 0 0,2-1 0 16,4-1-128-16,0 0 128 0,-2-2-160 0,3-3 16 0,1-1 0 0,1-1 0 31,2-2-1344-31,2-3-272 0,0-2-48 0,1-3-8240 0,1-4-1664 0</inkml:trace>
  <inkml:trace contextRef="#ctx0" brushRef="#br0" timeOffset="142472.34">23131 15509 3679 0,'0'0'320'0,"0"0"-320"0,0 0 0 0,-9-1 0 16,1 2 4368-16,8-1 816 0,-9 3 144 0,1 4 48 16,0 3-3664-16,0 1-736 0,2 0-144 0,-1 1-16 15,2 0-480-15,-1 0-80 0,3 0-32 0,-2-1 0 16,2 0 16-16,1-1 0 0,0 0 0 0,2-10 0 16,-1 10 400-16,1-10 96 0,0 0 16 0,0 0 0 15,0 0-16-15,0 0 0 0,0 0 0 0,7 4 0 16,-7-4-160-16,10-4-16 0,0-4-16 0,0-2 0 15,0-2-16-15,2-3 0 0,1-3 0 0,0-2 0 0,-1-2-192 0,2 3-32 16,-1 1-16-16,0 4 0 0,-1 2-64 0,-1 3-16 16,-2 3 0-16,0 3 0 0,-9 3-16 0,0 0 0 15,9 6 0-15,-3 1 0 0,-1 3-192 0,-1 2 0 16,0 3 0-16,-1 1 0 0,-1 3-192 0,0-1 192 16,0 0-192-16,-1 0 192 0,0-3-192 0,2-1 64 15,0-2 128-15,1-1-208 16,1-2-240-16,-1 0-32 0,5-3-16 0,2-3 0 15,1-3-144-15,3-2-16 0,3-3-16 0,2-2 0 16,2-3-192-16,0-2-32 0,0-3-16 0,0 0 0 0,-1-6 448 0,-2-3 80 0,0-3 32 0,-1 1 0 16,-3-2 352-16,-1 2 0 0,0 1 0 0,-6 4 0 15,-2 4 0-15,-3 3 128 0,-1 4-128 0,0 4 192 16,-2 6 912-16,0 0 192 0,0 0 48 0,-8 0 0 31,-1 2-1696-31,1 3-336 0,1 2-64 0,-1 3-16 0,0 1 544 0,2 2 224 0,0 2-192 0,2 1 192 16,0-2-192-16,2 1 192 0,0 0-160 0,1-2 160 15,1-1 768-15,3 1 240 16,1-2 48-16,0 0 16 16,0-1-1520-16,2 0-320 0,0-2-48 0,3-1-16 0,1 1 832 0,0 0 256 0,-1-2 0 0,0 2 0 15,-2-1 128-15,0 0 48 0,-2 1 0 0,-5-8 0 16,6 8-32-16,-6-8 0 0,3 9 0 0,-3-9 0 0,0 0 192 0,-2 11 48 16,-1-1 0-16,-2-2 0 0,-1-1-304 0,-2 0-48 15,-1-2-16-15,-1 1 0 0,-1-2-272 0,-2 1 0 16,1 0 0-16,1-1 0 15,-1 0-576-15,1-2-128 16,3-2-32-16,-1-1 0 0,3-3-1648 0,1-1-336 0,3-3-64 0,3-4-10784 16</inkml:trace>
  <inkml:trace contextRef="#ctx0" brushRef="#br0" timeOffset="142629.01">23860 15257 30575 0,'0'0'1344'0,"0"0"304"0,0 0-1328 0,0 0-320 16,0 0 0-16,0 12 0 0,0 1 896 0,-1 1 96 15,0 1 32-15,0 2 0 0,1 0-528 0,-1 3-112 0,-2 2 0 0,1 2-16 16,0 0-224-16,1 1-144 0,0 0 192 0,1-1-192 16,0 1 128-16,1 1-128 0,-2-5 0 0,2-2 0 15,1-1 0-15,1-2 0 0,1 0-240 0,0-3 80 32,1-2-2144-32,1-2-448 0,3-4-64 0</inkml:trace>
  <inkml:trace contextRef="#ctx0" brushRef="#br0" timeOffset="142989.07">23798 15598 11967 0,'0'0'1072'0,"-7"-4"-864"0,-1-2-208 0,8 6 0 15,0 0 3552-15,0 0 672 0,0 0 128 0,0 0 16 16,8-4-3584-16,3 1-784 0,3-1 0 0,5 1 0 16,1 0 0-16,3-1 0 0,0 0 0 0,0 0 0 15,-1-3 0-15,1-1 128 0,-1 1-128 0,-1-1 144 0,0-1-144 0,-3 1 192 16,-1 1-192-16,-4 1 192 0,-2 1-192 0,-2-1 0 15,-9 6 144-15,0 0-144 0,0 0 384 0,0 0 0 16,0 0 0-16,0 0 0 0,-7-2 272 0,-1 2 64 16,-2 2 16-16,-1 1 0 0,-1 2-176 0,-1 1-48 15,0 2 0-15,1 1 0 0,-1 1-304 0,1 1-64 16,1 1-16-16,1 0 0 0,1-1-128 0,3-1 0 16,0-1 0-16,2 0 0 0,-1-2 0 0,5-7 0 15,0 0 0-15,1 10 0 0,-1-10 0 0,5 8 0 16,-5-8 0-16,11 4 0 0,0-2 0 0,1-2 0 0,1-2-192 0,2-2 192 31,2-3-512-31,2 0 0 0,2-2 16 0,-2-1 0 16,0 0-128-16,0 0-16 0,1 0-16 0,-4 2 0 15,-3 1 0-15,-1 2 0 0,2 2 0 0,-5 1-7872 0,1 1-1584 0</inkml:trace>
  <inkml:trace contextRef="#ctx0" brushRef="#br0" timeOffset="143255.34">24428 15225 13823 0,'-7'-14'608'0,"4"5"128"0,-2 3-592 0,1-2-144 0,0 0 0 0,4 8 0 0,0 0 4240 0,0 0 816 16,-6-6 176-16,6 6 16 0,0 0-3808 0,0 0-768 16,0 0-160-16,-7 3-16 0,7-3-496 0,-5 9 0 15,1-1 0-15,0 3 0 0,1 3 0 0,1 2 0 16,0 2 0-16,-2 3 0 0,0 2 0 0,1 0 0 15,-2 1 0-15,2 2 0 0,1 1 0 0,-1-1 0 16,0-2 0-16,1-2 0 0,0-2 0 0,0-1 0 16,-1-3 0-16,2-1 0 15,1-3-512-15,1-2-192 0,0-1-32 0,-1-9-16 16,0 0-1616-16,0 0-320 0,6 6-64 0</inkml:trace>
  <inkml:trace contextRef="#ctx0" brushRef="#br0" timeOffset="143755.76">24397 15350 24991 0,'3'-13'1104'0,"-1"5"240"0,1-4-1088 0,0-1-256 16,0 1 0-16,2 0 0 0,-2 1 832 0,0 1 128 0,0-1 0 0,1 3 16 15,-2 1 432-15,-2 7 96 0,0 0 16 0,0 0 0 16,0 0-784-16,0 0-160 0,0 0-16 0,0 0-16 15,0 13-400-15,-2 5-144 0,-2 3 0 0,2 1 144 16,-2 1-144-16,-1 2 0 0,1 3 0 0,-1-1 0 16,-2 1 0-16,1-1 0 0,2-1 0 0,0 1 0 15,-1-3 0-15,1-2 0 0,-2-3 144 0,2-3-144 0,2-3 0 16,0-2 144-16,-1-2-144 0,3-9 0 0,0 0 224 0,0 0-64 16,0 0-16-16,0 0 0 0,0 0 64 0,0 0 16 15,11 1 0-15,-1-3 0 0,0-6 80 0,1-1 16 16,1-5 0-16,4-2 0 0,-4-3-16 0,3-1 0 15,1 2 0-15,0 0 0 0,1 2-176 0,0 1-128 16,1 2 144-16,-1 2-144 0,1 1 128 0,-2 4-128 16,1 1 0-16,-1 2 0 0,-1 2 144 0,-1 2-144 15,0 2 128-15,-2 3-128 0,-2-1 0 0,-1 3 0 16,-2 1 128-16,-3-1-128 0,-2 1 0 0,-3 1 0 16,-2 0 0-16,-1 0 0 0,-4-1 0 0,-2 2 0 0,-3 0 0 0,-3 1 128 15,0 1-128-15,-4 1 160 0,-2 0-160 16,-1-1 160-16,-1 0-160 0,1-1 0 0,0 0 0 0,1-2 0 15,0-3 0-15,2-2 0 0,1 1 0 0,1-3 0 16,2-1 0-16,2-1 0 0,2-1 0 0,-2-1 0 31,4-2-384-31,4-2-176 0,3 0-16 0,3-3-16 16,3-1-2400-16,6-2-464 0,4-2-112 0</inkml:trace>
  <inkml:trace contextRef="#ctx0" brushRef="#br0" timeOffset="143990.01">24826 15181 12895 0,'2'-15'1152'0,"0"5"-928"0,0 0-224 0,0-1 0 0,-1 0 4768 0,0 2 912 0,-1 9 176 0,0 0 32 15,2-10-3616-15,-2 10-736 0,0 0-128 0,0 0-48 0,0 0-592 0,0 0-112 16,0 0-16-16,0 0-16 0,0 12-496 0,-1 4-128 16,-1 0 0-16,-2 5 0 0,1 3 0 0,-2 3 0 15,-3 1 0-15,0 5-128 0,0 0 128 0,1 2 0 16,-2 0 0-16,1-1 0 0,2 0 0 15,0-4 0-15,2-3 0 0,0 0 0 0,1-5 0 0,2-4 0 16,1-3-144-16,1-3 144 16,1-2-768-16,-2-10-64 0,4 7-32 0,-4-7 0 15,12 6-2656-15,1-6-512 0</inkml:trace>
  <inkml:trace contextRef="#ctx0" brushRef="#br0" timeOffset="144273.84">24960 15539 24527 0,'0'0'1088'0,"0"0"224"0,0-8-1056 0,0 0-256 0,1 1 0 0,1-2 0 16,3 0 1152-16,-3-1 192 16,-1-1 16-16,2-1 16 15,1-3-144-15,-1-1-16 0,1 1-16 0,2-1 0 16,-2 1-304-16,1 1-64 0,-2-1-16 0,-1 4 0 16,-1 0-48-16,0 3-16 0,-1 0 0 0,0 8 0 0,0 0-272 0,0 0-48 0,0 0-16 0,-7 1 0 15,-1 3-256-15,0 3-160 0,-1 2 192 0,0 1-192 16,-2 2 0-16,1 3 0 0,1 2 0 0,1 0 0 15,-1 2 0-15,3 0 0 0,0-2-160 0,3 1 160 16,1-2 0-16,2 0 0 0,0-1 0 0,2 0 0 16,1-3-192-16,3-1 192 0,-1-1-192 0,3-2 192 15,2-1-656 1,1-2-16-16,1-1 0 0,1-2 0 0,1-3-2480 0,2-1-496 0,8-6-112 0,-3 0-16 16</inkml:trace>
  <inkml:trace contextRef="#ctx0" brushRef="#br0" timeOffset="144554.79">25091 15114 29487 0,'-7'-16'2624'0,"5"5"-2112"16,0-1-512-16,1-1 0 0,1 2 864 0,2 2 64 0,1-1 16 0,1 1 0 15,-1 2-480-15,2 2-80 0,2 0-32 0,0 2 0 16,-7 3 224-16,12-1 64 0,1 2 0 0,0 2 0 15,-2 2-96-15,0 1-16 0,0 3 0 0,-1 2 0 16,0 1-224-16,-1 4-48 0,-2 3-16 0,1 3 0 16,-1 3-48-16,-3 3-16 0,-3 4 0 0,-1 3 0 15,0 5 32-15,-2 2 16 0,-2 1 0 0,-3 1 0 16,-2 0-32-16,-1 0-16 0,-1-3 0 0,-1 0 0 16,-1-5-48-16,-1 0-128 0,-4-1 192 0,2-1-64 15,-2-1-128-15,-1-2 192 0,-4-4-192 0,-3 1 192 31,-4 0-1808-31,-4 1-368 0,-3 0-64 0</inkml:trace>
  <inkml:trace contextRef="#ctx0" brushRef="#br0" timeOffset="146719.01">15536 16553 5519 0,'0'0'496'0,"0"0"-496"16,0 0 0-16,0 0 0 0,0 0 2816 0,0 0 448 15,0 0 112-15,0 0 16 0,0 0-1280 0,0 0-256 16,0 0-64-16,0 0 0 0,-4-3-400 0,4 3-96 16,0 0-16-16,0 0 0 0,0 0-512 0,0 0-128 15,2-7 0-15,2 2-16 0,3 0-304 0,1 2-64 16,2 0-16-16,-2 0 0 0,2 3-240 0,0 1 176 15,0 3-176-15,-1 0 160 0,-1 1-160 0,-2 1 0 16,1 3 0-16,-4 4 0 0,-1 1 0 0,-2 2 0 16,-1 0 128-16,-2 3-128 0,-5 1 192 0,-2 3-32 15,-2 0-16-15,-1-1 0 0,0-2-144 0,0 1 192 0,-3 0-192 0,3-4 192 16,1-2-192-16,2-3 0 0,0-1 0 0,4-3 0 16,0-1 0-16,6-7 0 0,0 0 144 0,0 0-144 15,0 0 192-15,0 0-48 0,0 0 0 16,9 7 0-16,1-3-16 0,1-2-128 0,1-2 192 0,2 1-64 15,3 2-128-15,-2 0 0 0,-1-2 0 0,1 1 0 16,-2 1 0-16,0 1 0 0,-3-2 0 0,-1 3 0 16,0 2 0-16,-3 1 0 0,-1-2 0 0,-3 2 128 15,1 0 16-15,-4 1 0 0,-1-3 0 0,-3 1 0 16,0-1 32-16,-3 1 0 0,-2 0 0 0,0-2 0 16,-2-2 80-16,-1 2 32 0,-1-3 0 0,-3 0 0 15,0 0 160-15,-2-1 16 0,2 1 16 0,1-2 0 16,1-3-192-16,-1 2-32 0,1 0-16 0,-2-1 0 15,3-1-240-15,-1-2 0 0,2 1 128 0,2-1-128 16,-1 2-256-16,2 0-112 0,2 0-16 0,1-1 0 16,7 4-1728-16,-4-5-336 15,1-3-80-15</inkml:trace>
  <inkml:trace contextRef="#ctx0" brushRef="#br0" timeOffset="147235.25">15599 16409 15663 0,'-9'-16'1392'0,"6"7"-1120"16,-2-1-272-16,2 0 0 0,-1 0 2384 0,0 1 432 0,2 1 64 0,-1 1 32 16,0-1-2400-16,-2 1-512 0,5 7 0 0,-4-4-128 15,-2 0 288-15,2 0 64 0,-3 2 16 0,2 1 0 16,-2 0 256-16,1 2 48 0,-2 0 16 0,-2 1 0 15,0 2 48-15,0 0 16 0,0 0 0 0,-1 3 0 16,0 0-256-16,-1 2-48 0,0 1-16 0,0 2 0 16,1 3-176-16,-2 1-128 0,-1 2 192 0,-1 4-192 15,1 3 240-15,0 3-64 16,-1 0-16-16,1 5 0 0,2 6-32 0,-2 3-128 0,0 4 192 0,-1 2-64 16,2 4-128-16,2-2 0 0,1-1 0 0,2-2 0 15,4-1 0-15,4 2 0 0,5-3 0 0,5 0 0 16,3-2-176-16,2-3 48 0,1 0 0 0,4-6 0 15,2-3-288 1,2-5-48-16,2-4-16 0,2-3 0 0,4-2 96 0,1-6 32 0,1-4 0 0,5-3 0 0,2-4 224 0,2-4 128 16,-1-2-160-16,-3-6 160 0,-4-4 0 0,-2-3 0 15,-1 0 176-15,0-6-48 0,-3-1 336 0,2-5 80 16,-1-4 16-16,-2-3 0 0,0-4 48 0,-3-3 16 16,-2-4 0-16,-3-1 0 15,-4-3 272-15,-7-4 48 0,-4-4 16 0,-7 5 0 0,-6 4-64 0,-5 6 0 16,-6 7 0-16,-3 4 0 0,-4 6 304 0,-4 3 48 15,-4 4 16-15,-1 5 0 0,-2 4-672 0,0 4-128 16,0 3-16-16,-2 4-16 0,-1 2-624 0,1 3-112 16,0 2-16-16,3 1-16 15,5 3-912-15,4 1-176 0,0 4-48 0,5 2 0 16,5 0-1792-16,2 2-352 0</inkml:trace>
  <inkml:trace contextRef="#ctx0" brushRef="#br0" timeOffset="148097.44">16783 16554 26719 0,'0'0'2368'0,"-3"-8"-1888"0,0 1-480 0,1 0 0 0,2 7 496 0,0 0 0 16,-2-8 0-16,2 8 0 0,0 0 352 0,0 0 80 15,0 0 16-15,0 0 0 0,0 0-656 0,0 0-128 16,-4 14-32-16,2 3 0 0,1 3 64 16,0 4 16-16,1 4 0 0,0 0 0 0,0 2-208 15,0 0 0-15,1 2 0 0,0-1 0 0,-1-1 0 0,0-1 0 16,0-2 0-16,-1-4 0 0,0-2 0 0,1-3 0 16,-1-3 0-16,2-2 144 0,-1-2 32 0,0-3 0 15,0-8 0-15,0 0 0 0,0 0 352 0,0 0 80 16,0 0 16-16,0 0 0 15,0 0-80-15,11-5-16 0,-1-4 0 0,1-1 0 0,-1-2-304 0,2-1-64 0,0-4-16 16,2 2 0-16,1 0-144 0,0 1 0 0,0 0 0 0,2 3 0 16,0 3 128-16,0 4-128 0,-2-1 0 0,0 4 128 15,-2 3 0-15,-1 3 0 0,-2 1 0 0,1 4 0 16,-3 0-128-16,0 2 0 0,0 0 0 0,-4 2 0 16,-2-1 0-16,-4 0 0 0,0 0 0 0,-3 0 0 15,-4 0 128-15,-2-2-128 0,-4 0 128 16,-2 0-128-16,-5 0 128 0,2 0-128 0,-1 0 128 0,-1-2-128 15,-1 0 144-15,0-2-144 0,0-3 160 0,1 0-160 16,2-1 0-16,0-2-128 0,4-2-16 0,-1 0 0 31,6-1-1216-31,2-3-240 0,0-3-64 0,4-1-9040 0,4-2-1824 0</inkml:trace>
  <inkml:trace contextRef="#ctx0" brushRef="#br0" timeOffset="148379.19">17142 16769 3679 0,'0'0'160'0,"0"0"32"0,0 0-192 15,0 0 0-15,5 11 0 0,-3 1 0 0,-2 4 4432 0,-1 0 848 16,-3-3 160-16,0 2 48 0,0 2-3552 0,-1-1-704 16,1 2-144-16,1-2-16 0,0 0-384 0,3 0-80 15,0-2-16-15,4 0 0 0,-1-2-208 0,2-1-32 16,1-1-16-16,3-2 0 0,0-1 176 0,3-3 48 16,3-1 0-16,2-4 0 15,-2-3 16-15,1-2 16 0,2-2 0 0,0-2 0 0,-1-1-160 0,0-3-48 16,-3-3 0-16,-2 0 0 0,-1-3 192 0,-2-1 48 0,-2-1 0 15,-4 0 0-15,-2-1-160 0,-3 0-16 0,-3 1-16 16,-5 2 0-16,-1 5-48 0,-1 1 0 0,-2 3 0 0,-2 3 0 16,-2 2-192-16,-1 3-32 0,1 2-16 0,-2 3 0 31,0 1-528-31,0 3-128 0,0 4 0 0,3 2-16 16,1 1-608-16,2 1-112 0,1 2-32 0,3 2-9776 0,0 3-1952 0</inkml:trace>
  <inkml:trace contextRef="#ctx0" brushRef="#br0" timeOffset="148754.25">17560 16781 13823 0,'0'0'1216'0,"0"0"-960"0,0 0-256 0,0 0 0 16,-7 5 3472-16,-1 2 656 0,0 0 128 0,-1 3 32 16,-1 0-2688-16,-1 2-512 0,0 3-128 0,0 0 0 15,0-1-608-15,2 2-112 0,1-1-32 0,1-1 0 0,0 0-208 0,3-2 128 31,3-1-128-31,3-1 0 0,2-2 192 0,0 1-48 0,-4-9-16 0,9 8 0 0,1-3 64 0,4-1 16 16,0-2 0-16,4-3 0 0,-2-4-16 0,1 0-16 16,-2-1 0-16,3 0 0 0,-3-4-176 15,2-3 192-15,-1-3-192 0,0-1 192 0,-2-5 64 0,-1 1 32 16,-1 0 0-16,-2-1 0 0,0 0 64 0,-2 3 16 16,-3 3 0-16,-1 1 0 0,-2 2 144 0,0 4 16 15,-2 4 16-15,0 5 0 0,0 0-32 0,0 0 0 16,0 0 0-16,-5 1 0 0,0 3-240 0,0 3-48 15,-1 2-16-15,1 1 0 0,-1 2-208 0,2 1 144 0,-1 1-144 0,2 3 128 16,0-3-128-16,1 2 0 0,0-2 0 0,2 1 0 16,0 0-336-16,3-3 48 0,-1-2 16 0,1-1 0 31,2 1-288-31,0 0-48 0,-5-10-16 0,10 8 0 16,1-3-2240-16,2-1-448 0,1-5-80 0</inkml:trace>
  <inkml:trace contextRef="#ctx0" brushRef="#br0" timeOffset="149052.34">17973 16826 16575 0,'0'0'1472'0,"0"0"-1168"0,-9 2-304 0,1 0 0 16,8-2 2368-16,-9 5 400 0,1 1 96 0,0 1 16 15,0 2-1712-15,1-1-336 0,-2 0-64 0,0 1 0 16,0 1-464-16,0 0-96 0,1-2-16 0,0 0 0 16,0-1 96-16,3-2 16 0,5-5 0 0,0 0 0 15,0 0 464-15,0 0 80 0,0 0 32 0,0 0 0 0,0 0-32 0,0 0 0 16,7-5 0-16,3-2 0 0,1-1-496 0,1-1-96 15,2-5-32-15,1 0 0 0,1 0 0 0,2-2 0 16,-1-1 0-16,-2 1 0 0,-2 3-96 0,0 3-128 16,-3 4 176-16,-1 1-176 0,-9 5 0 0,9-2 0 15,-9 2 0-15,9 3 0 0,-9-3 0 0,8 9 0 16,-2 1 0-16,1 1 0 0,-2 2-160 0,-1 0 16 16,0 0 0-16,0 0 0 31,2-1-624-31,0 0-128 0,1-1-32 0,1 0 0 0,-1-1-1888 0,3-2-368 0,2-4-80 0,3-1 0 0</inkml:trace>
  <inkml:trace contextRef="#ctx0" brushRef="#br0" timeOffset="149460.23">18485 16733 16575 0,'0'0'736'0,"-4"-8"160"0,0-1-720 0,-4 1-176 0,0 3 0 0,-1 0 0 16,-2 2 3936-16,-2 1 752 0,-3 1 160 0,-2 2 16 15,0 0-2992-15,-2 2-592 0,-4 1-128 0,1 4-32 16,0 1-608-16,-1 1-112 15,1 1-16-15,2 1-16 0,1 1-128 0,3 1-32 0,1 1 0 0,3-1 0 16,2 0-208-16,4 0 0 0,4-1 0 0,1 1 0 16,0-1 0-16,3-2 0 0,2-1-192 0,4-1 192 15,2 0-240-15,3-4 64 0,1-1 16 0,3-2 0 16,4-1-64-16,-1-2-16 0,2-3 0 0,3-1 0 16,1-4 96-16,2-3 16 0,-2-3 0 0,0-4 0 0,-1-4 128 0,-2-2 0 15,-2-5 0-15,-2-1 0 0,-3-2 160 0,0-1-32 16,-2-1-128-16,-3 2 192 0,-2 2-32 0,-2 3-16 15,-3 4 0-15,-1 3 0 0,0 3 304 0,-2 2 48 16,-2 4 16-16,0 3 0 0,0 3 160 0,-2 0 32 16,4 6 16-16,0 0 0 0,-9 1-304 0,1 4-64 15,0 1-16-15,1 3 0 0,0 2-336 0,1 2 144 16,-2 3-144-16,0 1 0 0,0 4 0 0,2 1 0 16,-1 2 0-16,0 2 0 0,1 0-144 0,3 1 144 15,1-2-128-15,0-1 128 16,4 1-416-16,0-3 0 0,1-2 0 0,3-1 0 15,-1-3-480-15,4-2-80 0,0-2-32 0,2-4 0 16,2-2-2064-16,3-2-432 0,2-3-80 0</inkml:trace>
  <inkml:trace contextRef="#ctx0" brushRef="#br0" timeOffset="150413.79">18856 16666 5519 0,'0'-16'240'0,"-1"5"64"0,-2 0-304 0,-1-1 0 0,0 2 0 0,-2 1 0 15,-1 1 5952-15,-3 1 1152 0,-1 0 208 0,1 3 48 31,-1-1-4608-31,0 4-944 0,0 0-176 0,-1 2-32 0,-2 2-864 0,0 4-160 0,1 0-48 0,0 1 0 16,-1 1-272-16,0 2-64 0,0 2-16 0,1 3 0 16,2-1-176-16,1 3 0 0,1-3 0 0,2 2 0 0,3-1 0 0,0 1 0 15,2 0 0-15,2 0-176 16,2-1 176-16,2-3 0 0,0-2-144 0,2-1 144 0,1-2 0 16,3-4-176-16,1 0 176 0,2-2-128 0,0-1-64 0,1-1-16 15,1-3 0-15,0-3 0 0,2-1 208 0,-1-4 0 16,2-4-160-16,-1-1 160 0,0-2 0 0,-2-1 0 15,-2 0 160-15,-1-1-160 0,-2 1 240 0,-1 2-64 16,-3-2-16-16,-1 5 0 0,-2 1 64 0,0 5 16 31,-3 8 0-31,1-7 0 0,-1 7 80 0,0 0 32 0,0 0 0 0,0 0 0 0,-6-1-128 0,0 3-32 16,-1 4 0-16,-1 2 0 0,0 2-192 0,0 2 0 16,1 1 0-16,0 1 0 0,0 0 0 0,3 2 0 0,-3-1 0 15,3 0 0-15,0-1 0 0,4-1 0 16,0 0-128-16,2-1 128 15,2 1 0-15,0-3 0 0,2-3 0 0,0-2 0 16,4 0-160-16,1-2 160 0,1 0-128 0,1-3 128 16,1-2-256-16,-1-2 16 0,0-4 16 0,0 0 0 15,2-2 80-15,0-1 16 0,0-3 0 0,2-2 0 16,-1-1 128-16,0 2 0 0,-3 0 0 0,-1 2 0 16,-2 0 0-16,0 2 0 0,-2 0 0 0,-2 3 0 15,-1 2 224-15,-5 6-32 0,0 0 0 0,0 0 0 16,0 0 240-16,0 0 32 0,0 0 16 0,0 0 0 15,-8 7-320-15,1 1-160 0,1 2 160 0,1-1-160 16,2 0 0-16,0-1 0 0,-1 2 0 0,1 0 0 16,0-1 0-16,1 0 0 0,2 0 0 0,0-2 0 15,0-7 0-15,3 9 0 0,1-2 0 0,-4-7 0 0,9 4 0 16,1-1-128-16,1 0 128 0,0-3 0 0,1-3 0 0,1-1-192 16,-1-2 192-16,3-2-160 0,-1 0 160 15,2-2-128-15,1-2 128 0,-1 0-128 0,1 0 128 0,-2 1 0 16,0 1 0-16,-3 0 0 0,-3 0 0 0,-1 2 0 15,0 2 0-15,-8 6 0 0,0 0 0 0,0 0 192 16,0 0-64-16,0 0 0 0,0 0 32 0,0 0 16 16,0 0 0-16,0 12 0 0,0 0-176 0,-2-1 0 15,1 1 144-15,-3-1-144 0,2 0 0 0,2 0 0 16,0 0 0-16,0-1 0 0,1-1 0 0,4-2 0 16,-2 1 0-16,4-2 0 0,-1-2 0 0,3-1 0 15,0 0 0-15,2-3 0 0,0-2 0 0,0-1 0 16,0-1 0-16,2-3 0 0,-2-1 0 0,0-1 0 0,-1-2 0 0,1-3 128 15,1 0-128-15,1-2 144 0,-1-3-144 0,2 0 160 16,-2 3-160-16,-2 0 0 0,-3 3 144 0,0 2-144 16,-1-1 176-16,0 3-48 0,-2 1 0 0,-4 8 0 15,0 0 176-15,0 0 16 0,0 0 16 0,0 0 0 16,0 0-208-16,0 0-128 0,0 0 128 0,0 0-128 16,5 10 0-16,-1 4 0 0,-2 2 0 0,-1 4 0 15,1 2-128-15,-1 4 128 0,-1 2-128 0,0 1 128 16,-1 3 0-16,-1 0-128 0,0 0 128 0,0-1 0 15,0-1 0-15,-1-1 0 0,-1-1 0 0,1-4 0 16,0-2-144-16,-1-3 144 0,1-3-160 0,0-3 160 16,-1-2 0-16,0-1 0 0,-1-3 0 0,-1-2 0 15,6-5 128-15,-8 4 0 0,1-3 16 0,7-1 0 16,-9-2 32-16,1-3 0 0,-1 0 0 0,2-1 0 0,0 2-48 16,0-2 0-16,1 2 0 0,-1-2 0 0,1-1-128 0,0-1 0 15,2 1 0-15,-1 1-176 16,0 0-1408-16,5 6-272 0,-5-10-64 15,3 3-10880-15,2 7-2176 0</inkml:trace>
  <inkml:trace contextRef="#ctx0" brushRef="#br0" timeOffset="150961">20298 16474 38527 0,'0'0'1712'0,"-6"0"336"0,-3 2-1632 0,0 3-416 0,-1 4 0 0,-1 2 0 32,-2 4-320-32,-1 2-128 0,-1 5-48 0,1 2 0 0,0 2 288 0,-1 0 48 0,2 0 16 0,1 2 0 15,2-3 144-15,4-1 0 0,-2-2 0 0,5 0-128 16,1-1 128-16,5-4 0 0,1-4-144 0,5-1 144 15,2-2 0-15,1-3 0 0,2-4 0 0,3-1 0 16,-2-1 0-16,3-4 0 0,2-4 0 0,-1-1 192 16,0-2-64-16,1-6-128 0,1-5 192 0,1-3-64 15,1-2 64-15,-1-4 0 0,-3-2 0 0,0 0 0 0,1 3-64 16,-2 1 0-16,-5 5 0 0,-2 5 0 0,-1 5-128 16,-6 4 128-16,-4 9-128 0,0 0 128 0,0 0 64 15,0 0 16-15,0 0 0 0,-3 8 0 0,-2 3-208 0,0 2 0 16,1 3 0-16,-1 0 0 0,0 2 0 0,0 0 0 15,2 1 0-15,1 1 0 0,0-2 0 0,2-2-128 16,1-2 128-16,2 0 0 0,2-2 0 0,1-1 0 16,2-4 0-16,2 0 0 0,1-3 0 0,2 0 0 15,3-4 0-15,1-3 0 0,-1-2 0 0,3-3 0 16,2-2 0-16,-1-4 144 0,-4-2 80 0,0-2 16 16,-2-3 0-16,-2-2 0 0,-2 1 80 0,-2 0 0 15,-4 1 16-15,-4 3 0 0,-3 2 48 0,-3 4 0 16,0 2 0-16,-5 3 0 0,-4 1-16 0,-2 2 0 0,-4 3 0 0,-1 2 0 31,-4 3-624-31,0 1-128 0,1 3-32 0,0 1 0 16,-1 2-1312-16,4 1-272 0,3 0-48 0,1 2-9168 0,0 2-1840 0</inkml:trace>
  <inkml:trace contextRef="#ctx0" brushRef="#br0" timeOffset="151285.1">20951 16719 29087 0,'-11'6'1280'16,"4"-2"272"-16,-1 1-1232 0,1 2-320 0,-1 0 0 0,-1-1 0 15,0 1 432-15,0-1 16 0,1 0 16 0,1-2 0 16,7-4 80-16,-7 5 16 0,7-5 0 0,0 0 0 16,-7 3-304-16,7-3-64 0,0 0-16 0,0 0 0 0,0-9 96 0,1-1 32 15,2-2 0-15,4 0 0 0,0-1-16 0,3-1 0 16,1-3 0-16,3-2 0 0,1-3 128 0,0 4 32 15,1 0 0-15,0 3 0 0,0 2-288 0,-1 3-160 16,-3 3 192-16,0 4-192 0,-3-1 128 0,-9 4-128 16,11 5 0-16,-2 1 0 0,-3 2 0 0,0 3 0 15,-1 2 0-15,0 1 0 0,-1 0-160 0,1 1-32 16,0 2-16-16,1-3 0 16,-2-1-656-16,3-1-128 0,1-1-32 0,2-2 0 15,2-2-448-15,3-4-80 0,1-2-32 0,4-3 0 16,1-2-1904-16,2-4-384 0</inkml:trace>
  <inkml:trace contextRef="#ctx0" brushRef="#br0" timeOffset="151821.65">21388 16646 5519 0,'19'-16'496'0,"-7"5"-496"0,0-2 0 0,0-2 0 16,0 0 2736-16,-1-1 448 0,-3 0 80 0,-1 3 32 16,-3 2-1136-16,-2 0-240 0,-3 1-32 0,-2 2-16 15,-3 2-64-15,-1 1-16 0,-3 1 0 0,-1 2 0 16,-2 2-320-16,-2 2-80 0,-3 1-16 0,0 3 0 16,-1 1-896-16,2 2-176 0,-1 1-48 0,1 2 0 15,-2 0-256-15,2 3 0 0,3 0 0 0,2-1 0 16,1-2 0-16,3 1 0 0,3 0 0 0,1-1-144 15,3 0 144-15,4-2-160 0,-1-1 160 0,3-3-160 16,3 0 160-16,2-3 0 0,-1-2 0 0,3-1 0 16,3-2 0-16,2-2 176 0,1-6-48 0,3-1 0 0,1-3 0 0,1-3-128 15,0-4 192-15,3-1-64 0,1-1 80 0,0-2 16 16,-1-4 0-16,-2 0 0 0,-2-4-16 0,-2 0 0 16,-3 1 0-16,-4 4 0 0,-3 3 96 0,-4 4 16 15,-1 4 0-15,-3 5 0 0,-2 2 384 0,0 10 64 16,-2-5 32-16,2 5 0 0,-7-3-336 0,-1 7-64 15,0 1-16-15,-1 5 0 0,-1 2-384 0,0 5 0 16,0 3 128-16,0 2-128 0,0 1 0 0,1 1 0 16,1 3 0-16,2 0 0 0,2-2-160 0,2-2 160 15,-1-1 0-15,3 0-144 0,1 0 144 0,3-1 0 16,-1-4-144-16,3-1 144 0,0-1-160 0,2-1 160 16,1-4-208-16,2-2 80 15,2-1-288-15,0 0-48 0,0-6-16 0,2-2 0 0,-2-4 176 0,0 0 48 0,0-6 0 0,1 0 0 16,2 0 256-16,-1-4 0 0,0-1 0 0,-2-2 0 15,-1 0 0-15,-1 1 0 0,-1 1 0 0,-1 2 144 16,-3 3-144-16,0 4 192 0,-6 7-192 0,0 0 192 16,0 0 64-16,0 0 0 0,0 0 16 0,0 0 0 15,0 0-80-15,-6 6-32 0,1 2 0 0,0 2 0 16,3 1-160-16,-1 1 0 0,-2 1 0 0,2 0 0 16,1-1-160-16,0-1 160 0,-1-2 0 0,2 0-144 15,1 1-144-15,0-10-32 0,3 10 0 0,-3-10 0 31,0 0-544-31,6 8-112 0,-6-8-32 0,11 2 0 16,0-3-2000-16,1-3-384 0,1-3-96 0,3-3-16 0</inkml:trace>
  <inkml:trace contextRef="#ctx0" brushRef="#br0" timeOffset="151931.01">21925 16413 22799 0,'-4'-22'1008'0,"0"8"208"0,-1-4-960 0,-3 2-256 0,-1-1 0 0,1 2 0 0,-2 1 1856 0,-1 0 320 16,0 3 64-16,0 2 0 0,0 0-896 0,1 1-176 15,0 1-32-15,1 2-16 0,1-1-944 0,3 2-176 16,5 4 0-16,-6-4 0 15,6 4-704-15,0 0-32 0,0 0 0 0,0 0-9120 16,0 0-1808-16</inkml:trace>
  <inkml:trace contextRef="#ctx0" brushRef="#br0" timeOffset="152572.91">22118 16189 19343 0,'0'0'1728'0,"0"-9"-1392"15,-1 1-336-15,1 8 0 0,-2-6 1728 0,2 6 288 0,0 0 48 0,0 0 16 16,-5-4-240-16,5 4-48 0,0 0-16 0,-9 6 0 15,0 3-832-15,2 3-176 0,-2 2-16 0,0 5-16 16,1 0-480-16,0 3-80 0,-2 2-32 0,1 3 0 16,0 1-16-16,0 1-128 0,0-1 192 0,2 1-64 15,2-1-128-15,2-1 0 0,1-4 0 0,2 0 128 16,2 0-128-16,1-2 0 0,3-5 0 0,0 0 0 16,3-3 0-16,0-1 0 0,2-3 0 0,1-5 0 15,1-2 0-15,2-3-272 0,0-2 64 0,-1-4 16 16,0-1 192-16,0-3 0 0,0-2 192 0,0-2-192 15,1-4 352-15,0 0-32 0,-1-1-16 0,1-1 0 16,-3 0-64-16,-1 1-16 0,-1 4 0 0,-3 1 0 16,-1 4 16-16,-2 3 0 0,-4 8 0 0,0 0 0 0,0 0 256 0,0 0 48 15,0 0 16-15,0 0 0 0,-6 6-320 0,-1 4-64 16,-1 2-16-16,3 2 0 0,1 0-160 0,-2 1 0 16,-1 0 0-16,1 1-176 0,-1 0 176 0,3 1 0 15,-1-2 0-15,3-2-128 0,0-2 128 0,2-1 0 16,2-1 0-16,-2-9 0 0,5 8 0 0,-5-8-128 15,7 5 128-15,2-2 0 0,1-3-128 0,1-3 128 16,1-1-128-16,1-2 128 0,1 0 0 0,1-4-128 16,1-5 128-16,-2-2 0 0,1-1 0 0,2 0 0 15,0-1 0-15,0 1 128 0,-3 2-128 0,-3 2 0 0,-1 2 0 16,-2 3 0-16,-2 1 0 0,-6 8 0 0,0 0 0 16,0 0 128-16,0 0-128 0,0 0 0 0,0 0 0 0,-3 10 0 15,1 0-128-15,-1 0 0 0,1 1 0 0,0 0 0 16,1 0-32-16,1-1 0 0,0 0 0 0,2-2 0 15,-2-8 160-15,5 12-160 0,1-2 160 0,2-2-160 16,1-1 160-16,1-2-160 0,-1 0 160 0,4-3-160 16,0-2 160-16,0-1 0 0,0-3 0 0,-1 0 0 15,0 0 144-15,0-4 64 0,-1-2 16 0,-1-2 0 16,-1-2 160-16,-2-2 16 0,-3 0 16 0,1-1 0 16,-2 1-128-16,-3 0-32 0,-2 4 0 0,-2 1 0 15,-1 1-16-15,-2 3-16 0,0 0 0 0,-2 4 0 16,-2 0-368-16,0 5-80 0,-1 1-16 0,-2 3 0 15,0 2-656 1,0 2-144-16,0 1-32 0,-2 1 0 0,0 1-2128 0,-1 2-448 0</inkml:trace>
  <inkml:trace contextRef="#ctx0" brushRef="#br0" timeOffset="152838.71">22571 16538 21711 0,'0'0'960'0,"0"0"192"0,10 5-912 15,0-2-240-15,-2 2 0 0,0-1 0 0,-8-4 1264 0,10 7 208 16,-2-1 32-16,1 0 16 0,0-3-704 0,-1-1-144 15,1-2-32-15,0-1 0 0,0-1-224 0,0-1-48 16,1-2-16-16,1 0 0 0,0-3 416 0,1-1 96 16,2-1 16-16,-1 2 0 0,1-2 80 0,-3 1 32 15,1 1 0-15,1 2 0 0,1 0-352 0,-1 3-80 16,-1 1-16-16,0 1 0 0,-1 2-336 0,0 1-64 16,-2 1-16-16,0 2 0 0,-1 0-128 0,-2 2 0 0,-6-7 0 0,5 11 0 15,1 0 0-15,-2-1 0 0,-4-10 0 0,4 11 0 16,-2-2-224-16,-2-9 80 0,0 0 16 0,0 0 0 15,0 0-128-15,0 0 0 0,0 0-16 0,0 0 0 32,0 0-112-32,0 0-32 0,5-6 0 0,0-3 0 15,-2-2-2608-15,-2-1-528 0,-1-1-96 0</inkml:trace>
  <inkml:trace contextRef="#ctx0" brushRef="#br0" timeOffset="152979.31">22720 16079 14735 0,'-23'-13'1312'0,"8"5"-1056"0,-3-1-256 0,1 0 0 15,-1 2 3648-15,2 0 688 0,0 3 128 0,3-1 16 16,1 3-3392-16,0 1-672 0,2 1-144 0,0 3-16 16,0 1-576-16,2-1-96 0,8-3-32 15,-7 6-8704-15,-2 1-1728 0</inkml:trace>
  <inkml:trace contextRef="#ctx0" brushRef="#br0" timeOffset="153120.29">22137 16162 11967 0,'-18'-5'528'0,"6"2"112"0,-3-1-512 0,2 0-128 15,2-2 0-15,2 2 0 0,9 4 5968 0,0 0 1168 16,0 0 224-16,0 0 64 0,0 0-5552 0,0 0-1104 16,14 3-208-16,3 1-48 0,3-2-512 0,4 1 0 15,6 2-128-15,3-2 128 16,3 0-960-16,4 2-96 0,2-1-16 0,0 1-10176 16,4 0-2032-16</inkml:trace>
  <inkml:trace contextRef="#ctx0" brushRef="#br0" timeOffset="153698.96">19944 17400 31327 0,'0'-7'2784'0,"0"7"-2224"16,0 0-560-16,2-7 0 0,-2 7 0 0,0 0 0 16,0 0 0-16,0 0 0 0,0 0 0 0,0 0 0 0,0 0 0 0,10 7-144 15,-3 3 144-15,-4 2-160 0,-1 2 160 0,-3 3-160 16,0 4 352-16,-2 3 64 0,-3 2 0 0,2 0 16 15,-1 0 112-15,-1 2 32 0,-3 0 0 0,1 0 0 16,2-1-96-16,0 0-32 0,2-4 0 0,0-2 0 16,2-4 32-16,1 0 0 0,1-3 0 0,2-3 0 15,2-2 576-15,1-1 128 0,3-3 32 0,2 1 0 16,-10-6-288-16,13 2-64 0,2-2-16 0,3 0 0 16,1 0-432-16,2-1-96 0,-1-2-16 0,4-1 0 15,0 1-144-15,2 0 0 0,1-2 0 0,-1 1 0 31,-3-2-368-31,0 1-144 0,-2 0-48 0,-2 1 0 16,-3 1-1376-16,-1 1-288 0,-3-1-48 0,-1 2-8288 0,0 0-1648 0</inkml:trace>
  <inkml:trace contextRef="#ctx0" brushRef="#br0" timeOffset="154559.79">20319 17821 29487 0,'0'0'1296'0,"0"0"288"0,0 0-1264 0,0 0-320 16,0 0 0-16,0 0 0 0,0 0 496 0,0 0 32 15,0 0 16-15,0 0 0 0,6-5-288 0,1-1-64 16,1 1-16-16,1-1 0 0,-2-1-176 0,2-3 128 16,0 1-128-16,-1-1 128 0,-3-1 32 0,1 0 0 15,-1 0 0-15,1-1 0 0,-1-1 32 0,0-1 0 16,-3 1 0-16,-2 2 0 0,0 2 48 0,-1 3 16 16,-2 0 0-16,-2 2 0 0,1 1 32 0,4 3 16 0,-7 0 0 0,-1 3 0 15,-2 2-48-15,1 4-16 0,0 2 0 0,-1 2 0 16,0 4-240-16,1-1 0 0,0 2-192 0,2 0 192 15,0 0-160-15,3 1 160 0,0-1-128 16,4-1 128-16,0 0 0 0,3-2-160 0,0-2 160 0,1 3 0 16,3-3-192-16,2 0 64 15,1-1 128-15,2-2-208 16,2-2-192-16,2-3-48 0,1 0 0 0,3-4 0 16,2-3-576-16,1-3-112 0,0-1-16 0,2-3-16 15,2-2-528-15,-1-1-96 0,1-3-32 0,-2 0 0 16,-1 0 896-16,-3-2 176 0,-6 0 48 0,1-2 0 0,-6-1 1232 0,-2 1 256 0,-2 1 48 0,-2-1 16 15,-1 0 704-15,-1 3 144 0,-2 1 32 0,-1 4 0 16,-3 3-176-16,1 0-16 0,0 2-16 0,3 6 0 0,-6-4-624 0,6 4-112 16,-7-2-16-16,7 2-16 0,-8 4-448 0,2 3-96 15,1 2-16-15,-1 4 0 0,1 4-192 0,0 3 0 16,2 3-192-16,1 0 192 0,-1 2-192 0,0 1 192 16,2 0-192-16,0 3 192 0,-1 2 0 0,1 1-128 15,0-1 128-15,0-3 0 0,0 0 0 0,1-2 0 16,0-2 0-16,0-1 0 15,1-2 0-15,-1-2-192 0,0-3 192 0,1-1-160 16,0-4-416-16,-1-2-64 0,0-9-32 0,0 0 0 16,0 0-592-16,0 0-112 0,-9 2-32 0,1-3 0 15,1-4 64-15,-1-2 0 0,-1-4 0 0,0-2 0 16,-2 0 464-16,2-1 112 0,-1-1 0 0,3-1 16 0,-2 0 608 0,0-1 144 0,2-2 0 0,0 2 0 16,1-2 128-16,1 2 48 0,2 0 16 0,1 2 0 15,1-1 656-15,1 2 144 0,3 1 32 0,1 2 0 16,3 0-304-16,2 1-48 0,2 1-16 0,4 1 0 15,3 2-656-15,4-2 0 0,2 0 0 0,2 0 0 16,2-1-192-16,-2 0 192 0,-2-4-192 0,1 1 192 16,-1 0 0-16,0-1 160 0,-1 0 16 0,-1 0 0 15,0-2 112-15,-2 0 32 0,-4 1 0 0,1 0 0 16,-6 1 208-16,-2 2 48 0,-3-2 16 0,-2 2 0 16,-1 0 80-16,-2 2 16 0,-2 1 0 0,-1 0 0 15,-2 0-64-15,1 3-16 0,-2-1 0 0,-2 3 0 16,-1 1-144-16,1 2-16 0,-2 1-16 0,0 2 0 0,0 2-256 15,0 0-48-15,1 4-128 0,-1 3 192 0,0 2-192 0,3 4-160 16,4 4 32-16,0 0 0 0,-1 2-48 0,1 3 0 16,0-1 0-16,4 3 0 0,0 0 176 0,0 2-128 15,0 0 128-15,0 1-128 0,-1-1 128 0,3-2 0 16,-1 0 0-16,1 0-128 16,1-2 128-16,0 1 0 0,0-1 0 0,0-2 0 0,0-2 0 0,-1 1 144 15,0-1-144-15,1-2 0 0,-1-3 0 0,0 0 0 16,-2-2 0-16,0-2 0 15,0-3-1984-15,-2-3-384 0,0-8-96 0</inkml:trace>
  <inkml:trace contextRef="#ctx0" brushRef="#br0" timeOffset="154700.38">20671 18075 33167 0,'0'0'2944'0,"-3"-5"-2352"0,3 5-464 0,0 0-128 0,3-8 624 0,3 3 96 0,1 0 32 0,4 2 0 16,4 0-880-16,2 0-192 0,3 0-16 0,5 1-16 15,4 0 112-15,1-2 32 0,-2 1 0 0,4-1 0 32,0-1-1632-32,0 0-320 0,1-2-64 0</inkml:trace>
  <inkml:trace contextRef="#ctx0" brushRef="#br0" timeOffset="155513.49">21523 17180 30399 0,'0'-13'1344'0,"0"5"288"0,0 0-1312 0,0 2-320 16,0 6 0-16,-2-8 0 0,2 8 0 0,-2-8 0 15,-2 2 0-15,-2 0 0 0,-2 2 0 0,-2-1 0 16,-2 0 160-16,-2 1-160 0,-1-2 0 0,-5 2 0 16,-2-1 0-16,-4 1 0 0,-5-1-144 0,-2 2 144 15,-3 1 0-15,-5 0-144 0,-5-2 144 0,-7 2 0 16,-6-2 0-16,-4 2 0 0,-2-1 0 0,0 1 0 16,0 1 0-16,-6-1 0 0,-7 0 0 0,1 1 0 0,3 1 0 0,6-3 0 15,4-1 0-15,-1-1 0 0,-2-2 0 0,1 0 0 16,1 1 0-16,5-1 144 0,7-1-144 0,3 2 0 15,4-2 144-15,2 2-144 0,0 0 0 0,0 1 144 16,-1 0-144-16,3 1 0 0,2 0 0 0,5 2 0 16,3 1 0-16,6 1 0 0,3 2 0 0,2 3 0 15,0-1 0-15,4 2 0 0,4-1 0 0,3 2 0 16,3-1 0-16,1 3 0 0,3 0 176 0,2 0-176 16,1 1 176-16,0-2-176 0,0-8 192 0,3 14-192 15,0 0 240-15,1 2-64 0,-1 1-16 0,4 1 0 16,-3 0-160-16,3 2 160 0,-1 1-160 0,0 2 160 15,-2 3-160-15,-1 2 0 0,1 1 0 0,-1 2 128 16,0 4-128-16,1 3 0 0,-2 4 0 0,-1 4 0 16,-1 5 0-16,0 1 0 0,-1 6 0 0,-1 2 0 0,-2 4 0 0,2 4 0 15,0 5 0-15,0 0 0 16,-2 0 0-16,-1-1 0 0,-2-3 0 0,4-32 0 0,-1 5 0 0,0 3 0 16,2 1 144-16,1 1-144 0,1-2 0 0,1-2 128 15,0-5-128-15,2 27 0 16,0-16 0-16,0-8 144 0,1-8-144 0,1-4 0 0,-1-5 240 0,-1-13-64 15,2 0-16-15,1 0 0 0,2-2 16 0,2-2 0 16,2 0 0-16,2-1 0 0,3-3-176 0,17 1 160 16,-1-4-160-16,-13-1 160 0,3-2-160 0,2-2 0 15,2-1 0-15,1-2 128 0,4-1-128 0,4-1 0 0,5-1 0 0,42-8 0 16,-6 3 208-16,-7 4-32 0,-4 0-16 0,-1 1 0 16,-3 0 16-16,5 2 0 0,5 2 0 0,2 1 0 15,0 3-176-15,-4-2 0 0,-4-1 144 0,3 0-144 16,4 2 0-16,1 1 0 0,-2-1 0 0,-5-1 0 15,-6-3 0-15,-3 1 144 0,-4 0-144 0,-2-1 0 16,-4 0 128-16,-4 1-128 0,-5-1 0 0,-5 0 0 16,-3-2 0-16,-6 2 0 0,-5-1 0 0,-5 0 0 15,-4-1 0-15,-4 0-304 0,-3-1 64 0,-2 0 16 32,-3-1-384-32,-1-1-80 0,-3-1-16 0,-2-2 0 15,-2-1-1632-15,4 7-336 0</inkml:trace>
  <inkml:trace contextRef="#ctx0" brushRef="#br0" timeOffset="155889.22">21443 17106 38591 0,'-8'-24'1712'0,"3"13"336"0,1 2-1632 0,-1 2-416 15,1 0 0-15,4 7 0 0,0 0 0 0,0 0-272 16,0 0 32-16,0 0 16 0,0 0-80 0,0 0-16 16,-1 11 0-16,1 4 0 0,0 4 32 0,2 3 0 15,1 4 0-15,0 5 0 0,0 4 144 0,0 8 144 16,2 4-208-16,-4 3 80 0,-2 6 128 0,1 6-128 16,-2 4 128-16,1 3-128 0,-1 4 128 0,-1 0 0 15,0 2 0-15,1-1 0 0,1-3 192 0,1-2-48 16,0-3 0-16,3-5 0 0,-1-5 256 0,1-25 48 0,3 3 16 0,-1 3 0 15,-1 0 176-15,2 0 16 0,-1-1 16 0,1-2 0 16,-1-2-96-16,4 20 0 0,-3-14-16 0,-1-10 0 16,0-6-208-16,-2-4-32 0,0-5-16 0,-1-3 0 15,-2-2-128-15,0-8-32 0,0 0 0 0,0 0 0 16,0 0-400-16,0 0-64 0,0 0-32 0,-8 0 0 31,0-2-1440-31,-1-2-272 0,1-1-64 0</inkml:trace>
  <inkml:trace contextRef="#ctx0" brushRef="#br0" timeOffset="-207571.59">20067 7302 7535 0,'0'0'320'15,"0"0"96"-15,-6-5-416 0,0 1 0 0,1 0 0 0,5 4 0 0,-7-4 256 0,7 4-48 0,-8-3 0 0,8 3 0 16,-6-5-208-16,6 5 0 0,-7-5 0 0,7 5 0 16,-5-6 0-16,5 6 0 0,-6-6 0 0,2 1-160 15,-1-1 160-15,5 6-160 0,-4-8 160 0,4 8-160 16,-3-7 352-16,0-1 80 0,1 0 16 0,1 2 0 16,1-1 768-16,0 7 160 0,0 0 16 0,6-5 16 15,0 0-416-15,3 2-64 0,1-2-32 0,2 1 0 16,2 1-288-16,5-1-48 0,3 0-16 0,4 1 0 15,5-1-80-15,2 1-32 0,1 0 0 0,-1 0 0 0,-1 0 112 0,0 1 0 16,-1-1 16-16,1 1 0 0,0 1-112 0,0 1-32 16,1 0 0-16,0 1 0 0,1 0-48 0,0 1-16 15,1 0 0-15,-4-1 0 0,-3 0-192 0,-1 0 0 16,-4 1 128-16,-3-2-128 16,-5-2 128-16,-2 2-128 0,-2 2 176 0,-11-2-176 0,9 0 0 0,-9 0 0 15,0 0 0-15,0 0 0 16,0 0-896-16,0 0-304 0,0 0-48 0,0 0-16 0</inkml:trace>
  <inkml:trace contextRef="#ctx0" brushRef="#br0" timeOffset="-207258.76">20041 7322 13295 0,'0'0'576'0,"0"0"144"0,0 0-576 0,0 0-144 0,0 0 0 0,0 0 0 16,0 0 1248-16,0 0 224 0,0 0 32 0,0 0 16 15,0 0-544-15,0 0-96 0,10 1-32 0,2 0 0 16,2 1-320-16,6-1-64 0,4 1-16 0,2 1 0 16,3-2-16-16,1 0-16 0,2-1 0 0,1 0 0 15,0 0-160-15,0 1-48 0,-1-1 0 0,2 0 0 16,3 1-80-16,2-1-128 0,-1 0 176 0,3-1-176 16,1 0 224-16,-2 0-64 0,0 0-16 0,-5-1 0 15,-5 0 0-15,-2 0 0 0,0 0 0 0,-4 0 0 0,-2 1-16 16,-1-2-128-16,-2 1 192 0,-3 0-64 0,0-1 0 0,-3 0-128 15,-2 1 192-15,-2 0-64 0,-2-1 0 0,-7 3-128 16,7-5 192-16,-7 5-64 16,0 0-592-16,4-6-128 0,-4 6-32 0,0 0 0 15,3-8-2064-15,-2 1-400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1T13:07:34.723"/>
    </inkml:context>
    <inkml:brush xml:id="br0">
      <inkml:brushProperty name="width" value="0.05292" units="cm"/>
      <inkml:brushProperty name="height" value="0.05292" units="cm"/>
      <inkml:brushProperty name="color" value="#FF0000"/>
    </inkml:brush>
  </inkml:definitions>
  <inkml:trace contextRef="#ctx0" brushRef="#br0">13462 18076 3679 0,'0'0'320'0,"0"0"-320"0,0 0 0 0,3-7 0 0,-3 7 1824 0,4-8 288 16,0 0 64-16,-4 8 16 0,2-7-880 0,-2 7-176 15,0-7-48-15,0 7 0 0,0 0-320 0,0 0-64 16,0-7 0-16,0 7-16 0,0 0-368 0,0 0-80 16,0 0-16-16,-7-3 0 0,7 3-80 0,-5 0-16 15,-2 1 0-15,-1 1 0 0,0 0-128 0,-2-2 0 16,-2 1 0-16,-2 0 128 0,-2-1-128 0,-14 1 128 16,3-1-128-16,0-1 128 0,2 1-128 0,-1-2 0 15,-1-1 0-15,-1 0 128 0,-1 0-128 0,0-1 192 16,2 0-192-16,-3 0 192 0,-1-1-192 0,0 0 0 15,-6 0 0-15,-1 0 128 0,-3-1-128 0,3 0 0 0,0-1 0 16,3 1 128-16,0-1-128 0,2 1 0 0,4 1 0 0,1 1 128 16,-1 0-128-16,1 0 0 0,3 2 0 0,-3-2 0 15,-2 2 0-15,0 0 160 0,-1-1-160 0,1 0 160 16,0 0-160-16,2 1 128 0,0-2-128 0,0 1 128 16,4 0 128-16,1 1 32 0,3 0 0 0,0 1 0 15,2-1 64-15,-1 1 16 0,4 0 0 0,-1 0 0 16,3 1-128-16,1 0-32 0,-1 0 0 0,2 0 0 15,1 1-80-15,0-1 0 0,2 1-128 0,-1 2 192 16,2-3 64-16,-2 2 16 0,3 0 0 0,1 1 0 16,-2 1-80-16,7-4 0 0,-7 6-16 0,1 2 0 15,1-2-176-15,0 3 0 0,1 0 0 0,-2 2 128 16,2 1-128-16,1 0 0 16,-1 4 0-16,1-1 0 0,0 2 0 0,0 1-176 0,1 3 48 0,2 3 0 0,0 4 128 0,0 0-160 15,-3 2 160-15,3 2-160 0,0 0 160 0,3-13 0 16,-2 3 0-16,3 3-128 15,0 4 128-15,2 0 0 0,0 2 0 0,2 0-128 0,0 0 128 16,8 21 0-16,-2-10 0 0,0-9 0 0,-1-5 0 0,-1-4 0 16,1-3 0-16,0-4 0 0,-1-1 0 0,2-2 0 15,-1-1 128-15,1-1-128 0,0 1 160 0,2-2-32 16,-1-2-128-16,2 0 192 0,-1-1 0 0,3 0-16 16,0-2 0-16,-8-2 0 0,2 0 112 0,3-1 32 15,2 1 0-15,2-1 0 0,1 0 0 0,1 0 16 16,-2 0 0-16,19 0 0 0,-5-1-112 0,0-1-32 15,1-1 0-15,3-1 0 0,2 0-16 0,3 1-16 0,1 0 0 0,4 0 0 16,-1 1-160-16,-2 0 160 0,-3 0-160 16,0-1 160-16,-1 0-160 0,2 0 0 0,2-1 0 15,2 1 128-15,0-1-128 0,-1 0 0 0,1 0 0 0,-6-1 128 16,-5 0-128-16,-17-1 0 0,2 0 144 0,1-1-144 16,1-1 0-16,1 0 144 0,1-1-144 0,-1 1 0 15,0-1 176-15,17-4-176 0,-8 3 160 0,-7 0-160 16,-4 0 176-16,-4 3-176 0,-3 0 192 0,-1 0-192 15,-4 1 192-15,0 0-192 0,-2-2 192 0,-8 5-192 16,10-3-192-16,-3 0-128 0,-7 3-48 0,8-5 0 31,-1 1-912-31,0 0-176 0,-1-1-32 0</inkml:trace>
  <inkml:trace contextRef="#ctx0" brushRef="#br0" timeOffset="343.85">13821 18389 3679 0,'-11'-22'320'16,"4"8"-320"-16,-3-3 0 0,0-1 0 0,-1 0 3776 0,0-2 704 0,0 0 128 0,0 0 16 0,1 1-2192 0,1 0-432 16,1 2-80-16,3 3-32 15,1 2-1024-15,0 2-208 0,1 2-32 0,3 8-16 0,0 0-608 0,0 0 0 16,0-7 0-16,0 7-128 0,0 0 128 0,0 0-208 16,0 0 80-16,0 0 128 0,0 0-144 0,0 0 144 15,0 0 0-15,0 0 0 0,0 0 0 0,0 0 128 16,0 0 0-16,0 8 16 0,-1 1 64 0,1 2 16 15,-1 4 0-15,1 1 0 0,0 3-96 0,1-1-128 16,0 1 176-16,1 2-176 0,1 0 0 0,2 2 0 0,0 2 0 0,-1-8 0 16,0 3 0-16,0 4 0 0,1 2 128 0,0 3-128 15,1 1 192-15,-1 0-192 0,2 1 192 0,3 23-192 16,-2-12 144-16,-3-9-144 0,-1-7 0 0,-2-4 144 16,0-3-144-16,-1-1 192 0,-1-3-192 0,-1 0 192 15,-3 0-64-15,1-1-128 0,-1-1 192 0,-1-1-64 16,1 0 0-16,2-5 0 0,0 1 0 0,-1-1 0 15,0 1-128-15,1 0 128 0,0 0-128 0,-2-1 128 16,2 0-128-16,2 5-224 0,0-2 48 0</inkml:trace>
  <inkml:trace contextRef="#ctx0" brushRef="#br0" timeOffset="7620.92">14411 14696 8687 0,'0'0'384'0,"0"0"80"0,0 0-464 0,1-6 0 0,-1 6 0 0,2-8 0 15,-2 8 624-15,0 0 16 0,2-7 16 0,-2 7 0 16,4-6-160-16,-4 6-48 0,0 0 0 0,0 0 0 16,5-6 96-16,-5 6 16 0,0 0 0 0,0 0 0 15,0 0-192-15,0 0-48 0,0 0 0 0,10 2 0 16,-10-2-128-16,9 7-16 0,-9-7-16 0,7 11 0 16,-2 0-160-16,-1 0 192 0,0 1-192 0,0 2 192 15,-1 3-192-15,1 2 0 0,-1 1 144 0,0 4-144 0,-2 0 144 0,1 3-144 16,-2 2 192-16,0 3-192 0,0 7 256 0,0 3-64 15,0 1-16-15,0 4 0 0,0 4 16 0,0 1 16 16,-2 3 0-16,0 2 0 0,-1 1 16 0,1 2 0 16,0-1 0-16,0 1 0 0,1 0-64 0,1-2-16 15,1-2 0-15,3-1 0 0,-2-2-144 0,1-2 0 16,1-3 144-16,-1-1-144 0,1-2 288 0,1-3-16 16,-2-4 0-16,4-2 0 0,-4-2 48 0,2-2 0 15,0-3 0-15,0-3 0 0,0-2 16 0,-1-1 16 16,-1-2 0-16,0-2 0 0,0-3-32 0,-3 0-16 0,1-4 0 15,0 0 0-15,-2-1-128 0,1-1-32 0,0-1 0 16,0-9 0-16,0 8-144 0,0-8 128 0,0 0-128 0,0 0 128 31,0 0-1216-31,0 0-240 0</inkml:trace>
  <inkml:trace contextRef="#ctx0" brushRef="#br0" timeOffset="8435.69">14500 14732 8687 0,'0'0'384'0,"0"0"80"0,-9-2-464 0,2 1 0 0,7 1 0 0,-9 0 0 16,-2-1 880-16,2 1 80 0,2 0 0 0,7 0 16 15,-8 1-208-15,8-1-64 0,-9 1 0 0,9-1 0 16,0 0-336-16,0 0-80 15,0 0-16-15,0 0 0 0,0 0 112 0,0 0 0 0,0 0 16 0,0 0 0 16,0 0 96-16,0 0 16 0,9-2 0 0,2-1 0 16,1-1-16-16,3 1 0 0,4-1 0 0,3 0 0 15,2 0-144-15,6 1-32 0,2-1 0 0,5 2 0 16,4 0-320-16,0-1 128 0,3-1-128 0,-1 1 0 16,4-1 0-16,-1 0 0 0,1 1 0 0,5 1 0 0,5 1 0 0,3-1 0 15,2-2 0-15,0 1 0 0,-1-2 0 0,5 1 0 16,5 3 0-16,3-1-128 15,5 0 128-15,-1-4-128 0,-1 0 128 0,5 0-128 0,6 2 128 0,2-3 0 16,1-2 0-16,1 1 0 0,5 0 0 0,0-1 0 16,3-1 128-16,0 1-128 0,-2-1 176 0,4 1-48 15,6 0 0-15,-4 0 0 0,-5 0-128 0,2 1 0 16,3 2 0-16,-3-1 0 0,-6 0 0 0,-1 1 128 16,1 1-128-16,-3 0 0 0,-2 1 0 0,-4 0 0 0,-4 0 0 0,0 1 0 15,3-1 0-15,-5 2 128 0,-4-1-128 0,-3 1 0 16,-5 0 128-16,0-1-128 0,-1 2 128 0,-1 1-128 15,-2 0 160-15,-6 0-160 0,-7-1 192 0,-5 1-192 16,-3 0 224-16,-1 1-64 0,-4 0-16 0,-1 2 0 16,-6-1 32-16,-2-1 0 0,-4 0 0 0,-4 0 0 15,-4 0 0-15,-5 0 0 0,-2 0 0 0,-10-1 0 16,9 3 0-16,-9-3 0 0,0 0 0 0,0 0 0 31,0 0-592-31,3 8-112 0,-3 1-32 0,-1 0 0 16,-1 0-912-16,2-9-192 0,-4 10-48 0,2 0-7056 0</inkml:trace>
  <inkml:trace contextRef="#ctx0" brushRef="#br0" timeOffset="8827.41">19219 14520 10127 0,'0'0'896'0,"0"0"-704"0,2-6-192 0,2 0 0 0,-4 6 1648 0,3-7 288 16,-1 1 64-16,-2 6 16 0,4-8-784 0,-4 8-144 16,4-8-48-16,-1 2 0 0,0-1-48 0,-3 7-16 15,4-5 0-15,-4 5 0 0,0 0-208 0,4-6-64 16,-4 6 0-16,0 0 0 0,7-4-352 0,-7 4-80 15,0 0-16-15,0 0 0 0,6 0-256 0,-6 0 0 16,7 4-176-16,-1 1 176 0,-6-5-192 0,7 7 64 16,0 3 128-16,-3 1-208 0,-1 1 80 0,0 2 128 15,-1 3-208-15,0 3 80 0,0 1 128 0,-1 1 0 16,0 2 0-16,-1 2 0 0,0 4 0 0,0 2 144 0,0 2-144 0,1 4 0 16,2 1 0-16,-1 3 0 0,1 1 0 0,2 3 0 15,-1 1 0-15,0 3 0 0,1-1 0 0,-2 4 0 16,1 2 160-16,-1 2-160 0,-1 1 128 0,0 1-128 15,0 3 192-15,-2-1-32 0,-3 0-16 0,1 0 0 16,-2 3-144-16,1 0 160 0,0 0-160 0,0-5 160 16,-2-3-160-16,1-4 128 0,-2-5-128 0,1 0 128 15,-1 0 128-15,3-4 0 0,-1-6 16 0,0 0 0 16,1 1 288-16,0-3 48 0,-1-5 16 0,1-3 0 16,0-3-192-16,-1-1-48 0,1-2 0 0,1-2 0 15,0-2-128-15,-4-3-48 0,2-2 0 0,-1-1 0 16,0-2-80-16,-1-2 0 0,1 0-128 0,-1-1 192 31,-3-2-640-31,2 0-144 0,-1 0-32 0,2-2-9152 0,-5 0-1824 0</inkml:trace>
  <inkml:trace contextRef="#ctx0" brushRef="#br0" timeOffset="9969.33">14694 16264 6447 0,'0'0'576'0,"0"0"-576"0,0 0 0 0,0 0 0 15,0 0 768-15,0 0 64 0,-9-1 0 0,0 2 0 16,-1 1-384-16,0 0-80 0,-1 0-16 0,1 2 0 15,0 0-160-15,1 0-48 0,-2 1 0 0,-2-1 0 16,1 1 240-16,0 0 64 0,0-1 0 0,1 2 0 16,0-1 256-16,0 0 48 0,1-2 16 0,3 0 0 15,-2 1 112-15,9-4 16 0,0 0 16 0,0 0 0 16,-5 6-304-16,5-6-64 0,0 0-16 0,-2 8 0 16,2-8-192-16,-1 8-32 0,1-8-16 0,0 0 0 15,3 9-128-15,3-2-32 0,-6-7 0 0,12 7 0 16,0-1-128-16,2 0 0 0,2-2 144 0,1 1-144 15,3-1 192-15,3 2-16 0,5-2-16 0,3-1 0 16,-1 1 32-16,7-2 16 0,0 0 0 0,2-2 0 16,-1-2-208-16,3 1 0 0,2 0 128 0,3 1-128 0,6 1 0 0,5-1 0 15,2-1 0-15,1-2 0 0,-3 0 0 0,2 0 0 16,3 1 0-16,4 1 0 0,3-1 0 0,0 0 0 16,1-1 0-16,-1 0 0 0,0 0 0 0,4 2 0 15,3 1-128-15,0-1 128 0,-2 0 0 0,0-1 0 16,-3-1 0-16,2 3 0 0,3 3 0 0,0 0 0 15,-1-2 128-15,-3-1-128 0,-1 0 0 0,1 1 0 16,3 2 0-16,1-1 0 0,0-1 0 0,-2-1 0 16,-3 0 0-16,3 2 0 15,3 3 0-15,0-1 0 0,0-2 0 0,-3 0 0 0,-4-1 0 0,4 3 0 0,3 0 0 0,1 1 0 16,-1-1 0-16,-3-1 0 0,-5 1 0 0,3 0 0 16,4 3 0-16,0-2 0 0,-1 1 0 15,-2-3 0-15,-4-1 0 0,1 1 0 0,2 0 0 0,3 1 0 16,2 0 256-16,-4 0 16 0,-9-4 0 0,0 1 0 15,0 1 48-15,2 0 0 0,2 0 0 0,-3-1 0 16,-5-1-64-16,-5-1 0 0,-4-1 0 0,-5 1 0 16,-4-1 64-16,-4 1 0 0,-1 0 0 0,-3 0 0 15,-2-1 176-15,-4 0 32 0,-3 0 16 0,-6 0 0 16,-2 0-32-16,-4-1 0 0,0 2 0 0,-3-2 0 16,-3-1-80-16,-7 4-32 0,6-5 0 0,-6 5 0 15,6-6-160-15,-6 6-48 0,0 0 0 0,0 0 0 16,0 0-192-16,0 0 0 0,4-6 0 0,-4 6 0 15,0 0-576 1,0 0-176-16,0 0-16 0,0 0-16 0,0 0-1760 16,-5-5-336-16,5 5-80 0</inkml:trace>
  <inkml:trace contextRef="#ctx0" brushRef="#br0" timeOffset="10141.2">19745 16324 23039 0,'0'0'2048'0,"2"-9"-1648"15,-2 2-400-15,0 7 0 0,0-8 640 0,0 8 32 16,1-8 16-16,-1 8 0 0,0 0-176 0,0 0-16 16,0 0-16-16,0 0 0 0,0 0-480 0,0 0-128 15,0 0-16-15,0 0 0 16,0 0-2176-16,0 0-432 0</inkml:trace>
  <inkml:trace contextRef="#ctx0" brushRef="#br0" timeOffset="10267.52">19806 16299 18431 0,'0'0'1632'15,"2"-8"-1312"-15,-2 2-320 0,0 6 0 0,0 0 1088 0,0 0 160 0,0 0 32 0,0 0 0 16,0 0-1280-16,0 0 0 0,0 0-256 0,0 0-9792 16</inkml:trace>
  <inkml:trace contextRef="#ctx0" brushRef="#br0" timeOffset="14812.59">19236 15264 9215 0,'0'0'816'0,"0"0"-656"0,-7 0-160 0,0 0 0 0,2 1 1632 0,5-1 288 15,-7-1 64-15,2 1 16 16,5 0-336-16,-6-1-80 0,1 0-16 0,5 1 0 16,0 0-160-16,0 0-48 0,0 0 0 0,0 0 0 15,0 0-368-15,0 0-80 0,0 0-16 0,6-3 0 16,2 1-400-16,3 0-96 0,4 0-16 0,2-2 0 15,6 0-64-15,0 0-32 0,0 0 0 0,3 0 0 16,1-2-96-16,2 1 0 0,1-2-16 0,2 2 0 0,2-1-176 0,2 1 0 16,-2-1 0-16,2 2 128 0,-2 0-128 0,-2-1 0 15,-3 1 0-15,-4 0 0 0,0 0 0 0,-5 1 128 16,-3-1-128-16,1 0 0 16,-3 2-256-16,-3 0-128 0,-12 2-16 0,0 0-16 15,0 0-480-15,0 0-80 0,0 0-32 0,0 0 0 16,0 0-2112-16,0 0-416 0</inkml:trace>
  <inkml:trace contextRef="#ctx0" brushRef="#br0" timeOffset="15032.24">19303 15361 19343 0,'-18'3'1728'0,"10"-1"-1392"0,-2 0-336 16,1 0 0-16,-1 1 592 0,1-1 48 0,1 0 16 0,3 0 0 15,0-1 384-15,5-1 80 0,0 0 16 0,0 0 0 16,7 3-336-16,4-1-64 0,3-1-16 0,4 0 0 15,4-2-400-15,1 0-64 0,2-3-32 0,3 1 0 16,0-1 128-16,5-2 32 0,4 0 0 0,1-1 0 16,3 0-176-16,-1 1-16 0,1-1-16 0,0 1 0 15,-5-1-176-15,-2 2 128 0,-2 0-128 0,8-3 128 32,-8 1-624-32,-6 1-128 0,-4 3-16 0,-10 1-8288 0,-3 0-1648 0</inkml:trace>
  <inkml:trace contextRef="#ctx0" brushRef="#br0" timeOffset="15393.26">19751 15076 33567 0,'-14'-12'1488'0,"9"7"304"0,-2 0-1424 0,0-1-368 15,0 2 0-15,0-1 0 0,2 1 0 0,-2 1 0 16,3 0 0-16,4 3 0 15,-5-1 192-15,5 1 32 0,0 0 0 0,0 0 0 0,0 0-224 0,0 0-240 0,0 0 48 0,6 7 16 16,1-2 16-16,3 1 0 16,1-1 0-16,3 1 0 0,2-1 160 0,3-1 0 0,-3-2 0 0,3-1 0 15,1-1-144-15,1 0 0 16,1-1 0-16,1 0 0 0,-2 0 144 0,2-1 0 0,0 0 0 0,0 2 0 16,-1 2 0-16,-2 0 0 15,-2 1 0-15,-1 1-128 0,-5 1 128 0,0 1 0 16,-2 2 0-16,-2 0 0 0,-6 1 0 0,-3 2 176 0,-2 1-48 0,-4 2 0 15,-2 3 256-15,-4 1 32 0,-4 5 16 0,-2 2 0 0,-4 1-48 0,-3 1 0 16,3 1 0-16,-1-1 0 0,1 1-224 0,1-1-160 16,0 0 192-16,-7 9-192 15,5-7-272-15,3-5-176 0,2-3-16 0,10-8-9984 16,0 0-2000-16</inkml:trace>
  <inkml:trace contextRef="#ctx0" brushRef="#br0" timeOffset="16427.07">20630 14599 17503 0,'-2'-6'1552'0,"1"-2"-1232"0,-2 0-320 0,3 8 0 15,-1-7 1184-15,1 7 176 0,0 0 48 0,0 0 0 16,0 0-384-16,0 0-80 0,0 0-16 16,0 0 0-16,-1 13-336 0,-2 4-64 15,3 4-16-15,3 4 0 0,-3 1-144 0,0 3-48 0,1 0 0 0,0 4 0 16,0 2-64-16,1 2 0 0,-1-1-16 0,1-1 0 15,1-2-240-15,-1-1 176 0,-1-3-176 0,1-4 160 16,0-3-160-16,1-4 160 0,0-3-160 0,-1-3 160 16,1-2 176-16,2-3 48 0,-5-7 0 0,0 0 0 15,9 3 352-15,0-4 80 0,2-5 16 0,0-2 0 0,0-5-448 16,2-2-64-16,-4-5-32 0,4-3 0 0,1-3-160 0,-2 0-128 16,1 3 192-16,1 2-192 0,0 2 128 0,-2 3-128 15,-3 4 0-15,-1 3 0 0,0 4 128 0,1 0-128 16,-9 5 0-16,12 4 0 0,-1 2 0 0,-2 4 128 15,0 2-128-15,-1 4 0 0,1 0 176 16,-1 2-176-16,0 3 160 0,-1 0-160 0,1 2 0 0,0-1 0 31,-2-2 0-31,2-1 0 0,1 0 0 0,0-2 128 0,-2-5-128 0,2-4 0 0,2-1 0 0,0-3 0 16,0-4 0-16,0-2 0 0,1-2 0 0,-1-5 0 16,0-3 0-16,0-3 144 0,2-5-144 0,-2-2 192 15,0-7-192-15,-1-2 192 0,0-1-192 0,0 2 192 16,-2 1-192-1,-2 5 192-15,-1 3-192 0,-1 3 0 0,-1 3 0 0,1 4 0 0,-1 3 192 0,-3 8 16 0,0 0 0 0,0 0 0 16,0 0-208-16,0 0 144 0,7 10-144 0,-2 1 128 16,1 1-128-1,-3 1 0-15,1 2 0 0,1-1 0 0,-1-1 0 0,2 3 0 0,-1 0 0 0,1 1 0 16,-2-1 0-16,2 1-176 0,-1-1 176 0,1 0-192 16,-1-2-448-16,2-2-112 15,-1-1-16-15,0-1 0 0,-6-10-2288 0,6 9-464 0</inkml:trace>
  <inkml:trace contextRef="#ctx0" brushRef="#br0" timeOffset="16568.18">21277 14598 12895 0,'-20'-17'1152'0,"7"6"-928"15,0 0-224-15,-1 0 0 0,1 1 4864 0,-1 2 944 16,1 0 176-16,1 3 32 0,1 0-4848 0,1 3-976 16,2 0-192-16,8 2 0 15,0 0-2352-15,0 0-432 0,0 0-96 0</inkml:trace>
  <inkml:trace contextRef="#ctx0" brushRef="#br0" timeOffset="16990.29">21641 14720 16575 0,'0'0'1472'0,"0"0"-1168"16,-8-4-304-16,-1 0 0 0,-2 1 2560 0,-1 1 464 15,-3 0 96-15,0 1 16 0,-3 1-1328 0,-1 1-256 16,-2 1-48-16,6 1-16 0,0 1-784 0,-3 1-144 0,2 3-48 0,0 1 0 15,2 0-256-15,2 2-64 16,-1 0-16-16,4 0 0 16,1 0-176-16,4 0 0 0,1 0 0 0,2 0 0 0,4-2 0 0,2 1-144 0,3 0 144 0,3 2-208 15,3-3 208-15,2-3-144 0,2-4 144 0,3-3-128 16,0-4 128-16,-1-2 0 0,-1-4 0 0,-1-3 0 16,-1-2 128-16,-2-2 0 0,0-1 0 0,-3 0 0 15,-2 0 48-15,-2 3 16 0,0 0 0 0,-3 4 0 0,-2 1 144 0,-1 3 48 16,-2 8 0-16,0 0 0 0,0 0 48 0,0 0 16 15,0 0 0-15,0 0 0 0,0 0-272 0,3 15-48 16,0 1-128-16,1 3 192 0,-3 2-192 0,2 4 0 16,0 4 0-16,0 3 0 0,-1 1 0 0,1 4 0 15,1 5 0-15,-2 1 0 0,-1 1 128 0,1-1-128 16,0-2 0-16,-1 0 0 0,-1-2 0 0,2-3 128 16,0-2-128-16,-1-4 0 0,0-5 0 0,0-2 0 15,-1-2 128-15,0-3-128 0,0-4 240 0,-1-3 0 0,0-2 0 0,1-9 0 16,0 0 80-16,-3 7 32 15,3-7 0-15,0 0 0 0,0 0-96 0,0 0-32 16,-8 0 0-16,8 0 0 0,-9-5-448 0,2-5-96 16,2-2 0-16,-2-2-16 31,2-4-2080-31,0-5-400 0,2-8-96 0</inkml:trace>
  <inkml:trace contextRef="#ctx0" brushRef="#br0" timeOffset="17334.5">21818 14167 32255 0,'0'0'2864'0,"0"0"-2288"0,0 0-576 0,0 0 0 16,0 0 0-16,5 7 0 16,-1 3-240-16,1 3 80 0,-1 3 320 0,-1 5 64 0,1 3 16 0,-1 3 0 15,0 2-32-15,-1 2 0 0,0 2 0 0,-2 2 0 16,0 4-208-16,-3-1 128 0,0 1-128 0,1-2 0 16,0 0 128-16,-1-4-128 0,2-4 0 0,0-2 144 15,1-5-144-15,0-4 0 0,0-2 144 0,2-4-144 16,1-4 512-16,-3-8 48 0,0 0 0 0,7 0 0 15,2-5 208-15,1-4 64 0,1-4 0 0,2-4 0 16,5-8-448-16,1-1-96 0,-1-4-16 0,2 2 0 16,-1 1-272-1,-1 4 128-15,1 2-128 0,-1 4 0 0,-3 2 320 0,-1 6-64 16,1 2 0-16,0 4 0 0,-2 3-32 0,1 4-16 16,-2 4 0-16,1 3 0 0,0 2-208 0,0 1 0 15,-5 3 0-15,1 0 0 0,0 3 0 0,-1 1 0 16,0 0 128-16,0 0-128 0,-1-1-192 0,0-2-96 15,0 0-16-15,-2-3 0 16,1-3-2128-16,-2-2-448 0</inkml:trace>
  <inkml:trace contextRef="#ctx0" brushRef="#br0" timeOffset="17881.34">20501 16028 28159 0,'-4'-10'1248'0,"3"2"256"0,0-2-1200 0,1-1-304 15,1 0 0-15,0 0 0 0,-1-1 544 0,-1 1 48 16,-1 0 16-16,1 0 0 0,-2 1-48 0,0 1-16 16,0 1 0-16,-1 3 0 0,-2 1-128 0,1 2-32 15,-2 1 0-15,-2 3 0 0,1 2 64 0,-1 1 0 16,-1 3 0-16,-1 1 0 0,0 3-240 0,2 0-32 15,1 0-16-15,1 1 0 0,-1 0-160 0,2 0 0 16,2 1-160-16,2-2 160 0,1-1-160 0,4-1 160 0,3-3-160 0,1 0 160 16,1-2-224-16,4 1 48 15,5-2 16-15,1-1 0 0,4-1 32 0,2-1 0 16,5 0 0-16,0 0 0 0,0 1 128 0,0 0 0 16,-4 1 0-16,-1 0 0 0,-2 0 0 0,-4 2 0 0,-4 0 0 0,0 3 0 15,-5-2 0-15,-1 2 0 16,-3 1 0-16,-2 1 0 0,-2 0 160 0,-2 0 64 0,-2 0 16 0,-2-1 0 15,0 1 144-15,-4 1 16 0,-3 0 16 0,-3 0 0 16,-1-1-80-16,-2 0-16 0,-1-1 0 0,-2-1 0 16,-1-1-320-16,1 0 0 0,0-3 0 15,3 0 0 1,3-2-1488-16,2-3-368 0,1-5-80 0,5-1-12912 0</inkml:trace>
  <inkml:trace contextRef="#ctx0" brushRef="#br0" timeOffset="18069.6">20941 15494 33567 0,'0'0'1488'0,"0"0"304"0,0 0-1424 0,0 0-368 0,0 0 0 0,-6 7 0 0,1 2 256 0,0 3 0 15,1 3-16-15,-2 2 0 0,3 4 256 0,0 3 48 16,-1 4 16-16,1 1 0 0,1 2-336 0,-1 2-64 16,0 1-16-16,1 3 0 0,0-1-144 0,0 1 0 15,-1 1 0-15,0-1 128 0,1 1-128 0,2-1 0 16,0-3 0-16,2-2 0 15,1-2-416-15,2-4-160 0,-2-4-48 0,3-3-10000 16,-1-3-2016-16</inkml:trace>
  <inkml:trace contextRef="#ctx0" brushRef="#br0" timeOffset="18399.03">21103 16056 9215 0,'0'0'816'0,"0"0"-656"0,-6-2-160 0,6 2 0 16,0 0 3696-16,0 0 704 15,0 0 144-15,0 0 16 0,4-7-3280 0,2 0-640 0,0 1-144 0,3-3-32 16,-1-1-224-16,3-2-48 0,1-2-16 0,0-2 0 16,-2 0-176-16,0-3 160 0,-1-2-160 0,-2 0 160 15,0-1 96-15,-3 4 0 0,1 0 16 0,-2 4 0 16,-1 3 144-16,-1 2 32 0,-2 2 0 0,1 7 0 16,-2-4 240-16,2 4 48 0,0 0 16 0,-9 2 0 15,2 2-128-15,-1 3-32 0,-1 3 0 0,0 3 0 16,0 4-272-16,0 2-64 0,-2 3-16 0,2 2 0 0,0-1-240 15,1 1 128-15,1 0-128 0,0 0 0 0,3-1 0 0,0-1 0 16,2-2 0-16,2-1 0 0,2-2 0 0,3-1 0 16,0-3 0-16,3-1 0 0,1-2 0 0,1-2-160 15,2-3 160-15,2-3-192 16,1-3-496-16,3-2-96 0,2-5-32 0,3-4-9440 16,0-4-1904-16</inkml:trace>
  <inkml:trace contextRef="#ctx0" brushRef="#br0" timeOffset="18696.48">21496 15835 17503 0,'0'0'768'0,"-6"2"176"0,-3-2-752 0,2 2-192 16,1 1 0-16,-1 2 0 0,0 0 1184 0,2 2 208 15,-1 1 32-15,1 3 16 0,0 1-272 0,0 1-48 0,-2 0-16 0,2 1 0 16,0 2-544-16,2-1-112 0,-1-1-32 0,0 0 0 16,2-1 0-16,0-2 0 15,1-2 0-15,1-9 0 0,0 0 352 0,0 0 80 16,0 0 16-16,0 0 0 0,0 0 16 0,0 0 0 0,0 0 0 0,11-8 0 15,-1-4-400-15,-1-4-80 0,2-1-16 0,0-5 0 16,0-3 64-16,2 0 0 16,1 1 0-16,0 2 0 0,1 2-256 0,-3 4-32 0,-1 2-16 0,0 3 0 15,0 2-144-15,-1 4 128 0,-1 3-128 0,-1 3 128 16,-1 3-128-16,1 1 0 0,0 3 0 0,0 2 0 16,-1 2 0-16,-1 2-192 0,1 0 64 0,0 3 128 15,-2 0-320-15,2 1 64 0,0-1 16 0,1-2 0 16,1 0-656-1,0-3-144-15,-1-3-32 0,5-3 0 0,0-3-1856 0,3-3-368 0,1-2-80 0</inkml:trace>
  <inkml:trace contextRef="#ctx0" brushRef="#br0" timeOffset="19087.08">22090 15642 22335 0,'0'0'992'0,"-4"-8"208"0,-1 3-960 0,-3 1-240 16,-2-1 0-16,-1 2 0 0,-3 1 1808 0,0 2 320 15,-2 0 64-15,-2 2 16 0,-2 1-800 0,-1 4-176 16,-1 2-16-16,0 3-16 0,0 2-496 0,1 2-80 15,1 2-32-15,-1 1 0 0,3 1-128 0,4 0-16 16,3 1-16-16,1-1 0 0,1-2-256 0,4 0-48 16,2 1-128-16,3-1 192 0,0-2-192 0,3-3 0 15,-1-2 0-15,2-2 0 0,4-1 0 0,2-4 0 16,1-1 0-16,2-3 0 0,3-3 176 0,2-3-176 0,0-6 192 0,1-4-192 16,2-2 144-16,1-6-144 0,0-3 0 0,-1-6 144 15,-1-6-144-15,-2 0 0 0,-4 0 144 0,-1 0-144 16,-2-2 128-16,-1 4-128 0,-7 3 160 0,1 3-160 15,-2 3 352-15,-1 5-32 0,-1 3 0 0,0 5 0 0,-1 4 320 16,0 3 64-16,1 8 16 0,0 0 0 0,0 0-400 0,0 0-96 16,0 0-16-16,0 0 0 0,0 0-208 0,-4 10 0 15,2 2 0-15,0 4 0 0,0 1 0 0,0 4 0 16,-1 3 0-16,0 3 0 0,0 1 0 0,1 2-128 16,2 0 128-16,1 1 0 0,-1-2 0 0,3-1 0 15,1-1 0-15,3-1 0 0,-1-4-336 0,2-4 32 16,2-1 16-16,0-2 0 15,1-3-656-15,1-3-128 0,3-3-16 0,1-4-16 16,1-4-2096-16,1-4-432 0,1-3-80 0,1-3-9856 0</inkml:trace>
  <inkml:trace contextRef="#ctx0" brushRef="#br0" timeOffset="19353.14">22341 15667 20271 0,'0'0'896'0,"0"0"192"0,0 0-880 0,0 0-208 0,0 0 0 16,-3-5 0-16,3 5 1136 0,-3-6 176 0,0 1 32 15,3 5 16-15,-3-9-144 0,0 1-48 0,-1 1 0 0,2-1 0 16,1-1-208-16,0 0-64 0,0-2 0 0,0 0 0 15,0-1-192-15,-1 0-32 0,2 0-16 0,0 0 0 16,0 1-192-16,0 1-32 0,0 0-16 0,0 4 0 16,0 6-224-16,0 0-64 0,0 0 0 0,0 0 0 15,0 0 32-15,0 0 0 0,0 0 0 0,0 0 0 16,-5 8-160-16,-1 3 192 0,1 3-192 0,-1 2 192 16,1 2-192-16,1 0 192 0,-1 2-192 0,2 0 192 15,0 0-192-15,1 0 0 0,1 1 144 0,2-3-144 16,2-2 0-16,0-1 0 0,0-2 0 0,4-1 0 15,1-2 0-15,0-1 128 0,2-3-128 0,2-2 0 16,2-2 0-16,2-3 128 0,2-3-128 0,3-4 0 16,2-4-1520-16,1-4-368 15,1-3-80-15</inkml:trace>
  <inkml:trace contextRef="#ctx0" brushRef="#br0" timeOffset="19869.43">22464 15528 26719 0,'0'0'1184'0,"0"0"240"0,0 0-1136 0,8-6-288 0,2 2 0 0,-1 3 0 15,-1-1 432-15,2 3 16 0,0 1 16 16,0 2 0-16,-1 1-192 0,0 2-32 0,-1 2-16 0,1 2 0 15,0 1-224-15,-1 1 128 16,-1 2-128-16,1 0 0 0,-1 2 256 0,-2-1-64 0,0 0 0 0,-1-1 0 16,-1 0-16-16,0-1-16 0,-1-6 0 0,-2-8 0 15,0 0 80-15,0 0 16 0,0 0 0 0,0 0 0 16,0 0 576-16,0 0 112 0,0 0 16 0,1-11 16 16,-1-3 0-16,2-4 0 0,1-4 0 0,2-4 0 15,-1-4-464-15,2 0-80 0,-1-2-32 0,2 0 0 16,0 0-400-16,2 4 0 0,-3 2 128 0,-1 5-128 0,1 5 0 15,-1 2 0-15,1 3 0 0,-2 4 0 16,-4 7-384-16,0 0-64 0,0 0-16 0,0 0 0 16,9 3-1872-16,-9-3-368 0,12 7-80 0,-4-1-11472 0</inkml:trace>
  <inkml:trace contextRef="#ctx0" brushRef="#br0" timeOffset="20746.58">23016 15367 26031 0,'0'0'1152'0,"0"0"240"0,0 0-1120 0,0 0-272 0,-1 9 0 0,-1 0 0 16,0 1 400-16,0 1 32 0,-1 0 0 0,1 1 0 16,-1 0 16-16,1 0 16 15,-2 1 0-15,3-2 0 0,-2-2-96 0,1 0-32 0,2-9 0 0,-2 9 0 16,2-9 224-16,0 0 32 0,0 0 16 0,0 0 0 16,0 0-16-16,0 0 0 0,0 0 0 0,2-8 0 15,1-1-32-15,0-3-16 0,1-5 0 0,1-1 0 16,0-4-128-16,0-1-32 0,2-3 0 15,0 1 0-15,1 0-160 0,1 3-32 0,-1 2-16 0,0 3 0 16,2 3 144-16,-1 3 16 0,1 3 16 0,0 4 0 0,-10 4-128 0,11 0-32 16,0 3 0-16,1 2 0 0,0-2-192 0,0 5 0 15,-1 3 0-15,-1 1-160 0,1 0 160 0,0 2-128 16,-1 1 128-16,1-1-128 0,-1-1 128 0,1-1 0 16,-1 0 0-16,1-2-128 0,-1-2-64 0,1-3 0 15,1-1 0-15,1-3 0 0,0-2 0 0,2-4 0 16,-2-2 0-16,1-4 0 0,0-3 32 0,-2-3 0 15,2-5 0-15,-1-4 0 0,1-2 160 0,-3-2 0 16,-1-1 0-16,-1-1 0 0,-3-1 0 0,0 3 0 16,-3 2 0-16,-2 4 0 0,-2 3 160 0,0 5-32 15,-1 3-128-15,0 5 192 0,-2 2 240 0,4 6 32 16,-6-1 16-16,-2 3 0 0,-1 4-352 0,2 4-128 16,-1 3 0-16,0 2 0 0,1 3 0 0,0 3-192 15,0 2 16-15,1 2 0 0,-2 3 176 0,4-1-160 0,0 0 160 0,3-1-160 16,1-1 160-16,4-1-160 15,-1-2 160-15,3-3-160 0,2-3 160 0,2-3 0 0,0-3 0 0,1-4-128 16,0-4 128-16,1 0 0 16,0-5 0-16,0-1 0 0,1-5 144 0,3-3 16 0,0-4 0 15,2-5 0-15,0-5 0 0,2-1 0 16,5-4 0-16,-1-1 0 0,2-2-160 0,-2 4 128 16,0 4-128-16,-2 4 128 0,0 3-128 0,-4 6 0 15,-2 3 144-15,-3 4-144 0,-1 2 0 0,-2 4 0 0,-1 4 0 0,-3 1 128 16,0 4-128-16,-5 2-128 15,-1 1 128-15,-1 2-192 0,1 2 192 0,-5 1-208 0,1 2 80 0,-3-1 128 16,0-1-256-16,-1-1 64 0,0-1 0 0,2-1 16 0,0-2 176 0,2-1 0 16,-1-3 0-16,5-8 0 0,0 0 0 0,0 0 0 15,0 0 128-15,0 0-128 0,0 0 160 0,12-5-32 16,3-5-128-16,1-5 192 0,4-3-32 0,2-7-16 16,2-4 0-16,2-4 0 0,0-5-144 0,1 2 0 15,-2 0 0-15,0 3 0 0,-1 3 0 0,-3 3 0 16,-2 5 0-16,-4 5 0 0,-2 4 0 0,-3 4 128 15,-5 0-128-15,-5 9 0 0,0 0 192 0,0 0-32 16,0 0-16-16,0 0 0 0,0 0-144 0,0 0 0 16,-5 8 0-16,1 2 0 0,-2 2 0 0,1 2 0 15,-1 2 0-15,2 0 0 0,1 3-176 0,2 1 176 16,1-1-128-16,3 1 128 0,1-1-128 0,2 0 128 16,1-2-128-16,8 6 128 0,-1-4 0 0,-5-10-160 15,2 1 160-15,1-1 0 0,0-1 0 0,0 0 0 16,-1-1 0-16,-2-1 0 0,-1 0 0 0,2 1 176 15,-10-7 0-15,0 0 0 0,0 0 384 0,-5 9 80 16,-4-2 0-16,-3-2 16 0,-3 1-144 0,-4 2-48 0,-4 0 0 0,-2 2 0 16,-4 2-608-16,-1 3-128 0,-1 0-32 0,-2 2 0 31,0 1-3088-31,-2 2-640 0</inkml:trace>
  <inkml:trace contextRef="#ctx0" brushRef="#br0" timeOffset="22404.86">21673 16921 17503 0,'-4'3'1552'0,"4"-3"-1232"0,0 0-320 0,0 0 0 0,-3 1 1648 0,3-1 272 15,0 0 48-15,0 0 16 16,0 0-704-16,0 0-128 0,0 0-16 0,7-11-16 0,0 0-32 0,1-1 0 16,-2-5 0-16,4 2 0 0,1-2-304 0,-1-3-64 15,0-2-16-15,1-4 0 0,-1-1-272 0,1-4-64 16,1-2-16-16,-1-1 0 0,0 3-192 0,1 1-32 15,-5 3-128-15,0 5 192 0,-1 4-192 0,-3 4 128 16,0 4-128-16,-3 10 0 0,0 0 128 0,0 0-128 16,0 0 0-16,0 0 144 0,0 0-144 0,-1 12 0 15,0 4 0-15,-1 5 0 0,2 2 0 0,1 3-224 16,0 0 48-16,4 1 16 0,2-1 160 0,1-2 0 0,2-1-144 0,3 0 144 16,2-3-144-16,4-2 144 15,2-3-192-15,3-3 192 0,2-3-144 0,0-5 144 0,0-4 0 0,3-3-144 16,-3-6 144-16,1-2 0 0,-2-5 0 0,0-2-128 15,0-2 128-15,-1-3 0 0,-1-3 0 0,-1-5 0 16,-2 0 128-16,-5 1-128 0,-2-1 128 0,-3 0-128 16,-2 1 192-16,-4 2-48 0,-4 0 0 0,-1 4 0 15,-1 4 112-15,-2 4 0 0,-3-1 16 0,-1 6 0 16,-1 2 208-16,-2 4 32 0,-1 2 16 0,-1 3 0 16,-2 3-256-16,0 3-48 0,0 2-16 0,-1 4 0 15,-3 4-208-15,1 2 0 0,1 5 0 0,1 1 0 16,2-1 0-16,3 0 0 0,1-1-176 0,5 0 176 0,0 0-192 15,3 0 192-15,1 0-160 0,3-2 160 0,2-2-208 0,3-2 48 16,1-5 16-16,1-3 0 0,2-1 144 16,0-3 0-16,0-1-144 0,0-3 144 0,1-3 0 0,0-1 0 15,1-5 128-15,0-2-128 0,1-4 144 0,1-2-144 16,-2-4 160-16,0 1-160 0,-1-2 176 0,-2 0-176 16,-2 1 192-16,0 3-192 0,-2 2 176 0,-1 2-176 15,-2 3 160-15,-1 4-160 0,-2 7 384 0,0 0-32 16,0 0 0-16,0 0 0 0,0 0-160 0,0 0-16 15,0 0-16-15,0 8 0 0,0 2-160 0,1 1-144 16,2 0 144-16,1 1-208 0,-1 1 208 0,1-1-144 16,1-1 144-16,0 0-128 0,2-1 128 0,2-2-208 0,0-2 80 15,2-3 128-15,1-1-416 0,0-1 32 0,0-2 16 16,1-3 0-16,0-4 96 0,2-2 16 0,-1-3 0 0,0-2 0 16,0-3 256-16,-1-5-128 0,-2-4 128 0,0-4 0 15,0-4 0-15,-4-3 0 0,1-3 0 0,-1 0 0 16,-1-2 176-16,1 1-16 0,-3 0 0 0,-2 4 0 15,1 5 176-15,-2 5 48 0,-2 4 0 0,-2 5 0 16,1 5 144-16,-1 3 48 0,0 3 0 0,3 8 0 16,0 0-304-16,0 0-48 0,0 0-16 0,-8 8 0 15,2 3-208-15,2 4-192 0,1 3 48 0,-1 4 0 16,2 2-16-16,0 7 0 0,0 4 0 0,3 4 0 16,-1-2 160-16,2 4-192 0,0 2 192 0,2-4-192 15,0-1 192-15,3-4 0 0,-1-3 0 0,2-3-128 16,1-1 128-16,2-4-208 0,0-4 80 0,1-2 128 15,0-4-336-15,1-3 48 0,1-4 16 0,0-3 0 0,1-3-16 16,0-6 0-16,1-2 0 0,1-5 0 0,-1-3 288 0,0-3-160 16,0-3 160-16,-1-2-128 0,-2-3 128 0,-1-2 0 15,-2-2 0-15,-1 3 0 0,-2 1 0 0,-3 4 128 16,-1 2-128-16,0 6 176 0,-3 5 192 0,0 3 32 16,0 7 16-16,0 0 0 0,0 0-96 0,0 0 0 15,0 0-16-15,-6 6 0 0,2 5-304 0,-1 2-144 16,2 3 16-16,-1 2 0 0,0 1 128 0,0 1-128 15,1-2 128-15,0 2-128 0,2-1 128 0,2-1 0 0,2-1 0 16,0-2-128-16,1 0 128 0,3-2 0 0,1-2 0 0,3-1-128 16,0-3 128-16,0-1 0 0,1-3 0 0,2-2-128 15,-1-3 128-15,1-2-128 0,1-3 128 0,0-3-128 16,-2-3 128-16,1-2-160 0,-2-4 160 0,0-1-160 16,-1-2 160-16,0 1 0 0,-1 1 0 0,-2 3-128 15,-1 0 128-15,-1 3 0 0,-1 3 0 0,-1 3 128 16,-4 8-128-16,0 0 0 0,5-5 0 0,-5 5 0 15,0 0 0-15,0 0 0 0,0 0-128 0,0 0 128 16,5 12-176-16,0-1 176 0,-1-1-208 0,2 0 80 16,-6-10 128-16,4 10-128 0,0-2 128 0,-4-8-128 15,9 9 128-15,1-2-208 0,1-2 80 0,2-1 128 16,3-2-320-16,1-2 48 0,2-1 16 0,2-1 0 0,1-3-64 16,1 0-16-16,1-3 0 0,-1-3 0 0,-3-3 192 15,-2-1 144-15,-1 1-192 0,-3 0 192 0,-3-2 0 0,-4 2 0 16,-2 1 128-16,-4 1-128 0,-2 2 448 0,-3 1-16 15,-2 1 0-15,-4 3 0 0,-2 0 304 0,-1 2 64 16,-5 2 16-16,-1 1 0 0,-1 3-400 0,0 2-80 16,-4 0-16-16,4 4 0 0,0 1-320 0,1 1-240 15,0 0 48-15,2 2 0 16,0 0-560-16,4-1-96 0,2-1-32 0,2-1 0 16,2-1-2160-16,2-2-432 0,5-7-96 0</inkml:trace>
  <inkml:trace contextRef="#ctx0" brushRef="#br0" timeOffset="22577.16">22845 15815 39039 0,'-32'-9'1728'0,"14"5"368"0,2-1-1680 0,-1 2-416 0,2 1 0 0,3 1 0 31,2 1-320-31,2 1-128 0,8-1-48 0,0 0 0 15,0 0-2688-15,0 0-528 0,-1 10-128 0,2-2 0 0</inkml:trace>
  <inkml:trace contextRef="#ctx0" brushRef="#br0" timeOffset="22749.62">22488 16289 17503 0,'-17'-1'1552'0,"7"-1"-1232"0,0-4-320 0,2 3 0 0,8 3 4496 0,0 0 848 16,-3-8 160-16,3 8 48 0,3-8-4480 0,6 3-896 15,3-2-176-15,6 0 0 0,4-2-160 0,4-3 16 16,4-3 0-16,3 1 0 16,4 0-656-16,3-3-128 0,4-1-32 0,2 0 0 15,2 4-2048-15,-1 2-432 0</inkml:trace>
  <inkml:trace contextRef="#ctx0" brushRef="#br0" timeOffset="23126.17">22135 17298 20271 0,'-17'7'1792'0,"6"-1"-1424"16,0-2-368-16,-1 2 0 0,1-3 1152 0,1 0 176 0,0 0 16 0,10-3 16 15,-8 4-544-15,8-4-112 0,0 0-32 0,0 0 0 16,0 0 320-16,0 0 64 0,0 0 16 0,0 0 0 16,7 2-368-16,3-2-64 0,2-2 0 0,5-2-16 15,4-3-176-15,8-3-48 0,6-3 0 0,9-4 0 16,7-4 16-16,7-2 0 0,7-3 0 0,3-3 0 16,0-1-32-16,4-3 0 0,5-2 0 0,5 2 0 0,4 2-64 0,2-5-32 15,-2-2 0-15,4-1 0 0,5 3-288 0,-5 1 128 16,-7 0-128-16,-2 4 0 0,-4 3 128 0,-4 3-128 15,-4 4 0-15,-9 4 0 0,-8 1 0 0,-12 5-224 16,-10 3 16-16,-9 4 0 16,-7 1-176-16,-14 3-16 0,0 0-16 0,0 0 0 15,-12 7-688-15,-5 3-144 0,-9 4-32 0,-7 2 0 16,-7 4-1840-16,-7 3-368 0</inkml:trace>
  <inkml:trace contextRef="#ctx0" brushRef="#br0" timeOffset="23440.06">22210 17415 14735 0,'-12'6'1312'0,"1"-1"-1056"0,1 1-256 0,3-1 0 15,7-5 3248-15,0 0 592 0,0 0 112 0,5 8 16 16,-5-8-2928-16,14 4-592 16,5-1-112-16,5-6-16 0,7-2 288 0,7-3 64 0,6-3 16 0,8-3 0 15,2-5 128-15,4-2 16 0,2-4 16 0,8-2 0 16,9-1-208-16,3-2-32 0,2-2-16 0,1-2 0 15,1 0-224-15,2 0-48 0,2 1-16 0,-5 2 0 16,-5 3-128-16,-2 2-32 0,-3 1 0 0,-4 4 0 16,-3 5 64-16,-5-1 16 0,-9 1 0 0,-8 3 0 0,-7 0-96 0,-8 4 0 31,-6-1-128-31,-5 2 192 0,-5 2-48 0,-3 1-16 0,-4 1 0 0,-6 4 0 0,0 0-128 0,0 0 128 16,-1-8-128-16,1 8 128 15,-6-8-544-15,-2 2-112 0,2 0-32 16,-3 2 0-1,0 0-1712-15,-1 1-352 0,0 1-64 0,-5 0-12096 0</inkml:trace>
  <inkml:trace contextRef="#ctx0" brushRef="#br0" timeOffset="28607.32">11515 16227 3167 0,'27'-1'128'0,"-7"0"48"0,3-1-176 0,-1 0 0 0,-1 0 0 0,0-1 0 0,-2 0 352 0,-1 0 32 15,1-1 16-15,-1 2 0 0,-1 0 176 0,0 0 48 16,-2 0 0-16,-1-1 0 0,1 1-384 0,-1 1-80 16,0 0-16-16,-2 0 0 15,0 1-144-15,1 0 160 0,-2-1-160 0,0 1 160 0,-2-1 64 0,0 1 16 16,-9 0 0-16,10-1 0 0,-2 1 240 0,-8 0 48 15,0 0 16-15,0 0 0 0,8-3-160 0,-8 3-48 16,0 0 0-16,0 0 0 0,0 0-336 0,0 0 0 16</inkml:trace>
  <inkml:trace contextRef="#ctx0" brushRef="#br0" timeOffset="29248.33">8532 10100 12895 0,'-5'-24'1152'15,"-2"1"-928"-15,0 1-224 0,-1 1 0 16,0 4 192-16,-1 1-16 0,1 3 0 0,1 3 0 0,0 1-416 0,2 4-80 16</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1T13:08:19.665"/>
    </inkml:context>
    <inkml:brush xml:id="br0">
      <inkml:brushProperty name="width" value="0.05292" units="cm"/>
      <inkml:brushProperty name="height" value="0.05292" units="cm"/>
      <inkml:brushProperty name="color" value="#FF0000"/>
    </inkml:brush>
  </inkml:definitions>
  <inkml:trace contextRef="#ctx0" brushRef="#br0">10170 18614 9327 0,'0'0'400'0,"0"0"112"0,-7-2-512 0,-1 0 0 15,-1 0 0-15,0 0 0 0,2-1 544 0,-2 2 16 16,0 0 0-16,0 0 0 0,0 0-64 0,1 0-16 0,-1-1 0 0,0 1 0 16,-1-1 80-16,1 1 16 0,-1-1 0 15,2 0 0 1,-1 0 0-16,0 1 16 0,0-2 0 0,2 1 0 0,7 2 144 0,-8-2 32 0,8 2 0 0,0 0 0 15,0 0-176-15,0 0-16 0,0 0-16 0,0 0 0 16,0 0-96-16,0 0-16 0,0 0 0 0,0 0 0 16,12-2-192-16,4 1-32 0,4 1-16 0,4 0 0 15,4 0-48-15,5 0-16 0,3-1 0 0,3 0 0 16,0-1 32-16,5 0 0 0,4-1 0 0,6 0 0 16,4-1-48-16,6 1 0 0,1-1 0 0,2 0 0 0,0 1-128 15,2-1 0-15,4-2 0 0,-1 3-176 0,1 0 176 0,-5-1 0 16,-4 1 0-16,-1-1 0 0,-3-2 0 0,-2 1 128 15,0-1-128-15,-3 1 0 0,-4-2 0 0,-3 0 144 16,-5 1-144-16,-6-2 0 16,-4 0 128-16,-18 4-128 0,2 0 0 0,-1-2 0 0,0 1 192 0,-2-1-192 15,-2 2 192-15,-2-1-192 0,-1 1 528 0,3-4 0 16,-5 3 0-16,-7 5 0 0,0 0-208 0,0 0-64 16,0 0 0-16,-10-3 0 31,-2 2-928-31,-4 2-192 0,-1 3-32 0,-5 1-16 0,-4 1-2096 0,9-2-400 0</inkml:trace>
  <inkml:trace contextRef="#ctx0" brushRef="#br0" timeOffset="453.97">10327 18742 14735 0,'-15'-3'640'0,"6"3"160"0,-2 0-640 0,0 0-160 0,-1-1 0 0,1 1 0 15,0 0 800-15,0 0 128 0,1-2 32 0,1 1 0 16,-1 1-48-16,2 0 0 0,8 0 0 0,0 0 0 0,0 0-16 16,0 0-16-16,0 0 0 0,0 0 0 0,0 0-304 0,0 0-64 15,0 0-16-15,0 0 0 16,10-4-176-16,3 1-16 0,1-1-16 0,4 1 0 0,3 0 64 0,5-2 16 15,4 1 0-15,8-2 0 0,3 1-112 16,6 1-32-16,4-1 0 0,4 1 0 0,2-2-96 0,3 0 0 16,-3-3-128-16,3 1 192 0,3 0-192 0,2 1 128 15,0-1-128-15,-3 1 0 0,-4 1 128 0,-2-2-128 16,-1 0 0-16,-2 1 144 0,-2-1-144 0,-2 1 192 16,-5 1-192-16,-3-1 192 0,-5 2-192 0,-3-1 0 0,-5 0 0 0,-3 0 0 15,-4 1 0-15,-3-1 0 0,-2 1 128 16,-3 0-128-16,-2 0 160 0,-2 0-160 0,-2 1 192 0,-7 4-192 15,6-6 240-15,-6 6-64 0,0 0-16 0,0 0 0 16,0 0 32-16,0 0 16 0,-3-7 0 16,3 7 0-16,-9-4-208 0,-1 3 0 0,0 2 0 0,-1 3-160 31,-2-1-832-31,-3 3-160 0,-2 1-48 0</inkml:trace>
  <inkml:trace contextRef="#ctx0" brushRef="#br0" timeOffset="719.18">10943 18705 11055 0,'0'0'976'0,"8"-4"-784"0,2 1-192 0,2-1 0 0,2-1 1264 0,3 2 208 16,4-2 32-16,6 1 16 0,2 0-1056 0,4-3-208 31</inkml:trace>
  <inkml:trace contextRef="#ctx0" brushRef="#br0" timeOffset="2147.81">14653 18540 5519 0,'0'0'496'0,"0"0"-496"0,0 0 0 0,0 0 0 15,-8 0 1200-15,8 0 144 0,-9 0 16 0,2 0 16 16,-1-2-352-16,8 2-80 0,-9 0-16 0,2 0 0 15,-1-1-192-15,0 0-32 0,8 1-16 0,-9-1 0 16,2 0-16-16,-2 1 0 0,1 0 0 0,8 0 0 16,-9 1-112-16,9-1-32 0,-7 0 0 0,7 0 0 15,0 0-96-15,0 0-32 0,0 0 0 0,0 0 0 16,0 0-144-16,0 0-48 0,0 0 0 0,0 0 0 16,0 0 0-16,0 0 0 0,0 0 0 0,13 5 0 0,2-3 112 0,4-1 0 15,3-1 16-15,5-1 0 16,5-1-16-16,5-1 0 0,4 0 0 0,2 0 0 0,4-3-192 0,2 1-128 15,9-2 160-15,5 2-160 0,2-1 0 0,1 1 0 16,-1-2 0-16,2 0 0 0,1 0 128 0,3 0-128 16,-1 3 0-16,-1-1 0 0,-3 1 128 0,-2 0-128 15,-2-1 0-15,-28 3 0 0,5 0 128 0,3 1-128 16,2 0 0-16,0-1 0 0,-1 1 0 0,-3 0 0 16,-5 0 0-16,22-1 0 0,-17 1 128 0,-12 0-128 15,-7-1 0-15,-8 0 144 0,-13 2-144 0,0 0 192 16,0 0-192-16,0 0 192 0,0 0-192 0,0 0-192 15,0 0 32-15,-6 3 16 16,-2-1-752-16,-2 1-128 0,-3 2-48 0</inkml:trace>
  <inkml:trace contextRef="#ctx0" brushRef="#br0" timeOffset="2571.59">14832 18771 13823 0,'0'0'608'0,"-7"-2"128"16,-1 1-592-16,8 1-144 0,-9 3 0 0,1-1 0 0,8-2 704 0,0 0 96 15,-7 2 32-15,7-2 0 0,0 0-416 0,0 0-80 16,0 0-16-16,0 0 0 0,0 0 32 0,0 0 0 15,0 0 0-15,10 7 0 0,2-3 224 0,4-2 32 16,3-3 16-16,6-1 0 0,6-1 64 0,7-1 16 16,8 0 0-16,4 1 0 0,6 0-256 0,4 0-64 15,1-4 0-15,4 1 0 0,4-2-192 0,4 2-32 16,4-1-16-16,-2 0 0 0,0 0-144 0,-1-2 128 16,1-1-128-16,-2 2 128 0,-3 2-128 0,-4 0 0 15,-5 2 144-15,-6 0-144 0,-10 0 160 0,-4 1-32 0,-5-2-128 16,-5 2 192-16,-6 0 160 0,-5 1 32 0,-5 0 0 0,-4 1 0 15,-11 1 16-15,0 0 16 0,0 0 0 0,0 0 0 16,0 0-112-16,0 0-32 0,0 0 0 0,0 0 0 16,0 0-272-16,-8-2 0 0,0 1 0 0,-1 1 0 31,-1 0-272-31,-1 0-176 0,0 0-16 0,0 2-16 16,-1 2-1824-16,2-2-352 0</inkml:trace>
  <inkml:trace contextRef="#ctx0" brushRef="#br0" timeOffset="8690.45">13082 16598 4607 0,'0'0'400'0,"0"0"-400"0,0 0 0 0,-2-8 0 15,2 8 1520-15,0-7 208 0,-1-1 64 0,1 8 0 16,0-8-352-16,3 2-64 0,-3 6-16 0,1-7 0 15,-1 7-400-15,2-5-96 0,-2 5-16 0,5-5 0 16,-5 5-256-16,0 0-48 0,0 0-16 0,0 0 0 16,0 0-288-16,4 0-64 0,0 2-16 0,0 2 0 15,-1 0-160-15,1 2 0 0,-1 0 0 0,-1 5 0 16,0 2 0-16,3 14-176 0,-1-3 176 0,-2 0-128 16,-1 1 128-16,-1 2 0 0,0 3 0 0,1-3-128 15,-2-1 272-15,0 0 64 0,0-2 16 0,0 0 0 16,1-3-64-16,-1-2-16 0,1-2 0 0,0 0 0 15,0-1-144-15,1-1 192 0,0-3-192 0,1-1 192 0,-1-2 0 0,-1-9 16 16,3 7 0-16,-3-7 0 0,0 0 48 0,0 0 16 16,0 0 0-16,0 0 0 0,0 0 176 0,0 0 16 15,0 0 16-15,0 0 0 0,0-12 96 0,0-1 0 16,-1-1 16-16,-1-2 0 0,1 0-256 0,0-2-48 16,0-4-16-16,-1 0 0 0,-2-1-144 0,-1 0-128 15,1 0 192-15,-2 0-192 0,0 0 208 0,1 2-64 16,1 1-16-16,-1 2 0 0,2 2 48 0,-1 0 0 15,0 2 0-15,1 2 0 0,-1 1-176 0,0 2 192 16,1 2-192-16,1 0 192 0,-1 1-192 0,3 6 128 16,0 0-128-16,0 0 128 0,0 0-128 0,0 0 0 15,0 0-192-15,0 0 192 0,-4 11-288 0,1 2 64 16,1 1 16-16,1 5 0 0,0 0-16 0,0 4 0 0,1 3 0 0,1 0 0 16,1 2 224-16,0 0-176 0,1-1 176 0,1-1-160 31,-1 0 160-31,0 0 0 0,2-2 0 0,0 0-128 0,1-1 128 0,-1-2 0 0,1-3 0 0,-2-2 0 15,-1 1 0-15,1-4 0 0,-2-3 128 0,-1-1-128 16,-1-9 192-16,0 0-16 0,0 0-16 0,0 0 0 16,0 0 80-16,0 0 16 0,-7-3 0 0,2-2 0 15,-1-4 96-15,2-2 32 0,0-3 0 0,-1-3 0 16,1-4-80-16,0-1-16 0,1-2 0 0,1 0 0 16,0-3-128-16,1-2-32 0,0 0 0 0,1 1 0 0,0-1-128 15,1 3 128 1,0-1-128-16,0 5 128 0,-1 4-128 0,0 2 128 0,0 4-128 0,0 3 128 0,0 2 0 0,0 7-128 15,0 0 192-15,0 0-64 0,0 0-128 0,0 0 0 16,0 0 0-16,0 0 0 0,0 0-256 0,-2 13 80 16,-1 2 16-16,2 3 0 0,-2 1 0 0,1 3 0 31,-1 2 0-31,0 1 0 0,1 0 160 0,0 2 0 0,1-2-144 0,0-1 144 0,1-1 0 0,1-1 0 31,1 0 0-31,0-3 0 0,0-4 0 0,2-1 0 0,-1-3 0 0,0-1 0 0,-3-10 0 0,0 0 0 31,0 0 0-31,0 0 0 0,0 0 224 0,0 0 16 0,0 0 0 0,6-6 0 0,-2-3 32 0,0-4 16 32,-2-5 0-32,0-1 0 0,0-3-96 0,0-3-32 0,1-2 0 0,-1-2 0 15,0 1-160-15,0-3 0 0,-1-3 144 0,-1 3-144 16,-1 5 0-16,1 4 0 0,-3 2 0 0,1 3 0 16,-1 5 0-16,0 2 0 0,-1 5 0 0,4 5 128 15,0 0-128-15,0 0 0 0,-7 8 128 0,2 3-128 16,-2 4 0-16,2 4-288 0,-1 4 48 0,3 3 16 15,-3 3 64-15,2 0 16 0,1 0 0 0,0 0 0 16,0-1 144-16,1-1 0 0,1-4 0 0,0-3 0 16,0-4 0-16,1-4 0 0,-2-3 0 0,2-9 0 15,0 0 0-15,0 0 192 0,0 0-32 0,0 0-16 16,0-12 176-16,2-5 16 0,0-2 16 0,1-6 0 16,3-3-80-16,-1-5-16 0,3-5 0 0,1 2 0 0,-1 0-128 15,0 5-128-15,-2 5 144 0,-3 5-144 0,1 2 144 0,0 8-144 16,-2 4 128-16,-2 7-128 0,0 0 0 0,0 0 128 15,-1 17-128-15,0 5 0 0,-2 3 0 0,0 5-304 16,0 4 48-16,-1 2 16 0,1 2 240 0,1-2 0 16,0-1 0-16,1-1-144 0,0 0-48 0,1-2-16 15,2-2 0-15,-1-6 0 16,0-3-688-16,1-6-144 0,1-4-32 0,-1-3-9024 16,-2-8-1808-16</inkml:trace>
  <inkml:trace contextRef="#ctx0" brushRef="#br0" timeOffset="10379.93">12955 19043 19519 0,'0'0'864'0,"0"0"176"16,0 0-832-16,0 0-208 0,0 0 0 0,0 0 0 0,5 0 448 0,1 0 64 0,0 0 0 0,2 0 0 16,1 0-368-16,2 0-144 0,2 0 128 0,2 0-128 15,17-1 256-15,0-1-48 0,1-1 0 0,3-2 0 16,2 0-64-16,0-2-16 0,0 1 0 0,-1-1 0 16,-1 2-128-16,-3-1 128 0,-2 2-128 0,-2-1 128 15,-3 1-128-15,-2 1 0 0,1-1 0 0,-5 1 128 16,1 0-128-16,-3-1 0 0,-3 1 0 0,-1 1 128 15,-5 0-128-15,-9 2 160 0,0 0-160 0,0 0 160 16,0 0-160-16,0 0-256 0,-9-3 64 0,-6 3 16 31,-2 3-720-31,-5 0-160 0,-4 0-32 0,-1 2 0 16,-3-1 0-16,-6 2-16 0,-6 0 0 0,-4 1 0 0,-4-1-32 16,0 1 0-16,-1 0 0 0,4-4 0 0,4-2 976 0,3-1 160 0,3 0 0 0,0-1 160 0,-3 0 1248 0,1 1 256 15,2 2 64-15,2-1 0 0,4-2-464 0,6 0-96 16,4 0-16-16,4 0 0 0,5-1 64 0,3 0 16 15,9 2 0-15,0 0 0 0,0 0-640 0,0 0-128 16,0 0-16-16,0 0-16 0,0 0-304 0,10-2-128 16,2 0 0-16,5 0 128 0,5-3-128 0,2 1 0 15,4-1-160-15,4-2 160 0,4-1 0 0,0 2 0 16,-2-2 0-16,3 0 0 0,0 1 0 0,3-1 0 16,0 0 176-16,0 2-48 0,-2-1-128 0,-1 1 176 15,-4 2-176-15,-4 1 192 0,-2-1-192 0,-5 2 0 0,-4 0 0 16,-4 1 0-16,-6 0 0 0,-8 1 128 0,0 0-128 15,0 0 0 1,0 0-464-16,0 0-176 0,-14 3-48 0,-5 2 0 16,-4-1-240-16,-4 2-48 0,-6 2-16 0,-2 0 0 0,-2 0 528 0,2-3 96 0,3 0 32 0,4-3 0 15,1-1 496-15,5-1 96 0,5-1 32 0,1 0 0 16,3 0 800-16,3-1 176 0,2 1 16 0,8 1 16 16,0 0-320-16,0 0-64 0,0 0-16 0,0 0 0 15,0 0-496-15,13 7-96 0,3-1-32 0,6 2 0 16,6 0-272-16,7 0 0 0,8-2-208 0,7 0 80 15,6-2 128-15,4 0 0 0,1 2 0 0</inkml:trace>
  <inkml:trace contextRef="#ctx0" brushRef="#br0" timeOffset="22149.14">13122 16602 3679 0,'0'0'160'0,"0"0"32"0,0 0-192 0,0 0 0 15,0 0 0-15,0 0 0 0,5-4 400 0,-5 4 48 16,2-5 0-16,-2 5 0 0,3-6 416 0,-3 6 96 0,0 0 0 0,0 0 16 16,0 0-336-16,0 0-64 15,0 0 0-15,0 0-16 0,0 0-240 0,0 0-32 0,1 11-16 0,-2 2 0 16,-2 4-128-16,0 0-16 0,-1 3-128 0,0 3 192 15,-1 1-192-15,1 2 0 0,1-1 0 0,1-1-160 16,0 2 160-16,1-3 0 0,0-2 0 0,1-3 0 16,0-2 0-16,0-3 128 0,0-1-128 0,1-1 176 15,0-2-176-15,-1-9 0 0,0 0 0 0,0 0 0 16,0 0 224-16,0 0 16 0,0 0 0 0,0 0 0 16,0 0 816-16,0 0 160 0,-6-11 48 0,2-1 0 15,1-4-432-15,-1 0-64 0,1-3-32 0,1-2 0 16,1-2-272-16,1-3-48 0,0-4-16 0,1 1 0 15,1 2-96-15,-1 0-32 0,0-1 0 0,2 4 0 16,-2 2-112-16,1 1-32 0,-1-1 0 0,0 3 0 0,0 3-128 0,0 1 0 16,0 4-192-16,-1 1 192 0,1 2 0 0,1 2 256 15,-2 6 0-15,0 0-16 0,0 0-240 0,0 0 0 16,0 0 0-16,0 0 0 0,0 0 0 0,8 6-128 16,-1 1 128-16,0 3-208 0,-2 2 16 0,-1 1 0 15,1 2 0-15,-1 0 0 0,1 2 192 0,-1 1 0 16,0 3-160-16,0 1 160 0,-1 0-176 0,0 1 48 15,1-2 0-15,-1 1 0 0,-1 0 128 0,1-1 0 16,0-3 0-16,-1-1 0 0,0-2 0 0,0-2 0 16,-1-1 128-16,2-2-128 0,-3-2 0 0,0-1 0 15,0 2 0-15,0-9 0 0,0 0 160 0,0 0-32 0,0 0-128 16,-4 8 192-16,4-8-16 0,0 0-16 0,0 0 0 0,0 0 0 16,-9-5 64-16,3 0 16 0,-1-2 0 15,2-2 0-15,-1-3 112 0,2-3 32 0,1-3 0 0,-1-3 0 16,2-4 128-16,1-1 16 0,0-1 16 0,1 0 0 15,0-3-192-15,0 3-32 0,1 1-16 0,-1 2 0 16,0 0-160-16,1 2-16 0,0 2-128 0,0 4 192 16,0 1-192-16,-1 3 0 0,0 1 128 0,1 2-128 15,-1 3 0-15,0 6 0 0,0-7 0 0,0 7 0 16,0 0 0-16,0 0-192 0,0 0 192 0,0 0-160 16,0 0-32-16,0 12 0 0,0 3 0 0,0 1 0 15,-1 3 16-15,0 3 0 0,0 1 0 0,0 2 0 16,0 3 176-16,0 0-160 0,0 1 160 0,0 2-160 15,0 1 160-15,1-3 0 0,0-1 0 0,1-3 0 16,0-2 0-16,1-1 0 0,1 0 0 0,-1-3 0 16,1-3 0-16,-1 0 0 0,0-3 0 0,0-1 0 15,-1-1 0-15,0-1 0 0,1-1 0 0,-2-9 0 0,0 0 128 0,0 8-128 16,0-8 160-16,0 0-160 0,0 0 240 0,0 0-48 16,0 0-16-16,0 0 0 0,-4-8 16 0,0-2 0 15,1-2 0-15,-1-1 0 0,0-3-32 0,1-2 0 16,-1-4 0-16,2-3 0 0,0-2-32 0,1-3-128 15,1-3 192-15,-1 2-64 0,1 3-128 0,0 1 0 16,0 2 0-16,0 3 128 0,0 4-128 0,0 4 0 16,0 3 0-16,0 2 0 0,-1 3 0 0,1 6 0 15,0 0-144-15,0 0 144 0,0 0-160 0,0 0 32 0,0 0 0 16,0 0 0-16,0 11-80 0,0 2-16 0,0 2 0 0,0 2 0 16,0 2 224-16,0 0-176 0,-2 3 176 15,0 4-160-15,-1 2 16 0,0 1 0 0,-1-3 0 0,0 1 0 31,0 0-432-31,0-3-96 0,1-3-16 0,0-2 0 16,0-3-304-16,1-1-64 0,1-2-16 0,1-2 0 16,0-11 32-16,0 10 0 0,0-10 0 0</inkml:trace>
  <inkml:trace contextRef="#ctx0" brushRef="#br0" timeOffset="22322.3">13146 16827 8287 0,'0'0'736'0,"0"0"-592"0,-4-8-144 0,4 8 0 0,0 0 2064 0,0 0 384 15,-5-8 80-15,5 8 16 0,0 0-1504 0,0 0-288 16,0 0-64-16,0 0-16 0,0 0-528 0,0 0-144 16,0 0 0-16,0 0 0 0,0 0 0 0,0 0-256 15,0 0 32-15,-3 7 16 0</inkml:trace>
  <inkml:trace contextRef="#ctx0" brushRef="#br0" timeOffset="22447.73">13150 16844 13823 0,'0'0'1216'0,"0"0"-960"0,0 0-256 0,0 0 0 16,-4-4 912-16,4 4 144 0,0 0 32 0,0 0 0 15,0 0-672-15,0 0-128 0,0 0-32 0,0 0 0 16,0 0-256-16,0 0 0 0,-4 8 0 0,4-8-5472 16,0 0-1152-16</inkml:trace>
  <inkml:trace contextRef="#ctx0" brushRef="#br0" timeOffset="22683.04">13080 16979 9439 0,'0'0'416'0,"0"0"96"0,0 0-512 0,0 0 0 16,0 0 0-16,0 0 0 0,0 0 0 0,7-6-240 15</inkml:trace>
  <inkml:trace contextRef="#ctx0" brushRef="#br0" timeOffset="24593.28">9129 12575 10127 0,'4'-6'896'0,"0"-1"-704"0,2 1-192 0,1-1 0 16,-1-1 576-16,2 3 64 0,0 1 32 0,-1 1 0 15,0-1-368-15,-7 4-80 0,9-5-16 0,-9 5 0 16,0 0-208-16,0 0 0 0,6-3 128 0,-6 3-128 16,0 0 320-16,0 0 32 0,0 0 0 0,0 0 0 15,-2-8-48-15,-2 3-16 0,-4 0 0 0,-1 2 0 16,-1 1-48-16,-2 0-16 0,-2 1 0 0,-3 0 0 15,-2 1-224-15,-3 0 176 0,-5-2-176 0,0 2 160 16,-4 0-160-16,-4 2 0 0,-5-2 0 0,-6 0 128 16,-7-3-128-16,0 1 192 0,0-1-192 0,-2 1 192 0,0-1-192 0,0 1 0 15,-3 1 144-15,-2-1-144 0,-4 0 160 0,4 0-32 16,7-1-128-16,2 1 192 0,1 1 64 0,5 2 0 16,4 1 0-16,-1 1 0 0,-2-2-112 0,2-1-16 15,0-1 0-15,6-1 0 0,4 0 400 0,4 0 80 16,3 0 16-16,4 0 0 0,0-1-128 0,6 2-32 15,0 0 0-15,4 0 0 0,2 0-208 0,2 0-32 16,7 1-16-16,0 0 0 0,0 0-80 0,0 0 0 16,0 0-128-16,0 0 192 0,0 0-192 0,0 0 0 15,0 0 128-15,0 0-128 0,11 0 0 0,-2 2 0 0,-9-2 0 0,12 7 0 16,-1-1 0-16,-1 3 0 0,-1 1 0 0,-2 2-160 16,3 1 160-16,-1 3 0 0,-1 1-144 0,0 3 144 15,-3 2 0-15,1 2 0 0,-2 3-144 0,-1 5 144 16,-1 5-160-16,-2 4 32 0,-1 1 0 0,0 2 0 15,-1 2 128-15,-1 0 0 0,-1 1 0 0,1 1 0 16,0-1 0-16,-2 1-208 0,1 0 80 0,1-2 128 16,-1-1 0-16,1-3 0 0,-2-3 144 0,0-1-16 15,2-2-128-15,0-2 0 0,-1-1 0 0,1-3 0 16,0-4 0-16,1-1 0 0,-2 1 0 0,2-3 0 16,0-1 0-16,1-3 0 0,-1-2 0 0,0 0 0 15,1-2 0-15,0-2 176 0,1-1-176 0,0-1 192 16,0-1-192-16,0 1 0 0,1-2 0 0,-1-9 0 15,4 9 0-15,-4-9 192 0,8 6-192 0,2 0 192 16,2-3 240-16,4 1 48 0,1-2 16 0,8-1 0 16,4-2-240-16,8-1-32 0,4-4-16 0,2-2 0 0,-1 0-80 0,5 0 0 15,1-1-128-15,5 1 192 0,2 2-32 0,4-1-16 16,3-1 0-16,-4 0 0 0,-4-1-144 0,1 1 0 16,0 2-192-16,3 1 192 0,-1 2 0 0,2 0 0 15,-2 0 0-15,-4-1 192 0,-6-2-192 0,-2 1 0 16,-2-1 0-16,-5 2 0 0,-2 0 0 0,-5 0 0 15,-1 1 0-15,-2 0 0 0,-4 1 160 0,-3-1-160 16,-4 1 192-16,-1 1-192 0,-4-1 176 0,-2 1-176 16,-10 1 160-16,0 0-160 0,0 0 160 0,0 0-160 15,0 0 160-15,0 0-160 0,0 0-176 0,0 0-128 16,0 0-16-16,-11-2-16 16,-4-1-704-16,0 2-144 0,-8-1-32 0,3 0 0 0</inkml:trace>
  <inkml:trace contextRef="#ctx0" brushRef="#br0" timeOffset="25001.26">9238 12604 27647 0,'-5'-24'2448'0,"4"8"-1952"0,1 2-496 0,2 1 0 16,0 2-976-1,2 0-304-15,1 1-48 0,-1 2-16 0,1 2 1344 0,-5 6 224 0,8-5 64 0,-8 5 16 0,7-3-304 0,-7 3 0 16,0 0 0-16,0 0 0 0,0 0 0 0,0 0-144 16,7 7 16-16,-1 1 0 0,-4 2 0 0,-1 3 0 31,-2 6 0-31,0 4 0 0,0 4-128 0,-3 2-32 0,1 3 0 0,-1 5 0 0,-1 3 288 0,1 5 0 15,0 2 0-15,0 1 0 0,-1 0 0 0,1 5-208 16,0 2 32-16,2 1 16 0,1 1 160 0,2-2 0 16,1-2 0-16,2-3 0 15,2-5 0-15,0 0 128 0,2 1-128 0,-1-4 0 0,-2-5 144 0,1-3-144 0,-2-2 192 0,-1-3-192 16,1-3 256-16,-3-5-64 0,-2-5-16 0,0-4 0 16,-2-2 48-16,1-3 16 0,2-7 0 0,0 0 0 15,-6 5 144-15,6-5 16 0,-10-1 16 0,1-3 0 31,1-1-1072-31,3-4-224 0</inkml:trace>
  <inkml:trace contextRef="#ctx0" brushRef="#br0" timeOffset="44854.65">16138 1388 3679 0,'0'0'320'0,"0"0"-320"0,0-5 0 0,0-1 0 0,1 1 2112 0,0-1 336 16,0 0 80-16,3-1 16 0,0-1-560 0,0 0-128 15,1-1 0-15,0 0-16 0,0 1-96 0,-1-1-16 16,0 1 0-16,0 0 0 0,-1 0-336 0,0 2-80 15,1 0-16-15,-1 2 0 0,-3 4-288 0,0 0-64 16,0 0-16-16,0 0 0 0,0 0-384 0,0 0-80 16,0 0-16-16,3 9 0 0,-1 3-144 0,0 3-48 15,-2 3 0-15,-2 3 0 0,0 1-64 0,-1 4-32 0,0 3 0 0,-2 1 0 16,1 1 32-16,-1 0 0 0,1-2 0 0,0-2 0 16,0-2-192-16,2 0 192 15,1-2-192-15,1-1 192 0,1-6 32 0,1 0 16 16,1-3 0-16,0-2 0 0,0-4 128 0,3 0 16 15,0-3 16-15,2 0 0 0,2-3-16 0,2-2 0 16,1-4 0-16,3 1 0 0,0-2-80 0,3 0-32 16,-1-2 0-16,1-1 0 0,2-2-128 0,0 0-16 15,-1 0-128-15,-2 1 192 0,2-1-192 0,-1 2 0 0,-1 0 128 0,-2 1-128 16,-1 0 0-16,0 2-288 0,-3 0 64 0,0 2 16 31,0 1-1744-31,-2-1-352 0,-3 2-64 0,-1 0-14032 0</inkml:trace>
  <inkml:trace contextRef="#ctx0" brushRef="#br0" timeOffset="45073.38">16228 1327 36447 0,'-13'-10'1616'0,"9"5"336"0,-1 1-1568 0,1 0-384 15,0-2 0-15,2 2 0 0,1-1 336 0,1 1-16 16,0-2 0-16,0 6 0 0,5-4 32 0,0 0 0 15,3-3 0-15,2 3 0 0,0-1-352 0,2 2 0 16,2 0 0-16,-1-1 0 0,3 2-208 0,-1-1-16 16,1 2 0-16,1 0 0 15,-2 1-1632-15,0 1-336 0,-2 1-64 0,-2 1-12336 0</inkml:trace>
  <inkml:trace contextRef="#ctx0" brushRef="#br0" timeOffset="45245.75">16240 1463 34319 0,'0'0'752'0,"-6"2"144"0,0-1 48 0,6-1 32 0,-5 3-784 0,5-3-192 0,-5 3 0 0,5-3 0 15,0 0 976-15,0 0 160 0,1 6 16 0,-1-6 16 16,5 6-800-16,1-1-176 0,3 0-16 0,2-2-16 16,2-1-160-16,2-1-224 0,0-1 48 15,3-1 16 1,1-2-1760-16,3-1-336 0,2-3-80 0,0-1-16 0,0 0-1008 0,1-2-208 0</inkml:trace>
  <inkml:trace contextRef="#ctx0" brushRef="#br0" timeOffset="45762.18">16611 1379 23551 0,'0'0'1040'0,"0"0"224"0,0 0-1008 0,0 0-256 16,0 0 0-16,-1 6 0 0,-1 2 1680 0,-1-1 304 15,0 2 48-15,1 1 16 0,0 2-800 0,0 1-160 16,0 2-16-16,2 0-16 0,3 0-384 0,-2 1-80 16,0-2-16-16,2 2 0 15,2-2-320-15,0 0-64 0,1-1 0 0,1 1-16 0,0-5-176 0,3 0 128 16,-1-2-128-16,0-2 128 0,2 0-128 0,0-3 192 15,2-2-192-15,-1-2 192 0,-1-3-192 0,1-1-144 16,0-4 144-16,0-2-208 0,0-3 208 0,-1-1-176 16,0-3 176-16,-1 1-160 0,-1-1 160 0,-2 1 0 15,0 2 0-15,-1 1 128 0,-2 3 48 0,-1 4 16 16,-1 0 0-16,-2 8 0 0,0 0 336 0,0 0 80 16,0 0 16-16,0 0 0 0,0 0-304 0,0 8-48 0,-1 3-16 0,1 2 0 15,-1 2 48-15,0 2 0 16,0-1 0-16,0 2 0 0,0-1-432 0,0 1-96 15,1-2-16-15,1 1 0 0,0-1 240 0,1 0 0 16,1-1 0-16,1 0 0 0,0-2 0 0,2-2 0 0,1-1 0 0,2-3 0 16,0-1 0-16,2-2-272 0,1-2 16 0,3-2 16 31,0-3-480-31,0-3-112 0,3-7 0 0,-1-3-16 0,2-4-112 16,1-4-32-16,0-4 0 0,-2-3 0 15,0-5-576-15,-2 1-112 0,-1 0-32 0,-3 2 0 0,-3 2 1440 0,-3 4 272 0,-1 2 0 0,-2 3 128 16,-4 3 1488-16,0 2 304 0,0 2 48 0,-2 3 16 15,1 1-512-15,0 2-80 0,0 2-32 0,0 3 0 16,2 4-704-16,0 0-144 0,0 0-16 0,0 0-16 16,-4 5-240-16,1 2-48 0,1 2-16 0,0 2 0 15,-1 3-32-15,1 4 0 0,0 1 0 0,0 3 0 0,-1 3 48 0,-1 1 16 16,2 3 0-16,0-1 0 0,2 1-80 0,-1-2-128 16,1 0 176-16,0-1-176 0,1-1 144 0,1 0-144 15,1-2 0-15,2-1 144 0,-1 0-144 0,2-2 0 16,1-2 0-16,1 0 0 15,2-3-1120-15,0-2-304 0,1-2-64 0,1-2-16 16,1-4-1664-16,1-4-336 0</inkml:trace>
  <inkml:trace contextRef="#ctx0" brushRef="#br0" timeOffset="46090.63">17338 1591 28383 0,'0'0'1264'0,"0"0"256"0,0 0-1216 0,-4 2-304 15,4-2 0-15,0 0 0 0,0 0 800 0,0 0 96 16,0 0 32-16,0 0 0 0,0 0-240 0,0 0-48 15,0 0-16-15,0 0 0 0,5 0-304 0,4 0-48 0,2 0-16 0,1-2 0 16,-2-3-48-16,2-1-16 16,1-2 0-16,2-1 0 0,-3-3-32 0,0-1-16 15,-1-3 0-15,-1 1 0 0,-3-1 0 0,-1 0 0 16,-1 2 0-16,-1 1 0 0,-3 2 112 0,-2 2 0 0,-2 2 16 0,0 2 0 16,3 5 352-16,-5-4 64 0,-3 3 16 0,-1 2 0 15,0 3-336-15,-1 1-64 0,-1 3-16 0,0 2 0 16,-2 3-288-16,1 1 160 0,1 3-160 0,-1 0 128 15,3 1-128-15,2 0 160 0,-1-1-160 0,2 0 160 16,4-1-160-16,1 1 128 0,1 0-128 0,2-1 128 16,2-2-128-16,1 0 0 0,2 0 0 0,1-1 128 15,2 0-128-15,4 0 0 0,1-1 144 0,3 0-144 0,-1-3 0 0,3-1-160 16,3-3 16-16,-1 0 0 16,0-3-2064-16,1-2-416 0,1-3-64 0</inkml:trace>
  <inkml:trace contextRef="#ctx0" brushRef="#br0" timeOffset="46420.9">17708 1425 35007 0,'-6'-4'3120'0,"1"1"-2496"15,5 3-496-15,0 0-128 0,0 0 128 0,0 0 16 16,0 0 0-16,0 0 0 0,0 0 240 0,1 5 64 16,1 3 0-16,2 3 0 0,3 1-96 0,2 3-16 15,1 1 0-15,0 2 0 0,-1 0-96 0,1 1-32 16,0 2 0-16,1 0 0 0,-3 1-208 0,0 0 144 15,-2 0-144-15,0 0 128 0,-2-1-128 0,2-3 160 16,-3 0-160-16,-1-3 160 0,-1-2-32 0,-1-4 0 0,-1-1 0 0,0-2 0 16,1-6 144-16,0 0 32 0,0 0 0 15,0 0 0-15,-2-10 320 0,-1-1 64 16,-1-4 16-16,3-2 0 0,2-3-304 0,1-2-48 16,2-2-16-16,0 1 0 0,3 0-336 0,0 2 128 0,3 1-128 0,-2 1 0 15,2 3 0-15,0 1 0 0,0 3 0 0,0 2 0 16,0 2 0-16,-1 1-128 0,1 2 128 0,0 1-192 15,1 2-208-15,0 1-48 0,-1 2-16 0,0 1 0 16,0 0-1776-16,0 3-336 0,0-1-80 0,0 2-8480 16,-2 0-1680-16</inkml:trace>
  <inkml:trace contextRef="#ctx0" brushRef="#br0" timeOffset="46546.71">18123 1554 28559 0,'0'0'2544'0,"0"0"-2032"15,0 0-512-15,0 0 0 0,0 0 1024 0,0 0 128 16,-4 6 0-16,1-1 16 0,-2 0 592 0,4 0 112 15,-3 0 32-15,4-5 0 0,-3 6-880 0,0 0-192 0,3-6-16 0,-1 6-16 16,0 1-592-16,1-7-208 16,3 5 144-16,-3-5-144 15,0 0-1312-15,5 5-352 0,-5-5-64 0</inkml:trace>
  <inkml:trace contextRef="#ctx0" brushRef="#br0" timeOffset="47910.62">19440 1335 15663 0,'0'0'688'0,"0"0"144"0,-4-1-656 0,-2-1-176 15,1 1 0-15,5 1 0 0,-6-2 2992 0,6 2 560 16,0 0 112-16,0 0 32 0,0 0-1728 0,0 0-352 16,0 0-64-16,0 0-16 0,0 0-800 0,7-2-160 15,3-1-48-15,0 2 0 0,4-1-192 0,4 1-32 32,1-1-16-32,2 2 0 0,3 0-32 0,2 0 0 15,0 1 0-15,1-1 0 0,-2 0-256 0,-1 0 128 16,-1 0-128-16,-1 0 0 0,-2-1 144 0,-2 1-144 15,-3 0 0-15,-3 1 144 0,-3-2-144 0,-1 0 0 16,-8 1 144-16,0 0-144 0,0 0 160 0,0 0-32 0,0 0-128 0,0 0 192 16,-7-1-48-16,-1 0-16 15,-3-1 0-15,-2 2 0 0,-2 0-128 0,-5-1 160 0,-4 0-160 0,-2 1 160 16,-1 1-160-16,-3 0 0 0,-1 3 0 0,1 1 0 16,-1 3 0-16,-1 1 160 0,-1 2-160 0,-1 0 160 15,0 1 0-15,0 0 0 0,-2 1 0 0,3-1 0 16,3 1 64-16,0 1 16 0,6-1 0 0,1 0 0 15,4 0-48-15,3-1 0 0,3 0 0 0,3 1 0 16,3-2-192-16,2 0 0 0,3-2 0 0,3 1 0 16,2 0 0-16,4 0 0 0,1-1-160 0,3 0 160 0,1-2-128 0,4-1 128 15,0-2-128-15,2 0 128 0,2-3 0 0,0-1-128 16,1-2 128-16,-3-2 0 0,-3 0 0 0,-2-1 0 16,-2-2 144-16,-1-1-144 0,-3-1 256 0,-2-1-64 15,0 0-16-15,-3 1 0 0,-2-2 80 0,-1 0 32 16,-2 1 0-16,-1 0 0 0,-3 1-32 0,1 1-16 15,-1 2 0-15,-2 0 0 0,0 2-240 0,-1 2 0 16,-1 0 0-16,1 4 0 16,1 1-1344-16,0 2-176 0,0 2-16 0,2 2-10736 15,0 1-2128-15</inkml:trace>
  <inkml:trace contextRef="#ctx0" brushRef="#br0" timeOffset="48489.73">19590 1758 27759 0,'0'0'1216'0,"0"0"272"0,-1-6-1184 0,0 0-304 0,-1-1 0 0,1 2 0 16,0-2 464-16,0 2 48 15,0-1 0-15,0 2 0 0,1 4 704 0,-2-5 128 0,0 1 48 0,2 4 0 16,0 0-480-16,-6-1-80 0,1 0-32 0,-2 2 0 0,0 1-224 0,1 1-64 15,-1 2 0-15,-1 2 0 0,1 2-256 0,-2 2-48 16,0 0-16-16,4 2 0 0,-2 3-64 0,2-1 0 16,-1 1-128-16,2 0 192 0,-1 2-192 0,3 0 0 15,1 1 128-15,2-2-128 0,-1-2 0 0,2-1 0 16,0-2 0-16,3 0 0 0,0-2 0 16,2-1 0-16,1-3 128 0,2-1-128 0,-1 0 0 0,2-2 176 15,2-2-176-15,0-2 160 0,1-1-160 0,1-3 192 16,2-1-192-16,1-3 192 0,0-3-192 0,1-3 128 15,0-1-128-15,-1-3 128 0,1-2-128 0,-2 2 0 16,-3-1 0-16,-1 0 0 0,-2 1-128 0,-2 3 128 16,-3 0-160-16,-1 3 160 0,-2 2-240 0,-1 3 48 15,-3 1 16-15,-1 1 0 0,2 6-32 0,0 0-16 16,-7-1 0-16,1 1 0 0,-1 2-80 0,2 2-16 16,-4 0 0-16,3 3 0 0,1 0 64 0,1 2 16 15,0-1 0-15,1 1 0 0,0 1 240 0,0 1-192 0,3 0 192 0,0 1-192 16,0 1 192-16,3 0 0 0,-1 1-160 0,1 1 160 15,0-1 0-15,2 1 208 0,-1 0-16 0,2-1-16 16,-1-1 272-16,2 0 64 0,-1-1 16 0,2 1 0 16,0-2 32-16,0-2 0 0,-1-1 0 0,1 0 0 15,0-3-128-15,-1 1-32 0,-1-2 0 0,-2 0 0 16,-4-4-128-16,7 0-16 0,-7 0-16 0,8-2 0 16,-2 0-48-16,0 0-16 0,-2-1 0 0,0-2 0 0,1 0-176 0,-1-2-144 15,1 0 144-15,-1-3-208 16,0-1-1872-1,2-3-368-15,1 1-80 0</inkml:trace>
  <inkml:trace contextRef="#ctx0" brushRef="#br0" timeOffset="48883.21">20385 1476 19343 0,'0'0'1728'15,"0"0"-1392"-15,0 0-336 0,0 0 0 0,0 0 4048 0,0 0 752 0,3-4 128 0,1-1 48 16,0 2-3264-16,4 0-656 0,2 1-128 0,2-1-32 16,2 1-432-16,3 1-80 0,-2 0-32 0,3 0 0 15,0 1-352-15,2 0 0 0,0-1 0 0,-1 1 0 31,-2 1-1520-31,-1 0-208 0,-3 1-64 0,-2 0-9456 0,-2 1-1888 0</inkml:trace>
  <inkml:trace contextRef="#ctx0" brushRef="#br0" timeOffset="49039.08">20356 1695 35935 0,'0'0'3200'0,"0"0"-2560"16,0 0-512-16,0 0-128 0,0 0 800 0,0 0 144 15,0 0 16-15,7 0 16 0,2 0 176 0,3 0 48 16,3 0 0-16,4 0 0 0,2 0-560 0,3 0-128 15,2 0 0-15,1 0-16 0,3 0-320 0,-1 0-176 0,0-1 192 0,-1-1-192 16,-2 0 0-16,-2-2-272 0,-3 0 16 0,-1 1 16 31,-3-2-2720-31,-1 1-560 0</inkml:trace>
  <inkml:trace contextRef="#ctx0" brushRef="#br0" timeOffset="59705.92">22262 843 28271 0,'0'0'1248'0,"0"0"272"0,0 0-1216 0,2-6-304 0,-2 6 0 0,0 0 0 0,0 0 608 0,0 0 64 16,0 0 16-16,0 0 0 0,0 0-80 0,-3 10-16 16,-2 2 0-16,1 2 0 0,-2 3-112 0,-1 3-32 15,-1-2 0-15,0 4 0 0,1 2 32 0,-2 0 0 16,0 0 0-16,1-1 0 0,1 0 0 0,-1-3 0 16,0-1 0-16,2-3 0 0,1-2-32 0,1 0-16 15,0-3 0-15,0-3 0 0,3 0-48 0,-1-2 0 16,2-6 0-16,0 0 0 0,0 0-96 0,0 0-32 15,0 0 0-15,4-6 0 0,2-4-64 0,1-4 0 0,3-5-16 0,2-6 0 16,0-5-176-16,4-4 0 0,1-2 0 16,1 1 0-16,0 1-208 0,-2 2-128 0,0 3-32 15,-3 5 0-15,-1 3 368 0,-2 4 256 0,-1 4-32 0,-2 4-16 16,-1 5 224-16,-6 4 32 0,0 0 16 0,5 6 0 16,0 1-288-16,-2 5-48 0,0 3-16 0,-1 2 0 15,1 4-128-15,-1 1 0 0,0 2 0 0,1 2 0 16,2 2 0-16,0 1 0 0,2-1 0 0,-1 0 0 15,1 1 0-15,1-4 0 0,-1-1 0 0,2-2 0 0,-1-2 0 16,-1-1 0-16,-1-3 144 0,2-2-144 0,-2-3 0 0,0-1 128 16,-1-2-128-16,1-3 0 0,-1 1 0 0,1-4-320 15,-6-2 64-15,5-2 16 16,0-2-1760-16,0-4-368 0,0-3-64 0,-3-2-14464 16</inkml:trace>
  <inkml:trace contextRef="#ctx0" brushRef="#br0" timeOffset="59877.77">22103 935 18431 0,'-19'-10'816'0,"11"5"160"0,0-2-784 0,2 0-192 15,1 0 0-15,2 0 0 0,0 1 4496 0,3-1 864 16,2 0 160-16,2 2 48 0,3-1-4112 0,3 1-816 16,2-1-176-16,3 1-16 0,4-1-272 0,4 1-48 15,-1-2-128-15,5 2 192 0,3-2-192 0,1 2 144 0,1-1-144 0,0 0 128 31,0-1-512-31,-2 0-128 0,-2 1 0 0,-2 0-16 16,-1 1-2048-16,-5-1-416 0,-4 1-80 0</inkml:trace>
  <inkml:trace contextRef="#ctx0" brushRef="#br0" timeOffset="60929.83">22674 573 20559 0,'0'0'896'0,"-2"-4"208"0,0-2-880 0,0 1-224 0,-2-2 0 0,2 1 0 15,-1-2 1600-15,1 0 288 0,1-1 48 0,-2-1 16 16,2 1-208-16,1-1-32 0,2 1-16 0,2 0 0 15,0 0-816-15,3 2-176 0,2-1-16 0,2 2-16 16,2 1-384-16,0 0-80 0,0 1-16 0,1 1 0 0,1 1 0 0,-2 3-16 16,-1 0 0-16,-1 1 0 0,0 0 64 0,-2 3 16 15,-3 1 0-15,-1 2 0 0,-3 1-80 0,-2 2-16 16,-2 2 0-16,-3 0 0 0,-1 2-160 0,-3 3 192 16,-3 2-192-16,0 1 192 0,-1 0-192 0,1-2 128 15,-1-1-128-15,-1 3 128 0,3-2-128 0,2-4 0 16,3-1 144-16,1-4-144 0,3-2 480 0,4-3 32 15,-2-5 0-15,8 5 0 0,0-2-64 0,3-1 0 16,3-2 0-16,4-1 0 0,3-1-256 0,4-1-64 16,3-2-128-16,3 1 192 0,1-3-384 0,1 2-96 15,0 0-16-15</inkml:trace>
  <inkml:trace contextRef="#ctx0" brushRef="#br0" timeOffset="61821.41">19625 1923 11967 0,'0'0'1072'0,"0"0"-864"0,0 0-208 0,0 0 0 0,0 0 928 0,0 0 144 16,0 0 16-16,0 0 16 0,0 0-16 0,0 0-16 15,0 0 0-15,0 0 0 0,0 0-192 0,4-3-48 16,3-2 0-16,2 1 0 16,1-2 128-16,1 0 0 0,0 0 16 0,0 0 0 0,0-1-32 0,-4 0-16 15,2 0 0-15,-1 0 0 0,-2-1-528 0,0 0-96 16,-2-1-32-16,1 1 0 16,-3 1-96-16,-1 1-32 0,0-1 0 0,-1 7 0 0,0 0 48 0,-2-5 16 15,-1 0 0-15,-2 3 0 0,-1 1-32 0,-3 1-16 16,-2 1 0-16,0 1 0 15,0 2-160-15,-1 0 0 0,0 0 0 0,1 2 0 0,1-1-176 0,1 2 176 0,1 0-128 0,2-1 128 16,1 1 0-16,2-1 0 16,3-6 0-16,0 7-128 0,0 0 128 0,2-1-128 15,3 1 128-15,1-1-128 0,2 1 128 0,1 0 144 16,1-1-16-16,1 1-128 0,1-1 272 0,0 2-48 16,0 0-16-16,0 0 0 0,0 0 176 0,0 1 48 0,-1 0 0 0,0 0 0 15,-3-2-32-15,0 2 0 0,-2 0 0 0,0 0 0 16,-2 0-48-16,-1 1-16 0,0-2 0 0,-1 0 0 15,0-1-16-15,-1-2 0 0,0 1 0 0,-1-6 0 16,0 0 16-16,0 0 0 0,0 0 0 0,0 0 0 16,0 0-144-16,0 0-48 0,0 0 0 0,0 0 0 0,7-3-144 0,-1-1 0 15,2-1 0-15,1-3 0 16,1-2-1520-16,2-1-176 16,3-4-32-16</inkml:trace>
  <inkml:trace contextRef="#ctx0" brushRef="#br0" timeOffset="62948.7">23203 846 7359 0,'0'0'656'0,"3"-6"-528"16,-1 0-128-16,0-1 0 0,0 2 2544 0,0-2 464 15,1 1 112-15,0-1 16 0,1 1-1232 0,2 1-240 16,-2 1-64-16,2-1 0 0,0 1-256 0,1 0-64 15,-2 2-16-15,-5 2 0 0,6-1-512 0,-6 1-112 16,0 0 0-16,0 0-16 0,4 7-80 0,1 0-16 16,-5 1 0-16,-3 2 0 0,0 2-80 0,-2 4-32 0,-3 0 0 0,-1 4 0 15,0 0-128-15,-3 3-32 0,1 2 0 0,0 0 0 16,1 0-256-16,2-2 128 16,1 0-128-16,1-2 0 0,2 0 0 0,2-4 0 15,1-1 0-15,2-2 0 0,1-2 384 0,2-1-16 16,3-1-16-16,3-1 0 0,1-2 112 0,3-1 32 0,3-2 0 0,1 1 0 0,4-3-192 0,2-2-48 15,0-1 0-15,1-3 0 0,3 0-112 0,-3-3-16 16,0-1-128-16,0-1 192 16,0-1-480-16,-1 0-96 0,-1 0-32 0,-2 0 0 15,-4-1-784-15,-1 0-144 0,-3 0-48 0</inkml:trace>
  <inkml:trace contextRef="#ctx0" brushRef="#br0" timeOffset="63136.66">23268 805 32255 0,'0'0'2864'15,"0"0"-2288"-15,-1-5-576 0,1 5 0 0,0-6 304 0,1 1-48 16,-1 5-16-16,5-5 0 0,1 2 96 0,3 0 32 16,2-1 0-16,2 2 0 0,2 0-144 0,1 0-32 0,2 0 0 0,0 1 0 15,1-2-192-15,0 1 128 16,-2-1-128-16,1 1 0 15,-2-1 0-15,0 2 0 0,-1 0-176 0,-3 0 176 16,-1 1-2256-16,-1 0-336 0,-1 1-64 0</inkml:trace>
  <inkml:trace contextRef="#ctx0" brushRef="#br0" timeOffset="63325.41">23251 948 35583 0,'0'0'1584'0,"-5"-2"320"0,5 2-1520 0,0 0-384 0,0 0 0 0,0 0 0 0,0 0 496 15,0 0 16-15,0 0 16 0,0 0 0 0,0 0 32 0,12-1 0 16,3 0 0-16,3 0 0 16,5 1-336-16,4 0-64 0,3 1-16 0,0-1 0 0,2 0-144 0,0 0-272 15,-5 1 64-15,-1 1 16 16,-1-3-2816-16,1 1-544 0</inkml:trace>
  <inkml:trace contextRef="#ctx0" brushRef="#br0" timeOffset="64108.62">21690 1687 23263 0,'0'0'1024'0,"0"0"224"0,-6-2-992 0,1-1-256 16,-2 0 0-16,2-1 0 0,0 2 1008 0,1 0 144 16,-1 0 48-16,5 2 0 0,0 0 144 15,0 0 48-15,-4-4 0 0,4 4 0 0,0 0-528 0,0 0-96 0,0 0-32 16,0 0 0-16,0 0-352 0,0 0-80 0,0 0-16 0,6 2 0 15,0-1-96-15,4 0 0 0,3 0-16 0,4 0 0 16,1-1 64-16,7 0 16 0,4-1 0 0,8 0 0 16,6 0 16-16,5-2 16 0,6-1 0 0,5-1 0 15,2-2-64-15,9 0-16 0,8 0 0 0,5 0 0 16,3-2-208-16,7 0 176 0,8 0-176 0,5-2 160 16,3 0-160-16,5 0 0 0,2 0 0 0,-2 1 128 0,-3 0-128 0,-1 3 0 15,-1 1 0-15,-6 2 0 0,-5 2 0 16,-6 2 0-16,-7 1 0 0,-4 1 0 0,-5 2 0 0,-7-1 0 15,-5 1 0-15,-7 1 0 0,-8-2 0 0,-5 0 0 16,-6 1 0-16,-5-1 0 0,-3-1 144 0,-5 1 0 16,-3 0 0-16,-3 0 0 0,-4-1 64 0,-3 0 16 15,-2 1 0-15,-1 0 0 0,-3 0-96 0,1 0-128 16,-7-3 176-16,0 0-176 0,0 0 0 0,0 0 0 16,0 0 0-16,0 0 0 15,0 0-624-15,0 0-80 0,0 0 0 0,0 0-11168 16,0 0-2224-16</inkml:trace>
  <inkml:trace contextRef="#ctx0" brushRef="#br0" timeOffset="66134.64">22616 1993 11967 0,'0'0'528'0,"0"0"112"0,0 0-512 0,0 0-128 0,0 0 0 0,2-4 0 16,-2 4 1856-16,3-7 320 15,0 2 80-15,-2-1 16 0,-1 6-480 0,2-5-112 16,-1-1-16-16,-1 6 0 0,0 0-672 0,0 0-144 15,2-5-16-15,-2 5-16 0,0 0-304 0,0 0-64 0,0 0-16 0,0 0 0 16,0 0-48-16,0 0 0 0,0 0 0 0,0 6 0 16,-1 2 32-16,-1 1 0 0,-1 0 0 0,-2 2 0 15,1 1 16-15,-2 2 0 16,1 0 0-16,-1 4 0 0,2 0-128 0,0 0-32 16,-2 1 0-16,2 0 0 0,1 0-128 0,2-1-16 0,-2-1-128 15,2-1 192-15,1-1-48 0,1 0-16 16,0-3 0-16,1-1 0 0,1 0 112 0,0-2 16 0,1-2 0 0,2 0 0 15,0-2 64-15,3-1 0 0,-2-1 16 0,2-2 0 16,0-1-32-16,2-1-16 0,0 0 0 16,2-1 0-16,0-2 16 0,1 1 0 0,0-1 0 0,1-1 0 0,-1 2-112 0,-1-1-32 15,-1-1 0-15,-1 2 0 0,0 0-160 0,-1 0 0 16,-1 2 0-16,-1 0 0 0,-1 0 0 0,-7 1 0 16,7 1 0-16,-7-1 0 15,0 0-304-15,5 2-80 0,-5-2-32 0,6 5 0 16,-6-5-592-16,5 4-112 0,-5-4-32 0,7 4 0 15,-1-1-2320-15,-6-3-480 0</inkml:trace>
  <inkml:trace contextRef="#ctx0" brushRef="#br0" timeOffset="66981.4">22928 2314 5519 0,'0'0'496'0,"0"0"-496"0,0 0 0 0,0 0 0 0,0 0 2432 0,0 0 400 15,4 7 80-15,-4-7 16 0,0 0-416 0,5 4-80 16,-5-4 0-16,6 4-16 0,0-3-688 0,1 0-144 15,-7-1-32-15,6-1 0 0,0-1-864 0,-1-2-176 16,0 0-48-16,-1 0 0 0,2-3-160 0,-2 0-48 16,2 0 0-16,-2-1 0 15,0-1-128-15,0-1-128 0,-1 0 144 0,0 2-144 0,0-3 128 0,-1 0-128 16,-1 0 0-16,0 1 144 0,-1 1-144 0,1 1 0 16,-2 2 0-16,1 6 128 0,-3-6-128 0,3 6 160 15,0 0-160-15,-7 0 160 0,-1 0-16 0,1 4 0 16,-2 2 0-16,0 1 0 0,-1 0-144 0,0 3 0 15,0 1 144-15,0 2-144 0,1-1 192 0,0 3-16 16,1 0-16-16,1 1 0 0,0-1-160 0,2 0 0 0,3 0 144 16,2-2-144-16,2-1 144 0,1 0-144 0,0 0 192 0,3-2-192 15,0-1 256-15,2-1-64 0,-1-2-16 0,3 0 0 16,1-2-176-16,0-1 192 16,2 0-192-16,-2-2 192 15,2-2-704-15,-1-2-128 0,0-1-16 0,0-2-16 0,0-2-1984 0,1-2-400 0,0-2-80 16,-2-4-5088-16,1 0-1024 0</inkml:trace>
  <inkml:trace contextRef="#ctx0" brushRef="#br0" timeOffset="67169.9">23160 2144 3679 0,'2'-15'160'0,"-2"8"32"0,0-1-192 0,-2 2 0 0,1-1 0 0,0 3 0 15,-1-1 5440-15,2 5 1056 0,0 0 208 0,0 0 32 16,0 0-4384-16,0 0-880 0,0 0-192 0,-2 7-16 16,0 1-576-16,1 0-112 0,-1 2-32 0,2 3 0 15,0 3-256-15,0 0-48 0,2 3-16 0,-1 1 0 16,0 0-80-16,0 1-16 0,0 2 0 0,-1 0 0 0,0 0-128 0,0 0 0 15,-1-1 0-15,0 0 0 0,0-4-128 0,0-1-128 16,-1 0 0-16,2-1-16 16,0 0-2416-16,-1-3-496 0</inkml:trace>
  <inkml:trace contextRef="#ctx0" brushRef="#br0" timeOffset="67514">23123 2357 27183 0,'0'0'1200'0,"0"-5"256"0,0-2-1168 0,1 1-288 0,1-1 0 0,2 0 0 16,-1 1 0-16,2 0 128 0,2 0-128 0,2-1 0 16,2 1 320-16,1-1-64 15,1 0 0-15,3 1 0 0,-2-2-256 0,2-1 160 16,1-1-160-16,-1 0 128 0,0-2-128 0,-1 0 160 0,-2 1-160 16,-1-1 160-16,-2-1-160 0,-1 1 0 0,-2 1 0 0,-3 1 128 15,-1 1 64-15,-1 1 16 0,-4 3 0 0,0 1 0 16,-2-1 304-16,-2 2 64 0,0 2 16 0,-2 1 0 15,-1 1-144-15,-1 1-48 0,0 2 0 0,2 2 0 16,-1 1-80-16,1 0-32 0,0 2 0 0,2 1 0 16,0 2-288-16,2 1 0 0,1 2 0 0,0 0 0 15,2 1 0-15,1 2 0 0,1 0 0 0,3 0 0 16,0 1 0-16,3 1 0 0,0-1 0 0,3 0 0 16,1 0 0-16,1 1 0 0,1-4 0 0,-1 1 0 15,-1-1 0-15,-3 0 0 0,0-2 0 0,-2-1-144 0,-2-2 16 0,-2 0 0 16,-2-1 0-16,-2 0 0 15,-1 0-304-15,-5 0-48 0,-2 0-16 0,-2 0-9152 16,-2 0-1824-16</inkml:trace>
  <inkml:trace contextRef="#ctx0" brushRef="#br0" timeOffset="67702.36">23154 2490 31039 0,'0'0'1376'0,"2"-5"288"0,1 1-1344 0,3-1-320 16,-1 1 0-16,3-1 0 0,1 1 320 0,2 1 0 15,1-2 0-15,2 1 0 0,2-1 160 0,1 1 32 16,3 0 0-16,1-1 0 0,1 2-368 0,1-1-144 16,0-2 128-16,0 1-128 31,0-1-1600-31,-1-1-416 0,0-1-80 0</inkml:trace>
  <inkml:trace contextRef="#ctx0" brushRef="#br0" timeOffset="67999.81">23710 2005 11967 0,'0'0'1072'0,"0"-6"-864"0,0-1-208 0,0-1 0 16,0 1 2816-16,0 0 512 0,2 1 96 0,-2-1 32 0,0 0-1008 0,0 2-192 16,0-1-32-16,0 6-16 0,0 0-720 0,0 0-144 15,0 0-16-15,0 0-16 0,0 0-608 0,0 0-128 16,0 0-32-16,0 0 0 0,0 0-304 0,0 9-64 31,-2 0-16-31,1 2 0 0,-1 0 16 0,0 3 0 0,-1 2 0 0,-2 3 0 0,0 5 96 0,-3 2 32 16,-2 1 0-16,0 5 0 0,-2 6-16 0,0 1 0 15,0 3 0-15,1 0 0 0,0 0-160 0,0 0-128 16,0-2 144-16,1 1-144 0,0 0 0 0,1-3 128 16,2 0-128-16,0-2 0 0,2-2 0 0,-2 0 0 0,0-1 0 0,2-1 0 31,0-1-400-31,1-3-176 0,1-2-48 0,-1-3 0 15,2-2-2064-15,-1-2-432 0,2-3-80 0</inkml:trace>
  <inkml:trace contextRef="#ctx0" brushRef="#br0" timeOffset="68688.07">23627 2939 25167 0,'0'0'1104'0,"0"0"240"0,0 0-1072 0,0 0-272 0,0 0 0 0,0 0 0 0,0 0-128 0,0 0-96 15,0 0-16-15,0 0 0 0,0 0 240 0,0 0 0 16,0 0 0 0,0 0 0-16,0 0 0 0,0 0 0 0,0 0 0 0,4 7-144 0,-4-7 144 0,0 0 128 15,0 0-128-15,0 0 176 0,0 0 512 0,0 0 96 31,0 0 32-31,0 0 0 0,0 5 144 0,0-5 16 0,0 0 16 0,0 0 0 0,0 0-368 0,0 0-80 16,0 0-16-16,0 0 0 16,0 0-272-16,0 0-64 0,0 0-16 0,0 6 0 0,0-6-176 0,0 0 128 15,0 0-128-15,0 0 128 0,0 0-128 0,0 0 128 0,0 0-128 0,0 0 128 16,0 0 64-16,0 0 16 16,0 0 0-16,7-1 0 0,-1-1 176 0,2-2 16 15,-1-1 16-15,-1-1 0 0,3 0 48 0,2-3 16 16,1-1 0-16,3-3 0 0,0-3-224 0,4-2-64 15,0-4 0-15,2-3 0 0,0 0-192 0,1 0 128 0,0-4-128 0,-2 1 0 16,-2-2 0-16,-3 1 0 16,-2 3 0-16,0 3 0 0,-3 2 0 0,-2 2-128 15,-2 3 128-15,-3 3-160 0,-1 2-176 0,-1 1-48 0,-2 0 0 0,-1 3 0 32,-1 4-32-32,-2 1-16 0,0 1 0 0,-2 1 0 0,-1 2 48 0,0 1 0 0,-2 3 0 0,0 0 0 15,0 1 64-15,1 2 32 0,1 0 0 0,3 2 0 16,-1 0 160-16,3 0 128 0,1 0-192 0,1 2 192 15,0-2-128-15,1 0 128 0,2 1 0 0,0-1 0 16,1-3 0-16,2 1 0 0,-1 0 0 0,2 0 144 16,0 0 48-16,2-1 16 0,0 1 0 0,-1-1 0 0,1 0 80 15,1-1 16-15,0 1 0 0,1-1 0 16,-2 0 112-16,4 1 32 0,-4 0 0 0,2-1 0 16,-1 2 112-16,1-1 16 0,0 0 16 0,0-2 0 0,-5 1-80 0,2-2 0 15,-1 0-16-15,1-2 0 0,-7-3-208 0,8 3-32 16,0 0-16-16,-2-1 0 0,0-1-64 0,1 0-16 15,0 0 0-15,-1-1 0 16,1-1-32-16,-1-1-128 0,1 0 192 0,0-2-64 0,-1 1-288 0,1-1-64 16,-1-3-16-16,1 0 0 15,-1 0-736-15,-2-1-160 0,-1 0-16 0,-1 1-10384 16,0-2-2080-16</inkml:trace>
  <inkml:trace contextRef="#ctx0" brushRef="#br0" timeOffset="69158.17">24323 2093 20271 0,'0'0'896'0,"-1"-5"192"0,0 0-880 0,1 5-208 0,-2-4 0 0,2 4 0 0,-1-5 1360 0,1 5 240 16,-1-6 32-16,1 6 16 0,0-4 112 0,0 4 32 15,0 0 0-15,3-5 0 0,-3 5-640 0,0 0-112 16,6-3-16-16,1 2-16 0,0 0-368 0,-1 1-64 15,1 1 0-15,1 1-16 0,-2 1-16 0,1 3 0 32,0 0 0-32,1 3 0 0,0 2-160 0,-3 2-16 0,2 2-16 0,0 3 0 0,-1 6-96 0,0 2 0 15,-1 4-16-15,0 6 0 0,-2 6-32 0,-1 3 0 16,-1 4 0-16,-1 3 0 0,-2 3-208 0,-1 2 176 16,-2 2-176-16,-1 0 160 0,-2 0-160 0,0 1 128 31,-1-3-128-31,-3-2 128 0,-3-2-128 0,-3-5 0 0,0-4 144 0,-5-3-144 0,-6-4-240 0,-1-3-112 15,-2-2-32-15,-1-3 0 16,-2-3-1472-16,-1-3-288 0,-4-2-64 0,0-2-9040 0,-2-3-1808 0</inkml:trace>
  <inkml:trace contextRef="#ctx0" brushRef="#br0" timeOffset="69612.56">22475 1829 8287 0,'0'0'736'0,"3"-6"-592"16,0-2-144-16,-1 1 0 0,1 1 2992 0,0-1 560 15,-3 7 112-15,3-5 32 0,-3 5-1456 0,0 0-272 32,0 0-64-32,0 0-16 0,0 0-480 0,0 0-80 15,0 0-32-15,0 0 0 0,0 0-608 0,-5 9-128 16,0 3-32-16,-3 4 0 0,-1 5 96 0,-3 5 16 15,-1 5 0-15,-1 4 0 0,-3 6-240 0,-2 5-32 0,0 6-16 0,-2 6 0 16,0 7-192-16,1 1-32 0,1 0-128 0,4 1 192 16,4-1-192-16,2-1 0 0,1-2 128 0,4-3-128 15,4-1 0-15,4-4 0 0,4-2 0 0,4-2 0 16,3-2 176-16,3-2-176 0,3-2 192 0,4-2-192 16,5-2 144-16,5-5-144 0,2-2 0 0,2-3 144 0,2-5-336 0,3-3-80 15,5-4-16-15,6-5 0 16,5-4-608-1,4-4-128-15,3-6-32 0,3-5-15040 0</inkml:trace>
  <inkml:trace contextRef="#ctx0" brushRef="#br0" timeOffset="70254.48">24632 1788 23039 0,'0'0'2048'0,"-3"-4"-1648"0,-3 0-400 0,2-1 0 15,0 1 464-15,0 0 16 0,1-2 0 0,1 2 0 16,2 4 736-16,-2-6 128 0,1 1 48 0,1 5 0 0,1-6-224 0,-1 6-32 15,3-5-16-15,1 0 0 0,2 2-480 16,0 1-80-16,2-1-32 0,1 3 0 0,1 0-176 0,0 1-32 16,0 0-16-16,0 1 0 0,-2 0-144 0,1 3-32 15,-1 1 0-15,-2 3 0 0,-1-1-128 0,-2 2 0 16,-2-1 144-16,-1 2-144 0,-3 2 128 0,-1-1-128 16,-4 1 128-16,-1 1-128 0,-1 0 0 0,0 1 144 15,0-3-144-15,2-1 0 0,-1-1 192 0,1-1-192 16,1-2 192-16,2 0-192 0,2-3 384 0,3-4-16 15,0 0-16-15,0 0 0 0,0 0 32 0,0 0 16 16,0 0 0-16,0 0 0 0,7 4-32 0,3-3-16 16,1 0 0-16,4 0 0 0,1-1-96 0,2 0 0 15,0 0-16-15,3-1 0 0,1-1-48 0,2 0-16 16,-3 1 0-16,1 0 0 0,-2-1-176 0,0 2 160 0,1 0-160 0,-6 1 160 16,1 0-160-16,-3 0 0 15,-1 0 0-15,-1 2 0 0,-6-2 0 0,-5-1 0 0,0 0 0 0,0 0 0 31,0 0-528-31,3 6-48 0,-4 1 0 0,-2-2-12064 16,-1 1-2416-16</inkml:trace>
  <inkml:trace contextRef="#ctx0" brushRef="#br0" timeOffset="72502.61">16488 2149 22111 0,'0'0'1968'0,"-4"-7"-1584"0,0-1-384 0,1 1 0 0,1 2 1312 0,2 5 176 15,-3-6 48-15,3 6 0 0,-2-4 80 0,2 4 32 16,0 0 0-16,0 0 0 16,0 0-640-16,-2 6-128 0,1 0-32 0,0 4 0 15,1 3-480-15,-1 4-112 0,1 3 0 0,0 3-16 0,-1 0-240 0,1 3 176 16,0 2-176-16,0 0 160 0,-2 1-160 0,2-1 0 16,2 0 144-16,-1-4-144 0,0-1 0 0,0 0 0 15,0-1 0-15,1-2 0 16,1-2-592-16,0-3-96 0,-2-3-16 0,1-1-10080 15,0-2-2016-15</inkml:trace>
  <inkml:trace contextRef="#ctx0" brushRef="#br0" timeOffset="72972">16312 2398 31551 0,'0'0'704'0,"-2"-3"128"0,-2-2 48 0,4 5 0 0,0 0-704 0,0 0-176 16,0 0 0-16,0 0 0 0,0 0 0 0,6-4 128 0,1 1-128 0,6-1 128 15,2 2-128-15,4 0 0 16,3-1 0-16,3-1 0 0,4 0 0 0,1-2 0 0,3-1 0 0,0-3 0 16,-2-1 0-16,-2-1 0 0,-2-3-192 0,-1 1 192 31,-1-5-464-31,-1 0 16 0,-4-3 16 0,-3 1 0 0,-2 0 144 0,-4 2 32 0,-2 3 0 16,-4 1 0-16,-2 2 624 0,-2 2 128 0,-1 1 16 0,-2 3 16 15,-1 1 448-15,0 2 96 0,-2 1 16 0,5 3 0 0,-5 3-368 0,-1 1-64 16,1 3-16-16,-1 1 0 0,-1 3-640 0,0 5 0 15,0 0 0-15,1 4 0 0,-1 3 0 0,2 3 0 16,0 0 0-16,1 1 0 0,1 2 0 0,-1 0 0 16,2-2 0-16,2 0 0 0,-1-3 0 0,0-2 0 15,1-2 0-15,1-3 0 0,1-1 0 0,0-2 0 16,1-2 0-16,0-2 0 0,0-2 0 0,2-3 0 16,0-2 128-16,1-2-128 0,0-2 160 0,1-2-160 15,0-2 192-15,2-2-192 0,2-3 224 0,2 0-64 16,2-1-16-16,0 0 0 0,1-1-144 0,-1 1 160 15,0 1-160-15,0 2 160 0,-4 1 16 0,1 3 0 16,0 2 0-16,-1 3 0 0,-2 2-176 0,-2 1 192 16,1 1-192-16,0 4 192 0,-2 2-192 0,2 2 0 15,0 2 144-15,-2 3-144 0,1 1 0 0,1 1 0 16,-2-1 0-16,2-1 128 0,-1 1-384 0,0-2-64 16,2-2 0-16,1-1-16 15,0-2-1968-15,1-2-384 0,-1-3-64 0</inkml:trace>
  <inkml:trace contextRef="#ctx0" brushRef="#br0" timeOffset="73284.86">17218 2451 22575 0,'0'0'992'0,"0"0"224"0,0 0-976 0,0 0-240 0,0 0 0 0,0 0 0 16,0 0 880-16,0 0 128 0,0 0 16 0,0 0 16 15,0 0 64-15,8 1 16 0,0-3 0 0,-1 0 0 16,1-3-592-16,-1 0-112 0,-1-2-32 0,1-2 0 15,-1-1 0-15,0-1-16 0,-1-2 0 0,0-2 0 0,-2-1 48 0,-1 1 16 16,0 1 0-16,0 0 0 0,-4 3-16 0,1 3 0 16,-1 1 0-16,-1 2 0 0,-2 0 96 0,1 4 0 15,-1 3 16-15,-2 3 0 0,-1 0-256 0,1 5-48 16,0 4-16-16,-3 3 0 0,1 0-208 0,3 2 0 16,1 1 0-16,1 1 0 0,1-1-128 0,-1-1 128 15,3 0 0-15,1 0 0 0,0-2-128 0,1 0 128 16,1-2 0-16,2 0 0 0,1-1-160 0,2-3 160 15,2-1-128-15,1-2 128 16,1-2-752-16,1-1-64 0,2-3-16 0,1-1 0 16,2-2-1824-16,2-3-368 0,0-2-80 0</inkml:trace>
  <inkml:trace contextRef="#ctx0" brushRef="#br0" timeOffset="73550.98">17517 2440 19919 0,'0'0'880'0,"0"0"192"0,0 0-864 15,-5 4-208-15,2 2 0 0,-2 0 0 0,1 1 1216 0,-1 1 192 0,1 0 32 0,0 2 16 16,0 2-544-16,2 1-96 15,0-1-32-15,1-1 0 0,2 0-224 0,-1-1-48 16,2-1-16-16,-1 1 0 0,2-1 48 0,2 0 16 0,0-2 0 0,3-2 0 16,1-1-96-16,2-1-16 0,-1-3 0 0,0-1 0 15,0-2-208-15,-1-1-48 0,2-4-16 0,0-1 0 16,-1-2 208-16,1-2 32 0,-1-2 16 0,0-3 0 16,-1-2 80-16,-2 1 0 0,-2-2 16 0,-2 1 0 15,0 0-112-15,-5 3-32 0,-2 1 0 0,-3 2 0 16,-1 1 192-16,-3 4 48 0,0 2 0 0,-1 4 0 0,-1 1-448 15,-3 4-176-15,-1 2 128 0,0 3-128 16,-3 2-320-16,1 3-160 0,1 0-32 0,-1 2 0 16,0 2-1600-16,3 0-320 0,0 1-64 0,4-1-12544 0</inkml:trace>
  <inkml:trace contextRef="#ctx0" brushRef="#br0" timeOffset="74225.64">17661 2398 20271 0,'0'0'1792'0,"6"-3"-1424"15,-1-1-368-15,2 1 0 0,1 1 1824 0,1 0 288 16,-2 1 64-16,3 1 16 0,-2 1-624 0,1 2-128 0,-1 3-32 0,0 0 0 16,1 2-496-16,-1 1-96 15,-1 1-32-15,0 2 0 0,-2 1-384 0,0 1-80 16,-2 2 0-16,0-1-16 0,0 0-112 0,-2 1 0 16,-1-2-16-16,-1 0 0 0,0 2-32 0,-2-3 0 0,1-2 0 0,0-1 0 15,1-2-144-15,0-2 160 16,1-6-160-16,0 0 160 0,0 0 16 0,0 0 0 0,0 0 0 0,0 0 0 15,4-6 0-15,1-4 0 0,0-4 0 0,4-1 0 16,2-3-176-16,1-1 0 0,1-2 0 0,0-1 0 16,1 0 0-16,-1 1 0 0,-1 0 0 0,-1 3 0 0,-2 3 0 0,-2 3 0 15,0 1 0-15,0 4 0 0,-2 2-176 0,-5 5 176 16,0 0-128-16,0 0 128 0,0 0-176 0,2 7 176 16,-2 3-208-16,0 2 80 0,-2 1 128 0,1-1-160 15,0 1 160-15,1 1-160 0,-2 2 160 0,1-2 0 16,1 0 0-16,1 0 0 0,0 2 0 0,1-2 0 15,1-1 0-15,1-2 0 0,1-2 0 0,1-2 0 16,0-4 0-16,1-1 0 0,-1 0 0 0,1 0 0 16,1-5 0-16,-1-1 0 0,1-3 0 0,1-3-128 15,1-2 128-15,1-2 0 0,1-2 0 0,1-2 0 16,0-1 0-16,-1 2-128 0,-2-2 128 0,-1 1 0 16,0 3 0-16,0 1 0 0,-2-2 0 0,1 5-128 15,-5 2 128-15,3 3 0 0,-2 0 0 0,-4 6 0 0,0 0 0 0,0 0 128 16,0 0 0-16,0 0 16 0,1 8 0 0,-2 2 0 15,-1 1-144-15,0 4 192 16,-1 1-192-16,-1 1 192 0,0 2-192 0,-1 2 160 0,1 1-160 0,1 2 160 16,1 4-160-16,-1-1 0 0,0 3 0 0,0 2 128 15,-2 3-128-15,2 2 0 0,0 3 144 16,-1 1-144-16,0-2 160 0,1 2-32 0,-1 1-128 0,1 0 192 16,1-2-192-16,0 0 0 0,-2-2 128 0,2 0-128 15,0-2 0-15,0-2 128 0,-1-3-128 0,0-4 0 16,2-7 192-16,-1-2-64 0,-1-2-128 0,-2-1 192 15,1-2 0-15,-2-1-16 0,1-3 0 0,-2-3 0 16,-1-1 112-16,-1-4 32 0,-2-3 0 0,1-4 0 16,0-3 16-16,0-4 16 0,0-3 0 0,1-4 0 15,2-3 144-15,0 0 16 0,3 0 16 0,1-2 0 0,5 1-304 0,2 0-64 16,3 0-16-16,2 1 0 0,4-2-144 0,1 2 0 16,1 1-160-16,2 3 160 0,0 1-320 0,2 4 16 15,0 0 16-15,-1 5 0 16,2 1-1936-16,0 2-384 0,0 3-80 0</inkml:trace>
  <inkml:trace contextRef="#ctx0" brushRef="#br0" timeOffset="75479.47">18826 954 12319 0,'0'0'544'0,"0"0"112"0,0 0-528 0,0 0-128 0,-3-4 0 0,3 4 0 0,0 0 1104 0,0 0 192 16,0 0 48-16,0 0 0 0,0 0-544 0,0 0-96 15,0 0-32-15,0 0 0 0,-2 5-16 0,1 3 0 16,0 1 0-16,0 4 0 16,-1 2-304-16,1 5-64 0,0 1-16 0,0 4 0 0,0 12-144 0,2 4-128 15,-2 3 192-15,1 7-192 0,0 4 128 0,1 5-128 16,0 6 0-16,1 6 0 0,1 5 144 0,1 3-144 15,0 4 0-15,2 0 144 0,1 1 16 0,0 1 0 16,1 0 0-16,0-1 0 0,0-1 160 0,2-4 16 16,-1-2 16-16,0-5 0 0,-1-6 0 0,2-2 0 15,-1-2 0-15,1-5 0 0,0-6 48 0,0-5 16 16,0-4 0-16,1-2 0 0,-1-5-96 0,0-4-32 0,-1-5 0 0,-1-3 0 16,0-4-48-16,-1-3-16 15,-4-5 0-15,1-3 0 0,-4-9-448 0,0 0-96 0,7-3 0 16,1-5-12688-16</inkml:trace>
  <inkml:trace contextRef="#ctx0" brushRef="#br0" timeOffset="76215.19">19002 713 5295 0,'-3'-13'224'0,"2"7"64"0,0 0-288 0,0-2 0 16,0 0 0-16,0-1 0 0,-1 1 448 0,1 0 16 16,1 1 16-16,0 1 0 0,-1-1 608 0,1 0 112 15,1 1 16-15,0 0 16 0,1 2-16 0,0 0 0 16,1-1 0-16,3 1 0 0,0 0-416 0,3 1-96 16,1 0 0-16,3 0-16 0,4-1-272 0,3 2-48 15,6-1-16-15,5-1 0 0,5 1 16 0,-5 0 0 16,2-3 0-16,5 0 0 0,6-1 16 0,7-1 16 0,6 3 0 0,5-1 0 15,2 1-160-15,22-3-48 0,0-2 0 0,4 4 0 16,5 0-192-16,-1 0 144 0,-1-2-144 0,5 0 128 16,6 4-128-16,1-2 160 0,-2-1-160 0,5-1 160 15,4 5-160-15,-1-2 192 0,-3 0-192 0,2-1 192 16,2 2-192-16,-2 1 0 0,-2-1 0 0,0 2 0 0,2 0 0 0,-1 1 0 16,-2 1 0-16,1 0 0 0,4 1 0 0,-4 0 128 15,-1 0-128-15,0-1 128 0,2 0-128 0,-3 0 0 16,-2 1 0-16,-2-1 0 0,-1-1 0 0,-3 1 0 15,-4 1 144-15,-4 0-144 0,-3-1 0 0,-1 0 0 16,-1 0 0-16,-3 2 0 0,-4 2 0 0,-4-1 128 16,-6-2-128-16,-1 1 0 0,0-1 0 0,-2 2 0 15,0-1 0-15,-2 1 0 0,-2 2 128 0,-4-2-128 16,-4-1 128-16,-2 0-128 0,-2-1 0 0,-1 2 0 16,-3-1 0-16,-1 1 0 0,-4 0 0 0,-2 0 0 15,-5 1 0-15,-4 0 0 0,-1 0 0 0,-3-1 192 16,-1 0-32-16,0 1-16 0,-2-1 0 0,-3-1 0 0,0-1 0 0,-1 1 0 15,-1-1-144-15,2 2 128 16,0-1-128-16,2 0 128 0,-3 0-128 0,4 2 0 0,0-1 0 16,0 0 0-16,1 2 0 0,-5-1 0 0,1 0 0 15,-2 1 128-15,1-1-128 0,-2 2 0 16,0-2 0-16,-2 0 128 16,0 2-512-16,2-1-128 0,-3 2 0 0</inkml:trace>
  <inkml:trace contextRef="#ctx0" brushRef="#br0" timeOffset="76606.56">25359 574 4607 0,'0'0'400'0,"0"0"-400"15,-2-5 0-15,1 0 0 0,-1 1 2160 0,0 1 336 0,1-1 80 0,1 1 16 0,0 3-1760 0,0 0-336 16,0 0-80-16,0 0-16 0,0 0 240 0,0 0 32 15,0 0 16-15,0 0 0 0,1 7-432 0,1 0-64 16,1 2-32-16,0 1 0 0,2 1-160 0,-1 1 0 16,1 0 0-16,0 3 128 0,3 5-128 0,0 4 0 15,-1 3 0-15,2 1-176 0,0 0 48 0,0 3 0 32,-1 3 0-32,1 6 0 0,1 4 128 0,0 3-192 0,-1 4 192 0,-1 1-192 0,-2 4 192 0,1 5-128 15,-2 3 128-15,0 4-128 0,-2 0 128 0,-1 3 0 16,0 0 0-16,-1 4-128 0,1 1 128 0,-1-3 0 15,-1-1 0-15,1-1 0 0,0-1 608 0,1 0 48 16,-2 3 16-16,2-2 0 0,0 0 128 0,1-2 32 0,-2 1 0 0,1-1 0 16,0-5-400-16,0-1-80 0,-2-1-16 0,-1-4 0 15,-1-5-144-15,-2-1-48 16,-3-5 0-16,-2-4 0 0,-2-5 80 0,-2 0 16 16,-2-3 0-16,-2-1 0 15,0-2-1200-15,-2 0-224 0</inkml:trace>
  <inkml:trace contextRef="#ctx0" brushRef="#br0" timeOffset="77452.62">19061 3463 20271 0,'0'-3'1792'0,"-1"-1"-1424"0,-2 2-368 0,1 1 0 0,2 1 448 0,0 0 0 16,0 0 16-16,0 0 0 0,0 0-224 0,11-1-48 16,1 0-16-16,1 1 0 0,3 1 272 0,0 0 48 15,4 0 16-15,4 0 0 0,2 1 64 0,4 1 0 16,2-3 16-16,4 0 0 0,0-2-336 0,6 1-64 15,1 0 0-15,8 1-16 0,10 0-176 0,5 0 0 16,4 0 144-16,6 1-144 0,3-1 0 0,9 1 0 16,9 1 0-16,2-1 0 0,0-2 0 15,7 1 0-15,6 0 0 0,1-2 0 0,-1 0 0 0,5-1 128 16,3-3-128-16,3 2 0 0,3-1 128 0,0-2-128 16,1-2 160-16,-2 3-160 0,1 2 128 0,-2 1-128 15,-4 0 0-15,-2 2 0 0,1 2 0 0,-3-1 0 16,0-1 0-16,0 1 0 0,0 2 128 0,1-1-128 0,0 0 0 0,0 1 0 15,-1 3 128-15,-4-1-128 0,-4-2 0 0,0 3 144 16,-1 1-144-16,-25 0 0 16,-2-2 0-16,-1 2 128 0,0-1-128 0,-3 2 0 15,1-2 0-15,-2 2 128 0,-1-1-128 0,-3 1 0 16,-6-2 0-16,13 2 0 0,-6-1 0 0,-6-2 0 0,-3 1 0 0,-3 1 128 16,-3-2-128-16,-3 0 0 0,-3-2 144 0,-4 0-144 15,-2 0 192-15,-3 0-16 16,-1 1-16-16,-3 0 0 0,0 0 112 0,-2 2 32 0,-1-1 0 0,-4-1 0 0,-4-2-64 0,-4 1-16 15,-3-2 0-15,-2 1 0 0,-5 0 48 0,-2 0 16 16,-2 0 0-16,-1-1 0 0,-8 0-32 0,0 0-16 16,0 0 0-16,0 0 0 15,0 0-656-15,0 0-128 0,0 0-32 0,-8 1 0 16,0 2-1936-16,-2 1-400 0,-1-1-80 0,2 0-16 0</inkml:trace>
  <inkml:trace contextRef="#ctx0" brushRef="#br0" timeOffset="77625.14">25191 3620 10127 0,'0'0'448'0,"0"0"96"16,0 0-544-16,0 0 0 0,0 0 0 0,0 0 0 16,-5-4 3072-16,5 4 496 0,-8-4 96 0,8 4 32 15,-7-3-2160-15,1 0-416 16,6 3-96-16,0 0 0 0,0 0-624 0,0 0-112 0,0 0-32 0,0 0 0 0,-8-2-256 0,8 2 128 16,-7-3-128-16,7 3 0 0,-8-1 0 0,0 0-144 15,-1 0-16-15,-1-1-12192 0</inkml:trace>
  <inkml:trace contextRef="#ctx0" brushRef="#br0" timeOffset="79751.33">3304 1957 3679 0,'0'0'320'0,"2"-7"-320"15,-2 0 0-15,3-1 0 0,-1 0 1264 0,0-1 176 16,0 1 32-16,1-1 16 0,1 0-48 0,-1 1-16 16,0 1 0-16,1 0 0 0,-2 0-160 0,0 1-48 15,-1 0 0-15,-1 6 0 0,1-5-416 0,-1 5-96 16,0 0 0-16,0 0-16 0,0 0-160 0,0 0-16 15,0 0-16-15,0 0 0 0,0 0-320 0,0 0-176 16,0 0 192-16,0 0-192 0,0 0 160 0,4 6-160 0,-1 2 128 0,0 2-128 16,0 1 0-16,1 3 0 0,-2 3 128 0,0 2-128 15,1 0 192-15,1 3 0 0,0 5 0 16,1 1 0-16,0 5-192 0,1 6 0 0,-3 5 144 0,1 6-144 16,2 9 128-16,1 5-128 0,1 4 128 0,6 29-128 15,-1-6 0-15,1-1 128 0,0 1-128 0,3 0 0 16,0-3 272-16,2 0-16 0,0 1 0 0,0-2 0 15,1-3 384-15,0-2 64 0,0-4 0 0,1-1 16 16,-1 0-16-16,-2-2-16 0,4-6 0 0,-1-2 0 16,1-3-240-16,-1-4-64 0,-1-3 0 0,-1 1 0 15,-3-4-160-15,1-6-32 0,-2-5-16 0,-2-4 0 0,-2-4-48 0,-2-7 0 16,-1-4 0-16,-1-3 0 0,-1-4 64 0,-1-3 0 16,0-3 0-16,-2-1 0 0,-3-10-64 0,4 8 0 15,-4-8 0-15,0 0 0 16,0 0-528-16,0 0-112 0,2-11-32 0,0-7-9280 15,0-7-1856-15</inkml:trace>
  <inkml:trace contextRef="#ctx0" brushRef="#br0" timeOffset="80911.11">3325 1947 9215 0,'-8'-11'816'0,"5"6"-656"0,-1-2-160 0,0 0 0 0,1 2 1024 0,3 5 160 16,-2-9 32-16,3 1 16 0,1 2-704 0,4 0-144 16,0 0-16-16,4-1-16 0,3 0-32 0,4 0 0 31,0-1 0-31,4 0 0 0,2 1 176 0,3-1 16 0,0 0 16 0,2 1 0 0,1-1-80 0,4 2-32 15,4 2 0-15,3 1 0 0,5-1-416 0,5 2 0 0,2 0 0 16,-14 0 0-16,3-3 128 0,3 1-128 16,4 0 128-16,6 0-128 0,7 2 160 0,2-1-160 15,5-3 192-15,0 1-192 0,1-1 384 0,4 2-48 16,4 1 0-16,2-2 0 0,3 0-64 0,1-2-16 16,2 2 0-16,1-1 0 0,8-1 16 0,-1 0 0 15,1-2 0-15,4 1 0 0,5 1 112 0,2-2 32 16,-1-2 0-16,3 2 0 0,3 2-128 0,-1 2-32 15,-1-2 0-15,12 2 0 0,-3 4-256 0,-3-2 0 16,-4 0 0-16,0 2 0 0,-4 1 0 0,1 0 0 16,0-2 128-16,36 1-128 0,-21 2 0 0,-8-1 0 0,-4-2 128 15,-6 1-128-15,-7 1 128 0,4 0-128 0,2 0 192 0,-3 0-192 16,-6-3 144-16,0 2-144 0,2 0 0 0,-2-1 144 16,-1-1-144-16,-5 0 128 0,-3 1-128 15,-1 0 128-15,3-1-128 0,-9-1 0 0,-7 0 144 0,-8 1-144 16,-4-1 0-16,-4 1 128 0,-2 1-128 0,-4 0 0 15,-1 0 272-15,-2-2-16 0,-5 1 0 0,-14 1 0 0,0 0 64 0,1 0 16 16,-2 1 0-16,-2 0 0 0,1 0-208 0,-5 0-128 16,1 0 160-16,0 1-160 15,0 1 144-15,0 0-144 0,-2 0 128 0,-1 0-128 0,-1 0 0 0,-2 2 0 16,0-2 0-16,-3 1 0 0,-3-2-160 0,-3 2-112 16,1-1-32-16,-7-1 0 31,0 0-256-31,0 0-48 0,0 0-16 0,0 0 0 15,0 0-192-15,0 0-32 0,-1 7-16 0,1-7 0 16,-3 6 160-16,3-6 16 0,0 0 16 0,2 7 0 16,-2-7-288-16,3 6-48 0,0-2-16 0,4-1 0 0,-1 1 528 0,2-2 112 0,0-1 0 0,1-1 16 15,-1 0 368-15,2 0 0 16,-2-1 0-16,1-1 128 0,0-1 448 0,-2 1 96 16,1 0 16-16,0 0 0 0,-2 0 96 0,0 0 32 0,-6 2 0 0,6-2 0 15,-6 2-176-15,0 0-48 16,5-2 0-16,-5 2 0 0,0 0-272 0,0 0-48 0,6 0-16 0,-1 1 0 15,-5-1-256-15,6 3 0 0,1 0 0 0,1 1 0 16,-2 2-176-16,2 1 176 0,0 2-192 0,-1 2 192 16,0 0-160-16,1 0 160 0,-1 1-128 0,0 1 128 15,-2-1 0-15,2 5-128 0,1 2 128 0,-1 0 0 16,1 2 0-16,-1 4 128 0,-1 1 0 0,1 3 0 16,0 0-128-16,0 2 128 0,0 0-128 0,-1 2 128 0,1 2-128 0,0 2 192 15,-2 2-64-15,1 3 0 0,-1 2-128 0,1 5 176 16,-2 5-176-16,0 2 192 0,0 1-192 0,-1 4 0 15,0 1 144-15,-2 2-144 0,-1 5 0 16,0 33 128-16,0-12-128 0,0-29 0 0,-1 2 0 16,0 28 128-16,0-9-128 0,1-26 0 0,-1 3 0 0,1 0 128 15,0 1-128-15,2 1 0 0,-1-1 256 0,3 23-32 16,0-10 0-16,0-25 0 0,0-1 160 0,1 1 48 16,1-1 0-16,-1-1 0 0,2-1-48 0,-1-2-16 15,2-2 0-15,4 13 0 0,0-8-64 0,-1-9-16 16,-1-7 0-16,0-6 0 0,0-3 64 0,-2-3 16 15,-2-3 0-15,1-3 0 0,-2-4-64 0,-5-8-16 16,4 8 0-16,-4-8 0 0,0 0-144 0,0 0-16 16,0 0-128-16,0 0-9600 15,-1-8-2048-15</inkml:trace>
  <inkml:trace contextRef="#ctx0" brushRef="#br0" timeOffset="81974">3808 4197 14735 0,'-21'-13'640'0,"9"7"160"0,0-2-640 0,1 0-160 16,0 3 0-16,1 1 0 0,1 1 928 0,-1 1 160 15,3-1 16-15,1 2 16 0,6 1-928 0,0 0-192 16,0 0 0-16,0 0 0 0,0 0 0 0,0 0-128 16,0 0 128-16,0 0-128 0,0 0 128 0,4 10 0 15,4-2 128-15,3-1-128 0,0-3 0 0,3 1 128 16,3-2-128-16,1 2 0 0,-1-2 144 0,5-1-144 16,2 0 192-16,2 0-192 0,-2 0 448 0,4-1 0 15,4-1-16-15,4 0 0 0,-3 0-192 0,5 0-48 16,4-1 0-16,4 1 0 0,5 0-192 0,1 0 0 15,-1-2 128-15,2 2-128 0,-1-2 0 0,1 0 0 16,4 0 0-16,4 1 0 0,5-1 0 0,0-2 0 16,-2 0 128-16,3-1-128 0,3 0 0 0,3 2 0 15,4 0 0-15,1 0 0 0,-1-1 208 0,0 0 0 16,2 0 0-16,6 2 0 0,5 0-16 0,-2 1 0 16,-3-2 0-16,3 1 0 0,3 1-64 0,1 1-128 0,-1 0 176 0,2-1-176 15,1 0 176-15,3 0-176 0,4 2 160 0,-3-2-160 16,-3 0 0-16,6 0 0 0,2 1 0 0,0-2 0 15,-6 1 0-15,2 1 0 0,3 0 0 0,1 0 0 16,-2 0 0-16,-1 0 0 0,-1 1 0 0,1 1 0 16,0-1 144-16,-2 0-144 0,-4-1 128 0,2 1-128 15,6-1 192-15,-6 1-32 0,-6 0-16 0,2 0 0 16,1 0 112-16,-1 1 0 0,-3 0 16 0,-3 0 0 16,-5 0 128-16,0 1 32 0,1 2 0 0,-3 0 0 0,-2-2-96 0,-3 2-16 15,-7-1 0-15,-1 1 0 0,-1 0 0 0,-3 1-16 16,-1-2 0-16,-6-1 0 0,-4 1-64 0,-6-2-16 15,-4-1 0-15,-2 1 0 0,-4-1 80 0,-2 1 16 16,-2 0 0-16,-2-2 0 0,-1-2-32 0,-4 1 0 16,-4 1 0-16,-1-1 0 0,-4 0-64 0,1 0-16 15,-5 0 0-15,-3 0 0 0,-8 1-32 0,0 0-16 16,7-3 0-16,-7 3 0 0,0 0-160 0,0 0-256 0,0 0 64 16,0 0 16-1,0 0-1792-15,0 0-352 0,-9-5-80 0,-2 2-5888 0,-1 1-1184 0</inkml:trace>
  <inkml:trace contextRef="#ctx0" brushRef="#br0" timeOffset="82083.42">10090 4153 9215 0,'0'0'816'0,"0"0"-656"0,-1-8-160 0,0 0 0 15,0 2 3808-15,1 6 736 0,-1-7 128 0,1 7 48 16,-3-8-2672-16,3 8-512 0,0 0-128 0,0 0 0 16,0 0-1184-16,0 0-224 0,0 0 0 0,-7 9-13856 15</inkml:trace>
  <inkml:trace contextRef="#ctx0" brushRef="#br0" timeOffset="96359.96">8090 13537 2751 0,'0'0'256'0,"0"0"-256"0,0 0 0 0,0 0 0 16,0 0 1696-16,0 0 288 0,0-5 64 0,0 5 16 15,-2-5-720-15,1 0-128 0,1 5-48 0,-1-4 0 16,0-1-480-16,1 5-112 0,-2-6 0 0,0 2-16 15,0-1-48-15,2 5-16 0,-1-4 0 0,1 4 0 16,0 0 144-16,-1-5 48 16,1 5 0-16,0 0 0 0,0 0-128 0,0 0-32 0,0 0 0 0,0 0 0 0,0 0-272 0,0 0-48 15,0 0-16-15,7-3 0 0,0 0 160 0,3 1 32 16,1-2 0-16,2 2 0 0,3 0 224 0,4-1 48 16,3-1 16-16,4 1 0 0,5-1-160 0,4 1-16 15,3 0-16-15,2 1 0 0,-2-1-256 0,2 0-48 16,0 2-16-16,0-1 0 0,2 0-160 0,1 0 128 15,1 0-128-15,1-1 128 16,-4 2-128-16,-1 0 0 0,-5 0 144 0,-4 0-144 0,-4 0 128 0,-5 0-128 16,-3-1 160-16,-4-1-160 0,-1 1 192 0,-4 1-64 15,0 0-128-15,0-1 192 0,-11 2-192 16,0 0 0-16,0 0 0 0,0 0 0 16,0 0-720-16,0 0-96 0,-8-2-16 0,-2-1 0 15,-3 2-1936-15,-7 0-400 0,-32-1-80 0,1 5-16 0</inkml:trace>
  <inkml:trace contextRef="#ctx0" brushRef="#br0" timeOffset="96626.22">7989 13619 11055 0,'-21'-4'480'0,"13"3"112"0,1-1-464 0,1-1-128 0,6 3 0 0,0 0 0 15,-4-2 2704-15,4 2 528 0,0 0 96 0,0 0 32 16,0 0-2128-16,6 0-416 0,3 0-96 0,3 0-16 0,4 1-128 0,2-1-16 0,3 0-16 0,5-1 0 15,4 0 16-15,6 1 0 0,4 0 0 0,7 0 0 0,4 0-240 0,3-1-64 16,1-1 0-16,1 0 0 0,3-1-128 0,1 1-128 31,1 0 192-31,-1 0-192 0,-1 0 192 0,-2-1-64 0,-6 0 0 0,-2 0-128 0,-5-1 176 0,-5 1-176 32,-2 1 160-32,-7 1-160 0,-3 0 192 0,-5 0-64 0,-5 0-128 0,-2-1 192 0,-5 1-192 0,-4 1 0 15,-6 0 0-15,0 0 0 16,0 0-544-16,-5 1-160 0,-4 1-16 0,-3-1-16 15,-3 0-1264-15,-1 1-256 0,-1 0-48 0</inkml:trace>
  <inkml:trace contextRef="#ctx0" brushRef="#br0" timeOffset="96767.22">8939 13608 25791 0,'0'0'2304'0,"0"0"-1856"0,0 0-448 16,0 0 0-16,5-4 832 0,-1 1 64 0,-4 3 0 0,5-4 16 0,-5 4-528 0,0 0-96 0,5-3-32 0,-5 3-9024 15,0 0-1792-15</inkml:trace>
  <inkml:trace contextRef="#ctx0" brushRef="#br0" timeOffset="104599.89">540 10090 2751 0,'-2'-15'256'0,"2"8"-256"15,-3-1 0-15,3-2 0 0,0 0 4544 0,-1 1 880 16,1 0 160-16,-1 2 48 0,1 0-3104 0,-1 1-608 16,-1 3-128-16,2 3-32 0,0 0-416 0,0 0-64 15,-5 0-32-15,1 3 0 0,0 4-768 0,-3 3-160 16,2 2-16-16,-1 3-16 0,-1 4-288 0,1 2 0 16,-1 2 0-16,2 2 0 0,-1 3 0 0,2 1-144 15,-1 0 144-15,2 1 0 0,2-3 0 0,2-1 0 16,2-4 0-16,2-4 0 0,0-2 0 0,2-4-128 0,1-3 128 15,2-4 0-15,1-3 0 0,2-4 256 0,1-4-48 0,1-4 0 16,2-3 368-16,1-5 64 0,-2-3 0 0,2-2 16 16,-2-3-160-16,1-1-48 0,-2 1 0 0,0 3 0 15,-6 1-288-15,0 3-160 0,-1 4 160 0,-2 2-160 16,0 5 128-16,-2 2-128 0,-4 6 0 0,0 0 0 0,7 3 0 0,-1 3 0 16,1 2 0-16,0 3 0 0,0 1-144 0,2 2 144 15,1 0-208-15,1 1 80 0,2-1 128 16,3-1 0-16,-3-1-144 0,2-2 144 0,2-2 0 0,-2-4 0 15,3-3 0-15,-1-3 0 0,1-1 272 0,0-4 80 16,-1-3 16-16,1-2 0 0,-2-2 240 0,-1-4 48 16,-2-3 16-16,-1-2 0 0,-2-3-224 0,-3 0-32 15,-1-2-16-15,-3 1 0 0,-3-2-192 0,-2 4-32 16,-3 0-16-16,-2 6 0 0,-3 1-160 0,-1 5 0 16,-1 4 144-16,-3 4-144 15,0 1-384-15,0 3-160 0,-1 6-32 0,1 1 0 16,1 2-1728-16,1 2-336 0,2 2-80 0</inkml:trace>
  <inkml:trace contextRef="#ctx0" brushRef="#br0" timeOffset="104961.54">1265 9623 32591 0,'0'0'1440'0,"0"0"304"0,0 0-1392 0,0 0-352 0,0 0 0 0,0 0 0 15,0 0 496-15,-5 5 16 16,1 3 16-16,1 2 0 0,-1 2-320 0,2 4-64 0,0 2-16 0,1 4 0 15,0 2-128-15,1 5 0 0,0 3 0 0,0 2 0 16,-1 1 0-16,1 0 0 0,0 0 0 0,0-2 0 16,2 0 0-16,0-5 0 0,0-4 0 0,1-4 0 15,2-4 0-15,-1-4 160 0,0-4-160 0,-1-1 160 16,1-4 336-16,-4-3 64 0,0 0 16 0,5-6 0 16,-1-4 432-16,0-2 80 0,2-7 32 0,-1-1 0 0,2-3-544 0,1 0-96 15,-1 0-32-15,2 0 0 0,1 0-272 0,1 2-176 16,0 2 192-16,1 4-192 0,0 2 160 0,2 3-160 15,-1 2 128-15,1 4-128 0,0 1 0 0,0 4 128 16,-2 2-128-16,0 2 0 16,-1 3 192-16,0 3-32 0,-1 2-16 0,0 2 0 0,-3 3-144 0,1 1 0 15,-1-1 0-15,0 2 0 0,0 1-160 0,0 0 160 16,-2-1-208-16,2-3 80 16,-2 1-864-16,3-4-160 0,-3-3-48 0,1-2-11024 15,-1-2-2192-15</inkml:trace>
  <inkml:trace contextRef="#ctx0" brushRef="#br0" timeOffset="105290.45">1689 9913 26719 0,'0'0'1184'0,"0"0"240"0,0 0-1136 0,0 0-288 0,0 0 0 16,0 0 0-16,0 0 800 0,0 0 96 0,0 0 32 0,0 0 0 16,0 0 416-16,8 1 64 15,3 1 32-15,-1-5 0 0,-1 0-288 0,2-2-64 0,0-3-16 0,0-3 0 16,2-1-624-16,-2-3-128 0,0 0-32 0,0-1 0 0,-1-1-64 0,-1-1-16 15,-2 0 0-15,-1 0 0 0,-2 3-80 0,0 2 0 16,-2 2-128-16,-1 2 192 0,-2 2-192 0,-1 2 176 16,-3 0-176-16,0 3 160 0,-2 3-160 0,-1 4 192 15,-2 2-192-15,-1 4 192 0,0 4-192 0,0 1-144 16,2 2 144-16,-1 1-208 0,-1 3 208 0,1 0 0 16,2-1-160-16,3 0 160 0,0-1 0 0,3-1-144 15,3-2 144-15,1 0 0 0,0-3-128 0,3-1 128 16,-1-1 0-16,3-2 0 15,2-1-656-15,3-2-32 0,1-3 0 0,3-1 0 16,2-3-848-16,3-2-160 0,3-2-32 0,4-4-13696 0</inkml:trace>
  <inkml:trace contextRef="#ctx0" brushRef="#br0" timeOffset="105559.74">2136 9796 10127 0,'0'0'448'0,"0"0"96"0,0 0-544 0,0 0 0 16,-7-1 0-16,1 2 0 0,0 1 3984 0,0 2 688 0,-1 3 144 0,-1 1 32 15,1 1-3168-15,-1 2-624 16,0 2-128-16,1 0-32 0,-1 0-464 0,1 0-112 15,2 0 0-15,0 1-16 0,1-2 224 0,1-2 48 16,2-2 16-16,-1 1 0 0,2-9 128 0,0 0 32 16,0 0 0-16,0 0 0 0,6-2 272 0,1-2 48 0,0-4 16 0,2-3 0 15,3-1-416-15,0-4-80 0,0-3-16 0,3-1 0 16,1 0-336-16,0 0-80 16,-3 1-16-16,1 4 0 0,-2 2-144 0,1 3 160 15,-2 2-160-15,0 4 160 0,-2 3-160 0,-1 3 0 0,-2 2 144 16,1 4-144-16,-1 2 0 0,-2 3 0 0,-1 3 0 0,1 2 0 0,0 2 0 0,-2 0 0 15,1-1 0-15,1-2 0 0,0 0-368 0,2-2 16 16,-1-2 0-16,2-3 0 16,-1-2-1600-16,2-4-320 0,0-3-64 0,3-4-14112 15</inkml:trace>
  <inkml:trace contextRef="#ctx0" brushRef="#br0" timeOffset="106042.07">3403 9561 14735 0,'0'0'1312'0,"0"0"-1056"15,0 0-256-15,0 0 0 0,-5 0 1280 0,5 0 208 16,0 0 48-16,-5-4 0 0,0-3 960 0,0-1 208 0,3-4 48 0,0 0 0 15,-1-1-896-15,-2-2-192 0,2-3-16 0,-1 1-16 16,-2 0-544-16,-1 1-128 16,-1 0 0-16,-3 3-16 0,-3 1-240 0,1 2-64 15,-1 2 0-15,-1 4 0 0,-2 2-256 0,1 3-48 16,-3 4-16-16,2 5 0 0,1 4-320 0,-1 4-128 0,3 2 0 0,-1 2 0 16,3 2 0-16,1 1 0 0,0 4 0 0,2-3 0 0,1 2 128 0,3-2 0 15,1-1-144-15,3-5 144 0,2-2 0 0,3-3-176 16,0-2 176-16,1-5-128 0,1-2 128 0,2-4-128 15,-1-3 128-15,3-2-128 0,2-4 128 0,2-4 224 16,0-4-48-16,1-4-16 16,1-3 64-16,-1-1 16 0,-1-2 0 0,0 0 0 15,-3 2-96-15,0 1-16 0,-2 2 0 0,0 4 0 0,-2 2-128 0,-1 3 0 16,-1 2 0-16,-1 3 0 0,-4 6 0 0,0 0 0 16,6 6-160-16,-1 2 160 0,1 0-256 0,-1 4 64 15,0 4 0-15,0 0 0 0,2 3-128 0,2-1 0 16,-1-1-16-16,2 1 0 15,1-1-448-15,1 1-96 0,2-3-16 0,-1-1 0 16,0-3-1184-16,1-4-240 0,1-2-48 0,1-3-7424 16,2-3-1472-16</inkml:trace>
  <inkml:trace contextRef="#ctx0" brushRef="#br0" timeOffset="106433.66">3681 9384 11967 0,'-2'-20'1072'0,"1"12"-864"0,0-3-208 0,-2 0 0 16,-2 0 3696-16,1 0 688 0,0 0 144 0,-2 2 16 31,2 2-1600-31,0 3-336 0,4 4-64 0,0 0-16 0,0 0-1440 0,0 0-304 0,0 6-48 0,1 4-16 15,2 5-720-15,-1 2 0 0,1 5 0 0,2 5 0 16,-2 3 0-16,1 4 0 0,0 5 0 0,0 3 0 16,-2 4 0-16,0 2 0 0,-1 3 0 0,2 0 0 15,-2-2 192-15,1 0-48 0,-1-3-16 16,2-3 0-16,-3-4-128 0,1-2 0 0,1-4 0 16,-2-6 0-16,0-4 128 0,0-5 0 0,-2-5 0 0,1-2 0 15,-1-4 128-15,2-7 32 0,0 0 0 0,-5-4 0 16,-2-3 112-16,3-7 32 0,-4-3 0 0,1-6 0 15,1-6-240-15,0-4-64 0,2-5 0 0,1-4 0 16,-1-3-128-16,2-2-176 0,1-1 48 0,1 1 0 0,1 1 128 0,1 3-128 16,3 2 128-16,0 4-128 0,1 0 128 0,4 5-192 15,-3 4 192-15,3 3-192 0,3 6 192 0,-1 1-160 16,3 3 160-16,1 3-160 0,2 2 160 0,1 2-128 16,0 1 128-16,0 3-128 0,0 2 128 0,-3 2 0 15,-1 2-144-15,-3 3 144 0,-2 3 0 0,-3 3 0 16,-1 2 0-16,-4 4 0 0,-3 3 0 0,-5 2 0 15,-4 3 0-15,-3 1 0 0,-2 2 0 0,-3-1 0 16,0 0 0-16,-1-3 0 0,1-1-192 0,1-3 48 16,0-4 0-16,2-1 0 0,0-3-176 0,2-2-16 15,3-3-16-15,3-1 0 16,1-3-1728-16,6-3-352 0,0 0-64 0</inkml:trace>
  <inkml:trace contextRef="#ctx0" brushRef="#br0" timeOffset="106824.5">3980 9262 32591 0,'0'0'1440'0,"0"0"304"0,0 0-1392 0,4 6-352 16,-1 0 0-16,1 3 0 0,-1 2 576 0,1 3 64 15,1 3 0-15,-1 4 0 0,0 3-128 0,1 2-32 0,0 3 0 0,-1 1 0 16,-1 3-240-16,0 1-48 0,-1 2-16 0,1 0 0 0,-2 2-32 0,0-2 0 16,0-2 0-16,0-1 0 15,-1-2 0-15,1-4 0 0,-1-3 0 0,1-6 0 0,-1-2 16 16,0-4 0-16,0-5 0 0,0-7 0 0,0 0 176 0,0 0 48 15,-2-5 0-15,0-5 0 0,0-4 0 0,-1-6 16 16,2-5 0-16,0-5 0 0,0-4-400 0,2-7 0 16,3-4 0-16,0-3 0 0,1-1 0 0,3 3-176 15,-1 1 176-15,3 3-128 0,1 4-32 0,1 5 0 16,0 5 0-16,0 5 0 0,1 3 160 0,1 5-128 16,1 4 128-16,0 3-128 0,2 4 128 0,-2 1 0 15,0 3 0-15,1 3 0 0,-1 0 0 0,0 2 192 16,-3 3-64-16,-1 3 0 0,-1 2 64 0,-3 3 32 15,-1 1 0-15,-4 3 0 0,-3 0-80 0,-4 2-16 16,-3 2 0-16,-3 1 0 0,-3 1-128 0,-1-2 0 0,-3-3 144 0,0-2-144 16,-2-2 0-16,0-5 0 0,-1-1 0 15,1-2-128-15,2-2-128 0,-1-4 0 16,1-2-16-16,1-3 0 16,0-2-1760-16,1-5-336 0,0-4-80 0</inkml:trace>
  <inkml:trace contextRef="#ctx0" brushRef="#br0" timeOffset="107059.95">4362 8753 34095 0,'0'0'3024'0,"6"-5"-2416"0,-1 2-480 0,2 1-128 15,1 1 288-15,-1 2 32 16,1 1 16-16,-1 2 0 0,-1 3 496 0,1 4 112 16,-2 0 16-16,1 3 0 0,-4 4-400 0,1 4-80 0,1 4-16 0,-2 5 0 15,-2 4-272-15,-1 3-48 0,-1 1-16 0,-2 5 0 16,0 1-128-16,-1 3 128 0,2-1-128 0,0 0 128 15,1 1-128-15,-1-3 128 0,3-3-128 0,0-4 128 16,0-4-464-16,3-4-112 0,-1-5 0 0,1-4-16 31,2-4-1712-31,1-4-320 0,2-4-80 0,1-6-12464 0</inkml:trace>
  <inkml:trace contextRef="#ctx0" brushRef="#br0" timeOffset="107216.17">4635 9216 24879 0,'0'0'1088'0,"0"0"256"0,0 0-1088 0,0 0-256 16,0 0 0-16,-3 4 0 0,0 2 1728 0,-1 3 272 15,2 2 64-15,0 2 16 0,1 1-1296 0,-3 3-256 16,3 2-48-16,1 1-16 0,0 1-272 0,1 1-48 16,3 1-16-16,-2 0 0 0,2-2-128 0,2-1 0 15,-2-2 0-15,1-3 0 0,0-3 0 0,2-2 0 16,-1-3 0-16,2-3 0 16,0-4-2176-16,1-5-480 0,6-13-96 0,4-6 0 0</inkml:trace>
  <inkml:trace contextRef="#ctx0" brushRef="#br0" timeOffset="107326.33">4696 8953 29487 0,'-28'-17'1296'0,"17"11"288"0,-1-1-1264 0,0 0-320 16,1 0 0-16,1 1 0 0,1 1 1136 0,2 2 160 0,1 0 48 0,6 3 0 15,0 0-1344-15,0 0 0 0,0 0-240 0,3 10 32 16,4 1-2256-16,3 0-448 0,3 3-96 0</inkml:trace>
  <inkml:trace contextRef="#ctx0" brushRef="#br0" timeOffset="107939.51">4842 9371 11055 0,'0'0'976'0,"0"0"-784"16,0 0-192-16,0 0 0 0,0 0 3760 0,0 0 704 16,0 0 144-16,5-3 16 0,1-2-2000 0,1 0-384 31,0-3-96-31,4-1-16 0,1-2-992 0,2-1-208 0,-1-2-32 0,1-2-16 16,1-1-512-16,1-2-112 0,-2-3 0 0,0 1-16 0,0 0-112 15,-3 3 0-15,-3 1-128 0,-1 3 192 0,-1 1-192 0,-3 4 128 16,-2 2-128-16,-2 3 0 0,1 4 0 0,-6 0 0 15,-1 3 0-15,-2 4 0 0,-3 2-128 0,0 4-32 16,0 2 0-16,-2 4 0 0,1 1 160 0,1 2-208 16,0 1 80-1,2 0 128-15,3 1-160 0,1-1 160 0,1-1 0 0,4-1-144 0,2-1 144 0,4 0-128 0,1-3 128 0,3 0-128 16,1-3 128-16,4-2-128 0,5-2 128 0,4-2-128 16,4-3 128-16,3-2 0 0,5-5 0 0,2-2 0 15,3-4 0-15,-2-3 176 0,-1-4-176 0,2-4 192 16,-2-4-192-16,2-4 0 0,-4-4 0 0,-1-3 0 15,-3-4 0-15,-2 3-176 0,-6 3 176 0,-4 2-192 16,-6 3 192-16,-6 3 0 0,-2 2 128 0,-8 4-128 16,-1 3 432-16,-5 4 16 0,-3 3 0 0,-3 4 0 0,-3 1-192 15,-2 5-16-15,-2 2-16 0,-1 4 0 16,0 3-368-16,1 2-80 0,0 1-16 0,2 3 0 0,3 1 240 0,1 3 0 16,3 1-160-16,3 1 160 0,1-2 0 0,5-1 0 15,3-1 0-15,3-2 0 0,1 1 0 0,4-3 0 16,2-1 0-16,2-5 0 0,1-1 0 0,3-3 0 15,4-4 192-15,2-5-64 0,2-2 128 0,1-5 32 16,0-4 0-16,1-3 0 0,-1-5 96 0,0-6 0 16,0-6 16-16,-2-6 0 0,-2-6-208 0,-2-4-64 15,-2-2 0-15,-3 1 0 0,-3-1 64 0,-4 4 0 16,-4 7 0-16,-3 4 0 0,-1 6 448 0,-2 7 112 16,0 6 16-16,-2 5 0 0,0 3-320 0,-1 5-64 0,2 4-16 0,-2 4 0 15,-1 3-368-15,1 7-192 16,-1 4 32-16,1 5 0 0,3 5-16 0,1 4 0 15,-1 6 0-15,2 3 0 0,1 6 176 0,2 3-192 0,0 1 192 16,2 2-192 15,0 0-928-31,1 0-192 0,2-1-32 0,-2-3-16 0,-1-3-1568 0,1-2-304 0</inkml:trace>
  <inkml:trace contextRef="#ctx0" brushRef="#br0" timeOffset="108550.12">2585 10840 31327 0,'-9'-6'1392'0,"9"6"272"0,0 0-1328 0,0 0-336 15,0 0 0-15,0 0 0 0,0 0 736 0,0 0 80 0,8-2 16 16,3 0 0-16,3-1-96 0,2 1-16 0,3-1 0 0,3 0 0 15,3-1-160-15,3 0-48 0,2-2 0 0,0 0 0 16,2-3-272-16,0 1-64 0,1 1-16 0,-1-2 0 16,-4 0-32-16,-4 0-128 0,-2-1 192 0,-3 2-64 15,-4 0 16-15,-3 0 0 0,-3 0 0 0,-3 2 0 16,-1 1 272-16,-5 5 48 0,-1-5 16 0,-4 1 0 16,-2 0 32-16,-4 3 0 0,-5 0 0 0,-4 2 0 15,-4 2-352-15,-4 3-160 0,-6 1 160 0,-2 2-160 16,-3 5 0-16,-1 0 0 0,1 4 0 0,0 0 0 15,1 2 0-15,1 3-128 0,2 0 128 16,3 1 0-16,1 1-128 0,4-1 128 0,3 1 0 0,4-1 0 0,3-2-144 0,4-1 144 16,3 0 0-16,4-1-144 0,1-1 144 0,4-2 0 15,3-1-144-15,4-3 144 0,2-1 0 0,4-2-144 16,4-2 144-16,3-4 0 0,2-2 0 0,1-3 0 16,0-2 128-16,1-3-128 0,-1-1 352 0,-2-4-32 15,-4-4 0-15,-2 0 0 0,-1-1 112 0,-5 1 16 16,-3-1 0-16,-2-1 0 0,-2 2-160 0,-2 0-32 15,-3 2 0-15,-2 1 0 0,-3 2-64 0,-2 2-32 16,-2 2 0-16,-1 3 0 0,0 1-352 0,-2 5-80 16,1 1-16-16,-1 3 0 15,2 1-1328-15,2 3-272 0,0 3-48 0,3 0-16 16,-1 2-1824-16,8 1-384 0</inkml:trace>
  <inkml:trace contextRef="#ctx0" brushRef="#br0" timeOffset="109012.09">4031 10382 29487 0,'9'-13'1296'0,"-5"7"288"0,2 0-1264 0,-1-1-320 0,1 0 0 0,-1 1 0 0,0 0 1280 0,-2 2 192 15,-3 4 32-15,0 0 16 0,0 0-272 16,0 0-48-16,0 0-16 0,0 0 0 15,-8 2-624-15,-3 4-128 0,-2 1-32 0,-3 3 0 16,-3 2-400-16,-3 4 0 0,-2 2 0 0,-6 6 0 16,-3 3 0-16,-3 3 0 0,-4 2 0 0,2 1 0 15,-1 0 0-15,4-3 0 0,2 0 0 0,4-2 0 0,3-3 0 0,4-2 0 16,2-2 0-16,4-2 0 0,3-3 0 0,3-2 0 16,2 0 0-16,2-4 0 0,3-2 144 0,2 0 48 15,1-8 16-15,3 7 0 0,3-1 96 0,3 0 16 16,2-1 0-16,3 0 0 0,2-1-80 0,4 0-16 15,3 1 0-15,3 0 0 0,1 1-224 0,3-1 176 0,0 1-176 0,1-1 160 16,4 1-16-16,-1-1 0 0,-1 1 0 0,-1 0 0 16,-2 2-144-16,-1-2 0 15,0-1 0-15,-5 1 0 0,-1-1 0 0,-3 1 0 16,-3-2 176-16,-2 0-176 0,-3 1 192 0,-2-2-64 0,-3 0-128 0,-1 1 192 16,-6-4 0-16,0 0 0 0,0 0 0 0,0 0 0 15,0 0-192-15,0 0 176 0,0 0-176 0,0 0 160 31,0 0-1376-31,0 0-256 0,0 0-64 0,0 0-17216 0</inkml:trace>
  <inkml:trace contextRef="#ctx0" brushRef="#br0" timeOffset="109460.47">4805 10308 32255 0,'-8'-2'2864'0,"-1"0"-2288"16,0 1-576-16,0 1 0 0,1 1 256 0,-1 3-64 15,0 4-16-15,-1 2 0 0,-1 1-176 0,1 3 0 0,3 3 0 0,1 1-176 16,3 2 176-16,2 2-192 16,1 0 192-16,1 3-192 0,1 0 192 0,2-1 0 15,2-1 0-15,0-2 0 0,3-1 0 0,2-2 176 16,2-1-48-16,0-4 0 0,1-2 432 0,0-3 80 0,0-3 0 0,1-3 16 16,-3 0 304-16,0-6 64 0,0-1 16 0,-1-4 0 15,0-4-192-15,-1-4-32 0,-1-3-16 0,-3-3 0 16,0-3-224-16,-3-3-32 0,-2 0-16 0,-1-1 0 15,-2 1-272-15,-2 2-48 0,-3-1-16 0,-2 3 0 16,-1 3 0-16,-2 3-16 0,-2 4 0 0,-1 3 0 16,-3 3-16-16,-1 4 0 0,-2 2 0 0,0 4 0 15,1 3-160-15,-1 2-272 0,-4 3 64 0,6 4 16 32,1 3-1248-32,2 1-240 0,0 2-48 0,4 2-16 0,2 2-1456 0,4 0-272 0</inkml:trace>
  <inkml:trace contextRef="#ctx0" brushRef="#br0" timeOffset="109601.18">5099 10424 29999 0,'0'0'1328'0,"0"0"272"0,0 0-1280 0,5 3-320 15,-5-3 0-15,3 6 0 0,-1-2 960 0,-1 1 128 16,-2 2 32-16,0 0 0 0,-2 0-448 0,0 1-96 16,-1 0 0-16,0 1-16 0,-1-1-416 0,1 1-144 15,0-1 0-15,1-2 144 16,0 0-2256-16,3-6-464 0,0 0-96 0</inkml:trace>
  <inkml:trace contextRef="#ctx0" brushRef="#br0" timeOffset="109899.09">5390 10127 34095 0,'0'0'1504'0,"-6"-2"320"0,0-1-1456 0,-1 3-368 0,2 0 0 0,-2 3 0 15,-1 0 464-15,1 2 32 0,0 1 0 0,0 2 0 16,1 0-240-16,0 2-32 0,2 0-16 0,1 1 0 15,0 1-208-15,3 0 0 0,3 0 0 0,0 1 0 16,1-1 0-16,4 0 0 0,3-1 0 0,1 0 0 16,1-1 0-16,3-3 0 0,1-1 192 0,2 0-48 15,1 0 64-15,1-2 16 0,1 1 0 0,1-1 0 0,-1 1-16 0,-1-1 0 16,-3 1 0-16,0 1 0 0,-3 1-64 0,-1-1-16 16,-3 1 0-16,-3 0 0 0,-2 2 32 0,-3 1 0 15,-2 0 0-15,-2 0 0 0,-3 0 0 0,-3 1 0 16,-3 1 0-16,-2 0 0 15,-2 0-288-15,-4 1-64 0,-2-1-16 0,0 1 0 16,-2-2-2768-16,-2-4-544 0,-24 4-128 0,14-10 0 0</inkml:trace>
  <inkml:trace contextRef="#ctx0" brushRef="#br0" timeOffset="110040.12">5228 10206 35935 0,'3'-9'3200'0,"1"0"-2560"15,0-1-512-15,3 1-128 0,0-1 464 0,3 0 80 0,2 0 16 0,4 1 0 16,4 0-144-16,-1 0-32 15,6 1 0-15,1 0 0 0,3 1-384 0,0 1 0 0,4 0 0 0,2 1 0 32,2 0-2368-32,0 0-576 0</inkml:trace>
  <inkml:trace contextRef="#ctx0" brushRef="#br0" timeOffset="110682.74">5921 10067 23039 0,'0'0'1024'0,"-2"-3"192"0,0-2-960 0,2 0-256 15,0 5 0-15,5-4 0 0,3-1 2112 0,2 1 384 0,2 1 80 0,4-1 16 16,4 1-1504-16,3-1-288 0,4-1-64 0,-2 1-16 15,4-1-352-15,-1 0-80 0,1-1-16 0,0 1 0 16,-1-1-112-16,-3 1-32 16,-2-1 0-16,-2 2 0 0,-2 0-128 0,-3-1 192 0,-2 1-192 0,-4 1 192 15,-4-1 32-15,-6 4 16 16,0 0 0-16,0 0 0 0,-3-4 48 0,-5 1 16 16,-2 0 0-16,-3 2 0 0,-7 2-304 0,-2 3 160 0,-3 1-160 0,-5 2 128 15,-3 0-128-15,-2 3 0 0,-6 1 0 0,1 3 0 0,-1 1-128 16,1 3 128-16,2 0 0 0,2 3 0 0,0 1 0 0,4 1 0 15,4 1 0-15,3 1 0 0,1-2 0 0,5-1 0 16,2-1 0-16,4 0 0 0,3-4 0 0,5 2 0 16,2-2 0-16,6 0 0 0,1-3 0 0,5-2 0 15,3-1-144-15,4-2 144 0,3-3 0 0,2-2 144 16,1-3-16-16,2-2 0 0,1-2 48 0,0-3 0 16,0 0 0-16,-2-4 0 0,0-2 112 0,-4-2 32 15,-4 0 0-15,-3 0 0 0,-3-2 256 0,-1 1 48 16,-5-1 16-16,-2 0 0 0,-3 2-144 0,-2 1-32 15,-3-1 0-15,-2 3 0 0,-2 3-288 0,-1 0-176 0,-1 2 192 0,0 3-192 16,-4 1 0-16,3 3-352 16,-1 2 48-16,1 3 16 15,2 2-1280-15,2 0-256 0,2 3-48 0,1 1-16 16,1 2-1408-16,3-1-288 0</inkml:trace>
  <inkml:trace contextRef="#ctx0" brushRef="#br0" timeOffset="111135.96">6170 10287 10127 0,'0'0'896'0,"5"3"-704"0,2 0-192 0,-2 1 0 15,0 2 2736-15,-2 1 512 16,-2 0 96-16,0 1 32 0,0 1-1232 0,-1-1-240 16,0 1-48-16,0 0-16 0,0 1-704 0,0 0-144 15,0 1-32-15,1 0 0 0,0-1-384 0,2 0-96 0,-1-2-16 0,1 0 0 16,3-1-16-16,-1-2-16 0,2 1 0 0,0-4 0 16,2-1 64-16,1-2 16 0,1-2 0 0,0-3 0 0,-1-1 0 0,1-1 0 15,0-4 0-15,0-4 0 0,0 1 0 0,0-3 16 16,-2-2 0-16,0 1 0 0,-2 0-80 15,0 1 0-15,-3 2-16 0,1 1 0 0,-2 3 80 0,0 1 32 16,0 3 0-16,-2 1 0 0,-1 1-48 0,0 6-16 16,0 0 0-16,0 0 0 0,0 0-480 0,0 7 128 15,1 2-128-15,1 4 0 0,1 5 0 0,2 3-240 16,-1 2 48-16,2 3 16 0,1 7 176 0,1 2-192 16,1 5 192-16,-3 3-192 0,2 2 192 0,0 2 0 15,1 2-144-15,-1 1 144 0,0 1 0 0,0-1 0 16,1-1 0-16,-2-3 0 0,0-2 0 0,-1-3 0 15,-1-3 0-15,-2-5 0 0,-2-4 0 0,-2-4 128 16,-1-4-128-16,-2-3 192 0,-3-4 0 0,-1-3 16 16,-1-2 0-16,-2-4 0 0,-2-3 96 0,-2-3 16 15,-2-3 0-15,0-3 0 0,-2-3 48 0,0-3 16 16,1-2 0-16,0-4 0 0,5-2 64 0,-1-2 0 0,1-3 16 0,7-2 0 16,3 0-112-16,4-3-32 0,3-1 0 0,2 0 0 15,6 0-320-15,4 1 0 0,4 2 0 0,3 2 0 16,2 3 0-16,3 2-208 0,0 3 48 0,2 3 16 31,1 1-960-31,0 3-192 0,1 2-48 0,-3 4-13040 0,0 0-2608 0</inkml:trace>
  <inkml:trace contextRef="#ctx0" brushRef="#br0" timeOffset="113793.42">2671 11808 27759 0,'0'0'1216'0,"-2"-6"272"0,2-1-1184 0,-1 2-304 0,-1-2 0 0,1 2 0 0,-2 0 1072 0,3 5 144 15,-1-4 48-15,1 4 0 0,0 0-176 0,0 0-16 16,0 0-16-16,-6 6 0 0,1 1-464 0,-2 10-80 16,2 1-32-16,-1 8 0 0,1 3-272 0,-2 7-48 15,-1 3-16-15,1 6 0 0,0 6 96 0,-2 5 16 16,0 5 0-16,3 0 0 0,0 3-256 0,1-2 144 16,0-4-144-16,3-3 128 0,2-2-128 0,2-19 0 0,1 0 0 0,1 1 128 15,1-1-128-15,4-2 0 0,1-2 0 0,7 8 0 16,-1-6 128-16,2-7-128 15,2-5 0-15,3-4 128 16,2-5-448-16,5-5-80 0,3-2-32 0,4-7 0 16,3-3-640-16,1-7-128 0,0-7-16 0,-3-4-9408 0,-4-4-1856 0</inkml:trace>
  <inkml:trace contextRef="#ctx0" brushRef="#br0" timeOffset="114309.52">3051 11872 26719 0,'0'0'2368'15,"-9"-3"-1888"-15,2-1-480 0,7 4 0 0,-9-4 1408 0,9 4 176 32,0 0 32-32,0 0 16 0,0 0-368 0,0 0-80 15,0 0-16-15,0 0 0 0,6-7-560 0,4 0-112 0,4 2-32 0,-2 0 0 16,2 0-112-16,4-1-32 15,2 0 0-15,5-1 0 0,1 0-16 0,3 0-16 0,1 0 0 0,3-1 0 0,-2 1-160 0,-2-1-128 16,1 0 144-16,-4 2-144 0,-2 0 0 0,-2 1 0 16,-3-1 0-16,-3 2 0 15,-1 1-640-15,-3-1-192 0,-3 2-16 0,-3 1-16 16,-6 1-352-16,0 0-64 0,0 0 0 0,0 0-16 16,-5-1 352-16,-2 0 80 0,-4 0 16 0,0 1 0 0,-2 0 656 0,-1 0 192 15,-3 0 0-15,1 1 0 0,0 0 672 0,0 1 208 0,2 0 32 16,2 3 16-16,0-1 48 0,2 3 16 0,3 0 0 0,1 2 0 15,2 1-592-15,3 3-112 0,2 3-32 0,2 3 0 16,3 5-256-16,1 1 0 0,3 2 128 0,0 4-128 16,1 1 0-16,1 0 0 0,1 1 0 0,4 15 0 15,-4-5 0-15,-2-5 0 0,-1-5 0 0,-2-1 0 16,-2-2 176-16,-1-2-176 0,-1-4 160 0,-2-2-160 16,-2-2 416-16,0-4-16 0,-3-1 0 0,0-2 0 15,-2-3 96-15,2-3 16 0,-3-1 0 0,-1-2 0 16,-3 0-64-16,-2-2-16 0,-1-3 0 0,-3 0 0 0,1-4-144 0,-3 1-32 15,-2-2 0-15,1 1 0 0,0-2-256 0,1 1-192 16,1-2 16-16,2 1 16 16,3 1-1296-16,1 0-256 15,1 1-48-15,5-1-10064 0,3-1-2000 0</inkml:trace>
  <inkml:trace contextRef="#ctx0" brushRef="#br0" timeOffset="114607.39">3718 11976 18431 0,'0'0'816'0,"0"0"160"0,0 0-784 0,0 0-192 16,0 0 0-16,0 0 0 0,-6 4 3296 0,0 3 608 15,0 3 128-15,0 1 32 0,-2 2-2768 0,1 1-544 16,1 6-112-16,0 1-32 0,1 1-304 0,0 0-64 16,3 0-16-16,-1 0 0 0,4 0-64 0,1 0-16 0,1-1 0 0,3-2 0 15,2-2-144-15,0-1 192 16,1-3-192-16,1-3 192 0,1-3 32 0,2-1 16 15,0-2 0-15,0-3 0 0,-2-2 144 0,-2-2 16 0,1-3 16 0,0-2 0 16,-1-3 32-16,0-4 16 0,-3-1 0 0,-1-2 0 16,-3-4-48-16,-1-1-16 0,-1-1 0 0,-2 1 0 15,-2 1-144-15,-3 3-16 0,-1 2-16 0,-2 1 0 16,-2 3-32-16,0 3-16 0,0 2 0 0,-1 3 0 16,-1 2-368-16,-1 0-80 0,0 6-16 0,1 1 0 15,-1 1-1232 1,0 3-240-16,2 1-48 0,2 1-9776 0,1 1-1968 0</inkml:trace>
  <inkml:trace contextRef="#ctx0" brushRef="#br0" timeOffset="115002.06">4025 11663 38703 0,'0'0'3440'0,"0"0"-2752"15,0 0-560-15,0 0-128 0,0 0 192 0,-4 6 16 16,1 2 0-16,1 2 0 0,0 2-64 0,1 3-16 15,1 3 0-15,1 1 0 0,-2 3-128 0,1 4 0 16,0 1 0-16,1 4 128 0,0 0-128 0,0 2 0 16,1 0 0-16,1 0 0 0,-2-1 0 0,3-1 0 15,0-4 128-15,1-2-128 0,-1-3 0 0,1-2 0 0,0-3 144 0,-1-4-144 16,1-2 192-16,-3-3-48 16,1-3 0-16,-3-5 0 0,0 0 192 0,0 0 48 15,5-4 0-15,-1-3 0 16,0-2 128-16,1-3 48 0,-2-3 0 0,1-3 0 0,0-2-352 0,0 1-64 15,2-1-16-15,0 0 0 16,1 1-128-16,1 3 0 0,0 0 0 0,2 4 0 0,0 2 0 0,0 3 0 0,0 1 0 0,0 3 0 16,1 1 0-16,0 3 0 15,0 1 144-15,1 1-144 0,1 2 128 0,-1 1-128 0,0 2 160 0,2 2-160 0,-2 0 0 0,0 0 128 32,0 0-128-32,-2 1 0 0,-1 1 0 0,-1-1-192 0,0 1 48 0,-1 0 0 31,-1-1-560-31,1 0-96 0,-2 1-32 0,2-1 0 0,-2-2-2880 0,1-2-592 0</inkml:trace>
  <inkml:trace contextRef="#ctx0" brushRef="#br0" timeOffset="115362.32">4528 11791 34719 0,'0'0'1536'0,"0"0"320"0,-1 7-1472 0,1 0-384 16,1 4 0-16,1 1 0 0,-1 3 0 0,0 1 0 15,0 2 0-15,1 1-128 0,1 0 320 0,1 1 80 0,0 2 16 0,-1-2 0 16,1-1-80-16,-3-1-16 0,2 0 0 0,-1-3 0 16,0 1 128-16,1-4 32 0,0-3 0 0,-1-3 0 15,-2-6 256-15,0 0 48 0,0 0 16 0,0 0 0 16,0 0-32-16,5-5-16 0,-2-3 0 0,0-3 0 16,0-2-240-16,1-6-64 0,-1-3 0 0,1-4 0 15,2-4-160-15,1-1-32 0,0-2-128 0,2 4 192 16,1 1-192-16,1 3 0 0,0 2 0 0,1 3 0 15,0 3 144-15,0 5-16 0,1 1 0 0,1 2 0 16,-2 4 0-16,0 3-128 0,0 2 192 0,0 2-64 0,-1 1-128 0,0 3 0 16,0 0 144-16,-1 3-144 0,0 2 0 0,-1 1 0 15,-1 0 0-15,2 2 0 16,-3 0-448-16,2 0-48 0,0 2-16 0,-2-2 0 16,2-1-608-16,0-1-128 0,-1-2-32 0,1-2 0 15,2-4-1920-15,3-3-384 0,0-4-64 0,1-5-9648 16</inkml:trace>
  <inkml:trace contextRef="#ctx0" brushRef="#br0" timeOffset="115613.28">5193 11506 3679 0,'-2'-16'320'0,"1"9"-320"16,-3-2 0-16,0 3 0 0,-4 0 5776 0,2 2 1088 15,-2-1 224-15,0 3 32 0,2 2-4384 0,-4 2-880 16,3 2-192-16,0 1-16 0,1 3-1200 0,0 1-256 0,2 1-32 0,2 1-16 16,1 0-144-16,2 1-176 15,1 0 48-15,2 1 0 0,4 0 128 0,1 0-192 16,1-1 192-16,3 1-192 0,0-2 192 0,3 0 0 15,-1-3 0-15,0 1 0 0,1-1 0 0,-1 0 0 16,1 0 160-16,-2 0-160 0,-1 0 400 0,-1-1-16 16,0 0 0-16,-2 0 0 0,-2-1 64 0,-3 1 16 0,-1-2 0 0,-3 2 0 15,-3-2 384-15,-3 2 80 0,-1 0 16 0,-3 0 0 16,-3 1-208-16,-3 1-32 0,-1 0-16 0,-3-1 0 16,-1 1-560-16,2 0-128 0,-3-1 0 0,2-2 0 15,0 0-512 1,3-3-128-16,0 2-16 0,2-3-16 0,2-2-2016 0,2-2-384 15,2-3-96-15</inkml:trace>
  <inkml:trace contextRef="#ctx0" brushRef="#br0" timeOffset="115894.51">5476 11518 7359 0,'0'0'656'0,"-3"9"-528"16,-1 0-128-16,0 2 0 0,-1 2 4944 0,2 1 960 15,-2 1 192-15,2 0 48 0,0 0-4832 0,0 1-960 16,-1-1-192-16,2 0-32 0,1-2 768 0,2-1 176 15,1-3 16-15,2-1 16 0,-1-1-160 0,1-1-48 16,2-3 0-16,1-1 0 0,2-2-176 0,1-2-32 16,0-1-16-16,0-3 0 0,1-3-96 0,-1-1 0 15,1-4-16-15,0-1 0 0,-1-4-80 0,-1-2-16 16,-3-2 0-16,0 0 0 0,-3 0-176 0,-2 2-32 16,-2-1-16-16,-5 2 0 0,0 2 16 0,-2 3 0 0,-1 2 0 0,-1 2 0 15,-1 2-64-15,-1 4 0 16,0 1 0-16,0 4 0 0,0 2-448 0,0 3-80 15,0 1-32-15,0 3 0 16,0 2-1344-16,1 4-272 0,1 0-48 0,1 4-9872 0,1 2-1984 0</inkml:trace>
  <inkml:trace contextRef="#ctx0" brushRef="#br0" timeOffset="116149.18">5773 11641 21183 0,'0'0'1888'0,"0"0"-1504"0,0 0-384 0,0 0 0 0,0 0 1552 0,0 0 240 16,3 7 64-16,-3-7 0 15,0 0-16-15,0 0 0 0,0 0 0 0,0 0 0 16,0 0-144-16,0 0-32 0,1-4 0 0,0-3 0 0,0-2-672 16,1 0-144-16,1-2-16 0,0-1-16 15,1-2-416-15,2-1-80 0,3-2 0 0,-3 1-16 16,3-1-304-16,-1 3 0 0,2 1 0 0,-1 1 0 0,1 2 0 0,1 0 0 16,0 3 0-16,0 3 0 0,-2 2 0 0,1 2 0 15,0 1 0-15,0 1-144 0,0 3 144 0,0 2 0 16,0 2-144-16,1 0 144 0,-2 0-272 0,4 0 16 15,-1 0 0-15,0-1 0 16,-1-2-2080-16,0 1-416 0,-2-2-64 0</inkml:trace>
  <inkml:trace contextRef="#ctx0" brushRef="#br0" timeOffset="116584.54">4213 12457 28559 0,'-18'-10'1264'0,"9"6"272"0,2 1-1232 0,-2 1-304 16,2 3 0-16,2 2 0 0,0 2 2720 0,2 2 480 15,0 3 112-15,-1 5 16 0,4 2-2768 0,2 5-560 16,-1 3 0-16,2 4-192 0,1 2 192 0,1 2 0 16,-1 1-160-16,2 2 160 0,-1 3 0 0,1-1 0 15,-2 0 0-15,4 11 0 16,1-7-720-16,-3-7-80 0,-1-4-16 0,-1-6 0 16,0-5-2224-16,0-5-448 0</inkml:trace>
  <inkml:trace contextRef="#ctx0" brushRef="#br0" timeOffset="117023.25">3937 12899 35583 0,'0'0'1584'0,"0"0"320"0,0 0-1520 0,0 0-384 0,0 0 0 0,0 0 0 16,0 0-384 0,0 0-128-16,14 0-48 0,-2-1 0 0,3-3 240 0,6-1 64 0,4-4 0 0,3-2 0 15,5-2-96-15,3-4-16 0,3-4 0 0,1-2 0 16,-1-2 192-16,-1-2 48 0,-4-3 0 0,-5 0 0 15,-1-2 128-15,-3-1-128 0,-3-2 128 0,-2 1-128 0,-4 0 128 0,-2 4 0 16,-4 4 128-16,-4 3-128 0,-1 3 592 0,-5 4 48 16,0 3 16-16,-4 2 0 0,0 5 768 0,-1 2 160 15,0 3 16-15,5 1 16 0,-9 7-880 0,1 3-176 16,2 2-48-16,-1 4 0 0,2 6-512 0,1 3 0 16,3 1-192-16,-1 4 48 0,0 2 144 0,2 1-192 15,2 0 192-15,-1 0-192 0,-1 0 192 0,4-2 0 16,0-1 0-16,1-2 0 0,1-5 0 0,-1-3 0 0,0-5 0 0,-1-3 0 15,0-3 0-15,-4-9 0 16,6 6 0-16,-6-6 0 0,0 0 176 0,11-3 16 16,-2-2 0-16,-1-5 0 0,-1-3 192 0,2-4 32 15,0-4 16-15,1-1 0 0,0-2-144 0,0 2-32 16,1 2 0-16,-4 8 0 0,2 0-112 0,2 1-16 16,0 1-128-16,2 2 192 0,3 3-192 0,-2 2 144 15,1 4-144-15,1 1 128 0,-2 2-128 0,0 3 0 0,1 2 0 0,-1 1 128 16,1 1-128-16,-2 1 0 0,-1 2 0 0,0 1 0 31,-2 2-464-31,0-1-32 0,1 1 0 0,-3-1 0 0,1-1-1808 0,1-2-384 0,-2-2-64 16</inkml:trace>
  <inkml:trace contextRef="#ctx0" brushRef="#br0" timeOffset="117336.73">4998 12656 28559 0,'0'0'2544'31,"0"0"-2032"-31,0 0-512 0,0 0 0 0,0 0 704 0,0 0 64 0,0 0 0 0,0 0 0 16,0 0-16-16,0 0 0 0,6-3 0 0,1-1 0 0,1 0-64 0,0-3-16 15,-1-1 0-15,2 0 0 0,0-2-272 0,-1-1-48 16,-2-3-16-16,0 0 0 16,0-1 144-16,-3-1 32 0,-2 1 0 0,-1 0 0 15,0 0-144-15,-1 2-32 0,-2 2 0 0,-1 2 0 0,0 3 80 0,-2 1 16 16,1 2 0-16,-2 2 0 0,-2 2 32 0,2 3 16 15,-2 4 0-15,0 3 0 0,0 2-480 0,0 4 0 0,1 3 0 0,-1 0 0 16,1 4 0-16,3-1 0 0,0 0-128 16,3 0 128-16,2 0 0 0,1-1 0 15,2-1 0-15,3-1 0 0,2-2-192 0,-2-1 64 16,4-2 128-16,1-2-208 16,1-2-304-16,4-2-48 0,1-2-16 0,3-4 0 15,1-3-1408-15,3-3-272 0,4-4-64 0,-1-4-8480 0,-1-3-1680 0</inkml:trace>
  <inkml:trace contextRef="#ctx0" brushRef="#br0" timeOffset="117634.7">5415 12419 3679 0,'-5'-10'320'0,"0"7"-320"0,1 0 0 0,-2 0 0 16,0 2 5360-16,-2 2 992 0,0 2 208 0,2 1 32 15,-2 3-3968-15,0 1-784 0,1 3-176 0,-1 3-16 16,1 0-960-16,1 4-192 0,0-1-48 0,3 2 0 16,0 0-320-16,3-1-128 0,0 1 0 0,1 0 0 15,2-2 0-15,2 1 128 0,2-3-128 0,1 0 0 0,1-2 192 0,0-3-16 16,2-2 0-16,3 0 0 15,-2-2 160-15,0-4 48 0,1-2 0 0,0-2 0 0,0-2-16 0,1-2 0 16,-2-4 0-16,-1-2 0 0,-1-4 144 0,-2-2 48 16,0-4 0-16,-3-3 0 0,-2-1-16 0,-2 0 0 15,-2-2 0-15,-2 2 0 0,-3 2-240 0,-2 2-48 0,0 3-16 16,-2 2 0-16,-2 4 96 0,-2 2 32 16,0 2 0-16,-1 3 0 0,3 1-368 0,-4 4-288 15,0 2 48-15,-1 4 16 16,1 0-1312-16,-1 3-256 0,2 1-48 0,2 2-10032 15,0 3-2016-15</inkml:trace>
  <inkml:trace contextRef="#ctx0" brushRef="#br0" timeOffset="118386.9">5615 12435 31327 0,'0'0'2784'0,"0"0"-2224"0,0 0-560 0,0 0 0 15,9 4 592-15,0 0 16 0,1 2 0 0,0 0 0 16,0 1 80-16,-1 1 16 0,-1 2 0 0,0-2 0 15,-2 2-384-15,0 0-64 0,-1 0 0 0,0 0-16 0,-2 0-80 0,2 0-16 16,-3 0 0-16,0 0 0 0,-1-2 16 0,0 0 0 16,0-1 0-16,-1-7 0 0,0 0 0 0,0 0 0 15,0 0 0-15,0 0 0 16,0 0 240-16,-1-8 48 0,1-2 16 0,0-3 0 0,-1-2-48 0,1-4-16 16,0-3 0-16,1-2 0 0,0-2-400 15,3 1 0-15,-1 0 0 0,1 2 0 0,2 2 0 0,-2 3 0 16,3 3-176-16,-1 3 176 0,1 3-192 0,0 1 32 15,-1 5 16-15,2 2 0 0,-2 2-112 0,2 2 0 16,0 2-16-16,0 1 0 16,-1 2-320-16,2 2-64 0,0 1-16 0,-1 0 0 15,0-1 208-15,1-3 32 0,-1 2 16 0,0-1 0 0,-1-2 160 0,1 0 16 16,0-2 16-16,-2 0 0 0,1-3 0 0,-1-1 0 16,0-2 0-16,-2-2 0 0,2-1 64 0,-1-3 16 0,0-2 0 0,0-1 0 15,1-2 144-15,-1-1 0 16,1-2 128-16,-1 0-128 0,2 0 160 0,-1 2-32 0,1 2-128 0,0 2 192 15,-2 2 48-15,1 2 0 0,-2 1 0 0,-4 5 0 16,0 0 256-16,0 0 48 0,7 5 16 0,-2 1 0 16,1 2-48-16,-4 2-16 0,0 1 0 0,0 2 0 15,0 1-496-15,2 2 0 0,-3-1 0 0,1 1 0 16,0-1 0-16,2-2 0 0,-2-1 0 0,1-2 0 16,3-1 128-16,-2-2-128 0,0-2 0 0,2-2 0 15,0-1 304-15,1-2-48 0,1-3 0 0,-1-2 0 16,1-3 208-16,0-2 48 0,0-2 0 0,-1-3 0 15,0-3-256-15,1-1-32 0,-1-1-16 0,1-1 0 16,0 0-208-16,-2 2 176 16,1 1-176-16,-1 4 160 0,0 3-160 0,-1 2 0 0,0 4 0 0,-5 5 128 15,0 0 64-15,0 0 0 0,6 5 0 0,1 4 0 0,0 2 0 0,0 5 0 16,1 2 0-16,-1 4 0 0,-2 4-192 0,2 1 0 16,-3 3 0-16,2 3 0 0,-2 3 0 0,-1 3 0 15,0 3 0-15,-1 2 0 0,-1 2 0 0,1-1 0 16,-1 0 128-16,1-1-128 0,1-2 0 0,-2-2 0 15,0 0 0-15,0-5 0 0,-1-4 0 0,0-5 128 16,0-4-128-16,-1-3 128 0,-1-4 288 0,-1-4 48 16,0-3 16-16,-1-2 0 0,4-6 96 0,-8 0 0 15,-2-2 16-15,0-3 0 0,0-3-160 0,-1-3-48 16,-1-3 0-16,0-3 0 0,0-2-192 0,2-3-32 16,0-4-16-16,2-2 0 0,2-2-144 0,1-2-176 0,2 0 48 0,2-2 0 31,2-1-448-31,1-2-96 0,4-2-16 0,-1 1 0 15,5-2-2016-15,2-1-416 0,2-2-80 0</inkml:trace>
  <inkml:trace contextRef="#ctx0" brushRef="#br0" timeOffset="118732.34">6433 11145 22111 0,'0'0'1968'16,"5"-3"-1584"-16,-1-1-384 0,3-1 0 0,1 2 1968 0,1 0 304 15,-1 0 64-15,2 2 16 0,1 0-1200 0,0 1-224 16,1 2-48-16,3 4-16 0,-1-2 224 0,2 3 32 15,3 2 16-15,1 4 0 0,-1 3-368 0,0 4-64 16,2 2 0-16,0 5-16 0,0 3-320 0,-1 7-64 16,1 3-16-16,0 8 0 0,-1 3-64 0,-3 8-16 15,-3 5 0-15,0 5 0 0,-6 3-80 0,-3 7 0 0,-5 3-128 0,-6 4 192 16,-4 0-16-16,-5 2-16 16,-4 0 0-16,-6 0 0 0,-5 2-32 0,-4-1 0 15,-5 0 0-15,-6 0 0 16,-8-3-3024-16,-2 0-624 0</inkml:trace>
  <inkml:trace contextRef="#ctx0" brushRef="#br0" timeOffset="121812.29">1299 15167 2751 0,'0'0'128'0,"0"0"16"0,0 0-144 0,-5 0 0 0,0 0 0 0,5 0 0 15,-6 0 4656-15,6 0 896 0,0 0 176 0,0 0 32 16,0 0-3520-16,0 0-720 16,0 0-144-16,0 0-32 0,0 0-368 0,6-4-80 15,2-1 0-15,1 1-16 0,4-1 16 0,2 0 0 0,4-1 0 0,2 1 0 16,2-1-464-16,4 0-96 0,3-1-16 0,2-1 0 0,0 0-112 0,0-1-16 16,1-1-16-16,1 1 0 0,0 0-176 15,0 1 128-15,-1-1-128 0,-1 0 128 0,-1 1-128 0,-3 1 0 16,1 0 0-16,-4 1 128 0,-2 1-128 0,-2 1 192 31,-5-1-192-31,-1 2 192 0,-5 0-32 0,-1 0 0 0,-9 3 0 0,0 0 0 0,0 0 32 0,0 0 16 16,0 0 0-16,-5-1 0 0,-4 0-208 0,-3 0 0 15,-3 1 128-15,-2 1-128 0,-2 0 0 0,-3 3 0 16,-4-1 0-16,-1 3 0 0,-3 1 0 0,0 1 0 16,1 1 0-16,-4 3 0 0,-2 1 160 0,-3 2-16 15,-3 0 0-15,1 1 0 0,-3 1 96 0,1 2 16 16,1 2 0-16,3 1 0 0,3 1 0 0,2 0 0 15,3-1 0-15,5 0 0 0,3-1-112 0,4-1-16 0,4-2 0 0,4-1 0 16,3-1-128-16,3-3 0 0,2-1 0 0,3 0 0 16,2 0 0-16,2-2 0 15,3-2 0-15,4-2 0 0,3-1 0 0,1-1 0 16,3-2 0-16,2-2 0 0,2-2 0 0,1-2 0 16,1-3 160-16,1 0-160 0,-3-3 192 0,-1 0-64 0,-2-1 0 0,-3-1-128 15,-1-2 320-15,-3 1-32 0,-7-1-16 0,-1 1 0 16,-3 1 176-16,-3 0 16 0,-2 1 16 0,-4 0 0 15,-3 1-32-15,-2 2 0 0,-1 2 0 0,-3 3 0 16,-2 2-448-16,-1 2 0 0,-1 2 0 0,0 3 0 31,2 2-528-31,-7 6-112 0,4 0 0 0,6 3-16 16,3 0-2336-16,4 2-464 0,3 0-80 0</inkml:trace>
  <inkml:trace contextRef="#ctx0" brushRef="#br0" timeOffset="127273.47">4088 14435 24879 0,'0'0'2208'0,"0"0"-1760"15,-3-4-448-15,3 4 0 0,0 0 1040 0,-2-4 128 16,2 4 32-16,0 0 0 16,0 0 304-16,-6-1 64 0,1-1 16 0,5 2 0 0,-6 5-672 0,1 0-128 15,-2 3-16-15,2 2-16 0,-1 2-352 0,2 2-64 16,0 3-16-16,0 0 0 0,2 2-320 0,0 0 144 16,1 0-144-16,2-2 0 0,0 1 0 0,1-1 0 15,1 0 0-15,2-1 0 0,1-2 144 0,2-2-144 16,-1-2 0-16,2-2 144 0,0-1 64 0,2-2 16 15,-1-1 0-15,2-2 0 0,1-1 128 0,-1-3 32 16,0-3 0-16,0-1 0 0,0-3-64 0,0-2-16 16,0-1 0-16,-2-3 0 0,-2-4 80 0,-3-1 0 15,-3-2 16-15,-2-1 0 0,-2-2 48 0,-2-1 16 16,-3 2 0-16,-2 1 0 0,-3 1-64 0,-1 3-16 16,0 3 0-16,-1 2 0 0,-2 1-16 0,1 5-16 15,-1 1 0-15,1 3 0 0,1 1-352 0,2 3 0 16,-2 3-160-16,-2 1 160 15,2 2-544-15,2 0 0 0,4 1 0 0,1 2 0 16,2-1-1360-16,3 3-272 0,2 3-48 0,3-1-16 16,2-1-1984-16,1-6-384 0</inkml:trace>
  <inkml:trace contextRef="#ctx0" brushRef="#br0" timeOffset="127430.93">4431 14440 21183 0,'0'0'944'0,"0"0"192"0,0 0-912 0,3 5-224 0,-3-5 0 0,3 7 0 16,-1 0 2800-16,1 0 512 0,-2 0 96 0,-1-1 32 15,-1 1-2112-15,-1 0-432 0,1-1-64 0,-1 2-32 16,-1 0-528-16,1-2-96 0,-1 0-32 0,2-1 0 16,1-5-528-16,0 0-96 0,0 6-32 15,0-6 0-15,0 0-2672 0,0 0-528 0</inkml:trace>
  <inkml:trace contextRef="#ctx0" brushRef="#br0" timeOffset="127713.37">4737 14181 19343 0,'-11'-1'848'0,"6"2"192"0,-2 0-832 0,0 2-208 16,-1 1 0-16,-1 2 0 0,0-1 3200 0,-2 3 576 16,1 2 128-16,2 0 32 0,-1 1-3088 0,2-2-608 0,2 4-240 0,1-1 176 15,1-1-176-15,1 2 0 0,1-2 0 0,2 1 0 16,2-1 144-16,3 0 0 0,1-1 0 0,3-1 0 16,1-2 160-16,3 0 16 0,0-2 16 0,2 1 0 15,2-2 16-15,1 1 0 16,0-2 0-16,0 0 0 0,0 1-64 0,0-1-16 15,-5 0 0-15,2 1 0 0,-2-1-144 0,-2 1-128 16,-1 1 192-16,-3-1-192 0,-1 0 320 0,-1 2-32 0,-3-1-16 0,-2 2 0 16,-2 0 176-16,-2 0 16 0,-2 1 16 0,0 1 0 15,-1 1-288-15,1 0-48 0,-5 1-16 0,0-1 0 16,-1 1-448 0,1-2-80-16,-2 2-32 0,-2-1 0 15,-4 0-1776-15,0-1-352 0,1-3-80 0</inkml:trace>
  <inkml:trace contextRef="#ctx0" brushRef="#br0" timeOffset="127853.99">4651 14232 31327 0,'0'0'2784'0,"4"-7"-2224"0,5 0-560 0,2-1 0 0,2 0 160 0,3-2-160 16,4-1 128-16,1-1-128 0,-1-1 128 0,2-1-128 16,1-2 0-16,1 2-9296 15,0-1-1968-15</inkml:trace>
  <inkml:trace contextRef="#ctx0" brushRef="#br0" timeOffset="128448.73">3028 14636 13823 0,'-16'-10'608'0,"8"6"128"15,-1 0-592-15,-2 1-144 0,1-1 0 0,0 2 0 0,-2 0 4912 0,2 0 944 16,3 1 192-16,1 0 32 0,1 1-4368 0,5 0-880 16,0 0-192-16,0 0-16 0,0 0-496 0,0 0-128 15,6 4 0-15,3 2 0 0,2-2 0 0,3 0 0 16,2 1-176-16,5-1 176 0,3-2 128 0,4 2 128 15,3-2 32-15,3 0 0 0,4 0-48 0,2 0-16 16,3 0 0-16,0-2 0 0,0-2-96 0,-4 1-128 16,-3-1 176-16,-3 0-176 0,-2 0 160 0,-3 0-160 15,-4-1 128-15,0 2-128 0,-5 1 128 0,-2 0-128 16,-3 0 128-16,-3 4-128 0,-2 0 128 0,-2 1-128 16,-7-5 128-16,2 10-128 0,-2 1 208 0,-2 1-32 0,-3 2-16 0,-3 3 0 15,-3 3 32-15,-2 3 0 16,-2 4 0-16,-4 1 0 0,-1 3-192 0,-3 1 0 0,0 1 144 0,-1 0-144 15,-1 1 128-15,-1-2-128 0,2 0 128 0,1-4-128 16,2-2 128-16,1-2-128 0,3-3 160 0,1-1-160 16,3-3 128-16,2-1-128 0,2-3 0 0,3-2 144 15,0-1-368-15,3-3-80 0,2 0-16 0,1-7 0 32,0 0-3008-32,12 3-592 0</inkml:trace>
  <inkml:trace contextRef="#ctx0" brushRef="#br0" timeOffset="129366.12">5373 14133 30175 0,'0'0'1344'0,"0"0"256"0,0 0-1280 0,0 0-320 15,5-6 0-15,-1 1 0 0,3-1 288 0,3 0-16 0,2-1 0 0,3 0 0 16,5-2 48-16,3-1 0 16,4-1 0-16,4-1 0 0,2 0-128 0,1 0 0 15,0-2-16-15,2 2 0 0,-3 0 16 0,-1 0 16 16,-3 0 0-16,-1 2 0 0,-3 0-208 0,-3 0 176 16,-2 0-176-16,-4 4 160 0,-5 0 16 0,-2 2 0 0,-3 1 0 0,-6 3 0 15,0 0 464-15,0 0 80 0,-8 1 32 0,-3 2 0 16,-3 0-176-16,-2 3-16 0,-4 1-16 0,-3 3 0 15,-3 4-416-15,-4 1-128 0,-4 1 0 16,-2 3 0-16,-3 2 0 0,1 2 0 0,0 0 0 16,3 0 0-16,1 0 0 0,2 2 160 0,5-2-32 0,1-1 0 15,4 0 32-15,4-2 0 0,2-3 0 0,5 0 0 0,1-2-160 16,4 0 0-16,3-2 144 0,1-1-144 0,5-1 0 0,2-1 0 16,3-1 0-16,3 0-192 0,-1-1 192 15,3-1 0-15,1-2 0 0,4-2-128 0,2 0 128 0,-1-3 0 16,1-3 0-16,1-1 0 0,1-3 160 0,-2 1-32 15,-1-2-128-15,-5-1 192 0,-2-1 80 0,-2 2 16 16,-5-3 0-16,0 0 0 0,-4 0 224 0,-3-2 64 16,-2 4 0-16,-3-1 0 0,-3 0-160 0,-1 1-32 15,-2 0 0-15,-3 3 0 0,1 1-384 0,-1 2 0 16,1 1 0-16,0 1 0 0,0 2-256 0,2 2-96 16,1 1-16-16,2 2 0 15,2 0-1152-15,2 2-224 0,1 0-48 0,4 1-16 16,1 1-1472-16,5-2-304 15,2 2-48-15</inkml:trace>
  <inkml:trace contextRef="#ctx0" brushRef="#br0" timeOffset="129794.06">5824 14275 12895 0,'18'6'1152'0,"-12"-1"-928"15,3 1-224-15,0 2 0 0,-1 0 2176 0,-1 1 400 0,0-1 80 0,-1 2 16 16,-2 0-1072-16,0 0-192 0,1-1-64 0,-2-1 0 16,0 0-416-16,0 0-96 15,-1 0 0-15,0-2-16 0,-2-6-272 0,0 0-48 0,0 0-16 0,4 6 0 16,-4-6 224-16,0 0 64 0,7 0 0 0,0-2 0 15,-1-2 16-15,1 0 16 0,-2-3 0 0,1-1 0 16,-1-2-272-16,1-2-48 0,-1-2-16 0,0 0 0 16,-1-2 96-16,0-1 16 0,0 0 0 0,-1 0 0 15,-2 2 48-15,0 0 16 0,0 3 0 0,0 3 0 16,1 1-128-16,-1 1 0 16,-1 7-16-16,0 0 0 0,0 0-240 0,0 0-64 0,0 0 0 0,0 0 0 0,4 6-192 0,2 2 0 15,-2 4 0-15,3 4 0 0,1 1 0 0,2 4 0 16,2 5 0-16,0 1-160 0,1 5 160 0,0 3-128 15,2 3 128-15,-1 1-128 0,1 4 128 0,-3 0 0 16,0 0-144-16,0 0 144 0,0-2 0 0,-2-3-176 16,0-2 176-16,-1 0-128 0,-3-5 128 0,0-3 0 15,-2-4 0-15,-2-3 0 0,0-2 128 0,-2-4 0 16,-2-2 0-16,-1-3 0 0,-2-3 176 0,-2-3 32 16,-1-2 16-16,1-3 0 0,-7-3 224 0,0-3 64 15,-5-3 0-15,0-3 0 0,-1-4-240 0,0-3-32 16,-1-3-16-16,2-1 0 15,3-2-224-15,3 1-128 0,3-1 128 0,3 0-128 0,6 1-160 0,6 0-96 16,2-1-32-16,5 2 0 16,4 0-1312-16,2 1-272 0,6 2-48 0,0 2-11712 0,-1 2-2320 0</inkml:trace>
  <inkml:trace contextRef="#ctx0" brushRef="#br0" timeOffset="130296.12">4360 15148 36623 0,'-11'-16'1616'0,"6"9"352"0,-3 1-1584 0,0 0-384 15,1-1 0-15,-1 2 0 0,-2-1 0 0,1 4 0 0,0 1 0 0,2 2 0 16,-1 1 224-16,0 4-32 16,1 4-16-16,-2 3 0 0,-1 5-176 0,0 5 0 15,1 6 0-15,-2 7 0 0,1 3 0 0,0 6 0 0,0 6 144 0,2 3-144 16,0 3 224-16,1 0-32 16,2 3 0-16,2 1 0 0,0 2-192 0,3-1 128 15,3-3-128-15,2-2 0 0,3-3 0 0,3-4 0 0,2-4 0 0,2-1 0 16,3-4 0-16,3-5 0 0,2-3 0 0,2-5 0 31,-2-2-448-31,3-5-64 0,1-6-32 0,3-4 0 16,3-5-1680-16,2-6-336 0,2-6-64 0</inkml:trace>
  <inkml:trace contextRef="#ctx0" brushRef="#br0" timeOffset="130593.6">4878 15330 22111 0,'-16'-17'976'0,"10"11"208"0,1-1-944 0,0 2-240 16,1-3 0-16,1 0 0 0,-1 2 3216 0,4 6 608 15,0 0 112-15,0 0 32 0,0 0-3136 0,0 0-608 16,0 0-224-16,0 0 144 0,-2 5-16 0,1 5 0 16,1 4 0-16,0 4 0 0,0 3 32 0,1 3 0 15,0 2 0-15,1 3 0 0,0 2 16 0,0 1 0 0,0 0 0 0,0 1 0 16,1-3-48-16,2 0-128 0,-1-2 192 0,3-2-64 15,1-2-128-15,0-2 192 0,0-2-192 0,1-2 192 16,1-3-32-16,1-2 0 16,1-2 0-16,1-2 0 0,0-2-32 0,0-2 0 15,3-3 0-15,-1-2 0 0,3-2-320 0,-1-3-80 16,5-4-16-16,9-9 0 16,-3-1-1680-16,0-4-336 0,1-3-64 0,-4 0-12608 0</inkml:trace>
  <inkml:trace contextRef="#ctx0" brushRef="#br0" timeOffset="130765.48">4860 15342 32255 0,'-6'-3'2864'0,"-1"-2"-2288"15,1 1-576-15,6 4 0 0,-3-6 1456 0,3 6 176 16,0-6 32-16,2 0 16 0,2 1-1680 0,3-1-272 16,4 0-96-16,2-2-16 0,2-2 80 0,4 0 16 15,2 0 0-15,10-4 0 16,-3 1-1248-16,0 2-256 0,-4 2-64 0,-1 2 0 15,-2 4-1088-15,-2 2-208 0</inkml:trace>
  <inkml:trace contextRef="#ctx0" brushRef="#br0" timeOffset="130922.72">4942 15531 2751 0,'-14'7'128'0,"8"-4"16"0,0 0-144 0,6-3 0 0,-7 4 0 0,7-4 0 0,-4 3 6976 0,4-3 1376 15,0 0 272-15,0 0 48 0,0 0-6592 0,0 0-1312 16,0 0-272-16,8 0-48 0,1 0-448 0,4-3 0 15,3-3 0-15,8-2-176 16,1 0-272-16,1-3-64 0,1-5-16 0,1 1 0 16,-1-1-2160-16,3-1-416 0,-2-3-96 0</inkml:trace>
  <inkml:trace contextRef="#ctx0" brushRef="#br0" timeOffset="131283.88">5323 15286 11055 0,'0'0'976'0,"0"0"-784"0,0 0-192 0,0 0 0 16,0 0 3664-16,0 0 688 0,0 0 144 0,0 0 32 15,-5 4-2352-15,1 2-448 0,1 1-112 0,-3 3-16 16,2 1-864-16,0 4-176 0,1-1-48 0,2 1 0 15,0 3-368-15,1 1-144 0,1-1 0 0,1 1 144 16,1 0 16-16,2-2 0 0,-1 0 0 0,3-2 0 16,2 1 96-16,-2-2 32 0,1-2 0 0,1-1 0 15,1-2-64-15,0-3-16 0,1-1 0 0,1-2 0 32,0-3-48-32,1-2-16 0,0-3 0 0,0-1 0 0,1-4-144 0,-1-2 192 0,0-5-192 0,-1-1 192 15,1-4-192 1,-2-3 0-16,-1-1 144 0,0 0-144 0,-1-1 0 0,-2 3 144 15,-3 2-144-15,-1 4 0 0,-1 4 320 0,0 3-64 16,-1 2 0-16,-1 3 0 0,0 6 272 0,0 0 48 0,0 0 16 0,0 0 0 16,-4 3-192-16,0 4-32 15,0 3-16-15,-1 2 0 0,2 1-352 0,1 2 0 16,-2 2 0-16,3 1 0 0,0 1 0 0,1 1 0 0,2 0 0 0,3-2 0 16,-1 0 0-16,3-1 0 15,0-1 0-15,2-2-128 0,1 0-16 0,0-3 0 16,0 0 0-16,5-2 0 15,0-4-544-15,1-4-96 0,0-4-32 0,-2-4 0 16,-1-2-400-16,1-3-64 0,1-5-32 0,-1-8 0 16,-1-5-1760-16,4-6-368 0,0-4-64 0,-6 9-8352 0</inkml:trace>
  <inkml:trace contextRef="#ctx0" brushRef="#br0" timeOffset="131456.94">5862 15036 22687 0,'-3'-32'1008'0,"2"19"208"0,-3-2-976 0,0 0-240 0,-2 2 0 0,2 3 0 16,-1 1 2304-16,0 2 432 0,-4 0 80 0,2 3 0 15,2 1-1264-15,-1 3-256 0,0 0-48 0,0 3-16 16,2 0-656-16,1 4-144 0,-1 0-32 0,2 4 0 15,1 4-96-15,1 2-32 0,1 4 0 0,2 2 0 16,0 1-48-16,0 4-16 0,1 2 0 0,1 0 0 16,-1 2-80-16,2 0-128 0,-4 1 176 0,1-1-176 0,0-1 128 0,2 0-128 15,-1-2 0-15,3-1 0 0,-2-3-192 0,2-1-112 16,-1-3-16-16,2-2 0 16,0-4-1696-16,1-3-352 0,-1-2-64 0,8 0-12784 0</inkml:trace>
  <inkml:trace contextRef="#ctx0" brushRef="#br0" timeOffset="131738.68">6092 15302 18431 0,'0'0'1632'0,"-4"-4"-1312"0,1-1-320 0,0 1 0 15,-1 0 2176-15,2-2 352 16,0 0 80-16,2-2 16 0,1-2-1408 0,2 0-256 16,2-1-64-16,-1-1-16 0,1-1-384 0,0 0-80 0,3-4-16 0,-2 1 0 15,0-2 96-15,-1 1 16 0,1 1 0 0,-2 1 0 16,0 1-128-16,-2 3-32 0,-2 1 0 0,0 3 0 15,-1 0 320-15,1 7 64 16,0 0 16-16,-6-1 0 0,0 2-48 0,-1 4 0 16,-1 2 0-16,-1 4 0 0,1 2-448 0,-1 3-80 15,0 0-32-15,0 2 0 0,2 1-144 0,0-1 0 0,3 1 0 0,0 0 0 0,3-1-176 0,2 1 176 16,1-1-128-16,4-2 128 0,2 0-128 0,0-2 128 16,2-2-128-16,2-2 128 0,3-2-320 0,-1-2 0 15,0-1 16-15,2-3 0 16,0-2-1472-1,2-2-288-15,-1-4-64 0,2-3-8320 0,1-3-1664 0</inkml:trace>
  <inkml:trace contextRef="#ctx0" brushRef="#br0" timeOffset="132022.24">6357 15147 13823 0,'-5'-4'1216'0,"-1"-2"-960"15,-1-1-256-15,0-2 0 0,0-2 2896 0,-1 0 544 16,0 0 96-16,2-1 32 0,-1-2-1216 0,2 2-240 16,0 0-64-16,1 1 0 0,2 1-640 0,1 2-144 15,2 0-32-15,1 2 0 0,0 2-848 0,-2 4-160 16,7-4-32-16,1 0-16 0,2 4-176 0,1 1 0 15,3 3 0-15,1 1 0 0,0 3 128 0,1 2-128 16,-1 2 192-16,2 1-64 0,-3 1 192 0,-1 1 48 16,-1-1 0-16,-2 1 0 0,0 0-48 0,-2-2 0 0,-3 0 0 0,0-2 0 15,-3-1 48-15,-1-1 0 16,0-3 0-16,0 0 0 0,-1-6 112 0,0 0 32 16,0 0 0-16,0 0 0 0,0 0 48 0,-2-9 16 0,1-3 0 0,1-2 0 15,1-4-192-15,1-1-16 0,1-4-16 0,2-2 0 16,1 0-352-16,1 0 0 0,0 2 0 0,0 2 0 15,2 3-160-15,-1 1-96 0,2 3-32 0,0 3 0 16,1 1-1632 0,-3 3-336-16,1 3-64 0,0 3-16432 0</inkml:trace>
  <inkml:trace contextRef="#ctx0" brushRef="#br0" timeOffset="132413.14">5066 16324 15663 0,'-4'-19'1392'0,"2"11"-1120"0,0-2-272 0,-1 0 0 16,0 0 3072-16,1 1 544 15,0 0 112-15,2 3 32 0,-3-1-1472 0,3 7-304 0,0 0-48 16,0 0-16-16,0 0-736 0,0 0-160 0,0 0-16 0,0 0-16 16,5 8-304-16,-1 3-64 0,1 3-16 0,0 5 0 15,0 2-336-15,0 2-64 0,1 3-16 0,0 3 0 16,2 1-192-16,0 0 0 0,-2 2 0 0,2 14 0 31,0-4-320-31,-3-3-96 0,1-3-32 0,-1 0 0 16,2-3-1728-16,-1-4-336 0,0-6-80 0,-1-2-13008 0</inkml:trace>
  <inkml:trace contextRef="#ctx0" brushRef="#br0" timeOffset="132836.57">4935 16565 26719 0,'0'0'2368'0,"-5"-3"-1888"15,5 3-480-15,-3-5 0 0,2 0 1376 0,3-2 176 16,2 0 48-16,7-4 0 16,3-2-1600-16,4 0-528 0,3-2 0 0,-3 4 0 0,0-3 352 0,4-2 176 15,2-1-160-15,2-3 160 0,-1-2 0 0,0-1 0 16,1-2 0-16,-5 2 0 0,-3-1 0 0,-1 0 0 16,-3 1 0-16,-3 1 160 0,-2 0 32 0,-3 2 16 0,-1 4 0 0,0 2 0 15,-1 3 432-15,-2 3 64 16,-2 1 32-16,0 7 0 0,0 0 224 0,0 0 64 15,0 0 0-15,0 0 0 0,-2 7-416 0,1 2-80 16,-1 5-16-16,2 2 0 0,0 4-512 0,0 2 0 0,2 1 0 16,0 3 0-16,0 3 0 0,2 0 0 0,1 0 0 15,-1 1-144-15,2-1 144 0,0-2 0 0,1-2 0 0,1-1 0 16,-1-4 0-16,0-1 0 0,-1-3 0 0,1-4 0 16,1-4 0-16,-1-1 0 0,1-3 0 0,0-2 0 15,0-4 0-15,1-2 0 0,-1-4 0 0,1-2 0 16,1-4 176-16,1-2 64 0,0-4 16 0,1-1 0 15,0 0 48-15,0 1 16 0,1 0 0 0,2 4 0 16,0 2-192-16,2 2-128 0,0 3 144 0,1 3-144 16,-2 4 128-16,1 2-128 0,-1 4 0 0,1 2 144 15,-2 3-144-15,2 1 0 0,-3 1 0 0,-1 1 0 0,0 1 0 0,-1 0-144 16,-1 0 144-16,5 6-208 16,-2-2-672-16,-2-2-128 0,-2-2-16 0,-3-5-10608 15,0-2-2112-15</inkml:trace>
  <inkml:trace contextRef="#ctx0" brushRef="#br0" timeOffset="133432.49">5960 16259 11055 0,'0'0'480'0,"0"0"112"0,0 0-464 0,0 0-128 16,0 0 0-16,0 0 0 0,0 0 2960 0,6 5 576 15,-6-5 112-15,0 0 32 0,8 0-2128 0,-2-3-416 16,1 0-96-16,0-2-16 0,-2-2-176 0,1-2-32 15,-1-1-16-15,-2-2 0 0,-1-1 272 0,-2 0 48 0,-2-1 16 0,1-1 0 16,-3 0-32-16,-2 1 0 16,0 1 0-16,-1 2 0 0,1 4-352 0,-1 0-80 0,2 3-16 0,-3 2 0 15,1 2-96-15,2 3-32 0,-1 2 0 0,2 4 0 16,1 2-528-16,-1 3 0 0,2 3 0 0,1 3 0 16,2 2-192-16,1 0 192 0,4 1-208 15,-2 0 80-15,3 0 128 0,2 0-160 0,2 0 160 0,7 7-160 16,0-5 160-16,1-5-128 0,0-7 128 0,2-3-128 15,0-1-16-15,-1-5 0 0,-1-3 0 0,0-3 0 16,-2-2 144-16,-2-3-128 0,-1-2 128 0,-2-2-128 0,-1-3 128 0,-1-2 192 16,-3-4-32-16,-2-2-16 0,-2-6 80 0,-3 2 16 15,0 0 0-15,-2 1 0 0,0 2 32 0,-2 2 16 16,1 4 0-16,0 1 0 0,-1 4-48 0,1 3-16 16,3 9 0-16,0 0 0 0,0 0-96 0,0 0 0 15,0 0-128-15,0 0 192 0,0 0-192 0,-3 10 0 16,1 2-144-16,2 3 144 0,2 0-272 0,1 3 32 15,1-1 16-15,2 2 0 0,-1-1 64 0,2-1 16 16,1 1 0-16,1-2 0 0,-2 0 144 0,2-4-160 16,1-2 160-16,1-3-160 0,1-1-96 0,-1-3 0 15,-1-3-16-15,2-2 0 0,0-3-48 0,-1-3 0 16,0-2 0-16,-1-2 0 0,-2-4 320 0,1-1 0 0,-2-3 128 0,1-2-128 16,-3-4 224-16,0 0-48 0,-2 1-16 0,-2 2 0 15,-2 1 16-15,-1 2 0 0,-4 4 0 0,-1 2 0 16,-2 3 96-16,-1 3 32 0,-1 2 0 0,-1 3 0 15,-1 3 16-15,-2 2 0 0,1 2 0 0,0 2 0 32,0 2-624-32,0 2-112 0,2 1-32 0,0 1 0 0,0 1-1248 0,1 2-256 15,0 2-48-15,0 0-15104 0</inkml:trace>
  <inkml:trace contextRef="#ctx0" brushRef="#br0" timeOffset="134356.29">6471 16045 25791 0,'0'0'2304'0,"0"0"-1856"0,0 0-448 0,9-4 0 15,0 2 1136-15,1 1 128 0,1 3 16 16,0 1 16-16,1-1-288 0,1 2-64 0,3 2-16 15,2 2 0-15,-4 2-240 0,-1 1-48 0,1 0-16 0,-1 3 0 16,-1 0-272-16,-1 0-48 0,-1 0-16 0,-4 1 0 16,0-2-64-16,-2 0-16 0,0-1 0 0,-2-1 0 15,0-2 112-15,-2-9 32 0,0 9 0 0,0-9 0 16,0 0-48-16,0 0-16 0,0 0 0 0,0 0 0 16,0 0-32-16,0 0 0 0,-3-6 0 0,-1-2 0 15,2-5 16-15,1-3 0 0,1-5 0 0,1-3 0 16,1-4-272-16,2-4 0 0,0-3 0 0,2 0 0 15,-1 2 0-15,3 4 0 0,0 4-192 0,-1 3 192 16,-1 5-160-16,1 1 160 0,1 5-160 0,0 3 160 0,-3 4-208 0,-5 4 48 16,0 0 16-16,11 6 0 0,-3 0-48 0,-1 2-16 15,-2 2 0-15,0 2 0 0,-2 1-16 0,0 2 0 16,-1 1 0-16,-1-1 0 0,-1 0 224 0,2-1 0 16,0 0 0-16,0-1-144 0,1-1 144 0,1-2 0 15,0-2 0-15,-4-8 0 0,8 7 0 0,-8-7 0 16,10 3 0-16,1-3-128 0,0-2 128 0,0-3-192 15,-2-2 192-15,1-2-192 0,0 0 192 0,0-3 0 16,-1-2 0-16,1-3 0 0,0-3 160 0,-1-1-32 16,-3 1-128-16,1-1 192 0,-2 1-64 0,1 3 0 0,-1 3-128 15,0 3 192-15,-3 3 128 0,-2 8 32 0,0 0 0 0,0 0 0 16,0 0 48-16,0 0 16 0,0 0 0 0,0 0 0 16,0 0-224-16,0 0-64 0,6 9 0 0,1 1 0 15,-3 0-128-15,1 0 0 0,-1 0 0 0,1 0 0 16,-1 1 0-16,0 0 0 0,1-3 0 0,0 1 0 15,1 0 0-15,-1-2 0 0,-5-7 0 0,8 5 0 16,-8-5 0-16,0 0 0 0,8 3 0 0,-8-3 0 16,7-3 0-16,-1-2 0 0,-3-2 0 0,1-2 0 15,-2-1 0-15,0-2 0 0,0-1 0 0,-1-1 128 16,0-2-128-16,-1 2 160 0,0 2-160 0,0 1 160 16,-1 2-160-16,1 1 192 0,-1 3-192 0,1 5 192 15,0 0 64-15,0 0 0 0,0 0 16 0,0 0 0 16,0 0-48-16,0 0-16 0,0 0 0 0,-2 11 0 15,0 0-208-15,1 4 0 0,1 3 128 0,1 4-128 0,-1 2 0 0,1 4 0 16,0 2 0-16,-1 6-160 0,-1 2 160 0,2 5 0 16,-1 3 0-16,-1 4 0 0,0-1 0 0,1 3 0 15,1 2 0-15,1-2 0 0,0-3 0 0,2 1 0 16,-2-4 0-16,1-1 128 0,0-2-128 0,2-3 0 16,0 0 0-16,2-5-128 0,-3-4 128 0,0-5 0 15,-2-2 0-15,1-6 0 0,-3-3 0 0,0-3 176 16,0-12-176-16,-4 7 192 0,4-7 48 0,0 0 16 15,-8 3 0-15,-2-3 0 0,1-3-16 0,-3-3 0 16,1-4 0-16,-2-4 0 16,-4-5-240-16,1-3 0 0,-2-2 128 0,2-4-128 0,-3-3 0 0,4-3 0 15,2 0 0-15,3 1-160 0,1 0 160 0,6 0-160 16,3-1 160-16,4-1-160 0,6-1-32 0,4-2 0 0,3 1 0 0,2 0 0 31,6 0-288-31,0 3-64 0,-1 1-16 0,0 3 0 16,1 4-1552-16,-2 4-320 0,-1 3-64 0,0 5-9152 0,-4 3-1808 0</inkml:trace>
  <inkml:trace contextRef="#ctx0" brushRef="#br0" timeOffset="134733.74">7344 15397 33055 0,'-2'-10'1472'0,"3"3"288"0,2 0-1408 0,0-2-352 15,2 0 0-15,4-1 0 0,0-1 144 0,2 1-144 16,0 1 192-16,2 3-192 0,0-1 944 0,3 3 80 16,-1 1 0-16,3 1 16 0,0 2-128 0,1 5-16 15,0 1-16-15,0 4 0 0,-1 5-240 0,3 2-32 16,1 4-16-16,-1 7 0 0,-2 4 48 0,-2 5 0 15,-2 6 0-15,-2 5 0 0,-3 4-240 0,-4 4-32 16,-3 5-16-16,-5 3 0 0,-1 5-160 0,-6 4-16 0,-3 5-16 0,-3 2 0 16,-4-2-160-16,0-3 192 0,-1-5-192 0,0-4 192 31,-2-6-192-31,-4-6 0 0,-2-4-160 0,-3-5 160 0,-1-1-352 0,1-4 32 0,-3-6 0 0,2-6 0 31,0-1-2208-31,1-5-432 0</inkml:trace>
  <inkml:trace contextRef="#ctx0" brushRef="#br0" timeOffset="137392.59">7077 13560 5519 0,'0'0'240'0,"0"0"64"0,0 0-304 0,0 0 0 15,0 0 0-15,0 0 0 0,0 0 880 0,0 0 112 16,0 0 32-16,0 0 0 0,0 0-656 0,0 0-128 16,-3-2-32-16,3 2 0 0,-5-4 528 0,5 4 96 15,0 0 32-15,-4-3 0 0,4 3-160 0,-4-1-16 16,4 1-16-16,-6-1 0 0,2 0-144 0,4 1-16 16,0 0-16-16,0 0 0 0,-6-1-16 0,6 1 0 15,-4-1 0-15,4 1 0 0,0 0 240 0,0 0 48 0,0 0 16 0,0 0 0 16,0 0-192-16,0 0-32 15,0 0-16-15,0 0 0 0,0 0-320 0,0 0-64 0,0 0-16 0,0 0 0 16,0 0 32-16,0 0 0 0,0 0 0 0,0 0 0 16,4 6 16-16,2 0 0 0,0-2 0 0,2-1 0 15,0 0 224-15,1-2 48 0,0-2 16 0,5-2 0 16,1-1 32-16,3-3 0 0,1-1 0 0,3-3 0 16,3-2-80-16,0-1-16 15,4 1 0-15,-1-1 0 0,1-1-208 0,-2 1-32 0,0 2-16 0,-2 1 0 16,-4 1-160-16,0 1 0 0,-4 0 144 15,-1 2-144-15,-4 0 384 0,-1 2 16 0,-2-1 0 0,-2 2 0 16,-1 0 48-16,-6 4 0 0,0 0 0 0,0 0 0 0,0 0-192 0,0 0-48 16,0 0 0-16,0 0 0 0,0 0-208 0,0 0 176 15,0 0-176-15,0 0 160 0,0 0-160 0,0 0 0 16,0 0 0-16,0 0 0 0,0 0 144 0,0 0-144 16,0 0 160-16,0 0-160 0,0 0 0 0,0 0 128 15,0 0-128-15,4 7 0 0,0 0 0 0,-4-7 0 16,2 7 128-16,0 1-128 0,1 0 0 0,1-1 0 15,-1 1 0-15,1 1 0 0,1 1 0 0,0 1 0 16,1 0 0-16,1 1 0 0,0 0-144 0,1 1 144 16,0 2 0-16,1 0-144 0,0 1 144 0,1 3 0 15,0 2 0-15,0 1 0 0,-1 1 0 0,0 1 0 16,1 2 0-16,1 1-128 0,0 2 128 0,0 3 0 31,1 1 0-31,5 15 0 0,-2-5 0 0,1-2 0 0,-2-2 0 0,0 2 0 0,1 2 0 0,-1-1 0 16,-1-2 0-16,3 1 0 0,-3-1 0 0,1 0 0 15,-1 3 0-15,2-1 0 0,-1 0 0 0,1 1 0 0,-2 0 0 0,2 0 0 16,0-2 0-16,-1 1 0 31,0 0 0-31,-2 2 0 0,-1-1 0 0,1 1 0 0,0-1 0 0,1 0 0 0,0-2 0 0,1 1 0 16,-2 0 0-16,1 2 0 0,0-1 0 0,1 0 0 0,1 1 0 0,-1 0 0 0,0-2 0 0,2-1 0 16,-1-1 0-16,0 0 0 15,1-1 0-15,0 1 0 0,1-1 0 0,0-1 0 0,2-3 0 16,-1 0 0-16,-2-2 0 0,2 2 128 0,-2 1-128 15,2-2 0-15,0-2 0 0,-2 0 128 16,-2-1-128-16,-2-1 0 0,-1-1 128 0,0-3-128 0,-1 1 0 16,-1-3 144-16,-1 0-144 0,-2-1 0 0,0-2 304 0,-1-1-48 15,1-2-16-15,-2 0 0 0,0-1 208 0,-2-2 64 16,-2-2 0-16,-2-1 0 0,-1-2-32 0,1-1 0 16,-1-1 0-16,3-8 0 0,-4 7 16 0,-1-1 0 15,5-6 0-15,-8 5 0 0,1-1-112 0,0-1-32 16,7-3 0-16,-9 2 0 15,1-1-64-15,-1-1-16 0,1 0 0 0,0 0 0 16,0 0-112-16,-2 0-32 0,-1 1 0 0,0-1 0 0,-1 1-128 0,-1 1 0 0,1 0 0 0,0 0 128 16,1 1-128-16,0 1 0 0,0-1 0 0,1 1 0 15,0 1 0-15,2-1 0 0,-2 0 0 0,2 1-176 16,-1-1 176-16,3 1 0 0,-1-1 0 0,2 0 0 16,-2 1 0-16,1-1 0 0,1 0 0 0,5-4-128 15,-8 3-112-15,8-3-16 0,-9 2 0 0,4-1 0 31,5-1-464-31,-8-1-112 0,8 1 0 0,-6-3-16 16,-1-2-1776-16,0 1-368 0,2 0-64 0</inkml:trace>
  <inkml:trace contextRef="#ctx0" brushRef="#br0" timeOffset="148423.91">8491 14168 8287 0,'0'0'736'0,"0"-8"-592"16,1 0-144-16,-1-1 0 0,0-1 1840 0,-1 1 336 0,0 1 64 0,1 0 0 15,2-2-288-15,0 0-64 0,-1 0-16 0,1 0 0 16,0-1-384-16,2 1-80 0,-1 1 0 0,0 2-16 16,2-2-384-16,-1 1-80 15,-1 2-16-15,-3 6 0 0,5-7-352 0,-5 7-80 16,0 0-16-16,0 0 0 0,0 0 112 0,0 0 0 0,0 0 16 0,5 10 0 16,-2 1-256-16,-1 4-48 15,-1 5-16-15,-1 3 0 0,-1 4-272 0,1 0 0 0,-1 2 0 0,1-1 0 0,2 1 0 0,0-2 0 16,-3 0 0-16,3-1 0 0,1-3 0 15,0-7 0-15,-2-2 0 0,1 0 0 0,1-1 256 16,2 0-48-16,0-4-16 0,2 0 0 16,-1-2 256-16,2-1 32 0,1-1 16 0,0-2 0 0,1-2 80 0,1-1 0 15,0-2 16-15,1-1 0 0,1-3-64 0,0 0-16 32,0-1 0-32,7-5 0 0,-2 0-240 0,-2 1-48 0,1-1-16 0,-4 1 0 0,-1 1-208 0,-1 1 144 15,0 1-144-15,-1 2 128 0,-2 0-128 0,-2 2 0 16,1 1 0-16,-7 3 0 0,0 0 0 0,0 0 0 31,6-2 0-31,-6 2-176 0,0 0-704 0,0 0-144 0,0 0-16 0,6 5-16 16,-6-5-2160-16,3 6-432 0,-3-6-96 0</inkml:trace>
  <inkml:trace contextRef="#ctx0" brushRef="#br0" timeOffset="150164.47">9009 14402 5519 0,'0'0'240'0,"0"0"64"0,0 0-304 0,0 0 0 0,0 0 0 0,0 0 0 15,0 0 3264-15,0 0 576 0,0 0 128 0,0 0 32 0,0 0-1824 0,0 0-352 16,0 0-80-16,0 0-16 0,0 0-256 0,0 0-48 15,2-6-16-15,0-3 0 16,0-1-400-16,2 0-96 0,-3 0-16 0,1 0 0 0,0-2-384 0,0 0-96 16,2-2-16-16,-2 2 0 0,-1-1-208 0,0 1-32 15,-1-2-16-15,0 3 0 0,-1 0-144 0,0 3 128 16,0-1-128-16,1 9 128 0,-2-8-128 0,2 8 192 16,0 0-192-16,-6-3 192 0,6 3 0 0,0 0 0 15,-8 4 0-15,3 5 0 0,0 0-192 0,0 2 0 16,1 1 0-16,-2 1-176 0,-1 1 48 0,2 3 0 15,2-1 0-15,0 0 0 0,1-1 128 0,2-5 0 16,0 0-144-16,0 0 144 0,1-1 0 0,2-1-144 16,1 0 144-16,1-1 0 0,0-2 0 0,0 1 0 15,1-2 0-15,0-1 0 0,2-1 0 0,1-1 0 16,0-1 0-16,1-3 0 0,1 0-272 0,1-1 48 16,1-3 16-16,6-4 0 15,-2 0-624-15,1-2-112 0,-1-2-16 0,1 0-16 16,0-1-2576-16,-3-1-512 0,0 0-96 0,-5-2-32 15,0-1 1504-15,-4 0 288 0,-3 1 64 0,-3-3 16 0,-2-3 1680 0,-3 2 352 0,-1 0 64 0,-2 0 16 16,0 0 2448-16,0 3 480 0,-2 4 96 0,0 1 32 16,-1 1-240-16,2 3-48 0,1 2-16 0,3 3 0 15,-1 0-336-15,2 3-64 0,4 3-16 0,0 0 0 16,0 0-1168-16,0 0-224 0,0 0-48 0,-3 11-16 0,0 0-512 0,5 2-160 16,0 1 0-16,1 4 0 0,1 1 128 0,1 3-128 15,1 1 0-15,0 1 0 0,1 2 0 0,0 1 0 16,0 0 0-16,1 0 0 0,-1-1 0 0,0 3 0 15,-1-2 0-15,-1-8 0 0,-1 1-208 0,1 1-48 16,0-2-16-16,1 1 0 16,0-2-1648-16,1-2-336 0,-3 0-64 0</inkml:trace>
  <inkml:trace contextRef="#ctx0" brushRef="#br0" timeOffset="150504.94">9194 14336 14735 0,'-7'-7'640'0,"7"7"160"15,-3-9-640-15,-1 0-160 0,3 1 0 0,1 0 0 0,2-2 2560 0,3 1 496 16,1 0 80-16,4-1 32 0,2-2-2336 0,1-2-448 16,2-3-112-16,3 1-16 0,-2-3-256 0,2-1 0 0,0-1 0 0,-3-1 0 15,-1 0 0-15,-3 2 0 16,-1 0 0-16,-1-1 160 0,-3 0 288 0,-1 0 64 0,-2 1 16 0,-2 0 0 16,-2 0 304-16,-1 2 48 0,-2 3 16 0,0 2 0 15,-1 2 80-15,0 3 32 0,0 0 0 0,-1 4 0 16,6 4-224-16,-9-3-32 15,1 2-16-15,-1 3 0 0,1 3-400 0,1 1-80 0,2 3 0 0,1 2-16 16,-1 4-240-16,3 1-128 0,2 3 128 0,1 3-208 0,0 1 64 0,4 1 16 16,1 0 0-16,2 3 0 0,-2 0 128 15,3 1-128-15,0-1 128 0,0 2-128 0,0-2 128 0,-1 0 0 16,3-2 0-16,-1 0 0 0,-1 2 0 0,1-2 0 16,0-2 0-16,-2-8 0 0,0 2 0 0,0-1 0 15,-2 1 0-15,0-1 0 31,1 0-496-31,-1-2-64 0,0-2-16 0,2 5-10432 0,-4-4-2112 0</inkml:trace>
  <inkml:trace contextRef="#ctx0" brushRef="#br0" timeOffset="150648.41">9354 14369 33695 0,'0'0'1488'0,"1"-7"304"0,0-2-1424 0,3 1-368 15,-1 1 0-15,2-1 0 0,2-1 0 0,2 0 0 16,1-1 0-16,2 0 0 0,2-1-176 0,2 3 176 0,-1-2-208 0,-1 0 80 31,3-1-2192-31,-2 2-432 0</inkml:trace>
  <inkml:trace contextRef="#ctx0" brushRef="#br0" timeOffset="150915.24">8828 14831 34095 0,'-11'4'3024'16,"-1"0"-2416"-16,1 1-480 0,1-2-128 15,3 0 496-15,1 0 80 0,6-3 0 0,0 0 16 16,0 0-272-16,0 0-64 0,10 3-16 0,5-3 0 16,6-3-240-16,10-3 0 0,0-3 0 0,2-3 0 15,3-2 0-15,3-5 0 0,0-3 0 0,3 0 0 16,1-1 0-16,2-1 144 0,2-1-144 0,-3 3 128 0,-4 0-128 0,-4 3 0 15,-5 0 144-15,-4 4-144 16,-3-1-320-16,-3 5-144 0,-4 1-32 0,-2 4 0 16,-4 2-2816-16,-11 4-560 0</inkml:trace>
  <inkml:trace contextRef="#ctx0" brushRef="#br0" timeOffset="151588.9">9200 15199 31439 0,'0'0'1392'0,"0"0"288"0,-4 2-1344 0,4-2-336 0,0 0 0 0,0 0 0 15,0 0 176-15,0 0-48 0,0 0 0 0,0 0 0 16,0 0 128-16,0 0 0 0,0 0 16 0,0 0 0 16,0 0 0-16,0 0 0 0,2-7 0 0,1 2 0 15,1-2 32-15,0 1 0 0,-1-1 0 0,2 1 0 16,-2-2 16-16,0 1 0 0,-1 1 0 0,1-1 0 15,-1 2-128-15,-1-1 0 0,-1 6-16 0,0 0 0 16,0 0 64-16,0 0 16 16,0 0 0-16,0 0 0 0,0 0-64 0,0 0-16 0,0 0 0 0,0 0 0 0,0 0-176 0,-2 6 0 15,0-1 0-15,-1 1 0 0,3-6-144 16,-2 6 144-16,2-6-192 0,-2 6 192 0,2-6 0 0,0 0-128 16,0 0 128-16,0 0 0 0,0 0 0 0,0 0 0 15,0 0 0-15,0 0 0 0,0 0 0 0,0 0 0 16,0 0 0-16,0 0 0 0,0 0 240 0,3-6-48 15,1 0-16-15,-1-2 0 0,1-1-32 0,1 0 0 16,-1-2 0-16,0-1 0 0,1-2-144 0,0-2 128 16,-1-1-128-16,1-1 128 0,2-2-128 0,-2 2 0 15,1-1 144-15,-2 1-144 0,1 1 0 0,-1 1 0 16,-1 2 0-16,-1 2-128 0,0 2-160 0,-1 1-32 16,-4 3 0-16,2 1 0 15,1 5-336-15,0 0-80 0,-4-1-16 0,-2 3 0 16,0 2-272-16,-1 1-64 0,0 2-16 0,-1 1 0 15,-1 0 336-15,0 1 64 0,-2 0 0 0,1-1 16 0,3 0 448 0,1 1 96 16,2-1 16-16,2 0 0 0,0-2 128 0,2-6-128 16,0 0 128-16,4 8-128 0,0-3 128 0,-1 1 256 0,3-2-64 0,1 0-16 15,0-2 304-15,2 0 64 0,2-1 16 0,0 0 0 16,0 0 16-16,1 2 16 0,0-2 0 0,0 1 0 16,-1 1-128-16,0 3-16 0,-1-1-16 0,1 2 0 0,-1-1 176 15,0 2 32-15,-1 0 16 0,1-1 0 16,-4 0-208-16,2 0-64 0,0-2 0 0,-1 1 0 15,1-2-48-15,-1 0-16 0,-1 0 0 0,1-2 0 0,1-1 64 0,-1-1 16 16,1-1 0-16,1-3 0 0,0-1-80 0,1 0 0 16,-1-2-16-16,1 0 0 15,0 0-128-15,-1-2-32 0,0 0 0 0,-1 1 0 16,-2 1-144-16,0-1 128 0,-2 1-128 0,-1 2 128 0,0-1-384 0,-3 2-64 16,2-1-32-16,-2 5 0 15,-2-6-2528-15,0 1-496 0,1-1-96 0</inkml:trace>
  <inkml:trace contextRef="#ctx0" brushRef="#br0" timeOffset="152012.72">9606 13624 9839 0,'0'0'432'0,"0"0"96"0,0 0-528 0,0 0 0 0,0 0 0 0,0 0 0 15,0 0 2320-15,0 0 368 0,0 0 64 0,0 0 0 16,0 0-512-16,1-6-128 0,-1 6 0 0,0 0-16 16,0 0-416-16,2-4-80 0,-2 4 0 0,3-6-16 0,-3 6-400 0,0 0-80 15,0 0-16-15,5-3 0 16,-2-1-272-16,-3 4-64 0,6-3-16 0,0 2 0 15,1 2-208-15,1 2-32 0,1 1-16 0,0 3 0 16,2 1-240-16,3 7-48 0,-1 1-16 0,2 5 0 16,3 4-176-16,1 5 128 0,-3 2-128 0,8 22 128 0,-1 2-128 0,-1 2 0 15,-1 4 144-15,-8-16-144 0,0 7 0 0,-1 6 144 16,0 5-144-16,3 34 0 0,-3-12 192 0,-2-7-192 16,-3-8 192-16,-5-5-192 0,-2-4 0 0,-3-21 0 15,-3 4 0-15,0-1 0 16,-5 0-464-16,-3 0-48 0,-2-1-16 0,-2 1 0 15,-3-4-368-15,-3-1-80 0,-7-2-16 0,-2-3 0 16,-1-2-1616-16,-3-2-320 0</inkml:trace>
  <inkml:trace contextRef="#ctx0" brushRef="#br0" timeOffset="152356.97">8306 14038 11055 0,'-11'-16'976'0,"3"5"-784"15,-2-1-192-15,1 0 0 0,2 0 3344 0,-1 1 624 0,-1 1 128 0,0 3 32 16,3 0-2096-16,6 7-432 0,-7-3-64 0,7 3-32 15,0 0-352-15,-5 6-80 0,1 1-16 0,3 8 0 16,4 3-816-16,1 10-240 0,1 5 0 0,2 9 128 16,2 5-128-16,3 9 0 0,1 5 0 0,-3-14 0 0,2 9 0 0,2 8 0 15,2 6 0-15,0 4 176 0,1 2-176 0,2 0 0 16,1 1 144-16,2-3-144 0,0-2 128 0,2-4-128 16,1-1 160-16,3-6-160 0,3-5 0 0,2-4 128 15,1-5-128-15,6-3 0 16,2-6-1600-16,1-5-352 0,1-5-80 0</inkml:trace>
  <inkml:trace contextRef="#ctx0" brushRef="#br0" timeOffset="165526.21">6272 8628 1839 0,'0'0'160'0,"0"0"-160"15,0 0 0-15,0 0 0 0,0 0 1488 0,0 0 272 16,0 0 48-16,0 0 16 0,0 0-1056 0,0 0-224 0,-2-4-32 0,2 4-16 16,0 0 176-16,0 0 32 15,0 0 16-15,0 0 0 0,0 0-48 0,0 0-16 16,-5-3 0-16,5 3 0 0,-3-4-16 0,3 4-16 16,0 0 0-16,0 0 0 0,-3-3-112 0,3 3-32 0,0 0 0 0,0 0 0 15,0 0-32-15,0 0-16 16,5-4 0-16,1-2 0 0,-5 0-112 0,3-1-32 0,2 0 0 0,0 1 0 15,2-3-96-15,1 2 0 0,0 1-16 0,1 0 0 16,1-1-176-16,1-1 128 0,0 0-128 0,2 1 128 16,-1-1-128-16,-1 1 0 0,0 1 0 0,1-1 128 15,0 0-128-15,-2 3 0 0,1 0 0 16,1 0 128-16,-1 1 0 0,-1 1 0 0,-1 1 0 0,0-1 0 16,-2-1 16-16,0 2 0 0,1 1 0 0,0 1 0 15,-1 2 48-15,-2-1 16 0,1 0 0 0,-2 1 0 16,2 2 32-16,-1 0 0 0,-2 1 0 0,0 0 0 15,1 2 32-15,-3 1 16 0,0 0 0 0,0 0 0 0,-1 4 32 0,2 0 16 16,-1 0 0-16,0 1 0 0,-1 3 16 0,1-1 0 16,1 2 0-16,-1-1 0 0,0 2-144 0,1 0-16 15,1 1-16-15,-1 1 0 0,0 2-176 0,0 0 192 16,2 1-192-16,0 1 192 0,1 2-192 0,-1 0 0 16,1 1 144-16,-2 0-144 0,2 2 128 0,-1 0-128 15,-1-2 160-15,1 2-160 0,2-1 144 0,0-1-144 16,0 2 128-16,1 0-128 0,0-2 0 0,1 2 128 15,2 1-128-15,0-1 0 0,0 0 128 0,1 0-128 16,0 0 128-16,1 0-128 0,-1 0 176 0,1 1-48 16,0 0-128-16,1 2 192 0,1 1-192 0,-1 2 176 0,1 3-176 15,1-1 160-15,-1 1-160 0,1 1 160 16,0 3-160-16,1 2 160 0,0-1-160 0,0 1 0 16,-1 1 0-16,0-1 128 0,-1 0-128 0,-2-1 0 0,0 1 0 0,2-1 0 15,0 0 0-15,-1 0 128 0,1 0-128 0,0 0 0 16,-1 1 128-16,3 0-128 0,-1 0 0 0,2 1 128 15,-3 2 64-15,2 0 0 0,0-1 0 0,1 3 0 16,0 3-64-16,0 1 0 0,2 1 0 16,-2 1 0-16,-1 0-128 0,1 0 192 0,-2 0-192 0,2 1 192 15,-3-1-192-15,1-1 160 0,-2-3-160 0,-1-1 160 16,-2-5-32-16,-1-2 0 0,0-4 0 0,-3-2 0 0,-1-3 192 0,0 1 48 16,-1-2 0-16,0-1 0 0,-2-2 0 0,-1-1 0 15,0-3 0-15,0 0 0 0,-1-3 144 0,-1-2 16 16,-1 0 16-16,-1-2 0 0,1-4-112 0,-1 1-32 15,0-3 0-15,-1-1 0 0,-2-1-32 0,1 2-16 16,-2-4 0-16,0-1 0 0,-1 0 16 0,-3 0 0 16,-1-1 0-16,-2-2 0 0,-1 0-128 0,-2-1-32 15,1-1 0-15,-3-1 0 0,-1-1-32 0,-1 0-16 16,1-1 0-16,0 2 0 0,1-3-160 0,0-1 192 16,0-1-192-16,2 0 192 0,1 0-192 0,-2 0 0 15,3-1 0-15,1-1 0 0,-1 1 0 0,2 0-176 16,0-2 16-16,1 2 0 15,1 0-1344-15,0-2-272 0,3 1-48 0,0-1-10224 16,0 0-2048-16</inkml:trace>
  <inkml:trace contextRef="#ctx0" brushRef="#br0" timeOffset="167864.14">7240 8675 21471 0,'0'0'960'0,"-2"-6"192"0,-2 2-928 0,1-2-224 15,1 1 0-15,2-1 0 0,-2 1 944 0,1-1 144 16,0 1 16-16,1 5 16 0,0 0 352 0,0 0 80 16,0 0 16-16,0 0 0 0,0 0-768 0,0 0-160 15,0 0-16-15,1 7-16 0,0 3-304 0,1 4-64 0,0 2-16 0,0 5 0 16,1 4-96-16,0 4-128 16,-1 2 176-16,0 2-176 0,0 2 192 0,3 0-64 0,-1-1 0 0,1-2-128 15,-2-2 128-15,0-3-128 0,2 0 0 0,-1-4 0 16,2-3 192-16,-2-3 0 0,0-3-16 0,1-1 0 0,-1-4 384 0,1-1 80 15,-1-2 0-15,0-2 16 0,2-2-144 16,0 0-48-16,3-2 0 0,-1-1 0 0,1 0-160 0,1-2-48 16,1-1 0-16,2-2 0 0,-1-1-64 0,1 1 0 15,1-2-16-15,2 0 0 0,-1 0-176 0,0-1 0 16,-2-1 144-16,1 1-144 0,-2 1 0 0,-1 1 0 16,0-2 0-16,3-2 0 15,-1 0-704-15,-2 1-64 0,-2 1-16 0,1 2 0 16,1 0-2224-16,-2-1-448 0</inkml:trace>
  <inkml:trace contextRef="#ctx0" brushRef="#br0" timeOffset="168193.52">7643 8922 17503 0,'0'0'1552'0,"0"0"-1232"0,0 0-320 0,0 0 0 15,0 0 1872-15,0 0 320 16,0 0 64-16,0 0 16 0,0 0-1312 0,2-6-256 15,1-2-48-15,1 0-16 0,1 0-240 0,0 1-48 0,1-2-16 0,-1-1 0 16,1 0-80-16,-2 0-32 0,1-1 0 0,-2 0 0 16,-1-1-32-16,-2 0-16 0,-2 1 0 0,1 1 0 15,-1 0 16-15,-2 1 0 16,0 2 0-16,-2 1 0 0,1 3 256 0,-1 2 64 16,0 2 16-16,-1 3 0 0,1 2 144 0,0 3 32 0,2 2 0 0,-1 2 0 15,0 2-352-15,2 3-64 16,-1 2-16-16,3 2 0 0,1 0-80 0,1 1-32 0,1-1 0 0,1 0 0 0,-1-2-160 0,2-2 0 15,2 0 0-15,0-3 128 0,2 0-128 0,1-2 0 16,1-2 0-16,1-2 0 0,0-2 0 0,1 0 0 16,1-3 0-16,1 0 0 0,1-2-240 0,0-4-80 15,2-4 0-15,9-4-16 16,-3-3-2352-16,-2-4-480 0,-5-3-96 0</inkml:trace>
  <inkml:trace contextRef="#ctx0" brushRef="#br0" timeOffset="168366.04">7842 8664 26831 0,'-15'2'1184'0,"15"-2"256"0,-6 2-1152 0,0 0-288 16,6-2 0-16,-4 5 0 0,1 0 640 0,-1 2 80 16,2 0 16-16,1 2 0 0,0 2 144 0,2 2 16 15,1 2 16-15,1 2 0 0,2 3-416 0,1 1-96 16,0 1-16-16,2 2 0 0,0 3-224 0,1-1-160 16,-1 0 192-16,2 2-192 0,1-2 128 0,-1 1-128 0,-1-1 0 0,-1 1 0 31,1-3-224-31,1-1-160 0,-1 1-16 0,0-3-9600 15,-2-1-1920-15</inkml:trace>
  <inkml:trace contextRef="#ctx0" brushRef="#br0" timeOffset="168694.36">7827 9023 23951 0,'-14'-8'1056'0,"10"4"224"0,-1-1-1024 0,2-1-256 0,1 0 0 0,2-1 0 15,2-1 1136-15,1 1 160 16,2-2 48-16,2-1 0 0,4-2-864 0,0-1-160 0,3-3-48 0,2-1 0 15,2-3-272-15,-1-2 0 0,1-1 0 0,-2-1 0 16,1-2 0-16,-3 0 0 0,-1-1 0 0,-2 2 0 0,-1 1 128 0,-2 2-128 16,-3 0 144-16,0 3-144 0,-2 4 224 0,-5 1-48 15,1 3-16-15,-1 2 0 0,-2 2 368 0,1 3 80 16,3 4 16-16,-5-1 0 0,-1 1 32 0,-1 4 16 16,1 2 0-16,-1 1 0 0,1 2-336 0,0 2-64 15,2 1-16-15,0 2 0 0,1 3-256 0,2 1 160 16,2 1-160-16,2 2 128 0,2 2-128 0,0 2 0 15,2 0 0-15,1 0 0 0,-1-1 0 0,2 2 0 0,1-1 0 0,2 0 0 16,-1 1 0-16,1-2 0 16,-1-1 0-16,0 0 0 0,0-2 0 0,0 0 0 0,-3-1 0 0,2-1 128 15,-1-1-128-15,-1 0-176 16,0-2 48-16,-2-1-10640 16,-2 0-2128-16</inkml:trace>
  <inkml:trace contextRef="#ctx0" brushRef="#br0" timeOffset="168842.22">7963 9104 25791 0,'-9'-6'2304'0,"9"6"-1856"0,-5-3-448 0,5 3 0 16,-1-6 2128-16,4 0 336 0,2 0 64 0,1 0 16 15,2-1-2016-15,3-1-400 16,1-2-128-16,5-2 0 0,2 0 128 0,3-1-128 0,0-2 128 0,11-7-128 16,-3 2-960-16,1 0-288 0,-1 0-48 0</inkml:trace>
  <inkml:trace contextRef="#ctx0" brushRef="#br0" timeOffset="169352.58">7397 9755 27647 0,'0'0'2448'0,"0"0"-1952"0,0 0-496 0,0 0 0 0,0 0 992 0,0 0 96 16,0 0 32-16,0 0 0 0,7-6-656 0,5 0-128 15,4-1-16-15,4-3-16 0,3-3 208 16,6-2 32-16,2-3 16 0,5-3 0 0,4-2-288 0,3-1-48 15,5 0-16-15,5-4 0 0,2 0-80 0,-2 0-128 16,-4 1 176-16,1-1-176 0,-1 1 144 16,-1 1-144-16,-1 1 0 0,-3 3 144 0,-4 4-144 0,-2 1 0 15,-5 0 144-15,-5 3-144 0,-5 2 144 0,-3 3-144 16,-5 1 192-16,-4 4-192 0,-4 1 0 0,-7 3 0 16,0 0-192-16,0 0 48 15,-6 5-592-15,-3 4-112 0,-3 1-32 0,-4 2 0 16,-1 3-784-16,-2 3-176 0,-3 2-16 0</inkml:trace>
  <inkml:trace contextRef="#ctx0" brushRef="#br0" timeOffset="170088.97">7923 10241 9215 0,'-9'10'400'0,"5"-6"96"0,-1 1-496 0,1-1 0 16,4-4 0-16,0 0 0 0,-4 4 3776 0,4-4 640 16,0 0 144-16,0 0 32 0,0 0-2896 0,0 0-576 0,0 0-112 0,0 0-32 15,0 0-288-15,0 0-64 0,0 0-16 0,0 0 0 16,0 0-64-16,0 0-16 0,0 0 0 0,0 0 0 16,5-4 112-16,0 1 0 0,-2-3 16 0,1 1 0 15,1-2-320-15,-2 1-64 0,0-1-16 0,-2 1 0 16,2-1-128-16,-2 0-128 0,0 2 192 0,-1 5-192 0,3-6 144 0,-3 6-144 15,0 0 0-15,0 0 144 0,0 0-144 0,0 0 160 16,0 0-160-16,0 0 160 0,0 0-160 0,0 0 128 16,0 0-128-16,0 0 128 0,0 0-128 0,-1 7 0 15,-1-2 0-15,0 1 128 0,0-1-128 0,2-5 0 16,-1 6 0-16,1-6 0 0,0 0 0 0,0 0 0 16,0 0 0-16,0 0 0 0,0 0 160 0,0 0-160 15,0 0 192-15,0 0-192 0,0 0 368 0,6-6-48 16,-1 0 0-16,1-3 0 0,-1-1-128 0,3-2-16 15,-4-2-16-15,4-4 0 0,0-2-160 0,1-3 192 0,1-2-192 0,-1-3 192 16,0 0-192-16,1-2 0 16,-1-2 144-16,1-1-144 0,0 1 0 0,-3 0 0 15,-2 4-192-15,1-7 64 16,0 8-240-16,-4 9-32 0,-5 5-16 0,0 6 0 16,-2 2-176-16,0 3-48 0,-1 1 0 0,-2 5 0 15,2 3-208-15,-1 4-48 0,0 3-16 0,-1 3 0 16,-1 0 80-16,1 3 32 0,1 0 0 0,1 1 0 15,0 0 128-15,2-8 32 0,2 0 0 0,1 0 0 0,-1 0 384 0,2-1 96 0,1-1 16 0,0-1 0 0,1-2 144 0,1 0 0 16,2-1 0-16,0-2 0 0,1 1 288 0,0-3 96 16,1 0 0-16,1 1 16 0,1-2 256 0,2 1 48 15,1 0 16 1,0 1 0-16,-1-1 64 0,0 0 16 0,0 2 0 0,1-2 0 0,1 2-96 0,1 2-32 16,1 0 0-16,-1-1 0 0,-1 1-224 0,0-1-64 15,1 1 0-15,-1-1 0 0,-2-1-64 0,0 1 0 16,-1-2-16-16,-2-1 0 0,0-1-32 0,-1 1 0 15,0-2 0-15,0 0 0 0,-1-1 64 0,-6 0 16 16,5-2 0-16,-1-2 0 0,0 0 0 0,-1-2 0 16,1-1 0-16,2-2 0 0,-2-2-192 0,0-1-32 15,1-1-128-15,2-2 192 0,-1 0-192 0,5-5-208 16,0 0 32-16,-2 1 16 16,-1-2-1552-16,0 1-304 0,-3 1-64 0,1 2-14672 0</inkml:trace>
  <inkml:trace contextRef="#ctx0" brushRef="#br0" timeOffset="170606.89">8191 7922 20671 0,'0'0'912'0,"0"0"192"0,0 0-880 0,0 0-224 15,0 0 0-15,0 0 0 0,0 0 512 0,0 0 64 16,2-7 16-16,-2 7 0 0,0 0 544 0,0 0 96 15,2-8 32-15,-2 8 0 0,0 0-160 0,0 0-16 16,0 0-16-16,0 0 0 0,10-3-352 0,-10 3-64 16,0 0-16-16,8 2 0 0,0 2-240 0,-1 1-48 15,-7-5-16-15,10 7 0 0,0 3-112 0,1 1-32 16,1 2 0-16,3 4 0 0,-1 2-64 0,4 3-128 16,-2 2 176-16,3 3-176 0,-1 5 176 0,2 6-176 15,0 2 160-15,2 6-160 0,0 6 224 0,2 8-48 16,1 4-16-16,-9-14 0 0,2 8 32 0,1 8 0 15,2 8 0-15,-1 7 0 0,0 5-48 0,0 3 0 0,-3 1 0 0,5 47 0 16,-7-18-16-16,-4-14 0 16,-3-7 0-16,-4-8 0 0,-5-5 32 0,-3-7 0 0,-4-5 0 0,-1-25 0 15,-3 3-160-15,-3 3 0 0,-5 1 144 0,-13 25-144 32,1-11-352-32,0-6-144 0,-2-4-16 0,10-21-16 15,-4 0-1280-15,-4 4-256 0,-4-1-48 0,0-2-12288 0</inkml:trace>
  <inkml:trace contextRef="#ctx0" brushRef="#br0" timeOffset="171184.81">6846 8062 21183 0,'-10'-4'1888'0,"1"-1"-1504"0,1 1-384 0,-1 2 0 15,0 2 384-15,1 1 0 0,8-1 0 0,-8 3 0 16,1 1 208-16,1 3 48 0,1 1 16 0,1 3 0 16,0 3 64-16,2 4 16 0,1 0 0 0,1 4 0 15,0 4-160-15,2 3-48 0,1 3 0 0,2 6 0 16,0 4 128-16,3 8 32 0,1 4 0 0,2 4 0 15,2 5-304-15,2 3-48 0,3 2-16 0,2 4 0 16,1 2-128-16,4 7-16 0,3 3-16 0,5 4 0 0,1 3-160 0,-11-30 0 16,1 8 0-16,5 6 128 0,2 1-128 0,4 1 128 15,2-3-128-15,1-1 128 0,2-3 0 0,1-3-128 16,-1-5 192-16,2-6-64 0,-2-2 128 0,-2-6 0 16,-1-4 16-16,-1-4 0 0,-1-4-32 0,-1-1-16 15,0-3 0-15,0-3 0 0,-2-3-48 0,-1-2-16 16,0-4 0-16,-2-2 0 0,-1-2-16 15,-1-4 0-15,-3-2 0 0,-2-1 0 16,-2-4-16-16,-4 0 0 0,-1-3 0 0,-2-2 0 0,-4-2-288 0,-1-1-64 16,-2-1-16-16,-2-1 0 15,-1-2-2000-15,-3 1-384 0,0-3-96 0</inkml:trace>
  <inkml:trace contextRef="#ctx0" brushRef="#br0" timeOffset="174548.31">13066 16367 2751 0,'0'0'128'0,"0"0"16"0,0 0-144 0,0 0 0 0,0 0 0 0,0 0 0 16,0 0 1792-16,0 0 336 0,0 0 64 0,0 0 16 16,-6 4-1168-16,2 3-224 0,0 2-48 0,3 3-16 15,1 3-240-15,0 4-64 0,0 2 0 0,3 2 0 16,-2 1-176-16,2 4-32 0,0 1-16 0,2 3 0 16,-1 1-48-16,0 1-16 0,1 1 0 0,-1-1 0 15,1-1-32-15,0-3 0 0,1-1 0 0,-1-1 0 16,1-1-128-16,-1-5 0 0,0-3 0 0,-1-2 0 15,0 0 0-15,0-2 240 0,-2-2-64 0,-1-2-16 16,-1-1-160-16,-1-1 192 0,-1-1-192 0,2-8 192 16,-5 9 32-16,5-9 16 0,-4 6 0 0,4-6 0 0,0 0-80 0,-8 2-16 15,8-2 0-15,-8-4 0 0,2-1 240 0,1-4 32 16,2-3 16-16,1-3 0 0,-4-2 208 0,3-4 32 16,-2-2 16-16,0-4 0 0,2-2-336 15,0-7-64-15,-1-3-16 0,2-3 0 0,-1-1-128 0,2-1-16 16,0 0-128-16,0 2 192 0,-2 2-192 0,1 1 144 15,-1 3-144-15,1 4 128 0,-1 3 112 0,2 5 16 16,0 3 0-16,0 4 0 0,-1 2-64 0,1 4-16 16,0 0 0-16,1 5 0 0,0 6 0 0,0 0 0 15,0 0 0-15,0 0 0 0,0 0-176 0,0 0 0 16,1 14 0-16,0 5 128 0,0 4-128 0,1 4-144 16,2 5 144-16,-2 5-208 0,-2 1 208 0,0 7 0 15,1 5 0-15,-1 1-144 0,0 4 144 0,2 0 0 16,-1-1 0-16,1-3 0 0,1-4 0 0,-1-2 0 0,0-3 0 0,0-3 0 15,0-3 0-15,1-3 0 0,0-2 0 0,-1-3 0 16,0-1 0-16,0-4 0 0,0-3 0 0,-1-3 0 16,-1-1 0-16,0-4 0 0,0-2 0 0,0-10 128 15,0 0 0-15,0 0 0 0,0 0 0 0,0 0 0 16,0 0 96-16,0 0 32 16,-1-11 0-16,1-5 0 0,1-3-64 0,1-5 0 0,1-5 0 0,-2-7 0 15,0-2-192-15,2-6 0 0,-1-5 0 0,0-3 0 16,0-4 0-16,-1-3 0 0,-1-1 0 0,0 0 0 15,-1 1 0-15,0 5 0 0,0 6 0 0,0 4 0 16,-1 4 0-16,1 9 176 0,1 7-176 0,0 5 160 16,0 5 96-16,-2 4 0 0,2 10 16 0,0 0 0 15,0 0-144-15,0 0-128 0,0 0 144 0,-1 12-144 0,1 5 0 16,1 5 0-16,1 4-128 0,-1 5 128 0,-1 5-160 16,0 4 160-16,0 2-128 0,0 3 128 0,0 3 0 0,0 1-128 15,-1-2 128-15,1-1 0 0,0-1 0 0,1-3 0 16,0-5 0-16,-1-3 0 0,-1-8 0 0,0-4 0 15,1-6 0-15,0-4 0 0,0-3 0 0,0-9 0 16,0 0 0-16,0 0 128 0,0 0 112 0,2-12 16 31,0-3 16-31,0-6 0 0,0-6 768 0,2-3 160 0,-1-8 16 0,0-5 16 0,1-5-960 0,-1-6-272 16,-1-3 0-16,0 0 128 16,0 3-912-16,-2 7-192 0,0 8-48 0,0 8 0 0,-3 8 1024 0,0 8 0 0,1 5 224 0,2 10-32 15,0 0 208-15,-5 8 48 0,1 7 16 0,1 8 0 16,-2 7-464-16,1 7 0 0,-3 6-128 0,1 6 128 15,-1 5-176-15,1 0 176 0,2 1-160 0,1 1 160 32,1 0-704-32,0-1-64 0,1-2 0 0,-1-2 0 15,2-4-2448-15,2-6-496 0</inkml:trace>
  <inkml:trace contextRef="#ctx0" brushRef="#br0" timeOffset="175881.29">13172 16969 8287 0,'0'0'736'0,"0"0"-592"0,0 0-144 0,0 0 0 15,0 0 256-15</inkml:trace>
  <inkml:trace contextRef="#ctx0" brushRef="#br0" timeOffset="179574.96">10288 17886 2751 0,'0'0'256'0,"0"0"-256"15,0 0 0-15,0 0 0 0,0 0 1328 0,0 0 208 16,0 0 64-16,9 0-3392 16,2 0-656-16</inkml:trace>
  <inkml:trace contextRef="#ctx0" brushRef="#br0" timeOffset="187882.96">13986 18031 4607 0,'0'0'192'0,"0"0"64"0,0 0-256 0,0-7 0 16,0 7 0-16,1-8 0 0,-1 8 1792 0,4-8 304 0,-4 8 64 15,4-7 16-15,-4 7-1024 0,5-8-208 16,-5 8-48-16,3-8 0 0,-3 8-352 0,0 0-80 0,0-9-16 0,0 9 0 16,-2-7 0-16,-2 0 0 15,0 2 0-15,-2 0 0 0,-1 0-320 0,-2 0-128 0,-2 0 0 0,-1 0 0 16,-1 1 176-16,4 1-176 0,-3 0 192 0,-3 0-192 16,-1 0 160-16,-4-2-160 0,-2 2 128 0,-1-1-128 15,0-1 224-15,-19-2-32 0,5-2-16 0,3 2 0 16,-2 2-176-16,3 0 0 0,-1 0 0 0,-2 2 0 15,-6-1 0-15,-2 1 0 0,-6-1-176 0,-1-1 176 16,-1 1 0-16,3-1 0 0,-2 1 0 0,2 2 176 16,3 1-176-16,-3 2-192 0,0-3 32 0,2-1 16 15,1 1 144-15,4-1 0 0,3-3 0 0,4 3 0 16,1 0 0-16,4 1 0 0,2-3 0 0,5 3 0 16,2 0 336-16,2 1 0 0,2-2 0 0,2 1 0 0,-1 1-32 15,1-1-16-15,1 0 0 0,-2 0 0 0,-1-2 176 0,0 1 48 16,1 1 0-16,1 1 0 0,2-2-192 0,1 2-16 15,-1-2-16-15,2 2 0 0,1 0-96 0,2 1-32 16,-2-1 0-16,3 2 0 0,0 0-160 0,1 0 0 16,0 0 0-16,-1 0 0 0,7-1 0 0,-5 4 0 15,5-4 0-15,-7 3 0 0,1-1 0 0,0 1 0 16,-4 0 0-16,2-1 0 0,1 1 0 0,-1 0 0 16,0 0 0-16,0 0 0 0,0 0 0 0,0 2 0 15,-1-2 0-15,1 1 0 0,0 1 0 0,0-1 0 16,-1 0 0-16,3 1 0 0,0 0 0 0,1 1 0 0,-3-1 0 15,0 3 0-15,2 1 0 0,-1 1 0 0,2 1-144 0,-1 3 144 16,0 3-144-16,0 1 144 16,-1 3-208-16,1 2 80 0,-1 0 128 0,1 5 0 0,-2 0 160 0,0 5-160 15,-1 3 0-15,1 1 0 0,-1 2 0 0,0 0 0 16,-1 1 0-16,6-17 0 0,-2 4 0 0,2 5 0 16,1 2 0-16,0 3 0 0,2 1 0 0,1 0 0 15,1-2 0-15,3 28 0 0,0-13 0 0,-1-24 0 16,2 1 0-16,0 3 0 0,2 2 144 0,-1 1-144 15,2 3 128-15,1 0-128 0,-2 0 128 0,8 28-128 16,-3-13 128-16,-8-32-128 0</inkml:trace>
  <inkml:trace contextRef="#ctx0" brushRef="#br0" timeOffset="188555.69">13869 18069 12431 0,'0'-15'544'15,"1"10"128"-15,1-2-544 0,2 0-128 0,-1-1 0 0,0-1 0 0,0 1 1264 0,2 2 208 16,-2 0 64-16,3-4 0 0,1 4-672 0,-7 6-128 16,7-5-32-16,-7 5 0 0,0 0-304 0,7-2-64 15,-7 2-16-15,10 2 0 16,-10-2-144-16,10 5-48 0,-10-5 0 0,10 8 0 16,-1 1-128-16,-3 2 192 0,1 0-192 0,1 4 192 0,-4 1-192 0,3 3 192 15,-3 3-192-15,3 2 192 0,-2 4-192 16,1 1 0-16,0 1 0 0,-1 1 128 0,-1 1-128 0,-1 3 0 0,2 6 0 15,-3-16 128-15,-1 7-128 0,1 3 0 0,1 4 0 0,-1 0 0 16,0 0 0-16,0-2 0 0,1 3 0 0,1 1 0 16,-1 2 0-16,0 1 0 0,1 3 0 0,-1-1 128 15,0 0-128-15,2-1 0 0,-3-2 0 0,3 26 128 16,-4-63-128-16,-1-6 0 0</inkml:trace>
  <inkml:trace contextRef="#ctx0" brushRef="#br0" timeOffset="188759.11">14273 18779 19343 0,'0'0'1728'0</inkml:trace>
  <inkml:trace contextRef="#ctx0" brushRef="#br0" timeOffset="191627.06">9030 12592 11055 0,'0'0'976'0,"-1"-8"-784"15,2 0-192-15,-1 1 0 0,0-1 1328 0,1 0 208 16,0 2 64-16,0-1 0 0,0 1-432 0,1 0-80 15,-2 6 0-15,4-5-16 0,-1 0-96 0,-3 5-16 16,0 0 0-16,6-1 0 0,-6 1-416 0,6 1-96 16,-1 2 0-16,1 3-16 0,-1 2-160 0,0 2-16 15,-1 1-16-15,1 1 0 0,-1-1-240 0,-1 1 176 16,1 1-176-16,-1 0 160 0,0 0-160 0,1-1 128 16,-1-1-128-16,0-2 128 0,2-1 16 0,-3-1 0 0,2-2 0 0,2-1 0 15,-6-4 496-15,6 4 80 0,2-3 32 0,0-1 0 16,0-2-48-16,3-2-16 0,3-1 0 0,-1-2 0 15,4-3-224-15,2-1-32 0,3-4-16 0,1-4 0 32,1-3-32-32,4-2 0 0,2-3 0 0,0-3 0 0,2-4-160 0,1-3-32 0,1-1-16 0,3 1 0 31,0 0-176-31,1 1 0 0,-2 1 0 0,-1 1 128 0,-2 1-128 0,-2 3 0 0,-4 4 0 0,-2 2 0 0,-5 4-368 0,-2 2 48 16,-3 3 16-16,-2 1 0 15,-4 3-320-15,-1 3-64 0,-1 2-16 0,-7 6 0 16,0 0-1600-16,0 0-336 0,0 0-64 0</inkml:trace>
  <inkml:trace contextRef="#ctx0" brushRef="#br0" timeOffset="192020.15">9030 12549 2751 0,'0'0'256'0,"-1"-6"-256"16,-1 0 0-16,2 0 0 0,2 1 4800 0,-2 5 928 0,0 0 176 0,0 0 48 16,0 0-4576-16,0 0-912 15,0 0-176-15,6 4-32 0,-1 2 96 0,-1 1 32 16,-1 3 0-16,1 1 0 0,-1-1-128 0,0 1-32 0,0 1 0 15,2 2 0-15,-1-1-16 0,2-1 0 0,-1 0 0 0,2-1 0 16,-1-2 144-16,2-2 32 0,0-1 0 0,2-2 0 16,1 0 384-16,2-3 64 0,0-2 32 0,4-3 0 15,1-1 0-15,3-4 0 0,2-3 0 0,5-2 0 16,-1-6-208-16,4-3-32 0,1-5-16 0,3-4 0 16,3-5-272-16,1-4-48 0,4-3-16 0,3-2 0 15,3-2-144-15,-2 1-128 0,-2 1 192 0,-3 4-192 0,-5 4 0 0,-3 4 0 16,-2 5 0-16,-6 4 0 0,-5 3 0 0,-4 4 0 15,-3 3 0-15,-3 3-192 16,-2 2-528-16,-2 2-112 0,-4 4 0 0,-3 4-10144 16,0 0-2016-16</inkml:trace>
  <inkml:trace contextRef="#ctx0" brushRef="#br0" timeOffset="192161.03">9914 12151 30399 0,'0'0'1344'0,"0"0"288"0,0 0-1312 0,0 0-320 16,-3 4 0-16,-4 3-8944 15,2 2-1856-15</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1T13:12:04.125"/>
    </inkml:context>
    <inkml:brush xml:id="br0">
      <inkml:brushProperty name="width" value="0.05292" units="cm"/>
      <inkml:brushProperty name="height" value="0.05292" units="cm"/>
      <inkml:brushProperty name="color" value="#FF0000"/>
    </inkml:brush>
  </inkml:definitions>
  <inkml:trace contextRef="#ctx0" brushRef="#br0">11252 5079 19343 0,'0'0'1728'0,"0"0"-1392"15,0 0-336-15,0 0 0 0,0 0 624 0,0 0 48 16,0 0 16-16,0 0 0 0,0 0 48 0,0 0 16 0,0 0 0 0,0 0 0 16,5-4 0-16,3 2 0 15,3 0 0-15,2 0 0 0,4 0-208 0,4-1-32 0,4 1-16 16,6 0 0-16,4 1-320 0,6-2-176 0,4-2 192 0,3 0-192 16,3-1 224-16,3 1-64 0,3-2-16 0,7 1 0 15,5-2-144-15,1 1 192 0,1-2-192 16,-1 2 192-16,0-1-192 0,4 1 0 0,1 1 0 0,-5-2 0 15,-4 0 144-15,-3 1-144 0,-4-1 160 0,-4 4-160 16,-4-2 128-16,-3 2-128 0,-5-1 0 0,-4 2 144 16,-6 1-144-16,-6 0 0 0,-4-1 0 0,-4 2 128 15,-6 0-128-15,-5 0-144 0,-8 1 144 0,0 0-208 16,0 0-176-16,-7 0-48 0,-4 1 0 16,-4 1 0-16,-3 1-1744 0,-4 1-368 15,-3 2-64-15</inkml:trace>
  <inkml:trace contextRef="#ctx0" brushRef="#br0" timeOffset="377.17">11427 5320 8287 0,'-10'-1'736'0,"-2"-2"-592"16,-2 1-144-16,1 0 0 0,0-1 3424 0,0 0 656 15,1 1 128-15,1 0 16 0,0-1-1984 0,2 1-416 16,1 0-80-16,3 1-16 0,5 1-368 0,0 0-80 16,0 0 0-16,0 0-16 0,0 0-512 0,0 0-112 15,0 0 0-15,11 0-16 0,4 1-304 0,6 1-64 16,4-2-16-16,8 0 0 0,8-2-240 0,5 1 144 16,5-2-144-16,5-1 128 0,6-1-128 0,7 0 0 0,8-2 0 0,2-1 128 15,1-1-128-15,4-2 0 0,2-3 0 0,3 2 0 16,-1-1 0-16,-1 0 0 0,-8 0 0 0,-3 1 0 15,-4 2 0-15,-6 0 0 0,-3 2-144 0,-9 1 144 0,-8 2-320 0,-8 1 64 16,-8 0 0-16,-6 1 0 16,-8 1-176-16,-4 1-16 15,-4 0-16-15,-8 1 0 0,0 0-32 0,0 0 0 0,-7 0 0 0,-3 1 0 16,-2 0-368-16,-2-1-80 0,-3 1-16 0,0 0-8272 16,0 0-1664-16</inkml:trace>
  <inkml:trace contextRef="#ctx0" brushRef="#br0" timeOffset="533.4">13028 5136 35007 0,'0'0'3120'0,"0"0"-2496"16,0 0-496-16,0 0-128 0,0 0-128 0,0 0-64 16,0 0 0-16,0 0 0 0,0 0 192 0,0 0 0 15,-3-2 0-15,3 2 0 16,-4-4-544-16,-2 1-80 0,6 3-16 0,-4-2-13968 0</inkml:trace>
  <inkml:trace contextRef="#ctx0" brushRef="#br0" timeOffset="4955.74">14070 4448 25567 0,'-7'-8'1136'0,"7"8"224"0,-3-4-1088 0,3 4-272 0,-1-5 0 0,1 5 0 16,0 0 432-16,0 0 16 0,0 0 16 0,0 0 0 0,0 0 416 0,0 0 80 15,0 0 0-15,5 8 16 0,-1 1-368 0,1 4-80 16,1 1-16-16,-1 3 0 0,0 4-80 0,-1 2-32 15,-2 3 0-15,0 0 0 0,0 1-112 0,-1-1-32 16,-1 0 0-16,0 1 0 0,-1-1-128 0,-1-1-128 16,0 0 144-16,0-3-144 0,-1-1 160 0,-1-3-160 15,1 0 160-15,-1-3-160 0,-1 0 176 0,1-3-176 0,-2-2 192 0,1-4-192 16,1 0 224-16,-2-3-64 16,6-3-16-16,-7 0 0 0,2-2 128 0,-1-3 32 15,2 0 0-15,0-6 0 0,-2-5-64 0,2-3-16 0,-1-6 0 0,2-3 0 16,1-5-224-16,1-2 0 15,0-1 0-15,2 0 0 0,1 0 0 0,1 1 0 0,1 2 0 0,1 2 0 16,2 2 304-16,1 4 112 0,2 2 32 0,0 3 0 16,1 4-256-16,0 2-64 0,1 3 0 0,3 3 0 15,0 0 64-15,0 1 0 0,0 3 0 0,0 3 0 16,2 2-192-16,-1 1 0 0,0 1 0 0,-2 4 0 16,-2 2 0-16,0 1 0 0,-2 1 128 0,-2 1-128 15,-4 1 144-15,-2 1-144 0,-2 2 160 0,-2 0-160 16,-2 2 128-16,-2-1-128 0,-3 1 0 0,-1-2 0 15,-1 1 0-15,-1-2 0 0,1-1 0 0,-1-1 0 16,1-1 0-16,0-1 0 0,0-2-128 0,1-2 128 16,2 0-1648-16,0-2-208 0,2-2-64 0,2-1-9120 15,4-2-1824-15</inkml:trace>
  <inkml:trace contextRef="#ctx0" brushRef="#br0" timeOffset="5114.24">14345 4461 26719 0,'0'0'2368'0,"0"0"-1888"16,0 0-480-16,4 5 0 0,1 1 1312 0,-1 0 160 15,-1 2 48-15,1 1 0 16,-2 1-96-16,2 2-16 0,-4 1 0 0,1 2 0 0,1 1-576 0,-1 0-128 0,-1 2-32 0,1-2 0 16,-1 0-672-16,0-1-144 15,0-1-32-15,1 0 0 16,0-2-288-16,1-1-64 0,-1-3-16 0,1-1 0 16,-2-7-2736-16,0 0-560 0,0 0-96 0</inkml:trace>
  <inkml:trace contextRef="#ctx0" brushRef="#br0" timeOffset="5253.3">14413 4257 34095 0,'-4'-3'3024'0,"-1"-1"-2416"16,1 0-480-16,0 1-128 0,4 3 288 0,0 0 32 0,0 0 16 0,0 0 0 15,0 0-336-15,0 0 0 0,0 0-160 0,0 0 160 32,0 0-2240-32,3 6-320 0,1 2-80 0</inkml:trace>
  <inkml:trace contextRef="#ctx0" brushRef="#br0" timeOffset="5565.69">14539 4483 14735 0,'-3'5'1312'16,"1"3"-1056"-16,0 2-256 0,1 2 0 0,1 2 4032 0,0 1 736 15,-1 2 160-15,0 1 16 16,0 0-3072-16,-1 0-608 0,1-1-128 0,0 0-32 0,0-1-400 0,1 1-64 16,-1-2-32-16,1 0 0 0,-1-1-384 0,1-2-80 15,1-2-16-15,0-3 0 0,-1 0 0 0,0-7 0 16,0 0 0-16,0 0 0 0,0 0 32 0,2-6 0 15,2-4 0-15,-1-2 0 0,-1-4-160 0,1-2 128 16,2-3-128-16,-1-2 128 0,2-3-272 0,0 2-64 16,1 2-16-16,1 2 0 0,-3 3 224 0,3 1 0 15,0 4 0-15,-1 3 0 0,1 3 240 0,2 1 80 16,-1 3 32-16,3 2 0 0,-1 1-112 0,2 5-32 16,0 0 0-16,-1 3 0 0,0 1 384 0,-1 2 80 0,0 1 16 15,-1 2 0-15,1 0-688 0,-2 0-176 0,-2 1-16 0,-1 0 0 16,0 1 192-16,-2-2 0 0,-1 1 0 0,1-1-128 31,-1 2-400-31,0-2-80 0,2-1-16 0,-3 1-11856 0,-1 0-2368 16</inkml:trace>
  <inkml:trace contextRef="#ctx0" brushRef="#br0" timeOffset="5722.53">14897 4640 37439 0,'0'0'1664'0,"0"0"320"0,0 0-1584 0,1-5-400 16,-1 5 0-16,1-6 0 0,3 0 592 0,-1 2 48 15,2 1 0-15,3-1 0 0,0 1-432 0,2 1-80 16,1 1 0-16,3-1-128 0,1-1 0 0,2 1-176 16,-1 0 0-16,3 0 0 15,2 0-2320-15,1-1-480 0,2 1-96 0</inkml:trace>
  <inkml:trace contextRef="#ctx0" brushRef="#br0" timeOffset="6192.23">15402 4443 23039 0,'0'0'2048'0,"0"0"-1648"16,0 0-400-16,0 0 0 0,0 0 2224 0,0 0 352 15,0 0 80-15,0 0 16 0,0 0-1040 0,0 0-208 16,0 0-32-16,1 9-16 0,-1 1-544 0,0 4-96 16,0 2-32-16,1 4 0 0,0 3-208 0,-1 4-48 15,-1 1-16-15,0 4 0 0,0 1 32 0,2 1 16 16,-1 2 0-16,0-1 0 0,0 1-480 0,0-1-240 15,1-2 32-15,0-1 0 0,0-1 208 0,2-1 0 16,-1-3 0-16,0-2 0 0,1-3 176 16,1-3 16-16,-2-5 16 0,0 0 0 15,0-4-512-15,-2-3-96 0,0-7-32 0,0 0 0 0,0 0 176 0,0 0 48 0,-4-6 0 0,-2-5 0 16,1-5-432 0,-3-5-64-16,3-4-32 0,-4-5 0 0,1-6-64 15,0-4-16-15,2-2 0 0,-2-2 0 0,4-2 656 0,-1 0 160 0,2 0 0 0,2 2 0 16,2 3 304-16,2 3 80 0,3 2 32 0,2 3 0 15,0 3 32-15,3 5 16 16,0 3 0-16,1 4 0 0,3 3-128 0,0 2-16 16,1 4-16-16,0 1 0 0,2 5 0 0,-1 1 0 0,1 4 0 0,-1 2 0 0,0 1-112 0,-2 3 0 15,-1 1-16-15,-3 3 0 0,-3 1-16 0,-1 3 0 16,-2 0 0-16,-1 2 0 0,-3-1 0 0,-4 3 0 16,-4 2 0-16,-3 1 0 0,-2-1-16 0,-2 1 0 15,0 0 0-15,1-2 0 0,0-1-144 0,1-2-176 16,0-3 48-16,1-1 0 15,1-1-368-15,2-2-64 0,2-4-16 0,0 0 0 16,2-3-2528-16,4-4-512 0,0 0-96 0</inkml:trace>
  <inkml:trace contextRef="#ctx0" brushRef="#br0" timeOffset="6364.1">15780 4484 31327 0,'0'0'2784'0,"0"0"-2224"15,0 0-560-15,3 7 0 0,1 1 1088 0,-1 1 128 16,2 0 0-16,-4 2 16 0,2 2 48 0,2 1 16 0,-1 0 0 0,-1 2 0 15,1-1-528-15,-1 2-96 0,0-1-32 0,0 1 0 16,0-2-448-16,-1 1-192 0,0 0 176 0,1-1-176 16,1 0 128-16,-1-1-128 0,-1-1 0 0,0 0 144 31,1-3-1232-31,-1 0-240 0,1-2-48 0,-3-8-10592 0,0 0-2112 16</inkml:trace>
  <inkml:trace contextRef="#ctx0" brushRef="#br0" timeOffset="6504.8">15853 4315 40079 0,'-14'-14'1776'0,"8"9"368"0,0 0-1712 0,0 1-432 16,2-2 0-16,0 2 0 0,4 4-208 0,0 0-128 15,0 0-32-15,0 0 0 0,0 0 160 0,0 0 16 16,0 0 16-16,9 1 0 16,0 1-1872-16,1 1-368 0,1 3-80 0</inkml:trace>
  <inkml:trace contextRef="#ctx0" brushRef="#br0" timeOffset="6819.73">16158 4511 33695 0,'0'0'1488'0,"0"9"304"0,0 3-1424 0,0 1-368 16,0 3 0-16,1 0 0 0,1 1 448 0,-2-1 32 15,0 1 0-15,1-1 0 0,0 0 352 0,0-1 64 16,3-1 0-16,-2-1 16 0,0 1-512 0,0-3-96 0,0-3-32 0,1 0 0 15,-1-1-16-15,-2-7-16 0,0 0 0 0,0 0 0 16,0 0 32-16,0 0 16 0,5-6 0 0,1-3 0 16,-1-2-16-16,1-3 0 0,-1-2 0 0,3-3 0 15,1-3-128-15,0 0-16 0,-1-1-128 0,1 2 192 16,-1 2-192-16,1 4 0 0,0 2 0 0,-1 3 0 16,0 2 128-16,1 4 16 0,-1 0 16 0,0 4 0 15,1 1-160-15,0 4 0 16,0 0 144-16,1 4-144 0,0 3 128 0,-2 1-128 0,1 2 160 0,-1 0-160 0,0 1 128 0,-3-2-128 15,1 1 0-15,-1 1 144 0,-1-2-144 0,2 0 0 16,-4-1-160-16,1 1 160 16,0-2-2112-16,-2-2-336 0,-1-2-64 0</inkml:trace>
  <inkml:trace contextRef="#ctx0" brushRef="#br0" timeOffset="7711.98">17885 4206 15663 0,'0'-7'1392'0,"0"-3"-1120"0,-1-2-272 0,-3 2 0 0,-3 0 3408 0,1 0 624 16,5 0 128-16,4 2 32 0,6 0-2272 0,-2 0-464 15,0 2-96-15,0 2-16 0,0 2-384 0,-1 1-64 16,1 2-32-16,-2 2 0 15,-1 3-336-15,-1 2-64 0,0 5-16 0,-1 3 0 0,0 6 16 0,-2 2 0 16,0 3 0-16,-3 2 0 0,-1 3-144 0,-2 2-16 16,1 3-16-16,1-3 0 0,0-1-144 0,2-2-16 15,-1-2-128-15,2 0 192 0,3-3-192 0,1-2 0 16,2-3 128-16,1-2-128 0,2-2 192 0,1-4-16 16,-1-2 0-16,2-2 0 0,2-3-48 0,2-1 0 0,0-2 0 0,1-1 0 15,2-1 0-15,-2 0-128 16,3-2 192-16,-1-2-64 0,1-3-128 0,1 1 0 15,1-1 0-15,-1 0 0 16,3-1-480-16,4-1-128 0,-2 0-32 0,-1 1 0 16,-2 0-2480-16,-1 2-496 0</inkml:trace>
  <inkml:trace contextRef="#ctx0" brushRef="#br0" timeOffset="8182.68">18411 4605 31503 0,'0'0'1392'0,"-2"-5"288"0,2 5-1344 0,-2-5-336 0,2-1 0 0,2 1 0 16,-2-1 736-16,4 0 80 0,-1-1 16 0,3 0 0 16,1 0-240-16,1-1-32 0,0-1-16 0,0-1 0 15,1 0-544-15,0-1 0 0,0-1 0 0,0 0 0 0,-2-2 176 0,0 0-176 16,0 0 160-16,-4 2-160 0,-1 2 192 0,-2 2-64 16,-1 0-128-16,-1 4 192 0,-3 1 256 0,0 3 32 15,-2 1 16-15,0 4 0 0,-3 1 48 0,-1 3 16 16,-1 2 0-16,-2 2 0 0,0 3-176 0,0 0-48 15,2 2 0-15,1 2 0 0,2 0-208 0,1 0-128 16,2 1 128-16,2 0-128 0,4-1 0 0,4-2 0 31,0-2 0-31,3 1-128 0,1-3 128 0,3-1-192 0,3-1 192 0,0 0-192 16,1-5-192-16,2-2-32 0,0-1-16 0,2-3 0 16,1-3-1664-16,0-3-336 0,-3-2-64 0,2-4 0 31,1-4-512-31,-2-2-112 0,1-4-16 0,-3-1 0 15,-1-2 1536-15,-2-1 288 0,-3 2 64 0,-2 1 16 0,-4 0 1968 0,-2 1 400 16,-3 0 80-16,-1 3 0 0,-2 0 2064 0,-3 3 416 0,-1 2 80 16,1 0 0-16,-1 4-1040 0,1 1-224 0,2 2-32 0,-1 3-16 15,2 2-1312-15,4 1-272 0,-4 3-48 0,0 3-16 16,2 0-432-16,0 5-96 16,1 4-16-16,1 2 0 0,1 4-96 0,0 3-32 0,0 5 0 0,1 2 0 15,0 2-144-15,0 1 192 0,-1 0-192 0,-1 1 192 16,-1 1-192-16,-2 3 0 0,1-2 0 0,0 0 128 0,-1-2-128 0,0 0 0 15,1-2 0-15,-1 0-176 16,1-2-1248-16,0-3-256 0,-1-3-48 16,2-4-16-16,-2-4-1456 0,1-4-304 0,0-3-48 0</inkml:trace>
  <inkml:trace contextRef="#ctx0" brushRef="#br0" timeOffset="8542.52">18477 4862 24879 0,'-6'-18'1088'0,"4"12"256"0,1-2-1088 0,1-2-256 16,1-1 0-16,2 0 0 0,2-1 1584 0,0 1 256 15,3 0 48-15,2 0 16 0,2 0-1056 0,3 1-208 16,3-1-32-16,4 0-16 0,4-1-592 0,3 0 0 16,0-2 0-16,3-2 0 0,2-1 0 0,-1-2 0 15,-2-2 0-15,-2 0 0 0,-2-1 128 0,-6 1-128 16,-2 0 128-16,-4 2-128 0,-3-1 160 0,-2 1-32 16,-3 3-128-16,-3 1 192 0,-1 3 208 0,-2 1 48 15,-2 1 0-15,-3 3 0 0,0 0 176 0,-3 3 32 0,-2 1 16 0,0 2 0 16,-4 0-128-16,0 5-32 15,-2 2 0-15,-1 3 0 0,1 2-160 0,-1 3-32 0,0 4-16 0,2 2 0 16,1 3-176-16,2 3-128 16,2 4 144-16,0 0-144 0,4 1 0 0,1 2 128 15,2 0-128-15,2 3 0 0,2 0 0 0,2 1 176 16,0 0-176-16,1-2 160 0,3-1-32 0,1 0-128 16,0 0 192-16,0-1-64 0,-2-2-128 0,1-2 128 0,0-4-128 0,-2-3 128 0,0-2-128 0,-1-3 0 15,-3-1 0-15,1-3 0 16,-2-2-704-1,-2-2-80-15,-2-3-16 0,-1-1-11328 0,-4-4-2272 0</inkml:trace>
  <inkml:trace contextRef="#ctx0" brushRef="#br0" timeOffset="8683.14">18639 4947 31327 0,'0'0'2784'0,"0"0"-2224"16,3-5-560-16,1 1 0 0,3 0 1168 0,1-1 128 15,4 2 32-15,3-2 0 0,3 1-496 0,3 0-80 16,2 0-32-16,4 1 0 0,3-2-192 0,0-1-32 15,-2-1-16-15,0 1 0 0,3-2-480 0,0 0 0 16,-1-1 0-16,2-2 0 16,1-3-2592-16,2-2-512 0</inkml:trace>
  <inkml:trace contextRef="#ctx0" brushRef="#br0" timeOffset="8855.12">19484 4489 36575 0,'0'0'1616'0,"3"-5"336"0,0-2-1568 0,1 0-384 16,2 1 0-16,2 0 0 0,3 1 0 0,4 0 0 15,-2 2-144-15,4 1 144 0,1 1 0 0,3 1 0 0,1 1 160 0,2 0-32 16,0 1-1408 0,2 0-256-16,-4 2-64 0</inkml:trace>
  <inkml:trace contextRef="#ctx0" brushRef="#br0" timeOffset="9011.44">19485 4701 37775 0,'0'0'3360'0,"0"0"-2688"16,0 0-544-16,0 0-128 0,0 0 256 0,0 0 0 15,0 0 16-15,0 0 0 0,9 0 304 0,4 0 64 16,3-1 16-16,3 1 0 0,3-1-432 0,4 1-96 16,1-1 0-16,3 1-128 0,1-1 0 0,1 0 0 15,1-1 0-15,0-2-12352 16,0-1-2336-16</inkml:trace>
  <inkml:trace contextRef="#ctx0" brushRef="#br0" timeOffset="9638.07">20465 4142 21183 0,'-8'-22'1888'0,"3"12"-1504"16,2-2-384-16,0-1 0 0,-1 1 2784 0,2 0 480 15,2 2 112-15,1-1 16 0,1 1-1968 0,1 2-384 16,0 1-80-16,1 3 0 0,2-1-144 0,0 3-32 15,1 2 0-15,1 2 0 0,-2 2-432 0,1 1-96 16,-2 3 0-16,1 2-16 0,-2 2 80 0,0 4 0 16,-2 4 16-16,-2 4 0 0,1 3 48 0,-3 1 16 15,-2 2 0-15,-1 2 0 0,-2 2-160 0,1 2-48 16,-1-1 0-16,1 0 0 0,-1-2-192 0,1-3 176 16,3-1-176-16,-1-2 160 0,0-1-32 0,2-3-128 15,1-3 192-15,1-3-64 0,0-2 80 0,2-2 16 16,2-2 0-16,-1-2 0 0,1-2-96 0,3-1 0 0,1-2-128 15,0 1 192-15,2-3-48 0,2-1-16 16,3-1 0-16,0 0 0 0,4-1-128 0,0 0 0 0,-1-2 0 0,2 2 128 16,-1-2-128-16,1 0 0 0,-2-1 0 15,1 1 0-15,-5 0 0 0,2 2 0 0,-1-1 0 0,0-1 0 16,1 0 0-16,-3 0 0 0,-1-1 0 0,-1 2 0 16,0-1 0-16,-1 1-304 0,-2 0 48 0,-3-1 16 15,-5 3-528-15,0 0-128 0,0 0 0 0,0 0-18432 16</inkml:trace>
  <inkml:trace contextRef="#ctx0" brushRef="#br0" timeOffset="16093.91">18973 5214 2751 0,'0'0'128'0,"0"0"16"0,0 0-144 0,0 0 0 16,0 0 0-16,2-5 0 0,-1 0 2176 0,0 1 416 15,0-2 80-15,-1 6 16 0,0 0-1504 0,0 0-288 16,2-5-64-16,1 0-16 0,-3 5 0 0,0 0 0 15,3-4 0-15,-3 4 0 0,3-4 80 0,-3 4 0 16,0 0 16-16,0 0 0 0,0 0-144 0,0 0-48 16,0 0 0-16,0 0 0 0,0 0-96 0,0 7-32 15,-2 2 0-15,0 4 0 0,0 4-208 0,-1 5-64 0,0 3 0 0,-1 5 0 16,-3 2 48-16,0 7 0 16,0 6 0-16,-1 5 0 0,1 2 32 0,1 1 16 0,-1 2 0 0,2-2 0 15,-1-2-96-15,2-1-32 0,1 0 0 0,1-4 0 16,0-3-16-16,4-2 0 0,-2-2 0 0,0 0 0 15,2-5-80-15,0-3 0 0,1-3-16 0,1-1 0 16,0-4-16-16,-1-2 0 0,0-3 0 0,1-2 0 16,-1-3-160-16,0-2 0 0,-1 0 144 0,2-4-144 31,-4-7-608-31,0 0-192 0,0 0-32 0,5-4-13312 0</inkml:trace>
  <inkml:trace contextRef="#ctx0" brushRef="#br0" timeOffset="16517.99">18958 5206 17503 0,'0'0'768'0,"-4"-4"176"0,0 1-752 0,-1-1-192 16,1 0 0-16,-2 0 0 0,2-1 624 0,-1 2 80 15,5 3 32-15,0 0 0 0,-4-3 96 0,4 3 32 0,0 0 0 0,0 0 0 16,0 0-288-16,0 0-64 16,4-5-16-16,5 1 0 0,0-1-288 0,4 0-48 15,4-1-16-15,4 0 0 0,3-2-144 0,6 0 0 0,5 0 0 0,8-1 0 16,7-1 160-16,4-1 0 0,2-1 0 0,5 0 0 16,3 0-160-16,8-2 0 0,10 0 0 0,1 0 0 15,1-1 0-15,6 2 0 0,6 1 0 0,-1 0 0 16,0-1 128-16,3 3-128 0,2 1 128 0,0 0-128 15,0 1 0-15,-2 1 0 0,-3 1 0 0,0 2 0 16,2 0 0-16,-5-1 0 0,-9 1 0 0,-6 2 0 16,-6 2 0-16,-5 1 128 0,-4 1-128 0,-6 0 0 15,-5 0 0-15,-7 1 128 0,-4-1-128 0,-9 0 0 16,-4 0 0-16,-5 0 0 0,-6 1 128 0,-2 0-128 0,-5 1-192 16,-2 2-80-16,-5 0-16 0,-1 2 0 15,-4 0-1072-15,-2 1-224 16</inkml:trace>
  <inkml:trace contextRef="#ctx0" brushRef="#br0" timeOffset="16799.07">21663 4974 23039 0,'0'0'2048'0,"0"0"-1648"0,0 0-400 0,0 0 0 15,0 0 528-15,7-2 32 0,-7 2 0 0,0 0 0 16,0 0 128-16,0 0 16 15,0 0 16-15,0 0 0 0,4 7 16 0,-1 1 0 16,-2 3 0-16,-1 4 0 0,-1 2-384 0,-1 4-80 16,0 1-16-16,0 4 0 0,0 3-48 0,0 3-16 15,1 2 0-15,1 1 0 0,0 4 64 0,1-1 0 16,1 1 0-16,1 1 0 0,0-1-128 0,2 0 0 16,0-2-128-16,1 2 192 0,-1-2 0 0,1-1-16 0,-1 1 0 0,0-2 0 15,-1-2-176-15,1-1 160 0,-2-3-160 0,-1 1 160 16,-1-4-160-16,-1 0 0 0,-1-3 0 0,-2 0-15216 15</inkml:trace>
  <inkml:trace contextRef="#ctx0" brushRef="#br0" timeOffset="17503.62">18862 6214 12831 0,'0'0'576'0,"-6"-4"112"0,-1-1-560 0,1 2-128 0,0 0 0 0,0-1 0 0,-1 1 832 0,-1 0 128 16,2-1 16-16,3 2 16 0,-2 0 480 0,5 2 112 16,-4-2 16-16,4 2 0 0,0 0-288 0,0 0-48 15,-4-4-16-15,4 4 0 16,0 0-256-16,0 0-48 0,0 0-16 0,0 0 0 16,4-4-224-16,0 1-64 0,2-1 0 0,0 2 0 0,3 1-272 15,0 0-64-15,0-1-16 0,3 0 0 0,1-1-288 0,1 1 128 16,2-1-128-16,1 0 0 0,5-1 0 0,1 1 0 15,6 0 0-15,4 1 0 0,8-1 0 0,7 0 0 16,10 0 0-16,4-2 0 0,5 0 128 0,7-2-128 16,7 1 0-16,6-1 0 0,4 0 0 0,6 1 0 0,7-1 128 15,1 2-128-15,2 0 0 0,1 1 0 16,0 2 128-16,-1 0-128 0,-1 0 0 0,-4 2 0 16,-3 2 0-16,0 0 0 0,0 2 0 0,-6-1 0 15,-9 0 0-15,-4 0 0 0,-6 1 0 0,-1 1 0 0,-3-1 0 0,-4-1 0 16,-7 0 0-16,-7-2 0 0,-5-1 0 0,-6-1 0 15,-2 0 240-15,-5-1-64 0,-3 0-16 0,-4 0 0 16,0 0 240-16,-3 0 48 0,-2-2 16 0,-3 3 0 16,0 0-144-16,-2 0-48 0,-3 0 0 0,-2 0 0 15,-2 0-48-15,-1 0-16 0,-1 0 0 0,-3-1 0 16,-5 2-16-16,0 0-16 0,0 0 0 0,0 0 0 31,0 0-976-31,-5-3-192 0,-3 1-32 0,-1 0-9760 0,0-3-1952 0</inkml:trace>
  <inkml:trace contextRef="#ctx0" brushRef="#br0" timeOffset="17660.25">21960 6028 28671 0,'0'0'1280'0,"0"0"256"0,0 0-1232 0,0 0-304 16,0 0 0-16,0 0 0 0,-5-2 272 0,5 2 0 16,-7-1 0-16,1 1 0 0,-1 0-272 0,-1 1 0 15,0 2 0-15,-1 0-13120 16</inkml:trace>
  <inkml:trace contextRef="#ctx0" brushRef="#br0" timeOffset="30719.09">15698 5931 1839 0,'0'0'160'0,"0"0"-160"0,0 0 0 0,4-4 0 15,0-1 2048-15,-1 0 384 0,0-1 80 0,1 1 16 16,-1-1-1184-16,1 0-224 16,1-1-48-16,-2 2-16 0,0-2-96 0,2 2-32 15,-2-1 0-15,0 2 0 0,1-1-288 0,-4 5-48 16,3-4-16-16,-3 4 0 0,4-4-208 0,-4 4-48 16,0 0-16-16,0 0 0 0,0 0 208 0,6 0 32 15,-6 0 16-15,5 3 0 0,0 1-96 0,-1 3-16 16,-1 2 0-16,1 3 0 0,-1 1-96 0,-1 3-32 15,0 3 0-15,-1 4 0 0,-1 3 0 0,0 3 0 0,0 5 0 0,0 5 0 16,0 3-160-16,2 1-32 16,0 2-128-16,-1-1 192 0,0-1-192 0,1-2 0 15,0-1 0-15,1 0 0 0,-1-2 144 0,0 1-144 0,1-2 128 0,1-1-128 16,-2-1 224-16,0 0-32 0,1-1-16 0,1-2 0 16,-1-2-16-16,0 0 0 0,0-1 0 0,1-1 0 15,-1-1-32-15,0-1-128 0,-2-2 192 0,1 0-64 0,-1 0 0 0,0-2-128 16,-1-3 192-16,0 0-64 0,0-1-128 0,0-3 160 15,-1-1-160-15,1 0 160 0,-1-1-160 0,1-2 160 16,0-2-160-16,0-2 160 0,0-7-160 0,0 0-144 16,0 0 144-16,0 0-208 15,0 0-784-15,0 0-160 0,0 0-16 0,3-6-7024 16,1-5-1408-16</inkml:trace>
  <inkml:trace contextRef="#ctx0" brushRef="#br0" timeOffset="31550.3">15600 5951 11055 0,'0'0'480'0,"-1"-4"112"16,1 4-464-16,0-6-128 0,0 1 0 0,0 5 0 15,0-6 1136-15,0 6 208 0,2-5 32 0,1 0 16 16,-3 5-560-16,8-4-128 16,-1 1 0-16,2-1-16 0,-1 0-304 0,3-1-48 0,3 2-16 0,-1 0 0 15,4 0-96-15,2-1-32 0,2 0 0 0,2-1 0 16,2 1-192-16,4-1 144 0,4-2-144 0,5 0 128 15,5 1-128-15,8-1 0 0,7-1 0 0,3 0 0 0,-1-2 192 0,4 0 16 16,2 2 0-16,3-1 0 0,5 1 400 0,-2-1 80 16,-3 0 16-16,-1 1 0 0,-1 1-240 0,2 1-32 15,2 1-16-15,-4 0 0 0,-5 0-288 0,-5 0-128 16,-6-1 0-16,-2 2 128 0,-3 2-128 0,-3 1 0 16,-2 0 0-16,-3 1 128 0,0 0-128 0,-4-1 128 15,-4 0-128-15,-1 0 128 0,-1 0-128 0,-4-1 128 16,-4 0-128-16,-3 1 128 0,-1 0-128 0,-3 0 0 15,-3 1 144-15,-3 0-144 0,0-1 128 0,-2 1-128 16,-5 0 128-16,0 0-128 0,0 0-144 0,0 0-112 16,0 0 0-16,0 0-16 15,0 0-128-15,0 0-32 0,0 0 0 0,0 0 0 16,0 0-320-16,0 0-64 0,0 0-16 0,0 0 0 16,0 0-112-16,0 0-16 0,0 0-16 0,0 0 0 0,0 0 592 0,0 0 128 15,0 0 32-15,0 0 0 0,0 0 224 0,0 0 0 16,0 0 0-16,0 0 160 0,0 0 208 0,0 0 32 15,0 0 16-15,0 0 0 0,0 0 448 0,0 0 96 0,0 0 0 0,4-5 16 16,0 2-80-16,-4 3-32 0,3-4 0 0,-3 4 0 16,4-4-64-16,-4 4-16 0,0 0 0 0,0 0 0 15,0 0-208-15,0 0-32 16,0 0-16-16,0 0 0 0,0 0-304 0,0 0-64 0,0 0-16 0,0 0 0 16,0 8-144-16,2 1 192 0,-2 2-192 0,1 2 192 0,-1 1-192 15,1 3 0-15,0 1 0 0,0 2 128 16,2 5-128-16,0 2 0 0,1 4 0 0,0 2 0 15,-1 1 0-15,1 3 0 0,0 3 0 0,0 2 128 0,-2 2-128 16,1 3 0-16,1 2 0 0,-1 0 0 0,1-2 128 0,-1 1-128 16,-1-2 128-16,0-1-128 0,-1-2 128 0,0-1-128 15,-1-2 0-15,1-1 128 0,-2-4 0 0,0-1 0 16,0-1 0-16,1-2 0 0,0-2 16 0,0-3 0 16,-2-3 0-16,2-1 0 0,2-1-144 0,-4-2 192 15,1-3-192-15,0 0 192 0,-2-2-64 0,2 0-128 16,0-1 192-16,0-1-64 15,-1-1-448-15,1-1-112 0,-1-1-16 0,-1 0-13792 0</inkml:trace>
  <inkml:trace contextRef="#ctx0" brushRef="#br0" timeOffset="32145.16">15818 6936 13183 0,'0'0'576'0,"0"0"128"0,-5-3-560 0,1 2-144 16,-1 0 0-16,-2 2 0 0,0-1 720 0,1 1 112 16,-1 0 32-16,1 1 0 0,-1-1 160 0,1 0 48 15,1 1 0-15,-1 0 0 0,1 0-416 0,1 1-80 31,4-3 0-31,-5 3-16 0,5-3-208 0,0 0-32 0,0 0-16 0,0 0 0 0,0 0 32 0,0 0 16 16,0 0 0-16,6 4 0 0,2-2 224 0,5-2 64 16,2-1 0-16,6 0 0 0,4-1-64 0,7 0 0 15,5-1 0-15,9-3 0 0,5 2-112 0,5-1-16 16,2-2-16-16,3 0 0 0,5 0-240 0,3 1-64 0,7-1 0 16,4-1 0-16,0 1-128 0,2-1 0 0,4 0 0 0,1 1 128 15,0-1-128-15,-3 0 0 0,-6 2 0 0,-2 0 128 16,1 2-128-16,-4 0 0 0,-2 1 0 0,-9 1 0 15,-7 0 0-15,-5 1 0 0,-7-2 0 0,-5 2 0 16,-4 0 0-16,-4 0 0 0,-5-1 0 0,-4 1 0 16,-3-1 960-16,-4 1 96 0,-2-1 32 0,-3 1 0 15,-2 0-1616 1,-7 1-320-16,0 0-64 0,0 0-16 0,0 0 928 0,0 0 0 0,0 0 160 0,0 0-16 16,0 0-144-16,0 0 0 0,0 0-160 0,0 0 160 15,-6 0-640-15,1 1-16 0,-2-1-16 0,2 3 0 16,-1-1-2256-16,6-2-448 0</inkml:trace>
  <inkml:trace contextRef="#ctx0" brushRef="#br0" timeOffset="32301.98">17801 6827 14735 0,'0'0'1312'0,"0"0"-1056"16,0 0-256-16,0 0 0 0,-3-4 1952 0,3 4 336 16,0 0 64-16,-3-3 16 0,3 3-768 0,0 0-128 15,0 0-48-15,0 0 0 0,0 0 240 0,0 0 64 16,0 0 0-16,0 0 0 15,0 0-2208-15,0 0-432 0,0 0-96 0,0 0-16 16,0 0-1008-16,-4 6-208 0,4-6-32 0</inkml:trace>
  <inkml:trace contextRef="#ctx0" brushRef="#br0" timeOffset="52506.94">591 4459 3679 0,'0'0'160'0,"0"0"32"0,0 0-192 0,0 0 0 15,0 0 0-15,0 0 0 0,-2-4 1216 0,2 4 192 0,0 0 32 0,0 0 16 16,0-5-688-16,0 5-144 16,0-6-32-16,0 6 0 0,0 0-192 0,0 0-32 15,0 0-16-15,0 0 0 0,0 0 80 0,0 0 16 16,0 0 0-16,0 0 0 0,0 0-192 0,0 0-16 0,0 0-16 0,0 0 0 16,0 0-224-16,0 0 128 0,0 0-128 0,1 8 0 15,-1 1 128-15,1 0-128 16,1 2 0-16,-1 4 0 0,1 2 0 0,-2 5 0 0,-1 4 0 0,1 4 0 15,2 6 144-15,-1 5-144 0,-2 8 128 0,0 6-128 16,0 3 0-16,0 6 128 0,0 4-128 0,1 5 0 0,1 3 0 0,1 3 128 16,0 1-128-16,4 4 0 0,2 2 160 15,2-1-160-15,2-2 192 0,0 0-192 0,2 3 512 0,-1 0-16 16,-1-1 0-16,-1-2 0 0,-1-1-192 0,0-1-48 16,-3 1 0-16,4 28 0 0,-1-14-48 0,-2-7-16 15,0-5 0-15,-3-27 0 0,2 5 32 0,-1 2 0 16,1 2 0-16,3 25 0 0,-2-10-96 0,-1-4-128 15,0-5 176-15,-2-24-176 0,2 2 160 0,0 0-160 16,-1 1 128-16,1-2-128 0,-2 1 176 0,2-4-48 16,0-2-128-16,-2-4 192 0,1-4-64 0,-1-4-128 15,1-3 176-15,-1-4-176 0,-1-3 208 0,1-3-64 0,-1-5-16 0,1-2 0 16,-2-2-272-16,0-4-64 16,-3-6-16-16,0 0-6112 15,0 0-1216-15</inkml:trace>
  <inkml:trace contextRef="#ctx0" brushRef="#br0" timeOffset="53149.64">165 7466 13823 0,'-16'-4'1216'0,"11"3"-960"15,-2 0-256-15,1 0 0 0,-2 0 512 0,0 0 64 16,0 0 16-16,2 1 0 0,-1 0-80 0,2 0 0 16,-1 0-16-16,6 0 0 0,0 0-240 0,0 0-64 0,0 0 0 0,0 0 0 15,0 0-64-15,0 0-128 16,7 4 176-16,2 0-176 0,1-1 192 0,5-1-192 16,4-1 192-16,4-1-192 0,1-2 480 0,7-1-16 15,0-3 0-15,7 0 0 0,5-3 32 0,6-1 0 16,6-2 0-16,7 0 0 0,4-2-272 0,4 0-48 15,4-1-16-15,8-2 0 0,8 0-160 0,-1 0 128 16,1 0-128-16,6-1 128 0,4 0-128 0,1 2 0 0,0 0 0 0,42-6 0 16,-11 4 0-16,-7 0 0 0,-7 1 0 0,-1 0 0 15,2 4 0-15,-3-4 0 0,-1-1 0 0,4 1 0 16,2 4 0-16,-3-4 128 0,-1-5-128 0,1 3 0 16,2 2 0-16,-4 1 0 0,-5-1 0 0,-3 3 0 15,-1 2 0-15,-6 1 0 0,-5 1 0 0,-6 1 0 16,-8 2 160-16,0 1-160 0,-2 0 192 0,-6 1-192 15,-7 0 224-15,-7 1-64 0,-2-1-16 0,-12 0 0 0,-5 2-144 16,-5 1 192-16,-3-1-192 0,-12 2 192 0,0 0-192 0,-3-1 160 16,-2 1-160-16,-2 0 160 0,0 0-160 0,-2 1 192 15,-3-1-192-15,-1 0 192 16,-8 1-192-16,0 0 0 0,0 0 144 0,0 0-144 31,0 0-704-31,-8-5-224 0,-8 0-32 0,-6 4-16 0</inkml:trace>
  <inkml:trace contextRef="#ctx0" brushRef="#br0" timeOffset="54782.32">145 4197 4607 0,'0'0'400'0,"0"0"-400"0,0 0 0 0,-6-2 0 15,6 2 1824-15,0 0 288 0,0 0 48 0,0 0 16 16,0 0-704-16,0 0-128 0,0 0-16 0,0 0-16 15,0 0-480-15,0 0-112 0,7-3-16 0,3 0 0 16,3 1 128-16,2-3 32 0,3 0 0 0,1-1 0 16,-1 1 0-16,2-1 0 0,3 0 0 0,-1 0 0 0,1 1-432 0,1-2-96 15,-2-2-16-15,0 4 0 0,0 0-192 0,0 0-128 16,-2-2 160-16,1 2-160 0,-1 0 0 0,-2 1 0 16,-4 0 0-16,-1 0 0 0,-1 1 144 0,-2 1-144 15,-3 0 128-15,-7 2-128 0,0 0 192 0,0 0-32 16,0 0-16-16,0 0 0 0,0 0 64 0,-8 0 16 15,-3 1 0-15,-2 1 0 0,-4 0-224 0,-1 2 128 16,-2 1-128-16,-2 1 0 0,-1 1 0 0,-1 1 0 16,-3 1 0-16,-10 7 0 0,4-1 0 0,1 1 0 15,1-2 0-15,11-3 0 0,-3 1 0 0,1 1 0 16,1 2 0-16,3 0 0 0,-1 2 0 0,4-2 0 16,1 0 0-16,3 1 0 0,3-1 0 0,1 1 0 15,3-2 0-15,1 0 0 0,3-1 0 0,4 0-160 16,2-2 160-16,4-3-128 0,1 0 128 0,3-1 0 15,2-2 0-15,4 0 0 0,1-3 128 0,1-2 48 0,-2-2 16 0,10-8 0 16,-3-2 176-16,-5-3 32 16,-4 1 16-16,-1-1 0 0,-3-1 224 0,-4 1 32 15,-5-1 16-15,-1 1 0 0,-5 0 64 0,-3 0 16 16,-6 2 0-16,2 5 0 0,-1 3-256 0,-2 0-32 0,-1 2-16 0,-3 3 0 0,1 2-464 0,-2 3 0 16,-3 1 0-16,0 5-160 31,1 5-1408-31,0 4-288 0,3 0-48 0,1 4-12832 0</inkml:trace>
  <inkml:trace contextRef="#ctx0" brushRef="#br0" timeOffset="56427.39">3221 7587 13823 0,'0'0'608'0,"0"0"128"0,1-5-592 0,-1 2-144 15,-1 1 0-15,-1 1 0 0,2 1 400 0,2-4 48 16,0 0 16-16,-2 4 0 0,0 0 176 0,0 0 48 16,4-2 0-16,-4 2 0 0,0 0-144 0,3-3-32 0,1-1 0 0,-4 4 0 15,0 0 128-15,0 0 0 0,3-4 16 0,-3 4 0 16,0 0 0-16,0 0 0 15,0 0 0-15,0 0 0 0,0 0-192 0,0 0-32 0,0 0-16 0,-3-5 0 16,-2 2-240-16,0 2-48 0,-2 1-128 0,0 2 192 16,-1 0-192-16,-1 4 0 15,0-1 128-15,0 2-128 0,2 0 0 0,-1 0 0 0,-2 1 0 0,4 0 0 16,0-1 0-16,2 1 0 0,-1 0 128 0,3-2-128 0,2-6 0 0,0 8 0 16,2 0 0-16,0-2-160 0,3 0 160 0,0-1 0 15,2 2 0-15,2-1 0 0,2-2 0 16,1 0 0-16,1 0 0 0,1-1-128 0,2 0 128 0,0 2 0 15,1 0 0-15,-2 1 0 0,1-1 192 0,-2 2-48 16,-1 0 0-16,0 2 0 0,-4-2 32 0,-1-1 0 16,-3 1 0-16,0 0 0 0,-2-2 192 0,-1 2 32 15,-2-7 16-15,-4 7 0 0,-2 1 144 0,-3 0 16 16,-2 0 16-16,-3-1 0 0,-2 1-208 0,-1 1-64 16,-2-2 0-16,1 2 0 0,0 0-320 0,-2 0 128 15,2-1-128-15,1-2 0 16,2-1-288-16,2-2-128 0,2-2-32 0,2-1 0 15,2-1-1856-15,3-2-368 0</inkml:trace>
  <inkml:trace contextRef="#ctx0" brushRef="#br0" timeOffset="56647.38">3518 7293 21183 0,'-5'-10'1888'0,"5"10"-1504"0,-3-5-384 0,3 5 0 15,-5-5 2560-15,5 5 432 0,0 0 80 0,0 0 32 16,-5 0-2320-16,1 4-464 15,-2 1-80-15,2 3-32 0,-1 3-208 0,2 3 176 0,1 3-176 0,0 5 160 16,-1 1-160-16,3 3 0 16,0 3 0-16,0 0 0 0,1 3 0 0,2 1 0 0,0 1 0 0,0-1 0 15,1-2 0-15,-1-1 0 0,0-2 0 0,2 0 0 0,-1-4 0 0,1-2 0 16,1-1 0-16,1-1 0 0,-2-3-128 16,2-1-128-16,-3-2 0 0,0-2-16 15,1-2-2080-15,-1-3-400 0,1-3-96 0</inkml:trace>
  <inkml:trace contextRef="#ctx0" brushRef="#br0" timeOffset="56976.28">3553 7778 23039 0,'0'0'2048'0,"0"0"-1648"16,0 0-400-16,0 0 0 0,0 0 496 0,0 0 16 0,4-5 0 0,2 0 0 15,-2 1 192-15,2-1 32 16,0 1 16-16,2-1 0 0,0-3-240 0,0 0-64 15,0-1 0-15,1-1 0 0,0-1-256 0,-2-1-48 16,0 0-16-16,-2-1 0 0,0-1-128 0,-2-1 192 16,-1 1-192-16,1 1 192 0,-6 2-192 0,2 2 192 0,0 1-192 0,0 3 192 15,-4 1 16-15,0 1 16 16,0 2 0-16,-2 2 0 0,-1 3-48 0,1 1-16 0,-1 4 0 0,0 2 0 16,1 3-160-16,0 2 0 0,0-1 0 0,2 2 0 15,0 0-144-15,2 1 144 16,2-1 0-16,0 0 0 0,1-2 0 0,1 0 0 0,1-2 0 0,3-1 0 0,0-2-176 0,2-1 176 15,0-3-160-15,4 0 160 16,2-2-704-16,1-2-64 16,2-2 0-16,4-3 0 15,2-3-2016-15,1-1-416 0,1-3-64 0</inkml:trace>
  <inkml:trace contextRef="#ctx0" brushRef="#br0" timeOffset="57603.23">3890 7689 14735 0,'0'0'640'0,"0"0"160"15,-3 6-640-15,-1 0-160 0,-1 2 0 0,1 1 0 0,-2-1 704 0,2 2 96 16,1-1 32-16,-2-1 0 0,0-2 32 0,0 1 16 15,3-1 0-15,2-6 0 0,-3 4 240 0,3-4 48 16,0 0 16-16,0 0 0 0,0 0-48 0,0 0-16 16,0 0 0-16,0 0 0 0,4-6-400 0,1-1-80 31,-1-3 0-31,4-1-16 0,0-1-208 0,-1-1-32 16,0-3-16-16,1 2 0 0,-1 2-176 0,0 2-16 0,-1 1-16 0,0 2 0 0,-1 2-160 0,1 2 0 15,-6 3 0-15,0 0 0 0,5 4-144 0,1 3 144 0,1 1-192 0,-3 2 192 16,0 0-176-16,1 1 176 0,-1 1-160 0,2 2 160 15,0-2-128-15,1-1 128 16,1-1 0-16,0-2-144 16,1 0-512-16,1-2-112 0,1-3 0 0,2-2-16 15,3-2-752-15,-2-4-128 0,2-3-48 0,0-2 0 16,1-3-800-16,0-2-176 0,1-1-16 0,-2-2-16 16,1-2 640-16,-1 1 128 0,-3-2 32 0,-2 0 0 0,-3 0 1344 0,-3 1 288 0,-2 2 48 0,-2 4 16 15,-2 2 2576-15,-2 3 512 0,-1 3 96 0,-3 1 32 0,-1 2-240 0,-2 2-32 16,0 2-16-16,-1 3 0 0,0 3-1568 0,0 3-320 15,0 2-64-15,0 2-16 0,0 2-480 0,0 1-80 16,1 3-32-16,1 0 0 0,0 1-144 16,3 0 160-16,0 0-160 0,2-2 160 0,2-1-160 0,1-2 0 15,1-1 0-15,2-2 128 0,1-1 112 0,1-2 16 16,1-3 0-16,0-2 0 0,3-1 0 0,1-1 16 16,0-3 0-16,1-4 0 0,1-1 160 0,2-4 16 15,0-3 16-15,2-3 0 0,0-5 0 0,1-3 0 16,-2-3 0-16,1 0 0 0,-2-4-272 0,-1-1-48 15,-2 0-16-15,0-1 0 0,-2-1-128 0,-3 1 128 16,-1 2-128-16,0 6 128 0,-3 2 0 16,-1 3 0-16,-1 3 0 0,-1 2 0 0,-1 5 384 0,1 1 80 0,0 1 16 15,2 7 0-15,0 0-288 0,0 0-48 16,-4 1-16-16,4-1 0 0,-5 7-256 0,2 2-192 16,1 3 16-16,-1 4 16 0,1 3 160 15,0 3-208-15,1 2 80 0,0 2 128 0,0 0-160 0,0 0 160 0,0 0 0 0,2-1-144 16,0-2-80-16,1 0-16 0,1-1 0 0,2-1 0 31,0-1-416-31,3-3-96 0,0 0-16 0,0-3 0 16,2-2-2048-16,1-2-432 0,1-2-80 0,0-3 0 0</inkml:trace>
  <inkml:trace contextRef="#ctx0" brushRef="#br0" timeOffset="57964.41">4492 7707 6447 0,'0'0'272'0,"0"0"80"0,3-7-352 0,0 2 0 15,-1-3 0-15,0-1 0 0,0-1 2992 0,0-1 528 16,1-1 96-16,-1 0 32 15,-1-3-1904-15,1 0-368 0,0 0-80 0,-1-1-16 0,-1 1-384 0,0 1-64 16,0 1-32-16,-1 0 0 16,1 2-128-16,-2 2-32 0,0 1 0 0,0 3 0 15,2 5 0-15,0 0-16 16,-6 0 0-16,1 4 0 0,0 1-624 0,0 4 0 16,2 2 0-16,-3 3 0 0,1 3 0 0,0 0 0 15,1 3-160-15,0 1 160 0,2 1 0 0,0-1 0 16,0-1 0-16,1-1 0 0,2-1 0 0,1 0 0 15,1-3 0-15,1-2 0 0,-1-2 0 0,1-2 0 16,1-1 0-16,0-3 0 0,3 0 0 0,1-2 0 16,0-2 0-16,0-2 0 0,1-3 0 0,1-3 0 15,0-2 144-15,0-3-144 0,0-3 0 0,1-3 0 16,-3-2-144-16,1 0 144 0,-1-2-176 0,0 1 176 16,-2-1-160-16,0 1 160 0,-1 0 0 0,-1 3 0 15,1 4 0-15,-4 2 0 0,0 2 0 0,-1 2 0 16,-1 8 0-16,0 0 0 0,0 0 0 0,0 0 0 15,0 0 176-15,0 0-48 0,-2 6-128 0,-1 1 0 16,-1 3 0-16,1 1-128 0,0 0-96 0,0 0-16 0,1 1 0 0,0 2 0 31,-1-2-1744-31,1 1-336 0,0 0-80 0,4-2-8656 0</inkml:trace>
  <inkml:trace contextRef="#ctx0" brushRef="#br0" timeOffset="58324.93">4651 7598 15023 0,'0'0'656'0,"0"0"160"0,-4-5-656 0,4 5-160 15,0 0 0-15,-1-5 0 0,0-1 1216 0,1 6 224 16,-1-5 32-16,1 5 16 0,0-6-384 0,0 6-80 16,0 0 0-16,0 0-16 0,0 0-480 0,0 0-80 15,0 0-32-15,0 0 0 0,0 0-240 0,2 7-48 16,-1 0-128-16,3 1 192 0,-2 2-192 0,1 1 144 16,-1 1-144-16,2 0 128 0,-1 2-128 0,0-1 0 0,2 0 0 0,0 0 0 15,1 0 0-15,-1 1 128 16,1-3-128-16,0-1 0 0,3-2 0 0,-1-1 128 15,0 0-128-15,1-3 0 0,1-1 192 0,1-1-32 16,0 0-16-16,0-4 0 0,0-1-288 0,1-1-64 0,3-5-16 0,-4-1-11536 16</inkml:trace>
  <inkml:trace contextRef="#ctx0" brushRef="#br0" timeOffset="58888.34">4676 7679 4607 0,'0'0'400'0,"0"0"-400"0,0 0 0 0,0 0 0 15,0 0 2064-15,0 0 336 0,0 0 64 0,0 0 16 16,0 0-720-16,0 0-144 0,0 0-16 0,0 0-16 16,0 0-32-16,8-3 0 0,-1 0 0 0,0-3 0 15,-1-1-592-15,2 1-112 0,0-1-16 0,0 0-16 16,-1-2-240-16,0-1-32 0,-1 0-16 0,0-1 0 16,-2 1-272-16,0-1-64 0,-3 0-16 0,1 1 0 15,-3 0-16-15,0 0 0 0,-3 2 0 0,1 1 0 16,-1 3 224-16,-2 0 64 0,1 2 0 0,-1 2 0 0,0 1-272 0,-2 2-48 15,0 3-128-15,1 2 192 0,-2 2-192 0,1 2-192 16,0 1 48-16,1 1 0 16,0 0 144-16,2 2 0 0,1-1 0 0,3 1 0 0,1-1 0 0,1 0-128 15,1 1 128-15,2-2 0 0,1-1 0 0,2-1 0 16,1-2 0-16,1-1 0 0,4-1 0 0,0-3 0 16,1 0 0-16,1-2 0 0,1-1-192 0,0-1 64 15,1-2 0-15,2-2 0 16,-3-1-2160-16,4-3-416 0,-3-2-96 0</inkml:trace>
  <inkml:trace contextRef="#ctx0" brushRef="#br0" timeOffset="59201.59">4867 7510 24767 0,'0'0'1088'0,"0"0"240"0,-3-6-1072 0,1 2-256 16,2 4 0-16,0 0 0 0,0 0 400 0,0 0 32 0,0 0 0 0,0 0 0 15,0 0-240-15,4 8-32 16,2 0-16-16,0 4 0 0,1 3-144 0,1 0 128 0,0 2-128 0,1 0 128 15,-2 1-128-15,-1 1 160 0,1-1-160 0,-2 1 160 16,0-1-32-16,-2-1-128 0,-1 0 192 0,1-3-64 16,-1-1 80-16,-2-3 16 0,-2-2 0 0,0-3 0 15,2-5 832-15,0 0 160 0,0 0 48 0,0 0 0 16,-4-3 304-16,2-5 64 0,1-4 16 0,0-4 0 16,0-4-496-16,2-4-112 0,1-4-16 0,2-3 0 15,2-3-400-15,-1-1-96 0,3 1-16 0,1 1 0 0,0 2-384 16,-1 4-128-16,2 4 0 0,0 4 0 0,0 5 0 0,0 3 0 15,0 3 0-15,1 3-144 16,0 2-240-16,1 3-64 0,0 2 0 0,0 4 0 16,-1 4-1904-16,1 3-384 0,1 3-80 0</inkml:trace>
  <inkml:trace contextRef="#ctx0" brushRef="#br0" timeOffset="61189.77">941 4980 7359 0,'0'0'320'0,"0"0"80"0,0 0-400 0,0 0 0 0,0 0 0 0,0 0 0 15,0 0 1216-15,0 0 144 16,-3-6 48-16,3 6 0 0,0 0-832 0,0 0-144 16,0 0-48-16,0 0 0 0,3-7-96 0,2 1-32 15,-5 6 0-15,7-7 0 0,2 2 64 0,1-1 16 16,1 0 0-16,1 0 0 0,0 1 32 0,3-1 0 16,-1-1 0-16,1 0 0 0,2 2 64 0,-1-2 16 15,1 1 0-15,-1 0 0 0,1-2-160 0,0 2-32 16,-1-1 0-16,-2 3 0 0,-1 0-256 0,4 3 0 0,-3 2 128 15,3 1-128-15,-5 1 0 0,2 1 0 16,1 2 0-16,1-1 0 0,-1 1 0 0,-1 0 160 0,1 1-160 0,0 0 128 16,3 0-128-16,-3 2 0 15,2 1 0-15,0 0 0 0,2-2 0 0,0 0-144 0,-2-2 0 16,1 1 0-16,0 2 144 0,0 1 0 0,1 0 0 0,0-1 0 16,-3 0 0-16,1-1 0 0,-3 1 0 0,1 1 0 0,2 0 0 0,-2 0 0 15,-3 0 0-15,2 0-128 0,2 0 128 0,-5-3 0 16,-1 2 0-16,1 1 0 0,0 0 0 0,1 1 0 15,1 0 0-15,0 1 0 0,2 1 0 0,-1 0 0 16,0 1 0-16,1-1 0 0,-1-1 0 0,0 0 0 16,1 1 0-16,-2 0 0 0,0 1 0 0,0-1 0 15,0-1 0-15,1 0 0 0,-3-1 0 0,1 0 0 16,0 0 0-16,2-1 0 0,-3 0 0 0,1 0 0 16,0-2 0-16,-1 2 0 0,-1-1 0 0,1 1 0 15,0 0 0-15,0 0 0 0,-1-1 0 0,0-1 0 16,-1 1 0-16,2 1 0 0,-2 0 0 0,0 0 0 15,0 0 0-15,0-1 0 0,-2-1 0 0,0 1 128 16,0-1-128-16,0 1 0 0,-1-2 0 0,1 2 128 16,-1 0-128-16,1 0 0 0,1-1 128 0,-2 0-128 15,2 0 160-15,0 1-160 0,-2 0 0 0,2-1 128 16,-3 1-128-16,2-1 0 0,1-1 160 0,-1 0-16 0,2 2 0 0,-2 0 0 16,1-1-144-16,-1 0 128 15,2 1-128-15,-2 0 128 0,0 1-128 0,1 1 128 16,1 0-128-16,-3 1 128 0,3-2-128 0,0-1 0 0,3-1 0 0,-4 2 0 15,0-1 0-15,0 1 0 0,1 0 0 0,0 0 0 16,1-1 0-16,0-1 0 0,0 2 0 0,1 0 0 16,1 0 0-16,-1 0 0 0,-1-1 0 0,3 1 128 15,-2-1-128-15,0 0 128 0,0 1-128 0,1 0 128 16,2-1-128-16,1 1 128 0,-2-1-128 0,0 0 128 16,-1-2 0-16,1 1 0 0,0 0 0 0,2 0 0 15,-1 1-128-15,-1 0 0 0,0 0 0 16,1 0 128-16,0-1-128 0,0 0 0 0,3-1 144 0,-1 0-144 15,-3 1 144-15,3 0-144 0,-2-2 192 0,2 2-192 16,-2-1 192-16,1-2-192 0,2 0 192 0,-1 0-192 0,0 3 128 0,-2-2-128 16,0 0 0-16,2-1 0 0,-1 1 128 0,-2-1-128 15,0 1 0-15,2 1 0 0,0-1 0 0,1 2 0 16,-3-2 0-16,1 2 0 0,-1-1 128 0,2-1-128 16,-2 0 192-16,1-1-192 0,0 1 0 0,1-1 0 15,-1 1 0-15,1-1 0 0,2 1 0 0,0-1 0 16,1 1 0-16,1-1 0 0,1 0 160 0,0-2-160 15,1 0 128-15,1 0-128 0,0-1 368 0,1-1-16 16,-1 0 0-16,3-1 0 0,-1 0 160 0,1 0 16 16,0 0 16-16,2 0 0 0,0 0-144 0,1-1-16 15,-2 0-16-15,1 0 0 0,0 0-176 0,0-1-48 16,-2 1 0-16,-1 1 0 0,0 0-144 0,-1 0 0 16,-2-1 144-16,-1 1-144 0,-2-1 0 0,-2 1 128 15,0-1-128-15,-3 1 0 0,-1 0 0 0,0 0 128 16,-1 1-128-16,0-1 0 0,-2 0 0 0,-3 0 128 15,0 0-128-15,-6 0 0 16,0 0-336-16,0 0-144 0,0 0-32 0,0 0-12128 0</inkml:trace>
  <inkml:trace contextRef="#ctx0" brushRef="#br0" timeOffset="61957.38">265 6051 7359 0,'0'0'656'0,"0"0"-528"0,0 0-128 0,0 0 0 15,0 0 1024-15,0 0 160 16,0 0 32-16,0 0 16 0,0 0-528 0,0 0-128 0,5-6 0 0,2 1-16 15,2 1-320-15,-1-1-64 0,2 1-16 16,5 0 0-16,-1 0-160 0,2 1-176 0,-3-1 48 0</inkml:trace>
  <inkml:trace contextRef="#ctx0" brushRef="#br0" timeOffset="62083.16">629 5951 16703 0,'15'-8'736'0,"-4"3"160"0,1-1-720 0,0 1-176 0,-2 0 0 0,0 1 0 0,0 0 832 0,2 1 128 16,-1 1 16-16,-1 1 16 15,-1 0-768-15,2 1-224 0,2 0 0 0,0 0 128 16,1-1-128-16,1 0-240 0,3-1 64 0,1-1-5776 16,3-1-1152-16</inkml:trace>
  <inkml:trace contextRef="#ctx0" brushRef="#br0" timeOffset="62443.77">1199 5818 17039 0,'5'-10'752'0,"2"6"160"0,2-1-720 0,-3 1-192 15,0-2 0-15,1 2 0 0,3 1 704 0,-3 0 96 16,-2 0 32-16,2 0 0 0,0 0-576 0,0 0-96 15,1 2-32-15,2 0 0 0,0 0-128 0,2 0 0 0,1 0 0 0,1 0 0 16,2 1-304-16,1-1 16 16,3 1 0-16,1-1 0 15,2-1-704-15,0 1-144 0,2 1-16 0,-2-2-16 16,1-1-80-16,-4 0-16 0,-2-1 0 0,-1 0 0 0,-1-2 928 0,0 1 176 16,-1-1 160-16,1 1-208 0,-2-1 464 0,-1 1 112 15,-1-1 16-15,0 1 0 0,-1 0 560 0,1 1 112 16,0 1 32-16,1-1 0 0,-2 0-576 0,1 1-128 0,0-1 0 0,1 2-16 0,0 1-240 0,3 1-128 15,-1 0 128-15,1 0-128 16,1 0 0-16,1 0 0 0,0-1 0 0,1 1 0 16,2 0-176-16,-1 0-96 0,-1 0-32 0,0-1 0 31,-2-1-272-31,-2-2-48 0,-2 1-16 0,-1 0 0 0,-1 1 448 0,1-2 192 0,-2 1-192 0,-1 0 192 16,-2-2 0-16,-1 2 320 0,1 0-48 0,0-1 0 0,-2 1 624 0,2 0 128 15,0 0 32-15,1 0 0 0,-4 1-544 0,3-1-128 16,-1 1 0-16,0 1-16 15,0 1-368-15,0 0 0 0,0 0 0 0,0 1 0 16,0 0-448-16,0 1-128 0,-6-2 0 0,14 7-16 0</inkml:trace>
  <inkml:trace contextRef="#ctx0" brushRef="#br0" timeOffset="62740.25">2259 5649 1839 0,'0'0'160'0,"0"0"-160"0,0 0 0 0,5-4 0 16,-1 1 1840-16,0 0 336 0,-4 3 64 0,6-4 0 15,-2 1-1184-15,2 0-240 16,-6 3-48-16,4-4-16 0,-4 4-352 0,0 0-64 15,0 0-16-15,0 0 0 0,0 0 48 0,0 0 0 16,0 0 0-16,0 0 0 0,0 0-176 0,0 0-16 16,0 0-16-16,0 0 0 0,0 0-160 0,-1 6 0 15,1-6 0-15</inkml:trace>
  <inkml:trace contextRef="#ctx0" brushRef="#br0" timeOffset="62865.75">2291 5717 15487 0,'0'0'688'0,"0"0"144"0,0 0-672 16,0-5-160-16,-1 1 0 0,1 4 0 0,-2-7 1088 16,1 3 192-16,1 4 48 0,0 0 0 0,0-6-528 0,0 6-96 15,0 0-32-15,0 0 0 0,0 0-416 0,0 0-64 16,0 0-32-16,0 0 0 16,0 0-480-16,0 0-80 0</inkml:trace>
  <inkml:trace contextRef="#ctx0" brushRef="#br0" timeOffset="63115.71">2281 5675 14735 0,'0'0'1312'0,"0"0"-1056"0,-2-6-256 0,2 6 0 16,0 0 1264-16,0 0 192 16,0 0 32-16,-2-4 16 0,2 4-560 0,0 0-112 15,-1-5-32-15,1 5 0 0,0 0-400 0,0 0-80 0,0 0 0 0,0 0-16 16,0 0-304-16,0 0 0 0,4 5 0 0,0 2 0 15,1 0 0-15,-2 2 0 16,-1 1 0-16,1 1 0 0,0 1-208 0,1 1 0 0,-2 1 0 0,3 0 0 16,-2 0-704-16,0 0-144 0,0 2-32 0,-1-1 0 15,0 2-704-15,0-1-160 16,2 0-32-16,-2-1-4624 0</inkml:trace>
  <inkml:trace contextRef="#ctx0" brushRef="#br0" timeOffset="63271.94">2347 6057 10191 0,'0'0'448'0,"1"6"96"0,0 1-544 0,2 1 0 0,-2-1 0 0,1 1 0 0,0 0 656 0,1 0 32 16,3 2 0-16,-2 0 0 0,1-1-144 0,-1 1-32 16,2-1 0-16,0 1 0 0,1 1-256 0,-1 0-64 15,0 0-16-15,-1 0 0 0,0 0-176 0,-1-1 128 16,1-1-128-16,-1 2 128 0,-2 0-128 0,1 0-176 16,1-1 48-16,-1 1-4352 15,0 1-880-15</inkml:trace>
  <inkml:trace contextRef="#ctx0" brushRef="#br0" timeOffset="63647.2">2491 6428 2751 0,'0'0'256'0,"6"5"-256"16,-6-5 0-16,4 6 0 0,2 2 2240 0,-2 0 416 16,0 1 80-16,-1 1 16 0,-1-2-1216 0,0 1-224 15,-1 0-48-15,0 2-16 0,0 1-592 0,2 0-112 16,0 0-32-16,-2 0 0 0,1-1-176 0,0 0-32 16,2 0-16-16,0 0 0 0,-1 0-96 0,2 1 0 15,-1 2-16-15,1-2 0 0,-1-1-176 0,0 1 192 0,1 0-192 0,-1 0 192 31,-1 0-192-31,1 0 0 0,-1 1 0 0,0 0 128 0,1-1-128 0,-1-1 192 0,-1 0-192 0,3 0 192 16,0 0-192-16,-1 0 0 0,0 0 0 0,0-1 0 16,2-1 0-16,0 1 192 0,-4-1-192 0,2 0 192 0,-1 0 192 15,-1 1 32-15,0 0 16 0,2 1 0 0,-2 0 80 0,1 0 0 16,-1-2 16-16,1 2 0 0,-1 2-208 0,0-2-64 16,0 0 0-16,0-2 0 0,0 1 112 0,-1 0 16 15,0 0 0-15,0 1 0 0,0 0 16 0,0 1 16 16,0 0 0-16,0-1 0 0,1-1-48 0,1 0-16 15,-2 0 0-15,1 0 0 0,0-1-48 0,0 1-16 16,1-2 0-16,0 1 0 0,-3-3-96 0,1 0 0 16,0 1-16-16,0 0 0 0,1-1-16 0,-2-6 0 15,0 0 0-15,0 0 0 0,0 0-32 0,0 0 0 16,0 0 0-16,0 0 0 0,0 0 16 0,0 0 0 16,0 0 0-16,0 0 0 15,-4-3-1232-15,0-3-240 0,-1-1-48 0,1-4-16 0</inkml:trace>
  <inkml:trace contextRef="#ctx0" brushRef="#br0" timeOffset="64304.9">2300 5762 2751 0,'0'0'256'0,"0"0"-256"16,0 0 0-16,0 0 0 0,0 0 1792 0,0 0 304 16,0 0 64-16,0 0 16 0,0 0-1504 0,0 0-288 15,0 0-64-15,0 0-16 0,0 0-304 0,-3 6 0 16,0 2 0-16,3 0 0 0,0 0 0 0,1 0 0 0,1 3 0 0,-1 0 0 15,0 1 0-15,1 3 0 16,1 0 0-16,-1 2-144 0,1 0 144 0,0 2 0 16,0-1 0-16,1 0 0 0,-1 1 0 0,0 2 0 15,0 2 0-15,1 1-128 0,-1 3 128 0,1-1 0 0,3-1 0 16,0 1 0-16,-2-1 0 0,1-1 0 0,-1-1 0 0,2 1-128 16,0 2-208-16,0-1-48 0,-1-1 0 0,-2 0 0 31,-1-1-704-31,1-1-128 0,-1 2-48 0,0-4 0 15,-2 1 592-15,0-1 112 0,0-2 32 0,2-2 0 0,-1 1 528 0,1-2 0 0,0-2 0 16,1 1 0-16,-1-2 0 0,0 0 0 0,2-1 0 0,-2 0 0 0,0 0 0 0,1 0 144 31,-1 1 16-31,1-1 0 0,1-1-32 0,-2 1-128 0,0 0 192 0,1 0-64 0,-1 0-128 0,0 0 0 16,-1 1 0-16,2 0 128 0,-1 1 80 0,-1 0 16 16,2 1 0-16,-1-1 0 0,1 0 400 0,1 0 80 15,-1-1 0-15,2 0 16 0,-2-1-432 0,3 0-96 16,-2-1 0-16,1 1-16 0,-1 0-176 0,1 0 160 15,-1 0-160-15</inkml:trace>
  <inkml:trace contextRef="#ctx0" brushRef="#br0" timeOffset="64445.62">2574 7082 9215 0,'0'0'816'0,"0"0"-656"16,0 8-160-16,0-1 0 0,1 0 1424 0,0-1 256 16,0 1 48-16,0 1 16 0,1-1-784 0,1 2-176 15,-1 0-16-15,0 0-16 0,1 0-304 0,1-1-48 16,0 0-16-16,-2 1 0 0,3 1-112 0,-2 0-16 15,-1-1-16-15,0-2 0 0,2 1-240 0,-1-1 144 16,-3-7-144-16,2 6 128 0,0 0-128 0,-2-6 0 16,2 5 0-16</inkml:trace>
  <inkml:trace contextRef="#ctx0" brushRef="#br0" timeOffset="65354.25">2623 7184 12671 0,'0'0'560'0,"0"0"112"0,0 0-544 0,0 0-128 0,-2-4 0 0,2 4 0 0,-2-6 832 0,1 1 144 16,0-1 32-16,1 6 0 0,0-6-352 0,1 0-64 15,2 1-16-15,0-2 0 0,2 0-288 0,0 2-64 16,-1 1-16-16,1-1 0 0,1 0 80 0,-1 0 16 15,1 2 0-15,-6 3 0 0,6-1 160 0,1 2 48 16,-7-1 0-16,5 3 0 0,1 1-304 0,-6-4-48 16,4 6-16-16,-1 2 0 0,-1 1-16 0,-2 2 0 15,-2-1 0-15,0 2 0 0,-1 1-128 0,-1 0 192 16,-2-2-192-16,1 1 192 0,-1 0-192 0,-2-1 160 16,1-1-160-16,-1 0 160 0,0 0-160 0,1-2 128 15,-1-3-128-15,0 0 128 0,0-2 160 0,1-1 32 16,0-1 0-16,2-2 0 0,-2-2 192 0,2-1 64 31,0 0 0-31,1-3 0 0,-1 0-32 0,3-3 0 0,2-2 0 0,1-1 0 0,0-1-320 0,3 1-64 0,1 0-16 16,1 0 0-16,0 0-144 0,1 2 0 15,1 0 0-15,0 0 0 0,2 2 0 0,0 1 0 16,0 3-144-16,0 1 144 0,0 2 0 0,0 2 0 0,-1 1 0 0,-1 2 0 16,0 2 0-16,1 0-128 0,-1 2 128 0,-2 2 0 15,-1 2 0-15,-1-1 0 0,0 1 0 0,0 1 0 16,-3 0 0-16,0-1 0 0,-1 1 0 0,-1 1 0 0,-1 0 192 0,-2-1-48 15,0-1-16-15,-1-1 0 16,1 0-128-16,-1-3 0 16,-2-2 0-16,0 0 0 0,1-1 128 0,-1-3 0 0,1-1 0 0,0-1 0 15,-3-1 192-15,3-2 16 0,0-3 16 16,1-1 0 0,-2-2 160-16,3-2 16 0,1-3 16 0,2-2 0 0,1 0-416 0,3-2-128 15,1 0 0-15,1 1 0 0,1-2 0 0,1 3 0 0,-1 3 0 0,2 1 0 0,0 2 0 0,-1 2 0 16,0 1 0-16,-1 3-144 0,0 2 144 0,1 1 0 15,-2 4 0-15,1 1 128 0,-2 1-128 0,1 4 0 16,1 2 0-16,-2 2 0 0,0 1 0 0,-2 1 0 16,0 2 0-16,-1 0 0 0,-1 0 0 0,-1 1 0 15,-1 1 0-15,-1-2 0 0,-1 1 0 0,0-2 0 16,-2-1 0-16,1-3 0 0,-1-3 0 0,0-1 128 16,-2-3-128-16,-1-1 128 0,0-2 128 0,1-2 48 0,1-3 0 0,-3-1 0 15,0-2 208-15,1-2 32 16,1-2 16-16,1-2 0 0,2-3-144 0,0-2-32 15,2-2 0-15,2 0 0 0,1 2-240 0,1-2-144 16,1 0 160-16,2 3-160 0,3 2 0 0,0 3 0 0,-1 2 0 16,0 3 0-1,1 0 0-15,2 3 0 0,1 1 0 0,0 4-160 0,1 3 160 0,0 0 0 0,0 2 0 0,0 0-128 16,-1 2 128-16,0 2 0 0,-1 0 0 0,-1 1-128 16,-1 0 128-16,-1 0 0 15,-2 0 0-15,-1 1-128 0,-2-2 128 0,-1 0 0 0,-1-2 0 0,-1 0 128 16,-2-1 0-16,-2-2 16 0,0 0 0 0,-1-4 0 0,-1-1 48 15,1-2 0-15,-2-3 0 0,1 0 0 0,0-1-48 0,2 0 0 16,-1-1 0-16,2 0 0 0,0 0-144 0,2 1 0 16,1 2 0-16,2 4-11808 31,0 0-2352-31</inkml:trace>
  <inkml:trace contextRef="#ctx0" brushRef="#br0" timeOffset="67416.78">1424 7481 10303 0,'0'0'448'0,"-2"-4"112"0,0-2-560 0,0 2 0 0,-2-1 0 0,3 2 0 16,-1-1 1632-16,0-2 224 0,1 3 32 0,1 3 16 31,-1-3-384-31,1 3-80 0,-3-5-16 0,3 5 0 0,0 0-272 0,0 0-48 0,0 0-16 0,0 0 0 31,0 0-192-31,0 0-32 0,0 0-16 0,0 0 0 0,0 0-64 0,-1 10-16 0,0 1 0 0,1 3 0 32,0 3-304-32,-1 2-64 0,-2 0-16 0,-1 2 0 0,1 4-160 0,1 0-32 15,0 1-16-15,0 0 0 0,-1-2-176 0,2-1 128 16,1-1-128-16,0-1 128 0,1-5-128 0,2 1 0 15,-1-4 0-15,0-1 0 0,1-1 400 0,1-1 0 16,0-2 0-16,3-2 0 0,-1-1 96 0,2-3 16 16,1-2 0-16,2 0 0 0,1-1-208 0,2-1-48 15,-1-2 0-15,2-1 0 0,0-1-64 0,-1 1-32 16,1-2 0-16,-2 1 0 0,0-1-160 0,0 0 0 16,-1 3 0-16,-1-2 128 0,-2 1-128 0,0 1 0 15,0-1 0-15,0 2 0 16,-3 1-736-16,0 1-80 0,0-1-16 0,0 2 0 15,-6 0-2768-15,0 0-560 0</inkml:trace>
  <inkml:trace contextRef="#ctx0" brushRef="#br0" timeOffset="68280.1">1716 7794 11055 0,'0'0'976'0,"0"0"-784"15,0 0-192-15,0 0 0 0,0 0 2624 0,0 0 496 16,0 0 80-16,0 0 32 0,0 0-2016 0,0 0-384 16,0 0-96-16,0 0-16 0,2-5-176 0,0 0-32 15,0-2-16-15,1 0 0 0,0 1-336 0,0-1-160 16,0 0 160-16,1 0-160 0,-2-1 144 0,0 1-144 16,-1-1 128-16,-1 0-128 0,-1 0 128 0,1 2-128 15,-3 0 0-15,1 1 128 0,-2-2-128 0,1 3 192 16,3 4-192-16,-5-2 192 0,-2 1 128 0,0 2 16 15,0 2 16-15,0 4 0 0,2 1 160 0,-1 2 16 0,-1 0 16 0,3 2 0 16,-1 3-368-16,1-1-176 16,1 0 160-16,1 0-160 0,2 2 0 0,0-2 0 15,0 0 0-15,1 0 0 0,1-3 0 0,1-1 0 0,1-1 0 0,0 0 0 0,2-2 0 0,1-2 128 16,2-1-128-16,0-2 0 16,-1-1 0-16,-1-1 0 0,3-1 0 0,1-1 0 15,1-2-608-15,0-1-112 0,-1-1-32 16,0 0 0-16,0-2-2544 0,-1 0-512 0</inkml:trace>
  <inkml:trace contextRef="#ctx0" brushRef="#br0" timeOffset="68500">1847 7594 14911 0,'0'0'656'0,"0"-5"144"0,-1-1-640 16,1 6-160-16,0-6 0 0,0 0 0 0,0 6 1344 0,-2-4 224 16,2 4 48-16,0 0 16 0,-1-4 16 0,1 4 0 15,0 0 0-15,0 0 0 16,0 0-432-16,0 0-64 0,0 0-32 0,0 0 0 15,-3 4-416-15,0 3-96 0,-1 0-16 0,2 2 0 0,1 2-192 0,0 2-32 16,0 3-16-16,1 0 0 0,0 2-160 0,1 0-16 16,0 3-16-16,1 0 0 0,1 0-160 0,0 1 0 15,0 1 0-15,0-1 0 0,1-1 0 0,-1 0 0 16,0 0 0-16,1-2 0 0,-2-2-128 0,0 0-128 0,0-3 0 0,-2 0-16 31,0-2-1968-31,0-1-384 0,-1-2-64 0</inkml:trace>
  <inkml:trace contextRef="#ctx0" brushRef="#br0" timeOffset="68797.73">1813 7885 14735 0,'0'0'1312'0,"0"0"-1056"0,0-6-256 0,0 0 0 0,2-2 2096 0,1 0 352 15,0 0 80-15,3-2 16 16,0-1-1904-16,3-1-368 0,1-2-80 0,2 1 0 16,3-2-48-16,-1-1 0 0,1 0 0 0,2-1 0 15,-3 0-144-15,1-1 0 0,1-2 0 0,-3 1 0 0,-1-1 0 16,-2-1 192-16,-2 0-192 0,-1 0 192 0,-1 1 48 0,-2 3 16 15,-1 1 0-15,-3 3 0 0,-3 1 368 0,1 2 80 16,-1 1 0-16,0 4 16 16,3 5 112-16,-5-1 32 0,0 1 0 0,-1 2 0 15,1 1-288-15,1 3-48 0,1 1-16 0,0 5 0 0,-2 3-320 0,3 1-64 16,2 5 0-16,0 1-128 0,-1 1 0 0,2 3 0 16,0 0 0-16,3 0 0 0,0 2 0 0,1-1 0 15,2 0 0-15,2-1 0 0,-3-1 0 0,2 0 0 16,0-3 0-16,-2 0 0 0,2 1 0 0,0-2 0 15,-2-4-192-15,2 0-9904 16,-2-2-1984-16</inkml:trace>
  <inkml:trace contextRef="#ctx0" brushRef="#br0" timeOffset="68938.58">1959 7883 10127 0,'0'0'896'0,"0"0"-704"0,1-5-192 0,1-1 0 15,1-2 4800-15,4 0 944 0,3-1 176 0,2 1 32 16,1-1-4496-16,3-1-912 0,1 0-176 0,2 0-48 15,1 0-320-15,1-1 0 0,0 0 0 0,-1 1-14496 16</inkml:trace>
  <inkml:trace contextRef="#ctx0" brushRef="#br0" timeOffset="69189.14">1355 8358 22111 0,'-10'0'1968'0,"10"0"-1584"15,-7-2-384-15,2-1 0 0,5 3 3904 0,0 0 688 16,0 0 144-16,3-5 16 0,3-2-3984 0,5 1-768 16,4-1-192-16,6-2-32 0,5-3 224 0,6-1 0 15,6-1 0-15,0-1 0 0,1 0 0 0,-1-1 160 16,1-1-160-16,-1 1 192 0,1-1-192 0,-2 2 0 15,1-2 0-15,0 2 0 16,-1 0-1216-16,-1 3-320 0,-3 0-64 0,-6 2-8960 16,-4 0-1792-16</inkml:trace>
  <inkml:trace contextRef="#ctx0" brushRef="#br0" timeOffset="69595.53">1796 8532 16575 0,'0'0'1472'0,"-4"1"-1168"0,-3 0-304 0,7-1 0 16,0 0 3712-16,0 0 704 0,-4-3 128 0,4 3 16 15,-3-6-3264-15,5-1-656 0,0 0-128 0,2-2-16 16,3-2-112-16,2-1 0 0,0-1-16 0,4-2 0 16,0-1-368-16,0-3 144 0,0-3-144 0,0 0 0 15,1-1 0-15,-2-1 0 0,0 0 0 0,-2 2-192 16,-3 2-512-16,0 2-112 0,-4 3-16 0,-1 4 0 15,-2 2-64-15,0 9 0 0,-5-3-16 0,-2 4 0 16,1 2 176-16,-2 4 32 0,-2 0 16 0,0 3 0 0,1 2 448 0,2 3 96 16,-1 0 16-16,3 1 0 0,0-1 128 0,2 0 256 15,2-1-64-15,2 1-16 0,1 0 208 0,2 1 64 16,2-1 0-16,2 1 0 0,0-3 256 0,3 0 64 16,2-1 16-16,0 0 0 0,0-1-128 0,-2 1-16 15,2-2-16-15,-1 0 0 0,0-2-48 0,-1-1 0 16,1 0 0-16,-1-1 0 0,-2-2-144 0,0-1-48 15,1-1 0-15,-2 0 0 0,-2-2-160 0,2-3-32 0,0 0-16 0,-1-1 0 32,0-3-480-32,0-2-80 0,0-2-32 0,1-4 0 15,0-5-2352-15,-1-4-480 0,9-37-80 0,-3 12-32 0</inkml:trace>
  <inkml:trace contextRef="#ctx0" brushRef="#br0" timeOffset="69876.95">2214 7534 23039 0,'-2'-8'2048'0,"1"-1"-1648"0,0 0-400 0,2-1 0 0,0 1 2224 0,1 1 352 16,1 0 80-16,1 1 16 16,0-1-1776-16,2 3-336 0,0 0-80 0,1 3-16 15,0 2 176-15,2 2 48 0,0 4 0 0,2 1 0 16,0 3-224-16,3 5-32 0,0 1-16 0,0 6 0 0,0 4-80 0,3 4-16 15,-3 3 0-15,0 5 0 0,-1 4-64 0,0 7-32 16,-4 4 0-16,0 4 0 0,-1 3-48 0,-4 2-16 16,0 0 0-16,-4-1 0 0,-3-1-160 0,-1-1 128 15,-1-3-128-15,-5-3 128 0,-2-4-128 0,-1-2 0 16,-2-2-192-16,0-5 192 16,-2-2-512-16,0-2 0 0,-2-4 16 0,1-1 0 15,-3-2-1328-15,0-1-272 0,1-3-48 0,-2-2-13008 0</inkml:trace>
  <inkml:trace contextRef="#ctx0" brushRef="#br0" timeOffset="70237.48">1310 7339 2751 0,'-6'-3'256'0,"0"0"-256"0,-1-1 0 0,-1 2 0 0,8 2 6304 0,0 0 1216 15,-10 2 240-15,10-2 48 0,-4 6-6048 0,-1 3-1216 16,-3 2-240-16,3 6-48 16,2 7 352-16,0 7 80 0,-3 6 16 0,2 9 0 0,0 8-224 0,1 7-32 15,0 7-16-15,0 8 0 0,-1 8-192 0,3-24-48 16,1 8 0-16,3 3 0 0,-1 3-192 15,3 2 0-15,3-3 0 0,1-1 0 0,1-5 128 0,4-3-128 16,0-4 0-16,4-4 144 0,2-3 32 0,2-6 0 16,1-4 0-16,3-3 0 0,3-5-176 0,3-2-176 15,4-6 48-15,-1-4 0 16,0-7-1952-16,1-5-384 0</inkml:trace>
  <inkml:trace contextRef="#ctx0" brushRef="#br0" timeOffset="71114.89">2717 8603 20271 0,'0'0'1792'0,"0"0"-1424"0,0 0-368 0,2-5 0 0,0-1 1328 0,1 2 192 15,1-1 32-15,0 1 16 0,-2-2-96 0,1 1 0 16,-1-1-16-16,0 1 0 0,-2 5-400 0,2-6-80 16,0 1-16-16,-1-1 0 0,-1 0-256 0,-1 0-48 15,-1 1-16-15,-1 0 0 0,-4 1 16 0,2 1 0 16,-2 1 0-16,-2 0 0 0,-1 2-16 0,-2 3 0 16,-1 1 0-16,1 4 0 0,-2 3-288 0,1 2-64 15,-2 2-16-15,1 2 0 0,1 0-272 0,2 3 0 16,2 0 0-16,1 1 0 0,3-1 0 0,3-2 0 0,0 1 0 0,2-1 0 15,3-2 0-15,0 0 0 0,2-3 0 0,3-2 0 16,2-2 192-16,2-2 0 16,1 0-16-16,3-3 0 0,2-3-176 0,2-2-144 15,1-2 144-15,3-4-208 16,4-1-512-16,2-4-112 0,0-4 0 0,2-3-17344 0</inkml:trace>
  <inkml:trace contextRef="#ctx0" brushRef="#br0" timeOffset="74675.3">6188 14262 1839 0,'0'0'160'0,"0"0"-160"16,0 0 0-16,0 0 0 0,-4-8 1328 0,4 8 224 15,-6-7 48-15,6 7 16 0,-6-4-848 0,6 4-192 16,0 0-16-16,0 0-16 0,0 0-352 0,0 0-192 16,0 0 192-16,0 0-192 0,0 0 0 0,0 0 0 15,0 0 0-15,0 0 0 0,0 0 256 0,0 0-64 16,8-6-16-16,0 3 0 0,2 0 240 0,1 1 48 15,2 1 16-15,4-2 0 16,2 1-192-16,3 1-32 0,2 0-16 0,3 1 0 0,4-1 0 0,5 2 0 16,5 1 0-16,4-2 0 0,6-1-64 0,4-1-16 15,2-1 0-15,4-1 0 0,1 2 32 0,8 1 16 0,4 0 0 0,4-2 0 16,4-4-32-16,3 1-16 0,0 1 0 0,7-2 0 16,3-1 0-16,2-1 0 0,-2-1 0 0,4 0 0 15,3 1 176-15,-1-1 48 0,-3-1 0 0,0 1 0 16,2 2-240-16,1-2-144 0,-3-4 192 0,0 5-192 15,-2 0 224-15,0 0-64 0,-3-1-16 0,-4 2 0 16,-3 2 48-16,-2 0 0 0,-2 2 0 0,-1-1 0 16,-1 1 0-16,-6 1 0 0,-4-1 0 0,-3 2 0 15,-2 1-64-15,-6 0 0 0,-4-1 0 0,-4 0 0 16,-5-2-128-16,-5 1 160 0,-5 0-160 0,-6 1 160 0,-6-1-160 16,-3 2 128-16,-5-1-128 0,-4 1 128 0,-12 1 0 0,0 0 0 15,0 0 0-15,0 0 0 0,0 0 112 0,0 0 16 16,-7-4 0-16,-4 1 0 15,-5 2-688-15,-4 3-128 0,-4 2-16 0,-7 2-8848 16</inkml:trace>
  <inkml:trace contextRef="#ctx0" brushRef="#br0" timeOffset="75349.02">6010 14309 6447 0,'-10'-17'576'0,"5"5"-576"0,-1 0 0 0,1 1 0 15,0-2 384-15,1-1-48 0,0-1 0 0,0 2 0 16,2 1 688-16,0 1 144 0,0 0 32 0,1 1 0 16,1 1-288-16,-2 2-48 0,2 7-16 0,-1-7 0 15,1 7-304-15,0 0-64 0,0 0-16 0,0 0 0 16,0 0-464-16,0 0 0 0,0 0 0 0,0 0 0 16,11 0 0-16,0 2 0 0,1 2 0 0,4 0-160 15,-1 0 160-15,4 1 0 0,1-3 0 0,4 0 0 0,3-2 0 0,3-1 0 16,1-1 0-16,3-1 0 0,3-2 0 0,4 0 0 15,2-1 0-15,4 1 0 0,6 0 240 0,4 0-32 16,4-3 0-16,3-1 0 0,-2-2 80 0,4 1 16 16,3 3 0-16,3-1 0 0,4 0-48 0,2 2-16 15,-2-1 0-15,3 3 0 0,2 2 16 0,1-1 16 16,2 1 0-16,-1 1 0 0,1 0-272 0,2 2 0 16,1 1 0-16,2-1 0 0,1-1 0 0,-1 0 0 15,-2 0 0-15,2 1 0 0,0 1 0 16,0-2 0-16,-3-2 0 0,1 2 0 0,-1 0 0 0,-2 0 0 0,0-2 0 15,-6 0 0-15,-4 0 144 0,-1 1 32 0,-1 1 0 0,-2-1 0 16,-1-2 16-16,-6 0 0 0,-3 0 0 0,-4 1 0 16,-3-1 64-16,-4 1 0 0,-2 0 16 0,-4 0 0 15,-3 1 32-15,-5-1 0 0,-1-2 0 0,-7 1 0 16,-4 0 48-16,-2-1 16 0,-4 0 0 0,-4 0 0 16,-3-1-112-16,-1 2-32 0,-1 0 0 0,-8 3 0 15,0 0-64-15,6-5-16 0,-6 5 0 0,0 0 0 16,0 0-144-16,0 0 128 0,0 0-128 0,0-6 128 15,0 6-128-15,-5-6 0 0,-2 3 0 0,-1 1 128 16,-2 0-384-16,-1 4-64 0,-4 0-32 0,-2 1 0 16,-4 1-2064-1,-3 2-400-15,-3 1-96 0</inkml:trace>
  <inkml:trace contextRef="#ctx0" brushRef="#br0" timeOffset="76008.77">6327 14285 3967 0,'0'0'176'0,"-9"-5"32"0,3 1-208 0,6 4 0 0,-8-4 0 0,8 4 0 16,0 0 432-16,0 0 32 0,0 0 16 0,0 0 0 15,0 0 240-15,0 0 48 0,2-8 16 0,-2 8 0 16,6-6-304-16,1 3-64 0,2 1-16 0,1 1 0 15,2 0-80-15,2 1 0 0,2 1-16 0,2 1 0 16,3 2-80-16,7 0-16 0,3-2 0 0,5 1 0 16,4-1-16-16,4-1-16 0,0-2 0 0,5 0 0 15,4 0 48-15,6 0 16 0,6 1 0 0,3-1 0 0,5-2 128 0,1 0 16 16,-2 0 16-16,3 1 0 0,2 0 80 0,1 0 16 31,-1-1 0-31,-1 1 0 0,-1 0-96 0,0 2-16 0,1 2 0 0,1 0 0 0,3-1-192 0,-2-1-32 16,-2-2-16-16,3 1 0 0,2 1 64 0,2 0 16 15,2-1 0-15,-1 0 0 0,-2 0-32 0,1 0 0 16,3 1 0-16,-2-1 0 0,-5-2-48 16,-2 2-16-16,-2 1 0 0,1 0 0 0,-4 0-128 0,-1-1 160 0,-5-1-160 15,-4-1 160-15,-1 1-32 0,-3-1 0 0,-2 4 0 0,-3-1 0 16,-2-1 80-16,-4-1 16 0,0 0 0 0,-3 0 0 16,-4-2 16-16,-3 1 0 0,-2 0 0 0,-3 0 0 15,-3-2 0-15,-3 2 0 0,-3 0 0 0,-2 0 0 31,-2 1 16-31,-1-1 16 0,-3 0 0 0,-2-1 0 16,-3 2-80-16,-2 0 0 0,-8 2-16 0,8-3 0 16,-8 3-176-16,0 0 160 0,0 0-160 0,0 0 160 0,0 0-160 0,0 0 128 0,0 0-128 0,0 0 128 15,0 0-128-15,-8-7-144 0,-2 1 144 0,-2 2-208 16,-2 1-272 0,-2 1-48-16,1 0-16 0,-1 2-6656 0,2 0-1328 0</inkml:trace>
  <inkml:trace contextRef="#ctx0" brushRef="#br0" timeOffset="76182.09">9788 14174 11967 0,'-7'-14'1072'0,"3"6"-864"16,-1-2-208-16,0 1 0 0,-1 0 1008 0,3 1 144 0,0 0 48 0,3 8 0 0,-3-8-240 0,3 8-32 16,0 0-16-16,0 0 0 0,0 0-592 0,0 0-112 15,0 0-16-15,0 0-16 0,0 0-176 0,0 0-192 31,0 0 32-31,-3 10 16 0,0-1-16 0,-1-2 0 0,4-7 0 0,-4 9 0 32,0-1-896-32,4-8-176 0</inkml:trace>
  <inkml:trace contextRef="#ctx0" brushRef="#br0" timeOffset="83984.57">6966 15835 2751 0,'-18'-17'128'0,"9"7"16"0,-4-1-144 0,1 1 0 0,-1 0 0 0,-1 2 0 0,0-1 3072 0,-1 3 576 16,0 2 112-16,-1 1 16 0,0 0-3008 0,-1 3-624 16,1 2-144-16,1 1 0 0,-1 0 0 0,1 2 0 15,-1 0 0-15,1 2-176 0,2-1 176 0,0 0 0 16,0-1 0-16,2 1-128 0,0 0 128 0,2 0 0 16,-2-1 0-16,2 2-128 0,1 0 128 0,3-1 0 15,5-6 0-15,-3 8 0 0,1 0 0 0,2-8 0 16,0 0 0-16,5 9 0 0,0-1 256 0,3 0 96 15,2-4 16-15,1 1 0 0,2-1 592 0,3-1 112 16,4 1 16-16,4-2 16 0,5 0-368 0,3 0-80 16,6 0-16-16,10 0 0 0,8-1-288 0,3-2-64 15,4-3-16-15,4 1 0 0,2-1-80 0,9-1 0 0,7 0-16 0,2-1 0 16,1 1-48-16,5 0-128 0,6 1 192 0,4-1-64 16,2 0-128-16,4 1 192 0,3-1-192 0,5 1 192 15,2-2-192-15,2 1 128 0,2 0-128 0,-1 1 128 16,-1-2-128-16,0 2 0 0,3 0 144 0,-5 0-144 15,-8 1 128-15,0 1-128 0,2 1 128 0,-8 1-128 16,-6-2 160-16,-5 0-32 0,-6 1-128 0,-2 0 192 16,-4 0 208-16,-9 0 48 0,-12 0 0 0,-5 1 0 15,-3 0 32-15,-8 0 16 0,-6 0 0 0,-5 0 0 16,-3 1-208-16,-5 0-32 0,-3 0-16 0,-4 0 0 16,-4 0-80-16,-2 2-16 0,-3-2 0 0,-1 1 0 15,-9-2-16-15,0 0 0 0,0 0 0 0,0 0 0 16,0 0-128-16,0 0 0 0,0 0 144 0,0 0-144 0,0 0 0 0,0 0 0 15,0 0-160-15,0 0 160 0,0 0-352 0,0 0 32 16,0 0 16-16,-6 0 0 16,-4 0-480-16,10 0-112 0,-10 0 0 15,10 0-16-15,-9-1-304 0,9 1-64 0,0 0-16 0,-8-2-6128 16,8 2-1216-16</inkml:trace>
  <inkml:trace contextRef="#ctx0" brushRef="#br0" timeOffset="85003.72">10448 15901 10127 0,'0'0'448'0,"0"0"96"0,-9-1-544 0,1 1 0 15,0 1 0-15,8-1 0 0,-8 0 2080 0,8 0 304 0,-8 2 64 0,8-2 16 16,0 0-1232-16,0 0-240 0,0 0-48 0,0 0-16 16,0 0-400-16,0 0-80 0,0 0 0 0,0 0-16 15,0 0-176-15,0 0-48 16,-5-7 0-16,5 7 0 0,-2-10 80 0,1-1 16 0,1-1 0 0,2-1 0 15,1-1-160-15,0-2-16 16,1 0-128-16,1-4 192 0,-1-2-192 0,3-3 0 16,0-2 0-16,2 0 0 0,0-3 416 0,1-3-16 15,1 1 0-15,0-3 0 0,-1-1 112 0,1-2 32 0,0-1 0 0,0-1 0 16,-2-1-160-16,0 1-16 0,1-1-16 0,-1 1 0 0,-2 2-208 16,-3-1-144-16,-1 0 192 0,0-2-192 0,-3-1 0 0,-3 2 0 15,0 0 0-15,-1 2-192 0,-2 0 0 16,0 2 0-16,-1 2 0 0,-1 2 0 0,1 2 192 0,-1 2 0 15,0 0-160-15,1 1 160 0,-1-1 0 0,-1 2-176 16,0-1 176-16,0 2-128 0,0 1 272 0,-1 2 64 16,0 2 16-16,0 2 0 15,-1 2 896-15,0 0 176 0,1 1 48 0,-3 2 0 16,-4 2-1840-16,1 3-352 0,-2 3-80 0,-3 0-16 16,-4 1 304-16,-7 3 64 0,-8 2 16 0,-6 2 0 15,-4 2-208-15,-4 1-32 0,-2 3-16 0,-4 0 0 16,-1 1 208-16,-10-2 32 0,-7 0 16 0,1 0 0 0,-1-2 384 0,0 1 176 0,0-1-160 0,-6-1 160 15,-6-1 0-15,3 0 0 0,0-2 0 0,-3 2 0 16,-6 2 0-16,1-1 192 0,-1-1-64 0,1 0-128 16,0 0 176-16,-2 0-176 0,-4-4 160 0,2 2-160 15,3 1 128-15,-3-1-128 0,-3-2 0 0,4 0 0 16,5-1 128-16,0 1-128 0,-2-1 0 0,5-1 0 16,3 1 288-16,6 0-32 0,4 2-16 0,-1-1 0 15,-4 1-240-15,5-1 0 0,4 0 0 0,4 2 0 16,4 0 0-16,1 1 0 0,-2-1 0 0,1 0 0 15,0-2 0-15,4 0 0 0,4 0 0 0,3 1 0 16,2 1 0-16,1 1 0 0,-1-1 0 0,3-1 0 16,-2 0 0-16,6-1 0 0,4-1 0 0,4 1 0 15,2 1 288-15,4 0-32 0,3-1-16 0,4 0 0 0,2 1-16 16,3 0 0-16,3 1 0 0,0 0 0 0,3-1 96 0,2-1 32 16,1 0 0-16,3 1 0 0,7-1 144 0,-8 3 16 15,8-3 16-15,0 0 0 0,-6 6-208 0,6-6-64 16,-4 6 0-16,2 2 0 0,2-8-256 0,0 11 0 15,1-1 0-15,1 1 0 0,0 0 0 0,2 2 0 16,-1 1 0-16,1 3 0 0,1 0 0 0,0 2 0 16,0 0 0-16,-1 4 0 0,2 3 0 0,0 3-144 15,1 1 144-15,-1 3 0 0,1 1 0 0,0 4 0 16,-1 5 0-16,1 3 0 0,-2 3 0 0,0 2-128 16,-1 2 128-16,-1 2 0 0,1 0 0 0,-2 0 0 15,-1-1 0-15,-1-2 0 0,-1-2 0 0,-1 0 0 0,-2-5 0 16,1-2 0-16,0-2 0 0,1-4 0 0,-3-2 0 0,3-2 0 15,-1-2 0-15,2-1 0 0,-1-3 0 0,2-2 128 16,0-1-128-16,2-2 0 0,1-3 0 0,1-1 0 16,1-2 128-16,0 0-128 0,4-2 128 0,0-1-128 15,1-1 128-15,2-1-128 0,2-2 160 0,4-2-160 16,-1-1 176-16,5 0-176 0,1-2 192 0,5 1-192 16,5-2 208-16,3-1-64 0,5-2-16 0,2-1 0 15,-3-1-128-15,6-1 160 0,2-2-160 0,5 0 160 16,3-1-160-16,7 0 192 0,6-1-192 0,-4-1 192 15,-3-2-192-15,-1 2 160 0,-1 0-160 0,1 2 160 16,-1 2-160-16,-1 1 0 0,-4 2 144 0,-6-2-144 16,-6 1 0-16,-4 2 128 0,-3 0-128 0,-4 1 0 0,-2 0 0 15,-4 2 0-15,-1 0 0 0,-5 1 128 0,-2 1-128 16,-3-2 0-16,-1 0 0 0,-2 1 0 16,-1-2-1824-16,-11-2-336 15,10 0-64-15</inkml:trace>
  <inkml:trace contextRef="#ctx0" brushRef="#br0" timeOffset="85519.97">9584 13574 11967 0,'17'-1'1072'0,"-1"0"-864"15,-2-1-208-15,0 0 0 0,-2 0 528 0,-1 1 64 16,-11 1 16-16,0 0 0 0,0 0 384 0,0 0 80 16,6 0 16-16,-6 0 0 0,0 0-960 0,0 0-128 15</inkml:trace>
  <inkml:trace contextRef="#ctx0" brushRef="#br0" timeOffset="86915.4">15735 13033 1839 0,'0'-22'0'0,"0"9"160"0,-1-3-160 0,1 2 0 0,-1 0 0 0,2 1 0 16,-2-2 4592-16,1 1 880 0,-1 2 176 0,1 0 48 31,0 1-3600-31,1 2-720 0,1 1-144 0,-2 8-16 0,0 0-704 0,0 0-144 0,0 0-32 0,7-5 0 15,-7 5-336-15,0 0 0 0,10 4 0 0,-1 1 0 32,-2 1 0-32,2 3 0 0,-1 2-144 0,0 1 144 15,-1 0 0-15,2 0-176 0,0 1 176 0,-1 1-128 16,-2-1 128-16,2 0 0 0,1-1 0 0,-2 0 0 16,1-1 0-16,0-4 0 0,-8-7 0 0,9 5 0 15,-9-5 224-15,9 4-32 0,-9-4 0 0,11 1 0 0,-1-1 576 0,0-4 128 16,-1-2 0-16,1-2 16 0,-1-1 48 0,3-3 0 0,1-2 0 0,5-4 0 0,5-3-352 0,5-4-64 15,5-2-16-15,5-6 0 0,0-5-224 0,4 0-48 16,2-3-16-16,6 0 0 0,3-2-240 0,7 1 0 16,4-1 0-16,-2-1-160 0,-2-1 160 0,-2 3 0 15,-1 0 0-15,-2 2 0 0,-3 3 0 0,1 3 0 16,0 2 0-16,-4 2 0 0,-3 2 0 0,-3 1 0 16,-7 2 0-16,-1 2 0 0,-6 2 0 0,0 2-160 15,-4 3 160-15,-2 1-208 16,-2 3-560-16,-3 2-128 0,-4 3 0 0,-3 2-9552 0,-2 2-1904 15</inkml:trace>
  <inkml:trace contextRef="#ctx0" brushRef="#br0" timeOffset="100553.34">1381 9089 4607 0,'0'0'400'0,"4"-5"-400"15,-1-2 0-15,0 1 0 0,-1-2 1824 0,1 1 288 16,-2 1 48-16,0 0 16 0,0 0-720 0,0 0-144 16,0 1-32-16,-1-1 0 0,0 1-432 0,0-1-80 15,0 6-32-15,0 0 0 0,0 0-16 0,0 0 0 16,0 0 0-16,0 0 0 0,0 0-144 0,-3 5-48 15,-1 3 0-15,1 6 0 0,0 3-368 0,0 4-160 16,-2 4 128-16,1 6-128 0,-3 5 192 0,-1 6-32 16,0 4-16-16,0 4 0 0,-2 1-144 0,1-1 128 15,2 0-128-15,-1-2 128 0,1-2-128 0,2-2 0 0,-1-2 0 0,1-1 128 16,0-4-128-16,2-4 0 0,1-2 0 0,-1-3 128 16,0-3-128-16,2-2 192 15,0-2-192-15,0-4 192 0,0-1-192 0,1-3-224 16,0-2 48-16,0 1 16 15,0-12-816-15,0 0-176 0,0 0-16 0,0 0-16 0</inkml:trace>
  <inkml:trace contextRef="#ctx0" brushRef="#br0" timeOffset="100820.57">1479 9140 19343 0,'-2'-20'848'0,"1"12"192"0,0 1-832 0,0-1-208 0,1 1 0 0,0 2 0 16,0 1 1024-16,0 4 176 15,0 0 16-15,0 0 16 0,0 0-464 0,0 0-80 16,0 0-32-16,0 0 0 0,-5 7-208 0,1 4-32 0,0 2-16 0,-1 5 0 16,1 4-272-16,-2 6-128 0,0 6 0 0,-1 4 128 0,-1 4-128 0,2 5 0 15,-2 5 0-15,1 2 128 0,1-1-128 0,1-2 0 16,3-1 0-16,0-2 0 16,0-1 0-16,1-3 0 0,0-4 0 0,-1-1 0 0,1-2 0 0,1-3 0 15,0-2 0-15,0-3 128 0,0-4-128 0,0-1 160 16,-1-1-160-16,0-2 160 0,0-2-160 0,-1-3 0 15,-1-1 0-15,-2 3 128 16,1-3-1440-16,-2-4-288 0,-3-4-64 0</inkml:trace>
  <inkml:trace contextRef="#ctx0" brushRef="#br0" timeOffset="101134.43">1013 9764 23263 0,'-9'-9'1024'0,"9"9"224"0,0 0-992 0,0 0-256 0,-2-4 0 0,2 4 0 16,0 0 208-16,0 0 0 0,0 0 0 0,3 5 0 15,1 5 144-15,2 3 32 0,-1 3 0 0,2 1 0 16,1 3-128-16,1 2-32 0,-1 3 0 0,2 2 0 16,1-1-224-16,1 0 0 0,3 0 128 0,-2-2-128 15,0-1 0-15,0-2 144 0,0-3-144 0,1-3 128 0,0-2 336 0,-1-3 64 16,3-3 16-16,1-4 0 0,2-4 256 0,2-5 48 31,3-4 16-31,2-5 0 0,3-5-160 0,3-5-16 0,1-5-16 0,3-5 0 0,2-5-96 0,-2-4 0 16,-3-3-16-16,-3 1 0 0,-3 2-336 0,-3 7-64 15,-2 2-16-15,-3 8 0 0,-7 5-144 0,-1 4 0 16,-3 6 0-16,-4 5 0 16,-4 7-576-16,0 0-128 0,0 0-48 0,-1 18-14752 0</inkml:trace>
  <inkml:trace contextRef="#ctx0" brushRef="#br0" timeOffset="103435.29">433 10928 11679 0,'0'0'512'0,"0"0"128"0,-5 3-512 0,-1 0-128 15,1 0 0-15,-2 0 0 0,1-1 1280 0,1-1 256 16,-1 0 32-16,2 0 16 0,1-1-112 0,3 0-32 16,-7-1 0-16,2-1 0 0,0 0-96 0,1-2 0 15,1 0-16-15,-1 1 0 0,2-3-288 0,1 1-48 16,-1-1-16-16,2 0 0 0,1-2-480 0,0 0-112 16,1 2 0-16,0-1-16 0,2 1-208 0,0 1-32 15,0-1-128-15,2 3 192 0,-1 1-192 0,2 1 0 16,0 2 0-16,0 2 0 0,3 2 0 0,-1 2 0 15,1 4 0-15,0 4 0 0,0 1 0 0,0 4 0 0,0 1 0 0,-1 2 0 16,0 2 0-16,0 2 0 0,0-1 0 16,1 2 0-16,-3-3 128 0,0-2-128 0,0-1 0 0,-2-3 0 15,-3-4 128-15,1-2-128 16,-3-2 0-16,0-2 144 0,0-2 16 0,0-7 0 0,0 0 0 0,0 0 0 16,0 0 272-16,0 0 48 0,-7-4 16 0,1-2 0 15,0-3-64-15,0-2-16 0,1-3 0 0,0-4 0 16,1-4-272-16,1-2-144 0,1-4 160 0,-1 0-160 15,1-1 0-15,2 3 0 0,2 2 0 0,2 3-160 0,-1 3 160 0,2 5-128 16,-2 2 128-16,2 3-128 0,2 3 128 0,0 2-192 16,1 3 192-16,0 4-192 0,1 1 192 0,1 4-192 15,1 3 192-15,0 2-192 0,-2 3 192 0,2 2 0 16,3 2 0-16,-2 2-128 0,-2-1 128 0,-2-1 0 16,1-2 0-16,-1 0 0 0,-1-2 0 0,-1-2 0 15,1-2 0-15,-4-2 0 0,0-2 0 0,1-2 0 16,-4-7 0-16,0 0 128 0,0 0 0 0,0 0 0 15,0 0 0-15,3-5 0 0,-1-3 48 0,0-3 16 16,-2-4 0-16,1-5 0 0,3-4 0 0,-3-5 0 16,1-4 0-16,1-2 0 0,3-1-48 0,-1 2 0 15,1 2 0-15,2 4 0 0,-2 4-144 0,3 3 0 16,0 4 0-16,0 4 0 0,-1 2 0 0,2 3 240 16,0 3-48-16,0 4 0 0,1 1-64 0,0 3 0 15,-1 2-128-15,2 4 192 0,0 2-192 0,1 1 0 16,-1 1 0-16,1 4 0 0,-1 0 0 0,-1 2-128 15,-1 0 128-15,4 7-208 16,-1-2-624-16,-1-3-128 0,-1-1-32 0,-1-5 0 16,0-1-1888-16,0-5-368 0,-2-3-80 0</inkml:trace>
  <inkml:trace contextRef="#ctx0" brushRef="#br0" timeOffset="104014.13">1189 10530 23039 0,'-15'4'2048'0,"10"-2"-1648"0,-2 1-400 0,0 3 0 15,-3 1 1904-15,0 3 288 0,1 2 64 0,0 3 16 16,-4 1-1568-16,1 4-320 0,2 0-64 0,0 1-16 16,1 1 272-16,1 1 48 0,0 1 16 0,2 0 0 15,3-1-384-15,1 0-64 0,2-1 0 0,1-2-16 16,1-1-176-16,3-3 0 0,1-1 0 0,2-2 0 16,2-2 128-16,-1-2-128 0,-1-4 128 0,1-1-128 15,1-4 0-15,0-3 0 0,-1-2 128 0,-2-3-128 16,1-3 0-16,-1-3 0 0,-2-5 0 0,1-2 0 15,-1-5-224-15,0-4 80 0,-2-2 16 0,-1 0 0 0,-1 2 128 0,1 2 0 16,-2 5-144-16,-2 3 144 0,1 4 128 0,0 2 112 16,0 5 16-16,0 2 0 0,0 3 384 0,1 4 64 15,0 0 32-15,0 0 0 0,-1 8-496 0,1 3-112 16,1 3 0-16,1 2-128 0,-1 3 0 0,1 1 0 0,2 0 0 16,0 1 0-16,0 0 0 0,1 0 0 15,1-1-128-15,1-1 128 0,2-2 0 0,-2-1 0 16,2-3 0-16,1-1 0 0,-1-2 0 0,0-1 0 15,0-3 0-15,-2-1 0 0,1-3 0 0,0-2-176 0,-1-2 176 16,0-4-160-16,-2-2 16 0,1-4 0 0,-2-3 0 0,0-6 0 16,-1-5-80-16,-1-5-16 0,-1-4 0 0,-1-3 0 15,-1-2 240-15,-1-1-144 0,0-1 144 16,-2 1-128-16,1 3 128 0,-1 3 0 0,-1 4 128 16,2 4-128-16,0 4 640 0,-1 5 48 0,2 3 16 0,0 5 0 15,1 3 64-15,0 1 32 0,1 6 0 0,0 0 0 16,0 0-608-16,1 8-192 0,0 3 128 0,1 3-128 15,2 4 0-15,0 3 0 0,-1 3 0 0,2 3-144 16,-2 3 144-16,2 1 0 0,1 2 0 16,2 0 0-16,-2 1 0 0,2-1 0 0,-3-1 0 0,3-1 0 0,0 0 0 0,2-4 0 15,-3-3 0-15,4-2 0 0,-1-1 0 0,1-2 0 16,0-4 0-16,2-2 0 0,-1-3-160 0,0-2 0 16,0-4 0-16,5 0 0 15,1-6-816-15,-4-6-176 0,0-4-16 0,-5-1-10448 16,1-6-2080-16</inkml:trace>
  <inkml:trace contextRef="#ctx0" brushRef="#br0" timeOffset="104171.15">1402 10508 29887 0,'-11'-3'1328'0,"7"2"272"0,-3-1-1280 0,3-1-320 16,4 3 0-16,0 0 0 0,0 0 352 0,0 0 16 16,0 0 0-16,0 0 0 0,3-7-16 0,3 1 0 15,1 1 0-15,4-1 0 0,5 1-352 0,1-2 0 16,2-1 0-16,11-6-192 15,-1 0-1424-15,0 1-304 0,-3 0-48 0</inkml:trace>
  <inkml:trace contextRef="#ctx0" brushRef="#br0" timeOffset="104813.14">1656 10631 24879 0,'0'0'2208'0,"0"0"-1760"0,-4-3-448 0,4 3 0 16,-3-4 832-16,-1 0 96 0,1-1 16 0,1 1 0 15,1-2-432-15,1-1-64 0,0-2-32 0,0-1 0 0,0-1 32 0,0-2 16 16,1-3 0-16,0 1 0 0,0-1-272 0,0 0-48 16,0-2-16-16,-1 2 0 0,0-1 16 0,0 5 0 15,0 2 0-15,0 3 0 0,-1 0 112 0,1 7 0 16,0 0 16-16,0 0 0 0,0 0 160 0,-3 6 16 16,0 2 16-16,0 4 0 0,0 3-272 0,1 3-48 15,0 3-16-15,1 2 0 0,-1 2-128 0,2-1 0 16,2 0 0-16,0-1 0 0,1-1 0 0,3-1 0 15,-2-1 0-15,1-1 0 0,2-3 0 0,1-2 0 16,-1-2 0-16,2-2 0 0,1-1 0 0,1-2 0 0,-1-3 144 0,1-3-144 16,0-3 144-16,1-2-144 15,0-4 192-15,0-3-192 0,-1-2 144 0,1-4-144 16,3-5 0-16,-4-3 144 0,0-5-144 0,0-3-256 16,-1-1 64-16,-2 1 16 0,-1 0 176 0,0 2 0 0,-2 3-144 0,0 4 144 15,-2 3 0-15,-1 3 0 16,0 5 0-16,-1 3 0 0,0 2 448 0,-1 8 16 0,0 0 0 0,0 0 0 15,0 0-208-15,2 7-32 0,-2 2-16 0,0 3 0 16,1 2-208-16,0 3 0 0,0 0 0 0,1 3-160 16,0 0 160-16,3 0 0 15,0-1 0-15,0 0-128 0,1-1 128 0,2-2 0 0,0-2 0 0,0 0 0 16,3-3 0-16,-1-1 0 0,0-3 0 0,0-1 0 16,1-3 0-16,1-2 0 0,-1-2-144 0,-1-1 144 15,0-5-272-15,-1-2 16 16,0-5 0-16,-1-2 0 0,1-4-32 0,-2-2 0 0,0-2 0 0,0-3 0 0,-4-1 48 0,2-1 16 15,-1 0 0-15,-1 2 0 0,-1 2 224 0,-1 3 0 16,-1 4 0-16,0 3 0 0,-3 3 576 0,2 3 0 16,0 3 0-16,1 6 0 0,0 0-32 0,0 0 0 15,0 0 0-15,0 10 0 0,0 3-544 0,1 3 0 16,0 0 0-16,3 3 0 16,-1 0 0-16,1 0 0 0,2 0 0 0,3 0 0 0,0-3 0 0,-1 1 0 15,0-3 0-15,0 0 0 0,2 0 0 0,0-3 0 16,1-3 0-16,1-1 0 0,-1-3-224 0,1-2-96 15,0-5-32-15,0-2 0 16,1-4-896-16,-1-3-176 0,-1-5-48 0,0-6-8784 0,-2-3-1776 0</inkml:trace>
  <inkml:trace contextRef="#ctx0" brushRef="#br0" timeOffset="104938.22">2250 9944 19343 0,'-11'-3'1728'0,"-2"0"-1392"16,-2-1-336-16,0 2 0 0,0 0 2048 0,1 2 352 0,1 2 64 0,0 1 16 15,4 1-1904-15,0 1-368 0,1 2-80 0,1 2 0 16,3 2-320-16,3 1-48 15,-1 2-16-15,4 2 0 16,0 2-2080-16,4 1-416 0</inkml:trace>
  <inkml:trace contextRef="#ctx0" brushRef="#br0" timeOffset="105515.63">2502 10111 17503 0,'0'0'1552'0,"4"-4"-1232"0,-1-2-320 0,-1 1 0 15,-1-1 2624-15,0 1 480 0,0-2 96 0,-1 2 0 16,-1-1-1360-16,1 6-288 0,-4-4-48 0,-2 2-16 15,0 1-432-15,-3 3-96 0,0 1 0 0,-1 4-16 16,-4 3-496-16,1 3-80 0,0 3-32 0,-2 3 0 16,3 3-336-16,-2 1 144 0,2 1-144 0,2 1 0 15,-1 0 160-15,3 0-160 0,3-1 128 0,0-1-128 0,3-1 0 0,-1-1 0 16,3-1 0-16,1-2 0 0,2-3 0 0,2-1 0 16,-1-3 128-16,3-1-128 0,0-2 0 0,3-2 128 15,0-3-128-15,0-2 128 0,0-2 32 0,0-4 0 16,1-1 0-16,0-5 0 0,0-5-16 0,1-2 0 15,1-5 0-15,-1-4 0 0,-1-4-144 0,0 0-224 16,-2-2 48-16,-1 2 16 0,-3 3 160 0,0 4 0 16,-2 2-144-16,-1 4 144 0,-1 5 0 0,1 4 0 15,-2 3 192-15,0 6-64 0,0 0 80 0,0 0 16 16,-3 6 0-16,2 4 0 0,0 2-224 0,1 4 0 16,-2 1-192-16,2 3 192 0,2 1-128 0,-2 0 128 15,2 0 0-15,1 0 0 0,2-1-128 0,0-2 128 16,1-1 0-16,-1-2 0 0,1-2 0 0,1 0-128 15,2-5 128-15,1 0 0 0,0-2 0 0,0-2 0 0,1-3 0 0,0-2 0 16,-1-3 0-16,1-4 0 0,2-3 144 0,-2-5-144 16,1-4 128-16,1-7-128 0,-3-4 0 0,2-5 128 15,0-6-128-15,-1-4-144 0,-1-5 144 0,-1 0-208 16,-2-2 208-16,-3 0 0 0,-2 3-160 0,-2 2 160 16,-3 4 0-16,-1 5 0 0,-3 5 160 15,-1 5-160-15,-2 5 560 0,3 6 0 0,0 5 0 16,-2 3 0-16,2 5-208 0,-1 3-32 0,1 5-16 0,-3 4 0 15,3 7-304-15,0 3 0 0,2 5-128 16,-1 6 128-16,2 6-192 0,0 3 48 0,2 4 16 0,2 2 0 16,2 1 128-16,3-1-128 0,0 1 128 0,4-1-128 0,1-2 128 0,2 1 0 15,0-2 0-15,3-3 0 0,0-3 0 0,3-2 0 16,1-2 0-16,2-4 0 0,-1-2-256 0,1-4-32 16,1-3 0-16,0-5 0 15,0-6-2048-15,0-4-416 0,-2-8-64 0</inkml:trace>
  <inkml:trace contextRef="#ctx0" brushRef="#br0" timeOffset="105953.4">989 11859 29487 0,'-17'-13'2624'0,"9"6"-2112"16,1 2-512-16,7 5 0 0,-6-4 1328 0,6 4 144 16,0 0 48-16,0 0 0 0,0 0-1088 0,-2 7-224 15,2 4-32-15,1 5-16 0,1 2 144 0,0 8 16 16,1 1 16-16,1 4 0 0,4 2-144 0,2 5-48 16,-2 3 0-16,0-11 0 0,2 3-144 0,1 4 128 15,0 4-128-15,3 0 128 0,3-2-128 0,-1 0 0 16,0-2 0-16,-2-3 128 0,1-2-128 15,-1-3-272-15,-2-4 64 0,-1-3 16 16,-1-3-752-16,0-4-144 0,-3-3-16 0,0-3-16 16,-2-5-2144-16,-5-4-416 0,5-5-96 0</inkml:trace>
  <inkml:trace contextRef="#ctx0" brushRef="#br0" timeOffset="106205.2">945 11923 15663 0,'-15'-10'1392'0,"1"-2"-1120"16,1 1-272-16,1 0 0 0,2-2 4192 0,2 2 784 15,3 0 144-15,0 1 48 0,4-1-3776 0,3 1-752 16,4-2-160-16,3 1-32 0,0-1-224 0,5 0-48 0,1 1-16 0,3 1 0 16,3 1-160-16,2 4 0 15,1 1 0-15,1 2 0 0,-2 2-160 0,-1 3 160 16,-1 3 0-16,-2 4-144 0,-6 1 144 0,-1 4 0 0,0 2 0 0,-3 4 0 16,-2 3 0-16,-3 1 0 0,0 1 0 0,-4 2 0 15,-2-3 0-15,0-1 0 0,-1 1 0 0,-2-4 0 16,0-4 0-16,-1 0 0 0,2-2 0 0,-2-2 128 15,-1-3-128-15,-1-2 0 0,0-3 0 0,1 0-128 16,-1-3-608 0,-1-1-112-16,-1-2-32 0,0-1-9296 0,0-2-1856 0</inkml:trace>
  <inkml:trace contextRef="#ctx0" brushRef="#br0" timeOffset="106486.92">1077 11830 6447 0,'4'-18'272'0,"0"7"80"0,1-2-352 0,1 0 0 15,3-2 0-15,0 3 0 0,1 1 4176 0,0 0 768 16,1 0 160-16,0 1 16 0,0 1-2640 0,3 4-544 15,3 1-96-15,-1 1-32 0,1 2-704 0,0 3-144 16,0 1-16-16,1 3-16 0,1 4-528 0,0 1-96 16,-3 1-32-16,0 4 0 0,-3 1-112 0,-1 2-32 15,0 0 0-15,-1 2 0 0,-1 1-128 0,-1-2 128 16,-3-1-128-16,0-2 128 0,-2-1-128 0,1-4 160 16,-3-1-160-16,-2-11 160 0,4 9-32 0,-4-9-128 0,0 0 192 0,0 0-64 15,0 0 96-15,0 0 16 0,-2-8 0 0,0-3 0 16,0-3 32-16,0-7 16 15,-1-4 0-15,1-4 0 0,1-4-160 0,1-2-128 0,2-2 144 0,0 3-144 16,1 3-192-16,1 4-144 0,3 5-32 16,-1 3 0-1,1 2-64-15,1 4-16 0,-2 2 0 0,1 3 0 16,0 3-1296-16,2 1-272 0,0 3-48 0,1 1-7472 0,0 4-1504 0</inkml:trace>
  <inkml:trace contextRef="#ctx0" brushRef="#br0" timeOffset="106754.01">1648 11567 10127 0,'0'0'896'0,"0"0"-704"16,0 0-192-16,0 0 0 0,0 0 3392 0,0 8 656 0,1 1 128 0,-1 2 32 0,0 1-2240 0,2 2-448 16,0 1-96-16,1 0-16 0,0 1-512 0,1-1-96 15,3 1-32-15,0-1 0 0,0-1-400 0,2 1-96 16,1-2-16-16,1-2 0 0,-2-1-112 0,2-3-16 16,-1-1-128-16,0-2 192 0,1-2-48 0,-1-2-16 15,-1-2 0-15,0-3 0 0,-3-3 96 0,1-3 16 16,-3-2 0-16,0-4 0 0,-4-4 304 0,0-2 64 15,-3-2 16-15,-1-2 0 0,-4-2-144 0,-2 0-32 16,-2 2 0-16,0 2 0 0,-1 4-288 0,-1 3-160 16,-1 5 160-16,2 4-160 0,1 4 128 0,0 3-128 15,1 4 0-15,1 1 144 0,1 5-272 0,1 3-64 0,0 4-16 0,1 1 0 32,3 3-640-32,1 2-128 0,1 1-32 0,1 1 0 15,0 1-1728-15,3 2-336 0</inkml:trace>
  <inkml:trace contextRef="#ctx0" brushRef="#br0" timeOffset="107176.22">1954 11417 20271 0,'-1'-20'896'0,"2"10"192"0,1 0-880 0,-1 3-208 0,-1 7 0 0,0 0 0 16,0 0 3488-16,0 0 656 0,0 0 128 0,0 0 16 16,10 5-2880-16,-1 6-592 0,0 5-112 0,1 5-32 15,0 4-384-15,-1 3-80 0,2 4-16 0,1 2 0 16,-2 3 0-16,-1 1-16 0,-1 4 0 0,1 2 0 15,0 0-32-15,0 1 0 0,1-1 0 0,0-2 0 16,-2-4-144-16,1-1 128 0,2-3-128 0,-2-4 128 16,-3-5-128-16,-2-3 128 0,0-5-128 0,0-3 128 0,-2-4 32 0,-2-10 0 15,0 0 0-15,0 0 0 0,0 0 64 0,0 0 16 16,-8-5 0-16,0-5 0 0,0-4-96 0,-1-6-16 16,-1-4 0-16,0-7 0 0,0-5-288 0,1-6-64 15,-1-6-16-15,3-3 0 0,1-3 112 0,2-3 128 16,-1-4-208-16,3 0 80 0,1-1 128 0,0 5-128 15,1 3 128-15,2 7-128 0,2 5 128 0,-1 7 0 16,1 7 0-16,2 6 0 0,-1 4 0 0,3 4 0 16,3 5 0-16,-2 2 128 0,-2 4 48 0,3 2 16 15,2 3 0-15,-1 2 0 0,-2 3-192 0,1 3 160 0,0 1-160 0,0 2 160 16,0 0-160-16,-5 1 0 16,1 5 0-16,-3 2 128 0,-1 1-128 0,-2 3 0 0,-2 3 0 0,-3 0-176 31,-1 1-448-31,0-2-80 0,-2-1-32 0,0-2 0 15,0-2-1968-15,-1-4-400 0,-2-3-80 0</inkml:trace>
  <inkml:trace contextRef="#ctx0" brushRef="#br0" timeOffset="108209.14">2262 11350 21183 0,'8'-8'1888'0,"-1"2"-1504"0,2-3-384 0,2-1 0 0,2-2 528 0,2-1 48 0,-2-1 0 0,2 1 0 0,-1-3 288 0,-1-1 64 16,-3 1 16-16,-2 1 0 0,-2 0-496 0,-1 2-80 15,-4 1-32-15,-1 2 0 0,0 10 288 0,0 0 48 16,-5-9 16-16,5 9 0 0,0 0 256 0,-6 1 48 16,-1 4 16-16,2 1 0 0,-2 4-704 0,1 3-144 15,-2 4-32-15,0 1 0 0,0 3-128 0,3 2 0 16,-1 1 0-16,2 9 0 0,2-5 0 0,2-1 0 16,0-4 0-16,2-2 0 0,1-3 0 0,3-1 0 15,2-4 0-15,0-2 0 0,0-2 144 0,1-3 0 16,1-2 0-16,-1-3 0 0,-1-1 64 0,2-5 16 15,1-3 0-15,0-3 0 0,-1-4-32 0,1-3 0 16,1-6 0-16,-3-3 0 0,-1-6-192 0,3-3 128 16,-4-5-128-16,1-2 0 0,-1-2 0 0,-3 0-128 15,-1 0-16-15,0 4 0 0,-1 5 144 0,-2 7 0 0,-2 5 0 0,1 7 0 16,-2 5 192-16,1 4 112 16,2 8 16-16,0 0 16 0,0 0 128 0,0 0 32 15,-5 2 0-15,-1 4 0 0,2 3-496 0,-1 3 0 0,2 4 0 0,-1 1 0 16,-1 4 0-16,4 1-160 0,1 1 160 0,2 0-192 15,2-1 192-15,0 0 0 0,2-1 0 0,3 7 0 16,0-6 0-16,1-2 0 0,1-3 0 0,0-3-128 16,0-4 128-16,1-2 0 0,3-2 0 0,-6-4 0 0,0-2 0 0,1-4 0 15,0 0-144-15,0-3 144 0,1-2-288 0,1-5 16 16,-3-3 0-16,1-5 0 0,0-4-48 16,-2-3-16-16,-1-5 0 0,0-4 0 15,-2-1 80-15,1-3 0 0,-1-2 16 0,-3 1 0 0,-1 0 80 16,1 2 16-16,-4 4 0 0,1 3 0 0,-1 4 448 15,-1 5 80-15,0 3 32 0,-1 5 0 0,0 3 432 0,1 4 96 16,-2 2 16-16,2 5 0 0,3 3-544 0,0 0-96 16,-5 7-32-16,2 4 0 0,0 4-288 0,1 5 0 15,1 4-208-15,1 4 80 0,3 1 128 0,-1 3-160 16,1 1 160-16,3 0-160 0,0 0 160 0,2 0 0 16,1 0 0-16,2 0-128 0,0-2 128 0,0-1 0 15,1-4 0-15,1-1 0 0,4-1 0 0,-2-5 0 16,-1-2 0-16,1-4 0 0,2-3 0 0,-3-3 0 15,-2-4-144-15,0-2 144 0,1-1-208 0,-2-3 16 16,-1-5 16-16,0-4 0 0,0-5-64 0,-2-2-16 16,-1-5 0-16,1-2 0 0,-2-4 16 0,2 2 0 15,-4-1 0-15,1 4 0 0,-2 2 240 0,0 3 0 16,0 3-160-16,-1 5 160 0,-1 2 0 0,-1 5 0 0,0 5 160 0,0 0-160 16,0 0 208-16,0 0-64 0,3 8-16 0,1 2 0 15,-2-1-128-15,0 5 0 16,2 0-160-16,-1 1 160 0,0 1 0 0,1-1 0 0,2 1-128 0,0-2 128 15,1-1 0-15,0-1 0 0,-1-2 0 0,2-1 0 16,1-1 0-16,-1-4 0 0,2-1 0 0,0-1 0 16,1-2 0-16,-2-2 0 0,1-3 0 0,0-3-144 15,-1-2 144-15,-1-3 0 0,1-4 0 0,0-2 0 16,0-4 0-16,0-3-128 0,-2 0 128 0,0-1 0 16,-3 1 0-16,2 3 0 0,-2 3 0 0,0 4 0 15,0 2 432-15,-1 5 64 0,-1 2 16 0,-2 7 0 0,0 0 32 16,0 0 16-16,0 0 0 0,5 10 0 15,-1 3-560-15,1 6 0 16,0 4 0-16,1 3 0 0,-1 3 0 0,2 4-144 0,-2 4 144 0,2 4-128 0,-3 2 128 0,0 4 0 16,-1 3 0-16,1 1 0 0,2 1 0 0,0 1 0 15,3-1 0-15,-1-1 0 0,1-3 0 0,1-3 0 16,-2-2 0-16,4 14 0 0,-2-9 0 0,0-8 128 16,-4-7-128-16,-2-7 128 0,-1-7 16 0,0-4 16 15,-1-4 0-15,-2-11 0 0,0 0 48 0,0 0 16 16,0 0 0-16,0 0 0 0,-10-1 64 0,-1-2 16 15,2-5 0-15,-4-2 0 0,-1-5-464 0,-1-3-96 16,0-2 0-16,0-2-16 16,-2-4-1856-16,-1-5-368 0,-1-3-80 0</inkml:trace>
  <inkml:trace contextRef="#ctx0" brushRef="#br0" timeOffset="108349.75">2678 10708 42207 0,'-10'-11'1872'0,"8"3"384"0,2 0-1808 0,6-1-448 0,4-1 0 0,5 1 0 16,4-4-336 0,7 1-176-16,5-1-16 0,5-2-16 0,5-4 208 0,1-1 32 0,1 0 16 0,-13 7-11472 15,4-4-2288-15</inkml:trace>
  <inkml:trace contextRef="#ctx0" brushRef="#br0" timeOffset="110588.36">7676 12747 5519 0,'0'0'496'0,"0"0"-496"15,0 0 0-15,0 0 0 0,0 0 1216 0,0 0 160 16,0 0 32-16,0 0 0 0,0 0-512 0,-8 3-80 16,-1 1-32-16,-1 0 0 0,-1 1-272 0,-1 2-48 15,-2-1-16-15,-3 0 0 0,-3 2-272 0,-5 0-176 16,-5-2 192-16,-3 0-192 0,-3-3 336 0,-1-1-32 15,-1-2-16-15,0-1 0 0,-2-2 144 0,0 1 16 16,-3-1 16-16,-2 2 0 0,-4 0-208 0,-1-1-64 0,-4-1 0 0,3-2 0 16,0 0-192-16,4 1 144 0,1 2-144 0,1 2 128 15,2 1-128-15,-3 3 0 0,-2-1 0 0,1-1 0 16,-2 0 0-16,4 1 0 0,2 0 0 0,1 0 0 16,1 2 0-16,2 1 0 0,0 2 0 15,3 1 128-15,2-2-128 0,0 1 0 0,-2 0 0 0,6-3-176 16,1-3 176-16,3 1 0 0,-1-1 0 0,5 0 0 15,5 0 336-15,2 0 0 0,3-2 0 0,2 0 0 16,-1-1-160-16,2 2-48 0,3 2 0 0,6-3 0 16,0 0 208-16,0 0 48 0,-7 1 0 0,7-1 0 31,0 0 64-31,0 0 32 0,0 0 0 0,0 0 0 16,0 0-192-16,0 0-32 0,0 0-16 0,0 0 0 15,0 0-240-15,0 0 144 0,0 0-144 0,-1 9 128 0,1-9-128 0,-1 9 0 16,0 1 0-16,1 0 0 0,-1 1 0 0,1 2 0 15,0 4-144-15,0 1 144 0,0 0 0 0,2 4 0 16,0 2-128-16,0 3 128 0,0-1 0 0,0 6-160 16,-2 3 160-16,0 2-128 0,-2 0 128 0,0 3 0 15,0 1 0-15,0 3-128 0,0 2 128 0,-1-1 0 16,-2 0 0-16,1 1 0 0,-1 1 0 0,1 1 0 16,0-6 0-16,-1 0 0 0,1-2 0 0,0-2 0 15,1-1 0-15,1-4 0 0,-1-3 0 0,0-1 0 16,1-3 0-16,0-4 0 0,0-2 160 0,1-2-32 15,1-2-128-15,0-1 192 0,0-3-192 0,2-2 0 16,0-2 0-16,1 0 0 0,-3-8 352 0,7 7-32 0,1-3 0 16,1 1 0-16,0-2 128 0,1 0 0 0,1-2 16 15,1-1 0-15,3 0-32 0,1 0-16 0,1-1 0 0,3-1 0 16,3 0-240-16,1-2-48 0,2-1-128 0,3-2 192 16,-1 2-192-16,2-3 0 0,0 0 128 0,4 0-128 15,1-1 0-15,4 1 0 0,0 0 0 0,6 2 0 16,5-1 0-16,2 0 0 0,-1-2 0 0,1 0 0 15,-4 0 0-15,2 1 0 0,-1 0 0 0,3 0 0 16,-4 1 0-16,5 1 0 0,1-1 0 0,-1 2 0 16,-2-1 0-16,-2 1 0 0,-2-1 0 0,0 2 0 15,-3-2 0-15,1 2 0 0,-1 1 0 0,-3 0 0 16,-1 1 128-16,-4 1-128 0,-2-1 0 0,-4 1 0 16,-6 0 128-16,-2 0-128 0,-1-1 0 0,-2 1 0 15,-1-1 128-15,-2 0-128 0,-1 0 0 0,-1 1 0 0,-3-4 128 0,-1 3-128 16,-10 2 0-16,8-3 144 0,-1-2-144 0,-7 5 160 15,0 0-160-15,4-7 160 0,-1-1-32 0,-3 8-128 16,0-7 192-16,0 7-64 0,-4-8-128 0,1 0 0 16,-1 1 0-16,-1 1 0 15,-1-2-704-15,-1 1-80 0,-1 1-16 0,-1-2-7840 16,0-1-1552-16</inkml:trace>
  <inkml:trace contextRef="#ctx0" brushRef="#br0" timeOffset="110995.04">7628 12723 19343 0,'-2'-12'1728'0,"-2"1"-1392"0,1 1-336 0,1 2 0 16,2 8 272-16,0 0-16 0,-2-7 0 0,2 7 0 15,0 0-80-15,0 0-32 0,0 0 0 0,0 0 0 16,0 0-144-16,0 0 0 0,0 0 0 0,0 0 0 16,0 0-128-16,0 0 128 0,3 11 0 0,0 2 0 15,-2 0 0-15,1 3-144 0,0 2 144 0,-2 3 0 16,1 1-128-16,0 3 128 0,0 4 0 0,-1 5 0 16,0 4-192-16,0 4 192 0,-1 3-192 0,0 5 192 15,0 1-160-15,1 4 160 0,-2 3-128 0,1 1 128 0,-1 3 0 0,-1-1 0 16,1-1 0-16,0-2 0 15,0-2 0-15,0-4 0 0,-1-4 0 0,1-5 0 0,-1-5 0 16,1-2 0-16,-1-4 0 0,1-4 128 0,-1-1-128 0,1-5 128 16,1-5-128-16,0-1 128 0,-2-3 0 0,2-3 0 15,0-3 0-15,1-7 0 0,0 0 0 0,0 0 16 16,0 0 0-16,0 0 0 0,0 0-352 0,0 0-80 16</inkml:trace>
  <inkml:trace contextRef="#ctx0" brushRef="#br0" timeOffset="111151.26">7644 13689 23951 0,'-6'-9'1056'0,"6"9"224"16,0 0-1024-16,0 0-256 0,0 0 0 0,0 0 0 0,0 0 352 0,0 0 16 0,0 0 0 0,0 0 0 16,0 0-368-16,0 0 0 0,0 0 0 0,-2 9 0 31,0-2-1792-31,2-7-368 0,-4 11-80 0,4-11 0 0</inkml:trace>
  <inkml:trace contextRef="#ctx0" brushRef="#br0" timeOffset="112875.53">6093 12466 16287 0,'0'0'720'0,"0"0"160"0,0 0-704 0,0 0-176 15,0 0 0-15,0 0 0 0,0 0 976 0,0 0 176 16,0 0 16-16,0 0 16 0,0 0-32 0,0 0-16 16,0 0 0-16,0 0 0 0,0 0-192 0,0-7-48 15,1-1 0-15,0 0 0 0,-1 1-352 0,-1-1-80 16,-1-1-16-16,-2 0 0 0,0-1-128 0,-2-1-48 15,-1-1 0-15,-1 1 0 0,-1 0-64 0,-2 1-16 16,-2 2 0-16,0 1 0 0,0 2 128 0,-2 1 0 0,-1 2 16 0,-1 4 0 16,2 4 96-16,-2 0 16 15,2 3 0-15,-4 1 0 0,4 1-448 0,2 2 0 16,1 0 0-16,-3 8 0 0,5-2 0 0,4-1-176 16,1-4 176-16,4-5-128 0,1 0 128 0,1-2-128 0,2 1 128 0,1-1-128 15,1-3-32-15,2-1 0 0,2-2 0 0,1-1 0 16,1-2-64-16,1-1-16 0,0-3 0 0,1 0 0 15,0-3 240-15,3-2 0 0,-2-1 0 0,-1-1-144 16,2-2 144-16,-4 0 0 0,0 0 128 16,-2 0-128-16,0 2 144 0,-1 2-144 0,-3 1 192 0,1 2-192 15,-2 3 272-15,-4 5-48 0,0 0-16 0,0 0 0 16,5 5-16-16,-1 4 0 0,1 3 0 0,-3 4 0 16,-1 4-48-16,0 3-16 0,0 2 0 0,0 4 0 15,-1 2-128-15,-1 5 128 0,0 1-128 0,0 19 128 0,0-4-128 0,1-6 128 16,1-4-128-16,-1-6 128 0,1-5-128 0,-1-2 0 15,0-4 0-15,-1-4 0 0,-1-5 160 0,-1-1 0 16,0-4 0-16,1-3 0 0,2-8 160 0,-3 7 48 16,3-7 0-16,-7 3 0 0,7-3-64 0,-8 0-16 15,1-2 0-15,0-2 0 0,-1-4-128 0,2-2-32 16,0-2 0-16,1-1 0 16,-2-3-1552-16,2-1-320 0,-1-4-64 0,3-1-8400 15,0-1-1680-15</inkml:trace>
  <inkml:trace contextRef="#ctx0" brushRef="#br0" timeOffset="113205.62">6178 12567 14399 0,'0'0'640'0,"0"0"128"0,0 0-624 0,0 0-144 16,0 0 0-16,11 0 0 0,-1 0 832 0,-10 0 128 16,10-2 16-16,0 1 16 0,0-1-224 0,-2 0-64 0,1 0 0 0,-4-3 0 15,1 1-128-15,-1-2-16 0,3-1-16 0,-3-1 0 16,1-1 192-16,-1-1 32 0,0 0 16 0,-1 1 0 15,0-2-112-15,0 0-32 0,-1-2 0 0,-3 2 0 16,0 0-240-16,0 2-48 0,-3 0-16 0,-1 1 0 16,1 1 128-16,-1 2 32 0,-1 1 0 0,1 1 0 0,4 3-16 0,-7 0 0 15,1 3 0-15,-3 1 0 0,1 3-144 0,1 0-16 16,0 2-16-16,-2 2 0 0,1 2-304 0,1 2 0 16,1 0 0-16,1 1 0 0,0 0 0 0,1-1 0 15,1 2 0-15,2-1 0 0,1 0-128 0,0-2 128 16,1-1 0-16,1 0-144 0,1-2 144 0,3 0 0 15,-3-2 0-15,6 2-128 0,-3-3 128 0,5-3 0 16,4-1 0-16,-4-3 0 16,1-2-800-16,2-2-80 0,3-1-16 0,1-1-8304 15,3-3-1664-15</inkml:trace>
  <inkml:trace contextRef="#ctx0" brushRef="#br0" timeOffset="113488.2">6578 12400 4607 0,'0'0'400'0,"-7"3"-400"15,1-1 0-15,-1 1 0 0,0 2 4272 0,1 2 768 16,-1 2 144-16,-1 1 48 0,3 1-3520 0,-1 1-704 0,1 1-144 0,2 0-32 16,0 2-384-16,2-1-96 0,0 1-16 0,1 1 0 15,1-2-96-15,3 2-32 0,0-2 0 0,2 0 0 16,0-1-32-16,2-2-16 0,2-1 0 0,0-2 0 16,1-3 176-16,2 0 48 0,-1-3 0 0,0-2 0 15,-1-3 96-15,0-3 32 0,0-1 0 0,0-4 0 16,-1-3-192-16,0-2-16 0,0-4-16 15,-3-2 0-15,-1-3 16 0,-2-2 0 0,0 0 0 0,-3 0 0 0,-1 3-144 0,-1 2-32 16,-4 1 0-16,0 4 0 0,-1 2 16 0,0 4 0 16,-2 3 0-16,0 2 0 0,1 3-304 0,-1 3-64 31,-1 2-16-31,0 4 0 0,0 2-656 0,1 3-128 0,0 1-16 0,1 3-8528 16,1 1-1696-16</inkml:trace>
  <inkml:trace contextRef="#ctx0" brushRef="#br0" timeOffset="113927.12">6704 12576 16527 0,'12'14'720'0,"-5"-8"176"0,1 2-720 0,0-1-176 16,1 0 0-16,0 1 0 0,-1 0 1104 0,-2-1 192 16,1 1 48-16,0-2 0 0,-7-6-48 0,0 0 0 0,5 4 0 0,-5-4 0 15,0 0 16-15,0 0 0 16,0 0 0-16,3-4 0 0,1-3-416 0,0-2-96 0,-3-3-16 0,2-1 0 16,1-3-400-16,-2 0-64 15,3-3-32-15,1 1 0 0,1-2-288 0,-1 0 0 16,2 1 0-16,0 4 0 15,-1 1 0-15,0 3 0 0,-1 2 0 0,1 3 0 0,-1 3-128 0,-6 3 128 0,5 1 0 0,1 3-144 16,-1 3 144-16,-1 2-160 16,1 2 160-16,-2 2-160 0,-1 1 160 0,2 1 0 0,0 0 0 0,-1 0-128 15,0 2 128-15,0-2 0 0,0 0 0 0,0-2 0 16,2-1 0-16,-1-1 0 0,1-2 0 0,0-2 0 16,1-3 208-16,-6-4-16 0,6 1-16 0,2-2 0 0,1-1 368 15,0-4 80-15,0-2 16 0,2-3 0 0,2-3-256 16,0-2-32-16,1-2-16 0,0-3 0 0,1-2-144 0,-1 0-16 15,0 0-16-15,1 2 0 0,-2 2-160 0,-2 4 0 16,-1 3 0-16,-2 2 0 0,-1 3 0 0,0 3 128 16,-2 2-128-16,-5 2 0 0,0 0 176 0,5 5-48 15,-1 6-128-15,1 1 192 0,-2 1-64 0,0 4 0 16,-1 0-128-16,0 2 192 0,1 0-192 0,-1 0 144 16,0-2-144-16,1 1 128 0,1-2-128 0,0 0 0 15,-2-3 0-15,3-1 0 0,-1-2 0 0,0-1 0 16,0-4 0-16,1 1 0 15,1-3-1856-15,1-1-336 0,2-3-80 0,1-2-13152 0</inkml:trace>
  <inkml:trace contextRef="#ctx0" brushRef="#br0" timeOffset="114428.69">7480 12494 22047 0,'0'0'976'0,"0"0"208"0,0 0-944 0,0 0-240 0,-5 0 0 0,5 0 0 16,0 0 1184-16,0 0 192 0,0 0 32 0,0 0 16 15,0-6-256-15,3 1-48 0,0-2-16 0,1 0 0 16,3-2-704-16,-3 0-144 0,3-1-16 0,-1-1-16 16,0-2 64-16,-1-1 16 15,0-2 0-15,-1 0 0 0,-2 0-48 0,1 3-16 0,-2 1 0 0,0 2 0 16,-2 2-80-16,-1 3-16 0,-2 2 0 0,4 3 0 16,-5 1 272-16,-2 1 48 0,-1 5 16 0,0 2 0 15,-1 4-144-15,-2 2-16 0,2 1-16 0,0 3 0 0,0 2-304 0,2 0 0 16,0 0-176-16,2-1 176 0,1-1 0 0,3 2 0 15,-1 0 0-15,2-2 0 0,2-3-128 0,-2 0 128 16,4-2 0-16,0-2 0 0,0-2-128 0,3-2 128 16,1-2 0-16,2 0 0 15,2-4-896-15,1-2-80 0,-2-3-16 0,2-3 0 16,1-2-288-16,2-5-48 0,-1-4-16 0,2-4 0 16,0-2-208-16,-1-4-48 0,0-2-16 0,-2-4 0 15,2 0 720-15,-5 0 160 0,0 1 32 0,-2 3 0 0,-3 3 1088 0,-2 2 208 16,-2 4 48-16,-1 2 16 0,-1 3 1296 0,0 3 256 15,-1 2 48-15,0 2 16 0,-2 2-816 0,3 6-176 16,0 0-16-16,0 0-16 0,0 0-608 0,0 0-112 16,0 0-16-16,0 0-16 0,0 9-96 0,0 4-16 15,0 1 0-15,0 2 0 0,-1 3 0 0,0 2 0 0,0 1 0 0,1 1 0 16,-3 1-224-16,2 3-160 0,-1-1 192 0,0 0-192 16,1 1 144-16,0-1-144 15,1 0 0-15,0-2 144 0,0-3-144 0,1-2-224 16,0-1 48-16,1-3 16 15,-1-1-1552-15,1-3-304 0,1-3-64 0,-1-1-8352 0,-2-7-1664 0</inkml:trace>
  <inkml:trace contextRef="#ctx0" brushRef="#br0" timeOffset="114585.04">7612 12529 29375 0,'-8'-8'1296'0,"8"8"272"0,-2-4-1248 0,1 0-320 0,1 4 0 0,0-6 0 0,0 1 320 0,2-1 16 16,2 1 0-16,4 0 0 15,1 0-336-15,3 0 144 0,2 0-144 0,3 0 0 0,1 1 0 0,3 0 0 16,1 0-160-16,1 1-8896 16,3 0-1776-16</inkml:trace>
  <inkml:trace contextRef="#ctx0" brushRef="#br0" timeOffset="115007.89">7943 12473 25679 0,'0'0'1136'0,"0"0"240"0,0 0-1104 0,0 0-272 0,0 0 0 0,4-4 0 15,1-2 992-15,0 1 144 0,1-2 16 0,0 0 16 16,0 0-224-16,0-1-48 0,1 0-16 0,0 1 0 16,0-1-416-16,1-1-80 0,-1 0 0 0,-1 1-16 0,1-1-176 15,-2 1-16-15,1 0-16 0,-3 3 0 16,0-1-160-16,-3 6 128 0,0 0-128 0,0 0 128 16,0 0-128-16,0 0 192 0,0 0-192 0,-6 6 192 15,-1 2-192-15,1 0 0 0,-2 3 0 0,0 3 0 0,0 0 0 16,1 0 0-16,0 0-144 0,2 2 144 15,-1-3 0-15,3 0 0 0,1-1 0 0,1-1 0 0,1-2-128 0,2 0 128 32,1 0 0-32,1-2 0 0,2-1-144 0,2-2 144 0,0 0 0 0,3-2-144 0,2 0-192 0,0-2-48 15,3-1 0-15,2-1 0 16,-2-3-400-16,2 1-96 0,1-3-16 0,-2 1-8512 16,0-2-1696-16</inkml:trace>
  <inkml:trace contextRef="#ctx0" brushRef="#br0" timeOffset="115776.55">7929 12501 10127 0,'0'0'896'0,"-4"-6"-704"16,0 2-192-16,1-3 0 0,0-1 3152 0,1 1 608 15,1-2 112-15,1 0 32 0,1 0-1808 0,0 0-368 16,0 2-64-16,3-1 0 15,0 0-848-15,3 2-176 0,-1 0-16 0,3 2-16 0,2 1-256 0,-2 0-48 0,0 2-16 0,1 2 0 32,-1 2 0-32,0 1 0 0,0 1 0 0,0 4 0 15,-1 2 0-15,-2 1 0 0,0 2 0 0,-2 0 0 16,-1 0-32-16,0 3-16 0,-2-2 0 0,-2 3 0 16,-1 0-48-16,1 0-16 0,0-2 0 0,-1-1 0 15,0-2-176-15,-1-2 192 0,-1-1-192 16,2-2 192-16,2-8-192 0,0 0 192 0,0 0-192 0,0 0 192 15,0 0 32-15,0 0 16 0,0 0 0 0,0 0 0 0,1-8 32 0,1-2 16 16,1-1 0-16,0-2 0 0,2-2-288 0,2-2 160 16,1-3-160-16,0-1 128 0,2-1-400 0,1 1-96 15,0-2-16-15,0 3 0 16,0 3-512-16,-1 1-128 0,1 3 0 0,1 2-16 16,-3 2-176-16,0 3-48 0,-1 0 0 0,-2 3 0 15,0 1-96-15,-6 2-32 0,6 0 0 0,-6 0 0 16,0 0 688-16,7 3 144 0,-2 1 32 0,-5-4 0 0,4 7 752 0,-2 1 160 15,-1-1 16-15,-1 2 16 0,-1-1 736 0,1 2 160 16,-2 1 32-16,1 2 0 0,0-1-480 0,-1 0-96 16,1 0 0-16,1 0-16 0,0 1-336 0,0-1-64 15,0 0-16-15,1 0 0 0,1-2-128 0,-1 1-16 16,2-1-16-16,-1-2 0 0,3 0-176 0,0-2 128 16,1-2-128-16,-6-4 128 15,6 1-464-15,3-2-112 0,1-2 0 0,1-4-16 16,0-2-1136-16,1-2-240 0,1-2-32 0,1-6-10736 0</inkml:trace>
  <inkml:trace contextRef="#ctx0" brushRef="#br0" timeOffset="115887.73">8408 12188 11055 0,'-12'-9'480'0,"5"6"112"0,-4-1-464 0,-1-1-128 0,0 2 0 0,0 1 0 15,0 1 2896-15,0 1 560 0,1 0 128 0,1 2 0 16,0 1-2944-16,2 2-640 0,3 1 0 0,1 2 0 31,1 2-928-31,3 0-96 0,4 0 0 0,0 1-16 16,3 1-1712-16,1-1-320 0</inkml:trace>
  <inkml:trace contextRef="#ctx0" brushRef="#br0" timeOffset="116544.67">8497 12300 12895 0,'0'0'1152'16,"0"0"-928"-16,0 0-224 0,0 0 0 15,0 0 3344-15,0 0 624 0,0 0 128 0,-6 4 32 0,-1 0-2208 0,0 2-448 16,2 0-96-16,-2 2-16 0,0 2-720 0,0 2-160 16,2-1-32-16,0 1 0 0,0 1-448 0,0 0 128 15,1 1-128-15,1-1 0 0,3 0 0 0,1 0 0 16,2 0 0-16,1-2 0 0,2-1 0 0,0-2 0 15,3 1 0-15,1-2 0 0,1-1-128 0,2-2 128 16,4-1 0-16,-1-2 0 0,1-2-320 0,0-3 64 16,1-2 0-16,2-1 0 0,0-2 64 0,-1-2 0 15,2-3 16-15,-2-3 0 0,-1-1-64 0,-2-2-16 16,-2 0 0-16,-5 3 0 0,-1-3 128 0,-4 4 128 16,-1 3-208-16,-6 2 80 0,0 2 448 0,-2 3 112 15,-3 1 16-15,-1 4 0 0,-1 2 16 0,-1 3 16 0,0 1 0 16,-3 3 0-16,1 2-352 0,-1 1-128 15,0 1 0-15,2 1 0 0,-1 1 0 0,3 1 0 16,2-1 0-16,4 0 0 0,-1-1 0 0,1 1 0 0,1-3-128 0,1-1 128 16,0-2 0-16,2-1 0 0,0-7 0 0,4 5 0 15,-4-5 0-15,6 4 0 0,2-3 0 0,1-2 0 16,0-3 192-16,-1-1-48 0,2-2-16 0,1-1 0 16,0-3-128-16,1-2 192 0,1 0-192 0,-2 0 192 15,0 0-64-15,-2 2-128 0,0 1 192 0,-1 3-64 16,-1 2-128-16,-2 2 0 0,-5 3 0 0,0 0 0 15,0 0 0-15,0 0 0 0,4 5 144 0,1 3-144 0,-2-1 0 0,0 2 0 16,1 0 0-16,-1 1 0 0,0-1 0 0,2 0 0 16,0-1 0-16,2 1 0 0,-1-1 0 0,3-2 0 15,0 0 0-15,1-3 0 0,1 1 0 0,1-4 0 16,-1-3 0-16,1-1 0 0,0-3 0 0,-1-1 0 16,0-3 0-16,-1-3 128 0,0-2-128 0,1-3 176 15,-3-4-176-15,2-2 192 0,0-3-16 0,1-1 0 16,0-3 0-16,0-1 0 0,-2 1-176 0,-1 2 0 15,-2 4 144-15,-2 3-144 0,-2 2 544 0,0 4 32 16,0 5 16-16,-4 3 0 0,0 3 48 0,-1 2 16 16,3 4 0-16,-6 4 0 0,0 2-384 0,-2 4-80 15,0 3 0-15,0 5-16 0,-3 3-176 0,1 3 0 16,0 2 0-16,1 2 0 0,0-1 0 0,3 3 0 16,1 1 0-16,2-1 0 0,1-2-128 0,2 1 128 15,0-2 0-15,2 0 0 0,1-2 0 0,2-3-144 16,1-2 144-16,1-5 0 15,2 0-1072-15,1-2-96 0,1-3-32 0,2-4 0 16,1-4-1472-16,4-4-288 0</inkml:trace>
  <inkml:trace contextRef="#ctx0" brushRef="#br0" timeOffset="116999.45">9484 12419 11055 0,'0'0'480'0,"-3"-3"112"0,-1-2-464 0,2 1-128 15,1 1 0-15,2-3 0 0,-1-3 3376 0,2 1 656 0,-2-2 128 16,3-2 16-16,-1-2-2512 0,1 0-496 16,0-1-96-16,1-5-32 0,-1-1-352 0,0 1-80 15,1-1-16-15,-1 4 0 0,-1 1-96 0,0 3-32 0,-1 3 0 0,0 3 0 16,-1 1 112-16,0 6 32 16,0 0 0-16,0 0 0 0,0 0-208 0,-3 9-32 0,0 3-16 0,-2 3 0 15,1 4-128-15,-1 3-32 16,-1 3 0-16,-1 3 0 0,1 0-192 0,0 4 0 0,3 2 128 15,-1 2-128-15,-2-1 0 0,2-1 0 0,2 0 0 16,-3-1 0-16,2-2 0 0,1-1 0 0,1-3 0 0,-1-1 0 16,2-1 0-16,0-2 0 0,2-2 0 0,-1-3 0 31,1-2-576-31,0-3-48 0,0-2-16 0,3-3 0 16,-2-3-2816-16,-3-5-576 0,0 0-128 0,0 0 0 0</inkml:trace>
  <inkml:trace contextRef="#ctx0" brushRef="#br0" timeOffset="117360.92">9403 12578 23951 0,'0'0'2128'0,"0"0"-1696"16,0 0-432-16,0 0 0 0,0 0 800 0,2-5 80 16,1 1 16-16,3-1 0 0,0 0-576 0,4-1-96 15,1 0-32-15,4 0 0 0,3 0-32 0,2-2-16 16,1 0 0-16,2-1 0 0,1 2-144 0,0-2 160 16,2-1-160-16,-4 0 160 0,0 0-160 0,-2 1 160 15,-2 2-160-15,-3 0 160 0,-4 1-160 0,-2 1 160 16,-2 2-160-16,-7 3 160 0,0 0 224 0,0 0 64 15,0 0 0-15,-7 4 0 0,0 2 240 0,-3 3 48 16,-2-1 16-16,-1 3 0 0,1 0-512 0,0 1-112 16,0-1 0-16,1 2-128 0,2-1 128 0,2 0-128 15,0 1 0-15,4-1 0 0,1-2 0 0,2-1 0 0,1-2 0 0,1 0 0 16,-2-7 0-16,8 6 0 0,0-3 0 16,3-1 0-16,-1-2 0 0,2-1 0 0,3-2 0 0,-3-2 0 15,1-1 0-15,1-3 0 0,1-2 128 0,-1-1-128 0,0 0 160 0,-1 1-32 16,-2 0 0-16,-1 1 0 0,-2 1-128 0,-1 2 192 15,-2 2-192-15,-1 2 192 0,-4 3-192 0,0 0 0 16,0 0 0-16,0 0 0 0,5 5 0 0,-1 2 0 16,-2-1 0-16,2 3 0 15,-2 0-384-15,1 0-128 0,2-1 0 0,-2 0-16 16,1 0-1808 0,3-2-352-16,1 1-80 0,0-4-9136 0</inkml:trace>
  <inkml:trace contextRef="#ctx0" brushRef="#br0" timeOffset="117737.12">10159 12360 20895 0,'0'0'928'0,"0"0"192"0,-6-4-896 0,-3 3-224 16,-1 1 0-16,-1 1 0 0,-1 2 1664 0,0 0 272 0,0 2 64 0,1 3 16 15,-2 1-1296-15,2 2-256 16,1 2-48-16,0 1-16 0,1 1-144 0,2 0-48 16,0 1 0-16,0-1 0 0,3 0-16 0,1-1 0 0,2-1 0 0,1 0 0 15,1-1 16-15,3-1 0 16,-1-1 0-16,4-2 0 0,-3-2 80 0,3-1 16 0,3-3 0 0,1-1 0 15,0-1-128-15,2-3-32 0,2-4 0 0,2-2 0 16,0-3-144-16,3-2 0 0,1-4 144 0,1-4-144 16,0-4 0-16,0-4 0 0,-2-3 0 0,-2 0 0 15,1-2 0-15,-1 2 0 0,-3 0 0 0,-1 4 0 16,0 5 176-16,-6 4-48 0,0 4 0 0,-1 4 0 16,-3 2 512-16,-1 3 112 15,-3 7 16-15,0 0 0 0,0 0-320 0,0 0-48 0,-3 7-16 0,-1 3 0 16,-1 3-192-16,1 3-32 0,-2 3-16 0,1 2 0 15,-2 2-144-15,1 2 0 0,-2 3 0 0,0-1 0 16,1 2 0-16,0-1 0 0,2-2 0 0,0-1 0 16,1-2 0-16,0-1-224 0,1 0 48 0,1-1 16 15,1-5-608-15,1-2-128 0,0-2-32 0,1-2-9824 16,1-2-1952-16</inkml:trace>
  <inkml:trace contextRef="#ctx0" brushRef="#br0" timeOffset="118051.83">10302 12474 18543 0,'0'0'816'0,"0"0"176"0,0-6-800 0,-1-1-192 16,0-1 0-16,1 1 0 0,1-2 1232 0,1 1 208 16,1 0 32-16,1 1 16 0,2-1-624 0,0 1-128 0,3 0-32 0,0 0 0 15,2 2-304-15,0 0-64 16,0 1-16-16,0 2 0 0,0 2 192 0,0 1 48 16,-1 2 0-16,0 2 0 0,-3 2-176 0,2 2-16 15,-2 0-16-15,-1 3 0 0,0 2-96 0,-1 0 0 16,0 0-16-16,-1-1 0 0,0 0-96 0,1-1-16 0,-1-1 0 0,1-1 0 15,0-2-128-15,1-2 0 0,-2 0 0 0,2-2 128 16,-6-4 80-16,8 1 16 0,1-2 0 0,1-1 0 16,-1-2 352-16,1-2 80 0,-1-2 16 0,-1-3 0 15,0-2-144-15,1-2-16 16,-1-2-16-16,-5 0 0 0,0 0-208 0,-1 0-32 0,-2-1-16 0,-2 1 0 0,-1 3-112 0,0 2 0 16,-4 1-128-16,1 3 192 0,-1 2-192 0,-1 1-160 15,-1 4 32-15,0 2 0 16,0 3-656-16,-1 2-128 0,0 3-32 15,-1 2-9792-15,0 1-1952 0</inkml:trace>
  <inkml:trace contextRef="#ctx0" brushRef="#br0" timeOffset="118318.38">10746 12376 26319 0,'0'0'1152'0,"0"0"256"0,0 0-1120 0,0 0-288 16,6 2 0-16,-6-2 0 0,7 3 960 0,-2 0 128 15,1 1 16-15,-2 2 16 0,1-1-448 0,-1 2-96 16,-1 1 0-16,1-1-16 0,-2 1-128 0,0 1-32 0,0-1 0 0,-1-1 0 16,0 0 0-16,-1-7 0 0,0 0 0 0,0 0 0 15,3 5-80-15,-3-5-32 0,0 0 0 0,0 0 0 16,6 0 352-16,1-2 80 16,-1-3 16-16,1-4 0 0,0-2-208 0,0-3-32 0,2-2-16 0,2-1 0 15,0-3-288-15,1 1-64 16,-1 0-128-16,1 4 192 0,-1 2-192 0,-1 2-208 0,-2 0 32 0,0 4 16 31,-2 3-544-31,-6 4-96 0,0 0-32 0,0 0 0 16,7 6-2096-16,-5 3-416 0,-1 2-96 0</inkml:trace>
  <inkml:trace contextRef="#ctx0" brushRef="#br0" timeOffset="118584.19">10412 12641 14735 0,'-15'4'1312'0,"7"-3"-1056"16,-2 0-256-16,3 1 0 0,0 1 3216 0,2 1 592 15,-1-2 112-15,6-2 32 0,0 0-2480 0,0 0-512 16,0 0-80-16,0 0-32 0,6 3-64 0,1-1-16 16,3-1 0-16,6-2 0 0,3-1-400 0,7-2-96 15,3-2-16-15,5 0 0 0,6-2-256 0,2-1 0 16,1-1 0-16,1-1 0 0,-1-2 0 0,2-1 0 15,1-2 0-15,1 1 0 0,3 1 0 0,-3-1 0 16,2 2-192-16,-5 1 48 16,-7 1-752-16,-4 2-160 0,-8 3-32 0,-5 1 0 15,-6 3-2304-15,-5 4-480 0,-9-2-96 0,-5 13 0 0</inkml:trace>
  <inkml:trace contextRef="#ctx0" brushRef="#br0" timeOffset="118849.93">10373 12815 15663 0,'-20'0'1392'0,"12"0"-1120"0,2-1-272 0,-2 1 0 16,8 0 4288-16,0 0 816 0,0 0 144 0,0 0 48 16,0 0-3760-16,0 0-736 0,0 0-160 0,9-2-16 15,4 0-272-15,5-2-48 0,5 1-16 0,5-1 0 0,6-1-288 0,7 0 160 16,5-2-160-16,3-1 128 0,-1 0-128 0,4-2 0 16,1-2 0-16,2 0 0 0,2-2 0 0,1 0 160 15,2-2-160-15,-5 0 160 0,-4 1-160 0,-3 0 0 16,-7 4 0-16,-3 3 0 0,-6 0 128 0,-7 2-128 31,-4 2 0-31,-6 2 128 0,-4 0-128 0,-3 1 0 0,-8 1 0 0,0 0 0 31,0 0-1728-31,-6 1-416 0</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1T13:15:48.384"/>
    </inkml:context>
    <inkml:brush xml:id="br0">
      <inkml:brushProperty name="width" value="0.05292" units="cm"/>
      <inkml:brushProperty name="height" value="0.05292" units="cm"/>
      <inkml:brushProperty name="color" value="#FF0000"/>
    </inkml:brush>
  </inkml:definitions>
  <inkml:trace contextRef="#ctx0" brushRef="#br0">3776 6652 911 0,'0'0'0'0,"2"-6"0"0,-2 1 0 0,1-1 0 0,2 0 0 0,-1-1 0 16,-1 2 3376-16,0-1 592 0,0 1 112 0,-1 5 16 16,2-7-2208-16,-1 1-448 0,-1 1-96 0,0-1 0 15,1 2-128-15,-1 4-32 0,0-4 0 0,0 4 0 16,0 0-432-16,0 0-96 0,2-5-16 0,-2 5 0 16,0 0-32-16,0 0-16 0,0 0 0 0,0 0 0 15,0 0-224-15,-2 8-48 0,0 1-16 0,0 3 0 0,0 2-32 0,-1 4 0 16,-2 2 0-16,-1 3 0 0,-2 2-80 0,1 2 0 15,2 3-16-15,-1 1 0 0,1-1-48 0,-1 0-128 16,2 0 192-16,-1-1-64 0,2-1-128 0,-1 0 160 16,2-3-160-16,-1-1 160 0,2-2 96 0,0-1 0 15,1-2 16-15,2-3 0 0,-1-1 48 0,2-2 0 16,-1-1 0-16,1-2 0 0,2 1 80 0,1-4 32 16,2-2 0-16,2-1 0 0,1 0-80 0,2-2-16 15,1-1 0-15,2-1 0 0,1-1-160 0,2 0-48 16,0-2 0-16,0-2 0 0,2 0 0 0,2-1 0 15,-1 1 0-15,2-2 0 0,-6 0-128 0,2 1 0 16,0 0 0-16,-1 2 128 0,-3 0-128 0,-1 0 0 16,0 2 0-16,-3 1 0 0,-2 1 0 0,-3 0 128 0,0 0-128 0,-7 0 0 15,0 0 0-15,0 0 0 0,0 0 0 0,0 0 0 32,3 7-432-32,-3-1-64 0,0-6-16 0,0 8 0 15,-1 0-2608-15,0-1-528 0</inkml:trace>
  <inkml:trace contextRef="#ctx0" brushRef="#br0" timeOffset="4912.14">7454 7182 14735 0,'0'0'1312'0,"0"0"-1056"15,0 0-256-15,0 0 0 0,0 0 1664 0,-3 4 288 16,3-4 48-16,0 0 16 0,0 0-1056 0,0 0-192 16,0 0-64-16,0 0 0 15,-4 4 272-15,4-4 48 0,0 0 16 0,0 0 0 0,0 0-176 0,0 0-32 16,0 0-16-16,0 0 0 0,0 0-304 0,0 0-64 16,-6-1-16-16,6 1 0 0,0 0-112 0,0 0-32 0,-5-2 0 0,5 2 0 15,0 0-80-15,0 0-16 16,-6-1 0-16,1 1 0 0,-1 0 16 0,6 0 0 0,-5 0 0 0,5 0 0 15,0 0-48-15,-5 1-16 16,5-1 0-16,0 0 0 0,0 0-16 0,0 0 0 16,0 0 0-16,0 0 0 0,0 0 32 0,0 0 0 15,0 0 0-15,0 0 0 0,4-5 128 0,1-1 32 16,2 0 0-16,3-2 0 0,-2 0-64 0,3-4 0 0,4-1 0 0,0-2 0 16,1-2-32-16,0-1-16 15,2-4 0-15,0-2 0 0,1 0-80 0,0 0 0 0,-2 0-128 0,2 1 192 16,-2 1-48-16,-3 1-16 0,-1 1 0 0,-2 1 0 15,-3 3-128-15,-2 2 0 0,-1 0 0 0,-3 3 0 16,-2 3 0-16,-1 0-224 0,-4 1 48 0,0 3 16 16,-4-1-448-1,-1 3-96-15,-2 2 0 0,-2 4-16 0,-3 3-64 16,1 3-16-16,-1 1 0 0,1 2 0 0,-1 2-48 0,2-1-16 0,1 0 0 0,2 1 0 16,2-2 256-16,3 0 48 0,5-2 16 15,1 0 0-15,1 1 160 0,2-1 48 0,2 0 0 0,2 1 0 0,2 0 336 0,-2 1 0 16,2 1 192-16,0-1-64 0,0 0 384 0,1 2 80 15,2 1 16-15,-1-1 0 0,0 1 224 0,0 0 64 16,-1 0 0-16,-1 0 0 0,1 3-64 0,0-2-16 16,-1 1 0-16,-2-2 0 0,1 0-224 0,0-2-32 15,-2-3-16-15,-1 0 0 0,1-2-80 0,-1-2-16 16,-4-7 0-16,5 6 0 0,-5-6-80 0,0 0-32 16,0 0 0-16,5 5 0 0,-5-5-128 0,0 0-16 15,8 1-16-15,-2-2 0 0,1-2-176 0,0-1 0 0,-1-2 144 0,2-1-144 31,0-3-512-31,3-2-160 0,1 0-32 0,1 0-16 16,0 1-2400-16,1-2-464 0,1 2-112 0</inkml:trace>
  <inkml:trace contextRef="#ctx0" brushRef="#br0" timeOffset="5115.25">7975 7161 25279 0,'0'0'1120'0,"0"0"224"0,0 0-1072 0,0 0-272 0,-4 6 0 0,2 0 0 15,0 1 1568-15,-1 0 256 0,-1 2 48 0,3 1 16 16,-1 1-496-16,1 0-112 0,1 0 0 0,0 1-16 15,1 0-624-15,0 0-128 0,1 1-32 0,1-2 0 16,0-2-288-16,1 0-64 0,2-1-128 0,-1-1 192 16,2-1-192-16,0-1 176 0,-1-2-176 0,3-1 160 15,1-1-368-15,0-2-80 0,1-2-16 0,2-2 0 32,1-2-1760-32,1-3-368 0,-2-3-64 0,0-5 0 0</inkml:trace>
  <inkml:trace contextRef="#ctx0" brushRef="#br0" timeOffset="5225.04">8121 7026 29487 0,'-15'-5'1296'0,"8"3"288"0,-1-1-1264 0,1 1-320 16,-1 1 0-16,1-1 0 16,1 2 1680-16,2-1 288 0,-1-1 48 0,5 2 16 0,0 0-1280 0,0 0-256 15,0 0-48-15,0 0-16 16,-3 6-1136-16,4 0-240 0,1 1-32 0</inkml:trace>
  <inkml:trace contextRef="#ctx0" brushRef="#br0" timeOffset="6806.17">10456 6798 9215 0,'1'-4'816'15,"1"-2"-656"-15,0 0-160 0,-1 0 0 0,-1-2 2112 0,1 2 384 0,3-1 64 0,0 1 32 0,-1-1-688 0,0 0-144 16,-1 1-32-16,2-1 0 0,-2 3-304 0,0-2-64 16,1 1-16-16,1-2 0 0,-2 1-256 0,0 0-64 15,0 2-16-15,-2 4 0 0,0 0-384 0,0 0-80 16,0 0-16-16,0 0 0 0,0 0-80 0,0 0-32 16,0 0 0-16,4 7 0 0,-7 2-64 0,1 2-16 15,-1 1 0-15,-1 4 0 0,-1 0-128 0,0 4-16 16,-1 1-16-16,0 6 0 0,-1 0-176 0,0-1 128 15,1-1-128-15,0 1 128 0,2-1-128 0,1-1 0 16,0-2 0-16,2 0 0 0,1-1 0 0,0-1 128 16,4 0-128-16,-3-3 0 0,1 0 0 0,1-1 0 0,0 0 128 0,2-3-128 15,0-2 0-15,1-1 192 16,0-2-192-16,2-2 192 0,0 0 0 0,0-2 16 16,0-1 0-16,2 0 0 0,0-2-64 0,1-2-16 15,2-2 0-15,2 1 0 0,0 0-128 0,2-2-176 16,0-3 48-16,2 0 0 15,-3 1-480-15,1-2-96 0,-2-1 0 0,0-1-16 16,-2-2-2432-16,-1-1-496 0,-2-1-80 0,-1-2-32 0</inkml:trace>
  <inkml:trace contextRef="#ctx0" brushRef="#br0" timeOffset="6994.05">10387 6851 34095 0,'0'0'1504'0,"0"0"320"0,-2-5-1456 0,2 5-368 0,2-5 0 0,-2 5 0 0,2-6 512 0,2 2 48 16,2 2 0-16,3 0 0 16,1-2-304-16,2 2-64 0,2 0-16 0,3 0 0 15,1 1-16-15,2 0 0 0,1-1 0 0,1 1 0 16,3 0-160-16,0 0 0 0,-2-1-160 0,0 0-10864 16,1 0-2176-16</inkml:trace>
  <inkml:trace contextRef="#ctx0" brushRef="#br0" timeOffset="9757.34">2136 8501 11055 0,'0'0'976'0,"0"0"-784"0,0 0-192 0,0 0 0 0,0 0 3040 0,0 0 560 16,0 0 112-16,7-2 32 0,-7 2-2800 0,5-5-560 15,2 1-128-15,-1-2 0 0,0 0 496 0,-1-3 96 16,1-1 32-16,-2-1 0 0,1-1-256 0,-3-2-48 16,0-3-16-16,0 1 0 0,-2-4-224 0,-1-1-32 15,-1-1-16-15,-3 0 0 0,0-1 32 0,-3 2 0 16,-1 0 0-16,0 2 0 0,-1 3 480 0,0 3 96 15,-3 2 32-15,0 3 0 0,1 2-208 0,-2 4-32 16,-2 2-16-16,-2 4 0 0,0 2-368 0,1 4-80 16,0 4-16-16,1 3 0 0,-1 2-208 0,3 1 0 15,1 2 0-15,3 0-160 0,2 4 32 0,4-3 0 0,3-1 0 0,2-2 0 16,2-4 128-16,5 0-160 16,-1-3 160-16,3-2-160 0,0-4 160 0,2 0 0 15,4-5-144-15,0-3 144 0,0-2 0 0,0-5 0 16,1-4 0-16,-1-1 0 0,1-3 0 0,-1-2 0 15,0-4 160-15,-1 0-160 0,-1-1 176 0,-1 0-176 0,-2 3 160 0,-2 2-160 16,-1 3 176-16,-4 3-176 0,1 2 192 0,-2 3-192 16,-3 7 336-16,0 0-32 0,0 0-16 0,0 8 0 15,-1 3-48-15,-1 5-16 16,-2 6 0-16,0 6 0 0,-1 6-224 0,-1 6 0 0,-4 5 0 0,1 5 0 16,-1 6 0-16,3 5 0 0,-2 4 0 0,1-3 0 0,1-1 0 15,1-4 0-15,3-3-128 0,-1-4 128 0,1-4 0 16,1-6 0-16,1-3 0 0,0-5 0 0,-1-4 0 0,-1-4 0 15,3-4 0-15,-2-2 0 0,0-4 160 16,0-3-16-16,0-2 0 0,-2-4 0 0,4-5 240 0,-6 0 32 16,-1-1 16-16,2-2 0 0,-3-2-48 0,-1-3-16 15,-1-1 0-15,1 0 0 0,-1-1-368 0,1-1 0 16,-1 0 0-16,-1-1 128 0,1-1-368 0,-2-1-64 16,0-3-16-16,1 1 0 15,1-3-608-15,2-1-128 0,1-2-32 0,5 0 0 16,0-1-2432-16,5-3-512 0</inkml:trace>
  <inkml:trace contextRef="#ctx0" brushRef="#br0" timeOffset="10195.29">2433 8300 29887 0,'0'0'1328'0,"0"0"272"0,0 0-1280 0,0 0-320 0,0 7 0 0,-2 0 0 15,1 1 512-15,-3 0 32 16,0 2 16-16,0 3 0 0,-1 2 288 0,1 2 64 15,-3 1 16-15,3 1 0 0,2-1-592 0,-1 0-112 0,2-2-32 0,1 1 0 16,2-2-192-16,2 1 176 16,0-3-176-16,2-1 160 0,0-2-160 0,2-2 0 15,1-3 0-15,1-2 128 0,0-1 0 0,1-5 0 16,0-1 0-16,0-3 0 0,1-3-128 0,-1-3 192 0,0-3-192 0,-1-4 192 16,-1-3-48-16,0-1 0 0,-1-2 0 0,-1 2 0 15,-1 2-144-15,-3 2 160 0,1 4-160 0,-1 2 160 16,-1 3 272-16,-1 2 48 0,0 3 16 0,-1 6 0 15,0 0 144-15,0 0 48 0,0 0 0 0,3 8 0 0,-1 3-496 0,-1 4-192 16,0 3 128-16,0 4-128 0,1 4 0 0,-1 5 0 16,-1 4 128-16,0 4-128 0,0 4 0 0,0 1 0 15,0 1 0-15,0 0 0 0,0-1 128 0,0-2-128 16,0-3 128-16,0 0-128 0,2-2 0 0,-1-3 0 16,-1-2 0-16,0-3 0 0,-1-3 0 0,-1-3 0 15,2-3 0-15,-1-3 0 0,0-4 176 0,-1-2-48 16,0-2-128-16,-1-3 192 0,-2 0-16 0,1-3-16 15,4-3 0-15,-6 0 0 0,1-2-160 0,-1-3 0 16,1-1 0-16,-1-2-176 16,1-3-1520-16,0-2-304 0,0-4-64 0,0-1-9584 15,3-4-1920-15</inkml:trace>
  <inkml:trace contextRef="#ctx0" brushRef="#br0" timeOffset="10493.13">2760 8416 28559 0,'0'0'1264'0,"0"0"272"0,6 0-1232 0,1 0-304 0,1 1 0 0,0 1 0 16,2 3 720-16,0 1 96 0,-1 3 16 0,0 2 0 16,0 1 304-16,0 3 64 0,-1 0 16 0,-1 2 0 15,-3 1-528-15,-1 2-112 0,1 1 0 0,-2 1-16 16,-1 0-64-16,0 0-16 0,-1-2 0 0,0-3 0 16,1-1-480-16,0-4-192 0,0 0 16 0,1-3 0 15,-2-9 176-15,0 0 224 0,0 0-48 0,0 0-16 16,0 0 512-16,3-6 96 0,0-1 32 0,0-7 0 15,2-3-192-15,0-5-32 0,2-5-16 0,3 0 0 16,2-2-432-16,-2 3-128 0,1 1 0 0,-1 1 0 0,-1 4 0 0,0 1 0 16,1 3 0-16,0 4 0 0,-1 1-240 0,2 4 48 15,-1 1 16-15,1 3 0 16,0 2-544-16,2 2-112 0,-1 1-32 0,3 2 0 16,0 3-2144-16,0 1-448 0,3-1-64 0,2 2-11008 0</inkml:trace>
  <inkml:trace contextRef="#ctx0" brushRef="#br0" timeOffset="11464.71">3419 8394 1839 0,'4'-16'160'0,"-3"8"-160"16,-1-3 0-16,-3 1 0 0,-2 1 5104 0,0 2 976 16,-1-1 208-16,0 0 48 15,-1 4-3200-15,-3 0-640 0,-1 2-128 0,1 2-32 16,-2 1-736-16,1 4-128 0,-2 1-48 0,0 3 0 16,0 3-800-16,-1 3-176 0,1 1-16 0,1 4-16 0,-2 2-256 0,1 2-160 15,1 0 192-15,1 0-192 0,2 1 128 0,1-2-128 16,1-1 0-16,4-2 0 0,1-2 0 0,2-1 0 0,1-2 0 0,1-2 0 15,2-3 160-15,0-2-32 0,1-3 0 16,2-2 0-16,1-2 48 0,1-2 0 0,-1-3 0 0,3-2 0 16,0-5-176-16,1-4 0 0,3-2 0 0,1-4 0 15,-1-1 0-15,1 0 0 0,-2-1 0 0,0 2 0 16,-3 1 0-16,-3 3 0 0,0 2 0 0,0 6 0 16,-3 2 0-16,0 2 0 0,-5 5-144 0,0 0 144 0,0 0 0 0,2 8 0 15,-1 2 0-15,1 2 0 0,-1 2 0 16,0 3 0-16,0 0 0 0,1 3 0 15,-1 1 0-15,1 0 0 0,1-1 0 0,2-1 0 0,-1-2 0 16,1-1-128-16,2-3 128 0,0-2 0 16,0-2 0-16,3-4 0 15,-1-2 0-15,1 0 0 0,0-3 0 0,2-4 0 0,1-3 0 0,1-6 0 16,1-2 0-16,0-6 0 0,3-5-128 0,0-6 128 0,2-4 0 16,1-5-128-16,0-3 128 0,0-2 0 0,0 1-320 0,-2 2 64 15,-2 1 0-15,-4 4 0 0,-3 4 256 0,-2 6 0 16,-3 2 128-16,0 6-128 0,-2 2 544 0,-1 5 16 15,1 2 0-15,-2 3 0 0,-2 3-48 0,1 5 0 16,0 0 0-16,0 0 0 0,0 0-224 0,-5 6-48 16,2 3-16-16,-2 5 0 0,0 5-224 0,-1 3 0 15,-1 3 0-15,0 5 0 0,-1 4 0 0,1 2-128 0,0 2 128 0,1-1 0 16,1-1 0-16,2 0 0 16,1-3 0-16,2 0 0 0,2-1 0 0,2-3 0 15,3-1 0-15,2-4 0 0,1-3 320 0,1-4 192 16,1-3 16-16,1-4 16 15,0-4-1008-15,1-1-208 0,2-4-32 0,0-5-16 0,2-4 336 0,1-7 64 0,0-3 0 0,1-6 16 16,2-1 304-16,-2-3-192 16,0-1 192-16,0 0-160 0,-4 1 160 0,1 1 0 0,-3 4 0 0,-2 5-128 15,-2 2 128-15,-4 5 0 0,0 3 0 0,-3 3 0 16,-3 5 0-16,0 0 144 0,0 0-16 0,0 0-128 16,-1 8 256-16,0 3-48 0,-2 3-16 0,-1 1 0 0,1 2-192 0,0 0 0 15,1 1 0-15,-2 1 0 0,2 1 0 0,2-1 0 16,0 0 0-16,0-1 0 0,2-2 192 0,3-2-48 15,1 0-16-15,2-3 0 0,0-1-128 0,1-3 0 16,0-1-192-16,2-3 192 0,3-2 0 0,0-4 0 16,1-3 0-16,3-1 0 15,2-4-400-15,1-4-16 0,0-2 0 0,-1-3 0 0,4-2 288 0,-5 0 128 16,-2 0-128-16,-2 2 128 0,-2 3 0 0,-2 2 0 16,-2 4 0-16,-2 2 0 0,-3 3 0 0,-4 6 0 15,0 0 0-15,0 0-128 0,0 0 128 0,1 5 0 16,0 4 128-16,-1 1-128 0,0 1 0 0,0 2 0 15,-1 2 0-15,0-1 0 0,0 0 0 0,1 2 0 16,1-1 0-16,1-1 0 0,1 1 0 0,0-2 0 16,2-3 0-16,2 0-128 0,1-3 128 0,1-1 0 15,0-3 0-15,2-1-128 0,2-2 128 0,-1-3-208 0,0-3 80 16,1-1 128-16,1-4 0 0,2-4 0 16,-1-1 0-16,0-4 0 0,1-1 0 0,-2-1 0 0,-2-1 224 0,-2 1-64 15,-2 2 32-15,-3 4 0 0,-2 2 0 0,-3 0 0 16,-4 2 336-16,-1 2 80 0,-3 4 16 0,-1 2 0 15,-1 2-304-15,-1 3-64 0,-2 3-16 0,0 1 0 16,-1 2-448-16,0 3-96 0,1 2-16 0,1 2 0 31,1 3-1792-31,2-1-384 0,4 1-64 0,3-2-9024 0,4-2-1824 0</inkml:trace>
  <inkml:trace contextRef="#ctx0" brushRef="#br0" timeOffset="11705.65">4827 8500 24879 0,'0'0'2208'0,"0"0"-1760"16,0 6-448-16,0 2 0 0,0 0 2048 0,1 1 320 15,0-1 64-15,-1 1 0 0,0 0-816 0,-1 0-160 16,0-3-48-16,1-6 0 0,0 0-192 0,0 6-32 16,0-6-16-16,0 0 0 0,0 0-624 0,0 0-128 15,0 0-32-15,8 0 0 0,3-2-128 0,-1-2-16 16,2-1-16-16,3-3 0 0,-1-1-224 0,2-1 0 16,1 1 0-16,-1-1 0 0,3 1 0 0,-1 2 0 15,-1 2 0-15,0 1 0 16,-2 2 0-16,-2 2 0 0,-2 1 0 0,-1 3 0 0,-1 1-128 0,-1 3 128 15,-2 1 0-15,0 3 0 0,-2 0-144 0,1 2 144 16,-2 0 0-16,-2 1-144 0,-3-2-96 0,0-1-16 16,0-2 0-16,-2-2 0 15,1-3-2000-15,-3-3-416 0,0-1-80 16</inkml:trace>
  <inkml:trace contextRef="#ctx0" brushRef="#br0" timeOffset="11856.01">4329 8041 18431 0,'-18'-12'1632'0,"9"8"-1312"0,-1-1-320 0,2 1 0 16,-1-1 3664-16,3 2 672 0,0 1 128 0,6 2 16 15,-5-2-4480-15,0 1-1024 16,5 1-128-16</inkml:trace>
  <inkml:trace contextRef="#ctx0" brushRef="#br0" timeOffset="11999.29">3796 8195 36863 0,'-11'-8'1632'0,"11"8"336"0,0 0-1584 0,0 0-384 0,0-5 0 0,0 5 0 15,5-3 816-15,4-2 80 16,3 2 0-16,4 0 16 0,2-2-656 0,4 2-128 0,4 0-128 0,4 0 192 0,2 0-192 0,6 0 0 0,4-2 0 0,5 0 0 31,5-2-2800-31,0 0-432 0</inkml:trace>
  <inkml:trace contextRef="#ctx0" brushRef="#br0" timeOffset="12735.66">6045 8610 9215 0,'-7'2'816'0,"-2"0"-656"0,1-1-160 0,2 0 0 0,6-1 3600 0,-7 3 688 15,0-3 144-15,2-2 32 0,5 2-1776 0,-1-3-368 16,0-1-64-16,2-2-16 0,3-1-1088 0,4-3-240 15,0-2-32-15,5-5-16 0,2-2-544 0,4 1-96 16,0-2-32-16,-1 0 0 0,1-1-64 0,-1 2-128 31,-4 2 176-31,-2 3-176 0,-2 1 192 0,-2 5-192 0,-2 1 192 0,0 5-192 0,-6 2 320 0,0 0-64 16,4 5 0-16,-1 4 0 0,1 3-96 0,-3 4-32 16,0 1 0-16,1 2 0 0,0 1-128 0,2 1 0 15,0 0 0-15,4-1 0 0,-1 0-144 0,3-2 144 16,1-3 0-16,1 0 0 0,-2-3-192 0,3-4 192 15,2-1-192-15,1-4 192 0,3-3-240 0,1-3 64 0,1-2 16 0,4-4 0 16,0-3 160-16,2-4-192 0,-2-2 192 0,0-3-192 16,3-4 192-16,-4-1 0 0,-2-4 0 15,-4 1 0-15,-3-2 0 0,-3 3-160 0,-4 3 16 0,-3 4 0 16,-3 5 272-16,-2 2 48 0,-2 5 16 0,-2 2 0 16,-3 4 240-16,-3 2 48 0,-3 3 16 0,-2 3 0 15,-3 4-368-15,1 3-128 0,-2 4 0 0,-1 2 144 0,0 4-144 0,2 1 0 31,0 2-160-31,4-1 160 0,2 0-160 0,2-2 160 0,3 1-160 0,3-2 160 0,1-3-144 0,3-3 144 16,4-2-128-16,0-2 128 0,1-3 0 0,1-3 0 16,3-2 0-16,2-3-128 0,1-3 128 0,2-2 0 15,2-3-144-15,0-3 144 0,3-2 0 0,1-2 0 16,-2-3 0-16,1 0 0 0,-1 1 128 0,-4-1-128 16,-2 2 128-16,-2 2-128 0,-1 3 128 0,0 4-128 15,-4 2 0-15,-5 5 128 0,0 0-128 0,0 0 160 16,3 5-160-1,0 2 160-15,-1 3-160 0,-1 2 0 0,0 2 0 0,0 0 128 0,0 0-128 0,1 2 0 16,1 0 0-16,1 0 0 0,2-2-256 0,2-1 32 16,2-1 0-16,2-1 0 15,2-2-1312-15,4-4-272 0,4-1-48 0,5-3-16 16,1-2-1408-16,5-3-288 0</inkml:trace>
  <inkml:trace contextRef="#ctx0" brushRef="#br0" timeOffset="13832.17">7231 8345 15663 0,'-5'-3'1392'0,"-2"1"-1120"0,-3 0-272 0,-1 0 0 15,-2 1 3920-15,-2 1 736 0,-3 2 144 0,0 2 16 16,0 3-2912-16,-3 2-592 0,-1 1-112 0,-1 3-32 16,-3 1-352-16,0 3-80 0,1 0-16 0,2 2 0 15,3 1-336-15,3 1-80 0,3-2-16 0,3 1 0 16,2 0-288-16,4-1 160 0,2-1-160 0,3 0 128 0,3-1 0 0,2-2 0 16,4-2 0-16,2-1 0 0,1-2-128 0,3-2 0 31,4-4 0-31,2-2 128 0,1-3-320 0,0-2-64 0,1-4 0 0,-2-4-16 0,0-4 272 0,2-6-192 15,0-6 192-15,1-6-160 0,1-6-112 0,-2-3-32 16,0-3 0-16,-2-1 0 0,-4 0 64 0,-2 1 16 16,-4 1 0-16,-3 4 0 0,-2 4 512 0,-2 5 96 15,-2 4 32-15,0 5 0 0,-5 3 544 0,1 5 128 16,1 3 0-16,-3 3 16 0,-1 1-464 0,1 5-80 16,4 2-32-16,-6 4 0 0,1 3-400 0,-1 5-128 31,1 4 0-31,-1 2 0 0,1 4 0 0,0 4 0 15,1 2-176-15,2 3 176 0,0 1-128 0,1 0 128 16,2 0 0-16,1 2 0 0,1-1-128 0,4 0 128 16,0-2 0-16,3-2 0 0,1-2 0 0,1-2-128 0,3-2 128 0,1-3 0 15,3-4-256-15,1-1 0 16,0-5 0-16,0-4 0 16,1-4-176-16,1-4-16 0,3-3-16 0,-2-6 0 0,-1-5 256 0,0-2 48 0,0-4 16 0,0-5 0 15,0-1 144-15,-3-2 0 0,-1 1 0 0,-3 4 0 16,-2 2 0-16,-4 3 0 0,-1 2 0 15,-2 5 0-15,-3 2 352 0,-1 4 48 0,-4 1 16 0,2 6 0 16,0 0 96-16,-4 3 0 0,-1 3 16 0,-1 3 0 16,-1 1-384-16,0 2-144 0,-1 2 0 0,0 4 144 15,1 0-144-15,2 3 0 0,0 1 0 0,3-1 0 16,-1 0-128-16,2 0 128 0,2-1 0 0,1-2 0 16,1-1 0-16,3-2 0 0,2-2 0 0,0-2 0 0,0-2 0 15,2-2-144-15,1-3 144 0,2-2 0 0,1-3-240 0,3-4 64 16,-2-3 16-16,6-4 0 0,3-3 160 0,3-4-160 15,0-3 160-15,3-4-160 0,0-4 160 0,-3 0-192 16,-4-3 192-16,-2 3-192 0,-3 4 192 0,-4 4 0 16,-3 3 0-16,-2 5-128 0,-1 3 128 0,-4 3 0 15,-2 3 160-15,-2 5-160 0,0 0 320 0,0 0-48 16,-3 5 0-16,-1 4 0 0,-1 3-272 0,-3 4 0 16,1 1 0-16,-1 3 0 0,0 2 0 0,2 2 0 15,-1-1 0-15,1 0 0 0,0-2 0 0,2 1 0 16,1-2 0-16,3 0 0 0,0-1 0 0,4-3 0 15,0 0 0-15,2-3 0 0,0-2 0 0,2-2-144 0,1-3 144 0,1-1-128 16,2-4-112-16,1-2-16 0,1-3 0 0,3-2 0 16,0-4 256-16,3-5-192 15,1-2 192-15,1-4-192 0,2-3 192 0,2-2 0 16,-2 1 0-16,-1 1 0 0,-2 1 0 0,-3 3 0 16,-2 2 0-16,-4 4 0 0,-3 3 0 0,-3 3 0 15,-1 3 160-15,-5 5-160 0,0 0 288 0,0 0-32 16,-4 5 0-16,0 4 0 0,-3 2-256 0,1 2 0 0,-2 4 0 0,-1 2 0 15,1 0 0-15,0 1 0 16,1-1 0-16,2 1 0 0,1 0 0 0,2-3 0 0,2 1 0 0,0-2 0 16,2-1 0-16,3-2 0 0,0-2 0 0,3-2 0 15,3-2 0-15,0-2-144 0,3-4 144 16,3-2-128-16,0-4-16 0,3-2 0 0,1-4 0 0,2-4 0 0,1-2 144 0,2-4 0 16,2-5 0-16,-1-1 0 0,0-4 0 0,0 0 128 15,-2 1-128-15,-2 1 0 0,-2 3 0 0,-3 2 0 16,-4 6 0-16,-3 2 0 0,-3 5 0 0,-4 1 0 15,-3 5 0-15,-1 5 0 0,-4-2-272 0,-2 3-32 16,-5 2 0-16,0 5 0 0,-1 3 32 0,-1 2 0 16,0 2 0-16,2 2 0 0,2 1 128 0,1 1 144 15,2 0-208-15,2 0 80 0,1-1 128 0,3 1-128 16,0-1 128-16,3-2-128 0,1 0 128 0,2-2-192 16,2 0 192-16,2-1-192 0,0 0 192 0,0-2-160 15,-2-2 160-15,0-1-160 0,-4-1 160 0,-4-7 0 16,0 0 0-16,0 0 0 0,0 0 336 0,-1 5 48 15,-4 0 16-15,-3-2 0 0,-2-1 112 0,-2 0 32 16,-1-1 0-16,-2 1 0 0,-3-1-368 0,-2 0-176 16,-1-2 160-16,-1 0-160 15,-2-1-320-15,-3 0-176 0,-6-2-16 0,-5-3-18816 0</inkml:trace>
  <inkml:trace contextRef="#ctx0" brushRef="#br0" timeOffset="13988.09">7660 8009 42383 0,'0'0'3776'0,"0"0"-3024"0,-1-5-608 0,1 5-144 16,0 0 128-16,0 0-128 0,0 0 192 0,0 0-64 15,0 0-128-15,0 0-144 0,0 0 144 0,0 0-208 16,7 1-1904-16,-1 1-384 0,1 1-80 0</inkml:trace>
  <inkml:trace contextRef="#ctx0" brushRef="#br0" timeOffset="14834.17">10587 8572 2751 0,'0'0'128'0,"-5"4"16"0,-3-2-144 0,-2 0 0 16,-4 0 0-16,4 2 0 0,2-2 3584 0,3 0 704 15,5-2 128-15,0 0 16 0,0 0-2336 0,0 0-480 16,0 0-80-16,0 0-32 0,0 0-448 0,0 0-96 16,0 0 0-16,0 0-16 0,0 0-48 0,7 0 0 15,-1-1 0-15,1 0 0 0,-7 1-48 0,6-2-16 16,0-2 0-16,-2 1 0 0,-4 3-144 0,4-4-48 16,1-1 0-16,-2 0 0 0,0-1-96 0,1 2-32 15,1-2 0-15,0 1 0 0,-1-2-64 0,2-1-32 0,-1 0 0 0,2-1 0 16,0-2-112-16,2-1-32 15,2 0 0-15,1-5 0 0,5-3-96 0,-2-2-32 16,1-2 0-16,1-1 0 0,2-2-144 0,1 1 0 0,-1 0 144 0,0 0-144 16,-2 1 0-16,-3 2 0 0,-1 2 0 0,-3 0 0 15,-1 4 0-15,-3 2-240 0,0 3 48 16,-5 2 0 0,-1 3-672-16,-1 1-128 0,-2 2-32 0,-3 1 0 15,0 2-288-15,-3 2-64 0,-2 3-16 0,-2 2 0 16,-2 3 208-16,1 2 32 0,1 1 16 0,0 1 0 15,0 2 496-15,4-2 80 0,1 0 32 0,1 1 0 0,1 1 272 0,1-1 48 0,3-1 16 0,1 2 0 16,0-2 624-16,3 1 128 0,1 0 16 0,2 1 16 16,-1-2 208-16,3 1 32 0,0 0 16 0,2 0 0 15,0-1 112-15,1 0 32 0,1-1 0 0,1 0 0 0,1 0 48 0,0 0 16 16,2 2 0-16,-3-3 0 0,0-1-192 0,-1-2-32 16,-1 0-16-16,-1-1 0 0,0-1-256 0,-2 0-48 15,0-3-16-15,-7-3 0 0,6 3-16 0,-6-3 0 16,7 1 0-16,-7-1 0 0,7-1-176 0,-7 1-48 15,0 0 0-15,5-2 0 0,1 0-128 0,-1 0-128 16,1-2 144-16,0 1-144 0,0 0 0 0,-1-2 0 16,2 0 0-16,-1-1 0 15,2 0-1440-15,1-1-288 0,2 1-48 0,2-3-16496 0</inkml:trace>
  <inkml:trace contextRef="#ctx0" brushRef="#br0" timeOffset="15053.31">11578 8307 40943 0,'0'0'1808'0,"0"0"384"0,0 0-1744 0,0 0-448 0,0 0 0 0,0 0 0 16,0 0 0-16,0 0 0 0,7-5 0 0,1 0 0 15,1 2 320-15,0 0 0 0,2-2-16 0,2 2 0 16,0 0-304-16,1-1 0 0,1 1 0 0,3 0-144 31,-1 0-1344-31,0-1-272 0,0 2-48 0,-1 0-14960 0</inkml:trace>
  <inkml:trace contextRef="#ctx0" brushRef="#br0" timeOffset="15194.06">11564 8458 26719 0,'0'0'2368'0,"0"0"-1888"0,0 0-480 0,0 0 0 0,-3 0 2800 0,3 0 464 16,0 0 80-16,0 0 32 0,0 0-2256 0,0 0-448 15,5 1-96-15,4 0 0 0,1 0 32 0,3 0 16 0,3-1 0 0,1 0 0 16,3 0-496-16,1-1-128 16,2-1 0-16,1 0 0 15,2-1-2384-15,0-2-496 0</inkml:trace>
  <inkml:trace contextRef="#ctx0" brushRef="#br0" timeOffset="15912.73">13209 7598 20271 0,'2'-7'1792'0,"0"-1"-1424"15,1-1-368-15,-2-1 0 0,2-1 448 0,-3 2 0 16,-3-2 16-16,3 0 0 0,4-1 512 0,-1 0 112 0,-1-2 0 0,2 2 16 15,-3 2 256-15,0 2 48 16,-1 0 16-16,1 1 0 0,-1 1-448 0,0 1-80 16,0 5-32-16,0 0 0 0,0 0-368 0,0 7-80 15,0 4-16-15,-1 3 0 0,0 4-160 0,-2 5-48 0,1 7 0 0,0 6 0 16,-1 6 0-16,-2 6-16 16,0 6 0-16,-1 7 0 0,0 5-16 0,-1 6 0 0,1 5 0 15,0 3 0-15,-1 3-160 0,4 2 192 0,0 0-192 0,1 0 192 16,2-6-192-16,1-3 0 0,1-2 144 0,0-4-144 15,0-3 192-15,-1-16-16 0,2-4-16 0,-3-2 0 0,0-3 160 0,-1-3 16 16,-1-5 16-16,0-3 0 0,0-4 0 0,-2 3 0 16,-2-7 0-16,1-4 0 0,-2-6 32 0,0-3 16 15,1-4 0-15,-2-2 0 0,-2-3-48 0,-1-2-16 16,-1-3 0-16,-1 0 0 0,-1-3-128 0,-1-1-16 16,-2-2-16-16,-2 0 0 0,-1-1-176 0,-1-1 0 15,0-2-160-15,2-1 160 0,-1-1-400 0,0-1 16 16,1-1 0-16,2 0 0 15,2-1-512-15,4-2-80 16,3-1-32-16,3-2-11040 0,5-4-2224 0</inkml:trace>
  <inkml:trace contextRef="#ctx0" brushRef="#br0" timeOffset="16319.65">13255 7391 28559 0,'-16'-13'2544'0,"10"8"-2032"0,-1 0-512 0,1 0 0 16,-1 1 544-16,2 0 16 0,0 0 0 0,5 4 0 16,0 0 208-16,0 0 32 15,0 0 16-15,5-4 0 0,3 1 16 0,2-1 16 0,5 1 0 0,3 1 0 16,6 0-160-16,3-1-48 0,5 1 0 0,4-2 0 0,4-2-240 0,1 0-48 15,5-1-16-15,4 1 0 0,6-1-208 0,6 0-128 16,5 1 128-16,2 0-128 16,2 1 0-16,3-1 0 0,5 0 0 0,2 0 0 0,1 3 0 15,0 0 128-15,-2 0-128 0,2 2 0 0,1 0 0 0,-3 0 0 16,-7 2 0-16,-3 0 0 0,-4 0 0 0,-5 0 0 16,-5-1 0-16,-4 0 0 0,-4-1 0 0,-5 0 128 15,-4 0-128-15,-6 0 0 0,-4-1 144 0,-6 0-144 16,-4-1 192-16,-5 0-192 0,-4 1 0 0,-2 1 0 15,-3 0 0-15,-5 1 0 0,0 0-208 0,0 0-160 16,0 0-16-16,0 0-16 16,-7 6-1840-16,-4 2-352 0,-2 1-80 0,-5 2-12176 0</inkml:trace>
  <inkml:trace contextRef="#ctx0" brushRef="#br0" timeOffset="16601.34">14207 7616 29487 0,'-7'-11'1296'0,"7"11"288"0,0 0-1264 0,0 0-320 0,-2-5 0 0,2 5 0 16,0 0 1120-16,0 0 160 0,0 0 48 0,0 0 0 15,0 0-384-15,6 3-80 0,0 3-16 0,-1 3 0 16,1 2-288-16,-3 3-64 0,0 5-16 0,1 0 0 15,-2 3-160-15,0 0-48 0,0 0 0 0,-2 1 0 16,-1 2-144-16,1 0-128 0,-1 0 144 0,1-1-144 16,-1-2 128-16,0-1-128 0,1 0 0 0,-1-2 144 0,0-3-144 0,-1-1 0 15,2-2 0-15,-1-2 0 16,0-2-448-16,0-3-128 16,1-6-32-16,0 0-11024 0,0 0-2192 0</inkml:trace>
  <inkml:trace contextRef="#ctx0" brushRef="#br0" timeOffset="16804.46">14060 7715 21183 0,'-7'-14'944'0,"5"6"192"0,0-1-912 0,1-2-224 15,2 0 0-15,0-2 0 0,1 1 3024 0,2 1 560 16,0 0 128-16,4 0 0 0,2 1-2416 0,2 2-480 16,2-1-112-16,5 1 0 0,3 0-400 0,3 2-80 0,1 1-16 0,3 2 0 15,1 1-208-15,-2 0 0 16,0 0 128-16,-3 0-128 0,-2 1-128 0,-2 2-80 15,-2 3-16-15,-2 0 0 16,-1 3-1888-16,-3 0-368 0,-2 4-80 0,-2 2-11376 0</inkml:trace>
  <inkml:trace contextRef="#ctx0" brushRef="#br0" timeOffset="17023.18">14017 8030 16575 0,'-6'0'1472'0,"0"0"-1168"0,6 0-304 0,-5 1 0 15,5-1 4032-15,0 0 768 0,0 0 128 0,0 0 48 16,0 0-3440-16,0 0-672 0,0 0-144 0,0 0-16 16,0 0-48-16,8 5 0 0,6-2 0 0,1-1 0 0,3 0-256 0,2-1-48 15,7 0-16-15,3 1 0 0,3-2-144 0,3-2-48 16,1-1 0-16,1 0 0 0,-2-2-144 0,-1 2 0 16,-1 0 0-16,-2 0 0 15,-3-1-1360-15,-2 3-208 0,-3 0-32 0,-2 2-9568 16,-3 0-1904-16</inkml:trace>
  <inkml:trace contextRef="#ctx0" brushRef="#br0" timeOffset="17414.38">13891 8522 12895 0,'-11'-4'1152'0,"11"4"-928"0,0 0-224 0,-6-1 0 16,0 0 640-16,0 0 96 0,1 0 16 0,-1 0 0 15,1 0 48-15,-2 0 16 0,1-1 0 0,6 2 0 16,0 0 1040-16,0 0 192 0,0 0 64 0,0 0 0 15,0 0-448-15,0 0-64 0,0 0-32 0,9 1 0 16,3 0-592-16,3-1-112 0,1 0-32 0,4-1 0 16,3-3-144-16,3 0-48 0,3 0 0 0,3-1 0 15,3 1-304-15,5-1-64 0,3 1-16 0,3-2 0 16,1 2-32-16,0-1-16 0,0-2 0 0,0 1 0 0,-2 1-64 0,-1 1-16 16,-3 0 0-16,-2 3 0 0,-1 1-128 0,-4 0 0 15,-2 3 0-15,-5 1 128 0,-4-2-128 0,-3 1-256 16,-3 2 64-16,-5-1 16 15,-5 4-1936-15,-3-1-384 0,-4 1-64 0,-6 1-12048 0</inkml:trace>
  <inkml:trace contextRef="#ctx0" brushRef="#br0" timeOffset="17884.77">14341 8649 27071 0,'3'-10'1200'0,"-3"10"240"0,1-6-1152 0,1 0-288 15,1 1 0-15,-3 5 0 0,0 0 1264 0,0 0 192 0,0 0 32 0,0 0 16 16,0 0-128-16,-2 4-32 0,-1 5 0 0,0 3 0 16,-3 4-720-16,0 2-160 0,-2 3-16 0,-1 4-16 15,-1 3-240-15,-1 2-64 0,-1 2 0 0,-2 1 0 16,-2 0-128-16,1 2 192 0,0 1-192 0,-1-1 192 16,2-2-192-16,1-2 0 0,1-3 144 0,1-3-144 15,2-2 0-15,-1-3 144 0,3-4-144 0,2-3 0 16,0-3 256-16,2-3-48 0,3-7-16 0,0 0 0 15,0 0 176-15,0 0 16 0,1-6 16 0,1-3 0 16,4-6-256-16,2-3-144 0,3-6 160 0,4-4-160 16,3-6 0-16,2-4-288 0,4-2 32 0,0-2 16 0,1-3-32 0,-1 2-16 15,-2 1 0-15,-3 5 0 0,-3 4 288 0,-1 4 0 16,-4 5 0-16,-1 4 0 0,-3 4 272 0,0 2 16 16,-2 4 0-16,-1 3 0 0,-1 1 96 0,-3 6 32 15,0 0 0-15,0 0 0 0,0 0-128 0,2 8-32 16,-1 3 0-16,2 2 0 0,-2 1-256 0,0 4 0 15,0 3 0-15,0 2 0 0,0 2 0 0,0 3 0 16,-1-1 0-16,1 2 0 0,0 1 0 0,-1 0 0 16,0-1 0-16,1 0 0 0,1-2 0 0,0 1 0 15,0-3 128-15,0-2-128 0,1-2 0 0,-1-1 0 16,1-5 0-16,0-1 0 0,0-1 128 0,1-2-128 16,-1-3 0-16,0-1 0 15,0-2-224-15,-3-5-160 0,0 0-16 0,0 0-16 16,0 0-2768-16,0 0-544 0</inkml:trace>
  <inkml:trace contextRef="#ctx0" brushRef="#br0" timeOffset="18078.16">14106 8974 36863 0,'0'0'3264'0,"0"0"-2608"0,5-5-528 0,-1 1-128 16,3 0 208-16,1-1 16 0,3 2 0 0,4 0 0 15,5-1 224-15,3 1 64 0,5 0 0 0,3 1 0 16,1-1-144-16,1 3-32 0,0-1 0 0,-1 0 0 15,-1 1-144-15,-2 0-16 0,-1 1-16 0,-2 0 0 0,-3 0-160 0,-1 2 0 16,-3-1-192-16,-2 0-12016 16,-4 0-2384-16</inkml:trace>
  <inkml:trace contextRef="#ctx0" brushRef="#br0" timeOffset="19089.75">2999 10374 10127 0,'0'0'896'0,"0"0"-704"16,0-5-192-16,0-1 0 0,0 0 3488 0,2 0 672 15,-1 1 128-15,1-1 16 0,-2 6-2016 0,0 0-416 0,0 0-80 0,0 0 0 16,0 0-336-16,0 0-64 0,0 0-16 0,0 0 0 16,0 0-672-16,5 6-144 15,0 2-32-15,-2 2 0 0,0 4-80 0,0 1-32 16,-1 3 0-16,0 1 0 0,0 3-224 0,0 4-32 0,-2 1-16 0,0 3 0 15,1 1-16-15,1 1-128 0,-2-3 192 0,0 1-64 16,3-1-128-16,-1-2 0 0,-1-2 144 0,0 0-144 16,0-5 0-16,0 1 0 0,2-3 0 0,-2-3 0 15,-1 0-1392 1,0-3-240-16,0-2-48 0,-1-4-15024 0</inkml:trace>
  <inkml:trace contextRef="#ctx0" brushRef="#br0" timeOffset="19293.86">2789 10455 38175 0,'-7'-15'1696'0,"4"10"352"0,2-3-1648 0,1 0-400 15,3 0 0-15,1-1 0 0,1 0 0 0,4 1 0 16,0-1 0-16,4 2 0 0,4-1 256 0,3 0 192 16,-1 2 16-16,2-1 16 0,-1 3-336 0,0 0-144 15,0 1 128-15,-2 1-128 0,1 0 0 0,-1 1 0 16,0 2 0-16,-3 1 0 15,-2 0-704-15,0 4-64 0,-1 2 0 0,-1 2-10544 16,-2 1-2096-16</inkml:trace>
  <inkml:trace contextRef="#ctx0" brushRef="#br0" timeOffset="19497.71">2768 10898 6447 0,'-14'-1'576'0,"14"1"-576"0,-5-1 0 16,5 1 0-16,0 0 6688 0,0 0 1232 0,0 0 240 15,0 0 48-15,0 0-6096 0,0 0-1216 0,7-3-240 0,3 1-48 16,3-1-32-16,4 1 0 0,2-2 0 0,2 1 0 16,1 0-192-16,2-2-64 0,3 2 0 0,0-2 0 15,-2-1-320-15,2 1 0 0,2-2 0 0,0 0 0 16,0 1-1264-16,1-1-208 0,0 0-64 0,-1 0-9776 16,1 1-1952-16</inkml:trace>
  <inkml:trace contextRef="#ctx0" brushRef="#br0" timeOffset="19904.29">4011 10579 23039 0,'0'0'2048'0,"0"0"-1648"0,0 0-400 0,0 0 0 16,0 0 2224-16,0 0 352 0,0 0 80 0,0 0 16 16,0 0-912-16,0 0-176 0,10-1-48 0,-2 0 0 15,2 0-800-15,3 1-160 0,1 0-48 0,2 0 0 0,0 0-288 0,2 1-64 16,0 0-16-16,0 0 0 16,2 0-160-16,0 0-192 0,0 0 32 0,-2 1 16 15,1 2-2672-15,-1-1-544 0,-1 1-96 16</inkml:trace>
  <inkml:trace contextRef="#ctx0" brushRef="#br0" timeOffset="20061.41">4028 10819 38127 0,'0'0'1680'0,"0"0"368"0,0 0-1648 15,0 0-400-15,0 0 0 0,0 0 0 0,0 0 384 0,0 0-16 16,8-1 0-16,2 1 0 0,2 0-64 0,2 0-16 0,2-2 0 0,3 1 0 0,2 0-288 0,2 0 0 15,2 0 0-15,1 0 0 16,-1-1-432-16,1 1-192 0,-1-2-32 0,-1 1-16688 0</inkml:trace>
  <inkml:trace contextRef="#ctx0" brushRef="#br0" timeOffset="26776.18">6196 10292 28559 0,'0'0'1264'0,"0"0"272"0,0 0-1232 0,0 0-304 0,0 0 0 0,0 0 0 16,-4 0 304-16,-2 2 0 0,0 3 0 0,-1 4 0 15,-2 3-128-15,-1 3-32 16,-1 1 0-16,0 2 0 0,0 5-16 0,0 0 0 0,-1 2 0 0,0 2 0 15,1-1 0-15,0 0-128 0,-1-1 192 0,2-2-64 0,1-2-128 16,2-2 0-16,0-2 0 0,1-5 128 0,2-1 240 0,2-2 32 16,-1-3 16-16,3-6 0 0,0 0 256 0,0 0 48 15,0 0 16-15,0 0 0 0,3-5 32 0,1-6 16 16,1-3 0-16,2-4 0 0,3-3-464 0,2-3-80 16,2-2-32-16,1-2 0 0,-2-1-208 0,1 3 0 15,1 2 0-15,-2 1 0 0,-1 1 0 0,-2 4 0 16,-1 4 0-16,0 3 0 0,-3 1 176 0,0 4-176 15,0 4 192-15,-6 2-192 16,6 2 208-16,-1 4-64 0,1 1-16 0,-1 2 0 16,-1 5-128-16,-1 1 0 0,-1 2 0 0,1 1 0 15,1 2 0-15,-1 2 0 0,-1 1 0 0,3 1 0 16,-1-1 0-16,-2 1 0 0,1-1 0 0,1-1 0 0,-1 0 0 0,1-3 0 16,1-1 0-16,-1-3 0 0,2-1 0 0,-4-2 0 15,0-2 0-15,0-3 0 16,-2-7-720-16,0 0-80 0,0 0-16 0,0 0-10432 15,0 0-2080-15</inkml:trace>
  <inkml:trace contextRef="#ctx0" brushRef="#br0" timeOffset="26975.69">5957 10316 32255 0,'-3'-4'2864'0,"0"-2"-2288"0,1 1-576 0,2 5 0 16,0-6 512-16,0 6-16 0,3-5 0 0,2 0 0 15,2 2-176-15,3 0-16 0,4 0-16 0,5 1 0 16,1-1-288-16,3 1 0 0,3-3 0 0,3 2 0 16,-3 0 0-16,1-1 0 0,-1 0 0 0,0 2 0 15,1-2 0-15,-1 2 0 0,1 1-128 0,-3 1 128 16,-1 1-2736-16,-4 1-448 0</inkml:trace>
  <inkml:trace contextRef="#ctx0" brushRef="#br0" timeOffset="27225.66">5853 10770 24879 0,'-6'2'2208'0,"6"-2"-1760"16,0 0-448-16,-5 3 0 0,5-3 1968 0,0 0 304 0,0 0 64 0,0 4 16 15,0-4-1344-15,6 4-272 16,3 1-48-16,4 0-16 0,4-1-288 0,5-2-48 15,2-2-16-15,5-1 0 0,2-1-16 0,3-2-16 16,1 1 0-16,1-1 0 0,-1 0-112 0,1 0-32 0,-1-1 0 0,0 1 0 16,-3 0-144-16,-1 0 0 0,-3 2 0 0,-2 1 0 31,-3 1-1040-31,-4 2-96 0,-1 2-16 0,-3 1-9504 16,-4 2-1904-16</inkml:trace>
  <inkml:trace contextRef="#ctx0" brushRef="#br0" timeOffset="27633.23">6173 11039 24879 0,'0'0'2208'0,"-4"-1"-1760"0,-3-2-448 0,1 1 0 0,1 1 1328 0,-1 1 176 16,0 1 32-16,-1 1 16 16,1 3-656-16,0 1-128 0,1 2-16 0,0 2-16 0,3 1-480 0,1 2-112 15,0 1-16-15,1 2 0 0,1-1-128 0,1 0 0 16,1-1 0-16,3 0 0 0,1 0 0 0,0 1 0 15,2-2 0-15,-1-1 128 0,1-2 32 0,0-1 0 16,1-3 0-16,1 0 0 0,0-4 96 0,0-1 32 16,1-2 0-16,2-2 0 0,-1-3-32 0,-1-1 0 15,0-3 0-15,0-2 0 0,0-4-48 0,0 0-16 16,0-3 0-16,-1 0 0 0,-1-1-64 0,0 2 0 0,-1 0-128 0,-1 3 192 16,-3 2 0-16,0 2-16 15,-2 2 0-15,-1 2 0 0,0 2 432 0,-2 5 96 16,0 0 0-16,0 0 16 0,0 0-272 0,1 6-64 15,-1 4-16-15,0 2 0 0,-2 4-368 0,0 1 0 0,0 3 0 0,1 2 0 16,-1 1 0-16,0 0-160 0,0 3 160 16,1-1 0-16,0 1 0 0,1 0 0 0,0-2 0 0,1 0 0 15,0-1 0-15,0-2 0 0,2-2 0 0,-1-2 0 16,0 1 0-16,1-5 0 0,1-3 0 16,-1-1 0-1,1-2-352-15,1 0-160 0,-1-3-48 0,-4-4-11472 0,7 0-2304 0</inkml:trace>
  <inkml:trace contextRef="#ctx0" brushRef="#br0" timeOffset="28899.15">7945 10791 11055 0,'0'0'976'0,"0"0"-784"15,0 0-192-15,0 0 0 16,0 0 1024-16,0 0 176 0,0 0 16 0,0 0 16 16,0 0-80-16,0 0 0 0,0 0-16 0,0 0 0 15,0 0-240-15,0 0-64 0,0 0 0 0,0 0 0 16,0 0-192-16,0 0-64 0,0 0 0 0,0 0 0 16,0 0 64-16,0 0 0 0,0 0 0 0,0 0 0 0,0 0-16 15,0 0 0-15,0 0 0 0,0 0 0 0,0 0-112 0,0 0-32 16,0 0 0-16,0 0 0 0,0 0-160 0,0 0-48 15,0 0 0-15,0 0 0 0,0 0-64 0,0 0-16 16,0 0 0-16,0 0 0 0,0 0 160 0,0 0 32 16,0 0 0-16,0 0 0 0,2-4 128 0,2-2 16 15,1 0 16-15,-2-1 0 16,3-1-96-16,0 0 0 0,1-3-16 0,1-2 0 16,1 0-112-16,0-3 0 0,1-2-16 0,4-3 0 0,1-2-96 0,1-1-16 15,-1-1 0-15,1-1 0 0,-1 0-192 0,-1 0 144 0,-1 1-144 0,-1 2 128 16,-2 1-128-16,-2 4 0 0,-2 2 0 15,0 3 128-15,-3 0-128 0,-1 3-272 16,-2 2 64-16,-2 3 16 16,-1-1-288-16,-3 3-48 0,0 2-16 0,-2 1 0 15,-1 3-320-15,2 1-64 0,-2 1-16 0,1 1 0 16,-3 2 192-16,2 1 48 0,2 1 0 0,0 0 0 0,1 1 272 0,2 0 64 0,0-1 16 0,1 1 0 16,2 0 160-16,0 1 48 0,1-1 0 0,1 0 0 0,2 1 144 15,1 0 144-15,-1 0-16 16,2 0-128-16,1-1 512 0,-1 0-16 0,0 0 0 0,1 1 0 15,0-1 160-15,1 0 48 0,1 0 0 0,-1 0 0 16,2 1 64-16,0-2 0 0,0-1 16 0,-1 0 0 0,1-1-192 0,1-3-32 16,-1 2-16-16,1-3 0 15,-1-2-96-15,-1-1-32 0,0-1 0 0,0-1 0 0,0 0-96 0,-1-1-32 16,2-2 0-16,0-2 0 0,-1-2-112 0,-1 0-32 16,1-2 0-16,0-1 0 0,-2 0-144 0,1-1-176 15,-2 1 48-15,0 0 0 16,-1 1-2752-16,-1 1-528 0</inkml:trace>
  <inkml:trace contextRef="#ctx0" brushRef="#br0" timeOffset="29182.4">8508 10606 15663 0,'0'0'1392'0,"-2"-4"-1120"16,0 0-272-16,1-1 0 0,1 5 3856 0,0 0 720 0,0 0 144 16,0 0 16-16,0 0-3152 0,0 0-640 15,-4 6-128-15,2 1-32 0,1 4-464 0,-1 3-112 0,-1 1-16 0,-1 0 0 16,2 3 48-16,1 1 0 16,-1 0 0-16,0 1 0 0,1-1 144 0,-1 1 16 0,1-2 16 0,1 1 0 15,0-2-416-15,1-1 128 0,1-2-128 0,0 0 0 16,0-2 144-16,0-2-144 15,0-3 160-15,2-1-160 0,-4-6 0 0,5 4 128 16,-5-4-128-16,8 0 0 16,0-2-1632-16,-1-3-368 0,1-4-80 0</inkml:trace>
  <inkml:trace contextRef="#ctx0" brushRef="#br0" timeOffset="29385.24">8490 10458 28559 0,'-5'-11'1264'0,"4"6"272"0,-1 0-1232 15,1-1-304-15,1 0 0 0,0 0 0 0,0 2 1072 0,0 4 144 16,0 0 48-16,0 0 0 0,0 0-736 0,0 0-144 16,0 0-16-16,6-1-16 15,-6 1-704-15,8 2-144 0,-1 0-16 0,-1 0-14256 0</inkml:trace>
  <inkml:trace contextRef="#ctx0" brushRef="#br0" timeOffset="29698.51">8920 10350 21183 0,'0'-12'944'0,"1"8"192"0,0-2-912 0,0 1-224 16,0-2 0-16,0 1 0 0,0 1 2432 0,0-1 432 16,-1 1 80-16,3-1 32 0,-3 6-1040 0,0 0-208 15,0 0-32-15,0 0-16 0,0 0-976 0,0 0-208 16,0 0-48-16,0 0 0 0,5 7-272 0,-1 4-176 16,0 1 192-16,-2 1-192 0,-1 2 192 0,0 2-192 15,0 3 192-15,0 0-192 0,-1 1 144 0,0 0-144 16,0 0 0-16,0-1 144 0,0 1-144 0,0-1 0 15,0-1 0-15,0-2 128 0,0 0-128 0,0-1-144 16,0-2 144-16,0-2-208 16,0-1-1952-16,0-2-384 0,0-2-80 0</inkml:trace>
  <inkml:trace contextRef="#ctx0" brushRef="#br0" timeOffset="29870.5">8821 10506 30463 0,'0'0'1344'0,"-3"-4"288"0,2-2-1312 0,2 1-320 16,-1 5 0-16,6-6 0 0,1 1 560 0,1-1 32 0,3 1 16 0,4 0 0 16,0 1 48-16,3 1 16 0,0-1 0 0,3 2 0 15,-1 0-432-15,1 0-96 0,0 0-16 0,1-1 0 16,0 2-368-16,0 0-80 0,1 0 0 0,-1-1-15152 16</inkml:trace>
  <inkml:trace contextRef="#ctx0" brushRef="#br0" timeOffset="30105.89">9438 10248 30287 0,'0'0'1344'0,"-1"-5"272"0,0 0-1296 0,1 5-320 16,0 0 0-16,0 0 0 0,-2-6 1312 0,2 6 192 16,0 0 32-16,0 0 16 0,0 0-608 0,0 0-128 15,-3 7-32-15,0 3 0 0,-2 3-512 0,1 2-96 16,0 4-32-16,-1 1 0 15,1 1-144-15,1 2 160 0,-1 1-160 0,2 1 160 0,0 2-160 0,1-1 128 16,1 0-128-16,1-1 128 0,1-2-128 0,1-1 0 16,1-2 0-16,0-3 128 0,0 0-128 0,2-3 128 15,-1-2-128-15,2-2 128 0,1 0-128 0,1-3 0 0,-1-3 0 0,2-1 0 32,-1-2-640-32,1-3-144 0,1-2-48 0,1-4-10544 0,1-2-2112 0</inkml:trace>
  <inkml:trace contextRef="#ctx0" brushRef="#br0" timeOffset="30278.5">9405 10437 22111 0,'-9'-8'1968'0,"9"8"-1584"0,-4-5-384 0,0-1 0 15,2 1 2176-15,2 5 368 0,-1-6 64 0,2 2 16 16,-1 4-1424-16,4-5-288 0,2 0-48 0,2 3-16 16,2 0-560-16,2 0-112 0,3 1-32 0,3 0 0 15,0 0-144-15,-1-1 0 0,3 0 0 0,1 0 0 16,1-1-1472-16,2 1-320 0,-1-2-64 0</inkml:trace>
  <inkml:trace contextRef="#ctx0" brushRef="#br0" timeOffset="30576.69">9824 10087 27647 0,'-3'-10'1216'0,"3"10"256"0,0-6-1168 0,0-1-304 15,1-1 0-15,0 2 0 0,0 0 1600 0,1 2 272 16,0-2 48-16,2 2 16 0,-4 4-880 0,5-3-176 0,2-1-48 0,-7 4 0 16,5 0-416-16,3 1-96 0,0 1 0 0,-2 2-16 15,1 3-112-15,-1 0-32 16,2 4 0-16,0 2 0 0,-1 5-160 0,2 1 128 16,0 2-128-16,-1 3 128 0,-2 3-128 0,0 4 192 0,-2 7-192 0,0 0 192 15,-3 3-16-15,-2 3 0 0,-4 2 0 0,-1 1 0 16,-4 1-16-16,-2-1 0 0,-3 0 0 0,-1-1 0 15,-2-2-160-15,-3-1 192 0,-3-1-192 0,-5-2 192 16,-2-3-528-16,-5-2-112 16,-1-1 0-16,-4-2-16 0,-2-2-2448 0,-1-3-480 0,-1 0-112 0</inkml:trace>
  <inkml:trace contextRef="#ctx0" brushRef="#br0" timeOffset="30951.35">7919 10078 25279 0,'-10'-11'1120'0,"5"7"224"0,1 0-1072 0,-2-1-272 16,1 1 0-16,-1 0 0 0,0 2 896 0,-1 1 128 16,0 0 32-16,-1 3 0 0,-1 4-288 0,-1 3-64 15,1 4-16-15,-1 3 0 0,1 4-544 0,-2 4-144 0,0 5 0 0,-2 4 0 16,0 4 240-16,0 5-32 16,0 2 0-16,3 3 0 0,-2 4-16 0,3 1 0 15,2-2 0-15,4 2 0 0,0-1-192 0,3-3 176 16,3-4-176-16,3 0 160 0,1-2-160 0,4 0 192 0,4-4-192 0,2-2 192 15,3-3-16-15,4-2 0 0,4-3 0 0,4-4 0 0,4-4-176 0,0-5 0 16,4-3 0-16,4-6-10224 16,4-5-1952-16</inkml:trace>
  <inkml:trace contextRef="#ctx0" brushRef="#br0" timeOffset="31592.3">10243 9825 10127 0,'0'0'896'0,"-2"-4"-704"0,-2-2-192 0,4 6 0 0,-1-5 2624 0,1 5 512 16,-5-3 80-16,0 0 32 0,5 3-1344 0,0 0-272 16,-5 4-48-16,1 0-16 15,0 3-928-15,1 0-192 0,0 2-48 0,0 2 0 16,0 4-80-16,1-1 0 0,1 0-16 0,1 2 0 16,1 0-112-16,1 1 0 0,1-2-16 0,2-1 0 0,0 1-16 0,1-2 0 15,0-2 0-15,2-1 0 0,1-2 112 0,-1-1 32 16,-1-1 0-16,1-3 0 0,0-1 144 0,-1-2 16 15,1-1 16-15,0-2 0 0,0-2-80 0,-1-1-16 16,1-3 0-16,0 0 0 0,-1-3-112 0,2-1-16 16,-1 0-16-16,0 0 0 0,-2 1-96 0,-1 2-16 15,-3 1 0-15,0 1 0 0,-1 1 208 0,-1 7 48 16,0 0 0-16,0 0 0 0,0 0 32 0,0 0 16 16,0 0 0-16,-3 9 0 0,-1 3-432 0,1 4 0 15,0-1 128-15,0 3-128 0,0 0 0 0,2 3 0 0,-1 2 0 0,0 0 0 16,1 2 0-16,0-1 0 0,1 1 0 0,0 0 0 15,0-2 0-15,1-1 0 16,0-2 0-16,-1-1 0 0,0 0 0 0,1-3 0 16,1-2 0-16,0-1 0 0,-1-2-160 0,2-3-64 15,0 0-16-15,0-1 0 16,-3-7-2096-16,0 0-416 0,0 0-96 0</inkml:trace>
  <inkml:trace contextRef="#ctx0" brushRef="#br0" timeOffset="32279.79">10781 10475 18767 0,'0'0'832'0,"0"0"176"0,0 0-816 0,-5 3-192 0,5-3 0 0,0 0 0 0,-5 1 1792 0,5-1 320 16,0 0 64-16,0 0 16 15,0 0-592-15,0 0-112 0,0 0-16 0,0 0-16 16,7 1-624-16,0 0-128 0,1-1-32 0,2 0 0 15,2 0-160-15,2 0-16 0,2-1-16 0,0 1 0 0,2-1-144 0,-1 0-16 16,2 0-16-16,1-1 0 0,0 1-176 0,0 1-128 16,-2-1 192-16,1 0-192 0,0 0 144 0,-2 0-144 15,1 0 0-15,-4 0 144 0,0 0-144 0,0 0 0 16,-3-1 0-16,-3 2 128 0,-1 0-128 0,-7 0 0 16,0 0 144-16,0 0-144 0,0 0 0 0,0 0-160 15,0 0 16-15,0 0 0 16,0 0-1712-16,0 0-352 0,0 0-64 0</inkml:trace>
  <inkml:trace contextRef="#ctx0" brushRef="#br0" timeOffset="35024.22">7440 9790 15375 0,'5'-11'672'0,"-5"11"160"0,5-5-672 0,-1-2-160 0,3 0 0 0,-4 2 0 16,1 1 1088-16,-4 4 192 0,3-6 48 0,-3 6 0 15,0 0-336-15,0 0-64 0,0 0-16 0,0 0 0 16,-6-3-320-16,2 2-64 0,-4 1-16 0,0 2 0 16,-3 1-512-16,-2-1 0 0,0 3 0 0,-1 0 0 15,0 2 0-15,-2-1 0 0,2 0 0 0,0 1 0 16,-1-2 128-16,1 1-128 0,0-2 0 0,-1 1 0 15,2 1 128-15,-1-1-128 16,2 0 0-16,0-1 0 0,0 1 0 0,0-1 0 0,-1 0 0 0,4 1 0 16,0-1 0-16,1 1 0 0,0-2 0 0,2 0 0 0,0 2 256 0,6-5-64 15,-5 3-16-15,5-3 0 0,-4 3 128 16,4-3 16-16,-3 5 16 0,3-5 0 16,0 0 0-16,-3 5 0 0,3-5 0 0,-2 6 0 0,2-6-32 0,-3 6-16 15,1 0 0-15,1 0 0 0,0 1-144 16,1 0-16-16,0 0-128 0,0 2 192 0,-1 1-192 0,1 1 128 15,1 0-128-15,0 1 0 0,0 0 128 0,1 2-128 16,1 3 0-16,-1 3 0 0,0 1 0 0,-1 1 0 16,1 1 0-16,1 2 0 0,-1 1 0 0,0 4 0 15,0 1 0-15,0 2 0 0,1 2 0 0,-1 3 0 16,0 0 0-16,-1 6 0 0,-1 3 0 0,0 2 0 0,0 0 0 16,0 3 0-16,-1 1 160 0,0 2-160 15,-1 1 160-15,-1 1-160 0,1 2 128 0,-1 0-128 16,0-1 0-16,-1 0 144 0,1 0-16 0,0-3-128 0,-1-2 192 15,2 0-64-15,-1-2-128 0,1-4 160 16,0-3-160-16,-1-2 160 0,1-5 96 0,1-3 0 0,0-3 16 0,0-2 0 16,-1-3 240-16,1-2 32 0,1 0 16 0,0-5 0 15,0-1-112-15,0-3-32 16,0-1 0-16,0-3 0 0,1-2-64 0,0 0-16 0,0-2 0 16,-1-7 0-16,3 5-80 0,-3-5 0 0,6 7-16 0,-1-3 0 15,-5-4-48-15,7 4 0 0,-7-4 0 0,7 2 0 16,2 0-64-16,0-1 0 0,0 0-128 0,0-1 192 0,1 0-192 0,1-1 128 15,0-1-128-15,2 0 0 0,0 0 128 0,2-1-128 16,3 0 0-16,1 0 144 0,-1-2-144 0,3 1 0 16,1-2 0-16,1 1 0 0,0 1 0 15,1-1 0-15,-1 1 0 0,0 0 0 0,-3 1 0 0,-1 0 0 16,0 2 0-16,-2-1 0 0,-3-1 0 0,-1 2 0 16,0 0 0-16,-2 1 0 15,-2 0 0-15,-1 0 0 0,-8 0 0 0,11 2 0 16,-11-2-512-16,10 4-48 0,-10-4 0 0,0 0 0 15,0 0-1936-15,8 4-400 0,-8-4-80 0</inkml:trace>
  <inkml:trace contextRef="#ctx0" brushRef="#br0" timeOffset="36356.51">11969 10604 10127 0,'0'0'896'0,"0"0"-704"16,0 0-192-16,0 0 0 0,0 0 1328 0,0 0 224 15,0 0 48-15,-4 2 16 0,4-2-32 0,0 0-16 0,0 0 0 0,0 0 0 16,0 0-432-16,0 0-96 16,0 0-16-16,0 0 0 0,0 0-304 0,0 0-64 15,0 0-16-15,0 0 0 0,-5 3-64 0,5-3-32 0,0 0 0 0,0 0 0 16,-4 2 112-16,4-2 32 0,0 0 0 0,-6 2 0 31,6-2-256-31,-5 2-48 0,0 0-16 0,5-2 0 0,-5 3-80 0,5-3-16 16,-6 2 0-16,2 0 0 0,4-2-144 0,-4 3-128 0,4-3 144 0,0 0-144 31,0 0 128-31,0 0-128 0,0 0 0 0,0 0 144 0,0 0-16 0,0 0 0 0,0 0 0 0,0 0 0 16,0 0 128-16,0 0 0 0,0 0 16 0,0 0 0 15,6-6 32-15,0-1 0 0,0-1 0 0,2 0 0 0,1-2 16 0,2-1 0 16,1-3 0-16,1-1 0 0,2-1-48 0,3-3 0 15,-1-1 0-15,2-2 0 0,-1-2-32 16,0 0-16-16,-1 1 0 0,1-1 0 0,-1 0-96 0,-1 2 0 16,-3 1-128-16,-1 3 192 0,-1 1-192 0,-2 2 0 15,-3 2 0-15,0 0 0 0,-2 4 0 0,-3 1 0 16,1 1-176-16,-2 2 176 16,0 5-480-16,-3-4 32 0,-2 2 0 0,-2 2 0 15,1 1-240-15,-3 2-32 0,-2 0-16 0,0 3 0 16,0 2 208-16,0 2 32 0,0 0 16 0,0 1 0 0,1 0 240 0,2 0 48 15,2 0 16-15,0 0 0 0,1 0 176 0,1 0-192 0,2 1 192 0,2 0-192 16,0-1 192-16,0 1-160 0,3 0 160 0,1 0-160 16,-1 1 160-16,1-1 0 15,1 0 0-15,0-1-128 0,2 0 128 0,1 0 224 16,-1-1-48-16,2 0-16 0,3-1 176 0,-3 1 48 0,2 0 0 0,0 0 0 16,0 0-48-16,0-1 0 0,0 0 0 0,-1-2 0 15,0 1-80-15,-1-1-32 16,-3-2 0-16,1 0 0 0,-3-1-32 0,-4-4 0 15,0 0 0-15,0 0 0 0,0 0-16 0,0 0-16 0,0 0 0 0,4 5 0 16,-4-5-160-16,0 0 160 0,3 5-160 0,-3-5 160 16,0 0-160-16,0 0 0 0,0 0 0 0,6 1 0 31,-6-1-384-31,8-2-144 0,-1-2-48 0,0 0 0 16,1-1-2784-16,1-1-560 0,0 1-112 0</inkml:trace>
  <inkml:trace contextRef="#ctx0" brushRef="#br0" timeOffset="36530.28">12475 10507 10127 0,'0'0'896'0,"0"0"-704"0,0 0-192 0,5-2 0 15,-5 2 3008-15,6 0 576 0,-6 0 128 0,0 0 0 0,4 5-1552 0,-1 0-320 16,-2 3-64-16,1 2-16 0,-1 0-688 0,-2 1-144 16,-2 2-32-16,0 0 0 15,2 0-448-15,-2 1-80 0,2 1-32 0,1 0 0 0,1 1-80 0,0-2-32 16,1-2 0-16,2-1 0 0,0-1 32 0,1-1 0 16,2-2 0-16,1-1 0 15,-1-3 16-15,2 0 16 0,0 1 0 0,1-3 0 0,1-2-288 0,1-1 128 16,0-3-128-16,-1 0 0 15,1-3-2320-15,1-1-576 0</inkml:trace>
  <inkml:trace contextRef="#ctx0" brushRef="#br0" timeOffset="36670.78">12596 10446 28559 0,'0'0'2544'0,"0"0"-2032"0,-3-5-512 0,3 5 0 15,-4-3 800-15,4 3 64 16,0 0 16-16,0 0 0 0,0 0-368 0,0 0-80 15,0 0-16-15,0 0 0 0,0 0-1248 0,0 0-256 16,0 0-64-16</inkml:trace>
  <inkml:trace contextRef="#ctx0" brushRef="#br0" timeOffset="37171.42">12471 9850 23039 0,'-5'-16'2048'0,"5"10"-1648"16,0-2-400-16,1-1 0 0,0-1 1072 0,2 1 128 15,0 1 16-15,1-1 16 0,2 1 128 0,-1 3 32 16,-5 5 0-16,6-4 0 0,-6 4-528 0,0 0-96 0,5-1-32 0,-5 1 0 15,5 7-480-15,-2 0-112 16,-1 3-16-16,0 1 0 0,1 3-128 0,-2 0 0 16,-2 0 144-16,1 3-144 0,1 0 0 0,1 1 0 15,0-1 0-15,-1 1 0 0,1-1 0 0,2-3 0 0,0-1 0 0,0 0 0 16,1-3 0-16,1-2 128 0,0-2-128 0,1-1 0 16,-1-3 160-16,2-1-32 0,0-2-128 0,0-2 192 15,0-2 0-15,1-1-16 0,-1-3 0 0,1-2 0 16,-1-2-48-16,1-2-128 0,0 0 192 0,0-1-64 15,-2-2-128-15,0 0 0 0,-2 3 144 0,0 1-144 16,-2 2 0-16,-1 2 128 0,0 2-128 0,0 1 0 16,-2 7 144-16,0 0-144 0,0 0 192 0,0 0-192 15,0 0 128-15,0 9-128 0,-2 1 0 0,1 3 0 16,0 3 0-16,-1 0 0 0,0 1 0 0,1 1-144 16,0 2 144-16,0 1 0 0,-2 0 0 0,1 0 0 0,0 0 0 0,2-1 0 15,-1-1 0-15,0 0-128 16,-1-1-320-16,0-3-64 0,2 0-16 0,2-2-10320 15,-1-2-2064-15</inkml:trace>
  <inkml:trace contextRef="#ctx0" brushRef="#br0" timeOffset="37722.43">13010 9733 13823 0,'0'0'608'0,"1"-4"128"0,-1-3-592 0,0 0-144 16,0 1 0-16,0-1 0 0,0 1 2464 0,1 0 464 0,-1 6 80 0,0 0 32 15,3-4-1408-15,0-1-288 0,1 1-48 0,0-1-16 16,0 2-432-16,2 0-80 0,1 0-32 0,1-1 0 15,0 1-112-15,3 0-32 0,1-3 0 0,-1 2 0 16,1-1-32-16,1 2-16 0,1 0 0 0,-1 1 0 16,-1 0-96-16,0 1-32 0,0 1 0 0,-1 1 0 15,0 3-128-15,0 0-32 0,-1 1 0 0,0 0 0 16,-1 2-80-16,0 0-32 0,-1 2 0 0,0 1 0 16,0 0-144-16,-1 2 160 0,0 1-160 0,0 4 160 0,-2 0-160 0,-2 4 160 15,0 2-160-15,-2 4 160 0,-1 1-16 0,-1 4 0 16,-3 2 0-16,1 4 0 0,0 1-144 0,-2 2 192 15,-1 0-192-15,-2 1 192 0,0 2-192 0,1 1 128 16,-1 1-128-16,0 0 128 0,-1 1-128 0,1 0 192 16,0-1-192-16,1 0 192 0,0-1-192 0,1-2 192 31,1-1-192-31,0-2 192 0,2 1-64 0,1-2-128 0,1-4 192 0,1-2-64 0,1-2 0 0,1-3 0 16,0-1 0-16,1-3 0 0,0-2 48 0,-1-3 0 15,-1-3 0-15,0-2 0 0,0-2-32 0,-1 1 0 0,-1-5 0 16,0 0 0-16,-1-1 16 0,-2-2 0 15,0 0 0-15,-1-1 0 16,-1-2 32-16,-2 0 0 0,0 1 0 0,-1-1 0 0,-1 0-192 0,-1 0 192 16,-1 0-192-16,0 3 192 15,-2-2-1136-15,1 0-208 0,0 2-64 0,0-1-11392 16,0 1-2304-16</inkml:trace>
  <inkml:trace contextRef="#ctx0" brushRef="#br0" timeOffset="38831.68">3624 12694 9215 0,'-2'-5'816'0,"0"-2"-656"0,1-2-160 0,1 3 0 16,-1-1 3744-16,1 0 720 0,0 2 144 0,0 5 16 15,0 0-2864-15,0 0-576 0,0 0-112 0,0 0-32 16,-5 3-560-16,2 4-112 0,-3 2-32 0,1 4 0 15,-1 4-336-15,-3 3 0 0,1 2 0 0,-1 4 0 16,-1 1 0-16,-2 4 144 0,1 2-144 0,-1 1 0 16,-1 2 128-16,1 1-128 0,0-1 0 0,-1-2 0 15,2-1 144-15,2-3-144 0,-1-3 0 0,1-3 144 16,1-2-144-16,3-3 160 0,0-4-160 0,2-4 160 0,0-3 96 0,3-8 32 16,0 0 0-16,0 0 0 0,0 0 240 0,6-10 48 15,1-4 16-15,1-4 0 0,0-4-256 0,3-5-48 16,1-5-16-16,1-4 0 0,0-4-272 0,2-3 128 15,2-3-128-15,-3 0 0 0,-1-2 128 0,0 4-128 16,-1 4 0-16,1 3 0 0,-4 6 256 0,0 5-48 16,-1 6-16-16,-3 5 0 0,1 2 192 0,-2 4 48 0,0 4 0 15,-4 5 0-15,0 0-224 0,0 0-32 16,5 5-16-16,0 3 0 0,-2 4-160 0,0 3 0 16,0 3-160-16,1 3 160 0,-1 2 0 0,0 3-144 0,1 2 144 0,0 1 0 15,-1 3 0-15,2 1-160 0,-1 1 160 16,2-1 0-16,-2 0 0 0,2-1 0 15,-1 0 0-15,1-1 0 0,0-2 0 0,1-2 0 0,0 0 0 0,0-2 0 16,-1-2 0-16,-2-2 0 0,0-2 0 0,1-3 0 16,-2-2 0-16,-1 0-320 15,0-3 64-15,-2-2 0 16,0-1-2448-16,0-8-496 0</inkml:trace>
  <inkml:trace contextRef="#ctx0" brushRef="#br0" timeOffset="39035.22">3443 13111 18431 0,'0'0'1632'0,"-4"-5"-1312"16,3-1-320-16,0 1 0 0,0 0 2992 0,1 5 528 15,0 0 96-15,3-4 32 16,3-1-2944-16,1 1-704 0,0 1 0 0,3-1 0 0,2 1 0 0,3 0 0 16,1-1 0-16,2 1 0 0,-1 0 0 0,2 0 128 15,1-1 0-15,1 0-128 0,-2 1 128 0,2-1-128 16,0 1 0-16,0 0 0 15,2-2-2080-15,-1 1-480 0</inkml:trace>
  <inkml:trace contextRef="#ctx0" brushRef="#br0" timeOffset="39285.18">4429 12895 28559 0,'0'0'2544'0,"0"0"-2032"0,-1-4-512 0,1 4 0 0,0-5 1104 0,0 5 128 16,1-6 32-16,-1 6 0 16,5-4-704-16,1-1-144 0,3 1-32 0,-1 1 0 15,1-2-256-15,2 2-128 0,1 0 128 0,2-1-128 16,0 2-176-16,2 0-112 0,-1 1-32 0,2 0 0 15,-1-2-2720-15,0 2-544 0</inkml:trace>
  <inkml:trace contextRef="#ctx0" brushRef="#br0" timeOffset="39457.07">4373 13085 14735 0,'-12'-3'640'0,"12"3"160"16,-6 0-640-16,0 2-160 0,1-1 0 0,5-1 0 0,0 0 4144 0,-5 3 784 15,5-3 176-15,0 0 16 0,0 0-3904 0,0 0-800 16,0 0-160-16,6 5-16 0,0 1-240 0,3-3 0 16,1-1 0-16,2 0 0 0,1-4-128 0,4 0-80 15,2-1-16-15,1-3-9728 16,2-2-1952-16</inkml:trace>
  <inkml:trace contextRef="#ctx0" brushRef="#br0" timeOffset="51997.67">6837 12978 11055 0,'0'0'976'0,"3"-6"-784"0,-1 1-192 0,0-2 0 15,0 1 1472-15,0-1 240 0,2-1 48 0,-1 2 16 16,-1-1-192-16,1 2-48 0,1-3 0 0,0 1 0 15,-3 1-192-15,1 0-64 0,-2 6 0 0,4-4 0 16,-4 4-560-16,0 0-112 0,0 0-32 0,0 0 0 16,0 0-176-16,0 0-32 0,-2 8-16 0,-3 4 0 15,0 2-352-15,-2 4 128 0,-2 3-128 0,-1 2 0 0,-1 1 160 0,0 2-32 16,-1 1-128 0,0 0 192-16,0 2-192 0,0-2 176 0,0 1-176 0,0-3 160 0,1-1-160 0,1-4 0 15,3-2 144-15,1-3-144 0,0-2 176 0,1-3-48 16,0-1 0-16,3-4 0 0,2-5 128 0,0 0 32 15,0 0 0-15,0 0 0 0,7-8 0 0,-1-4 0 16,3-4 0-16,1-3 0 0,1-4-96 0,1-1 0 16,1-2-16-16,2-4 0 0,0 0-176 0,0 1 192 15,0-2-192-15,-1 3 192 0,-1 3-192 0,-1 3 192 32,-2 4-192-32,0 3 192 0,0 2 32 0,-2 3 16 15,-2 4 0-15,0 4 0 0,-6 2-48 0,6 2-16 0,0 3 0 0,-2 1 0 16,0 4-176-16,-1 2-176 0,0 3 48 0,0 1 0 0,0 3 128 0,0 1 0 15,0 1-144-15,1 2 144 0,-1-1 0 0,0 1 0 16,2 0 0-16,0 0 0 0,1 0 0 0,-1-1 0 0,1-2 0 0,-1 0 0 16,2-4 0-16,-2 0 0 15,1-4 0-15,-1-1 0 0,0-1 128 0,0 0-128 0,1-3 0 0,0-1 128 32,-3-2-512-32,-3-4-128 0,0 0 0 0,7 3-16 15,-7-3-816-15,0 0-176 0,0 0-16 0,0 0-12512 0</inkml:trace>
  <inkml:trace contextRef="#ctx0" brushRef="#br0" timeOffset="52231.95">6744 12892 25791 0,'-12'-17'1152'0,"6"10"224"0,0-1-1104 0,-1 1-272 16,2-1 0-16,0 1 0 0,0 2 1344 0,1 0 192 15,4 5 64-15,0 0 0 0,0 0-1088 0,0 0-192 16,0 0-64-16,9-3 0 0,0 0-256 0,4-1-144 15,1 2 16-15,4 0 0 0,2-1 128 0,4 1 0 16,4-2 0-16,1 1 128 0,4-1 80 0,0 0 32 16,0 0 0-16,-2 1 0 0,-2 0-112 0,-3 2-128 15,-3 0 176-15,-2 1-176 0,-3 1 0 16,-3 1-304-16,-4 1 48 0,-1 0 0 16,-5 1-1024-16,-5-4-208 0,2 7-48 0,-6 1 0 0</inkml:trace>
  <inkml:trace contextRef="#ctx0" brushRef="#br0" timeOffset="53280.68">7902 12545 5519 0,'0'0'496'0,"0"0"-496"0,0 0 0 0,0 0 0 16,1-5 3488-16,0 1 608 0,-1 4 112 0,0-6 16 15,0 6-2448-15,0 0-496 0,-4-4-112 0,-2 1-16 16,1 0-720-16,-2 2-160 0,1 0-16 0,-2 1-16 0,-1 1-48 0,-1 0-16 31,0 0 0-31,1 1 0 0,-1-1-176 0,0 1 128 0,0 0-128 0,1-1 128 0,0 0-128 0,0 0 0 16,1-1 0-16,0 0 0 0,0 0 128 0,1-1-128 15,0 0 128-15,0-1-128 0,1 0 336 0,0 0-16 16,1-2 0-16,0 1 0 0,2 0 384 0,3 3 64 31,-3-4 0-31,3 4 16 0,-4-5-144 0,4 5-48 0,-2-5 0 0,2 5 0 0,-1-4-208 0,1 4-32 16,0 0-16-16,0 0 0 0,1-5-112 0,-1 5-32 16,0 0 0-16,0 0 0 15,0 0 16-15,0 0 0 16,0 0 0-16,0 0 0 0,0 0-208 0,0 0 128 0,5 4-128 0,-1 3 0 15,-1 0 0-15,0 3 128 16,-1 2-128-16,-1 1 0 0,0 2 160 0,0 1-16 0,-1 4 0 0,0 3 0 0,0 4-144 0,0 3 192 0,-1 3-192 0,0 5 192 16,-1 1-192-16,-1 5 0 0,0 6 0 0,0-1 128 15,1 1-128-15,-1 2 0 0,1-1 0 0,1 2 0 16,-2 1 0-16,1 0 0 0,-1 0 0 0,1 2 0 16,1-2 0-16,-1-1 0 0,0-3 0 0,0-1 0 15,-1-4 128-15,2-1-128 0,0-3 0 0,1-2 128 0,0-3-128 0,0-2 192 16,0-2-192-16,1-2 192 15,0-5 64-15,3-2 32 0,-2-2 0 0,0-2 0 16,0-4 48-16,0-1 16 0,1-3 0 0,0-2 0 16,0 0-112-16,2-2-32 0,-1-3 0 0,2 0 0 15,0-1 0-15,1-1 0 0,2-1 0 0,2-1 0 0,1 0-80 0,1-1 0 16,0-1-128-16,2 1 192 0,3-1-192 0,1-2 0 16,1 0 128-16,-1-1-128 0,2 1 0 0,0 0 0 15,0 0 0-15,8-1 0 16,-6 0-512-16,-1 1-112 0,-1 1-16 0,-2 1 0 15,-1-1-2352-15,-6 2-464 0</inkml:trace>
  <inkml:trace contextRef="#ctx0" brushRef="#br0" timeOffset="54314.44">8578 13361 7359 0,'0'0'656'0,"0"0"-528"0,0 0-128 0,0 0 0 15,-6 2 2560-15,2 1 496 0,4-3 80 0,-4 4 32 16,0-1-1664-16,4-3-336 0,0 0-64 16,0 0-16-16,0 0-80 0,0 0-32 0,0 0 0 0,0 0 0 15,0 0-208-15,0 0-32 0,0 0-16 0,0 0 0 16,0 0-176-16,0 0-32 0,0 0-16 0,0 0 0 31,0 0-112-31,0 0 0 0,0 0-16 0,0 0 0 0,0 0 80 0,0 0 0 0,0 0 16 0,0 0 0 0,5-5 48 0,1 1 0 16,-6 4 0-16,5-5 0 0,0-1-32 0,-1 2 0 15,1-2 0-15,-1 1 0 0,0-2-32 0,1 0-16 16,-1 1 0-16,2 0 0 0,-1-1-144 0,2-1-32 31,-1-1 0-31,2-1 0 0,1-2-16 0,1-1-16 0,1-1 0 0,1-2 0 0,1-1-64 0,1-2-16 31,2-1 0-31,0 0 0 0,1-3-144 0,-1-1 128 16,1 0-128-16,-2 2 128 0,0 1-128 0,-3 2 0 16,-4 2 0-16,0 1-176 0,-3 3-80 0,-2 3-32 15,-2 1 0-15,-2 3 0 0,-4 1-416 0,0 2-96 0,-3 2-16 0,1 1 0 16,-4 1-256-16,-2 2-48 0,-1 2-16 0,0 0 0 16,-2 1 224-16,3 1 32 0,-1 3 16 0,3 1 0 0,1 1 544 0,2 1 96 31,2-4 32-31,0 4 0 0,3 0 64 0,2 0 128 0,1 0-208 0,1-1 80 0,1 0 128 0,1-1 0 15,2 0 0-15,0-1 0 0,1 0 160 0,2 1 64 16,1 0 16-16,1-1 0 0,1 0 176 0,0 1 32 0,1-2 16 16,1 0 0-16,-2-1 208 0,0 1 32 0,1-1 16 0,-1 1 0 15,-1-2-144-15,-1 1-48 0,0 0 0 0,-1-2 0 32,0 1-208-32,-3 1-64 0,0-2 0 0,-1 0 0 0,-1-1-16 0,1 0-16 15,-4-5 0-15,2 5 0 0,-2-5-48 0,2 7-16 16,1-1 0-16,-1 0 0 0,-2-6-160 0,0 0 0 15,0 0 144-15,4 5-144 0,-1 1 0 0,-3-6-160 16,0 0 16-16,6 4 0 16,-1-2-2128-16,2 0-416 0,0-4-96 15</inkml:trace>
  <inkml:trace contextRef="#ctx0" brushRef="#br0" timeOffset="54539.38">9124 13245 15663 0,'0'0'1392'0,"0"0"-1120"0,0 0-272 0,0 0 0 0,0 0 2816 0,0 0 512 15,0 0 112-15,0 0 16 0,-4 5-1840 0,1-1-352 16,-2 0-80-16,2 3-16 0,1 2-400 0,-1 2-64 16,1 1-32-16,1 1 0 0,0 0-352 0,0 1-64 15,0-1 0-15,1 0-16 0,1 0-80 0,1 0-16 16,-1-2 0-16,3 0 0 0,-1-1-144 0,1-1 192 16,2 0-192-16,0-3 192 0,1 0-64 0,2-3 0 15,0-1 0-15,0 0 0 0,0-4-288 0,1-1-64 16,1-2-16-16,1-2 0 15,1-1-2000-15,-3 0-384 0,1-3-96 0,0-2-16 0</inkml:trace>
  <inkml:trace contextRef="#ctx0" brushRef="#br0" timeOffset="54660.13">9128 13185 29375 0,'-9'-10'1296'0,"9"10"272"0,-2-5-1248 0,-3 1-320 0,5 4 0 0,-2-4 0 15,2 4 496-15,0 0 32 0,0 0 16 0,0 0 0 0,0 0-336 0,0 0-64 16,0 0-16-16,7-4 0 15,-3 2-1760-15,3 0-352 0,-1 1-80 0,2-1-16 0</inkml:trace>
  <inkml:trace contextRef="#ctx0" brushRef="#br0" timeOffset="54942.38">9489 12927 28559 0,'-1'-12'2544'0,"1"7"-2032"16,1-1-512-16,-1 0 0 0,2-1 880 0,-1 0 80 15,-1 1 0-15,0 0 16 0,0 6 192 0,0 0 48 0,0 0 0 0,0 0 0 16,-1-5-592-16,1 5-112 0,0 0-32 0,0 0 0 16,0 0-480-16,0 9 0 0,0 2 0 0,0 2 0 15,0 1 0-15,0 3 0 0,0 0 0 0,0 3 0 16,1 1 0-16,0 0 0 0,-1 1 0 0,0 0 0 15,0-1 0-15,0 0 0 0,0 0 0 0,0 1 0 16,0-3 0-16,-1 1 0 0,0-2 0 16,1-1 0-1,-2 0-1952-15,1-3-336 0,0-1-64 0</inkml:trace>
  <inkml:trace contextRef="#ctx0" brushRef="#br0" timeOffset="55101.31">9326 13155 21183 0,'-4'-4'1888'0,"2"-2"-1504"16,0 1-384-16,2-1 0 0,0 1 2928 0,2-1 512 16,1 2 96-16,3 0 32 0,3 1-2752 0,2 0-560 15,0 0-96-15,3 0-32 0,2 1-128 0,4 0 0 16,-1 0 0-16,2 1 0 16,2 0-1344-16,0-2-192 0,2 1-32 0</inkml:trace>
  <inkml:trace contextRef="#ctx0" brushRef="#br0" timeOffset="55365.62">9929 12846 28559 0,'-1'-7'2544'0,"-1"0"-2032"16,0 0-512-16,0 0 0 0,2 7 1584 0,0 0 208 0,-2-6 64 0,2 6 0 16,0 0-608-16,0 0-112 0,0 0-32 0,0 0 0 15,0 0-816-15,-3 5-160 0,0 5-128 0,1 1 144 16,1 2-144-16,-3 4 0 15,2 1 0-15,0 2-176 0,0 2 176 0,0 3 0 0,-1 0 0 0,1 2 0 16,-1 2 0-16,1 0 0 0,0-2 128 0,-1 0-128 16,1-1 128-16,3-2-128 0,0-2 128 0,2-2-128 15,-1-4 0-15,1-1 0 0,3-3 0 0,0-2 0 16,3-3-624-16,1-1-144 16,0-2-16-16,2-3-16 0,0-2-2112 0,1-2-416 15,0-4-96-15,1-2-16 0</inkml:trace>
  <inkml:trace contextRef="#ctx0" brushRef="#br0" timeOffset="55521.82">9899 13067 14735 0,'-9'-5'1312'0,"4"1"-1056"16,1 1-256-16,1 0 0 0,-1-2 3424 0,4 5 624 15,0 0 128-15,0 0 32 0,0-5-2672 0,0 5-512 16,5-6-128-16,1 2 0 0,3 1-640 0,3-1-128 16,4 1-128-16,4 0 176 0,-2-3-176 0,3 2 0 15,1-1-160-15,1 1 160 16,1 0-2432-16,3-1-400 0</inkml:trace>
  <inkml:trace contextRef="#ctx0" brushRef="#br0" timeOffset="55789.09">10181 12657 34095 0,'-3'-7'3024'0,"1"-1"-2416"0,0 1-480 0,2 0-128 0,-3 1 544 16,6 0 96-16,-3 6 0 0,2-4 16 15,-2 4-48-15,5-4-16 0,1 2 0 0,0 2 0 16,2 1-304-16,1 3-64 0,2 0-16 16,0 3 0-16,0 0-208 0,2 4 0 0,-1 2 128 0,0 5-128 15,0 4 0-15,1 2 0 0,-2 3 0 0,-2 3 0 16,0 5 0-16,-2 3 0 0,-2 4 0 0,-1 2 0 16,-4 2 0-16,-4 1 0 0,-2 3 176 0,-4 0-176 0,-2 1 208 0,-4-3-64 15,-1-1-16-15,-4-3 0 0,-2-4-336 0,-5-1-80 16,-3-3-16-16,-2-1 0 15,-2-4-640-15,-2-3-128 0,-4-3-16 0,0-1-9824 16,1-1-1952-16</inkml:trace>
  <inkml:trace contextRef="#ctx0" brushRef="#br0" timeOffset="56134.11">8377 12700 30399 0,'-12'-16'1344'0,"7"10"288"0,-2-3-1312 0,-2 0-320 0,1 1 0 0,-1 2 0 16,-1 0 672-16,-1 3 64 0,0 2 16 0,-1 2 0 15,-1 3 16-15,-2 4 16 0,0 3 0 0,-1 4 0 16,1 6-528-16,0 5-96 0,0 4-32 0,-3 21 0 0,4 1-128 0,3 2 0 16,2 3 144-16,1 1-144 0,1 3 160 0,5 0-32 15,3-1-128-15,4-1 192 0,0-1-192 0,5-3 128 16,4-4-128-16,5-5 0 0,2-3 224 0,5-3-48 16,4-3-16-16,5-4 0 0,6-3-336 0,4-7-64 15,3-4-16-15,6-8 0 16,2-7-720-16,9-4-160 0,8-2-16 0</inkml:trace>
  <inkml:trace contextRef="#ctx0" brushRef="#br0" timeOffset="56650.49">10394 12394 23263 0,'-7'-11'1024'0,"5"5"224"0,1 0-992 0,0-2-256 0,0-1 0 0,1-1 0 0,1 0 1376 0,1-1 224 16,0 0 64-16,1 2 0 0,1 0-352 0,1 1-64 15,2 0-16-15,2 2 0 0,2 0-672 0,1 2-144 16,0-1-32-16,2 1 0 0,0 2 64 0,2 2 16 16,-2 1 0-16,0 2 0 0,0 3-160 0,-2 1-48 15,-1 3 0-15,-3 2 0 0,0 3-256 0,-5 0 0 16,-1 3 0-16,-6 0 0 0,-3 3 0 0,-2 1 128 16,-2 1-128-16,-1 1 0 0,-2-2 144 0,1 0-144 15,0-2 0-15,1-1 144 0,1-2 32 0,1-4 0 16,1-3 0-16,3-1 0 0,0-3 304 0,3 0 64 15,3-6 16-15,0 0 0 0,0 0-80 0,0 0-16 16,0 0 0-16,6 3 0 0,2-1-272 0,2 0-64 0,2-1-128 0,4-1 192 16,1 0-192-16,4-1 0 0,3 0 0 0,3 0 0 15,0 0 0-15,1 0 0 16,0 1 0-16,-1 0 0 0,-3 0 0 0,-1 0 0 0,-1 0 0 16,0 0 0-16,-3 0-176 0,-3 1-128 15,-2 0-16-15,-3 0-16 16,-2 0-768-16,-2 0-160 0,-7-1-16 0,0 0-10272 0,0 0-2048 0</inkml:trace>
  <inkml:trace contextRef="#ctx0" brushRef="#br0" timeOffset="57338.85">11200 13064 26943 0,'0'0'1200'0,"-5"0"240"0,5 0-1152 16,-6 0-288-16,1-1 0 0,5 1 0 0,0 0 896 0,0 0 128 16,0 0 32-16,0 0 0 15,0 0-32-15,0 0 0 0,8-1 0 0,4-1 0 0,3 0-384 0,2 0-64 16,3 0-32-16,2 0 0 0,2-2-16 0,3 1 0 16,-2 1 0-16,1 0 0 0,0-1-208 0,0 1-64 15,-3 1 0-15,-1 0 0 0,-3 0-256 0,-1 0 160 16,-2 1-160-16,-4 0 128 0,0 0-128 0,-2 1 128 15,-3 0-128-15,-7-1 128 0,0 0-128 0,0 0 128 16,0 0-128-16,0 0 128 0,0 0-128 0,0 0-256 16,0 0 64-16,0 0 16 15,0 0-1360-15,-4 6-288 0,0-3-48 0,4-3-13696 0</inkml:trace>
  <inkml:trace contextRef="#ctx0" brushRef="#br0" timeOffset="58105.53">12422 13199 21935 0,'-14'-1'960'0,"8"2"224"0,0 0-944 0,-1 1-240 0,-1 1 0 0,2-1 0 15,-1-1 768-15,2 0 96 16,5-1 32-16,0 0 0 0,0 0 208 0,0 0 48 16,0 0 16-16,0 0 0 0,0 0-336 0,0 0-80 15,0 0-16-15,0 0 0 0,0 0-16 0,5-6 0 0,2 1 0 0,1-2 0 16,0 0 16-16,2-1 0 0,1-1 0 0,1-1 0 15,2-2-128-15,1-2-32 0,1-3 0 0,2-1 0 16,0-3-112-16,0-1-16 0,1-2-16 0,0-2 0 16,-2 0-208-16,1-1-32 0,-2 1-16 0,-1 1 0 15,-3 2-176-15,-2 2 0 16,-3 2 144-16,0 3-144 0,-1 0 0 0,-3 3 0 0,-1 2 0 0,-1 2 0 31,-2 3-416-31,0 1-48 0,1 5-16 0,-4-2 0 0,-4 2-384 0,-1 2-80 0,0 4-16 0,-1 0 0 16,0 2 0-16,1 2 0 0,-1 1 0 0,0 0 0 15,0 0 384-15,2 1 64 0,3 1 0 0,-1 0 16 0,1 1 208 0,1-2 32 16,2 0 16-16,1 0 0 0,1-1 240 0,1 0-144 16,1 0 144-16,2 0-128 0,0-1 320 0,3 1 64 15,-1-1 0-15,2 1 16 0,1-1 80 0,2-1 16 16,0 1 0-16,1 0 0 0,0-1 176 0,0 1 32 16,-1-1 16-16,-1 1 0 0,0-2 0 0,-1 1 0 15,-1 0 0-15,-1-1 0 0,0-2-320 0,0 1-64 16,-2 0-16-16,0-1 0 0,0 1-32 0,-2-1-16 15,1 0 0-15,0-1 0 0,-4-5-144 0,3 6 192 0,-3-6-192 0,4 4 192 16,-4-4-192-16,0 0 0 0,7 2 144 0,0 0-144 16,0-1 0-16,1-2 0 15,0-3-192-15,0 0 64 16,2-1-1856-16,1 0-352 0,0-3-80 0,1 1-12016 0</inkml:trace>
  <inkml:trace contextRef="#ctx0" brushRef="#br0" timeOffset="58293">13036 13052 22335 0,'0'0'992'0,"0"0"208"0,0 0-960 0,0 0-240 16,0 0 0-16,-2 7 0 0,-2 2 1600 0,1 1 288 0,-1 0 48 0,-1 2 16 16,0 0-736-16,-1 2-160 0,2 2-32 0,-2 0 0 15,2 1-496-15,0 2-96 0,0-2-32 0,3 1 0 16,1-2-176-16,0 0-32 0,1-1-16 0,3 0 0 16,-1-1-48-16,1-2-128 0,2-2 192 0,0-2-64 15,1-1-128-15,1-1 192 0,1-2-192 0,2-2 192 16,-2-2-1984-1,2-2-400-15,0-4-80 0</inkml:trace>
  <inkml:trace contextRef="#ctx0" brushRef="#br0" timeOffset="58417.99">13102 13035 36287 0,'-12'-10'1600'0,"6"6"336"0,1-2-1552 0,-1 1-384 15,2-1 0-15,0 3 0 0,-1 1 0 0,5 2 0 16,0 0-144-16,0 0 144 0,-4-3-432 0,4 3 32 15,0 0 0-15,0 0-10016 16,0 0-2000-16</inkml:trace>
  <inkml:trace contextRef="#ctx0" brushRef="#br0" timeOffset="58778.52">12791 12446 33119 0,'-5'-20'1472'0,"5"10"288"0,0-2-1408 0,2 0-352 0,2 0 0 0,-1-2 0 16,1 1 352-16,3 0 0 0,1 1 0 0,2 2 0 0,2 1 256 0,0 1 48 16,0 2 16-16,0 1 0 15,0 3-432-15,0 2-96 0,0 0-16 0,-1 2 0 0,-1 3-128 16,-1 3 0-16,-2 0 0 0,-2 3 0 0,-2 1 0 0,-1 3 0 15,-4 0 0-15,0 3 0 0,-3 0-144 0,-3 1 144 16,-2 1 0-16,-1-1 0 0,0-3 0 0,1-2 0 16,0-1 0-16,2-2 144 0,0-3-144 15,1 0 0-15,2-1 0 0,1-2 0 0,4-5 160 0,0 0-160 16,0 0 192-16,4 7-192 0,1-3 224 0,3-1-64 16,2-1-16-16,3-2 0 0,4 1-144 0,1-2 0 15,2-1 0-15,0 1 0 16,0 0-448-16,-2-1-64 0,1 0 0 0,0 0-16 15,1-1-2048-15,-1 1-416 0,-1-1-80 0</inkml:trace>
  <inkml:trace contextRef="#ctx0" brushRef="#br0" timeOffset="59357.55">13538 12121 14735 0,'0'0'640'0,"0"-5"160"0,0-2-640 0,1 0-160 0,0 2 0 0,-1 5 0 16,1-7 2288-16,0 1 416 0,0 0 96 0,-1 6 16 15,1-4-1088-15,1-2-192 0,2 1-64 0,-1-1 0 16,0 2-464-16,2-1-112 0,1 1 0 0,2 0-16 0,0-2-176 0,0 2-48 15,1-1 0-15,2 1 0 0,0 0-176 0,1 0-32 16,2 1-16-16,-1 0 0 0,0 0-80 0,0 2-16 16,1 0 0-16,1 2 0 0,-2 2-96 0,0 0-32 15,-1 0 0-15,0 2 0 0,0 0-208 0,-3 2 0 16,0-1 0-16,-1 3 0 0,-1 2 0 0,1 2 0 16,-1 2 0-16,-2 1 0 0,-1 3 0 0,-1 3 0 15,0 1 0-15,2 3 0 0,-4 4 0 0,0 2 0 16,1 4 0-16,-3 3 0 0,-2 0 0 0,-2 4 0 15,1 1 0-15,-2 3 144 0,0 2-144 0,0 1 160 16,1 3-160-16,0 1 160 16,-1 0-32-16,1 0-128 0,2 1 192 0,2 0-64 0,1-1-128 0,1 1 0 15,1-1-160-15,3-3 160 0,0-2 0 0,3-3 0 16,-1 0 176-16,1-3-48 0,0-2 192 0,0-3 64 0,-4-1 0 0,0-4 0 16,-1-4-96-16,-2-1-16 0,-1-5 0 0,-1-2 0 15,-2-2 176-15,0-2 48 0,-1 0 0 0,-1-4 0 16,2-1-112-16,-3-1-32 0,1-1 0 0,-2-2 0 15,0-2-144-15,-2 1-16 0,-1-3-16 0,-1 2 0 16,-2-2-48-16,-3 0 0 0,0 0 0 0,-3-1 0 16,-2 0-128-16,-1 2 0 0,-2-1-192 0,-2 3 192 31,-2 0-1904-31,0 2-256 0,-2 0-48 0,-3 2-16160 0</inkml:trace>
  <inkml:trace contextRef="#ctx0" brushRef="#br0" timeOffset="69215.58">13564 5820 3679 0,'0'0'160'0,"-7"0"32"0,0 1-192 0,-1 0 0 0,-1 2 0 0,1-2 0 15,0 0 1376-15,0 1 224 0,0 0 64 0,2-1 0 16,0 0-176-16,6-1-16 0,-5 3-16 0,5-3 0 15,0 0-432-15,-5 3-96 0,5-3-16 0,0 0 0 16,-3 4-192-16,3-4-32 0,0 0-16 0,-2 7 0 16,2-7 0-16,0 0 0 15,0 0 0-15,2 5 0 0,1 1-64 0,-1-2-16 0,-2-4 0 0,5 4 0 16,1-1-160-16,1-1-48 0,1 0 0 0,2-1 0 16,1-1-64-16,2 1-32 0,1-1 0 0,5-1 0 15,4-1-288-15,4 0 0 0,10 0 0 0,5-2 0 0,6 0 0 16,5-1 0-16,3-1 0 0,7 1 0 0,5-1 0 0,7 1 0 31,6-1 0-31,3 1 0 0,0 0 0 0,5 2 0 0,5 2 0 0,0 0-144 0,-3-2 144 0,3 3 0 16,3-1 0-16,0 0 0 0,0-1 0 0,-3 0 0 15,-2 0 0-15,1-1 0 0,2 0 0 0,-3-1 0 16,-5-1 0-16,-1 2 0 0,-3 1 0 0,-2 0 0 16,-5-2 0-16,-6 0 0 0,-6 0 192 0,-7 0-48 15,-6 1 0-15,-5 0 0 0,-6-1 288 0,-4 3 48 16,-6 0 16-16,-2 1 0 0,-4 0-112 0,-6 0-32 15,-3 0 0-15,-3 0 0 0,-3-1-96 0,-1 0 0 16,-8 1-16-16,0 0 0 0,0 0-64 0,0 0-16 16,0 0 0-16,-7 2 0 15,-1 0-864-15,-1-1-160 0,-4 1-32 0,-1 1-12640 0</inkml:trace>
  <inkml:trace contextRef="#ctx0" brushRef="#br0" timeOffset="69763.25">13555 6008 17503 0,'0'0'768'0,"-8"-1"176"0,1-1-752 0,0 1-192 16,7 1 0-16,0 0 0 0,-5-2 1104 0,5 2 192 15,0 0 48-15,0 0 0 0,0 0-432 0,0 0-80 0,0 0 0 0,0 0-16 16,0 0-496-16,5-1-80 15,3-2-32-15,2 1 0 0,1 1-208 0,4 0 0 16,2-1 0-16,5 0 0 0,3-1 0 0,6 1-128 16,4-1-16-16,6-2 0 0,2 0 144 0,3-1 0 15,1 1 0-15,5-1 0 0,3 1 0 0,6 1 0 0,6-1-128 0,4 1 128 16,0-1 0-16,4 0 192 16,4-2 0-16,4 1-16 0,2-2-176 0,3 0 160 15,-3-1-160-15,3 1 160 0,4-2-160 0,-2 1 128 16,-1 1-128-16,-2-1 128 0,-6 1-128 0,1 0 0 0,-2 0 0 0,-4 1 128 0,-7-1 0 0,-5 1-128 15,-5 0 192-15,-5 0-64 16,-5 3 176-16,-8 0 16 0,-3 1 16 0,-6 1 0 0,-4 0 256 0,-2 0 48 16,-4 1 16-16,-4 1 0 15,-2 0-80-15,-3 0-32 0,-3-1 0 0,-1 0 0 16,-2 0-272-16,0 1-48 0,-7 0-16 0,0 0 0 16,0 0-80-16,0 0-128 0,0 0 176 0,0 0-176 15,0 0 144-15,0 0-144 0,0 0 0 0,0 0 144 16,0 0-2256-16,-7 1-464 0,1 0-96 0</inkml:trace>
  <inkml:trace contextRef="#ctx0" brushRef="#br0" timeOffset="69981.97">16241 5782 30399 0,'0'0'2704'0,"0"0"-2160"16,0 0-544-16,0 0 0 0,0 0 384 0,0 0-48 15,0 0 0-15,0 0 0 0,0 0 32 0,0 0 0 16,0 0 0-16,0 0 0 0,0 0-96 0,0 0-16 16,0 0 0-16,0 0 0 0,0 0-112 0,0 0-16 15,0 0-128-15,0 0 192 0,0 0-192 0,0 0-128 16,0 0 128-16,0 0-10176 16,0 0-1920-16</inkml:trace>
  <inkml:trace contextRef="#ctx0" brushRef="#br0" timeOffset="73401.8">3186 14453 26719 0,'0'0'2368'0,"-2"-7"-1888"0,2 7-480 0,0-6 0 16,0 6 0-16,0 0-160 0,0 0 0 0,0 0 0 0,0 0 160 0,0 0-128 15,0 0 128-15,0 0-128 0,1 6 416 0,-1 4 96 16,-1 4 0-16,-1 12 16 0,-1 4-64 0,-1 4-16 16,-1 4 0-16,-1 5 0 0,2 3-80 15,-1 2-32-15,-2 0 0 0,3-1 0 0,0-2-208 16,2-2 0-16,0-3 128 0,0-4-128 0,1-3 0 15,1-2 0-15,0-5 128 0,1-2-128 0,1-5 352 0,0-2 32 16,1-4 0-16,4-1 0 0,0-1 288 0,0-2 64 16,1-1 16-16,2-3 0 0,2 0-128 0,1-2-32 15,3-1 0-15,0 0 0 0,3-1-400 0,3 0-64 16,0-3-128-16,1 1 176 0,-1 1-176 0,0-1 192 16,-2-1-192-16,-3 0 192 0,-1 1-192 0,-2 1 0 15,1-2 0-15,0 1 0 0,-1 0 0 0,0 1 0 16,-1-1-192-16,-3 1 192 15,1 0-2400-15,-1 0-352 0,1 0-80 0</inkml:trace>
  <inkml:trace contextRef="#ctx0" brushRef="#br0" timeOffset="73748.57">3626 15211 28559 0,'0'0'2544'0,"-6"0"-2032"0,-1 0-512 16,7 0 0-16,0 0 576 0,0 0 32 15,0 0 0-15,0 0 0 0,0 0-416 0,0 0-192 0,0 0 160 0,0 0-160 16,5-7 224-16,1 1-48 16,2-2-16-16,2-1 0 0,1-1-160 0,1 0 160 0,1-2-160 0,1-1 160 15,3-1-160-15,-2-2 160 0,-1 0-160 0,-1-1 160 16,-2 1-32-16,-1 1-128 0,-3 0 192 0,0 3-64 16,-3 2 16-16,-1 3 0 0,-3 0 0 0,0 7 0 15,-4-2 320-15,-2 2 64 16,-2 2 16-16,-2 3 0 0,-2 4-48 0,-1 4-16 15,-2 3 0-15,0 3 0 0,0 3-352 0,0 0-128 16,2 1 0-16,2 0 0 0,1 1 0 0,1-1 0 16,3-1 0-16,0-1 0 0,3-2 0 0,2-2 0 0,2-1 0 0,1-2 0 0,2-1 0 0,1-1 0 15,3-2 0-15,2-1 0 0,1-2-208 0,3-3 16 0,4-2 0 0,2-1 0 32,5-3-1808-32,1-2-368 0,4-5-64 0,-2-3-11136 0</inkml:trace>
  <inkml:trace contextRef="#ctx0" brushRef="#br0" timeOffset="73987.98">4081 14982 20271 0,'-12'-11'896'0,"6"8"192"0,1 0-880 0,-4-2-208 0,0 2 0 0,0 0 0 16,-1-1 2736-16,-1 2 496 0,3 1 96 0,-2 1 32 31,0 0-1696-31,1 2-352 0,1 1-64 0,2 2-16 16,-1 1-656-16,2 3-128 0,1 1-16 0,0 2-16 0,1 3-224 0,0 2-64 0,2 4 0 0,0 2 0 15,1 4-128-15,2 1 192 0,1 2-192 0,-1 3 192 16,0 2-192-16,0 1 0 0,0 1 0 0,2 15 128 15,-2-5-128-15,-1-6 0 0,0-2 0 0,-1-4 0 0,0-3 128 0,0-2-128 16,-1-3 128-16,-1-1-128 0,0-4-224 0,-1-2-128 16,2-2-32-16,-1-4 0 31,0-4-960-31,2-10-208 0,0 0-48 0,-6 6 0 0,6-6-1920 0,-7-2-384 0</inkml:trace>
  <inkml:trace contextRef="#ctx0" brushRef="#br0" timeOffset="74329.73">3867 15494 4607 0,'-2'-8'400'0,"-1"0"-400"16,-3-1 0-16,6 0 0 0,1-2 4624 0,3 1 848 15,0 0 160-15,3 0 48 0,0-1-4192 0,3 0-832 16,1 1-160-16,4 0-48 0,1-2-192 0,-3 2-64 0,4-1 0 0,3-1 0 16,2-1 16-16,2-3 0 0,2 0 0 0,2-2 0 15,-1 1-64-15,1-1-16 0,-1-1 0 0,12-9 0 16,-6 1 64-16,-15 9 0 16,1-3 0-16,-2-2 0 0,-3-2-16 0,-2 2 0 31,-2 0 0-31,-3 3 0 0,-5 3 176 0,0 1 32 0,-2 3 16 0,-3-2 0 15,-4 3 784-15,2 6 160 0,-5 3 16 0,0 1 16 0,0 1-448 0,-1 2-96 0,-1 1 0 0,0 2-16 0,0 1-544 16,1 4-96-16,-2 2-32 0,4 2 0 0,0 3-144 16,1 4-144-16,1 2 144 0,2 2-208 15,-1 4 208-15,2 1 0 0,2 2 0 0,2 2 160 0,-1 4-160 0,2 1 0 32,1 2 0-32,0 0 0 0,0 1 0 0,3 18 240 15,-2-7-64-15,2-6-16 0,0-4 96 0,1-2 0 16,-1-3 16-16,-2-3 0 0,0-3-112 0,-2-11-32 15,0 1 0-15,-1 8 0 0,-1-4 0 0,0-2-128 16,-2-2 192-16,1-3-64 0,-1-3-128 0,-2-3 0 16,0-3 0-16,-1-3 0 15,1 0-1296-15,-2-5-352 0,1-2-64 16,-2-4-9680-16,0-4-1952 0</inkml:trace>
  <inkml:trace contextRef="#ctx0" brushRef="#br0" timeOffset="74503.64">4017 15541 34271 0,'0'0'1520'0,"0"0"304"0,0 0-1456 0,0 0-368 16,0 0 0-16,0 0 0 0,4-8 176 0,0 2-48 0,1-1 0 0,4 2 0 15,2 0 128-15,2 0 32 0,3-2 0 0,1 0 0 16,2 0-288-16,3-1 0 0,3-2 128 0,2 1-128 31,-1-1-1120-31,3-2-288 0,0-1-48 0,0-1-13008 0</inkml:trace>
  <inkml:trace contextRef="#ctx0" brushRef="#br0" timeOffset="74721.59">4985 14962 41119 0,'-12'-6'1824'0,"12"6"368"0,-5-2-1744 0,5 2-448 15,0 0 0-15,0 0 0 16,0 0-336-16,0 0-160 0,0 0-16 0,8-3-16 0,1 2 272 0,3 0 48 16,3 0 16-16,3 1 0 0,2-1-48 0,4 0 0 15,1 1 0-15,3-1 0 16,-1-1-1872-16,1-1-368 0,-2 1-80 0,-3 0-11600 16</inkml:trace>
  <inkml:trace contextRef="#ctx0" brushRef="#br0" timeOffset="74909.07">5023 15197 43311 0,'-11'-1'3840'0,"4"1"-3072"0,-1 1-608 0,1 0-160 31,2 1-832-31,5-2-192 0,0 0-32 0,0 0-16 0,0 0 1072 0,0 0 0 0,0 0 208 0,2 5-16 16,4 1-192-16,2-2 0 15,5 1-192-15,3-2 192 0,5-1-400 0,3-1 32 16,5-1 16-16,2 0 0 0,0-3-2304 0,2-1-464 0,32-8-80 15,-14-1-32-15</inkml:trace>
  <inkml:trace contextRef="#ctx0" brushRef="#br0" timeOffset="75284.72">6230 14844 30399 0,'-4'1'2704'0,"-3"0"-2160"15,1 2-544-15,-1 1 0 0,0 3 1328 0,-1 1 144 16,0 3 48-16,0 3 0 0,-1 4-1248 0,1 1-272 16,-3 5 0-16,1 1 0 0,0 1 176 0,1 2 48 15,2 1 16-15,3-1 0 0,2-1-80 0,2 0-16 16,2-2 0-16,2 0 0 0,3-3 192 0,2-1 48 0,2-2 0 0,1-2 0 15,1-3 64-15,1-2 32 16,2-3 0-16,1-3 0 0,2-2-208 0,1-4-32 16,1-3-16-16,0-2 0 0,-2-4-32 0,1-2-16 15,-1-3 0-15,0-4 0 0,-5-2 32 0,0-3 16 16,-2-3 0-16,-2-3 0 0,-3-1-16 0,-3-2 0 16,-4-1 0-16,-2 2 0 0,-3 1-64 0,-2 4-16 0,-2 2 0 0,-2 2 0 15,-2 2-128-15,-1 3-144 16,-3 4 144-16,1 2-208 15,-1 2-256-15,0 4-48 0,-2 1-16 0,1 3 0 0,1 2-1840 0,0 4-384 0,3 1-64 0</inkml:trace>
  <inkml:trace contextRef="#ctx0" brushRef="#br0" timeOffset="75474.11">6578 15072 9215 0,'0'0'400'0,"6"8"96"0,0-1-496 0,-1 1 0 0,2 3 0 0,0 2 0 0,-2-1 5504 0,-1 0 992 15,0 0 208-15,-2 3 32 0,-2-3-4432 0,1-3-880 16,-2-1-176-16,-1 0-32 0,0-2-656 0,-3 1-128 16,0-2-32-16,-1 1 0 0,0-2-400 0,-1 1-176 15,0-2 16-15,1-1 0 16,0-1-2096-16,3-1-432 0,-4-1-64 0</inkml:trace>
  <inkml:trace contextRef="#ctx0" brushRef="#br0" timeOffset="75819.63">6665 14900 32255 0,'0'0'2864'0,"-7"2"-2288"0,3-1-576 0,4-1 0 16,0 0 304-16,-6 1-48 0,6-1-16 0,0 0 0 0,0 0 112 15,0 0 32-15,0 0 0 0,0 0 0 16,0 0-32-16,8 0 0 0,3-1 0 0,2-2 0 0,2-3-352 0,4-2 0 15,3-1 0-15,2-2 0 0,3 0 0 0,0-2 0 16,2 0 0-16,-1 2 0 0,0 1 0 16,-3 3 0-16,-2-1 0 0,-3 2 0 0,-2 2 400 0,-4 2 16 15,-3 1 0-15,-2 2 0 0,-3 2 192 0,0 4 32 16,-3 3 16-16,-2 3 0 0,-2 2 0 0,0 4 0 16,-4 3 0-16,-1 2 0 0,0 4-144 0,-1 2-16 15,1 3-16-15,0 0 0 0,-3 0-208 0,2 0-32 16,1 0-16-16,0-1 0 0,3-1-224 0,-2-1 0 15,0-3 128-15,3-2-128 0,-1-2 0 0,-1-2 128 16,1-4-128-16,1 0 0 0,1-3 0 0,0-2 0 16,0-1-176-16,-1 0 176 15,2-11-2368-15,0 0-336 0,0 0-80 0</inkml:trace>
  <inkml:trace contextRef="#ctx0" brushRef="#br0" timeOffset="76242.17">7306 14721 31039 0,'0'0'1376'0,"1"-6"288"0,0-1-1344 0,0 1-320 0,1-1 0 0,2 0 0 15,-1 1 576-15,0 0 64 0,1 1 0 0,-4 5 0 16,0 0 128-16,0 0 16 0,5-1 16 0,1 2 0 0,0 2-352 0,0 5-80 15,-2 1-16-15,1 2 0 0,-2 3 32 0,0 4 16 16,-1 2 0-16,1 6 0 0,-1 2 48 0,-1 2 0 16,-2 1 0-16,0 2 0 0,0 2-32 0,-2 1 0 15,1 0 0-15,-1-1 0 0,2-1-160 0,1-1-48 16,0-2 0-16,2-3 0 0,0-1-64 0,0-2-16 16,1-1 0-16,0-3 0 0,0-2 160 0,2-3 32 15,0-1 0-15,2-3 0 0,1-2-96 0,3-2-16 16,2-1 0-16,1 0 0 0,1-4-208 0,5-1 144 15,1-2-144-15,1-1 128 0,1-2-128 0,2-2 0 0,2 0 0 0,0-2 128 16,0-1-128-16,-1 1 0 16,-1-1 0-16,-2 1 0 0,-2 1 0 0,-2 1 0 15,-2 2 128-15,-4 0-128 0,-2 1 0 0,-1 1 0 0,-3 1 0 0,0 1 0 32,-7-1-640-32,0 0-48 0,0 0-16 0,0 0-12352 0,0 0-2464 15</inkml:trace>
  <inkml:trace contextRef="#ctx0" brushRef="#br0" timeOffset="85490.31">8948 15736 14735 0,'0'0'1312'0,"0"0"-1056"0,0 0-256 0,0 0 0 16,0-8 1872-16,0 8 320 0,0-8 64 0,0 8 16 15,0 0-1440-15,0 0-272 0,0 0-64 0,0 0-16 16,0 0-32-16,0 0-16 0,0 0 0 0,0 0 0 16,0 0 16-16,0 0 16 0,0 0 0 0,0 0 0 15,0 0 176-15,0 0 48 0,0 0 0 0,0 0 0 16,6 10 16-16,-4 2 0 0,-1 1 0 0,-1 3 0 16,-1 0-368-16,-1 4-64 0,0 2-16 0,-3 2 0 15,1 4-128-15,-1 0-128 0,0 1 192 0,-2 2-192 0,2 1 128 0,-1-3-128 16,-1-1 0-16,0-1 0 0,0 0 128 0,3 0-128 15,1-2 0-15,0-3 0 0,3-2 0 0,-2-2 0 16,1-3 128-16,1-1-128 0,1-2 384 0,1-2 32 16,1-2 0-16,-3-8 0 0,2 8 96 0,-2-8 0 15,2 8 16-15,-2-8 0 0,0 0-64 0,4 6-16 16,-4-6 0-16,0 0 0 0,8 4-64 0,1-2-32 16,1-2 0-16,1-1 0 0,2-1-352 0,4-1 144 0,2-1-144 15,2 0 0-15,2-2 0 0,3 1 0 0,2-2 0 0,0 2 0 16,0-1 0-16,2 1 0 0,0-2 0 0,-1 3 0 15,1 1 0-15,-3 0 0 0,-4 0 0 0,-5-1 0 16,-1 1 0-16,-4 0 0 0,-3 1 0 0,-10 2 0 16,9-3 160-16,-9 3-160 0,0 0 128 0,0 0-128 15,0 0 0-15,0 0 0 0,0 0 0 0,0 0 0 32,-5-5-800-32,5 5-32 0,-7-6-16 0,-1 3 0 15,-1 1-2160-15,-1 1-448 0,0-1-64 0</inkml:trace>
  <inkml:trace contextRef="#ctx0" brushRef="#br0" timeOffset="86099.96">9559 16266 23951 0,'-8'-2'2128'0,"1"2"-1696"0,0 3-432 0,7-3 0 15,-8 1 1184-15,8-1 160 0,0 0 16 0,0 0 16 16,-7 3-672-16,7-3-144 0,0 0-32 0,0 0 0 16,0 0 96-16,0 0 16 0,0 0 0 0,11 1 0 15,0-1-224-15,2-2-32 0,-1-3-16 0,1-1 0 16,1 1-192-16,2-3-48 0,-1-2 0 0,0 0 0 15,1-1 16-15,-3-1 0 0,-2-1 0 0,-1-1 0 16,-2-1 0-16,-2 2 0 0,-1-1 0 0,-2 0 0 16,-3 1 32-16,0 2 0 0,-1 2 0 0,1 9 0 0,-4-9-16 15,-2 2 0-15,-1 3 0 0,-2 2 0 0,1 0 64 16,-3 4 16-16,0 0 0 0,0 2 0 0,0 3-240 0,0 2 0 16,-1 2 0-16,1 3 0 0,0 2-144 0,0 3-32 15,1 1 0-15,1 1 0 0,0 0 176 0,4-2 0 16,0 0 0-16,3 0 0 0,2 0 0 0,2-1-128 15,1 1 128-15,2-1 0 0,1-2 0 0,2 1 0 16,0-2 0-16,2-2-128 0,0-1 128 0,0-1 0 16,1-1 0-16,1-1 128 0,1-2-336 0,2-3-64 15,2 0-16-15,0-3 0 16,0-2-608-16,2-2-112 0,0-2-16 0,0-4-9088 0,0-2-1824 0</inkml:trace>
  <inkml:trace contextRef="#ctx0" brushRef="#br0" timeOffset="86303.07">9947 16089 23263 0,'0'-17'1024'0,"-1"7"224"0,0-1-992 0,-1 1-256 0,-2 1 0 0,2 0 0 16,-2 1 1792-16,2 3 320 0,2 5 64 0,0 0 16 16,0 0-768-16,0 0-144 0,0 0-48 0,0 0 0 15,0 0-576-15,-7 7-112 0,1 4-32 0,3 2 0 16,0 3-208-16,2 3-48 0,-3 3-16 0,2 2 0 16,1 1-96-16,-1 1-16 0,0 3 0 0,0 0 0 15,-1-1-128-15,2 3 0 0,-1 2 0 0,0-3 128 16,-1-2-288-16,0 0-64 0,1-1-16 0,0-2 0 31,1-3-400-31,-1-4-96 0,-1-2-16 0,1-3 0 0,1-3-448 0,1-10-80 16,0 0-32-16,0 0-8352 0,0 0-1680 0</inkml:trace>
  <inkml:trace contextRef="#ctx0" brushRef="#br0" timeOffset="86664.06">9866 16346 20671 0,'0'0'912'0,"-1"-8"192"0,1 1-880 0,0 7-224 0,1-9 0 0,-1 9 0 0,3-8 1408 0,2 3 256 16,-1-2 32-16,2 3 16 0,3 0-960 0,1 1-192 15,0-1-48-15,3-2 0 0,3 2-336 0,0-2-176 16,4 0 160-16,1-1-160 0,1-1 128 0,1-1-128 16,0-2 0-16,-1-2 0 0,0 0 160 0,-1 0-160 15,-2-1 160-15,-1-3-160 0,-2 0 208 0,-3-2-48 16,-2 1-16-16,-2-1 0 0,-2-1 16 0,-2 0 0 16,-2 0 0-16,-3 4 0 0,-2 0 352 0,-1 5 64 0,-3 0 0 0,-1 2 16 15,1 3 432-15,-1 1 64 0,0 1 32 0,7 4 0 16,-9-1-464-16,0 3-80 0,0 1-32 0,1 3 0 15,1 3-352-15,-1 2-192 0,1 3 192 0,2 3-192 16,1 1 0-16,-1 4 0 0,0 0 0 0,1 4 0 16,3 2 352-16,0 4-32 0,0 1-16 0,0 1 0 15,0 1-304-15,1 2 0 0,0-1 0 0,0-1 0 16,0-2 0-16,2-1 0 0,-1-2 0 0,0-3 160 16,1-3-160-16,0 2 0 0,-2-2 144 0,0-2-144 15,0-3 128-15,-2-3-128 0,1-2 128 0,0-1-128 16,0-2 0-16,0-3-288 0,1-8 48 0,0 0 16 15,-5 6-1712 1,5-6-352-16,0 0-64 0,-8-3-12944 0</inkml:trace>
  <inkml:trace contextRef="#ctx0" brushRef="#br0" timeOffset="86837.06">9888 16499 36575 0,'0'0'1616'0,"0"0"336"0,0 0-1568 0,0 0-384 16,3-7 0-16,-3 7 0 0,5-7 0 0,4 2 0 15,2 2 0-15,4 0 0 0,2-2 0 0,4 2 0 16,2 1-128-16,1 0 128 0,3-2 0 0,1 1-176 16,2 0 176-16,1-1-128 15,0 0-1904-15,-2 0-368 0,-1-2-80 0</inkml:trace>
  <inkml:trace contextRef="#ctx0" brushRef="#br0" timeOffset="87417.31">8546 17022 28799 0,'-4'0'2560'0,"1"1"-2048"0,3-1-512 0,0 0 0 0,-4 1 704 0,4-1 32 0,0 0 16 0,0 0 0 16,0 0-752-16,0 0-192 16,0 0 0-16,11 2-16 0,0 0 384 0,4-2 80 0,2-1 0 0,5-1 16 15,4 1-16-15,7 0 0 0,7-2 0 0,5 1 0 16,5-1-64-16,3 0-32 0,1-2 0 0,3 2 0 15,4-4-160-15,7 2 192 0,6-1-192 0,0 1 192 16,0-2-64-16,2 2 0 0,3 0 0 0,4 1 0 16,4 0-128-16,-4-1 160 0,-6 0-160 0,-1 1 160 15,-1 2-160-15,-3-1 0 0,-1 1 0 0,-8-2 128 16,-8 2-128-16,-8 0 0 0,-5-1 0 0,-8 2 0 16,-5-1 144-16,-7 2-144 0,-4 0 160 0,-5 0-160 0,-3-1 208 15,-10 1-48-15,0 0-16 0,0 0 0 16,0 0-144-16,0 0 0 0,-9-1 0 0,-1 1-176 15,-1 1-432-15,-1 2-96 16,-4 0 0-16,-2 1-16 0,1 1-1968 0,-2-1-400 0</inkml:trace>
  <inkml:trace contextRef="#ctx0" brushRef="#br0" timeOffset="88264.19">9496 17570 4607 0,'0'0'192'0,"0"0"64"0,-4 8-256 0,1 0 0 15,-1-2 0-15,1 2 0 0,-2 0 3216 0,5-8 608 0,-4 9 112 16,1-2 32-16,3-7-2176 0,-4 9-448 0,1-2-64 0,3-7-32 16,-5 7-352-16,5-7-64 0,-4 7 0 0,4-7-16 15,0 0-16-15,-4 7 0 16,4-7 0-16,0 0 0 0,0 0 32 0,0 0 0 0,0 0 0 0,-7 5 0 15,7-5-176-15,0 0-16 0,0 0-16 0,0 0 0 0,0 0-224 0,0 0-32 16,0 0-16-16,0 0 0 0,-7 3-160 0,7-3-48 16,0 0 0-16,0 0 0 0,0 0-144 0,0 0 0 15,0 0 0-15,0 0 0 0,0 0 144 0,0 0-144 16,0 0 160-16,0 0-160 0,0 0 288 0,0 0-32 16,0 0-16-16,0 0 0 15,0 0-64-15,0 0-16 16,0 0 0-16,0 0 0 0,2-9-16 0,1 0 0 0,3 0 0 0,-2-1 0 15,0 0 48-15,2 0 0 0,2-1 0 0,1-1 0 0,2-3 16 0,4-2 16 16,0 0 0-16,4-4 0 0,2-2-96 0,2-2 0 16,3 0-128-16,3 0 192 0,1 1-192 0,-1 1 144 15,0 2-144-15,-4 2 128 0,-6 1-128 0,-4 3 0 0,-2 2 144 0,-3 2-144 16,-3 1 128-16,-2 2-128 16,-1 2 128-16,-4 6-128 0,0 0 0 0,0 0 128 0,0 0-128 0,0 0 0 31,-8-4-400-31,0 4-160 0,-4 2-16 0,-2 4-16 15,-3 3-176-15,0 2-48 0,-2 3 0 0,0 0 0 16,-5 2 176-16,3-1 48 0,3 2 0 0,1-1 0 0,3 0 384 0,3-3 80 0,3-1 128 0,3-1-208 16,1-1 208-16,3 0 0 0,1-10 0 0,4 11 160 15,0-1 112-15,1-2 32 0,2 0 0 0,1 0 0 16,1-2-112-16,0 2 0 0,1 1-16 0,1 2 0 0,1 0-176 0,2 1 0 16,-4 1 0-16,2 1 0 0,0 0 272 0,0 0-16 15,0 1-16-15,-1 0 0 0,-1-2 32 0,-1-1 16 16,1-1 0-16,-2 0 0 0,0-1 0 0,-1 0 0 15,-2-5 0-15,3 1 0 0,-3-2 64 0,-5-4 16 16,0 0 0-16,9 1 0 0,-1-2-16 0,-8 1 0 16,9-3 0-16,-1-3 0 0,-1-1 128 0,0-2 32 15,1-1 0-15,0-2 0 0,1-4-144 0,0 1-32 16,0 0 0-16,-1-1 0 0,1 1-336 0,-2 1 0 16,-1 1-192-16,1 2 64 15,0 2-1200-15,-2 1-224 0,-1 1-48 0,-4 7-10400 16,0 0-2080-16</inkml:trace>
  <inkml:trace contextRef="#ctx0" brushRef="#br0" timeOffset="88921.52">10868 15821 21023 0,'0'0'928'0,"0"0"192"0,-1-7-896 0,1 7-224 15,0-8 0-15,0 8 0 16,0-8 496-16,0 2 48 0,0 6 16 0,-1-8 0 0,-2 1 400 0,3 7 64 15,-1-7 32-15,0 1 0 0,1 6-64 0,0 0-16 0,-2-6 0 0,2 6 0 16,0 0-80-16,0 0 0 16,0 0-16-16,0 0 0 0,0 0-432 0,0 0-64 15,0 0-32-15,11 3 0 0,-3 1-112 0,0 2-32 16,1-1 0-16,0 2 0 0,-1 0 64 0,1 0 16 16,-2 2 0-16,2 1 0 0,-1 1 48 0,-2 2 16 0,2 1 0 0,1 4 0 15,0 3 32-15,0 0 0 16,0 1 0-16,0 3 0 0,0 4-64 0,1 0-16 0,2 2 0 15,-2 6 0-15,2 4-16 16,0 4 0-16,-1 4 0 0,0 5 0 0,0 5-96 0,-3 5 0 16,0 1-16-16,-1 6 0 0,1 7-176 0,-1 3 0 15,-3-3 144-15,-1-3-144 0,-2-2 208 0,0 0-16 0,-2 1-16 0,-4-4 0 0,-5-3-176 0,-3-4 0 16,-4-4 0-16,-5-2 0 0,-5 0-144 0,-4-1-64 16,-4-4-16-16,-4 0 0 0,-3 0-48 0,-3-4-16 15,0 0 0-15,-5-3 0 16,-9-1-352-16,2-4-80 0,2-2-16 0,3-2 0 15,3-2-1856-15,4-2-368 0,1-1-80 0</inkml:trace>
  <inkml:trace contextRef="#ctx0" brushRef="#br0" timeOffset="90176.42">8527 15859 3679 0,'0'0'320'0,"0"0"-320"0,0 0 0 0,0-7 0 0,0-2 2112 0,0 9 336 0,1-7 80 0,-1 7 16 16,0-9-1216-16,1 2-240 0,-1 7-64 0,1-7 0 15,-1-1-176-15,0 8-32 0,2-8-16 16,-2 8 0-16,2-9 112 0,0 3 32 0,-2 6 0 16,3-8 0-16,-3 8-112 0,2-6-32 0,-2 6 0 0,0 0 0 15,0 0-96-15,0 0 0 0,0 0-16 0,0 0 0 16,0 0-16-16,0 0 0 0,0 0 0 0,0 0 0 15,0 0-272-15,-9 3-48 0,2 2-16 0,0 2 0 16,-2 2-48-16,2 2-16 0,-2 2 0 0,-1 5 0 16,-2 4-80-16,0 4 0 0,-3 3-16 0,-2 6 0 0,-4 5-176 0,-2 3 0 15,-1 4 0-15,-3 3 0 0,0 7 0 0,0 4 0 16,1 2 0-16,0 3 0 0,-1 2 0 0,3 3 0 16,3 4 0-16,0 3 0 0,0 4-160 0,3-2 160 15,2-2 0-15,4 1-144 0,3 0 144 0,3 1 0 16,0-5 0-16,4-1 0 0,1-2 0 0,5-4 176 15,2-2-48-15,3-2 0 0,2-5 224 0,3-5 32 16,2-6 16-16,5-1 0 0,2-6-16 0,4-1-16 16,0-4 0-16,4-2 0 0,3-3-160 0,2-1-16 15,0-5-16-15,-1-2 0 0,0-5-176 0,-1-3 192 16,-1-2-192-16,-1-4 192 0,-1-3-192 0,-1-3 192 16,-3-2-192-16,1-2 192 0,-4-1-192 0,-2-3-272 0,-1 1 64 0,-4-1 16 15,-2-1 0-15,-4 2 16 0,0-1 0 0,-11 5 0 31,0 0-352-31,0 0-80 0,0 0-16 0,0 0 0 16,0 0-2000-16,0 0-384 0</inkml:trace>
  <inkml:trace contextRef="#ctx0" brushRef="#br0" timeOffset="95263.21">12036 16566 10127 0,'0'0'448'0,"-7"3"96"0,0 0-544 0,7-3 0 0</inkml:trace>
  <inkml:trace contextRef="#ctx0" brushRef="#br0" timeOffset="95592.16">11853 16541 26719 0,'0'0'1184'0,"-7"0"240"0,-1-1-1136 0,8 1-288 0,-8 0 0 0,8 0 0 0,0 0 1152 0,0 0 160 0,0 0 32 15,0 0 16-15,0 0-336 0,0 0-80 0,0 0-16 0,14-4 0 16,2 2-496-16,2 0-112 15,5-1 0-15,3-1-16 0,5 1-176 0,-2 0-128 0,1-2 192 0,0 2-192 16,0-3 144-16,-2 0-144 0,0 2 0 0,-4-1 144 31,-2 0-592-31,-2 1-112 0,-3 2-16 0,-1 1-16 16,-3 1-1680-16,-3 2-336 0,-10-2-64 0</inkml:trace>
  <inkml:trace contextRef="#ctx0" brushRef="#br0" timeOffset="95764.59">11892 16763 19343 0,'0'0'848'0,"-10"-1"192"0,1 0-832 0,9 1-208 0,0 0 0 0,0 0 0 0,0 0 4640 0,0 0 880 16,0 0 176-16,8 4 48 15,3 2-4656-15,3-3-944 16,4-1-144-16,5 2 0 0,2-3 0 0,4 0 0 0,-1-2 128 0,2-2-128 0,1 1-192 0,0-4-160 16,1-4-32-16,1-2-11264 15,2-2-2240-15</inkml:trace>
  <inkml:trace contextRef="#ctx0" brushRef="#br0" timeOffset="99493.52">13918 15664 30927 0,'0'0'1360'0,"0"0"304"0,0 0-1344 16,0 0-320-16,-1-6 0 0,1 6 0 0,0 0 416 0,0 0 16 15,0 0 0-15,0 0 0 0,0 0 160 0,0 0 48 16,0 0 0-16,-4 9 0 0,-4 4-128 0,2 2 0 15,2 3-16-15,0 2 0 0,0 4-48 0,1 0-16 16,0 1 0-16,-1 3 0 0,1 0-48 0,-1 1-16 16,-2-2 0-16,2 1 0 0,-2-1-208 0,2 0-32 15,0-2-128-15,-2-2 192 0,1-2-192 0,-1-1 144 16,2-2-144-16,-1-2 128 0,2-2-128 0,0-1 0 0,-1-2 0 0,3-1 0 31,-1-1-656-31,2-9-224 0,0 0-32 0,0 0-10416 0,0 0-2096 0</inkml:trace>
  <inkml:trace contextRef="#ctx0" brushRef="#br0" timeOffset="99665.66">14006 16013 29487 0,'0'0'2624'0,"0"0"-2112"0,0 0-512 0,0 0 0 16,0 0 896-16,0 0 80 0,-2 11 16 0,0-3 0 31,2-8-1376-31,-4 8-256 0,4-8-64 0,-2 9-16 0,0-1 1456 0,0 0 288 0,2-8 64 0,-2 8 16 16,2-8-1104-16,0 0-192 0,-4 9-48 0,4-9-16 15,0 0-2496-15,0 0-496 0,0 0-96 0,0 0-32 0</inkml:trace>
  <inkml:trace contextRef="#ctx0" brushRef="#br0" timeOffset="100056.82">14364 15731 29199 0,'0'0'1280'0,"0"0"288"0,-8 6-1248 0,0 0-320 0,2 1 0 0,0 2 0 0,1 2 304 0,-2 1 0 15,-1 0 0-15,2 2 0 0,-2 2 208 0,1 1 64 16,2 2 0-16,1 0 0 0,0 0-320 0,2 0-48 16,2-1-16-16,2-1 0 0,2 0 16 0,0-1 0 15,1-2 0-15,4-3 0 0,0-3 48 0,2 0 0 16,1-1 0-16,0-3 0 0,0-3-64 0,0-3 0 16,2-4 0-16,0-1 0 0,0-4 0 0,3-2-16 0,-1-4 0 0,1-3 0 15,-2-2 16-15,1-3 0 0,-1-3 0 0,-1 2 0 16,-2 1-32-16,-1 1 0 0,-2 2 0 0,-2 3 0 15,-3 3 272-15,-2 4 48 0,-1 4 16 0,-1 8 0 16,0 0 208-16,0 0 32 0,0 0 16 0,0 0 0 16,-4 6-384-16,0 5-80 0,-2 2-16 0,1 5 0 15,-2 3-272-15,2 4 0 0,-2 2 0 0,1 1 0 16,1 2 0-16,1 3 0 0,-1 1 0 0,1 1-144 16,2-1 144-16,-3 0 0 0,3-1 0 0,-1-1 0 15,0-2 0-15,2-3 0 0,0-2 0 0,0-2-128 16,1-2-384-1,0-3-80-15,0 2-16 0,1-4 0 0,1-4-1632 0,1-2-320 16,-3-10-64-16</inkml:trace>
  <inkml:trace contextRef="#ctx0" brushRef="#br0" timeOffset="100807.59">15450 15156 37775 0,'3'-18'3360'0,"-1"7"-2688"16,-1 0-544-16,1 0-128 16,1 1-1120-16,1 2-256 0,-2-1-48 0,-2 0-16 15,-1-1 240-15,0 1 48 0,-5 1 16 0,1-1 0 0,-3 0 608 0,-1 0 112 16,-2 1 32-16,-2 3 0 0,-2-1 192 0,-2 3 64 0,1 1 0 0,-1 1 0 15,1 0 128-15,0 1 0 0,1 2 0 0,2 2-128 16,-2 0 256-16,2-1 48 0,0 0 16 0,1 2 0 16,0-1 160-16,1 2 32 0,2-1 16 0,0 1 0 15,0-1-80-15,1 1 0 0,-2-2-16 0,2 0 0 16,1 1 0-16,1-1 0 0,-1-1 0 0,7-3 0 16,-4 5 16-16,4-5 16 0,0 0 0 0,0 0 0 15,-5 9 48-15,5-9 16 0,0 11 0 0,1-1 0 16,-1-10-16-16,4 11 0 0,-1-2 0 0,0 1 0 15,1-1-32-15,0 1-16 0,-1 1 0 0,1 0 0 0,1 1 0 0,0 2 0 16,-2 2 0-16,1 3 0 0,1 1-16 0,-2 5 0 16,-1 1 0-16,0 4 0 0,-1 3-160 0,2 3-32 15,-2 3-128-15,0 2 192 0,1 2-192 0,-2 3 128 16,0 1-128-16,0 1 0 0,0 4 0 0,0 2 0 16,0 1 0-16,0 2 0 0,-1 0 0 0,0 1 0 15,-1 0 0-15,-1 0 0 0,0 0 0 0,0 3 128 16,0-1-128-16,-1 1 0 0,1-3 0 0,1 0 0 15,0 1 128-15,-1-1-128 0,0 0 0 0,1-1 0 16,0-2 0-16,-1-3 0 0,2-4 144 0,-1-4-144 16,0-3 128-16,0 0-128 0,-2 1 176 0,1-1-48 0,0-2-128 15,2-3 192-15,-3-1-192 0,2 0 144 0,-1-2-144 0,1-3 128 16,0-3-128-16,-2-4 160 0,1-1-160 0,0-5 160 16,0-1-32-16,2-2-128 15,0-2 192-15,0-2-64 0,0-1-128 0,1-1 160 0,0-8-160 0,3 6 160 16,-3-6 48-16,0 0 16 0,0 0 0 0,7 6 0 15,-7-6 32-15,9 3 16 0,-9-3 0 0,11 3 0 16,0 0-32-16,1-3-16 0,1-2 0 0,2 1 0 16,3 0-224-16,1-1 0 0,2-1 128 0,1 1-128 15,0-3 0-15,1 1 0 0,0-2 0 0,1 3 0 16,0-1 0-16,0-1 0 0,0 1 0 0,-1 0 0 16,-1 2 0-16,-1 1 0 0,-6 0 0 0,1 1 0 15,0 0-320-15,-1 0 64 0,-2 1 0 0,0 0 0 16,-2 0-304-1,-2 2-48-15,-9-3-16 0,10 1 0 0,-10-1-1472 0,0 0-288 0,0 0-64 0,0 0-13088 16</inkml:trace>
  <inkml:trace contextRef="#ctx0" brushRef="#br0" timeOffset="102467.34">16065 15656 8287 0,'0'0'368'0,"0"0"80"0,-7 3-448 0,-1 0 0 0,8-3 0 0,-8 4 0 16,2 0 3040-16,6-4 528 0,-6 4 96 0,6-4 32 15,-6 6-2096-15,6-6-400 0,-6 5-96 0,6-5-16 16,0 0-320-16,0 0-64 0,0 0 0 0,0 0-16 16,0 0-96-16,0 0-16 0,-4 6 0 0,4-6 0 15,0 0 16-15,0 0 0 0,0 0 0 0,0 0 0 16,0 0 112-16,0 0 0 0,0 0 16 0,0 0 0 15,0 0-48-15,7-6-16 0,0-1 0 0,1 1 0 16,-1-2-256-16,2 0-48 0,-1 0-16 0,2-1 0 16,1 0 0-16,2-2 0 0,-1-3 0 0,3-2 0 15,2-2-80-15,1-2 0 0,0-2-16 0,0-1 0 16,-1-1-32-16,2-1 0 0,-3 0 0 0,1 2 0 0,-1 1-208 16,-2 1 0-16,-1 0 128 0,-2 4-128 0,0 0 0 0,-4 3 0 15,-3 2 128-15,0 1-128 0,-1 0 0 0,-3 2 0 16,-1 1-192-16,-3 4 192 15,-1 0-768-15,-2 3-32 16,-2 1-16-16,-1 5 0 0,-1 1-160 0,-1 4-48 0,-1 1 0 0,0 2 0 16,0 2 368-16,1 0 64 0,1 2 16 0,2-2 0 0,2 0 192 0,2 1 64 15,0 0 0-15,3 1 0 0,2-3 144 0,1 2 48 16,1-2 0-16,3-1 0 0,0-1 128 0,1 0 0 16,-1 0 0-16,4-1 128 0,-1-1 240 0,1 2 48 15,-1-1 16-15,3 0 0 0,0-1 272 0,-1 0 48 0,0-1 16 16,-1 0 0-16,0-2-128 0,-1 1-32 0,-2 0 0 0,1 0 0 15,-7-8-336-15,9 8-64 0,-3 0-16 0,-6-8 0 16,8 7-64-16,-8-7 0 0,6 5-128 0,-6-5 192 16,0 0-192-16,10 1 0 0,-10-1 0 0,10-1-160 31,0-2-1488-31,-1-2-288 0,1 0-64 0,2-3-13008 0</inkml:trace>
  <inkml:trace contextRef="#ctx0" brushRef="#br0" timeOffset="102655.48">16656 15543 23039 0,'0'0'2048'0,"0"0"-1648"0,0 0-400 0,0 0 0 16,0 0 1360-16,-4 10 192 0,-1-3 48 0,1 1 0 16,-2 1-320-16,1 1-64 15,-1 1-16-15,1 1 0 0,-2 0-528 0,2 2-96 0,0-2-32 0,2 2 0 16,1 0-416-16,1 1-128 0,1-2 0 0,3-2 0 16,1 1 0-16,2-1 0 0,-1-2 128 0,2-2-128 15,0-1-192-15,0-2-80 0,-7-4-32 0,11 0 0 31,1-2-2192-31,-1-3-448 0</inkml:trace>
  <inkml:trace contextRef="#ctx0" brushRef="#br0" timeOffset="102781.09">16652 15516 33695 0,'0'0'1488'0,"-7"-5"304"0,0 1-1424 0,7 4-368 16,0 0 0-16,0 0 0 0,0 0 128 0,0 0-128 0,0 0 160 0,0 0-160 31,0 0 0-31,0 0-160 0,0 0 0 0,0 0 0 15,8-5-1936-15,-1 1-384 0</inkml:trace>
  <inkml:trace contextRef="#ctx0" brushRef="#br0" timeOffset="103031.7">16952 15257 19343 0,'-6'-9'848'0,"6"9"192"15,-3-7-832-15,3 7-208 0,-1-8 0 0,1 8 0 0,0 0 4352 0,0 0 832 0,0 0 176 0,0 0 16 16,0 0-3984-16,0 0-816 0,0 0-144 0,2 10-48 16,-2 0-176-16,0 2-32 0,0 2-16 0,0 3 0 15,-1-1 96-15,-1 2 32 0,0 0 0 0,0 1 0 16,-1 0-128-16,1 2-32 0,1 0 0 0,-1-2 0 0,1 1-128 16,-1-1 0-16,-2-3 0 0,2 1 0 15,1-1-576-15,1-2-80 0,-2-3-32 0,1-1 0 16,0-2-2448-16,1-8-480 0</inkml:trace>
  <inkml:trace contextRef="#ctx0" brushRef="#br0" timeOffset="103204.22">16794 15456 37663 0,'0'0'1664'0,"0"0"352"0,1-9-1616 0,-1 9-400 0,5-7 0 0,2 1 0 0,0 1 0 0,4 0 0 0,3 2 0 0,3 1 0 16,3-1 0-16,3-1 0 0,2 1 0 0,2 0 0 15,-1-2 0-15,2 1 0 0,-1-1 0 0,0 1 0 32,-2-3-2176-32,-2 1-304 0,-1-1-64 0,0 1-16 0</inkml:trace>
  <inkml:trace contextRef="#ctx0" brushRef="#br0" timeOffset="103564.47">17422 15122 21183 0,'0'0'1888'0,"5"-8"-1504"15,0-1-384-15,-5 9 0 0,5-6 2848 0,-5 6 496 16,0 0 112-16,0 0 0 0,6-6-1648 0,-6 6-336 16,0 0-64-16,0 0 0 0,0 0-736 0,2 11-144 15,-3 4-16-15,-2 1-16 0,1 3-112 0,-2 3-32 16,-4 1 0-16,0 1 0 0,1 4-176 0,-2 1-48 0,0 1 0 16,1 0 0-16,3-1-128 0,1 1 0 0,-2-1 144 0,3-1-144 15,2-1 0-15,0-3 0 0,2-2 0 0,1-1 0 16,2-4 0-16,1-1 0 0,0-3 0 0,1-2 0 15,1-2-224-15,3-3-112 0,3 0-32 0,1-4 0 32,-1-2-1424-32,2-2-272 0,2-4-64 0,0-2-8752 0,0-5-1760 0</inkml:trace>
  <inkml:trace contextRef="#ctx0" brushRef="#br0" timeOffset="103737">17452 15381 18431 0,'-16'-5'1632'0,"5"2"-1312"0,-2-3-320 0,1 0 0 16,2 0 2560-16,3 1 432 0,-2-1 80 0,5 2 32 15,4 4-1168-15,0 0-224 0,0-7-48 0,3 0-16 16,4 2-864-16,3 1-160 0,2-1-48 0,3 1 0 16,4-1-576-16,3 1 0 0,2-2 0 0,0 1 0 0,2-2 0 0,-1 1-240 15,2 1 64-15,-1-1 16 16,-1-2-2144-16,-1-1-448 0,-1 2-64 0,-1-1-32 0</inkml:trace>
  <inkml:trace contextRef="#ctx0" brushRef="#br0" timeOffset="104002.93">17749 14941 17503 0,'-3'-12'768'0,"3"5"176"0,0-1-752 0,0 8-192 16,5-10 0-16,-2 6 0 0,1-1 4320 0,2 2 832 16,0 1 160-16,2 0 48 0,1 0-3744 0,1 2-736 15,0 2-160-15,1 1-16 0,1 0-96 0,3 4-16 16,1 2 0-16,-2 2 0 0,0 2-48 0,0 4-16 15,-1 5 0-15,1 12 0 0,-3 2-112 0,-7-15-32 16,0 4 0-16,-2 3 0 0,-2 5-176 0,-2 4-32 16,-2 3-16-16,-5 4 0 0,-3 3-160 0,-14 42 128 15,-3-14-128-15,0-11 128 0,-2-6-352 0,-1-7-80 0,-3-6-16 0,0-4 0 32,-3-5-208-32,2-1-48 0,-2-4-16 0,-1-1 0 15,-4-2-432-15,-2-4-64 0,-4-3-32 0,-1-3 0 16,-2 0-1776-16,0-1-368 0</inkml:trace>
  <inkml:trace contextRef="#ctx0" brushRef="#br0" timeOffset="104301.58">16148 14905 13823 0,'0'0'1216'0,"-3"-10"-960"16,-1 0-256-16,0 2 0 0,-2 0 4688 0,0 2 896 16,-1 2 176-16,-1 2 48 0,0 2-4464 0,-2 3-896 15,-1 3-192-15,-2 3-16 0,-4 5-32 0,1 4 0 16,-3 5 0-16,6-2 0 0,-2 6-208 0,1 5 0 0,0 3 0 0,-2 6 0 16,3 5 192-16,1 1-16 0,2 1 0 0,2 2 0 15,4 1-176-15,3-2 0 16,4 1 144-16,4-4-144 0,3-2 0 0,3-2 0 15,3-4 0-15,14 13 128 0,3-8-272 0,6-9-48 16,2-8-16-16,3-5 0 16,3-5-2096-16,3-7-432 0</inkml:trace>
  <inkml:trace contextRef="#ctx0" brushRef="#br0" timeOffset="104687.71">18164 14815 42383 0,'0'-11'3776'0,"2"-2"-3024"16,2-2-608-16,1 0-144 16,2-1-1024-16,2 0-256 0,-2 3-32 0,3 0-16 0,-1 2 1328 0,1 0 144 15,2 1 96-15,-2 3 16 16,0 2-128-16,-1 1 0 0,-1 1-128 0,1 4 192 0,-1 1-192 0,-2 2 0 15,-1 0 0-15,-1 4 0 0,0 2 0 0,-3 1 0 16,-5 2 0-16,1 1 0 0,-5 3-192 0,0 1 64 16,-2 2 128-16,-1 1-208 0,0 0 208 0,1-2 0 0,0-2 0 15,1-1 0-15,1-3 368 0,3-1 16 16,-1-2 0-16,2-2 0 0,1-2 224 0,0 0 48 16,3-6 16-16,0 0 0 0,4 5-336 0,0 0-64 15,-4-5-16-15,8 4 0 0,1-1-256 0,2 1 0 16,0-2 0-16,7 0 0 15,3 0-384-15,0-2-144 0,0-1-32 0,1 1 0 16,1 0-2880-16,-2 0-576 0,8-1-112 0,-5 1-32 0</inkml:trace>
  <inkml:trace contextRef="#ctx0" brushRef="#br0" timeOffset="104865.53">18562 15312 23951 0,'0'0'2128'0,"-7"-3"-1696"0,1 0-432 0,6 3 0 16,0 0 4320-16,0 0 784 0,0 0 144 0,0 0 48 0,0 0-4320 0,0 0-848 16,0 0-128-16,0 0-128 0,10-2 128 0,-1 1 0 15,1 0 0-15,1 0 0 16,1-2-1040-16,2 0-176 0,2-2-48 0,0 1 0 16,2-4-1984-16,0 3-400 0</inkml:trace>
  <inkml:trace contextRef="#ctx0" brushRef="#br0" timeOffset="105319.45">19241 15425 34143 0,'0'0'752'0,"0"0"144"0,0 0 48 0,-7-1 16 0,7 1-768 0,-8-3-192 0,1 0 0 0,7 3 0 16,0 0 976-16,0 0 160 0,0 0 16 0,-1-10 16 15,3 1-160-15,4 0-48 0,4 0 0 0,2 2 0 16,1-3-560-16,3-3-112 0,3-4-32 0,2-2 0 16,2-1-256-16,1-5 160 0,0 0-160 0,3-5 128 15,-1 0-128-15,2-3 0 0,-4-3 144 0,-2 3-144 16,-1 0 0-16,-4 4-288 0,-2 0 48 0,-9 17 16 31,0 0-160-31,-2 1-16 0,-2 1-16 0,0 2 0 0,-2 2-16 16,-3 1 0-16,0 2 0 0,-1 2 0 0,-3 2-288 15,-2 2-64-15,-1 3-16 0,-4 5 0 16,2 2 112-16,1 3 32 0,0 3 0 0,4-5 0 0,1 0 272 0,1 0 64 0,2 1 16 0,1 2 0 16,1-1 144-16,2 0 32 0,1-1 0 0,2-1 0 0,1 1 128 0,0-1 224 15,-1-1-48-15,3 7-16 0,2-2 416 0,-3-8 96 16,1-2 16-16,2 3 0 0,1 0 32 0,0 0 16 16,1 1 0-16,0 1 0 0,-1-1-288 0,6 7-64 15,-4-3-16-15,1-5 0 0,-4-3-176 0,-1-3-16 16,-8-5-16-16,7 4 0 0,-7-4-160 0,9 4 0 15,-9-4 144-15,9 0-144 16,0-2-1488-16,1-2-368 0,0 0-80 0,1-2-14000 0</inkml:trace>
  <inkml:trace contextRef="#ctx0" brushRef="#br0" timeOffset="105475.69">19876 15270 16575 0,'0'0'736'0,"0"0"160"0,0 0-720 0,0 0-176 0,0 0 0 0,-1 6 0 15,0-1 3360-15,-2 2 640 16,1 1 128-16,0 0 32 0,0 1-2336 0,-2 0-464 0,1 1-80 0,-3 8-32 15,0-3-528-15,3-1-96 0,2-1-32 0,0 1 0 16,-2-3-304-16,2 1-64 0,1 0-16 0,1-1 0 16,2-1-208-16,0-3 176 0,-3-7-176 0,5 7 160 15,-5-7-1456 1,9 4-304-16,1-1-48 0,0-4-8976 0,1-6-1792 0</inkml:trace>
  <inkml:trace contextRef="#ctx0" brushRef="#br0" timeOffset="105626.22">19935 15199 36223 0,'-10'-9'1600'0,"6"4"336"0,1-2-1552 0,-2 0-384 16,2 2 0-16,3 5 0 0,-5-7 368 0,5 7-16 15,0 0 0-15,-3-7 0 0,3 7-176 0,0 0-48 16,0 0 0-16,0 0 0 16,0 0-1664-16,0 0-352 0,0 0-64 0</inkml:trace>
  <inkml:trace contextRef="#ctx0" brushRef="#br0" timeOffset="105945.99">19865 14693 20271 0,'-4'-23'1792'0,"4"13"-1424"0,3-2-368 0,0-3 0 16,1 1 3968-16,3 0 704 0,0 0 160 0,2 0 32 15,-1 2-3968-15,3 1-896 16,1 0 0-16,0 2 0 0,2 1 0 0,-2 2 128 0,-1 2-128 0,0 0 192 16,-1 3-192-16,-2 1 0 0,-1 3 0 0,0 0 0 15,-7-3 0-15,4 9 0 16,-1 2 0-16,-2 1 0 0,-3 2 0 0,-1 3-128 0,-3 1 128 0,0 2-160 0,-2 1 160 0,0 0 0 16,1-1 0-16,0-2 0 0,0-1 256 0,2-2 0 15,1 0-16-15,0-2 0 0,3-1 496 0,3-1 96 16,2-1 32-16,1-3 0 0,3 1-304 0,3-1-64 15,2-2-16-15,4 1 0 0,2-4-304 0,6 1-176 16,3-1 192-16,3 1-192 16,1-2-1200-16,0 1-336 0,0 0-80 0,-3 0-16160 15</inkml:trace>
  <inkml:trace contextRef="#ctx0" brushRef="#br0" timeOffset="106556">15761 16022 35007 0,'0'0'3120'0,"-7"-6"-2496"16,7 6-496-16,-5-5-128 0,5 5 0 0,0 0 144 15,0 0-144-15,0 0 160 0,0 0-32 0,0 0 0 16,0 0 0-16,0 0 0 0,0 0 64 0,0 0 0 16,9-5 0-16,2 2 0 0,3 2-16 0,3 1 0 15,4 0 0-15,3 1 0 0,5 0-176 0,7 1 0 16,7 0 0-16,10 1 0 0,7-2 0 0,5-2 0 16,4-2 0-16,6 2 0 0,10 1 0 0,10-1 0 15,3-2 0-15,8 1 0 0,9 1 128 0,5-2-128 0,4-2 0 0,10 1 128 16,9 0-128-16,1 0 0 0,-1-1 0 0,5 0 128 15,3-3-128-15,8 2 0 0,4 0 0 0,1 0 0 16,-3-2 0-16,-2-2 128 0,-4-1-128 0,-1 1 0 16,0 1 128-16,-8 2-128 0,-6 0 0 0,-7-1 128 15,-2-1-128-15,-4 2 0 0,-3 1 0 0,-8 1 0 16,-7-2 144-16,-8 2 0 0,-5 0 0 0,-5 3 0 16,-3 0 64-16,-13 0 16 0,-13-2 0 0,-8 1 0 15,-7 1-96-15,-6 0-128 0,-7-2 176 0,-7 2-176 16,-6 0 192-16,-5 0-64 0,-7 0 0 0,-9 2-128 15,0 0 0-15,0 0 0 0,-8-5-240 0,-7 2 80 32,-3 1-2272-32,-4 1-464 0,-4 1-96 0</inkml:trace>
  <inkml:trace contextRef="#ctx0" brushRef="#br0" timeOffset="108720.8">16552 16959 15023 0,'0'0'656'0,"0"0"160"0,0 0-656 0,0 0-160 0,0 0 0 0,0 0 0 0,0 0 944 0,0 0 144 0,-6 5 48 0,6-5 0 0,-7 5 80 0,7-5 0 15,0 0 16-15,0 0 0 16,-5 4-160-16,5-4-48 0,0 0 0 0,-6 5 0 0,6-5 32 0,0 0 0 16,0 0 0-16,0 0 0 0,0 0-384 0,0 0-80 15,0 0-16-15,0 0 0 0,0 0-80 0,0 0-32 16,0 0 0-16,0 0 0 0,0 0 64 0,0 0 16 16,0 0 0-16,0 0 0 0,0 0-48 0,0 0-16 15,0 0 0-15,9-5 0 0,-1 2-208 0,-8 3-32 16,8-6-16-16,-8 6 0 0,7-6-48 0,1 0-16 15,-1 1 0-15,0-1 0 0,1 1 48 0,1-3 16 16,1-1 0-16,1 0 0 16,-1 1 48-16,2-3 16 0,0-3 0 0,1 0 0 0,1-1-32 0,1-2-16 15,0-1 0-15,0-2 0 0,1 0-112 0,-2 0 0 0,0-1-128 0,-1 4 192 16,-4-1-192-16,1 2 176 0,-2-1-176 0,-2 3 160 16,-3 2-160-16,-1 2 0 0,-4 2 0 0,0 1 0 31,-2 2-512-31,0 3-128 0,-2 1-16 0,0 1-16 15,-3 0-128-15,1 1-32 0,1 2 0 0,-3 4 0 16,-2 1 128-16,-2 3 32 0,2 4 0 0,1-1 0 0,0 1 384 0,1 1 80 0,4-1 16 0,-2 1 0 16,4 0 64-16,0 1 128 0,2-2-208 0,2 0 80 15,0 1 128-15,4-3 0 0,0-2 0 0,3 2 0 16,0-1 272-16,2-1 144 0,0-1 32 0,2 0 0 16,1 0 192-16,1 0 32 0,-1-1 16 0,0-2 0 15,0 1-112-15,1 0-32 0,-2-2 0 0,0 1 0 16,-3 0-288-16,0-2-64 0,-1 1-16 0,-7-6 0 15,0 0-48 1,6 6-128-16,-6-6 192 0,0 0-64 0,0 0-304 16,0 0-64-16,0 0-16 0,0 0 0 15,0 0-592-15,0 0-128 0,0 0-32 16,0 0 0-16,0 0-2176 0,0 0-432 0,9-2-96 0,1-1-8912 16</inkml:trace>
  <inkml:trace contextRef="#ctx0" brushRef="#br0" timeOffset="108909.12">16976 16914 9215 0,'0'0'816'0,"10"-2"-656"16,-10 2-160-16,8-4 0 0,-8 4 4064 0,0 0 784 15,9-1 144-15,-9 1 48 0,0 0-2800 0,0 0-544 16,7 6-112-16,0 0-32 0,-7-6-416 0,0 10-96 16,1 0-16-16,0 0 0 0,-1 0-512 0,-1 0-128 15,0 0 0-15,1 1-16 0,0 0-224 0,1 0-144 16,-1 0 192-16,2-1-192 0,-2-10 144 0,3 9-144 0,1 0 0 0,0-1 144 16,-4-8-144-16,8 5 0 0,-8-5 0 0,9 4 0 31,1-4-528-31,-2-2-192 0,1-3-48 0,0 0 0 15,0-3-2368-15,-2-3-464 0</inkml:trace>
  <inkml:trace contextRef="#ctx0" brushRef="#br0" timeOffset="109049.73">17122 16859 7359 0,'-6'-5'656'0,"-1"0"-528"0,0-3-128 0,-1 2 0 16,0-1 5856-16,2 0 1136 0,-1 1 240 0,7 6 32 16,0 0-4672-16,-6-6-928 0,2 0-192 0,4 6-48 15,0 0-1024-15,0 0-208 0,0 0-32 0,0 0-16 0,0 0-400 16,0 0-64-16,0 0-32 0,9 5 0 15,-1 1-2192 1,-1-1-432-16,2 0-96 0</inkml:trace>
  <inkml:trace contextRef="#ctx0" brushRef="#br0" timeOffset="109268.46">17399 16661 34095 0,'0'0'3024'0,"-3"-10"-2416"16,1 0-480-16,0 1-128 0,2 9 1088 0,0 0 208 15,-2-9 48-15,2 9 0 0,0 0-320 0,0 0-64 16,0 0-16-16,0 0 0 0,0 0-816 0,0 0-128 16,-2 11 0-16,3 1-176 0,-1 2 176 0,0 5 0 15,-1 1 0-15,1 3 0 0,-3 0 0 0,2 2 0 16,0 0 0-16,-1-1 128 0,0 0-128 0,0-1 0 0,-2-1-128 0,1-1 128 31,0-1-816-31,0-3-80 0,0-3 0 0,1-2-16 16,0-1-2048-16,0-2-416 0</inkml:trace>
  <inkml:trace contextRef="#ctx0" brushRef="#br0" timeOffset="109441.16">17224 16861 37439 0,'0'0'1664'0,"0"0"320"0,-6-8-1584 0,6 8-400 0,0 0 0 0,0 0 0 15,0 0 208-15,0 0-32 0,3-7-16 0,6 3 0 16,3 2-32-16,5 1 0 0,2 0 0 0,3 1 0 15,3 0-128-15,2 1 0 0,1 1 0 0,0 0 0 16,1-2-1888-16,0-1-304 0,-2 0-64 0,-2-1-12528 16</inkml:trace>
  <inkml:trace contextRef="#ctx0" brushRef="#br0" timeOffset="109833.8">17741 16642 23199 0,'3'-18'1024'0,"-1"7"224"0,3-1-992 0,-1-2-256 0,1 0 0 0,2-2 0 16,-3 2 560-16,1 2 64 0,-1 1 16 0,1 2 0 16,-2 0 512-16,-3 9 128 0,3-7 0 0,-3 7 16 15,0 0-144-15,0 0-48 0,7-1 0 0,-7 1 0 16,6 5-192-16,-1 3-32 0,-2 2-16 0,-2 4 0 16,-2 5-288-16,0 3-48 0,-2 1-16 0,-1 3 0 0,1 4-224 15,-1 1-48-15,-2-1-16 0,1 2 0 16,0-2-224-16,1 1 128 0,0-4-128 0,1 0 0 0,1-2 0 0,2-2 128 15,1-3-128-15,3-2 0 0,-1-2 0 0,3-2 0 16,1-3 0-16,2-2 0 16,1-2-480-16,3-2-96 0,2-3 0 0,3-2-16 15,0-2-1616-15,2-3-320 0,2-3-64 0</inkml:trace>
  <inkml:trace contextRef="#ctx0" brushRef="#br0" timeOffset="109990.58">17900 16737 30063 0,'-19'-6'1328'0,"7"4"272"0,0 0-1280 0,2 0-320 0,-1-2 0 0,4 2 0 16,7 2 944-16,0 0 112 0,0 0 32 0,0 0 0 16,0 0-496-16,0 0-80 0,0 0-32 0,13-1 0 15,2 0-480-15,4 1-192 0,3-1 16 0,2 0 0 32,3-2-240-32,-2 0-48 0,-1-1-16 0,0-2-9632 0,0 1-1920 0</inkml:trace>
  <inkml:trace contextRef="#ctx0" brushRef="#br0" timeOffset="110225.32">18214 16492 28559 0,'-5'-8'2544'0,"0"-2"-2032"0,0-1-512 0,1 0 0 16,1 1 2272-16,0 2 352 0,3 8 80 0,0 0 16 16,0 0-1168-16,0 0-224 0,0 0-48 0,0 0-16 0,10 0-816 0,0 5-176 15,0 2-16-15,1 4-16 0,1 1-240 0,0 4 128 16,0 1-128-16,1 5 0 0,-1 5 0 0,-1 2 128 15,0 3-128-15,-4 4 0 0,-1 3 0 0,-4 4 0 16,-4 1 0-16,-3 1 0 0,-4 0 0 0,-7 1 0 16,-5 3 0-16,-6 0 0 15,-3 1-1216-15,-1-1-320 0,0-4-80 0,2-1-16 16,-1-4 416-16,3-4 64 0,-3-4 32 0,-2-2-9520 16,-4-6-1904-16</inkml:trace>
  <inkml:trace contextRef="#ctx0" brushRef="#br0" timeOffset="110570.08">16560 16417 9215 0,'-11'-7'400'0,"4"4"96"0,-2 0-496 0,0 1 0 0,-1 1 0 0,0 2 0 0,0 1 3696 0,-1 2 640 15,-1-1 128-15,-1 4 16 16,2 3-2816-16,-1 4-576 0,-1 2-128 0,0 4 0 0,-1 4-64 0,1 3 0 16,-1 5 0-16,3 5 0 0,0 5-256 0,2 4-64 15,2 2-16-15,3 3 0 0,0-3-144 0,4 2-32 16,1-1 0-16,3 1 0 0,4-2-256 0,3-1-128 15,3-3 0-15,4 0 128 0,2-4-128 0,3-2 0 16,2-2-160-16,5-5 160 16,3-5-2432-16,3-3-400 0,4-7-80 0</inkml:trace>
  <inkml:trace contextRef="#ctx0" brushRef="#br0" timeOffset="111024.57">18655 16250 32255 0,'0'0'2864'0,"-4"-8"-2288"0,1 0-576 0,3 8 0 15,0 0 576-15,0 0 16 0,0 0 0 0,0 0 0 16,0 0-592-16,0 0-336 0,-4 8 32 0,-1 2 16 16,2 1 288-16,1 4 0 0,0 5 0 0,1-2 0 15,1 1 0-15,0 1 256 0,2 1-64 0,0 0 0 16,0-3-48-16,3 0-16 0,-1-1 0 0,1-3 0 16,2-3 0-16,1-1 0 0,-2-4 0 0,2 0 0 0,-8-6 256 0,13 2 64 15,0-2 0-15,1-2 0 0,-1-3 64 0,1-1 32 16,3-2 0-16,-1-4 0 0,1-3-272 0,-2-3-48 15,2-2-16-15,-3-1 0 0,-2-2-64 0,-1 3-16 16,-1 2 0-16,0 2 0 0,-5 4 176 0,0 2 16 16,-2 3 16-16,-3 7 0 0,0 0 80 0,0 0 16 15,0 0 0-15,0 0 0 0,-4 11-432 0,0 3 0 0,1 5 128 16,0 2-128-16,-2 1 0 0,2 1 0 0,0 2-160 0,-2 0 160 16,3 1-224-16,0-1 48 0,-1 0 16 0,0 2 0 31,1-1-592-31,0-1-112 0,0-1-32 0,2-2 0 15,1-2-1424-15,2-1-304 0,3-4-48 0</inkml:trace>
  <inkml:trace contextRef="#ctx0" brushRef="#br0" timeOffset="111306.46">19150 16831 21183 0,'-6'-4'1888'0,"6"4"-1504"0,-4-6-384 0,4 6 0 0,0 0 4352 0,0 0 816 15,4-6 144-15,4 2 48 0,3 2-4464 0,5 0-896 16,5 0-144-16,5-1-48 0,2 0 192 0,1 1-144 16,-2-2 144-16,0-1-128 0,-5 0 128 0,-1 0 0 15,-2 2 0-15,-2 2 0 0,-3-2 0 0,-2 1 0 16,-1-1 0-16,-11 3 128 0,0 0-128 0,0 0 0 15,0 0 0-15,0 0 0 16,0 0-480-16,0 0-112 0,0 0-32 0,0 0 0 16,0 0-2000-16,-4 8-384 0,4-8-96 0</inkml:trace>
  <inkml:trace contextRef="#ctx0" brushRef="#br0" timeOffset="111949.33">19668 16915 9215 0,'0'0'816'0,"0"0"-656"0,-6 6-160 0,6-6 0 0,-6 7 2704 0,6-7 512 15,0 0 112-15,-5 7 0 0,5-7-1408 16,0 0-304-16,0 0-48 0,0 0-16 0,0 0-16 0,0 0 0 16,0 0 0-16,0 0 0 0,0 0-176 0,11-4-32 15,0-1-16-15,0-2 0 0,-1 0-608 0,2-2-112 16,2-2-16-16,2-1-16 0,3-3-224 0,1-2-32 15,2-4-16-15,-2-3 0 0,5-5-144 0,0-2-16 16,0-1-128-16,2-2 192 0,-1-1-192 0,0 1 128 16,1-2-128-16,-7 4 0 0,-1 2 128 0,-3 5-128 15,-4 1 0-15,-4 6 144 0,-3 4-144 0,-2 4 0 16,-3 3 0-16,0 7 0 16,0 0-448-16,0 0-112 0,-9 2-16 0,-4 3-16 15,-3 5-480-15,-1 3-80 0,0 2-32 0,-2 3 0 16,0-1 400-16,2 4 80 0,-1 1 0 0,3-1 16 0,2-3 432 0,3-1 64 0,2 1 32 0,3 0 0 15,1-2 160-15,4 0 0 0,4-2 0 0,0-2 128 16,1 0 416-16,2 1 96 0,3 3 0 0,1-1 16 16,1-1-96-16,2 2-32 15,3-1 0-15,-1 2 0 0,1-1-64 0,-1-2-16 0,1 0 0 0,-2 0 0 16,1-1-128-16,-3 0-48 0,-2 1 0 0,0-3 0 0,-1 0-128 0,-1-3-16 16,-3 0-128-16,0-1 192 0,-6-7-64 0,5 6 0 15,-5-6-128-15,7 6 192 0,-7-6-48 0,0 0-16 16,9 4 0-16,-9-4 0 0,8 2-128 0,1-2 0 15,-1-1-160-15,0 0 160 16,-1-2-992-16,2-2-96 0,1 0-32 0,2-3-9888 16,2 1-1984-16</inkml:trace>
  <inkml:trace contextRef="#ctx0" brushRef="#br0" timeOffset="112121.17">20374 16851 20271 0,'0'0'1792'0,"0"0"-1424"15,0 0-368-15,0 0 0 0,0 0 2784 0,-8 6 480 16,3 0 112-16,-1 2 16 0,2 1-2048 0,0-1-384 15,-1 0-96-15,1 1-16 0,-1 1-320 0,3 0-64 16,1 0-16-16,0 0 0 0,1-1-160 0,1 1-32 0,1-1-16 16,2 0 0-16,-4-9 32 0,4 10 16 0,3-2 0 0,-7-8 0 15,7 5-80-15,2-1-16 0,1-1 0 0,1-3 0 16,0-3-320-16,0 0-80 0,2-2-16 0,2-3 0 31,0-1-1632-31,3-1-336 0,-1-2-64 0,1 0-12784 0</inkml:trace>
  <inkml:trace contextRef="#ctx0" brushRef="#br0" timeOffset="112277.4">20568 16837 15663 0,'-11'-7'1392'0,"3"3"-1120"0,-1-3-272 0,0 2 0 16,0-1 3200-16,0 2 576 0,-1-1 112 0,1 1 16 15,0 0-1488-15,2 0-304 0,0 0-64 0,7 4-16 16,-6-3-912-16,6 3-176 0,0 0-48 0,0 0 0 16,0 0-688-16,0 0-208 0,0 0 0 0,0 0 128 15,0 0-1248-15,0 0-240 0,0 0-48 0,0 0-9728 16,10 3-1920-16</inkml:trace>
  <inkml:trace contextRef="#ctx0" brushRef="#br0" timeOffset="112856.6">20403 16162 25791 0,'0'0'2304'0,"0"-8"-1856"0,1-2-448 0,1 1 0 16,-2 9 864-16,1-9 80 0,-1 9 16 0,0 0 0 15,2-8-144-15,-2 8-32 0,0 0 0 0,0 0 0 16,0 0-320-16,0 0-64 0,0 0-16 0,3 8 0 16,-3 1-64-16,-2 3-32 0,-1 1 0 0,1 3 0 15,0 0-288-15,1 2 0 0,-1-1 128 0,4 1-128 0,1 1 0 0,-1-2 0 16,0 1 128-16,2-2-128 0,0 1 0 15,3-4 0-15,0-3 0 0,3-1 0 0,0-3 0 0,1 0 160 16,0-2-32-16,1-2 0 0,0-3 16 0,2-1 0 16,0-2 0-16,0-3 0 0,-1-3 32 0,2-3 0 15,0-1 0-15,-1-3 0 0,-2-1 144 0,-1 0 16 16,-2 0 16-16,-1 2 0 0,-3 2 192 0,-1 0 32 16,-2 2 16-16,-1 3 0 0,-1 9 144 0,0 0 32 15,0 0 0-15,0 0 0 0,0 0-256 0,0 0-64 16,-7 6 0-16,2 3 0 0,-1 3-448 0,0 3 0 15,-1 3 0-15,1 3 0 0,0 3-160 0,0 1 160 0,-2 2-128 16,2-1 128-16,2 0-224 0,0-1 32 0,0-3 16 0,3-1 0 31,1-3-400-31,0-1-64 0,0-3-32 0,1-2 0 16,1-1-1152-16,2-2-224 0,-4-9-64 0,0 0-13760 0</inkml:trace>
  <inkml:trace contextRef="#ctx0" brushRef="#br0" timeOffset="113780.39">21427 14388 22111 0,'-1'-11'1968'0,"1"3"-1584"0,0-3-384 0,1 2 0 31,0 0 1808-31,2 0 288 0,1 1 48 0,0 2 16 0,1 0-1760 0,4 1-400 16,2-2 0-16,2 0 0 0,2 1 0 0,1-1 0 0,3 1 0 0,0-1 0 16,-1 2 128-16,2 0 0 0,2 1 16 0,-1-1 0 15,0 2 288-15,-3-1 48 0,0-1 16 0,1 2 0 16,-3 1-48-16,2 1 0 0,1 1 0 0,-2 1 0 0,1 0-64 0,-2 1-32 16,0 2 0-16,-1 1 0 0,1-1-160 15,-2 2-16-15,-1 0-16 0,1 2 0 0,2 1 32 0,-2 1 0 16,-1 2 0-16,-1 0 0 0,1 2 48 0,-1 2 16 15,0-1 0-15,0 3 0 0,-1 0-64 0,-1 3 0 16,-1-1 0-16,-1 1 0 0,1 1-48 0,0 2-16 16,0 3 0-16,-2-1 0 0,1 0-128 0,0 1 0 15,-2-1 144-15,0 1-144 0,-2-1 0 0,1 3 128 16,-1-2-128-16,-2 4 0 0,1 1 128 0,-1 1-128 16,0-1 160-16,0 3-160 0,-1 3 176 0,3 2-176 15,-2 0 192-15,-1 2-192 0,-1 1 192 0,-1 2-64 16,0 2 0-16,0 0-128 0,-2 1 176 0,1 3-176 0,-1 3 160 15,-2 1-160-15,2-3 192 0,-3 1-64 0,-1 1-128 0,-1 1 192 16,1 0-192-16,-1 3 144 0,1 1-144 0,1-2 128 16,0 0-128-16,1-1 0 0,-2 1 144 0,2-1-144 15,-1-1 0-15,1 2 144 0,-1 0-144 0,1-1 0 16,-1-2 144-16,-1-1-144 0,1-4 0 0,-1 2 144 16,1 2 32-16,-1-3 0 0,0 1 0 0,1-3 0 15,0-4 96-15,1-3 32 0,-2-2 0 0,3-3 0 16,-1-2-16-16,1-1 0 0,0-1 0 0,-1 0 0 15,1-1-64-15,1-3-16 0,0-1 0 0,-1-3 0 16,1 0 32-16,-1-3 0 0,0-2 0 0,1-4 0 16,-1-2 32-16,0 0 16 0,-2-3 0 0,0-1 0 15,-2 0-32-15,-1-1-16 0,-2-2 0 0,-2 1 0 0,-2 0-64 0,-2 1-16 16,-1-1 0-16,-2-1 0 0,-1 1-160 0,-4 2 192 16,-2-2-192-16,-1 1 192 0,-5 0-192 0,-4 0 0 15,-2-2 0-15,-2 2 0 16,0 0-1264-16,3 0-176 0,0 2-32 0,2 1-11904 15,1 0-2384-15</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1T13:17:50.082"/>
    </inkml:context>
    <inkml:brush xml:id="br0">
      <inkml:brushProperty name="width" value="0.05292" units="cm"/>
      <inkml:brushProperty name="height" value="0.05292" units="cm"/>
      <inkml:brushProperty name="color" value="#FF0000"/>
    </inkml:brush>
  </inkml:definitions>
  <inkml:trace contextRef="#ctx0" brushRef="#br0">4018 935 4607 0,'0'0'400'0,"0"-5"-400"0,0-1 0 0,0 1 0 16,0-1 3328-16,3-1 592 0,-3 1 112 0,1-1 32 16,1 0-1744-16,-1 0-336 0,0 0-80 0,1 2-16 15,0-2-480-15,0 2-112 0,-2 5-16 0,0 0 0 16,3-5-368-16,-3 5-80 0,0 0 0 0,0 0-16 16,0 0-144-16,0 0-32 0,0 0 0 0,3 7 0 15,-1 2-256-15,-1 3-64 0,-1 3-16 0,-2 3 0 16,-1 3-48-16,-3 3-16 0,0 5 0 0,-1 2 0 15,0 2-48-15,0 3-16 0,-2-1 0 0,0 2 0 16,1 1-176-16,2-2 0 0,-2-1 144 0,1-2-144 0,2-2 0 0,-1 0 0 16,1-4 0-16,2 0 0 0,-1-3 128 0,2-3 16 15,0-3 0-15,2-2 0 0,2-3 192 0,0-2 48 16,2-1 0-16,0-1 0 0,2-3-64 0,1 0-16 16,1-2 0-16,2 0 0 0,0-2 16 0,2-1 0 15,2-1 0-15,2-1 0 0,-1 0-96 0,4 0-16 16,-2-2 0-16,2 1 0 0,0 0-208 0,-1 1 0 15,1 0-144-15,-1-1 144 0,-2-1-288 0,1 2 32 16,-3 0 16-16,0 1 0 16,-1 1-2016-16,1-1-416 0,-2 1-80 0,-2 0-13296 0</inkml:trace>
  <inkml:trace contextRef="#ctx0" brushRef="#br0" timeOffset="344.45">4371 1516 28271 0,'0'0'1248'0,"0"0"272"0,0 0-1216 0,0 0-304 0,0 0 0 0,0 0 0 16,0 0 864-16,0 0 112 15,7-1 32-15,0 0 0 0,0 0-128 0,1-2-32 0,-1 0 0 0,2-1 0 16,1-1-592-16,0 0-128 0,-1-1-128 0,1-1 176 16,0-1-176-16,0-1 128 0,1-2-128 0,-4 0 128 15,0-1 0-15,-1 0-128 16,0 0 192-16,-2 1-64 0,-1-1-128 0,-1 2 0 0,-2 1-192 0,-1 1 192 0,-2 2 0 0,0 1 0 15,-3 2 0-15,-1 1 128 0,-1 2 112 0,1 2 16 16,-1 2 0-16,-1 3 0 0,-2 1-32 0,2 2 0 16,-1 2 0-16,2 2 0 0,-1 2-48 0,1 2-16 15,1-3 0-15,2 2 0 0,-1-1 0 0,3 1 0 16,1-1 0-16,2 0 0 0,1-2 80 0,1 0 16 16,0 0 0-16,3-1 0 0,0-1-256 0,2-1 0 15,0-2 128-15,0 0-128 16,2-2-192-16,2 0-96 0,1-2-16 0,4 0 0 15,0-4-1424-15,3-1-304 0,1-3-48 0,3-3-13024 0</inkml:trace>
  <inkml:trace contextRef="#ctx0" brushRef="#br0" timeOffset="532.2">4844 1304 15663 0,'0'0'688'0,"-4"-4"144"0,-2 1-656 0,2 0-176 16,4 3 0-16,0 0 0 0,-6-3 4304 0,6 3 832 15,0 0 176-15,-5 3 16 0,2 1-3216 0,-2 3-640 16,3 1-128-16,0 3-16 0,-2 2-880 0,2 1-192 15,1 2-16-15,0 4-16 0,1 2-32 0,0 2 0 16,-1 1 0-16,0 1 0 0,1 0 176 0,-1 2 16 16,0-2 16-16,0 2 0 0,1-1-576 0,0 0-112 15,-2-1-32-15,4-2 0 16,-2 0-304-16,0-2-64 0,0-2-16 0,0-2 0 16,1-2-2288-16,0-2-464 0,0-5-80 0</inkml:trace>
  <inkml:trace contextRef="#ctx0" brushRef="#br0" timeOffset="845.4">4709 1664 28159 0,'0'0'1248'0,"-1"-4"256"0,0 0-1200 0,1 4-304 0,2-6 0 0,1 2 0 0,3-1 576 0,-2 1 48 16,6-1 16-16,2 1 0 15,2 0-224-15,2-2-32 0,0-2-16 0,4 2 0 16,2-3-368-16,1 0 0 0,1-2 0 0,2-1 0 16,-1-2 0-16,1-3 128 0,0 1-128 0,-2-2 0 0,-2-2 128 0,-2 0-128 15,-3 0 160-15,0 0-160 0,-4 0 160 0,-2 1-160 16,-4 2 160-16,-2 0-160 0,-5 2 384 0,-1 3 0 31,-3 1-16-31,-1 2 0 0,0 1 592 0,-2 3 128 0,-1 0 32 0,0 4 0 0,-2 2-288 0,1 3-64 16,-1 0-16-16,1 5 0 0,1 3-432 0,1 3-64 15,-1 3-32-15,1 4 0 0,2 3-96 0,1 3-128 16,-1 0 176-16,3 2-176 0,1 1 176 0,1 0-176 16,1 0 160-16,1-2-160 0,-1 0 160 0,1 1-160 0,1-1 160 0,0 1-160 15,1-4 160-15,-1 1-160 16,1-2 160-16,-1 0-160 0,1 1 0 0,-1-3-256 15,-1-2 16-15,-1-3 16 16,0 0-2400-16,-1-3-464 0,-1-3-112 0</inkml:trace>
  <inkml:trace contextRef="#ctx0" brushRef="#br0" timeOffset="985.97">4829 1817 40543 0,'0'0'3600'0,"0"0"-2880"0,0 0-576 0,7-4-144 15,1-1-192-15,3 1-80 0,2 0-16 0,4 0 0 16,2 0 288-16,3 0-128 0,4-1 128 0,3 0 0 15,1 0 0-15,4 2 0 0,2 1 0 0,-1 0 0 32,0-2-1984-32,-1 0-304 0</inkml:trace>
  <inkml:trace contextRef="#ctx0" brushRef="#br0" timeOffset="1362.04">3751 2188 19343 0,'-24'-7'1728'0,"15"6"-1392"15,0 0-336-15,1 0 0 0,1-1 3152 0,2 1 560 16,2 0 128-16,3 1 0 0,0 0-2048 0,0 0-400 0,0 0-96 0,10-1-16 15,2 1-528-15,4-2-112 16,5 0-32-16,6 0 0 0,3 0-400 0,5-1-80 0,1-3 0 0,5 1-128 16,4-2 128-16,4 0-128 0,4 2 0 0,2-1 0 15,3 1 0-15,2-1 0 0,-4 1 0 0,0 0 0 16,-1 1 128-16,-2 2-128 0,-3 1 0 0,0 0 0 0,-3-2 128 0,-3 3-128 16,-3 3 0-16,-6-1 0 15,-4 0 0-15,-5 1 128 0,-4 2-128 0,-3-1 0 0,-4-1-176 0,-3 2-144 16,-2 0-16-1,-3 1-16-15,-3-1-688 0,-2 2-144 0,0 1-32 16,-4 0 0-16,-2 1-2160 0,-1 2-432 0</inkml:trace>
  <inkml:trace contextRef="#ctx0" brushRef="#br0" timeOffset="2004.34">4343 2805 18431 0,'-16'4'816'0,"10"-1"160"0,-4-2-784 0,2 1-192 15,0 1 0-15,1 1 0 0,-1-2 2112 0,2 1 384 16,1 0 80-16,5-3 16 0,0 0-1088 0,0 0-224 16,0 0-32-16,0 0-16 0,0 0-512 0,0 0-96 0,0 0-32 0,0 0 0 15,0 0 48-15,0 0 0 0,0 0 0 16,0 0 0-16,0 0-256 0,0 0-32 15,0 0-16-15,0 0 0 0,0 0 0 0,0 0 0 0,0 0 0 0,0 0 0 16,0 0-16-16,0 0-16 0,0 0 0 0,0 0 0 16,0 0-96-16,0 0-16 0,0 0 0 0,0 0 0 15,0 0-48-15,0 0-16 0,0 0 0 0,0 0 0 16,0 0-432 0,0 0-80-16,0 0-32 0,0 0 0 0,0 0 608 0,0 0 128 0,0 0 32 0,0 0 0 15,0 0-352-15,0 0 128 0,0 0-128 0,0 0 0 16,0 0 208-16,5-2-16 0,2-1-16 0,0 0 0 15,0-1-16-15,2-1 0 0,1-3 0 0,1-2 0 0,0-1-160 0,2-2 192 32,3-2-192-32,0-1 192 0,2-1-192 0,-1-3 0 0,0-4 144 0,0 0-144 0,1 0 0 0,0 0-208 15,-2-1 16-15,-2 1 16 16,-3 2-528-16,-1 3-128 0,-3 3 0 0,-4 4-16 16,-1 4-320-16,-1 1-64 0,-1 7-16 0,-4-2 0 15,-3 3-160-15,-1 3-48 0,-4 3 0 0,-1 3 0 16,1 1 752-16,-1 2 128 0,0 1 48 0,0 1 0 0,1-1 368 0,2-1 160 15,2 0-128-15,3-1 128 0,0-1 208 0,2 0 128 16,2 0 32-16,1 0 0 0,0 0 528 0,3 0 96 16,1 0 32-16,1 1 0 0,0 1-144 0,2-1-32 0,0 1 0 0,0 0 0 15,1 1 64-15,1 2 16 16,1 0 0-16,0 0 0 0,1 0-32 0,0 1-16 0,0-1 0 0,1 0 0 16,0-3-224-16,0-1-32 15,0 1-16-15,-2-1 0 0,0-2-176 0,0 0-48 0,-2-2 0 16,1-2 0-16,0-1-144 0,-1-2-48 0,-1-1 0 0,1-2 0 15,0 0-32 1,1-1-16-16,-1-2 0 0,2-3 0 0,-3-1-144 0,3-4-176 0,2-3 48 0,1-4 0 16,0-5-2192-1,4-6-432-15,2-4-96 0</inkml:trace>
  <inkml:trace contextRef="#ctx0" brushRef="#br0" timeOffset="2567.08">5269 688 26655 0,'-2'-10'1184'0,"2"4"240"0,-2 2-1136 0,5-1-288 0,1 0 0 0,-1 0 0 16,2 0 208-16,-2 1-16 0,0-2 0 0,1 3 0 15,1-1 576-15,1 2 128 0,0 1 0 0,1 1 16 16,-1 0-464-16,3 3-112 0,-1 3-16 0,2 2 0 16,1 0-32-16,-1 5-16 0,0 1 0 0,0 3 0 15,-2 4 48-15,1 5 16 0,0 1 0 0,-1 6 0 16,-1 5-80-16,0-2-32 0,2 8 0 0,-5 8 0 0,1 7-16 0,-1 9 0 15,-3 9 0-15,-1 7 0 0,0 5-208 0,-1 4 144 16,-1 6-144-16,-3 25 128 0,-1-10-128 0,-2-4 0 16,-1-3 0-16,-2-7 128 0,-1-6 0 0,-3-6-128 15,-3-5 192-15,-2-4-64 0,-2-6 80 0,3-19 16 16,-6 1 0-16,-2-3 0 0,-5-2 32 0,-2-2 0 16,-4 0 0-16,-2-2 0 15,-3-1-1648-15,-12 8-320 16,1-6-64-16,-3-6-13328 0</inkml:trace>
  <inkml:trace contextRef="#ctx0" brushRef="#br0" timeOffset="3005.64">3568 526 26655 0,'0'0'1184'0,"0"0"240"0,-3-3-1136 0,-2-1-288 0,0 3 0 0,-2 1 0 0,0 1 272 0,-2 3 0 15,-1 1 0-15,1 3 0 0,0 3 192 0,1 3 48 16,-3 4 0-16,1 3 0 0,0 4-64 0,-2 3-16 16,-3 5 0-16,-3 14 0 0,-1-1 16 0,0 4 0 15,1 4 0-15,0 5 0 0,0 4-160 0,2 2-32 16,-1 1 0-16,3 5 0 0,2 5 80 0,2 1 16 16,3 0 0-16,2 3 0 0,2-1-96 0,3 3 0 15,2 1-16-15,3 1 0 0,3-2-112 0,3 3-128 16,2 0 176-16,4-2-176 0,4-2 160 0,2-3-160 31,2-2 128-31,1-5-128 0,1-4 192 0,1-3-32 0,2-4-16 0,3-3 0 0,2-5-320 0,3-3-64 16,1-6-16-16,4-6 0 15,3-5-2144-15,3-7-432 0</inkml:trace>
  <inkml:trace contextRef="#ctx0" brushRef="#br0" timeOffset="3444.39">5688 2885 24879 0,'0'0'1088'15,"0"0"256"-15,5 5-1088 0,1-1-256 0,-1 1 0 0,1-1 0 0,-1 0 608 0,1 0 64 16,-1-2 16-16,-5-2 0 0,7 2-128 0,-2-1-32 16,-5-1 0-1,7 1 0-15,-7-1 0 0,0 0 0 0,6-1 0 0,-6 1 0 0,0 0 64 0,0 0 16 32,0 0 0-32,0 0 0 0,-2-6 160 0,0 0 48 0,2 6 0 0,-5-4 0 0,-3 0 112 0,-1 4 32 31,-1 0 0-31,-3 1 0 0,-2 3-400 0,-2 2-80 15,0 3-16-15,-1 1 0 0,-1 1-272 0,2 3-64 0,0 2-128 0,2 2 192 0,1 1-192 0,1 0 144 32,5 0-144-32,1 0 128 0,0 0 0 0,3 0-128 15,2-2 192-15,2 0-64 0,0-1 64 0,3 0 0 0,2-1 0 0,1-2 0 16,2-1 0-16,3-1 0 0,2-1 0 0,4-2 0 16,2-1-192-16,3-3 0 0,3-2 0 0,-2-2 0 31,1-2-624-31,2-3 0 0,4-5 0 0,1-5-11936 0,3-2-2400 0</inkml:trace>
  <inkml:trace contextRef="#ctx0" brushRef="#br0" timeOffset="4180.66">6636 1670 25791 0,'0'0'2304'0,"0"0"-1856"16,0 0-448-16,0 0 0 0,0 0 1584 0,-5-1 208 16,-1 2 64-16,6-1 0 0,0 0-304 0,0 0-48 15,6 1-16-15,1 0 0 0,3 0-784 0,3 1-176 0,2-1-16 0,0 1-16 16,0-2-352-16,3 0-144 0,0 0 128 0,0-2-128 16,1 0 0-16,-2 1-144 0,0 0 0 15,0 0 0 1,-1 0-2816-16,2 0-560 0</inkml:trace>
  <inkml:trace contextRef="#ctx0" brushRef="#br0" timeOffset="4362.92">6595 1902 38527 0,'0'0'1712'0,"0"0"336"0,0 0-1632 0,0 0-416 0,0 0 0 0,0 0 0 0,0 0 320 0,0 0 0 15,5 5-16-15,0 1 0 16,3-2 272-16,3 1 48 0,2-1 16 0,4 1 0 0,0-2-400 0,5 0-80 15,1-1-16-15,2-3 0 0,2 0-416 0,4-1-96 16,2-2-16-16,1-2-11968 16,2-1-2384-16</inkml:trace>
  <inkml:trace contextRef="#ctx0" brushRef="#br0" timeOffset="5167.42">9483 899 31327 0,'0'0'1392'0,"-2"-2"272"0,-4-2-1328 0,1 0-336 0,-1-1 0 0,1 1 0 16,-1-3 864-16,2 1 96 0,2-1 32 0,-1 2 0 16,3-3 128-16,3 0 32 0,-2 0 0 0,3-3 0 15,3-2-752-15,0 5-144 0,4-2-16 0,-1 0-16 16,3 0-224-16,3 0 0 0,-1 1 0 0,2 2 0 15,-2 1 0-15,-1 2 0 0,0-1-128 0,-1 4 128 16,0 2 0-16,-2 3 0 0,-2 2-128 0,1 5 128 16,-1 3 0-16,-4 3 0 0,-3 2 0 0,-2 4 0 15,-3 3 176-15,-4 3-176 0,-3 2 192 0,-2 2-192 0,-3 5 128 0,-3 1-128 16,1 0 0-16,-3-3 0 0,1-1 0 16,2-5 0-16,1-2 0 0,3-4 0 0,-1-1 0 0,2-4 0 15,1-4 160-15,2-2-160 0,1-2 592 0,3-3 48 16,1-1 0-16,2-3 0 0,2-4-64 0,0 0 0 15,0 0 0-15,0 0 0 0,0 0-304 0,8 3-64 16,1 2-16-16,3-3 0 0,1-2-192 0,2 0 0 16,2 0 0-16,0 0 0 0,2 0 0 0,0 0 0 15,2 0 0-15,0 0 0 0,3 0-256 0,1-1-112 16,-1-1-16-16,2 1 0 16,1-3-2208-16,1 0-448 0,-2-2-96 0</inkml:trace>
  <inkml:trace contextRef="#ctx0" brushRef="#br0" timeOffset="5527.96">10206 975 12895 0,'0'0'1152'16,"0"0"-928"-16,0 0-224 0,0 0 0 15,0 0 4896-15,0 0 928 0,-6 0 192 0,1 2 48 16,-2 2-4400-16,0 4-864 0,0 2-176 0,-1 3-48 16,0 4-144-16,-1 1-48 0,0 2 0 0,-2 2 0 15,0 0-144-15,0 0-48 0,0 0 0 0,0 0 0 16,2 1-64-16,0-3 0 0,1-4-128 0,3 0 192 15,-1-4-64-15,2 0-128 0,1-4 176 0,1-2-176 16,2-6 288-16,0 0-48 0,0 0-16 0,0 0 0 0,0 0 32 0,3-5 0 16,1-4 0-16,2-3 0 0,0-5-256 0,3-2 0 15,2-4 0-15,1-3 0 0,2-2-192 0,2-2 192 16,-1-1-192-16,-1 4 192 0,0 1-144 0,-2 4 144 16,0 4 0-16,-1 3-144 0,-1 4 144 0,-1 3 256 15,-2 2-64-15,1 3-16 0,-1 3 16 0,-1 2 0 16,1 3 0-16,-1 4 0 0,1 3 0 0,0 3 0 15,-1 1 0-15,1 3 0 0,-1 2-32 0,1 1 0 16,-2 0 0-16,2 1 0 0,-3 1-160 0,1-1 128 16,-2 0-128-16,0-1 128 0,1-1-128 0,-1-1 0 15,-1-1 144-15,3-3-144 16,-2 1-336-16,0-4-144 0,1-2-32 0,-2-1 0 16,0-3-1680-16,0-1-352 0,-2-6-64 0</inkml:trace>
  <inkml:trace contextRef="#ctx0" brushRef="#br0" timeOffset="5715.88">9945 1077 37775 0,'-3'-6'3360'0,"-1"0"-2688"0,1-2-544 0,1 0-128 16,1 3 448-16,1-1 48 0,0 6 16 0,4-5 0 16,2-2-240-16,2 2-32 0,6-1-16 0,3 1 0 0,4-2-224 0,4 2-192 15,4-1 48-15,3 1 0 16,3-1-816-16,1 0-144 0,1-2-48 0</inkml:trace>
  <inkml:trace contextRef="#ctx0" brushRef="#br0" timeOffset="6106.46">10731 798 13823 0,'0'0'608'0,"0"0"128"0,0 0-592 16,0 0-144-16,0 0 0 0,0 0 0 0,0 0 1984 0,5-5 352 15,-5 5 80-15,2-3 16 0,-2 3-768 0,3-6-160 16,-3 6-32-16,4-4 0 0,-1 0-176 0,-3 4-32 16,3-5-16-16,-3 5 0 0,5-4-64 0,-5 4-16 0,5-4 0 0,-5 4 0 15,6-3-288-15,-6 3-64 16,0 0-16-16,0 0 0 0,0 0-368 0,0 0-80 0,0 0-16 0,0 0 0 15,0 0-208-15,0 0-128 0,0 0 128 0,0 0-128 16,0 0 0-16,0 0 0 0,0 0 0 0,2 7 0 16,-1-1-192-16,0 0-48 0,-1-6-16 0,1 5 0 31,-1-5-256-31,1 7-64 0,-1-7-16 0,1 5 0 16,-1-5-736-16,0 0-144 0,0 0-16 0,0 7-16 0,0-7-304 0,0 0-64 0,0 0-16 0,0 0 0 15,0 0 624-15,0 0 128 0,0 0 32 0,0 0 0 0,0 0 704 0,0 0 144 16,0 0 16-16</inkml:trace>
  <inkml:trace contextRef="#ctx0" brushRef="#br0" timeOffset="6467.24">10489 659 35007 0,'-3'-7'3120'16,"-1"0"-2496"-16,-1-2-496 0,2 0-128 0,0-2 560 0,2 1 80 16,1-1 32-16,1 3 0 0,1 0 240 0,2 1 48 15,3-1 16-15,1 2 0 0,1-1-688 0,4 2-144 16,0 0-16-16,5 2-128 0,1 2 0 0,0 2 0 0,0 1 0 0,-6 4 0 16,0-1 144-16,0 3-144 15,-2 2 0-15,1 1 144 0,-3 2-144 0,-1 0 128 0,-3 0-128 0,0 5 128 16,-6 2 0-16,-3-2-128 0,-2 2 192 0,-3 0-64 15,-1 1-128-15,-2-2 160 0,1-3-160 0,0-2 160 16,1-1-160-16,2-4 0 0,1 0 0 0,1-3 128 16,2-2 48-16,4-4 0 0,0 0 0 0,0 0 0 15,0 0 80-15,0 0 32 0,0 0 0 0,5 3 0 16,4 0-160-16,1 0-128 0,3-2 192 0,1-1-192 16,4 0 0-16,0 0 0 15,-2-2 0-15,2 1 0 0,1 0-240 0,1 0-96 0,0-1-32 0,1 1 0 16,-1 1-1616-16,2 0-320 0,0 0-64 15</inkml:trace>
  <inkml:trace contextRef="#ctx0" brushRef="#br0" timeOffset="6718.23">11281 728 25791 0,'-6'-10'1152'0,"6"10"224"15,-3-5-1104-15,-1 0-272 0,4 5 0 0,0 0 0 0,-4-4 2720 0,4 4 480 16,-5-3 112-16,5 3 16 0,0 0-1888 0,-6 2-368 15,0 2-80-15,1 5-16 0,-1 1-560 0,1 3-112 16,-1 2-32-16,1 1 0 0,2 4-80 0,-2 1 0 16,1 1-16-16,0 1 0 0,1 0-16 0,0 2 0 15,1 2 0-15,1-2 0 0,-1 0-160 0,2-1 128 16,2 1-128-16,0-3 128 0,1-1-128 0,1-3 128 0,1 1-128 0,0-4 128 16,4 0-128-16,0-2 192 0,1-2-192 15,2 0 192-15,2-2-192 0,1-3 0 0,0 0 0 0,0-2 0 31,5-2-272-31,1-1-144 0,1-2-32 0,2-3 0 16,2-4-2016-16,-1-3-416 0,0-3-64 0</inkml:trace>
  <inkml:trace contextRef="#ctx0" brushRef="#br0" timeOffset="6889.59">11206 765 38351 0,'-8'-15'1696'0,"6"10"352"0,1-1-1632 0,1 1-416 16,0 5 0-16,1-7 0 0,1 1 192 0,2 1-32 15,3 1-16-15,2 0 0 0,2 2 48 0,3 0 16 16,5 0 0-16,-1 2 0 0,5 1-208 0,3-1 0 16,-2 2 0-16,2 0 0 0,2 2 0 0,-2-1-160 15,0-1 160-15,-2 1-128 16,-3 2-2112-16,-4 0-400 0,-4 2-96 0</inkml:trace>
  <inkml:trace contextRef="#ctx0" brushRef="#br0" timeOffset="7078.26">11123 974 39103 0,'-13'-4'1728'0,"8"3"368"0,5 1-1680 0,0 0-416 16,0 0 0-16,0 0 0 0,0 0 576 0,0 0 16 15,0 0 16-15,0 0 0 0,10 0-16 0,4 0 0 16,2 0 0-16,3 1 0 0,2-1-400 0,3 0-64 16,2 0-128-16,2 0 176 0,-2 0-176 0,1-1 0 15,0-1 144-15,-2 1-144 16,3 0-1216-16,-3 0-320 0,2 0-64 0</inkml:trace>
  <inkml:trace contextRef="#ctx0" brushRef="#br0" timeOffset="7655.63">9327 1791 17503 0,'-25'-3'768'0,"16"1"176"15,-2 0-752-15,-3-1-192 0,-1 0 0 0,2-2 0 0,3 1 3872 0,3 1 736 16,2-1 160-16,5 4 32 0,0 0-2704 0,0 0-544 0,0 0-96 0,0 0-32 15,7-1-720-15,6 0-160 0,2 0-32 0,6 0 0 16,3 0-304-16,7 0-64 16,6 0-16-16,7-2 0 0,1 1-128 0,9 1 160 0,8 0-160 0,5-2 160 15,4-2-160-15,3 1 0 16,4 1 144-16,6-1-144 0,3-1 0 0,3-1 128 0,0 1-128 0,6-2 0 0,6-1 0 0,0 1 144 16,-1-2-144-16,2 1 0 0,1 3 144 0,-3-1-144 15,-8 1 0-15,-5 1 144 0,-5 3-144 0,-5 1 0 16,-6 1 0-16,-5 1 0 0,-6-1 0 0,-8-1 0 15,-8 0 0-15,-6 0 128 0,-3 0-128 0,-7 0 0 16,-4 0 144-16,-5 1-144 0,-3 0 0 0,-4-1 128 16,-3 0-128-16,-2 0 0 0,-8 0 0 0,0 0-160 15,0 0 16-15,0 0 0 16,0 0-800-16,0 0-144 0,-5 6-48 0,-1 2 0 16,-4 1-2512-16,-1 1-496 0</inkml:trace>
  <inkml:trace contextRef="#ctx0" brushRef="#br0" timeOffset="8188.9">10253 2248 17503 0,'-21'-5'1552'0,"13"2"-1232"0,-1-2-320 0,2 1 0 16,0 1 4528-16,2-2 848 15,1 1 160-15,4 4 32 0,0 0-4192 0,4-4-848 0,2 0-160 0,5 1-48 16,5-2-192-16,3 3-128 16,5-1 160-16,1 1-160 0,5-1 0 0,3 2 0 0,2 2 0 0,3 1 0 15,3 0 0-15,0 1 0 0,-2-1 0 0,-1 0 0 16,-3 0 0-16,-3-1 0 0,-6-1 0 0,-4-1 0 16,-4-1 0-16,-5 1 144 0,-2 0-144 0,-3 0 192 0,-8 1-64 0,0 0-128 15,0 0 192-15,0 0-64 0,-8-2-256 0,-4 1-64 16,-5 0-16-16,-4 1 0 0,-5 1 80 0,-5 0 128 15,-2 0-208-15,-1 1 80 0,-1 2 128 0,0 0 0 16,-2 3 0-16,1 1 0 0,0 3 0 0,0 1 0 16,-1 1 0-16,1 1 0 0,-1 0 0 0,0 2 224 15,2 0-48-15,3 2-16 0,2-1-160 0,3 1 192 16,5-2-192-16,3 1 192 0,4-3-192 0,4 0 0 16,2 1 0-16,5-1 0 0,0-1 0 0,4 0 128 15,4 1-128-15,0-2 128 0,5-1 48 0,2 1 0 16,2-1 0-16,4 0 0 0,0-2-32 0,3-3 0 15,1-1 0-15,1-2 0 0,0-2-16 0,-1-2 0 16,-1-3 0-16,-3-1 0 0,-1-4 96 0,-3-1 16 16,-1-2 0-16,-3 0 0 0,-4-2 80 0,-2 0 32 0,0-2 0 0,-4 1 0 15,-2-1-32-15,-2 1-16 0,-3 1 0 0,-2 1 0 16,-3 0-304-16,-2 2 0 0,-1 3 128 0,0 0-128 31,-1 2-320-31,0 4-112 0,-1 0-16 0,2 4-16 16,0 3-560-16,3 1-128 0,1 4 0 0,1 0-16 0,1 1-2528 0,3 1-496 0</inkml:trace>
  <inkml:trace contextRef="#ctx0" brushRef="#br0" timeOffset="8846.39">10640 2658 7359 0,'0'0'656'0,"0"0"-528"16,0 0-128-16,0 0 0 0,0 0 3824 0,0 0 720 15,0 0 160-15,-4 5 32 0,-2 2-1904 0,1-2-368 16,0 1-80-16,1 0-16 0,-1 2-1008 0,2 0-208 15,2-1-32-15,0 2-16 0,0 1-640 0,2 1-128 0,1-1-16 0,1 1-16 16,2 0-128-16,1 0-32 16,2-1 0-16,0-1 0 0,2-2 128 0,2 0 32 0,1-1 0 0,0-2 0 15,0-2-160-15,2-1-16 16,-1-2-128-16,0-1 192 0,1-2-192 0,-1-2 0 16,0-2 128-16,1-2-128 0,-2-1 0 0,-2-1 176 0,-4-1-176 0,0 0 160 15,0-1-32-15,-2 0-128 0,0 1 192 0,-2 1-64 16,-2 2 64-16,0 1 0 0,-1 2 0 0,-1 0 0 0,1 7 320 0,0 0 64 15,-2-4 0-15,2 4 16 0,0 0-320 16,0 0-64-16,-2 6-16 0,-1 4 0 0,1 2-192 0,1 3 0 16,0 2-144-16,0 5 144 0,0 5-160 0,1 1 160 15,-1 3-160-15,0 3 160 0,-2 2 0 0,1 3-144 16,-1 1 144-16,1-1 0 0,-3 2 0 0,1 1 0 16,-1-1 0-16,1 0 0 0,1-1 0 0,-1-2 0 15,1 0 0-15,1-2 0 0,1-2 0 0,-2-2 0 16,0-2 0-16,2-4 0 0,-1-1 0 0,0-3 0 15,-1-1 128-15,-1-3-128 0,1-4 160 0,-1-2-32 16,-1-1-128-16,-1-3 192 0,-3-3 64 0,-1-1 16 16,-1-3 0-16,-2-1 0 0,-2-3 64 0,-2-4 16 15,-2-3 0-15,-2-3 0 0,1-3-48 0,1-1-16 16,1-3 0-16,3-1 0 0,1-2 160 0,6 1 48 16,2 0 0-16,3 0 0 0,4 1-352 0,7-1-144 15,5-1 128-15,3 1-128 0,6-1 0 0,4 2-192 16,3 1 0-16,2 2 16 15,1 1-896-15,2 3-176 0,0 2-32 0,2 2-16 16,3 2-1696-16,-2 3-336 0</inkml:trace>
  <inkml:trace contextRef="#ctx0" brushRef="#br0" timeOffset="9598.68">8656 367 21183 0,'-6'-12'1888'0,"6"12"-1504"0,-1-5-384 0,0-1 0 16,0-1 928-16,1 0 112 16,0 0 32-16,1 2 0 0,0-1-880 0,0 1-192 15,-1 5 0-15,2-4 0 0,1-2 0 0,0 2 0 16,-3 4 0-16,4-4 0 0,-4 4 256 0,6-1 128 16,-6 1 48-16,5 0 0 0,-5 0 400 0,6 1 64 15,-6-1 32-15,6 4 0 0,-1 1-176 0,-2 2-48 0,-1-1 0 0,-1 3 0 16,0 3-144-16,-1 0-48 0,0 0 0 0,-1 3 0 0,-1 1-240 0,-1 4-48 31,0 2-16-31,-1 2 0 0,0 8-208 0,-1 6 144 0,1 4-144 0,0 7 128 16,-1 5-128-16,0 6 0 0,0 8 0 0,-2 25 0 0,2 0 0 0,1 5 0 15,-1 3 0-15,1 3 128 0,1-1-128 0,1 4 0 16,2 3 144-16,0 0-144 0,2-3 272 0,1 0-16 16,3 3 0-16,1-2 0 0,1-2 320 0,1-6 64 15,0-2 16-15,0-4 0 0,2-3 112 0,2-6 32 16,-1-2 0-16,1-5 0 0,-2-4-352 0,0-4-64 15,-2-5 0-15,-1-4-16 0,1-8-176 16,-2-3-48-16,-2-6 0 0,0-4 0 0,-1-7 0 0,-2-6 0 16,-2-3 0-16,-2-5 0 0,-1-5 32 0,0-3 0 15,-5-4 0-15,-2-3 0 0,-2-4 112 0,-4-2 32 16,-1-3 0-16,-2-4 0 0,-2-3-192 0,0-3-128 16,-2-2 144-16,0-2-144 0,-2-2 0 0,1-1-128 0,2-2-16 15,0-1 0 1,1-2-336-16,2-1-64 0,3-1-16 0,0-1 0 15,3-2-1184-15,3-3-240 0,3-3-64 0,5-3-9600 0,4-3-1936 0</inkml:trace>
  <inkml:trace contextRef="#ctx0" brushRef="#br0" timeOffset="10223.85">8606 416 17855 0,'-11'-3'784'0,"11"3"176"0,-6-2-768 0,-1 1-192 0,0-1 0 0,2 1 0 16,-1 0 624-16,1 1 80 15,0-1 32-15,5 1 0 0,0 0 544 0,0 0 96 16,-6 0 32-16,6 0 0 0,0 0-320 0,0 0-64 0,0 0-16 0,0 0 0 15,0 0-288-15,10 2-48 0,4-1-16 0,7 0 0 16,3 0-48-16,7 0-16 16,6-1 0-16,5-1 0 0,4-1-48 0,7-1-16 0,7-2 0 0,9 2 0 15,7 0-320-15,5 0-64 0,5-2-16 0,9 0 0 0,8-1-128 0,7 2 0 16,5-4 0-16,8-1 0 16,3-1 128-16,6 0-128 0,4-1 0 0,3 0 128 15,0 0-128-15,-1 3 0 0,4 0 144 0,-7 2-144 0,-5 2 0 0,-5 4 0 16,-5 1 0-16,-7 1 0 15,-6 2 0-15,-7-1 0 0,-5 0 0 0,-7 2 0 16,-8 0 0-16,-9-2 128 0,-7-1-128 0,-7-1 128 16,-5 0 432-16,-6-1 80 0,-8-1 32 0,-3-2 0 15,-6 1 128-15,-3-1 32 0,-6 0 0 0,-1-1 0 0,-5 2-64 0,-3-1 0 16,-2 0 0-16,-1-1 0 0,-1 1-304 0,-7 3-64 16,0 0-16-16,0 0 0 0,3-3-256 0,-3 3-128 15,0 0 128-15,0 0-128 0,0 0-240 0,0 0-128 16,0 0-16-16,-7-3-16 15,-3 1-1776-15,-1 0-368 0,-2 1-64 0</inkml:trace>
  <inkml:trace contextRef="#ctx0" brushRef="#br0" timeOffset="10348.84">12366 331 36447 0,'0'0'1616'0,"0"0"336"0,0 0-1568 16,0 0-384-16,0 0 0 0,0 0 0 0,0 0 0 0,0 0-304 0,0 0 48 0</inkml:trace>
  <inkml:trace contextRef="#ctx0" brushRef="#br0" timeOffset="12406.45">14122 1579 19343 0,'0'0'848'0,"0"0"192"0,0 0-832 0,-3-7-208 16,1 1 0-16,1 0 0 0,0-2 1616 0,0 0 288 15,-1 0 48-15,1-1 16 0,1-3-208 0,0 0-32 16,0 0-16-16,2-2 0 0,1 1-560 0,2 1-96 15,-1-1-32-15,3 1 0 0,0 1-464 0,1 2-112 16,2 0 0-16,1 4-16 16,0 0-144-16,2 2-32 0,-2 2 0 0,0 4 0 0,-1 2-96 0,0 2-32 15,1 3 0-15,-2 6 0 0,-3 1 192 0,1 3 16 0,1 2 16 16,-2 0 0-16,-3 2-352 0,1 0 0 0,-1 1 0 0,0-1 128 16,-3 0-128-16,0-2 192 0,-1-2-64 0,1-2 0 15,-2-3-128-15,1-3 176 0,0-2-176 0,2-1 192 16,0-1-48-16,0-2 0 0,-1-6 0 0,0 0 0 15,0 0 160-15,0 0 16 0,5-6 16 0,1-1 0 0,1-2-32 16,-2-4-16-16,2-4 0 0,1-2 0 0,0-1-160 0,2-2-128 16,1-3 192-16,1 0-192 0,2-1 160 0,0 0-160 15,0 3 128-15,2 2-128 0,-2 4 0 0,0 2-144 16,-1 4 0-16,1 3 0 0,-1 3 144 0,-1 5-192 16,0 4 192-16,0 1-192 0,-1 4 192 0,0 2-160 15,0 2 160-15,-1 2-160 0,-1 0 160 0,1 1 0 16,0 2 0-16,-1-1 0 0,-1 1 0 0,1 0 0 15,0-2 0-15,-3 1 0 0,2-3 0 0,-1 0 0 16,-2-3 0-16,2-2 0 0,-1-3 0 0,1-3 144 16,-7-3-144-16,8 1 160 0,-3-1 32 0,3-4 16 15,-3-4 0-15,3-3 0 0,0-2-16 0,2-3 0 16,0-2 0-16,2-4 0 0,2-4-192 0,1 0 176 16,2-2-176-16,-1 2 160 0,2 3-160 0,1 3 0 15,-2 4 0-15,-1 3-176 0,-2 4 176 0,0 3-160 16,-1 4 160-16,1 2-160 0,-1 3 160 0,-1 3-128 15,0 2 128-15,-1 5-128 0,-1 1 128 0,0 2 0 16,0 1 0-16,0 0 0 0,-2 0 0 0,2 1 0 16,-1-2 0-16,1 1 0 0,1-2-256 0,1-2 0 0,1-1-16 15,2-1 0 1,0-2-1456-16,3-2-304 0,1-3-48 0,2-3-16 16,2-3-1072-16,2-4-224 0,-2-2-32 0</inkml:trace>
  <inkml:trace contextRef="#ctx0" brushRef="#br0" timeOffset="12954.34">15482 1276 15663 0,'-5'-4'1392'16,"-3"-1"-1120"-16,-2 2-272 0,-1 2 0 0,-1 1 4224 0,0 2 800 0,-3 1 160 0,-1 4 16 16,1 2-3520-16,-1 2-704 0,1 4-144 0,0 1-16 0,0 0-208 0,0 4-32 15,0 1-16-15,0 2 0 0,2 1-208 0,2-1-32 16,1 0-16-16,2-1 0 16,4-2-176-16,2-1-128 0,3-2 144 0,3 0-144 0,1-3 224 0,1-2-48 15,2-2-16-15,2-2 0 0,1-3-160 0,-1-2 0 16,2-3 0-16,2-4 128 0,1-1-128 0,0-4 160 15,1-2-160-15,1-4 160 0,1-4-160 0,-1-3 0 16,0-6 0-16,1 0 0 0,0-2 0 0,-2 1 0 16,0 2 0-16,-3 3 0 0,-3 3 0 0,-1 3 0 15,-4 4 0-15,-1 3 0 0,-1 3 432 0,-3 4 0 16,0 4 0-16,0 0 0 0,-3 5-80 0,-1 4-16 16,1 2 0-16,0 2 0 0,-1 3-336 0,1 1 0 15,0 4 0-15,1 1 0 0,0 0 0 0,1 1 0 16,1 0 0-16,1-1 0 0,2-1 0 0,1-2 0 15,2-1 0-15,0-3-128 0,3-1 128 0,1-2 0 0,1-2-144 0,1-2 144 16,2-1 0-16,2-4 0 16,-1-3-144-16,2-2 144 0,0-3-128 0,1-2 128 0,2-4-192 0,-2-4 192 15,1-2-192-15,1-6 64 0,1-7 128 0,1-3-208 16,-1-2 0-16,-1-4 0 0,1 0 0 0,-1-1 0 16,-2 2 208-16,-3 1 0 0,-4 4 0 0,-1 5 0 15,-2 1 304-15,-3 6 96 0,0 4 32 0,-2 2 0 16,-1 4 128-16,-1 4 16 0,-1 0 16 0,0 7 0 15,0 0-240-15,0 0-48 0,-4 7-16 0,-1 3 0 16,1 3-288-16,-1 3 160 0,-2 3-160 0,-1 3 128 16,2 1-128-16,-2 4 0 0,0 0 144 0,1 2-144 0,0-1 0 0,3 2 0 15,0 1 0-15,2 0 128 0,2-2-128 0,1 0 0 16,1-2 0-16,3 0 0 0,0-2 0 16,3-2 0-16,1-2-144 0,1-1 144 0,1-1-336 0,3-3 0 15,-1-1 0-15,1-2 0 16,1-4-1440-16,1-1-272 0,3-2-64 15,0-4-10320-15,-1-4-2064 0</inkml:trace>
  <inkml:trace contextRef="#ctx0" brushRef="#br0" timeOffset="13094.96">15870 1382 35583 0,'-8'-11'1584'0,"8"11"320"0,0 0-1520 0,-3-7-384 16,1 2 0-16,2 5 0 0,0-7 0 0,3 1 0 15,1 1 0-15,5 2 0 0,3-2 0 0,4 3 0 16,4 1 0-16,6 0 0 0,3 0-336 0,6 0 16 15,4 1 0-15,-1-3-15104 0</inkml:trace>
  <inkml:trace contextRef="#ctx0" brushRef="#br0" timeOffset="13737.04">16315 1543 33167 0,'0'0'2944'0,"0"0"-2352"16,0 0-464-16,0 0-128 0,0 0 416 0,0 0 64 15,0 0 16-15,1-6 0 0,1-2 400 0,3 0 64 16,0 1 32-16,2-2 0 0,1-1-544 0,0-1-128 0,2-2 0 0,0-2-16 16,-1-1-160-16,1 1-16 15,-1-3-128-15,-1-1 192 0,0-1-32 0,-1 2-16 0,-4 1 0 0,-1 2 0 16,-2 2 16-16,-1 2 0 0,-1 2 0 0,-1 2 0 0,-2 3 224 0,1 2 32 16,-4 1 16-16,0 3 0 0,0 2-304 0,-2 4-128 15,0 2 128-15,1 4-128 0,0 1 0 0,0 3 0 16,2 1-224-16,1 2 80 0,2 1 144 15,1 0-128-15,1-1 128 0,4-1-128 0,0 0 128 0,3-2-128 16,1-3 128-16,3 0-128 0,2-2 128 0,2 0-128 16,1-3 128-16,3-2-128 0,1-2 128 0,3-1 0 15,2-5-144-15,1-3 144 0,1-1 0 0,1-3-144 16,0-3 144-16,2-3 0 0,-5-4-192 0,1-3 192 0,0-4-192 0,0-1 192 16,-2 0-192-16,-3 1 192 15,0 1-192-15,-2 2 192 0,-4 2 0 0,-2 3 0 16,-2 3 0-16,-3 3 0 0,-3 2 448 0,0 2-16 15,-3 6 0-15,0 0 0 0,0 0-32 0,0 0 0 16,-6 6 0-16,0 3 0 0,-1 2-400 0,0 2 0 16,1 1 128-16,0 4-128 0,1 2 0 0,0-1 0 0,2 1 0 0,2 0-176 15,1 0 176-15,1-1 0 0,0-2 0 0,1 1 0 16,2-4 0-16,2 0 0 0,2 0 0 0,1-2-128 16,2-2 128-16,2-2 0 15,1-1 0-15,2-3-128 0,0 0-16 0,2-4 0 16,0-4 0-16,3-1 0 0,1-3-208 0,3-4-32 0,-1-3-16 0,0-5 0 15,0-4-528-15,0-4-96 0,-1-3-32 16,-1-1 0-16,-2 1 224 0,-2 0 32 0,-5 1 16 0,-3 4 0 0,-3 1 1168 16,-3 6 256-16,-2 1 32 0,-1 4 16 0,-1 3 400 0,-1 2 96 15,0 2 16-15,1 7 0 0,0 0-544 0,0 0-96 16,-5 3-32-16,-1 2 0 0,1 3-400 0,0 3-128 16,1 2 0-16,0 1 0 0,3 2 0 0,0 1 0 15,1 3 0-15,1 0 0 0,2 1 0 0,2 1 0 16,-1 1 0-16,3-1-144 0,0-1 144 0,1-1 0 15,5-2 0-15,0-1 0 16,0-3-640-16,2-1-32 0,3-2-16 0,1-2-11760 16,-1-3-2352-16</inkml:trace>
  <inkml:trace contextRef="#ctx0" brushRef="#br0" timeOffset="13893.28">17192 1123 41807 0,'-21'-21'1856'0,"12"14"384"0,0-2-1792 0,0 0-448 15,2 0 0-15,0 1 0 0,2 2-128 0,0 1-128 16,2 2 0-16,3 3-16 16,0 0-496-16,0 0-80 0,7 6-32 0,2 1 0 15,5 3-864-15,3 1-176 0,4 1-48 0,4 3-12816 0</inkml:trace>
  <inkml:trace contextRef="#ctx0" brushRef="#br0" timeOffset="14425.77">17774 1311 14735 0,'0'0'1312'0,"0"0"-1056"16,-4-4-256-16,-1-2 0 0,-2 0 4880 0,-2 0 928 15,0 1 176-15,-4 0 32 16,-1 1-3824-16,-3 1-768 0,-2 0-144 0,0 3-48 0,-1 3-416 0,-1 1-96 31,1 3-16-31,0 1 0 0,1 2-416 0,0 1-96 0,1 3 0 0,1 0-16 0,3 0-176 0,2 3 0 32,2-2 0-32,3 3 0 0,4-1 0 0,2 1 0 0,1-1 0 0,2 0 0 0,2-2 0 0,3-1 0 15,1-3 0-15,3-2 0 0,1-1 0 0,1-2-224 16,1-3 80-16,1-2 16 0,0-3 128 0,0-4-160 0,2-2 160 0,1-5-160 15,0-3 160-15,0-3 144 0,-1-3-16 0,1 0-128 16,-3 0 0-16,0 1 0 16,-3 0 0-16,-2 4 0 0,-4 1 0 0,1 3 0 15,-5 2 192-15,1 2-192 0,-3 3 400 0,0 6-16 16,0 0-16-16,0 0 0 0,-5 4-224 0,-2 4-144 16,2 3 192-16,-1 2-192 0,1 3 0 0,2 1 0 0,0 4 0 0,2 1-192 15,1-1 192-15,1 0-144 16,3 2 144-16,1-3-128 0,3-3 128 0,2 0 0 0,2-3 0 15,2-2-128 1,2-2 128-16,1-2 0 0,3-3 0 0,2-1 0 0,0-4 0 0,1-4 176 16,1-2-176-16,0-5 192 0,1-5-192 0,0-5 192 15,1-5-192-15,2-5 192 0,-2-3-192 0,2-3 0 0,-1-4 0 0,-1-2 0 16,-2-3-160-16,-2-2 160 0,-5-2 0 0,-2 4-144 0,-4 3 144 0,-5 6 192 16,-2 2-32-16,-3 7-16 0,-2 3 368 0,-3 4 80 15,-1 3 16-15,-3 5 0 0,0 4-304 16,-2 4-64-16,-1 5-16 0,-1 4 0 0,-1 5-224 15,-1 5-160-15,-3 6 32 0,1 4 0 0,-2 6-16 0,2 3 0 16,1 3 0-16,2 3 0 0,2 1 144 0,2 3-192 16,4 0 192-16,3 1-192 0,2 1 192 15,4 1 0-15,1 1-144 0,2-2 144 0,4-4 0 16,4-1-144-16,2-4 144 0,4-4 0 16,2-4-640-16,2-3-32 0,3-5 0 0,4-5-12864 15,4-4-2576-15</inkml:trace>
  <inkml:trace contextRef="#ctx0" brushRef="#br0" timeOffset="15067.9">19229 1309 23951 0,'-4'-7'2128'0,"-1"1"-1696"15,0-1-432-15,-1 3 0 0,2 1 2528 0,-2 0 416 16,-4 2 96-16,4 5 16 0,1 1-2080 0,3 5-400 16,1 3-96-16,0 5-16 0,0 3-208 0,0 5-64 15,0 6 0-15,0 3 0 0,-1 3 64 0,1 0 16 16,1 3 0-16,-2 1 0 0,1-1-48 0,0 2-16 16,0-1 0-16,-1-1 0 0,-1-1-208 0,1-1 176 15,0-4-176-15,0-3 160 0,1-4-32 0,-1-5-128 16,-1-4 192-16,2-3-64 0,0-3 64 0,0-4 0 15,0-4 0-15,1-5 0 0,0 0 48 0,0 0 16 0,-3-5 0 0,-1-5 0 16,1-5-256-16,1-6-192 16,0-8 48-16,2-4 0 0,0-5-160 0,2-4-16 15,1-4-16-15,3-3 0 0,-1-1 192 0,4-4 144 0,1-2-192 0,1 2 192 16,1 3 0-16,1 5 0 16,0 4 128-16,1 4-128 0,-2 5 336 0,0 4-16 0,-1 5-16 15,0 4 0-15,1 5 48 0,0 4 16 0,0 2 0 16,0 4 0-16,-1 5-368 0,0 4 144 15,-1 1-144-15,-1 3 0 0,0 2 176 0,-3 2-176 0,0 2 160 0,-2 3-160 32,-1 0 208-32,-3 2-48 0,-2 0-16 0,-2 0 0 0,-3 1 48 0,-3 1 16 0,-2 1 0 0,-3 0 0 15,-4 0-208-15,2 0 0 0,-4-2 0 0,2-2-160 32,0-3-368-32,3-2-80 0,0-2-16 0,4-3 0 0,3-2-1264 15,3-1-256-15,0-3-48 0,6-2-8720 0,0 0-1744 0</inkml:trace>
  <inkml:trace contextRef="#ctx0" brushRef="#br0" timeOffset="15537.85">19352 1494 5519 0,'13'-7'240'0,"-7"5"64"0,0-1-304 0,3-2 0 16,1 1 0-16,2-2 0 0,1 0 4448 0,3-3 832 16,-1-1 160-16,4 0 48 0,2-2-3504 0,1 1-704 15,1-1-144-15,2 0-32 0,2 0-464 0,-1-1-80 16,-1 1-32-16,1-1 0 0,-4 2-16 0,-4 2-16 16,-1 1 0-16,-5 2 0 0,-3 2 336 0,-3 2 64 15,0 0 0-15,-6 2 16 0,0 0-64 0,0 0-16 16,0 8 0-16,0 2 0 0,-2 2-416 0,-1 2-96 15,1 0 0-15,0 2-16 0,0 1-304 0,1 0 0 32,1 2 128-32,2 0-128 0,2-2 0 0,2 1 0 15,0-3 0-15,2-1 0 0,2-3 0 0,2-1 128 0,-1-4 0 0,1-1-128 16,1-3 288-16,2-2-48 0,-1-2-16 16,3-4 0-16,0-2-80 0,1-3-16 0,-2-4 0 0,2-2 0 0,1-2-128 0,-2-3 0 15,2-1 0-15,-2 1 0 0,-1 0-160 0,-2 1-16 0,-2 2 0 0,-2 4 0 16,-2 1 176-16,-2 4 0 0,0 3 0 0,-3 2-128 15,-3 5 128-15,0 0 0 0,0 0 0 0,0 0 0 16,-1 9 0-16,1 2 0 0,1 1 0 0,0 3 128 16,0 0-128-16,1 3 0 0,0-1 0 0,2 3-128 15,2 0 128-15,1-2 0 0,3 2 0 0,1-1-128 16,2-1 128-16,3-3 0 16,-2-3-144-16,4-1 144 0,0-2 0 0,1-4 0 15,-1-1 0-15,-2-3 128 0,1-2 64 16,0-4 0-16,-1-2 0 0,-1-4 0 0,1-4 32 0,-3-2 16 15,-2-5 0-15,-2-3 0 0,-2 1-48 0,-1-1-16 16,-4-1 0-16,-2 1 0 0,-3 2 0 0,-3 3 0 16,-2 3 0-16,-2 3 0 0,-4 1-176 0,0 5 0 15,-1 1 0-15,-3 5 0 0,-3 3-416 0,0 3 32 16,-1 2 16-16,-2 3 0 16,-1 1-320-16,-2 3-64 0,1 2-16 0,3 3-11344 15,3 0-2288-15</inkml:trace>
  <inkml:trace contextRef="#ctx0" brushRef="#br0" timeOffset="16008.23">20585 1285 31327 0,'6'-14'2784'0,"-6"14"-2224"16,1-6-560-16,-1 6 0 0,0 0 1760 0,0 0 240 16,0 0 48-16,0 0 16 0,0 0-1104 0,4 4-240 0,0 3-32 0,-2 3-16 15,-1 3-176-15,-1 4-48 0,0 2 0 0,-1 5 0 16,-1 3-144-16,-1 4-48 0,0 2 0 15,0 2 0-15,-3 0-80 0,1 3-32 16,-2 1 0-16,0 2 0 0,-1-1-144 0,1-1 160 0,2 1-160 0,0-2 160 0,1 1-160 16,1-4 0-16,-1-2 0 0,2-4 128 0,0-5-128 15,1-3 0-15,0-5 0 0,1-3 0 0,0-3 0 16,0-2 0-16,0-8 0 0,0 0 0 0,0 0 0 0,0 0 0 16,0-9 0-16,-2-5-176 0,0-6-64 0,1-5-16 15,-1-6 0-15,1-4 0 0,1-4 32 0,1-3 0 16,1-2 0-16,3-2 0 0,-3-1 224 0,5-3 0 15,0 0-160-15,3-1 160 0,1 5 0 0,2 4 0 16,2 4 0-16,0 5 0 0,0 4 0 0,1 4 128 16,-1 4-128-16,1 4 192 0,-1 4-192 0,0 4 0 15,1 3-192-15,-1 3 192 0,1 3-144 0,0 2 144 16,1 2 0-16,-1 4 0 0,0 3 0 0,-1 1 0 16,-5 2 0-16,-1 2 144 0,-2 0-16 0,-2 2 0 15,-3-2 0-15,-2 4 0 0,-2 2-128 0,-4 0 160 16,-4 0-160-16,-2 0 160 0,-2 0-160 0,-1-1-176 0,-1-2 48 0,-1-3 0 15,-3-2-48-15,1-1 0 0,-1-2 0 0,4-4 0 32,-2 0-240-32,3-3-48 0,0-2-16 0,2 0 0 15,1-5-2256-15,3-1-448 0,3-2-80 0</inkml:trace>
  <inkml:trace contextRef="#ctx0" brushRef="#br0" timeOffset="16995.06">20882 1428 20783 0,'17'-9'912'0,"-7"5"208"0,3-1-896 0,2 0-224 0,2-2 0 0,3-2 0 15,2 1 1456-15,1-1 240 0,-2-2 48 0,0 1 16 0,-2 0-176 0,1 0-48 16,-4-1 0-16,-3 1 0 16,-3 1-256-16,-3 2-64 0,-2 1-16 0,-2 1 0 15,-1 0-176-15,-2 5-16 0,0 0-16 0,0 0 0 16,-6 2-512-16,-3 3-96 0,-1 1-32 0,-2 4 0 16,-2 2-352-16,-1 2 0 0,0 0 0 0,1 0 0 0,-1 3 0 15,3 0 0-15,2 2 0 0,3 0-128 0,0-1 128 16,4 1 0-16,0 0-144 0,3-2 144 0,3-2 0 0,1-2 0 15,2-1 0-15,1-1 0 0,3-2 240 0,1-3-48 16,1 0 0-16,3-3 0 0,1-2-32 0,2-2-16 16,1-1 0-16,2-3 0 0,0-3-144 0,1-3 0 0,1-5 0 15,2-2 128-15,-1-4-128 0,2-1-176 16,-2 0 48-16,1-1 0 0,-2 2 128 0,-4 3-208 0,-2 1 80 0,-3 4 128 16,-2 3 0-16,-5 1 0 0,-2 1 0 0,-1 2 0 15,-4 7 0-15,0 0 0 0,0 0 0 0,0 0 0 16,-6 7 0-16,0 1 0 0,-1 1 0 0,0 0 0 15,0 4 0-15,0 1-192 16,1 2 64-16,0 2 128 0,2 0-128 0,1-1 128 16,2 0 0-16,2-2 0 0,3 0 0 0,0-1 0 15,2-3-144-15,1-1 144 0,2-3 0 0,2-1 0 0,1-2 0 0,4-2 0 16,1-1 144-16,3-3-16 16,1-2 0-16,2-4 0 0,1-3-128 0,2-4 128 15,-1-4-128-15,1-3 128 0,1-2-128 0,-1-5-176 0,0-3 48 0,1-2 0 16,-2 0-144-16,-2-1-32 15,-2 0 0-15,-3 2 0 0,-4 1 304 0,-1 3 0 0,-5 3 176 0,-1 4-176 0,-4 3 544 0,-1 5 0 16,-2 3 0-16,0 2 0 0,-1 2-96 0,-2 3 0 16,3 4-16-16,-7 2 0 0,-1 5-432 0,0 3 0 15,-2 3 0-15,0 3 0 0,1 3 0 0,-2 3-144 16,1 3 144-16,0 1-208 0,-1-1 208 0,2 1 0 16,3 2-160-16,1-1 160 0,3 0 0 0,1-1 0 15,2 0-144-15,1-1 144 0,3 0 0 0,1-1-128 16,1-2 128-16,2-2 0 0,2-2-192 0,2-2 192 15,1-4-192-15,2-2 192 0,-1-3-256 0,3-3 48 16,1-2 16-16,1-2 0 0,1-3 192 0,1-2-144 16,-1-4 144-16,1-1-128 0,-1-1 128 0,-2 0-160 15,-3 0 160-15,-3 2-160 0,-2 1 160 0,-2 2 0 16,-3 1 0-16,-6 5 0 0,0 0 0 0,0 0 0 16,0 0 0-16,0 0 128 0,0 8-128 0,0 1 0 15,-1 0 0-15,-1 1 128 0,2 0-128 0,2-1 0 16,-1 0 0-16,2 0 0 0,0 0 0 0,1-1 0 15,0-1 0-15,3 1 0 0,0-4 0 0,2 1 0 16,1-2 0-16,1-1 0 0,-1-1 0 0,2-2 0 16,2-2 0-16,-2-1 0 0,3-3 0 0,1-2 0 15,0-2 0-15,-1-2 0 0,0-2 0 0,1-2 0 0,-2-1 128 0,-1 2-128 16,-2-1 0-16,-1 4 0 0,-2 2 0 0,0 2 128 16,-3 3 48-16,-1 1 16 0,-4 5 0 0,0 0 0 15,0 0-16-15,0 0 0 0,0 10 0 0,0 2 0 16,-1 4-176-16,-1 1 128 0,0 4-128 0,-1 2 128 15,-2 2-128-15,1 1 0 0,-2 4 0 0,2 2 0 0,1 0 0 0,-3 2 0 16,1 0 0-16,-1 2 128 0,1 1 0 0,-1 2-128 16,2 1 192-16,-1-3-64 0,0-3 112 0,0 0 16 15,0-1 0-15,1-1 0 0,-2-2-64 0,1-2-16 16,0 1 0-16,1-3 0 0,-1 0-176 0,1-3 192 16,1-3-192-16,-1-3 192 0,0-3-64 0,1-1 0 15,-1-5 0-15,1-1 0 0,3-7 48 0,-5 3 0 16,-1-2 0-16,1-2 0 0,-1-2-176 0,1-4 0 15,-3-4 0-15,1-3 0 16,-2-4-1584-16,1-2-192 0,-3-4-32 0,0-3-11216 16,0-4-2240-16</inkml:trace>
  <inkml:trace contextRef="#ctx0" brushRef="#br0" timeOffset="17213.91">21723 1111 43311 0,'1'-21'1920'0,"1"15"384"0,2 0-1840 0,5 1-464 16,3 0 0-16,4 2 0 16,1 1-656-16,5-1-240 0,4 2-32 0,6 1-16 0,4 1 800 0,5 2 144 15,4-1 0-15,1 2 0 0,1 0 224 0,2-1-32 16,-1 0-16-16,0 0 0 0,1 1-16 0,-2-1 0 0,-3 0 0 16,-3 1 0-16,-4-3-160 0,-5 0 160 15,-6-1-160-15,-5 0 160 0,-4-1 16 0,-5 0 0 0,-3-2 0 0,-3 1 0 16,-6 2-16-16,0 0 0 0,0 0 0 0,0 0 0 31,-5-3-1248-31,-4 1-240 0,-2 1-48 0,-5 1-16256 0</inkml:trace>
  <inkml:trace contextRef="#ctx0" brushRef="#br0" timeOffset="21932.75">2536 5213 10127 0,'0'-14'896'0,"0"8"-704"16,-2-2-192-16,1 0 0 0,1-2 2880 0,0-1 528 15,0 0 112-15,0 0 32 0,0 0-1472 0,0 0-288 16,0 0-64-16,1 1-16 0,1 0-288 0,1 1-48 0,-1 1-16 0,0 3 0 16,-2 5-544-16,0 0-112 15,0 0-32-15,0 0 0 0,5 4-144 0,0 4-16 16,-2 2-16-16,-1 3 0 0,-1 4-16 0,-1 1 0 16,-1 3 0-16,-1 3 0 0,-1 4-160 0,0 2-16 0,-1 3-16 0,0 2 0 0,-2 2-128 15,1 3-32-15,0 1 0 0,1-3 0 0,1-1-128 0,1-4 0 16,2-3 0-16,0-2 0 15,1-2 0-15,1-3 0 0,1-4 0 0,2-3 128 0,-1-2 176 0,1-5 16 16,3-1 16-16,0-2 0 0,2-2 32 0,2-2 0 16,1-2 0-16,2-2 0 0,1-1-240 0,4-2-128 15,3-1 128-15,1-2-128 0,1-1 0 0,2 0 0 16,-1 1 0-16,0-1 128 0,0 0-128 0,-3 0-160 16,-2 0 160-16,-1 3-208 15,-3 0-1456-15,0 3-304 0,-3 0-48 0,-2 2-15488 16</inkml:trace>
  <inkml:trace contextRef="#ctx0" brushRef="#br0" timeOffset="22465.81">3045 5634 21183 0,'0'0'944'0,"0"0"192"0,0 0-912 0,0 0-224 15,-5-2 0-15,5 2 0 0,0 0 2688 0,0 0 512 16,0-5 80-16,1-1 32 0,1 1-1840 0,3-1-352 0,0 1-80 16,4-2-16-16,-2-3-656 0,2 1-144 15,0 0-32-15,2 0 0 0,-2-4-192 0,0 1 176 0,0-1-176 0,-1 0 160 16,-2-1-16-16,0 0 0 0,-2 2 0 0,-2 2 0 0,-1 1-16 0,-1 1 0 16,-1 1 0-16,-2 3 0 15,0 2 192-15,-2-1 48 0,0 6 0 16,-1 0 0-16,0 4-48 0,-2 1-16 0,-3 2 0 0,0 3 0 15,1 3-304-15,0 1 0 0,-3 2 128 0,3 1-128 0,2 1 0 16,1 1 0-16,0 0 0 0,3-2 0 0,1-3 0 16,3 1-176-16,3-1 176 0,0-2-160 15,2-3 160-15,3-1-192 0,1-2 192 16,2-2-192-16,1-1-32 0,2-3-16 0,3-2 0 16,3-2 0-1,-1-2-1680-15,5-3-352 0,0-1-64 0,1-4-16 0,0-5-128 0,1-2-16 0,-2-3-16 0,-1-1 0 16,-2-1 784-16,-2-2 176 0,-3-1 16 0,-2 0 16 0,-2 0 896 0,-3 3 176 15,-4 2 48-15,-3 3 0 0,-2 1 2640 0,-1 4 512 16,-1 2 128-16,-1 2 0 0,0 2-32 0,0 3-16 16,3 4 0-16,0 0 0 0,0 0-1472 0,-5 4-288 0,1 2-64 0,1 4-16 15,0 4-560-15,2 4-112 0,1 2-32 0,0 2 0 16,1 1-96-16,2 3 0 16,-1 2-16-16,1 2 0 0,-2 2-48 0,1 1-128 0,1 2 192 0,-1 0-64 15,-1-2-128-15,2-2 0 0,-1 1 144 0,1-1-144 16,-1-1-144-16,0-3-112 0,1 0 0 0,1-3-16 31,-1-2-2592-31,-1-2-512 0</inkml:trace>
  <inkml:trace contextRef="#ctx0" brushRef="#br0" timeOffset="22811.02">3412 5766 23951 0,'-7'-9'1056'0,"7"9"224"0,1-5-1024 0,3-1-256 0,0 0 0 0,2-1 0 16,2 0 1760-16,0-1 288 0,3-1 64 0,2 0 16 15,2-2-1632-15,1 1-336 0,3 0-160 0,2-1 160 0,0-2-160 0,1 1 0 16,0 0 144-16,-1-2-144 0,-1 1 128 0,0-3-128 16,-1-1 160-16,-4-1-160 0,0-1 192 0,-3-1-48 15,-2 1-16-15,-4-1 0 16,-4 1-128-16,0 2 0 0,-4 2 0 0,-1 3 0 16,-2 1 432-16,-3 2 208 0,-1 3 32 0,0 1 16 15,1 3 208-15,-1 3 64 0,0 1 0 0,0 4 0 0,-1 2-624 0,1 3-112 16,1 1-32-16,-1 5 0 0,0 4-192 0,0 3 0 15,3 4 0-15,0 2 0 0,2 0 176 0,2 3-16 16,0 0 0-16,0 4 0 0,2 1 48 0,0 1 16 16,4-1 0-16,-2 0 0 0,1-2 224 0,0 0 64 0,1-2 0 0,-2 0 0 15,1-1-512-15,-1-1 0 16,1-2-128-16,-1-2 128 0,-1-3 0 0,0-1 0 0,-2-2 0 0,0-2 0 16,-1-3-224-16,-1 0-144 0,0-5-16 0,-1-2-16 31,-2-2-2800-31,0-3-544 0</inkml:trace>
  <inkml:trace contextRef="#ctx0" brushRef="#br0" timeOffset="23092.58">2832 6082 40943 0,'-12'-7'1808'0,"12"7"384"0,0 0-1744 16,0 0-448-16,0 0 0 0,0 0 0 15,0 0-304-15,10-1-144 0,2-1-16 0,6 1-16 16,5 0 480-16,5-1 160 0,5-3 0 0,6 0 0 0,5-1-160 0,5 1 160 16,6-2-160-16,5-1 160 0,4 3-160 0,-1-2 160 15,-1 0-160-15,1-3 160 0,-2 1-160 0,2 1 0 16,0 1 0-16,-4 0 0 0,-4 0-192 0,-4 2 192 16,-9 0-192-16,-6 3 192 0,-4 0 0 0,-7 0 0 15,-6 1 0-15,-6 0 0 0,-3 1 0 0,-10 0 0 16,0 0 0-16,0 0-176 15,0 0-1728-15,-5 4-336 0,-2 0-80 0</inkml:trace>
  <inkml:trace contextRef="#ctx0" brushRef="#br0" timeOffset="23765.78">3043 7054 21183 0,'0'0'1888'0,"0"0"-1504"16,0 0-384-16,0 0 0 0,-3 5 1120 0,3-5 160 16,0 0 16-16,0 0 16 0,0 0 352 0,0 0 64 15,0 0 0-15,0 0 16 0,0 0-416 0,2-6-96 16,3 0-16-16,0-2 0 0,3-1-448 0,0-1-80 15,-1 0-32-15,2-2 0 0,0-2-192 0,1-1-32 16,0-2-16-16,0 1 0 0,0-2-224 0,-1-1-32 0,2-2-16 0,0 0 0 16,0-1-144-16,-1 0 0 15,-1 0 0-15,0 3-176 0,-1 0-160 0,-3 4-48 16,0 0 0-16,-2 4 0 16,-2 4-16-16,-1 7-16 0,0 0 0 0,0 0 0 15,0 0-624-15,-6 0-128 0,0 3-32 0,-2 2 0 16,0 3 96-16,0 2 16 0,-1 1 0 0,0 1 0 0,1 0 592 0,0 0 128 0,1 0 32 0,1 0 0 15,3 1 336-15,1-2 0 0,1 0 160 0,2-2-160 16,0 0 576-16,2 1 16 0,1-1 0 0,1 0 0 16,2 1 304-16,0 0 48 0,2-1 16 0,2 2 0 0,1 2-272 0,2-1-48 15,-1 0-16-15,1 0 0 0,1 0-48 0,1 0-16 16,-2 0 0-16,0 0 0 0,1 1-64 0,-1-2-16 16,-1-1 0-16,-1 0 0 0,-1-2-160 0,-1 0-16 15,1-1-16-15,-1-1 0 0,-3-2 96 0,-1 0 0 16,1-1 16-16,1-1 0 0,-3-2-48 0,1-2-16 15,-1-3 0-15,1 1 0 16,-1-1-112-16,3-2-32 0,-2-2 0 0,3-3 0 0,1-4-192 0,2-4 0 16,3-4 128-16,0-2-128 15,-1-2-1888-15,4-1-416 0,2-1-96 0,1 0-15104 0</inkml:trace>
  <inkml:trace contextRef="#ctx0" brushRef="#br0" timeOffset="24471.18">4292 4987 20607 0,'-7'-11'912'0,"8"7"192"0,5 0-880 0,-3-3-224 0,-2 0 0 15,-1 1 0-15,0-2 1136 0,0 0 176 0,1 1 32 0,2 0 16 16,-1-2 304-16,0 2 48 16,1-1 16-16,3 2 0 0,-2 3-416 0,2 0-80 0,-1 1-16 0,2 1 0 15,1 2-672-15,0 2-144 16,1 1-16-16,2 4-16 0,0 3-96 0,1 3-16 0,1 5 0 0,2 4 0 15,-1 4 64-15,1 4 0 0,1 6 0 0,-1 5 0 16,0 5-48-16,-2 7 0 0,-1 7 0 0,-2 8 0 16,-1 5 16-16,-3 8 0 0,0 5 0 0,-5 4 0 0,-1 1-48 0,-1 1-16 15,-4-1 0-15,-1-1 0 0,-4 0-224 0,-3-6 0 16,-4-2 0-16,-3-3 0 0,-2-2 128 0,-4-2-128 16,-5-4 0-16,-4-3 144 0,-6-2-336 0,-1-2-64 15,-2-2 0-15,-1-4-16 16,-2-2-448-16,-1-1-96 0,-1-2-16 0,-1-3 0 15,-4-3-2080 1,0-4-416-16,-1-3-96 0,2-5-10288 0</inkml:trace>
  <inkml:trace contextRef="#ctx0" brushRef="#br0" timeOffset="25003.23">2288 4641 29487 0,'-10'-15'2624'0,"7"9"-2112"16,-1 1-512-16,1 0 0 0,-1 1 0 0,4 4-144 16,-6-2-16-16,1 3 0 0,-2 0 160 0,0 3-128 15,0 2 128-15,-1 2-128 0,0 2 128 0,-1 5 0 31,3 1 160-31,-5 5-160 0,0 4 400 0,0 7-16 0,-1 6 0 0,-3 3 0 0,-1 9 80 0,-1 5 16 16,0 8 0-16,-2 7 0 0,-2 8-224 0,0 6-64 16,2 5 0-16,-1 5 0 0,1 5-192 0,3 0 128 15,0 2-128-15,3-1 0 0,2-1 128 0,3-1-128 16,3-6 0-16,3-3 0 0,3-4 256 0,4-5-32 16,3-2-16-16,2-5 0 0,3-4 416 0,2-5 80 15,3-3 0-15,2-4 16 0,1-6-144 0,1 0-48 0,-1-5 0 0,-1-4 0 31,2-3-192-31,0-3-32 0,2-4-16 0,0-5 0 0,0-2-288 0,0-3 0 0,0-2 128 0,-1-3-128 32,1-4-624-32,-1-3-176 0,0-3-32 0,0 0-10352 0,-1-5-2064 0</inkml:trace>
  <inkml:trace contextRef="#ctx0" brushRef="#br0" timeOffset="25800.62">5696 5431 25791 0,'-9'-9'1152'0,"3"6"224"0,-1-2-1104 0,-6 1-272 0,0-1 0 0,1 2 0 0,4-1 1312 0,2 0 208 16,0 1 32-16,3 1 16 0,3 2-272 0,0 0-48 15,0 0-16-15,0 0 0 0,0 0-624 0,9 4-128 16,1 1-32-16,4 1 0 0,5 2-128 0,3 2-48 16,2 1 0-16,3 1 0 15,3 0-272-15,-3-2 160 0,1 0-160 0,3 0 128 0,2 1-128 0,1 0 192 16,1-1-192-16,0 0 192 0,0-2-192 0,7 2 128 15,-2 0-128-15,-7-2 128 0,-1-1-128 0,1-1 128 16,-2 1-128-16,-2-1 128 0,0 0-128 0,-4-2 0 16,0 1 144-16,1 0-144 0,-5 1 0 0,-5-2 144 15,-2 0-144-15,-5 0 0 0,-2-2 240 0,-7-2-64 16,0 0-16-16,0 0 0 0,-1 5 208 0,-5 2 32 16,-2 1 16-16,-4 1 0 0,-4 0 16 0,-1 5 0 15,-3 1 0-15,-4 5 0 0,-4 3-224 0,-3 3-32 16,-2 4-16-16,-2 2 0 0,0 2-160 0,-4 0 0 15,2-1 144-15,2 0-144 0,2 0 0 0,2-2 0 0,1-1 0 0,4-2 128 16,3-2-128-16,1-1 144 0,0-3-144 16,3-1 160-16,4-3-160 0,0 1 160 15,2-3-160-15,2-3 160 0,2-1-160 0,2-1 0 0,1-2 0 0,2-2 0 32,0 1-640-32,3-1-128 0,1-7 0 0,0 0-16 15,0 0-1872-15,9 1-368 0,2-2-80 0</inkml:trace>
  <inkml:trace contextRef="#ctx0" brushRef="#br0" timeOffset="26692.32">8200 5091 22287 0,'2'-12'976'0,"-2"12"224"0,4-8-960 0,-2 1-240 15,0 2 0-15,1-2 0 0,1 0 1312 0,-1 1 224 16,3 0 32-16,-2-1 16 0,0 1 0 0,1 2 0 15,-2 0 0-15,1 0 0 0,-4 4-704 0,0 0-144 16,0 0-32-16,0 0 0 0,0 0-128 0,0 0-16 0,4 5-16 0,-2 1 0 16,-1 2-48-16,-1 2-16 0,2 2 0 0,-4 3 0 15,0 2-112-15,0 2-32 0,-2 2 0 0,0 3 0 16,-2 1-112-16,2 3-32 0,-1-2 0 16,-1 0 0-16,2 1-192 0,0-2 128 0,2 0-128 0,0 0 0 15,0-3 0-15,1 0 128 0,1-2-128 0,2-1 0 16,1-2 128-16,2-2-128 0,0-1 176 0,1-2-176 15,0 1 272-15,2-4-48 0,1-1-16 0,1-1 0 16,1-2-32-16,0 0-16 0,1-1 0 0,1-1 0 0,0 0-32 0,2 0-128 16,4-2 192-16,-2 0-64 0,0 0-128 0,0 0 0 15,0 0 144-15,-1 0-144 0,-2 1 0 0,0-2 128 16,-2 1-128-16,1 0 0 0,-2 0 0 0,-2 1-320 16,0 0 64-16,0 0 16 15,0 1-1632-15,-1-1-336 0,-8-2-64 0,0 0-9248 16,0 0-1856-16</inkml:trace>
  <inkml:trace contextRef="#ctx0" brushRef="#br0" timeOffset="27667.96">8794 5469 30399 0,'0'0'2704'0,"0"0"-2160"0,0 0-544 0,0 0 0 15,-6-1 320-15,6 1-64 0,0 0 0 0,0 0 0 16,0 0-64-16,0 0-32 0,0 0 0 0,0 0 0 0,6 2 432 0,2-2 96 16,3 0 16-16,0-2 0 0,2-1-288 0,1-2-48 15,2-1-16-15,-1-2 0 0,-2-1-160 0,1 1-48 16,-1-3 0-16,-1 0 0 0,-1-2-16 15,-1 0-128-15,-1-2 192 0,-1-1-64 16,0 1 48-16,-3 0 0 0,-4-1 0 0,-1 4 0 0,0-1-48 0,-3 2-128 16,-1 2 192-16,-1 3-64 15,-2 1 128-15,-2 3 32 0,-1 3 0 0,-1 1 0 0,0 3-16 0,0 1 0 16,-3 3 0-16,0 3 0 0,-3 2-272 0,3 3 0 16,2 1 0-16,0 0-144 0,1-1 144 0,2 0-128 15,2 1 128-15,2-2-128 0,1 1 128 0,2-2 0 16,2 1-144-16,1-2 144 0,2-1 0 0,1-1 0 15,1-2 0-15,3-1 0 0,1-1-128 0,2-2-16 16,2-1 0-16,1-2 0 16,1-2-432-16,0-2-96 0,1-1-16 0,0-3 0 15,2-2-704-15,0-3-144 0,1-3-16 0,0-4-16 16,-1-3-688-16,1-3-144 0,0-3-32 0,-2-3 0 16,-2-2-128-16,-2-2-48 0,-3 0 0 0,-2 2 0 0,-3 0 3168 0,-2 3 624 0,-3 4 128 0,-2 2 32 15,-2 3 2224-15,-1 3 448 0,0 2 80 0,-1 3 32 16,1 2-1728-16,0 2-352 0,0 3-64 0,2 2 0 0,3 2-1040 0,0 0-208 15,-4 7-32-15,1 4-16 0,1 4-496 0,1 2-192 16,1 4 128-16,1 3-128 0,1 3 128 0,0 1-128 16,0 4 0-16,1 2 128 0,-1 0-128 0,-1 4 0 15,0 2 0-15,-1 2 0 0,-1 1 128 0,0-1-128 16,-1 0 0-16,-1 1 128 16,1 0-1104-16,0-3-240 0,0-1-32 0,1-3-16 15,-3-4-1680-15,2-5-320 0</inkml:trace>
  <inkml:trace contextRef="#ctx0" brushRef="#br0" timeOffset="28028.71">9021 5484 25791 0,'-2'-6'2304'0,"2"-1"-1856"16,0 0-448-16,2-1 0 0,0 0 1552 0,4 1 224 16,1-1 32-16,4-1 16 0,2 0-1584 0,4 1-240 15,2-1-208-15,3 0 32 0,2-1 176 0,2 1 144 16,2-2-16-16,0-1-128 0,3-1 144 0,-2 0-144 15,-4-4 0-15,-2 0 144 0,-2-2 16 0,-3-2 0 0,-3-2 0 0,-3 1 0 16,-2 1 80-16,-3 1 16 16,-3 2 0-16,-2 0 0 0,-2 3 256 0,-1 1 48 15,-2 2 16-15,-2 2 0 0,0 3 160 0,-2 0 32 0,0 3 16 0,-1 1 0 16,-1 5-160-16,0 2-48 0,1 3 0 0,-1 2 0 0,-1 4-576 0,1 3 0 16,1 4 0-16,1 4-192 0,0 5 192 0,0 4 0 15,2 2 0-15,2 2 0 0,0 0 0 0,3 2 0 16,0 3 0-16,4 0 176 0,1 0-16 0,2-1 0 15,1 0 0-15,-1-1 0 0,1-2 32 16,-1 0 16-16,0-3 0 0,0-2 0 0,-1-2-80 0,0-1 0 16,-3-2-128-16,1-3 192 0,-2-3-192 0,-1-1 0 15,-1-3 0-15,-1-3 0 16,-3-2-496-16,-1-2-192 0,-2-2-32 0,-4-2-11440 16,-4-4-2272-16</inkml:trace>
  <inkml:trace contextRef="#ctx0" brushRef="#br0" timeOffset="28169.69">9020 5724 36863 0,'0'0'1632'0,"6"-5"336"0,3-1-1584 0,5 1-384 15,5-1 0-15,6 1 0 16,6-2-656-16,4 0-224 0,3-3-32 0,1 1-16 0,0 2 640 0,1 1 128 0,-2-1 32 0,1 1-14656 16</inkml:trace>
  <inkml:trace contextRef="#ctx0" brushRef="#br0" timeOffset="28560.99">7992 5865 35759 0,'-21'-4'1584'0,"14"2"336"0,-1-1-1536 0,-3 1-384 15,1 0 0-15,2 1 0 0,8 1 976 0,0 0 128 16,0 0 32-16,0 0 0 0,6-1-368 0,6 0-80 16,3 1-16-16,6 0 0 0,5 0-672 0,7 0 0 15,7-1 0-15,10 0-176 0,8-1 176 0,5 1 0 0,6-1 128 0,5 0-128 16,5 0 0-16,6 1 0 15,4 1 0-15,3-1 0 0,0-3 0 0,3 3 0 16,4 1 0-16,-2-1-128 0,-2-1 128 0,-2 1 0 16,0 1 0-16,-5 1 0 0,-4-1 0 0,-9 1 0 15,-7 0 0-15,-9 1 0 0,-10 2 0 0,-7-2 0 0,-8 1 0 0,-7-1-128 16,-6 0-192-16,-6 0-16 16,-7-1-16-16,-8-1 0 0,0 0-976 15,0 0-192-15,-7 4-32 0,-5-1-9520 0,-5 0-1920 0</inkml:trace>
  <inkml:trace contextRef="#ctx0" brushRef="#br0" timeOffset="29704.93">8545 6716 32079 0,'0'0'1408'0,"0"0"320"0,0 0-1392 0,0 0-336 16,0 0 0-16,0 0 0 0,0 0 288 0,0 0-16 16,5 1 0-16,4-1 0 0,2-1 464 0,4-2 96 15,1 0 0-15,2-1 16 0,2-1-288 0,2 1-64 16,0-3-16-16,0 0 0 0,0-3-224 0,-1 0-64 15,-2 0 0-15,-2-1 0 0,0-1-32 0,-1 0-16 16,-4-2 0-16,-1 1 0 16,-1 0-16-16,-3 0 0 0,-5 1 0 0,-1 1 0 15,0 2-128-15,-2 1 128 0,-2 2-128 0,-1-1 128 0,-1 3-128 0,-3 0 0 16,0 3 0-16,0 2 0 0,1 2-192 0,-1 1-64 0,-2 0 0 0,1 2-16 16,-1 0 48-16,2 2 16 0,1 1 0 0,0 0 0 15,0-2 208-15,2 1-192 0,2 0 192 0,0 0-192 16,1-1 192-16,2 1 0 0,0-1-160 0,0-7 160 15,1 5-160-15,-1-5 160 0,2 6-208 0,-2-6 80 16,4 5-432-16,-4-5-80 0,5 4 0 0,-1 0-16 31,-4-4-704-31,5 4-144 0,1-1-32 0,-6-3 0 0,0 0 272 0,0 0 48 16,0 0 16-16,0 0 0 0,0 0 864 0,0 0 160 0,4-3 48 0,-4 3 0 16,3-4 400-16,-1-2 96 0,0 0 16 0,0-1 0 0,1 0 624 0,3 1 128 15,-5-2 16-15,2-2 16 0,-1-1-112 0,0 0-32 16,1 0 0-16,-1-1 0 0,-2-1-544 0,1 1-112 15,0 0-32-15,-1 0 0 0,-1 3-336 0,0 2 0 16,0 1 0-16,-2 1 128 0,-1 2-256 0,0 2-64 16,-2 1 0-16,-2 3 0 0,0 3-112 0,-1 1-16 15,-1 0-16-15,1 4 0 0,0 1 96 0,3 2 32 16,2 1 0-16,0 0 0 0,3-1 80 0,1 1 128 16,2 1-208-16,4-2 80 0,1 0 128 0,4-1 0 15,0-1 0-15,3-1 0 0,-1-1 0 0,3-1 144 16,1-1-16-16,-1 0-128 0,1 0 128 0,-2 0-128 15,-1-1 0-15,1 2 0 0,-2 1 224 0,-1 0-16 16,0-1 0-16,-1 2 0 0,0 1 608 0,-1 1 112 0,-1 0 32 16,0 0 0-16,-2-1-176 0,1 1-16 0,0-1-16 15,-2-1 0-15,-1-3-240 0,-1-1-64 16,-1 0 0-16,-3-7 0 0,5 6-240 0,-5-6-48 0,0 0-16 0,9 2 0 31,-1 0-16-31,3-5-128 0,2-3 192 0,2-4-64 16,3-4-1360-16,4-5-288 0,3-4-48 0,6-4-15440 0</inkml:trace>
  <inkml:trace contextRef="#ctx0" brushRef="#br0" timeOffset="30018.22">9938 4996 32255 0,'-5'-16'2864'0,"5"9"-2288"15,1 1-576-15,1 0 0 0,-2 6 368 0,6-4-48 16,-6 4 0-16,5-1 0 0,2-1-128 0,0 2-16 16,2 2-16-16,0 1 0 0,1 3 464 0,0 1 80 15,1 3 32-15,1 1 0 0,1 0-128 0,0 2-32 16,0 5 0-16,3 3 0 0,0 3-96 0,1 2-32 0,-1 5 0 0,1 4 0 16,-2 5-64-16,1 4-32 0,-2 4 0 0,-2 6 0 15,-3 6 16-15,-3 7 0 0,0 5 0 0,-3 7 0 16,-5 5-112-16,-5 4 0 15,-2 4-16-15,-6 2 0 0,-2 1-96 0,-3-1-16 0,-2 2 0 0,-1-6 0 16,-3-4-128-16,1-6 0 0,-1-4 0 0,-2-6 0 16,0-6-320-1,-1-3-128-15,-1-4-48 0,-4-5 0 16,-5-4-1760-16,-6-6-368 0,-6-6-64 0,-2-4-13504 0</inkml:trace>
  <inkml:trace contextRef="#ctx0" brushRef="#br0" timeOffset="30393.1">7947 4908 9215 0,'-26'-13'400'0,"16"8"96"0,-1-1-496 0,-2 1 0 16,-2 0 0-16,2 3 0 0,2 2 4752 0,0 2 864 15,1 3 160-15,-1 1 48 0,1 3-4160 0,1 4-832 16,-2 5-176-16,0 4-16 0,1 2 144 0,-1 6 48 16,-1 4 0-16,-3 5 0 0,2 5-64 0,0 8-16 15,0 5 0-15,-1 7 0 0,0 4-288 0,2 6-48 0,1 4-16 0,2 6 0 16,2 3-208-16,2 2-64 0,4 2 0 0,3 1 0 15,3 1-128-15,2-1 0 0,3-2-160 16,5-3 160-16,2-4-384 0,5-5 32 0,0-4 0 0,7-3 0 31,3-4-240-31,4-5-48 0,5-6-16 0,2-3 0 16,1-6-2048-16,3-6-416 0</inkml:trace>
  <inkml:trace contextRef="#ctx0" brushRef="#br0" timeOffset="30769.32">10769 7035 25567 0,'-9'-9'1136'0,"9"9"224"0,-3-6-1088 0,-1 0-272 16,1-3 0-16,0-1 0 0,1 0 1056 0,-1 0 160 16,1 0 16-16,0 0 16 0,0 2-64 0,0 0-16 15,-1 0 0-15,0 2 0 0,0 0-176 0,-1 2-32 32,-1 0-16-32,-2 1 0 0,-1 3-144 0,-3 1-32 0,-3 2 0 0,-1 3 0 0,-4 1-272 0,1 1-64 0,-2 3-16 0,0 4 0 15,2 1-224-15,2 3-32 0,0 0-16 0,1 0 0 16,2 2-144-16,1 1 160 15,2 0-160-15,3 0 160 0,3-1-160 0,2 1 128 0,2-3-128 0,2 0 128 16,1-1-128-16,5-1 0 16,2-2 0-16,2-1 0 0,2 0 0 0,6-3 0 15,0-3 0-15,5-1 0 16,5-3-464-16,2-2-176 0,3-4-48 0,1-3-11648 0,3-5-2320 0</inkml:trace>
  <inkml:trace contextRef="#ctx0" brushRef="#br0" timeOffset="33119.55">15745 5408 27647 0,'-1'-25'1216'0,"1"14"256"0,1-3-1168 0,3-1-304 0,0-5 0 0,-1 0 0 15,3-1 256-15,-1 0-16 16,3 0 0-16,-1 1 0 0,-1 0 720 0,1 1 160 16,0 4 32-16,2 1 0 0,-2 2 96 0,-2 2 32 15,1 3 0-15,-1 1 0 0,0 2-352 0,-5 4-64 0,0 0-16 0,0 0 0 16,0 0-336-16,0 6-80 0,-2 4-16 0,0 5 0 0,-1 3-176 15,-1 5-48-15,-2 4 0 0,1 5 0 0,-2 5-48 0,-1 4-16 16,1 3 0-16,-1 2 0 0,1 2-128 0,0 1 128 16,0 0-128-16,5-2 128 0,-4-5-128 0,3-2 0 15,2-1 0-15,2-5 0 0,-1-5 192 0,2-2 0 16,2-3 0-16,0-3 0 0,0-5 0 0,3-1 0 16,1-3 0-16,3-2 0 0,-1-4 192 0,3 0 64 15,2-3 0-15,2-2 0 0,0-2-448 0,3-2-192 16,2-3 0-16,3-1 16 0,4-4 304 0,2-2 48 15,3 0 16-15,1-2 0 16,0-3-2112-16,-1-3-400 0,-1-2-96 0,0-3-15696 0</inkml:trace>
  <inkml:trace contextRef="#ctx0" brushRef="#br0" timeOffset="33307.4">15866 5181 40143 0,'-14'-18'1776'0,"8"12"368"0,0-1-1712 0,0 1-432 0,3-1 0 0,-1 0 0 16,1 2 0-16,3 5-224 0,0 0 32 0,5-6 0 15,1 1 192-15,3 2 160 0,1-1-32 0,3 2 0 16,3 1-128-16,2 1-144 0,2 0 144 0,2 1-208 31,2 1-1808-31,2 1-352 0,1-1-80 0</inkml:trace>
  <inkml:trace contextRef="#ctx0" brushRef="#br0" timeOffset="33486.78">15709 5557 34095 0,'-4'-2'3024'0,"-1"0"-2416"16,5 2-480-16,0 0-128 0,0 0 1120 0,0 0 208 16,0 0 32-16,0 0 16 0,7-3-1120 0,3-1-256 15,2 2 0-15,3 1 0 0,5 0 0 0,3 1 0 16,1-2 0-16,5-1 0 0,2 1-384 0,3-1 0 15,2 0 0-15,4-2 0 16,1 0-2800-16,1-3-544 0</inkml:trace>
  <inkml:trace contextRef="#ctx0" brushRef="#br0" timeOffset="33808.22">16405 5410 21183 0,'0'0'944'0,"0"0"192"0,0 0-912 0,-5 2-224 16,-1 1 0-16,1 3 0 0,-2 2 2512 0,1 1 464 15,-1 2 96-15,0 3 0 0,2 1-1664 0,-2 3-320 16,3-1-80-16,-1 3-16 0,2 2-416 0,1 0-64 15,1 1-32-15,1-1 0 0,2 0-176 0,0-1-48 16,2 0 0-16,1-2 0 0,2-2-80 0,1 0-32 16,2-2 0-16,1-3 0 0,3-1-144 0,0-3 0 15,1-3 144-15,2-1-144 0,0-4-192 0,2-4-128 0,0-1 0 0,-1-4-16 16,2-4 96-16,1-5 32 0,-3-1 0 0,-1-6 0 16,-1-2 208-16,-2-1-192 0,-2 2 192 0,-3 2-192 15,-2 2 192-15,-2 3 192 0,-3 4-48 0,0 3 0 16,-2 2 528-16,0 3 96 0,-1 3 32 0,1 4 0 15,0 0-304-15,-3 5-64 0,-1 4-16 0,0 3 0 16,1 2-288-16,0 3-128 0,-1 2 0 0,2 1 128 16,1 4-128-16,1-1 0 0,0-1 0 0,1 0 0 0,3 1 0 0,-1-1 0 15,1-2 0-15,3-2 0 0,1-1 0 0,0-2 0 16,3-2 0-16,3-2 0 0,0-3 0 0,0-2 0 16,0-4 0-16,3-3 0 15,-1-4-736-15,4-1-32 0,-1-4 0 0,3-5 0 16,1-4-1952-16,2-8-400 0,2-8-80 0</inkml:trace>
  <inkml:trace contextRef="#ctx0" brushRef="#br0" timeOffset="34011.43">17148 5165 14735 0,'-6'-29'1312'0,"3"16"-1056"16,-1-3-256-16,-2 0 0 0,-1 0 4608 0,1 1 880 15,-1-1 160-15,0 1 48 0,-1 3-3168 0,1 2-624 16,2 1-128-16,-1 2-32 0,1 3-720 0,5 4-128 16,0 0-48-16,-4 6 0 0,1 3-544 0,2 5-112 0,0 5-32 0,1 3 0 15,1 3-160-15,0 4 0 16,0 4 0-16,0 2 0 0,0 1 320 0,-2 3-32 15,-2-1 0-15,0 4 0 0,-1 2-288 0,2-1-256 16,1-1 64-16,1-1 0 0,0 1 192 0,1-1 0 0,1-3 0 0,0-1 0 31,0-2-416-31,1-3-96 0,1-4 0 0,2-2-16 16,-1-5-1984-16,2-4-400 0,0-2-80 0,-1-6-8144 0,0-3-1648 0</inkml:trace>
  <inkml:trace contextRef="#ctx0" brushRef="#br0" timeOffset="34313.83">17216 5661 27647 0,'0'0'2448'0,"0"0"-1952"15,0 0-496-15,0-6 0 0,2 1 1024 0,-1-1 96 16,1 0 32-16,2-1 0 0,1 0-368 0,2 0-64 16,2 0-16-16,2 0 0 0,0 0-320 0,3-2-64 15,0-1 0-15,2-1-16 0,-2-1-176 0,1-2-128 16,1-2 192-16,-2 0-192 0,-2-1 208 0,-1 1-64 16,-2-1-16-16,-2 2 0 0,-3 2 16 0,-3 1 0 15,-1 2 0-15,-3 1 0 0,-4 2 288 0,-2 3 48 16,-1 2 16-16,-2 3 0 0,-2 3-16 0,1 3 0 15,-3 3 0-15,2 3 0 0,-1 2-480 0,2 3 0 16,-1 2 0-16,3 1 0 0,1 1 0 0,3 0 0 16,1 0 0-16,3 0 0 0,2 0-128 0,2-2 128 15,1 1 0-15,4-2 0 0,1-1 0 0,3-2 0 16,3 1 0-16,2-2 0 0,1-1 0 0,4 0-128 0,1-3 128 0,3-3-160 31,3 1-1392-31,1-4-288 0,3-3-48 0,-1-3-8736 16,-3-4-1760-16</inkml:trace>
  <inkml:trace contextRef="#ctx0" brushRef="#br0" timeOffset="34621.35">17656 5499 27647 0,'-12'-19'2448'0,"7"10"-1952"0,0-3-496 0,-1 0 0 15,0 1 1360-15,0 1 176 0,3 2 48 0,1 0 0 16,0 1-176-16,2 7-16 0,0 0-16 0,0 0 0 16,0 0-928-16,8 2-176 0,2 4-32 0,1 3-16 15,0 3-224-15,0 2-128 0,1 3 128 0,1 1-208 16,-1 3 208-16,0 2 0 0,-1 2 0 0,-1 0 0 15,-2 1 192-15,0 1 48 0,-2-1 0 0,-3-1 0 0,-1 1-16 0,-1-2 0 16,-1-2 0-16,-1-2 0 0,-1-4-64 16,0-2-16-16,0-3 0 0,0-3 0 0,-1-2 208 0,3-6 32 15,0 0 16-15,0 0 0 0,-4-8 272 16,2-3 48-16,-2-2 16 0,3-5 0 0,1-3-320 0,1-3-64 16,3-3-16-16,1-2 0 0,3-1-336 0,2 2 144 15,1 1-144-15,2 3 0 0,0 1 0 0,2 4 0 16,2 4 0-16,-1 3 0 0,0 2-352 0,0 2-32 15,1 3 0-15,0 1 0 16,-2 3-464-16,1 2-112 0,-1 2 0 0,1 1-16 16,-2 1-2480-16,3 1-480 0</inkml:trace>
  <inkml:trace contextRef="#ctx0" brushRef="#br0" timeOffset="34981.33">19520 5218 30399 0,'-6'-8'1344'15,"6"8"288"-15,-3-5-1312 0,0 0-320 0,3 5 0 0,0-7 0 16,0 7-1024-16,0-6-256 0,-1-1-64 0,1 7-16 0,-1-7 2096 0,0 2 416 16,1 5 96-16,0 0 16 0,0 0 640 0,0 0 128 15,0 0 16-15,0 0 16 0,0 0-704 0,-2 5-144 16,-1 3-16-16,0 3-16 0,-1 2-560 0,-2 3-112 16,1 2-32-16,-1 3 0 15,1 1-224-15,-3 8-32 0,2 0-16 0,-1-1 0 0,0 2-208 0,1 0 0 16,-1 0 128-16,2-2-128 0,-2 0 0 0,2 1 0 15,-1-2 0-15,2 0 0 16,0-2-1456-16,1-2-272 0,0-2-64 0,1-2-16 16,-1-1-1408-16,1-7-288 0</inkml:trace>
  <inkml:trace contextRef="#ctx0" brushRef="#br0" timeOffset="35434.46">19165 5550 25791 0,'-4'-6'2304'0,"-1"-2"-1856"0,0 2-448 0,3-2 0 16,2 0 2160-16,1 2 336 15,2-1 64-15,4 1 0 0,1-1-1728 0,6 0-336 16,4 1-80-16,5-2-16 0,6 0-400 0,3 0 0 0,2-2 0 0,2-1 0 16,4 0 0-16,3-1 0 0,3-2-224 0,2 0 80 31,4 0-336-31,-1-3-64 0,-2-4-16 0,-3-2 0 16,-4-3-528-16,-4-1-128 0,-4 0 0 0,-5 1-16 15,-2 1 224-15,-5 1 48 0,-6 2 16 0,-4 3 0 0,-4 2 1072 0,-3 1 224 0,-4 3 32 0,-2 2 16 16,-5 0 928-16,1 5 176 0,-3 1 32 0,-2 3 16 15,-2 2-368-15,0 3-80 0,-1 4-16 0,-2 4 0 0,2 3-480 0,-1 4-96 16,-1 3-32-16,1 4 0 0,-1 3-160 0,2 2-48 16,-3 2 0-16,4 1 0 0,2 0-80 0,0 2-32 15,1 2 0-15,2-1 0 0,1 0 32 0,3 0 0 16,2-3 0-16,1-2 0 0,2-1-64 0,2-2 0 16,0-4 0-16,1-3 0 0,3-4 0 0,0-2 0 15,0-4 0-15,2-3 0 0,1-1 0 0,0-5 0 16,1-3 0-16,2-4 0 0,0-4 0 0,1-2-128 15,1-3 192-15,0-2-64 0,4-1-128 0,1-1 128 0,1 1-128 16,1 1 128-16,-1 2-128 0,0 2 0 0,0 2 0 16,0 3 0-16,-1 4 0 0,-1 2 0 15,-3 3 144-15,0 2-144 0,-2 3 0 0,1 1 0 0,-3 1 0 0,0 4 0 16,0 0 0-16,0 1 0 16,0 0-144-16,-4 2 144 15,0 0-432-15,-1 3-16 0,1-1 0 0,-3-2 0 16,-1-2-2528-16,-1 1-512 0,0-3-96 0</inkml:trace>
  <inkml:trace contextRef="#ctx0" brushRef="#br0" timeOffset="36014.28">20397 5610 19343 0,'0'-12'848'0,"0"12"192"0,0-7-832 0,1 1-208 0,3-1 0 0,-1 1 0 16,-1-2 2880-16,1-1 512 0,2-1 128 0,0-1 0 15,1-2-1952-15,2-1-400 0,-1-2-80 0,2 0 0 16,0-2-512-16,0-1-80 0,-1-1-32 0,1-1 0 0,-1 0-208 15,-3 1-64-15,1-1 0 0,-3 2 0 0,-1 3 128 0,-2 2 0 16,-1 0 16-16,-2 4 0 0,-1 3 272 0,-2 2 48 16,0 3 16-16,-3 2 0 0,-1 2-224 0,-1 5-64 15,0 4 0-15,-1 3 0 16,2 4-224-16,-2 3-160 0,0 2 192 0,1 3-192 0,1 2 0 0,1 1 0 16,2 1 0-16,3-1 0 0,2-2 0 0,2 2 0 15,0-3 0-15,4 0 0 0,4-2 0 0,2-2-144 16,1-2 144-16,3-3 0 0,3-1 0 0,2-2 0 15,4-3 0-15,3-3 0 0,0-5 0 0,2-2 0 16,0-2 0-16,1-4-128 0,1-3 0 0,-3-6 0 16,-1-3 0-16,0-4 0 0,-3-3-48 0,2-4 0 15,0-1 0-15,-3-1 0 0,-4 0 48 0,-3 3 0 16,0 4 0-16,-5 3 0 0,-3 3 128 0,-1 4 0 16,-3 3 128-16,-2 4-128 0,-1 6 256 0,0 0 0 15,0 0-16-15,-3 5 0 0,-1 3-240 0,-1 3 0 0,1 2 0 0,-1 2 0 16,1 3 0-16,0 2-192 15,0 0 192-15,3 0-160 0,1 1 160 0,2 0 0 16,3-1 0-16,-2 0-128 0,1-1 128 0,3-3 0 16,2-1 0-16,4-1 0 0,0-2 0 0,5-2 0 15,-2-2 0-15,4-2 0 0,-2-3 128 0,2-2-128 0,-2-3 160 16,1-2-160-16,0-4 256 0,-2-4-32 0,1-6-16 0,-1-1 0 0,-2-7 48 0,-2 0 0 16,-2-3 0-16,-4 0 0 0,-5-1-16 0,-3 1 0 15,-5 3 0 1,-3 2 0-16,-4 2 208 0,-2 2 64 0,-4 1 0 0,-2 4 0 0,-2 2-368 0,-2 3-144 15,-2 2 128-15,2 4-128 0,0 2-144 0,-1 5-112 16,1 0-32-16,1 4 0 16,3 1-304-16,1 3-64 0,3 0-16 0,2 3 0 15,3 1-1584-15,3 0-320 0,4 2-64 0,4-2-8752 16,3 1-1760-16</inkml:trace>
  <inkml:trace contextRef="#ctx0" brushRef="#br0" timeOffset="36781.54">21196 5421 11967 0,'0'0'1072'0,"2"-8"-864"16,0 2-208-16,0 0 0 0,0-1 4496 0,0 2 864 16,-2 5 160-16,4-4 48 0,1 1-3472 0,2 2-688 15,0 2-144-15,2 3-32 0,-1 1-720 0,3 5-160 0,2 3-32 16,-1 3 0 0,0 0-128-16,0 4-16 0,0 1-16 0,0 0 0 0,-1 0-160 15,0 0 160-15,-2-2-160 0,-3 1 160 0,0-2-32 0,-2-1 0 16,0 0 0-16,-2-4 0 0,0-2 64 0,-2-1 16 15,0-3 0-15,0-7 0 0,0 0 48 0,0 0 16 16,0 0 0-16,1-6 0 0,2-2 128 0,2-3 32 0,0-2 0 0,2-2 0 0,1-3-176 0,-1-2-48 16,4-2 0-16,3-2 0 15,1-3-208-15,0 1 128 0,2 1-128 0,-1 2 0 0,0 1 0 16,-2 3 0-16,-1 4-128 0,0 2 128 0,0 2-256 0,-4 2 64 16,0 3 16-16,-1 3 0 15,-3 3-208 1,1 3-64-16,-6-3 0 0,4 8 0 0,0 2 144 0,-2 2 32 0,0 0 0 0,0 2 0 0,0 2 112 15,1 0 32-15,-1 0 0 0,0-1 0 16,1-1 128-16,1 0 0 0,0-3-144 0,0-1 144 0,1-4 0 0,0 0 0 16,2-3 0-16,1-1 0 0,-1-3 0 0,2-3 0 15,0-2 0-15,1-2 0 0,2 0 0 0,0-3 0 16,-1-3 0-16,1 0 0 0,1-1 0 0,1-2 0 16,-1 1 0-16,0 1 0 0,-3 1 0 0,0 2 0 15,-3 1 0-15,0 2 0 0,-3 2 272 0,0 2 32 16,-4 5 0-16,0 0 0 0,0 0-32 0,0 0 0 15,-1 7 0-15,0 2 0 0,-1 0-272 0,0 4 0 16,-1-1 0-16,1 2 0 0,0 2 0 0,-1 2 0 16,1 1 0-16,1-2 0 0,1 3 0 0,1-2 0 15,0-2 0-15,1 0 0 0,2-2 0 0,1-1 0 16,2-1 0-16,1-1 0 0,0-1 0 0,2-1 128 16,2 0-128-16,3-3 160 0,-1 0-160 0,1-1 192 0,1 0-192 0,-1-1 192 15,2 1-192-15,-2 1 0 16,0 1 0-16,0-1 128 0,-1 2-128 0,-2 2 0 15,-2 1 0-15,-1 4 0 0,-1 4 0 0,-4 3-176 0,-1 2 176 0,-1 5-192 16,-2 3 192-16,-1 3 0 0,-2 1 0 0,-2 4 0 16,-4 2 0-16,-3 2 0 0,-4-1 0 0,-1-1 0 15,-4-1 0-15,-1-1 0 0,-1-3 160 0,2-3-160 16,1-4 176-16,1-5-176 0,4-4 192 0,-1-5-192 0,2-5 640 0,2-5 0 16,1-3 16-16,1-5 0 0,0-4 320 0,1-6 64 15,2-4 16-15,0-6 0 0,2-5-528 16,1-5-96-16,2-6-32 0,3-1 0 0,1-5-272 15,5-4-128-15,3 1 0 0,4-1 128 0,4-2-128 16,4 5-192-16,4 3 32 0,2 5 16 0,1 4-48 0,2 5-16 16,1 4 0-16,-1 4 0 15,-1 5-272-15,-2 5-48 0,0 4-16 16,1 3 0-16,-1 3-1312 0,1 5-256 0,-1 2-48 0,1 6-16368 0</inkml:trace>
  <inkml:trace contextRef="#ctx0" brushRef="#br0" timeOffset="39837.24">11936 7951 20271 0,'-1'-6'1792'0,"-1"1"-1424"0,-1-2-368 0,2 0 0 16,0-2 1152-16,1 0 176 0,-1 0 16 15,1 1 16-15,0 1 352 0,-2 0 64 0,4 2 16 0,-2 5 0 16,-2-5-528-16,2 5-112 0,0 0 0 0,0 0-16 16,-1 5-512-16,0 2-112 0,1 3 0 0,-1 6-16 15,0 0-80-15,-1 5-16 0,0 3 0 0,-1 4 0 0,2 0-144 0,0 4-48 16,-4 3 0-16,3 2 0 0,0-1-64 16,0 3-16-16,0-3 0 0,0-1 0 0,1-1-128 0,0-2 0 15,1-3 144-15,0-2-144 0,0-3 0 0,0-2 144 16,0-3-144-16,1-4 0 0,0 0 208 0,1-5-64 15,-2-3-16-15,0-1 0 0,0-6 80 0,0 0 16 16,0 0 0-16,0 0 0 0,-5-7-16 0,2-2 0 16,-3-2 0-16,2-3 0 0,0-6 48 0,-1-4 16 15,1-3 0-15,-1-4 0 0,2-3-416 0,-1-5-96 0,0-3-16 16,3-2 0-16,0-2 256 0,2-1 0 0,1-1 0 16,2-1 0-16,0 0 0 0,2 4 0 15,-2 3 0-15,4 4 0 0,-1 4 0 0,2 5 0 16,1 2 0-16,1 5 0 0,1 2 0 0,0 6 160 15,2 2-32-15,1 3 0 0,1 4-128 0,1 1 0 16,-1 3 0-16,1 3 0 0,-2 3 0 0,1 1 0 16,-3 3 0-16,0 2 0 0,-3 4 0 0,0 1-176 15,-1 2 176-15,-2 0-128 0,-2 2 128 0,-3 2 0 16,-2 2 0-16,-3 1 0 0,-3 0 0 0,-1 0 192 16,-1 2-64-16,-3-2 0 0,-3-1-128 0,-1 0 192 0,0-3-64 0,-1-1 0 15,-2-1-128-15,-1-3 0 0,-1 1 0 0,2-1 128 31,-1-2-448-31,1 1-64 0,1-2-32 0,1 0 0 16,1-1-2512-16,3-1-496 0,2-2-96 0</inkml:trace>
  <inkml:trace contextRef="#ctx0" brushRef="#br0" timeOffset="40093.67">12313 8419 12895 0,'0'0'1152'0,"0"0"-928"0,0 0-224 0,0 0 0 0,0 0 1296 0,-1-5 224 16,0-1 32-16,1 6 16 0,0 0-256 0,0 0-48 16,1-4-16-16,-1 4 0 0,0 0-752 0,0 0-160 15,0 0-16-15,6-2-16 0,-6 2-304 0,7 0 0 16,-7 0 0-16,6 1-144 15,-6-1-608-15,0 0-112 0,6 3-32 0,-6-3-5632 16,0 0-1152-16</inkml:trace>
  <inkml:trace contextRef="#ctx0" brushRef="#br0" timeOffset="40869.83">12361 8432 9215 0,'0'0'816'0,"0"0"-656"0,0 0-160 16,0 0 0-16,0 0 2624 0,0 0 512 0,0 0 80 16,0 0 32-16,0 0-1632 0,0 0-320 15,0 0-64-15,0 0-16 0,0 0-624 0,0 0-128 0,0 0-16 0,0 0-16 16,0 0-176-16,0 0-48 15,0 0 0-15,0 0 0 0,0 0 352 0,0 0 64 16,0 0 16-16,0 0 0 0,0 0 32 0,0 0 16 0,0 0 0 0,0 0 0 16,-5-5-192-16,5 5-48 0,-1-4 0 0,1 4 0 15,0 0-192-15,0 0-32 0,0 0-16 0,0 0 0 16,0 0-208-16,0 0 128 0,0 0-128 0,0 0 0 16,-3-5 0-16,3 5 0 0,0 0 0 0,0 0 0 0,0 0 0 0,0 0 0 15,0 0-128-15,0 0 128 0,0 0 0 0,0 0 0 16,0 0-128-16,0 0 128 0,0 0 0 0,0 0-160 15,5 4 160-15,-5-4-128 0,6 2-128 0,-6-2-32 16,0 0 0-16,0 0 0 0,0 0 128 0,0 0 32 16,0 0 0-16,5 1 0 0,-5-1 128 0,0 0 0 15,0 0 0-15,0 0 0 0,0 0 0 0,0 0 128 16,0 0-128-16,0 0 176 0,0 0 80 0,4-4 32 16,-4 4 0-16,0 0 0 0,0-5-16 0,0 5 0 15,-2-5 0-15,0 0 0 0,2 5 0 0,0 0 0 16,-4-3 0-16,-1 1 0 0,5 2 16 0,-6 0 0 15,-1 0 0-15,0 1 0 0,-1 0 160 0,1 0 16 16,-3 3 16-16,2 2 0 0,-2 1 96 0,-1 1 32 16,1 2 0-16,-1 1 0 0,1 0-176 0,0 1-48 0,0 3 0 0,2 0 0 15,3 0-256-15,0 2-128 16,0-1 128-16,2 1-128 0,2-1 0 0,-1 0 0 0,2-2 0 0,2-1 0 16,0-1 0-16,1-1 0 0,3-2 0 0,0 0 0 15,2-1 0-15,2-2 128 16,1 0-128-16,1-2 0 0,1 0 0 0,2-2 0 0,2-1 0 0,2-2 0 15,0-1 0-15,3-3 0 0,0 0 0 0,2-3 0 0,-1-2 144 0,0-2 0 16,-1-1 0-16,0-3 0 0,-2-2-144 16,-1-2 128-16,-1-1-128 0,0 0 128 15,-2-2-368-15,-1 0-80 0,-2 1 0 0,-4 2-16 16,0 1-144 0,-2 4-32-16,-3 3 0 0,0 2 0 0,-2 3 48 15,-1 2 0-15,-1 5 0 0,0 0 0 0,0 0 0 0,0 0 0 0,-7 2 0 0,1 4 0 0,0 1 144 0,0 3 16 16,-1 2 16-16,1 1 0 0,1 1 96 0,-1 0 0 15,2 0 16-15,-1 3 0 0,0-2 176 0,2 1 0 16,0 0-144-16,0 1 144 0,1-2 0 0,2 0 0 16,0 2 0-16,1-2 0 0,0 0 336 0,3-2 96 15,-1-1 16-15,1-1 0 0,1-1 32 0,0-1 16 16,1-1 0-16,1 0 0 0,1 0 80 0,0-2 32 0,0 0 0 0,-1-2 0 16,1 0-32-16,0-2 0 15,-1-2 0-15,2-1 0 0,0 0-96 0,0-2-32 16,0 0 0-16,0-1 0 0,1-2-128 0,0 0-48 15,0-2 0-15,-1 0 0 0,2 0-144 0,0-1-128 16,-1-1 192-16,1-1-192 0,1 0 0 0,-1 1-304 16,-1-1 48-16,-1 1 0 15,-1 1-2448-15,0 0-496 0</inkml:trace>
  <inkml:trace contextRef="#ctx0" brushRef="#br0" timeOffset="41293.21">13213 7988 17503 0,'-12'-9'1552'0,"12"9"-1232"16,-6-3-320-16,6 3 0 0,-5-3 4688 0,5 3 880 16,0 0 192-16,0 0 16 0,0 0-4528 0,0 0-912 15,0 0-176-15,7-3-32 0,2-1 0 0,4 2 0 0,1 0 0 0,3 1 0 16,3 0-128-16,3 1-128 16,2 1 128-16,0-1-192 15,0-1-2016-15,-1 1-416 0,-3 0-64 0</inkml:trace>
  <inkml:trace contextRef="#ctx0" brushRef="#br0" timeOffset="41464.75">13150 8182 37951 0,'0'0'1680'0,"0"0"352"0,0 0-1632 0,0 0-400 15,0 0 0-15,0 0 0 0,0 0 704 0,0 0 48 16,0 0 16-16,7-3 0 0,3-1-224 0,3 1-32 16,5 0-16-16,1 0 0 0,5 1-176 0,2 1-48 15,4 0 0-15,0 0 0 16,2-1-608-16,1 1-128 0,-1 0-32 0,0-1-12096 15,0 0-2416-15</inkml:trace>
  <inkml:trace contextRef="#ctx0" brushRef="#br0" timeOffset="44780.11">14603 7986 22111 0,'-7'2'1968'0,"1"0"-1584"15,1 2-384-15,-1-1 0 0,1-1 1696 0,0 2 256 16,1-1 48-16,4-3 16 0,0 0-896 0,0 0-176 15,0 0-48-15,0 0 0 0,0 0-80 0,9-3-32 16,2-3 0-16,4-1 0 0,4-2-96 0,5-7-32 16,4-4 0-16,3-3 0 0,5-3-48 0,4-4-16 15,3-3 0-15,5-4 0 0,4-5-256 0,8-5-48 0,5-3-16 0,3-6 0 16,1-4-272-16,3-8 160 0,0-1-160 0,4-5 128 16,4-3-128-16,0-2 0 0,-7-3 0 0,-2 3 0 15,-4 4-320-15,-6 7 64 0,-3 5 16 0,-11 7 0 16,-5 5 240-16,-7 7-192 0,-6 5 192 0,-6 7-192 15,-6 5 192-15,-4 5-176 0,-4 4 176 0,-3 3-160 16,-4 3-192-16,-3 3-32 0,-5 4-16 0,-2 2 0 16,-3-1-224-16,-4 5-32 15,-2 3-16-15,-3 2 0 0,-2 3-128 0,-1 1-32 0,0 4 0 0,-3 4 0 16,1 2-1024-16,-1 2-224 0,-2 2-32 0</inkml:trace>
  <inkml:trace contextRef="#ctx0" brushRef="#br0" timeOffset="45171.75">14778 7817 8287 0,'-26'21'368'0,"13"-10"80"0,0 3-448 0,-1 2 0 16,0 2 0-16,2-2 0 0,2 0 2720 0,2-1 464 15,2 0 80-15,1-2 32 0,3-1-1760 0,2-1-336 16,1-2-80-16,3-2-16 0,0 0-80 0,4 0 0 0,0-2-16 0,3-1 0 16,2 0-112-16,1-2-32 0,2-1 0 0,5-1 0 15,0-4-96-15,2-3 0 0,3-3-16 0,2-1 0 16,2-4-16-16,5-3 0 16,2-2 0-16,5-3 0 0,4-2-32 0,3-4-16 0,1-3 0 15,4-3 0-15,1-4-240 0,4-6-32 0,1-5-16 16,4-4 0-16,3-3-208 0,-3-5-32 0,-4-1-16 0,0-5 0 15,-4-1-144-15,-2 1 160 0,-4 1-160 0,-2 2 160 16,-8 2-160-16,-3 6 0 0,-7 3 0 0,-3 7 128 16,-6 5-128-16,-5 4-144 0,-4 6 144 0,-4 2-208 15,-4 2-144-15,-2 4-32 0,-4 3 0 0,-1 4 0 16,-2 0-320-16,-3 3-80 0,-1 2-16 0,-3 1 0 16,0 2-1440-16,1 1-272 0,0 2-64 0,0 0-6656 15,1 2-1328-15</inkml:trace>
  <inkml:trace contextRef="#ctx0" brushRef="#br0" timeOffset="45500.8">15970 6540 20671 0,'0'0'912'0,"0"0"192"0,0 0-880 0,0 0-224 16,-7 0 0-16,-2 1 0 0,-1 1 1296 0,-1 2 224 0,-4 3 32 0,-2 1 16 16,-1-1-528-16,-2 2-96 15,-1 2-32-15,2 0 0 0,0-1-272 0,1 0-64 16,3 0-16-16,0-1 0 0,2-3 144 0,3 0 48 15,5-3 0-15,-2-2 0 0,7-1 240 0,0 0 48 0,0 0 16 0,3-4 0 16,3-3-416-16,3-1-96 0,3-2-16 0,4-2 0 16,3-1-400-16,2-1-128 15,3-3 0-15,0 1 0 0,4-3 128 0,3 3-128 0,0 0 0 0,2 3 0 16,-1 2 0-16,0 2 0 0,-1 4 0 0,-2 1 0 16,-4 3 256-16,-2 2-48 0,-2 3-16 0,0 2 0 15,-5 3 80-15,1 3 16 0,-3 3 0 0,-1 1 0 0,-2 3-96 0,0 1-32 16,-1-1 0-16,-1 2 0 15,-1 1-160-15,-1-1 0 0,1-1-160 0,0-1 160 16,-2-2-2720 0,2-2-448-16</inkml:trace>
  <inkml:trace contextRef="#ctx0" brushRef="#br0" timeOffset="46552.67">2479 10439 12895 0,'2'-20'576'0,"-2"13"112"0,-1-2-560 0,2 0-128 16,2 0 0-16,0 2 0 0,-1-1 4224 0,1 0 800 15,2 2 160-15,-2 0 48 0,-3 6-3520 0,4-3-704 0,-4 3-144 0,0 0-32 16,6 3-320-16,-1 3-64 16,-1 1 0-16,-1 4-16 0,0 4-176 0,0 2-16 15,0 3-16-15,-3 3 0 0,0 3-32 0,0 5 0 16,0 1 0-16,-3 2 0 0,0 1-32 0,0 2-16 0,-1-2 0 0,0 0 0 31,1 0-144-31,2-1 0 0,1-3 0 0,1-1 0 0,0-4 128 0,2-1-128 0,2-5 0 0,0-2 128 16,1-4 256-16,-1 1 32 0,1-4 16 0,0-3 0 15,1-1-64-15,2-1-16 0,1-3 0 0,1-1 0 16,2-1-96-16,0-2-32 0,3-1 0 0,1-1 0 0,2-2-96 0,1 0-128 16,1-1 176-16,-2 1-176 0,1-1 128 15,0 2-128-15,-1-1 0 0,-1 2 0 16,1 0-496 0,-2 1-144-16,-3 0-48 0,-1 2 0 0,0 0-2832 15,-2 2-560-15,7 0-112 0,-18-2-32 0</inkml:trace>
  <inkml:trace contextRef="#ctx0" brushRef="#br0" timeOffset="47381.77">2918 10984 33167 0,'0'0'2944'0,"0"0"-2352"16,0 0-464-16,0 0-128 0,2-5 208 0,2 0 32 15,1 0 0-15,2 1 0 0,0 0 32 0,2-1 16 16,0 0 0-16,1-2 0 0,1 0 0 0,2 0 0 15,-2-1 0-15,1-1 0 0,1-1-288 0,2-1 0 0,-1-1 128 0,-2-1-128 16,-1 0 0-16,-1 0 160 16,-2-1-160-16,-2 1 128 0,0 1 0 0,-3 1 0 15,-1 0 0-15,-1 2 0 0,-2 3 0 0,-1 0-128 0,-1 3 192 0,-2 2-64 16,-1 0 96-16,-2 3 16 16,-1 2 0-16,-1 5 0 0,-2 1 48 0,1 2 16 0,-1 1 0 0,0 3 0 15,0 1-304-15,1 1 0 0,1 1 0 0,1-1 0 16,0 2 0-16,3-1 0 15,3-2 0-15,-1 1 0 0,2 1-144 0,2-3 144 0,3-1-128 16,2-2 128-16,-1-2-144 0,3 0 144 0,0-2-160 0,4-3 160 31,2-1-576-31,1-3 0 0,0-2-16 0,4-2 0 0,0-4-640 0,2-2-128 0,1-4-32 0,0-2 0 16,-2-3-48-16,1-1-16 0,-1-4 0 0,-2-2 0 16,-1-3 496-16,-2-3 112 15,-2 2 16-15,-2-1 0 0,-4 2 1088 0,-3 3 240 0,-3 3 32 0,-2 1 16 0,0 2 1840 0,-1 3 368 16,-3 3 80-16,2 2 16 0,-1 1-928 0,2 4-176 15,3 5-32-15,0 0-16 0,-5-3-928 0,5 3-192 16,-6 5-48-16,2 5 0 0,0 2-336 0,2 4-192 16,1 3 192-16,-1 4-192 0,2 5 0 0,2 2 0 15,-2 2 0-15,1 3 0 0,1 3 0 0,1 1 0 16,-1 1 0-16,1 2 0 0,0-1 0 0,1-1 0 16,-1 0 0-16,0-2 0 0,0 0 0 0,0-2-352 15,0-1 48-15,0-2 16 16,0-1-2176-16,-2-3-432 0,-1-4-96 0,0-5-16 15,0-5-432-15,-2-3-80 0,0-5-32 0,2-7 0 16,-7-3 1712-16,0-5 352 0,1-5 64 0,-1-6 16 16,0-4-832-16,2-2-144 0,-1-3-48 0,2 0 0 0,1-1 3040 0,0 1 608 0,1 2 112 0,2 1 16 31,1-1 1712-31,3 2 336 0,0 1 64 0,3 1 0 0,1 1-1584 0,2 1-320 0,2 0-64 16,5 0-16-16,4-1-720 0,2 0-160 0,1 0-16 0,1 1-16 15,1 0-560-15,0 0 0 0,1-4 0 0,-1 0 0 16,3-1 176-16,-4-1-176 0,1-2 160 0,0-1-160 15,-3 0 192-15,-4-1-48 0,-1-1-16 0,-5 3 0 32,-3 1 416-32,-3 3 80 0,-6 3 16 0,-1 4 0 0,-2 1 640 0,-2 5 144 15,-1 2 32-15,-3 4 0 0,-1 3-784 0,-1 4-160 16,-1 2-16-16,-1 5-16 0,-1 3-336 0,1 5-144 16,-1 5 128-16,1 3-128 0,0 5 208 0,1 4-32 15,0 4-16-15,2 4 0 0,1 3-160 0,3 2 160 16,0 2-160-16,3 0 160 0,-2 0-160 0,3-1 0 15,-1-2 0-15,2 1 0 0,2-1 128 0,-1-2-128 16,0-4 0-16,2 0 128 0,-2 0-128 0,4-4 192 16,-5-2-192-16,2-3 192 0,0-3-192 0,1-1-192 15,-2-5 32-15,0-2 16 16,-1-4-1712-16,0-2-352 0,-1-1-64 0</inkml:trace>
  <inkml:trace contextRef="#ctx0" brushRef="#br0" timeOffset="47538.41">3186 11332 25791 0,'0'0'2304'0,"3"-7"-1856"16,1-1-448-16,5-1 0 0,4-1 3264 0,6 1 576 0,5-2 96 0,5 0 32 15,5 0-3312-15,3-1-656 0,2 1 0 0,1 3-256 16,4-2 256-16,1 2 0 16,0 0 0-16,3 2-11760 15,0 0-2304-15</inkml:trace>
  <inkml:trace contextRef="#ctx0" brushRef="#br0" timeOffset="47882.57">2144 11688 28559 0,'-16'-5'1264'0,"16"5"272"0,-7-1-1232 0,1 1-304 16,6 0 0-16,0 0 0 0,0 0 800 0,0 0 96 15,0 0 32-15,0 0 0 0,0 0-80 0,0 0-16 16,9 2 0-16,3-1 0 0,2-2-192 0,6-1-64 16,1-1 0-16,6 0 0 0,4-2-64 0,7 1-32 15,5-1 0-15,3 0 0 0,2-2-80 0,4 1-16 0,3-1 0 0,2 0 0 16,1 2-80-16,3 1-32 15,0-1 0-15,-1 2 0 0,-4-2-96 0,-1 1-32 16,-2 0 0-16,-3 0 0 0,-2 2-144 0,-3 1 0 0,-3 2 144 0,-4 1-144 16,-3 1 0-16,-4 0-208 0,-6 1 16 15,-3 2 16 1,-4 1-2256-16,-5 3-464 0,-4 2-96 0</inkml:trace>
  <inkml:trace contextRef="#ctx0" brushRef="#br0" timeOffset="48305.84">2694 12314 31327 0,'0'0'2784'0,"-5"-4"-2224"0,2 0-560 0,3 4 0 15,-1-7 1344-15,2 1 176 0,1-2 16 0,1-1 16 16,2-1-880-16,1-1-176 0,3-1-48 0,2-1 0 16,1-1 0-16,3-2-16 0,1-1 0 0,3-2 0 15,2 0-224-15,0-1-32 0,0 0-16 0,1-2 0 0,1-2-160 0,-1 0 0 16,-1-1 0-16,-2 0 0 15,-2 0-832-15,-3 3-32 0,-2 4-16 0,-3 1 0 16,-2 5-272-16,-3 3-48 0,-3 3-16 0,-1 6 0 16,0 0 304-16,-6 1 48 0,-1 2 16 0,-2 4 0 0,-2 2 384 0,0 4 80 15,1 1 0-15,-1 0 16 0,4 1 368 0,-2 0 0 16,0 2 0-16,2-1 128 0,3 1 336 0,1-1 64 16,2-1 16-16,1 1 0 0,2-1 480 0,0 1 112 15,1 0 16-15,2 0 0 0,1-2-352 0,2 0-64 0,0 0-16 0,0 0 0 16,1-2-80-16,1 0-32 0,0-1 0 0,1-1 0 15,0-1-32-15,1-1-16 16,1 0 0-16,1 0 0 0,-1-2-112 0,1 1-32 16,-1 0 0-16,2-2 0 0,-1-1-192 0,-1 1-32 0,1-2-16 0,1-1 0 15,-2-1-176-15,0-2 160 0,1 0-160 0,-2-1 160 16,1-2-160-16,-2-2 0 0,0 0 0 0,1-3 0 16,0-2-2096-1,1-2-400-15,1-5-64 0,4-3-32 0</inkml:trace>
  <inkml:trace contextRef="#ctx0" brushRef="#br0" timeOffset="48620.28">3843 10468 34095 0,'1'-23'3024'0,"1"13"-2416"16,3-1-480-16,1 1-128 0,2 0 416 0,1 2 64 15,1 2 16-15,1 1 0 0,0 3-496 0,2 4 0 16,1 2 0-16,2 3 0 0,0 4 208 0,1 4 112 16,-1 1 0-16,2 6 16 0,-2 4-80 0,0 5 0 15,-2 3-16-15,-1 7 0 0,-2 3 256 0,-2 7 48 0,-2 6 16 0,-3 7 0 16,-1 6-112-16,-4 8 0 16,-3 6-16-16,-3 4 0 0,-2 3-240 0,0 0-64 15,-4 1 0-15,0-1 0 0,-3-2-128 0,-2-2 192 16,1-3-192-16,-2-4 192 0,-3-5-64 0,-2-5-128 15,-4-6 192-15,-3-5-64 0,-2-5-128 0,-1-4 0 0,-1-6-192 0,-2-4 192 32,-4-4-784-32,-1-5-48 0,-1-1 0 0,-2-5 0 0,-3-3-1376 0,-5-3-288 15,-3-6-48-15,-1-5-16 0</inkml:trace>
  <inkml:trace contextRef="#ctx0" brushRef="#br0" timeOffset="48932.75">2123 10183 32015 0,'-4'-12'1408'0,"4"12"320"0,-2-5-1392 0,2 5-336 16,0 0 0-16,-5-1 0 0,-2 3 240 0,1 4-32 15,-3 5 0-15,-1 3 0 0,-1 5-16 0,-2 7-16 16,-3 6 0-16,0 9 0 0,-3 8 160 0,-2 10 48 15,-1 7 0-15,-1 9 0 0,-1 8 352 0,0 10 80 16,-2 6 16-16,-10 58 0 0,7-13-432 0,10-9-80 16,5-8 0-16,7-8-16 0,2-6-304 0,6-5 128 15,5-8-128-15,5-6 0 0,4-8 0 0,6-6 0 16,3-4 0-16,7-6-192 0,4-7 32 0,6-5 16 0,4-8 0 0,3-6 0 16,-1-9-176-16,7-6-16 0,5-4-16 0,9-7-10752 31,9-7-2144-31</inkml:trace>
  <inkml:trace contextRef="#ctx0" brushRef="#br0" timeOffset="49402.21">5600 10962 40543 0,'0'0'3600'0,"0"0"-2880"0,0 0-576 0,0 0-144 15,1-6-1216-15,3 2-256 0,4 0-64 0,-2 2-16 16,-6 2 1040-16,0 0 192 0,-7-1 64 0,-2 2 0 16,-2 3 576-16,-2 0 128 0,-2 0 32 0,-5 4 0 15,-2 2-480-15,-2 2 0 0,-2 1-128 0,-1 5 128 16,-2 1 0-16,-1 1 0 0,0 2 0 0,-3 3 0 0,-1-2 0 0,-2 1 0 0,0 1 0 0,1 2 0 15,1-2 0-15,3 0 192 16,2-1 0-16,4-2 0 0,3-2 240 0,3-1 32 16,4-1 16-16,3-3 0 0,3-1 64 0,5 1 16 15,3-3 0-15,1-1 0 0,2 0-256 0,3 0-48 16,3-1-16-16,4 2 0 0,2-2-240 0,5 2 0 0,2 1 128 0,5 1-128 16,5-1 0-16,2 1 0 0,2-1 0 0,3 1 0 15,1 0 144-15,2 2-144 0,-1-1 128 0,-1 2-128 16,1 0 192-16,-3 0-64 15,1-1 0-15,-3 0 0 0,-4-1 32 0,-3-1 0 0,-4 0 0 0,-3-2 0 16,-3-2-16-16,-3-2 0 0,-4 0 0 0,-2 0 0 16,-3-2 16-16,-2 1 0 0,-2-2 0 0,-1 2 0 15,-1-1-160-15,0-6-224 0,0 5 48 0,-1 1 16 32,1-6-2960-32,0 0-592 0</inkml:trace>
  <inkml:trace contextRef="#ctx0" brushRef="#br0" timeOffset="50013.56">7772 10548 36911 0,'-10'-15'1632'0,"8"9"352"0,-2 2-1600 0,2-1-384 15,2 5 0-15,0 0 0 0,0 0 176 0,0 0-48 16,0 0-128-16,0 0 192 0,0 0 128 0,-1 7 0 15,1 3 16-15,-2 3 0 0,1 1-144 0,0 5-48 16,-1 2 0-16,0 3 0 0,-1 4 48 0,-1 2 0 16,1 3 0-16,1 2 0 0,0 0-192 0,0-1 192 15,1-2-192-15,1 0 192 0,0-2-192 0,1-1 0 16,3-3 0-16,-2 0 0 0,1-4 256 0,2-2-48 16,-1-3 0-16,2 0 0 0,-1-3 144 0,2-2 32 15,0 0 0-15,3-3 0 0,0-1-128 0,1-2 0 16,0 0-16-16,2-1 0 0,3-1-112 0,1-1-128 15,0-1 176-15,0 0-176 0,3-1 144 0,-1 0-144 16,0-1 0-16,-2 0 144 0,2 0-144 0,-1 0-144 16,-1 0 144-16,1 0-208 15,-2-1-592-15,1 1-112 0,-1 0-32 0,0 0 0 16,-1 0-2736-16,0 0-544 0</inkml:trace>
  <inkml:trace contextRef="#ctx0" brushRef="#br0" timeOffset="50592.84">8270 11192 23951 0,'0'0'2128'0,"0"0"-1696"0,0 0-432 0,0 0 0 0,0-5 2816 0,1 0 464 16,-1 5 112-16,5-6 0 0,0 0-2080 0,1 0-416 16,2 1-96-16,2-2-16 0,1-1-288 0,0-1-64 15,1 0-16-15,2 0 0 0,-2-2-416 0,1 0 0 16,0-1 0-16,-2-2 0 0,-2-1 160 0,0 0-160 16,-2-1 192-16,-2 3-192 0,-1 1 192 0,-3 2-64 15,-1 1 0-15,-1 3-128 0,-3 0 192 0,-1 4-64 0,-2 2 0 0,0 2-128 16,-3 3 256-16,0 2-64 0,-1 3-16 0,0 2 0 15,-1 3-176-15,1 0 0 0,1 1-160 0,2 2 160 16,1 1-144-16,2-1 144 16,2 0-128-16,2 0 128 0,1-2 0 0,3 1-128 15,2-2 128-15,1-1 0 0,3 0 0 0,2-2-160 0,2-2 160 0,1-2 0 16,3-1-432-16,0-2 32 0,1-2 0 0,1-2 0 31,-1-2-448-31,1-4-96 0,1-1-16 0,-2-3 0 16,-1-1 96-16,-1-1 16 0,0-3 0 0,-3-2 0 15,-1-1 272-15,-2-2 48 0,-2-2 16 0,-3 0 0 0,0-1 512 0,-3 2 304 0,-2 3-48 0,-1 0 0 16,-1 3 864-16,-1 3 160 0,1 2 48 0,1 3 0 16,-2 1-304-16,3 5-48 0,0 0-16 0,0 0 0 15,-2 6-720-15,0 2-240 0,2 3 128 0,0 4-128 16,2 0 0-16,0 4 0 0,1 2-176 0,-2 2 176 0,1-1 0 0,1 2-128 16,-1 1 128-16,-1 1 0 0,-1 0 0 0,0 0 0 15,0 1 0-15,0 0 0 0,0 0 0 0,-1-2 0 16,0 0 0-16,1 1 0 15,0-3-1808-15,0-2-368 0,-1-4-64 0,1-1 0 16,0-4-1536-16,0-3-320 0</inkml:trace>
  <inkml:trace contextRef="#ctx0" brushRef="#br0" timeOffset="50891.78">8622 11358 22799 0,'0'-14'1008'0,"1"8"208"0,1-3-960 0,1-2-256 16,3 0 0-16,1-1 0 0,2-1 1568 0,2 0 272 15,2-1 48-15,4 2 16 0,2 1-992 0,1-1-192 16,4 0-32-16,-1 0-16 0,1 0-512 0,0 1-160 15,0-2 0-15,-2-1 0 0,-2 1 176 0,-1 0-176 16,-3-1 160-16,-1-1-160 0,-2 1 368 0,-2 1-32 16,-1-2 0-16,-3 0 0 0,-3 1 240 0,-2 2 32 15,-2 1 16-15,-1 0 0 0,-1 2 16 0,-1 1 16 0,-3 2 0 0,0 1 0 16,1 3-288-16,-2 2-64 0,-2 2-16 0,2 4 0 16,-1 0-144-16,0 5-16 0,1 4-128 0,1 1 192 15,-1 3-16-15,1 3-16 0,0 4 0 0,1 2 0 16,-2-1-160-16,2 4 192 15,0 2-192-15,2 1 192 0,0 0-192 0,2 2 128 0,1-1-128 0,1 0 128 16,2 1-128-16,0-2 0 0,1 0 144 0,-1-3-144 0,-1-1 0 0,1-3 128 16,2-1-128-16,-3-3 0 15,0-1-1088-15,-1-2-304 0,0-3-48 0,-1-2-15408 16</inkml:trace>
  <inkml:trace contextRef="#ctx0" brushRef="#br0" timeOffset="51047.46">8530 11495 39615 0,'0'0'1760'0,"5"-3"352"0,0-3-1680 0,4 1-432 16,3 0 0-16,5 0 0 0,2-2 0 0,7 0 0 15,3 1 128-15,4 1-128 0,7-1 0 0,1 1 0 0,0-2 0 0,1 0 0 16,-1 1-144-16,-1-1-64 16,-2 1-16-16,1-1-17184 0</inkml:trace>
  <inkml:trace contextRef="#ctx0" brushRef="#br0" timeOffset="51407.58">7489 12012 23375 0,'-11'-5'1024'0,"11"5"240"16,-6-1-1008-16,2-1-256 0,-1 0 0 0,5 2 0 15,0 0 1728-15,0 0 288 0,0 0 64 0,0 0 16 0,0 0-656 0,7-3-128 16,2 1-32-16,2 0 0 0,2-3-752 0,3 2-144 16,4-2-48-16,2 1 0 0,2-1 0 0,5-1 0 15,4 2 0-15,2-2 0 0,4 2-128 0,1-1-16 16,2 1-16-16,0-2 0 0,0 1-32 0,-3-1 0 15,1 1 0-15,0-1 0 0,-2 0-144 0,1-1 128 16,-1 1-128-16,1 0 128 0,-2 2-128 0,-2-1 0 16,0 2 144-16,-1 0-144 0,-3 1 0 0,-3 0 128 15,-4 2-128-15,-3 3 0 0,-4-1 0 0,-2 2-256 16,-3 1 32-16,-1 2 16 16,-2 3-2656-16,-4 3-528 0</inkml:trace>
  <inkml:trace contextRef="#ctx0" brushRef="#br0" timeOffset="51798.57">8117 12480 36287 0,'0'0'1600'0,"0"0"336"0,0 0-1552 0,0 0-384 0,2-6 0 16,2 1 0-16,2-1 400 0,0 0 0 16,2-2 0-16,2 0 0 0,2 0 224 0,2 1 32 0,4-1 16 0,1-3 0 15,3-1-416-15,3-2-64 0,1-2-32 0,3-1 0 0,1-3-160 0,-1-1 0 16,0-1 144-16,-3 0-144 15,0 0-304-15,-4 3-128 0,-5 1-16 0,-2 3-16 16,-6 3-368-16,-2 2-64 0,-5 3 0 0,-2 7-16 16,-6-5-240-16,-4 4-32 0,-2 3-16 0,-3 3 0 15,-1 2 224 1,-3 3 32-16,-2 1 16 0,1 1 0 0,-2 2 720 0,3 1 208 0,0 1 0 0,4 2 0 0,2 0 640 0,5-1 256 16,2 2 64-16,4 0 0 0,3-1 32 0,2 1 16 15,5 0 0-15,0-1 0 0,1 1-160 0,0-1-16 16,5-2-16-16,-1 1 0 0,2-2-64 0,1-1-16 15,-1 0 0-15,-1-2 0 0,1-1-64 0,-2-1-16 0,0 0 0 16,1-3 0-16,-3 0-256 0,1-2-48 16,1 0-16-16,-4-2 0 0,0-1-176 0,0-2-32 15,0-1-128-15,1-3 192 0,0-1-336 0,1-1-80 0,0-2-16 0,1-2 0 32,1-2-736-32,2-1-160 0,2-4-16 0,3-2-11168 15,2-5-2224-15</inkml:trace>
  <inkml:trace contextRef="#ctx0" brushRef="#br0" timeOffset="52158.88">9461 10704 28559 0,'-1'-13'2544'0,"0"-1"-2032"16,0-1-512-16,1 2 0 15,1 1 480-15,1 1 0 0,1 1 0 0,2 3 0 0,-1 0 544 0,0 3 96 16,-4 4 32-16,7-2 0 0,0 1-192 0,1 2-16 16,1 3-16-16,1 2 0 0,1 3-320 0,0 3-64 15,1 3-16-15,1 1 0 0,1 3-48 0,-1 4-16 16,0 4 0-16,0 4 0 0,-1 2-16 0,0 6 0 16,-1 2 0-16,-2 8 0 0,-2 3-64 15,-2 5 0-15,-4 4-16 0,-2 8 0 0,-2 5-176 0,-3 3-16 16,-1 4-16-16,-3 3 0 15,-2 7-32-15,-1-1 0 16,-3 2 0-16,1 1 0 0,-4-2-128 0,-2-3 0 0,-1-2 0 0,-2-5 0 0,-1-2 128 0,-4-5-128 0,-2-5 128 0,-4-3-128 16,-5-6-240-16,-1-4-128 15,-3-5-16-15,-3-2-16 16,-1-6-1264-16,-1-4-240 0,-1 0-48 0,-4-5-16 16,-4-3-1552-16,-3-6-304 0</inkml:trace>
  <inkml:trace contextRef="#ctx0" brushRef="#br0" timeOffset="52550.31">7484 10226 28559 0,'-15'-9'1264'0,"8"7"272"0,-2 0-1232 0,-2 2-304 15,-1 1 0-15,-2 3 0 0,-3 2 256 0,0 3 0 16,-1 5 0-16,0 3 0 0,-3 4 560 0,-1 6 96 16,0 3 32-16,0 8 0 0,-3 5-192 0,1 7-48 15,0 7 0-15,0 7 0 0,0 7-16 0,1 6-16 16,3 7 0-16,-6 12 0 0,3 2-368 0,4 2-80 15,1 1-16-15,4 0 0 0,2 0-64 0,4-2-16 16,3-5 0-16,5-1 0 0,5-4-128 0,4-4 0 16,4-1 0-16,2-6 0 0,6-3 0 0,3-4 0 0,3-1 0 0,4-6 0 31,3-4 0-31,4-5 0 0,7-4-160 0,27 14 160 16,1-15-1216-16,1-9-160 0,1-8-32 0,5-10-14400 0</inkml:trace>
  <inkml:trace contextRef="#ctx0" brushRef="#br0" timeOffset="52944.37">9857 12702 23903 0,'3'-10'1056'0,"-3"10"224"0,1-8-1024 0,0 1-256 16,-2-1 0-16,-1 1 0 0,-2 1 1328 0,-2-1 208 15,1 2 64-15,-4 0 0 0,-2 3 176 0,-2 2 32 16,-4 1 16-16,0 3 0 0,-5 4-512 0,1 2-96 15,-1 1-32-15,0 2 0 0,0 3-432 0,1 0-96 16,2 3-16-16,3 1 0 16,2-2-304-16,3 1-64 0,3 0-16 0,2-1 0 0,4 1-128 0,3 1-128 15,2-2 144-15,5-2-144 0,2-1 0 0,4 0 0 0,5-1 0 0,4-2-160 16,3-2-32-16,5-2 0 0,3-2 0 0,0 0 0 31,4-4-1200-31,2-3-240 0,6-2-48 0,4-4-15744 0</inkml:trace>
  <inkml:trace contextRef="#ctx0" brushRef="#br0" timeOffset="54495.67">12397 11234 3679 0,'0'0'320'0,"0"0"-320"0,-6 0 0 0,6 0 0 16,-4 0 3136-16,4 0 576 0,0 0 96 0,0 0 32 16,0 0-1472-16,0 0-272 0,0 0-64 0,0 0-16 15,0 0-304-15,0 0-64 0,0 0-16 0,0 0 0 16,9 2-496-16,3-1-112 0,2 0 0 0,6-1-16 0,3-1-176 0,2 0-16 16,3-1-16-16,3 1 0 0,2-1-256 0,3 0-48 15,0 0-16-15,1 0 0 0,-1 0-224 16,1 1-64-16,0 0 0 0,-2 0 0 0,-1 0-192 0,-3 1 0 15,-4-1 0-15,-2 0 0 0,-5 0-256 16,-2 1-64-16,-3 1 0 0,0 1 0 16,-6 0-1952-16,-1 0-400 0,-8-2-80 0,5 6-11520 0</inkml:trace>
  <inkml:trace contextRef="#ctx0" brushRef="#br0" timeOffset="54699.55">12444 11602 29487 0,'-4'0'2624'0,"4"0"-2112"16,-2-3-512-16,2 3 0 0,0 0 912 0,0 0 80 0,5-6 16 0,3 3 0 16,4-1-496-16,3 1-112 0,3-1-16 0,3-1 0 15,2 1-16-15,4 0-16 16,4-2 0-16,2 3 0 0,3-1-208 0,2 2-144 16,1 0 192-16,2-1-192 0,2 1 0 0,-1-1 0 0,-3 0 0 0,0 0 0 31,-3-1-1664-31,-3 2-448 0,-1 0-96 0,-2 0-11616 0</inkml:trace>
  <inkml:trace contextRef="#ctx0" brushRef="#br0" timeOffset="55123.02">12995 11018 15663 0,'-21'-18'688'0,"11"10"144"0,-1-1-656 0,-2-1-176 15,1 0 0-15,1 0 0 0,-2 1 4160 0,3 1 816 16,0 2 144-16,1 0 48 0,1 1-3136 0,1 3-624 16,0 0-128-16,7 2-32 0,0 0-704 0,0 0-144 15,0 0-16-15,4 8-16 0,1 2-368 0,4 1 0 16,4 1 0-16,4 2 0 0,2 2 0 0,3-1 0 16,3 0 0-16,2 0 0 0,3 0 0 15,1 0 0-15,2-1 0 0,2 0 0 0,1 1 0 0,3-3 0 16,1-1 0-16,1-1 0 0,0-3 0 0,-3-1 0 15,-1-3 0-15,-3-1 128 0,-2-1-128 0,-3 0 0 16,-2-1 0-16,-3 0 0 0,-3-1 0 0,-4 1-128 16,-3-1 128-16,-5 1 0 0,-9 0 0 0,0 0 0 15,0 0 0-15,0 0 128 0,-4 6 112 0,-5 1 16 0,-3 3 16 0,-8 5 0 16,-1 2 112-16,-3 5 0 0,-4 4 16 0,-4 2 0 16,-2 3-64-16,-6 5-16 0,0 4 0 0,0 4 0 15,-2 1-128-15,2 2-48 0,2 2 0 0,2-1 0 16,1 0-144-16,5 0 0 0,4-4 0 0,1-2 0 15,4-3 0-15,4-3-176 0,2-1 48 0,4-6 0 32,4-1-480-32,2-4-96 0,3-4 0 0,4-4-16 0,5-1-2544 0,3-4-496 0</inkml:trace>
  <inkml:trace contextRef="#ctx0" brushRef="#br0" timeOffset="55701.52">14867 10898 36863 0,'-7'-10'3264'0,"7"10"-2608"16,-1-7-528-16,2 1-128 0,1-2 288 0,3 3 32 15,4-2 0-15,4 1 0 0,4 2-320 0,5 0 0 0,3 0 0 0,8 1 0 16,5 1 176-16,3 1-32 16,6 1 0-16,-1 0 0 0,-1 0-144 0,-1 0 0 0,-1 0 144 0,-1 0-144 15,-4 0 0-15,-2-1-160 16,-5 0 16-16,-3-1 0 15,-5 1-1024-15,-6 0-208 0,-3 0-32 0,-6 0-16 16,-8 1-272-16,0 0-48 0,0 0-16 0,-6-2 0 0,-4 1 1296 0,-2 0 256 0,-2 3 48 0,-3 0 16 0,-1 1 816 0,0 3 160 16,-2 2 48-16,1 1 0 0,1 2 112 0,1 3 32 15,2 0 0-15,0 4 0 0,3 0-256 0,1 4-64 16,4 2 0-16,0 4 0 0,1-1-368 0,3 3-80 16,1 1 0-16,1 3-16 0,1 0-48 0,0 1-16 15,1 2 0-15,0-2 0 0,-1-1 80 0,1-1 32 16,0 1 0-16,0-3 0 0,-1-3-48 0,1 0-16 15,-2-4 0-15,0-3 0 0,0-2-48 0,-1-2-16 16,-1-2 0-16,-2-3 0 0,2-3 160 0,-6-3 48 16,-1 1 0-16,-1-4 0 0,0-2 240 0,-2-1 48 15,-3-2 16-15,-2-1 0 0,-2-2-352 0,-1-1-64 16,-1-2 0-16,-1 0-16 0,-1-1-384 0,1 1-80 16,0-1-16-16,2 0 0 15,2-1-560-15,4 1-112 0,-1 1-32 0,5-1 0 16,3-1-1904-16,6-1-384 0,4-1-80 0,4-1-11072 0</inkml:trace>
  <inkml:trace contextRef="#ctx0" brushRef="#br0" timeOffset="55967.84">15522 11259 23039 0,'0'0'2048'0,"7"10"-1648"16,-2 1-400-16,1 0 0 0,-2 2 1392 0,1 1 192 16,0-1 32-16,-2 2 16 0,-1 0 160 0,-1 0 48 0,2 1 0 0,-3-1 0 15,1 2-960-15,1-2-192 0,0 2-48 0,1-3 0 16,2-1-256-16,0-1-64 0,2-1-16 0,1-1 0 15,0-1-96-15,2-1-16 0,0-2 0 0,1-3 0 16,-1-1 80-16,0-4 16 0,1 0 0 0,-1-3 0 16,-2-2 128-16,-1-3 32 0,0-2 0 0,-2-4 0 15,0-4-80-15,-2-2-16 0,-1-2 0 0,-2-1 0 0,-2 1-144 16,-2 0-16-16,-3 2-16 0,-2 3 0 0,-1 4-176 0,-1 3 128 16,2 3-128-16,-6 4 128 0,1 1-128 0,-1 4 0 15,0 1-192-15,1 5 192 16,0 2-720-16,-1 1-32 15,2 2 0-15,0 3 0 0,1-1-1792 0,0 0-352 0,4 1-80 0</inkml:trace>
  <inkml:trace contextRef="#ctx0" brushRef="#br0" timeOffset="56343.32">16035 10957 37775 0,'-2'-6'3360'0,"0"1"-2688"0,-1 1-544 0,3 4-128 16,-6-2 896-16,6 2 160 0,-4 0 32 0,4 0 0 15,-4 6-528-15,-1 4-112 16,1 3 0-16,1 4-16 0,-1 2-288 0,2 3-144 0,-2 4 160 0,0 0-160 16,1 3 192-16,0 2-48 0,-1 1-16 0,2 3 0 15,0 1-128-15,1 0 128 0,0-1-128 0,1-1 128 16,2-2-128-16,0-3 0 0,0-1 0 0,1-4 128 16,-1-3-128-16,0-5 160 0,1-2-160 0,1-3 160 15,0-3-160-15,-1-2 192 0,-3-6-192 0,0 0 192 16,6-2-48-16,0-4 0 0,1-2 0 0,2-5 0 15,-3-3-144-15,4-4 0 0,1-3 0 0,1-1 0 16,1-2 0-16,0 2 0 0,2 0 0 0,-1 3 0 16,1 2 0-16,-1 4-144 0,-1 3 144 0,0 3 0 15,0 4 0-15,-2 2 0 0,0 4 0 0,-2 4 0 16,1 1 0-16,0 4 0 0,-1 4 0 0,1 0 0 0,-2 2 0 16,0 2 0-16,-1 1 0 0,1 0 0 15,-3 2 0-15,0 0 0 0,-1-1 0 0,-1 0 0 16,0 1 0-16,-2 0-192 0,0-3 192 0,1 0-160 15,-1-3-576-15,1-1-112 0,0-3-32 0,1-3 0 16,-1-1-2480-16,-2-7-496 0,5 1-112 0</inkml:trace>
  <inkml:trace contextRef="#ctx0" brushRef="#br0" timeOffset="56971.11">16631 11278 18431 0,'0'0'1632'16,"0"0"-1312"-16,-5 4-320 0,2 0 0 0,1 3 3920 0,1 0 720 15,-1 2 144-15,0 2 16 0,2 1-3568 0,-1 4-720 16,1 0-128-16,-1 2-48 0,-1-1-16 0,1 3 0 16,0-2 0-16,1-1 0 0,0 1 16 0,0-1 0 0,0-2 0 0,0-2 0 15,0-2-16-15,0-2 0 16,1-2 0-16,-1-7 0 0,0 0-16 0,0 0-16 16,0 0 0-16,5-5 0 0,1-3 32 0,-1-1 16 0,2-5 0 0,1-1 0 15,1-6-80-15,2-2-32 0,1-2 0 0,2-4 0 16,2-2-224-16,3 2 0 0,-2 0 128 0,-1 4-128 0,2 3 0 0,-1 3 0 15,1 5 0-15,-2 4 0 0,0 3 192 0,-2 4-64 16,-2 2-128-16,1 4 192 0,1 3-192 16,-2 3 0-16,-1 5 0 0,-1 1 0 15,0 3 0-15,-2 1 0 0,0 1 0 0,-1 1 0 0,-1 0 0 16,0 1-128-16,-1-1 128 0,1 1-208 16,-1 0-496-16,3-3-112 0,-1-3-16 0,1-2 0 15,3-3-1472-15,0-3-320 0,4-3-48 0,1-4-16 16,2-5 1200-16,0-2 224 0,3-5 48 0,2-5 16 15,1-3-336-15,-1-5-64 0,1-1 0 0,0-5-16 16,-1-5 608-16,0 0 128 0,-1 0 32 0,-2 1 0 0,-2 2 1088 0,-5 3 208 16,-4 3 64-16,-5 3 0 0,-3 3 2560 0,-3 5 512 15,-2 1 96-15,-3 4 32 0,0 3-1648 0,-3 1-320 16,1 4-64-16,-1 3-16 0,-1 2-1088 0,1 4-240 0,0 3-32 0,1 3-16 16,1 3-288-16,3 1-192 15,0 3 16-15,4 1 16 0,1 3 160 0,4 0-208 16,1 0 80-16,3 1 128 0,2-1 0 0,1-1 0 0,3-1 0 0,-1 0 0 15,5-2 0-15,-2 0 0 0,4-1 144 0,-2-1-16 16,2-3 32-16,-2 0 16 0,-1-2 0 0,-3-1 0 16,-3-2 16-16,-2-2 16 0,-4-2 0 0,0 0 0 15,-5-6 336-15,0 0 64 0,-7 5 16 0,-3 0 0 16,-3-2 128-16,-5 0 16 0,-4 0 16 0,-3 1 0 16,-1-1-512-16,-1-1-96 0,-2 0-32 0,1 1 0 0,2 0-368 15,3-2-80-15,1-1-16 0,3-1 0 16,4 0-464-16,1-2-112 15,2-4 0-15,6-2-16 0,2-2-2480 16,7-3-480-16,4-4-96 0</inkml:trace>
  <inkml:trace contextRef="#ctx0" brushRef="#br0" timeOffset="57236.71">17704 11215 27647 0,'0'0'2448'0,"-2"8"-1952"16,-1 2-496-16,0 2 0 0,-2 2 832 0,1 1 64 15,-1 2 0-15,1-1 16 0,1 1-16 0,-1 0 0 16,1 1 0-16,1 0 0 0,2 1-48 0,1 0-16 15,1-3 0-15,1 1 0 0,2-3-272 0,1-2-64 16,3-1-16-16,1-2 0 0,1-1 16 0,1-3 0 16,1-1 0-16,2-3 0 0,-2-2-48 0,1-3 0 15,2-3 0-15,-1-4 0 0,2-4 0 0,-2-1-16 16,-1-5 0-16,-1-2 0 0,-3-4-160 0,-2 1-16 0,-4 0-16 0,-2 0 0 16,-5 2-64-16,-3 3-16 15,-4 2 0-15,-3 3 0 0,-4 1-32 0,-2 2-128 16,-1 4 192-16,-2 1-64 0,-2 3-416 0,2 3-96 15,-1 2 0-15,2 5-16 16,2 1-368-16,0 5-64 0,0 2 0 0,2 4-16 16,0 3-2096-16,2 1-432 0</inkml:trace>
  <inkml:trace contextRef="#ctx0" brushRef="#br0" timeOffset="57518.24">18122 11489 23039 0,'0'0'2048'16,"0"0"-1648"-16,0 0-400 0,0 0 0 15,-4 5 2624-15,0 1 432 0,-2-1 80 0,2 1 32 0,-1 0-1824 16,1 1-384-16,1-2-64 0,-1 0 0 0,4-5-192 0,0 0-16 16,-2 4-16-16,2-4 0 15,0 0-224-15,0 0-64 0,0 0 0 0,0 0 0 0,0 0 192 0,3-8 48 16,1 0 0-16,1-3 0 0,3-2-192 0,1-2-48 16,-1-3 0-16,3 0 0 0,3-2-144 0,-1 0-48 15,1 1 0-15,0 2 0 0,2 1 0 0,-2 4-16 16,0 2 0-16,0 4 0 0,-1 1 16 0,-1 4 16 15,-2 2 0-15,0 4 0 0,1 1-208 0,-1 3 0 16,0 3 0-16,-1 3 0 0,1 2 0 0,0 2-128 16,-1 2 128-16,0-1-160 0,1-1-112 0,-1 0-32 15,0-1 0-15,2-2 0 16,2 1-2256-16,0-6-448 0</inkml:trace>
  <inkml:trace contextRef="#ctx0" brushRef="#br0" timeOffset="58581.92">19713 11294 37311 0,'-13'-1'1664'0,"6"1"320"0,-2 1-1584 0,2-1-400 16,1 0 0-16,6 0 0 0,0 0 128 0,0 0-128 15,0 0 0-15,0-7 128 0,3 1 176 0,4-3 16 16,3 0 16-16,3-3 0 0,4-1-336 0,2-3 0 0,3-1 0 0,3-2 128 16,-1-5-128-16,2-3 0 15,1-2 0-15,-1-3 0 0,0-1-240 0,-1 1-64 16,-3 3-16-16,-3 4 0 0,-3 4 80 0,-5 4 16 16,-2 3 0-16,-3 6 0 0,-1 3 224 0,-5 5 0 0,0 0 192 15,0 8-192-15,-3 2 0 0,1 4 0 0,0 4 0 0,0 3 0 16,1 1-128-16,1 2 128 0,1 0-208 0,2 1 80 15,3 1 128-15,1-2 0 0,2-3 0 0,3 0 0 16,3-2 0-16,1 0 0 0,3-1 0 0,3-3 128 16,2-1-128-16,1-2 192 0,1-2-64 0,0-3 0 0,0-3-128 0,1-3-160 15,-2-2 160-15,0-3-208 32,1-3-384-32,0-3-80 0,-1-2-16 0,1-3 0 0,0 1-16 0,-2-4 0 0,1-2 0 0,-2-2 0 15,-2-1 112 1,-3 1 16-16,-2 0 0 0,-3 1 0 0,-3 1 576 0,-3 3 240 0,-2 1-16 0,-4 4 0 15,-3 1 672-15,-3 3 144 0,-1 1 32 0,-3 3 0 0,-3 1-112 0,-2 3-32 16,-2 3 0-16,1 1 0 0,-2 3-512 0,1 2-96 16,0 4-32-16,0 0 0 0,-1 3-96 0,3 2-32 15,2 1 0-15,3 0 0 0,3 1-160 0,1 1 192 16,2-1-192-16,3-1 192 0,1 0-16 0,3 0 0 16,3-1 0-16,4-2 0 0,3 0-48 0,4-2 0 15,3-1 0-15,4-2 0 0,4-3-128 0,3-4 0 16,2-4-160-16,1-2 160 0,-1-4-224 0,1-2 48 15,0-4 16-15,2-5 0 0,0-3 160 0,2-3-192 16,0-2 192-16,-1-4-192 0,-2 0-144 0,-4-3-48 16,-5 0 0-16,-6 2 0 0,-5 4 176 0,-7 3 16 15,-4 3 16-15,-5 3 0 0,-7 4 560 0,-3 4 96 16,-4 4 32-16,-5 3 0 0,-2 2-304 0,-2 2-48 0,-2 3-16 0,0 4 0 16,-1 3-144-16,2 2-144 15,1 2 144-15,1 1-208 0,3 1 208 0,3 1-192 16,2-1 192-16,3 1-192 0,2-1 192 0,3-1 0 0,3-1 0 15,2-2 0-15,2-2 0 0,3-1 0 0,2-2 0 0,4-2 0 16,1-3 144-16,3-2-144 0,2-2 0 0,2-1 144 16,3-3-144-16,2-2 0 0,1-2 0 0,0 1 0 15,-1-2 128-15,-2 1-128 0,-2 2 128 0,-2 1-128 16,-3 2 288-16,-2 2-32 0,-2 0 0 0,-2 3 0 16,-3 3 48-16,0 4 0 0,-2 1 0 0,0 3 0 15,-3 4-32-15,0 6 0 0,-2 4 0 0,0 5 0 0,-1 4-96 16,-3 3-32-16,-2 5 0 0,0 2 0 15,-2 3 64-15,-3 2 16 0,-3 3 0 0,0 4 0 0,-2 0-32 16,0 1-16-16,0 0 0 0,2-1 0 0,1-1-176 0,1-3 0 16,-2-3 144-16,2-4-144 0,1-5 128 0,1-6-128 15,1-6 160-15,1-5-160 0,0-5 224 0,2-5-48 16,0-4-16-16,3-4 0 0,-1-4 96 0,1-2 32 16,1-4 0-16,-1-6 0 0,1-4-288 0,2-7-192 15,0-5 16-15,4-7 16 16,1-7-2912-16,5-10-592 0</inkml:trace>
  <inkml:trace contextRef="#ctx0" brushRef="#br0" timeOffset="58755.16">21349 10845 36911 0,'0'0'1632'0,"0"0"352"0,0 9-1600 0,-2 3-384 0,2 2 0 0,2 3 0 16,-2 3 0-16,1 3 0 0,0 1 0 0,-1 1-176 15,0 3 608-15,-1-1 112 16,0 1 32-16,-3 0 0 0,1 2-256 0,1-1-64 15,0-1 0-15,-3-1 0 0,0-2-128 0,-1-2-128 0,2-2 144 0,-2-4-144 16,2-1 0-16,1-3-288 0,1-3 32 0,0-2 16 31,2-8-1984-31,0 0-400 0,0 0-64 0</inkml:trace>
  <inkml:trace contextRef="#ctx0" brushRef="#br0" timeOffset="58879.62">21419 10748 25791 0,'-14'-22'2304'0,"8"13"-1856"0,0 1-448 0,-1-2 0 0,1 1 2464 0,-1 0 400 15,3 3 80-15,-1 1 0 16,5 5-2736-16,0 0-544 0,0 0-112 0,0 0-32 16,0 0-2656-16,5 5-544 0,1 0-96 15</inkml:trace>
  <inkml:trace contextRef="#ctx0" brushRef="#br0" timeOffset="59301.46">21641 11171 10127 0,'-1'27'896'0,"0"-11"-704"0,0 0-192 0,-1 3 0 16,0-1 2704-16,-1 0 512 15,2-3 112-15,-1 0 0 0,0-5-336 0,0-3-80 16,0-1-16-16,2-6 0 0,0 0-912 0,0 0-176 0,0 0-32 0,0 0-16 16,0-7-864-16,2-2-160 15,1-4-32-15,3-2-16 0,0-3-368 0,3 0-80 0,1-3-16 0,2-2 0 16,2-3-224-16,3 0 0 16,3-2 0-16,0 2 0 0,1 2 0 0,-1 4-128 0,0 2 128 0,-2 5-208 15,-2 3 208-15,-2 5 0 0,0 4 0 16,-3 2-144-16,-2 2 144 0,-1 4 0 15,-2 1 128-15,-2 5-128 0,0 2 0 0,0 3 0 0,-1 1 0 0,0 2 0 16,-3-1 0-16,1 3 0 0,2 0 0 0,-1 0 0 16,1-1 0-16,-1-1 0 0,2-2 0 0,-1-3 0 15,1-1 0-15,2-4 0 0,2-2 128 0,0-4-128 16,0-3 256-16,2-1 0 0,1-3-16 0,1-3 0 16,1-4-16-16,3-4 0 0,0-4 0 0,2-2 0 15,-1-3-96-15,3-3-128 0,0-2 176 0,2-2-176 0,2 0 144 0,1 3-144 16,1 1 0-16,-2 4 144 0,-2 2-144 0,-2 4 0 15,-3 3 0-15,0 4 0 0,-2 4 0 0,1 2 0 16,-3 5 0-16,0 1 0 0,-3 3 0 0,0 1 0 16,-1 3-160-16,-2 3 160 0,0 0-160 0,0 2 160 15,-1 2-160-15,0 1 160 0,-1-2-208 0,-3 1 48 16,2 0 16-16,-1 0 0 16,0 2-1664-16,1-1-336 0,-1-2-64 0,0-1-9248 15,0-2-1840-15</inkml:trace>
  <inkml:trace contextRef="#ctx0" brushRef="#br0" timeOffset="59583.16">22652 11196 23951 0,'0'0'2128'0,"0"0"-1696"15,0 0-432-15,0 0 0 0,2-6 2384 0,2 2 400 16,0 1 80-16,3-1 16 0,-1 1-2096 0,2 0-400 0,0 0-96 0,2-1-16 16,0 1-48-16,2 0-16 0,0-3 0 0,1 0 0 15,0-3-48-15,0 0-16 0,-1-1 0 0,1-1 0 16,-1 0 16-16,-2 0 0 0,-3 0 0 0,-2 1 0 15,-3 0 304-15,-2 1 64 0,-2 2 16 0,-3 1 0 16,-1 2 144-16,-4 3 16 0,-2 2 16 0,-3 1 0 16,-1 2-336-16,-3 4-64 0,0 2 0 0,0 3-16 15,0 3-160-15,1 0-16 0,1 2-128 0,2 0 192 16,1 2-192-16,3 1 0 0,1 0 128 0,3 2-128 16,1 1 208-16,4-1 0 0,2-1 0 0,3-1 0 15,4-1-16-15,3-1-16 0,3 0 0 0,4-3 0 16,5-1-176-16,5-1 0 0,4-3 0 0,4-3 128 15,4-1-2080-15,5-4-416 0</inkml:trace>
  <inkml:trace contextRef="#ctx0" brushRef="#br0" timeOffset="60042.02">18686 12605 39615 0,'0'0'1760'0,"-7"-7"352"0,0 1-1680 0,4-1-432 0,3 1 0 0,3-1 0 16,4 0 0-16,6 1-304 0,5-2 48 0,8 0 16 15,9 0 240-15,7-2-144 0,8 0 144 0,11-1-128 16,11-1 128-16,11-1 224 0,11-2-48 0,14 2-16 16,13 2-160-16,11-1 128 0,8-1-128 0,13-2 128 0,8-1-128 0,9-1 0 15,9 0 144-15,-33 4-144 0,11-2 0 0,6 3 0 16,3 2 0-16,-3 4 0 0,-7 2-192 0,-7 4-48 15,-8 3-16-15,-15 1 0 0,-14 3 96 0,-14 0 16 16,-13 1 0-16,-15 0 0 16,-13-1-496-16,2 1-112 0,-19-2-16 0,-13-3 0 31,-12-1-320-31,-15-2-64 0,-12 0 0 0,-13 0-13360 0</inkml:trace>
  <inkml:trace contextRef="#ctx0" brushRef="#br0" timeOffset="60366.07">19311 12939 17503 0,'-71'2'768'0,"40"-2"176"0,-3 0-752 0,1 1-192 0,2 0 0 0,5 1 0 16,1-1 3856-16,6 1 752 16,5-1 128-16,5-1 48 0,3 0-3152 0,6 0-624 0,8 0-128 0,7 0-32 15,10 0-496-15,11-1-96 31,11-1-32-31,11-1 0 0,10-2-64 0,13-2-16 0,12-4 0 0,12-4 0 0,9-2 32 0,13-2 0 0,11-2 0 0,13-1 0 16,11-2-176-16,7 1 192 0,5 0-192 0,4 0 192 16,4-2-192-16,-1 5 0 0,-2 1 144 0,-8 6-144 15,-7 5 0-15,-14 6 0 0,-16 4 0 0,-38 2 0 0,-7 3 0 16,-9 2 0-16,-11 0 160 0,-8-1-160 0,-8 1 256 0,-9-1-64 16,-8 0 0-16,1 0 0 0,-9-1 96 0,-12-4 16 31,-1 1 0-31,-6-1 0 0,-2-1 112 0,-7-2 32 0,0 0 0 0,0 0 0 0,0 0-272 0,-7 1-48 15,0-1-128-15,-1 0 192 16,-3 0-1984-16,0 1-416 0,0 0-80 16</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1T12:36:05.954"/>
    </inkml:context>
    <inkml:brush xml:id="br0">
      <inkml:brushProperty name="width" value="0.05292" units="cm"/>
      <inkml:brushProperty name="height" value="0.05292" units="cm"/>
      <inkml:brushProperty name="color" value="#FF0000"/>
    </inkml:brush>
  </inkml:definitions>
  <inkml:trace contextRef="#ctx0" brushRef="#br0">6141 4529 10127 0,'-9'-4'896'0,"9"4"-704"16,0 0-192-16,-6-1 0 0,6 1 2288 0,0 0 416 0,0 0 96 16,-7 0 16-16,7 0-2304 0,0 0-512 0,0 0 0 0,0 0 0 15,0 0 0-15,0 0-160 0,0 0 160 0,8 5-128 16,1-2 128-16,-9-3 0 0,11 3 0 0,-2 0-128 16,1-1 128-16,1-1 0 0,0 0 0 0,0 0-128 15,1-1 128-15,2 1 224 0,1-2-48 0,2 2-16 16,-1 0-16-16,3 1 0 0,1 0 0 0,3-1 0 15,1 0-144-15,3 1 128 0,4 0-128 0,2 0 128 16,5-1 0-16,0 2 0 0,1-2 0 0,2-1 0 16,1-1 64-16,2 1 0 0,2 0 0 0,4 0 0 15,2 0-64-15,4 0-128 0,6-1 192 0,0-2-64 16,-6 0-128-16,3 0 0 0,4-2 0 0,2 2 128 16,8-1-128-16,-1-2 128 0,0 0-128 0,1 0 128 15,3 1-128-15,5-1 128 0,3 1-128 0,0-1 128 16,-3-2-128-16,-1 2 0 0,-2 1 0 0,3 1 128 0,4 0-128 0,-5-1 0 15,-6 0 0-15,-1 2 0 0,2 3 0 0,3 2 128 16,3 0-128-16,-7 0 128 0,-5-2 16 0,-3 2 0 16,-4 0 0-16,0 3 0 0,1-1-144 0,-4 1 0 15,-2-2 0-15,-6-1 0 0,-6 0 0 0,-3 0 0 16,-4 1 0-16,-1-2 128 0,-3-1-128 0,-4 0 0 16,-1 1 144-16,-1-1-144 0,-2 0 128 0,-3 0-128 15,-4 0 128-15,-2 0-128 0,-3 1 176 0,-3 0-48 16,-11-1 0-16,9 1 0 0,-9-1 0 0,0 0-128 15,0 0 192-15,0 0-64 0,0 0-128 0,0 0-144 0,0 0 144 0,-9 6-208 32,-2-2-832-32,-4 2-176 0,-11 2-16 0,1 0-16 0</inkml:trace>
  <inkml:trace contextRef="#ctx0" brushRef="#br0" timeOffset="640.54">6161 4651 21183 0,'-9'-3'1888'0,"0"-1"-1504"15,2 0-384-15,-1 1 0 0,8 3 1072 0,0 0 144 16,0 0 16-16,0 0 16 0,0 0-1040 0,0 0-208 15,0 0 0-15,0 0 0 0,10-3-208 0,1 2 16 16,1 1 16-16,2 0 0 0,2 0 16 0,1 0 0 16,4-1 0-16,3 1 0 0,3-1 160 0,2 1-160 15,2-1 160-15,4 0-160 0,3 0 160 0,5 1-192 0,3 0 192 0,0-1-192 16,0 0 192-16,-1-1 0 0,2 1 0 0,2 1-128 16,3 0 128-16,4 0 128 0,2 0-128 0,3 0 176 15,0 0-48-15,1 1-128 0,-2 1 192 0,3-1-64 16,3 0 48-16,3 1 0 0,6 0 0 0,-1 0 0 15,-4-1 16-15,5 2 16 0,4-1 0 0,3 0 0 16,-1 0 64-16,0 0 16 0,0 1 0 0,2-2 0 16,4 0-128-16,-1 0-32 0,-3-1 0 0,-2-1 0 15,0 0 0-15,2 0-128 0,0 0 192 0,-3-2-64 16,-9 1 16-16,-3 0 0 0,-2 0 0 0,-2 0 0 16,-3-1 80-16,-1 1 16 0,0 0 0 0,-8 1 0 15,-5 0 80-15,-5 0 0 0,-5 0 16 0,-2-1 0 0,-2 1-112 0,-2 0-32 16,-2 0 0-16,-3 0 0 0,-3 0-48 0,-1 1-16 15,-1 0 0-15,-4 0 0 0,-1 0 0 16,-3 0-128-16,-1-1 192 0,-2 1-64 0,-1 0-400 0,-9 0-96 16,9 1-16-16,-9-1-8784 15,0 0-1776-15</inkml:trace>
  <inkml:trace contextRef="#ctx0" brushRef="#br0" timeOffset="797.61">9829 4556 35935 0,'0'0'3200'0,"0"0"-2560"15,0 0-512-15,0 0-128 0,0 0 0 0,0 0-128 0,0 0 128 0,0 0-192 16,0 0-128-16,0 0-16 0,0 0-16 0,0 0-9984 31,0 0-2000-31</inkml:trace>
  <inkml:trace contextRef="#ctx0" brushRef="#br0" timeOffset="41812.47">7791 5548 15599 0,'-12'-4'688'0,"4"1"144"0,1-1-656 0,-2 1-176 15,-1 0 0-15,0 0 0 0,0-1 192 0,1 0 0 16,0 2 0-16,2-1 0 0,0 1-192 0,2 0 128 16,5 2-128-16,-8-2 128 0,8 2-128 0,0 0 0 15,-8-3 144-15,8 3-144 0,-7-3 128 0,7 3-128 16,0 0 128-16,0 0-128 0,-8-3 0 0,8 3 0 0,0 0 0 0,0 0 0 15,0 0 272-15,0 0-16 0,-5-5 0 0,5 5 0 16,0 0 128-16,0 0 32 0,0 0 0 0,0 0 0 16,5-8-128-16,0 2-32 0,1 2 0 0,4 0 0 15,1-1 96-15,1 2 16 16,1 0 0-16,1 0 0 0,3 1-80 0,2 1-16 0,1 1 0 0,6 0 0 16,1 0-272-16,3 1 0 0,0 2 128 0,-1 0-128 15,2-2 0-15,1 1 0 0,0-1 0 0,2 0 0 16,2 0 0-16,3 1 0 0,3 0 0 0,5 0-144 15,2 0 144-15,5 0 0 0,-1-1 0 0,0-1-128 16,-2 0 128-16,4 1 0 0,3 0 0 0,6 1 0 16,5-2 0-16,1 0 0 0,-4-2 0 0,3 1 0 0,1 0 0 0,6 0 0 15,5 0 0-15,2 0 0 0,-1 0 240 0,-1-1 16 16,-3-2 16-16,5 2 0 0,6 1-16 0,-2-1 0 16,-8-1 0-16,4 0 0 0,1 1-256 0,0 0 160 15,0 0-160-15,-4 0 128 0,-4-1 16 0,2 2 0 16,1 1 0-16,2 1 0 0,-2 2 368 0,-1-1 64 15,-8 1 0-15,3 0 16 0,0 1-224 0,-1-1-48 16,-1-1-16-16,-6 0 0 0,-6 1-304 0,-5-1 160 16,-4-1-160-16,-3 0 128 0,-6 0 0 0,-1 0-128 15,-3 0 192-15,-4 0-64 0,-5 0-128 0,-5 1 0 16,-5-2 144-16,-5 0-144 0,-2 0 160 0,-11 0-32 0,0 0-128 0,0 0 192 31,0 0-640-31,0 0-144 0,0 0-32 0,-12-3 0 16,-5 1-1984-16,-4 0-400 0</inkml:trace>
  <inkml:trace contextRef="#ctx0" brushRef="#br0" timeOffset="42532.34">7927 5419 19007 0,'-11'-4'832'0,"11"4"192"0,-8-2-832 0,-2 0-192 16,1 0 0-16,-1 1 0 0,2 1-128 0,1 0-80 15,-1 1-16-15,8-1 0 0,0 0 224 0,-8 1 0 0,1 0 0 16,7-1-144-16,0 0 144 0,-7 4 0 16,1 1 0-16,6-5 0 0,0 0 0 0,0 0 0 15,-3 7 0-15,3-7 0 0,0 0 0 0,0 0 0 0,2 10 0 0,-2-10 0 16,0 0 0-16,8 7 128 0,2-3-128 0,0 0 176 15,0-2 16-15,2 1 0 0,1-2 0 0,4 0 0 16,1-1 64-16,0 1 32 0,2 1 0 0,1-1 0 16,1-1 32-16,3 1 16 0,3 0 0 0,3 1 0 15,0-3-80-15,3 2-32 0,5 0 0 0,6 0 0 16,6 0-224-16,2 0 176 0,-1 1-176 0,1-1 160 16,0 0-160-16,3 0 0 0,3-1 0 0,5 1 128 15,6 0-128-15,-2-1 0 0,-2 1 0 0,2-1 128 16,-1 0-128-16,4 0 192 0,7 1-192 0,-1-1 192 15,-2-1-16-15,0 0 0 0,0 0 0 0,5 0 0 16,7 0 80-16,-4 1 0 0,-2-2 16 0,-3 0 0 0,1 0 240 16,2 0 32-16,4 1 16 0,-5 0 0 15,-9 1 272-15,-1 0 48 0,-2-1 16 0,5 1 0 16,3 1-304-16,-6 0-48 0,-5 1-16 0,-2-1 0 0,-3-1-336 0,1 1-64 16,0 2 0-16,-2-1-128 0,-1 0 128 0,-4 0-128 15,-3 0 0-15,-6 1 0 0,-2-1 144 0,-4 0-144 16,-1 0 0-16,-6 0 144 0,-2-1-144 0,-1 1 0 15,-1-2 0-15,-5 0 128 0,-4 0-128 0,-3 0 0 16,-5-2 0-16,-11 2 0 0,0 0 0 0,0 0 0 16,0 0-144-16,0 0 144 0,0 0-368 0,-8-4 48 15,-2 2 0-15,-1 1 0 16,-2 1-1312-16,1 2-256 0,-2 2-48 0,0 2-9968 0</inkml:trace>
  <inkml:trace contextRef="#ctx0" brushRef="#br0" timeOffset="42689.24">11553 5545 36047 0,'-8'-8'1600'0,"8"8"320"0,-3-5-1536 0,3 5-384 0,0 0 0 0,0 0 0 31,0 0-1344-31,0 0-368 0,0 0-64 0,0 0-12448 0</inkml:trace>
  <inkml:trace contextRef="#ctx0" brushRef="#br0" timeOffset="45325.85">13134 5533 16527 0,'0'0'720'0,"-9"-2"176"16,-1 0-720-16,0-1-176 0,1 2 0 0,1 0 0 0,0 1-192 0,0 0-80 16,1-1-16-16,7 1 0 0,0 0 288 0,-9 0 192 15,9 0-16-15,-9-1-16 0,9 1 192 0,-8 0 32 16,8 0 16-16,0 0 0 0,0 0-400 0,-7 2 128 16,7-2-128-16,0 0 0 15,-9 5-1056-15,1-2 416 0,0 0-16 16,8-3-304-16,-8 4-48 0,0-1-16 0,-1-1 0 0,-1 0 608 0,1-1 112 15,1 0 32-15,-1 1 0 0,0-1 464 0,1 0 80 16,1 0 32-16,-1-1 0 0,1 0 592 0,7 0 128 16,-7-1 32-16,7 1 0 0,0 0 96 0,-7-2 0 15,7 2 16-15,0 0 0 0,0 0-144 0,0 0-16 0,0 0-16 0,9-5 0 16,1 2-656-16,1 1-128 0,1-1-16 0,3 2-16 16,2 0-176-16,0 1 0 0,1 0 0 0,1 1 128 15,-1 0-128-15,3 1 0 0,1 0 0 0,2 0 128 16,3-1-128-16,2 0 128 0,3-1-128 0,6 0 128 15,2 0-128-15,6 0 0 0,2 0-192 0,0-1 192 16,0-1 0-16,2 0 0 0,3-1 0 0,4 1 0 16,5 0 0-16,4 0 0 0,4-1 0 0,0-1 0 15,-2 1-144-15,3 0 144 0,4-1 0 0,3 1 0 0,4 0 0 0,-3-1 0 16,-1 0 192-16,3 0-48 0,5-1-144 0,-2 1 0 16,-2-2-192-16,0 1 192 0,-4-1 0 0,4 1 0 15,5-1 0-15,-2 1 128 0,-5-1 176 0,-1 1 16 16,-2-1 16-16,4 2 0 0,3 0 176 0,-2-1 16 15,-5 0 16-15,-1 0 0 0,-1 0-112 0,4-1-32 16,1 2 0-16,-5 2 0 0,-7-3-256 0,-3 2-144 16,-5 0 160-16,-3 0-160 0,-2 3 128 0,-2 0-128 15,-4-1 0-15,-8 0 144 0,-5 0-144 0,-7 1 0 16,-4 0 0-16,-6 0 128 16,-2-1-512-16,-5 1-96 0,-2 0-32 0,-10 0 0 15,0 0-528-15,0 0-112 0,0 0-32 0,0 0 0 16,0 0-352-16,-12-2-80 0</inkml:trace>
  <inkml:trace contextRef="#ctx0" brushRef="#br0" timeOffset="46085.77">13133 5799 17503 0,'-11'-3'768'0,"3"2"176"0,0 1-752 0,0 0-192 16,-1 0 0-16,2 1 0 0,-1 0 512 0,8-1 80 15,-7 2 16-15,7-2 0 0,0 0-432 0,-8 5-176 16,8-5 128-16,0 0-128 0,-5 5 0 0,5-5 128 16,0 0-128-16,0 0 0 0,0 0 128 0,0 0-128 0,0 0 128 0,0 0-128 0,0 0 224 0,9 2-32 15,1-2-16-15,2-2 0 16,2-2-176-16,1-1 0 0,2 2 0 0,1-1 128 16,2-3 64-16,2 0 0 0,1 2 0 0,2 1 0 15,2 0 304-15,3 1 64 0,4-1 16 0,1-1 0 0,0 0 192 0,1-2 32 0,2 0 16 16,1 1 0-1,3 0-192-15,4 2-48 0,4 1 0 0,6-1 0 16,8 0-320-16,-2-2-80 0,-1 1-16 0,2-2 0 16,3 3-160-16,4 2 0 0,6 1 0 0,-1-2 128 15,-2 0-128-15,1 1 0 0,0 0 144 0,4 0-144 16,3 2 0-16,-3-2 128 0,-2 0-128 0,-2 1 0 16,-1 0 0-16,3 0 0 0,4 0 0 0,-2 0 0 15,-3 0 0-15,-2 0 0 0,0-2 0 0,2 2 0 0,2 1 0 0,-2 0 128 0,-5-1-128 0,-1 2 0 16,0 1 0-16,-3 2 0 0,0-1 0 0,0 0 0 15,-2 0 0-15,-5 0 0 0,-8 0 0 0,0 3 0 16,-4-3 0-16,-2 1 144 16,-3 2-144-16,-1-2 0 0,1 1 160 0,-5-1-160 0,-3-1 128 0,-4 0-128 15,-4-2 160-15,-4-1-160 0,-4 0 192 0,-5 0-192 0,-2-3 224 16,-1 2-64-16,-10 1-16 0,0 0 0 16,6-2 32-16,-6 2 0 0,0 0 0 0,0 0 0 0,0 0-176 15,0 0 128-15,0 0-128 16,0 0 128-16,0 0-688 0,0 0-144 0,0 0-16 0,0 0-8320 15,0 0-1664-15</inkml:trace>
  <inkml:trace contextRef="#ctx0" brushRef="#br0" timeOffset="46256.61">16758 5792 19343 0,'0'0'1728'0,"0"0"-1392"0,-4-5-336 0,4 5 0 16,0 0 1616-16,0 0 256 0,0 0 48 0</inkml:trace>
  <inkml:trace contextRef="#ctx0" brushRef="#br0" timeOffset="64177.38">8661 5871 12895 0,'2'-11'1152'15,"-2"11"-928"-15,1-7-224 0,-1 7 0 16,3-8-752-16,-3 8-192 0,0 0-32 16,0 0-16-16,0 0 704 0,0 0 144 0</inkml:trace>
  <inkml:trace contextRef="#ctx0" brushRef="#br0" timeOffset="79985.73">3053 15326 20271 0,'0'0'1792'0,"0"0"-1424"0,-4-7-368 0,0 1 0 0,4 6 448 0,-4-5 0 16,4 5 16-16,0 0 0 15,-2-6-16-15,2 6 0 0,0 0 0 0,0 0 0 0,0 0-160 0,8-5-32 16,1-1-16-16,2 2 0 0,1 1 80 0,4-1 32 16,3 1 0-16,3 0 0 0,2-1 144 0,1 1 16 15,3-1 16-15,3-1 0 0,3 0-16 0,2 0-16 16,0 2 0-16,-2 0 0 0,-2-3-176 0,-3 3-48 16,-3 0 0-16,-1 0 0 0,-3 1-96 0,-3 0-32 15,-1 0 0-15,-3 0 0 0,-4-1 80 0,-2 1 16 16,-9 2 0-16,0 0 0 0,0 0 160 0,0 0 48 15,6-5 0-15,-6 5 0 0,0 0-48 0,-5-6 0 0,-1 2 0 0,-5 2 0 16,-5 1-240-16,-1 1-160 0,-3 1 192 0,-2 1-192 16,-5 0 0-16,-3 1 0 0,-7 2 0 0,0 1 0 15,-4 1 0-15,3 3 0 0,0 1 0 0,4 1 0 16,2 0 0-16,3 1 0 0,-2 3 0 0,4-2 0 16,2 0 0-16,3 1 0 0,2-2 0 0,2 1 0 15,0 1 0-15,3 3 0 0,0 0 0 0,4-1 0 16,3-1 0-16,1-1 0 0,1-1 0 0,4 1 0 15,3-3 0-15,3-1 0 0,-1 0 0 0,2 0 0 16,4 0 128-16,2-2-128 0,-2-4 192 0,1-1-192 16,-1-1 336-16,0-2-32 0,-1-1-16 0,-8 0 0 15,10-5 288-15,-1-1 48 0,0-3 16 0,-3-1 0 16,0-2 48-16,-2 0 16 0,0 0 0 0,-2-1 0 16,-2-2-320-16,0 1-64 0,-1 0-16 0,-1 2 0 15,-4 1-176-15,1 2-128 0,-2 3 144 0,0 2-144 16,-1 2-192-16,-1 2-128 0,-1 1-16 0,-1 5-16 15,-1 3-560-15,-1 3-112 0,-1 3-32 16,3 1 0-16,0 3-2592 0,1 2-512 0</inkml:trace>
  <inkml:trace contextRef="#ctx0" brushRef="#br0" timeOffset="80455.75">3170 15645 27647 0,'0'0'1216'0,"0"0"256"0,0 0-1168 0,0 0-304 16,0 0 0-16,0 0 0 0,0 0 1088 0,0 0 176 15,0 0 16-15,0 0 16 0,2 10-960 0,-2 1-192 16,1 1-144-16,-1 2 192 0,0-2-192 0,0 1 0 16,-1 1 0-16,1 1 0 0,1-2 0 0,1-1 0 15,2-2 0-15,0 0 0 0,2 0 0 0,-1-2 0 16,2-1 0-16,0-2 0 0,2 0 0 0,1-4 128 16,2-1-128-16,3-2 192 0,2-2 272 0,2-1 64 15,0-3 16-15,-2-2 0 0,1-1 96 0,-1-3 32 16,2-2 0-16,-1-2 0 0,-3-1-16 0,0 2 0 0,-4-1 0 15,-1 2 0-15,-2 1-144 0,-1 3-16 0,-3 2-16 0,0 4 0 16,-4 6-32-16,0 0-16 0,0 0 0 0,0 0 0 16,0 0-304-16,0 0-128 0,0 0 128 0,5 14-128 15,-2 4 0-15,0 2-144 0,0 4 0 0,-1 3 0 16,0 2 144-16,-1 4-160 0,0 5 160 0,0 3-160 0,2 0 160 0,-2 1 0 16,2 4-144-16,0-2 144 0,1-3 0 0,0-2 0 15,0-3 0-15,2-3 0 0,-1-3 0 0,0-3 0 16,-1 0 0-16,2-3 0 0,-1-1 0 0,0-5 0 15,1-4 0-15,-5-3 0 0,0-1 0 0,-1-10 0 16,0 0 128-16,0 0-128 0,0 0 256 0,0 0-48 16,0 0 0-16,0 0 0 0,-7-6 64 0,-1-2 16 15,-1-2 0-15,1-1 0 0,1-4-32 0,-1 0 0 16,0 0 0-16,1-1 0 0,0 0-80 0,0 0-32 16,0 0 0-16,0-2 0 0,2-1-144 0,0 1 0 15,0 0 0-15,1 2 0 16,2-1-352-16,1 3-96 0,1 0-32 0,2 3 0 15,1 0-1840-15,2 0-368 0,4-2-80 0</inkml:trace>
  <inkml:trace contextRef="#ctx0" brushRef="#br0" timeOffset="80643.64">4009 15659 26719 0,'-4'-17'1184'0,"2"7"240"16,-1-1-1136-16,3 1-288 0,2 2 0 0,0 0 0 0,0 1 2608 0,-2 7 464 0,7-6 80 0,-1 0 32 15,1 1-2304-15,0 0-464 0,3 2-96 0,1 1 0 16,1 0-320-16,2-1 0 0,-1 1 0 0,2 0-144 16,2 0-464-1,0 1-96-15,2 0 0 0,1 1-16 0,1 1-2096 16,-3 1-432-16,-1 0-80 0</inkml:trace>
  <inkml:trace contextRef="#ctx0" brushRef="#br0" timeOffset="80815.5">4074 15799 27647 0,'-13'3'2448'0,"5"-3"-1952"15,1 0-496-15,-1 1 0 0,8-1 832 0,-8 2 64 16,0 0 0-16,8-2 16 0,0 0 240 0,0 0 32 16,0 0 16-16,-1 9 0 0,1-9-592 0,4 9-112 15,-4-9-32-15,11 7 0 0,1 0-208 0,2-1-64 16,1-3 0-16,3 0 0 0,2-1-192 0,2-2 0 16,1-2 128-16,4-1-128 15,3-3-1920-15,2-1-416 0,3-3-96 0,-3-1-11888 0</inkml:trace>
  <inkml:trace contextRef="#ctx0" brushRef="#br0" timeOffset="81222.39">5126 15288 7359 0,'-2'-13'320'0,"0"4"80"0,1-2-400 0,1 0 0 15,3 1 0-15,-2 1 0 0,0 2 5632 0,-1 7 1024 16,0 0 224-16,1-7 32 0,-1 7-4608 0,0 0-944 16,0 0-176-16,0 0-32 0,0 0-768 0,0 0-160 15,1 9-32-15,0 3 0 0,0 2-192 0,-1 4 0 16,0 4 0-16,0 2 0 0,-1 1 0 0,2 5 0 16,-1 4 0-16,0 3 0 0,-1 0 0 0,1-1 0 15,0 0 0-15,0 0 0 0,0-2 0 0,1-1 0 16,1-1 0-16,2-3 0 15,-1-1-288-15,0-3-96 16,2-1-32-16,-1-2 0 0,0 0-1696 0,2-2-352 0,-1-2-64 0</inkml:trace>
  <inkml:trace contextRef="#ctx0" brushRef="#br0" timeOffset="81660.14">5399 15452 33807 0,'1'-22'1488'0,"2"9"320"0,2-3-1440 0,2 4-368 0,1 1 0 0,1 1 0 0,0 1 224 0,2 2-32 16,0-1 0-16,2 1 0 16,-1 2-16-16,1 1-16 0,-1 0 0 0,1 2 0 0,0 1-16 0,1 2 0 15,0 1 0-15,0 3 0 0,-1 0-144 0,-1 3 0 16,-1 2 0-16,0 2 128 0,-1 3-128 0,-2 6 0 15,-4 3-160-15,-1 4 160 0,-6 2-128 0,-3 1 128 16,-4 1 0-16,-1-2-144 0,-1-4-208 0,-1-2-32 16,-1-6-16-16,3-1 0 0,-2-4 400 0,3-3-128 15,3-4 128-15,0 0 0 0,7-6 304 0,-8 3 144 16,8-3 16-16,0 0 16 0,-7 2 80 0,7-2 16 16,0 0 0-16,0 0 0 0,0 0-160 0,0 0-32 15,0 0 0-15,0 0 0 0,0 0-128 0,0 0-16 16,0 0-16-16,13-2 0 0,1 0-96 0,2 0 0 0,-1 1-128 0,4 0 192 15,2 1-192-15,2-1 0 0,1-2 0 0,-1 1 0 16,-1 0 0-16,0 0-128 0,0 0-16 0,1-3 0 31,1-1-816-31,2-2-176 0,-4-1-16 0,1 0-16 16,0-2-1408-16,0 1-288 0,-1 0-48 0,2 1-16 0</inkml:trace>
  <inkml:trace contextRef="#ctx0" brushRef="#br0" timeOffset="81942.02">6184 15442 13823 0,'-1'-10'1216'0,"-1"1"-960"0,-1 0-256 0,1 1 0 15,-1-1 3232-15,-1 2 608 0,-2 0 112 0,-1 1 16 16,-1 2-1968-16,-1 0-400 0,-1 3-64 0,1 1-32 16,1 2-832-16,1 3-160 0,-3 1-48 0,0 5 0 15,-1 4-464-15,0 1 0 0,1 4 0 0,2 2 0 0,1 0 0 16,0 2 0-16,0 3 0 0,4-1-160 0,2-2 160 0,4 0 0 16,4 1 0-16,2-3 0 0,2-1 0 0,2-3-160 15,2-1 160-15,3-3 0 0,2-4 0 0,0-2 0 16,-1-5 128-16,0-3-128 0,0-4 688 0,-2-3 32 15,1-3 16-15,0-3 0 0,-2-4 176 0,-1-5 48 16,-1-4 0-16,-4-5 0 0,-4-4-144 0,-3 0-32 16,-3 0 0-16,-3-1 0 0,-5 2-288 0,-1 3-64 15,-2 5-16-15,-4 4 0 0,-1 3-144 0,-1 5-16 16,1 1-16-16,-2 4 0 0,-1 2-240 0,2 5-240 16,-1 3 48-16,2 4 16 15,0 0-1760-15,3 4-368 0,1 2-64 0,1 2-15568 0</inkml:trace>
  <inkml:trace contextRef="#ctx0" brushRef="#br0" timeOffset="83023.3">6588 15436 4607 0,'-8'-12'192'0,"5"4"64"16,-2-2-256-16,3 0 0 0,2 1 0 0,2 1 0 0,-1 2 4928 0,-1 6 928 16,7-6 192-16,-7 6 32 0,0 0-4032 0,8-2-800 15,-8 2-160-15,10 2-48 0,-10-2-496 0,8 9-96 16,-2 2-32-16,-3 3 0 0,-1 4-96 0,-1 1 0 15,-1-1-16-15,-1 2 0 0,-1 1-112 0,0 0 0 16,0-1-16-16,-2-2 0 16,1 0 0-16,0-3 0 0,0-1 0 0,-1-3 0 0,1-3 64 0,3-8 16 15,-3 8 0-15,3-8 0 0,0 0 400 0,0 0 96 16,0 0 16-16,0 0 0 0,0 0 48 0,4-7 16 0,2-4 0 16,0-4 0-16,2-5-320 0,1-3-64 0,1-2-16 0,-1-3 0 15,1-1-256-15,1 1-48 0,-1 3-128 0,0 5 192 16,-1 4-192-16,0 2 0 0,0 3 0 15,-1 4 0-15,-1 2 0 0,-7 5 0 0,9 0 0 0,0 4-160 16,-3 1 16-16,1 5 0 0,-1 3 0 0,1 4 0 16,-2 0 144-16,1 2-192 0,-1 0 192 0,3 0-192 15,0 1 192-15,0 0 0 0,-1-1 0 0,1-3-128 16,2 0 128-16,-2-4 0 0,-2-1 0 0,3-4 0 16,0-1 0-16,1-3 0 0,0-2 0 0,2-2 128 15,1-3 32-15,0-3 16 0,1-3 0 0,3-4 0 16,0-5 32-16,1-3 16 0,0-4 0 0,1-5 0 15,2-4 16-15,-2 1 0 0,-2 2 0 0,-2 2 0 16,-2 3-112-16,-1 3-128 0,-2 4 176 0,-2 3-176 16,-3 4 384-16,1 4-48 0,-2 4 0 0,-4 5 0 0,0 0-112 0,0 0-32 15,0 0 0-15,0 0 0 0,2 12-192 0,1 1-160 16,-1 1 32-16,0 3 0 0,-2 2 128 0,1-1-160 16,1 1 160-16,1 2-160 0,-1 1-16 0,1 1 0 15,3-1 0-15,-1 0 0 16,1-2-192-16,0-3-32 0,0 0-16 0,0-2 0 15,2-2-128-15,0 0-32 0,-1-5 0 0,2 0 0 16,1-2-448-16,1-2-80 0,1-3-32 0,2-3 0 16,2-4-848-16,0-2-160 0,3-3-32 0,1-2-16 15,1-1-368-15,-1-5-80 0,-2-5-16 0,0-1 0 16,-3 0 1248-16,0 2 240 0,-3 2 48 0,-2 2 16 0,-4 0 2560 0,1 3 512 0,-2 0 96 0,0 3 32 16,-3 2 176-16,-1 2 32 0,-1 9 16 0,0 0 0 15,-2-8-880-15,2 8-176 0,0 0-48 0,0 0 0 16,0 0-816-16,0 0-160 0,0 0-48 0,0 0 0 15,-2 12-192-15,0 1 0 0,1 2 0 0,2 2 0 16,1-1-144-16,0 3 144 0,-1 2 0 0,-1 2-144 16,0 1 144-16,0 0 0 0,0-1 0 0,1 1 0 15,0-1 0-15,0-2 0 0,-1-3 0 0,0-2 0 16,0-4 0-16,-1-2 0 16,1-10 0-16,0 0 0 0,0 0 256 0,0 0 0 0,0 0-16 0,0 0 0 15,0 0 384-15,-3-6 80 0,-2-5 0 0,2-3 16 16,-1-5-224-16,-1-3-48 0,1-3-16 0,-2-6 0 0,0-4-240 0,0 0-64 15,2-2 0-15,1 0 0 0,0-4 0 0,2 5 0 16,2 4 0-16,2 1 0 0,1 0 16 0,1 5 0 16,2 2 0-16,2 2 0 0,-3 1-144 0,4 1 128 15,1 1-128-15,0 3 128 0,-1 1-128 0,1 2 0 16,1 2 0-16,2 3 0 0,0 1 0 0,0 3 0 16,2 0-176-16,0 3 176 0,1 1 0 0,-2 2-160 15,-2 3 160-15,-2 1 0 0,-2 2-128 0,-2 2 128 16,-4 1 0-16,-2 2 0 0,-3 3-160 0,-3 2 160 15,-2 4-128-15,-4 1 128 0,-6 3-144 0,1 0 144 16,0 1-160-16,-1-2 160 0,-2-2-368 0,0-1 32 16,1-2 0-16,-2 0 0 15,-2-2-368-15,3-1-64 0,4-2 0 0,1-2-16 16,3-1-2400-16,4-1-464 0</inkml:trace>
  <inkml:trace contextRef="#ctx0" brushRef="#br0" timeOffset="83399.05">7933 15351 9215 0,'8'-9'816'0,"0"-1"-656"0,1-1-160 0,-1 0 0 16,-3-1 5392-16,0 1 1056 0,-1 1 208 0,-3 2 32 15,-2 1-4352-15,-2 0-864 0,-4 1-192 0,0 2-16 16,-3 0-656-16,-1 1-128 0,-1 5-32 0,-4 1 0 16,-1 0-448-16,-3 4 128 0,-1 2-128 0,1 3 0 15,1 4 0-15,3 1-128 0,-1-1 128 0,3 3-208 16,2 2 208-16,2 2-144 0,2 1 144 0,2-2-128 15,1-3 128-15,4-2 0 0,1 0-144 0,3-4 144 16,0-1 0-16,1-2 0 0,3-1 0 0,2-4 0 0,1-2 0 0,1-2 0 16,1-2 0-16,3-3 128 15,3-3 256-15,0-3 64 0,2-1 0 0,-2-4 0 0,-1-1 16 0,0-1 16 16,-2 0 0-16,-2 2 0 0,-2 3-160 0,-2 4-48 16,-2 2 0-16,-7 6 0 0,0 0 32 0,0 0 0 15,0 0 0-15,0 0 0 0,5 6-304 0,-1 3 0 16,-2 4 0-16,1 0 0 0,0 2 0 0,2 3 0 15,0-2-128-15,-1 1 128 0,1-2 0 0,2 1 0 16,-1 0 0-16,3-3 0 0,1-2 0 0,2-1 0 0,0 0 0 0,1-2 0 16,3-3-320-16,0 0 16 0,3-2 16 0,-2-2 0 31,0-2-2016-31,1-1-384 0,0-2-96 0,1 1-16 0</inkml:trace>
  <inkml:trace contextRef="#ctx0" brushRef="#br0" timeOffset="84590.45">3565 16905 26207 0,'-8'-9'1152'0,"8"9"256"0,0 0-1136 0,0-8-272 0,0 8 0 0,3-8 0 15,3 0 576-15,3 0 48 0,3 1 16 0,4-2 0 16,3-1-112-16,3 0-16 0,3 0 0 0,6-2 0 16,3-1 368-16,4 0 64 0,0 0 16 0,0 0 0 15,-4 0-160-15,0 1-32 0,-1 2 0 0,-2 1 0 16,-3 2-368-16,0 2-80 0,-4 1 0 0,-2 2-16 16,-2 0-128-16,-3 4-32 0,0-1 0 0,-3 2 0 15,-1 2-352-15,-2 2-80 0,-2 2-16 0,-2 2 0 31,-2 2-640-31,-2 4-128 0,-3-1-16 0,-1 2-16 0,-4 1-2128 16,-3 0-416-16</inkml:trace>
  <inkml:trace contextRef="#ctx0" brushRef="#br0" timeOffset="84843.38">3918 16814 26655 0,'0'0'1184'0,"-6"-5"240"0,2 0-1136 0,4 5-288 16,0 0 0-16,0 0 0 0,-5-4 944 0,5 4 128 15,0 0 16-15,-8 6 16 0,1 3-832 0,1 1-272 16,-1 1 160-16,2 3-160 0,-2 2 0 0,0 3 0 16,1 2 128-16,-1 1-128 0,1 0 0 0,-1 1 160 15,-1 4-160-15,3 0 160 0,1 2-160 0,2-1 0 16,1 1 0-16,1-1 128 0,0-2-128 0,2-2 0 16,2 0 0-16,0-2 128 0,2-3-128 0,0-2 0 0,1-3 144 15,3-1-144-15,1-1 128 0,2-3-128 16,1-4 160-16,2 0-160 15,-1-1-400-15,4-3-176 0,2-3-48 0,3-2-12944 0</inkml:trace>
  <inkml:trace contextRef="#ctx0" brushRef="#br0" timeOffset="85751.73">4282 17097 23951 0,'-5'-5'2128'16,"-2"-1"-1696"-16,1 1-432 0,6 5 0 0,-4-7 688 15,4 7 48-15,0 0 16 0,2-7 0 16,2 0-32-16,-4 7 0 0,6-5 0 0,3 1 0 0,1 1-272 0,0 2-64 16,0 1-16-16,1 2 0 0,-1 1-192 0,-1 4-48 15,1 1 0-15,0 3 0 0,0 0-128 0,-2 2 0 16,-2 1 0-16,0 3 0 0,-2 0 0 0,0 3 0 16,-3 2 0-16,-1 1 0 0,-1-1 0 0,0-1 0 15,-1-2 0-15,1-3 0 0,-1-1 0 0,1-6-272 16,1-9 64-16,0 0 16 0,0 0 192 0,0 0 0 15,0 0 0-15,0 0 160 0,0 0 160 0,0 0 48 0,4-8 0 16,2-3 0-16,1-4-144 0,0-2-32 0,3-4 0 16,2-1 0-16,3-5-192 0,-1 2-128 0,-1-1 128 15,0 3-208-15,-1 1 208 0,-1 3 0 0,-1 4-160 0,-3 4 160 16,-2 2 160-16,-5 9 96 0,0 0 32 0,0 0 0 16,0 0 368-16,0 0 80 0,0 0 16 0,0 0 0 15,-2 12-560-15,-1 2-192 0,-3 3 0 0,0-1 144 16,-1 1-144-16,1-1 0 0,-2 1 0 0,1 0 0 15,3 1 0-15,1-3 0 0,0 0 0 0,2-3 0 16,1-2 0-16,4-2 0 0,-4-8 0 0,4 7 0 16,3-2 0-16,2-1 160 0,1-2-160 0,2-3 160 15,1-1 32-15,1-3 16 0,1-2 0 0,3-3 0 16,-1-2 112-16,2-3 0 0,0 0 16 0,0-4 0 0,0-2-80 16,-2 3 0-16,-1 0-16 0,0 1 0 15,-1-1-112-15,-2 2 0 0,-1 3-128 0,-3 4 192 0,-9 9 0 0,6-5-16 16,-6 5 0-16,0 0 0 0,0 0 48 0,0 0 16 15,0 0 0-15,0 0 0 0,-6 11-240 0,1 1 0 16,-1 2 0-16,0 2-160 0,-1-1 160 0,0 2 0 16,3-1-144-16,1 1 144 0,2-1 0 0,2 1 0 15,1-2 0-15,1 0 0 0,1-3 0 0,0-1 0 16,3-2 0-16,1-2 0 0,3-2-160 0,0 0 160 16,-1-2 0-16,1-3-144 0,1-1 144 0,2-2 0 15,-1-3 0-15,0-2 0 0,0-1 128 0,1-5-128 16,2-2 160-16,-2-1-160 0,-3 0 256 0,0-2-64 15,-1-1 0-15,-1-1 0 0,-1 0 32 0,-1 3 0 0,0-1 0 0,-2 4 0 16,0-1 48-16,-2 3 16 0,-1 2 0 0,0 0 0 16,1 1-32-16,-2 1-16 0,-1 9 0 0,0 0 0 15,0 0-240-15,0 0 144 0,0 0-144 0,0 0 128 16,0 0-128-16,0 0 0 16,-1 14-192-16,0 2 192 0,-1 2-256 0,1 4 80 0,0 4 16 0,0 4 0 15,-1 3 160-15,0 3-160 0,0 3 160 0,-1 3-160 16,0 6 160-16,0 1 0 0,1 3-144 0,-2 0 144 15,2-1 0-15,1-1 0 0,1-3 0 0,0-3 0 16,0-3 0-16,2-4 0 0,0-2 0 0,1-2 0 16,0-3 0-16,0-1 0 0,0-3 0 0,1-3 0 15,-2-4 0-15,0-3 0 16,0-2 0-16,-1-3 0 0,1-3 0 0,-2-8 160 0,0 0-32 0,0 0-128 0,0 0 304 0,0 0-48 16,0 0-16-16,0 0 0 0,-5-9 112 0,2-4 32 15,0-2 0-15,0-1 0 0,2-4-176 0,1 0-16 16,1 1-16-16,3-1 0 0,0 0-176 0,2-2-256 15,0 0 64-15,2 1 16 16,0 0-592-16,0 0-112 0,2-3-16 16,1-1-16-16,2 0-2912 0,3-1-576 0</inkml:trace>
  <inkml:trace contextRef="#ctx0" brushRef="#br0" timeOffset="85939.29">5502 16974 30399 0,'0'0'2704'0,"10"-6"-2160"0,1-2-544 0,5 2 0 15,5 3 192-15,1 1-192 0,0-1 192 0,4 0-192 16,1 2 128-16,-1 0-128 0,-1-1 0 0,-2 1 0 16,-1 1 0-16,0 1-144 0,-1-1-16 0,-3 1-8896 15,-1 1-1776-15</inkml:trace>
  <inkml:trace contextRef="#ctx0" brushRef="#br0" timeOffset="86111.18">5561 17155 32255 0,'-7'-4'2864'16,"-1"1"-2288"-16,8 3-576 0,0 0 0 16,0 0 912-16,0 0 80 0,0 0 16 0,0 0 0 15,0 0-640-15,4 8-128 0,5-1-32 0,5 0 0 16,3-1-208-16,4-1 0 0,3-1 0 0,5-1 0 0,1-3-144 15,6-1-32-15,1-3 0 0,4 1 0 16,2-4-2480-16,3 0-496 0</inkml:trace>
  <inkml:trace contextRef="#ctx0" brushRef="#br0" timeOffset="86691.43">7592 16811 27647 0,'-10'3'2448'16,"-1"2"-1952"-16,-1 4-496 0,-3 2 0 0,-3 2 208 0,1 3-48 0,2 0-16 0,2 2 0 15,1-1-144-15,2 0 0 0,1-2 0 0,5 2 0 16,1 0 0-16,5 0 0 0,0-4 0 0,3 0 0 16,4-1 192-16,0-1 64 0,3-1 16 0,1-2 0 15,3-3 240-15,-1 0 64 0,0-2 0 0,1-3 0 16,-2-2-48-16,-1-1 0 0,0-3 0 0,0-2 0 0,-4-2-144 0,0 1-16 15,0-1-16-15,-2-4 0 0,-3-2 32 0,-3-2 16 16,-3 1 0-16,-2-1 0 0,-3-1-144 0,-2 0-16 16,-2-2-16-16,-1 3 0 0,0 2-32 0,-2 0 0 15,-3 2 0-15,-2 0 0 0,-1-1 96 0,-1 0 16 16,-1-2 0-16,1 2 0 0,1 2-304 0,5 0 160 16,1 1-160-16,6 1 128 0,1 0 48 0,4 1 0 15,0-1 0-15,6 0 0 0,3 0 16 0,4 0 0 16,2 0 0-16,4 1 0 0,2 0-192 0,4 0 0 0,4 2 0 0,-1 2 0 15,-2-1 0-15,0 4 0 0,0 1 0 0,-3 2 0 16,-1 2 160-16,-4 2 0 0,-4 2 0 0,-2 2 0 16,-2 5-160-16,-3 2 0 0,-3 3 144 0,-3 2-144 15,-3 6 0-15,-2 0 0 0,-5 2 0 0,0-2-128 16,-2-2-64-16,2-1-16 0,0-1 0 0,2 0 0 31,-2-1-368-31,3-2-80 0,-1-5-16 0,3-1 0 16,1 0-1840-16,3-4-368 0,3-9-80 0</inkml:trace>
  <inkml:trace contextRef="#ctx0" brushRef="#br0" timeOffset="86988.21">8001 16720 33167 0,'0'0'2944'0,"0"0"-2352"0,0 0-464 0,0 0-128 0,0 0 192 0,0 11 32 15,-2 0 0-15,0 5 0 0,0 1-224 0,-1 2 0 16,-2 0-144-16,2 1 144 0,-1 2 0 0,2 0-144 15,-1-1 144-15,1 0 0 0,0 0 0 0,4 0 0 16,-1-1 0-16,2-1 0 0,2-3 0 0,2-1 0 16,1 1 0-16,1-3 0 0,0-3 144 0,1-1 112 15,0-4 32-15,1-1 0 0,2-4 432 0,0-3 96 16,2-2 16-16,-1-3 0 0,-2-2 48 0,-1-1 16 16,0-2 0-16,-1-3 0 0,-2-4-256 0,-1-2-32 15,-3 0-16-15,-2-4 0 0,-2 0-288 0,-2 0-64 0,-2-1-16 0,-3 2 0 16,-2 1-224-16,-1 3 128 0,-1 2-128 0,-2 4 0 31,-1 0-256-31,-1 6-160 0,1 2-32 0,-1 4 0 16,-1 2-1584-16,0 3-320 0,-2 2-64 0</inkml:trace>
  <inkml:trace contextRef="#ctx0" brushRef="#br0" timeOffset="88020.87">8451 16752 28559 0,'-9'-10'2544'0,"9"10"-2032"0,-4-8-512 0,4 8 0 0,-5-5 624 0,5 5 16 15,0 0 16-15,0 0 0 16,-6 5-192-16,0 5-32 0,1 5-16 0,0 2 0 16,1 3-416-16,0 1 0 0,-2-1 0 0,1 3 0 0,-1 1 0 0,1 0 0 15,-2-1 0-15,2 2 0 0,0 0 0 0,2-2 128 16,1-2-128-16,-1-1 128 0,1-4 0 0,1-3-128 15,1-4 192-15,0-9-64 0,0 0 544 0,0 0 96 16,0 0 32-16,0 0 0 0,0 0 176 0,0 0 48 16,9-11 0-16,0-3 0 0,0-4-224 0,2-2-32 15,1-2-16-15,1-1 0 16,0-3-464-16,0-3-96 0,-1-1 0 0,-1 2-16 0,-1 4-176 0,0 1 0 16,-1 1 0-16,-1 4 128 0,-1 5-128 0,0 3 128 0,-2 1-128 0,-5 9 128 15,0 0-128-15,0 0-272 0,0 0 64 0,9 8 16 16,-2 3 0-16,-1 1 0 15,-1 1 0-15,-1 3 0 0,1 1 192 0,0 2 0 0,-3-1 0 0,1 0 0 16,-1 2-144-16,1-1 16 0,1-2 0 0,0 0 0 16,-2-1 128-16,1-2 0 0,2-3 0 0,0-3 0 15,-5-8 0-15,9 7 176 0,0-4-48 0,0-2 0 16,0-3 0-16,2-2 0 0,0-5 0 0,2-1 0 16,0-3-128-16,2-3 128 0,3-1-128 0,0-4 128 15,2-3 64-15,0-2 0 0,-2-1 0 0,-2 1 0 16,-2 2-192-16,-1 1 160 0,-4 2-160 0,1 4 160 15,0 0-160-15,-2 5 0 0,-3 2 0 0,0 4 128 16,-5 6 48-16,0 0 0 0,0 0 0 0,0 0 0 0,0 0-176 16,0 0 0-16,0 0 0 0,4 13 0 0,-2 3 0 0,0 3-176 15,-2 0 48-15,0 3 0 0,0 0 128 0,1 1 0 16,0-1 0-16,2 1-128 0,1 1 128 0,1-1 0 16,0-1 0-16,2-1 0 0,0-2-144 0,0-1 0 15,1-3 0-15,1-2 0 16,0-3-496-16,-2-3-112 0,3-2-16 15,1-2 0-15,0-3-1744 0,2-3-368 0,4-2-64 0,2-5 0 16,0-5 320-16,2-1 80 0,2-2 16 0,3-1 0 16,-1-3 112-16,2-3 32 0,2-1 0 0,-3-4 0 15,-1-2 1264-15,-3 0 256 0,-4-1 48 0,-2 6 16 0,-4 4 3824 0,-4 3 768 16,-4 1 160-16,-2 3 16 0,-2 0-640 0,-2 3-128 0,-2 2-16 0,-1 4-16 16,0 2-1312-16,-1 2-256 0,1 0-48 0,-1 0-16 15,6 3-992-15,-6 0-208 0,-2 1-32 0,8-1-16 16,-6 9-288-16,2 1 0 0,0 4 0 0,0 3 0 15,2 3-144-15,-1 3 144 0,-1 2-128 0,1 4 128 16,0 0 0-16,1 3 0 0,1 1 0 0,-1 0 0 16,0-1 0-16,1 1 0 0,2-1 0 0,1-1-128 15,2-1 128-15,-1-3 128 0,0-3-128 0,1-1 176 16,-1-5-176-16,0-3 0 0,1-1-160 0,-2-4 160 16,0-3 0-16,-2-7 0 0,0 0 0 0,0 0 160 15,0 0 48-15,0 0 16 0,0 0 0 0,-2-11 0 16,0-3 48-16,-1-3 16 0,1-3 0 0,0-2 0 15,-1-5-128-15,0 0-32 0,2-1 0 0,1-3 0 16,0-4-128-16,1-1-176 0,2-4 48 0,-1 1 0 16,1-2-112-16,2 5-16 0,0 4 0 0,2 2 0 0,-2 1 256 0,3 5 0 15,1 3 0-15,1 3 0 0,-1 3-144 16,2 4 16-16,-1 3 0 0,1 1 0 0,-1 1 128 0,1 2-192 16,1 1 192-16,-1 1-192 0,1-1 192 0,1 6-192 15,-1 0 192-15,-1 1-192 0,-1 2 192 0,-2-1 0 16,-8-5 0-16,4 10 0 0,-1 1 0 0,0 0 0 15,-3 0 0-15,-2 0 0 0,-3 1 0 0,-3 1 0 16,-1 1 0-16,-1-1 128 0,-1 0 0 0,-1 2 16 16,-2-1 0-16,-1 0 0 0,1 1-272 0,0 2-64 15,-2 0-16-15,1 2 0 16,0-1-1824-16,0-2-352 0,1 0-80 0</inkml:trace>
  <inkml:trace contextRef="#ctx0" brushRef="#br0" timeOffset="88479.01">9847 17069 31327 0,'5'-12'1392'0,"0"4"272"0,0-1-1328 0,2-1-336 0,1-1 0 0,-2-2 0 16,0-2 1600-16,-1-2 240 0,0 0 48 0,-3-1 16 16,-2 2-1136-16,-1-2-240 0,-1 0-32 0,-3 3-16 15,-3 3-112-15,0 2-32 0,-2 1 0 0,-1 4 0 16,-1 1-128-16,-6 4-16 0,-3 3-16 0,-2 2 0 15,-2 4-176-15,-3 2-144 0,-3 3 144 0,3 3-208 16,1 0 80-16,3 4 128 0,2 3-208 0,2 1 80 16,3-1 128-16,3 1-128 0,1 0 128 0,5-2-128 0,1-3 128 0,5-1 0 15,1-3-144-15,3 0 144 0,2-3 0 0,2-2 0 16,2-3 0-16,1-3 0 0,4-3 0 0,0-2 0 16,2-2 192-16,3-2-64 0,0-4 416 0,3-2 80 15,-1-3 16-15,1-1 0 0,-1-4-208 0,0-2-48 16,-3-2 0-16,-2 3 0 0,-1 2-160 0,-2 3-32 15,-2 3-16-15,-4 3 0 16,-6 8-32-16,0 0 0 0,0 0 0 0,0 0 0 0,0 0-16 0,0 0-128 16,-1 10 192-16,-1 2-64 0,-1 1-128 0,1 3-176 15,-1 1 48-15,3 1 0 0,2-1 128 0,1 0 0 16,1-1 0-16,2 0-128 0,0-1 128 0,3-2 0 0,0 0 0 16,0-5 0-16,1-1 0 0,-2-3 0 0,3-1 0 0,0-2 0 31,0-2-528-31,2-2-32 0,0-1 0 0,-1-3 0 15,1-1-1920-15,1-3-384 0,6-8-80 0,-4 2 0 0</inkml:trace>
  <inkml:trace contextRef="#ctx0" brushRef="#br0" timeOffset="100794.21">11316 14794 6447 0,'0'0'576'0,"0"0"-576"0,0 0 0 0,0 0 0 16,-8-1 864-16,8 1 64 0,0 0 16 0,-8 2 0 16,0-1-400-16,1-1-80 0,7 0-16 0,-8 0 0 15,8 0 64-15,0 0 0 0,0 0 0 0,0 0 0 16,0 0 176-16,0 0 32 0,0 0 16 0,0 0 0 15,-7-3 32-15,7 3 16 0,0 0 0 0,0 0 0 16,-3-8-128-16,3 8-16 0,0 0-16 0,1-6 0 16,-1 6-32-16,0 0 0 0,6-8 0 0,-1 2 0 15,-5 6-160-15,8-5-48 0,0-1 0 0,0 2 0 0,1 1-80 0,1-1-32 16,1 1 0-16,1 1 0 0,0 0-96 0,2 1-32 16,-1 0 0-16,0-1 0 0,2 2-144 0,1 0 0 15,-1 0 144-15,1 2-144 0,0 0 128 0,1 0-128 16,-2 0 128-16,0 1-128 0,1 1 0 0,-1-1 0 15,-1 0 0-15,1 2 0 0,-2-1 128 0,-1 2-128 16,-1 0 128-16,-1 1-128 0,-3 1 320 0,-1-1-16 16,-1 1 0-16,-1 2 0 0,-1 2 48 0,-1 0 16 15,-2 2 0-15,0 2 0 0,2-1-48 0,-4 3-16 0,1 0 0 16,-1 3 0-16,-1 2-112 0,0 4-32 0,-1-1 0 0,0 3 0 16,-1-1-160-16,1 2 0 0,-1 1 0 0,0 1 128 15,1 1-128-15,0 0 0 0,1-1 0 0,3 0 0 16,0-2 0-16,1 3 0 0,0 0 0 0,2 0 0 15,0-1 0-15,0 0 0 0,2-1 0 0,-1-1 0 16,0-3 0-16,2 1 0 0,-1-4 0 0,2 1 0 16,0 1 0-16,0-1 0 0,1-1 0 0,1 0 0 15,0-2 0-15,0-1 0 0,4-3 0 0,-1 2 0 16,1-2 912-16,2 2 160 0,2-2 16 0,1-3 16 31,2-2-1568-31,2 0-320 0,1 0-64 0,2-1-16 0,1 0 864 0,1-1 0 0,2-4 256 0,0 0-64 16,-2-3 64-16,-2 1 0 0,-1-3 16 0,-4 1 0 15,-1 0-144-15,-2-1-128 0,-3 0 192 0,-2 0-192 16,-2-2 144-16,-10 0-144 0,9 0 0 0,-9 0 144 0,0 0 16 16,0 0 0-16,0 0 0 0,0 0 0 0,1-6 160 0,-1 6 16 15,-3-7 16-15,-1 3 0 0,4 4-48 0,-10-4-16 16,0 2 0-16,1 1 0 0,-1 1-112 0,1 1-32 16,-1 1 0-16,1 2 0 0,-2 0-144 0,0 3 0 15,0 0 0-15,0 2 0 0,-1 0 0 0,1 1 0 16,-3 0 0-16,1 0 0 0,-2 2 0 0,2 2 0 15,-2 1 0-15,1 3 0 0,1 0 0 0,1 2 0 16,0 2 0-16,2 0 0 0,1 0 0 0,2 2-176 16,0 1 48-16,3 1 0 0,-1 1 128 0,3 1 0 15,2 2 0-15,0 1 0 0,0-2 0 0,0 3-160 16,0 0 160-16,2 3 0 0,0 3-128 0,0 0 128 0,-1 2 0 16,-1 3 0-16,0 2 0 0,1-1 0 0,-1-1 0 0,0 0 0 15,0 0 0-15,-1 3 0 0,-2 2 0 0,1 2 0 16,1 0 0-16,0 0 0 0,-1 0 0 0,1 0 144 15,1-1-144-15,0 1 0 0,1 1-192 0,1-2 192 16,0 1 0-16,0-1 0 0,2 1 0 0,-2-2 0 16,-1-3 0-16,1 0 0 0,0-1 0 0,1 1 0 15,-2 0 0-15,-1-2 0 0,-1-2 0 0,-2-1 0 16,1-2 0-16,0 1 0 0,-1-2 0 0,-2 0 0 16,2 0 0-16,-5-2 0 0,1-3 0 0,2-15 0 15,-1 2 0-15,-1 2 0 0,-1 0 0 0,0 0 0 16,-2-1 128-16,-1-2-128 0,-1 0 0 0,-10 10 128 15,2-8 160-15,1-4 32 0,0-5 0 0,1-4 0 0,-1-3 192 16,0-2 64-16,-1-3 0 0,1-1 0 0,-2-2-320 16,-2-1-48-16,-3-2-16 0,1-1 0 0,1-1-16 0,3-2-16 15,-1-3 0-15,3 0 0 0,2-2-160 0,8 6 0 16,-1-2 0-16,0-3-176 16,1 0-1872-16,2-4-368 0,0-2-80 15</inkml:trace>
  <inkml:trace contextRef="#ctx0" brushRef="#br0" timeOffset="101953.34">13410 14980 3679 0,'0'0'320'0,"0"0"-320"0,0 0 0 0,0 0 0 15,0 0 1680-15,5-6 272 0,-5 6 48 0,7-5 16 16,-7 5-1008-16,7-4-208 0,-7 4-32 0,7-6-16 16,-1 1-48-16,-6 5 0 0,6-6 0 0,-6 6 0 15,8-4 96-15,-8 4 16 0,7-5 0 0,-7 5 0 16,0 0 48-16,6-4 16 0,-6 4 0 0,0 0 0 16,0 0 16-16,0 0 0 0,0 0 0 0,0 0 0 15,0 0-192-15,0 0-48 0,0 0 0 0,0 0 0 16,0 0-128-16,0 0-16 0,0 0-16 0,0 0 0 0,1 12-48 15,-1 1-16-15,-1 3 0 0,-1 1 0 0,0 2-272 0,0 2-160 16,0 1 192-16,-1 1-192 0,1 1 128 0,0-1-128 16,0-1 0-16,0 0 0 0,0 0 0 0,0 0 0 15,1-1 0-15,0-1 0 0,0-1 0 0,0-2 0 16,0 0 0-16,1-4 0 0,0 0 0 0,1-3 0 16,0-1 128-16,-1-9-128 0,1 9 0 0,-1-9 0 15,0 0 0-15,0 0 0 16,0 0-784-16,0 0-112 0,0 0-32 0,0 0-7888 0,0 0-1568 0</inkml:trace>
  <inkml:trace contextRef="#ctx0" brushRef="#br0" timeOffset="102470.52">13429 14797 10127 0,'-5'-5'896'0,"-1"-1"-704"0,-3-1-192 0,0 0 0 15,-1 2 784-15,1 0 128 0,1 1 32 0,-1-1 0 16,0 1-320-16,0 2-64 0,0 0-16 0,1 0 0 16,-1 1 112-16,1 0 32 0,-1 1 0 0,0 0 0 15,0 1 272-15,-2 2 64 0,0 0 16 0,0 2 0 16,0 1-224-16,0 3-48 0,-3 2-16 0,0 1 0 0,1 0-384 0,0 3-80 15,-1 3-16-15,2 2 0 0,0 2-48 0,2 3-16 16,2 2 0-16,-1 4 0 0,0 2-208 0,1 2 0 16,2 2 0-16,1 1-160 0,2-1 160 0,2 0 0 15,1-1 0-15,3 2-128 0,3-3 128 0,1-1 0 16,3-2 0-16,3 0 0 0,3-1 256 0,1-4 64 16,4-2 32-16,4 1 0 0,2-2 224 0,4-3 64 15,2-3 0-15,3-2 0 0,3-5-64 0,-2-3 0 16,-1-6 0-16,2-3 0 0,0-4 256 0,-3-1 32 15,-2-5 16-15,0-3 0 0,0-3-256 0,2-4-48 0,-5-2-16 16,1-7 0-16,-3-4-176 0,-2-4-48 0,-3-4 0 0,-3-3 0 16,-2-4 160-16,-4-2 16 0,-4-3 16 0,-6 0 0 15,-4 0-112-15,-3 4-32 0,-6 4 0 0,-4 2 0 16,-4 3 96-16,-4 5 16 0,-3 3 0 0,-3 5 0 16,-4 1-16-16,-1 6 0 0,-1 4 0 0,2 2 0 15,-2 2-480-15,1 5-128 0,-1 3-16 0,0 4 0 31,-1 4-560-31,-1 4-96 0,-1 2-32 0,-1 4 0 16,-1 1-2064-16,5 4-432 0,3 3-64 0</inkml:trace>
  <inkml:trace contextRef="#ctx0" brushRef="#br0" timeOffset="103830.73">14968 14764 12319 0,'0'0'544'0,"0"0"112"0,0 0-528 0,0 0-128 0,0 0 0 0,0 0 0 0,0 0 1136 0,0 0 192 15,0 0 32-15,0 0 16 0,0 0-352 0,0 0-64 16,0 0 0-16,0 0-16 0,0 0-112 0,0 0-32 16,0 0 0-16,0 0 0 0,0 0-48 0,8 5-16 15,2-2 0-15,2-3 0 0,2-1-192 0,1 0-32 16,1 0-16-16,3-1 0 0,3-1-64 0,1 1-16 15,3 1 0-15,0-1 0 0,1-1-144 0,-1 0-16 16,-3 2-16-16,-2 1 0 0,-4-1-240 0,0 0 176 0,-3 0-176 16,-1 0 160-16,-2 0-160 0,-1 1 0 0,-10 0 0 0,10-2 128 15,-1-1-128-15,-9 3 160 0,0 0-160 0,8-2 160 16,-8 2-32-16,0 0-128 0,0 0 192 0,0 0-64 16,0 0 160-16,0 0 32 0,-4-9 0 0,0 4 0 15,-4 0-16-15,-1 2 0 0,0 0 0 0,-6 1 0 16,-1 1-176-16,-5 2-128 0,-6 0 144 0,-1 1-144 15,-3 0 0-15,-1 1 0 0,-3 2 0 0,2 1 0 16,1 2 0-16,2 2 0 0,1 2 0 0,1 1-160 16,2 1 160-16,0 0 0 0,2 1 0 0,1 2-128 15,-1 0 128-15,2 2 0 0,2 1 0 0,3 0 0 16,0-2 0-16,5 1-160 0,2-1 160 0,3-2 0 0,4 1-128 16,3-3 128-16,2-1 0 0,4-1 0 0,4-1-192 0,2-2 192 15,3-3-192-15,3-1 192 0,1-2-128 0,1 0 128 16,2-3 0-16,2-3 0 0,0 0 0 0,0-1 0 15,-1-1 0-15,-1-1 0 0,-1-1 0 0,-3-1 144 16,-4 0-144-16,-3-2 192 0,-2-1 48 0,-4 0 16 16,-3-1 0-16,-3 1 0 0,-2 1 176 0,-3 1 32 15,-1 0 16-15,-3 1 0 0,-3 2-176 0,-4 0-48 16,1 2 0-16,-3 1 0 0,-1 1-256 0,1 2 0 16,1 2-176-16,-1 0 176 15,-1 1-624-15,3 3-16 0,-1 0 0 0,0 2 0 16,1 1-2112-16,3-1-416 0,1 2-96 0</inkml:trace>
  <inkml:trace contextRef="#ctx0" brushRef="#br0" timeOffset="104502.83">15453 15113 11967 0,'0'0'1072'0,"6"-3"-864"0,2 1-208 0,-8 2 0 16,7-6 2352-16,-7 6 416 0,3-9 96 0,-1 2 16 15,-2-1-1200-15,-2 0-224 0,-3-1-48 0,0 2-16 16,-3 0-240-16,-1 0-64 0,-2 1 0 0,0 1 0 16,-1 1-448-16,-1 3-112 0,-2 1-16 0,0 3 0 15,1 2-256-15,0 2-48 0,0 3-16 0,-3 3 0 16,3 3-192-16,-1-1 0 0,0 2 0 0,2-1-160 16,1 1 160-16,2-2 0 0,0-2-144 0,2 1 144 15,3-2 0-15,1 0 0 0,2-1 0 0,2 0 0 0,2-1 0 16,-2-10 0-16,0 0 0 0,7 8 0 0,0-2 0 0,1-3 0 15,1-2 0-15,0-1 0 0,0-2 256 0,1-1-48 16,0-4 0-16,0-2 0 0,-1-2 80 0,1 0 16 16,1-2 0-16,0-1 0 0,0-1-128 0,-1 0-32 15,0 1 0-15,0 1 0 0,-1 1-144 0,-1 2 0 16,-3 1 144-16,-1 5-144 0,-4 4 0 0,0 0 0 16,0 0 0-16,0 0 0 0,0 0 0 0,0 0 0 15,5 9 0-15,-2 2 0 0,-2 2 0 0,-1-1-192 16,0 0 64-16,0 3 0 0,-1 1 128 0,1-1 0 15,1-2 0-15,-1 0 0 0,0 1 0 0,0-2 0 0,1-2 0 16,2-2 0-16,-3-8 0 0,5 8 0 0,-5-8 0 0,8 6 0 16,-8-6 0-16,13 3 0 0,-3-4 0 0,2-1 128 15,0-2-128-15,0 0 176 0,1-3-176 0,2-3 192 16,-1-3-16-16,1 0 0 0,1 0 0 0,-1 0 0 16,-1-1-48-16,1 1-128 0,-1 1 192 0,-3 1-64 15,-2 1-128-15,-1 1 0 0,0 2 144 0,-1 1-144 16,-7 6 0-16,0 0 0 0,0 0 0 0,0 0 0 15,0 0 0-15,0 0 0 0,2 11-176 0,-2 0 176 16,-2 1-192-16,-1 0 192 0,-1 0-208 0,2 2 80 16,1-1 128-16,1-1 0 0,0 1 0 0,2-1 0 15,3-1 0-15,0-3 0 0,-5-8 0 0,10 5 0 16,-1-1 0-16,1-2 128 0,0-2-128 0,0-1 176 0,-2-2 224 16,1-4 48-16,0-3 16 0,0-1 0 0,0-2 64 15,-2-1 16-15,1-2 0 0,0 1 0 0,-2-2-272 0,0 1-48 16,-2 0-16-16,1 2 0 0,-2 0-208 0,-1 2 0 15,-1 1 128-15,0 2-128 0,-1 9-144 0,0-8-80 16,0 8-16-16,0 0 0 16,0 0-2688-16,0 0-528 0</inkml:trace>
  <inkml:trace contextRef="#ctx0" brushRef="#br0" timeOffset="104799.79">15920 15182 29487 0,'0'0'2624'15,"0"0"-2112"-15,0 0-512 0,0 0 0 0,3-7 1120 0,-3 7 112 16,6-7 32-16,-3 2 0 0,2-1-608 0,-5 6-112 0,4-8-32 0,0 1 0 16,1-1-352-16,-1 0-160 0,0 1 128 0,-1-1-128 15,-1 0 144-15,0 0-144 16,2 1 160-16,-3-1-160 0,-1 8 0 0,1-9 128 0,-1 9-128 0,-1-7 0 16,1 7 0-16,0 0 0 0,0 0 0 0,0 0 0 15,-7-4 0-15,7 4 0 0,-9 2 0 0,0 4 0 16,1 2-144-16,0 3 144 0,-2 1 0 0,2 1-144 15,1 0 144-15,1 1 0 0,1 1 0 0,0 0 0 16,2 1 0-16,0-2 0 0,0 0 0 0,2-1 0 16,0-2 0-16,1 0 0 0,1-1 0 0,2 0 0 31,0-1-496-31,1-1-64 0,3-2-16 0,2 0 0 16,1-1-2480-16,2 0-496 0,1-2-96 0,2-1-32 0</inkml:trace>
  <inkml:trace contextRef="#ctx0" brushRef="#br0" timeOffset="104956.17">16174 15320 9215 0,'0'0'816'0,"0"0"-656"0,0 0-160 0,8-2 0 0,-8 2 4096 0,8-5 768 16,-8 5 176-16,6-3 16 0,-6 3-2736 0,10-2-544 16,-10 2-112-16,9 0-32 0,-9 0-624 0,9 4-128 15,-3 1-32-15,0 0 0 0,-6-5-432 0,3 10-96 16,-2-1 0-16,-2 0-16 0,-1-1-176 0,-4 3-128 16,-2 1 144-16,-2 3-144 0,-3-2-192 0,-4 2-144 15,-3 1-32-15,-3 0 0 16,-2 0-1360-16,-2-2-288 0,2-1-48 0,0-2-12064 0</inkml:trace>
  <inkml:trace contextRef="#ctx0" brushRef="#br0" timeOffset="105378.38">16733 14994 20271 0,'6'-7'1792'0,"0"-2"-1424"15,1-1-368-15,-1 1 0 0,0 0 1488 0,-1 2 240 16,1 1 32-16,-1 2 16 0,-5 4-288 0,7-6-48 16,-7 6-16-16,0 0 0 0,0 0-192 0,0 0-32 15,0 0-16-15,0 0 0 0,0 0-512 0,5 8-96 16,0 2-32-16,-4 2 0 0,-2 2-400 0,0 3-144 16,-3 0 0-16,2 4 144 0,-3 1-144 0,1 1 160 15,1 1-160-15,-1 3 160 0,-2-1-160 0,0 0 0 16,-1-2 0-16,2-1 0 0,-1-2-144 0,2-3-64 15,-1-1-16-15,2-2 0 16,1-1-176-16,1-3-48 0,0-3 0 0,1-8 0 16,0 0-1600-16,0 0-320 0,0 0-64 0</inkml:trace>
  <inkml:trace contextRef="#ctx0" brushRef="#br0" timeOffset="105816.59">16776 14967 24879 0,'-4'-24'1088'0,"2"9"256"0,1 1-1088 0,1 0-256 0,-1-1 0 0,1 2 0 16,2 1 1680-16,2 0 288 0,0 1 48 0,3 2 16 16,-1 0-880-16,3 3-160 0,1-1-32 0,2 2-16 15,1-1-448-15,4 1-96 0,-3-1-16 0,3 3 0 16,0 1-224-16,2 1-160 0,-3 1 192 0,0 2-192 16,-4 1 128-16,-2 3-128 0,-2 0 0 0,-3 2 0 15,-1 0 0-15,-2 1 0 0,-5 2 0 0,-2 4 0 16,-4 0-224-1,-3 2-160-15,-3 0-16 0,-3 3-16 0,-2 1 112 0,0-1 32 0,2 0 0 0,-1-2 0 0,0-2 272 0,2-2-160 16,1-3 160-16,2-2-128 0,0-2 128 0,2 1 0 16,-1 0 0-16,4-2 0 0,0 1 0 0,2-1 176 15,7-6-176-15,-5 6 192 0,5-6-192 0,0 0 160 16,-5 9-160-16,5-9 160 16,1 9-16-16,-1-9 0 0,6 10 0 0,4-2 0 15,2-1 48-15,3 1 0 0,2 1 0 0,1 0 0 0,4 1 0 0,2 1 0 16,0 0 0-16,2 4 0 0,3 1-16 0,-3 2 0 15,-1 0 0-15,0 0 0 0,-1 0 80 0,-2-1 0 16,-2 0 16-16,-3-3 0 0,-2-2-128 0,-3-1-16 0,-2 0-128 16,-2-2 192-1,-2-4-32-15,-6-5-16 0,0 0 0 0,0 0 0 0,2 8 64 0,-2-8 16 0,0 0 0 0,0 0 0 16,0 8-224-16,0-8 176 0,0 0-176 0,0 0 160 31,0 0-592-31,0 0-112 0,0 0-32 0,0 0-11200 0,0 0-2256 0</inkml:trace>
  <inkml:trace contextRef="#ctx0" brushRef="#br0" timeOffset="107986.25">13505 16270 11967 0,'-7'-2'1072'0,"0"-1"-864"0,0-1-208 0,0 1 0 16,7 3 2720-16,-9-3 496 0,3-2 112 0,6 5 0 16,-6-5-1984-16,6 5-384 0,0 0-96 0,0 0-16 15,-1-9-16-15,3 1 0 0,3 1 0 0,1-1 0 16,1-1-160-16,3 2-32 0,2-1-16 0,1 1 0 16,1 1-176-16,2 0-16 0,-1 2-16 0,-2 2 0 31,-2 0-992-31,-1 2-208 0,-10 0-48 0,9 5 0 0,-9-5 1488 0,4 11 304 0,-1 1 48 0,-4 3 16 15,-3 2-832-15,-2 2-192 0,-3 3 0 0,-2 2 0 16,-3 1 0-16,0 1 0 0,-2 2 0 0,2-3-160 16,0-2 160-16,3-2-128 0,1-3 128 0,3-2-128 15,2-5 128-15,2-1 0 0,3-10 0 0,0 0 0 16,2 9 0-16,-2-9 0 0,7 6 0 0,2-2 0 0,2-1 128 16,2-1-128-16,1-2 128 0,4 0-128 0,0-1 0 15,3 1 128-15,1 0-128 0,0 0 0 0,0 1 0 0,0 2 0 16,0-2 0-16,0 1 0 0,0 0 0 0,-1 0 0 15,0-1 0-15,-2 2 0 16,-4-2-512-16,-2 1-112 0,-2 0-16 0,-2 0-9168 16,-9-2-1840-16</inkml:trace>
  <inkml:trace contextRef="#ctx0" brushRef="#br0" timeOffset="108518.49">13597 16054 14735 0,'-8'-10'1312'0,"-1"-1"-1056"0,2-1-256 0,-2 1 0 16,-1 0 1552-16,2 2 256 0,-2 1 48 0,2 0 16 16,-1 2-1440-16,1 1-304 0,-2 1-128 0,1 1 128 15,1 2 192-15,-1-2 48 0,0 1 0 0,-1 1 0 16,0 1 128-16,-1 0 16 0,1 0 16 0,-1 1 0 15,-1 1 96-15,1 2 16 0,1-2 0 0,-3 2 0 16,-1 1-320-16,0 1-48 0,-1 2-16 0,0 2 0 16,-2 1-64-16,1 3 0 0,-1 2-16 0,2 3 0 15,0 3-48-15,1 4 0 0,0 1 0 0,2 2 0 0,0 2-128 0,2 3 128 16,0 4-128-16,2 2 128 0,2 0-128 0,2 1 0 16,3 0 0-16,4 0 0 0,2-1 0 0,4-1 0 15,2-2 0-15,4-1 0 0,3 1 0 0,3-2 160 16,2-1-160-16,4-3 160 0,4-1 96 0,2-2 0 15,2-3 16-15,2-4 0 0,-2-2 16 0,2-5 0 16,0-3 0-16,1-2 0 0,2-2-32 0,0-4-16 16,1-1 0-16,3-5 0 0,2-4 0 0,-1-5 0 15,-2-3 0-15,-1-7 0 0,-2-3 80 0,-1-7 32 16,-2-6 0-16,-4-5 0 0,1-4 112 0,-7-2 32 16,0-2 0-16,-4-1 0 0,-5-3-160 0,-3-2-16 0,-8-2-16 0,-3 3 0 15,-7 3-48-15,-3 5 0 0,-6 4 0 0,-6 6 0 16,-5 2 384-16,-4 5 64 0,-5 3 0 0,-5 6 16 15,-6 6-432-15,-4 3-96 0,-7 4 0 0,-2 2-16 16,-2 3-368-16,2 3-64 0,2 3 0 0,3 5-16 31,2 4-576-31,4 3-112 0,2 1-32 0,3 3 0 16,4-2-2224-16,5 1-448 0</inkml:trace>
  <inkml:trace contextRef="#ctx0" brushRef="#br0" timeOffset="109348.06">15284 16011 14735 0,'0'0'1312'16,"0"0"-1056"-16,0 0-256 0,0 0 0 0,0 0 1280 0,0 0 208 0,0 0 48 0,0 0 0 16,0 0-624-16,0 0-112 0,0 0-32 0,0 0 0 15,0 0 176-15,9-1 16 0,1 1 16 0,1 0 0 16,1 0 32-16,5 0 0 0,1-2 0 0,4 2 0 15,1 0-368-15,3-1-64 0,0 2 0 0,3-1-16 16,2-1-224-16,0 1-32 16,2 0-16-16,0-1 0 0,-2-2-96 0,-2 1-32 0,-4 1 0 0,-3-2 0 0,-3 0-32 0,-2 0 0 15,-1 0 0-15,-3-1 0 0,-2 1 0 0,-1 1 0 16,-10 2 0-16,9-4 0 0,-9 4 64 0,6-4 0 16,-6 4 0-16,0 0 0 0,0 0 0 0,0 0 0 15,-1-9 0-15,-1 3 0 0,-3 0 64 0,-3 3 0 16,-2 1 16-16,-2 1 0 0,-2 1-144 0,-5 0-128 15,-4 0 192-15,-3 0-192 0,-1 1 0 0,-3 0 0 16,-3 1 0-16,1 1 0 0,0 1 0 0,2 1 0 16,-1 2 0-16,0 1 0 0,-1 2 0 0,2 4 0 15,4 0 0-15,1 1-144 0,1 0 144 0,0-1 0 16,2 0 0-16,3 2 0 0,1-1 0 0,4 0-128 0,3 0 128 16,2-1 0-16,1 0 0 0,4-1-160 0,3-2 160 0,2-1 0 15,2-1-144-15,5-1 144 0,1-2 0 0,4 0-144 16,4-3 144-16,3-1 0 0,-1 0 0 0,1-2 0 15,0 0 0-15,0-3 0 0,1 0 0 0,-2 0 128 16,-1-4 0-16,-4-1 0 0,-1-1 0 0,-2-2 0 16,-2-2 160-16,-2 2 32 0,-3-1 16 0,-2-1 0 15,-2-2 192-15,-2 0 48 0,-2 1 0 0,-3 1 0 16,-2 1-192-16,-2 1-16 0,-2 1-16 0,-1 2 0 16,-5 3-352-16,1 1 0 0,0 3 0 0,-3 4 0 31,-1 0-304-31,-1 2-128 0,-3 2-16 0,1 1-16 0,1 0-496 0,0 2-112 0,1 1-16 15,4 4 0 1,3 1-2032-16,3 0-400 0</inkml:trace>
  <inkml:trace contextRef="#ctx0" brushRef="#br0" timeOffset="109959.6">15690 16260 9215 0,'0'0'400'0,"0"0"96"0,-3-5-496 0,3 5 0 0,-3-8 0 0,3 8 0 15,0 0 3360-15,0 0 576 16,0 0 112-16,0 0 32 0,0 0-2144 0,0 0-416 0,0 0-96 0,0 0-16 15,0 0-624-15,0 0-128 16,0 0-16-16,0 0-16 0,-8 11-352 0,2 5-64 0,0 3-16 0,3 3 0 16,-2 3-192-16,3 0 176 0,0 1-176 0,1 1 160 15,0-1-160-15,1 0 0 0,2-1 0 0,0-1 0 16,0 0 0-16,3-2 0 0,-2-1 0 0,0-2 128 16,-1-2-128-16,1-2 0 0,-2-4 144 0,2-3-144 15,-3-8 240-15,0 0-32 0,0 0 0 0,0 0 0 16,0 0 208-16,0 0 32 0,0 0 16 0,0 0 0 15,0 0 16-15,-1-8 0 0,-1-6 0 0,-1 0 0 16,0-2-224-16,-1-2-64 0,2-2 0 0,-2 0 0 16,3-1-64-16,1-2-128 0,1-2 176 0,3-1-176 0,1-1 208 0,-1 1-64 15,3-1-16-15,1 2 0 0,-1 2-128 0,2 2 0 16,0 1 0-16,0 4 0 0,0 2 0 0,-1 1 128 16,2 4-128-16,0 1 0 0,0 1 0 0,1 2 0 15,-1 0 0-15,0 2 0 0,0 2 128 0,0 1-128 16,0 0 0-16,-2 2 128 0,-8-2-128 0,0 0 0 15,7 7 0-15,-7-7 0 0,6 9 0 0,-4-1 0 16,-2-8 128-16,-5 14-128 0,-3-1 0 0,-1 0 0 16,-1 0 0-16,0 1 128 0,-1 3-128 0,0-2 0 0,-1-3 144 0,2 1-144 15,-2-1 0-15,3-1 0 0,-1-3 0 0,0 0 128 16,0-1-128-16,2-2 0 0,0 0 128 0,-1-1-128 16,1 0 0-16,2 0-256 0,6-4 32 0,0 0 16 31,-7 4-1968-31,7-4-384 0,0 0-64 0</inkml:trace>
  <inkml:trace contextRef="#ctx0" brushRef="#br0" timeOffset="110195.01">15974 16282 21183 0,'0'0'1888'0,"2"-7"-1504"0,0 0-384 0,-2 7 0 15,0 0 2320-15,3-8 400 0,-3 8 80 0,0 0 16 16,0 0-1696-16,0 0-336 0,0 0-64 0,0 0-16 15,0 0-160-15,0 0-32 0,0 0-16 0,-3 11 0 16,1 1-496-16,0 3 0 0,0 0 0 0,1 2 0 0,1-1 0 0,0 1 0 16,0-2 0-16,1 2 0 0,0-2 0 0,1 0 0 15,-1 0 0-15,1-2 0 0,1-1 0 0,-1-1 0 16,-1 0 128-16,0-1-128 0,-1-10 0 0,1 10-128 16,-1-10 128-16,2 10-208 15,-2-10-2368-15,3 8-480 0</inkml:trace>
  <inkml:trace contextRef="#ctx0" brushRef="#br0" timeOffset="110398.12">16237 16479 24879 0,'0'0'2208'16,"0"0"-1760"-16,9-5-448 0,1 1 0 0,-2 2 1584 0,2 2 224 0,1 2 48 0,-1 2 16 15,-2 1-624-15,0 2-128 0,-2 1-32 0,0 0 0 16,-3 1-640-16,-1 2-128 0,0 0-16 0,-2 2-16 15,-1 1-288-15,-1-2 160 0,-1-1-160 0,-3-1 128 16,-2-1-128-16,-3 2-192 0,-2 2 32 0,0-1 16 31,-1 1-432-31,0-1-96 0,-2-1-16 0,0-1 0 16,-2-1-2208-16,-1-2-448 0</inkml:trace>
  <inkml:trace contextRef="#ctx0" brushRef="#br0" timeOffset="111127.98">17369 16043 22911 0,'0'0'1024'0,"-2"-6"192"0,-1-2-960 0,2 1-256 0,-1 0 0 0,2 7 0 15,0-8 1088-15,0 8 192 0,5-7 16 0,2 1 16 16,4 2-416-16,2 0-96 0,1 2-16 0,2 0 0 16,3-1-304-16,3 1-64 0,2-2-16 0,1 1 0 15,0 1 0-15,-1 0 0 0,0-1 0 0,1 4 0 16,1-1-176-16,-1 2-32 0,-3 0-16 0,-1 0 0 16,-3 1-176-16,-1-2 0 0,-4 2 0 0,-2-1 0 0,-1 0 0 0,-1-1 128 15,-9-1-128-15,0 0 0 0,0 0 192 0,0 0-64 16,0 0 0-16,0 0 0 0,0 0 48 0,0 0 0 15,0 0 0-15,-7-4 0 0,-2-1-48 0,-3 2 0 16,-2 0 0-16,-2-1 0 0,-3 0-128 0,-1 1 0 16,-3 0 144-16,-1 2-144 0,-2 2 0 0,0 2 0 15,-3 0 0-15,-1 1 0 0,-3 1 0 0,-3 0 0 16,0 2 0-16,3 2 0 0,3 1 0 0,5 1-160 16,0-2 160-16,3 4 0 0,1 1-128 0,3 1 128 15,4 2 0-15,1 0 0 0,1 1-144 0,3-2 144 16,2 0 0-16,4-1-144 0,2 2 144 0,3-3 0 15,3-2 0-15,1-1-128 0,3-1 128 0,3-2 0 0,0-2 0 0,4 1 0 16,0-2 0-16,2-1 0 0,-1-3 0 0,1-1 0 16,-1 0 176-16,1-2-48 0,1-3 0 0,-3 0 0 15,-4-1 192-15,0-1 16 0,-5-1 16 0,-1-1 0 16,-3-3 112-16,-2-1 32 0,-2-3 0 0,-2 2 0 16,-3 0-112-16,-3 2 0 0,-3 1-16 0,-1 2 0 15,0 2-368-15,-2 2 144 0,-1 0-144 0,-1 2 0 16,2 2 0-16,-3 3-352 0,3 3 48 0,0 0 16 31,-1 2-608-31,2 1-128 0,1 2-32 0,1 2 0 16,1 1-2384-16,2 0-464 0</inkml:trace>
  <inkml:trace contextRef="#ctx0" brushRef="#br0" timeOffset="111602.89">17644 16316 26719 0,'0'0'2368'0,"0"0"-1888"16,0 0-480-16,0 0 0 0,0 0 896 0,0 0 96 16,0 0 16-16,0 0 0 0,0 0-416 0,-6 6-80 0,2 4 0 0,0 2-16 0,-1 1-496 0,1 3 0 31,0 1 0-31,2 3 0 0,-1 1 128 0,1 1 0 0,-2 0-128 0,2 0 192 16,0 1-192-16,1-1 0 0,0-1 128 0,1 0-128 15,0 0 0-15,1-3 0 0,0-1 0 0,1-1 0 16,0-1 144-16,0-3-144 0,-2-3 128 0,0-1-128 15,2-1 160-15,-2-7-160 0,0 0 192 0,0 0-192 16,0 0 208-16,0 0-64 0,0 0-16 0,0 0 0 0,0 0 48 16,0 0 0-16,-4-9 0 0,1-2 0 15,-1-1-48-15,-2-3-128 0,0-3 192 0,-2-1-64 0,0 0-128 0,-1-2 0 0,1 0 0 0,0 0 0 16,0-1 128-16,2 0-128 0,1-1 0 16,3 1 128-16,1 0 144 0,4 1 32 0,3-1 0 0,-1 3 0 31,1 0-48-31,1 3-16 0,2 1 0 0,1 1 0 0,0 2-80 0,0 2-16 0,0 2 0 0,1 1 0 15,0 1-144-15,0 3 0 0,0 0 144 0,-1 2-144 16,0 1 192-16,-10 0-16 0,10 2-16 0,-2 2 0 16,-8-4-160-16,8 8 0 0,-2 1 0 0,-3 0 0 15,-1-1 0-15,-2 2 0 0,-1 1 0 0,-1 0 0 0,-3-1 0 0,1-1 0 16,0 0 0-16,-3 0 0 16,-3-1 0-16,1 1 0 0,0-2 128 0,1-1-128 0,-2 0 128 0,1-1-128 15,1 2 0-15,1 1 128 0,-1-3-288 16,2 1-64-16,6-6-16 0,-5 6 0 15,5-6-2272-15,-5 8-464 16,5-8-96-16</inkml:trace>
  <inkml:trace contextRef="#ctx0" brushRef="#br0" timeOffset="111994.29">17900 16277 26031 0,'5'-14'1152'0,"-1"6"240"0,1 0-1120 0,0 0-272 16,3 1 0-16,-1 1 0 0,2 1 1408 0,0 0 208 15,1 1 48-15,0 1 16 0,0 0-704 0,-3 2-144 16,-7 1-16-16,9 1-16 0,-9-1-416 0,0 0-96 0,7 7-16 16,-2 0 0-1,-5-7-272-15,3 11 128 0,-3 0-128 0,-1 1 0 0,1 1 0 0,-4 1 0 16,-2 2 0-16,0 0-192 16,-1 2 192-16,0-1 0 0,-1-2 0 0,1-3 0 0,2-1 0 0,0-1 0 0,1-2 0 0,0 0 0 15,4-8 0-15,-3 9 0 0,3-9 0 0,0 0 0 16,0 0 0-16,1 9 160 0,-1-9-32 0,7 6 0 15,1 0 64-15,2-1 0 0,2-1 0 0,2-2 0 16,1-3-32-16,3 1 0 0,1-1 0 0,3 0 0 16,2-5 16-16,2 3 0 0,1-2 0 0,1 2 0 15,-3 0 96-15,-1 1 32 0,-1 0 0 0,-2 1 0 16,-3-1-48-16,-2 1-16 0,-5 1 0 0,-3 0 0 0,-8 0-48 0,0 0-16 16,0 0 0-16,0 0 0 0,0 0 144 15,0 0 16-15,-4-7 16 0,4 7 0 0,-7-2-352 0,-4 1 0 16,1-1 0-16,-1 2-128 15,1 0-1408-15,-1 0-288 16,0 0-48-16,-1 1-14800 0</inkml:trace>
  <inkml:trace contextRef="#ctx0" brushRef="#br0" timeOffset="113606.76">12930 17580 17391 0,'0'0'768'0,"0"0"160"0,0 0-736 0,0 0-192 0,0 0 0 0,0 0 0 15,0 0 960-15,0 0 176 0,0 0 16 0,0 0 16 16,0 0-192-16,6-7-32 0,-1 1-16 0,1 1 0 16,0-1 96-16,0 1 0 0,1 0 16 0,0 1 0 15,1-2-112-15,1 2-32 0,-2 0 0 0,2 0 0 16,0 1-192-16,-2 1-32 0,0 0-16 0,-7 2 0 15,10 0-304-15,-1 1-64 0,-9-1-16 0,8 4 0 16,-8-4-272-16,5 9 128 0,0 0-128 0,-3 1 0 16,-2-2 128-16,0 2-128 0,-1 0 0 0,-1 1 0 15,-1 1 0-15,0 0 0 0,0 3 0 0,-1-2 0 16,3 0 128-16,-2-1-128 0,2-1 0 0,-1-2 0 16,2-9 0-16,-1 10 0 0,1-10 0 0,0 0 0 0,-1 8 0 0,1-8 128 15,0 0-128-15,0 6 0 0,0-6 128 0,0 0-128 16,4 7 0-16,0-2 0 0,-4-5 0 0,7 6 0 15,-7-6 0-15,8 6 0 0,-2 1 0 0,2 1 0 16,0-1 0-16,-1 2 0 0,1 1 0 0,-1 0 0 16,-3 0 0-16,0 0 0 0,1-1 0 0,-1 0 0 15,0 1 0-15,-1 0 0 0,0 0 0 0,-3-10 0 16,1 9 0-16,-1-9 0 0,0 9 144 0,0-9-144 16,0 0 0-16,-3 6 144 0,3-6 128 0,-6 6 32 0,-1-4 0 15,-1-1 0-15,-2-1 48 0,0 0 16 0,0-2 0 0,-1 0 0 16,-2-2-240-16,0 1-128 0,-1 0 160 0,-1-2-160 15,1 0-192-15,-1-2-128 0,-3 1-16 0,3-1-16 32,0 1-2144-32,3-2-448 0,0-1-64 0</inkml:trace>
  <inkml:trace contextRef="#ctx0" brushRef="#br0" timeOffset="114185.85">13016 17375 15023 0,'0'0'656'0,"-1"-7"160"0,-1-1-656 0,2 8-160 16,-2-10 0-16,1 2 0 15,-2 0 688-15,1 0 96 0,1 1 32 0,-1 0 0 0,2 7 176 0,-3-7 32 16,3 7 16-16,-6-6 0 0,-1 1-80 0,0 2-32 16,-2 0 0-16,0 2 0 0,1 1-288 0,-3 0-64 15,2 0-16-15,-2 1 0 0,0 1-208 0,-3 1-32 16,0 1-16-16,-1 0 0 0,-3 1-48 0,2 2 0 16,-1 1 0-16,1 3 0 0,-1 1-16 0,2 3-16 15,-2 2 0-15,2 3 0 0,0 3-80 0,1 3-16 16,2 5 0-16,1 3 0 0,1 2-128 0,2 5 0 0,2 3 0 0,3 1 0 15,1 1 0-15,4 0 0 0,1 1 0 0,3 0 0 16,4 0 0-16,4-2 0 16,0-3 0-16,5-4 0 0,0-4 0 0,4-2 0 0,4-3 0 0,1-1 0 15,3-4 0-15,3-3 0 0,-1-4 176 0,1-3-176 16,-3-4 160-16,1-5-160 0,1-4 160 0,0-3-160 16,-1-5 192-16,0-1-48 0,0-5-16 0,0-2 0 15,1-4 320-15,-1-3 64 0,0-4 16 0,-2-4 0 16,0-3 96-16,-4-3 16 0,-1-3 0 0,-8-2 0 15,-4-4-176-15,-3-1-16 0,-2-1-16 0,-5-1 0 16,-4-2-32-16,-4 2 0 0,-3 1 0 0,-5 1 0 16,-5 2 64-16,-4 6 16 0,-5 5 0 0,-5 4 0 0,-2 3 96 0,-1 5 0 15,-1 3 16-15,1 4 0 16,-1 3-592-16,3 3 0 0,0 5 0 0,2 2 0 0,4 1-240 0,-1 3-16 16,2 3 0-16,1 3 0 15,3 2-1520-15,3 2-304 0,2 1-64 16,3 4-8800-16,2 3-1744 0</inkml:trace>
  <inkml:trace contextRef="#ctx0" brushRef="#br0" timeOffset="115719.83">14953 17160 11343 0,'0'0'496'16,"0"0"112"-16,0 0-480 0,0 0-128 0,0 0 0 0,0 0 0 0,-9-2 912 0,9 2 176 16,-7-2 16-16,7 2 16 0,0 0-144 0,0 0-16 15,0 0-16-15,0 0 0 0,0 0 16 0,0 0 16 16,0 0 0-16,0 0 0 0,0 0 96 0,0 0 16 15,0 0 0-15,11-1 0 0,1 1-352 0,3 0-64 16,2-1-16-16,1-1 0 0,2 1-272 0,3 0-64 16,3 1-16-16,1-1 0 0,3 0-96 0,1 0-16 15,-2-1 0-15,0 1 0 0,-3 0-32 0,-1-1-16 0,-3 1 0 0,-3 1 0 16,-3 0-144-16,-2 0 0 0,-1 0 144 0,-2 0-144 16,-2 0 128-16,-9 0-128 0,0 0 160 0,0 0-160 15,0 0 352-15,0 0-32 0,0 0 0 0,0 0 0 16,0 0 128-16,0 0 0 0,-10-3 16 0,0 1 0 15,-1 0-208-15,-2 1-32 0,-2-1-16 0,-5 2 0 16,-4 0-208-16,-4 2 0 0,-3-1 0 0,-1 2 0 16,-4 0 0-16,1 2 0 0,0-1 0 0,1 2 0 15,1 0 0-15,1 2 0 0,1 1 0 0,5 1 0 16,2-1 0-16,5 2 0 0,1 2 0 0,4-1 0 16,3 0 0-16,2 0 0 0,0-1 0 0,4-1 0 15,1-1-176-15,3 0 176 0,0 0-160 0,4 0 160 16,3 0-160-16,1-1 160 0,0-2-160 0,3 1 160 15,1-1 0-15,2 0 0 0,2-1 0 0,1 0 0 16,2-2 0-16,-2-1 0 0,-1-2 0 0,-1-1 0 0,-1 0 144 0,-1 0 32 16,-2-2 0-16,-1-1 0 0,-9 4 224 0,6-5 48 15,-2-2 16-15,-2 1 0 0,-2-2 64 0,-2 0 16 16,-3 1 0-16,-1-1 0 0,-3-1-256 0,-1 1-48 16,-2 2-16-16,-1 1 0 0,-3 2-224 0,0 1-128 15,-1 1 128-15,3 2-208 16,0 2-352-16,2 0-64 0,1 2-16 0,2 1 0 15,1 2-1984-15,2 2-384 0,0 0-96 0</inkml:trace>
  <inkml:trace contextRef="#ctx0" brushRef="#br0" timeOffset="116424.45">15367 17432 6447 0,'0'0'576'0,"0"0"-576"0,0-9 0 0,-3 1 0 0,0 1 3296 0,3 7 544 16,0 0 128-16,-3-8 0 0,3 8-2288 0,-3-8-464 16,3 8-80-16,0 0-32 0,0 0-272 0,0 0-64 15,0 0-16-15,0 0 0 0,0 0-128 0,0 0-32 16,0 0 0-16,-8 5 0 0,1 0-256 0,2 4-48 15,-2 1-16-15,2 3 0 0,-1 4-272 0,2 2 0 16,0 1 0-16,0 1 0 0,2 1 160 0,0 0-160 16,1 0 128-16,1 1-128 0,-2-1 0 0,2-1 0 0,0-1 0 0,2-3 0 15,-1-1 128-15,-1-3-128 0,0-1 0 0,1-2 128 16,0-1-128-16,0-1 160 0,-1-8-160 0,0 0 160 16,0 0-32-16,0 0 0 0,0 0 0 0,0 0 0 15,0 0 96-15,0 0 16 0,0 0 0 0,0 0 0 16,0 0 96-16,3-10 32 0,-1-2 0 0,-1-3 0 15,-1 0-96-15,1-3-16 0,1-2 0 0,0 0 0 16,-1-2-80-16,1-2-32 0,2-1 0 0,-2 0 0 16,2 0-144-16,1 1 160 0,0 1-160 0,1 2 160 15,-1 2-160-15,2 2 0 0,1 3 144 0,0 2-144 16,1 1 0-16,1 1 0 0,0 1 0 0,-1 0 0 16,2 4 0-16,0 0 0 0,-1 2 0 0,0 2 0 15,-1 1 0-15,-9 0 0 0,10 3 0 0,-10-3 0 16,9 8 0-16,-2-1 0 0,-7-7 0 0,3 12 0 0,-3 1 0 15,-2 0 0-15,-3 0 0 0,0 0 0 0,-3 2 0 0,-1-2 144 16,0 0-144-16,-1-1 0 0,0-1 144 0,1-1-144 16,0-1 0-16,1-2 144 0,1-2-144 0,-1 1 0 15,0-2 144-15,2-1-144 16,6-3-368-16,-8 2-144 0,8-2-16 0,0 0-16 16,0 0-2640-16,0 0-528 0</inkml:trace>
  <inkml:trace contextRef="#ctx0" brushRef="#br0" timeOffset="116626.35">15618 17391 11055 0,'0'0'976'0,"5"-6"-784"0,2-1-192 0,-7 7 0 0,4-9 3008 0,1 1 576 0,-5 8 96 0,4-6 32 0,-4 6-1184 0,0 0-224 16,0 0-64-16,0 0 0 0,0 0-1232 0,0 0-256 0,0 0-48 0,0 0-16 16,-1 9-448-16,0 1-96 0,-3 2-16 0,2 1 0 15,0 2-128-15,0 2 0 0,-1 0 144 0,1 2-144 16,2-1 0-16,0 0 0 0,0 2 0 0,0-2 0 15,0-3 0-15,2-2 0 0,-2-1 0 0,0 1 0 32,2-4-320-32,-2-1-128 0,0-8-16 0,0 8-9792 15,0-8-1968-15</inkml:trace>
  <inkml:trace contextRef="#ctx0" brushRef="#br0" timeOffset="117299.36">14688 17831 5519 0,'-5'-3'496'0,"5"3"-496"0,-7-3 0 0,2 0 0 16,-4 1 3264-16,9 2 576 0,-9-2 96 0,2 1 32 16,7 1-2784-16,0 0-544 0,0 0-128 0,0 0 0 15,-6 0-336-15,6 0-176 0,0 0 192 0,0 0-192 16,0 0 272-16,0 0-48 0,9 3-16 0,4 0 0 15,3 1 320-15,7-2 64 0,3-2 16 0,4-1 0 16,3-1 32-16,5-2 0 0,3 1 0 0,5 1 0 0,5 1 176 16,7 0 32-16,3 0 16 0,3-2 0 0,0-1-288 0,1 1-64 15,0-1-16-15,3 3 0 0,4 0-272 0,-1 0-48 16,-2-1-16-16,-4 1 0 0,-4 0-32 0,-2 1 0 16,-1 0 0-16,-1 2 0 0,-2 0 0 0,-4 0-128 15,-5-1 192-15,-5 0-64 0,-5 2 64 0,-4-2 16 16,-4-1 0-16,-4 0 0 0,-3 1 16 0,-6 0 0 15,-5 0 0-15,-10-1 0 0,8 1 0 0,-8-1 0 16,0 0 0-16,0 0 0 0,0 0 48 0,0 0 16 16,-11 0 0-16,0 1 0 0,-2 0-416 0,-2 2-96 15,0 0-16-15,-1 1 0 16,-1 1-768-16,-2-1-144 0,-2 0-48 0,0 2 0 16,0-2-1760-16,1 1-368 0</inkml:trace>
  <inkml:trace contextRef="#ctx0" brushRef="#br0" timeOffset="118036.02">15323 18120 5519 0,'0'0'496'0,"0"0"-496"16,0 0 0-16,0 0 0 0,0 0 3200 0,0 0 528 15,0 0 112-15,0 0 32 0,0 0-2336 0,0 0-448 16,0 0-112-16,0 0-16 0,0 0-240 0,0 0-48 16,9 5-16-16,-4-3 0 0,3 0 240 0,2 0 32 0,2 1 16 15,1 0 0 1,2-1-80-16,3 1-16 0,3 0 0 0,15 1 0 0,-2-1-368 0,-3 0-80 0,-3-2-16 0,-2 0 0 16,-3 0-256-16,-1 0-128 0,-3-1 128 0,-3 0-128 15,-1 0 128-15,-2 0-128 0,-4 0 128 0,-1-1-128 16,-8 1 176-16,0 0-48 0,9-2-128 0,-9 2 192 15,0 0 16-15,0 0 0 0,0 0 0 0,0 0 0 16,0 0 16-16,5-7 0 0,-5 7 0 0,0 0 0 16,-6-9-16-16,-2 3 0 0,0 0 0 0,-3 2 0 15,-1 0 16-15,-4 1 0 0,-3 0 0 0,-1 1 0 16,-4-1-224-16,0 2 128 0,-2 1-128 0,-1 1 0 16,-1 2 0-16,-1-1 0 0,1 1 0 0,0 2 0 15,1 0 0-15,1 3 0 0,2-1 0 0,1 2 0 16,1 2 0-16,0 1 0 0,-1 3-128 0,1 0 128 0,1 0 0 0,2 0-128 15,2-1 128-15,2-1 0 0,4-1-160 0,4 0 160 16,-1-1-128-16,5 0 128 0,3 0 0 0,3-1-160 16,1 0 160-16,4 0 0 15,1-1-176-15,3-1 176 0,2-2-160 0,3 0 160 0,2-2 0 0,-1-1 0 16,1-1 0-16,-1-2 0 0,-3-2 128 0,0 0 0 16,0-2 16-16,-2-1 0 0,-2 0 80 0,-1-1 16 15,-4 0 0-15,0-2 0 0,-3 0 96 0,-1 1 32 16,-3-1 0-16,-1 0 0 0,-1 1 32 0,-3-1 16 15,-1 1 0-15,-2 2 0 0,-1-1-240 0,-1 3-48 0,-1 0-128 0,-4 1 192 16,1 0-192-16,-2 2-256 0,0 0 48 0,-1 2 16 31,1 0-336-31,0 1-64 0,2 1-16 0,2 2 0 16,2-1-2384-16,2 2-464 0</inkml:trace>
  <inkml:trace contextRef="#ctx0" brushRef="#br0" timeOffset="119811.5">15618 18562 19343 0,'0'0'848'0,"0"0"192"0,2-9-832 0,0 1-208 0,0 0 0 0,-2 8 0 16,4-8 944-16,-1 0 144 0,-3 8 16 0,3-7 16 15,-3 7-352-15,5-6-80 0,-5 6-16 0,0 0 0 16,4-7 16-16,-4 7 0 0,0 0 0 0,0 0 0 16,0 0 64-16,0 0 16 0,0 0 0 0,0 0 0 0,-2 10-384 0,0 2-80 15,-2 1-16-15,1 2 0 0,1 0-288 0,-3 1 0 16,1 2 128-16,2 0-128 0,1 0 0 0,1 0 0 16,1-2 0-16,1 0 0 0,1-3 0 0,3-1 0 15,-2-1 0-15,4-2 0 0,0-2 0 0,0-1 0 16,1 0 0-16,1-3 0 0,0-1 0 0,0-1 128 15,-1-1-128-15,1-1 0 0,-1-2 224 0,1-2-64 16,0 0-16-16,0-2 0 0,-1 0 64 0,1-2 16 16,0-2 0-16,-1-2 0 0,-2-2-16 0,1-1 0 15,-1-2 0-15,-1 0 0 0,0-1 48 0,-2 0 16 0,0 0 0 16,0 2 0-16,-2 0-16 0,0 3-16 0,-1 1 0 0,0 2 0 16,-1 2 32-16,0 1 16 0,0 8 0 0,0 0 0 15,0 0-80-15,0 0-16 0,0 0 0 0,0 0 0 16,0 0-192-16,0 0 0 0,0 0 128 0,-6 5-128 15,0 1 0-15,2 4 0 0,-1 1-144 0,2 2 144 16,2 2-144-16,0 1 144 0,1 1-128 0,1-1 128 16,1 1 0-16,2-1-160 0,-1 2 160 0,1-2 0 15,2 0 0-15,0-3 0 0,1-2 0 0,0-1 0 16,0-1-176-16,1-3 176 0,-1 0-160 0,0-2 160 31,2-1-544-31,0 1-16 0,-9-4 0 0,11 2 0 0,1-1-2016 16,-2-2-416-16</inkml:trace>
  <inkml:trace contextRef="#ctx0" brushRef="#br0" timeOffset="120255.24">16003 18543 16575 0,'-11'-7'1472'0,"11"7"-1168"0,-7-7-304 0,3 1 0 0,4 6 3488 0,0 0 640 0,0 0 128 0,0 0 32 0,10-5-3536 0,3 0-752 15,2 2 0-15,3 1-160 0,0-2 160 0,4 2-128 16,2-1 128-16,-2 0-128 0,-4-1 128 0,2 1 144 16,-3 0-16-16,-2-1-128 0,-1 1 128 0,-1 0-128 15,0-1 0-15,-2 1 0 0,-2 0-160 0,-1 0-96 0,-8 3 0 16,0 0-16 0,0 0-528-16,6-6-96 0,-6 6-32 0,0 0 0 15,0 0 112-15,0-4 32 0,0 4 0 0,-1-5 0 16,-2 2 160-16,1 0 48 0,0-1 0 0,-2 2 0 0,-1 0 336 0,-3-2 80 0,2 0 16 0,6 4 0 15,-8-2 688-15,8 2 144 0,-9-1 16 0,9 1 16 16,-8 0 240-16,8 0 32 0,-8 2 16 0,8-2 0 16,-5 3-304-16,1 2-48 0,0-1-16 0,-1 3 0 15,1 1-368-15,-1 1-80 16,1 2 0-16,1 3-16 0,-4 12-176 0,3-2 192 0,0-1-192 0,2 0 192 16,2-1 0-16,0 0 16 0,1 0 0 0,2-2 0 15,0-2 0-15,0-2 0 0,0-1 0 0,1-2 0 0,-1-2-208 16,0-2 176-16,-3-9-176 0,4 8 160 0,-4-8-32 15,0 0 0-15,4 7 0 0,-4-7 0 0,0 0-128 0,7 4-176 16,-7-4 48-16,0 0 0 16,0 0-1600-16,10-2-320 0,-3-2-64 0</inkml:trace>
  <inkml:trace contextRef="#ctx0" brushRef="#br0" timeOffset="120987.29">16920 17642 20783 0,'0'0'912'0,"0"0"208"0,-9 1-896 0,0-1-224 0,1 0 0 0,0 1 0 16,8-1 896-16,-8 2 144 0,8-2 32 0,0 0 0 15,0 0-464-15,0 0-96 0,-3 7 0 0,3-7-16 16,0 0 128-16,9 5 16 0,3 1 16 0,3-2 0 16,4 1-208-16,4-4-64 0,3-1 0 0,3-1 0 15,2-1 192-15,-1-2 16 0,-1 1 16 0,0 0 0 16,1-2 112-16,-3 2 32 0,-2 0 0 0,0 0 0 16,-2 1-336-16,-4 0-64 0,-2 0-16 0,-3 1 0 15,-2 0-144-15,-2 0-48 0,-10 1 0 0,9-2 0 16,-9 2-16-16,0 0 0 0,0 0 0 0,0 0 0 15,0 0-512-15,0 0-96 0,0 0-32 0,0 0-10224 16,0 0-2048-16</inkml:trace>
  <inkml:trace contextRef="#ctx0" brushRef="#br0" timeOffset="121848.9">18420 16947 17279 0,'0'0'768'0,"0"0"144"0,0 0-720 0,-7 0-192 16,7 0 0-16,0 0 0 0,0 0 1152 0,0 0 208 15,0 0 48-15,0 0 0 0,0 0-448 0,0 0-96 16,0 0-16-16,0 0 0 0,0 0-128 0,11-1-16 0,-1 0-16 16,1 1 0-16,0 0-160 0,1 0-16 15,0 0-16-15,0 2 0 0,0 0-240 0,0 0-64 0,-1 1 0 0,0 0 0 16,0-2-192-16,0 0 0 0,0 1 128 0,-1 0-128 16,0-2 0-16,-1 0 0 0,-9 0 128 0,10-1-128 15,-2-1 176-15,-8 2-16 0,8-3 0 0,-8 3 0 16,0 0 224-16,6-6 64 0,-6 6 0 0,2-6 0 15,-2 6-32-15,-2-8 0 0,-2 1 0 0,0 2 0 16,-3 0-144-16,0 2-16 0,-1 0-16 0,-2 1 0 16,-3-1-96-16,0 2-16 0,-2 1 0 0,0 2 0 15,-3 3-128-15,-1 0 0 0,-3 1 0 0,-3 2 0 0,-2 0 0 16,-3 2 0-16,-1 1 0 0,1 2 0 0,-1 2-144 0,3 1 144 16,2 1 0-16,4 0 0 0,3 2-144 0,2 0 144 15,3-2 0-15,6 0-144 0,1-3 144 0,4-1 0 16,2 1-144-16,3-1 144 15,2-1 0-15,3-1-176 0,2-2 176 0,2-2-128 0,3 1 128 0,1-2 0 16,2-1 0-16,1-1 0 0,4-1 0 0,2-2 0 16,-1-2 0-16,-2-2 128 0,-3-1 112 0,-1-1 16 15,-3-2 16-15,-2-1 0 0,-3 1 16 0,-2-2 0 16,-4-2 0-16,-2 1 0 0,-2 1 80 0,-2-1 16 16,-3 0 0-16,-1 0 0 0,-5 2-224 0,0 1-32 15,-3 0-128-15,-3 4 192 16,-2 0-576-16,0 2-112 0,-2 1-16 0,1 2-16 15,0 0-1632-15,0 2-320 0,3 1-64 0,2 0-11248 0</inkml:trace>
  <inkml:trace contextRef="#ctx0" brushRef="#br0" timeOffset="122319.19">18637 17227 21183 0,'0'0'944'0,"0"0"192"0,0 0-912 0,0 0-224 0,0 0 0 0,0 0 0 15,0 0 2544-15,0 0 464 16,0 0 80-16,0 0 32 0,-5 7-2352 0,0 3-480 0,2 3-96 0,1 2 0 16,0 2-192-16,0 0-144 0,1 5 144 0,0 2-208 15,0-1 208-15,1 2 0 0,0 1 0 0,1 2 0 0,0-2 0 0,0 1 0 16,1-1 0-16,-1-2 0 0,0 0 0 0,2-2 0 16,-1-2 0-16,0-2 0 0,1-2 0 0,-1-2 0 15,-1-2 0-15,1-5 0 0,-2-7 192 0,0 0-32 16,0 0 0-16,0 0 0 0,0 0 272 0,0 0 48 15,0 0 16-15,0 0 0 16,0 0 144-16,1-11 16 0,-1-2 16 0,-1-2 0 0,-1-2-400 0,0 0-80 16,-2-3 0-16,1-2-16 0,-1-3-48 0,0-2-128 15,0-1 192-15,3-3-64 0,0 1-128 0,2 1 0 16,1 0-160-16,1 1 160 0,1 2 0 0,0 2 0 0,1 2 0 0,1 2 0 16,1 2 128-16,0 3-128 0,1 2 0 0,1 3 0 15,0 1 0-15,0 2 0 0,0 1-208 0,2 1 80 16,2 2 128-16,-1 1 0 0,-1 1 0 0,0 1 0 15,0 1 0-15,-3 2-208 0,-8-3 80 0,8 7 128 16,-8-7-192-16,7 10 192 0,-3 0-160 0,-2 1 160 16,-3 2 0-16,-2 0 0 0,-3 0-128 0,-1 0 128 15,-3 1 0-15,-1-1 0 0,-3-2 0 0,-1 0 0 16,1 0 0-16,-1-1 0 0,-1-2 0 0,1 2-192 31,-1-1-304-31,3 0-48 0,1-1-16 0,3-2 0 16,2 0-2416-16,7-6-480 0</inkml:trace>
  <inkml:trace contextRef="#ctx0" brushRef="#br0" timeOffset="122632.72">18978 17237 29887 0,'2'-11'1328'0,"-2"11"272"0,4-9-1280 0,0 3-320 16,-1-1 0-16,-3 7 0 0,8-5 896 0,0 1 128 15,-8 4 32-15,10 0 0 0,-2 1-672 0,-8-1-128 16,0 0-16-16,9 8-16 0,-3 0-224 0,-6-8 0 15,2 11 0-15,-2 0 0 0,-1 0 0 0,-1 0-160 16,-2 0 32-16,-1 1 0 0,-3 1-64 0,2 0 0 16,-2-1 0-16,2 1 0 0,1-1 192 0,0-1 0 0,2-3 0 0,3-8-128 15,-3 10 128-15,3-10 0 0,0 0 0 0,0 9 0 16,0-9 320-16,4 8-16 0,-4-8 0 0,10 6 0 16,1-2 32-16,1-2 16 0,1-2 0 0,3-1 0 15,1-1-96-15,3-1 0 0,1 0-16 0,1 0 0 16,1-2-240-16,0 2 128 0,0 0-128 0,-2 1 0 31,-1-1-320-31,-2 2-144 0,-4-1-48 0,-1 1 0 16,-1 1-672-16,-3 2-144 0,-9-2-16 0,0 0-12816 0</inkml:trace>
  <inkml:trace contextRef="#ctx0" brushRef="#br0" timeOffset="123102.92">17854 17699 23039 0,'-7'-5'1024'0,"7"5"192"0,0 0-960 0,0 0-256 16,0 0 0-16,0 0 0 15,0 0 1296-15,0 0 224 0,8-5 32 0,3 3 16 0,1 1-1040 0,4 1-208 16,1 0-32-16,5 0-16 0,2 0-80 0,4 0 0 0,0-1-16 0,7 0 0 16,3-1 112-16,8 0 32 0,8 1 0 0,9 0 0 15,7-2 128-15,3 0 48 0,-1-3 0 0,9 2 0 16,7-1-64-16,2 1-16 0,1-2 0 0,2 2 0 15,-3-1 96-15,3 0 0 16,4 1 16-16,-7 0 0 0,-7 1-272 0,-1 1-64 0,0 1-16 0,-4 0 0 16,-6 0-176-16,-9 0 0 0,-10-1 144 0,-9 1-144 15,-8 0 128-15,-7 0-128 0,-6 0 128 0,-5 0-128 16,-5-1 0-16,-4 2 144 0,-9 0-144 0,0 0 0 31,0 0-400-31,0 0-192 0,-9-2-48 0,-6 0 0 0,-2 2-736 16,-4 2-160-16,-3 0-16 0,-5 1-8048 15,-5 0-1600-15</inkml:trace>
  <inkml:trace contextRef="#ctx0" brushRef="#br0" timeOffset="123854.89">18514 18076 6447 0,'0'0'576'0,"0"0"-576"0,0 0 0 0,0 0 0 16,0 0 2496-16,0 0 384 0,0 0 64 0,0 0 32 0,0 0-1344 0,0 0-272 16,0 0-48-16,0 0-16 15,0 0-432-15,0 0-96 0,9-1 0 0,1 0-16 0,2 1 80 0,-3 0 0 31,2-1 16-31,3 0 0 0,3 0 32 0,4 0 0 0,4-1 0 0,1 1 0 0,1-1-176 0,23 0-48 16,-8 0 0-16,-6 1 0 16,-6 0-368-1,-4 0-80-15,-5 0-16 0,-2 0 0 0,-3-1-192 0,-1 1 144 16,-2-1-144-16,-2 1 128 0,-1 0-128 0,-2 0 128 16,-8 1-128-16,10-1 128 0,-10 1-128 0,0 0 192 15,0 0-192-15,0 0 192 0,0 0-16 0,0 0 0 16,0 0 0-16,0 0 0 0,-5-8 32 0,-2 4 16 15,-2 0 0-15,0 2 0 0,-2 0-96 0,-2 0-128 0,0 0 176 0,-5-1-176 16,-3 2 0-16,-4 1 0 0,-4-1 0 0,-2 1 0 16,0 0 0-16,-1 2 0 15,-1 2 0-15,1 1-144 0,-2 2 144 0,2 0 0 0,3 1-144 0,0 3 144 16,2 0 0-16,2 0 0 0,4 1 0 0,1 0 0 16,1 2-144-16,1-2 144 0,2-1 0 0,1 2 0 15,4 0-144-15,0-1 144 0,3-2 0 0,1 0-144 16,3-1 144-16,4-9 0 0,0 0-144 0,0 0 144 15,0 0-128-15,0 0 128 0,16 15-160 0,-16-15 160 16,21 13 0-16,-2-3 0 0,-2-4 0 0,0-2 0 16,-1-2 0-16,1-2 0 0,-1-1 176 0,0-1-48 15,-3-1 128-15,0-2 16 0,-4 1 16 0,-1 0 0 16,-3-1 48-16,-2 0 16 0,0-1 0 0,-3 0 0 0,-3-1-16 0,0-1 0 16,-2-1 0-16,-3 2 0 0,-1-1-208 0,-1 1-128 15,-1 2 160-15,-1 1-160 0,-1-1 0 0,-1 3-192 16,-1 0 16-16,1 2 0 15,0 2-528-15,-1 0-96 0,-1 0-32 16,2 3 0-16,0 1-2512 0,3 2-512 0</inkml:trace>
  <inkml:trace contextRef="#ctx0" brushRef="#br0" timeOffset="124357.51">18939 18405 28559 0,'0'0'1264'0,"0"0"272"0,0 0-1232 0,0 0-304 0,0 0 0 0,-4 6 0 15,1 0 0-15,0 3 0 0,-1 2 128 0,2 2-128 16,0 2 0-16,0 0 0 0,0 2-128 0,-2 11 128 15,1-4 0-15,2-2 0 0,0-2 0 0,1-1 0 16,0-1 0-16,2-4 208 0,0-3-64 0,0-1-16 16,1-1 208-16,-3-9 48 0,0 0 0 0,0 0 0 15,8 3 320-15,-8-3 80 0,10-2 16 0,0-3 0 0,0-1-112 0,0-3-32 16,1-2 0-16,0-1 0 0,0 0-272 0,1-3-48 16,1-1-16-16,0-2 0 0,0-2-128 0,-1 0-16 15,0-1-16-15,-6 10 0 0,1-3 32 0,0 1 0 16,0 0 0-16,-1 1 0 0,-1 1-48 0,0 1 0 15,-1 1 0-15,2-3 0 0,-3 3 64 0,-3 9 16 16,0 0 0-16,0 0 0 0,0 0-32 0,0 0 0 16,0 0 0-16,-8 7 0 0,0 3-192 0,5-4 0 15,-1 3-144-15,-1 2 144 0,1 2 0 0,1 2-144 16,-1-1 144-16,2 1 0 0,0 1 0 0,0 11-128 0,1-5 128 0,1-4 0 16,1-3 0-16,2-1 0 0,0-3 0 15,2-2 0 1,0-1-416-16,-5-8 0 0,7 6 0 0,2-2 0 15,-1-1-1376-15,2-2-288 0,1-2-48 0,0 0-16 16,0-1-848-16,0-1-160 0</inkml:trace>
  <inkml:trace contextRef="#ctx0" brushRef="#br0" timeOffset="124655.58">19383 18502 4607 0,'5'-10'400'0,"0"4"-400"0,-1-2 0 0,2 0 0 15,-1-1 2896-15,-1 5 496 0,-1-1 112 0,0-1 16 0,0 1-1840 16,1-1-352-16,-1 1-80 0,0 0-16 15,0 1-192-15,1-4-32 0,-4 8-16 0,0 0 0 0,2-8-16 0,-2 8 0 16,0 0 0-16,0 0 0 16,0 0 0-16,-4-5 0 0,4 5 0 0,0 0 0 0,-8-2-336 0,0 2-80 15,1 2-16-15,-1 1 0 0,0 2-256 0,2 1-48 16,-2 1-16-16,4-2 0 0,-1 2-224 0,0 1 144 16,-1 0-144-16,0 3 128 0,-1 0-128 0,1 1 128 15,1 2-128-15,-5 10 128 0,2-2-128 0,4-3 0 16,1-2 0-16,3-1 0 0,2-3 0 0,1 0 0 15,0-2 0-15,3 0 0 0,1-2 128 0,1-3-128 16,1-1 0-16,2-2 128 0,1-1-128 0,3-3 0 0,1-3 0 0,2-3 128 16,1-1-128-16,5-1-176 0,-2-4 48 15,3-1 0 1,2-1-1488-16,1-3-304 0,0-3-48 0</inkml:trace>
  <inkml:trace contextRef="#ctx0" brushRef="#br0" timeOffset="125611.57">20382 17426 29775 0,'0'0'1312'0,"0"0"288"0,0 0-1280 0,0 0-320 0,9-1 0 0,-9 1 0 16,11-1 256-16,2 1-16 0,3 0 0 0,3 1 0 0,2 1-112 0,2 1-128 16,2-1 176-16,2 0-176 0,-1 2 144 0,-1 1-144 15,0 0 0-15,-6 0 144 0,1-1-144 0,-2 1 0 16,-3-2 0-16,-3 0 0 15,-2 0-304-15,-10-3-144 0,9 5-16 0,-9-5-16 16,0 0-2096-16,0 0-432 0,0 0-64 0</inkml:trace>
  <inkml:trace contextRef="#ctx0" brushRef="#br0" timeOffset="125769.03">20446 17596 15663 0,'0'0'1392'0,"-8"4"-1120"16,8-4-272-16,-7 5 0 0,7-5 2592 0,0 0 464 15,0 0 80-15,0 0 32 0,-3 7-1504 0,3-7-288 0,0 0-64 0,3 7-16 16,3-2-784-16,2 0-144 15,4-2-48-15,-1-1 0 0,4-1-192 0,3 0-128 0,0 1 128 0,4-2-128 16,1 0 0-16,2-2 0 0,-1 0 0 0,0 0 0 31,0-1-672-31,0-3-208 0,1-1-32 0,-2-1-8352 0,0 0-1664 0</inkml:trace>
  <inkml:trace contextRef="#ctx0" brushRef="#br0" timeOffset="126145.24">21297 17119 7359 0,'0'0'320'0,"2"-7"80"0,0-3-400 0,2 0 0 15,-1 1 0-15,1 0 0 0,2 1 3488 0,-2 0 608 16,-1 0 128-16,-3 8 32 0,3-6-2272 0,0-1-464 16,0-1-96-16,1 2-16 0,-2-2-128 0,-2 8-48 15,0 0 0-15,0 0 0 0,4-7-304 0,-4 7-64 16,0 0-16-16,0 0 0 0,0 0-336 0,0 0-80 16,0 0-16-16,0 0 0 0,3 10-240 0,-1 1-48 0,-4 1-128 0,0 6 192 15,0 5-192-15,0 2 0 0,0 3 0 16,0 2 0-16,-1 3 0 0,1 0 0 0,1-2 0 0,0 2 0 15,0 0 0-15,1 0 0 0,0-1 0 0,0 0 0 16,0-1 0-16,0-3 0 0,-1-3 0 0,0-2 0 16,0-2 0-16,0-4 0 0,-3 0 0 0,2-3 0 15,1-1 0-15,-2 2 0 0,-1-3 0 0,2-1-16528 16</inkml:trace>
  <inkml:trace contextRef="#ctx0" brushRef="#br0" timeOffset="129346.36">20805 17125 17503 0,'0'0'768'0,"0"0"176"0,3-10-752 0,-3 10-192 16,2-8 0-16,-2 8 0 0,0 0 1344 0,0 0 256 16,0 0 32-16,0 0 16 0,0 0-1072 0,0 0-224 15,0 0-32-15,0 0-16 16,0 0-304-16,0 0 0 0,-8 0 0 0,0 4 0 0,-2 1 0 0,-1 3 160 15,-2 2-160-15,-4 2 128 16,-6 3-128-16,-3 4 0 0,-2 3 144 0,-4-1-144 0,-3 0 0 0,2-1 128 16,3-3-128-16,2 0 0 0,3-3 128 0,4-1-128 15,0-1 128-15,4-1-128 0,1-2 240 0,4-2-32 16,2-2 0-16,2 0 0 0,8-5 224 0,0 0 32 0,0 0 16 0,0 0 0 16,0 0 192-16,0 0 32 0,0 0 16 0,0 0 0 15,0 0-304-15,0 0-64 0,13 3-16 0,-1-1 0 16,0-1-96-16,2 1-32 0,3 1 0 0,0-1 0 15,2 0-80-15,0 1-128 0,-1 1 176 0,3 0-176 16,1 0 176-16,1 1-176 0,0 0 160 0,-1 1-160 16,-1-1 128-16,1 1-128 0,0-1 0 0,-2 1 0 15,-3-1 0-15,-1 2 128 0,0-2-128 0,-3 0 0 16,-1-1 0-16,-2-1 144 0,-10-3-144 0,10 5 128 16,-10-5-128-16,0 0 0 0,0 0 144 0,0 0-144 15,0 0 160-15,0 0-32 0,0 0-128 0,0 0 192 16,0 0-336-16,0 0-80 0,0 0-16 0,-1 9 0 15,1-9-1040 1,-6 10-224-16,-1-3-32 0</inkml:trace>
  <inkml:trace contextRef="#ctx0" brushRef="#br0" timeOffset="129659.58">20366 17624 23039 0,'0'0'2048'0,"-1"-7"-1648"0,0-2-400 0,1 9 0 0,0-8 896 0,0 8 112 16,0 0 16-16,0 0 0 0,0 0-432 0,0 0-80 15,0 0 0-15,0 0-16 0,0 0-496 0,0 0 0 16,0 0 0-16,9 2 0 0,-9-2 0 0,11 6 0 0,0-1 0 0,2 1 0 16,3-1 128-16,1 1-128 0,4 0 0 0,4 1 144 31,5 1 112-31,4-2 0 0,4 1 16 0,0-2 0 0,2 1 96 0,-2-2 16 0,0-1 0 15,-3-1 0-15,-1 0-128 0,-1 1 0 0,1 1-16 0,-4 0 0 16,-4-2-64-16,-2 0-16 0,-3 1 0 0,-4-1 0 16,-4 0-32-16,-3 0-128 0,-10-2 192 0,9 2-64 15,-9-2 16-15,0 0 0 0,0 0 0 0,0 0 0 32,0 0-448-32,0 0-80 0,0 0-32 0,-5 6-14016 0</inkml:trace>
  <inkml:trace contextRef="#ctx0" brushRef="#br0" timeOffset="130786.24">22852 17259 27647 0,'0'0'2448'16,"0"0"-1952"-16,0 0-496 0,0 0 0 0,0 0 528 0,0 0 16 15,0 0 0-15,0 0 0 0,0 0-288 0,8-10-48 16,0 0-16-16,0 0 0 0,-3-1 192 0,2 0 16 16,-1-2 16-16,0-1 0 0,-3-1 48 15,1-1 16-15,-1 1 0 0,-3-3 0 0,-3-1 16 16,-1 2 0-16,0 0 0 0,-2 2 0 0,-2 1-48 0,0 3 0 16,-2 2 0-16,-2 3 0 0,-2 2-48 0,-1 3-16 15,1 3 0-15,-2 4 0 0,0 2-384 0,-2 3 0 16,-3 0 0-16,3 6 0 0,0 4 0 0,0 1 0 15,5-1-144-15,0 1 144 0,2-1-144 0,2 1 144 16,3-4 0-16,3 0-144 0,1-3 144 0,2-3-192 16,2-2 192-16,3-2-192 0,-5-8 48 0,9 7 0 0,-1-2 0 15,1-3 0 1,-9-2 144-16,11-1 0 0,1-2 0 0,0-2-128 0,1 0 128 0,-4-3 0 0,2-2 0 0,0-1 128 16,0-1-128-16,0 0 144 0,-1 0-144 0,-1 0 160 15,-2 0-160-15,-1 1 128 0,-1 0-128 0,-1 2 128 16,-1 1-128-16,-3 8 0 0,5-7 144 0,-5 7-144 15,0 0 0-15,0 0 128 0,0 0-128 0,0 0 0 16,0 0 0-16,0 0 0 0,0 0 0 0,0 0-192 16,0 0 32-16,0 0 0 0,0 0 0 0,0 0 0 31,-3 10-416-31,3-10-96 0,-5 8-16 0,3 1 0 16,2-9-656-16,-3 9-144 0,-2-4-32 0</inkml:trace>
  <inkml:trace contextRef="#ctx0" brushRef="#br0" timeOffset="131240.6">22514 17104 11055 0,'0'0'976'0,"-3"-8"-784"0,1 0-192 0,-1 0 0 0,2 0 2608 0,1 0 464 0,-1 1 112 0,1 0 16 15,0 7-2080-15,0-6-416 0,0 6-64 0,-1-8-32 16,0 1-64-16,1 7-16 0,-4-5 0 0,4 5 0 16,0 0 48-16,0 0 16 0,0 0 0 15,0 0 0-15,-7 1-64 0,7-1-16 0,-9 5 0 0,2 0 0 16,7-5-288-16,-6 6-64 0,0 1-16 0,1 0 0 16,5-7-144-16,-6 8 0 0,1 0 0 0,0-1 0 15,5-7 0-15,0 0 0 0,0 0 0 0,0 0 0 16,0 0 0-16,0 0 0 0,0 0 0 0,0 0 0 0,0 0-288 0,7 6 16 15,-7-6 0-15,9 4 0 32,-9-4-448-32,0 0-96 0,9 0-16 0,-9 0-7568 0,9 0-1520 0</inkml:trace>
  <inkml:trace contextRef="#ctx0" brushRef="#br0" timeOffset="131631.67">22524 17052 8287 0,'0'0'368'0,"0"0"80"0,0 0-448 0,-3-6 0 0,3 6 0 0,-3-8 0 16,1 0 2800-16,0 3 464 0,-2-1 112 0,4 6 16 15,-6-4-1872-15,6 4-368 0,-8-2-80 0,1 2-16 16,1 1-256-16,-1 3-48 0,0 3-16 0,-1-1 0 16,0 0-448-16,2 3-96 0,-2 1 0 0,1 2-16 15,1 0-176-15,0 0 0 0,1 0 0 0,1-1 0 16,4 0 0-16,0-1 0 0,3-2 0 0,0-1 0 15,1 0 0-15,3 0 0 0,2-2 0 0,-1 1 0 16,1-3 0-16,1-1 0 0,1-1 0 0,1 1 0 16,-1 2 0-16,2-1 0 0,-2 0 0 0,0 3 0 15,-1-1 160-15,0 1-160 0,-1 0 192 0,0 2-192 16,-1 1 144-16,-2 0-144 16,0-2 0-16,-2 2 144 0,-4-9-144 0,4 10 192 0,-1-1-192 0,-3-9 192 0,-1 9 96 15,-2-2 32-15,-1 0 0 0,-2 0 0 0,0-2 256 16,-2 2 64-16,-1-3 16 0,-2 2 0 0,-3-1-208 0,1 1-64 15,-3-2 0-15,2 0 0 0,0 0-256 0,2 0-128 16,0-1 0-16,2 1 128 0,0 0-304 0,2-1-64 16,8-3-16-16,0 0-9536 15,0 0-1904-15</inkml:trace>
  <inkml:trace contextRef="#ctx0" brushRef="#br0" timeOffset="132022.17">22990 17051 31327 0,'-13'-5'1392'0,"5"1"272"0,3 0-1328 0,-2 1-336 0,0-1 0 0,7 4 0 16,0 0 496-16,-7 4 16 0,-1-1 16 0,1 4 0 16,2 3-528-16,-1 2 0 0,0 3-192 0,-3 3 48 15,0-2 144-15,0 2-160 0,2-2 160 0,0 2-160 16,0-2 160-16,3 1 0 0,2-1 0 0,1 0 0 15,0-3 0-15,3-2 0 0,1-1 0 0,3-1 0 16,1-3 0-16,3-1 0 0,1-2 0 0,2-1 0 16,2-2 0-16,0-1 0 0,1-2 0 0,0-2 0 15,-1 0 128-15,0-2-128 0,-2-2 160 0,-1 1-160 16,-1-1 128-16,0-1-128 0,0-1 0 0,-2 0 144 16,-3 0-144-16,0 1 0 0,-1 0 144 0,-1 2-144 15,-3 2 0-15,-1 6 128 0,0 0-128 0,0 0 0 0,0 0 0 0,0 0 0 16,0 0 0-16,0 0 0 0,0 0 0 0,-2 11-192 15,-1 1 192-15,3 1-192 0,2 0 192 0,0-1-208 16,0 1 80-16,2-2 128 16,2-3-848-16,0 0-48 15,-6-8-16-15,10 6 0 0,-10-6-1696 0,12 0-336 0,6-6-64 0,-1-3 0 0</inkml:trace>
  <inkml:trace contextRef="#ctx0" brushRef="#br0" timeOffset="132398.78">23490 16756 18431 0,'0'0'1632'0,"-4"-5"-1312"16,4 5-320-16,-4-8 0 0,-2 1 0 0,2 1-208 0,4 6 16 0,-4-5 16 15,-1-2 816-15,2 1 144 16,3 6 48-16,-5-7 0 0,1-1 320 0,1 3 80 0,-1-1 16 0,4 6 0 16,-5-7-128-1,0 3-32-15,5 4 0 0,-5-4 0 0,-1-1-528 0,6 5-112 0,-7-2-32 0,0 0 0 16,7 2-256-16,-8 1-160 0,8-1 192 0,0 0-192 15,-6 4 0-15,6-4 0 0,-7 5 0 0,7-5 0 16,-5 5 0-16,5-5 0 0,0 0 0 0,0 0 0 16,0 0 0-16,0 0 0 0,0 0 0 0,0 0 0 15,0 0 0-15,0 0 128 0,0 0-128 0,0 0 160 16,-7-1 176-16,7 1 48 0,-5-3 0 0,5 3 0 16,0 0-144-16,-6-3-32 0,6 3 0 0,-5-4 0 15,-1 2-208-15,6 2 128 0,-7-1-128 0,7 1 0 16,-7 2 0-16,7-2 0 0,-8 6 0 0,1-2 0 0,0 2-192 0,0 0-16 15,2 2-16-15,-1 2 0 32,1 2-736-32,-2 1-128 0,-1 1-48 0,1 2 0 0,1-1-384 0,-2-2-80 0,1-2 0 0,0 1-16 31,2 1 240-31,-1-4 48 0,1-2 16 0,5-7-7456 0</inkml:trace>
  <inkml:trace contextRef="#ctx0" brushRef="#br0" timeOffset="132758.31">23281 16870 18543 0,'0'0'816'0,"0"0"176"0,-3-6-800 0,3 6-192 0,-4-7 0 0,0 1 0 16,1-1 1504-16,0 1 256 0,-2-2 48 15,1-1 16-15,0 1-400 0,-1-2-80 0,0-1 0 0,1 1-16 16,1 1-496-16,0 1-112 0,-2 1-16 0,2 0 0 16,0 1-256-16,3 6-48 0,-6-6-16 0,6 6 0 15,0 0 64-15,-6-2 0 0,-1 1 0 0,7 1 0 16,-6 9-256-16,0 4-64 0,1 0 0 0,-1 3 0 15,1 3-128-15,1 3 0 0,-1 3-192 0,1 3 192 16,1 1-144-16,0 3 144 0,1 4 0 0,1 1 0 16,-1 1-128-16,4 3 128 0,1-1 0 0,1 0 0 15,2 2 0-15,0 1 0 0,2-1 0 0,1-1 0 16,1-2 0-16,1 0 0 0,1-3 0 0,0-2 0 16,-1-1 0-16,0-3 0 0,-2-3 0 0,-2-1 0 0,-1-4 0 15,-2-4 0-15,0 0 0 0,-1-3 144 0,-3-3 0 0,-1-2 0 16,-2-2 0-16,-2 0 0 0,0-4 48 0,-1 1 0 15,-4-2 0-15,1-1 0 0,1-1-192 0,-2-2 0 16,-2-2 144-16,0-3-144 16,-2-1-2128-16,0-3-496 0,0-5-112 15,2-3-16-15</inkml:trace>
  <inkml:trace contextRef="#ctx0" brushRef="#br0" timeOffset="132915.5">23124 17257 29775 0,'0'0'1312'0,"-1"-10"288"0,1 1-1280 0,2 2-320 0,3-1 0 15,-1 0 0-15,3 0 336 0,0 1 16 16,4 0 0-16,4 1 0 0,2-2-112 0,4 0-32 0,1 0 0 0,3 1 0 16,3-2-208-16,2 1 144 0,-2 2-144 0,0-2 128 31,-2 0-128-31,-1 1-272 0,-1-2 64 0,-4 0 16 16,-1 0-2464-16,-1 1-480 0</inkml:trace>
  <inkml:trace contextRef="#ctx0" brushRef="#br0" timeOffset="133234.28">23659 17245 23039 0,'0'0'2048'16,"0"0"-1648"-16,0 0-400 0,0 0 0 0,6-5 720 0,1 1 64 15,-7 4 16-15,10-7 0 0,0 0 224 0,0-2 32 16,-2 0 16-16,2-1 0 0,1-1-368 0,0-1-64 16,-2-2 0-16,0 0-16 0,0-2-96 15,-2 0-16-15,-1-4 0 0,-1 1 0 0,0 2-32 0,-3-1-16 16,-2-1 0-16,-2 3 0 0,-3 3-208 0,0 2-32 15,-2 2-16-15,0 1 0 0,-5 1 208 0,-1 4 32 16,1 1 16-16,-2 3 0 0,-1 3-144 0,-2 2-48 16,2 1 0-16,-3 4 0 0,1 4-272 0,0-1 0 15,2 1 0-15,0 2-144 0,4 4 144 0,4 1 0 32,-2 0-144-32,2 2 144 0,3-1 0 0,3 0-176 0,1 1 176 0,3-2-128 0,4-3 128 0,0 0-160 0,2 0 160 15,2-3-160-15,3-1 160 0,3-1-128 0,1-2 128 0,2-2-128 31,5-2-320-31,0-3-64 0,2-3-16 0,3-2 0 32,2-3-1840-32,0-1-384 0,-1-3-64 0</inkml:trace>
  <inkml:trace contextRef="#ctx0" brushRef="#br0" timeOffset="133652.15">22415 17939 11967 0,'-14'-2'1072'0,"8"1"-864"15,6 1-208-15,-7-4 0 0,7 4 3904 0,0 0 752 16,0 0 144-16,0 0 16 0,7-7-3712 0,5-1-736 16,4 0-160-16,10 1-16 0,5-4-192 0,3-3 0 15,2-1 144-15,6-3-144 0,6-1 256 0,9-1 0 16,8 0-16-16,3-1 0 0,3-2 128 0,4-1 16 0,-2-2 16 0,9 2 0 16,7-1-16-16,1 0-16 0,1-1 0 0,-2 1 0 15,3 0-224-15,-1 1-144 0,-1 0 192 0,-8 5-192 16,-10 0 144-16,-4 4-144 0,-5 2 0 0,-8 5 144 15,-8 0-144-15,-7 2 0 0,-7 2 144 0,-11 1-144 16,-10 1 0-16,-12 2 128 0,0 0-128 0,0 0 0 31,-10 2-528-31,-5 0-176 0,-6 2-48 0,-5 2 0 16,-5 2-1792-16,-3-2-352 0</inkml:trace>
  <inkml:trace contextRef="#ctx0" brushRef="#br0" timeOffset="134246.57">22036 16828 27583 0,'-5'-17'1216'0,"3"9"256"0,0-1-1168 0,2-1-304 0,2 0 0 0,-1 0 0 15,0 1 0-15,1 3 0 0,-2 6 0 0,0 0 0 16,3-8 0-16,-3 8 240 0,0 0-48 0,0 0-16 16,0 0 112-16,10 11 32 0,-1 3 0 0,0 6 0 15,0 3 32-15,-1 6 16 0,-2 4 0 0,0 5 0 0,1 5-160 0,0 6-16 16,-2 3-16-16,-2 6 0 0,3 3-176 0,-2 4 128 16,0 0-128-16,1 0 128 0,2 0-128 0,0-4 0 15,-1-2 0-15,2-5 128 0,-1-5-128 0,3-2 0 16,-1-5 144-16,0-3-144 0,-1-5 0 0,-1-2 0 15,1-4 0-15,-1-2 128 0,-3-5-128 0,1-5 128 16,0-4-128-16,0-2 128 16,-5-10-496-16,0 0-80 0,0 0-32 0</inkml:trace>
  <inkml:trace contextRef="#ctx0" brushRef="#br0" timeOffset="134825.34">22125 16734 31215 0,'-15'-22'1376'0,"4"9"288"0,0 0-1328 16,0 0-336-16,0-1 0 0,2 1 0 0,1 1-160 0,4 1-96 0,1 3-32 0,3-2 0 16,3-1 288-16,3 0 128 0,2 1-128 0,4 0 192 15,3-1-192-15,3 0 0 0,6-1 0 0,4-1 0 16,5-3 0-16,8 1 128 0,6-2-128 0,6 1 0 15,7-3 128-15,2-2-128 0,-1-2 0 0,3 0 0 16,6 0 128-16,7 0-128 0,9 0 0 0,-1-2 0 16,0 0 0-16,6-1 0 0,7 0 0 0,0 0 0 0,0-3 0 0,0 2 0 15,-1 1 0-15,-2 0 0 0,-2 3 0 0,-12 2 0 16,-10 1 0-16,-6 5 144 0,-5 2 352 0,-4 3 64 16,-4 2 16-16,-5 3 0 0,-4 1-128 0,-3 1-32 15,-7 1 0-15,-6 1 0 0,-5 1-224 0,-4 2-32 16,-3 0-16-16,-2 2 0 0,-4-1-16 0,0 2 0 15,-4 3 0-15,0 3 0 0,-2 2 16 0,0 3 0 16,0 1 0-16,-3 4 0 0,0 4-144 0,0 4 192 16,0 2-192-16,0 3 192 0,0 2-192 0,2 4 0 15,0 3 144-15,1 2-144 0,1 2 0 0,0 4 0 0,2 2 0 16,-2 2 0-16,-1 0 0 0,2 2 0 0,-1 2 0 16,-1-2 0-16,0 1 0 0,0-1 144 0,-1 0-144 0,0 0 0 15,-2-2 224-15,2-1-64 0,1-2-16 0,-1-2 0 16,-1-3 32-16,1-3 0 0,-2-3 0 0,1 0 0 15,1-2-16-15,2-3 0 0,-2-4 0 0,0-4 0 16,1-1-160-16,1-5 192 0,-2-5-192 0,0-1 192 16,-1-4-32-16,0-2 0 0,-1-10 0 0,-2 6 0 15,2-6 64-15,0 0 16 0,0 0 0 0,-10 0 0 16,-2-2 80-16,-1-1 32 0,-2-3 0 0,-2 1 0 16,-1-2-176-16,-2 3-48 0,-4-1 0 0,-2 2 0 15,-5 0-288-15,-2 1-64 0,-4 2-16 0,-1 3 0 16,0 1-2400-1,-2 3-496-15</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1T12:38:27.597"/>
    </inkml:context>
    <inkml:brush xml:id="br0">
      <inkml:brushProperty name="width" value="0.05292" units="cm"/>
      <inkml:brushProperty name="height" value="0.05292" units="cm"/>
      <inkml:brushProperty name="color" value="#FF0000"/>
    </inkml:brush>
  </inkml:definitions>
  <inkml:trace contextRef="#ctx0" brushRef="#br0">2484 824 20271 0,'-10'-4'1792'0,"10"4"-1424"16,0 0-368-16,0 0 0 0,-5-3 960 0,5 3 128 16,0 0 32-16,0 0 0 0,0 0 144 0,0 0 16 0,6-2 16 0,4 0 0 15,1 0-608-15,2 0-128 0,1-2-32 0,2 2 0 16,2 0-144-16,3 0-48 0,2-1 0 0,3 2 0 16,1 1-112-16,2 0-32 0,0 0 0 0,3 1 0 15,1 1-192-15,-1-1 128 0,-2-1-128 0,-2 0 0 16,0 0 128-16,-5 0-128 0,-4-1 0 0,-3 1 0 15,-3 1 160-15,-3 0-160 0,-2-1 160 0,-2 0-160 0,-6 0 208 0,0 0-48 16,0 0-16-16,0 0 0 0,0 0 96 0,-6-2 16 16,-1 0 0-16,-4 1 0 0,-4 0-32 0,-4 1 0 15,-2 1 0-15,-3 0 0 0,-2 1-224 0,-3 0 176 16,0 1-176-16,-2 1 160 0,-1 2 0 0,-1 2 0 16,0 3 0-16,0 1 0 0,1 1 144 0,-1 2 16 15,-1 2 16-15,1-1 0 0,-1 0-144 0,3 0-48 16,2 2 0-16,4-1 0 0,2 0-144 0,3-1 160 15,4 0-160-15,0-2 160 0,5 0 16 0,4 0 0 16,1-2 0-16,3-1 0 0,2-2-176 0,3-1 192 16,2 0-192-16,3 0 192 0,3-1-192 0,2 1 0 0,2-2 144 0,4-2-144 15,2-1 0-15,2-2 0 16,0-1 0-16,0-2 128 0,0-2 16 0,-3-2 16 0,1 0 0 16,-3-2 0-16,-4-1-160 0,-2 0 128 0,-2 1-128 0,-3-3 128 15,-2 0 192-15,-2-1 16 0,-2 3 16 16,-2-1 0-16,-4 1-16 0,1 1 0 0,-2 1 0 0,-3 1 0 15,-2 2-336-15,-1 2 144 0,-3 0-144 0,2 4 0 32,0 0-320-32,-1 1-192 0,0 3-16 0,1 0-16 15,-1 3-1504-15,3 1-288 0,1 2-64 0,3 0-13488 0</inkml:trace>
  <inkml:trace contextRef="#ctx0" brushRef="#br0" timeOffset="641.54">3015 1277 23951 0,'0'0'2128'0,"10"3"-1696"16,0 1-432-16,-2-2 0 0,0-1 976 0,-8-1 112 16,6-1 32-16,-6 1 0 0,0 0-496 0,0 0-112 15,0 0 0-15,0 0-16 0,-4-6 672 0,-1 3 144 16,-3 1 32-16,-1 1 0 0,-1 1-448 0,-1 1-64 16,-3 1-32-16,0 3 0 0,-2 0-352 0,0 3-80 15,-3 2-16-15,1 1 0 16,0 0-160-16,3 1-48 0,-2 1 0 0,4 0 0 15,2 3-144-15,2 0 0 0,2 2 0 0,3-1 0 16,2 0 192-16,2-1-64 0,2 0 0 0,2-2 0 16,3-1-128-16,0-1-224 0,3-2 48 0,2-1 16 0,0-1 160 0,2-3 0 0,1-2 0 0,2 0 0 15,-2-2-144-15,1-2 0 0,0-2 0 0,-3-1 0 16,1-3 144-16,0 0-192 16,0-4 192-16,-1-1-192 0,0-2 192 0,-2 1 0 15,-2-1 0-15,0 2 0 0,-2 2 128 0,-2 2-128 16,-1 2 128-16,-4 6-128 0,0 0 208 0,0 0-16 0,0 0-16 0,0 0 0 15,1 5 16-15,-2 3 16 0,-2 2 0 0,2 2 0 16,1 2-208-16,0 0 0 0,-1 2 0 0,1-1 0 16,2 1 0-16,2-1 0 0,-1-1 0 0,1 0 0 0,2-1 0 15,2-1 0-15,0-1 0 0,1-1 0 16,2-1 0-16,1-2 0 0,3-1 0 0,-1-2 0 0,1-2 0 16,1-2 0-16,1-2 0 0,1-2 0 0,1-3 0 15,-1-1 0-15,2-1 0 0,1-4 0 0,-3-1 0 0,0 0 144 16,0 0-144-16,-3 1 128 0,-3 2-128 0,-2 3 128 15,-3 1-128-15,-2 3 128 0,-5 4 16 0,0 0 0 16,0 0 0-16,5 4 0 0,-2 3 112 0,-1 1 0 16,1 5 16-16,-1 1 0 0,1 3-272 0,-1 1 0 15,0 0 128-15,3-1-128 0,0 1 0 0,2-1 0 16,2 1 0-16,0-1 0 0,2-4 0 0,-2-1 0 16,5-3 0-16,-1-2 0 0,-1 0 0 0,1-4 0 15,0-2 0-15,1-3 0 0,-1-1 240 0,0-3-16 16,-1-1 0-16,-1-4 0 0,0-3 96 0,0-2 32 15,0-3 0-15,-1-1 0 0,-1 0-192 0,0-1-32 0,-1 1-128 0,0 1 192 16,-4 3-192-16,1 0 0 0,-2 3 0 0,-1 2-160 31,-1 1-320-31,1 2-64 0,-2 3-16 0,0-1 0 16,0 6-2096-16,0 0-416 0,0 0-96 0</inkml:trace>
  <inkml:trace contextRef="#ctx0" brushRef="#br0" timeOffset="924.16">3831 1638 21183 0,'15'0'944'0,"-8"0"192"0,1 0-912 0,2-1-224 16,1-1 0-16,1-2 0 0,1 0 1840 0,1-2 320 0,1 0 64 0,1-2 16 0,1-1-320 0,-1-1-64 16,-1-1-16-16,1 0 0 15,-3-1-880-15,0 0-160 0,-1-1-32 0,-2 0-16 16,-1-3-256-16,-1 3-48 0,-3-1-16 0,-1 1 0 16,-2 1-432-16,-1 2 0 0,-1 1 0 0,-2 2 0 0,-1 3 240 0,-3 1-48 15,-2 2 0-15,-1 3 0 16,-1 3-64-16,-1 4-128 0,-2 2 176 0,0 3-176 0,-1 2 0 0,1 1 0 15,-1 1 0-15,3 0 0 0,0 1 0 0,3-1 0 16,1-2 0-16,4 1-144 0,-1-1 144 0,3 1 0 16,2-2 0-16,3 0 0 0,0-4 0 0,4-1-128 15,-1-2 128-15,3 0 0 0,1-1-128 0,4-2 128 16,0 0-128-16,3-2 128 16,1-2-576-16,3-1-16 0,2-1-16 0,2-2 0 15,3-3-288-15,1-3-64 0,2-2-16 0,-1-2-9792 16,0-2-1968-16</inkml:trace>
  <inkml:trace contextRef="#ctx0" brushRef="#br0" timeOffset="1472.7">3009 1363 12895 0,'0'0'576'0,"-3"-4"112"0,-2-2-560 0,1 3-128 0,4 3 0 0,-4-4 0 15,-1 1 2848-15,5 3 544 0,-5 0 96 0,-1 3 32 16,2 3-2016-16,0 3-400 0,-1 2-80 0,5 3 0 0,-2 4-816 0,1 0-208 15,0 2 0-15,2 0 0 16,2 0-848-16,2-3-256 0,0-1-48 0</inkml:trace>
  <inkml:trace contextRef="#ctx0" brushRef="#br0" timeOffset="1914.78">4626 915 22111 0,'-8'-6'976'0,"5"5"208"0,3 1-944 0,0 0-240 0,0 0 0 16,0 0 0-16,0 0 2144 0,7-3 384 0,1 1 80 0,2 0 16 0,2 1-1856 0,1 0-384 15,3 0-64-15,1 0 0 0,3-2-320 0,-1 2 0 16,1-1-128-16,0 1 128 16,-1 1-2320-16,1 0-368 0</inkml:trace>
  <inkml:trace contextRef="#ctx0" brushRef="#br0" timeOffset="2083.23">4693 1115 35007 0,'-12'-4'3120'0,"12"4"-2496"15,-4-1-496-15,4 1-128 0,0 0 368 0,0 0 48 16,0 0 16-16,0 0 0 0,0 0-304 0,0 0-128 0,8-2 128 0,0 1-128 16,3 0 144-16,4-1-144 31,2 1 160-31,2 0-160 0,1 0 0 0,2-1 0 0,1-1 0 0,3-1 0 15,1-1-2224-15,2-2-528 0</inkml:trace>
  <inkml:trace contextRef="#ctx0" brushRef="#br0" timeOffset="2772.91">6569 546 26143 0,'0'0'1152'0,"0"0"256"0,0 0-1136 0,0 0-272 0,0 0 0 16,0-5 0-16,0 5 512 0,0 0 32 15,2-5 16-15,4-1 0 0,-1 2 144 0,3-1 48 31,2 1 0-31,2 1 0 0,2-2-176 0,3 1-48 0,0 0 0 0,2-1 0 0,1 2-192 0,0 0-32 0,-2-1-16 0,1 2 0 16,-1-1-288-16,-2 1 128 0,-2-1-128 0,-2 1 0 16,-2 0 192-16,-2 1-192 0,-1 0 192 0,-7 1-192 15,0 0 256-15,0 0-64 0,0 0-16 0,0 0 0 16,-1-6 112-16,-3 2 32 0,-2 1 0 0,-2-1 0 16,-2 1 48-16,-3 1 16 0,-3 1 0 0,-1 2 0 15,-3-1-160-15,-1 2-32 0,-1 0 0 0,-3 3 0 16,1 0-192-16,-3 2 176 0,0-1-176 0,-4 2 160 15,0 2-160-15,-3 1 0 0,-1 1 0 0,8-1 128 16,0 3-128-16,2 2 0 0,3-2 0 0,0 0 128 0,1 1-128 16,2-1 0-16,3-1 0 0,-1 2 0 0,5-1 0 0,3-2 0 15,5 0 0-15,2-2 0 0,2-1-160 0,4-2 160 16,4 1 0-16,4 0-144 0,-1-4 144 0,4 0 0 16,3 0 0-16,2-3 0 0,0-1 0 0,2-1 0 15,0-1 0-15,-1-1 0 0,-1 0 0 0,-2-1 0 16,-2-1 0-16,-3 0 0 0,-3-2 160 0,-2 1-32 31,-2-2-128-31,-2 1 192 0,-2 1 32 0,-3-1 0 0,-3 2 0 0,-3 0 0 0,-2 1-48 0,-2 0-16 31,-2 2 0-31,0 1 0 0,-1 1-160 0,-2 0 0 16,2 1 0-16,1 3-176 16,-1 0-272-16,2 1-48 0,1 1-16 0,1 1 0 15,2 0-2368-15,1 1-464 0,2 0-112 0</inkml:trace>
  <inkml:trace contextRef="#ctx0" brushRef="#br0" timeOffset="3274.31">6734 745 24879 0,'0'0'2208'16,"0"0"-1760"-16,-6 6-448 0,2 1 0 16,0 1 704-16,-1-1 48 0,0 1 16 0,0 1 0 15,1 1 128-15,1 0 48 0,-2-2 0 0,2 2 0 16,2-1-400-16,1 0-80 0,0-1-16 0,1-1 0 15,2 3-128-15,2-2-16 0,0-1-16 0,3-2 0 16,1-1-160-16,1 0-128 0,-1-2 192 0,1-1-192 16,1 0 192-16,1-1-64 0,2-2 0 0,-2-1-128 0,0-3 208 0,0 0-64 15,0-1-16-15,-1-2 0 0,-2-3 48 0,0 1 0 16,-1-1 0-16,0 1 0 0,-3-1 16 0,0 1 16 16,-2 1 0-16,1 0 0 0,-1 1 240 0,-3 3 64 15,1 0 0-15,-1 6 0 0,0 0 16 0,0 0 16 16,0 0 0-16,0 0 0 0,0 0-272 0,-4 5-48 15,0 0-16-15,1 3 0 0,0 4-208 0,-1 2 0 16,2 3 0-16,0 2 0 0,0 3 0 0,0 4-128 16,-1 1 128-16,1 4 0 0,1 2-128 0,1 1 128 15,0 1 0-15,1 1 0 0,1-1-128 0,2-2 128 16,-2-1 0-16,1 0 0 0,1-3 0 0,-2 1 0 16,0-5 0-16,-1-2 0 0,-1-3 0 0,0-3 0 0,0-3 0 15,-2-2 0-15,-1-3 128 0,-1-3 0 16,0 1-128-16,-3-4 192 0,0-2 64 0,-3-2 0 15,-2-2 0-15,-2-1 0 0,0-3 112 0,0-1 16 0,-1 0 16 0,2-1 0 16,1-2-144-16,2 1-16 0,3 1-16 0,1-1 0 16,2 0-96-16,1-1-128 0,2 1 176 0,4-1-176 15,1 0 0-15,4 0 0 0,3 0 0 16,4 0 0 0,3-2-304-16,1 1-112 0,5 0-32 0,1 1 0 0,2 1-1984 0,3 1-384 0,1 0-96 0</inkml:trace>
  <inkml:trace contextRef="#ctx0" brushRef="#br0" timeOffset="3587">6209 1434 35007 0,'0'0'1552'0,"0"0"320"0,0 0-1488 0,0 0-384 16,0 0 0-16,0 0 0 16,8 2-432-16,3-2-144 0,4 0-48 0,5 0 0 0,3 0 768 0,5 0 160 15,5-2 16-15,6 1 16 0,6 0 80 0,4 0 16 0,-1-2 0 0,5 0 0 16,-1-2 80-16,2 2 32 16,1 1 0-16,0-1 0 0,0 2-224 0,-4-1-32 0,-2 0-16 0,-4 1 0 15,-8 0-272-15,-3 0 160 0,-2 0-160 0,-8-1 128 16,-4 2-128-16,-4 2 0 0,-5-1 0 0,-4 1 0 31,-7-2-576-31,0 0-160 0,0 0-32 0,0 8 0 0,-3 0-1936 16,-4 1-400-16,-2 1-80 0,-4 1-16 0</inkml:trace>
  <inkml:trace contextRef="#ctx0" brushRef="#br0" timeOffset="4012.55">6611 1869 28559 0,'0'0'2544'0,"0"0"-2032"0,0 0-512 0,0 0 0 0,0 0 1104 0,0 0 128 16,3-4 32-16,0-2 0 0,1 1-176 0,0-1-16 15,3 1-16-15,1-1 0 0,3 2-528 0,2-2-96 16,2 2-32-16,1 2 0 0,1 0-192 0,-1 1-32 16,0 1-16-16,-2 1 0 0,-1 2-160 0,-1 0 160 15,-2 2-160-15,-2 3 160 0,-4 1-160 0,0 2 0 16,-3 2 0-16,-2 3 128 0,-3 1-128 0,0 1 0 0,-6 2 144 0,0-1-144 15,-3 1 0-15,1 0 0 0,-1 0 0 16,0-2 0-16,0-1 0 0,2-2 0 16,3 0 0-16,0-3 0 0,2-2 0 0,1-2 192 15,2 0-64-15,0-2 0 0,3-6 176 0,0 0 32 0,3 6 16 0,1-2 0 16,3-2-48-16,1-1-16 0,5 0 0 0,1-1 0 16,2-2-32-16,4 0-16 0,2-1 0 0,2 0 0 15,2-1-240-15,0 0 144 0,0 1-144 0,1 0 128 0,-1-1-128 16,1 2 0-16,-2 1 0 0,-2 1 0 15,-3-2 0-15,-3 0 128 0,0 1-128 0,-4 0 0 0,-2-1 0 16,-1 1 0-16,-1 1 0 0,-3 0 0 16,-6 0-176-16,0 0-112 0,0 0-32 0,0 0 0 15,0 0-1264-15,0 0-256 0,0 0-48 16,0 0-15008-16</inkml:trace>
  <inkml:trace contextRef="#ctx0" brushRef="#br0" timeOffset="7511.87">8166 1085 23903 0,'0'0'1056'0,"0"0"224"0,0 0-1024 0,0 0-256 0,0 0 0 0,0 0 0 16,0 0 1280-16,3-5 224 0,2 1 32 0,0 1 16 15,2-1-400-15,2 2-96 0,1 0-16 0,2 1 0 16,2 0-448-16,1 0-80 0,3-1-32 0,1 2 0 0,1-1-208 0,-1 1-32 15,2 0-16-15,-1 0 0 0,-1 0-224 0,-2 1 0 16,0-1 128-16,-3 0-128 0,0 2 0 0,-1-1-208 16,-2 0 32-16,-3 0 16 15,0 1-704-15,-1 1-144 0,-2 0-16 0,-5-3-8816 16,5 4-1744-16</inkml:trace>
  <inkml:trace contextRef="#ctx0" brushRef="#br0" timeOffset="7731.67">8241 1279 14735 0,'0'0'1312'0,"0"0"-1056"16,0 0-256-16,0 0 0 0,0 0 3264 0,0 0 608 15,0 0 112-15,0 0 32 0,0 0-2464 0,1 7-480 16,-1-7-112-16,3 7 0 0,2-2-384 0,1 1-80 16,2-1-16-16,2-1 0 0,2 1-144 0,-1-2-16 15,2-1-16-15,0 1 0 0,2-1-144 0,0 0-32 16,1 0 0-16,-1-2 0 0,0 0-128 0,0-1 0 0,-1 0 0 0,0 0 0 31,-1 0-704-31,1 0-32 0,-2 0 0 0,0-1 0 16,-1 1-624-16,0 0-128 0,-1 0-32 0,-1 0-7360 0,-2 0-1472 0</inkml:trace>
  <inkml:trace contextRef="#ctx0" brushRef="#br0" timeOffset="12532.64">9691 479 22111 0,'0'0'1968'0,"0"0"-1584"15,0 0-384-15,-1-5 0 0,-2 0 1104 0,-2-1 144 16,-5 1 32-16,2 0 0 0,8 5 480 0,0 0 96 16,0 0 32-16,0 0 0 0,0 0-672 0,0 0-144 15,0 0-32-15,0 0 0 0,0 0-592 0,0 6-112 16,0 1-16-16,0 4-16 0,-1 3-32 0,0-1 0 15,0 3 0-15,-1 3 0 0,0 2-96 0,-1 1-32 0,1-1 0 16,1 1 0-16,0 1-144 0,0 7 0 16,1-5 144-16,1-1-144 0,0-1 0 0,0-2 0 15,0-2 0-15,2-2 128 0,-2 1-128 0,2-3-192 16,-1 1 64-16,1-2 0 16,1-2-2608-16,1-1-512 15,3-2-96-15</inkml:trace>
  <inkml:trace contextRef="#ctx0" brushRef="#br0" timeOffset="12846.03">9865 565 29487 0,'-3'-16'1296'0,"4"9"288"16,2 1-1264-16,0-2-320 0,2 0 0 0,2 1 0 0,1 0 256 0,2 2-16 0,2 0 0 0,1 3 0 15,1 1 384-15,1 2 80 0,0 2 0 0,-1 3 16 0,-2 1-272 0,-4 2-64 16,0 3-16-16,-3 3 0 0,0 1-224 0,-3 2-144 15,-2 0 192-15,-2 4-192 0,-3 0 192 0,-1 7-192 16,-6 1 192-16,-1-2-192 0,1 0 144 0,-3-4-144 16,0-1 0-16,0-3 144 0,3-2-16 0,2-3-128 31,0-3 192-31,3-2-64 0,0-2 400 0,2-1 80 0,0-1 16 0,5-6 0 0,0 0-160 0,0 0-16 16,0 0-16-16,3 4 0 0,-3-4-304 0,7 2-128 15,2 0 0-15,3 0 128 0,1-1-128 0,1 0 0 16,2-2 144-16,1 1-144 0,2 0 0 0,2-1-288 15,1 0 48-15,3 0 16 16,3-2-1408-16,3 0-288 0,1 0-48 0</inkml:trace>
  <inkml:trace contextRef="#ctx0" brushRef="#br0" timeOffset="13127.42">10455 657 7359 0,'0'0'656'15,"-5"-2"-528"-15,-1-1-128 0,1 2 0 0,-2 1 5312 0,2 1 1040 0,-2 2 208 16,2 0 32-16,-2 2-4672 0,1 3-960 0,-1 2-176 0,-1 4-32 15,0 1-352-15,1 1-64 0,0 2-16 0,2 0 0 16,0 1-80-16,2 2-32 0,2-2 0 0,2 0 0 16,2 0 48-16,3-1 0 0,2-2 0 15,1 1 0-15,0-3 128 0,2-2 48 0,2-2 0 0,2-1 0 16,0-3-96-16,1-1-16 0,1-3 0 0,1-2 0 16,-2-3 160-16,3-2 32 0,1-2 0 0,-3-3 0 0,0-3 0 0,-2-4 0 15,-1-2 0-15,-2-2 0 0,-3-2-144 0,-2-1-32 16,-3-2 0-16,-4 0 0 0,-3 2-48 0,-4 2-16 15,-3 1 0-15,-2 2 0 0,-1 2 16 0,-1 3 0 16,-2 1 0-16,0 3 0 0,-3 1-288 0,1 4-272 16,-2 4 48-16,0 4 16 15,0 2-1312-15,-1 4-256 0,0 3-48 0,0 2-16 16,1 4-1456-16,-1 4-288 0</inkml:trace>
  <inkml:trace contextRef="#ctx0" brushRef="#br0" timeOffset="13518.9">9520 1199 23951 0,'-14'-2'2128'0,"8"1"-1696"0,6 1-432 0,-5-1 0 16,5 1 1952-16,0 0 304 0,0 0 64 0,0 0 16 16,0 0-1152-16,0 0-224 15,0 0-64-15,5 0 0 0,4 1-384 0,6 0-64 0,2 1-32 0,7-1 0 16,6 0 0-16,5 0 0 0,7 0 0 0,2-1 0 0,3-1-16 0,3 0 0 16,3 0 0-16,4 0 0 0,3 1-208 0,3 0-32 15,0-1-16-15,-2 1 0 0,-1 0-144 0,-4 0 0 16,-2-1 144-16,-4 2-144 0,-3 1 0 0,-6 0 128 15,-3-1-128-15,-6 2 0 0,-6-1 0 16,-5 0 0-16,-5 1 0 0,-1 1 128 16,-3-2-544-16,-6 1-96 0,-1 2-32 0,-4 0 0 15,-2 1-1568-15,-4 2-320 0,-1 1-64 0,-8 0-12304 0</inkml:trace>
  <inkml:trace contextRef="#ctx0" brushRef="#br0" timeOffset="13878.68">9982 1564 19343 0,'0'0'1728'0,"0"0"-1392"16,-4-1-336-16,4 1 0 0,0 0 3072 0,0 0 560 0,-1-5 96 0,1 5 32 15,3-7-2288-15,3 2-464 16,2-1-96-16,3 1-16 0,3-1-304 0,1 2-64 0,0-1-16 0,3 2 0 16,4 1-96-16,-1 1-32 0,-1 1 0 0,-2 1 0 15,0 1-96-15,-2 1-32 0,-1 3 0 0,-3-1 0 16,-2 2-128-16,-1 2-128 0,-2 2 144 0,-1 3-144 15,-6 0 160-15,-2 3-160 0,-4 1 160 0,-3 2-160 16,-2 1 0-16,-3 2 0 0,-4-1 0 0,1-1 0 16,-1-1 0-16,2-2 0 0,-1-3 0 0,3-1 0 15,1-1 0-15,1-2 0 0,2-2 0 0,2-1 0 0,2-3 224 0,2 0-48 16,4-5-16-16,0 0 0 0,0 0 320 0,0 0 64 16,0 0 16-16,6 3 0 0,0 0-560 0,4 0 0 15,2-2 0-15,4 0 0 0,2-1 144 0,5 0 32 16,0 0 0-16,3-1 0 0,-1 0-48 0,0 2 0 15,2-1 0-15,-2 0 0 0,-1 0-128 0,-1 0 0 16,-3 0 144-16,0 0-144 0,-1 0 0 0,-3 1-288 16,0-1 48-16,-2 0 16 15,-1-1-1600-15,-2 1-320 0,-2-1-64 0</inkml:trace>
  <inkml:trace contextRef="#ctx0" brushRef="#br0" timeOffset="14365.33">11597 920 28559 0,'0'0'2544'0,"0"0"-2032"16,0 0-512-16,0 0 0 0,0 0 880 0,0 0 80 15,3-6 0-15,3 1 16 0,1 0 80 0,2 1 16 16,2 1 0-16,3-2 0 0,0 1-704 0,2 0-144 15,3 2-32-15,0 1 0 0,4-1-192 0,-1 1-208 0,0 1 32 0,-1 1 16 32,-1 1-2080-32,-3 0-400 0,-1 3-96 0</inkml:trace>
  <inkml:trace contextRef="#ctx0" brushRef="#br0" timeOffset="14523.04">11641 1092 23039 0,'0'0'2048'0,"0"0"-1648"0,0 0-400 0,-5 0 0 16,5 0 2976-16,0 0 512 15,0 0 96-15,0 0 32 0,0 0-2032 0,0 0-416 16,0 0-80-16,5 6 0 0,2-3-576 0,2 2-96 0,3-1-32 0,2 0 0 0,0 1-160 0,3-2-32 16,0 0-16-16,3 0 0 0,0-2-176 0,2 0 0 15,1-1 0-15,1 0 0 16,0-1-896-16,3-3-48 0,0 1-16 0,0-1-10832 31,-1-2-2176-31</inkml:trace>
  <inkml:trace contextRef="#ctx0" brushRef="#br0" timeOffset="15101.88">13118 508 26655 0,'0'0'1184'0,"-3"-3"240"0,-2 0-1136 0,-1 2-288 0,1-2 0 0,-2 2 0 0,-1 1 576 0,0 1 48 31,-2 2 16-31,0 1 0 0,-1 4 224 0,0 3 48 16,-2 4 16-16,-2 3 0 0,1 1-336 0,0 3-64 16,-2 2-16-16,3 2 0 0,-2 1-64 0,-2 8 0 15,3-5-16-15,3 1 0 0,2-1-176 0,6-8-48 16,-1 0 0-16,3 1 0 0,2-2-16 0,4 0 0 15,3-1 0-15,1-1 0 0,2 0 80 0,6 2 16 16,2-3 0-16,-1-2 0 0,3-4-96 0,-2-2-32 16,1-3 0-16,2-4 0 0,0-3-16 0,-4-2 0 15,-2-3 0-15,-2 0 0 0,-2-3 48 0,-1-3 16 16,-2-3 0-16,-3 0 0 0,-3-2 64 0,-2 0 16 16,-3-1 0-16,-3 2 0 0,0-1 32 0,-4 2 0 0,-4 1 0 0,-1 2 0 15,-3 3-64-15,-2 4 0 0,-2-1 0 0,-2 4 0 16,-2 2-256-16,-2 2 0 0,-2 0-208 0,3 1 80 31,1 2-256-31,3 0-32 0,1 1-16 0,4 1 0 16,1-2-1584-16,3 2-320 0,4-3-64 0</inkml:trace>
  <inkml:trace contextRef="#ctx0" brushRef="#br0" timeOffset="15416.28">13511 706 20271 0,'0'0'1792'0,"0"0"-1424"16,-5-1-368-16,-1 2 0 0,1 3 3152 0,-2-1 560 16,-2 2 128-16,0 4 0 0,0 3-2704 15,-2 4-560-15,0 0-96 0,1 3-32 16,0 1-240-16,1 2-48 0,1 0-16 0,2 0 0 0,1 0-144 0,3-1 192 16,2 2-192-16,2-1 192 0,2 0-192 0,2-1 0 15,3-1 144-15,1-2-144 0,1-4 144 0,1-2-144 0,1-2 192 16,0-1-192-16,2-3 224 0,-1-3-64 15,0-2-16-15,1-2 0 0,-1-3 208 0,-1-3 32 16,-2-4 16-16,-1-2 0 0,0-4-80 0,-2-3-32 16,-2-2 0-16,0-2 0 0,-3 0-16 0,-2-2 0 15,-2-2 0-15,-1 1 0 0,-3 0-32 0,0 2-16 0,-4 2 0 0,0 3 0 16,-2 4 16-16,0 2 0 16,1 2 0-16,-3 3 0 0,0 4-432 0,0 3-64 0,0 2-32 0,-2 4 0 15,-1 3-1792-15,-1 3-352 16,0 3-80-16</inkml:trace>
  <inkml:trace contextRef="#ctx0" brushRef="#br0" timeOffset="16011.11">13898 792 36447 0,'0'0'1616'0,"0"0"336"0,0 0-1568 16,-3 7-384-16,0 0 0 0,-1 2 0 0,1 2 0 0,-1 1 0 15,-1 1 0-15,-1 2 0 0,0-1 0 16,1-1 288-16,-2 3-48 0,2 0-16 0,-1 2-64 0,2 0-16 16,-1 0 0-16,1-1 0 0,1-2-144 0,0-2 0 15,2-2 144-15,0-1-144 0,0-2 160 0,1-8-32 16,0 0-128-16,0 0 192 0,0 0 128 0,0 0 32 16,0 0 0-16,5-5 0 0,-1-2 192 0,1-4 32 15,2-4 16-15,1-1 0 0,1-3-288 0,0-2-64 16,1-2-16-16,0-1 0 0,-1 0-224 0,0-2 0 15,0 2 0-15,-4 2 0 0,1 1 0 0,-1 4 0 16,0 2 0-16,-1 4 0 0,1 3 0 0,-2 2 0 16,-3 6 0-16,0 0 0 0,0 0 0 0,5 5 0 15,1 2 0-15,-1 3 0 0,0 2-144 0,-1 3 144 16,0 1 0-16,1 2-144 0,-1 0 144 0,1 1 0 0,-1 0 0 16,0-1-128-16,2 0 128 0,-1 1 0 15,2-1 0-15,0-1 0 0,-2-4 0 0,1-1 0 0,0-2 0 0,1-1 0 16,-1-2 0-16,1-3-192 0,1-1 192 0,-1-2-192 15,0-2 0-15,2-2-16 0,0-3 0 0,2-3 0 16,0-5 48-16,1-1 16 0,1-3 0 16,1 0 0-16,2-3 144 0,-3-1-128 0,1-1 128 0,-1 0-128 0,0-1 128 0,1 4 0 15,-6-1 128-15,1 3-128 0,0 3 480 0,-2 3 32 16,-2 2 0-16,1 2 0 0,-2 2-64 0,0 2-16 16,-4 4 0-16,0 0 0 0,0 0-208 0,6 6-32 15,-2 1-16-15,1 3 0 0,-3 2-176 0,1 3 128 16,-1 1-128-16,1 2 128 0,-2 1-128 0,1 2 0 15,0 0 0-15,-1 0 0 0,0 0 0 0,2 0 0 16,-1 1 0-16,1-1 0 0,0 0 0 0,3-1 0 16,-1-2 0-16,2-1 0 0,0-3-240 0,1-1-128 15,-1-1-16-15,2-2-16 16,1-2-1728-16,2-4-352 0,1-3-64 0,0-2-14096 0</inkml:trace>
  <inkml:trace contextRef="#ctx0" brushRef="#br0" timeOffset="16433.72">14696 674 22111 0,'-12'-8'1968'0,"7"5"-1584"16,0 2-384-16,5 1 0 0,-6 0 2784 0,6 0 480 15,-5 2 80-15,0 3 32 0,2 3-2608 0,0 1-512 0,0 4-96 0,0 2-32 16,1 4 208-16,1 2 48 16,0-1 0-16,1 4 0 0,1 1-192 0,1 0-48 15,-1 0 0-15,2 1 0 0,-1-1-144 0,0-1 160 0,-1-1-160 0,1-1 160 16,0-1-160-16,0-2 128 0,-1-4-128 0,0-1 128 15,0-3 0-15,0-3 0 0,0-2 0 0,-1-6 0 16,0 0 96-16,0 0 16 16,0 0 0-16,0 0 0 0,0-7 176 0,1-3 32 0,0-4 16 0,0-4 0 15,2-2-160-15,-3-2-48 0,0-3 0 0,1-1 0 0,1-3-128 0,-1-1-128 16,-1-3 144-16,1 0-144 0,1 0 128 0,0 2-128 16,2 2 0-16,-1 2 144 0,1 1 0 0,1 3 0 15,1 3 0-15,1 6 0 0,1 2-144 0,1 1 0 16,3 0 0-16,0 1 0 0,0 4-144 0,1 0-16 15,0 3 0-15,4 1 0 0,-3 3 160 0,3 2-128 16,-4 1 128-16,0 4-128 0,-2 2 128 0,-1 1 0 16,-1 2 128-16,2 4-128 0,-7-1 144 0,-2 1-144 15,-4 0 192-15,-2 1-192 0,-6-1 208 0,-1 1-64 16,-2 1-16-16,-3-3 0 0,-1 0-128 0,-2-1 192 16,-2-1-192-16,-1 0 192 0,0-1-192 0,-1-2 0 15,1-2 0-15,1-2 0 16,2 1-1280-16,3 0-192 0,1-2-48 0</inkml:trace>
  <inkml:trace contextRef="#ctx0" brushRef="#br0" timeOffset="16778.55">15185 824 30399 0,'0'0'2704'0,"0"0"-2160"0,1-4-544 0,-1-2 0 0,-1 1 1024 0,-2-1 80 0,-2 2 32 0,-3 0 0 16,-2 2 0-16,-2 1 0 0,-2 1 0 0,-2 1 0 15,0 2-528-15,-2 2-96 16,0 1-32-16,1 3 0 0,0 2-352 0,2 2-128 0,1 3 0 0,2-1 0 16,3 0 0-16,2 0 0 0,3 1 0 0,-1 1 0 15,3-1 0-15,1 0 0 0,1-3 0 0,2-1-160 16,2-2 160-16,1-1 0 0,2-1 0 0,0-3 0 16,2-3 0-16,1-1 144 0,0-2-16 0,2-1-128 0,0-2 240 0,2-4-64 15,3-3-16-15,-1-1 0 0,1 0-32 0,-1 0 0 16,-1 0 0-16,-2 1 0 0,-3 1 48 0,-2 2 0 15,-2 2 0-15,-1 2 0 0,-5 4 272 0,0 0 64 16,0 0 16-16,0 0 0 0,0 0-208 16,6 4-64-16,0 2 0 0,-2 2 0 0,0-1-256 0,1 2 160 15,0 2-160-15,1 0 128 0,-1-1-128 0,2 0 0 16,1 0 0-16,-2-1 0 0,3-1 0 0,0 0-256 16,1-1 64-16,2-3 16 15,2-2-2768-15,3-2-544 0</inkml:trace>
  <inkml:trace contextRef="#ctx0" brushRef="#br0" timeOffset="17736.09">2555 3153 22111 0,'0'0'976'0,"-4"-5"208"0,-2 1-944 0,2 1-240 0,4 3 0 0,0 0 0 16,-5 0 2560-16,5 0 480 0,-5 5 96 0,0 3 0 16,1 2-2064-16,1 3-432 0,1 4-64 0,-2 5-32 15,-1 4-224-15,1 1-32 0,2 3-16 0,0 4 0 16,2 0-96-16,-3 2-32 0,1 1 0 0,-1-2 0 15,3-1-144-15,0-1 0 0,0-2 0 0,4-1 0 16,-2-2 0-16,0-1 128 0,0-3-128 0,0-2 0 31,2-2-1360-31,-1-4-368 0,0-2-64 0,1-2-12880 0</inkml:trace>
  <inkml:trace contextRef="#ctx0" brushRef="#br0" timeOffset="18202.09">2481 3335 23951 0,'-14'-28'2128'0,"11"13"-1696"16,1-3-432-16,2-4 0 0,3-1 1248 0,1-1 160 16,1 0 48-16,2 0 0 15,4 0-608-15,1 2-112 0,-1 2-32 0,3 2 0 0,0 2 144 0,1 2 32 16,2 0 0-16,0 5 0 0,2 0-368 0,0 3-64 16,0 3 0-16,-3 3-16 0,1 1-240 0,-2 3-64 15,-2 3 0-15,-1 3 0 0,-2 4-128 0,-2 5 0 16,-3 2 144-16,-2 2-144 0,-6 2 0 0,-2 4-128 15,-3 4 0-15,-7 0 0 0,-1 1-192 0,-3 0-48 0,-1-2 0 16,0-2 0-16,0-5 112 0,0-3 32 0,2-3 0 0,-2-2 0 16,-1-2 224-16,0-4 208 0,2-3-32 0,0-2-16 15,0-1 240-15,2-2 48 0,2-2 16 16,2-1 0-16,3 0-48 0,2-1-16 0,3-1 0 16,5 2 0-16,0 0-240 0,0 0-160 15,0 0 192-15,0 0-192 0,6 2 0 0,3-1 0 0,0 0 0 0,3 1 0 16,0 0 0-16,2 3 0 0,2-2 0 0,0 1 0 15,1 1 128-15,-1 2-128 0,3 4 0 0,1 0 0 16,1 0 0-16,1 3 0 0,1 1 0 0,1 0 0 16,1 1 256-16,1 0-16 0,-1 2 0 0,1-1 0 0,1 0-48 15,-2-1 0-15,-1 0 0 0,-1-2 0 16,-1-2-64-16,-3-1-128 0,-3-1 176 0,1-1-176 0,-6-2 192 0,-1-1-64 16,-2 1 0-16,-3-2-128 0,-5-5 160 0,4 5-160 15,-4-5 128-15,0 0-128 16,0 0-416-16,0 0-160 0,0 0-48 0,0 0-11184 15,-2 5-2240-15</inkml:trace>
  <inkml:trace contextRef="#ctx0" brushRef="#br0" timeOffset="18390.97">3270 3507 19343 0,'0'0'1728'0,"0"0"-1392"0,6-3-336 0,0-1 0 16,3 0 3968-16,1-1 736 0,1 1 144 0,2 1 16 16,0-1-3920-16,2 2-800 15,0 0-144-15,1 0 0 0,0 0-160 0,-1 1 16 0,1 1 0 0,-2 3 0 32,0 0-2704-32,-1 2-544 0</inkml:trace>
  <inkml:trace contextRef="#ctx0" brushRef="#br0" timeOffset="18563.89">3347 3718 36623 0,'-11'-3'1616'0,"11"3"352"0,0 0-1584 0,0 0-384 15,0 0 0-15,0 0 0 0,0 0 0 0,0 0 0 16,9 1 0-16,1 0 0 0,3 0 0 0,2 0 128 16,2 0 0-16,2-1 0 0,0 0-128 0,3-1 0 15,3 0 0-15,0-1 0 16,-1-3-1872-16,0 0-464 0</inkml:trace>
  <inkml:trace contextRef="#ctx0" brushRef="#br0" timeOffset="20527.8">4956 3029 18655 0,'0'0'832'0,"-2"-4"160"0,0-1-800 0,1-1-192 15,0-1 0-15,1 1 0 0,-2-1 384 0,2 1 16 16,0-1 16-16,0 2 0 0,2-1 544 0,-2 1 128 16,1-1 0-16,0 1 16 0,0-1 16 0,0 1 0 15,0 0 0-15,1 1 0 0,-2 4-224 0,3-6-32 16,-3 6-16-16,4-4 0 0,-4 4-272 0,6-2-48 16,-6 2-16-16,0 0 0 0,0 0 48 0,0 0 0 15,6 2 0-15,-1 2 0 0,-2 3 80 0,0 3 0 16,-1 2 16-16,1 4 0 0,-3 4-288 0,-2 5-64 0,0 4-16 0,0 6 0 15,-1 5-32-15,-2 5-16 16,0 3 0-16,-1 5 0 0,1 4-16 0,-1 5 0 0,0 3 0 0,0 2 0 16,1 1-224-16,1 0 176 0,2-1-176 0,1-3 160 15,0-2-160-15,1-3 128 0,1-2-128 0,1-3 128 16,1-4 192-16,-1-6 16 0,1-5 16 0,0-1 0 16,2-5 32-16,-3-3 0 0,2-4 0 0,-1-3 0 15,-1-3-144-15,-1-4-32 0,-1-2 0 0,0-5 0 0,0-1-32 0,-1-2-16 16,1-6 0-16,0 0 0 0,0 0-16 0,-7 0 0 15,-1-4 0-15,1-2 0 0,-2-3-416 0,-1-3-96 16,-1-2-16-16,-1-3 0 16,-2-2-96-16,0 0-32 15,1-2 0-15,-1-2 0 0,0-2-496 0,-2 0-96 0,1-2-32 0,1-1 0 16,-1-1-2256-16,3-1-464 0,-8-39-96 0,13 12-16 0</inkml:trace>
  <inkml:trace contextRef="#ctx0" brushRef="#br0" timeOffset="21028.26">5005 2874 11055 0,'0'0'976'0,"-6"-3"-784"16,1-1-192-16,-1-1 0 0,1 1 2256 0,-1 1 416 0,1-1 80 0,0 1 0 15,1 1-2112-15,4 2-448 0,0 0-64 0,0 0-128 16,0 0 464-16,0 0 0 0,0 0 0 0,0 0 0 16,0 0 176-16,0 0 48 0,0 0 0 15,0 0 0-15,3-5 208 0,-3 5 32 16,6-4 16-16,-1 1 0 0,1-1-64 0,-1 2-16 0,2 0 0 0,1 0 0 16,0 0-384-16,1-1-80 0,2 2-16 0,2-1 0 15,3 0-208-15,2 0-48 0,4-2-128 0,5 1 192 16,1-1-64-16,4-2-128 0,2 0 176 0,6-2-176 15,2-1 0-15,5 0 0 0,6 0 0 0,6 3 0 16,6-2 0-16,3-1 0 0,3 1 0 0,7 0 0 16,3 1 0-16,6 1 0 0,5-1 0 0,1 0 0 0,5 3 0 0,4-3 0 15,5 0 0-15,1 0 0 0,5 2 0 0,4-2 0 16,-1-3 0-16,4 2 0 0,2 2 0 0,-1-1 0 16,1-3 0-16,2 3 0 0,0 0 0 0,-5 0 0 15,-5 1 0-15,-2 1 0 0,-2 2 0 0,-4 0 0 16,-3-2 0-16,-7 2 0 0,-4 0 288 0,-1 1-48 15,-2-2-16-15,-6 1 0 0,-2 0 32 0,-8-1 16 16,-3 1 0-16,-3 0 0 0,-2 2-112 0,-3 0-32 16,-5 0 0-16,-5-1 0 0,-7 0-128 0,-4 0 0 15,-5 0 0-15,-4 1 0 0,-7 1 160 0,-4-1-160 16,-4 0 192-16,-5 1-192 16,-4 0-1136-16,-8 0-336 0,0 0-64 0,0 0-13264 0</inkml:trace>
  <inkml:trace contextRef="#ctx0" brushRef="#br0" timeOffset="21686.01">6371 3106 25679 0,'0'0'1136'0,"0"0"240"0,0 0-1104 0,7-4-272 16,2 2 0-16,2 0 0 0,3-1 0 0,1 1 160 15,4 0-160-15,3 0 128 0,1 0 496 0,1-1 80 16,-1 0 32-16,0 1 0 0,0 0-80 0,-2 1-16 16,-1-3 0-16,-2 2 0 0,-2 0-400 15,-2 1-96-15,-3-1-16 0,-2 1 0 0,-2-1 64 0,-7 2 16 0,0 0 0 0,0 0 0 16,0 0 432-16,-5-2 96 15,-2 0 16-15,-4 1 0 0,-4 1-320 0,-2 1-64 0,-5 0-16 0,-3 1 0 16,-4 1-352-16,-2 0 0 16,-4 1 0-16,0 2 128 0,-2-1-128 0,1 3 0 0,-1 1 0 0,0 2 0 15,2 1 0-15,-1 1 0 0,0 0 0 0,2 2 0 16,1-1 0-16,2 1 144 0,2 1-144 16,4-1 160-16,3-1-160 0,3 1 0 0,3-1 0 15,1-1 0-15,5-3 0 0,3 0 160 0,2-1-160 16,3 0 160-16,3-1-160 0,3 0 0 0,1-1 0 0,5-1 0 15,2 1 0-15,3-2 0 0,3 0 0 0,1-2 0 0,1-1 128 0,-1-1-128 16,2-2 0-16,-1 1 128 0,-1-3 192 0,-3-1 16 16,-1-2 16-16,-3 1 0 0,-1-1 96 0,-5-1 0 15,1 0 16-15,-3-2 0 0,-3-1-16 0,-1 0-16 16,-2 0 0-16,-1 1 0 0,-4 1-128 0,1 1-32 16,-3 2 0-16,-1 0 0 0,-2 1-272 0,-1 2 0 15,-2 0-176-15,2 4 176 16,0-1-640-16,1 2 0 0,0 1-16 0,2 3 0 15,1 0-2240-15,4 0-448 0,1 1-96 0</inkml:trace>
  <inkml:trace contextRef="#ctx0" brushRef="#br0" timeOffset="22156.65">6433 3353 21183 0,'0'0'1888'0,"0"0"-1504"15,-2 9-384-15,1-1 0 0,0 1 1328 0,0 1 192 0,-1 0 32 16,1 0 16-16,0 1-640 0,1 0-128 15,1 1-32-15,0-2 0 0,1-1-96 0,0-2-32 16,1 1 0-16,1 0 0 0,1-2-256 0,2 0-48 16,1-1-16-16,1-1 0 0,0-1-32 0,2-3-16 0,-1-1 0 0,0-1 0 15,1-2 96-15,0-1 16 0,-1-1 0 0,-2-2 0 16,1-3-48-16,-1-1 0 0,1-3 0 0,-1 1 0 16,-4 0-80-16,1-1-32 0,-1 1 0 0,-1 2 0 15,-3 1 192-15,0 2 32 0,0 1 16 0,-1 3 0 16,0 1 96-16,1 4 16 0,0 0 0 0,0 0 0 0,0 0-304 0,-4 5-48 15,-1 3-16-15,1 3 0 0,1 3-208 0,-2 5 0 16,2 2-192-16,2 3 192 0,-3 3-144 0,1 2 144 16,1 1 0-16,0 2-144 0,-1 2 144 0,-1 1 0 15,1 0 0-15,1 0 0 0,0-1 0 0,2 0 0 16,0-1 0-16,0-2 0 0,0-1 0 0,0-4 0 16,1-4 0-16,-1-2 0 0,-1-2 0 0,0-4 0 15,-1-2 0-15,2-3 0 0,0-2 176 0,0-7-48 16,-3 4 0-16,3-4 0 0,0 0 256 0,-9 0 32 15,1-3 16-15,-2-3 0 0,-2-3 128 0,-1-1 16 16,1-1 16-16,0-1 0 0,1-1-336 0,0 0-64 0,1-1 0 0,2 0-16 16,0 1-176-16,2 1 0 15,2 0 0-15,0 1-176 16,1 1-352-16,3 0-80 0,1 1-16 0,1 1 0 16,0 0-1408-16,1 1-272 0,0 1-64 0,3 0-14736 0</inkml:trace>
  <inkml:trace contextRef="#ctx0" brushRef="#br0" timeOffset="22422.25">5873 3979 27647 0,'0'0'2448'0,"0"0"-1952"15,0 0-496-15,0 0 0 0,0 0 1984 0,0 0 288 16,0 0 64-16,7-1 16 0,5 0-1632 0,6-1-320 15,5 1-64-15,6 0-16 0,4-1 192 0,5 0 48 16,3-1 0-16,0-2 0 0,2 1-256 0,2 0-48 16,-2-2-16-16,1 1 0 0,1 2-48 0,-1 1 0 15,-1-1 0-15,-3 2 0 0,-3-2-192 0,-6 2 144 16,-3 0-144-16,-4 0 128 0,-4 1-128 0,-4 1-224 16,-1 1 48-16,-5 3 16 15,-3-1-1808-15,-1 3-352 0,-3 0-80 0,-3 2-13184 0</inkml:trace>
  <inkml:trace contextRef="#ctx0" brushRef="#br0" timeOffset="22719.25">6281 4242 32943 0,'0'0'1456'0,"0"0"304"0,-2-6-1408 0,2 6-352 16,0-5 0-16,0 5 0 0,4-5 464 0,1 1 32 15,1-1 0-15,1 1 0 0,0 2 64 0,2 1 16 16,2 0 0-16,0 2 0 0,-1 0-128 0,0 2-32 0,0 2 0 15,-1 0 0-15,-3 2-288 0,0 1-128 0,-3 2 0 0,-2 1 128 16,-1 1-128-16,-1 2 160 0,-1-1-160 0,-4 1 160 16,-3 2-32-16,1 1 0 15,-4 2 0-15,1-3 0 0,0 0-128 0,2-2 160 0,1-2-160 0,1-2 160 16,3-1-16-16,0-1 0 0,4-3 0 0,0-5 0 16,0 0 128-16,1 4 32 0,-1-4 0 0,5 5 0 15,2-3-160-15,3-1-16 0,2 0-128 0,0-1 192 0,3-1-192 16,3-1 176-16,1-1-176 0,2-1 160 0,1 1-160 15,2 0-192-15,0-2 32 0,0 1 16 16,3-3-1552-16,-1 0-304 0,-3-3-64 0,-1 0-14208 0</inkml:trace>
  <inkml:trace contextRef="#ctx0" brushRef="#br0" timeOffset="23094.89">6950 3247 31215 0,'-3'-12'1376'0,"3"7"288"0,0-2-1328 0,0 0-336 15,0 1 0-15,3 0 0 0,0 1 592 0,1 0 48 16,1 1 16-16,0 1 0 0,3-1 368 0,1 2 80 15,4 1 16-15,-3 0 0 0,1 1-416 0,0 1-96 0,0 1-16 0,1 3 0 16,1 0-96-16,-1 4-32 16,-1 2 0-16,1 3 0 0,0 3-80 0,-1 3 0 0,0 3-16 0,0 2 0 15,1 3-96-15,-2 3-16 0,-1 5 0 0,-1 4 0 16,-3 4-48-16,0 5-16 0,-4 2 0 0,-1 2 0 16,-1 0-64-16,-1 2-128 0,-4-1 176 0,-2-1-176 15,0-2 176-15,-3 0-176 0,-2 0 160 0,-1-3-160 16,-3-2 0-16,-3-3 0 15,-3-3-208-15,-4-3 64 0,-5-1-576 16,-2-3-112-16,-2-4-32 0,-3 0 0 0,0-4-1712 0,-1-2-352 0,0-2-64 0,-1-1-12400 0</inkml:trace>
  <inkml:trace contextRef="#ctx0" brushRef="#br0" timeOffset="23454.7">5836 3237 31151 0,'-12'-7'1376'0,"8"4"288"0,-2 1-1328 0,0 0-336 0,-2-1 0 0,-1 3 0 31,-1 1 128-31,-1 2-128 0,-1 2 160 0,-1 2-160 0,-2 4 560 0,-3 2 16 0,-2 5 0 0,0 2 0 16,0 4-128-16,-1 5 0 0,0 4-16 0,0 4 0 16,-1 5-208-16,2 3-32 0,2 3-16 0,3 3 0 15,1 0-32-15,3 0 0 0,2 2 0 0,5-1 0 16,-2-1 48-16,5 0 0 0,2 0 0 0,5-2 0 16,-2 0-48-16,5-3 0 0,2-3 0 0,2-3 0 15,2 1 16-15,4-4 0 0,3-1 0 0,3-3 0 16,3-4-160-16,0-3 0 0,2-3 144 0,2-5-144 15,2-3-656-15,5-4-208 0,2-4-32 0,8-3-9872 16,4-3-1968-16</inkml:trace>
  <inkml:trace contextRef="#ctx0" brushRef="#br0" timeOffset="23954.95">7200 3127 13823 0,'-12'-15'1216'0,"7"8"-960"0,-1 0-256 0,0-2 0 15,-1 0 3440-15,0 0 640 0,2 0 128 0,1 1 16 16,0-1-2640-16,2 2-544 0,1 1-96 0,3-1-32 16,1 2-288-16,2-1-64 0,1 2-16 0,3-1 0 15,1 2-272-15,0 1-48 0,2 2-16 0,-3 1 0 16,1 0-80-16,0 3-128 0,0 2 176 0,-2 2-176 15,-1 0 128-15,-1 3-128 0,-3 1 0 0,-1 3 0 0,-2 0 160 0,-2 1-160 16,-1 0 128-16,-3 1-128 0,-1-1 144 0,1-1-144 16,0-1 160-16,2-2-160 0,-3-1 208 0,2-1-48 15,3-3-16-15,-2 0 0 0,4-7 480 0,0 0 80 16,0 0 32-16,0 0 0 0,0 0-112 0,0 0-32 16,0 0 0-16,0 0 0 0,0 0-368 0,0 0-80 15,9 1-16-15,0-1 0 0,0 0-128 0,3-1 0 16,1-1 0-16,1 0 0 15,1-1-352-15,1 2-48 0,3-1-16 0,0 0 0 16,1 1-2112-16,5 0-416 0</inkml:trace>
  <inkml:trace contextRef="#ctx0" brushRef="#br0" timeOffset="24347.22">7612 3744 23951 0,'0'0'1056'0,"0"0"224"0,-5 0-1024 16,5 0-256-16,0 0 0 0,0 0 0 0,0 0 2288 0,0 0 400 16,0 0 64-16,0 0 32 0,0 0-1488 0,9-2-288 15,2-1-64-15,2 0-16 0,4-1-320 0,3 1-64 16,3 0-16-16,2-1 0 0,1 1-336 0,1 0-64 16,-1 1 0-16,1-1-128 0,0 0 128 0,0 0-128 15,-2 1 0-15,-2-1 0 31,0 1-400-31,-4 1-144 0,-2 0-32 0,-1 0 0 0,-3 0-2768 0,-2 0-560 0</inkml:trace>
  <inkml:trace contextRef="#ctx0" brushRef="#br0" timeOffset="24505.51">7854 3570 33343 0,'-9'-6'1472'0,"9"6"320"0,0 0-1440 0,0 0-352 0,-6 2 0 0,6-2 0 15,-2 6 208-15,0 1-16 0,0 3-16 0,0 1 0 16,1 5 464-16,1 1 112 0,2 3 16 0,1 1 0 15,0 2-192-15,1 1-16 0,-2 1-16 0,0 1 0 16,-1 3-320-16,0-1-64 0,-2 1-16 0,1-1 0 16,0 0-144-16,0-3 0 0,0 0 0 0,2-3 128 15,2-2-400-15,1-2-96 0,0-3-16 0,2-2-11040 16,1-2-2208-16</inkml:trace>
  <inkml:trace contextRef="#ctx0" brushRef="#br0" timeOffset="24910.52">8463 3458 8287 0,'0'0'368'0,"-6"-4"80"0,-3-1-448 0,0-1 0 0,1-1 0 0,2 1 0 16,1-1 5200-16,0 0 960 0,0-1 192 0,3-1 48 16,1 0-3984-16,3 0-800 0,3 0-144 0,2 0-48 15,3 0-640-15,2 0-128 0,2-2-16 0,2 1-16 16,4 1-432-16,3 1-64 0,1-1-128 0,0 0 176 15,3 4-48-15,-1 0-128 0,-1 3 192 0,0 1-64 16,-1 2-128-16,-1 1 128 0,-1 3-128 0,-1 1 128 16,-2 1-128-16,-2 2 0 0,0-1 0 0,-2 2 0 0,-1 1-192 0,-2 0-64 15,-1 0 0-15,-1 1-16 16,-2 0-592-16,-2 2-112 16,-3-3-32-16,-1 0 0 0,-1-1-2208 0,-1-2-448 15,-2-1-96-15</inkml:trace>
  <inkml:trace contextRef="#ctx0" brushRef="#br0" timeOffset="25129.46">8714 3405 15663 0,'-4'-2'1392'0,"-2"2"-1120"16,1 0-272-16,-1 0 0 0,1 2 2912 0,0 0 528 15,-3 1 96-15,2 1 32 0,-2 3-1952 0,0 1-384 0,1 1-80 0,-1 0 0 16,0 1-448-16,1 2-96 16,0 3-16-16,2 0 0 0,-1 2-256 0,2 0-48 15,0 2-16-15,2 0 0 0,1-1-128 0,1 2-16 16,2 1-128-16,2 0 192 0,0-1-192 0,3 0 128 15,1-1-128-15,2 0 0 0,2-2 160 0,2-2-160 16,0-2 160-16,2-1-160 16,2 0-320-16,3-1-144 0,1-3-48 0,2-1 0 15,2-3-2160-15,0-1-432 0,-2 0-96 0</inkml:trace>
  <inkml:trace contextRef="#ctx0" brushRef="#br0" timeOffset="25927.1">8982 3762 4607 0,'1'-14'400'0,"2"7"-400"0,-1-2 0 0,1 2 0 16,0-1 3808-16,2 0 672 0,0 2 144 0,1 0 32 15,-1 0-1952-15,2 1-384 0,0 2-80 0,1 1 0 16,1-1-864-16,1 2-160 0,0 1-48 0,2 3 0 0,-1 0-416 0,0 1-96 16,-1 2-16-16,0 0 0 0,0 1-240 0,-3 2-48 15,-1 1-16-15,-2 1 0 0,0 0-80 0,-2 0 0 16,-1 0-16-16,-2 1 0 0,-1 2-80 0,-2-1-16 16,0 0 0-16,0 1 0 0,-1-2-144 0,1-1 128 15,-1-1-128-15,2-2 128 0,0-1-128 16,1-1 0-16,2-6 144 0,0 0-144 0,0 0 128 0,0 0-128 15,0 0 128-15,0 0-128 0,0 0 128 0,6-5-128 32,2-1 128-32,1-2-128 0,-1-2 0 0,2-1 0 0,0-1 0 0,0 0 0 0,0 0 0 0,0 1 0 15,-1 2 0-15,-2 1 0 0,-1 2 0 0,-2 1 0 16,-4 5 0-16,0 0 0 0,0 0 0 0,0 0 0 16,0 0 160-16,0 0-160 0,0 0 256 0,1 7-32 15,-2-1-16-15,0 3 0 0,0 1-208 0,1 0 0 16,-1 0 0-16,1 1 0 0,1 1 0 0,1-2 0 15,2-1 0-15,0-1 0 0,2 0 0 0,1 0 0 16,1 0 0-16,2-3 0 0,0-2 0 0,1 0 0 16,2-3 0-16,0-2 0 0,-1 1 0 0,1-2 0 0,1-2 0 0,-1-2 0 15,0-2 0-15,0-1 0 0,-1-1 0 16,0-1 0-16,1 0 0 0,-2 0 0 0,0-2 0 0,-3 2 0 16,-1-1 128-16,-2 2-128 0,0 2 0 0,0 1 144 0,-2 1-144 0,-1 1 0 15,-2 6 144-15,0 0-144 16,0 0 0-16,0 0 144 0,0 0-144 0,0 0 0 15,0 0 0-15,0 0 0 0,2 7 0 0,0 2 0 16,0-1 0-16,1 1 0 0,-1-2 0 0,0 1 0 0,0 0 0 0,1-1 0 16,2 1 0-16,-1-1-144 0,2-1 144 0,0 0 0 15,1-2 0-15,1 0 0 0,0-2 0 0,-1 0 0 16,1-2 0-16,-1 0 0 0,2-1 0 0,-2-1 0 16,1-3 0-16,-2 1 128 0,1-1-128 0,-1 0 128 15,1-3-128-15,0-1 128 0,-1 1 0 0,0-3 0 16,-2 0 0-16,0 0 0 0,0 0 224 0,-2 0 48 15,0 0 16-15,-1 2 0 0,0 1 96 0,0 2 0 16,-1 0 16-16,0 6 0 0,0 0-224 0,0 0-48 16,0 0-16-16,0 0 0 0,0 0-240 0,3 9 144 15,-1 2-144-15,0 2 128 0,-1 2-128 0,0 3 0 16,-1 2 0-16,-1 3 0 0,0 3 0 0,-1 3 0 16,-1 2 0-16,-1 3 0 0,0-1 0 0,-1 3 0 15,0 3 144-15,1-1-144 0,0 1 144 0,1-4-144 16,0-2 192-16,0-1-192 0,0-1 0 0,1-3 0 15,1-4 0-15,0-2 0 0,0-2 0 0,1-1 160 16,-1-5-160-16,1-2 128 0,0-3 0 0,1-2 0 0,-2-2 0 16,1-5 0-16,0 0 64 0,0 0 0 0,0 0 0 0,-6-5 0 15,1-2-48-15,-1-1 0 16,-1-2 0-16,1-2 0 16,-1-2-480-16,-3-1-112 0,2-3 0 0,-2-1-16 15,0-2-1648-15,0-1-336 0,-1-1-64 0,1-2-15664 0</inkml:trace>
  <inkml:trace contextRef="#ctx0" brushRef="#br0" timeOffset="26334">9052 3025 25791 0,'-3'-13'1152'0,"3"7"224"0,2 1-1104 0,0-1-272 15,0 0 0-15,2 0 0 0,1 0 1216 0,0 0 192 16,2 2 48-16,-1 2 0 0,2 0-688 0,0 2-128 16,-8 0-16-16,8 3-16 0,-1 1-208 0,0 3-32 31,-3 0-16-31,0 2 0 0,-2 2-160 0,-2 1-16 0,-2 3-16 0,-2 0 0 0,-1 3-160 0,-2-1 128 15,-1 0-128-15,1 0 128 0,-3 0-128 0,3-3 160 16,-2-2-160-16,3-1 160 0,-1-2 288 0,2 0 64 0,1-2 16 0,0-1 0 16,4-6 320-16,0 0 64 15,0 0 16-15,-1 5 0 0,1-5-528 0,0 0-96 0,0 0-32 0,5 6 0 16,0-2-272-16,3 0 160 16,1-3-160-16,4 0 128 0,1 0-128 0,2-1 0 0,3-2 144 0,1 1-144 15,2 0 128-15,1-1-128 0,1 1 128 0,1-1-128 16,1 0 0-16,-2 0 0 0,-1 0 0 0,-1-1 0 31,-1 1-1344-31,-2 0-176 0,-2 0-32 0,0 0-10032 0,-2 0-2016 0</inkml:trace>
  <inkml:trace contextRef="#ctx0" brushRef="#br0" timeOffset="27146.74">10473 3308 14735 0,'0'0'640'0,"0"0"160"0,0 0-640 0,0 0-160 0,0 0 0 0,0 0 0 15,0 0 3968-15,0 0 768 0,0 0 160 0,5 2 32 16,2-1-3008-16,1 0-576 0,0 0-128 15,3 0-32-15,0 2-672 0,3-1-144 0,0 0-32 0,6 0 0 16,1 1-176-16,0 0-32 0,-1-2-128 0,-1 1 192 16,0-1-192-16,-5 0 0 0,2 0 0 0,-1 0-160 15,-1 0-1616 1,-1 1-320-16,0 0-64 0,-2-1-12608 0</inkml:trace>
  <inkml:trace contextRef="#ctx0" brushRef="#br0" timeOffset="27303.84">10541 3526 33167 0,'0'0'2944'0,"-4"-2"-2352"16,-2 0-464-16,6 2-128 0,0 0 864 0,0 0 160 31,0 0 16-31,0 0 16 0,0 0-336 0,0 0-64 16,0 0-16-16,0 0 0 0,9 5-144 0,1-1-48 16,4 0 0-16,2 0 0 0,0-2-256 0,3 0-64 0,2 0-128 0,2-2 192 15,1-2-592-15,-1-1-128 0,1 0-32 0,0-2 0 16,1 0-2752-16,-1 0-544 0</inkml:trace>
  <inkml:trace contextRef="#ctx0" brushRef="#br0" timeOffset="28304.42">12303 2583 9215 0,'0'0'816'0,"0"0"-656"0,-1-6-160 0,0 1 0 0,1-1 1856 0,-2 3 320 16,-2-1 80-16,4 4 16 0,2-5-1040 0,1 2-208 16,-1-1-32-16,0-1-16 0,1 1 112 0,-1-2 0 15,0 2 16-15,-2 4 0 0,3-6-208 0,1 2-64 16,-4 4 0-16,3-4 0 0,-3 4-64 0,3-4 0 16,-3 4-16-16,0 0 0 0,0 0-96 0,0 0-16 15,0 0 0-15,0 0 0 0,0 0-160 0,0 0-32 16,6 8-16-16,-3 2 0 0,-1 1-208 0,0 2-32 0,0 2-16 0,-1 5 0 15,-1 4-48-15,0 4 0 0,-1 2 0 0,-1 5 0 16,0 4 16-16,0 5 0 0,0 3 0 0,-1 2 0 16,-1 6-144-16,2-9 192 15,-3 5-192-15,0 3 192 0,2 1-192 0,1 2 0 16,1 2 144-16,-1 1-144 0,2-1 0 0,2 16 0 0,1-5 0 0,1-6 128 16,1-5-128-16,1-6 0 0,0-3 128 0,0-4-128 15,2-4 144-15,-1-2-144 16,-2-6 192-16,0-5-192 0,-1-3 192 0,-1-4-192 0,1-5 192 0,-2-2-192 15,-1-3 256-15,-1-4-64 0,0-1-16 0,0-7 0 0,0 0 0 0,-5 3 0 16,-1-2 0-16,-2-2 0 0,-1 0 16 0,-1-2 0 16,-2-1 0-16,-1-2 0 0,-1 1-192 0,0-2 160 15,-2 0-160-15,2 0 160 0,-2-1-160 0,1-1 0 16,0 1 0-16,0 0 128 0,2-1-128 0,1 0 0 16,0-1 0-16,2 0 0 15,1-1-768-15,2-1-16 0,0-2-16 0,3-2 0 16,1 0-2720-16,2-2-528 0</inkml:trace>
  <inkml:trace contextRef="#ctx0" brushRef="#br0" timeOffset="28837.03">12255 2578 3679 0,'0'0'320'0,"0"0"-320"0,0 0 0 0,-1-4 0 15,1 4 3808-15,0-5 688 0,-1-1 144 0,0 2 32 16,1 4-2368-16,0 0-480 0,-1-6-96 0,1 6 0 15,0-5-832-15,0 5-144 0,0 0-48 0,2-5 0 16,-2 5-368-16,4-4-80 0,2-1 0 0,0 2-16 16,1 1 0-16,2 0 0 0,1 0 0 0,2 0 0 15,3 0 80-15,5 1 32 0,5 0 0 0,5 0 0 0,4-1-80 0,2-2-16 16,3 0 0-16,5-1 0 0,5-1 64 0,7 1 16 16,5-2 0-16,6 1 0 0,6 1 48 0,1-1 0 15,3 1 0-15,6-1 0 0,5 1-192 0,1 1-48 16,-1-2 0-16,2 2 0 0,3-1-144 0,2 1 0 15,3-1 144-15,0 1-144 0,0 0 0 0,2-3 0 16,3 2 0-16,0-1 128 0,-2 2-128 0,0-1 0 16,0 1 0-16,-7 1 128 0,-6-2-128 0,-3 2 0 15,-7 0 0-15,-5-1 0 0,-2 1 176 0,-6 0-48 16,-7-3 0-16,-4 1 0 0,-5-1 224 0,-5 2 32 16,-3-2 16-16,-6 1 0 0,-3-2-80 0,-3 3 0 15,-4 0-16-15,-2 1 0 0,-1 1-64 0,-3 0-16 16,-4 1 0-16,0-2 0 0,-6 2-224 0,-1 1 176 15,-8 0-176-15,0 0 160 16,0 0-576-16,0 0-112 0,-8 8-32 0,-4 1 0 16,-3 2-2128-16,-4 1-448 0</inkml:trace>
  <inkml:trace contextRef="#ctx0" brushRef="#br0" timeOffset="29307.04">13232 3025 10127 0,'0'0'448'0,"0"0"96"0,0 0-544 0,-6-3 0 15,0 1 0-15,-1-1 0 0,0 1 3648 0,1 1 608 16,-3 1 128-16,0 1 32 0,-1 1-2592 0,0 2-512 16,-1 1-96-16,-1 3-32 0,-1 1-528 0,1 2-96 15,1 2-32-15,1 3 0 0,0 2-128 0,1 2-16 16,2 1-16-16,1 1 0 0,2 1-80 0,2 1-16 16,1 0 0-16,3 0 0 0,1-2 16 0,3-1 0 15,0 0 0-15,3-2 0 0,2-3 128 0,0 0 32 0,0-2 0 0,2-2 0 16,1-1-96-16,2-2-16 15,-1-1 0-15,2-3 0 0,-2-2-64 0,-1-1-16 0,-1-5 0 0,-2 0 0 16,-2-4 64-16,-1 0 0 0,-2-2 0 0,-3-1 0 16,-2-3 32-16,-2 0 16 0,-1-2 0 0,-3 1 0 15,0 0-192-15,-3 1-48 0,-1 0 0 0,-2 4 0 16,0 1-128-16,-4 1 0 0,1 3 0 0,-1 2 0 16,0 2-272-16,0 2 64 0,-2 1 16 0,2 3 0 15,0 1-448 1,2 2-64-16,-1 0-32 0,4 1 0 0,3 0-2144 0,1 0-416 0,2-2-96 0</inkml:trace>
  <inkml:trace contextRef="#ctx0" brushRef="#br0" timeOffset="29619.51">13565 3149 29487 0,'-10'-8'2624'0,"10"8"-2112"15,-5-2-512-15,-1 0 0 0,1 1 512 0,-2 2 0 16,-1 3 0-16,1 0 0 0,-1 3 0 0,0 1-16 15,1 2 0-15,0 2 0 0,0 3-304 0,2 0-64 16,-1 3-128-16,3-1 192 0,1 1 16 0,1-1 0 16,2 1 0-16,1-1 0 0,0-1 32 0,3-1 0 15,1 1 0-15,1-4 0 0,1-1 48 0,0-1 16 0,1-1 0 0,1-3 0 16,2-1-48-16,1-3 0 16,-1-2 0-16,-1-2 0 0,-1-3 112 0,0-1 16 0,-1-3 0 0,0-2 0 15,-1-2 16-15,-2-3 16 16,-1-1 0-16,-3-2 0 0,0-2-176 0,-1 0-48 15,-2-1 0-15,-2 2 0 0,-2 1-64 0,1 2-128 16,-3 2 176-16,1 1-176 0,-2 3 0 0,0 3 0 0,-2 1-240 0,2 3 80 31,0 1-368-31,0 2-80 0,-1 1-16 0,2 3 0 16,-1 0-1840-16,0 2-368 0,1 1-80 0</inkml:trace>
  <inkml:trace contextRef="#ctx0" brushRef="#br0" timeOffset="29916.62">13758 2983 22111 0,'3'-14'976'0,"-1"8"208"0,1 1-944 0,2-1-240 0,0 2 0 0,1 1 0 0,0 1 2352 0,1 0 416 16,0 1 96-16,0 2 16 0,0 3-1600 0,1 0-304 15,-1 3-64-15,1 2-16 0,1 2-320 0,0 2-80 16,-1 2-16-16,1 4 0 0,0 2-64 0,0 2-16 15,-2 1 0-15,1 2 0 0,-1 3-80 0,-2 2-32 16,-1 2 0-16,-2 0 0 0,-2 0 0 0,-2 1 0 16,-2 1 0-16,-1 0 0 0,-5-1-96 0,-3-2 0 15,-4-1-16-15,-2-2 0 0,-1-3-48 0,-4 1-128 16,-1-3 192-16,-1 0-64 0,-3 0-416 0,1-1-96 16,0-1 0-16,1-2-16 15,-2-2-1568-15,3-4-304 0,-1-2-64 0,3-3-8272 0,1-4-1648 0</inkml:trace>
  <inkml:trace contextRef="#ctx0" brushRef="#br0" timeOffset="30276.15">12900 3015 25391 0,'-6'-9'1120'0,"6"9"240"0,-2-4-1088 0,2 4-272 15,-3-4 0-15,3 4 0 0,-5-3 880 0,5 3 112 16,-6 0 32-16,-2 1 0 0,-1 3 64 0,0 0 0 16,-1 3 16-16,0 2 0 0,1 2-560 0,-2 2-112 15,-2 3-32-15,2 4 0 0,-3 1-48 0,2 4-16 16,0 4 0-16,1 1 0 0,1 0-80 0,2 1 0 15,1 0-16-15,1 1 0 0,3 0-112 0,1 1-128 16,2 0 176-16,2 0-176 0,1 0 144 0,3-1-144 16,1-2 0-16,1 1 144 0,2-1-144 0,3-3 192 15,0 0-192-15,6-2 192 0,3-3-192 0,3-2 0 16,2-2-192-16,4-4 192 16,3-2-1984-16,2-3-288 0,2-4-48 0,4-3-11824 0</inkml:trace>
  <inkml:trace contextRef="#ctx0" brushRef="#br0" timeOffset="30746.1">14337 3039 28559 0,'11'-14'1264'0,"-5"7"272"15,-1 0-1232-15,2-2-304 0,1-1 0 0,-1 1 0 0,1-1 1056 0,0 2 160 16,-1 0 16-16,1 1 16 0,0 2-160 0,-2 0-48 16,1 2 0-16,-2 2 0 0,-5 1-528 0,0 0-96 15,7 2-32-15,-3 3 0 0,0 0-208 0,-3 3-48 16,-1 2-128-16,-1 1 192 0,-1 0-192 0,-3 1 128 15,-3 0-128-15,0 1 0 0,-3 2 176 0,0 0-176 16,-3-1 192-16,2-2-192 0,2-2 224 0,1-1-64 16,-1-3-16-16,2 0 0 0,1-2 416 0,3 0 80 0,4-4 0 15,0 0 16-15,0 0-16 0,0 0-16 16,0 0 0-16,0 0 0 0,0 0-320 0,9 0-64 16,1 0-16-16,1 0 0 0,2-1-224 0,1-1 144 0,3 1-144 0,0 0 128 15,2 0-128-15,1 1 0 16,1 0 0-16,0 1 0 0,-4 0 0 0,2 0 0 0,0 1 0 0,-2-1 0 15,-1 1 0-15,-1 0 0 0,-1-1 0 0,-1 1 0 16,-2 1-192-16,-1-1-80 0,-1-1-16 0,-2 1 0 31,-7-2-560-31,0 0-112 0,0 0-32 0,0 0 0 16,0 0-2528-16,0 0-512 0</inkml:trace>
  <inkml:trace contextRef="#ctx0" brushRef="#br0" timeOffset="31778.65">14693 3117 33567 0,'-8'-6'1488'0,"8"6"304"0,-3-5-1424 0,3 5-368 16,-3-4 0-16,3 4 0 0,0 0 1088 0,0 0 128 15,0 0 48-15,0 0 0 0,0 0-528 0,-4 7-96 16,0 1-32-16,1 3 0 0,2 3-480 0,1 2-128 16,1 4 0-16,3 2 0 0,-1 0 0 0,1 1 0 15,0 0 0-15,-1 1 0 0,-1 1 0 0,1-1 0 16,3 0 0-16,-2-1 0 0,0-2-208 0,-1-1-64 0,0-2-16 0,-1-1 0 31,0-3-2016-31,0-1-384 0,0 0-96 0</inkml:trace>
  <inkml:trace contextRef="#ctx0" brushRef="#br0" timeOffset="31981.64">14486 3438 34495 0,'0'0'1536'0,"0"0"304"0,0 0-1472 0,0 0-368 16,0 0 0-16,0 0 0 0,3-6 352 0,4 2 0 0,3-1 0 0,1 3 0 0,4 0-128 0,4 1-32 15,3 0 0-15,2 0 0 16,3-1 0-16,4 0-16 0,3-1 0 0,0 0 0 15,0-2-176-15,-1 1 0 0,0-1-160 0,-1 1 160 16,0-1-720-16,-1-1-48 0,0 2-16 0,-1-2-9648 16,-3 2-1936-16</inkml:trace>
  <inkml:trace contextRef="#ctx0" brushRef="#br0" timeOffset="32623.56">15320 2406 14735 0,'0'0'1312'0,"0"0"-1056"0,0 0-256 0,-3-5 0 0,1 0 1712 0,1-1 272 15,0 1 64-15,1 5 16 0,0-7-528 0,0 7-128 16,3-5 0-16,2 0-16 0,0 1-560 0,4 0-128 15,1 0 0-15,3 1-16 0,4 0-288 0,2-1-48 16,4 1-16-16,6 1 0 0,4 0-32 0,7 1-16 16,5-2 0-16,3 3 0 0,4 0 32 0,2 0 16 15,3 1 0-15,5 1 0 0,4-1-144 0,3 0-16 0,2 1-16 16,1-1 0-16,-2 0-160 0,2 0 0 0,1 0 144 0,1 2-144 16,-2-2 0-16,-4 1 128 0,-5 0-128 0,-5-1 0 15,-4-1 0-15,-6 1 0 16,-4 0 0-16,-3 0 0 0,-7 1 240 0,-4-1-32 15,-7-1 0-15,-5 0 0 0,-3 0-16 0,-4 1 0 0,-4-2 0 0,-7 1 0 16,0 0-64-16,0 0-128 0,0 0 176 0,-4 2-176 16,-6-1-320-1,-2 2-160-15,-1 2-32 0,-3 1-16 0,0 4-736 16,-2-2-144-16,-1 1-16 0,-2 1-12192 0</inkml:trace>
  <inkml:trace contextRef="#ctx0" brushRef="#br0" timeOffset="33296.99">15872 3241 24879 0,'-13'0'2208'0,"6"1"-1760"16,-2 2-448-16,-1 3 0 0,-1 2 704 0,1 2 48 0,0 0 16 0,1 1 0 15,-1 1-256-15,1 1-64 0,2 1 0 0,2-1 0 16,1 1 176-16,2 2 16 16,1 1 16-16,2 0 0 0,1-1-288 0,4 0-64 0,-2-3-16 0,4 0 0 15,2 0-32-15,2-2 0 0,2-1 0 0,2-1 0 16,0-3-48-16,2 1-16 0,-1-1 0 0,1-3 0 16,0-1-48-16,-2-1-16 0,0-1 0 0,-2-1 0 15,-1-2 0-15,-2-2-128 0,-2-1 192 0,-3-2-64 16,-2-1-128-16,-4-2 160 0,-2-1-160 0,-4-2 160 0,-2 0-416 0,-3-3-64 15,-2 1-32-15,-2-1 0 0,-3 1 16 0,-2-1 0 16,-1 1 0-16,1-2 0 0,-2 0 336 0,1-1 128 16,0-1 0-16,0 1 0 0,0-1 320 0,-1 2 48 15,2 0 16-15,3 0 0 0,0 0 128 0,3 1 16 16,3 1 16-16,3 0 0 0,3 2 48 0,2 2 16 16,3 0 0-16,4 2 0 0,2 1-448 0,4 1-96 15,2 2 0-15,3 0-16 0,1 1-176 0,2 0 0 16,-2 2 0-16,4 1-176 0,-2 1 176 0,0 1 0 15,0 1 0-15,-2 2 0 0,-2 3 0 0,-2 1 0 16,-2 4 0-16,-3 3 0 0,0 0 0 0,-4 1 0 16,-1 3 0-16,-2 2 128 0,-2 1-128 0,-1 1 0 15,-2 1 0-15,0 0 0 0,-2-1 0 0,0-1 0 16,0-3 0-16,0 0 0 16,1-3-496-16,0 0-64 0,3-3-16 0,0-1 0 15,-1-4-1664-15,3 0-320 0,1-7-80 0,0 0-11936 0</inkml:trace>
  <inkml:trace contextRef="#ctx0" brushRef="#br0" timeOffset="33578.75">16235 3137 18431 0,'0'0'1632'0,"0"0"-1312"0,0 0-320 0,0 0 0 0,-6 2 2640 0,0 1 464 16,-1 0 96-16,-1 2 0 16,1 2-2176-16,-1 2-432 0,1 1-80 0,1 2-32 15,-1 2-256-15,2 2-48 0,1-1-16 0,2 1 0 16,1 1-32-16,2-1 0 0,1 1 0 15,3-2 0-15,1 1 80 0,2-3 16 0,2 0 0 0,1-1 0 0,0-2 128 0,2-1 32 16,-1-2 0-16,3-2 0 0,0-2 64 0,-1-3 0 16,-1-2 16-16,1-1 0 0,-2-3 48 0,-1-1 0 15,-1-2 0-15,-2-3 0 0,0-3-144 0,-2-1-32 16,-2-3 0-16,-2-2 0 0,-2-2-128 0,-1 1-16 16,-3 1-16-16,-2 3 0 0,0 0-176 0,-3 3 0 15,-1 0 144-15,0 1-144 0,-3 3-144 0,1 2-112 16,1 2 0-16,-2 1-16 15,-1 3-688-15,1 3-144 0,0 2-32 0,1 1-15296 0</inkml:trace>
  <inkml:trace contextRef="#ctx0" brushRef="#br0" timeOffset="33880.33">16442 3020 29487 0,'0'-7'2624'0,"0"-1"-2112"0,1 1-512 0,0 0 0 16,1 1 1008-16,-2 6 80 0,4-4 32 0,2 1 0 16,-1 1-352-16,3 2-80 0,1 2-16 0,0 2 0 15,-1 3-224-15,1 0-64 0,1 2 0 0,0 3 0 16,0 2-32-16,0 2-16 0,-1 3 0 0,-1 1 0 16,0 2-16-16,0 3 0 0,-3 2 0 0,0 4 0 0,-3 1-16 0,-1 1-16 15,-1-1 0-15,-1 2 0 0,-5 0-48 0,0 1-16 16,-4-2 0-16,-2 0 0 0,-1-1-80 0,-4-1-16 15,-3-3 0-15,-1 0 0 0,1 1-128 0,-2-3-224 16,-3-2 48-16,1-2 16 31,-3-1-1456-31,-1-2-304 0,0-4-48 0,-3 0-9104 0,-2-4-1840 0</inkml:trace>
  <inkml:trace contextRef="#ctx0" brushRef="#br0" timeOffset="34173.33">15579 2895 28383 0,'-3'-9'1264'0,"3"9"256"0,0 0-1216 0,0 0-304 0,0 0 0 0,0 0 0 15,0 0 688-15,0 0 80 0,0 0 0 0,-5 8 16 16,0 3-272-16,-2 6-64 0,0 4-16 0,-1 3 0 15,0 3-224-15,-1 4-32 0,0 3-16 0,0 5 0 16,1 1 16-16,-1 2 0 0,3 1 0 0,1 0 0 16,1 1-48-16,2-1 0 0,2-1 0 0,2-1 0 15,3-1-128-15,3-3 0 0,1-1 144 0,4-2-144 16,4 0 208-16,1-3-16 0,3-3-16 0,3-2 0 0,3-3-32 16,2-4 0-16,2-2 0 0,2-3 0 15,2-3-752 1,3-3-160-16,0-4-16 0,5 0-14320 0</inkml:trace>
  <inkml:trace contextRef="#ctx0" brushRef="#br0" timeOffset="34564.8">16685 2756 34383 0,'4'-20'1520'0,"-1"13"320"0,2 1-1472 0,0-1-368 0,2 0 0 15,1 1 0-15,0 0 224 0,2 2-32 0,2 1 0 0,2 0 0 16,0 3 192-16,-1 1 16 0,0 2 16 0,-1 0 0 16,-1 1-288-16,-1 3-128 0,-2 1 0 0,-3 2 128 15,0 2-128-15,-5 1 0 0,0 1 0 16,-2 2 0-16,-3-1 0 0,1 0 128 0,-2 1-128 0,1-2 0 15,-1 0 0-15,1-2 0 0,-1-1 128 0,2-1-128 16,1-2 128-16,-1-1 0 16,2-2 0-16,2-5 0 0,0 0 304 0,0 0 48 0,0 0 16 0,3 5 0 15,-3-5-128-15,8 3-32 0,2-1 0 0,0 0 0 16,1-1-208-16,2-1-128 0,1 0 160 0,2-1-160 0,1 0 0 0,2 0 0 16,0 0 0-16,0 0 0 15,-2 0-336-15,1 1-176 0,-2 1-16 0,0 0-16 16,-2 0-2016-16,-1 0-384 0</inkml:trace>
  <inkml:trace contextRef="#ctx0" brushRef="#br0" timeOffset="35018.46">17864 3204 28559 0,'0'0'1264'0,"0"0"272"0,0 0-1232 0,0 0-304 0,2-5 0 0,-2 5 0 0,4-5 1280 0,4 2 192 16,-1 1 32-16,3 0 16 0,2 0-624 0,2-1-112 16,4 1-16-16,0 1-16 0,2 0-560 0,0 1-192 15,1 0 0-15,0 0 144 16,0-1-528-16,0 2-96 0,-2 0-32 0,0 1-10112 16,-1-1-2048-16</inkml:trace>
  <inkml:trace contextRef="#ctx0" brushRef="#br0" timeOffset="35205.91">17707 3428 35007 0,'0'0'1552'0,"0"0"320"0,0 0-1488 0,0 0-384 15,0 0 0-15,0 0 0 0,0 0 640 0,0 0 64 16,8 5 16-16,3 0 0 0,4 0-160 0,2 1-48 0,5-1 0 0,2 1 0 16,6-1-128-16,3 1-48 0,1-2 0 0,0 0 0 15,0 0-336-15,1-2 0 0,-1-2-192 0,1 0 64 31,2 0-2608-31,0-1-512 0</inkml:trace>
  <inkml:trace contextRef="#ctx0" brushRef="#br0" timeOffset="35972.86">19649 2827 26719 0,'0'0'2368'0,"0"-7"-1888"15,2 1-480-15,-1-1 0 0,1 2 1344 0,-2 5 192 16,0-5 16-16,0 5 16 0,0 0-80 0,0 0-16 0,0 0 0 0,0 0 0 16,-3 8-848-16,1 2-176 15,0 3-48-15,1 4 0 0,1 1-176 0,0 3-32 0,-2 2-16 0,1 3 0 16,-2 1 16-16,2 2 0 0,-2 0 0 0,1 1 0 16,0-1-192-16,-2-2 0 15,2 0 0-15,1-2 128 0,-1-2-128 0,1-1 0 0,0-1 144 0,1-1-144 16,0-3-144-16,1-1-112 0,1-4 0 15,1-1-16 1,2-2-1824-16,-1-3-352 0,4-1-80 0,3-4-7712 0,3-2-1552 0</inkml:trace>
  <inkml:trace contextRef="#ctx0" brushRef="#br0" timeOffset="36285.36">20006 2933 30463 0,'-5'-11'1344'0,"5"11"288"0,-2-5-1312 0,-1 1-320 15,-2-1 0-15,1 3 0 0,-1 1 960 0,1 1 128 16,0 2 32-16,-2 4 0 0,0 3-496 0,0 1-112 15,1 2 0-15,-1 2-16 0,1 1-496 0,0 2 0 16,2 2 0-16,2 0 0 0,-1 2 0 0,2 0 0 16,2 0 0-16,2 0 0 0,2-1 0 0,0 0 0 15,2-2 0-15,1-1 0 0,2-4 0 0,1 0 0 16,1-2 176-16,1-3-176 0,2-3 304 0,0-2-48 0,1-3-16 0,1-4 0 31,1-2 192-31,0-4 32 0,-2-2 16 0,1-3 0 0,-3-2 32 0,0-4 16 16,-2-3 0-16,-1-2 0 0,-2 1-144 0,-3 0-48 0,-5-2 0 0,-2 4 0 15,-2 0-16-15,-3 1-16 16,-1 2 0-16,-3 3 0 0,-1 1-80 0,-2 4-16 0,-4 1 0 0,0 4 0 16,-3 0-208-16,0 3-192 0,1 1 48 0,-1 3 0 31,1 3-464-31,2 1-96 0,2 1 0 0,-1 3-16 16,3 1-1808-16,2 2-352 0,4 1-80 0</inkml:trace>
  <inkml:trace contextRef="#ctx0" brushRef="#br0" timeOffset="36583.65">20459 2993 24879 0,'0'0'2208'0,"0"0"-1760"0,0 0-448 0,0 0 0 15,0 0 864-15,0 0 96 0,0 0 0 0,0 8 16 16,-1-2-16-16,1 2-16 16,0-1 0-16,0 2 0 0,0-1-368 0,1 3-80 0,0 1-16 0,1 2 0 0,-1-1-240 0,3 0-48 15,-1 1-16-15,2-2 0 0,2 1-176 0,1-2 0 16,0-2 144-16,2 0-144 0,2-2 160 0,3-3-32 15,1 0-128-15,2-3 192 0,-1-2 48 0,1-3 0 16,0-1 0-16,-1-3 0 0,0-2 288 0,-2-3 64 16,-1-4 16-16,-1-2 0 0,-4-2-96 0,0-2-32 15,-4-2 0-15,-3 2 0 0,-3 1-160 0,-4 1-16 0,-2 2-16 0,-2 0 0 16,-2 2 96-16,-2 3 32 16,-3 2 0-16,0 2 0 0,-2 2-416 0,-3 4 128 15,0 2-128-15,2 2 0 0,0 2 0 0,1 2-256 0,2 3 48 0,1 3 0 31,2 2-528-31,1 3-96 0,2 5-32 0,4 1 0 16,1-1-2720-16,4 1-560 0</inkml:trace>
  <inkml:trace contextRef="#ctx0" brushRef="#br0" timeOffset="37192.11">21180 2869 30399 0,'2'-7'2704'0,"0"0"-2160"0,-2-1-544 0,0 1 0 15,0 2 1952-15,0 5 288 0,0 0 48 0,0 0 16 16,0 0-1536-16,0 0-320 0,-6 4-48 0,1 4-16 16,0 1-384-16,1 3 0 0,-2 2 0 0,2 3 0 15,0 1 0-15,-2 4 0 0,1 0-160 0,-1 1 160 0,1-1 0 0,0 0 0 16,1 1 0-16,1-2 0 0,0-3 0 0,2-3 0 16,2 0 0-16,0-3 0 0,1-3 0 0,-1-3 0 15,-1-6 128-15,0 0-128 0,0 0 176 0,0 0-32 16,7-1 0-16,1-3 0 0,0-4 32 0,2-4 0 15,1-4 0-15,0-2 0 0,1-3-176 0,-1-2 128 16,-1 0-128-16,0-2 128 16,-2 1-128-16,0 2 0 0,-1 2 0 0,-1 4 128 0,1 1 0 0,-2 1 0 15,-1 3 0-15,-1 4 0 0,-1 0 80 0,-2 7 16 16,0 0 0-16,0 0 0 0,0 0-224 0,0 0 0 16,0 8-144-16,1 2 144 0,0 2-192 0,0 2 48 15,2 3 16-15,-1 0 0 0,0 2 128 0,1 0 0 16,2-1 0-16,0 1-128 0,1-1 128 0,0-2 0 15,3 1 0-15,0-3-128 0,0-1 128 0,0-2 0 0,0-2 0 0,2-3 0 16,2 0 0-16,0-3 0 16,1-2 0-16,0-1 0 0,2-2 128 0,1-2-128 15,3-5 128-15,2-2-128 0,0-2 128 0,0-3-128 0,0-1 128 0,-1-3-128 16,-1-3 0-16,-1 0 128 0,-2 0-128 0,-1 2 0 16,-3 0 160-16,-1 2-32 0,-2 0-128 0,-1 3 192 15,-2 1 208-15,-1 2 48 0,-2 2 0 0,-1 3 0 16,-1 1-128-16,-2 7 0 0,0 0-16 0,0 0 0 15,0 0-304-15,0 0 0 0,0 0 0 0,-3 10 0 16,1 1 0-16,0 2 0 0,0 0-240 0,1 4 80 16,0 2 160-16,-1 0 0 0,2 2-144 0,0 0 144 15,0 1 0-15,2 0 0 0,0-1 0 0,1 0 0 16,0 0-128-16,3-1 128 0,0-2 0 0,1 0 0 16,1 0-496-16,2-2-16 0,1-2-16 0,1 0 0 15,0-2-1376-15,1-2-272 0,0-4-48 0,2-3-16 16,-1-4-672-16,1-2-144 0</inkml:trace>
  <inkml:trace contextRef="#ctx0" brushRef="#br0" timeOffset="37614.74">22099 2945 2751 0,'-1'-19'128'0,"0"11"16"15,0 0-144-15,0-1 0 0,-1 0 0 0,1 1 0 0,0 1 6544 0,1 1 1280 16,-2 1 256-16,2 5 48 0,0 0-5616 0,0 0-1120 16,0 0-240-16,0 0-32 0,-4 3-656 0,0 3-128 15,1 2-16-15,0 4-16 0,-1 4-304 0,2 2 0 0,0 3 0 0,0 1 0 16,-1 1 128-16,0 3-128 0,1 0 144 0,1-1-144 15,1 0 128-15,0 0-128 16,0 1 0-16,1 0 144 0,1-3-144 0,1-2 0 16,-2-2 144-16,2-2-144 0,-1-3 144 0,0-3-144 15,1-2 192-15,0-2-192 0,-3-7 256 0,0 0-64 16,0 0-16-16,0 0 0 0,0 0 96 0,3-7 32 0,-1-4 0 0,1-3 0 16,-2-5-112-16,-1-2 0 0,0-2-16 0,-1-2 0 15,-2-4-176-15,1-3 0 0,0-3 144 0,0-1-144 16,1-2 0-16,0 1 144 0,1-1-144 0,2 2 0 15,2 1 160-15,2 3-160 0,-1 1 128 0,2 6-128 16,0 2 192-16,1 2-32 0,1 2-16 0,0 3 0 16,1 1-144-16,1 3 128 0,1 2-128 0,1 4 128 0,0 0-128 0,1 5 0 15,1 2-160-15,-1 3 160 0,0 0-128 0,0 3 128 16,-2 1 0-16,-1 3-144 0,0 2 144 0,-4 2 0 31,-2 3-144-31,-3 0 144 0,-2 2 0 0,-2 1-176 0,-4 0 176 0,-3 1-128 0,-3 0 128 0,-2 1 0 16,-4 0 0-16,1 0 128 0,-1-1-128 0,1-2 0 15,1-1 0-15,0-2 0 0,1-1-304 0,2-2-16 16,2-1-16-16,2 0 0 16,3-3-1840-16,3 0-384 0,1 0-64 0,6 0-12448 0</inkml:trace>
  <inkml:trace contextRef="#ctx0" brushRef="#br0" timeOffset="37942.98">22763 3024 30399 0,'0'0'2704'0,"0"0"-2160"15,0 0-544-15,-2-4 0 0,-2-1 544 0,-3 2 0 16,-2 0 0-16,-2 0 0 0,-2 3 288 0,-1 1 48 16,-3 2 16-16,0 1 0 0,-3 2-384 0,0 2-64 15,0 1 0-15,1 0-16 0,-2 1-240 0,2 1-64 0,1 1 0 0,3 1 0 16,2 0-128-16,2 1 0 0,2-1 0 0,3-1 0 16,3 0 0-16,2 0 0 0,2 0 0 0,2-1 0 15,4-1 0-15,3-1 192 0,2-1-192 0,2-3 192 16,2-2-48-16,0 0 0 0,2-3 0 0,-1-3 0 15,2-2 16-15,0-1 0 0,0-2 0 0,-2-1 0 16,-1 0-32-16,-3 1-128 0,-2 2 192 0,-1 1-64 16,-3 1 96-16,-1 2 16 0,-6 2 0 0,0 0 0 15,0 0 16-15,0 0 16 0,1 8 0 0,-1 3 0 16,0 3-272-16,0 0 0 0,0 0 0 0,2 1 0 16,0-1 0-16,3 0 0 0,1-1 0 0,0-1 0 0,2-1 0 0,1-1 0 15,4-1 0-15,2-1 0 16,3 0-752-16,4-2-256 0,4 0-48 0</inkml:trace>
  <inkml:trace contextRef="#ctx0" brushRef="#br0" timeOffset="39259.51">2748 5652 15663 0,'0'0'1392'0,"0"0"-1120"0,0 0-272 0,0 0 0 15,0 0 1200-15,0 0 176 0,5-5 32 0,3 2 16 16,1 1-112-16,2 1-32 0,3-1 0 0,3-1 0 16,4 1-64-16,2-1-32 0,4 1 0 0,0-3 0 15,0 1-352-15,0-2-64 0,2 1 0 0,-1-1-16 16,1 1-416-16,-1-1-80 0,-2 2 0 0,-1-1-16 15,-2 0-240-15,-2 2 128 0,-3-2-128 0,-2 2 0 16,-2 0 192-16,-2 1-64 16,-2-2-128-16,-4 2 192 15,-6 2 96-15,0 0 16 0,0 0 0 0,-3-4 0 0,-4-1 16 16,-2 3 0-16,-3 0 0 0,-1 1 0 0,-2 1-128 0,-4 1-32 16,-2 0 0-16,-2 2 0 0,0 2-160 0,-2 1 0 15,-3 2 144-15,-3 1-144 0,-2 1 0 0,-2 1 0 16,-1 0 0-16,1 1 0 0,2 1 0 15,2 0 0-15,1 0 0 0,4 1 0 0,2 0 0 0,3 0 0 0,3 1 0 0,3-1 0 16,0-1 0-16,4 0 0 0,4-1 0 16,1 0 0-16,2-1 0 0,3 0-160 15,3 0 160-15,1-1 0 0,2 0 0 0,0-1-128 16,3 0 128-16,2-3 0 0,0 0 0 0,4-3 0 0,0-2 0 0,3 0 0 16,-1-1 320-16,1-1-16 0,-1-3-16 15,1 1 0-15,-1-1 96 0,-2 0 32 16,-3-2 0-16,-2 1 0 0,-2-2 128 0,-3 1 32 15,-2-1 0-15,-2-1 0 0,-2 1-64 0,-3-1-16 0,-3 0 0 0,-2 1 0 16,-2 0-320-16,-1 0-176 0,-3 2 192 16,2 1-192-1,-1 1-224-15,-1 4-160 0,3 3-16 0,-2 0-16 16,2 1-624-16,3 1-128 0,1 2-32 0,1 1 0 16,0 1-2816-16,4 1-560 0</inkml:trace>
  <inkml:trace contextRef="#ctx0" brushRef="#br0" timeOffset="39744.25">3140 5837 26719 0,'0'0'2368'0,"0"0"-1888"15,0 0-480-15,0 0 0 0,0 0 1568 0,0 0 224 16,0 0 32-16,0 0 16 0,0 0-800 0,-4 8-144 16,1 6-48-16,-1 0 0 0,0 1-592 0,1 4-112 15,1 2-16-15,0 2-128 0,0 1 192 0,1 3-192 16,0-1 192-16,1 0-192 0,-1 1 176 0,0-1-176 15,1 1 160-15,1-1-160 0,0-1 0 0,1 0 128 16,0-2-128-16,2-2 0 0,-1-2 0 0,-1-1 128 0,0-4-128 0,0-2 0 16,1-2 192-16,-2-2-48 0,0-3-16 0,-1-5 0 15,0 0 64-15,0 0 16 16,0 0 0-16,0 0 0 0,0 0 32 0,0 0 0 16,-5-6 0-16,3-4 0 0,-1-2-112 0,-3-4 0 15,0-1-128-15,-2-4 192 0,0-2-192 0,0-4-160 16,1 0 32-16,2-3 0 0,-1-1 128 0,2 2-128 15,1 0 128-15,2 2-128 0,0 0 128 0,2 3 0 16,3 3 0-16,0 1 0 0,0 2 0 0,3 2 0 0,1 4 0 0,1 1-128 16,0 0 128-16,2 2-128 0,3 3 128 15,-1 0-128-15,1 2-48 0,0 2 0 0,1-1 0 0,-2 5 0 16,-1 0 176-16,0 1 0 0,-3 1 0 0,-1 3 0 16,-1 1 0-16,-2 1 0 0,-2 0 0 0,-1 2-192 15,0 0 192-15,-5 2 0 0,-1-1 0 0,-3 0 0 16,-1-1 0-16,1-1 0 0,-3-3 0 0,-1 1 0 15,1 0 0-15,-1-1 176 0,-1 1-176 0,1-1 192 16,0-2-192-16,1 1 0 0,2-2 0 0,1 1 0 16,-1-2-1280-16,2-1-320 15,6-2-80-15,0 0-8784 0,0 0-1760 0</inkml:trace>
  <inkml:trace contextRef="#ctx0" brushRef="#br0" timeOffset="39934.54">3474 5827 28671 0,'0'0'1280'0,"0"0"256"0,0 0-1232 0,0 0-304 16,3-6 0-16,-3 6 0 0,0 0 1296 0,0 0 208 16,0 0 32-16,0 0 16 0,0 0-528 0,3 9-96 15,0 1-32-15,0 2 0 0,-1 1-512 0,0 3-128 16,-2 1 0-16,1 1-16 0,-1-1-112 0,0 1-128 16,1 0 176-16,0-1-176 0,2 1 128 0,-2-2-128 15,1 1 0-15,0-1 0 0,1 1 0 0,1-3 0 0,0-2 0 0,0 0 0 31,1-1-1616-31,0-1-384 0,2-2-80 0</inkml:trace>
  <inkml:trace contextRef="#ctx0" brushRef="#br0" timeOffset="40183.4">4029 5662 19343 0,'0'0'1728'0,"1"-5"-1392"0,0 0-336 0,1-1 0 0,2 1 3568 0,1-1 640 15,2 1 128-15,2 0 16 0,-2 1-3136 0,7 0-624 16,-1-1-128-16,2 2-16 0,2 0-256 0,0-1-64 16,2 2 0-16,1 1 0 0,0 0-128 0,-1 1-256 15,1 1 64-15,0 0 16 16,0 0-2224-16,-3 1-448 0,-2 2-96 0</inkml:trace>
  <inkml:trace contextRef="#ctx0" brushRef="#br0" timeOffset="40355.25">4093 5808 31327 0,'0'0'2784'0,"0"0"-2224"16,0 0-560-16,0 0 0 0,0 0 768 0,0 0 32 15,0 0 16-15,0 0 0 0,0 0 48 0,0 0 16 0,0 0 0 0,6 6 0 16,2-2-496-16,4-1-112 15,0 1-16-15,6-2 0 0,2 0-48 0,2-1-16 16,0 0 0-16,3-2 0 16,5-1-576-16,-1-1-128 0,1-2-32 0,1 1-10704 0,0-2-2128 0</inkml:trace>
  <inkml:trace contextRef="#ctx0" brushRef="#br0" timeOffset="41042.56">6309 5293 12895 0,'-3'-11'1152'16,"3"11"-928"-16,0-5-224 0,-2-2 0 0,2 1 2224 0,-2 0 400 16,-4 2 64-16,0 0 32 15,-1 1-960-15,0 2-192 0,1 1-32 0,-4 1-16 0,0 2-304 0,-1 3-48 16,0 3-16-16,-2 3 0 0,1 2-576 0,-4 4-128 15,1 0-32-15,-3 3 0 0,2 2-80 16,-1 4-16-16,1 1 0 0,1 1 0 16,2 0-176-16,3 0-144 0,2 2 192 0,2-1-192 15,3-2 0-15,2 1 0 0,2-2 0 0,3 0 0 16,2-4 192-16,2-1-64 0,2-2 0 0,2-4-128 0,3-1 416 0,-2-3-32 16,2-1 0-16,2-4 0 0,-1-1 96 0,2-4 16 15,1-2 0-15,-3-2 0 0,2-3-112 0,-3-1-32 16,-1-3 0-16,-1-2 0 0,-2-1 96 0,-3-2 0 15,0-3 16-15,-5 1 0 0,0-2-32 0,-3 0-16 16,-2 0 0-16,-2 0 0 0,-4 1-112 0,-2 1-32 16,-2 2 0-16,-2 1 0 0,-2 3-272 0,-2 2 0 15,-2 3 128-15,0 1-128 0,1 2 0 0,0 2-256 16,1 1 64-16,2 2 0 16,0 2-368-16,4 0-64 0,2 2-16 0,3 1 0 15,0 0-1760-15,4 2-352 0,2 1-80 0,4-1-12720 0</inkml:trace>
  <inkml:trace contextRef="#ctx0" brushRef="#br0" timeOffset="41356.11">6591 5458 19343 0,'0'0'1728'0,"-3"-5"-1392"0,-1 0-336 0,1 2 0 16,3 3 2416-16,-7 0 400 0,2 1 96 0,-3 2 16 16,1 3-1440-16,-1 3-272 0,0 2-64 0,3 1-16 15,-2 1-704-15,4 1-144 0,-1 2-32 0,2 0 0 16,1 2-256-16,2 1 128 0,4 3-128 0,0-2 0 0,1 0 0 0,2-1 0 15,3 0 0-15,2-2 0 16,1-2 208-16,0-3-64 0,2-2-16 0,0-2 0 0,1-1 176 16,0-4 16-16,2-2 16 0,1-1 0 15,-3-4 208-15,3-4 32 0,-1-2 16 0,-1-2 0 0,-1-3 48 0,-3-4 0 16,-2-3 0-16,-2-1 0 0,-3-1-128 0,-4 0-32 16,-3-3 0-16,-3 1 0 0,-4-2-112 0,-2 2-32 15,-3 2 0-15,-3 2 0 0,-3 3-80 0,0 4 0 16,0 3-16-16,-1 4 0 0,1 3-240 0,-2 3 0 15,0 3-192-15,0 3 192 16,0 1-656-16,2 4-32 0,1 3 0 0,3 2 0 16,1 3-1808-16,4 0-352 0,3 2-80 0,3 1-16 0</inkml:trace>
  <inkml:trace contextRef="#ctx0" brushRef="#br0" timeOffset="41778.46">7468 5365 23375 0,'0'0'1024'0,"-3"-6"240"0,1 0-1008 0,3-2-256 16,3 0 0-16,-1 1 0 0,-2-1 1840 0,-1 1 320 15,0 7 64-15,0-4 16 0,-2-2-432 0,2 6-80 16,0 0 0-16,0 0-16 0,0 0-1072 0,0 0-224 15,-2 8-32-15,2 3-16 0,0 1-96 0,1 2-16 16,0 2 0-16,1 1 0 0,0 4-256 0,0 2 128 16,1 1-128-16,0 0 0 0,0 0 128 0,1-1-128 15,-1 0 0-15,0 1 0 0,2-2 0 0,-1-1 128 0,-1-2-128 0,2-1 0 16,-1-3-160-16,0-1-144 16,0-2-16-16,0-1-16 15,-2-1-2416-15,-1-2-496 0</inkml:trace>
  <inkml:trace contextRef="#ctx0" brushRef="#br0" timeOffset="41982.24">7274 5558 27647 0,'-5'-4'2448'0,"-1"0"-1952"0,2-2-496 0,-1 1 0 16,2-1 1648-16,3 6 224 0,0 0 48 0,0 0 16 16,3-5-1264-16,4 1-256 0,2 1-48 0,4 0-16 15,4 0-224-15,5 1-128 0,5-1 128 0,3 0-128 16,3-1 176-16,1 1-48 0,-1-1 0 0,1 1 0 15,2 0-128-15,-1-1 0 16,-1-1 0-16,0 0 0 16,2-1-832-16,0 0-32 0,0-1-16 0,1 1 0 0,-2-1-2512 0,-1 0-512 0</inkml:trace>
  <inkml:trace contextRef="#ctx0" brushRef="#br0" timeOffset="42200.98">8009 5286 9215 0,'0'0'816'0,"0"-7"-656"15,-2 0-160-15,1 3 0 0,-1-2 4688 0,1 1 912 16,1 5 176-16,0 0 48 0,0 0-3008 0,0 0-608 15,0 0-112-15,0 0-32 0,0 0-960 0,0 0-192 16,0 0-32-16,1 5-16 0,2 4-480 0,-3 2-80 16,0 2-32-16,0 3 0 0,1 1-112 0,-1 2-32 15,0 1 0-15,0 3 0 0,-1 3 0 0,1 2-128 16,0-1 192-16,0 2-64 0,0-1-128 0,2-2 0 16,0 0 0-16,1-1 128 0,1-2-128 0,1-2 0 0,1-3 0 0,-1 0 0 31,2-4-1248-31,0-1-288 0,2-2-48 0,2-2-16 15,1-3-1088-15,0-3-240 0,1-3-32 0</inkml:trace>
  <inkml:trace contextRef="#ctx0" brushRef="#br0" timeOffset="42515.01">8327 5348 31903 0,'0'0'1408'0,"-5"-4"304"0,2-1-1376 0,-1 2-336 0,-2 1 0 0,1 2 0 15,-2 2 704-15,2 1 64 0,-1 2 0 0,1 1 16 16,-2 1-336-16,1 4-64 0,3 1 0 0,1 4-16 0,0 1-368 0,1 3 0 15,1 1 0-15,1 1 0 0,0-1 0 0,2 0 0 16,3 2 0-16,0-2 0 0,3 0 0 0,0-1 0 16,3-1 0-16,-1-1 0 0,1-4 0 0,0-3 176 15,0-2-48-15,1-3 0 0,2 0 336 0,-1-4 64 16,-1-3 16-16,2-2 0 0,-3-3 112 0,0-4 32 16,0-3 0-16,-1-2 0 0,-1-3-144 0,-1-1-32 15,-3 0 0-15,0-3 0 0,-3-1-176 0,-2-2-32 16,-1 0-16-16,-2 1 0 0,-3 2-96 0,1 2 0 15,-1 2-16-15,-2 3 0 0,-1 2-176 0,-1 2 160 16,0 2-160-16,-2 2 160 0,-3 2-160 0,2 3-224 16,-2 1 48-16,0 1 16 15,-2 2-400-15,2 2-80 0,2 2 0 0,1 0-16 16,1 2-1648-16,3 2-336 0,0 0-64 0,4 0-13104 0</inkml:trace>
  <inkml:trace contextRef="#ctx0" brushRef="#br0" timeOffset="42797.92">8656 5470 21135 0,'0'0'928'0,"1"9"208"0,0 3-912 0,0 0-224 0,0 0 0 0,1 2 0 16,0-1 1104-16,1 1 176 0,0 0 48 0,0 2 0 0,2 0-32 0,0 0 0 15,2-3 0-15,0-1 0 16,2 1-320-16,4-2-64 0,1-1-16 0,1-2 0 16,2-2 0-16,1-1-16 0,1-5 0 0,1-1 0 15,-2-3-160-15,1-1-16 0,0-4-16 0,-2-2 0 0,0-3-48 0,-3-3-16 16,-2 0 0-16,-1-2 0 0,-3-1-160 0,-2-2-16 15,-3-1-16-15,-2-1 0 0,-3-1-176 0,-2 2-16 16,-1 2-16-16,-3 1 0 0,-2 3-32 0,-1 3-16 16,-1 2 0-16,-1 3 0 0,0 3-176 0,-1 2 0 15,-2 3 144-15,1 2-144 0,-1 1 0 0,2 3-320 16,1 0 64-16,1 2 16 16,-3 3-432-16,6 3-96 0,1 4 0 0,1 1-16 15,2 2-1728-15,4 0-352 0,4-1-64 0,4-2-12432 0</inkml:trace>
  <inkml:trace contextRef="#ctx0" brushRef="#br0" timeOffset="42985.21">9377 5539 36287 0,'5'-11'1600'0,"-2"5"336"0,0-1-1552 0,3 0-384 0,0-1 0 0,4 0 0 15,-1 2 304-15,4-1-32 0,3 1 0 0,1 0 0 16,2 2-48-16,1 0-16 0,1 1 0 15,0 0 0-15,-1 2-352 0,2 2-80 0,3 1-16 0,-2 1 0 32,-1 1-2752-32,-1-1-544 0</inkml:trace>
  <inkml:trace contextRef="#ctx0" brushRef="#br0" timeOffset="43126.8">9498 5706 30399 0,'0'0'1344'0,"-5"0"288"0,-1 0-1312 0,6 0-320 16,0 0 0-16,0 0 0 0,0 0 1152 0,0 0 176 15,0 0 16-15,0 0 16 0,0 0-784 0,7 6-176 16,2-1-16-16,3-1-16 0,4-1-32 0,4 1 0 16,4-2 0-16,5 0 0 0,5-1-336 0,3-2 0 15,3-1-160-15,1-2-11008 16,-2-3-2208-16</inkml:trace>
  <inkml:trace contextRef="#ctx0" brushRef="#br0" timeOffset="43548.99">10772 5130 36399 0,'-4'-9'1600'0,"4"9"352"0,-6-3-1568 0,3 2-384 15,0-1 0-15,3 2 0 0,-4-2 512 0,4 2 32 16,-3 3 0-16,0 3 0 0,-1 1-352 0,2 4-192 15,1 4 192-15,1 1-192 0,1 3 0 0,0 2 0 16,0 2 0-16,2 2 0 0,-2 2 0 0,1 8 0 16,-1 1 128-16,0-2-128 0,0-1 0 0,0-2 128 15,0-4-128-15,2-1 0 0,-1-2 176 0,0-2-176 16,0-2 160-16,3-3-160 0,-3-1 0 0,2-2-128 16,2-2-16-16,-1-2 0 15,2-2-2272-15,-2-3-448 0,2-1-80 0,2-4-11280 0</inkml:trace>
  <inkml:trace contextRef="#ctx0" brushRef="#br0" timeOffset="43877.63">11217 5159 28559 0,'-4'-5'2544'0,"1"-1"-2032"0,0 1-512 0,-2 0 0 16,0 2 1200-16,-2 1 144 0,-1 2 16 0,-1 1 16 16,-2 2-480-16,-2 4-112 0,0 1-16 0,-1 5 0 15,-1 2-496-15,-1 3-96 16,0-1-32-16,-1 4 0 0,2 3-144 0,0 3 0 15,2-1 0-15,2 3 0 0,2 3 0 0,3-1 0 0,1 1 0 0,4-1 0 16,2-1 0-16,3-4 0 0,1-2 0 0,3-2 0 16,4-2 0-16,0-2 160 0,2-2-32 0,2-2-128 0,1-6 496 0,2-1-16 15,0-3 0-15,0 0 0 0,-2-5-80 0,1-4-16 16,-4-1 0-16,-1-2 0 0,-2-2-16 0,-1-1-16 16,-1-1 0-16,-2-1 0 0,-3-2 48 0,-2 1 16 15,-1-2 0-15,-2-1 0 0,-2 1-160 0,-3 1-48 16,-1 1 0-16,-2 2 0 0,-2 1-208 0,-1 2 176 15,-5 2-176-15,2 3 160 0,-1 1-160 0,0 2 0 32,-2 3-192-32,2 1 192 0,-1 2-464 0,1 1 16 0,0 2 16 0,3 0 0 15,1 0-1296-15,3 1-272 0,4 0-48 0,4-2-9216 0,1-1-1824 0</inkml:trace>
  <inkml:trace contextRef="#ctx0" brushRef="#br0" timeOffset="44207.59">11555 5324 33167 0,'0'0'2944'0,"-3"-4"-2352"0,-1-1-464 0,-2 3-128 16,1 1 240-16,-2 2 16 0,-1 2 16 0,0 3 0 15,-2 2 112-15,0 1 0 0,0 2 16 0,0 3 0 16,1 0-256-16,1 4-144 0,2 1 160 0,0 3-160 16,2 1 0-16,2 1 0 0,1-1 0 0,2-1 0 15,1 0 0-15,3-1 0 0,3-1 0 0,2-1 0 16,1-2 0-16,2-2 128 0,2-3-128 0,0-2 144 15,0-2 96-15,2-3 16 0,0-3 0 0,2-2 0 16,-3-1 224-16,-1-5 48 0,-1-4 16 0,-2-2 0 0,-2-3 48 0,-1 0 16 16,-1-3 0-16,-2-1 0 0,-2-3-112 0,-2-3-32 15,-2-1 0-15,-2 0 0 0,-3-1-208 0,-1 3-32 16,-3 2-16-16,-2 1 0 0,-3 1-48 0,-2 3-16 16,0 1 0-16,-2 4 0 0,0 2-272 0,0 3-64 15,-1 0-16-15,-2 3 0 16,1 0-288-16,3 5-48 0,0 3-16 0,3 1 0 15,1 3-1664-15,2 1-336 0,2 0-64 0,3 0-13088 0</inkml:trace>
  <inkml:trace contextRef="#ctx0" brushRef="#br0" timeOffset="44803.7">11994 5311 23951 0,'0'0'2128'0,"0"0"-1696"16,0 0-432-16,0 0 0 0,0 0 2144 0,0 0 352 0,1 8 64 0,-1 0 0 15,-1 1-1440-15,-1 2-288 0,-1 0-64 0,-1 2-16 16,1 2-352-16,-1 2-64 0,-1 3-16 0,1 1 0 16,0 1-128-16,0 1-16 0,1-2-16 0,1 0 0 15,0-1-160-15,0-3 0 0,2 1 0 0,-1-3 128 16,1-2-128-16,0-2 128 0,0-2-128 0,1-3 128 16,-1-6 64-16,0 0 16 0,0 0 0 0,0 0 0 15,0 0 304-15,6-9 64 0,-4-3 16 0,3-2 0 16,-1-3-96-16,1-3-32 0,2-3 0 0,1-2 0 0,-1-4-320 0,2 1-144 15,1 0 128-15,0 1-128 0,-1-1 0 0,0 3 0 16,-1 2 0-16,0 3 0 0,-1 3 0 0,-1 4 0 16,-1 3 0-16,-1 4 0 15,-4 6 0-15,0 0 0 0,0 0 0 0,0 0 0 0,6 6 0 0,-1 3-192 32,-2 3 32-32,2 3 16 0,0 0 144 0,0 0-160 0,-1 4 160 0,1 2-160 0,-1 2 160 0,1 1 0 15,2 0-144-15,0 0 144 0,-1-4 0 0,2 1 0 16,0-1 0-16,-1-2 0 0,2-4 0 0,1-2 0 15,-2-2 0-15,2-2 0 0,1-3 0 0,-1 1 0 16,-1-4 192 0,2-2-64-16,0-3 32 0,0-3 0 0,2-2 0 0,-1-1 0 0,1-4 32 0,0-1 0 15,1-5 0-15,1-1 0 0,0-5-64 0,0 1-128 0,0-1 192 0,-2 1-64 16,0-1 16-16,-3 2 0 0,-1 2 0 0,-1 3 0 16,-2 2 112-16,0 2 32 0,-3 2 0 0,0 3 0 15,-1 3-48-15,0 0-16 0,-2 6 0 0,0 0 0 16,0 0-224-1,0 0 0-15,0 0 0 0,0 11 0 0,0 1-144 0,0 2 144 0,0 2-208 0,0 0 80 16,-2 2 128-16,2 2 0 0,2 3 0 0,-1 1-128 16,0 1 128-16,1 0 0 0,2-2 0 0,1 0 0 15,0-1 0-15,2-1-128 0,-1 0 128 0,2-3-128 32,2-1-320-32,-1-3-64 0,1-1-16 0,0-2 0 0,2-2-1712 0,-1-1-320 0,1-4-80 0,0-3-8624 15,0-3-1728-15</inkml:trace>
  <inkml:trace contextRef="#ctx0" brushRef="#br0" timeOffset="45210.41">12850 5282 33167 0,'-14'-12'1472'0,"9"7"304"0,1-1-1424 0,0 1-352 15,0 0 0-15,-1 3 0 0,5 2 688 0,-6 0 64 16,6 0 16-16,-5 4 0 0,-1 2-240 0,2 4-32 16,-1 4-16-16,2 2 0 0,1 1-480 0,-1 3 0 15,0 2 0-15,2 3 0 0,1 3 0 0,0 1 0 16,3 2 0-16,-2-1 0 0,2 0 0 0,-2-1 128 15,1 0-128-15,0-2 0 0,2-2 128 0,-1-3-128 16,-1-3 0-16,2-2 144 0,-1-4 0 0,0-2 0 16,0-2 0-16,1-2 0 0,-4-7 80 0,0 0 16 15,0 0 0-15,0 0 0 0,5-7 288 0,0-3 64 0,-1-3 16 16,-1-5 0-16,1-3-176 0,-1-5-48 16,-1-4 0-16,0-3 0 0,-1-4-256 0,2-4-128 0,-2 2 128 0,2-1-128 15,-2-1 0-15,2 1 128 16,1-1-128-16,0 3 0 0,1 4 128 0,-1 5-128 0,1 3 128 15,2 5-128-15,0 3 0 0,-1 2 0 0,2 4 0 16,1 3 0-16,0 3 0 0,0 1-144 0,2 3 144 0,2 2-208 16,1 2 48-16,-1 2 16 0,-1 1 0 15,0 2 0-15,-2 1 144 0,-1 0-160 0,-1 3 160 0,-3 3-160 16,0 0 160-16,-2 0 0 0,-3 2-144 0,-1-1 144 0,-1-1 0 16,-3 2 0-16,-1-1 0 0,-3 2 0 0,-2-3 0 0,-2 1 128 15,-2 0-128-15,-2-2 128 0,-1-2-128 0,0-1-224 16,0-2 48-16,1 0 16 31,2-1-1648-31,1-2-336 0,1 1-64 0</inkml:trace>
  <inkml:trace contextRef="#ctx0" brushRef="#br0" timeOffset="45554.58">13296 5273 15663 0,'0'0'1392'0,"0"0"-1120"15,-6-2-272-15,1 1 0 0,-2 1 4624 0,-1 2 880 16,-2 2 160-16,-1 1 32 0,-1 3-4160 0,-1 3-832 0,0 1-160 0,1 2-32 16,0 2-384-16,2 0-128 0,1 2 0 0,1 0 144 15,3 2-144-15,0 0 0 16,2 1 0-16,2-2 0 0,2-3 0 0,2 0 0 0,2-3 0 0,1-2 0 16,2-1 224-16,3-4 16 15,-1 0 0-15,2-3 0 0,2-2 208 0,1-1 64 16,1-3 0-16,0-2 0 0,1-1-160 0,0-4-32 0,0-3 0 0,-2-2 0 15,-1-1-80-15,-1 1-32 0,-2-1 0 0,-2 2 0 0,-1 3 96 16,-3 2 16-16,-2 2 0 0,-3 7 0 16,0 0 48-16,0 0 16 0,0 0 0 0,0 0 0 0,-2 8-384 0,0 3 0 15,0 2 0-15,2 2 0 16,1 0-144-16,2 2 144 0,2 0-160 0,1-1 160 0,3-2 0 0,2 0 0 16,1-2-128-16,1 0 128 0,2-1-304 0,0-1-16 15,1-2 0-15,3-1 0 16,2-2-2624-16,2-1-544 15</inkml:trace>
  <inkml:trace contextRef="#ctx0" brushRef="#br0" timeOffset="46430.74">3068 7306 29087 0,'-11'-2'1280'0,"11"2"272"0,0 0-1232 0,-6-1-320 15,6 1 0-15,0 0 0 0,0 0 240 0,0 0-16 16,0 0 0-16,7 0 0 0,4 0 32 0,2 0 16 0,3 0 0 0,3 0 0 16,4-1 80-16,5-1 16 15,3-1 0-15,2 1 0 0,1-1 16 0,1 0 0 16,1-2 0-16,-2 1 0 0,-4-1-112 0,-3 2-16 0,-1 0 0 0,-4 1 0 16,-2-1-64-16,-6 1-32 0,-2 0 0 0,-2 0 0 15,-4 0 128-15,-6 2 32 0,0 0 0 0,0 0 0 16,-4-6 128-16,-4 1 48 0,-2-2 0 0,-2 2 0 15,-2-1-240-15,-7 2-64 0,-3 0 0 0,-4 2 0 16,-2 1-192-16,-3 1 128 0,-3 2-128 0,0 3 0 16,0 0 0-16,-2 3 0 0,1 2 0 0,0 1 0 15,-1 2 0-15,0 0 0 0,-3 1 0 0,0 1-160 16,2 0 160-16,4 1 0 0,3-1 0 0,4 1 0 0,4 1 0 0,5-2 0 16,3 0 0-16,5-2 0 0,3 0 0 0,4 0 0 15,3 2 0-15,3-2 128 0,2 0-128 0,4-1 0 16,2 0 0-16,4-1 0 0,3-1 128 0,1-2 0 15,3-2 0-15,1 0 0 0,0-3 128 0,-1-2 16 16,0-1 16-16,-2-1 0 0,-3-1 48 0,-2-1 16 16,0-1 0-16,-4-1 0 0,-4-3 32 0,0 0 16 15,-3 0 0-15,-1-1 0 0,-3 0-32 0,-1 0-16 16,-1 2 0-16,-3-2 0 0,-1 1-352 0,-1 1 128 16,-2 2-128-16,-2 1 0 15,0 0-464-15,-2 3-176 0,1 2-16 0,1 4-16 16,0 0-1760-16,1 2-336 0,2 0-80 0,-1 3-12928 0</inkml:trace>
  <inkml:trace contextRef="#ctx0" brushRef="#br0" timeOffset="46853.4">3200 7638 28559 0,'0'0'2544'0,"0"0"-2032"0,0 0-512 15,0 0 0-15,0 0 928 0,3 7 96 0,-1 1 0 0,0 1 16 16,1 0-208-16,-1 4-64 0,0 1 0 0,1 2 0 15,1 2-320-15,-1 1-64 0,0 0 0 0,0 2-16 16,1 2-128-16,-1-1-32 0,1 0 0 0,0 2 0 16,-1 0-80-16,0-1-128 0,0-1 176 0,0 0-176 15,0-2 176-15,0-2-176 0,0-1 160 0,-1-4-160 16,1-2 176-16,0-1-176 0,0-3 192 0,-3-7-192 16,0 0 272-16,0 0-48 0,0 0-16 0,0 0 0 15,0 0 272-15,0 0 48 0,-4-6 16 0,1-3 0 0,0-3 32 0,-1-2 16 16,2-5 0-16,0-2 0 0,1-2-272 0,0-3-64 15,0-3-16-15,1 1 0 0,1-1-240 0,1 0 176 16,0 1-176-16,3 1 160 0,0 4-160 16,2 1 0-16,0 1 0 0,2 4 0 0,1 0 0 0,0 4 0 0,-1 2-224 0,1 2 80 15,1 3 144-15,-1 1-208 16,0 2 80-16,-1 1 128 0,0 1-160 0,-1 2 160 16,-1 1 0-16,-1 2-144 0,0 2 144 0,-2 0-208 15,0 3 80-15,0 1 128 0,-1 1-176 0,-2 1 176 16,-1 1-128-16,-2 2 128 0,-1 0-128 0,-3 1 128 0,0-1-128 0,-2-1 128 15,-2 1-192-15,-1-1 64 16,0-2 0-16,0 0 0 16,-1 0-368-16,0-1-64 0,0-1-16 0,0-1 0 15,1-1-2864-15,1-3-576 0</inkml:trace>
  <inkml:trace contextRef="#ctx0" brushRef="#br0" timeOffset="47119.32">3535 7682 28671 0,'0'0'1280'0,"5"-5"256"0,1-1-1232 0,2 2-304 0,0 0 0 0,1 0 0 16,1 1 1152-16,2 1 160 0,-2 1 32 0,1 2 16 16,0 2-336-16,-2 3-64 0,1 1 0 0,-1 1-16 0,-1 3-656 0,-4 1-128 15,0 1-32-15,-1 1 0 0,-3 0-128 0,-2 0 192 16,0 2-192-16,-1 0 192 0,0 1-192 0,-3-1 128 16,0-1-128-16,0 0 128 0,1-2-128 0,0-1 0 15,1-2 144-15,0-1-144 0,2-3 128 0,2 1-128 16,0-7 160-16,2 5-160 0,-2-5 288 0,7 5-32 15,1-3-16-15,1-1 0 0,2-1-32 0,0 0 0 16,2-2 0-16,3-1 0 0,5-2-208 0,1 0-128 16,2-4 128-16,3-1-208 15,1-2-2288-15,1 0-448 0</inkml:trace>
  <inkml:trace contextRef="#ctx0" brushRef="#br0" timeOffset="47307.3">4516 7352 7359 0,'-3'-4'656'0,"1"0"-528"15,2 4-128-15,1-5 0 0,0 1 6720 0,-1 4 1296 0,0 0 272 0,4-3 48 16,2 0-6736-16,1 2-1344 16,-1 0-256-16,3 1 0 0,1 0-192 0,1 1 16 0,1 1 16 0,1 2 0 31,0-1-1952-31,3 1-384 0,1 1-64 0</inkml:trace>
  <inkml:trace contextRef="#ctx0" brushRef="#br0" timeOffset="47464.48">4498 7560 31215 0,'0'0'1376'0,"0"0"288"0,0 0-1328 0,0 0-336 16,0 0 0-16,0 0 0 0,0 0 384 0,0 0 16 15,0 0 0-15,5 5 0 0,2-2 192 0,2 1 48 16,2 0 0-16,2-1 0 0,0 0-224 0,3 0-32 15,2-1-16-15,3-1 0 0,2-1-368 0,2 0 0 16,3 0 0-16,3-2-10752 16,-3-2-2112-16</inkml:trace>
  <inkml:trace contextRef="#ctx0" brushRef="#br0" timeOffset="48034.84">6667 7151 25791 0,'-5'-5'2304'0,"2"-3"-1856"16,-1 1-448-16,-1 1 0 0,1-1 800 0,-3 2 64 15,0 2 16-15,-2 1 0 0,-1 2 208 0,0 1 64 16,-1 3 0-16,-1 1 0 0,-2 2-704 0,-1 3-128 15,-1 2-16-15,-1 2-16 0,2 4-32 0,0 1 0 16,-1 5 0-16,-3 4 0 0,4 1-80 0,2-1-32 16,2 1 0-16,3 0 0 0,3-2-144 0,2 1 0 15,3-3 0-15,3-1 0 0,2 0 0 0,3-2 0 16,2-2 144-16,2-1-144 0,2-4 256 0,3-2 0 16,1-3-16-16,2-2 0 0,2-3 224 0,0 0 48 15,1-4 16-15,0-2 0 0,-3-2-80 0,-1-3-32 16,-2-1 0-16,-1 0 0 0,-3-2-32 0,-2-2 0 0,-2-2 0 0,-4-3 0 15,-1 0 64-15,-3-1 0 0,-2 1 0 0,-3 0 0 16,-2 0-128-16,-3 2-32 0,-1 0 0 0,-2 3 0 16,-3 3-288-16,-2 1 128 0,-4 2-128 0,0 1 0 15,-2 3 0-15,0 2-256 0,0 1 32 0,2 3 0 32,1 0-352-32,3 3-64 0,1 0 0 0,4 2-16 15,2 1-1936-15,4 0-384 0,1 0-80 0,6-1-12112 0</inkml:trace>
  <inkml:trace contextRef="#ctx0" brushRef="#br0" timeOffset="48341.16">7036 7310 32767 0,'0'0'1456'0,"0"0"288"0,-5-5-1392 0,-1 2-352 0,2 1 0 0,-1 3 0 0,-3 0 736 0,0 1 80 16,0 0 16-16,1 4 0 0,-2 1-320 0,1 3-64 15,1 1-16-15,0 4 0 0,0 1-432 0,3 3 0 16,0 0 0-16,1 0 0 0,3 1 0 0,4 1 0 15,0 0 0-15,3-1 0 0,1-2 0 0,3 0 0 16,3-3 0-16,1-1 0 0,2-3 224 0,0-3 112 16,-1-1 32-16,0-3 0 0,1-2 96 0,-1-4 32 15,1-1 0-15,-1-3 0 0,1-3 0 0,-2-2 0 16,-1-2 0-16,-1-4 0 0,-2-3-16 0,-2-1 0 0,-3-2 0 0,-3-2 0 16,-3-1-48-16,-2 0-16 0,-3 1 0 15,-2 2 0-15,-4 1-112 0,-2 2-32 0,-2 4 0 16,1 1 0-16,-1 2-272 0,-2 4 0 15,1 4 0-15,-2 1 0 0,0 4-304 0,2 4-64 16,-1 1-16-16,2 4 0 16,1 1-1664-16,0 2-320 0,2 1-80 0,2 2-9344 0,3 1-1872 0</inkml:trace>
  <inkml:trace contextRef="#ctx0" brushRef="#br0" timeOffset="48733.02">7568 7370 13823 0,'0'0'1216'0,"-5"-2"-960"0,5 2-256 0,0 0 0 16,0 0 3904-16,-3-3 720 0,3 3 160 0,0 0 16 15,0 0-2928-15,3-6-592 0,2 1-112 0,2-1-16 16,3 3-320-16,2-2-64 15,2 2-16-15,1 1 0 0,0 0-496 0,3 1-80 0,1-2-32 0,1 3 0 32,0-1-656-32,2 1-128 0,0 0-16 0,3 0-16 15,1-1-2752-15,3 0-544 0</inkml:trace>
  <inkml:trace contextRef="#ctx0" brushRef="#br0" timeOffset="48952.11">8119 7145 25791 0,'-3'-7'2304'0,"-1"0"-1856"0,1 0-448 0,0-1 0 0,0 0 2256 0,1 2 368 15,0-1 64-15,2 7 0 16,-1-5-960-16,1 5-192 0,0 0-32 0,0 0-16 16,0 0-912-16,0 0-176 0,-3 6-32 0,0 3-16 0,2 2-352 0,1 3-128 15,-1 5 0-15,1 2 0 0,0 3 128 0,0 0-192 16,0 0 192-16,0 2-192 0,0-1 192 0,1 0 0 16,0 1 0-16,1-1 0 0,-1-3 0 0,1-1 0 15,1-1 0-15,2-3 0 16,-1 0-512-16,0-3-32 0,1-2 0 0,0-3 0 15,1-2-1904-15,0-2-384 0,2-3-80 0,1-2-11648 0</inkml:trace>
  <inkml:trace contextRef="#ctx0" brushRef="#br0" timeOffset="49249.54">8397 7158 25791 0,'0'0'1152'0,"0"0"224"0,0 0-1104 0,0 0-272 0,-4 0 0 0,-2 1 0 15,1 0 1632-15,-1 1 272 0,1 4 48 0,-1 1 16 16,0 2-992-16,-2 2-192 15,1 2-32-15,2 3-16 0,2 0-496 0,-1 2-112 0,1-2 0 0,2 2-128 16,1 1 176-16,2-2-176 16,1 0 160-16,3-1-160 0,-1 1 176 0,4-2-176 0,2-2 192 15,1-1-192-15,1-3 528 0,-2-2 0 0,2-3 0 0,0-2 0 0,1 0 64 0,-1-5 16 16,0-2 0-16,1-3 0 0,-1-3-16 0,0-2 0 16,-1-2 0-16,0-2 0 0,-1-1-144 0,-2-1-16 15,-1-2-16-15,-3-1 0 0,-1 0-176 0,-3 0-48 16,-2 0 0-16,-3 2 0 0,-1 2-64 0,-1 3-128 15,0 2 176-15,-2 3-176 0,-1 1-128 0,-1 4-144 16,0 0-32-16,-1 3 0 16,0 1-320-16,-1 2-64 0,1 1-16 0,1 3 0 15,2 0-1344-15,1 4-256 0,1-1-64 0,5-1-13792 0</inkml:trace>
  <inkml:trace contextRef="#ctx0" brushRef="#br0" timeOffset="49546.95">8824 7275 21183 0,'0'0'944'0,"0"7"192"0,0 1-912 0,0 1-224 16,-1-1 0-16,-1 1 0 0,-1 1 1472 0,0 0 256 16,0 0 64-16,0 0 0 0,0-1-160 0,1 0-32 15,1 1 0-15,1-1 0 0,1 0-704 0,1 0-160 16,2 0-32-16,1-1 0 0,1-2-144 0,1-1-48 16,3 0 0-16,1-3 0 0,0-2 64 0,1-1 16 0,0-2 0 0,1-3 0 15,-1-2-80-15,0-2 0 0,1-2-16 0,-1-1 0 16,-2-1 16-16,-1-2 0 0,-2-1 0 0,-1-2 0 15,-2-1-64-15,-3 1 0 0,-1-1 0 0,-1 0 0 16,-4 1-112-16,-1 2-16 0,0 1-16 0,-2 3 0 16,-1 3-96-16,-1 2-16 0,-1 4 0 0,-1 2 0 15,-1 2-192-15,-1 2 0 0,-1 2-192 0,2 3 192 16,1 1-352-16,0 3 32 0,2 3 16 0,1 3 0 16,2 0-496-16,2 2-96 0,3 0-32 0,3 0 0 15,2 1-1824-15,4 0-384 0,4-1-64 0,3-2-12320 0</inkml:trace>
  <inkml:trace contextRef="#ctx0" brushRef="#br0" timeOffset="49781.7">9614 7233 35423 0,'-6'-10'1568'0,"6"10"320"0,-1-5-1504 0,1 5-384 16,0-4 0-16,0 4 0 0,0 0 368 0,6-3 0 16,0 0 0-16,4 2 0 0,4 1-16 0,3 0 0 15,2 1 0-15,2 0 0 0,2 1-352 0,2 0 128 16,0 1-128-16,1 0 0 16,-2 0-640-16,0 0-192 0,0 0-32 0,-1 2-9904 15,-1-3-1984-15</inkml:trace>
  <inkml:trace contextRef="#ctx0" brushRef="#br0" timeOffset="49938.7">9607 7493 35935 0,'0'0'3200'0,"0"0"-2560"0,0 0-512 0,0 0-128 16,0 0 0-16,0 0 0 16,7 2 0-16,2 1 0 0,4-2 0 0,3 1 224 15,5-1-48-15,4-1-16 0,5-2-160 0,2-1 0 0,1-1 0 0,3-1 0 16,2-1-1872-16,0 0-256 0,2-2-48 0</inkml:trace>
  <inkml:trace contextRef="#ctx0" brushRef="#br0" timeOffset="50690.62">10989 7157 23951 0,'0'0'2128'0,"-6"-3"-1696"0,1 0-432 0,0 1 0 15,5 2 1424-15,0 0 208 0,0 0 32 0,0 0 16 16,0 0-144-16,0 0-16 0,0 0-16 0,5-2 0 15,3-3-528-15,1 3-96 0,6 1-32 0,1 0 0 16,3 0-320-16,2-1-64 16,2-1-16-16,8 0 0 0,1 1-160 0,0 0-32 0,-2 0-16 0,0-1 0 15,-2 1-96-15,-2 1-16 0,-5 2 0 0,-6-1 0 0,-2 0-128 0,0 1 0 16,-4 0 144-16,0 0-144 16,-2 2-272-16,-2-1-128 0,-5-2-32 0,6 4 0 15,-6-4-1552-15,4 6-320 0,-4-6-64 0,4 5-13056 16</inkml:trace>
  <inkml:trace contextRef="#ctx0" brushRef="#br0" timeOffset="51128.83">11701 6937 26719 0,'-4'-14'2368'0,"3"9"-1888"16,0-1-480-16,1 1 0 0,0 5 1648 0,-3-6 224 15,3 6 48-15,0 0 16 0,-4-4-640 0,4 4-128 0,-5 0-16 0,-1 2-16 16,1 2-752-16,1 3-160 0,0 4-32 0,-1 4 0 15,0 3-192-15,4 1-160 0,0 1 32 0,0 1 0 16,0 1 128-16,1 1 0 0,1-1-144 16,1 0 144-16,2 0 0 0,0 0 0 15,1-2 0-15,2-2 0 0,1-1 0 0,1-3 0 0,-1-2 0 0,2-2 0 16,1-1 0-16,1-3 128 16,0-2-128-16,2-2 128 0,-2-3 64 0,0-1 0 0,0-3 0 0,1-2 0 15,-2-6 0-15,1 1 16 0,0 0 0 0,0-2 0 16,1-3-64-16,-1 0-16 0,-1-3 0 0,0 0 0 15,-1-1 0-15,-2 0-128 0,1 1 192 0,-2 0-64 16,-2 0 0-16,0 2-128 0,-2 3 192 0,-1 2-64 0,0 2 256 0,1 2 64 16,-3 3 0-16,0 2 0 0,0 4-112 0,0 0-16 15,0 0 0-15,0 0 0 0,-4 8-320 0,1 3 0 16,0 2 0-16,-2 2 0 0,0 3 0 0,-1 3-208 16,1 2 16-16,0 2 16 0,1 1 176 0,0 0 0 15,0 3 0-15,1-2 0 0,1 1 0 0,1-2 0 16,1-2 0-16,1-1 0 0,1 0 0 0,1-3 0 15,1-1 0-15,0-2 0 0,1 0 0 0,3-2 0 16,0-1 0-16,1-3 0 16,1 0-368-16,-1-4-144 0,2 0-16 0,0-3-16 15,0-2-1584-15,2-2-320 0,0-2-64 0,1-4-13264 0</inkml:trace>
  <inkml:trace contextRef="#ctx0" brushRef="#br0" timeOffset="51441.56">12288 7002 29487 0,'0'0'1296'0,"0"0"288"0,-6-2-1264 0,6 2-320 0,-5 0 0 0,-1 2 0 16,0 0 784-16,-1 3 112 0,1 1 0 0,-1 4 16 16,2 2-320-16,-1 2-64 0,2 4-16 0,0 0 0 15,0 2-288-15,3 2-64 16,-1 2-16-16,4-1 0 0,-2-1 16 0,3 2 0 16,2-2 0-16,1-2 0 0,2-1 64 0,1-2 16 0,1-3 0 0,2-1 0 15,2-2 320-15,-2-1 64 0,3-3 16 0,1-3 0 16,1-1-32-16,2-3 0 0,0-1 0 0,0-3 0 15,-1-4-48-15,0-2-16 0,-1-4 0 0,0-4 0 16,-2-1-144-16,-1-5-16 0,-5 0-16 0,-1-1 0 0,-3 0-112 16,-4-1 0-16,-4-2-16 0,-3 2 0 0,-5 2-96 0,-2 3-16 31,-2 3 0-31,-2 1 0 0,-4 3-128 0,0 2 0 0,0 3 0 0,0 2 0 16,1 4-544-16,1 3-32 0,-1 3-16 15,2 3 0-15,2 2-1488 0,1 1-288 0,3 2-64 0,2 3-14432 0</inkml:trace>
  <inkml:trace contextRef="#ctx0" brushRef="#br0" timeOffset="52052.6">12904 7065 22111 0,'0'0'1968'0,"-1"-4"-1584"0,1 4-384 0,0 0 0 15,0 0 3904-15,0 0 704 16,-6 0 144-16,2 3 32 0,-2 3-3760 0,2 3-736 15,1 2-160-15,-1 2-128 0,0 0 0 0,0 2 0 16,-1 3 0-16,1 1 0 0,-1 2 0 0,2 1 0 0,0 1 0 16,0-1 0-1,0-1 0-15,2-3 0 0,0-1 0 0,0-3 0 0,1-1 144 0,1-2-144 0,0-2 0 0,0-2 144 16,-1-7 16-16,0 0 0 0,0 0 0 0,0 0 0 16,0 0 112-16,6-4 32 0,-2-1 0 0,3-4 0 15,1-2 80-15,0-3 0 0,1-4 16 0,1-3 0 16,0-3-192-16,1-1-32 0,0-2-16 0,0 0 0 15,0-2-160-15,0 1 0 0,-1 1 144 0,0 3-144 0,-3 2 128 16,1 2-128-16,-1 4 160 0,-1 3-160 0,0 2 0 0,-2 4 0 16,0 3 0-16,-4 4 0 0,0 0 0 0,4 4 0 15,-1 3 0-15,1 2 0 0,-1 4 0 0,-1 0-240 16,0 1 32-16,0 3 0 0,1 1 208 0,-1 1 0 16,-1 1 0-16,1 1 0 0,0 1 0 0,1-1 0 15,-1-4 0-15,1 1 0 0,3-1 0 0,-1 1 0 16,1-5 0-16,0 0 0 0,1-3 0 0,0-1 0 15,2 0 128-15,0-4-128 0,0-1 0 0,0-3 0 16,1-1 0-16,1-2 0 0,1-3 192 0,0-3-64 16,0-1 0-16,1-5-128 0,1-2 176 0,0-2-176 0,-1 0 160 0,1-3-160 15,1 0 128-15,2 0-128 16,-2-3 0-16,0 2 0 0,-3 2 0 0,-1 2 128 16,-1 2-128-16,-2 3 0 0,0 2 192 0,-1 1-16 15,-1 2 0-15,-2 2 0 0,-4 6 80 0,0 0 0 0,0 0 16 0,0 0 0 16,0 0-272-16,2 7 0 0,0 1 0 0,0 3 0 15,0 2 0-15,1 2 0 0,-1 1 0 0,1 2 0 16,0 2 0-16,1 1 0 0,0 1 0 0,2 0 0 16,-3 0 0-16,2 0 0 15,1 1 0-15,1-3 0 0,0-2 0 0,1-1-144 0,1-1 144 0,0-2 0 16,0-1-480-16,1 0-16 0,1-1 0 0,0-2 0 16,0-2-816-16,1-2-160 0,1-4-48 0,-1-2 0 15,-1-4-2000-15,1-2-384 0</inkml:trace>
  <inkml:trace contextRef="#ctx0" brushRef="#br0" timeOffset="52474.41">13737 7043 30287 0,'-6'-11'1344'0,"6"11"272"0,0 0-1296 0,0 0-320 0,0 0 0 0,0 0 0 0,-5 1 448 0,0 2 32 16,0 0 0-16,0 4 0 16,1 1 32-16,1 4 0 0,-1 3 0 0,2 1 0 0,0 3-352 0,1 2-160 15,1 3 160-15,0-1-160 0,0 1 224 0,0 1-48 16,0-1-16-16,0 0 0 0,0-1-32 0,0 0-128 15,0-2 192-15,0-1-64 0,0 0-128 0,1-4 160 0,0-2-160 0,0-1 160 16,-1-4-16-16,1 0 0 16,-1-9 0-16,0 0 0 0,0 0 112 0,0 0 0 15,0 0 16-15,0 0 0 0,0 0 128 0,-2-10 32 16,-1-4 0-16,-1-2 0 0,1-3-96 0,0-3-16 16,0-2 0-16,-1-3 0 0,1-2-48 0,1-2-16 15,0-3 0-15,0-2 0 0,2-1 64 0,2 0 16 0,-1 0 0 0,1 2 0 16,1 1-80-16,2 2-32 0,0 4 0 0,3 0 0 15,-1 3-96-15,3 3-128 0,1 3 176 0,3 4-176 16,1 0 0-16,1 4 0 16,1 4 0-16,2 1-192 0,-1 3 64 0,2 3 128 0,0 1-208 15,0 2 80-15,-3 3 128 0,0 0-128 0,-2 2 128 16,-2 2-128-16,-2 1 128 0,-2 1 0 0,-3 1 0 0,-1 2-128 16,-3 0 128-16,-3 1 0 0,-3 2 0 0,-3 1-128 15,-1-1 128-15,-5 1 0 0,-1 0 0 0,-2 1 0 0,-3-1 0 0,1 0 0 16,-3-2 0-16,3-2 0 0,0-1-128 0,2 1-112 15,-1-2-16-15,2 0 0 16,0-3-2016-16,3-1-416 0,2 0-64 16</inkml:trace>
  <inkml:trace contextRef="#ctx0" brushRef="#br0" timeOffset="52865.52">14244 7104 30463 0,'0'0'1344'0,"0"-6"288"0,0 6-1312 0,-4-5-320 16,-1 0 0-16,-1 2 0 0,0-1 512 0,-2 0 48 16,-1 2 0-16,-1 1 0 0,1 1-128 0,-2 1-32 15,0 3 0-15,0 0 0 0,0 0-400 16,1 3 0-16,0 1 0 0,0 0 0 0,0 2 0 0,1 1 0 16,1 0 0-16,3 3 0 0,-1-1 0 0,3 0 0 15,2-2-176-15,2 0 176 0,1 0 0 0,2 0 0 0,1-2 0 0,2-3-128 16,-1 0 128-16,2-2 0 15,2 0 0-15,2-3 0 0,1-1 0 0,2-1 0 0,-1-2 0 0,1-1 128 16,1-2-128-16,-1 0 144 16,-1-2-144-1,-2 2 160-15,-1-1 48 0,-2 3 16 0,-2 0 0 0,-7 4 0 0,0 0 416 0,0 0 96 0,0 0 16 0,0 0 0 0,-2 9-224 0,-3 1-32 16,0 1-16-16,-1 2 0 0,1 1-336 0,1 1-144 16,4-2 128-16,3 1-128 0,-3-2 144 0,4-1-144 15,4-1 160-15,2-1-160 0,1-1 640 0,3-3 48 16,4-1 0-16,1-3 0 0,3-1-256 0,1-3-48 15,1 0-16-15,-1-1 0 16,0-2-624 0,0-1-128-16,0-2-32 0,0-1-12240 0,-1-2-2448 0</inkml:trace>
  <inkml:trace contextRef="#ctx0" brushRef="#br0" timeOffset="66457.72">3597 8943 12895 0,'0'0'576'0,"0"0"112"0,0 0-560 0,0 0-128 16,0 0 0-16,0 0 0 0,0 0 1648 0,0 0 288 15,0 0 64-15,6-3 16 0,2-1-640 0,1 2-128 16,2 0-32-16,2 1 0 0,1 0-128 0,0 1-48 16,1 0 0-16,1 0 0 0,3 1-320 0,1-1-64 15,2 0-16-15,0-1 0 0,0 0-208 0,5 1-48 0,-1-2-16 0,-3-1 0 16,-1 1-192-16,-2 1-48 16,-2-1 0-16,-1 1 0 0,-4 0 64 0,-2 1 16 15,-2-1 0-15,0-1 0 0,-9 2 48 0,0 0 0 0,0 0 0 0,0 0 0 16,0 0 192-16,0 0 64 0,-7-1 0 0,-2 1 0 15,-2 0-176-15,-2 1-16 0,-2 2-16 0,-4 1 0 16,-1-1-304-16,-4 1 128 0,-5 0-128 0,-1-1 0 16,-3 3 128-16,-2 0-128 0,-1 1 0 0,0 1 0 15,0-1 0-15,-1 3 0 0,2 2 0 0,2 1 0 0,0-2 0 0,1 0 0 16,0 0 0-16,3 1 0 0,2 0 0 16,2-1 0-16,2-1 0 0,4 0 0 0,1-2 0 0,5 1 0 15,0 0 0-15,4 0-144 0,3 0 144 0,1-1 0 16,2 2-144-16,3 0 144 0,2 0-160 0,4 0 160 15,0 0-208-15,4-1 80 0,2-2 128 16,3 0 0-16,1-2-144 0,1 0 144 0,2-4 0 0,1-1 240 16,-2-2-48-16,-3-2 0 0,-1-1 192 0,-1-2 48 15,-4 1 0-15,0-1 0 0,-2 1 112 0,-3-2 32 16,0-1 0-16,-2 1 0 0,-2 0-96 0,-1-1-16 16,-3 1 0-16,-1 0 0 0,-2 2-304 0,-3 0-160 15,-1 3 160-15,-1 1-160 16,-3-2-432-16,-3 4-176 0,-2 2-32 0,2 1-16 15,-1 1-2064-15,0 3-416 0,1 2-64 0</inkml:trace>
  <inkml:trace contextRef="#ctx0" brushRef="#br0" timeOffset="66928.8">3838 9306 33567 0,'0'0'1488'0,"0"0"304"0,0 0-1424 0,0 0-368 0,0 0 0 0,-4 7 0 16,0-1 0-16,0 3-128 0,-3 2 0 0,3 1 0 16,-1 0 352-16,0 3 80 0,-1 1 16 0,1 3 0 15,0 1-192-15,1 1-128 16,1 2 192-16,-1 0-192 0,2 0 144 0,1-1-144 0,1 0 0 0,1 0 144 0,1 0-144 0,0-1 0 16,1-3 0-16,-1 0 0 0,0-3 0 0,0-1 160 15,-1-2-160-15,0-2 160 0,-1-3-16 0,0-1 0 16,0-6 0-16,0 0 0 0,0 0 176 0,0 0 48 15,-5 0 0-15,-1-3 0 0,1-3 64 0,-1-3 16 16,0-3 0-16,-1-2 0 0,0-4-160 0,0 0-32 31,0-2 0-31,2-2 0 0,-1-2-128 0,2-1-128 16,0 0 144-16,-1 0-144 0,3-2 128 0,1 4-128 0,1 2 0 0,1 1 0 0,0 3 192 0,2 1-64 16,3 2-128-16,2 2 192 0,0 1-192 0,2 2 0 0,3 2-192 0,-2 1 192 15,2 2-144-15,-1 1 144 0,1 1 0 0,1 2-144 16,2 1 144-16,-3 2 144 15,-2-1-16-15,-2 2-128 0,-2 2 192 0,0 0-192 16,-2 1 192-16,0 1-192 0,-3 0 160 0,-1 1-160 16,-2-1 128-16,-1 1-128 0,-3-1 176 0,0 1-48 0,-2-1-128 0,0 1 192 15,-3 0-192-15,-1-1 128 16,-1 1-128-16,1-1 0 0,-4-2-192 0,2-1-128 16,0-1-16-16,1 0-16 15,0-2-2976-15,3-2-576 0</inkml:trace>
  <inkml:trace contextRef="#ctx0" brushRef="#br0" timeOffset="67085.37">4069 9250 31727 0,'0'0'1408'0,"0"0"288"0,0 0-1360 0,0 0-336 0,0 0 0 0,0 0 0 16,0 0 1152-16,0 0 144 0,0 7 48 0,0 0 0 16,0 2-512-16,-1 2-112 0,-2 1-16 0,0 1 0 0,0 1-480 0,-1-1-96 15,1 1-128-15,1 0 176 0,0 0-176 0,0 0 0 16,0 0 0-16,2-1 0 31,0-2-1152-31,2-1-304 0,0-2-64 0,2 0-14496 0</inkml:trace>
  <inkml:trace contextRef="#ctx0" brushRef="#br0" timeOffset="67586.25">3081 9730 26031 0,'-13'-5'1152'0,"7"4"240"0,-3 0-1120 0,2 0-272 16,-2 0 0-16,-1 2 0 0,1-1 1216 0,0 0 192 16,1 1 48-16,0 0 0 0,-1 0-368 0,2 0-64 15,7-1 0-15,0 0-16 0,0 0-560 0,0 0-96 16,2 6-32-16,3 0 0 0,3-1-176 0,3-2-144 15,3 0 192-15,6 1-192 0,5-2 272 0,6 0-48 16,5 0-16-16,5-1 0 0,6 2 16 0,5-3 0 16,2 0 0-16,3-1 0 0,4-1-96 0,3 0-128 15,5 1 176-15,2 0-176 0,2-2 144 0,0-1-144 0,1 0 0 16,2 1 144-16,1 1-144 0,-2-1 0 0,-4 1 0 16,-4-1 0-16,-5 0 0 0,-4 0 0 15,-5 2 128-15,-6 1-128 0,-6 0 0 0,-6 1 0 16,-4-1-160-16,-6 1 160 0,-5 1-192 0,-3-1 48 15,-7 0 16-15,-3 0 0 16,-7-1-560-16,0 0-96 0,0 0-32 0,0 0 0 16,-6 6-2224-16,-3 0-448 0</inkml:trace>
  <inkml:trace contextRef="#ctx0" brushRef="#br0" timeOffset="68402.62">3582 10237 15663 0,'0'0'688'0,"0"0"144"0,-4-2-656 0,4 2-176 16,0 0 0-16,0 0 0 0,0 0 2192 0,0 0 416 0,0 0 80 0,0 0 0 0,0 0-1264 0,9-2-256 15,2 2-48-15,4 0-16 0,3 2-272 0,4-1-64 16,2-1-16-16,4 0 0 0,0 0-144 0,3 1-32 15,2-1 0-15,-2 0 0 0,-2 1-96 0,1-1-32 16,-3-1 0-16,-1 1 0 16,-2 0-176-16,0 0-32 0,-3 0-16 0,-2 0 0 0,-3 1-96 0,-1-1 0 15,-4 0-128-15,-2 1 192 0,-3-1 0 0,-6 0-16 16,0 0 0-16,0 0 0 0,0 0 144 0,0 0 16 16,-8-3 16-16,-1 0 0 0,-5 1-112 0,-1 1-32 15,-2 0 0-15,-3 1 0 0,-4 0-208 0,-2 1 0 16,-3 1 0-16,-4 2 0 0,-1 0 0 0,-3 0 0 15,1 1 0-15,-1 1 0 0,1 1-128 0,1 1 128 16,1-1 0-16,1 3 0 0,1 1 0 0,2 1-128 16,3 2 128-16,1-1 0 0,0-1 0 0,2 1-128 15,2 1 128-15,3 1 0 0,3-2 0 0,2-1-128 16,4-1 128-16,4 0 0 0,1 0-160 0,3-1 32 0,3-1 0 0,3 0 0 16,3-2 128-16,2 0-160 0,4-2 160 0,2 0-160 15,0-3 160-15,2-1 0 16,-1-2 0-16,1-1 128 0,-2-2 112 0,0 0 16 0,0-1 16 0,-2-2 0 15,-2-1 112-15,-3 1 32 0,-2-1 0 0,-1-1 0 16,-1-1 0-16,-2 0 0 0,-4 0 0 0,-1 0 0 16,-3 2-176-16,0 0-48 0,-1 1 0 0,-2 2 0 15,-2 0-192-15,0 2-240 0,0 1 48 0,0 1 16 16,-1 1-432-16,0 1-96 0,-1 0 0 16,0 3-16-16,0 3-1872 0,1 1-368 0,1 2-80 0</inkml:trace>
  <inkml:trace contextRef="#ctx0" brushRef="#br0" timeOffset="69374">3779 10622 21471 0,'0'0'960'0,"0"0"192"0,-1-5-928 0,1 1-224 16,0 4 0-16,0 0 0 0,0-4 912 0,0 4 144 0,0 0 32 0,0 0 0 15,0 0 160-15,0 0 32 0,0 0 16 0,-5 6 0 16,0 2-528-16,1 3-128 0,-2 2 0 0,2 1-16 16,-1 2-320-16,0 0-64 0,1 1-16 0,0 1 0 15,2 1-96-15,1 0 0 0,2 0-128 0,1-1 192 16,1 0-192-16,1-1 0 0,3-1 0 0,-1-2 0 16,1-1 192-16,1-1-48 0,0-1-16 0,3-2 0 0,-1 0-128 15,1-3 0-15,0-2 0 0,1-1 128 0,0-2 0 0,1-1 0 16,-2-2 0-16,0-1 0 0,-2-3 0 0,0 0 0 15,0-3 0-15,-1-2 0 0,-1-2 16 0,0-2 0 16,-1 0 0-16,-2 0 0 0,-1-2-16 0,-1 1 0 16,0-1 0-16,-1 2 0 0,-1 0-128 0,-1 2 192 15,-2 2-192-15,1 1 192 0,-1 3 64 0,1 0 32 16,-1 2 0-16,3 5 0 0,0 0 32 0,0 0 16 16,0 0 0-16,0 0 0 0,0 0-336 0,0 0 0 15,-3 5 0-15,1 3 0 0,1 1 0 0,0 0-240 16,2 1 64-16,-1 2 16 0,1 2 160 0,1-1 0 15,0-1 0-15,1 0 128 0,-1 1-128 0,1-1 0 16,0 0 0-16,1-1 0 0,-1 0 0 0,1-1 0 0,1-2-128 0,1 0 128 16,1-2-320-16,1 0 32 0,-1-2 0 0,3 0 0 31,1-2-2240-31,1-1-448 0,2-2-96 0</inkml:trace>
  <inkml:trace contextRef="#ctx0" brushRef="#br0" timeOffset="69592.84">4143 10721 31791 0,'0'0'1408'0,"0"0"288"0,-2-5-1360 0,2 5-336 0,0 0 0 0,0 0 0 16,2-4 576-16,2 0 32 0,0 0 16 0,4 1 0 16,3 1-16-16,2 1 0 0,1 0 0 0,3-1 0 0,0 1-352 0,2 1-80 15,1-1-16-15,0 0 0 0,-2-1-160 0,1 1 0 16,-2 0 0-16,-1 0 0 15,0 0-912-15,-2 1-64 0,-1-2-16 0,-1 2-9264 16,0 0-1856-16</inkml:trace>
  <inkml:trace contextRef="#ctx0" brushRef="#br0" timeOffset="69765.09">4307 10715 28559 0,'-12'-1'1264'0,"7"1"272"0,-1 0-1232 0,0 1-304 15,0 0 0-15,1 0 0 0,-1 2 1152 0,1 1 192 0,0 0 16 0,1 3 16 16,1 1-528-16,0 2-96 15,1 1-32-15,1 2 0 0,1 1-336 0,1 2-80 16,0 1-16-16,1 1 0 0,1-2-112 0,0 1-32 16,0-1 0-16,1 1 0 0,0-1-144 0,0 1 160 15,0-2-160-15,-1 1 160 0,-1-2-160 0,0-2 0 16,2-2-192-16,-2-1-11024 16,0-2-2208-16</inkml:trace>
  <inkml:trace contextRef="#ctx0" brushRef="#br0" timeOffset="70797.35">5248 9602 24879 0,'0'0'2208'16,"-5"-1"-1760"-16,-1-1-448 0,1 1 0 0,5 1 896 0,0 0 112 16,0 0 16-16,0 0 0 0,0 0-128 0,0 0 0 15,6 4-16-15,3 0 0 0,1 1-176 0,3-1-16 16,2 0-16-16,4-1 0 0,2-1-192 0,2 0-32 15,2-3-16-15,2 2 0 0,-1 0-176 0,-1-1-48 16,2 0 0-16,-1 0 0 0,-1-1-208 0,-1 1 176 16,-4 0-176-16,-1 0 160 0,-1-1-160 0,-5 0 128 15,-2 1-128-15,-2 0 128 0,-3 0-128 0,-6 0 0 16,0 0 0-16,0 0 128 31,0 0-608-31,0 0-128 0,-6 0-32 0,-1 0-9968 0,-2 1-2000 0</inkml:trace>
  <inkml:trace contextRef="#ctx0" brushRef="#br0" timeOffset="71579.03">6711 8965 23903 0,'0'0'1056'0,"0"0"224"0,-3-3-1024 0,3 3-256 0,0 0 0 0,0 0 0 15,0 0 960-15,0 0 128 16,0 0 48-16,0 0 0 0,4-4-240 0,3 2-32 16,0 1-16-16,2 1 0 0,1 0-288 0,2 2-64 0,1 2-16 0,3-2 0 15,0 0-16-15,3 0 0 0,1 0 0 0,2 1 0 16,1-1-112-16,0 0-32 0,-1 0 0 0,0 0 0 16,-1 0-128-16,0-1-48 0,-3 0 0 0,0 0 0 15,-3-1-144-15,-1 0 160 0,-3 0-160 0,-2 0 160 16,-1-1-32-16,-1 0-128 0,-7 1 192 15,0 0-64-15,0 0 16 0,0 0 0 0,0 0 0 0,0 0 0 16,-2-7 0-16,-2 2 0 0,-1 0 0 0,-3 2 0 0,-4 0-144 0,-2 0 0 16,-3 1 0-16,-3 1 0 0,-3 0 0 0,-1 2 0 15,-2 1 0-15,-1 0-176 0,0 1 176 0,-1 1 0 16,2 2-144-16,-3 1 144 0,1 0 0 0,0 1 0 16,3 0-144-16,1 1 144 0,-2 0 0 0,3 1 0 15,1 1 0-15,2 1 0 0,3 0 0 0,0 1-128 16,3-1 128-16,2 2 0 0,3-2 0 0,1 0-128 15,4 0 128-15,2 1 0 0,3 1-128 0,2 0 128 16,2-2-192-16,1 0 192 0,3-3-128 0,1-2 128 16,1 0 0-16,2-2 0 0,0-1 0 0,1-1 128 15,-2-2 0-15,-1-1 16 0,0-1 240 0,-1-1 32 0,-2-2 16 0,0 0 0 16,-2 0 0-16,-2-2 0 0,-1 0 0 0,-1-1 0 16,0 1-112-16,-2 1 0 0,-2-1-16 0,0 1 0 15,0-1-160-15,-1 2-16 0,-2 0-128 0,1 1 192 16,-2 1-432-16,1 1-80 0,-1 1-32 0,1 1 0 31,-1 3-2128-31,2 0-416 0,-3 1-96 0</inkml:trace>
  <inkml:trace contextRef="#ctx0" brushRef="#br0" timeOffset="72033.1">6997 9226 32879 0,'0'0'1456'0,"0"0"304"0,0 0-1408 0,0 0-352 0,0 0 0 0,0 0 0 16,0 0 608-16,-2 7 48 0,-1 3 16 0,1 2 0 16,0 2-176-16,1 1-48 0,-1 2 0 0,1 1 0 15,0 2-256-15,-1 1-64 0,2 1-128 0,0 1 192 16,0 1-192-16,0 2 128 0,0-2-128 0,2 0 0 0,-1-1 0 0,0-3 0 16,-1-1 0-16,1-2 0 0,-1 0 160 0,1-3-160 15,-1-1 160-15,0-2-160 0,0-1 208 0,0-3-48 16,0-7-16-16,0 0 0 0,-1 5 48 0,1-5 16 15,0 0 0-15,0 0 0 0,-3-6 64 0,-1-2 16 16,0-2 0-16,1-1 0 0,-3-1 16 0,3-2 0 16,1-3 0-16,-1-2 0 0,2-3-160 0,1-1-16 15,0-1-128-15,2 1 192 0,2 1-192 0,-1 0 0 16,0 1 0-16,3 1 0 0,0 0 0 0,2 2 0 16,0 0 0-16,2 3-160 0,1 0 160 0,1 3-160 0,0 2 160 0,1 3-160 15,-1 0 160-15,0 3-128 16,-1 2 128-16,0 0-128 0,0 2 128 0,-1 3 0 15,-1 0 0-15,-2 2-128 0,-1 3 128 0,0 1 0 0,-3 1-144 16,-1 2 144-16,-1 0 0 0,-1 1 0 16,-1 0 0-16,-2 1 0 0,-1-1 0 0,-2 0 0 0,-1-1 0 0,0-1 0 15,-2-1 0-15,0 0 0 16,0-1 0-16,-1-2 0 0,-1-1 0 0,0 0 0 0,0-2 0 0,2-1 0 31,0-1-2224-31,0-1-320 0,1-1-64 0</inkml:trace>
  <inkml:trace contextRef="#ctx0" brushRef="#br0" timeOffset="72347.17">7306 9273 32255 0,'3'-10'1424'0,"-1"5"304"16,1-2-1392-1,1 2-336-15,2 0 0 0,1 1 0 0,2-1 1200 0,1 3 160 16,3 1 48-16,-2 1 0 0,1 1-560 0,-1 1-96 0,0 3-32 0,-1-1 0 0,-1 1-528 0,-1 1-192 15,-2 3 144-15,0 2-144 0,-2 0 0 0,-3 2 0 16,-2 1-192-16,-2 2 192 0,-3-1-336 0,0 0 48 16,-3 0 16-16,0-1 0 0,-1 1 272 0,0-2 0 15,0-1 0-15,2-1 0 0,1-2 0 0,2-2 0 16,0 0 0-16,1-3 0 0,4-4 320 0,0 0-48 16,0 0 0-16,0 0 0 0,0 0-16 0,0 0 0 15,7 4 0-15,3-2 0 0,0-1-48 0,2-1-16 0,3 0 0 0,0-1 0 16,2-1-192-16,0-2 0 15,2 1 0-15,0 0 0 16,-3 0-368-16,2 0-112 0,-3 1-32 0,0 1 0 16,0 0-1856-16,-2-1-368 0,0 1-80 0</inkml:trace>
  <inkml:trace contextRef="#ctx0" brushRef="#br0" timeOffset="72878.38">6489 9825 19343 0,'-11'-5'1728'0,"6"3"-1392"0,-1-1-336 0,-1 1 0 15,-1 0 1648-15,2 0 256 0,0 0 48 0,2-1 16 16,4 3-256-16,0 0-48 0,0 0-16 0,0 0 0 16,0 0-752-16,0 0-160 0,0 0-32 0,10 3 0 15,3-2-224-15,5 0-48 0,4 0-16 0,4-1 0 16,4-2-160-16,5-2-48 0,3 0 0 0,4-1 0 16,4-1-64-16,5 1-16 0,3 0 0 0,3-1 0 15,2-2-128-15,1 0 128 0,0-1-128 0,3 1 128 16,1 0-128-16,3 1 0 0,2 0 144 0,-1-1-144 15,-2-1 0-15,-2 0 144 0,-2 0-144 0,-5 2 0 16,-1 0 0-16,-9 2 0 0,-4-2 0 0,-5 3 0 31,-5 0-352-31,-7 2-128 0,-6 0-32 0,-6 0 0 0,-5-2-1456 0,-9 4-288 0,0 0-64 0</inkml:trace>
  <inkml:trace contextRef="#ctx0" brushRef="#br0" timeOffset="73364.22">6657 9065 21023 0,'0'0'928'0,"0"0"192"0,0 0-896 0,0 0-224 16,0 0 0-16,0 0 0 0,0 0 1296 0,0 0 224 15,0 0 32-15,1 9 16 0,-2-2-384 0,0 1-80 16,0 2-16-16,0 1 0 0,0 1-768 0,-1 2-144 15,1-2-48-15,1 0 0 0,1 0-128 0,1 0 0 32,-1 0 0-32,1 0 0 0,1-1-192 0,0-1-80 0,2-1-16 0</inkml:trace>
  <inkml:trace contextRef="#ctx0" brushRef="#br0" timeOffset="74115.03">6981 10136 20271 0,'0'0'1792'0,"0"0"-1424"16,0 0-368-16,0 0 0 0,0 0 1152 0,0 0 144 15,0 0 48-15,9-2 0 0,1 1-352 0,3 1-64 0,3 1-16 0,0-1 0 16,3 0-96-16,0-1-32 16,2 2 0-16,2-1 0 0,1 0-48 0,0 0-16 15,1 0 0-15,1 0 0 0,-2 2-176 0,-1-2-32 0,-2 1-16 0,-2 0 0 16,-2 0-304-16,-1 0-48 15,-3 1-16-15,-3-1 0 0,-3 0 32 0,-7-1 0 16,0 0 0-16,0 0 0 0,0 0 96 0,-7 0 0 0,-3 1 16 0,-2 1 0 16,-3-1-96-16,-1 1-32 0,-4 0 0 0,-2 1 0 15,-2 1-144-15,-3 0 0 0,2 3 144 0,-5 0-144 16,-1 1 0-16,-2 1 0 0,-3 0 0 16,1-1 0-16,-1 1 0 0,0 1 0 15,1-1 0-15,5 2 0 0,0 0 0 0,4 1 0 16,4 1 0-16,2 0 0 0,1 0 0 0,5-1 0 0,4-1 0 0,2 0 0 0,3 0-144 0,4 0 144 15,2-1-160-15,3-1 160 0,2 1-144 0,2-1 144 16,3-1-128-16,4-2 128 0,0 0 0 0,3-3 0 16,0-1 0-16,2-2 0 0,1-1 320 0,0-1-16 15,-3-2 0-15,-2-2 0 0,-2-1 240 0,-2-1 48 16,-3-2 16-16,-2-1 0 0,-3 0 112 0,-2-1 32 16,-2 0 0-16,-2-1 0 0,-2-1-320 0,-3 2-64 15,-2 1-16-15,-2 0 0 0,-3 1-352 0,0 2 144 16,0 1-144-16,-1 1 0 0,1 2 0 0,1 2-304 15,0 2 48-15,0 2 0 16,2 2-1152-16,2 3-240 0,0 2-32 0,2 2-16 16,2 2-1536-16,1 1-304 0</inkml:trace>
  <inkml:trace contextRef="#ctx0" brushRef="#br0" timeOffset="74522.27">7277 10467 29487 0,'0'0'2624'0,"-2"-5"-2112"0,2 5-512 0,-3-3 0 15,3 3 1008-15,0 0 80 0,0 0 32 0,-7 2 0 16,1 3-624-16,0 2-128 0,2 5-32 0,-2 2 0 16,2 1-336-16,1 1 0 0,-1 2 0 0,2 1-192 15,1-2 192-15,1 2 0 0,1 0-144 0,1-2 144 31,3 0 0-31,-1-2 0 0,2 0 0 0,0-2 0 0,1-3 0 0,0-2 0 0,1-1 0 0,1-1 128 0,0-3 256 0,1-2 64 16,0-2 0-16,-1-2 0 0,0-2 0 0,1 0 16 16,1-3 0-16,1 0 0 0,0-4-144 0,0-2-48 15,-1-2 0-15,0-1 0 0,0-1-80 0,-1 0-32 16,0-1 0-16,-1 0 0 0,-1 2-160 0,-3 1 0 16,0 2 0-16,-2 3 128 0,-2 2 48 0,0 2 0 15,0 2 0-15,-1 5 0 0,0 0 32 0,0 0 16 16,0 0 0-16,-2 7 0 0,-1 1-224 0,-1 4 0 0,0 2 0 0,1 0 0 15,1 1 0-15,-1 2 0 16,1 0 0-16,1 1-160 0,1 1 160 0,0-2 0 16,1 0 0-16,1-2-128 0,2 0 128 0,0-3-128 15,0-2 128-15,3-1-128 16,1 0-544-16,2-1-96 0,0-3-32 0,2-1 0 16,0-3-1920-16,2-1-384 0,1-1-80 0</inkml:trace>
  <inkml:trace contextRef="#ctx0" brushRef="#br0" timeOffset="74866.5">7817 10616 16575 0,'0'0'1472'0,"0"0"-1168"0,0 0-304 0,0 0 0 31,0 0 1536-31,0 0 256 0,0 0 64 0,0 0 0 0,0 0-240 0,0 0-32 16,6-5-16-16,-2-1 0 0,1 3-528 0,-2-1-96 0,-1-2-32 0,0 1 0 0,1-2-368 0,-2-1-80 31,-1-1-16-31,1 1 0 15,0-1-64-15,-1 0 0 0,-1 1-16 0,-1 1 0 0,-2-1-80 16,1 2-16-16,-1 1 0 0,0 1 0 0,-2 0 176 0,-1 3 16 0,-1 1 16 0,0 1 0 0,-2 1-176 0,-1 3-48 16,-1 1 0-16,-2 3 0 0,0 2-256 0,1 1 0 31,-4 2 128-31,3 0-128 0,1 0 0 0,2 3 160 0,0 0-160 0,2 0 128 0,1-2-128 0,3 1 0 16,1-1 0-16,1 0 128 0,4 1-128 0,2-1 160 15,1-1-160-15,2 0 160 0,1-3 48 0,3-1 16 16,1-3 0-16,2 0 0 0,3-2 144 0,0-1 16 15,3-2 16-15,1-2 0 0,2-2-208 0,1-3-32 16,1-1-16-16,1-2 0 0,2-1-416 0,-1-1-96 16,1 0-16-16,0-2-11904 31,-4-1-2400-31</inkml:trace>
  <inkml:trace contextRef="#ctx0" brushRef="#br0" timeOffset="75585.95">8624 9360 10127 0,'0'0'896'0,"0"0"-704"16,0 0-192-16,0 0 0 0,0 0 3712 0,0 0 720 15,-5 0 144-15,5 0 32 0,0 0-2288 0,0 0-448 16,0 0-80-16,0 0-32 0,0 0-656 0,8 2-128 16,2 0-16-16,2-1-16 0,3 1-240 0,4-1-64 15,3 0 0-15,2-1 0 0,2 0-336 0,0 0-80 16,0 0-16-16,0 0 0 0,-3 0-208 0,-1 1-208 15,-1-1 32-15,-3 0 16 16,-2 0-2656-16,-3 1-512 0</inkml:trace>
  <inkml:trace contextRef="#ctx0" brushRef="#br0" timeOffset="75742.08">8671 9580 17503 0,'0'0'768'0,"0"0"176"0,0 0-752 0,0 0-192 0,0 0 0 0,0 0 0 16,0 0 4400-16,0 0 848 15,0 0 160-15,8 1 32 0,1-1-3744 0,3 0-752 16,2 1-160-16,4 0-16 0,1-1-432 0,3 1-80 16,3 1 0-16,0-1-16 0,1 0-240 0,1-1 128 0,0 0-128 0,1-1 0 31,-1 0-1536-31,2-2-384 0,0 1-96 0</inkml:trace>
  <inkml:trace contextRef="#ctx0" brushRef="#br0" timeOffset="76383.48">10852 8731 25791 0,'3'-11'1152'0,"-2"5"224"0,0 0-1104 0,0-1-272 15,0 0 0-15,-1 1 0 0,0 1 2304 0,0 1 384 16,0 4 96-16,0 0 16 0,0 0-1200 0,0 0-256 16,0 0-32-16,0 0-16 0,0 0-800 0,0 0-176 15,0 0-16-15,0 8-16 0,0 3-288 0,0 1 0 16,0 2 0-16,0 4 0 0,0 0 0 0,1 2 0 15,-1 1 0-15,0 8-144 0,-1-1 144 0,0 1 0 16,0 0 0-16,0-2 0 0,0-2 0 0,-1-2 0 16,1-2 0-16,0-2 128 0,1-1-128 0,0-3-240 15,1-1 64-15,0-2 16 16,2-2-1440-16,0-1-304 0,1-2-48 0,3-3-8992 0,0-2-1808 0</inkml:trace>
  <inkml:trace contextRef="#ctx0" brushRef="#br0" timeOffset="76727.17">11286 8689 32015 0,'-5'-10'1408'0,"5"10"320"0,-4-5-1392 0,0-1-336 0,-1 2 0 0,0 0 0 15,-3 1 896-15,0 1 96 0,0 1 32 0,0 2 0 0,-4 1-288 0,0 4-48 16,0 0-16-16,-2 4 0 0,0 3-528 0,0 4-144 16,-2 1 0-16,2 2 0 15,1 2 0-15,1 1 0 0,1 0 0 0,2 2 0 16,1-1 0-16,4 0 0 0,-1-2 0 0,5 0-128 0,2 0 128 15,1-1 0-15,2-2 0 0,3-3-128 0,2-2 128 0,3-1 0 16,-1-2 160-16,3-3-160 16,-1-1 384-16,0-3 0 0,0-1-16 0,1-2 0 0,-1-4-48 0,-1 0-16 15,-1-2 0-15,-1-2 0 0,-1-2 80 0,-1-1 32 16,-1-2 0-16,-2-1 0 0,-1-1-80 0,-2-2-16 16,-1 1 0-16,-1 0 0 0,-3-1-128 0,-1 3-16 0,0 1-16 0,-2 1 0 15,-4 1-160-15,2 2 0 16,-2 3 144-16,0 1-144 0,-2 2 0 0,0 1-128 15,0 2 0-15,0 1 0 16,-2 2-384-16,1 0-80 0,2 2-16 0,1-1 0 16,1 2-1376-16,4-1-288 0,0 1-48 0,4-7-8512 0,1 7-1712 0</inkml:trace>
  <inkml:trace contextRef="#ctx0" brushRef="#br0" timeOffset="77056.06">11607 8768 14735 0,'0'0'1312'0,"-2"-4"-1056"0,-3-1-256 0,0 3 0 16,-3 2 3520-16,1 2 640 0,-1 2 128 0,-1 1 16 16,-2 3-2896-16,1 1-576 0,1 2-112 0,1 1-16 15,0 1-304-15,1 1-48 0,1 3-16 0,1-1 0 16,0 1-80-16,3-2-32 0,4 3 0 0,0-2 0 16,2 0-96-16,3-1-128 0,0 0 176 0,2 0-176 0,2-3 352 0,3-1-32 15,1-2-16-15,2-3 0 0,1 0 144 0,1-3 16 16,-1-3 16-16,-1-2 0 0,0-1 0 0,0-4 0 15,1-3 0-15,-3-3 0 0,0-4 96 0,-3-1 0 16,-1-2 16-16,-1-2 0 0,-4-2-144 0,-1-2-16 16,-3 1-16-16,-2 0 0 0,-2-1-48 0,-3 2-16 15,-4 2 0-15,-2 2 0 0,-1 4-64 0,-2 2-16 16,-1 3 0-16,-2 2 0 0,-2 2-272 0,0 4 0 16,-3 2-176-16,-2 2 176 15,0 2-560-15,1 3 0 0,-1 3 0 0,2 4 0 16,1 3-1584-16,2 4-320 0,4 1-64 0,0 1-14128 0</inkml:trace>
  <inkml:trace contextRef="#ctx0" brushRef="#br0" timeOffset="77697.16">10532 9423 22175 0,'-9'-1'976'0,"6"1"208"0,-2 0-944 0,-1 1-240 16,1 2 0-16,-2-2 0 0,2-1 1344 0,-1 0 208 16,6 0 48-16,0 0 16 0,0 0-528 0,0 0-96 15,0 0-32-15,7 4 0 0,4 0-336 0,5-1-80 16,5-1-16-16,7 0 0 0,6-2-144 0,3-1-16 15,5-2-16-15,3 0 0 0,3 1-80 0,6-3-16 0,5 0 0 0,3 0 0 16,4 2-112-16,1 0-16 0,1-2-128 0,1 3 192 16,2 0-192-16,3 0 0 0,-2-1 128 0,-2 1-128 15,-3 0 0-15,-4 0 128 0,-5 1-128 0,-3 0 0 16,-3 0 128-16,-5 1-128 0,-5 1 0 0,-6-1 144 16,-4 0-144-16,-6 0 192 0,-5 0-192 15,-4 0 192-15,-5 0-48 0,-2 0 0 0,-4 0 0 0,-6 0 0 16,0 0-304-16,0 0-64 0,0 0-16 0,-7 2 0 15,-3 0-1216-15,-2 1-240 0,-1 2-48 0,-4-1-7984 16,-3 2-1600-16</inkml:trace>
  <inkml:trace contextRef="#ctx0" brushRef="#br0" timeOffset="78057.5">10813 9856 16575 0,'0'-11'1472'0,"1"6"-1168"0,-1-2-304 0,1 0 0 15,0 2 2368-15,1-2 400 16,3 1 96-16,-2 0 16 0,0 2-784 0,-3 4-160 0,5-3-16 0,-5 3-16 15,5-3-528-15,-5 3-96 0,0 0-32 0,0 0 0 16,5 7-688-16,-1 2-144 0,-1 2-32 0,-1 2 0 16,0 3-128-16,-2 3-48 0,-2 1 0 0,2 1 0 15,0 2-208-15,0 2 176 0,-1 1-176 0,0 0 160 16,-1 1-160-16,0 1 0 0,1-3 144 0,1 1-144 16,0-2 0-16,2 0 0 0,-1-3 0 0,0-1 0 15,0-3-448 1,1-1-144-16,2-3-48 0,0-1-11088 0,1-1-2224 0</inkml:trace>
  <inkml:trace contextRef="#ctx0" brushRef="#br0" timeOffset="78385.95">11138 9947 25791 0,'-11'-11'2304'0,"7"6"-1856"15,-1-2-448-15,0 1 0 0,1 0 1584 0,2 1 208 16,2 5 64-16,1-6 0 0,2 2-1152 0,1 1-208 15,3-1-48-15,4 2-16 0,0 0-176 0,3 0-48 16,2-1 0-16,0 2 0 0,3 1-208 0,3-1 176 0,-2-1-176 0,2 0 160 16,0 0-32-16,0-1 0 15,-1 1 0-15,-2 0 0 0,-1 1 224 0,-2 1 32 0,0 0 16 0,-2 0 0 16,-2 0-16-16,-1 1 0 0,-2 1 0 0,-2 0 0 16,-3 4 0-16,-1 2 0 0,0 0 0 0,-2 2 0 15,-2 2-64-15,-1 3 0 0,0 1-16 0,0 1 0 16,-1 0-144-16,-2 2-32 0,-1 2 0 0,-1 1 0 15,1 0-128-15,-1-1 160 0,3 1-160 0,-2-2 160 16,2-1-160-16,-1 0 0 0,2-1 144 0,1-3-144 16,1-1 0-16,0 0 0 0,-1-3 0 0,4-1 128 15,-1-2-368-15,1 0-64 0,0-1-16 0,2-3 0 32,-4-4-2368-32,9 2-496 0,1-2-80 0</inkml:trace>
  <inkml:trace contextRef="#ctx0" brushRef="#br0" timeOffset="78683.43">11762 9984 20271 0,'0'0'896'0,"0"0"192"0,-6 1-880 0,0 0-208 16,1 2 0-16,-1 3 0 0,-1 0 2672 0,2 3 480 15,-1 1 112-15,1 2 0 0,1 1-2176 0,0 2-432 16,1 0-80-16,2 3-32 0,1-2-208 0,1 1-32 16,0-1-16-16,2 1 0 0,2-2-96 0,1-1 0 15,2 0-16-15,2-3 0 0,1-2 240 0,2 0 48 16,-2-3 16-16,2-3 0 0,1-3 224 0,0-1 32 15,1-1 16-15,-2-4 0 0,1 0-96 0,-2-4-16 16,-1-3 0-16,-1-3 0 0,-3-1-32 0,0-3-16 0,-3-3 0 16,-1 1 0-16,-5 0-176 0,0 1-32 0,-2 1-16 0,-3 2 0 15,0 2-32-15,-3 3 0 0,-1 2 0 16,0 2 0-16,0 2-208 0,-1 3-128 0,-2 2 160 0,1 2-160 16,1 2 0-16,0 1-320 15,-1 3 64-15,1-1 0 16,2 2-1280-16,2 0-240 0,1 1-48 0,3 1-16 15,2-1-1296-15,2-1-272 0</inkml:trace>
  <inkml:trace contextRef="#ctx0" brushRef="#br0" timeOffset="79200.4">12836 9286 29247 0,'-12'-4'1296'0,"12"4"272"0,-5-2-1248 16,0-1-320-16,5 3 0 0,0 0 0 0,0 0 1120 0,0 0 160 0,0 0 48 0,0 0 0 15,0 0-192-15,10-2-48 0,2 0 0 0,4 0 0 16,5 0-336-16,3-1-80 16,4 1-16-16,0-1 0 0,3 1-336 0,0-2-80 0,0 1-16 0,2 0 0 15,-2 0-224-15,-6 0 176 0,2 2-176 0,1 0 160 16,-2 0-160-16,-3 0 160 0,1 0-160 0,-4 0 160 16,-3 1-160-16,-2 0 128 0,0 0-128 0,-2-1 128 0,-3 0-128 0,-3 1 160 15,-7 0-160-15,0 0 160 16,0 0-640-16,0 0-128 0,0 0-32 0,0 0 0 15,0 0-2112-15,0 0-416 0</inkml:trace>
  <inkml:trace contextRef="#ctx0" brushRef="#br0" timeOffset="80016.31">14574 8385 20159 0,'0'0'896'0,"4"-5"176"0,1-3-864 0,-1 2-208 0,0-2 0 0,1 0 0 0,-2-1 944 0,1 1 144 16,-2-1 16-16,-1 0 16 0,0 1 224 0,-1 2 64 31,-1 0 0-31,-2 0 0 0,0 0-272 0,0 4-48 0,0 0-16 0,-2 2 0 0,0 2-560 0,-2 2-96 16,-1 3-32-16,-2 3 0 0,-1 2-384 0,-4 9 128 16,-1 4-128-16,-2 5 0 0,-2 4 160 0,0 3-160 15,2 7 192-15,-2 1-192 0,0 2 144 0,1 1-144 16,2 1 0-16,1 1 144 0,4-2-144 0,3-1 0 15,3-2 0-15,4 0 0 0,3-3 0 0,4-3 160 16,5-3-160-16,2-1 160 0,1-5 16 0,3 0 0 16,1-4 0-16,3-2 0 0,2-5-16 0,2-1 0 15,3-3 0-15,3-1 0 16,3-5-608-16,3-1-112 0,5-6-16 0,3-4-9920 0,1-4-1984 0</inkml:trace>
  <inkml:trace contextRef="#ctx0" brushRef="#br0" timeOffset="80470.48">14958 8579 15663 0,'0'0'1392'0,"0"0"-1120"15,-5-3-272-15,5 3 0 0,0 0 3328 0,0 0 592 16,-2-5 128-16,2 5 32 0,0 0-2160 0,3-5-448 16,2 0-64-16,0 1-32 0,3 0-496 0,2-2-112 15,1 3 0-15,2 1-16 0,0-1-416 0,2 1-80 0,0 0 0 16,1 0-16-16,3 0-240 0,1 0-256 15,-2 2 48-15,0 0 16 16,1 0-2096-16,-1 0-400 0,-1-1-96 0</inkml:trace>
  <inkml:trace contextRef="#ctx0" brushRef="#br0" timeOffset="80876.64">15395 8378 22111 0,'0'0'976'0,"-1"-7"208"0,-1 0-944 0,1 1-240 0,-1 0 0 0,2 6 0 0,-2-4 2432 0,2 4 448 16,0 0 96-16,0 0 16 0,0 0-1600 0,0 0-320 15,-4 4-64-15,0 3-16 0,1 3-736 0,-1 2-128 16,2 2-128-16,0 2 144 0,1-1-144 0,-1 3 0 16,1-1 0-16,1 2 0 0,0 0 0 0,1-3 128 15,1 2-128-15,0-2 0 0,2 0 128 16,2-2-128-16,1-1 128 0,0-2-128 0,1-2 192 0,0-1-32 16,-1-3-16-16,2-2 0 0,0 0 128 0,0-3 32 15,1-3 0-15,0-1 0 0,-1-3 0 0,1-1 0 16,0-3 0-16,0-4 0 0,0 1-112 0,0-2 0 15,0-3-16-15,0-1 0 0,-1-2-176 0,-2 0 192 16,0 0-192-16,-1 1 192 0,0 2-192 0,-2 3 0 0,0 1 0 0,-2 1 128 16,-1 4 32-16,-1 3 0 15,0 0 0-15,0 7 0 0,0 0 32 0,0 0 16 16,0 0 0-16,0 0 0 0,0 0-208 0,0 9 0 16,-1 2-192-16,1 2 192 0,-1 3-192 0,1 1 192 15,0 2-192-15,0 1 192 0,0-1 0 0,0 3-128 0,0 3 128 0,1-1 0 16,1 1 0-16,-1-2 0 15,0-1-128-15,1-2 128 0,1-1 0 0,0-2 0 16,0 0 0-16,2-2 0 0,-1 0 0 0,2-2 0 0,0-1 0 0,1-1 0 31,-1-5-832-31,2 0-96 0,0-3-32 0,1-3 0 16,-2-2-2448-16,3-3-496 0</inkml:trace>
  <inkml:trace contextRef="#ctx0" brushRef="#br0" timeOffset="81174.03">15848 8461 24879 0,'0'0'1088'0,"0"0"256"0,0 0-1088 0,0 0-256 15,-6 2 0-15,1 1 0 0,-1-1 1152 0,2 2 160 16,0 3 32-16,1 2 16 0,2 1-656 0,0 2-128 16,0 1-16-16,1 1-16 0,1 0-336 0,1 1-64 15,1-1-16-15,3 3 0 0,2-3 0 0,0 0 0 16,1-2 0-16,1-1 0 0,1-2 160 0,1-2 32 16,0-2 0-16,1-2 0 0,1 0 208 0,-1-3 48 15,1-1 16-15,-1-3 0 0,1-2 144 0,-1-3 32 16,1-3 0-16,-1-4 0 0,-2-2-144 0,-1-2-32 0,-1-1 0 0,-1-1 0 15,-6 0-208-15,1-1-64 0,-3 0 0 0,-4 1 0 16,-3 0-48-16,-1 3-16 16,-1 3 0-16,-1 1 0 0,-1 3-128 0,-1 2-128 15,-1 3 192-15,1 2-192 0,-1 3 0 0,1 2-272 16,0 2 16-16,1 3 16 16,0 0-592-16,1 3-112 0,1 2-16 0,3 2-16 15,-1 1-2080-15,3 0-400 0,1 0-96 0</inkml:trace>
  <inkml:trace contextRef="#ctx0" brushRef="#br0" timeOffset="81456.25">16317 8227 4607 0,'-4'-14'192'0,"3"6"64"0,0-3-256 0,1 0 0 0,1 0 0 0,0 2 0 0,0 0 6176 0,1 3 1184 31,0-1 256-31,1 2 32 0,-3 5-5136 0,0 0-1024 0,5-4-208 0,3 4-32 0,-1 1-688 0,2 4-144 16,1 0-32-16,1 5 0 16,1 2-144-16,1 3-48 0,1 0 0 0,0 4 0 0,0 4 16 0,3 2 0 15,-3 3 0-15,0 2 0 0,-2 2 16 0,-2 1 0 16,-3 1 0-16,-4 4 0 0,-3 1 0 0,-3 1 0 16,-7 0 0-16,-1-2 0 0,-2 1-64 0,-1-3-16 15,-3-3 0-15,1-1 0 0,-2-1-144 0,-1-1 0 16,-1 0 0-16,1-1-176 15,-2-3-1488-15,-1 1-288 0,-2-1-64 0</inkml:trace>
  <inkml:trace contextRef="#ctx0" brushRef="#br0" timeOffset="82098.89">14436 9403 10127 0,'0'0'448'0,"0"0"96"0,-4-3-544 0,4 3 0 16,0 0 0-16,-5-3 0 0,1 2 2000 0,0-1 304 16,-2 0 48-16,6 2 16 0,-5-1-544 0,5 1-96 15,-7 0-32-15,2 1 0 0,-1 0-336 0,1 0-64 16,5-1-16-16,-6 3 0 0,1 2-384 0,5-5-96 15,-5 4-16-15,5-4 0 0,0 0-400 0,0 0-64 0,-3 6-32 16,3-6 0-16,0 6 0 0,0-6 0 16,3 7 0-16,3-2 0 0,0 0 32 0,3-1 0 15,2 1 0-15,4-2 0 0,4-2 32 0,3 0 16 16,6-1 0-16,2-1 0 0,7-1 16 0,6-2 0 0,6 1 0 0,4 0 0 16,3 0-208-16,3-2-48 0,4 0 0 0,6-1 0 15,8 1-128-15,4-2 160 0,-1 0-160 0,4 2 160 16,1 2-160-16,3-2 0 0,2-1 0 0,-1 0 0 15,-1 2 0-15,1 0 0 0,1 1 0 0,-3 1 0 16,-5-2 0-16,-6 0 0 0,-4 2 160 0,-7 1-160 16,-4 0 368-16,-5 1-48 0,-5-1 0 0,-6-1 0 15,-3-1 160-15,-8 0 32 0,-5 0 0 0,-5-1 0 16,-4 1-96-16,-2 0-16 16,-3 0 0-16,-3-1 0 0,-4 1-80 0,0 1-32 0,-2 0 0 0,-6 2 0 15,0 0-96-15,4-3 0 16,-4 3-16-16,0 0 0 0,0 0-176 0,0 0 0 0,0 0 0 0,0 0 128 0,0 0-128 0,0 0-176 15,0 0 48-15,0 0 0 16,0 0-256-16,0 0-64 0,0 0 0 0,2 7 0 16,-2-7-1792-16,4 7-352 0,-4-7-80 0</inkml:trace>
  <inkml:trace contextRef="#ctx0" brushRef="#br0" timeOffset="83132.98">15207 9920 32303 0,'-10'-4'1424'0,"10"4"304"0,-5-2-1376 0,-3 2-352 0,-1 0 0 0,0 3 0 0,-5 1 128 0,1 3-128 0,-1 3 160 0,0 2-160 0,-1 1 304 0,2 1-48 16,0 2 0-16,2 1 0 0,1 2-256 0,2 2 0 15,4 0 0-15,1 0 0 0,3-1 160 0,3 1-160 32,0 0 128-32,5-1-128 0,1-2 128 0,3-2-128 15,1 0 0-15,3-3 128 0,3-3-128 0,1-2 192 16,1-1-192-16,2-3 192 0,0 1-32 0,0-4 0 16,-2-2 0-16,0-1 0 0,-3-3-160 0,-2-1 192 0,-1-2-192 0,0-1 192 15,-5-2-192-15,-3-1 160 16,-2-2-160-16,-4-1 160 0,-2-2-160 0,-3-3 128 15,-2-2-128-15,-4-1 128 0,-2 0-128 0,-1 0 0 0,-3 0 0 0,0-2 128 16,-3 1 16-16,0-1 0 0,0 0 0 0,0 0 0 16,0 3 96-16,3 3 16 0,0-1 0 0,4 1 0 15,1 0 96-15,5 3 32 0,1 1 0 0,4 0 0 16,3 3 128-16,3 0 48 0,1 2 0 0,3 2 0 16,2 2-352-16,1 0-64 0,1 2-16 0,2 1 0 15,0 2-128-15,-1 1 0 0,1 1 0 0,-4 2 0 16,-1 1 0-16,-3 3 0 0,1 2 0 0,-5 3 0 15,-1 1 0-15,0 2 0 0,-2 1 0 0,-3 0 0 0,0 1 0 0,-2 3 0 16,-2 1 0-16,-1 1 0 0,-1 1 0 0,1-2-256 16,-1-2 64-16,0-1 16 15,0-2-496-15,2-1-96 0,0-2-32 0,0-2 0 16,2-2-2528-16,2-2-496 0</inkml:trace>
  <inkml:trace contextRef="#ctx0" brushRef="#br0" timeOffset="83541.53">15640 9767 30399 0,'0'0'2704'0,"0"0"-2160"15,0 0-544-15,-6 1 0 0,-2 1 1296 0,1 2 160 16,-3-1 16-16,0 2 16 0,0 1-1168 0,0 1-320 16,1-1 128-16,2 2-128 0,-2 0 0 0,2 0 0 15,1 2 0-15,1-1 0 0,1 0 128 0,1 0-128 16,0-2 0-16,2 0 0 0,1 0 128 0,0-7-128 0,4 5 0 0,-4-5 144 15,0 0 128-15,6 3 32 0,1 0 0 0,0-3 0 16,1-2 288-16,1 0 64 0,0 0 16 0,1-1 0 16,1-1-224-16,0 1-64 0,0 0 0 0,1 0 0 15,1 0-176-15,0 2-32 0,1 0-16 0,1 1 0 0,-1 0-16 16,-1 2 0-16,-1 1 0 0,-1 1 0 0,0 1-144 0,-1 2 0 16,-1 1 0-16,1 1 0 0,-2 2 0 0,-2 0 0 15,0 1 0-15,-1 0 0 0,0 0 0 0,-2 1 0 16,-1-1 0-16,-1 1 0 0,-1 2 0 0,0-2 0 15,-1-1 144-15,0 0-144 0,-3-1 160 0,-2 0-32 16,0-1-128-16,-2 0 192 0,-2 0-48 0,0-3-16 16,-1 0 0-16,-2 0 0 0,0-2-128 0,-4 0 160 15,1-1-160-15,-1 0 160 0,0-1-160 0,0-2-192 16,1-1 32-16,-1 0 16 16,1-1-672-16,0-2-128 0,1 1-16 0,0-1-16 15,2-2-2576-15,2 1-512 0</inkml:trace>
  <inkml:trace contextRef="#ctx0" brushRef="#br0" timeOffset="83917.08">15710 9737 26831 0,'8'-8'1184'0,"-8"8"256"0,5-5-1152 0,3 1-288 0,1-1 0 0,1 1 0 15,1 0 896-15,1 0 128 0,1 1 32 0,2 1 0 16,2 1-64-16,0 2-16 0,2 1 0 0,0 2 0 15,1 2-528-15,-2 0-96 0,0 2-32 0,0 2 0 16,-1 2-192-16,-1 0-128 0,-4 0 128 0,-1-1-128 16,0 3 128-16,-1-1-128 0,-4 0 160 0,0 1-160 15,-2 1 144-15,-1 0-144 0,0 0 128 0,-2 1-128 16,0-1 0-16,1 1 0 0,0-2 128 0,0-1-128 16,2-2 0-16,-2 0 0 0,4-1 0 0,1-1 128 15,0 0 192-15,1-2 16 0,2-1 16 0,2-2 0 16,3-1 240-16,-2-1 48 0,2-4 16 0,1 0 0 0,-1-2 0 0,-1-1 0 15,1-3 0-15,-2-3 0 0,-1-3 32 0,-1 0 0 16,-1-2 0-16,-5-3 0 0,0-2-176 0,-3 0-16 16,-3 0-16-16,-1 1 0 0,-5 2-80 0,-2 1-16 15,-2 2 0-15,-2 2 0 0,-2 2-208 0,-3 3-48 16,-2 1-128-16,-1 4 192 0,1 2-336 0,-2 1-80 16,-2 3-16-16,2 3 0 15,2 1-1168-15,1 2-256 0,1 1-32 0,3 1-11296 16,1 1-2272-16</inkml:trace>
  <inkml:trace contextRef="#ctx0" brushRef="#br0" timeOffset="85922.51">17946 9180 20271 0,'0'0'1792'0,"-5"-2"-1424"0,0 0-368 0,5 2 0 15,-4-2 2528-15,4 2 432 16,-4-1 96-16,4 1 16 0,0 0-1168 0,0 0-240 16,0 0-32-16,5-2-16 0,4-2-816 0,1 2-160 0,1 0-48 0,2 0 0 15,2 0-240-15,4-1-48 0,2 1-16 0,2 0 0 16,7-1-288-16,-2 1 0 0,1-1 0 0,-1 0 0 16,-3 1-496-16,-2 0-144 0,-4 1-48 0,-2 1 0 15,-2 0-2624-15,-4 0-528 0</inkml:trace>
  <inkml:trace contextRef="#ctx0" brushRef="#br0" timeOffset="86094.73">17854 9390 32255 0,'0'0'2864'0,"0"0"-2288"16,0 0-576-16,0 0 0 0,0 0 752 0,7 2 32 16,-1 0 16-16,2 0 0 15,2 0 32-15,1 2 0 0,1-1 0 0,3 0 0 16,3 1-368-16,1-1-64 0,-2 0-16 0,2 1 0 15,0 0-256-15,0-1-128 16,1-4 128-16,1 0-128 0,0-1-1984 0,2-1-464 0,2-2-112 0</inkml:trace>
  <inkml:trace contextRef="#ctx0" brushRef="#br0" timeOffset="86659.06">19461 9044 10127 0,'0'0'896'0,"0"0"-704"16,0 0-192-16,0 0 0 0,0 0 3072 0,-3 0 576 16,-4 0 112-16,1 1 16 0,-1 0-1776 0,-1 3-352 15,1 0-80-15,-1 3-16 0,-1 0-528 0,0 2-96 16,0 1-32-16,0 3 0 0,0 3-48 0,2-1-16 15,2 1 0-15,1 0 0 0,1 1-368 0,1-1-80 16,1 2 0-16,1-3-16 0,1 0-224 0,2-1-144 16,2 0 192-16,0 0-192 0,2-2 192 0,-1-1-64 0,4-1 0 0,1-1-128 15,2-2 208-15,5-1-64 16,-2-1-16-16,2-3 0 0,-1-2 64 0,0-2 16 16,1-4 0-16,-1-2 0 0,0-1 240 0,0-2 64 0,-2-5 0 0,0-1 0 15,1-5-128-15,-3 0 0 16,-2-2-16-16,-2 1 0 0,-4-1-128 0,-2 1-32 0,-3 0 0 0,-2 2 0 0,-2 1 176 15,-2 2 48-15,-1 0 0 0,-3 3 0 16,-1 0 80-16,-3 3 32 0,0 2 0 0,0 3 0 16,-2 1-336-16,1 2-64 0,0 1-16 0,-1 2 0 0,0 2-128 15,0 3-224-15,2-1 48 0,0 4 16 16,1 0-1104-16,2 2-208 0,1 1-64 0,1 1 0 16,2 0-992-1,3 1-208-15,1 0-32 0</inkml:trace>
  <inkml:trace contextRef="#ctx0" brushRef="#br0" timeOffset="86847.38">19830 9184 35423 0,'0'0'1568'0,"0"0"320"0,0 0-1504 0,0 0-384 16,0 0 0-16,0 0 0 0,0 0 640 0,0 0 64 15,3 8 16-15,-1-2 0 0,-2-6-336 0,0 7-64 16,-1-1 0-16,0 1-16 0,1 0-304 0,-2-1 0 15,1 1 0-15,1-2-144 16,0 2-2160-16,1 0-416 0,-1-7-96 0</inkml:trace>
  <inkml:trace contextRef="#ctx0" brushRef="#br0" timeOffset="87285.59">20395 8945 26719 0,'-2'-5'2368'0,"0"-3"-1888"0,1-1-480 0,-3 0 0 15,0-2 1584-15,-2 2 208 0,0-1 64 0,-2 1 0 16,-1-1-560-16,-1 1-96 0,-1 1-32 0,-1 3 0 0,-1 1-576 0,-2 1-112 16,-5 2-32-16,0 3 0 15,-1 1-256-15,-1 0-48 0,-2 2-16 0,2 2 0 16,-1 1-128-16,2 1 0 0,1 0 0 0,2 2 0 0,3 2 0 0,3-2 0 16,1 1 0-16,3 0 0 0,3 0-128 0,1 0 128 15,2 0 0-15,3 0 0 16,4-2 0-16,2-1-176 0,3-1 176 0,4-3-128 15,2-2 128-15,3-2 0 0,2 2-144 0,1-3 144 0,0-1-224 0,0-3 32 16,0 0 0-16,-1-4 0 0,-3-1 192 0,0-2-192 16,-3 1 192-16,0-1-192 0,-2-2 192 0,-1 0 208 15,-1 0-32-15,-3 1-16 0,-2 1 304 0,-1 1 64 16,-2 0 16-16,-1 1 0 0,0 3 160 0,-2 6 48 16,0 0 0-16,0 0 0 0,0 0-176 0,0 0-48 15,0 0 0-15,-6 4 0 0,-1 5-336 0,2 1-192 16,-1 2 192-16,1 2-192 0,-1 3 0 0,2 1 0 15,-2 2 0-15,2 1 0 0,-1 1 0 0,2 1 0 16,-1-1 0-16,0 1 0 0,1 0 0 0,1-1 0 0,0 0 0 0,1-1 0 16,0-1 0-16,1-1 0 15,2-2 0-15,0-1 0 16,0-3-448-16,4-1-112 0,-2 1-16 0,3-3 0 16,-1-1-2256-16,3-3-464 0,2-2-96 0</inkml:trace>
  <inkml:trace contextRef="#ctx0" brushRef="#br0" timeOffset="87676.71">20665 9152 31215 0,'0'0'1376'0,"0"0"288"0,-5 4-1328 16,0 1-336-16,-2-1 0 0,-1 3 0 0,1 2 352 0,1 1 0 15,-3-1 0-15,4 2 0 0,0 2-48 0,2-1-16 16,1 0 0-16,1 2 0 0,2-1-160 0,2 0-128 16,2 0 192-16,0-1-192 0,2-1 192 0,2-1-64 15,3-1 0-15,2-1-128 0,-2-2 192 0,2-2-192 16,3-1 192-16,-2 0-192 0,0-3 192 0,-2 0-192 15,-1-3 192-15,-1 0-192 0,-1-2 128 0,-3-3-128 16,1-1 0-16,-3-2 0 16,-2-2 0-16,-3 0 0 0,-2-2 0 0,-3 0 0 0,0-3 0 0,-2 1 0 15,-2 0 0-15,-1 2 0 0,-1-1 176 16,-1 1 80-16,-2 0 0 0,0-1 16 0,1 2 208 0,-1 0 32 16,0-2 16-16,2 1 0 0,1 2 80 0,2-2 16 15,1 1 0-15,5 1 0 0,0 1 16 0,3 1 16 0,3 1 0 0,0 0 0 16,4 1-144-16,2 3-16 15,1-1-16-15,1 3 0 0,1 0-480 0,0 2-160 16,1 1 0-16,-2 2 0 0,-1 1 160 0,-1 2 0 0,-1 1 0 0,-2 3 0 16,0 1 0-16,-2 2 0 15,-1 1 0-15,-2 2-128 0,-1 0 128 0,-1 2 0 0,-1 0 0 0,0 3 0 16,-2 0 0-16,-1 0 0 0,0 2-144 0,-1 0 144 31,1-1-832-31,-1-1-80 0,0-2-32 0,-1 0 0 16,0-4-2160-16,1-3-432 0</inkml:trace>
  <inkml:trace contextRef="#ctx0" brushRef="#br0" timeOffset="88114.15">21117 9138 29487 0,'0'0'2624'0,"0"0"-2112"0,-5 6-512 0,0 1 0 0,-1 1 544 0,1 0 0 15,-2 2 0-15,1 1 0 0,-1 0-352 0,1 4-192 16,1-1 192-16,2 0-192 15,0-1 128-15,3 1-128 16,3-2 0-16,0 1 0 0,2-1 128 0,3 0-128 0,1-2 0 0,2-1 0 0,2-1 144 0,1-3-144 16,2-1 0-16,1 0 144 0,0-2-144 0,-1-1 160 15,0-1-160-15,-1-1 160 0,0-1-32 0,-1-3 0 16,-4-1 0-16,0-2 0 0,-4-1 0 0,0-1-128 16,-2-1 192-16,-4 0-64 0,-2-2-128 0,-2 0 192 15,-2 1-192-15,-2-1 192 0,-2-2-32 0,-1 2 0 0,-2 0 0 0,0 0 0 31,-5-2 96-31,1 1 32 0,-1 0 0 0,1-2 0 0,0 1 320 0,2-1 64 16,0-1 16-16,3 1 0 0,2-2 224 0,4 1 48 0,1 3 16 16,4 1 0-16,4 0-288 0,1 1-64 0,1 1-16 0,3 2 0 15,2 1-416-15,2 2-64 0,1-1-128 0,2 3 176 16,0 0-176-16,0 2 0 0,1 0 0 0,-2 2 0 16,-1 2 0-16,-1 2 0 0,-2 2 0 0,-1 2 0 15,-1 2 0-15,-4 1 0 0,0 1 128 0,-3 1-128 16,-2 0 128-16,-3 1-128 0,0 2 128 0,-4 0-128 15,-1 2 0-15,-1-1 128 0,-1 1-128 0,-1 0 0 16,0-1-272 0,-2 0-144-16,0-1-32 0,0 0-12416 0,1-2-2496 0</inkml:trace>
  <inkml:trace contextRef="#ctx0" brushRef="#br0" timeOffset="89711.46">22887 8895 26655 0,'11'-12'1184'0,"-6"6"240"0,3-2-1136 0,-1 1-288 16,2-2 0-16,1 1 0 0,0 0 1344 0,0 2 224 0,0-1 32 0,-1 2 16 15,-2 0-208-15,0 2-64 0,-2 0 0 0,-5 3 0 16,0 0-640-16,0 0-144 0,0 0-32 0,0 0 0 15,-5 5-240-15,-5 2-48 0,-4 2-16 0,-6 2 0 16,-5 0-224-16,-4 1 144 0,-1 0-144 0,0 2 128 16,-3 2-128-16,-2 0 0 0,0 1 0 0,0 0 0 15,1 2 0-15,-1-2 0 0,0-1 0 0,2-2 0 16,3-2 0-16,2-1 0 0,4-3 144 0,3-1-144 16,5-1 128-16,3 0-128 0,2-2 128 0,3-1-128 15,8-3 128-15,0 0-128 0,0 0 160 0,0 0-160 16,0 0 0-16,0 0 0 0,6 6 0 0,2-2 0 15,2 0 0-15,2-1 0 0,1 0 0 0,3 0 0 16,1 1 0-16,4 0 0 0,-1-1 0 0,3 2 0 0,1-1 0 0,-2 2 0 16,3-1 0-16,-1 2 0 0,1 2 0 0,0-1 0 15,1 1 0-15,-1 1 0 0,0 1 0 0,-1 0 0 16,0 0 0-16,-2 0 0 0,-3-1 0 0,0 1 0 16,-2-1 0-16,-2-1 0 0,-3-2 0 0,0 0-128 15,-4-1 128-15,0-1-160 0,-3-1-160 0,1 0-16 16,-6-4-16-16,0 0 0 15,0 0-1360-15,0 0-272 0,0 0-48 0,-6 5-13376 0</inkml:trace>
  <inkml:trace contextRef="#ctx0" brushRef="#br0" timeOffset="90337.17">23609 8856 31903 0,'1'-11'1408'0,"-1"6"304"0,1-2-1376 0,1-1-336 15,-1 1 0-15,0 0 0 0,0 0 1280 0,0 3 176 16,0-1 32-16,-1 5 16 0,0 0-272 0,0 0-48 0,0 0-16 0,0 0 0 16,0 0-720-16,0 0-128 15,4 6-48-15,0 5 0 0,-1 5-272 0,1 3 0 16,-1 4 0-16,-1 5 0 0,0 3 0 0,0 1 0 16,-1 1 0-16,-1 1 0 0,-1 1 128 0,0 1-128 0,0-1 144 0,1 0-144 15,-1-2 144-15,0 0-144 0,0-2 128 0,1 0-128 16,0-3 128-16,1-2-128 0,1-1 128 0,0-1-128 15,2-5 0-15,0 0 0 0,0-2-144 0,1-3-12624 16,0-1-2528-16</inkml:trace>
  <inkml:trace contextRef="#ctx0" brushRef="#br0" timeOffset="100388.97">19825 11108 26719 0,'0'0'2368'0,"0"0"-1888"15,2-7-480-15,2 1 0 0,-1-1 832 0,1-1 80 0,1 0 16 0,-1-1 0 16,2 0 64-16,-1-1 16 0,1-1 0 0,0-1 0 16,1-1-160-16,-2-3-16 0,2 2-16 0,0-1 0 15,-1-1-176-15,0 0-48 0,-2 0 0 0,-2 2 0 16,2 1-192-16,-3 1-32 0,-4 1-16 0,0 0 0 15,-2 2 96-15,-1 2 32 0,-2 3 0 0,0 1 0 16,-3 1-224-16,-3 2-64 0,0 2 0 0,0 1 0 16,-5 3-192-16,2 1 0 0,-1 1-144 0,1 2 144 0,1 0-144 0,3 1 144 15,2-1-128-15,1 1 128 0,2 0-128 0,4 0 128 16,3 0-128-16,1 0 128 0,1 0-176 0,3 1 176 16,3 0-208-16,2 0 80 0,2 0 128 0,0 1-128 15,0 0 128-15,2 1-128 0,-1 0 128 0,1 0 0 16,1 1-144-16,0 0 144 0,-2 0 0 0,0 1 0 15,-1-1 0-15,0 1 0 0,-1-1 0 0,-2 0 0 16,-1-1 0-16,-1-2 0 0,-2-1 0 0,-1-3 0 16,-2 0 0-16,-2-1 0 0,-1-2 256 0,-2 0-48 15,-3-2 0-15,-1-1 0 0,-2-1 176 0,-1 0 16 16,-1-1 16-16,-1 0 0 0,-3-1-224 0,-1-1-64 16,1 0 0-16,-1 0 0 0,2-2-128 0,0 1-192 15,2 0 32-15,1-2 16 16,2 1-496-16,4 1-112 0,-1 0-16 0,7 3 0 15,0 0-1536-15,7-3-304 0,1 0-64 0,9-2-16 16,4 1 976-16,3-1 192 0,4-2 48 0,0 0 0 16,4 1 496-16,3-2 96 0,4-1 32 0,-3 2 0 0,4-1 640 0,-2 0 208 0,-2 0 0 0,-1 1-160 15,-6-1 672-15,-2 1 144 0,-5 2 32 0,-5-1 0 16,-2 1 720-16,-6 2 128 0,-3-2 48 0,-3 1 0 16,-3 4 144-16,1-6 16 0,-3 1 16 0,-2 2 0 15,-3-1-640-15,-1 2-128 0,1 1-32 0,-3 1 0 0,-2 1-480 16,-1 1-96-16,-2 2-32 0,1 0 0 0,0 1-224 0,2 1-128 15,-3 1 128-15,3-1-128 0,2 2 0 0,1 0 0 16,0 0 0-16,2 1 0 0,3 0 0 0,2-1 0 16,0-1 0-16,4 1-128 0,-2-8-32 0,6 7 0 15,-1-2 0-15,4 0 0 0,1-2-32 0,1-2 0 16,2-2 0-16,2-1 0 0,0-2-48 0,-1 0-16 16,0-2 0-16,-1 0 0 0,0-2 256 0,-1 2 0 15,-2-1 0-15,-1 0 0 0,-3 2 192 0,1 0-192 16,-7 5 192-16,0 0-192 0,0 0 400 0,0 0-16 15,0 0-16-15,0 0 0 0,0 0-368 0,5 7 0 16,1 1 0-16,0 1 0 0,-1-1 0 0,2 1 0 16,-1 0 0-16,2 0 0 0,0-2 0 0,2 1-208 15,0 0 80-15,3-2 128 16,-1 0-1664-16,0-3-224 0,0-2-32 0,2-2-16 16,2-2-1648-16,0-3-320 0</inkml:trace>
  <inkml:trace contextRef="#ctx0" brushRef="#br0" timeOffset="100670.67">20629 10827 19343 0,'-1'-11'1728'0,"0"-1"-1392"16,-4 0-336-16,0 0 0 0,0 0 2832 0,-1 1 496 0,1 0 112 0,-1 2 16 15,0 2-1200-15,0 0-224 0,1 1-48 0,0 3-16 16,5 3-1120-16,0 0-208 0,-5 3-64 0,0 4 0 0,2 2-416 0,-1 4-160 16,0 4 0-16,1 2 144 15,-1 3-16-15,-1 3-128 0,1 2 192 0,-1 4-64 16,0 3 48-16,-1 2 0 0,1 2 0 0,-2 0 0 15,1 1 304-15,-2 0 64 0,1 1 16 0,3-2 0 16,-1 0-784 0,1-3-160-16,1-2-16 0,2-2-16 0,0-2 416 0,1 0 0 0,0-4 0 0,1-2 0 0,0-2 0 0,1-3 0 15,-1-3 128-15,1-1-128 0,0-5 0 0,-1-1-160 16,-1-2 16-16,0-6 0 16,0 0-1568-16,0 0-304 0,0 0-64 0,-5-7-14688 0</inkml:trace>
  <inkml:trace contextRef="#ctx0" brushRef="#br0" timeOffset="100812.21">20380 11146 37775 0,'0'0'1664'0,"-3"-3"368"0,3 3-1632 0,0 0-400 0,0-5 0 0,0 5 0 16,5-5 0-16,0 1-144 0,0 1 0 0,1-1 0 16,3 1 144-16,3 1 0 15,1 1 0-15,3 0-128 0,-1-1 128 0,4 2-192 16,2 0 192-16,2 0-192 15,2-1-2240-15,2 0-448 0</inkml:trace>
  <inkml:trace contextRef="#ctx0" brushRef="#br0" timeOffset="101140.24">20859 11182 27647 0,'0'0'2448'0,"0"0"-1952"16,0 0-496-16,1-5 0 0,-2 0 1472 0,1 5 192 0,1-6 32 0,3 0 16 0,0-1-640 0,3-1-128 15,-1 1-32-15,3-2 0 0,0-1-480 0,1-1-112 16,2-1 0-16,-2 0-16 0,0-1-128 0,0-3-32 16,-2 0 0-16,1-1 0 0,-1 1-144 0,-2-1 192 15,0 3-192-15,-4 2 192 0,0 1-192 0,-2 2 160 16,-1 1-160-16,-2 2 160 16,-3 1 96-16,0 2 0 0,-3 2 16 0,-1 2 0 0,-4 1-16 0,-2 4-16 15,0 1 0-15,-1 3 0 0,2 2-240 0,0 3 0 16,-1 2 0-16,1 1 0 0,1-1 0 0,1 2 0 15,2 1-160-15,3 0 160 0,0-2 0 0,4 1 0 16,0-1 0-16,2-1 0 0,2 1 0 0,2-2 0 0,2 1 0 0,1-2 0 16,3-1 0-16,3-2 0 15,3-2 0-15,3-3 0 16,1 0-400-16,5-3-48 0,5-2-16 0,5-2-11392 0,6-3-2288 0</inkml:trace>
  <inkml:trace contextRef="#ctx0" brushRef="#br0" timeOffset="102359.27">21741 11045 29487 0,'0'0'1296'0,"-4"-4"288"0,0-3-1264 0,0 1-320 0,0-3 0 0,2 0 0 0,1-1 656 0,-2-1 80 16,0-1 16-16,-1 1 0 0,0 0 0 0,0 0 0 16,-3 0 0-16,1 0 0 0,-1 0-80 0,0 1-16 15,-2 0 0-15,-1 3 0 0,0 0 0 0,-3 3 0 16,-2 1 0-16,0 4 0 0,-1 2-336 0,-4 2-64 16,-2 2 0-16,-1 2-16 0,0 0-240 0,2 5 0 15,0 1 0-15,2 3 0 0,3-1 0 0,1 2 0 16,2 0 0-16,2-1-160 0,3 0 160 0,3 0 0 15,0-2-144-15,5-1 144 0,0 0 0 0,3-3-144 16,0-3 144-16,4-2 0 0,1 0 0 0,3-3 0 0,1-1 0 0,4-5 0 16,1 0 240-16,4-3 0 0,0-4 0 0,1-2 0 15,0-3 128-15,0-4 16 16,0-3 16-16,0-2 0 0,-1-6-144 0,-1-1-48 16,0-4 0-16,-2-1 0 0,1 1-80 0,-1-1 0 0,-3-1-128 0,-4 1 192 15,-2 2-64-15,-2 3 0 0,-2 5-128 16,-2 4 192-16,0 3 224 0,-2 4 32 0,-1 2 16 0,-1 4 0 15,-4 4-16-15,0 3-16 0,-2 3 0 0,-1 3 0 16,-2 4-432-16,1 4 0 0,-1 5 0 0,0 2 0 16,0 2 0-16,1 2-176 0,0 2 176 0,2 2-192 15,-1 3 192-15,1 0 0 0,2 2 0 0,0 0-128 16,3 2 128-16,2-2-128 0,1-3 128 0,1 0-128 31,4-1-416-31,-1-3-80 0,3-3-16 0,3-3 0 16,3-2-400-16,2-4-96 0,0-3-16 0,3-5 0 0,2-3-144 0,1-2-48 15,1-3 0-15,2-4 0 0,1-2 640 0,0-2 128 0,2-3 32 0,-3-1 0 0,-2-1 288 16,-1-1 64-16,-4 2 16 0,-2 0 0 0,-3 0 176 0,-2 3 224 16,-2 0-48-16,-1 1-16 0,-6 2 464 0,0 0 80 15,-1 1 32-15,0 2 0 0,-2-1 32 0,0 1 16 16,0 0 0-16,1 5 0 0,-2-5-288 0,1-1-64 16,0 1-16-16,1-2 0 0,-1 2-144 0,2-2-16 15,0 0-16-15,2-1 0 0,0 0-48 0,1-1 0 16,-1-1 0-16,1-1 0 0,2-1-16 0,-1 0-16 15,-2-1 0-15,-1 3 0 0,-1 1-160 0,-1 1 128 16,-1 0-128-16,-1 1 128 0,-1 3 96 0,-1 2 16 0,-3 1 0 16,-1 3 0-16,-2 1 0 0,-1 4 0 15,-1 3 0-15,-1 2 0 0,0 3-240 0,0 3 0 16,-1 1 0-16,1 3 0 0,0 2 0 0,5-1-128 0,1 0 128 0,3 0 0 16,0-1 0-16,3-1-128 0,1-1 128 0,4-2 0 15,1-2 0-15,4-2 0 0,1-2 0 16,2-2 0-16,1-2 0 0,1-3 0 0,1-2 0 15,0-1 0-15,2-5 0 0,0-1 144 0,-1-5-16 0,0-3 0 16,2-3 0-16,0-3-128 0,2-3 192 0,1-2-64 16,1-3-128-16,2-1 0 0,0 1 0 0,1 2 0 15,-1 2 0-15,-1 3 0 0,-3 2 0 0,0 6 0 16,-2 4-128-16,0 2 128 0,-2 5-160 0,0 4 160 16,-2 2-208-16,-1 4 48 0,0 2 16 0,-2 4 0 15,-2 3 0-15,-1 3 0 0,-1 2 0 0,-4 1 0 16,-6 2-96-16,-4 1-16 0,-2 0 0 0,-2 0 0 15,-2-3-272-15,-1-1-64 0,-1 0-16 0,1-5 0 0,1-3 256 0,0-4 48 16,1-2 16-16,-1-3 0 0,2-2 288 0,2-3 144 16,-1-4-16-16,0 0 0 0,1-2 176 0,0-1 16 15,0-2 16-15,3-2 0 0,-1-2-16 0,3 2-16 16,0-1 0-16,3 0 0 0,2 1-112 0,4 0-32 16,1 1 0-16,4 2 0 0,2 0-160 0,4 0 0 15,3-1 0-15,1 2 0 0,5-2 0 0,1 0 0 16,2 1-192-16,-1-2 192 0,-1 0-224 0,1-1 80 15,-2-1 16-15,-1-1 0 0,-1-1 128 0,-1-1 0 16,-1 1-144-16,0-1 144 0,-1-1 0 0,-2 1 0 16,-3 1 0-16,-2 2 0 0,-3 1 192 0,-2 1-64 15,-3 3 0-15,-2 0 0 0,-3 5 304 0,0 0 48 16,0 0 16-16,0 0 0 0,-7 7-144 0,-1 2-32 0,1 2 0 0,-1 1 0 16,0 1-320-16,2 1 0 0,1 2 0 0,2 0 0 15,0 2 0-15,0-1 0 16,2-1 0-16,1-1 0 0,1-1 0 0,3-1 0 0,0-1 0 0,3-1 0 31,3-3-400-31,-1 0-48 0,5-2-16 0,1-4 0 16,2-2-832-16,1-2-176 0,3-4-16 0,2-3-10416 0,1-3-2064 0</inkml:trace>
  <inkml:trace contextRef="#ctx0" brushRef="#br0" timeOffset="102469.9">22992 10703 30863 0,'-30'-21'1360'0,"16"12"304"0,-3 0-1344 0,-4-2-320 0,-2 1 0 0,1 0 0 0,2 2 320 0,2 3 0 16,3 0 0-16,2 3 0 0,2 2-320 0,3 3 0 15,2 4 0-15,4 3-128 16,2 3-1328-16,3 2-256 0,3 3-48 0,3 1-6592 16,3 0-1312-16</inkml:trace>
  <inkml:trace contextRef="#ctx0" brushRef="#br0" timeOffset="102908.06">23169 10929 16575 0,'0'0'1472'0,"0"0"-1168"0,0 0-304 0,0 0 0 0,-4-4 3856 0,-2 1 720 16,0 0 144-16,-4-1 16 0,-3 2-2624 0,-2 1-512 0,-2 0-128 15,-2 2 0-15,-1 1-832 0,-1 3-144 16,-1 0-48-16,1 2 0 0,1 2-192 0,1 1-32 16,1-1-16-16,4 2 0 0,2 0-208 0,2 2 0 15,3-1 128-15,4 0-128 0,2 0 0 0,3 0 0 16,4-1 128-16,5 0-128 0,0-1 0 0,2-2 128 16,2-3-128-16,2-1 0 0,0-1 176 0,1-3-176 15,0-4 192-15,-1-1-192 0,1-3 256 0,-1-2-48 0,1-2-16 0,1-2 0 16,-3-3 64-16,1 0 16 0,-3-2 0 0,0 3 0 15,-5 0-32-15,0 3-16 0,-4 1 0 16,1 3 0-16,-3 1 256 0,-1 3 48 0,-2 5 16 0,0 0 0 16,0 0-160-16,0 0-48 0,0 0 0 15,-2 9 0-15,0 3-336 0,0 3 0 0,-2 4 0 0,1 2-192 16,0 3 192-16,-2 3-128 0,0 5 128 0,-1 4-128 0,1 2 128 0,-2 3-128 16,-1 2 128-16,1 1-128 0,1 2 128 0,0-2 0 15,1-1 0-15,2-1 0 0,2-1 0 0,0 1 0 16,1-1 0-16,0-4 0 0,0-3 0 0,1-2 0 15,1-3 0-15,-1-3 0 0,0-3 0 0,1-3 0 16,-1-3 128-16,0-4-128 0,-2-2 128 0,1-2-128 16,0-3 128-16,0-6-128 0,0 0 0 0,0 0-240 15,0 0 48-15,-3-7 0 16,0-4-1792-16,2-5-336 0,2-6-80 0,2-5-15952 16</inkml:trace>
  <inkml:trace contextRef="#ctx0" brushRef="#br0" timeOffset="103222.43">23401 11115 26655 0,'0'0'1184'0,"3"-7"240"16,-1 0-1136-16,-2 7-288 0,2-5 0 0,-2 5 0 0,0 0 1152 0,0 0 160 16,0 0 32-16,0 0 16 0,0 0-464 0,2 6-112 0,0 2-16 0,1 2 0 15,-1 1-128-15,0 1-48 16,-1 1 0-16,0 1 0 0,0-2-96 0,1 1-32 0,1 0 0 0,0-1 0 16,-1-2-128-16,1-3-16 15,2-3-16-15,0-1 0 0,-5-3 368 0,8 0 80 0,0-2 16 0,1-2 0 16,-1-4 0-16,2-2 16 0,1-2 0 0,-1-1 0 15,2-3-304-15,3-1-64 0,1-4-16 0,1 0 0 16,-1 2-272-16,2 1-128 0,-3 1 128 0,2 4-128 16,-3 2 0-16,1 3 0 0,-3 4 0 0,0 2 0 0,1 3 0 15,-2 2 0-15,-2 4 128 0,1 1-128 0,-2 3 0 16,0 3 128-16,-1 0-128 0,2 0 0 0,1 2 0 16,-1-1 0-16,0-1 128 0,0 1-128 0,0-3 0 0,2 0 0 15,0-1 0-15,2-2 0 0,-1-3 0 0,0-2 0 16,1-1 0-16,0-2 0 15,-1-3-400-15,1-2-112 0,1-1-32 0,-1-3 0 16,1-3-1968-16,2-4-400 0,0-4-80 0</inkml:trace>
  <inkml:trace contextRef="#ctx0" brushRef="#br0" timeOffset="103582.76">24222 10367 31327 0,'-1'-19'2784'0,"0"12"-2224"0,0 0-560 0,0-1 0 15,1-1 512-15,0 1-16 0,0 1 0 0,1 0 0 16,0 0 80-16,1 2 0 0,-2 5 16 0,5-4 0 16,0 0 176-16,1 2 48 0,3 1 0 0,1 1 0 15,1 1-352-15,1 1-64 0,1 3-16 0,3-1 0 16,0 2-80-16,2 0-32 0,0 2 0 0,-1 3 0 15,2 1 176-15,-3 2 48 0,1 1 0 0,0 1 0 16,1 2-112-16,-1 3 0 0,-3 3-16 0,-1 2 0 16,-1 3-144-16,-2 3-32 0,-3 4 0 0,-3 2 0 15,-3 4-64-15,-2 4-128 0,-3 5 176 0,-6 6-176 0,-7 5 192 0,-3 5-192 16,-4 7 192-16,-4 3-192 0,-6 3 192 0,-3 2-192 16,-5 1 192-16,-4-2-192 0,-4 0 0 0,-2-4 0 15,0-4 0-15,-1-2 0 16,0-5-752-16,9-18-48 0,-4-3-16 0,-2-1 0 15,-5-1-1296-15,-4-4-272 0,-2-4-48 0,-4-4-13888 0</inkml:trace>
  <inkml:trace contextRef="#ctx0" brushRef="#br0" timeOffset="104084.3">19516 10483 13823 0,'-1'-8'1216'0,"1"0"-960"32,0-2-256-32,0 0 0 0,0 0 3840 0,-1 0 704 0,0 0 160 0,0 2 32 0,-2 2-3440 0,1 0-672 15,0 1-144-15,2 5-32 0,-7-1 192 0,0 3 48 16,-3 2 0-16,-2 5 0 0,-4 5-224 0,-1 6-32 15,-6 4-16-15,-3 8 0 0,-2 5 32 0,-6 6 16 16,-7 5 0-16,-2 5 0 16,-2 4-192-16,0 6-32 15,0 4-16-15,1 3 0 0,4 2-224 0,5-1 176 0,4 1-176 0,7-2 160 0,6-1-160 0,8-2 0 0,5-3 0 16,6-3 0-16,6-4 256 0,4-3-48 16,3-4 0-16,5-2 0 0,3-3 96 0,4-3 16 15,3-4 0-15,3-3 0 0,3-2-16 0,2-3 0 0,3-6 0 0,0-3 0 16,0-2-304-16,-1-5 0 0,-3-3-176 15,-2-3 176 1,-2-3-2272-16,-4-1-352 0</inkml:trace>
  <inkml:trace contextRef="#ctx0" brushRef="#br0" timeOffset="131368.38">2893 13312 3679 0,'0'0'320'0,"4"-4"-320"15,1-2 0-15,0 0 0 0,1-2 1232 0,0-1 176 16,3 1 48-16,-4-1 0 0,2-1 240 0,-1 0 48 16,-1-1 16-16,-1 1 0 0,2-1-352 0,-1 0-64 15,-1 0 0-15,-1-1-16 0,0 0-240 0,1-1-32 16,-3-1-16-16,0 1 0 0,-1-1-208 0,0-1-64 16,-1-3 0-16,0 0 0 0,0 0 48 0,-1-1 0 15,1 0 0-15,-1 1 0 0,-1-2-224 0,0 0-32 16,-1 0-16-16,0 1 0 0,-2 2-176 0,2 1-48 15,0 2 0-15,-1 3 0 0,0 2 176 0,-1 3 16 16,2 1 16-16,-2 2 0 0,-1 3-32 0,-1 3-16 16,0 4 0-16,-2 4 0 0,-1 3-352 0,-1 4-128 15,-1 3 0-15,0 4 144 0,0 5-144 0,0 3 0 16,4 3 0-16,-1 5 0 0,1 2-144 0,2 2 144 16,2 2 0-16,1 5 0 0,3-1 0 0,4 1 0 0,0 0 0 0,2-2 0 15,3-1 0-15,1-1 0 0,0 0 0 0,-2-3 0 16,1-4 0-16,0-1 0 0,-3-4 0 0,0-2 0 0,-4-1 0 15,-1-3 176-15,-1-2-176 0,-3-3 160 0,1-2-32 16,-4-2-128-16,0-3 192 0,-1-3-64 16,0-2-128-16,1-2 160 0,-2-2-160 0,-4 0 160 15,2-5-1392-15,-3-5-288 16,2-3-48-16,0-5-13408 0</inkml:trace>
  <inkml:trace contextRef="#ctx0" brushRef="#br0" timeOffset="131555.87">2521 13627 24879 0,'0'0'2208'0,"-3"-4"-1760"16,-4-2-448-16,2 2 0 0,1-1 2064 0,4 5 336 16,-2-5 64-16,2-1 16 0,1 2-1872 0,2-1-368 15,3 1-80-15,2 0-16 0,2-2-16 0,3 1 0 16,2-1 0-16,3 0 0 0,0-2-128 0,6 1 0 16,0 1 0-16,3-1 0 15,3 0-384-15,3 0-64 0,3-1-16 0,4 0 0 16,3 1-2800-16,0-2-576 0,-2-1-96 0</inkml:trace>
  <inkml:trace contextRef="#ctx0" brushRef="#br0" timeOffset="132072.14">3327 13349 11967 0,'0'0'1072'0,"5"-5"-864"16,-5 5-208-16,2-5 0 0,-3-2 2672 0,-3 1 480 0,-2 0 112 0,-3 1 0 15,-1-1-1344-15,-2 2-256 0,-2-1-64 0,-1 2-16 16,-2 2-496-16,0 2-112 0,0 1-16 0,-1 4 0 16,-1 1-432-16,2 3-80 0,1 3-32 0,3 2 0 15,-3 1-256-15,3 2-160 0,0 2 192 0,4 1-192 16,0-1 0-16,2 2 0 0,2 2 0 0,1-1 0 15,2-2 0-15,1-2 0 0,3 0 0 0,2-2 0 16,0-3 0-16,3-2 0 0,0-2 128 0,2-4-128 0,1-1 160 0,1-4-32 16,1-2 0-16,2-4 0 15,3-3 64-15,-1-3 16 0,2-5 0 0,0-2 0 0,0-6-48 0,1 0-16 16,-1-2 0-16,-3 1 0 0,-1 0-16 0,-2 2-128 16,-2 2 192-16,-2 5-64 0,-1 0-128 0,-2 4 160 15,-3 2-160-15,-2 4 160 0,0 6 368 0,0 0 80 16,0 0 16-16,0 0 0 0,-5 5-432 0,0 3-64 15,0 2-128-15,0 2 176 0,1 0-176 0,0 2 0 16,0 3 0-16,3 1-176 0,-1-1 176 0,2 0 0 16,2 0 0-16,-1 0-128 0,3-2 128 0,1-1 0 15,2 0 0-15,0-2 0 0,1-1 0 0,1-4 0 16,0 0 0-16,2-3 0 0,2-2 0 0,1-4 0 16,1-1 0-16,0-2 128 0,1-3-128 0,2-3 0 15,1-3 0-15,-1-2 0 0,2-1 0 0,-1-3 0 16,-1-1 0-16,-3 0 0 0,-2 0 0 0,-1 2 128 15,-2 3-128-15,-2 1 0 0,-3 0 128 0,0 5-128 16,-3 3 160-16,-1 1-160 0,-1 6 512 0,0 0 0 16,0 0 0-16,-5 3 0 0,-1 3-256 0,1 2-32 0,-2 2-16 0,0 3 0 15,1 2-208-15,1 2 0 0,2 0 0 0,1 2 0 16,0 0 0-16,1-1 0 0,1 0 0 0,2 0-160 16,1-3 160-16,1-1 0 15,3-1 0-15,1 0-128 0,1-2-128 0,0-3-32 0,2-1 0 0,3-3 0 31,-1-1-752-31,1-5-160 0,3-2-16 0,1-4-15936 0</inkml:trace>
  <inkml:trace contextRef="#ctx0" brushRef="#br0" timeOffset="132213.65">3685 13086 9215 0,'-22'-19'816'0,"12"12"-656"16,-1 0-160-16,-1-2 0 0,1-1 5776 0,1 1 1136 15,1 3 208-15,2 1 48 0,-1 0-5728 0,2 0-1152 16,2 2-288-16,4 3 0 15,0 0-288-15,0 0-112 0,0 0-32 0,0 0 0 16,9 0-2624-16,2 0-528 0</inkml:trace>
  <inkml:trace contextRef="#ctx0" brushRef="#br0" timeOffset="132745.12">3942 12916 28559 0,'0'0'1264'0,"-3"-6"272"0,0-2-1232 15,-1 0-304-15,1 1 0 0,-1 1 0 0,-1 1 1856 0,1 1 304 16,4 4 64-16,-6 0 16 0,1 3-800 0,-1 0-160 0,2 2-16 0,-2 4-16 15,1 3-928-15,-1 4-192 0,2 1-128 0,0 4 144 16,-1 2-144-16,2 5 0 0,1 1 0 0,-1 4 0 16,0 4 0-16,1 1 0 0,1 2-144 0,2 2 144 15,0-2 0-15,2-1 0 0,0-4 0 0,2-1 0 16,1-2 0-16,1-2 0 0,1-4 0 0,1-3 0 16,1-3-192-16,0-5 64 0,1-2 128 0,1-5-208 15,1-1 16-15,1-5 0 0,0-3 0 0,1-3 0 16,-2-4 192-16,0-3 0 0,-1-2 0 0,0-3 0 15,0-3 0-15,-1-3 0 0,-1-2 0 0,-1 1 0 16,-1 0 0-16,-2 2 0 0,0 2 128 0,-2 1-128 16,0 3 0-16,-2 2 0 0,-1 4 0 0,-1 2 0 0,0 7 432 0,0 0-32 15,0 0 0-15,0 0 0 0,-6 3-96 0,1 4-32 16,-1 3 0-16,0 2 0 0,1 1-272 0,0 2 0 16,1 2 0-16,0 2 0 0,2-1 0 0,1 2 0 15,0-1 0-15,2 0-144 0,1-1 144 0,3-1 0 16,0-2 0-16,2-1 0 0,0-1-128 0,2-4 128 15,0-1-128-15,3-2 128 0,0-3-336 0,1-2 16 16,2-2 0-16,1-2 0 0,3-6 112 0,1-2 16 16,-4-5 16-16,2-1 0 0,-3-3 176 0,1-1 0 15,-1-2 0-15,-3 1 0 0,-2-3 0 0,-1 2 176 0,-3 1-176 16,0 2 192-16,-1 3 0 0,-2 3 0 16,-2 2 0-16,0 4 0 0,-1 1 256 0,0 7 64 15,0 0 16-15,0 0 0 0,0 0-208 0,0 0-64 16,-2 5 0-16,-1 3 0 0,1 1-256 0,1 3 0 0,0 1 0 0,2 1 0 15,0 2 0-15,1 0 0 16,-2 2-144-16,4-1 144 0,0 2-144 0,0-1 144 16,0-2-160-16,1-1 160 15,2 1-560-15,2-3-16 0,-2-1 0 0,3-2 0 16,0-1-1872-16,2-4-384 0,0-1-80 0,3-4-12704 0</inkml:trace>
  <inkml:trace contextRef="#ctx0" brushRef="#br0" timeOffset="133089.5">4585 13288 23951 0,'-6'-5'2128'0,"1"-1"-1696"0,0 0-432 0,2-1 0 16,1-1 1968-16,-1 1 304 0,2-1 64 0,1 1 16 0,1 2-1072 0,3-1-224 15,-1 2-32-15,3 2-16 0,0 1-560 0,2 2-128 16,1 2 0-16,2 2-16 0,1 3-304 0,1 3 0 16,0 2 0-16,0 4 0 0,1 2 160 0,-3 1-32 15,-2 2 0-15,-1 2 0 0,-2 0-128 0,-3 1 192 16,-2 3-192-16,-2-1 192 0,-2-1-192 0,-1 0 0 15,0-3 144-15,-2-1-144 0,1-5 0 16,-2-2 0-16,1-5 0 0,-1-2-192 0,1-1 464 0,0-4 96 16,6-3 16-16,-5-3 0 0,-1-2 688 0,2-4 144 15,-1-2 16-15,2-4 16 0,1-4-416 0,1-2-96 16,2-3-16-16,2-1 0 0,1 0-432 0,4 1-96 16,2 0 0-16,1 2-16 0,1 3-176 0,2 0 0 15,2 2 0-15,1 1 0 0,1 3-224 0,-1 2 80 16,-1 3 16-16,-1 2 0 0,1 0-160 0,-2 3-32 15,0 1 0-15,0 2 0 16,0 0-1840-16,-1 2-368 0,-2 1-80 0,-1 2-14832 0</inkml:trace>
  <inkml:trace contextRef="#ctx0" brushRef="#br0" timeOffset="133387.24">5039 13420 32415 0,'0'0'1440'0,"0"0"288"0,0 0-1376 0,0 0-352 0,0 0 0 0,2-4 0 0,-2 4 704 0,3-6 80 15,1 1 16-15,1-1 0 0,2 1 160 0,0-2 16 16,4 1 16-16,-1-2 0 16,2-1-608-16,3-2-128 0,-2 0-32 0,2-2 0 0,0-1-32 0,-2-2-16 15,0-1 0-15,-1-1 0 16,-2 0-176-16,-2 2 192 0,-3 0-192 0,-1 4 192 16,-2 0-192-16,-1 3 160 0,-3 3-160 0,-3 1 160 0,-1 1 96 0,-2 3 0 15,-2 3 16-15,-1 3 0 0,-1 2-32 0,-1 4-16 16,-3 2 0-16,1 3 0 0,2 1-224 0,-3 2 0 15,3 1 0-15,1 1 0 0,2 1 0 0,1-1 0 16,3-1 0-16,1-2 0 0,4 1 0 0,2-1 0 16,3-2 0-16,2-2 0 0,4-3 0 0,4-1 0 15,1-1 0-15,3-1 0 0,3-4-144 0,4-2-32 16,2-2 0-16,2-3 0 16,1-5-2528-16,3-2-512 0</inkml:trace>
  <inkml:trace contextRef="#ctx0" brushRef="#br0" timeOffset="133980.97">6219 13265 12895 0,'0'0'1152'0,"-4"0"-928"0,-1-1-224 0,1 0 0 0,1 0 2816 0,3 1 528 16,-6-1 112-16,2-2 0 0,0 2-1216 0,4 1-240 15,0 0-48-15,0 0-16 0,0 0-656 0,6-4-128 16,2-2-16-16,4 2-16 0,3 0-496 0,5-1-112 15,3 0 0-15,5-1-16 0,3 1-272 0,5-1-48 16,2 0-16-16,4 0 0 0,1 1-160 0,0-1 160 16,0-2-160-16,0 2 160 0,1-1-160 0,0 2 0 15,0-1 0-15,-2 1 0 0,-1-2 0 0,-2 3 128 16,-4-1-128-16,-4 1 0 0,-4 0 0 0,-4 0 0 16,-4 1 0-16,-5-1 0 0,-3-1 0 0,-4 0-304 15,-4-2 48-15,-3-1 16 16,-4 1-144-16,-3-2-48 0,-4-1 0 0,-2 0 0 15,-4-1 0-15,1-1 0 0,-2 2 0 0,1 1 0 0,0 0 432 0,1 3 128 0,0-1 0 16,3 1 0-16,2-1 288 0,2-1 64 0,2 3 16 16,1 0 0-16,3 1 192 0,3 4 32 0,0 0 16 0,0 0 0 15,5-3-320-15,4 2-64 0,2 3-16 0,1 2 0 16,3 3-336-16,1 2 0 0,3 2 0 16,-3 2 0-16,2 2 0 0,-1 3 0 0,1 1 0 0,-3 0 0 15,0 1 224-15,-3 2 32 0,-3-1 0 0,-3 1 0 16,-1 0 16-16,-5 0 16 0,-3 0 0 0,-2 1 0 15,-5-3-288-15,-2 1 0 0,-1-1 0 0,-3-2 0 16,-2 0-704 0,-3-2-192-16,1-2-32 0,0-2-11312 0,1-2-2272 0</inkml:trace>
  <inkml:trace contextRef="#ctx0" brushRef="#br0" timeOffset="134434.6">8554 12960 19343 0,'0'0'848'0,"-4"-4"192"0,-1-4-832 0,0 2-208 16,2-2 0-16,-2 1 0 0,2 0 2816 0,0-2 512 0,1-2 96 0,-1-1 32 15,2-1-2240-15,1-2-448 16,3 1-96-16,-1-3-16 0,0-1-208 0,0-3-32 0,0-1-16 16,1-1 0-16,-1-1-160 0,-1-3-48 0,0 0 0 0,-1-2 0 15,-1-1 48-15,-1 2 0 16,-2 4 0-16,1 0 0 0,-2 4 128 0,0 2 16 16,1 4 16-16,-1 2 0 0,0 4 112 0,-1 2 32 0,1 3 0 0,-1 3 0 15,-2 3-272-15,0 4-48 0,-1 3-16 0,-1 3 0 0,-1 4-208 0,0 2 0 16,1 6 0-16,-1 2 0 15,1 4 0-15,3 4 0 0,1 4 0 0,2 0 0 0,0 3 0 0,3 1 144 16,0 1-144-16,1 0 128 0,1 0 0 16,3 0 0-16,-1-1 0 0,2-1 0 0,0-2 64 0,0 0 16 15,1-4 0-15,0-1 0 0,3-2-64 16,-3-3-16-16,-1-2 0 0,1-3 0 0,-1-4 0 0,1-3 0 16,-2-2 0-16,-1-3 0 0,1-2-384 0,-2-2-96 15,0-3-16-15,-2-6 0 16,0 0-1952-16,0 0-400 15,0 0-80-15</inkml:trace>
  <inkml:trace contextRef="#ctx0" brushRef="#br0" timeOffset="134592.15">8124 13136 29487 0,'0'0'2624'0,"0"0"-2112"0,-3-4-512 0,3 4 0 16,0 0 1456-16,2-6 176 16,2 2 32-16,2 1 16 0,3 1-1168 0,3-1-256 15,2 0-32-15,3 1-16 0,2 0 48 0,3-1 16 16,3 0 0-16,2 1 0 0,2-1-272 0,2-1 128 15,0 0-128-15,0 0 0 16,1-1-304-16,2 1-160 0,-2-1-48 0,1 1-10272 16,0 0-2064-16</inkml:trace>
  <inkml:trace contextRef="#ctx0" brushRef="#br0" timeOffset="134891.65">8872 12889 29599 0,'-10'-14'1312'0,"6"8"272"0,0 1-1264 0,-1-1-320 0,1 1 0 0,1 0 0 16,3 5 1536-16,0 0 240 0,0 0 48 0,0 0 16 0,0 0-880 0,0 0-160 15,6 5-32-15,3 1-16 0,1 4-576 0,1 2-176 16,0 1 0-16,0 3 0 0,0 0 0 0,0 3 0 16,-1 1 0-16,-1 0 0 0,-2-1 0 0,0 2 0 15,-2 0 0-15,1-1 0 0,-2-2 160 0,1-3-160 16,-1-2 128-16,0-2-128 0,1-3 256 0,-1-3-48 16,-4-5 0-16,0 0 0 0,0 0 656 0,6-3 128 15,-2-2 32-15,-2-4 0 0,2-3-224 0,-1-4-32 16,-1-1-16-16,0-3 0 0,2-2-448 0,-3-1-96 15,1 2-16-15,1 0 0 0,2 1-192 0,0 1 0 0,1 3 0 0,-1 2 0 16,2 3 0-16,-1 3 0 0,2 1-192 0,0 4 192 31,1 1-528-31,2 2 0 0,1 2 0 0,2 1 0 16,1 1-1984-16,3 0-400 0,3 2-80 0,3-1-8496 16,2-1-1696-16</inkml:trace>
  <inkml:trace contextRef="#ctx0" brushRef="#br0" timeOffset="135204">9588 12845 13823 0,'9'-8'1216'0,"-9"8"-960"0,5-4-256 0,-2-2 0 15,-2 1 2880-15,-2-1 512 0,-2-1 128 0,-2 1 0 16,0 1-768-16,-3 0-176 0,-1 1-16 0,-3 2-16 16,0 0-800-16,-1 4-144 0,-1 0-48 0,-1 2 0 15,1 4-864-15,-1 0-176 16,-1 1-48-16,2 5 0 0,0 1-320 0,1 2-144 0,1-1 128 0,2 2-128 16,2-1 0-16,1 2 0 0,2-1 0 0,3-1 0 15,2 1 0-15,2-2 0 16,1-1 0-16,3-2 0 0,2-2 0 0,2-2 0 0,2-3 0 0,2-3 0 0,1-1 0 0,1-4 0 15,2-2 0-15,1-4 0 0,-1-2 0 0,0-2 0 16,-2-2 0-16,1-1 0 0,-2-3 144 0,0 0-144 16,-2 1 160-16,-1 0-160 0,-3 2 160 0,-2 2-160 15,-1 1 160-15,-3 3-160 0,-1 0 288 0,-1 2-32 16,-1 7-16-16,0 0 0 0,0 0 32 16,-5-1 16-16,-2 2 0 0,2 3 0 0,-1 1-288 0,2 3 0 15,-2 1 0-15,2 2 0 16,0 1-496-16,0 2 0 0,2 2 0 0,0-1 0 15,3 0-1808-15,2 0-352 0,3-2-80 0,4-3-8560 16,3 0-1712-16</inkml:trace>
  <inkml:trace contextRef="#ctx0" brushRef="#br0" timeOffset="136144.01">10199 12809 24879 0,'-4'-13'2208'0,"1"9"-1760"0,-1-1-448 15,0-1 0-15,-2-1 2288 0,-1 2 368 0,-1-1 80 16,-3 2 16-16,-1 1-848 0,-1-1-176 0,0 4-16 0,-1 3-16 15,-3 0-1104-15,1 4-208 0,-1 0-64 0,0 3 0 16,-1 1-320-16,2 2 0 0,0 3 0 0,1 1 0 16,1 3 0-16,2 0 0 0,1 0 0 0,3 0 0 15,2-1 0-15,3 1 0 0,3-1 0 0,2-2-128 16,3-3 128-16,1-1 0 0,2-1 0 0,3-2 0 16,2-2 0-16,3-3 0 0,0-2 128 0,3-3-128 15,1-2 208-15,2-4-16 0,2-1-16 0,-1-4 0 0,1-4-32 16,0-3 0-16,-1-2 0 0,0-4 0 0,-1-5-16 15,-2-3 0-15,-2-2 0 0,-2-2 0 0,0-1-128 0,-2-1 192 16,-3 2-192-16,-1 3 192 0,-1 3-192 0,-4 3 160 16,0 1-160-16,-4 4 160 0,0 4 240 0,-1 1 48 15,-2 4 16-15,-1 2 0 0,1 3-64 0,0 3-16 16,-3 3 0-16,-1 2 0 0,1 3-240 0,-2 5-144 0,-1 2 160 0,1 4-160 16,-2 2 0-16,0 6 0 0,-1 5-208 0,0 5 64 15,0 1 144-15,1 2-192 0,2 1 192 0,1 2-192 16,3-1 192-16,1-1 0 15,2-1 0-15,2 0 0 0,2-4 0 0,3 0 0 16,3-1 0-16,2-4-128 0,1-3 128 0,3-3 0 16,0-3 0-16,3-5 0 0,2-2-128 0,-2-5 128 15,5-3-128-15,0-3 128 0,-2-4 0 0,3-6-128 16,1-5 128-16,1-3 0 0,-1-3 0 0,1-1 0 0,-2-3 0 0,-1-1 0 16,-2-4 0-16,-2 1 0 15,-1 3 0-15,-7 1 0 0,-3 3 0 0,-3 4 0 16,-3 1 128-16,-1 4-128 0,-2 3 192 0,-5 3-16 15,-1 2-16-15,-2 5 0 0,-2 2-16 0,-1 5 0 0,-1 2 0 0,1 3 0 0,-2 2-144 0,-1 2 0 16,1 2-192-16,1 1 192 0,0 3-160 0,2 1 160 16,1 0 0-16,3-1-144 0,1 1 144 15,3-1 0-15,2-2 0 0,1-2-128 0,3 1 128 0,1-3 0 16,3 0 0-16,3-3-128 0,-2-2 128 0,3-3-128 16,2-1 128-16,2-4-128 0,2-2 128 15,1-3-208-15,-1-4 80 0,1-3 128 0,-1-2 0 0,-1-1 0 16,0-3 0-16,-1-3 0 0,1-3 0 0,-2-1 0 15,0-3 176-15,-3 2-176 0,-1 1 128 0,-1 2-128 16,-2 4 0-16,-1 0 0 0,-2 3 0 0,1 2 128 16,-5 3-128-16,0 2 0 0,0 3 0 0,-1 4 176 15,0 0-176-15,0 0 160 0,-3 3-160 0,-4 3 0 16,2 1 0-16,-2 3 128 0,0 1-128 0,-1 1 0 16,1 4 0-16,1 0 0 0,0 1-160 0,2 0 160 0,2 2 0 0,0 0-144 15,1-2 144-15,4 0 0 16,0-3 0-16,3-1 0 0,3-2 0 0,1 0 0 15,0-2 0-15,3-1-128 0,2-1-48 0,1-3 0 16,2-3 0-16,0-2 0 0,1-2 32 0,1-3 0 16,-1 0 0-16,2-4 0 0,-1-5 144 0,0-1 0 0,0 0 0 15,-1-1 0-15,-2-3 0 0,-2-1 0 0,-3 0 128 0,-2 1-128 16,-3 4 0-16,0 1 128 0,-3 1-128 0,1 3 0 16,-5 1 128-16,0 3-128 0,0 1 128 0,0 6-128 15,0 0 176-15,0 0-48 16,-6 1 0-16,1 3 0 0,-2 3-128 0,2 2 0 0,0 1 0 0,2 2 0 0,-1 1 0 15,0 3 0-15,2-1-192 0,2 2 192 16,1-1-144-16,1 2 144 0,2 0 0 0,0 1 0 16,3 0-544-16,-1-2 0 0,2 0 0 0,1-2 0 15,1 0-1504-15,1-4-288 0,1-3-64 0,2-1-14880 16</inkml:trace>
  <inkml:trace contextRef="#ctx0" brushRef="#br0" timeOffset="136471.76">11405 12803 32255 0,'-4'-8'2864'0,"1"1"-2288"15,1-1-576-15,0 1 0 0,1 1 1024 0,1 0 112 0,0 1 16 0,3 0 0 16,-3 5-528-16,3-3-112 0,-3 3 0 0,8 0-16 16,1 1-304-16,1 4-64 0,1 1-128 0,1 4 192 0,2 2-192 0,-1 2 0 15,0 2 0-15,-1 0 0 0,-2 3 0 0,-1 1-128 16,-2 1 128-16,-3 0 0 0,-1 0 0 0,0-1 0 15,-3 2 0-15,-1-2 0 0,-2-1 176 0,0-5-16 0,-1-1 0 16,0-2 0-16,1-3 240 0,3-8 48 16,0 0 16-16,0 0 0 0,0 0 496 0,0 0 112 15,0-6 16-15,1-7 0 0,2-3-288 0,2-2-48 0,0 0-16 0,2-4 0 16,2-1-384-16,3-4-80 16,0 0-16-16,0-1 0 0,0 1-256 0,0 1 160 0,0 3-160 0,-1 3 128 15,0 3-128-15,-1 3 0 0,1 1 0 0,-3 4 0 16,1 1-160-16,-2 2 160 0,0 2-208 0,0 2 80 15,0 1-944 1,1 2-176-16,1 1-32 0,-3 1-16 0,2 2-1392 0,0 1-288 16,0 2-48-16</inkml:trace>
  <inkml:trace contextRef="#ctx0" brushRef="#br0" timeOffset="136754.06">12016 12812 15663 0,'0'0'688'0,"0"0"144"0,-1-6-656 0,1 0-176 0,1-1 0 0,0 1 0 0,-1-2 3296 0,0 0 624 16,1-1 128-16,1 1 32 0,-2-2-1728 0,0 0-352 15,-2 0-64-15,1 0-16 0,1-2-432 0,0-1-80 16,-1 1-32-16,0-1 0 0,0 1-528 0,-1 1-96 16,0 0-32-16,-3 1 0 15,2 3-448-15,-1 1-80 16,-2 3-32-16,1 2 0 0,-3 2-160 0,-1 4 192 16,-1 4-192-16,-2 2 192 0,-1 4-192 0,0 1 0 0,-1 4 0 0,2 1 0 15,0 1 0-15,2 1 0 0,2 0 0 0,2 1 0 0,1 1 0 0,2 1 0 0,3-3 0 0,4-1 0 16,2-2 0-16,3-2 0 15,1-2 0-15,2-3 0 0,2-1 0 0,3-2 128 0,0-5-128 0,2-1 192 16,0-4-192-16,0-2 0 0,-2-3 0 16,2-3 0-1,0-3-1408-15,-1-4-256 0,1-4-48 0,0-3-16976 0</inkml:trace>
  <inkml:trace contextRef="#ctx0" brushRef="#br0" timeOffset="137035.47">10332 12518 34095 0,'0'0'3024'0,"0"0"-2416"16,0 0-480-16,9-3-128 0,2 0 416 0,2-2 64 16,4 0 16-16,3-1 0 0,6 0-192 0,3-1-48 15,7-1 0-15,2 1 0 0,4 0-256 0,0-1 128 16,-2-1-128-16,1 2 0 0,-1 0 0 0,-5 2-352 16,-1 0 48-16,-1 3-15840 0</inkml:trace>
  <inkml:trace contextRef="#ctx0" brushRef="#br0" timeOffset="144729.53">13155 12163 13823 0,'0'0'1216'15,"0"0"-960"-15,0 0-256 0,5-3 0 16,1-2 1120-16,-2 2 176 16,-4 3 48-16,0 0 0 0,3-6 144 0,-3 6 48 0,0 0 0 0,2-5 0 15,-2-1-592-15,0 6-112 0,-2-4-32 0,0 0 0 16,2 4-288-16,-4-5-48 0,-2 1-16 0,1 0 0 16,-2 1-128-16,1 1-48 0,-1 0 0 0,-1 0 0 15,0-1-272-15,0 1 160 0,0-1-160 0,0 0 128 0,1-1-128 0,0 1 0 16,-1 1 0-16,3 0 128 0,-2-2-128 0,2 2 192 15,-1 0-192-15,0 0 192 0,0 1 0 0,1-1 0 16,-2 1 0-16,1 0 0 0,0 1 0 0,-2 1 16 16,2-1 0-16,0 1 0 0,6-1-80 0,-5 3 0 15,-1-1-128-15,6-2 192 0,-4 4-192 0,1 2 176 16,-1-1-176-16,2 4 160 0,1 2-32 0,0 3 0 16,1 4 0-16,-1 3 0 0,0 5 48 0,0 4 0 15,-2 5 0-15,0 6 0 0,-2 4-176 0,-2 4 0 16,-2 4 0-16,-1 4-176 0,0 5 176 0,-1 3 0 15,0 3 0-15,0-1 128 0,0 0 0 0,3-2 0 0,-1-2 0 0,2-3 0 16,3-1 112-16,2-5 16 0,2-5 16 16,0-5 0-16,2-3 448 0,1-5 96 0,0-4 16 15,2-2 0-15,-1-3-144 0,2-3-32 0,-2-2 0 0,2-3 0 16,0-3-80-16,2-2-32 16,-2-3 0-16,2-1 0 0,1-3-160 0,1-1-48 0,1-2 0 0,1-3 0 15,2-2-144-15,1-1-48 0,-1-2 0 0,1-1 0 16,1 0-144-16,-1-1-176 0,0 2 48 0,2-2 0 15,-1 0-128-15,1-1 0 0,-1 1-16 0,0 0 0 32,0 1-688-32,1 0-144 0,-1 2-32 0,1 1-10784 0,0 0-2160 0</inkml:trace>
  <inkml:trace contextRef="#ctx0" brushRef="#br0" timeOffset="146215.7">13748 12567 3679 0,'0'0'320'0,"1"-7"-320"0,1 0 0 0,0 0 0 16,-1-1 3200-16,0 0 560 0,2-1 112 0,-3 1 32 16,0-1-1360-16,0 0-272 0,0 0-48 0,0 0-16 15,0 1-128-15,0 0-32 0,-2 0 0 0,2 3 0 16,0 5-960-16,0 0-192 0,0 0-32 0,0 0-16 16,0 0-192-16,-4 6-32 0,0 3-16 0,-2 4 0 15,2 4-480-15,-1 4-128 0,1 3 0 0,1 3 0 16,-2 3 0-16,2 3 0 0,0 2 0 0,0 1 0 0,0-1 0 0,1 0 0 15,0 0 0-15,1-2 0 0,0-5 0 0,-1-4 0 16,1-2 0-16,1-5 0 0,0-2 256 0,0-4 16 16,1-4 16-16,-1-7 0 0,0 0 480 0,0 0 80 15,0 0 32-15,6-2 0 0,-1-3-176 0,2-4-48 0,1-3 0 0,2-2 0 16,2-3-336-16,1-2-64 16,3 0 0-16,-1 0-16 0,1-1-240 0,2 2 0 15,1 2 0-15,-3 2 0 0,-1 3 0 0,1 3 0 16,-2 2-192-16,-1 4 192 0,1 2-208 0,-2 2 64 15,-1 4 16-15,0 2 0 0,-1 2 0 0,-1 1 0 0,0 2 0 0,-1 1 0 16,-1 1-48-16,-3 3 0 16,-2-1 0-16,-1-1 0 0,-1-2 176 0,-2 2 0 15,-2-2-144-15,-2-1 144 0,1-1 0 0,-2-2 0 0,-1-2 160 0,0-1-160 16,-2-2 320-16,-1-1-64 0,-1-1 0 0,-2-2 0 16,-1-1-64-16,0-1 0 0,-2 0-16 0,1-2 0 15,0-1-176-15,2 2 0 0,0 0 0 0,1-2 0 31,2 1-544-31,3 0 16 0,1-1 0 0,3 1 0 16,1-1-2064-16,6-2-416 0,2 0-64 0,5-2-13152 0</inkml:trace>
  <inkml:trace contextRef="#ctx0" brushRef="#br0" timeOffset="146497.54">14158 12710 11055 0,'4'-4'976'0,"3"1"-784"16,2-1-192-16,0-1 0 0,0 1 3712 0,1-1 704 15,0 3 144-15,1 2 32 0,-1 2-2448 0,0 1-480 16,-1 0-112-16,0 2-16 0,-1 3-912 0,0 2-192 15,0 1-48-15,-2 2 0 16,1 1-176-16,-1 2-32 0,-2 0-16 0,-1 2 0 0,-1 1-160 0,0-2 192 16,-1 1-192-16,-2-2 192 0,-2 0-64 0,2-3 0 15,0-2 0-15,-1-2 0 0,0-3 128 0,2-6 32 16,0 0 0-16,0 0 0 0,0 0 544 0,0 0 128 16,0 0 0-16,1-6 16 0,1-4-80 0,2-3-32 15,2-3 0-15,1-1 0 0,0-4-352 0,2-2-80 16,1-2-16-16,1 2 0 0,0 1-240 0,0 3-48 0,0 1-128 0,0 1 192 15,0 3-192-15,0 3 0 0,-1 2 0 0,0 3 0 16,-1 0-160-16,-1 4 32 0,1 2 0 0,0 2 0 31,0 2-1104-31,0 1-224 0,-2 1-32 0,2 1-16 16,0 2-1040-16,-1 1-208 0,-2-1-32 0</inkml:trace>
  <inkml:trace contextRef="#ctx0" brushRef="#br0" timeOffset="147075.53">14705 12842 24879 0,'0'0'1088'0,"2"-5"256"0,0 0-1088 0,1-1-256 0,1 0 0 0,0-1 0 16,2 0 880-16,0 0 112 0,1-3 32 0,2 0 0 15,0-1-304-15,2 0-48 0,-2-1-16 0,0-3 0 16,0 2-240-16,-1 0-48 0,-2 0-16 0,1 0 0 0,-2-2 192 0,0 2 32 16,-2 1 16-16,-2 2 0 0,-3 0 48 0,1 4 0 15,-3 1 0-15,0 2 0 0,-1 1 80 0,-3 3 32 16,-1 2 0-16,-2 5 0 0,-1 3-448 0,0 2-96 15,0 1-16-15,0 3 0 0,-2 0-192 0,3 3 0 16,2 2 0-16,1 0 0 0,2 0-160 0,3-1 160 16,1-1-128-16,4-1 128 0,4-2-240 0,2 0 48 15,3-4 0-15,4-1 0 0,4-3 48 0,3-3 16 16,0-1 0-16,5-4 0 0,1-3-128 0,3-3 0 16,1-2-16-16,2-4 0 0,1-3-32 0,2-1 0 15,0-4 0-15,-1-3 0 0,0-3 304 0,-3-1 0 16,-4-1 0-16,-4 0 0 0,-6-1 0 0,-3 3 128 15,-4 2-128-15,-4 2 144 0,-4 2 192 0,-4 4 48 16,-4 4 0-16,-3 2 0 0,-5 1 368 0,-1 4 80 16,-6 3 0-16,-1 3 16 0,-4 4-592 0,0 1-112 15,1 3-16-15,0 3-128 0,1 3 0 0,1 0 0 16,1 2 0-16,0 1 0 0,5-1-128 0,1 1 128 16,6-1 0-16,0-1-144 0,4 1 144 0,2-3-128 15,4-3 128-15,2-2-128 0,3-1 128 0,1-2 0 0,3-4 0 16,3-2 0-16,0-2 0 0,1-2 128 0,2-4 0 0,0-2 0 0,1-3 32 0,1-1 16 15,-2-3 0-15,0 1 0 0,-2 0-48 0,-1 0-128 16,-3 2 192-16,-1 2-64 0,-1 2-128 0,-2 2 0 16,-3 1 0-16,-4 6 0 0,0 0 0 15,0 0 0-15,0 0-144 0,3 7 144 0,0 0-128 16,-2 2 128-16,1 1-192 0,-1 1 192 0,0 0-128 0,0 1 128 16,1 1 0-16,2 0 0 0,-1 0 0 0,3-1 0 15,0-1 0-15,2-2 0 16,2-3-512-16,0 0 0 15,2-2 0-15,1-2 0 0,2-3-2144 0,2-2-416 0,2-4-96 16</inkml:trace>
  <inkml:trace contextRef="#ctx0" brushRef="#br0" timeOffset="147686.06">15654 12285 13823 0,'-13'-15'1216'0,"7"8"-960"16,-1-1-256-16,-2 1 0 0,0 0 4096 0,0 1 784 0,0 2 160 0,2 2 16 15,0 0-2912-15,0 3-592 16,2 3-112-16,2 4-32 0,-3 3-848 0,2 5-176 15,-1 5-48-15,2 3 0 0,0 4-336 0,-1 3 0 16,1 2 0-16,0 3 0 0,0 3 0 0,-1-1 0 16,0 2 0-16,-1-3-128 0,1-1 128 0,1-2 0 15,1-2 0-15,0-3 0 0,1-5 0 0,0-4 176 0,1-4-176 0,1-2 192 16,0-4 0-16,2-3 16 0,-3-7 0 16,0 0 0-16,0 0 352 0,7 0 64 0,2-4 16 0,1-4 0 15,1-4-160-15,2-3-32 0,3-4 0 0,0-2 0 16,1-2-272-16,-1-1-176 0,1-3 192 0,-1 1-192 15,0 0 128-15,-2 2-128 0,-3 4 0 0,-2 2 0 16,-4 4 0-16,0 3 0 0,-2 3 0 0,-3 8 0 16,0 0 0-16,0 0 128 0,-5 1-128 0,-1 3 160 0,-3 3-160 0,0 3 0 15,-2 3 0-15,1 3 0 0,2-1 0 0,0 3 0 16,0 0 0-16,3 1 0 0,0 1-160 0,3 0 160 16,2-2 0-16,2 0-144 0,3-1 144 0,1-1 0 15,2-3 0-15,2-1 0 0,1-2 0 0,1-2 0 16,1-2 0-16,1-2 0 0,2-3 0 0,0-2 128 15,2-4-128-15,3-2 176 0,1-4-48 0,2-3 0 16,1-1 0-16,1-3 0 0,-3-1 0 0,1-3-128 16,0-3 192-16,-2 0-64 0,-1-1-128 0,-4 0 160 15,-2 4-160-15,-3 4 160 0,-4 1-160 0,-3 3 0 16,0 2 0-16,-5 3 0 0,0 3 0 0,-6 3 0 16,0 2-144-16,-2 3 144 0,-2 3-416 0,0 2 32 15,-1 4 0-15,1 4 0 0,0 2 112 0,3 3 16 16,0 1 16-16,3 1 0 0,0 0 48 0,3 0 0 0,2 0 0 0,4-1 0 15,1 0-48-15,4-1 0 16,2-1 0-16,5-2 0 0,1-2 48 0,3-2 16 16,1-2 0-16,-1-2 0 0,0-2 176 0,-3-3 0 0,-3 1 0 15,-4-3 0-15,-2-1 176 0,-4 0 64 0,-5-1 16 0,0 0 0 16,0 0 400-16,0 0 96 0,-6-1 16 0,-3 0 0 16,-4 0-512-16,1 1-112 0,-1 0-16 0,-1 0 0 31,-1 0-1392-31,1 0-272 0,0 0-64 0,2 0-10592 0,0-1-2112 0</inkml:trace>
  <inkml:trace contextRef="#ctx0" brushRef="#br0" timeOffset="148235.6">16816 12554 15663 0,'-5'-2'1392'0,"5"2"-1120"15,-5 1-272-15,-1 3 0 0,1 2 4672 0,0 1 896 16,2-2 160-16,1 4 32 0,0 1-4736 0,-1 2-1024 16,2 1 0-16,1 2-176 0,1-1 176 0,2 1 0 15,0 1 0-15,3 4 0 0,2-3 0 0,2 0 128 0,1-3-128 16,2-2 176-16,2-2 80 0,0-2 32 16,1-2 0-16,2-2 0 0,1-6 48 0,1-2 16 15,-1-3 0-15,1-2 0 0,0-5-32 0,-1-1-16 16,-3-2 0-16,0-1 0 0,-3-4-48 0,-2 0 0 15,-1 0 0-15,-3 0 0 0,0 1-64 0,-3 3 0 16,0 3-16-16,-2 3 0 0,-1 3-176 0,0 3 128 0,-1 6-128 0,0 0 128 16,0 0-128-16,-4 7 0 15,-1 3 0-15,0 2-176 0,-2 0 32 0,1 4 0 16,-1 1 0-16,0 2 0 0,0 0 144 0,1-1 0 16,0-1 0-16,1-2-128 0,2-2 128 0,2-2 0 0,0-2 0 0,1-1 0 15,0-8 192-15,0 0-48 0,0 0 0 0,7-1 0 16,2-3 176-16,0-1 16 0,1-3 16 0,2-3 0 15,-1-3-32-15,2-3-16 16,1-1 0-16,1 0 0 0,-1 2-160 0,-1 1-16 0,3 2-128 0,-3 2 192 0,-3 2-192 16,0 4 0-16,-2 2 0 0,0 3 0 0,-8 0-224 0,7 5 64 15,-2 3 16-15,0 2 0 0,-2 0 0 0,-2 3 0 16,1 1 0-16,0 1 0 0,0 1 144 0,0-1 0 16,0 1 0-16,0-2 0 0,1-1 0 0,3-1 0 15,1-1 0-15,0-2 0 0,2-1 0 0,2-3 0 0,1 1 128 0,2-4-128 16,2-3-128-16,0-4-112 15,4 0-16-15,0-3 0 16,1-1-448-16,0-4-112 0,0-2-16 0,-2-3 0 16,1-2-2432-16,-2-2-512 0</inkml:trace>
  <inkml:trace contextRef="#ctx0" brushRef="#br0" timeOffset="148455.34">17476 12342 33407 0,'-8'-19'1472'0,"6"12"320"0,-1-2-1440 0,1 1-352 0,0 1 0 0,1 0 0 16,0 0 704-16,1 7 64 0,0 0 0 0,0 0 16 16,0 0-272-16,0 0-64 0,1 8-16 0,0 3 0 15,0 4-432-15,0 3 0 0,1 2-144 0,1 2 144 16,0 1-144-16,1 1 144 0,0 1 0 0,1 2-144 0,1 0 144 0,0 1 0 31,0-2 0-31,0 1 0 0,0-2 0 0,-1-1 0 0,0-3 0 0,-1 0 0 16,-1-3-464-1,1-2-64-15,-2-2-16 0,-1 0 0 0,-2-3-2528 0,0-3-512 0</inkml:trace>
  <inkml:trace contextRef="#ctx0" brushRef="#br0" timeOffset="148658.41">17504 12561 9215 0,'-5'-16'400'0,"4"9"96"0,-2 0-496 0,2 1 0 16,0-2 0-16,0 1 0 0,1 2 5360 0,0 5 976 15,0-6 192-15,0 6 32 16,4-5-4336-16,3 1-880 0,2 0-160 0,2 1-32 16,1 1-704-16,2 0-128 0,3-1-16 0,1 1-16 15,0 0-112-15,3 1-32 0,0 0 0 0,1 1 0 0,-1 0-144 0,0 1 0 16,-3-1 0-16,0 1 0 16,-2 0-576-16,-1 0-160 0,-3 0-32 0,-1 0 0 15,-1 0-2448-15,-4-1-496 0</inkml:trace>
  <inkml:trace contextRef="#ctx0" brushRef="#br0" timeOffset="148939.84">17674 12482 23039 0,'0'0'2048'16,"0"0"-1648"-16,-4 5-400 0,1 2 0 15,1 2 768-15,1 0 80 0,1 0 16 0,2 2 0 16,2 0-240-16,1 2-48 0,-1-1-16 0,3-1 0 16,1-3-48-16,3 1 0 0,3-1 0 0,1-1 0 15,2-2 64-15,2-2 0 0,3 0 0 0,3-5 0 0,2-1-32 0,1-1 0 16,-1-2 0-16,1-4 0 15,-3-4 96-15,-1-1 0 16,-2-3 16-16,-2-1 0 0,-3 0 64 0,-3-2 16 0,-4-1 0 0,-4 1 0 0,-1 2 64 0,-4 3 16 16,-4 2 0-16,-2 3 0 0,-3 1-48 0,-3 4-16 15,-3 1 0-15,-3 4 0 0,-3 5-544 0,-2 0-208 16,-3 3 176-16,-1 0-176 16,-3 2-480-16,3 1-192 0,1 1-32 0,3 0-16 15,2-1-1568-15,2 0-304 0,4-1-64 0,2-3-8288 16,2-1-1664-16</inkml:trace>
  <inkml:trace contextRef="#ctx0" brushRef="#br0" timeOffset="149221.2">16755 12248 10127 0,'-9'0'896'0,"0"1"-704"15,2 1-192-15,0 0 0 0,2 0 5200 0,5-2 1008 16,0 0 208-16,0 0 48 0,2 7-4864 0,3-3-976 16,5 0-192-16,2-2-48 0,2-1 288 0,0-2 48 15,2-3 16-15,1-1 0 0,0-3 96 0,0-1 0 0,-1-2 16 0,-1-2 0 16,-4-2-192-16,-2-1-32 16,-3 2-16-16,-3-2 0 0,-1 0-64 0,-4 2-16 15,-1 3 0-15,-2 1 0 0,-3 2-272 0,-2 4-64 16,-1 2-16-16,-1 4 0 15,-2 3-544-15,-1 5-96 0,1 2-32 0,0 4 0 16,1 3-2304-16,0 1-464 0,2 2-80 0,3 3-32 0</inkml:trace>
  <inkml:trace contextRef="#ctx0" brushRef="#br0" timeOffset="149738.41">15350 13432 15663 0,'1'-14'688'0,"1"6"144"0,-1-1-656 0,1-2-176 0,0-1 0 0,-1 1 0 16,0 1 3456-16,-1 2 640 0,-1-1 144 0,-1 2 32 15,-1 2-2480-15,-3 1-512 0,-2 2-80 0,0 3-32 16,-3 2-288-16,-5 3-64 16,-1 3-16-16,-4 3 0 0,-3 1-672 0,-2 3-128 0,1 0 0 0,1 2 0 0,2-1 0 0,3 1 0 15,4-2-160-15,4 1 160 0,4-2 0 0,5 0-144 16,3-3 144-16,6-2 0 0,4-3-192 0,6 0 192 15,3 0-192-15,4-3 192 16,3-1 0-16,0-1 0 0,2 0 0 0,0-1 0 0,2 0 0 16,0 0 0-16,0 0 128 0,-2 1-128 0,0 1 0 0,-3 1 0 15,-1 0 0-15,-4 2 0 0,-3-1 0 0,-2 2 0 0,-5 0 0 16,-5 1 0-16,-1 0 416 0,-8 0 32 0,-1 1 16 0,-4 1 0 16,-3 0 176-16,-4 0 16 0,-3 0 16 0,-3 0 0 15,-2 1-384-15,0 0-80 0,-1 0-16 0,1 0 0 16,1-1-416-16,2-2-96 15,3-2 0-15,2 0-16 16,4-3-448-16,2-1-96 0,3-2-16 0,6 0 0 16,-1-6-2144-16,4-3-432 0,6-4-96 0,4-4-9712 0</inkml:trace>
  <inkml:trace contextRef="#ctx0" brushRef="#br0" timeOffset="150473.79">15569 13502 6447 0,'20'-8'576'0,"-10"6"-576"16,-1-2 0-16,0 3 0 0,-3 1 4048 0,1 1 704 0,-2 3 144 0,1 1 32 15,-2 3-2688-15,-2 2-512 0,-1 2-128 0,-1 1 0 16,-1 1-624-16,0 2-112 0,-2 0-32 0,1 3 0 15,-2 0-304-15,1 0-64 0,0 1-16 0,2-1 0 16,-1-3-144-16,0-1-48 16,1-4 0-16,1-1 0 0,0-3 384 0,1-1 64 0,-1-6 0 0,0 0 16 15,8 1 112-15,0-4 32 0,0-3 0 0,0-2 0 16,1-3-288-16,2-3-64 0,1-3-16 0,0-2 0 16,0-3-256-16,2 2-48 0,-1 0-16 0,0 2 0 15,-1 0-176-15,0 4 0 0,-1 3 0 0,0 3 128 0,-1 2-128 0,-1 4-144 16,-1 4 144-16,-2 4-208 0,1 2 0 0,-2 2 0 15,1 3 0-15,-1 2 0 0,1 2 208 16,-3 1-192-16,0 2 192 0,1 0-192 0,-2-2 192 0,0-1 0 16,0 0 0-16,1-2 0 0,-1-2 0 0,1-2 0 15,0-2 0-15,2-2 0 0,-5-7 128 0,5 2 0 16,2-2 16-16,1-2 0 0,-1-3 176 0,2-1 48 0,1-3 0 0,1-1 0 16,1-3-48-16,3-3 0 15,3-2 0-15,-3-1 0 0,2 0-64 0,-1 3-32 16,0 1 0-16,-2 3 0 0,-1 2-224 0,-1 3 0 15,-1 1 0-15,-1 3 0 0,-1 2 0 0,0 2 0 16,-1 2 0-16,-1 4 0 0,1 3-192 0,-4 2 32 0,2 2 0 0,-1 3 0 16,2-1-176-16,-1 1-48 15,-2-1 0-15,1 1 0 16,2-1-1328-16,0-2-272 0,0 0-48 0,2-3-16 16,1-1-448-16,2-4-80 0,1-3-32 0,3-3 0 15,-1-2-1376-15,4-2-288 0,1-4-48 0,1-3-16 0,1 0 2192 0,0-2 432 16,0-2 96-16,-2-3 16 0,0-2 2800 0,-2-1 560 0,-2 0 112 0,-2 2 32 15,-5-1 624-15,-2 2 128 0,-4 2 32 0,-2 0 0 16,-1 2 32-16,-2 2 16 0,-2 2 0 0,-5 2 0 0,0 2-800 0,-2 0-144 16,-2 4-48-16,1 2 0 0,-1 1-816 15,0 3-160-15,-2 2-48 0,3 2 0 0,-1 2-544 0,0 1-176 16,0 1 0-16,0 2 0 0,1 0 0 0,1 2 0 16,3 0 0-16,0 3 0 0,2-3 0 0,3 0 0 15,0-2 0-15,2-1 0 0,1-2 0 0,1-1 0 16,2-1 0-16,3-2 0 0,1-3 0 0,4-2-176 15,1-2 176-15,3-2-208 0,0-2 208 0,2-3 0 16,-1-3 0-16,2-2-144 0,0-3 144 0,0-2 128 16,-3-1-128-16,0 2 176 0,-3-1-48 0,-2 2-128 15,-2 2 192-15,-1 2-64 0,-1 1 96 0,-3 3 16 16,-1 3 0-16,-2 4 0 16,0 0-32-16,0 0 0 0,0 0 0 0,-2 10 0 0,0 2-208 0,1 2 0 15,-1 2-192-15,1 2 192 0,-1 1-128 0,2 1 128 16,1-1 0-16,0-2 0 0,2 0-352 0,0-2 32 15,1-2 16-15,2-1 0 16,0-3-656-16,3-2-128 0,1-3-16 0,2-3-10480 0,2-1-2080 0</inkml:trace>
  <inkml:trace contextRef="#ctx0" brushRef="#br0" timeOffset="150724.31">16849 13313 15663 0,'-7'-16'688'0,"5"8"144"0,-2-1-656 0,0-2-176 0,0 2 0 0,-1-1 0 16,1 0 4576-16,-1 1 880 0,2 1 176 0,0 2 48 15,1 0-3520-15,2 6-704 0,0 0-144 0,0 0-32 16,0 0-640-16,0 0-144 0,-4 7-32 0,2 3 0 0,0 3-336 0,0 4-128 16,0 4 0-16,-1 5 144 0,2 2-144 0,-3 4 128 15,-1 3-128-15,1 3 128 0,-1 0-128 0,-1 2 128 16,1-2-128-16,1 0 128 0,1-4-128 16,-1-1 128-16,1-1-128 0,2-4 128 0,0-2-128 0,1-3 0 15,0-3 144-15,2-4-144 0,1-2-192 0,1-3-128 16,-1-2 0-16,2-3-16 15,-5-6-896-15,5 0-176 0,2-4-48 0,0-2 0 16,2-5-2384 0,-1-6-464-16</inkml:trace>
  <inkml:trace contextRef="#ctx0" brushRef="#br0" timeOffset="150912.79">17006 13261 21183 0,'-1'-8'1888'0,"0"-1"-1504"16,0-1-384-16,-1 3 0 0,0 0 2784 0,-1 1 480 15,-1 2 112-15,4 4 16 0,0 0-1456 0,0 0-272 16,0 0-64-16,-5 4-16 0,2 2-640 0,1 3-128 15,-1 2-32-15,1 2 0 0,0 3-336 0,0 3-80 0,1 1-16 0,0 2 0 16,0 2-176-16,1 1-48 16,0 2 0-16,-2 1 0 0,-1 3-128 0,1 0 0 15,0-1 0-15,1-1 0 0,0 0 0 0,2-1-176 32,1-3 48-32,1-2 0 0,0-3-1536 0,3-3-288 0,2 0-64 0,0-4-9568 0,1-3-1904 0</inkml:trace>
  <inkml:trace contextRef="#ctx0" brushRef="#br0" timeOffset="151179.9">17179 13618 15663 0,'0'0'688'0,"0"0"144"0,-2-3-656 0,0-2-176 0,1 1 0 0,1-1 0 0,2-1 3872 0,2-1 736 16,0 1 160-16,3-2 32 0,1-2-3072 0,2-1-624 16,1-2-112-16,1 0-32 0,2 0-416 0,-1-3-96 31,-1-1 0-31,0 0-16 0,0 1 48 0,-2-1 16 15,-2 1 0-15,-3 2 0 0,-1 3-48 0,-2 2-16 16,-2 1 0-16,-2 1 0 0,-3 2-32 0,0 3 0 16,-3 2 0-16,-2 2 0 0,-2 3-144 0,0 4-16 15,-2 2-16-15,-1 3 0 0,0 4-224 0,1 1 0 0,0-1 0 0,3 3-160 16,0 1 160-16,3 0 0 16,0 0 0-16,3-1-128 0,3 0-128 0,2-1 0 15,1 0-16-15,3-4 0 16,0-2-336-16,3 0-64 0,1-3-16 0,5-3 0 15,1-1-1856-15,2-1-368 0,4-3-80 0</inkml:trace>
  <inkml:trace contextRef="#ctx0" brushRef="#br0" timeOffset="151461.18">17555 13515 24527 0,'-2'-20'1088'0,"0"10"224"0,0-3-1056 0,-1-1-256 0,-1-3 0 0,-1 3 0 16,1 1 2032-16,-1 0 336 0,1 2 80 0,2 3 16 15,1 0-800-15,2 2-144 0,-1 6-48 0,0 0 0 16,6 0-944-16,2 3-192 0,2 1-32 0,0 4-16 0,0 2-288 0,1 3 0 15,0 2 128-15,0 2-128 0,-1-1 128 0,-2 1-128 16,0 0 144-16,-2 1-144 0,-3 1 208 0,-1-1-48 16,-1 1-16-16,-1 0 0 0,-1-1 48 0,-1-1 0 15,0-3 0-15,-2-2 0 0,1-2-16 0,0-2 0 16,0-3 0-16,3-5 0 0,0 0 352 0,0 0 80 16,-4-6 16-16,1-2 0 0,2-4 208 0,2-2 32 15,2-4 16-15,1-1 0 0,1-1-368 0,4-2-80 16,1 2-16-16,2 1 0 0,1 0-288 0,1 2-128 15,1 1 128-15,-1 3-128 16,0 2-704-16,-1 1-240 0,1 3-32 0,-2 0-16 16,0 3-1760-16,0 0-368 0</inkml:trace>
  <inkml:trace contextRef="#ctx0" brushRef="#br0" timeOffset="152056.29">18657 13218 34431 0,'0'0'1536'0,"-1"-6"304"0,0-3-1472 0,2 3-368 0,1 1 0 0,-2 5 0 16,0 0 848-16,0 0 112 0,0 0 0 0,0 0 16 15,-1 10-464-15,-1 4-112 0,-2 1-16 0,0 6 0 0,-1 3-128 0,-1 5-16 16,1 3-16-16,-2 3 0 0,0 2-48 0,1 2-16 16,-2 0 0-16,1 3 0 0,3 1-32 0,-3-1 0 15,1 0 0-15,-1-3 0 0,1-1-128 0,-1-3 128 16,0-1-128-16,3-6 128 0,0-2 0 0,-2-5-128 15,3-6 192-15,1-3-64 0,-2-3 0 0,2-2 0 16,2-7 0-16,0 0 0 0,0 0 16 0,-1-6 0 16,1-3 0-16,2-4 0 0,0-5-144 0,3-4 128 15,0-5-128-15,3-4 128 0,1-6-128 0,1-4 160 16,1-3-160-16,1-3 160 0,1-5-160 0,0 1 160 0,2 0-160 0,0 1 160 16,0 2-160-16,1 4 0 0,-1 3 0 0,-1 6 0 15,3 4 0-15,-1 5 0 0,-3 6 0 0,-1 5 0 16,-2 2 0-16,-2 5 0 0,0 2 128 0,0 3-128 15,1 2 0-15,-4 3 0 0,1 2 0 0,-1 3 0 16,-2 1 0-16,0 2 0 16,-2 2 0-16,-1 1 0 0,-3 2 0 0,0 2 0 0,-3-1 128 0,-3 3-128 15,-2 0 0-15,-2-1 0 0,-2 1 0 0,1-1 0 16,-1-2 0-16,-1 0 0 0,0-3 0 0,0-2 0 16,1 0 0-16,1-2 0 0,0-2 0 0,3-1 0 15,1-3-640-15,2-2-16 0,0-1 0 0,2-2 0 16,6 2-2400-16,-1-6-464 0,4-1-112 0</inkml:trace>
  <inkml:trace contextRef="#ctx0" brushRef="#br0" timeOffset="152431.67">19144 13266 13823 0,'19'-10'1216'0,"-10"5"-960"16,2-3-256-16,0 0 0 0,0 1 2816 0,-1-1 528 16,-2 0 112-16,-2 1 0 0,-5-2-912 0,-2 1-192 15,-2 0-48-15,-3 2 0 0,-4 0-656 0,-2 2-144 16,-2 1-32-16,-3 1 0 0,-1 4-656 0,-3 1-144 15,0 2-32-15,0 4 0 0,0 2-464 0,1 2-176 16,0 2 0-16,3 1 144 0,1 3-144 0,3 1 0 16,2-1 0-16,4 2 0 0,1-1-176 0,4-1 176 15,2-2-128-15,2 0 128 0,4-2-144 0,1 0 144 0,2-3-160 0,3-2 160 16,2-3 0-16,3-2 0 16,-1-3 0-16,3-3 160 0,1-4-160 0,1-2 0 0,0-3 0 0,0-2 0 15,1-3 128-15,0-1-128 16,0-3 128-16,-5-1-128 0,0 0 144 0,-3 0-144 0,-1 0 160 15,-4 3-160-15,-1 2 256 0,-3 2-64 0,0 2 0 0,-3 3 0 16,-1 3 224-16,-1 5 32 16,0 0 16-16,0 0 0 0,-3 4-304 0,-2 4-160 15,1 2 160-15,-1 1-160 0,1 1 0 0,1 1 0 0,-3 2-128 0,3 3 128 0,1 1-144 0,1-2 144 16,1-1 0-16,1-1-144 16,1 0-288-16,1 0-48 15,1-3-16-15,1 0 0 0,3-1-976 16,1-3-192-16,2-3-32 0,0 0-9984 0,3-2-2000 0</inkml:trace>
  <inkml:trace contextRef="#ctx0" brushRef="#br0" timeOffset="152729.84">19553 13173 15663 0,'-5'-16'1392'0,"3"10"-1120"0,0-1-272 0,-1 0 0 0,1 1 3776 0,1 0 688 16,1 1 144-16,0 5 16 0,0 0-2832 0,0 0-560 15,6-1-112-15,1 2-32 0,2 2-688 0,2 4-144 16,0 2-16-16,2 3-16 0,2 2-224 0,-2 2 0 15,-2 3 0-15,-1 1 0 0,0 1 128 0,-2-1-128 0,-2-1 0 0,-4 1 144 16,-1-1-16-16,-1-1 0 0,-2-2 0 0,-1-1 0 16,-1-2 64-16,-1-1 0 15,0-4 0-15,1 0 0 0,0-2 192 0,-1-3 32 16,5-3 16-16,0 0 0 0,-4-3 368 0,1-3 80 0,-2-2 16 0,4 0 0 16,1-3-304-16,2-3-48 15,3 0-16-15,1 0 0 0,2-3-336 0,2 2-64 0,2 1 0 0,2-1-128 16,2 1 0-16,-1 1 0 0,0 1 0 0,-1 3-192 31,0 0-288-31,-1 1-48 0,0 1-16 0,1 1 0 16,-3 1-2192-16,1-1-432 0,1 1-96 0,-1-1-12672 0</inkml:trace>
  <inkml:trace contextRef="#ctx0" brushRef="#br0" timeOffset="152918.6">20065 12985 11967 0,'2'-10'1072'0,"1"-2"-864"0,0-3-208 0,-1-1 0 15,-1-1 3968-15,-1 2 736 0,1-1 160 0,-1 3 16 16,-1 1-1744-16,0 2-336 0,1 1-80 0,0 3-16 15,-1 0-1168-15,1 6-224 0,0 0-48 0,0 0-16 0,0 0-752 0,0 0-160 16,-1 7-16-16,1 4-16 0,0 3-304 0,0 4 0 16,1 3 0-16,0 3 0 0,0 3 0 0,-1 4 0 15,-1 3 0-15,0 2 0 0,0 0 0 0,0 1 0 16,-2 1 0-16,2-1-144 16,1-3-304-16,0-2-64 15,0-3-16-15,0-2 0 0,1-3-1456 0,0-3-304 0,-1-4-48 0,0-4-14336 16</inkml:trace>
  <inkml:trace contextRef="#ctx0" brushRef="#br0" timeOffset="153279.24">20013 13158 28559 0,'0'0'2544'0,"0"-5"-2032"0,1-2-512 0,3 1 0 16,0-1 1008-16,3 0 96 0,0 1 32 0,5 0 0 16,5 1-544-16,2-1-96 0,5 0-32 0,4-1 0 15,7-1-80-15,-1 1-32 0,-2-2 0 0,1 0 0 16,2-1 16-16,-1 0 0 0,-2-1 0 0,-3 0 0 15,-2 1-64-15,-4 2-16 0,-4 1 0 0,-4 2 0 16,-3 0-96-16,-4 2 0 16,-8 3-16-16,0 0 0 0,0 0 16 0,-6 2 0 15,-2 4 0-15,-4 1 0 0,-3 2-192 0,-1 1 0 0,-2 2 0 0,1 1 0 16,0 2 0-16,-1-1 0 0,4 0-128 0,2-2 128 16,3-1 0-16,3-1 0 0,1-1-144 0,4 0 144 0,3-2 0 0,4 1 0 15,0-1 0-15,5 0 0 0,4 1 0 0,2 0 0 16,2-2 176-16,3 2-176 0,1 0 160 0,1 1-160 15,1-3 128-15,0 1-128 0,-1-2 176 0,-2 1-48 16,-5-1-128-16,-4 2 192 0,-3-4-16 0,-4 2-16 16,-6-5 0-16,0 0 0 0,-5 6 192 0,-5 1 32 15,-4-1 16-15,-4 2 0 0,-4 1-176 0,-1 2-32 16,-2 1-16-16,0 0 0 0,2-2-176 0,1 1-224 16,2-1 48-16,5-1 16 15,-3-2-464-15,5-1-80 0,2-2-32 0,2-1-11264 0,2-2-2256 0</inkml:trace>
  <inkml:trace contextRef="#ctx0" brushRef="#br0" timeOffset="153906.79">21043 12360 23039 0,'-7'-11'1024'0,"5"6"192"0,-1 1-960 0,1 0-256 16,-1-1 0-16,2 2 0 0,1 0 1760 0,1-1 304 15,2 1 64-15,2-1 16 0,4-1-544 0,3 2-96 16,-1 0-32-16,4-2 0 0,4 1-752 0,3-1-144 16,-1 0-48-16,1 0 0 0,0 1-144 0,-1 1-16 15,0-1-16-15,1 3 0 0,-3 0 96 0,-1 2 0 16,0 2 16-16,-2 0 0 0,-1 0-80 0,-2 3 0 0,-1 0-16 0,-1 2 0 16,-1 1-112-16,0 1-32 15,-1 2 0-15,-2-1 0 0,0 0-80 0,-2 1-16 0,-1 3 0 0,0 2 0 16,0 1 16-16,1 3 0 15,-2 2 0-15,0 4 0 0,0 1-144 0,-2 3 0 0,0 2 0 0,-1 4 128 16,-1 0-128-16,0 3 128 0,-2-1-128 0,0 3 128 16,0 3-128-16,-2 1 128 0,1 2-128 0,0 0 128 15,0-1-128-15,0 2 0 0,0 0 0 0,0 1 128 16,1-2-128-16,2 0 0 0,0 1 0 0,2-3 0 16,0-1 0-16,1-2 0 0,0-2 0 0,1-3 128 15,0-3-128-15,-2-3 0 0,-1-2 144 0,0-5-144 16,-1-4 320-16,-2-3-16 0,-3-4 0 0,-1-2 0 15,-2-1 320-15,-5-3 64 0,-2-1 16 0,-4-3 0 16,-3-1-256-16,-5 1-64 0,0-2 0 0,-6-1 0 16,-5-1-256-16,-3 0-128 0,-2-1 0 0,-1 0 128 31,1 1-1056-31,1 1-224 0,4 1-32 0,3 2-16 0,1 4-2112 0,5 2-416 0,-30 13-96 0,17-6-16 0</inkml:trace>
  <inkml:trace contextRef="#ctx0" brushRef="#br0" timeOffset="155368.31">3931 14707 25791 0,'0'0'1152'0,"0"0"224"0,-1-5-1104 0,-1-2-272 15,0-1 0-15,1 2 0 0,-1-1 1184 0,2 1 176 16,-3 0 48-16,3 6 0 0,0 0-96 0,0 0-16 16,0 0 0-16,0 0 0 0,0 0-832 0,0 8-160 15,1 3-48-15,1 3 0 0,2 4-128 0,0 3-128 16,1 3 192-16,0 3-192 0,-1 3 192 0,2 1-192 15,-2 2 192-15,1 1-192 0,-2 2 176 0,1-1-176 16,0 1 160-16,-1 13-160 0,-1-8 0 0,-1-7 0 16,-1-4 0-16,1-4 0 15,1-3-528-15,-1-2-112 0,0-3 0 0,1-3-16 16,-1-3-2128-16,-1-12-416 0</inkml:trace>
  <inkml:trace contextRef="#ctx0" brushRef="#br0" timeOffset="155696.96">3786 14814 35935 0,'-10'-10'3200'16,"1"-1"-2560"-16,0 0-512 0,1-1-128 15,-1 0 208-15,2 0 32 0,2 1 0 0,3 0 0 16,2 0 32-16,3 1 16 0,3-1 0 0,4 1 0 16,4 1-288-16,4 0 0 0,3 0 0 0,2 3 0 15,1-2 0-15,2 2 0 0,0 0 0 0,2 3 0 0,0 3 0 0,1 2 0 16,-1 3 0-16,1 4 0 15,-1 1-128-15,0 2 128 0,-1 1 0 0,-1 3-144 0,-2 1 144 0,-2 4 0 16,0 2-144-16,-4 4 144 0,0 1-144 16,-3 1 144-16,-2-1-192 0,-3-1 192 0,-4 2-144 0,0-2 144 15,-3 0 0-15,-3-3-144 0,-2-1 144 0,-3-2 128 16,-3-3-128-16,-3 1 176 0,-2-1 80 0,-3-2 32 16,-2 0 0-16,-2-2 0 0,-1 0 16 0,-1 1 0 15,-1 0 0-15,0 0 0 0,1 0-304 0,-9 3 0 16,4-3 0-16,4-3 0 15,2-2-688-15,4-3-32 0,1-1-16 0,5-3 0 16,3-3-2144-16,8 0-416 0</inkml:trace>
  <inkml:trace contextRef="#ctx0" brushRef="#br0" timeOffset="156056.28">4470 14817 27647 0,'0'0'2448'0,"0"0"-1952"0,0 0-496 0,-1 8 0 16,-1 1 528-16,-3 2 16 0,0 2 0 0,-3 1 0 15,-1 2 144-15,1 1 16 0,-2 3 16 0,2 0 0 16,-1 1-272-16,2 1-48 0,-1-3-16 0,3 1 0 16,1-1-128-16,1 1-48 0,1-3 0 0,3-2 0 15,2-3 0-15,1-2 0 0,3 0 0 0,2-4 0 16,1-1 48-16,1-3 16 0,2-2 0 0,2-4 0 16,1-2-128-16,0-3-16 0,1-2-128 0,-1-2 192 15,1-3-48-15,-2-1-16 0,-1-4 0 0,-2-1 0 0,-1-1 0 0,-1 1-128 16,-1 1 192-16,-3 1-64 0,0 1 0 0,-2 4 0 15,-2 1 0-15,-1 3 0 0,0 2 288 0,-1 3 48 16,-1 2 16-16,1 4 0 0,0 0-32 0,0 0 0 16,-6 7 0-16,2 0 0 0,-2 3-320 0,1 1-128 15,-1 1 0-15,1 3 144 0,1 0-144 0,-1 3 0 16,2 1 0-16,1 1 0 0,-1-1-128 0,3 0 128 16,0-1 0-16,2 1 0 0,0-1 0 0,1-1 0 15,1-1 0-15,2-2 0 0,1-2-384 0,0-1 0 16,4-2 0-16,1-3-11552 15,4-1-2320-15</inkml:trace>
  <inkml:trace contextRef="#ctx0" brushRef="#br0" timeOffset="156652.16">5009 14805 31327 0,'-13'-5'1392'0,"4"2"272"0,-1 1-1328 0,3 2-336 16,-1 1 0-16,-1 1 0 0,-1 2 1088 0,-1 0 128 15,-2 2 48-15,0 0 0 0,1 3-736 0,1 2-144 16,-4 2-16-16,4 2-16 0,1-1-224 0,3 2-128 0,-2 3 160 0,2 0-160 16,2 1 144-16,2-1-144 0,0 1 128 0,3-2-128 15,3-1 128-15,-1 0-128 0,3-3 0 0,2-1 128 16,1 1-128-16,3-5 192 0,1-1-192 0,2-2 192 0,1-3 32 16,3-3 16-16,2-2 0 0,2-4 0 15,-2-1-240-15,0-4-160 0,1-4 32 0,-1-1 0 0,1-4 128 16,0-3 192-16,0-4-32 0,0-2-16 0,-5-3-144 15,1-2 0-15,-3-1 0 0,0-2 0 0,-3 1 0 0,0 0 160 16,-2-1 16-16,-1 3 0 0,-4 2-48 0,-2 5 0 16,0 3 0-16,-2 3 0 0,-2 3 512 0,0 5 112 15,-1 2 16-15,0 3 0 0,-2 4-256 0,0 3-64 16,-2 2 0-16,1 3 0 0,-1 4-320 0,0 3-128 16,1 3 0-16,-1 3 144 0,-1 1-144 0,3 4 0 15,-2 4-192-15,3 1 192 0,1 3-160 0,2 2 160 16,1 1 0-16,2 1-144 0,1 0 144 0,3-1 0 15,-1-2 0-15,4-1 0 0,-1-2 0 0,1-4 0 16,2-3 0-16,2-3-128 0,-1-4 0 0,0-3 0 0,2-4 0 16,-1-2 0-16,0-4-16 0,2-3 0 0,-1-3 0 0,0-4 0 15,2-3 144-15,-2-4 0 0,-1-2 160 0,0-2-160 16,1-1 192-16,-3-2-64 0,0 1-128 0,-3 2 192 16,-1 2-192-16,0 3 0 0,-2 3 0 0,-2 2 0 15,0 2 160-15,-2 3-160 0,-1 5 160 0,0 0-160 16,0 0 0-16,-4 4 128 0,0 3-128 0,0 2 0 15,-1 2 0-15,2 1 0 0,0 1-192 0,0 1 192 16,0 2 0-16,1-1-128 0,1 2 128 0,1-2 0 0,0 0 0 0,2 0 0 16,0-2-128-16,2-2 128 0,0-1-304 0,1-1 0 15,3-3 0-15,1-1 0 16,1-1-736-16,1-3-160 0,1-1-16 0,2-2-10624 16,3-4-2128-16</inkml:trace>
  <inkml:trace contextRef="#ctx0" brushRef="#br0" timeOffset="156777.26">5573 14505 29487 0,'-33'-17'2624'0,"19"11"-2112"16,-3-2-512-16,-2 1 0 0,-1 0 1040 0,1 0 112 15,1 2 0-15,0 0 16 0,0 2-928 0,2 1-240 16,1 1 0-16,2 1 0 0,2 1-256 0,3 1-80 16,-1 0-32-16,2 1-9392 15,2 2-1888-15</inkml:trace>
  <inkml:trace contextRef="#ctx0" brushRef="#br0" timeOffset="156949.93">5119 14697 26719 0,'-19'-5'1184'0,"13"3"240"0,-2-1-1136 0,0 1-288 16,1 0 0-16,0 1 0 0,2 0 1952 0,5 1 336 0,0 0 64 0,0 0 16 16,0 0-1552-16,0 0-304 15,10 4-64-15,4 1-16 0,5-2-432 0,4 0 0 16,4 2 0-16,4-4 0 15,1-1-1216-15,2-1-128 0,3-3-32 0,3-1 0 16,1-2-1760-16,2-1-336 0</inkml:trace>
  <inkml:trace contextRef="#ctx0" brushRef="#br0" timeOffset="157137.76">5877 14485 11055 0,'0'0'480'0,"1"-4"112"0,-2-2-464 0,-1 1-128 0,0-1 0 0,-3 1 0 0,1 0 4848 0,-1 1 944 16,0 0 192-16,-1 2 32 0,1 0-3456 0,-1 1-688 15,1 1-144-15,-1 2-16 0,0 3-832 0,0 1-176 16,1 3-16-16,-1 3-16 0,1 2-480 0,0 4-192 15,1 2 176-15,1 2-176 0,-1 1 128 0,2 3-128 16,0 2 0-16,1 1 144 0,1 2-144 0,0 1 0 16,1 0 0-16,1 13 0 0,0-6 0 0,1-16 0 0,0-1-224 15,5 6 80 1,-1-5-704-16,0-8-144 0,0-3-32 0,5 3-16320 0</inkml:trace>
  <inkml:trace contextRef="#ctx0" brushRef="#br0" timeOffset="157450.38">6002 14884 24879 0,'0'0'2208'0,"-4"-3"-1760"0,0-1-448 0,0-2 0 15,4 6 1776-15,0-5 272 0,0-1 48 0,4-2 16 16,-1 1-896-16,1 1-160 16,3 1-32-16,2-2-16 0,1-1-464 0,2 0-96 15,0-3 0-15,5-6-16 0,-1 2-80 0,-4 4-16 16,-1 0 0-16,4-7 0 0,-4-1-32 0,-3 2-16 0,-4 1 0 0,0 6 0 15,-1 2 192-15,-2-1 32 0,-1 1 16 0,-1 2 0 0,-2 0-80 0,-2 3-32 16,-1 1 0-16,-2 0 0 16,-1 2-96-16,0 2-32 0,-2 1 0 0,-1 3 0 15,-1 2-96-15,-1 2-32 0,0 0 0 0,-1 3 0 16,1 3-160-16,2 0 0 0,0 3 0 0,2-1 0 16,0 1 0-16,3 1 0 0,3 0 0 0,2 6 0 0,3-2 0 0,1-8 0 15,4-2 0-15,1 5 0 0,4-4 0 0,2-3 0 16,3-2-144-16,1-2 144 15,5-2-528-15,3-2-48 0,3-5-16 0,-7-3-12304 16,2-1-2464-16</inkml:trace>
  <inkml:trace contextRef="#ctx0" brushRef="#br0" timeOffset="157951.5">7013 14640 19343 0,'-3'-3'1728'0,"0"1"-1392"15,-2-1-336-15,2 2 0 0,1-2 2560 0,-3 2 448 16,5 1 96-16,0 0 16 0,0 0-1552 0,0 0-304 16,0 0-64-16,7 0-16 0,3-1-512 0,4 1-96 15,4-1-32-15,3 0 0 0,2-2-160 0,3 1-48 16,4 0 0-16,4 1 0 0,2-2-144 0,3 1-48 16,2 1 0-16,-1 0 0 0,0-2-144 0,-1 1 0 15,-1 0 144-15,-4-1-144 0,-5 1 0 0,-4 0 0 16,-5 0 0-16,-4 1 128 0,-4 1-368 0,-3 0-64 15,-9 0-16-15,0 0 0 16,0 0-2432-16,0 0-480 0,-8 6-96 0</inkml:trace>
  <inkml:trace contextRef="#ctx0" brushRef="#br0" timeOffset="158201.28">7058 14745 17615 0,'-11'3'768'0,"11"-3"192"0,-6 2-768 0,0 0-192 0,1 0 0 0,5-2 0 0,0 0 2128 0,0 0 400 15,0 0 80-15,0 0 16 16,0 0-560-16,0 0-96 0,5 5-32 0,3-2 0 0,1-1-864 0,3 1-176 16,-1-1-48-16,3-1 0 15,3 0-272-15,1-1-64 0,3-1-16 0,4 0 0 0,1-1-144 16,1-1-32-16,3 0 0 0,1 0 0 16,0-1-160-16,1 1-32 0,0 0-128 0,-2 0 192 15,0 0-192-15,-2 1 0 0,-3-1 0 0,-3 0 0 16,-2 0-528-16,-4 1-208 0,-2 0-32 0,-4 0-16 15,-1 0-2544-15,-2-1-512 0</inkml:trace>
  <inkml:trace contextRef="#ctx0" brushRef="#br0" timeOffset="158578.25">7470 14483 12895 0,'-9'-6'1152'0,"0"1"-928"15,-1-2-224-15,2 1 0 0,-1-1 4016 0,0 1 752 16,0 1 160-16,1-1 16 0,3 2-2896 0,-2-1-576 0,2 1-112 0,0 2-16 16,2 0-640-16,3 2-128 15,0 0-32-15,0 0 0 0,0 0-288 0,0 0-48 16,2 8-16-16,3 0 0 0,0 2-192 0,3 0 0 16,2 1 0-16,2 1 0 0,2 1 0 0,2 1 192 15,3-1-48-15,2 0-16 0,0-2 160 0,1 0 32 16,0-2 0-16,1-1 0 0,3-3 32 0,0-1 16 0,-2 0 0 0,3-2 0 15,-1-1-48-15,-1 0-16 0,1 0 0 0,-2 1 0 16,-1-2-80-16,-2 0-16 0,-4 0 0 0,-1 0 0 0,-3 2 48 16,-3-2 0-16,-2 0 0 0,-8 0 0 0,0 0 160 0,0 0 32 15,0 0 16-15,-4 5 0 0,-2 3 0 0,-4-1 0 16,-2 2 0-16,-3 2 0 0,-1 1-224 0,-2 2-48 16,-1-1-16-16,-1 3 0 0,-1 2-176 0,1 1 0 15,2 0 0-15,2 0 0 0,-1-2 0 0,3-1-144 16,2-1 144-16,1 1-208 15,2-2-1040-15,3-1-208 0,0-1-32 0,3-1-16 16,2-2-1632-16,2 3-320 0</inkml:trace>
  <inkml:trace contextRef="#ctx0" brushRef="#br0" timeOffset="162000.2">9387 14476 11055 0,'0'0'480'0,"1"-4"112"0,0-2-464 0,2 1-128 0,-1-2 0 0,0-1 0 16,0 1 2528-16,0-2 480 0,-1 0 112 0,1 0 16 15,-1 1-1488-15,0-2-304 0,0 1-48 0,-1-1-16 16,-1 0-208-16,0 1-48 0,-2 2-16 0,1 0 0 16,-1 0-48-16,-1 2-16 0,-1 0 0 0,0 2 0 15,-1 1-112-15,-2 2 0 0,0 1-16 0,-3 2 0 16,-1 4-208-16,-2 1-32 0,-2 4-16 0,0 2 0 0,1 4-432 0,0 1-128 15,-1 1 0-15,3 2 0 16,2 1 0-16,1 0 0 0,2 2 0 0,4-1 0 0,2-1 0 0,3 0 0 16,3-1 0-16,4 0-144 0,1-2 144 15,3 0 0-15,2-4-144 0,2-2 144 0,2-1 0 0,2-4 128 16,0-1 0-16,1-2 0 0,0-4 32 0,2-2 0 16,0-2 0-16,0-4 0 0,-1-3-16 0,0-2 0 15,0-3 0-15,-1-2 0 0,-2-3 64 0,-2-2 16 16,-1-1 0-16,-2-1 0 0,-3-1-16 0,-1 1 0 15,-1 1 0-15,-3 2 0 0,0 2-48 0,-3 3-16 16,-2 2 0-16,-1 3 0 0,-1 2 112 0,-1 2 0 16,-1 4 16-16,-3 2 0 0,1 4-144 0,-1 1-128 0,1 3 192 0,-1 3-192 15,1 2 0-15,-1 2 0 16,1 2 0-16,-1 0-144 0,2 3 144 0,0 0 0 0,2 0 0 0,2 0-128 16,1-2 128-16,3 0 0 0,1-2 0 0,3-1 0 15,-2-2 0-15,3-2 0 0,1-2 0 16,1-2 0-16,2-1 0 0,3-3 0 0,1-2 0 0,2-2 128 15,0-3-128-15,2-4 176 0,-2-2-176 0,1-3 192 16,-2-3-192-16,-2-2 192 0,0-1-192 0,-2 1 192 16,-1-4-192-16,-2 1 192 0,-2 0-192 0,-1 2 192 15,-2 1-192-15,-1 4 128 0,-2 2-128 0,-1 2 128 16,-1 2-128-16,-1 3 192 0,0 5-192 0,0 0 192 16,0 0-192-16,0 0 0 0,-5 1 144 0,-1 3-144 0,0 2 0 0,0 2-160 15,0 2 16-15,0 1 0 0,3 2 144 0,-1 1-128 16,1 0 128-16,1 2-128 0,1-2 128 0,1 1 0 15,1 1 0-15,1 0-128 0,1-1 128 0,3-1 0 16,1-1 0-16,0-1-128 0,1-2-144 0,2-1-32 16,2-1 0-16,1-2 0 15,1 0-768-15,2-2-144 0,1-3-48 0,2-1-10720 16,2-1-2160-16</inkml:trace>
  <inkml:trace contextRef="#ctx0" brushRef="#br0" timeOffset="162440.12">10195 14457 30575 0,'-9'-11'1344'0,"4"7"304"0,1-1-1328 0,-2-2-320 16,0 0 0-16,0 2 0 0,0-1 1536 0,0 2 224 16,2 0 48-16,-2 2 16 0,6 2-672 0,-5 5-144 0,-1 1-32 0,2 3 0 15,1 2-736-15,-1 4-240 0,2 2 128 0,1 4-128 16,2 2 0-16,-1 4 0 0,0 0 0 0,1 3 0 16,1 1 0-16,1 0 0 0,-1 1 0 0,0 1 0 15,0 0 0-15,0-1 0 0,1-1 0 0,-1-1 0 16,0-5 0-16,1-2 0 0,-2-2 128 0,1-2-128 15,-2-3 160-15,1-1-32 0,1-6 0 0,-2 0 0 0,0-2 96 0,0-7 16 16,0 0 0-16,0 0 0 0,-5-3 32 0,1-3 16 16,0-2 0-16,-1-2 0 0,0-3-96 0,-1-3 0 15,1-3-16-15,0-4 0 0,0-3-176 0,0-3 0 16,1-2 0-16,1-3 0 0,-2-2 0 0,3-3 0 16,1-1 0-16,1 0 0 0,1 1 0 0,1 4 0 15,2 2 0-15,1 4 0 0,3 2-144 0,1 4 144 16,-2 2 0-16,3 5 0 0,2 0-144 0,-1 5 144 15,1 2 0-15,2 4-144 0,0 1 144 0,0 1 0 16,1 2-144-16,-2 2 144 0,-1 3 0 0,-1 1 0 0,-2 2 0 0,-3 0 0 16,0 3 0-16,-3 1 0 15,-1 3 0-15,-2 0 0 0,-1 0 0 0,-3 2 0 16,-3-1 0-16,-3 1 0 0,-2 2 0 0,-1 1 0 16,-1-2 0-16,-3 0 0 0,0-3 0 0,-1-1 0 15,-1-1 0-15,2-1-176 16,0-1-304-16,2-1-64 0,2-2-16 0,4-1-11904 15,0 0-2384-15</inkml:trace>
  <inkml:trace contextRef="#ctx0" brushRef="#br0" timeOffset="162596.34">10320 14594 31327 0,'0'0'1392'0,"0"0"272"0,2-6-1328 0,1 2-336 0,2 0 0 0,0-1 0 15,1 0 1088-15,2-1 128 0,0 1 48 0,2-1 0 16,1 1-656-16,2 0-128 0,2 1-32 0,0-1 0 15,2 1-448-15,1 0-288 0,1-1 32 0,2 2-10704 16,2 0-2160-16</inkml:trace>
  <inkml:trace contextRef="#ctx0" brushRef="#br0" timeOffset="163160.57">11221 14316 21183 0,'-3'-13'944'0,"0"8"192"0,-1-2-912 0,0 0-224 16,0 0 0-16,1 0 0 0,-4 1 2800 0,1-1 512 0,-3 1 96 0,0 1 32 15,0 2-1888-15,1 2-368 0,-1 1-80 0,-1 2-16 16,0 2-624-16,-1 3-128 0,1 2-16 0,-4 2-16 15,1 2-112-15,1 4 0 16,-1 1-16-16,2 4 0 0,2 1-176 0,0 2 0 16,2-2 0-16,2 0 128 15,1 1-128-15,3-1 0 0,1 0 144 0,4-1-144 0,0-2 144 0,3-2-144 0,1-3 192 0,4-2-192 16,2-1 256-16,2-4-48 0,2-3-16 16,0-1 0-16,3-4-16 0,0-1-16 15,-1-5 0-15,1-3 0 0,0-2-32 0,1-3 0 0,0-4 0 0,0 0 0 0,-1-3 0 0,-1 0-128 16,-3-1 192-16,-1 1-64 0,-4 2-128 0,-1 3 128 15,-3 0-128-15,-1 5 128 0,-1 4-128 0,-3 1 0 16,-3 6 144-16,0 0-144 0,0 0 0 0,0 0 0 16,0 0 0-16,-3 10-128 0,-1 2-48 0,1 1 0 15,0 1 0-15,0 0 0 0,1 1 176 0,1 1-128 16,1-1 128-16,1 1-128 0,1-2 128 0,3 0 0 16,0-2 0-16,2-1 0 0,1-1 0 0,0-3 0 15,2-2 0-15,1-1 0 0,3-2 208 0,-1-2-16 31,0-2-16-31,0-3 0 0,0-1 224 0,1-3 48 0,-2-3 16 0,-1-3 0 0,-3 0 48 0,0-3 0 16,0 0 0-16,-4-2 0 0,-2-1-256 0,0 1-32 16,-5 1-16-16,0 2 0 0,-2 1-80 0,-2 2-128 15,-1 2 176-15,-2 3-176 0,-1 3 0 0,-1 1-304 16,-1 2 48-16,-1 2 0 16,-1 0-784-16,0 3-160 0,1 1-16 0,-1 3-16 15,1 0-2480-15,1 3-512 0</inkml:trace>
  <inkml:trace contextRef="#ctx0" brushRef="#br0" timeOffset="163457.41">11651 14444 14735 0,'0'0'640'0,"6"7"160"0,-1-1-640 0,1 3-160 15,0 0 0-15,0 1 0 0,-2 0 2496 0,-1 1 448 0,0 0 112 0,-1-1 16 0,-1 0-1536 0,-1 0-288 16,0-2-64-16,0 0-16 16,-1-2 16-16,1-6 0 0,0 0 0 0,0 0 0 15,0 0 96-15,0 0 0 0,0 0 16 0,0 0 0 0,3-8-304 16,-1-2-64-16,3 0-16 0,1-2 0 0,2 0-432 0,2-1-96 15,0-3 0-15,1 1-16 0,0-1-144 0,1 3-32 16,1 1 0-16,0 1 0 16,-1 2-192-16,0 2 128 0,-1 1-128 0,-1 3 0 0,0 1 192 0,-1 3-64 15,0 1-128-15,-1 3 192 0,-1 3-192 0,0 1 0 16,-3 1 0-16,2 0 0 0,-1 1 0 0,1 1 0 16,-3 0 0-16,1 0 0 0,2 1 0 0,-1 0 0 15,2 1 0-15,0-3 0 0,-1-1 0 0,2-3-288 16,0-1 64-16,2-2 16 15,-1-1-624-15,4 0-128 0,1-6-32 0,1 0 0 16,1-2-2752-16,0-4-544 0</inkml:trace>
  <inkml:trace contextRef="#ctx0" brushRef="#br0" timeOffset="163802.14">12197 14442 9215 0,'0'0'816'0,"0"0"-656"0,-5 3-160 0,5-3 0 16,-4 4 3776-16,4-4 704 0,0 0 160 0,0 0 32 0,0 0-2304 0,0 0-464 0,0 0-96 0,0 0-16 15,0 0-400-15,6 0-96 16,2-1-16-16,2-2 0 0,1 0-432 0,1-2-80 16,1-2-32-16,1-2 0 0,0-1-224 0,0-1-64 0,0-1 0 0,0-1 0 15,-2-2-96-15,-1-2-32 0,-1 2 0 0,-3 0 0 16,0 2-16-16,-3-2-16 16,-1 2 0-16,-2 0 0 0,-2 4 80 0,-3-1 16 15,-1 4 0-15,-2 1 0 0,-2 0-112 0,-2 4-16 0,-3 2 0 0,-1 3 0 16,-3 0-256-16,-1 4 128 15,-2 2-128-15,2 3 0 0,-1 2 0 0,1 4 0 0,2 0 0 0,0 0 0 0,3 0 0 0,2 1 0 16,2 0 128-16,3-1-128 0,3-1 0 16,3 0 0-16,2-2-176 0,2 1 176 0,1-3 0 0,3 0 0 15,2-1 0-15,3 0 0 0,2-4 0 0,2-1 0 16,1-2 0-16,3-1 0 16,2-3-800-16,2-3-160 0,2-3-16 0,0-2-12016 15,1-1-2384-15</inkml:trace>
  <inkml:trace contextRef="#ctx0" brushRef="#br0" timeOffset="164152.09">13158 14010 17503 0,'-2'-9'1552'0,"1"-1"-1232"0,0-2-320 0,1 1 0 16,2 1 4272-16,0 1 784 0,-1 2 176 0,-1 0 16 15,0 3-3024-15,0 4-624 0,0 0-112 0,0 0-16 16,0 0-944-16,0 0-176 0,0 9-32 0,0 5-16 0,-1 2-304 0,1 4 0 15,0 2 0-15,0 2 0 0,0 3 0 0,1 0 0 32,-1 2 0-32,0-1 0 0,0 2 0 0,0 1 0 15,-1 1 0-15,0-2 0 0,0 0 0 0,-1-2-224 16,-1-2 32-16,2-2 16 16,0-2-1808-16,-1-3-384 0,0-5-64 0,0-2-13856 0</inkml:trace>
  <inkml:trace contextRef="#ctx0" brushRef="#br0" timeOffset="164665.68">12936 14270 31327 0,'0'0'2784'0,"0"0"-2224"0,0 0-560 0,0 0 0 16,6-3 432-16,5 0-32 0,0 2 0 0,5-3 0 16,-1 1-240-16,5 0-160 0,2-2 192 0,3 1-192 15,2-3 160-15,2 3-160 0,2 0 128 0,0-1-128 16,1 2 128-16,-1 0-128 0,-2-1 128 0,-1 2-128 15,-3 1 288-15,-2 1-32 0,-3 0 0 0,-3 3 0 16,-3 1 96-16,-3 1 16 0,-2 2 0 0,-2 0 0 16,0 1-80-16,-1 1-16 0,-2 1 0 0,1 0 0 15,-2 0-272-15,1 1 0 0,0-1 128 0,1-3-128 0,-1 1 0 0,3-1 160 16,-1-2-160-16,2-1 128 0,1-1 128 0,1-2 32 16,1-1 0-16,1-2 0 0,0-4 160 0,0-1 16 15,0 0 16-15,0-2 0 0,0-1-96 0,-1-1-32 16,0-1 0-16,-1 0 0 0,-1-1 16 0,-1-2 0 15,-2 1 0-15,0 1 0 0,-2 1 48 0,1 2 16 16,-3 1 0-16,-1 1 0 0,-1 3 16 0,0 5 16 16,-1-6 0-16,1 6 0 0,0 0-208 0,0 0-32 15,0 0-16-15,-3 6 0 0,-1 2-208 0,2 3 0 16,1 2-144-16,0 3 144 0,0 3-176 0,2 3 176 16,0 2-192-16,1 5 192 0,0-1 0 0,2 2-128 15,-1 1 128-15,1 1 0 0,0 1 0 0,0-1-160 16,1 0 160-16,0-1-128 0,-1 1 128 0,1-2 0 15,-1-2 128-15,1-3-128 0,-2-2 0 0,-1-2 0 16,0-4 0-16,-1-2 0 0,-1-1 0 0,0-1 128 16,-1-2-128-16,-1-2 176 0,-2-2 16 0,-2-2 0 15,0 0 0-15,-2-2 0 0,-2-2 0 0,-1 0 0 0,-2-1 0 0,-1-1 0 16,-1 0-192-16,1-4 0 16,-1 0 0-16,0-1 0 15,2-1-480-15,2-1-128 0,1-2-32 0,2 0 0 0,3-1-1536 0,3-1-304 0,3 0-64 0,5-4-14928 16</inkml:trace>
  <inkml:trace contextRef="#ctx0" brushRef="#br0" timeOffset="165136.6">14013 14170 36399 0,'0'0'1600'0,"0"-5"352"0,0 5-1568 0,0 0-384 16,0 0 0-16,0 0 0 0,0 0 976 0,0 0 112 15,0 0 32-15,0 0 0 0,-2 5-672 0,-2 5-144 16,1 2-32-16,1 4 0 0,0 1-80 0,0 5 0 15,1 4-16-15,0 2 0 0,-1 1-48 0,0 1 0 16,0 1 0-16,1 4 0 0,1 1-128 0,0-1 160 16,0-1-160-16,1 0 160 0,0 0-160 0,0-2 0 15,0-2 144-15,0-4-144 0,0-1 128 0,1-3-128 16,1-4 160-16,-2-1-160 0,-1-4 256 0,0-3-64 16,0-4 0-16,0-6 0 0,0 0 112 0,0 0 16 15,0 0 0-15,-5-3 0 0,0-3-80 0,-1-4-16 16,1-4 0-16,-1-1 0 0,-1-5-224 0,0-4 0 15,-1-3 128-15,2-4-128 0,-1-4 0 0,2-3-160 0,0 0 32 0,4-3 0 16,1-1 128-16,2 1-208 0,2 2 80 0,1 1 128 16,3 4-128-16,1 1 128 0,0 5 0 0,4 2 0 15,1 4-192-15,0 4 48 0,0 2 0 0,2 3 0 16,-1 2 144-16,2 3-160 0,0 3 160 0,1 2-160 0,0 3 160 16,0 2 0-16,-2 2 0 0,-1 3 0 15,0 1 0-15,-1 1 0 0,-2 4 160 0,-3 1-160 0,-3 1 160 0,-1 1-160 16,-4-1 160-16,-2 2-160 0,-5-1 176 0,-2 2-176 15,-2 0 192-15,-1 0-192 0,-1 0 192 16,0-3-192-16,0 0 192 0,0 0-192 0,1-2 0 0,1-1 0 16,0-2 0-16,1-1 0 15,2-2-1680-15,1-1-240 0,2-3-64 16,4-3-16176-16</inkml:trace>
  <inkml:trace contextRef="#ctx0" brushRef="#br0" timeOffset="165404.41">14374 14382 26719 0,'0'0'2368'0,"0"0"-1888"16,3-6-480-16,1-1 0 0,2-1 1504 0,0-1 208 0,1 0 32 0,1 0 16 16,0-2-384-16,2 0-80 15,2-1-16-15,-2-2 0 0,0 2-704 0,0-3-128 0,-1 0-48 0,-1 0 0 16,-2-2-64-16,0 3-16 16,-2 1 0-16,1 1 0 0,-5 2 0 0,0 2 0 15,0 1 0-15,0 7 0 0,-5-4-32 0,5 4-16 0,-6-1 0 0,-1 3 0 16,-2 1-144-16,0 4-128 0,1 3 192 0,-1 3-192 15,0 0 0-15,0 2 0 0,1 0 0 0,1 0 0 16,0 2 0-16,2-1 0 0,1 3 0 0,2-1 0 16,1-1 0-16,2 1 0 0,1-2 0 0,3 1 0 15,1-2 0-15,3 0 0 0,1-2 128 0,2-2-128 16,2-2 0-16,3-2-304 0,3-1 64 0,1-4 16 16,3-1-1824-1,0-3-384-15,4-3-64 0</inkml:trace>
  <inkml:trace contextRef="#ctx0" brushRef="#br0" timeOffset="165734.09">15321 14191 34095 0,'-5'7'3024'0,"0"1"-2416"16,-1 3-480-16,2 1-128 0,-1 0 0 0,3 1 176 15,1 0-176-15,0 1 192 0,2 3 176 0,1-1 32 16,3 1 16-16,-1-3 0 0,3 1 32 0,2-2 16 16,2-2 0-16,2-1 0 0,2-3-80 0,3-1 0 15,3-3-16-15,1-2 0 0,1-3 224 0,0-2 48 0,0-4 16 16,-1-1 0-16,0-2 48 0,-4-2 0 0,-2-2 0 0,-2-3 0 16,-2 0-176-16,-3-3-16 0,-2-2-16 0,-5 0 0 15,-2 1-208-15,-4 1-32 16,-2 2-16-16,-2 0 0 0,-1 2-240 0,-2 3 144 15,-2 2-144-15,-1 3 128 0,1 3-288 0,0 1-64 0,0 3-16 0,2 3 0 16,-2 2-1424-16,2 3-272 0,0 0-64 0,3 2-16 16,0 1-1152-16,2 1-224 0</inkml:trace>
  <inkml:trace contextRef="#ctx0" brushRef="#br0" timeOffset="166015.88">16011 14042 24879 0,'3'-17'2208'0,"-2"9"-1760"0,-2-1-448 0,0-2 0 0,-2-2 2384 0,0 1 400 16,0 0 80-16,-2 0 16 0,0 0-768 0,-1 0-160 16,1 1-32-16,-2 2 0 0,1 1-736 0,-1 2-160 0,2 1-16 0,0 3-16 15,0 2-608-15,5 0-112 16,-6 6-16-16,2 1-16 0,-1 3-240 0,2 5 0 16,2 2-144-16,-2 5 144 0,2 4-144 0,-1 3 144 15,2 5-128-15,0 3 128 0,0 1 0 0,0 3 0 0,0 1 0 16,0 1-128-16,0 1 128 0,0-3 0 15,-1-1 0-15,2-3 0 0,-2 1 0 0,0-4 0 16,0-2 0-16,0-3 0 0,0-2 0 0,0-2 128 16,0-3-128-16,0-2 128 0,1-5-128 0,-3-1 0 0,1-3 0 0,0-3 128 31,-1 0-560-31,-1-2-96 0,1-1-32 0,-1-2 0 16,-2-2-3072-16,1-1-608 0</inkml:trace>
  <inkml:trace contextRef="#ctx0" brushRef="#br0" timeOffset="166172.87">15771 14470 34095 0,'0'0'3024'0,"0"0"-2416"0,-2-6-480 0,1-1-128 16,1 1 1360-16,3 0 256 0,1 1 48 0,3-1 16 15,0 1-1296-15,5-1-384 0,5 1 144 0,3 0-144 0,4 1 0 0,0 0 128 16,4-1-128-16,2 1 0 16,3-1-864-16,1 1-240 0,2-1-48 0,-1-1-15664 15</inkml:trace>
  <inkml:trace contextRef="#ctx0" brushRef="#br0" timeOffset="166612.74">17197 14068 30175 0,'0'0'1344'0,"-1"-5"256"0,0 0-1280 0,3 0-320 0,4-1 0 0,-1 2 0 16,-1-1 304-16,-1 0-16 0,-2-1 0 0,1 0 0 0,0-2 400 0,2 0 80 15,-1 0 0-15,0-6 16 16,1 3 112-16,-2 0 0 0,0 0 16 0,-1 0 0 16,-1 0-96-16,0-1-32 0,-1 0 0 0,0 0 0 15,-1 1-144-15,-1 2-48 0,-1 2 0 0,0 0 0 0,-2 3-192 0,0 1-32 16,-1 1-16-16,1 4 0 15,1 3-352-15,1 2 0 0,-1 6 0 0,2 2 0 16,0 3-128-16,0 2 0 0,1 6 0 0,0 2 0 16,0 4 128-16,1 2 0 0,1 4-144 0,-1-1 144 0,-1 2 0 0,1 1 0 15,0 3 0-15,0 1 0 0,-1-1 0 0,0-1 0 16,1-1 0-16,0-2 0 0,-1 0 128 0,1-3-128 16,0-1 0-16,0-2 128 0,0-2-128 0,-1-2 0 15,1-2 144-15,0-3-144 0,-2-3 144 0,2-1-144 16,0-2 192-16,0-4-192 0,-1-3 240 0,0-1-64 0,0-2-16 0,-1-3 0 15,3-5-160-15,0 0 0 16,-6 2 0-16,0-2 0 16,-1-2-1600-16,-1-2-336 0,-1-3-80 0,0-2-9872 0,-1-2-1968 0</inkml:trace>
  <inkml:trace contextRef="#ctx0" brushRef="#br0" timeOffset="166769.54">17053 14405 36863 0,'-2'-5'3264'0,"1"0"-2608"0,1-1-528 0,1 1-128 15,-1 5 576-15,3-6 64 16,2 0 32-16,1 0 0 0,2 2-176 0,3-1-48 0,-2 1 0 0,3 1 0 16,3 0-448-16,1 1 0 0,1 0-208 0,3 0 64 31,-1 0-1264-31,2-1-240 0,0 1-48 0,1 0-14560 0</inkml:trace>
  <inkml:trace contextRef="#ctx0" brushRef="#br0" timeOffset="167066.97">17540 14243 27647 0,'-9'-13'2448'0,"5"6"-1952"16,0-1-496-16,-1 1 0 0,1-1 1360 0,2 1 176 16,0 2 48-16,2-1 0 0,0 6-288 0,0 0-48 15,0 0-16-15,5-2 0 0,2 3-800 0,-1 3-176 32,1 1-16-32,0 3-16 0,0 3-224 0,1 1 128 0,-1 1-128 0,-2 3 0 0,-1 0 208 0,2 3-48 15,-4 2-16-15,1-2 0 0,0-1-144 0,-3 1 0 16,0-1 144-16,0-1-144 0,1-2 160 0,-1-1-32 15,-1-3-128-15,1-4 192 0,0-7 192 0,0 0 48 16,0 0 0-16,0 0 0 0,0 0 336 0,0 0 80 0,0-5 16 0,1-3 0 16,1-2-128-16,1-2-32 0,3-3 0 0,0-4 0 15,2-2-368-15,2-2-80 0,1 1 0 0,1-2-16 16,0 1-240-16,0 1 0 16,1 2 0-16,1 3 0 0,-2 3 0 0,0 3-128 0,0 1-16 15,0 4 0 1,0 1-1232-16,1 3-240 0,-1 2-48 0,2 3-16 15,1 2-768-15,-1 0-160 0,3 2-16 0,-1 2-8064 0,4 0-1616 0</inkml:trace>
  <inkml:trace contextRef="#ctx0" brushRef="#br0" timeOffset="167411.29">18139 14221 4607 0,'12'-8'400'0,"-8"5"-400"0,1-1 0 0,-1-2 0 0,1 1 4848 0,-3-3 880 16,-1 0 176 0,-1 0 48-16,-2 2-2656 0,-2-1-528 0,0 1-96 0,-2 0-32 0,1 1-912 0,-3 2-192 15,-1 1-48-15,0 1 0 0,-2 2-656 0,0 3-144 16,0 0-32-16,0 3 0 0,0 1-432 0,0 2-96 15,0 1 0-15,1 1-128 0,0 3 0 0,1 0 0 16,0 0 0-16,3 1 0 0,-1 0 0 0,4 1 0 16,-1-1 0-16,3 0 0 0,1-1 0 0,2-1 0 15,1-1 0-15,1-2 0 0,2-2 0 0,0-1 0 16,1-2 0-16,2-2 0 0,0-2 0 0,2-1 0 16,0-2 0-16,0-2 0 0,0-3 0 0,2-1 0 15,-1-2 0-15,0-2 0 0,-1-2 0 0,0-2 128 16,0 0-128-16,-1 1 160 0,-2-1-32 0,-1 2 0 15,-1 2 0-15,-2 1 0 0,0 2 64 0,0 1 16 16,-4 7 0-16,0 0 0 0,0 0-32 0,0 0-16 16,0 0 0-16,0 0 0 0,0 0-160 0,0 0-144 15,-5 7 144-15,1 0-208 16,1 2-176-16,0 1-48 0,1 0 0 0,1 2 0 16,1-1-592-16,3 0-112 0,1-1-16 0,2 0-16 15,3-3-2016-15,4-1-400 0,4-3-64 0,4-2-10208 0</inkml:trace>
  <inkml:trace contextRef="#ctx0" brushRef="#br0" timeOffset="168351.3">18622 14178 24767 0,'2'-12'1088'0,"-1"6"240"0,-2 2-1072 0,0-1-256 0,0-2 0 0,-3 1 0 0,0 0 2496 0,-1 0 432 15,-1 2 80-15,-1 1 32 0,-1 0-1280 0,-1 2-256 16,-2 1-48-16,1 3-16 0,0 1-800 0,0 3-144 31,-1-2-48-31,1 4 0 0,1 1-320 0,1 2-128 0,-1 2 0 0,1 2 144 0,2 0-144 0,0 2 0 16,2-1 0-16,1 1 0 0,2-1-128 0,1 2 128 15,3-1 0-15,1-2 0 0,3 0 0 0,-1-2 0 16,4-1 0-16,1-2 0 0,1-1 0 0,2-3 160 16,2-3-32-16,1-2-128 0,1-4 128 0,1-1-128 15,1-4 0-15,2-2 0 0,-3-3 160 0,3-2-160 16,1-3 128-16,1 0-128 0,-1-3 144 0,-1-4-144 16,0-1 160-16,-3-3-160 0,2-3 160 0,-5 0-160 15,-1-2 160-15,-2 2-160 0,-2 2 192 0,-2 1-64 16,-2 3-128-16,-3 3 192 0,1 3 192 0,-3 4 16 15,-1 3 16-15,-1 2 0 0,-1 1-16 0,-1 3 0 0,-3 1 0 0,5 5 0 16,-5 1-272-16,-2 3-128 16,-2 2 0-16,0 3 128 0,1 3-128 0,-1 2-176 15,0 4 48-15,1 2 0 0,3 2 128 0,-1 3 0 0,-1 2-144 0,2 0 144 16,1 1 0-16,3 0-176 0,1 0 176 0,1-2-128 16,2-1 128-16,0 0 0 0,3 0 0 0,1-3 0 15,-1-3 0-15,3-3 0 16,3-1 0-16,-1-1 0 0,0-4 0 0,1-3 0 0,0-2-160 0,1-3 160 15,2-2-240-15,-3-2 64 0,1-3 16 0,2 0 0 0,2-3 160 16,-2-2 0 0,1-3 0-16,-1-2-128 0,-1-2 128 0,0-1 0 0,-2 1 0 0,-2-2 0 15,-2 3 0-15,-1 0 0 0,-3 1 0 0,-1 2 0 0,-2 2 192 0,-1 2 0 32,-2 1 16-32,-1 3 0 0,-1 0 64 0,4 5 16 0,-6-1 0 0,0 2 0 0,-1 5-288 0,1 0 0 31,-1 2 0-31,2 1 0 0,0 1 0 0,2 1 0 15,0 1-192-15,0 1 192 0,2 0-128 0,1 2 128 16,0 0 0-16,1-2-144 0,3-1 144 0,0-1 0 16,2 0 0-16,1-2-128 0,2-2 128 0,1-2 0 0,1 0 0 0,2-2-128 0,3-2 128 0,-2-1-192 15,2-2 192-15,3-3-192 0,2-3 192 0,0-2 0 32,0-2 0-32,1-2 0 0,-1 0 0 0,1-2 128 15,-3-3-128-15,0 0 128 0,0 0-128 0,-3 2 0 16,-2 0 0-16,-2 3 128 0,-2 3-128 0,-3 0 0 15,-1 2 0-15,-2 3 128 0,-4 6-128 0,0 0 192 0,0 0-64 0,0 0 0 16,0 0-128-16,0 0 0 16,-4 5 0-16,-4 4 0 0,1 1 0 0,1 2-128 15,-1 1 128-15,1 1-192 0,-1 1 192 0,3-1 0 0,-1 0 0 0,2 1-128 16,1-2 128-16,1 0 0 0,1-2 0 0,1-1 0 16,1 1 0-16,2-1 0 0,2-2 0 0,0-3 0 15,3 1 0-15,1-4 0 0,0-2 0 0,1-1 0 16,2-3 0-16,2-1 0 0,-2-4 0 0,2-2 0 0,1-2 128 0,1-3-128 15,1-1 160-15,0-2-160 16,-2 0 128-16,0 1-128 0,1-1 0 0,-3 4 144 16,-2 0-144-16,-1 2 0 0,-1 1 0 0,-2 3 128 15,-5 3 64-15,0 1 16 0,-3 5 0 0,0 0 0 0,0 0-208 0,0 0 176 16,0 0-176-16,-4 8 160 16,0 1-160-16,0 2 0 0,-1 1-192 0,2 2 192 0,-1 2-160 0,2-1 160 15,1 0 0-15,2 2-144 0,1-2 144 0,2 1 0 16,1-1 0-16,2-3-128 0,0 1-160 0,2-2-32 15,0-2 0-15,2-1 0 16,2-3-464-16,1-1-112 0,1-3 0 0,0-2-16 16,1-3-2496-16,-2-2-496 0</inkml:trace>
  <inkml:trace contextRef="#ctx0" brushRef="#br0" timeOffset="168523.81">18930 14014 30399 0,'-22'-10'1344'0,"13"6"288"0,1-2-1312 0,3 1-320 16,1-1 0-16,4 2 0 0,0 4 1952 0,6-6 320 16,3 1 64-16,4 1 16 0,3-1-1904 0,5 1-448 0,6-1 0 0,6 2 0 15,4-1 0-15,7-1-192 0,5 0 48 16,3-1 16 0,2 1-2544-16,0-1-496 0</inkml:trace>
  <inkml:trace contextRef="#ctx0" brushRef="#br0" timeOffset="168789.67">20057 14078 29487 0,'0'0'2624'0,"0"0"-2112"16,0 0-512-16,0 0 0 0,6 7 800 0,-2-1 48 15,1 1 16-15,-1-2 0 0,0 1 0 0,1-1 0 16,0 0 0-16,1-2 0 0,-6-3-256 0,5 2-48 15,2 0-16-15,1-1 0 0,-1 2-96 0,1-3 0 16,0-1-16-16,0-2 0 0,1 1-176 0,0-1-16 16,0 0-16-16,0-1 0 0,-1 0-224 0,0 1 176 15,-1-1-176-15,-1 1 160 0,0 0-160 0,0 0 0 16,-6 3 0-16,0 0 0 0,0 0 0 0,0 0-224 16,0 0 48-16,0 0 16 15,0 0-1872-15,-8-1-368 0,-2 1-80 0,-1 1-12688 0</inkml:trace>
  <inkml:trace contextRef="#ctx0" brushRef="#br0" timeOffset="169195.87">19911 14155 21183 0,'-4'-9'944'0,"2"5"192"0,1-3-912 0,2-1-224 0,2 0 0 0,-1-1 0 0,1 0 2432 0,2 0 432 15,0-1 80-15,3 2 32 0,-3-2-1600 0,3 2-320 16,1 0-64-16,0 2-16 0,0 0-464 0,2 3-112 15,0 0-16-15,-1 1 0 16,1 4-112-16,0 1-16 0,-1 1-16 0,0 4 0 0,0 4-80 16,0 3-16-16,0 3 0 0,-1 2 0 0,-2 1-144 15,1 2 0-15,-1 1 0 0,-2 0 128 0,-2 0-128 0,1 1 0 16,-2-3 0-16,-1 1 0 0,-1-1 160 0,0-2-160 16,-1-3 192-16,0 0-192 0,-1-3 256 0,-1-2-64 15,1-3-16-15,0-3 0 0,2-6 256 0,0 0 48 16,0 0 16-16,0 0 0 0,0 0 0 0,-4-1 0 15,0-3 0-15,2-2 0 0,1-1 48 0,1-4 16 16,1-2 0-16,2-2 0 0,3 0 32 0,2-2 16 16,2-1 0-16,1-3 0 0,2-1-288 0,0 0-64 15,1 1-16-15,2 0 0 0,-1 1-240 0,0 1 128 16,-1 2-128-16,-1 1 0 0,-1 3 0 0,-1 2 0 16,0 1 0-16,-1 3 0 0,-1 0-256 0,-1 2 16 0,0 0 0 0,0 2 0 31,-3 1-1376-31,2 1-288 0,-7 1-48 0,0 0-16 15,7 1-656-15,-2 1-128 0,-5-2-16 0,7 3-12240 0</inkml:trace>
  <inkml:trace contextRef="#ctx0" brushRef="#br0" timeOffset="169508.43">20462 14147 11967 0,'0'0'1072'0,"0"0"-864"0,-3-4-208 0,3 4 0 16,-2-5 2864-16,-1 1 528 0,2-1 96 0,0 0 32 15,1 0-1440-15,0 0-288 16,1 0-48-16,3-1-16 0,-2 1-672 0,2-1-144 0,1 1-16 0,0-2-16 0,1-1-144 0,0 1-32 15,2-3 0-15,-3 1 0 16,1 0 64-16,-2 2 0 0,1-2 0 0,-2 1 0 0,-2 0-64 0,-1 2-16 16,-1-1 0-16,-1 3 0 15,-3 2-144-15,0 0-32 0,-4 4 0 0,-1-1 0 16,-3 3-256-16,-1 3-64 0,-2 1-16 0,1 3 0 0,-2 3-32 0,2 1 0 16,2 3 0-16,0-1 0 15,-1 1-144-15,5-1 0 0,1 1 0 0,2 0 128 0,2-2 0 0,4 1-128 16,0-1 192-16,2-2-64 0,2 0 160 0,3-2 32 15,2-1 0-15,2-1 0 0,3-2-48 0,3-1 0 16,0-1 0-16,2-1 0 0,2-3-144 0,1-2-128 16,1-1 144-16,3-2-144 15,4 0-1136-15,1-3-320 0,0-2-64 0,-2 1-18160 0</inkml:trace>
  <inkml:trace contextRef="#ctx0" brushRef="#br0" timeOffset="171115.51">12358 15370 8287 0,'7'-9'736'0,"-2"1"-592"0,3-1-144 0,-2-1 0 15,-2-1 2672-15,0 0 496 0,2 0 96 0,-1 0 32 0,-1 0-784 0,-1 1-144 16,1 0-48-16,-1 5 0 15,-2-1-416-15,0 1-96 16,-1 5-16-16,0 0 0 0,0 0-640 0,0 0-128 0,0 0-16 0,0 0-16 16,0 0-416-16,-1 9-64 15,-1 1-32-15,-1 4 0 0,2 3-160 0,0 3-16 0,0 2-16 0,0 2 0 0,1 4-112 0,1 1-32 16,-2 0 0-16,1 3 0 0,1 1-144 16,0 0 128-16,0-1-128 0,3 0 128 0,0-1-128 0,0 0 0 15,1-2 0-15,-1-1 0 0,1-4 0 0,-1-2 0 16,1-2 0-16,1 4 0 15,-3-5-304-15,2-6-80 0,-2-2-32 0,-1-5 0 16,-2-6-1744-16,0 0-336 0,0 0-80 0,0 0-7888 16,3-9-1568-16</inkml:trace>
  <inkml:trace contextRef="#ctx0" brushRef="#br0" timeOffset="171365.9">12441 15457 24767 0,'-17'-32'1088'0,"11"19"240"0,-3-2-1072 0,0-1-256 0,0 0 0 0,1 2 0 15,0 0 1776-15,3 2 288 16,3 0 64-16,3 2 16 15,4 2-1264-15,2 1-256 0,4 0-48 0,4 2-16 0,1 0-432 0,4 1-128 0,3-1 0 0,0 1 0 16,0 2 400-16,0 1-16 16,-1 1-16-16,0 2 0 0,-1 1-32 0,-2 2 0 0,-2-1 0 0,-2 3 0 15,-1 1-336-15,-3 1 144 0,-1 4-144 0,-2-1 0 16,-3 1 176-16,-2 1-176 0,-3 0 160 0,-4 2-160 16,-1-1 256-16,-3 1-32 0,-3 0-16 0,-2 0 0 0,-3-2 128 15,0 1 32-15,-2-2 0 0,1 0 0 0,-1-1-128 0,1-1-32 16,-2-1 0-16,2-3 0 0,0 1-208 0,1-1 0 15,2-3-144-15,-4 0 144 16,5 0-816-16,3-2-64 0,3 0-16 0,7-2 0 16,0 0-2496-16,0 0-496 0,0 0-96 0</inkml:trace>
  <inkml:trace contextRef="#ctx0" brushRef="#br0" timeOffset="171584.64">12857 15088 23039 0,'4'-20'1024'0,"-2"11"192"0,2-3-960 0,-2 0-256 0,0 1 0 0,0 0 0 0,0 1 3408 0,-1 2 640 16,-1 2 128-16,0 6 32 0,0 0-2592 0,0 0-512 0,0 0-96 0,0 0-32 16,0 6-720-16,2 4-128 15,-4 2-128-15,1 5 144 0,0 2-144 0,-1 3 0 0,0 2 0 0,0 2 0 16,-1 2 0-16,1 2 0 16,-1 5 0-16,0 0 0 0,-2 0-128 0,1 1-16 15,-1 1 0-15,0 9 0 16,2-7-656-16,3-5-128 0,2-5-32 0,3-5 0 15,4-4-1168-15,4-3-240 0,2-5-64 0,3-5-7360 0,5-2-1472 16</inkml:trace>
  <inkml:trace contextRef="#ctx0" brushRef="#br0" timeOffset="172179.07">13244 15347 25791 0,'3'-23'1152'0,"-1"9"224"0,-3-1-1104 0,0 1-272 0,-4 3 0 0,-1-1 0 16,-2 1 1952-16,0 4 336 0,-3 1 64 0,-3 4 16 15,-1 1-1040-15,0 3-208 0,-1 3-32 0,-2 3-16 16,-2 0-496-16,1 2-80 0,1 2-32 0,3 3 0 15,1 2-464-15,3 0 0 0,1 1 0 0,2 0 0 16,2-1 0-16,2 2 0 0,3 0 0 0,1-2 0 16,2 0 0-16,3-3-128 0,1-2 128 0,2-2 0 0,1 0 0 0,2-5 0 15,2 0 0-15,1-3 0 0,2-2 128 0,-1-2-128 16,-1-3 176-16,2-1-176 0,-1-3 160 0,2-2-160 16,-2-3 128-16,-1-3-128 0,0-2 128 0,-3 1-128 15,-1-1 0-15,-2 1 128 0,1 2-128 0,-4 2 128 0,-2 2-128 0,-1 1 128 16,-2 4 16-16,0 7 0 0,0 0 0 0,0 0 0 15,0 0 48-15,-7 7 16 0,2 2 0 0,-1 4 0 16,1 0-208-16,1 2-128 0,0 2 128 0,2-1-208 16,1 1 208-16,1-1 0 0,1 1 0 0,2-2-144 15,2-1 144-15,1-2 0 0,3-2 0 0,0-2 0 16,2-1 0-16,3-3 0 0,2-2 0 0,1-2 0 16,2-1 0-16,0-3 0 0,0-4 0 0,0-2 0 15,0-1 160-15,-2-3-32 0,0-5-128 0,-2-1 192 31,0-2-32-31,-3-1-16 0,-1-3 0 0,-2-1 0 16,-2 0-144-16,0 1 192 0,-3-1-192 0,-2 5 192 16,-2 3-192-16,-1 4 0 0,-1 3 0 0,-1 2 128 0,0 2-128 15,3 8-256-15,0 0 64 0,0 0 16 0,-10 1-160 0,3 4-48 16,2 0 0-16,0 3 0 16,1 1-32-1,2 3-16-15,-1 2 0 0,2 1 0 0,1-2 240 0,2 2 64 0,1 2 0 0,1-1 0 0,2 1 128 0,0-2-160 16,2-1 160-16,2 1-160 0,2-2 160 0,2-1 0 15,0 0 0-15,1 0 0 0,-2 0 0 0,-1-1 0 16,-1-1 0-16,-1-1 0 0,-3-2 224 0,-2-1 80 16,-5-6 16-16,0 0 0 0,0 0 240 0,0 0 48 15,1 8 16-15,-1-8 0 0,-4 6-176 0,-3 0-48 16,-1-3 0-16,0-1 0 0,-2 2-240 0,-2-2-160 16,-4 0 192-16,1 0-192 15,1-1-384-15,-1 1-192 0,2-2-48 0,1 0 0 16,2-3-1488-16,2 0-288 0,8 3-64 0,-1-11-8352 0,5-3-1664 0</inkml:trace>
  <inkml:trace contextRef="#ctx0" brushRef="#br0" timeOffset="172383.25">13775 15125 6447 0,'14'-15'272'0,"-4"6"80"0,0-1-352 0,-1 2 0 0,-1 2 0 0,-2 0 0 16,1 1 5408-16,-7 5 1008 0,0 0 208 0,0 0 32 16,9-4-3776-16,-9 4-752 0,0 0-144 0,0 0-48 15,0 0-880-15,4 10-176 0,-3 0-48 0,-2 3 0 16,-1 2-384-16,0 1-64 0,0 2-32 0,-3 2 0 15,2 1-176-15,0 2-48 0,-2 3 0 0,2 3 0 16,0 0-128-16,0 0 128 0,2-2-128 0,1 2 128 16,0-4-128-16,1 0 0 0,2-3 0 0,-1-4 0 15,1-2-192-15,3-2-64 0,0-4 0 0,2-2-16 16,1-3-2176 0,2-3-432-16,0-2-96 0</inkml:trace>
  <inkml:trace contextRef="#ctx0" brushRef="#br0" timeOffset="172571.48">14143 15208 28559 0,'0'0'1264'0,"0"0"272"0,-8-3-1232 0,8 3-304 16,-8-1 0-16,8 1 0 0,-6 4 1760 0,6-4 288 15,-7 6 64-15,1 3 16 0,2 1-1008 0,1 0-208 0,-2 1-32 0,2 1-16 16,-1 1-544-16,1 3-128 16,0-1 0-16,1 1-16 0,0-2-176 0,1-1 0 15,-3 0 0-15,3 0 0 0,1 0 0 0,-1 0 0 0,0-4 0 0,1 0 0 31,0-9-688-31,0 0-112 0,0 0-32 0,0 0-10496 0,0 0-2096 0</inkml:trace>
  <inkml:trace contextRef="#ctx0" brushRef="#br0" timeOffset="172712.19">14069 15038 35711 0,'-17'-17'1584'0,"7"7"320"0,-1-1-1520 0,-1 1-384 0,0 1 0 0,1 1 0 16,0 3 256-16,2 0 0 0,2 1-16 0,7 4 0 15,-7-3-240-15,7 3 0 0,0 0 0 0,0 0 0 16,0 0-1536-16,0 0-336 0,0 0-80 0,0 0-12336 16</inkml:trace>
  <inkml:trace contextRef="#ctx0" brushRef="#br0" timeOffset="172884.31">13765 15119 29487 0,'-12'-5'2624'0,"7"2"-2112"16,-3 0-512-16,8 3 0 0,0 0 944 0,0 0 80 15,0 0 0-15,0 0 16 0,0 0-768 0,11 0-144 16,5 1-128-16,5 1 144 0,2 1-144 0,4 0 0 16,1 1-160-16,2-1 160 0,-1-1-192 0,-1 0 48 15,0 0 16-15,2-1 0 16,-3 1-2192-16,1-1-432 0,10-1-96 0,-3 3-16 0</inkml:trace>
  <inkml:trace contextRef="#ctx0" brushRef="#br0" timeOffset="173152.79">14652 15190 22111 0,'0'0'1968'0,"0"0"-1584"0,0 0-384 0,0 0 0 16,0 0 2624-16,0 0 448 0,2-7 96 0,-2 7 16 16,0 0-1840-16,0 0-352 0,-5-5-80 0,5 5-16 15,-9-2-320-15,-3 1-80 0,1 2-16 0,0 2 0 16,-1 1 0-16,-2 3 0 0,0 3 0 0,-1 1 0 15,0 1-128-15,0 1-32 0,3-1 0 0,-1 0 0 16,-2 2-176-16,3-1-144 0,2-1 192 0,3 0-192 16,1-1 160-16,3-1-160 0,3-10 128 0,-1 9-128 0,1-9 144 0,4 7-144 15,2-1 160-15,2-2-160 0,3-1 144 0,4-1-144 16,1-1 128-16,3-2-128 16,3-1-448-16,2-3-160 0,3 0-32 0,3-3-11568 15,4-2-2304-15</inkml:trace>
  <inkml:trace contextRef="#ctx0" brushRef="#br0" timeOffset="174013.01">15762 15082 23951 0,'0'0'1056'0,"0"0"224"0,0 0-1024 0,0 0-256 0,0 0 0 0,0 0 0 15,0 0 1088-15,0 0 144 0,-5-3 48 0,-2-3 0 16,0 2-64-16,-1 0-16 0,1-2 0 0,-4 1 0 15,-1-1-240-15,-2 2-64 0,-3-4 0 0,-1 3 0 16,-2-1-48-16,-1 3-16 0,-1 1 0 0,0 2 0 16,0 2-352-16,0 1-80 0,-1 4-16 0,1 1 0 15,0 3-176-15,3 2-32 0,1 1-16 0,1 2 0 16,2 2-160-16,3 0 0 0,2-1 0 0,3 0 0 16,3-1 0-16,4 1 0 0,3-1 0 0,4 0 0 0,2-3 0 15,2-2 0-15,3-4 0 0,4-2 0 0,0-2 0 0,4-2 0 16,1-3 224-16,4-3-64 0,0-4-32 0,1-4-128 15,-2-2 192-15,1-1-64 0,-2-2 64 0,-2-3 16 16,-2-4 0-16,-2-1 0 0,-4-5 48 0,-1-2 16 16,-3-5 0-16,-3 13 0 0,-1-4 16 0,-2 1 0 15,1-1 0-15,-2 2 0 0,-2 0 80 0,-1 4 16 16,-2 3 0-16,1 5 0 0,-1 2-48 0,0 3 0 16,-1 3 0-16,0 3 0 0,2 4-112 0,0 0-32 15,-8 5 0-15,-1 6 0 0,1 5-192 0,2 1-160 16,-1 1 32-16,2 4 0 0,0 2 128 0,1 4-128 15,1-1 128-15,0 3-128 0,1 2-64 0,2 0 0 16,4-3 0-16,-1 1 0 16,2-2-320-16,3-5-64 0,0-1 0 0,3-2-16 15,2-4-400-15,2-1-80 0,2-2-16 0,0-4 0 0,3-2-1056 0,2-5-224 0,1-5-32 0,4-1-16 32,-1-3 1264-32,1-1 240 0,-2-1 48 0,-2 2 16 0,-2-1 496 0,-4 1 96 0,-1 2 32 0,-4 1 0 15,-2-1 672-15,-10 5 128 0,8-4 16 0,-8 4 16 16,0 0 288-16,5-7 48 0,-5 7 16 0,0 0 0 0,3-8-240 15,-3 8-32-15,0 0-16 0,5-8 0 16,-1 1-128-16,2 0-32 0,-1 2 0 0,2-2 0 16,0 0-16-16,0-1-16 0,1 0 0 0,-1 1 0 0,0-2 80 0,-1 0 16 15,-1-1 0-15,1 0 0 0,-3 0-192 0,-1 1-48 16,-2 2 0-16,0 7 0 0,-1-9-32 0,1 9-16 16,-6-7 0-16,0 4 0 0,6 3 48 0,-11 0 16 15,-1 3 0-15,-3 4 0 0,0 1-176 0,1 2-48 16,-2 1 0-16,2 2 0 0,0 2-128 0,1 2 0 15,0-1 0-15,5 1 0 0,1-1 0 0,2 2 0 16,1-1 0-16,4 0 0 0,2-1-256 0,4 0 80 16,4-1 16-16,0-3 0 15,2 1-464-15,2-2-80 0,3-2-32 0,2-2 0 16,3-4-1184-16,2-2-256 0,0-3-32 0,1-3-16 16,1-4-656-16,1-3-144 0,0-4-32 0</inkml:trace>
  <inkml:trace contextRef="#ctx0" brushRef="#br0" timeOffset="174251.04">16458 15082 10127 0,'12'-29'448'0,"-5"7"96"0,-2-6-544 0,-1 2 0 0,-2-1 0 0,-2 3 0 15,-2 0 4592-15,-3 3 800 0,-4 1 176 0,2 3 16 16,-1 2-2640-16,0 2-544 0,-1 0-96 0,1 3-32 16,0 3-816-16,2 4-176 0,6 3-16 15,0 0-16-15,-8 2-640 0,8-2-128 0,-7 9-32 16,2 2 0-16,0 2-448 0,1 5 128 0,0 3-128 0,2 3 0 16,0 3 0-16,0 3 176 0,0 3-176 0,-1 1 160 15,1 0 0-15,-1 4 0 16,-1 0 0-16,0 2 0 0,1-1-160 0,-1 1 0 0,-1-1 144 0,0-2-144 15,0-2 128-15,1 0-128 0,-1-3 128 0,2-3-128 0,2-3 0 0,-1-3 0 16,1-4 0-16,1-1 0 16,1-3-704-16,1-2-64 15,-1-4-16-15,-1-9 0 0,2 7-2064 0,-2-7-416 0,0 0-64 0</inkml:trace>
  <inkml:trace contextRef="#ctx0" brushRef="#br0" timeOffset="174594.76">16175 15237 18431 0,'-5'-14'816'0,"4"4"160"0,1-1-784 0,3 1-192 0,5 0 0 0,2 0 0 0,3-1 3968 0,3 0 768 0,4 0 128 0,3 2 48 15,5 0-4016-15,-1 3-896 16,3 1 0-16,1 1 0 0,-2 3 0 0,0 2 0 0,-1 3-160 0,-1 1 160 16,-3 2 0-16,-2 2 0 0,-3-1 0 0,-3 2 0 15,-2 1 0-15,-2 1 0 0,-3 1 0 0,-2 0 0 16,0 1 0-16,-2 0 0 0,1 1 0 0,-1-2 0 15,1 0 0-15,0-1 0 0,2-2 0 0,1-2 0 16,1-3 0-16,1-1 160 16,-1-4-160-16,2-2 160 0,0-1 240 0,1-2 48 0,1-3 16 0,1 0 0 15,-2-1 64-15,-1-2 16 0,-2-3 0 0,-1-1 0 0,-4-2 272 0,-1 1 48 16,-3-2 16-16,-2-1 0 0,-4 1-320 0,-1 0-64 16,-3 2-16-16,-2 1 0 0,-1 2-16 0,-3 3 0 15,0 3 0-15,-2 4 0 0,1 1-464 0,-1 3 0 16,1 3 0-16,-1 1 0 15,1 3-384-15,-2 2-160 0,1 0-32 0,1 1-16 16,3 1-1728-16,1 0-352 0,2 0-64 0,2 0-14096 0</inkml:trace>
  <inkml:trace contextRef="#ctx0" brushRef="#br0" timeOffset="176393.7">16929 15141 27071 0,'-5'-10'1200'0,"5"10"240"0,0 0-1152 0,6-8-288 15,-2-1 0-15,2 3 0 0,-6 6 944 0,6-6 128 0,3 2 16 0,-9 4 16 16,10-1 32-16,0 2 0 15,1 1 0-15,-3 2 0 0,1 2-464 0,-1 3-96 0,3 2 0 0,-3 2-16 16,-1 1-336-16,-1 1-64 0,0-1-16 0,-2-1 0 16,-1 0-144-16,1 1 192 0,-2 0-192 0,-1-2 192 0,-1-1-48 0,0-3 0 15,0-8 0-15,0 0 0 0,0 0 112 0,0 0 0 16,0 0 16-16,0 0 0 16,0 0 272-16,0 0 48 0,0 0 16 0,6-11 0 0,0-3 48 0,1-1 16 15,0-2 0-15,1-1 0 16,0-2-336-16,2-1-64 0,0-1-16 0,-2 2 0 15,0 2-256-15,0 2 128 0,-2 2-128 0,1 3 0 0,-1 2 0 0,-1 2 0 16,1 3 0-16,-6 4 0 16,0 0-608-16,9 1-32 0,0 1 0 0,-1 3 0 15,-1 1-1504-15,0 2-304 0,2 0-64 0,0 1-16 16,0 1-672-16,1 0-128 0,-1-1-16 0,2 0-16 16,3-4-1264-16,-1 2-256 0,1 0-48 0,2-2-16 0,-2 1 4288 0,-2-2 848 15,-2 0 192-15,0 1 16 0,-1 0 2928 0,-9-5 592 16,5 10 112-16,-1 0 32 0,0 1-1696 0,-3 0-320 0,-2 2-80 0,-1 0-16 15,-1 1-1056-15,0-1-224 16,0 1-32-16,-2-1-16 0,1 1-160 0,1-3-16 16,-1-2-16-16,1-1 0 0,3-8 512 0,0 0 96 15,0 0 32-15,0 0 0 0,0 0 112 0,0 0 32 16,0 0 0-16,0 0 0 0,0 0-288 0,8-10-48 16,1-1-16-16,-1-2 0 0,1-1-256 0,2-3-48 0,2 0-16 0,2-1 0 15,-1 2-272-15,1-2-48 16,2 1-16-16,-2 2 0 0,0 2-208 0,-3 2 0 0,-4 3 128 0,0 3-128 15,-1 2 0-15,-7 3 0 0,10 2 0 0,-10-2 0 0,7 5 0 0,-7-5 0 16,7 9 0-16,-4 0 0 0,1-1 0 0,-1 2-128 16,-1 0 128-16,0 0 0 0,0 0 0 0,1-1 0 15,-3-9 0-15,2 11 0 0,1-2 0 0,-3-9 0 16,5 6 0-16,-5-6 0 0,0 0 0 0,9 1 176 16,1-2-32-16,0-2 0 0,1-4-16 0,0 0 0 15,1-2 0-15,0-2 0 0,2-2 64 0,2-2 16 16,0 1 0-16,-1-2 0 0,0-2-32 0,1 3-16 15,-1 1 0-15,-2 4 0 0,-2 2-160 0,0 2 192 16,0 4-192-16,0 2 192 16,-2 1-192-16,-9-1 0 0,7 6 0 0,-2 2 0 15,0 2 0-15,0 2 0 0,-2 0 0 0,2 3 0 0,-1 0-128 16,1 1-16-16,0-2 0 0,1 0 0 16,-1-1-240-1,2-1-64-15,-1-1 0 0,4-1 0 0,1-2-320 0,2-2-64 0,1-2 0 0,1-2-16 16,2-3-1520-16,0-3-320 0,3-2-48 0,0-2-16 15,0 0 928-15,-1-2 176 0,0-1 48 0,-1-2 0 16,-2-2 128-16,0 0 16 0,-2-3 16 0,-1 1 0 0,-3-1 1440 0,-2 0 0 0,-3 1 256 0,-2 1-32 16,-3 3 1088-16,-2 1 224 0,-2-1 32 0,-2 3 16 15,-2 1 384-15,-2 3 80 0,-1 0 0 0,-1 3 16 16,-1 1-832-16,-1 2-160 0,-2 1-48 0,0 3 0 16,3 4-576-16,0 0-112 0,0-1-16 0,1 4-16 15,1 1-112-15,1 2-32 0,0-2 0 0,2 2 0 16,1 1-160-16,3 2 160 0,1-3-160 0,2 0 160 0,1 0-160 0,2-2 192 15,1-1-192-15,2-1 192 0,0-3-192 0,3 1 192 16,1-1-192-16,2-3 192 0,0-1-64 0,1-2-128 16,1-2 192-16,0-1-64 0,0-3 0 0,0-2 0 15,1-2 0-15,-1-1 0 0,-1-1 48 0,-1-1 0 16,0-2 0-16,-1 0 0 0,-4 0 0 0,0 2 0 16,-2 1 0-16,0 4 0 0,-4 7 32 0,0 0 16 15,0 0 0-15,0 0 0 0,0 0-48 0,0 0-16 16,0 0 0-16,0 0 0 0,-6 10-160 0,0 2-224 15,1 0 48-15,3 1 16 0,1-1 160 0,1 0-128 16,2 0 128-16,1-1-128 0,3-3 128 0,0 1 0 0,1-2-144 16,3-2 144-16,1-2-224 0,1-1 32 0,1-2 0 0,2-2 0 15,-1-1 48-15,1-4 16 0,1 1 0 0,0-3 0 16,0-1 128-16,1-3 0 0,-1-2 0 0,1-2 128 16,1-4-128-16,-1-2 0 0,0-2 128 0,2-4-128 15,-4-3 128-15,0 0-128 0,-4-1 160 0,3 1-160 16,0 0 288-16,-2 2-32 0,-3 0-16 0,0 3 0 15,-3 5 240-15,0 4 48 0,-2 1 16 0,0 5 0 16,0 2-80-16,-4 10-16 0,0-6 0 0,0 6 0 16,0 0-256-16,0 0-64 0,0 0-128 15,-7 8 192-15,-2 5-192 0,1 4-192 0,-2 6 48 0,0 4 0 16,1 1 144-16,0 4-208 0,-2 2 80 0,2 1 128 16,3 2-144-16,1-2 144 0,3-1 0 0,1-1 0 15,2-1 0-15,4-3 0 0,-1-3 0 0,1-2 0 16,2-2 0-16,1-3 0 0,2-5 0 0,0-2 0 0,3-3 0 0,0-3 0 15,-1-3 0-15,2-3 0 0,2-2 0 0,0-3-160 16,2-4 160-16,1 0-128 0,-1-4 128 0,4-1 0 16,2-2 0-16,-2-4 0 0,0 0 0 0,-2-2 0 15,-2-2 0-15,-2 1 0 0,-1 0 0 0,-5 2 0 16,-3 2 0-16,-1 5 0 0,-3 3 0 0,-1 2 0 16,-2 1 0-16,0 8 128 0,0 0-128 0,0 0 128 15,-9 1-128-15,1 4 128 0,-2 2-128 0,0 3 0 16,1 2 0-16,1 3 0 0,-2 0 0 0,2 2-128 15,0-2 128-15,2 2-128 0,3-1 128 0,1 1 0 16,1-3 0-16,2-1-128 0,1-1 128 0,3 0 0 16,1-2 0-16,2-1 0 0,0-2 0 0,3-2-160 0,0-1 160 0,1 0-160 15,2-2 16-15,0-2 0 0,-1-2 0 0,3-2 0 16,-1-1 144-16,2-3 0 0,-1-2 0 0,1-2 0 16,-1-2 0-16,3-1 0 0,-1-2 0 0,-2 2 128 15,-1 0-128-15,0 2 0 0,-3 2 128 0,-2 3-128 16,-4 2 0-16,-6 6 0 0,0 0 0 0,0 0 128 15,0 0-128-15,0 0 0 0,0 0-128 0,0 0 128 16,0 0-176-16,3 9 176 0,-3 1-208 0,0-1 80 16,0 2 0-16,2 0 0 0,-1 0 0 0,2-1 0 15,2 0 128-15,0-1 0 0,1 0 0 0,2-4 0 16,1 2 0-16,1-2 0 0,2 1 0 0,4-1 0 16,2-1 0-16,0-2 0 0,-1-1 0 0,0-1 0 15,1-2 160-15,-1-3 16 0,0-1 0 0,-2-1 0 0,-1-2 96 16,-3-2 32-16,-1-2 0 0,-2-2 0 0,-4-2-32 15,0 0 0-15,-7-2 0 0,0-1 0 0,-3 2-32 0,-3-1-16 16,-2 2 0-16,-2 3 0 0,-3 1-224 0,-1 3 0 16,-3 3 0-16,-1 3-160 15,0 2-416-15,-1 1-96 0,0 1-16 16,2 1 0-16,3 3-1792 0,0 4-352 0,2 1-80 0,0 2-14800 0</inkml:trace>
  <inkml:trace contextRef="#ctx0" brushRef="#br0" timeOffset="176691.14">19387 15114 22111 0,'0'0'976'0,"9"2"208"0,-9-2-944 0,11 6-240 16,-1-2 0-16,-1 1 0 0,-9-5 2224 0,10 4 400 0,-10-4 64 0,0 0 32 15,9 3-1504-15,-9-3-288 0,9-2-64 0,-1 0-16 16,-8 2 0-16,11-6 0 0,1 1 0 0,0-3 0 16,-1-2-16-16,1 0-16 0,3-1 0 0,0 3 0 15,2-2-320-15,0 0-64 0,1 0-16 0,2 0 0 16,2 0-176-16,0 0-48 0,-1-1 0 0,-1 4 0 15,-1 2-192-15,0 3 128 0,-3 0-128 0,-1 2 0 16,-3 2 256-16,-1 2-64 0,0 2 0 0,-4 0 0 31,0 1 64-31,-1 2 0 0,-3 1 0 0,1 1 0 0,1 0-256 0,-1 1 0 0,-2 0 0 0,2 0 0 16,0 0 0-16,0-1 0 0,0-1 0 0,-1-1 0 16,-3-9 0-16,4 9-256 0,-4-9 48 0,0 0 16 15,0 0-576 1,0 0-128-16,0 0 0 0,0 0-16 0,0 0-2288 0,5-6-464 15</inkml:trace>
  <inkml:trace contextRef="#ctx0" brushRef="#br0" timeOffset="176832.17">19547 14541 36799 0,'-23'-25'1632'0,"14"17"336"0,-3-1-1584 15,0 0-384-15,0 1 0 0,0 0 0 0,-1 1 0 0,2 2 0 16,2 0-192-16,0 2-10656 15,1 2-2144-15</inkml:trace>
  <inkml:trace contextRef="#ctx0" brushRef="#br0" timeOffset="176988.81">18748 14669 39615 0,'-14'-8'3520'0,"10"5"-2816"15,0-1-560-15,4 4-144 0,0 0 720 0,0 0 112 0,0 0 32 0,0 0 0 16,0 0-528-16,8 0-96 0,4 1-32 0,6 2 0 15,5-1-208-15,4 0 0 16,6 1 0-16,2-2-160 16,2 1-1120-16,0 0-208 0,1 0-48 0,0 0-10352 15,1 0-2064-15</inkml:trace>
  <inkml:trace contextRef="#ctx0" brushRef="#br0" timeOffset="177881.68">4285 16936 24879 0,'0'0'1088'0,"-3"-9"256"0,-1-2-1088 0,0 2-256 0,1 1 0 0,3 8 0 0,-2-8 2624 0,1 0 480 15,1 8 96-15,0 0 0 16,0 0-1920-16,0 0-384 0,0 0-64 0,0 0-32 16,0 0-608-16,0 0-192 0,-1 10 128 0,0 2-128 0,1 3 0 0,-2 3 0 15,-1 1 0-15,2 2 0 0,-1 3 0 0,0 2 0 31,-1 2 0-31,1 0 0 0,1 2 0 0,1 0 0 0,0-1 0 0,1 1-144 16,1-1-432-16,1-3-96 0,-1-2-16 0,1-2 0 16,0-4-448-16,2-3-80 0,-1-3-32 0,1-2-13856 0</inkml:trace>
  <inkml:trace contextRef="#ctx0" brushRef="#br0" timeOffset="178306.57">4223 16986 31327 0,'-12'-8'2784'0,"-2"-3"-2224"0,3-3-560 0,1 4 0 32,3 2 656-32,2 0 32 0,2-1 0 0,3 1 0 15,0 8-336-15,4-8-64 0,2-1-16 0,4 2 0 16,3 2 32-16,4-1 0 0,2 3 0 0,4-1 0 16,-1-2-112-16,3 2-32 0,0 0 0 0,-2 4 0 15,-1 0-16-15,-2 3 0 0,-1 1 0 0,-3 3 0 16,-2 0-144-16,-3 3 0 0,-4 2 144 0,-3 4-144 15,-3-1 0-15,-2 6 0 0,-2 2 0 0,-5 0 0 16,-4-1-176-16,-1 1-96 0,0 0-32 0,0-1 0 0,-2-2 32 16,1-3 0-16,-1-4 0 0,0-2 0 0,3-2 272 15,1-3 256-15,2-1-64 0,2-2 0 0,7-3 192 0,0 0 16 16,0 0 16-16,0 0 0 0,0 0-96 0,0 0 0 16,9-3-16-16,2-1 0 0,2 1-304 0,0 1 0 15,0 2 0-15,4 0 0 0,0 1 0 0,3 2 0 16,1 2 0-16,1 1 0 0,0 1 0 0,-1 3 160 15,-1 1-160-15,-2 1 128 0,-2 2-128 0,-2 2 0 16,-2-2 0-16,-2-1 0 0,-2 2 0 0,-2-1 0 16,-3-2 144-16,-3-1-144 0,-4-2 0 0,-1-1 144 15,-3-1-144-15,-3 0 0 0,-2-1 224 0,-4 1-64 16,-2-2-16-16,-2 1 0 0,-1-1-16 0,0-1-128 0,0-1 192 16,1-1-64-16,2-2-128 0,4-1 0 0,0 0 0 0,4-1 0 31,4-2-720-31,7 4-80 0,-4-7-16 0,2-2-16032 0</inkml:trace>
  <inkml:trace contextRef="#ctx0" brushRef="#br0" timeOffset="178615.21">4703 17040 30399 0,'0'0'1344'0,"0"0"288"0,-1-10-1312 0,1 10-320 0,1-7 0 0,-1 7 0 15,0 0 1520-15,9-4 224 0,0 4 48 0,1 4 16 16,0 0-1088-16,2 3-208 0,1-1-64 0,-1 5 0 0,0 1-320 0,-1 3-128 15,-2 1 0-15,0 1 144 0,0-1-144 0,-2 3 0 16,0-2 0-16,-3 1 0 0,0-1 144 0,-2-1-144 16,1 1 160-16,-2-3-160 0,-1-2 128 0,0-1-128 15,0-1 0-15,0-10 144 16,0 0-144-16,0 0 160 0,0 0-160 0,0 0 160 0,0 0 192 0,0 0 32 16,0 0 16-16,0 0 0 0,-3-10 304 0,3-1 64 15,0-2 16-15,1-2 0 0,0-1-336 0,2-3-80 16,2-2-16-16,0 0 0 0,3-2-352 0,2 1 0 15,2 1 0-15,0 4 0 16,-1 1-576-16,0 3-64 0,1-1-32 16,-2 4 0-16,1 3-1648 0,0 3-336 0,-1 1-64 0,-1 2-8224 15,-9 1-1664-15</inkml:trace>
  <inkml:trace contextRef="#ctx0" brushRef="#br0" timeOffset="178777.1">5099 17008 28271 0,'0'0'1248'0,"0"0"272"0,0 0-1216 0,0 0-304 0,0 0 0 0,0 0 0 16,-6 5 1472-16,1 1 224 15,2 2 48-15,3-8 16 0,-2 10-928 0,0 1-176 0,-1 1-32 0,3 3-16 16,-2 2-480-16,2 2-128 0,0-3 0 0,0 1 0 16,0-1 0-16,0 0 0 0,0-2 0 0,0 0 0 15,0-1 0-15,-1-2 0 0,0 0 128 0,0-2-128 16,1-9-192-16,0 9-128 0,0-9 0 0,0 0-16 16,0 0-2608-1,0 0-528-15,0 0-112 0</inkml:trace>
  <inkml:trace contextRef="#ctx0" brushRef="#br0" timeOffset="178912.93">5065 16907 27647 0,'-15'-16'2448'0,"5"6"-1952"16,-1-1-496-16,0 1 0 0,0 1 1520 0,0 1 208 15,1 3 32-15,0 0 16 0,1 3-928 0,2 0-176 16,7 2-32-16,0 0-16 0,0 0-624 0,0 0-336 16,0 0 32-16,0 0 16 15,0 0-2656-15,4 9-512 0</inkml:trace>
  <inkml:trace contextRef="#ctx0" brushRef="#br0" timeOffset="179137.84">5312 16756 22111 0,'0'0'1968'0,"0"0"-1584"0,-1-7-384 0,1 7 0 16,-3-8 2624-16,3 8 448 0,0 0 96 0,0 0 16 16,0 0-1408-16,0 0-288 0,0 0-48 0,-4 11-16 15,0 1-992-15,0 2-208 0,1 3-32 0,0 2-16 16,0 2-176-16,1 1 160 0,1 1-160 0,-1 1 160 15,0 0-160-15,0 4 128 0,-2 0-128 0,0 2 128 16,-1 1-128-16,2-1 0 0,0 0 144 0,0-1-144 16,-2-2-192-16,3-3-96 0,1-2-32 0,1-2 0 15,-1-3-512-15,1-4-96 16,2-3-32-16,1-4 0 0,-3-6-1728 0,8 3-336 0,-8-3-80 0</inkml:trace>
  <inkml:trace contextRef="#ctx0" brushRef="#br0" timeOffset="179341.03">5478 16836 32079 0,'-6'-19'1408'0,"3"9"320"0,1 1-1392 0,-2 0-336 16,0 1 0-16,0 2 0 0,4 6 1536 0,0 0 256 15,-7-3 32-15,7 3 16 0,0 0-928 0,-7 5-176 16,7-5-32-16,-5 11-16 0,1 3-480 0,1 1-80 16,2 0-128-16,1 4 176 0,1 2-176 0,2 1 0 15,-1 0 0-15,1 2 0 0,0 3 0 0,2-2 0 16,-3-1 0-16,1 1 0 0,1 3 0 0,-1-2 0 15,-1-3 0-15,0 2 0 16,0-5-752-16,1 0-16 0,-1-2-16 0,-1-2 0 16,-1-1-2400-16,0-4-464 0</inkml:trace>
  <inkml:trace contextRef="#ctx0" brushRef="#br0" timeOffset="179716.34">5058 17039 35935 0,'0'0'3200'0,"0"0"-2560"0,0 0-512 0,0 0-128 16,0 0 0-16,0 0 0 0,8 1 0 0,8-1-128 15,6 0-96-15,6-1-16 0,6 0 0 0,4 0 0 16,1-1 32-16,2-2 0 0,2-1 0 0,2-3 0 16,1-3-368-1,1 0-64-15,0 0 0 0,-1 0-16 0,-1-2 208 0,-4-1 32 0,-6-3 16 0,-4-1 0 0,-5-3 400 0,-3 0 0 16,-1 1 0-16,-5-1-128 0,-6 0 544 0,-2 4 112 15,-4 0 32-15,-2 2 0 0,-1-1 400 0,-1 3 64 16,-1 1 32-16,-3 1 0 0,-1 0 80 0,0 3 16 16,-2 1 0-16,0 1 0 0,-2 2-320 0,8 4-64 15,-8 0-16-15,2 3 0 0,-1 1-448 0,1 5-96 16,2 2-16-16,0 6 0 0,-1 0-192 0,2 4 0 16,1 3-192-16,-2 3 192 0,1-1 0 0,1 2-128 15,2 1 128-15,-3 2 0 0,2-1 0 0,-1-2 0 16,1 0 0-16,0 1 0 0,1-1-240 0,1-1 16 15,0-3 0-15,3-2 0 16,0-4-1840-16,1-1-368 0,-1-4-80 0,1-3-13824 0</inkml:trace>
  <inkml:trace contextRef="#ctx0" brushRef="#br0" timeOffset="180029.03">5927 17070 30399 0,'0'0'2704'0,"0"0"-2160"0,-4-7-544 0,4 7 0 15,0 0 1024-15,0 0 80 0,4-6 32 0,-4 6 0 16,6-8-368-16,2 1-64 0,1 0 0 0,1-2-16 16,1-1-304-16,1 0-48 0,1 1-16 0,-1 1 0 15,0-2 48-15,0-1 0 0,-1-1 0 0,-1-1 0 16,-1 2-32-16,-3 0 0 0,0 0 0 0,-4 3 0 16,-2 8-16-16,0 0 0 0,-2-8 0 0,2 8 0 0,0 0 192 0,-9-1 16 15,0 3 16-15,-2 1 0 0,-1 3-208 0,0 2-32 16,0 1-16-16,-1 4 0 15,0 1-288-15,1 2 128 0,1 2-128 0,2-2 0 0,1-1 0 0,3 0 0 16,0 3 0-16,4-1 0 0,1 0 0 0,3-2 0 16,2-2 0-16,0-2 0 0,2 0 0 0,2-2 0 15,1-3-160-15,3-2 160 16,3-1-768-16,3 0-16 0,3-4-16 0,3-2 0 16,2-3-2944-16,0-2-592 0</inkml:trace>
  <inkml:trace contextRef="#ctx0" brushRef="#br0" timeOffset="180436.58">6856 16953 27231 0,'-12'-3'1216'0,"12"3"240"0,-7-2-1168 0,7 2-288 0,-7-2 0 0,7 2 0 0,0 0 1344 0,0 0 224 16,0 0 32-16,0 0 16 0,0 0-608 0,11-1-128 15,2-1-32-15,6 2 0 0,5 0-368 0,4 0-80 16,4 0-16-16,5 0 0 0,2-1-112 0,3 0-16 16,1-2-16-16,4 1 0 0,0 0-240 0,1 0 128 15,-1 1-128-15,0 2 0 0,-2-1 0 0,-3 0 128 16,-4-1-128-16,-6 0 0 16,-5 1-432-16,-5 0-128 0,-5-1-16 0,-4 2-16 15,-4-2-240-15,-9 1-64 0,0 0 0 0,0 0 0 16,0 0-1232-16,0 0-256 0,0 0-48 0,-13-3-9904 0</inkml:trace>
  <inkml:trace contextRef="#ctx0" brushRef="#br0" timeOffset="180799.86">6895 17112 20271 0,'-16'-4'1792'0,"6"3"-1424"0,-1-1-368 0,1 0 0 0,2 1 2880 0,8 1 496 16,-8-1 96-16,8 1 32 16,0 0-1968-16,0 0-400 0,0 0-80 0,0 0-16 0,9 2-528 0,5-1-128 15,5 0 0-15,7 0-16 0,7-2-176 0,6-1-16 16,3-2-16-16,5-2 0 0,1-2-16 0,5 1 0 15,0-3 0-15,4 2 0 0,1 1-144 0,0 1 0 16,-3-3 0-16,-5 1 0 0,-7 2 0 0,-6-1 0 16,-4 2 0-16,-5-1 0 15,-5 0-464-15,-8 0-128 0,-3 1-32 0,-3 0 0 16,-9 5 16-16,0 0 0 0,0-6 0 0,0 6 0 16,-6-6-368-16,-1 1-80 0,-1 0-16 0,-1 1 0 15,1-1-880-15,-2 0-176 0,0-1-48 0,-1 1-9312 0</inkml:trace>
  <inkml:trace contextRef="#ctx0" brushRef="#br0" timeOffset="181062.16">7479 16850 7359 0,'-18'-14'320'0,"8"3"80"0,-2-3-400 0,-1 0 0 0,-1-1 0 0,0 2 0 16,2 0 4640-16,1 2 848 0,0 0 160 0,2 4 48 15,3 2-3088-15,0 2-624 0,1 0-112 0,5 3-16 16,0 0-1024-16,0 0-192 0,0 0-32 0,0 0-16 16,0 0-432-16,0 0-160 0,0 0 0 0,9 9 144 15,1-2-144-15,3 1 192 0,3-1-192 0,4-1 192 16,4 0 16-16,2-3 16 0,2-1 0 0,2 0 0 15,-3 1-16-15,2-1 0 0,0 1 0 0,-2 0 0 16,-5 2-80-16,-1 0 0 0,-3 2-128 0,-3 1 192 16,-2 0-192-16,-2 2 0 0,-2 0 128 0,-4 1-128 0,-1 1 0 0,-4 3 176 15,-1 0-176-15,-3 3 160 0,-2-1-16 0,-3 4 0 16,-2 2 0-16,-1 0 0 0,-2-1-144 0,-2 2 160 16,-1 3-160-16,-1-1 160 0,0-2-160 0,3 1 0 15,2-4 0-15,0-3 0 16,-1 0-640-16,3-3-16 0,0 1 0 0,4-6-16544 15</inkml:trace>
  <inkml:trace contextRef="#ctx0" brushRef="#br0" timeOffset="181781.27">9396 16738 20271 0,'-3'-9'1792'0,"-1"-1"-1424"0,0-2-368 0,0 2 0 16,-1 2 2112-16,0 2 368 0,-2 0 64 0,-1 3 16 16,1 1-1056-16,-4 2-208 0,0 0-32 0,-3 4-16 15,-1 3-416-15,-1 3-96 0,-2 3-16 0,-1 3 0 16,-3 5-496-16,1 1-96 0,0 0-128 0,4 0 176 0,1 1-176 0,2 0 0 16,2 1 144-16,3-1-144 15,4-2 0-15,4 1 128 0,2-2-128 0,4 1 0 0,4-2 0 0,4-2-192 16,4-3 32-16,5-2 0 0,5-1-96 15,5-3-32-15,4-4 0 0,3-3 0 16,2-4-288-16,-1-3-64 0,5-1-16 0,2-4 0 16,1-6-720-16,2 1-144 0,1-1-16 0,0-2-16 15,-5-3 624-15,-5-2 128 0,-7-2 32 0,-4-3 0 0,-6 1 576 0,-6-1 192 16,-3-1 0-16,-5 4 0 0,-6 3 1024 0,-3 3 320 16,-4 5 64-16,-3 3 16 0,-2 2 208 0,-3 4 32 15,-4 1 16-15,-1 4 0 0,-3 2-672 0,-3 4-144 0,-3 4-32 0,-3 3 0 16,0 3-624-16,-1 4-208 0,0 1 128 0,4 1-128 15,2-1 0-15,3 1 0 0,4-1 0 0,3 0 0 16,3-1 0-16,3-3 0 0,4 0 0 0,3-3 0 16,3-1-144-16,4-1 144 0,3-2-128 0,3-2 128 15,3-3 0-15,5-2 0 0,3-2 0 0,-1-2 128 16,3-2 0-16,-1-4 16 0,0-2 0 0,-2 1 0 16,-3-3 32-16,-2-2 0 0,-2-3 0 0,-1 2 0 15,-2 2 128-15,-2-2 16 0,-3 2 16 0,-2 3 0 16,-1 1 0-16,-5 9 0 0,0 0 0 0,0 0 0 15,0 0 32-15,0 0 0 0,0 0 0 0,0 0 0 16,-4 9-368-16,2 3 0 0,-1 2 0 0,1 0 0 16,-2 0 0-16,2 2 0 0,1-2-160 0,1 0 160 15,1-1-528 1,2-1 0-16,2-1 0 0,0 0 0 0,2-4-528 0,2-3-96 16,3-1-32-16,1-3 0 0,2-3-1808 0,3-1-352 15,1-3-80-15</inkml:trace>
  <inkml:trace contextRef="#ctx0" brushRef="#br0" timeOffset="182018.34">10266 16549 12895 0,'-5'-16'1152'0,"-1"4"-928"0,-3-1-224 0,0 0 0 15,1-1 3952-15,-2 2 736 0,0 0 160 0,0 1 16 0,1 0-2432 0,1 2-512 16,2 2-80-16,1 2-32 0,5 5-656 0,0 0-128 16,0 0-16-16,0 0-16 0,0 0-528 0,0 0-96 15,3 12-32-15,-1 4 0 0,2 1-336 0,2 5 0 16,0 3 0-16,2 2 0 0,0 5 0 0,-1 3 144 15,0 4-144-15,-1 4 0 16,-3 0 128-16,-1-2-128 0,-2 1 0 0,0-2 0 0,-1-3-160 0,0-4-144 16,0-3-16-16,1-4-16 15,0-2-864-15,1-3-160 0,0-3-48 0,2-4-9840 0,4-2-1968 0</inkml:trace>
  <inkml:trace contextRef="#ctx0" brushRef="#br0" timeOffset="182721.95">10015 16827 32255 0,'-6'-9'1424'0,"6"9"304"0,0-8-1392 0,2 1-336 15,3-1 0-15,4 4 0 0,5 0 0 0,4 0 0 16,7-1 0-16,7 1 0 16,6 0 0-16,0-3-240 0,3-1 64 0,0 1 16 0,0-2-32 0,1 0 0 15,0-2 0-15,1 1 0 0,-1-1 64 0,-2 0 0 16,-1-1 0-16,-4-1 0 0,-4 1 128 0,-7 0 0 15,-3 1 0-15,-8 2 0 0,-4 1 256 0,-4 2 96 0,-5-1 16 16,-4 1 0-16,-3-1 656 0,-2 1 144 0,-6 2 32 0,-2 2 0 16,-3 1-256-16,-2 2-48 15,-3 3-16-15,-1 4 0 0,0-1-496 0,2 4-80 0,-3 4-32 0,3 1 0 16,3 3-272-16,1 0 0 0,4-3 0 0,2 3 0 16,1 1 0-16,4-1 0 0,3 1 0 0,2-3 0 15,1-2 0-15,5-2 0 0,2-1 0 0,3-1 0 16,2-1-144-16,1-3 144 0,1-2-128 0,1 0 128 15,5-3-208-15,1-3 32 0,-2-1 16 0,2-3 0 16,-1-1 160-16,1-3 0 0,-1-2-144 0,1-2 144 16,1-4 0-16,-2 0 0 0,0-2 0 0,-4 1 128 15,-3 1-128-15,-2 2 160 0,-3 4-160 0,-2 3 160 16,-1 2-160-16,-2 6 0 0,0 0 0 0,0 0 0 16,0 0 0-16,-8 5 0 0,-1 3 128 0,1 3-128 15,1 4 0-15,1 0-176 0,1 3 48 0,0-2 0 16,2 2 128-16,2-2 0 0,1-1-144 0,2-2 144 0,2-1 0 15,3-2 0-15,1-1 0 0,2-3 0 0,1 0-224 0,3-1 80 16,4-4 16-16,0-1 0 0,1-2 128 16,0-3 0-16,-1-4 0 0,1-1 0 0,-1-1 0 0,0-2 192 15,2-3-32-15,0-1-16 0,-4-3 96 0,2-1 16 16,0-1 0-16,-2-1 0 0,0-1-16 0,-4-3 0 16,-2 4 0-16,-3 2 0 0,-2 3-240 0,-2 3 176 15,-2 3-176-15,-2 3 160 0,-1 2-160 0,-1 2 128 16,3 5-128-16,-8 0 128 0,0 4-128 0,-1 3 0 15,0 3 0-15,2 3 0 0,0 2-256 0,3 1 0 16,-1 4 16-16,2 1 0 0,2 1 80 0,1-2 16 16,2-2 0-16,3 2 0 0,0-2-112 0,3-3-32 0,-1-2 0 15,3-1 0-15,1-1 80 0,2-1 16 0,-1-1 0 0,2-1 0 16,-1 0 192-16,-1-2 0 0,-1-1 0 0,-2-2 0 16,-9-3 0-16,0 0 0 0,0 0 0 0,0 0 0 15,0 0 320-15,-9 2 16 0,-2-1 0 0,-3 1 0 16,-3 1 144-16,-1-1 32 0,-3 0 0 0,-1 1 0 15,-4 3-512-15,2-2 0 0,0 1 0 0,2 0-160 32,2-1-1184-32,3 2-256 0,0-1-32 0,4 0-14976 0</inkml:trace>
  <inkml:trace contextRef="#ctx0" brushRef="#br0" timeOffset="183301.02">11387 16535 21183 0,'-3'-6'1888'0,"-1"-2"-1504"0,2 0-384 0,0 1 0 16,0 0 1856-16,2 7 320 0,-2-8 48 0,2 8 16 15,0 0-736-15,0 0-144 0,-5-6-16 0,5 6-16 16,0 0-736-16,0 0-144 15,0 0-16-15,-4 7-16 0,-1 4-96 0,3 5-32 16,0 4 0-16,2 2 0 0,0 1-80 0,2 4-16 0,0 4 0 0,3 2 0 0,-1 0-192 0,2 0 0 16,-1-2 0-16,2-1 0 0,2-2 0 0,-2-3 0 15,0 0 0-15,1-4 0 16,-1-4-256-16,0-1-128 0,-3-4-48 0,0-2 0 16,-4-10-1312-16,0 0-272 0,0 0-48 0,0 0-11760 0</inkml:trace>
  <inkml:trace contextRef="#ctx0" brushRef="#br0" timeOffset="183468.05">11290 16806 15663 0,'-16'-11'688'0,"6"3"144"0,-2-2-656 0,1 2-176 16,2 0 0-16,1 0 0 15,3 0 3904-15,0 2 768 0,5 6 128 0,-1-9 48 16,2 1-2992-16,4 1-576 0,1-1-128 0,4 2-32 0,2 1-800 0,5-1-144 0,0-1-48 0,5 0 0 16,4 1-128-16,0-2 0 0,3 0 0 0,-1 3 0 15,2-1 0-15,0 2 0 0,-2-2 0 0,0 3 0 31,-2 0-1472-31,-2 2-192 0,-3-1-16 0,-2 2-16 32,-2 2-1232-32,-3 0-240 0,-1-1-48 0</inkml:trace>
  <inkml:trace contextRef="#ctx0" brushRef="#br0" timeOffset="183740.2">11718 16610 7359 0,'0'0'656'0,"0"0"-528"16,5-6-128-16,-2-2 0 0,-2-1 3168 0,1 1 608 16,-2 8 112-16,2-7 16 0,-1-1-1552 0,-1 8-320 15,0 0-64-15,6-6-16 0,-6 6-480 0,0 0-112 0,0 0-16 0,12 6 0 0,0 2-640 0,0 2-128 16,0-1-16-16,0 7-16 0,-1 3-272 0,0 1-48 15,0 1-16-15,-1 2 0 0,0-2-208 0,-1 0 144 16,-1-1-144-16,-3 0 128 16,-1 0 0-16,-2-4 0 0,-2-3 0 0,0-2 0 0,-1-1 144 0,0-2 32 15,1-8 0-15,0 0 0 0,0 0 464 0,0 0 112 16,0 0 16-16,0 0 0 0,0 0 64 0,-2-9 0 16,2 0 16-16,4-5 0 0,-2-4-272 0,1-2-64 15,2-2-16-15,1-3 0 0,2-1-400 0,2-2-80 0,1 0-16 16,1 3 0-16,0 1-128 0,0 6 0 15,-1 2 0-15,0 4 0 0,-1 3-208 0,0 3-32 0,-1 1 0 0,0 3 0 32,-9 2-544-32,9 1-112 0,-9-1-32 0,11 7 0 15,0 0-1504-15,-1 0-288 0,-1 2-64 0,-1 0-13536 0</inkml:trace>
  <inkml:trace contextRef="#ctx0" brushRef="#br0" timeOffset="183974.59">12201 16616 9215 0,'0'0'816'0,"0"0"-656"0,0 0-160 0,0 0 0 16,1 11 3888-16,0 0 736 0,-1 0 160 0,0 0 16 15,-1 0-3232-15,1 0-656 0,0 1-128 0,0 0-16 16,0-1-512-16,2 1-80 0,3 0-32 0,0-1 0 16,2-1 48-16,-1-1 0 0,3-2 0 0,1-1 0 15,1-2 432-15,1 0 80 0,0-4 32 0,2-1 0 16,-2-3 224-16,0-1 32 0,1-3 16 0,-2-1 0 16,-1-2 16-16,-1-1 0 0,-3-2 0 0,1 0 0 15,-3-2-224-15,0 0-32 0,-4-4-16 0,-4 2 0 0,-1 2-368 0,-3 0-64 16,-1 5 0-16,-1 3-16 0,-1 0-176 0,-1 2-128 15,-1 2 144-15,0 3-144 16,-1 1-368-16,0 3-160 0,1 3-48 0,1-1 0 16,0 2-2464-16,2 2-496 0</inkml:trace>
  <inkml:trace contextRef="#ctx0" brushRef="#br0" timeOffset="184709.42">12609 16599 13823 0,'-3'-6'1216'0,"0"-4"-960"16,-2-4-256-16,1 1 0 0,-1 0 2496 0,1 1 448 15,0 3 80-15,-1 0 32 0,0 2-880 0,5 7-160 16,-6-6-32-16,6 6-16 0,0 0-688 0,-8 1-144 16,8-1-32-16,-6 9 0 0,0 1-864 0,3 5-240 15,0 5 0-15,1 3 0 0,0 3 0 0,1 1 0 16,1 3 0-16,3 6 0 0,1 0 0 0,-1 2 0 16,-1-1 0-16,1 1 0 0,0-2 0 0,1-2 0 15,-3-1 0-15,2-1 0 0,-1 1 0 0,0-2 0 16,-1-3 0-16,-1-2 0 0,-1-4 0 0,0-4 192 0,1-2-192 0,-2-4 192 15,0-1-48-15,-1-2 0 0,3-9 0 0,0 0 0 16,0 0 48-16,0 0 0 0,0 0 0 0,-8-6 0 16,0-3 0-16,1-2 16 0,2-3 0 0,0-3 0 15,0-2-64-15,2-6-16 0,0-2 0 0,3-2 0 16,3-1-128-16,2-2 128 0,1-5-128 0,1-2 128 16,1-3-128-16,2-2 0 0,2-2 0 0,1 2 0 15,1 3 0-15,1 4 0 0,0 4 0 0,1 5 0 16,-3 4 0-16,0 5 0 0,-1 4 0 0,0 3 0 15,0 4 0-15,-2 4 160 0,0 1 16 0,-10 3 0 16,12 5-48-16,-3 0-128 0,-2 3 192 0,-3 3-64 16,-1 2-128-16,-2 3 0 0,-2-1 144 0,-2 2-144 15,-3-3 0-15,-3 3 144 0,-2 2-144 0,-2 1 0 16,0 1 192-16,-2-1-64 0,-1-1 0 0,0-1-128 0,-1-3 144 0,2 0-144 16,2-3 0-16,2 0 144 0,1-4-144 0,2-2 0 15,8-6 0-15,0 0-176 16,0 0-592-16,0 0-112 0,0 0-16 0,2-9-16 15,3-3-1904-15,3-3-384 0,3-3-80 0,4-4-5744 16,1-4-1152-16</inkml:trace>
  <inkml:trace contextRef="#ctx0" brushRef="#br0" timeOffset="185212.25">12896 16288 15663 0,'7'-12'1392'0,"-1"1"-1120"16,-1 1-272-16,-1 1 0 0,-4 9 3216 0,0 0 592 16,0 0 112-16,0 0 32 0,0 0-1936 0,0 0-384 15,0 0-80-15,-1 11-16 0,-1 3-1008 0,-1 5-208 16,-1 4-32-16,1 1-16 0,-1 3-272 0,-1 1 128 15,1 4-128-15,-1 0 0 0,1-1 0 0,1 2 0 0,-2 1 0 0,3 2 0 16,1 1 128-16,1-3-128 16,1-1 0-16,4-4 0 0,0 1 0 0,1-8 0 15,-2-8 128-15,3 0-128 16,2-4 224-16,1-6-16 0,0-3 0 0,2-2 0 16,3-2 80-16,1-5 16 0,0-5 0 0,0-2 0 0,1-3 32 0,0-3 16 0,1-3 0 0,0-2 0 15,0-1-160-15,1 4-16 0,-3 3-16 0,0 3 0 31,-3 4-160-31,-2 2 0 0,-3 4 0 0,-8 7 0 16,0 0 0-16,0 0 0 0,11 6 0 0,-7 4 0 16,-1 2 0-16,-1 4 0 0,1 2 0 0,-2 1 0 15,-1 2 0-15,0-1 0 0,0-1 0 0,3 0 0 0,0-2 0 16,1-2 0-16,0 0 0 0,2-1 0 0,0-4 0 0,2-3 0 16,2-1 128-16,0-2-128 0,1-1 0 0,1-3 192 15,1-4-192-15,1-1 192 0,3-1-192 0,-2-2 160 16,1-5-160-16,-1-1 160 0,0 0-160 0,1-3 128 15,-1-3-128-15,-2-1 128 0,-1-1 0 0,-1 0-128 16,-3 1 192-16,-1 4-64 0,-2 1-128 0,-1 3 128 16,-2 1-128-16,-1 3 128 0,-1 9 192 0,0 0 16 15,0 0 16-15,0 0 0 0,0 0-80 0,0 0-16 16,-6 8 0-16,2 1 0 0,4-9-256 0,-4 13 0 16,0 2-208-16,2 2 80 0,-1-1 128 0,1 1 0 0,0 1 0 15,2-1-128-15,-2 0 128 0,2-1 0 0,2 2 0 0,-2-2 0 16,3 1-128-16,0-4 128 0,-1-3-128 0,3 1 128 31,0-2-1744-31,2-3-272 0,0-1-48 0,2-3-15152 0</inkml:trace>
  <inkml:trace contextRef="#ctx0" brushRef="#br0" timeOffset="185385.25">13605 16397 37663 0,'-21'-15'1664'0,"6"7"352"0,-2-2-1616 0,-1 1-400 0,1 2 0 0,0 2 0 15,3 0 144-15,2 3-144 0,1 1 160 0,3 2-160 16,8-1 0-16,0 0-288 0,-2 8 32 0,4 1 16 16,2 1-2288-16,5 0-464 0,3 1-80 0,4 0-32 15,4 0-128-15,-1 0-32 0,13 2 0 16,-2 0 0-16</inkml:trace>
  <inkml:trace contextRef="#ctx0" brushRef="#br0" timeOffset="185572.66">13895 16508 15663 0,'11'-3'688'0,"-11"3"144"0,8-5-656 0,-3 1-176 16,-5 4 0-16,0 0 0 0,2-7 4224 0,-2 7 800 15,0 0 160-15,-4-5 48 0,-3 0-3120 0,-1 4-608 16,-4 2-128-16,-4 3-32 0,-3 0-640 0,-1 5-128 16,-2 2-16-16,1 3-16 0,0 1-304 0,1 3-64 15,3 2-16-15,2 2 0 0,1 3-160 0,2-2 0 16,2-1-192-16,2 1 192 0,4-2 0 0,3-2 0 0,2-1 0 0,3 0 0 16,2-1 0-16,2-4 0 0,3-3 0 15,3-1 192-15,0-3-192 0,3-2 128 0,4-4-128 0,4-2 128 16,-2 1-272-16,1-5-64 0,1-5-16 0,-1 0 0 31,-2 0-1440-31,-2-1-272 0,-1-3-64 0,-3 1-14336 0</inkml:trace>
  <inkml:trace contextRef="#ctx0" brushRef="#br0" timeOffset="-198583.62">11398 17331 3679 0,'0'0'160'0,"-8"0"32"0,1-1-192 0,0 1 0 0,7 0 0 0,-9 0 0 16,0 0 1600-16,2 0 288 0,-1-2 48 0,0 2 16 16,8 0-1040-16,-8 3-208 0,0-1-32 0,0 0-16 15,8-2-256-15,-8 2-48 0,8-2-16 0,0 0 0 16,0 0-160-16,-7 4-48 0,7-4 0 0,0 0 0 16,0 0 0-16,0 0-128 0,0 0 192 0,0 0-64 15,0 0 320-15,0 0 64 16,0 0 16-16,0 0 0 0,0 0 192 0,0 0 48 0,11 2 0 0,2-1 0 0,1 0-272 0,3 1-48 15,0 0-16-15,5 1 0 0,4-2-128 0,3 1-32 16,5 0 0-16,6 0 0 0,2-1-144 0,-1 0-128 16,1 1 192-16,6 1-192 0,2-2 160 0,8 1-160 15,3 0 128-15,5-1-128 0,3-2 0 0,4 0 0 16,2-1 0-16,7 1 0 0,4 2 160 0,2-2-160 16,-2-3 192-16,2 0-192 0,0 2 128 0,2 0-128 15,6 0 0-15,-5-3 0 0,-5 0 128 0,0 3-128 16,0 0 0-16,-4 1 0 0,-4-2 0 0,-6 0 0 15,-6 1 128-15,-7 3-128 0,-4 1 160 0,-2 0-32 0,-3 0 0 0,-2 0 0 16,-5 1 64-16,-6-2 16 0,-6 0 0 0,-5 0 0 16,-5-1-80-16,-2 1 0 0,-4-1-128 0,-2 2 192 31,0 2-480-31,-2 0-96 0,-3-1-32 0,0 2 0 16,-8-5-544-16,8 6-128 0,-8-6 0 0,-1 13-16 0</inkml:trace>
  <inkml:trace contextRef="#ctx0" brushRef="#br0" timeOffset="-198020.66">11388 17600 5519 0,'-11'0'496'0,"11"0"-496"15,-8-1 0-15,8 1 0 0,0 0 2736 0,0 0 448 0,0 0 80 16,0 0 32-16,0 0-1952 0,0 0-384 16,0 0-64-16,0 0-32 0,11 0-608 0,2 0-112 0,-1 0-16 0,3 0-128 15,3 1 0-15,3 0 0 0,2 0 0 0,2 0 0 16,2 3 0-16,2-3 0 0,1-1 0 0,3 1 0 31,3-1 192-31,5 0-192 0,4 0 192 0,5 0-192 16,5-1 480-16,7 0-16 0,4-1 0 0,2-1 0 15,2 1-96-15,2 0-32 0,6-1 0 0,0-1 0 0,3 1-144 0,-4 1-48 0,-4-1 0 0,3-2 0 32,1 0-144-32,1-1 128 0,-1 1-128 0,-2-1 128 15,-4 0 0-15,-2-2-128 0,-1 2 192 0,0 2-64 16,-1-2 128-16,-4 1 32 0,-6 1 0 0,-2 0 0 0,-4 1 48 0,-3 1 16 0,-3 0 0 0,-1-1 0 31,0 2-128-31,-5 0-32 0,-4 0 0 0,-3 0 0 16,-3 0-32-16,-5 1-16 0,-6-1 0 0,-3 1 0 15,-3 0-16-15,-3 0-128 0,-9 0 192 0,7 0-64 0,-7 0-128 0,0 0 0 16,0 0 144-16,0 0-144 16,0 0-1392-16,0 0-336 15,0 0-80-15</inkml:trace>
  <inkml:trace contextRef="#ctx0" brushRef="#br0" timeOffset="-197864.45">13923 17440 24015 0,'0'0'1056'0,"0"0"224"0,0 0-1024 0,0 0-256 16,0-7 0-16,0 7 0 0,0 0 544 0,0 0 48 16,-2-7 16-16,2 7 0 0,0 0-176 0,0 0-48 15,0 0 0-15,0 0 0 0,0 0-384 0,0 0-256 0,0 0 48 0,0 0 0 16</inkml:trace>
  <inkml:trace contextRef="#ctx0" brushRef="#br0" timeOffset="-186721.6">17116 15895 8399 0,'0'0'368'0,"0"-11"80"0,-2 0-448 0,-1 0 0 0,1-1 0 0,0 1 0 16,-1 1 1184-16,2 0 144 0,0 0 16 0,-1 2 16 16,2-1-80-16,2 1 0 0,-4 0-16 0,2 3 0 15,0 5-48-15,3-8-16 0,-3 8 0 0,2-6 0 16,-2 6-576-16,0 0-112 0,3-6-32 0,-3 6 0 16,0 0-272-16,0 0-48 0,0 0-16 0,0 0 0 15,0 0-144-15,0 0 192 0,0 0-192 0,0 0 192 0,0 0-16 0,3 9 0 16,0 0 0-16,-2 1 0 0,-1-2-32 0,0 4 0 15,0 2 0-15,1 2 0 0,-1 3-144 0,1 3 160 16,2 2-160-16,-2 2 160 0,0 2-160 16,2 4 0-16,-1 2 0 0,-1 3 128 0,-1 4-128 0,0 4 128 15,0 2-128-15,1 7 128 0,0 6 0 0,0 2-128 16,0 4 192-16,-1 6-64 0,0 5-128 0,0 4 0 16,0 3 0-16,0 1 128 0,1-2-128 0,-1 3 0 15,3 1 0-15,0 0 128 0,1-1-128 0,2-2 0 0,0-1 0 16,1-3 0-16,0-4 0 0,-1-4 0 0,1-6 0 0,-2-2 0 15,-1-3 0-15,-1-5 128 0,0-4-128 0,-1-3 0 16,1-3 144-16,-2-3-144 16,0-2 160-16,0-4-160 0,0-1 320 0,1-3-16 0,0-1-16 0,0-3 0 15,-2 0-96-15,1-14-32 0,0 1 0 0,0 0 0 16,0 0-160-16,1-2 0 0,-2-1 0 0,1-1 0 31,0-2-720-31,2 5-128 0,-2-6-32 0</inkml:trace>
  <inkml:trace contextRef="#ctx0" brushRef="#br0" timeOffset="-186142.6">17522 15846 17503 0,'-8'-15'1552'0,"5"8"-1232"15,1-2-320-15,0 1 0 0,1 2 704 0,1 6 64 0,0 0 32 0,5-7 0 16,-5 7-176-16,6-6-48 0,-6 6 0 0,9-4 0 16,-9 4-208-16,9-2-48 0,-9 2-16 0,0 0 0 15,0 0 64-15,0 0 16 0,0 0 0 0,9 4 0 16,-9-4-192-16,0 0-16 0,4 10-16 0,-2 0 0 16,-1 1 16-16,-2 2 0 0,-1 2 0 0,2 3 0 15,-2 4-48-15,0 5-128 0,-2 1 192 0,1 5-64 16,0 4 0-16,0 3-128 0,-2 4 192 0,2 6-64 15,1 4-128-15,-1 6 128 0,2 7-128 0,1 4 128 16,1 1 0-16,2 9-128 0,-1 5 192 0,0 6-64 16,0-3-128-16,0 2 0 0,0 3 144 0,-1 2-144 15,0 3 0-15,1 0 0 0,1-1 0 0,3 0 0 0,0-2 0 16,2-4 128-16,0-5-128 0,1-4 0 0,2-8 128 0,1-7-128 16,0-6 128-1,1-3-128-15,-1-4 224 0,-1-5-32 0,-1-3 0 0,-5-24 0 0,1 1 256 0,-1 1 32 16,1 0 16-16,-1-1 0 0,0-2 48 0,-1-3 16 15,0-1 0-15,1 9 0 0,-2-8-288 0,0-7-48 16,-2-3-16-16,-1-9 0 0,0 0-384 0,0 0-80 16,0 0 0-16</inkml:trace>
  <inkml:trace contextRef="#ctx0" brushRef="#br0" timeOffset="-184414.79">19140 16375 22575 0,'-1'-15'992'0,"1"6"224"0,1-4-976 0,0-1-240 0,-1 0 0 0,1 1 0 16,-1 1 1040-16,0-1 176 0,-1 1 16 0,2 2 16 15,1 2-80-15,0 0-16 0,-2 8 0 0,0 0 0 16,0 0-512-16,0 0-96 0,0 0-32 0,0 0 0 16,9 2-96-16,-9-2-32 0,7 12 0 0,-2 6 0 15,1 4-192-15,-3 5-64 16,-1 5 0-16,-1 5 0 0,-1 0-128 0,0 5 0 0,-2 2 0 0,-1 3 0 16,-1 1 0-16,1 2 0 0,-1 1 0 0,2-4 0 0,1-4 0 0,0-5-192 15,1-5 0-15,2-2 16 16,1-3-544-16,3-5-112 15,-1-4-32-15,3 0 0 0,-1-1-1648 0,0-5-336 0,1-4-64 16</inkml:trace>
  <inkml:trace contextRef="#ctx0" brushRef="#br0" timeOffset="-184090.46">19033 16478 33167 0,'-22'-17'1472'0,"9"4"304"0,-1 0-1424 0,2 0-352 15,-3 2 0-15,5 0 0 0,5 2 368 0,2-1 0 0,0 2 0 0,4-1 0 16,4 1-176-16,3 0-16 0,3 0-16 0,5 0 0 16,6 0-160-16,6 0 0 15,6 1 0-15,6-1-176 0,7 0 176 0,1 2 0 0,4 0 0 0,-5 2 0 16,-5 2 0-16,-3 2 0 0,-1 2 0 0,-2 2 0 16,-2 4 0-16,-1 5 0 0,-3 4 0 0,-4 2 0 15,-3 3 0-15,-3 4-240 0,-3 2 64 0,-5 3 16 16,-7 0-96-16,-5 2 0 0,-5 1-16 0,-6 2 0 15,-5 1 272-15,-3-2 0 0,-5-1-128 0,-1-3 128 16,-2-2 0-16,-3-2 0 0,-1-3 128 0,3-2-128 16,0-1 272-16,-2-2-32 0,0-4-16 0,0-1 0 15,1 0-80-15,3-1-16 0,-1-3 0 0,5 0 0 16,4-2-416-16,3-1-96 0,4-3 0 0,3 0-16 16,8-4-2096-1,0 0-432-15,0 0-80 0</inkml:trace>
  <inkml:trace contextRef="#ctx0" brushRef="#br0" timeOffset="-183981.1">19799 16608 16575 0,'0'0'1472'0,"0"0"-1168"16,0 0-304-16,0 0-4864 16,0 0-1024-16</inkml:trace>
  <inkml:trace contextRef="#ctx0" brushRef="#br0" timeOffset="-183525.38">19243 16924 17503 0,'0'0'1552'0,"-2"-8"-1232"0,0 0-320 0,0 1 0 0,-1-2 1312 0,0 1 208 16,0 3 32-16,3 5 16 15,-5-6-48-15,5 6-16 0,0 0 0 0,0 0 0 0,-5-4-464 0,5 4-80 16,0 0-32-16,0 0 0 0,-4 10-656 0,0 3-128 16,2 2-16-16,0 5-128 15,0 3 0-15,-1 3 0 0,2 4 0 0,0 3 0 16,1 2 0-16,0 4 0 0,-1-1 0 0,0 1 0 16,1-1 0-16,0-1 0 0,0-4 0 0,1-3 0 15,-1-2 0-15,1-3 0 0,1-2 0 0,1-1 0 16,-1-2 0-16,1-3 0 0,0-2 0 0,2-3 0 0,-2-1 0 0,2-2 0 0,-5-9 0 0,6 7 0 31,-6-7-1280-31,10 1-384 0,0-4-64 0,0-3-6784 0,0-4-1376 0</inkml:trace>
  <inkml:trace contextRef="#ctx0" brushRef="#br0" timeOffset="-183196.91">19139 17012 31327 0,'-6'-8'2784'16,"2"0"-2224"-16,-1 1-560 0,2-1 0 16,2 0 496-16,1 8-16 0,2-8 0 0,3 1 0 15,1 0-208-15,6 1-32 0,4-1-16 0,5-1 0 0,3 1-224 0,4-2 0 16,4 0-144-16,0 0 144 0,2 1-128 0,-1 2 128 16,1 0 0-16,-1 4-144 0,2 3 144 0,-4 4 0 15,2 1 0-15,0 5 0 0,2 5 0 0,-2 1 0 16,-6 3 0-16,-1 3 0 0,-1 2 0 0,-6 5 0 15,-2 3 0-15,-5 1 0 0,-3 3 0 0,-6 1 0 16,-5-1 0-16,-5 0 128 0,-4-3-128 0,-4-1 128 16,-6-5-128-16,-4-1 128 0,-4-2 0 0,-4 0 0 15,-3 1 0-15,-3-1 0 0,0-2 0 0,0-1 0 16,2-1 0-16,-1-2 0 0,-1-4-128 0,1-2 176 0,2-1-176 16,3-2 192-16,6-1-192 0,5-4 0 0,4-4 0 15,7-2 0 1,3-3-2624-16,6-3-464 0</inkml:trace>
  <inkml:trace contextRef="#ctx0" brushRef="#br0" timeOffset="-182758.44">20167 16931 31327 0,'-9'-8'2784'0,"0"-1"-2224"0,-1 1-560 0,1 1 0 15,2 3 896-15,1 0 80 0,-2-1 16 0,8 5 0 16,-7 1-656-16,7-1-128 0,-8 6-16 0,1 2-16 16,0 3-176-16,1 1-144 0,-3 2 144 0,0 4-208 15,1 4 208-15,2 3-192 0,0 2 192 0,2 4-192 0,1 2 192 0,-1 1 0 16,4-1 0-16,4-1 0 0,0-1 0 0,3-4 0 16,0-1 0-16,5-4 0 0,-1-5 0 0,4-2 0 15,1-3 0-15,1-3 0 0,1-3 128 0,0-3 80 16,0-3 16-16,0-2 0 0,0-4 192 0,0-5 32 15,1-5 16-15,-1-2 0 0,-3-8 208 0,2-3 32 16,2-6 16-16,-2-2 0 0,2-4-208 0,-4 3-32 16,-4 2-16-16,-2 4 0 0,-2 3-208 0,-2 6-64 15,-2 3 0-15,0 6 0 0,-3 3 256 0,-1 4 32 0,1 7 16 16,0 0 0-16,0 0-112 0,0 0 0 0,-5 9-16 16,1 5 0-16,-4 5-368 0,0 3 0 0,0 1-192 0,0 5 64 15,0 1-96-15,2 3-16 0,0 0 0 0,2 0 0 31,0 0-416-31,2 0-96 0,2-4-16 0,3-1 0 16,0-4-656-16,1-4-144 0,3-3-32 0,1-4 0 16,2-4-1408-16,5-5-272 0,3-4-64 0,7-7-9088 0</inkml:trace>
  <inkml:trace contextRef="#ctx0" brushRef="#br0" timeOffset="-181851.2">20892 16797 31439 0,'-2'-27'1392'0,"2"10"288"0,-4 0-1344 0,-1 1-336 0,-1 1 0 0,-2 2 0 16,-2-1 1648-16,0 2 256 0,-1 2 48 0,-1 0 16 15,-1 4-960-15,-1 3-192 0,-1 1-48 0,3 5 0 16,0 2-576-16,0 4-192 0,0 2 0 0,-1 7 0 16,-2 2 0-16,2 6 0 0,2 2 0 0,1 5-144 15,0 1 144-15,4 3-160 0,1 1 160 0,4 1-160 0,0-1 160 0,4 2-192 16,6-1 192-16,4-1-192 0,3-3-160 16,1-5-32-16,1-5-16 0,2-4 0 15,2-5-112-15,3-5-32 0,-2-5 0 0,4-5 0 0,0-4 288 16,2-7 64-16,-2-6 16 0,2-4 0 0,1-7 176 0,-2-7 0 15,1-8 0-15,-2-3 128 0,2-2 48 0,-6-6 16 16,-5-4 0-16,-3-4 0 0,-5-4 96 0,-2 2 32 16,-3 0 0-16,-2 9 0 0,-2 7 192 0,-1 6 32 15,-1 6 16-15,-1 8 0 0,0 8 224 0,0 7 48 16,0 2 16-16,2 10 0 0,0 0-368 0,0 0-80 0,-9 10-16 16,2 5 0-16,2 4-384 0,-1 5-176 0,1 3 16 0,-2 5 0 15,-1 1 160-15,1 8-192 0,-2 4 192 0,-1 3-192 31,1 3 64-31,-1 0 0 0,-1-2 0 0,1-3 0 0,2-2-128 0,1-3 0 0,3-4-16 0,1-4 0 16,2-3-16-16,2-6 0 0,2-5 0 0,1-6 0 16,1-4 288-16,-5-9 0 0,10 0-128 0,2-5 128 15,4-6 0-15,-2-8 0 0,4-6 176 0,2-6-176 16,0-3 224-16,-1-7-64 0,0-5-16 0,-5-3 0 16,-1-2-144-16,-4 2 0 0,-2 2 144 0,-3 8-144 15,-2 6 192-15,-2 7-48 0,-1 4 0 0,-2 7 0 16,-1 5 320-16,-2 3 64 0,-2 5 16 0,0 5 0 15,-1 6-352-15,-1 3-64 0,0 4 0 0,-1 3-128 16,-2 4 0-16,1 6 0 0,2 2-240 0,2 2 80 16,1 1 32-16,4 1 0 0,3-1 0 0,2-3 0 15,3-2-272-15,2-3-48 0,3-2-16 16,2-4 0-16,3-3 144 0,1-3 48 0,2-3 0 0,4-3 0 16,4-5 80-16,3-6 32 0,2-5 0 0,3-4 0 0,3-6 160 0,3-4-208 15,0-4 80-15,0-7 128 0,-1-6 0 0,-5-5 0 16,-5-4 144-16,-1-3-16 0,-5 2 192 0,-2-1 64 15,-4 3 0-15,-3 5 0 0,-4 4 80 0,-3 4 32 16,-2 4 0-16,-3 5 0 0,-4 4 64 0,-2 4 16 16,0 4 0-16,0 2 0 0,-2 4-240 0,-1 4-32 15,7 3-16-15,-9 4 0 0,-2 3-288 0,0 4 0 16,1 4-128-16,-1 5 128 0,0 4-256 0,-1 5 64 0,-2 4 0 0,1 6 0 16,0 3 16-16,2 5 16 0,3 1 0 0,5 0 0 31,3-1-272-31,5-6-48 0,2-3-16 0,4-5 0 0,2-5 144 0,3-3 32 0,-1-6 0 0,4-2 0 15,-1-3 64-15,3-5 0 0,1-3 16 0,3-4 0 16,1-6-16-16,1-2-16 0,0-5 0 0,0-5 0 16,1-3 144-16,-1-4 128 0,0-5-192 0,-4-4 192 15,-3-3 0-15,-5-1 192 0,-3-1 0 0,-4 4 0 16,-4 3 192-16,-2 3 48 0,-2 7 0 0,-2 6 0 16,-2 4 160-16,-1 5 48 0,5 5 0 0,-7 3 0 15,-2 4-368-15,-1 6-64 0,0 7-16 0,1 4 0 16,2 3-192-16,-1 4-240 0,1 2 48 0,5 1 16 15,2-1 176-15,5-1-160 0,-1-1 160 0,4-1-160 16,2-5-208 0,3-2-32-16,1-2-16 0,4-2 0 0,3-4-112 0,1-3-32 15,0-3 0-15,2-4 0 0,0-4-256 16,3-4-48-16,-1-3-16 0,2-8 0 0,3-4-1424 0,1-7-272 0,0-4-64 0</inkml:trace>
  <inkml:trace contextRef="#ctx0" brushRef="#br0" timeOffset="-181616.39">22119 16265 20271 0,'-24'-8'1792'0,"-5"-1"-1424"0,-3 0-368 0,1 1 0 0,4 0 2848 0,4 4 496 15,5 0 112-15,5 2 0 0,4 0-2240 0,9 2-464 16,0 0-96-16,0 0-16 0,0 0-640 0,14 5 0 0,4 0 0 0,5-1-176 16,5-3 176-16,0-3-160 0,1-2 160 0,-1-4-160 15,-1-4 160-15,-3 0 0 0,-2-1 160 0,-4-2-160 16,-4-1 448-16,-3-1-16 0,-3 1 0 0,-5 1 0 15,-5 2 544-15,-4 2 112 0,-2 1 32 0,-1 3 0 16,-4 2-288-16,-1 3-64 0,-2 2-16 0,-2 3 0 16,-1 3-752-16,0 3 0 0,-2 1-192 0,1 3 32 31,0 2-1584-31,0 3-320 0,0 2-64 0,2 3-9184 0,0 3-1824 0</inkml:trace>
  <inkml:trace contextRef="#ctx0" brushRef="#br0" timeOffset="-180974.67">21395 16594 2751 0,'0'0'256'0,"0"0"-256"16,3-7 0-16,1-1 0 0,-1 0 3776 0,0 0 720 31,-3 8 144-31,6-9 32 0,-2 0-2896 0,0 2-576 0,-4 7-112 0,5-8-32 0,-5 8-496 0,3-8-112 16,-3 8 0-16,0 0-16 0,0 0 48 0,0 0 16 15,0 0 0-15,0 0 0 0,0 0 128 0,-9 5 16 16,1 1 16-16,-2 5 0 0,-2 5-496 0,-2 1-160 15,-1 1 0-15,-2 4 0 0,0 3 176 0,-2 0-176 16,0 4 160-16,1-3-160 0,-2 2 160 0,1-2-160 16,2-4 160-16,1-1-160 0,0-1 144 0,-1-2-144 0,1-3 128 15,1-1-128-15,1 2 0 0,1-4 0 0,2-3 128 0,1-2-128 32,0 0-1504-32,5-2-336 0,5-5-64 0</inkml:trace>
  <inkml:trace contextRef="#ctx0" brushRef="#br0" timeOffset="-179943.05">22377 16771 20271 0,'0'0'896'0,"-2"-8"192"0,-2 1-880 0,4 7-208 15,0 0 0-15,0 0 0 0,0 0 1920 0,0 0 320 16,0 0 80-16,-3 10 16 0,0 4-1776 0,1 2-368 16,-1 2-64-16,-2 0 0 0,0 2-128 0,-1 1 0 15,-3-1 0-15,2 1-128 0,-1-1 128 0,1-2 0 16,-1-1 0-16,2-2 0 0,1-2 0 0,0-3 0 0,5-10 0 16,0 0 128-16,0 0 320 0,0 0 80 0,0 0 16 0,0 0 0 15,7-5 608-15,3-6 112 0,3-5 16 0,3-2 16 16,3-4-560-16,4-6-112 0,5-3-32 0,0-4 0 15,2-2-240-15,-1 3-48 0,-3 3-16 0,-2 4 0 16,-3 5-288-16,-3 6 0 0,-3 3 0 0,-1 7 0 16,1 4 0-16,-3 5 0 0,-2 4 0 0,0 5 0 15,1 2 0-15,0 5 0 0,1 3 0 0,0 2 0 16,-1 3 0-16,1-1 0 0,0 2-160 0,0-2 160 16,0-2-208-16,1-2 16 0,2-1 16 0,1-3 0 15,2-4 176-15,-1-4 0 0,1 0-144 0,1-5 144 16,1-3 0-16,2-3 0 0,-2-3 0 0,2-5 0 15,-1-3 128-15,1-4 32 0,1-4 16 0,3-6 0 16,-2-3 272-16,0-6 48 0,-4-6 16 0,0 0 0 0,-3-1-112 0,-1 4-16 16,-5-1 0-16,-4 9 0 0,-2 4-144 0,-5 5-48 15,-3 4 0-15,-3 1 0 0,-2 5 240 0,-2 5 32 16,-2 2 16-16,-2 4 0 0,-1 5-480 0,-3 4 0 16,-3 3 0-16,-1 4 0 0,-1 4-208 0,-1 3-144 15,0 2-32-15,-1 3 0 16,-1 3-48-16,2 1-16 0,2 1 0 0,3-1 0 0,4-3 48 0,4-2 0 15,2-5 0-15,6-4 0 0,3-2 224 0,3-3 176 16,1-1-208-16,4-3 80 0,3-4 128 0,0 0 0 16,2-4 0-16,5-2 0 0,-3-3 0 0,3-3 0 15,-1-5 192-15,1-2-64 0,-1-2 192 0,-1-3 32 0,-1-2 16 16,1-1 0-16,-3-2 32 0,1 1 16 0,-3 0 0 16,-1 3 0-16,0 4-48 0,-3 2-16 0,-2 3 0 0,0 3 0 15,-5 8 16-15,0 0 0 16,0 0 0-16,0 0 0 0,0 0-368 0,0 0 0 0,3 10 0 0,-1 4 0 15,-1 3 0-15,-1 7-160 0,0 3 160 0,0 5-208 16,1 2 32-16,2 5 16 0,-1 3 0 0,1 7 0 16,1 5 160-16,0 4-160 0,0 5 160 0,4 2-160 15,-2 1 160-15,0 3 0 0,-1 4 0 0,1-1 0 16,-2 1 0-16,3-4-160 0,-3-3 160 0,2-2 0 16,2-5 0-16,-4-2 0 0,-1-3 0 0,1-5 0 15,-1-6 0-15,0-5 0 0,0-4 0 0,1-4 0 16,-2-4 0-16,-1-3 0 0,-1-3 0 0,-1-3 0 15,-1-5 0-15,-2-3 128 0,4-9-128 0,-7 5 192 16,-2-4 80-16,-2-4 16 0,-1-6 0 0,-2-2 0 0,-2-3 64 0,0-5 16 31,-2-3 0-31,3-3 0 0,-4-4-192 0,2-2-48 0,2-3 0 0,2-2 0 0,2-5-272 0,2 2-64 16,2 0-16-16,4 2 0 16,1 1-288-16,3 0-64 0,2 3-16 0,2 4 0 15,0 0-1008-15,3 3-208 0,2 3-48 0,1 3-15760 0</inkml:trace>
  <inkml:trace contextRef="#ctx0" brushRef="#br0" timeOffset="-179094.1">18605 16103 19295 0,'-2'-21'848'0,"1"5"176"0,1-5-816 0,0-3-208 0,0-3 0 0,0 1 0 16,-1-2 0-16,-1 1 0 0,-2 0 0 0,0 3 0 16,0 2 320-16,-2 2 0 0,-1 2 16 0,1 1 0 15,0 2 560-15,1 0 96 0,-1 3 32 0,1 2 0 31,0 2-144-31,2 1-32 0,3 7 0 0,0 0 0 16,0 0-352-16,0 0-80 0,0 0-16 0,0 0 0 0,0 0-400 0,7 8 0 16,-2 2 0-16,0 3 0 0,-1 3 0 0,0 6 0 15,2 4 0-15,3 6 0 0,-2 5 0 0,1 7 0 16,0 5 0-16,1 10 0 0,-1 6 0 0,1 7 0 0,0 7 0 0,1 9 0 0,-1 7 0 0,-2 6 0 16,0 7 0-16,2-1 0 0,-1-3 0 0,-2 2 0 15,1 1 0-15,0-3 0 0,2-4 144 0,0-2-144 31,0-3 160-31,1-7-160 0,1-6 208 0,2-7-48 0,0-6-16 0,0-6 0 0,2-4 48 0,-2-6 0 16,1-4 0-16,0-8 0 0,-1-4-64 0,-1-5 0 16,-4-6 0-16,1-5 0 0,-1-4-128 0,-1-2 0 15,-2-4 0-15,-1-5 128 32,-4-6-736-32,0 0-160 0,0 0-16 0,0 0-16 15,0 0-752-15,3-10-160 0</inkml:trace>
  <inkml:trace contextRef="#ctx0" brushRef="#br0" timeOffset="-178299.96">18413 15740 28383 0,'-17'-15'1264'0,"7"6"256"0,0 0-1216 0,2 1-304 0,0 1 0 0,5 0 0 0,2 0 0 0,1 7 0 16,6-6-208-16,5 0 80 0,1 1-64 0,5-1-16 15,3 2 0-15,3 0 0 0,3-2 80 0,4 1 128 16,4-2-208-16,7 0 80 0,6 1 128 0,7-1 0 15,8 1 0-15,0-2-128 0,4-2 128 0,2-1 0 16,4 0 0-16,6 0 0 0,10 1 0 0,-1-1 0 16,-3-3 0-16,8-2 0 0,6 4 0 0,3-3 0 15,-1-3 0-15,6 2 0 0,2-1 0 0,4 1 0 0,0-1 0 16,4 1 0-16,4-2 0 0,-1-1 0 0,-1 0 0 16,5-1 0-16,7-2 240 0,-1 0-32 0,-4-1 0 0,6 1 0 15,6 0-32-15,-1-1-16 0,-4-3 0 0,2 1 0 16,3-1-160-16,1 0 192 0,-2 0-192 0,-4 0 192 15,-7-1-192-15,0 3 0 0,1 2 0 0,-9 1 0 16,-11 0 0-16,-5 1 128 0,-2 4-128 0,-8 2 0 16,-5 1 0-16,-8 2 128 0,-8 0-128 0,-2 0 0 15,-5 0 0-15,-1 3 128 0,-3 1-128 0,-6 2 0 16,-7-1 272-16,-5 3-16 0,-6-1-16 0,-4 2 0 16,-3-1 112-16,-4 2 32 0,-7 0 0 0,0 1 0 15,-3 1-16-15,-1 1 0 0,-3-1 0 0,0 1 0 16,-10-2-112-16,9 5 0 0,-9-5-16 0,8 4 0 0,-8-4 32 15,0 0 16-15,6 9 0 0,-1 1 0 16,-2 0-32-16,-1 2-16 0,0-1 0 0,1 3 0 0,-3 3-96 0,2 2-16 16,0 3 0-16,0 5 0 0,-1 1-128 0,1 5 0 15,-2 4 0-15,3 2 0 0,-2 4 0 0,0 6 0 16,-1 2 0-16,0 5 0 0,0 4 0 0,0 5 0 16,1 3 0-16,-1 2 0 0,0 3 0 0,0 2 0 15,0 2 0-15,-1 4 0 0,1 3 0 0,-1 2 0 16,-1 2 0-16,0 1 0 0,-1 0 0 0,1 2 0 15,1 1 0-15,-1 2 0 0,-1 1 0 0,2-3 0 16,2-3 0-16,-1-3 0 0,2-1 128 0,0-4-128 16,1-2 0-16,-1-5 128 0,0-4-128 0,2-4 160 15,0-4-160-15,-1-3 160 0,0-5-16 0,0-4 0 0,0-4 0 16,-2-5 0-16,-2-6 16 0,0-2 0 0,0-5 0 0,-2 0 0 16,-2-5-32-16,0-2 0 0,-2 0 0 0,2-4 0 15,0 0-128-15,0-3 0 0,-1-1-160 0,0-3 160 31,-2-2-2528-31,-2-1-416 0</inkml:trace>
  <inkml:trace contextRef="#ctx0" brushRef="#br0" timeOffset="-177627.33">18779 18343 27647 0,'-9'-5'2448'0,"-3"0"-1952"0,2-1-496 0,1 2 0 15,4-1 688-15,5 5 32 0,0 0 16 0,0 0 0 16,0 0-544-16,0 0-192 0,7-6 0 0,1 3 144 15,2 0-144-15,5 1 0 0,2 1-160 0,4 0 160 16,4 0-160-16,4 0 160 0,3-1-160 0,1-1 160 16,-1 0-160-16,4-1 160 0,5-2-160 0,6 2 160 15,7 0-208-15,9-1 48 0,8-2 16 0,0 0 0 16,-3-3 0-16,5 0 0 0,8 0 0 0,5-2 0 16,4-2 144-16,1-2 0 0,-1 0 0 0,9-4 0 15,8-1 144-15,-3-1 64 0,-1 0 16 0,6-1 0 16,8-4 160-16,-1 1 16 0,-3-1 16 0,6-2 0 15,4-1-80-15,4 3-16 0,-2 0 0 0,1 0 0 0,1-3 48 0,5 2 0 16,2 1 0-16,1 0 0 0,-5-1-16 0,5 3 0 16,3 1 0-16,-4 1 0 0,-5-2-128 0,0 3-32 15,0 0 0-15,-2 3 0 0,-6-1-192 0,-5 3 176 16,-6 0-176-16,-6 2 160 0,-6 1-160 0,-1 1 0 16,-4 2 144-16,-10 1-144 0,-12-2 192 0,-7 2-48 15,-3-2 0-15,-7 3 0 0,-5 0 224 0,-5 0 32 16,-3 2 16-16,-5-3 0 0,-5 0-112 0,-3 0-32 15,-3 0 0-15,-4-1 0 0,-4 2-144 0,-1-1-128 16,-2-2 192-16,-3 4-192 0,-2 0 128 0,-2 1-128 16,-1 0 0-16,-2 2 0 15,-4 5-448-15,0 0-192 0,0 0-32 0,0 0-16080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1T12:46:58.671"/>
    </inkml:context>
    <inkml:brush xml:id="br0">
      <inkml:brushProperty name="width" value="0.05292" units="cm"/>
      <inkml:brushProperty name="height" value="0.05292" units="cm"/>
      <inkml:brushProperty name="color" value="#FF0000"/>
    </inkml:brush>
  </inkml:definitions>
  <inkml:trace contextRef="#ctx0" brushRef="#br0">2500 3165 5519 0,'0'0'496'0,"0"0"-496"15,0 0 0-15,0 0 0 0,0 0 768 0,0 0 48 32,0 0 16-32,0 0 0 0,2-5 448 0,2 1 80 15,-4 4 32-15,3-6 0 0,0 0-160 0,-1 0-16 16,-1 1-16-16,1-1 0 0,-1 0-112 0,-1-1 0 16,-3 1-16-16,1-1 0 0,1 0 96 0,-1 2 32 15,-2 0 0-15,-1 2 0 0,5 3-80 0,-4-2-16 16,-4 0 0-16,1 2 0 0,1 1-352 0,-1 1-80 15,-4 1-16-15,0 3 0 0,-1 2-304 0,-1 3-64 16,-2 2-16-16,-1 2 0 0,1 3 48 0,-1 2 0 0,1 4 0 0,0 1 0 16,1 1-96-16,3 1-16 15,1-3 0-15,2 0 0 0,2-1-208 0,3-1 128 0,2-1-128 0,2-1 0 16,2-2 192-16,3-2-48 0,0 0-16 0,3-3 0 16,1-1-128-16,2-1 128 0,1-2-128 0,3-3 128 15,1-1-128-15,2-2 160 0,0-1-160 0,2-4 160 16,3-4-160-16,-2-2 128 0,0-4-128 0,-1-5 128 15,0-4-128-15,-2-3 0 0,-1-4 0 0,0-5 0 16,-2-4 0-16,-1-3-256 0,0 0 48 0,-3 0 0 16,-3 2 80-16,-2 2 128 0,-2 5-208 0,-2 3 80 15,-2 4 256-15,-1 3 64 0,-2 4 16 0,0 4 0 16,-2 3 544-16,1 4 96 0,-1 1 32 0,4 5 0 16,0 0-400-16,-5 7-80 0,1 2-16 0,1 3 0 0,-1 2-384 0,1 5 0 15,0 4 0-15,-1 3-176 0,-1 3 176 0,-1 2 0 16,1 3 0-16,1 1 0 0,0 0 0 0,2-1 0 15,1-2 0-15,1-2 0 0,2-4 0 0,0-3 0 16,-1-3 0-16,3-3-128 0,0-4 128 0,1-4 0 16,-1-4 0-16,-4-5 0 0,0 0 0 0,7-2 0 15,0-3 128-15,1-4-128 0,1-4 160 0,0-4-32 16,0-3-128-16,1-1 192 0,1 0-192 0,-3 2 0 16,2 0 128-16,0 4-128 0,0 1 0 0,-1 4 0 15,-1 3 0-15,1 2 0 0,0 2-128 0,-1 4 128 16,-1 4-192-16,1 2 192 0,0 3 0 0,-1 2 0 15,1 4 128-15,0-1-128 0,0 2 160 0,-1 0-160 16,2 1 160-16,0-1-160 0,1 1 0 0,-1 0 128 16,0-3-128-16,2-1 0 0,2-3 0 0,0-1 0 0,-1-2-192 15,1-2 192 1,0-3-704-16,0-3-48 0,1-4 0 0,0-2 0 16,1-4-144-16,1-3-48 0,-1-4 0 0,1-3 0 15,-2-2-1936-15,0-1-400 0,0-1-80 0,0 0-16 16,-3 2 1472-16,0 2 304 0,-1 2 48 0,-3 3 16 0,0 1 1056 0,-4 4 224 0,-1 2 32 0,1 3 16 15,-2-1 1488-15,-1 6 288 0,0 0 64 0,0 0 16 16,0 0 32-16,-5 0 16 0,5 0 0 0,-5 2 0 16,0-1-768-16,2 3-160 0,-2 0-16 0,0-1-16 15,5-3-16-15,-4 4 0 0,-1-1 0 0,5-3 0 16,-3 3-240-16,3-3-48 0,0 0-16 0,-5 4 0 16,5-4-80-16,0 0-16 0,0 0 0 0,0 0 0 0,0 0-64 0,0 0-32 15,-6 1 0-15,6-1 0 0,0 0 16 0,0 0 0 16,0 0 0-16,-4-2 0 0,4 2 144 0,0 0 48 15,0 0 0-15,0 0 0 0,-5-4-432 0,5 4-320 16,0 0 48-16,0 0 16 0,-3-3 256 0,3 3-128 16,0 0 128-16,0 0 0 0,0 0 0 0,0 0 0 15,0 0 0-15,0 0 0 0,-1-4 128 0,0-1 128 16,1 5 16-16,0 0 16 0,-2-5-288 0,2 5-256 16,0 0 64-16,-4-4 0 0,-2 2 192 0,-2 2 0 15,-1 2 0-15,0 3 0 0,-1 1 160 0,1 3-160 16,-2 2 128-16,0 3-128 0,1 2 160 0,0 0-160 0,0 2 192 0,3 1-192 15,2-1 160-15,0 1-160 0,1 1 128 0,2-1-128 16,2-2 0-16,2 1 0 16,0-3 0-16,1 1 0 0,1-4 0 0,0-1 128 15,3-3-128-15,-1 0 0 0,1-3 0 0,1-2 0 16,0-2 0-16,2-3 0 0,0-3 0 0,0-1-176 0,1-3 16 0,0-3 0 16,-1-5 160-16,0-1 0 15,1-4 128-15,0-1-128 0,-1-1 0 0,-2 1 0 16,-1 1 0-16,0 4 0 0,-2 0 0 0,0 6 0 0,-2 2 0 0,-1 3-128 15,-1 3 128-15,-1 4 0 0,0 0 0 0,0 0 128 0,-2 10 0 0,1 3 16 16,0 1 0-16,0 2 0 0,0 1-144 16,0 3 0-16,0 1 0 0,2 0 0 0,1 0 0 15,0-1 0-15,1-2 0 0,2-1 0 0,0-1 0 0,2-1 0 16,-1-3 0-16,1-2 0 0,1-3 0 0,-1-1 0 16,2-3 0-16,0-2 0 0,0-2-320 0,1-2 0 15,0-4 0-15,1-3 0 0,0-4 320 0,0-3-144 16,1-5 144-16,-1-3 0 0,-1 0-320 0,0 0 64 15,-1 2 0-15,-1 2 0 0,-3 2 80 0,-1 4 32 16,-1 1 0-16,-2 5 0 0,-1 2 432 0,0 7 96 16,0 0 0-16,0 0 16 0,0 0 112 0,0 0 32 15,1 7 0-15,1 2 0 0,-1 4-336 0,0 4-64 16,-1 5-16-16,0 5 0 0,-1 2-128 0,0 5 0 16,-3 6 144-16,1 3-144 0,-1 3 128 0,-1 1-128 0,1 0 128 0,2-2-128 15,0 0 0-15,2-3 0 16,0-3 0-16,3-1 128 0,-2-4-128 0,0-4 0 15,0-2 0-15,1-4 128 0,1-3-128 0,2-2 176 16,-3-5-176-16,0-3 192 0,-1-3 0 0,0-3 16 16,-1-5 0-16,0 0 0 0,0 0 112 0,0 0 0 15,3-9 16-15,-1-3 0 0,-2-5-144 0,2-6-48 0,-1-5 0 16,1-3 0-16,-2-4-288 0,3-4-64 0,-2-4-16 0,1-2 0 16,1-4-80-16,3 2-16 0,0 1 0 0,2 3 0 15,0 2 176-15,0 4 144 0,-1 3-208 0,1 4 80 16,-1 5 128-16,2 4-192 0,0 4 192 0,1 5-192 15,-1 1 192-15,1 4-160 0,0 4 160 0,1 2-160 16,0 2 160-16,0 2-128 0,-2 1 128 0,1 3-128 0,-2 3 128 0,1 1 192 16,-3 3-32-16,0 0-16 0,-3 1 48 15,-1 2 16-15,-2 0 0 0,-2 2 0 0,-3 0-64 0,-2-1-16 16,-1 0 0-16,-1-1 0 0,-5-3 48 0,0-1 0 16,1-1 0-16,-1-1 0 0,-2-2 16 0,2-1 0 15,0-3 0-15,-1-2 0 0,0-1-192 0,1-2 192 16,-1-3-192-16,3 0 192 15,-1-2-1408-15,2-2-288 0,1-1-48 0,3-2-16752 0</inkml:trace>
  <inkml:trace contextRef="#ctx0" brushRef="#br0" timeOffset="203.93">3821 3104 35935 0,'0'0'3200'0,"0"0"-2560"16,0 0-512-16,0 0-128 0,6 5 432 0,-1 0 64 0,1 2 16 0,-2 0 0 15,-2 3 464-15,-1 2 112 0,-1 3 0 0,-1 2 16 16,-2 4-480-16,0 2-112 0,0 3 0 0,0 0-16 16,0 0-288-16,0 3-48 0,-1 0-16 0,2-1 0 15,0 1-144-15,0-2 0 16,1 1 0-16,-1-2 0 0,2-2-160 0,3 0-112 0,-3-6-32 0,3 0 0 31,1-3-2000-31,2-2-416 0,-1-3-80 0,2-3-16 0</inkml:trace>
  <inkml:trace contextRef="#ctx0" brushRef="#br0" timeOffset="360.65">3805 3424 19343 0,'-8'-8'1728'0,"8"8"-1392"0,0 0-336 0,1-6 0 0,1 1 3904 0,2-2 720 16,1 0 144-16,2 2 32 0,0-1-3648 0,3 2-736 16,2 0-144-16,2 0-16 0,-1 1-256 0,2 0 176 15,-1-2-176-15,3 2 160 31,-1-1-2336-31,2 0-448 0</inkml:trace>
  <inkml:trace contextRef="#ctx0" brushRef="#br0" timeOffset="657.98">4104 3491 30399 0,'0'0'1344'0,"4"-4"288"0,2-4-1312 0,1 1-320 0,1-2 0 16,1-1 0-16,-1-1 448 0,2-1 0 0,1 0 16 0,0-1 0 15,-2-3-80-15,1 0-32 0,0-1 0 16,-2 0 0-16,-4-3-208 0,0 2-144 0,-4 2 192 0,0 0-192 16,-3 3 208-16,0 2-64 0,-5 2-16 0,0 3 0 15,-2 1 64-15,-2 5 16 0,-2 4 0 0,1 2 0 16,-1 3-80-16,-1 3 0 0,-1 3-128 0,2 2 192 16,1-1 64-16,2 2 0 0,1 1 0 0,1 1 0 0,2-2-16 0,4 0 0 15,1-2 0-15,2 1 0 0,2-1-48 0,2-1 0 16,4-1 0-16,0 0 0 0,2-2-32 0,1-1-16 15,2 0 0-15,1-1 0 0,3-1-288 0,3-1-64 16,4-1-16-16,2-2 0 16,2-3-2080-16,-1 0-400 0,1-2-96 0</inkml:trace>
  <inkml:trace contextRef="#ctx0" brushRef="#br0" timeOffset="970.81">4394 3432 11967 0,'-12'-21'528'0,"7"11"112"16,-1-3-512-16,1-1-128 0,-1-2 0 0,2 0 0 0,-1 0 3904 0,2 2 736 15,-1 1 160-15,1 2 16 0,3 2-2528 0,2 3-512 16,0-1-112-16,-2 7 0 0,0 0-1120 0,7-1-224 16,2 3-32-16,1 4-16 0,1 1-272 0,1 3 0 15,1 2 128-15,2 1-128 0,-2 2 256 0,-1 1-16 16,-1 3 0-16,-1 1 0 0,-1 0 32 0,0 0 16 16,-3 0 0-16,0 0 0 0,-2-1-96 0,-1-2 0 15,0 0-16-15,-2-3 0 0,-1-2 16 0,0-2 16 16,-1-2 0-16,1-8 0 0,0 0 416 0,0 0 80 15,0 0 0-15,0 0 16 0,-6-2-48 0,2-4-16 0,0-4 0 0,1-2 0 16,1-3-144-16,1-1-48 0,1-3 0 16,1-1 0-16,1-2-272 0,1 2-64 0,3 0-128 0,0 3 192 15,1 0-192-15,1 2-128 0,-1 0 128 0,2 2-208 0,0 3-80 0,0 3-16 16,-1 0 0-16,-1 3 0 31,1 1-528-31,1 2-128 0,-2 2 0 0,1 0-16 0,1 3-2224 16,2 0-448-16,1 2-96 0</inkml:trace>
  <inkml:trace contextRef="#ctx0" brushRef="#br0" timeOffset="1205.27">5084 3051 39743 0,'0'0'1760'0,"0"0"352"0,0 0-1680 0,0 0-432 15,0 0 0-15,0 0 0 0,0 0 256 0,0 0-48 16,0 0 0-16,0 0 0 0,-1 8 400 0,-1 2 80 15,-1 2 16-15,3 2 0 0,-2 3-288 0,1 3-48 16,-1 1-16-16,0 2 0 0,0 3-192 0,-1 1-32 16,2 0-128-16,0-1 192 0,0 0-192 0,1-1 0 15,1 0 128-15,-1 0-128 0,0-2-192 0,1-1-64 16,0-3-32-16,2 0 0 16,0-3-1648-16,1-3-336 0,3-2-64 0,2-2-9216 15,2-2-1840-15</inkml:trace>
  <inkml:trace contextRef="#ctx0" brushRef="#br0" timeOffset="1597.51">5386 3291 27647 0,'0'0'1216'0,"-2"6"256"0,0 3-1168 0,-1 0-304 0,-1 2 0 0,1 3 0 15,1 0 464-15,0 2 48 0,0 2 0 0,0 1 0 16,1-2 352-16,1 2 80 0,0 0 16 0,4 1 0 16,-1-1-256-16,1 0-32 0,1-2-16 0,0-2 0 15,2-1-208-15,1-1-32 0,-1-2-16 0,2-2 0 16,1-2-32-16,1-3-16 15,1-2 0-15,-1-2 0 0,1-1-96 0,0-2 0 16,0-2-16-16,-1-4 0 0,0-3-32 0,-1-4 0 0,-1-2 0 0,-2-2 0 16,-4-6-208-16,-2 0-128 0,-4-1 128 0,-4-1-208 15,-3 2 16-15,-2 0 0 0,-2 0 0 0,-3 0 0 0,0 0 416 0,-2 3 96 16,-1 0 0-16,0 1 16 0,1 1 128 0,0 1 32 16,1 3 0-16,2-2 0 0,0 0-32 0,2 2 0 15,1-1 0-15,3 2 0 0,1 0-96 0,3 1-32 16,1 1 0-16,4 0 0 0,2 2-16 0,3 1 0 15,0 2 0-15,3 3 0 0,1 0-320 0,3 3 0 16,3 2 0-16,-1 3 0 0,4 4 0 0,1 1-192 16,-4 3 64-16,1 3 0 0,-2 2 128 0,-1 1 0 15,-2 3 0-15,-1 1 128 0,-4 1-128 0,-1 1 0 0,-2 1 0 0,-2-1 0 16,-3-1-160-16,-1 0-96 16,-3-2-32-16,-1 1 0 15,-3-1-2384-15,-4-2-464 0</inkml:trace>
  <inkml:trace contextRef="#ctx0" brushRef="#br0" timeOffset="2192.55">1815 2917 31327 0,'0'-11'1392'0,"0"11"272"0,1-5-1328 0,1-1-336 0,-1 2 0 0,-1 4 0 16,2-5 368-16,-2 5 0 0,0 0 0 0,0 0 0 15,0 0 528-15,0 0 128 0,0 0 0 0,3 7 16 16,0 3-592-16,-1 3-128 0,-1 4-32 0,1 1 0 16,2 4 128-16,0 5 32 0,-1 4 0 0,2 4 0 0,0 4 160 0,1 8 32 15,-2 4 16-15,1 5 0 0,-2 4-288 0,0 2-64 31,-1 3-16-31,2 2 0 0,-2 1-288 0,1-2 160 0,0-4-160 0,1-1 128 0,-1-3-128 0,0-4 160 16,2-3-160-16,-1-4 160 0,1-1-160 0,-2-3 0 16,1-5 144-16,1-2-144 0,-2-4 0 0,0-4 0 15,1-4 0-15,0-3 0 16,-2-3-384-16,1-4-160 0,0-5-32 0,-1-2 0 16,-2-7-1984-16,0 0-416 0,4-11-80 0</inkml:trace>
  <inkml:trace contextRef="#ctx0" brushRef="#br0" timeOffset="2835.4">1850 2996 29999 0,'-12'-18'1328'0,"6"10"272"0,1 0-1280 0,-1 0-320 0,1-1 0 0,0 0 0 16,2 0 1120-16,2 0 160 0,1 1 16 0,2 0 16 15,4-1-192-15,1 0-32 0,2-1-16 0,3 0 0 16,3 1-544-16,4-1-96 16,5-1-32-16,3 0 0 0,3 1-400 0,3-1 0 0,2-1 0 0,5 0 0 0,5 1 0 15,5 0 0-15,7 0 0 0,7 0 0 0,6 0 0 0,4 0 0 16,8-2-128-16,6 2 128 0,7 0 0 16,6-1 0-16,1-1 0 0,8 0 0 0,5 1 0 0,3 0 0 15,2 2 0-15,3 0 0 0,3 0 0 0,2 3 0 16,1 3 0-16,-1 1 0 0,-5-2 0 0,-1 4 0 15,-2 2 0-15,-3 0 0 0,-4-2 0 0,-6 1 0 16,-2 3 0-16,-6-1 0 0,-4-2 0 0,-9-1 0 16,-7-2 0-16,-8 2 0 0,-5 1 0 0,-4-1 0 15,-5 0 0-15,-2 1 0 0,-5 0 0 0,-3-1 0 16,-6-3 0-16,-3 1 0 0,-5 1 0 0,-2 0 0 16,-5 0 0-16,-3 0 0 0,-3 1 0 0,-4 1 0 15,0 0 0-15,-3 0 0 0,-3-2-176 0,-2 1 176 0,-2 1-128 0,-6 0 128 16,0 0 0-16,0 0 128 0,0 0 0 15,0 0 0-15,0 0 64 0,0 0 0 16,5 5 16-16,-1 0 0 0,0 2-208 0,0 1 0 16,-1-1 0-16,0 3 0 0,1 1 0 0,-2 3 0 0,0 3 0 0,-1 2 0 15,-1 0 192-15,-1 7-16 0,-1 3 0 16,0 3 0-16,-1 4 160 0,0 1 48 0,-1 3 0 0,-1 1 0 16,2 2 0-16,0 3 16 0,1 4 0 0,0 1 0 15,2 0-112-15,-1 1-32 0,-1 0 0 0,1-1 0 16,2 1-96-16,-1 0-32 0,0-1 0 0,1 0 0 15,0-1-128-15,2-3 128 0,0-3-128 0,-1-3 128 16,-1-4 0-16,0-3 0 0,0-3 0 0,-2-3 0 0,-1-3 0 0,0-4 0 16,1-4 0-16,-3-1 0 0,-1-2-128 0,-2-1-256 15,0-4 64-15,0-1 16 16,-2-2-2128-16,2-1-448 0,-4-4-64 0</inkml:trace>
  <inkml:trace contextRef="#ctx0" brushRef="#br0" timeOffset="3432.68">1721 4237 25791 0,'-15'-2'1152'0,"7"1"224"0,0 0-1104 0,0 0-272 0,1 0 0 0,-1 0 0 15,2-1 1504-15,0 2 240 0,3 0 48 0,3 0 16 0,0 0-464 0,0 0-80 32,0 0-32-32,0 0 0 0,11 4-832 0,5-2-160 0,5 0-48 0,6-1 0 0,5 0 112 0,5-1 16 15,8 0 0-15,6-1 0 0,5-1-320 0,4 0 128 16,7-1-128-16,8-1 0 0,8 1 192 0,3 0-192 31,3-2 192-31,9 1-192 0,7-1 0 0,4 2 0 16,1-2 0-16,3-2 0 0,8 0 0 0,1 0 0 15,-2-3 0-15,5-1 0 0,3 0 0 0,4-1 0 0,-2 0 0 0,-1 1 0 0,-3 0-192 0,-5 1 192 16,-5 2-208-16,-5 1 80 0,-5 1 128 0,-9 0 0 16,-6 2 0-16,-9 1 0 0,-6-1 0 0,-2 2 0 15,-5 0 0-15,-6 0 0 0,-7-2 0 0,-6 1 0 16,-4-1 0-16,-8 0 0 0,-5 1 0 0,-4 0 128 15,-5 1-128-15,-2 1 128 0,-5-1 0 0,-1 1 16 16,-3 0 0-16,-2 1 0 0,-3 0 48 0,-2 1 16 0,0-1 0 0,-6 0 0 16,0 0-208-16,0 0 0 0,0 0 0 15,0 0 0 1,0 0-1728-16,0 0-400 0,0 0-80 0</inkml:trace>
  <inkml:trace contextRef="#ctx0" brushRef="#br0" timeOffset="3573.01">5834 4037 38879 0,'0'0'1728'15,"0"0"336"-15,-3-4-1648 0,3 4-416 0,0 0 0 0,0 0 0 0,0 0 0 0,0 0 0 0,0 0-144 0,0 0 144 0,0 0-192 0,0 0 64 16,0 0 128-16,0 0-17120 0</inkml:trace>
  <inkml:trace contextRef="#ctx0" brushRef="#br0" timeOffset="30317.85">2211 5070 10079 0,'0'0'448'0,"0"0"80"0,0 0-528 0,0 0 0 15,0 0 0-15,4-3 0 0,-2-2 768 0,-2 5 64 16,3-5 0-16,-3 5 0 0,0 0-32 0,3-5 0 16,-3 5 0-16,0 0 0 0,0 0-144 0,2-4-16 0,-2 4-16 0,0 0 0 15,2-6-192-15,-2 6-48 0,0 0 0 0,0 0 0 16,0 0-176-16,0 0-32 0,0 0-16 0,0 0 0 15,0 0-32-15,0 0 0 0,0 0 0 0,0 0 0 16,0 0 16-16,0 0 0 0,4-4 0 0,-4 4 0 16,0 0 112-16,0 0 32 0,3-5 0 0,-3 5 0 15,0 0 16-15,3-5 0 0,-3 5 0 0,0 0 0 16,0 0-112-16,0 0 0 0,0 0-16 0,0 0 0 16,0 0-32-16,0 0 0 0,0 0 0 0,0 0 0 0,0 0-144 0,0 0 0 15,0 0 0-15,0 0 128 0,0 0-128 0,0 0 0 16,0 0 0-16,0 0 0 0,0 0 0 0,0 0 0 15,0 0 0-15,0 0 0 0,0 0-160 0,0 0 160 16,0 0-208-16,0 0 80 0,0 0-224 0,0 0-32 16,0 0-16-16,0 0 0 15,0 0-272-15,0 0-48 0,0 0-16 0,0 0-5520 16,0 0-1104-16</inkml:trace>
  <inkml:trace contextRef="#ctx0" brushRef="#br0" timeOffset="32333.23">2246 5091 13407 0,'0'0'592'0,"0"0"128"0,0 0-576 0,0 0-144 16,0 0 0-16,3-6 0 0,-1 1 1648 0,1-1 288 15,-3 6 64-15,1-5 16 0,0-1-224 0,-1 6-32 16,1-5-16-16,-1 5 0 0,1-6-352 0,-1 6-80 16,0 0-16-16,0 0 0 0,1-5-496 0,-1 5-96 15,0 0-32-15,0 0 0 0,0 0-80 0,-1 6-16 16,0 3 0-16,1 3 0 0,0 4 0 0,0 1-16 0,-1 3 0 0,0 3 0 15,1 1-192-15,0 2-48 0,0 1 0 0,1 0 0 16,-1-1-160-16,0-1-32 0,1 0-128 0,0 0 192 16,0-3-192-16,0-1 0 0,0-1 0 0,0-2 0 15,1-1 0-15,-1-3 0 0,0-2 0 0,1-1 0 32,-2-2-320-32,1-1-176 0,-1-8-16 0,0 0-16 15,0 0-1888-15,0 0-368 0,0 0-80 0</inkml:trace>
  <inkml:trace contextRef="#ctx0" brushRef="#br0" timeOffset="32772.37">2210 4957 14735 0,'-14'-12'640'0,"9"5"160"16,-1-2-640-16,1-1-160 0,-1 0 0 0,2 2 0 0,-3 0 2176 0,3 0 416 16,-3 2 80-16,2-1 16 0,1 1-1024 0,-2 3-208 15,1 0-48-15,-1 2 0 0,-1 3-352 0,2 2-80 16,-2 2-16-16,1 4 0 0,-2 3-432 0,-1 2-80 15,0 3-32-15,-2 5 0 0,-2 3-80 0,0 6-16 16,-1 4 0-16,-1 4 0 0,-1 6 0 0,-1 3-16 16,2 0 0-16,1 2 0 0,1 0-304 0,2-1 0 15,3-1 0-15,2-3 0 0,4-2 0 0,2-1 0 16,2 0 0-16,4-4 160 0,4-3 96 0,1-1 32 16,2-5 0-16,3-2 0 0,4-3-80 0,2 0-16 0,-1-3 0 0,2-2 0 15,3-2-64-15,0-5 0 16,0-3-128-16,3-3 192 0,2-4-192 0,3-4 0 0,2-7 0 0,3-3-160 15,4-4 160-15,-2-6 0 0,0-9 128 0,-2-7-128 16,-1-7 0-16,-6-6 128 0,-2-5-128 0,-5-5 0 16,-4-7 0-16,-6-3-160 15,-4-1 16-15,-4 1 0 0,-5 3 144 0,-6 5 128 0,-6 2-128 0,-5 5 176 16,-3 6 496-16,-5 6 96 0,-4 7 32 0,-4 5 0 16,-7 4-80-16,1 5-16 0,-1 4 0 0,-1 2 0 15,-1 7-704-15,1 6 0 0,1 4 0 0,3 5 0 0,2 3-256 16,0 5-64-16,0 2 0 0,2 4 0 15,2 2-1792-15,4 3-384 16,3 4-64-16,1 3-13952 0</inkml:trace>
  <inkml:trace contextRef="#ctx0" brushRef="#br0" timeOffset="33163.93">3267 4961 30639 0,'0'0'1344'0,"-2"-4"304"0,2 4-1328 0,0 0-320 0,0 0 0 0,0 0 0 0,0 0 416 0,0 0 16 16,-4 7 0-16,2 5 0 0,-1 4 272 0,-1 4 48 16,1 4 16-16,0 2 0 0,0 2-256 0,-1 3-64 15,1 2 0-15,0 2 0 0,-1 1-304 0,2 1-144 16,-1 1 128-16,1-2-128 0,-1-1 0 0,2-1 0 15,0-1-144-15,1-2 144 32,0-2-704-32,0-4-16 0,0-2-16 0,1-2 0 0,0-3-1696 0,1-4-320 0,-1-3-80 0</inkml:trace>
  <inkml:trace contextRef="#ctx0" brushRef="#br0" timeOffset="33586.6">3205 5178 32079 0,'-12'-22'1408'0,"8"12"320"0,-2-1-1392 0,3 0-336 15,0-3 0-15,0-1 0 0,2 1 528 0,1-1 48 16,2-2 0-16,4 2 0 0,2-1 112 0,2 2 16 0,2 1 16 0,4 2 0 16,0 0-384-16,2 3-80 15,3 0 0-15,1 3-16 0,-1 0-240 0,0 4 128 16,-1-1-128-16,-2 2 0 0,-2 2 0 0,-3 3 0 16,-2 1 0-16,-2 6 0 0,-3 3 0 0,-1 3-192 15,-4 4 16-15,-2 3 0 16,-2 0-208-16,-3 0-32 0,-1-1-16 0,-2 1 0 0,-1-2 208 0,0-2 32 0,0-3 16 0,1-1 0 15,1-1 304-15,1-4 64 0,-1-2 16 0,2-2 0 16,2-1 144-16,0-1 32 0,0 0 0 0,4-6 0 16,0 0-224-16,4 5-32 0,2 1-128 0,3-1 192 15,2 2-192-15,2-2-128 0,3 1 128 0,0 0-208 16,2 2 208-16,2 1 0 0,0 1-160 0,1 1 160 16,-1 0 0-16,-1 1 0 0,-2 0 192 0,-1 0-64 15,-4 0 160-15,-2 0 32 0,-2-1 0 16,-3 0 0-16,-2-1 0 0,-3 0 0 0,-2-1 0 0,-3-2 0 0,-4 0 256 0,-3 1 64 15,-4-1 16-15,-1-1 0 0,-2 0-192 0,-2-1-32 16,0 1-16-16,-1-3 0 0,-4 0-288 0,-1-1-128 16,0-2 128-16,-1 0-128 0,2-1 0 0,2-1 0 15,2-1-224-15,2-2 80 16,2 0-464-16,4-2-96 0,4-1 0 0,4-1-16 16,2-2-2096-16,5-2-400 0,6-3-96 0</inkml:trace>
  <inkml:trace contextRef="#ctx0" brushRef="#br0" timeOffset="33914.68">3702 5201 23039 0,'0'0'1024'0,"8"0"192"0,1 3-960 0,-3 0-256 0,0 2 0 0,-1 1 0 16,1 3 2144-16,-3 2 384 0,-2 1 80 0,2 2 16 15,-3 1-928-15,0 1-176 0,-2 2-48 0,0 0 0 16,0-1-656-16,0 1-144 0,2 1-32 0,1-1 0 16,1 2-400-16,1 0-96 15,2-1-16-15,1-3 0 0,3-1-128 0,1-1 0 0,0-3 0 0,1-3 0 16,0-1 0-16,1-4 0 0,1-2 0 0,2-4 128 15,-3-3 0-15,1-3-128 0,0-2 192 0,-2-6-64 16,0-4-128-16,1-3 0 0,0-3 0 0,2-3 0 16,-3-1-160-16,-2 1-112 0,0 2-32 0,-1 3 0 15,-1 1 304-15,-3 5 0 0,-1 3-128 0,-1 4 128 16,1 2 0-16,-2 4 224 0,0 0-32 0,-1 6-16 16,0 0-48-16,0 0-128 0,-2 6 192 0,1 2-64 0,-2 3-128 0,1 3 0 15,-1 1 0-15,1 3 0 0,-2 1 0 0,1 1 0 16,1 1 0-16,1 0 0 0,1 0 0 0,1-1-176 15,0-4 176-15,2 2-192 16,3-2-256-16,0-1-64 0,0-3-16 0,3-2 0 16,2-3-1712-16,3-2-320 0,2-3-80 0,3-4-11888 15</inkml:trace>
  <inkml:trace contextRef="#ctx0" brushRef="#br0" timeOffset="34837.46">4412 5067 32367 0,'0'0'1424'0,"-7"-3"304"0,0 2-1376 0,-1 1-352 15,-1 1 0-15,-1 3 0 0,0-1 848 0,0 3 112 16,-1 0 0-16,0 4 16 0,-1 1-64 0,0 2-16 16,0 3 0-16,1 1 0 0,2 3-400 0,3 2-96 15,-1 1-16-15,3 0 0 0,1 1-192 0,3 0-64 0,0-2 0 0,4 0 0 16,0-3-128-16,3 1 0 16,2-2 0-16,2-2 0 0,2 0 0 0,1-3 0 15,0-2 0-15,2-3 0 0,-1-4-192 0,2-3 48 16,0-4 0-16,1-4 0 0,-2-3 144 0,3-4-160 0,-2-4 160 0,1-5-160 15,1-5-400 1,0-6-80-16,-1-6 0 0,0-3-16 0,-2-2-128 0,1 0-32 16,-2-1 0-16,-3 3 0 0,-3 3 816 0,-3 4 0 0,-4 4 0 0,-1 4 0 0,0 6 928 15,-1 5 192-15,-1 3 32 0,-1 3 16 0,-1 3-352 0,-2 3-80 16,5 5-16-16,0 0 0 0,-4 7-528 0,-1 3-192 16,0 3 144-16,-1 4-144 0,1 2 0 15,-1 6 0-15,1 3-144 0,0 3 144 0,-1 3-176 16,1 1 176-16,1 2-160 0,1-1 160 0,1-1 0 0,0-2 0 15,2-2 0-15,2-2 0 0,0-4 0 0,1-3 0 16,1-3 0-16,2-4 0 0,-1-3 0 0,2-2 0 31,0-3 0-31,-1-3 0 0,1-3 0 0,1-2 0 0,0-3 0 0,2-2 0 0,1-4 0 0,0-3 0 0,1-5 0 16,-1-1 160-16,-1-3-160 0,-1-2 0 16,0 1 0-16,-3 2 0 0,0 3 0 0,-2 1 0 15,1 3 144-15,-3 3-144 0,-3 2 256 0,1 4-32 16,0 5 0-16,0 0 0 0,0 0 32 0,0 0 16 15,-6 5 0-15,2 3 0 0,1 1-272 0,-2 2 128 16,0 2-128-16,-1 2 0 0,2 2 0 0,1-1 0 16,0 0 0-16,2-1 0 0,1 0 0 0,2 0 0 0,2-2 0 0,1 0 0 15,1-3 0-15,4 0 0 16,-2-2 0-16,5-3-144 0,0-2 16 0,2-1 0 16,3-4 0-16,-2 0 0 0,2-5-112 0,2-4-16 15,2-4 0-15,0-3 0 16,1-6-224-16,1-3-48 0,2-5-16 0,1-2 0 0,-1-2 80 0,1-2 16 0,-2 0 0 0,-3 1 0 0,-1 4 448 0,-5 4 0 15,-3 2 0-15,-3 5 0 16,-3 3 384-16,-4 2 128 0,-2 3 32 0,-1 3 0 16,-1 3 192-16,-2 3 32 0,-1 0 16 0,-2 3 0 15,-1 2-400-15,-1 3-96 0,-2 4-16 0,-1 3 0 16,1 3-272-16,-1 3 160 0,-1 2-160 0,1 4 128 16,0 4-128-16,0 4 0 0,0 1 0 0,1 1 0 15,1 0 0-15,2 0-144 0,3 0 144 0,2-2 0 0,1-1-128 0,2 0 128 16,2-3 0-16,3-2 0 0,1-2 0 0,2-2 0 15,1-4 0-15,3-1 0 0,4-4-192 0,1-2 0 16,1-3 16-16,3-3 0 0,2-1 16 0,3-6 0 16,-1-2 0-16,1-5 0 0,-2-5-96 0,0-2-32 15,-1-4 0-15,-1-2 0 0,-2 0 32 0,-2 1 16 16,-1 0 0-16,-5 3 0 0,-1 3 240 0,-2 2 0 16,-2 3 0-16,-3 5 0 0,-2 0 288 0,-3 7 0 15,0 0 0-15,0 0 0 0,0 0 96 0,-4 4 0 16,-2 3 16-16,1 4 0 0,1 0-176 0,-2 2-32 0,1 1-16 0,0 1 0 15,2-1-176-15,1 3 0 0,2-2 0 0,-1 0 0 16,-1 0 0-16,4-1 0 16,0 0 0-16,1-1 0 0,0 0 0 0,3-2 0 15,0-2-128-15,1 0 128 0,1-1-192 0,1-1 48 16,0-4 0-16,1 0 0 16,2-2-512-16,3-2-112 0,0-3 0 0,2-3-16 15,1-2-2528-15,1-3-496 0,1-3-96 0</inkml:trace>
  <inkml:trace contextRef="#ctx0" brushRef="#br0" timeOffset="34962.33">5575 5039 14735 0,'-27'-16'640'0,"15"9"160"0,-2-2-640 0,-1 0-160 0,0 0 0 0,1-1 0 0,1 0 4112 0,0 1 800 16,2 1 144-16,2 2 48 0,0-1-3600 0,2 2-720 15,2 0-144-15,5 5-16 0,0 0-624 0,0 0-320 16,0 0 48-16,0 0 0 16,0 0-2368-16,6 8-480 0,2 1-80 0</inkml:trace>
  <inkml:trace contextRef="#ctx0" brushRef="#br0" timeOffset="35683.24">5584 5342 24415 0,'2'10'1088'0,"-2"-5"208"0,0 1-1040 0,0 0-256 15,0 1 0-15,1-1 0 0,0 1 1616 0,-1-7 272 0,2 5 48 0,-2-5 16 16,0 0-176-16,4 4-48 0,2-2 0 0,-6-2 0 16,0 0-704-16,10-2-160 0,0-2-32 0,2-1 0 0,1-2-544 0,2-1-112 15,2-5-32-15,-2 0 0 0,2-2-144 0,-1-2 128 16,0 2-128-16,-1 0 128 0,-2 0-128 0,0 3 0 15,0 2 0-15,-2 4 128 0,-4 0-128 0,1 4 0 0,0 2 0 0,-2 2-176 16,1 3 176-16,-1 0-208 0,0 2 80 0,1 0 128 16,-1 2-176-16,2 1 176 0,0 1-128 15,1-1 128-15,2 0 0 0,2 0-128 0,0-1 128 0,0-2 0 16,2 0 0-16,3-2-128 0,3-1 128 0,0-3 0 16,0-2 0-16,-3-2 0 0,2-1 0 0,-1-3 0 15,-2-1 0-15,0-3 0 0,-2-3 0 0,-1-2 0 16,-2-3 0-16,-2-1 144 0,-3 0-144 0,-1 0 160 15,-3 1-160-15,-2 0 0 0,-2 4 0 16,-3 3 128-16,-1 1 144 0,0 2 32 0,-2 2 0 0,-2 3 0 16,-1 2 16-16,-1 2 0 0,-1 2 0 0,0 1 0 15,0 4-320-15,0 2 0 0,-1 2 0 0,1 2 0 0,1 1-144 0,2 2 144 16,1-1-128-16,3 0 128 0,0 0-144 0,3-2 144 16,2 0-160-16,2-1 160 0,2 0-144 0,0-1 144 15,2-1-128-15,0-2 128 0,2-3-128 0,1-1 128 16,1-3-128-16,-1-1 128 0,1-2 0 0,1-3 0 15,0 0 0-15,-1-3 128 0,0-3 0 0,-1-1 0 16,0 0 0-16,-2-1 0 0,0-1 0 0,0 1 0 16,-2 1 0-16,1 1 0 0,-2 1 144 0,0 3 48 15,0 0 0-15,-3 1 0 0,-1 6 32 0,0 0 16 0,0 0 0 0,0 0 0 16,0 0-224-16,4 9-144 0,-2 2 192 0,1 4-192 16,-1 1 0-16,0 4 0 15,0 3 0-15,-1 4 0 0,0 4 0 0,-1 6 0 16,-1 3 0-16,-2 3 0 0,-1 4 0 0,-1 4 0 15,1 3 0-15,2 0 0 0,-3-1 0 0,3 2 0 16,0 0 0-16,0 0 0 0,1-3 0 0,-1-2 0 0,1-3 0 16,0-2 0-16,-1-1 0 0,0-5 0 15,0-4 0-15,1-4 0 0,-3-5 0 0,0-3 128 0,-2-4-128 0,0-4 160 16,-2-2 0-16,-2-5 0 16,-2-3 0-16,-1-4 0 0,-1-3 128 0,-3-4 32 0,-1-5 0 0,0-4 0 15,-1-5 48-15,1-4 16 0,0-4 0 16,2-1 0-16,3-4-112 0,4 0-16 0,4 1 0 15,4-1 0-15,4 0-256 0,6 0 0 0,4-1 128 0,7 1-128 16,4 2 0-16,6 1-304 0,3 1 64 0,1 3 16 16,0 3-368-16,0 3-80 0,0 5-16 0,-1 3 0 15,-1 3-1344-15,-2 3-272 0,-3 5-48 0</inkml:trace>
  <inkml:trace contextRef="#ctx0" brushRef="#br0" timeOffset="36403.86">2173 6899 28559 0,'0'0'2544'0,"1"-5"-2032"16,2-4-512-16,1-1 0 0,0-1 512 0,3 1 16 15,2 0 0-15,0 1 0 0,2 1-96 0,1 0-32 16,1 1 0-16,0 3 0 0,-1 2 112 0,0 1 0 15,-1 3 16-15,0 1 0 0,-2 3-336 0,-1 2-192 16,-3 5 192-16,-2 1-192 0,-5 1 256 0,-1 3-64 0,-3 2-16 0,-3 2 0 16,-2 2 0-16,-2 2 0 0,-4 2 0 0,2-3 0 15,-1-1-32-15,3-2 0 16,3-2 0-16,0-3 0 0,1-3 304 0,3-1 48 0,0-2 16 0,3-3 0 16,2-3 192-16,1-5 64 0,5 5 0 0,1-3 0 15,1-1-496-15,2-1-80 0,5-1-32 0,2 0 0 16,4-1-160-16,4-2 0 0,3 0 0 0,2-1-176 0,2 2 176 0,1-1 0 15,-1-2-144-15,-4 2 144 0,-1-1-208 0,-2 1 16 16,-1 0 16-16,-4-2 0 16,-2 0-2272-16,-1-2-464 15,-3 0-96-15</inkml:trace>
  <inkml:trace contextRef="#ctx0" brushRef="#br0" timeOffset="36841.55">2210 6540 24879 0,'-6'-5'2208'0,"1"1"-1760"16,-1 2-448-16,0-1 0 0,-2 2 640 0,-1 1 32 15,-1 0 16-15,-1 2 0 0,-1 3 16 0,-1 3 0 16,-1 3 0-16,-2 2 0 0,-1 2 176 0,-2 4 32 16,-2 3 16-16,0 3 0 0,-3 3-112 0,-1 4-32 0,1 4 0 0,2 3 0 15,0 2-352-15,3 4-80 0,1 3-16 0,4 1 0 16,2 2-336-16,3-2 144 15,3 2-144-15,4-3 0 0,3-4 272 0,4-2-48 0,2 0-16 16,5-3 0-16,3 0 176 0,3-4 16 0,6-2 16 0,3-2 0 16,2-1-80-16,1-5-16 15,3-3 0-15,2-3 0 0,1-6-192 0,3-3-128 0,4-4 160 0,4-4-160 16,1-4 128-16,4-4-128 0,2-8 0 0,-3-5 144 16,-2-9-144-16,-1-5 160 0,-1-6-160 0,-3-8 160 15,-3-7-160-15,-2-5 0 0,-4-6 0 0,-6-5 128 16,-4-6-128-16,-7-1 0 0,-4-2-160 0,-9 2 160 15,-7 2 0-15,-7 6 240 0,-3 7-32 0,-6 6 0 0,-5 6 688 0,-3 6 128 16,-5 6 16-16,-2 6 16 0,-3 6-528 0,-4 6-96 16,-3 4-32-16,-3 8 0 0,-6 4-400 0,2 5 0 15,-1 7-144-15,3 4 144 0,2 5-288 0,3 4 48 16,1 2 16-16,2 4 0 16,3 5-1920-16,3 2-384 0,3 1-80 15,7 1-9520-15,6-2-1904 0</inkml:trace>
  <inkml:trace contextRef="#ctx0" brushRef="#br0" timeOffset="37546.15">3665 6496 12895 0,'-3'-13'1152'0,"2"8"-928"0,-2 1-224 0,1-2 0 15,1 2 3824-15,1 4 720 0,0-4 128 0,0 4 48 16,-4-2-3232-16,-2 1-640 0,0 2-128 0,-3 2-16 15,-1 3 192-15,-1 3 32 0,-3 7 16 0,-2 3 0 16,0 3-144-16,0 3-32 0,0 3 0 0,-1 3 0 16,1-1-304-16,1 3-64 0,0 3-16 0,3 0 0 15,2-1-256-15,2-1-128 0,4-2 0 0,3-1 128 16,1-1-128-16,3-1 0 0,4-2 0 0,0-3 0 16,3-3 0-16,2-3 0 0,4-1-128 0,1-5 128 0,2-3 0 0,2-4 0 15,1-4-144-15,4-3 144 0,0-3 0 0,2-6 0 16,3-6-128-16,1-4 128 0,1-5-288 0,-1-4 0 15,-1-2 0-15,-4 0 0 16,-1-1-96-16,-4 5-32 0,-3 0 0 0,-3 4 0 0,-4 3 416 0,-3 5 0 16,-3 4 0-16,-1 3 128 0,-2 4 256 0,-3 5 48 15,0 0 16-15,0 0 0 0,-4 7 64 0,-1 2 32 16,1 2 0-16,0 3 0 0,1 3-368 0,1 1-176 16,0 2 160-16,1 0-160 0,1-1 0 0,1-1 0 15,2 1 0-15,1 0 0 0,1-2 0 0,1 0 0 16,3-2 0-16,0-2 0 0,2-2 0 0,0-3 0 0,1-2 0 0,1-3 0 15,2-2 0-15,0-3 0 16,3-4 0-16,-2-2 0 0,3-3 0 0,1-4 128 0,-1-3-128 16,2-4 0-16,0-3 0 0,0-1-256 0,1 0 16 0,-3 0 16 15,0 3 32-15,-5 4 16 0,-2 3 0 0,-2 3 0 16,-2 3 176-16,-3 3 144 0,-5 7-16 0,0 0-128 16,0 0 368-16,0 0-48 0,0 7 0 0,0 2 0 15,0 3-64-15,-1 2 0 0,-1 1-16 0,1 3 0 16,1 0-112-16,1-1 0 0,2 1-128 0,0-2 192 15,2 0-192-15,0-1 0 0,1 1 0 0,0-3-160 0,1-2 160 0,1-1 0 16,-1-3 0-16,2 0 0 0,-1-3-256 0,1-1 16 16,2-2 16-16,-1-2 0 15,-1-3-1344-15,4-3-272 16,1-4-48-16</inkml:trace>
  <inkml:trace contextRef="#ctx0" brushRef="#br0" timeOffset="37687.86">4388 6508 11055 0,'-21'-15'480'0,"12"9"112"16,-2-2-464-16,0 1-128 0,0 1 0 0,2-1 0 0,1 1 6352 0,2 0 1264 16,0 1 240-16,2 1 48 0,1 1-6496 0,3 3-1408 15,0 0 0-15,0 0-256 16,7 1-576-16,3 1-96 0,2 2-32 0,2 0-9936 16,-1 0-2000-16</inkml:trace>
  <inkml:trace contextRef="#ctx0" brushRef="#br0" timeOffset="38047.99">4620 6415 23951 0,'0'0'2128'0,"0"0"-1696"0,0 0-432 0,0 0 0 16,0 0 2672-16,0 0 448 15,0 0 80-15,0 0 32 0,0 9-1808 0,0 2-352 0,0 1-80 0,1 5-16 16,1 5-176-16,1 1-32 16,-2 2-16-16,2 3 0 0,-1 1-368 0,0 1-64 0,1 0 0 0,1 0-16 15,-2 2-304-15,2 0 160 0,2-1-160 0,-1-1 128 16,1-3-128-16,1 0 0 0,3-2 0 0,1-3 128 15,0-2-128-15,4-3 0 0,-3-2 0 0,2-2 0 0,0-4 0 0,1-4 0 16,-3-3-176-16,2-3 176 0,-1-2-144 0,0-5 144 16,1-4-160-16,-1-2 160 0,0-4-384 0,0-2 0 15,0-3 16-15,1-2 0 0,-3 0 96 0,0 1 16 16,-1 0 0-16,-1 5 0 0,0 2 256 0,-1 4 0 16,-3 2 0-16,0 3 0 0,-5 8 192 0,0 0 32 15,0 0 16-15,0 0 0 0,0 0 32 0,3 7 16 16,-1 2 0-16,1 2 0 0,-2 1-48 0,1 1-16 15,0 0 0-15,1 1 0 0,1 1-224 0,-2-1 0 16,1 0 0-16,2 0 0 0,-1-2 0 0,1 0 0 16,1-2 0-16,1-2 0 0,-1 1-160 0,2-1 160 15,2-1-128-15,1-3 128 16,0-2-704-16,2-1-48 0,1-1-16 0,3-3-11456 0,-1-4-2288 0</inkml:trace>
  <inkml:trace contextRef="#ctx0" brushRef="#br0" timeOffset="38220.6">5058 6376 27647 0,'-16'-9'2448'0,"-1"-1"-1952"0,-1 0-496 0,0 0 0 16,2 2 2912-16,2 0 480 0,-1 0 112 0,2 1 16 15,1 3-2880-15,1 0-640 0,3 0 0 0,1 3 0 16,0 1-416-16,7 0-64 16,-3 6-16-16,-3 0 0 0,3 2-2496 15,0 3-496-15,0 2-96 0</inkml:trace>
  <inkml:trace contextRef="#ctx0" brushRef="#br0" timeOffset="38361.18">4546 6678 28559 0,'-14'-6'1264'0,"8"3"272"0,0 0-1232 0,0 1-304 15,6 2 0-15,-4-2 0 0,4 2 2544 0,0 0 448 16,0-5 80-16,0 5 32 0,6-4-2352 0,4 1-480 16,2-2-80-16,4 4-32 0,2 0-160 0,7 1-176 15,2 0 48-15,5 1 0 0,3-2-144 0,3-1-32 16,-1 0 0-16,4-1-11328 15,2 0-2256-15</inkml:trace>
  <inkml:trace contextRef="#ctx0" brushRef="#br0" timeOffset="39065.11">5614 6588 19343 0,'0'0'848'0,"0"0"192"0,-4-3-832 0,-3-1-208 16,1 1 0-16,-1 1 0 0,-1 1 3152 0,-1 1 592 15,-3 1 112-15,-1 2 32 0,-1 2-2224 0,-2 2-448 0,1 2-96 0,-1 3-16 16,-2 5-304-16,1 0-64 0,1 3-16 0,2 1 0 15,2 1-480-15,2 1-112 0,2 0 0 0,2 0-128 16,3-1 0-16,3 0 0 0,2-1 0 0,4-2 0 16,2-3 0-16,3 0 0 0,3-3 0 0,3-1 0 15,3-2 0-15,4-3 0 0,4-3 0 0,2-2-144 16,2-2-48-16,1-3 0 0,0-4 0 0,-3-3 0 16,2-3-64-16,0-3-32 0,1-4 0 0,-1-3 0 15,-1-4-96 1,-4 1-32-16,-1 0 0 0,-5 1 0 0,-5 4 416 0,-4 4 0 0,-4 1 0 0,-4 4 0 15,-4 1 496-15,-3 4 16 0,-3 1 16 0,-3 4 0 0,-5 2 80 0,-1 2 16 16,-3 5 0-16,0 0 0 0,-2 3-400 0,1 2-80 16,2 3-16-16,-2 0 0 0,2 2-128 0,3 1 0 15,2 1 0-15,1 1 0 0,1 0 0 0,2-2 0 16,4-1-128-16,2-2 128 0,2 0 0 0,2-3-144 16,1-2 144-16,3-2 0 0,-1-1 0 0,3-3 0 15,0-1 0-15,2-2 0 0,1-4 0 0,2 0 0 16,1-2 0-16,3-4 0 0,-4-3 128 0,3-1-128 15,1-2 0-15,-1 1 144 0,0-1-144 0,-2 0 0 16,-2 2-160-16,-2 3 160 0,-1 1 0 0,-3 3 0 16,0 2 0-16,-6 4 0 0,0 0 0 0,0 0 0 15,4 7-160-15,0 2 160 0,-1 1 0 0,-1 1 0 16,0 2 0-16,2 0 0 0,-1 1-128 0,0 0 128 0,2-1 0 0,1 0 0 16,2-1 0-16,1-1 0 15,1-1-144-15,2-1 144 0,1-3 0 0,2 0 0 16,0-3 0-16,0-2 0 0,1-2 0 0,2-2 0 15,0-4 0-15,-1-3 0 0,0-2 0 0,-1-3 0 0,1-5 128 0,0-4-128 16,1-5 0-16,0-4 128 0,-2-4-128 0,-1-3 0 0,0-1 0 16,-3-2 0-16,-2 0 0 0,-4 2 0 0,0 3 496 0,-3 2 0 15,-2 6 0-15,-1 2 0 0,-1 4 272 0,-1 4 64 16,-1 4 16-16,-2 2 0 0,0 3-464 0,0 5-80 16,-1 1-32-16,-2 5 0 0,-1 3-128 0,0 3-16 15,2 5-128-15,-2 5 192 0,1 3-192 0,2 4 0 16,0 3-144-16,2 3 144 0,0 4-144 0,2 2 144 15,2 0-128-15,1 1 128 0,0 0 0 0,2 1-160 16,0 0 160-16,2-1 0 0,1-2 0 0,2-2-128 16,0-3 128-16,1-3 0 0,-1-3-352 0,0-2-16 15,0-3 0-15,2-3 0 16,0-3-1984-16,2-4-400 0,2-5-64 16</inkml:trace>
  <inkml:trace contextRef="#ctx0" brushRef="#br0" timeOffset="39284.46">7346 6772 14735 0,'0'0'1312'0,"0"0"-1056"16,-4 6-256-16,2 1 0 0</inkml:trace>
  <inkml:trace contextRef="#ctx0" brushRef="#br0" timeOffset="39769.51">7306 6791 12895 0,'-1'-12'576'0,"1"6"112"0,-1-5-560 0,-1-2-128 0,-1-3 0 0,1-1 0 0,1-5 3760 0,2-5 720 16,0-4 128-16,1-3 48 0,1-2-3184 0,0-1-640 15,1-2-128-15,1 1-32 16,-2 0-176-16,0 4-48 0,1 2 0 0,-2 4 0 0,0 2 704 15,0 3 144-15,0 4 32 0,-2 5 0 0,0 3-304 0,0 3-48 16,0 4-16-16,0 4 0 0,0 0-496 0,-2 9-96 16,0 2-32-16,0 3 0 0,-1 5-192 0,-1 2-144 15,1 5 192-15,-1 4-192 0,-2 2 160 0,2 2-160 16,0 2 128-16,2 0-128 0,1 1 0 0,1-1 0 16,2-1 0-16,4-2 0 0,-1-2 0 0,1-3 0 15,0-4 0-15,2-2 0 0,0-4 0 0,2-1 0 16,0-5 0-16,1-3 0 0,1-4-128 0,2-1 128 15,1-4 0-15,1-4 0 0,-3-2 0 0,2-4 0 16,3-2 0-16,1-5 0 0,-4-4-224 0,0-1 32 0,0-2 0 0,-1 0 0 16,-1 1 0-16,0 2 0 15,-3 3 0-15,0 4 0 0,-3 3 192 0,-2 3 0 0,-1 4 0 0,-4 4 0 16,0 0 0-16,0 0 0 0,1 9 0 0,0 3 0 16,-1 1 0-16,1 4 0 15,-1 0 0-15,1 2 0 0,1 0 0 0,2 0 0 0,1 2 0 0,3 0 0 16,-2-2 0-16,2-2 0 0,1 0 0 0,0-3-144 15,3-2 144-15,0-3 0 0,2-1-144 0,0-3 144 16,2-2 0-16,-1-3 0 16,1-3 0-16,0-3 0 0,2-5 0 0,-1-4 0 0,1-1 0 0,-2-4 0 15,1-4 0-15,-3-1 192 0,-3-4-64 0,-1-1 0 0,-3 0 48 0,-4 0 0 16,-3 2 0-16,-3 3 0 16,-3 4 160-16,-3 4 48 0,-3 1 0 0,-2 3 0 15,-2 2 16-15,-3 2 16 0,-1 4 0 0,-1 2 0 16,0 5-416-16,-1 1-176 0,-1 0 16 0,2 4 0 15,3 2-320-15,1 2-64 0,1 2-16 0,2 2 0 16,3 4-1760-16,3 2-368 0,2 1-64 0,5 1-8384 16,3-2-1664-16</inkml:trace>
  <inkml:trace contextRef="#ctx0" brushRef="#br0" timeOffset="40129.39">8366 6459 33119 0,'0'0'1472'0,"0"0"288"0,-3-4-1408 0,-1-1-352 15,-2 1 0-15,-2 1 0 0,0-2 960 0,-4 2 128 0,-3 1 32 0,-1 1 0 16,-2 1-48-16,-1 2-16 16,-1 1 0-16,-2 3 0 0,0 0-560 0,0 2-112 0,1 1-32 0,1 2 0 15,1 2-352-15,2 2 144 16,1 2-144-16,3 1 0 0,2 0 0 0,3 0 0 16,2-2 0-16,1 1 0 0,3-2-272 0,2 1 32 0,2-2 16 0,4-2 0 31,0-1-240-31,3-2-48 0,2-1-16 0,1-2 0 0,0-4 256 0,3-1 48 15,0-3 16-15,3-1 0 0,0-3 208 0,2-2 0 0,-1-3-160 0,2-1 160 0,-1-2 0 0,-1 0 0 16,0 0 0-16,-2-2 0 0,-2 1 0 16,-3 2 0-16,-2 2 0 0,-1 2 0 0,-3 2 256 0,-1 2-48 15,-5 5 0-15,0 0 0 0,0 0 112 0,0 0 0 16,0 5 16-16,0 3 0 16,0 2-336-16,1 2 144 0,0 3-144 0,1 1 0 15,1-1 0-15,3 2 0 0,1-2 0 0,2-1-144 16,2 1 0-16,3-3 0 0,1 0 0 0,3-2 0 15,0-2-560-15,5-3-128 0,2-2 0 0,2-2-16 16,1-3-2352-16,1-3-448 0,2-2-112 0</inkml:trace>
  <inkml:trace contextRef="#ctx0" brushRef="#br0" timeOffset="40488.94">8935 6483 9215 0,'0'-18'816'0,"-1"10"-656"16,-2-1-160-16,-2 0 0 0,-1-2 4208 0,-3 3 800 16,-2 0 176-16,-2 1 16 0,-2 2-2208 0,-1 2-448 15,-3 1-96-15,-1 4-16 0,-2 0-1152 0,1 3-256 16,-1 3-32-16,2 2-16 0,-1 1-448 0,1 2-80 15,0 2-32-15,2 3 0 0,2 2-240 0,2 1-48 16,4-1-128-16,1-1 192 0,3 1-192 0,3 1 0 16,2-1 0-16,2-1 0 0,2-2 0 0,3-1 0 0,2-2 0 0,2-1 0 15,2-2 0-15,2-2 0 16,1-4 0-16,3-1 0 0,1-3 0 0,0-2 0 0,2-4 0 0,2-2 0 16,1-6 160-16,-1-4-160 0,-1-5 160 0,0-8-160 15,-1-5 0-15,-1-5 0 0,0-1 0 16,-1-3-160-16,-1-3 160 0,-5 1 0 15,-2 0 0-15,-2 3 0 0,-4 3 352 0,-3 6 96 0,-2 4 32 0,-2 5 0 16,-1 6 464-16,-1 3 80 0,0 4 32 0,-1 4 0 0,-1 4-544 0,-1 4-96 16,1 3-32-16,0 6 0 0,0 3-384 0,0 5 0 15,2 2 0-15,1 6 0 0,-1 2-208 0,2 4 80 16,2 2 128-16,0 1-208 0,1 1 208 0,2 0-176 16,2 0 176-16,1-1-160 0,2 0-64 0,1 0-16 15,1-1 0-15,0-2 0 16,0-4-2064-16,0-2-432 0,-3-1-80 0</inkml:trace>
  <inkml:trace contextRef="#ctx0" brushRef="#br0" timeOffset="41242.25">4453 7613 25791 0,'-2'-6'2304'0,"1"-2"-1856"0,0 0-448 0,-1 2 0 16,2-1 1792-16,2 1 256 0,-2 2 48 0,0 4 16 15,0 0-1152-15,0 0-208 16,1 4-48-16,2 4-16 0,-1 3 0 0,-1 5 0 0,1 2 0 0,-1 4 0 16,0 4-352-16,-1 1-64 0,1 3-16 0,-1 3 0 15,3 2-112-15,-2 1-16 0,0 1-128 0,1-2 192 16,-1 0-192-16,2-1 128 0,0-1-128 0,-1-2 0 16,2-3 0-16,1-1 0 0,-4-4 0 0,1-2 0 31,-1-4-400-31,1-2-80 0,-1-4-16 0,0-2 0 15,-1-9-976-15,0 0-192 0,0 0-32 0,0 0-8528 0,-3-7-1696 0</inkml:trace>
  <inkml:trace contextRef="#ctx0" brushRef="#br0" timeOffset="41491.05">4436 7654 32591 0,'-8'-30'1440'0,"5"16"304"16,0-3-1392-16,-1-1-352 0,1-2 0 0,2 1 0 0,2 0 1200 0,4 1 160 0,-1 0 48 0,4 2 0 16,2 0-464-16,3 2-96 15,2 2-16-15,3 2 0 0,3 0-320 0,2 5-64 16,0 1 0-16,1 3-16 0,1 2-176 0,0 4-48 15,-3 1 0-15,-3 3 0 0,-2 2-208 0,-3 2 0 16,-2 2 0-16,-2 1 0 0,-3 1 144 0,-3 1-144 16,-4 3 128-16,-4 0-128 0,-5-1 192 0,-2 0-64 15,-3-2 0-15,-1-1 0 0,-3 0 32 0,0 0 0 0,0-3 0 0,0-1 0 16,-1 0 64-16,3-2 16 0,-1-2 0 0,3 0 0 16,-1 0-112-16,3 0 0 0,2-1-128 0,1 0 192 15,-2 1-352-15,1 1-80 0,1 0-16 0,2 1 0 31,1 2-2192-31,1 3-448 0,0 0-96 0</inkml:trace>
  <inkml:trace contextRef="#ctx0" brushRef="#br0" timeOffset="42085.18">4948 8082 11055 0,'0'0'976'0,"0"0"-784"0,-4-4-192 0,1 0 0 0,0 1 3136 0,3 3 576 0,-4-4 112 0,-1 1 16 0,-2 1-1984 0,0 1-416 16,-1 1-80-16,0 1-16 0,2 2 48 0,-2 2 0 16,-1 1 0-16,0 3 0 0,0 2-528 0,1 2-96 15,-1 2-32-15,1 0 0 0,0 4-192 0,2-2-32 16,0 1-16-16,2-1 0 0,2 1-304 0,1-1-64 15,1-1-128-15,2 1 192 0,2 0-48 0,1-1-16 32,1-2 0-32,2-1 0 0,1-2 64 0,1-1 16 0,2-2 0 0,1-3 0 0,1-2-208 0,3 0 144 15,0-2-144-15,2-2 128 0,1-3-128 0,0-1-192 16,-1-4 32-16,0-2 16 16,1-3-2864-16,2-3-560 0</inkml:trace>
  <inkml:trace contextRef="#ctx0" brushRef="#br0" timeOffset="42414.27">5111 8132 11055 0,'-5'-10'480'0,"5"10"112"0,-1-6-464 0,0-1-128 0,1 1 0 0,1 0 0 16,0 1 4336-16,-1 5 848 0,3-6 160 0,3 2 32 16,-2 0-3232-16,3 2-656 15,0 2-128-15,2 1-16 0,1 2-816 0,1 1-144 0,2 1-48 0,-1 3 0 31,-2 3-128-31,1 2-16 0,-1 2-16 0,0 0 0 0,-1 2-16 0,-1-1 0 0,-2 1 0 0,0-1 0 0,-2 1 16 0,-1-1 0 16,0-1 0-16,0 1 0 0,-2-2 16 0,-1-2 16 16,-1 0 0-16,0-3 0 0,0-2 192 0,1-7 48 15,0 0 0-15,0 0 0 0,0 0 144 0,0 0 48 16,-5-5 0-16,3-1 0 0,-1-3-160 0,1-2-32 16,1-3 0-16,-1-3 0 0,2 0-160 0,2-2-32 15,0-1-16-15,1 0 0 0,0 2-240 0,3 0-128 16,-1 3 128-16,1 1-208 0,-1 2 208 0,1 2-192 15,0 2 192-15,1 1-192 0,1 0 16 0,-1 3 16 16,1 1 0-16,1 0 0 16,1 2-1264-16,-2 1-256 0,0 1-48 0,1 2-10304 15,0 0-2048-15</inkml:trace>
  <inkml:trace contextRef="#ctx0" brushRef="#br0" timeOffset="42554.87">5498 8138 23039 0,'0'0'2048'0,"0"0"-1648"0,0 0-400 0,0 0 0 16,0 0 2688-16,0 0 448 16,-5 3 80-16,5-3 32 0,0 0-2416 0,0 0-464 0,0 0-112 0,0 0 0 15,0 0-1744-15,0 0-352 0</inkml:trace>
  <inkml:trace contextRef="#ctx0" brushRef="#br0" timeOffset="45656.82">6039 7865 9215 0,'0'0'400'0,"-5"0"96"0,0 0-496 0,-1 0 0 0,2-1 0 0,0 0 0 15,4 1 3088-15,0 0 528 0,-6-1 96 0,6 1 32 16,0 0-1360-16,0 0-272 0,-5-1-48 0,5 1-16 15,0 0-544-15,0 0-112 0,0 0-32 0,0 0 0 16,0 0-560-16,0 0-112 0,0 0-32 0,0 0 0 16,8 0-304-16,2 1-64 0,2-1-16 0,5 0 0 0,2-1-272 0,0 1 128 15,2 0-128-15,1-1 0 0,0-2 128 16,1 1-128-16,3 1 0 0,-2-1 0 0,-1-3 0 0,1 3 0 16,0 0 0-16,-1 0 0 0,-2 1 128 0,0 1-128 15,-2-1 0-15,-1 1 0 0,-2 0 0 0,-2 1 0 16,-2 1-160-16,-2-1 160 15,-1 0-640-15,-2 0-16 16,-7-1 0-16,0 0 0 0,0 0-288 0,0 0-48 0,0 0-16 0,0 0 0 16,-4 6-1168-16,1-2-224 0,-5 1-48 0,0-1-9456 0</inkml:trace>
  <inkml:trace contextRef="#ctx0" brushRef="#br0" timeOffset="45891.23">6074 8059 11967 0,'0'0'528'0,"0"0"112"0,0 0-512 0,0 0-128 0,0 0 0 0,0 0 0 16,0 0 3856-16,0 0 752 15,0 0 128-15,0 0 48 0,8 3-2704 0,2-2-544 0,1 0-96 16,2-1-32-16,2 0-720 0,2 0-160 0,-1-1-16 0,3 0-16 16,2-1-240-16,1 0-32 0,1-1-16 0,1 1 0 15,1-1-208-15,2 0 176 0,-2 0-176 0,0 0 160 16,0 2-160-16,-2 0 0 0,-1-1 0 0,-4 1 0 31,-1-1-2672-31,-4 1-464 0,-2 0-80 0</inkml:trace>
  <inkml:trace contextRef="#ctx0" brushRef="#br0" timeOffset="46268.02">6389 7706 26719 0,'0'0'2368'0,"-4"-3"-1888"16,-1 0-480-16,0 1 0 0,1 0 1344 0,4 2 192 0,0 0 16 0,0 0 16 16,-7 2-544-16,3 1-128 0,4-3 0 0,-3 6-16 15,0 0-192-15,3 2-48 16,2 1 0-16,0 0 0 0,2 2-368 0,3-2-80 16,2 1 0-16,0 0-16 0,4 0-48 0,1-1 0 15,3-2 0-15,2-1 0 0,2 1-128 0,0-1 0 16,4-1 0-16,-1-2 128 0,0-1-128 0,1-1 0 15,-2-2 0-15,0 0 0 0,-1-1 0 0,-1 0 0 0,-2-2 0 0,-2 1 0 16,-1 1-160-16,-3 0 160 0,-2 0-208 0,-1-1 80 16,-5 2 128-16,-5 1 0 15,0 0 0-15,0 0 0 0,0 0 128 0,0 0 0 0,-3 8 0 0,-3 2 0 16,0 1 128-16,-3 1 48 0,-2 3 0 0,-1 2 0 16,-1 2 16-16,-2 3 16 0,1 2 0 0,-2 1 0 15,-2 3-192-15,0-1-144 0,1 1 192 0,0-2-192 16,2-1 0-16,0-2 0 0,1-1 0 0,3-2 0 0,4-2-272 0,-2-3-64 15,1-2-16-15,2-1 0 16,1-1-2592-16,2-2-528 16</inkml:trace>
  <inkml:trace contextRef="#ctx0" brushRef="#br0" timeOffset="46971.38">7399 7443 29487 0,'-2'-4'2624'16,"-1"1"-2112"-16,3 3-512 0,0 0 0 0,0 0 752 0,0 0 32 15,0 0 16-15,-3 6 0 0,-2 1-240 0,1 3-48 16,1 2-16-16,-2 5 0 0,1 0-48 0,-1 3-16 16,1 1 0-16,0 8 0 0,-1 0-256 0,2 1-48 15,0-1-128-15,-1-2 192 0,1-2-64 0,1 0-128 16,0-2 176-16,0-2-176 0,1-3 192 0,1-1-192 15,0-3 192-15,0-2-192 0,0-3 576 0,0-2 16 16,0-7 0-16,0 0 0 0,0 0-32 0,0 0-16 16,0 0 0-16,0 0 0 0,5-8-224 0,0-1-64 15,2-2 0-15,1-1 0 0,-1-1-256 0,2-3 160 16,3 0-160-16,0 1 128 0,1 0-128 0,2 1 0 16,1 1 0-16,1 1-176 0,0 1 176 0,1 3-208 0,-3 1 80 0,0 5 128 15,-2 1-192-15,0 2 192 0,0 4-192 0,-1 1 192 16,-2 1-160-16,-1 2 160 15,0 0 0-15,-1 2-144 0,-3 0 144 0,-1 2 0 0,0-2 128 16,-3 0-128-16,-2 0 176 0,-1 0-48 0,-2-2 0 16,-1 1 0-16,-3-1 112 0,-1 0 16 0,-1-1 0 0,-1-1 0 15,-1 0 0-15,-2-3 16 0,-1 0 0 0,-2-2 0 16,-2 0-144-16,2-1-128 16,-1-2 144-16,3-1-144 0,0-1-256 0,3-2-128 0,4-1-48 0,1-2 0 15,1-3-1584-15,5-2-320 0,6-2-64 0,4-3-8656 16,5-2-1728-16</inkml:trace>
  <inkml:trace contextRef="#ctx0" brushRef="#br0" timeOffset="47301.57">7751 7550 5519 0,'0'0'496'0,"7"5"-496"16,0-1 0-16,-2 2 0 15,1 1 4080-15,-3 2 720 0,0 1 128 0,1 1 48 0,-3 1-2272 0,0 1-448 16,-1 2-80-16,-1 0-32 0,-2 1-544 0,1 0-128 16,0 1 0-16,1-1-16 0,0-1-688 0,1 0-144 15,0-2-32-15,2-1 0 0,1-1-160 0,1 0-48 16,0-1 0-16,0-1 0 0,3-3-128 0,1 0-48 15,2-3 0-15,1-2 0 0,0-2-208 0,1-1 176 16,0-2-176-16,0-3 160 0,1-1-160 0,-1-2 128 16,0-4-128-16,0-2 128 0,2-2-128 0,-4-2-256 15,-3-1 64-15,0-1 16 0,-1 1 176 0,0 3-208 16,-2 0 80-16,0 3 128 0,-2 3 0 0,0 1 0 0,-1 3 0 0,-1 8 128 16,0 0 48-16,0 0 0 0,0 0 0 0,0 0 0 15,0 0 16-15,-2 6 0 0,1 2 0 0,-1 2 0 16,-1 1-64-16,2 2 0 0,0 2 0 0,1 0 0 15,0 0-128-15,0 1 0 0,1 0 144 0,2 0-144 16,0-2 0-16,2-1 0 0,-1-2 0 16,1-1 0-16,1-2-192 0,1-2 64 0,2 0 0 0,0-4 0 31,3 0-1616-31,3-2-320 0,0-2-64 0,2-2-8960 0,2-4-1792 0</inkml:trace>
  <inkml:trace contextRef="#ctx0" brushRef="#br0" timeOffset="48020.53">8402 7531 27583 0,'-10'-6'1216'0,"5"4"256"0,-1 0-1168 0,-1-2-304 16,2 2 0-16,-2 0 0 0,-2 0 1120 0,-1 2 160 16,0 2 48-16,0 1 0 0,-2 2-16 0,1 2 0 15,0 3 0-15,0 1 0 0,-1 3-400 0,1 0-80 16,0 2 0-16,1 2-16 0,2 1-368 0,1 0-64 16,0 1 0-16,3-1-16 0,2 0-240 0,1-2-128 15,1-1 128-15,3-1-128 0,1-2 0 0,4-1 128 16,1-1-128-16,2-1 0 0,1-2 0 0,2-1 0 15,4-3 0-15,1-3-192 0,1 0-64 0,2-4 0 16,2-4-16-16,-1-2 0 16,-1-3-320-16,0-4-64 0,0-4-16 0,1-4 0 15,0-6-96-15,1-3-32 0,0-3 0 0,-1-4 0 16,-1-2 112-16,-3 0 32 0,-1 0 0 0,-3 1 0 0,-2 3 656 0,-2 1 192 0,-3 3 16 0,-3 6 0 16,-2 2 864-16,-1 5 160 0,-1 5 48 0,-1 3 0 15,-1 2-240-15,0 2-32 0,0 3-16 0,1 6 0 16,0 0-576-16,-5 4-112 0,0 2-32 0,-1 5 0 15,2 2-272-15,-2 5 0 0,1 4 0 0,-1 3 0 16,1 3 0-16,-1 3 0 0,1 2 0 0,0 1 0 16,2 1 0-16,0-2 0 0,1-1 0 0,1-1 0 15,1-3 0-15,0 0 0 0,0-2 0 0,1-3 0 16,1-3 144-16,1-3-144 0,0-4 0 0,1-2 144 0,-2-2-144 16,1-3 160-16,-3-6-160 0,0 0 160 0,0 0-160 15,0 0 192-15,6-1-192 0,0-2 192 0,-1-4-192 0,1-2 0 16,1-3 0-16,1-2 0 0,0-1-336 15,2-2 0-15,0-1 0 0,1 2 0 0,0 1 80 0,0-1 32 16,0 1 0-16,1 2 0 0,-2 2 224 0,-2 2 0 16,-1 2 0-16,-4 2-144 0,-3 5 144 0,0 0 0 15,0 0 128-15,0 0-128 0,0 0 128 0,0 0-128 16,0 0 128-16,0 0-128 0,-6 2 0 0,1 1 0 0,-1 0 0 0,0 3 0 16,-1-2 0-16,1 2 0 15,-2 0 0-15,1 2 0 0,1 0 0 0,0 1-160 16,1 1 160-16,0-1 0 0,1 2-160 0,2-1 160 0,-1 1-128 0,3 1 128 15,0 2-128-15,3-1 128 16,1-1-128-16,2-1 128 0,0-1-176 0,3-1 176 16,1-2-208-16,2 0 80 0,2-3 128 0,2-1-160 15,0-2 160-15,2-2-160 16,0-4-224-16,1-1-32 0,1-3-16 0,-1-1 0 16,-1-1-224-16,1 0-48 0,0-3-16 0,-2-2 0 15,-1 0 0-15,-2-1 0 0,-1 1 0 0,-2 0 0 16,-1 2 208-16,-2 1 64 0,-2 2 0 0,-2 3 0 0,-4 8 96 0,0 0 32 0,0 0 0 0,0 0 0 31,-7 6-240-31,-1 1-32 0,1 3-16 0,-1 1 0 0,0 1-800 16,1 1-144-16,-1 1-48 0</inkml:trace>
  <inkml:trace contextRef="#ctx0" brushRef="#br0" timeOffset="48615.8">9198 7297 20783 0,'2'-15'912'0,"0"8"208"0,2 0-896 0,-1-2-224 16,0-1 0-16,1 1 0 0,-1 0 2048 0,0 1 352 15,-2 0 80-15,0 1 16 0,-1 2-384 0,0 5-64 16,0 0 0-16,0 0-16 0,0 0-1008 0,0 0-192 0,-5 2-32 0,0 4-16 16,-2 1-288-16,0 4-64 15,1 4-16-15,-2 2 0 0,0 3-80 0,-2 1-16 0,1 3 0 0,1 0 0 16,0 3-128-16,1-1-16 15,1 2-16-15,1-1 0 0,2 1-160 0,1-2 0 0,1 0 0 16,1 1 0-16,1-4 0 0,2-1 0 0,0-1 0 0,3-3 0 16,1-2 0-16,1-2 0 0,0-2 0 0,2-1 0 15,1-3-448-15,1-3-32 16,2-1 0-16,3-4 0 0,0-4-544 0,2-2-96 16,0-5-32-16,1-1 0 0,1-5-448 0,-3-3-112 0,-1-2-16 0,-2-2 0 15,-1-2 560-15,-3 3 96 0,-1 1 32 0,0 2 0 0,-5 3 1408 0,-1 3 272 16,-1 2 64-16,0 3 16 0,-2 3 832 0,0 0 176 15,-1 6 16-15,0 0 16 0,0 0-672 0,0 0-128 16,-4 7-16-16,1 0-16 0,0 2-336 0,0 2-64 16,-1 4-16-16,1-1 0 0,0 1-256 0,0 1-48 15,1 0-16-15,1 1 0 0,0-1-192 0,1 0 0 16,1-1 0-16,2 0 0 0,2 0 0 0,-1-2 0 16,2-2 0-16,1-2 0 0,1-2-208 0,1-1-96 15,1-3-16-15,2-3 0 16,1-3-1952-16,1-3-400 0,2-2-80 0,0-5-12624 0</inkml:trace>
  <inkml:trace contextRef="#ctx0" brushRef="#br0" timeOffset="48740.87">9627 7236 33119 0,'-15'-14'1472'0,"8"8"288"0,-2-1-1408 0,0 2-352 16,1 1 0-16,-1-1 0 0,0 1 0 0,1 0 0 0,1 2 0 0,1 3 0 16,6-1-208-16,0 0-64 15,0 0-16-15,0 0 0 16,1 9-2352-16,2 1-480 0,3 1-80 0</inkml:trace>
  <inkml:trace contextRef="#ctx0" brushRef="#br0" timeOffset="49320.4">9635 7568 18655 0,'-4'14'832'0,"4"-6"160"0,0 0-800 0,0-1-192 0,0 1 0 0,0-1 0 0,0-1 1952 0,1 0 352 16,2-1 64-16,-3-5 0 0,0 0-144 0,0 0-48 16,7 4 0-16,-1-4 0 0,0-3-1120 0,2 0-224 15,0-1-64-15,1-1 0 0,1-1-384 0,1-2-64 16,1 0-32-16,0 0 0 0,0 0-288 0,0 0 128 15,0 2-128-15,-1 1 0 0,0 2 0 0,-1 2 0 16,-1 2 0-16,0 1-144 0,-2 2 144 0,1 3-208 16,0 0 80-16,0 0 128 0,0 2-160 0,2 0 160 15,-1 0 0-15,2-2-144 0,2 1 144 0,0-1 0 16,0-3 0-16,2-1 0 0,0-1 0 0,2-1 0 0,-1-1 0 0,1-3 0 16,-3-1 0-16,1-1 0 0,1-2 0 0,-2-2 128 15,-1-1-128-15,-1-2 128 16,-2-1-128-16,0-1 128 0,-3-2 0 0,-4 1 16 15,-2-1 0-15,-2 2 0 0,-2 1 144 0,-2 1 32 16,-1 1 0-16,0 2 0 0,0 4 64 0,-1 0 0 0,-1 3 16 0,1 2 0 16,-1 1-400-16,0 2 0 0,2 3 128 15,-1 0-128-15,2 1 0 0,0 1 0 0,2-1-192 0,1 3 192 16,1 0-192-16,2 0 192 0,1 0-160 0,1 0 160 16,0-1-192-16,2-2 192 0,1-2-208 0,0-2 80 15,1 0 128-15,0-1 0 0,1-4 0 0,1 0 0 16,-3 0 0-16,2-2 128 0,0-3-128 15,1 0 176-15,-3 0-176 0,3-1 160 0,0-1-160 0,0 2 160 16,-4-1-32-16,1 1-128 0,-2 3 192 0,-1-1-64 16,-3 5 208-16,0 0 48 0,0 0 0 0,0 0 0 15,-1 7-128-15,-1 3 0 0,0 2-16 0,-2 5 0 16,0 1-112-16,0 4-128 0,-2 2 176 0,0 5-176 16,-2 3 160-16,-1 2-160 0,-1 2 128 0,1 3-128 0,-1 3 0 0,3-1 128 15,0 1-128-15,2-1 0 0,0-3 0 0,2 0 128 16,1-3-128-16,0-2 0 0,-1-2 0 0,2-5 128 15,-1-5-128-15,0-3 0 0,0-4 320 0,-1-3 0 16,1-3-16-16,2-8 0 16,-5 2 272-16,-1-2 48 0,1-2 16 0,-2-3 0 0,2-1-400 0,-4-2-80 15,1-2-16-15,0-2 0 16,0-2-1520-16,0-1-304 0,0 1-64 0,1 0-18208 0</inkml:trace>
  <inkml:trace contextRef="#ctx0" brushRef="#br0" timeOffset="49554.82">10873 7424 15663 0,'0'0'1392'0</inkml:trace>
  <inkml:trace contextRef="#ctx0" brushRef="#br0" timeOffset="49852.8">11037 7371 5519 0,'12'-4'496'0,"-6"0"-496"0,-1 0 0 15,2-1 0-15,0-2 3616 0,0-1 624 0,1-2 128 0,0-1 32 0,-1-2-2400 0,0-2-464 16,0-1-112-16,-2-1-16 0,-1-2-192 0,2 0-32 16,-6 1-16-16,0 0 0 0,0-1-16 0,-3 2-16 15,-1-1 0-15,1 5 0 0,-2 2 80 0,-1 1 32 16,-1 2 0-16,1 3 0 0,-1 3-592 0,1 2-112 0,-1 3-32 16,-1 1 0-16,0 2-256 0,-2 4-64 15,-1 3-16-15,1 2 0 0,0 5-176 0,0 3 192 16,-1 5-192-16,0 4 192 0,1 2-192 0,1 4 0 0,0 3 144 15,2 2-144-15,0 1 0 0,2 1 0 16,0 1 0-16,2 0 0 0,1 1 0 0,1-1 0 0,1-2 0 0,0-1 0 31,0-3 0-31,0-1 0 0,1-4 0 0,0-1 0 0,0-3 0 0,0-4 0 0,-1-3 0 16,1-5 0-16,-2-1-144 0,0-4-48 0,-1-2-16 0,-2-3 0 31,0-2-1248-31,-1-3-240 0,-2-2-48 0,-1-3-16 16,-2-3-1504-16,0-3-320 0,-1 0-48 0</inkml:trace>
  <inkml:trace contextRef="#ctx0" brushRef="#br0" timeOffset="50464.17">10712 7746 25679 0,'-10'-15'1136'0,"7"8"240"0,1 1-1104 0,2 0-272 0,2-2 0 0,1 1 0 0,1 0 944 0,3 1 128 15,0 0 16-15,4 2 16 0,4-1-912 0,3 1-192 16,4-1 0-16,7 1 0 0,4-1-208 0,7-1 32 31,5-1 16-31,4 0 0 0,2-2 160 0,-1-2 0 0,0-1 0 0,-2-1 0 0,-1-2 0 0,-3 1 0 16,-4 0 0-16,-2 1-128 0,-5-1 128 0,-5 1 0 15,-4 1 0-15,-4 0 0 0,-5 0 160 0,-6 1 64 16,-3 1 16-16,-4 2 0 0,-3 2 784 0,-4-1 144 31,-3 3 48-31,-1 0 0 0,-2 2-32 0,-2 2 0 0,-3 1 0 0,1 1 0 0,-1 3-336 0,-2 1-64 16,0 2-16-16,2 2 0 0,0 0-336 0,2 2-80 16,1 1-16-16,-1 0 0 0,2 2-336 0,2 0 0 15,2-1 0-15,2 0 0 0,4-2 0 0,1-1 0 16,2-1 0-16,3 0-192 0,0-2-16 0,4 0-16 0,-1-2 0 0,3-3 0 15,1-2-64-15,2-1-16 0,2-1 0 0,1-4 0 32,2-1-80-32,1-3-32 0,0-1 0 0,0-2 0 0,0-2 32 0,-2-2 16 0,-1 2 0 0,-2 1 0 15,-3 1 368-15,-2 1 0 0,-1 1 0 0,-2 2 0 16,0 3 288-16,-6 5-32 0,0 0 0 0,0 0 0 16,0 0 128-16,0 0 32 0,0 0 0 0,1 8 0 15,-1 1-272-15,0 1-144 0,0 1 160 0,1 0-160 0,1 0 0 16,1 1 0-16,1 0 0 0,1-1 0 0,3-1 0 0,0-1 0 15,0 0 0-15,3-3 0 0,0 0 0 0,1-2 0 16,1 0 0-16,0-2 0 16,0-2 0-16,0-1 0 15,0-3 0-15,1-1 0 0,-1-2 0 0,1-1-192 0,3-3 192 0,-3-3-208 0,-1-1-64 0,-1 0-16 16,0-1 0-16,-1 1 0 0,-1 0 288 0,-1 2-192 31,-4 2 192-31,0 2-160 0,-2 2 352 0,-2 1 64 0,0 1 0 0,-1 5 16 0,0 0 240 0,0 0 32 16,0 0 16-16,-2 7 0 0,-1 1-384 0,0 2-176 15,-1 1 160-15,2 1-160 0,1 0 128 0,1 3-128 16,-2-1 0-16,1 1 144 0,1-2-144 0,1 0 0 0,1 0 0 0,0-1 0 16,0-2 0-16,2 0 0 15,0-2 0-15,2-1 0 16,-1-1-432-16,2-2-64 0,-1-1-16 0,1-2 0 16,3-2-2368-16,0-2-464 0,0-1-112 0</inkml:trace>
  <inkml:trace contextRef="#ctx0" brushRef="#br0" timeOffset="50605.23">11889 7227 23951 0,'-16'-16'1056'0,"10"9"224"0,-1 0-1024 0,-3 0-256 0,0-1 0 0,1 1 0 0,2 3 2832 0,0 0 512 15,3 0 112-15,4 4 0 0,0 0-2768 0,0 0-560 0,0 0-128 0,0 0 0 32,0 0-480-32,5 5-96 0,3 0 0 0,2 2-9856 15,2-1-1984-15</inkml:trace>
  <inkml:trace contextRef="#ctx0" brushRef="#br0" timeOffset="51137.42">12160 7169 17503 0,'0'0'768'0,"0"0"176"0,0 0-752 0,0 0-192 0,0 0 0 0,0 0 0 0,0 0 3712 0,0 0 704 31,-5 5 128-31,-1 3 48 0,1 2-2752 0,-1 3-560 16,0 2-96-16,0 4-32 0,0 2-480 0,-1 1-96 15,0 1-32-15,1 1 0 0,1 3-160 0,0 0-48 0,-1 3 0 0,2-1 0 0,1-2-160 0,1 1-48 16,2-3 0-16,1-1 0 0,1-2-128 0,1-2 0 15,2-3 0-15,1 0 128 0,0-3-128 0,1-1 0 32,2-2 0-32,1-2 0 0,1-3 0 0,2-3 0 0,2-2 0 0,0-3 0 15,-1-2-272-15,2-3 16 0,2-3 0 0,-1-2 0 32,2-1-160-32,-1-3-32 0,1 0 0 0,0-2 0 0,-2 0 192 0,0-1 48 15,-3 1 0-15,-2 3 0 0,1 1 208 0,-4 3 0 0,-1 1 0 0,-2 2 0 16,0 2 368-16,-6 6-48 15,0 0 0-15,0 0 0 0,0 0 96 0,0 0 16 0,-6 6 0 0,1 2 0 16,-1 0-240-16,0 2-32 0,0 1-16 0,-1 1 0 16,1 2-144-16,1 1 0 0,0 0 0 0,2 1 128 15,1-2-128-15,1 0 0 0,1 1 0 16,1-1 0-16,1 0 0 0,2 0 0 0,2-3-128 0,2-2 128 16,0 0 0-16,1-2 0 0,3-2-144 0,1-1 144 15,2-2-192-15,0-2 0 0,2-2 16 0,0-3 0 16,1-1-208-16,-1-3-64 0,0-2 0 0,-1-2 0 15,1-2-32-15,-1-1-16 0,0-3 0 16,-1-1 0-16,0-1 288 0,-3 2 48 0,-1 0 16 0,-3 4 0 0,-1 1 336 0,-1 3 80 16,-3 3 16-16,0 1 0 0,-2 1 432 0,-1 6 96 15,0 0 16-15,0 0 0 0,0 0-400 0,0 0-80 16,0 0-16-16,-2 8 0 0,-2 1-336 0,0 2 128 16,1 3-128-16,1-1 0 0,0 2 0 0,1-1 0 15,-1 1 0-15,4 1 0 0,0-1 0 0,0 1 0 16,0-2 0-16,1-1 0 0,2 0 0 0,0-1-192 15,2-1 192-15,1-1-192 16,-1-2-400-16,4 0-96 0,1-3-16 0,3 1 0 16,-1-2-2384-16,4-2-496 0</inkml:trace>
  <inkml:trace contextRef="#ctx0" brushRef="#br0" timeOffset="51497.21">12903 7524 32655 0,'-7'-10'1440'0,"7"10"304"0,-2-5-1392 0,0-1-352 15,1 0 0-15,1 6 0 0,0 0 624 0,0 0 48 0,0 0 16 0,0 0 0 16,0 0-240-16,5-2-32 0,3 2-16 0,0 3 0 16,-1 0-240-16,3 2-160 0,0 2 192 0,0 3-192 15,0 1 192-15,0 2-64 0,-1 3 0 0,-2 0-128 16,0 1 224-16,-2-1-64 0,0 1-16 0,-2 0 0 16,-2 0 48-16,-1-1 0 0,0 1 0 0,-1-2 0 15,0-2 16-15,-1-1 16 0,0-2 0 0,-1-2 0 0,1-3 112 0,2-5 32 16,0 0 0-16,0 0 0 0,0 0 256 0,0 0 48 15,0 0 16-15,0-5 0 0,1-2-288 0,2 0-48 16,0-3-16-16,0-1 0 0,2-4-112 0,0 0-32 16,1-1 0-16,0 0 0 0,2 1-32 0,0-1-16 15,0 1 0-15,-1 1 0 0,1 0-144 0,0 2 0 16,1 2 0-16,0 3 0 0,0-1-304 0,0 1 64 16,1 2 16-16,-1 2 0 15,2 0-1680-15,2 2-336 0,-1 1-64 0,1 3 0 16,0 0-1344-16,0 2-256 0</inkml:trace>
  <inkml:trace contextRef="#ctx0" brushRef="#br0" timeOffset="51731.54">13366 7603 13823 0,'0'0'608'0,"0"0"128"0,0 0-592 0,0 0-144 15,1-6 0-15,0 0 0 0,0 1 3264 0,1-2 640 16,0 0 112-16,0 1 16 0,-1-1-2112 0,2 1-448 0,-1-2-64 0,1 0-32 16,-1 1-304-16,0-1-64 15,-1-1-16-15,0 1 0 0,-1 2-320 0,0 0-64 0,-1 1-16 0,1 5 0 16,0 0-112-16,-5-2-32 0,-2 2 0 0,-2 2 0 15,-1 2-64-15,-2 4-32 0,-2 1 0 0,0 2 0 16,-1 2-32-16,2 1-16 0,0 2 0 0,2 0 0 16,1 1-176-16,2 0-128 0,3 1 144 0,1-2-144 15,1 0 192-15,4-1-64 0,1-1-128 0,4 0 192 16,2-2 0-16,2-4 0 0,2 1 0 16,3-1 0-16,3-3-64 0,1 0 0 0,5-3-128 15,-2-1 192 1,1-1-544-16,1-2-112 0,1-4-32 0,2-2-18928 0</inkml:trace>
  <inkml:trace contextRef="#ctx0" brushRef="#br0" timeOffset="54073.83">2139 9195 6447 0,'0'0'576'0,"0"0"-576"0,-5 3 0 0,-1-1 0 16,6-2 2976-16,-5 3 480 0,-1 0 112 0,2 0 16 16,4-3-1120-16,0 0-224 0,-5 5-32 0,5-5-16 0,0 0-656 0,0 0-128 15,0 0-16-15,0 0-16 0,0 0-608 0,0 0-112 16,0 0-16-16,8 1-16 0,1 0-352 0,1-1-64 15,1-1-16-15,0-1 0 0,2-1 16 0,-2 0 0 16,2 0 0-16,0 1 0 0,0 0-32 0,-1 1-16 16,-2 1 0-16,-2 1 0 0,0 2-160 0,-1-1 160 15,-2 3-160-15,0 2 160 0,-2 1-32 0,-2 0-128 16,-1 2 192-16,-1 1-64 0,-2 1-128 0,-2 3 192 31,0 0-192-31,-1 1 192 0,1-1-192 0,-2 0 160 0,0 1-160 0,1-2 160 0,0-1-160 0,1-1 0 16,-1-1 0-16,2-2 0 0,1-2 128 0,0-1-128 15,2 0 0-15,1-1 128 0,0-5-128 0,0 0 0 16,0 0 144-16,6 6-144 0,-1-1 0 0,2 0 0 16,0-2 0-16,0 0 0 0,2 0 0 0,0-1 0 0,0 1 0 0,-1 0 0 15,2 0 0-15,0 0 0 16,-1 1 0-16,0 1-128 0,-1 0 128 0,-1 1 0 0,0-1 0 0,-2 2 0 16,-1-1 0-16,-1 2 128 15,-1-4-128-15,-1 2 176 0,-1-6 0 0,-2 7 0 0,-1-2 0 0,-3 1 0 16,-1-2 288-16,-3-1 64 0,-4 1 16 0,0-2 0 15,-2-1-160-15,-2 0-16 0,0 0-16 0,-1 0 0 16,-1 0-352-16,0-1 0 0,-1 0 0 0,2-1-128 31,3 1-240-31,-1-1-32 0,2-2-16 0,2 0 0 16,2-2-1168-16,2 1-224 0,1-2-48 0,3-1-9008 0,4-2-1792 0</inkml:trace>
  <inkml:trace contextRef="#ctx0" brushRef="#br0" timeOffset="54558.88">2151 8963 32255 0,'-6'-5'2864'0,"-3"1"-2288"16,0 1-576-16,0-1 0 0,-1 1 224 0,1 1-64 15,-1 0-16-15,-1 1 0 0,-1 1 320 0,-1 1 64 16,0 2 16-16,-1 1 0 0,0 1 96 0,-2 1 32 16,1 3 0-16,-2 2 0 0,1 1-224 0,-2 5-32 0,1 3-16 0,-1 2 0 15,0 1-112-15,1 5-32 16,-1 4 0-16,1 5 0 0,0 2-128 0,2 3-128 16,0 2 192-16,3 1-192 0,1 0 256 0,4 0-64 0,1-1-16 0,3-1 0 15,3-1 32-15,3-3 16 16,4-3 0-16,4-2 0 0,3-1-16 0,4-1 0 15,1-4 0-15,6 0 0 0,2-4-80 0,5-2-128 0,3-2 176 0,2-2-176 16,-1-5 0-16,2-3 0 0,3-4 0 0,3-4 0 0,2-4 0 0,3-3 0 16,0-4 0-16,2-3 0 0,-1-6 0 0,-1-4 0 15,-3-5 128-15,-3-5-128 0,-5-4 128 0,-2-5-128 16,-5-4 192-16,-2-4-192 0,-5-3 208 0,-4-3-64 16,-5-4-16-16,-5 1 0 0,-6 0 64 0,-5 1 16 15,-6 6 0-15,-4 2 0 16,-6 3 336-16,-3 3 64 0,-6 5 16 0,-6 3 0 0,-3 4 16 15,-4 3 0-15,-7 4 0 0,0 4 0 0,-2 5-512 0,-2 4-128 16,2 5 0-16,2 5 0 0,1 6 0 0,0 2 0 16,-1 3-192-16,2 3 64 0,0 2-208 0,4 1-48 15,2 2 0-15,4 2 0 16,5-1-1536-16,3 3-320 0,4 2-64 0,5-1-16192 0</inkml:trace>
  <inkml:trace contextRef="#ctx0" brushRef="#br0" timeOffset="57982.58">3453 9134 8287 0,'-3'-4'736'0,"1"-1"-592"16,0-2-144-16,0-1 0 0,-1 2 3072 0,1-2 576 0,0-1 112 0,0 1 16 15,0 1-1216-15,0 0-256 32,-1 1-64-32,3 6 0 0,0 0-688 0,0 0-144 15,0 0-16-15,0 0-16 0,0 0-896 0,0 6-176 16,0 4-48-16,2 3 0 0,-2 4 128 0,1 3 0 16,-1 3 16-16,1 2 0 0,-1 2-64 0,-1 3-16 0,-2 2 0 0,-1 1 0 15,0-3-128-15,-1-1-16 16,1 1-16-16,1-1 0 0,-1-4 32 0,2-2 0 0,0-2 0 0,0-3 0 0,-1-3-192 0,1-1 0 15,-1-5 0-15,1 0-176 0,1-3 416 0,1-6 80 0,0 0 0 0,0 0 16 16,0 0 16-16,0 0 0 16,0 0 0-16,0 0 0 0,0 0-176 0,5-7-48 0,2-2 0 15,0 0 0-15,1-3-128 0,1 0 0 0,0-2 0 16,1 1 128-16,-2-2-128 0,2 3 0 0,1 2-160 0,0 1 160 16,0 1-192-16,1 1 48 0,1 2 16 0,-2 1 0 15,0 3 128-15,0 2-160 0,0 3 160 0,0 0-160 16,0 0 160-16,-2 2-128 0,1 0 128 0,-2 2-128 15,-1 2 128-15,-1 0 0 0,-2-1 0 0,-2 0 0 0,-3-2 128 0,-2 2 0 16,1 0 0-16,-4 0 0 0,-2-2 48 0,-1 2 16 31,-1-2 0-31,-2-1 0 0,-1 1 64 0,-1-1 0 16,-2-2 16-16,1 0 0 0,-1 0-272 0,1-2-144 16,2 0 16-16,1-1 0 0,0-1-80 0,2-1-16 15,1 0 0-15,3-2 0 16,0-2-1232-16,4-1-240 0,3-4-48 0,3-2-16 15,3-4-1568-15,3-4-320 0</inkml:trace>
  <inkml:trace contextRef="#ctx0" brushRef="#br0" timeOffset="58263.55">3755 9208 6447 0,'8'9'576'0,"-8"-9"-576"0,2 8 0 0,-1 2 0 16,-1 1 4384-16,-1 2 768 0,0 3 160 0,0 1 16 16,-2 0-3328-16,-1 1-656 15,1 0-144-15,0-1-32 0,-1 2-16 0,3 1 0 0,1-2 0 0,1 0 0 16,2-1-448-16,1-1-112 15,1-1-16-15,3 0 0 0,0-3-192 0,2-1-32 0,1-2-16 0,2-2 0 16,1-1-160-16,1-3-48 0,0-1 0 0,-1-3 0 16,1-3 0-16,-2-2-128 0,-1-1 192 0,0-3-64 15,-1-1 256-15,-1-1 64 0,-2-5 0 0,-1-2 0 16,-2-2-320-16,-2-1-128 16,-2 0 128-16,-2 0-128 0,-2 0 384 0,-2 3-16 0,-2 1 0 15,-2 3 0-15,-1 0 240 0,-2 3 48 0,-3 2 16 0,1 4 0 16,-5 1-432-16,1 3-96 0,-1 2-16 0,0 1 0 0,0 3-416 0,1 0-96 15,1 3 0-15,3 1-16 16,1 2-1456-16,4 2-304 0,0 3-48 16,5-1-14592-16</inkml:trace>
  <inkml:trace contextRef="#ctx0" brushRef="#br0" timeOffset="58639.7">4183 9257 34319 0,'0'0'1520'0,"0"0"320"0,0 0-1472 0,-4 5-368 15,1 5 0-15,0-1 0 0,-1-2 352 0,-1 3 0 16,1 1 0-16,0 1 0 0,-1 2 496 0,1-1 112 16,0 1 0-16,1 0 16 0,1 1-544 0,2 0-112 15,1 2-32-15,1-3 0 0,2 0-288 0,0-1 128 16,3 0-128-16,0-2 0 0,2-3 128 0,1 0-128 16,2-2 0-16,1-2 0 0,0-2 0 0,2-2 0 0,0-3 0 0,2-2 0 15,0-1 128-15,-1-3-128 0,-2-3 0 0,0-1 0 16,-1-4 192-16,0-1-64 0,-2-3 0 0,0-1-128 15,-2 0 160-15,0 0-160 0,-2 1 128 0,-2 1-128 16,0 2 128-16,-1 3-128 0,-1 4 128 0,0 2-128 16,-2 3 224-16,-1 6-32 0,0 0-16 0,0 0 0 15,0 0 48-15,0 0 16 0,-4 5 0 0,1 2 0 16,0 1-240-16,0 2 0 0,-2 2 0 0,1 2 0 16,-1 0 0-16,2 0 128 0,0 1-128 0,2-2 0 15,-2-1 0-15,3 0 0 0,0-1 0 0,4-1 0 16,-1-2 0-16,1-1 0 0,3 0 0 0,1-2-160 15,-1 0-1824 1,4-2-384-16,3-1-64 0,0-2-14144 0</inkml:trace>
  <inkml:trace contextRef="#ctx0" brushRef="#br0" timeOffset="58924.3">4742 9304 24879 0,'-5'6'2208'0,"1"3"-1760"15,0 3-448-15,-3 2 0 0,-1-1 992 0,1 1 112 16,-2-2 32-16,1 1 0 0,0 1 208 0,2-2 32 15,0 0 16-15,1-2 0 0,0-1-96 0,2-2-16 16,0-2 0-16,3-5 0 0,0 0-464 0,0 0-112 16,0 0 0-16,0 0-16 0,0 0-336 0,3-5-64 15,0-1-16-15,4-2 0 0,1-1-272 0,-1-2 160 16,3 0-160-16,0-2 128 0,1-1-128 0,0 0 0 16,1 1 0-16,0 0 0 0,2 0 0 0,-2 2 0 15,-1 4 0-15,-4 2 0 0,2 1 0 0,0 3-176 16,-2 1 176-16,-1 2-128 0,1 3 128 0,-1 0-192 0,0 2 192 15,1 2-192-15,-1 1 192 0,1 0-160 0,-1 1 160 0,2 0-160 16,1-2-160-16,1 1-16 0,1-1-16 16,1-1 0-1,2-2-1520-15,4-1-304 0,-1-2-64 0,4-2-16 0,2-2-816 0,4-1-144 0,1-1-48 0</inkml:trace>
  <inkml:trace contextRef="#ctx0" brushRef="#br0" timeOffset="59328.33">5303 9196 8287 0,'-3'-4'736'16,"-2"-1"-592"-16,0 1-144 0,-1 1 0 15,0 0 5408-15,-2 2 1056 0,-1 1 192 0,-1 2 64 0,-2 2-4160 0,0 1-816 16,-1 3-160-16,-2 2-48 0,-1 1-512 0,-2 2-128 16,0 2 0-16,0 3-16 0,4 1-256 0,-2 1-48 15,3-1-16-15,2 2 0 0,1 0-368 0,3 0-192 16,1-1 192-16,3-1-192 0,3-2 0 0,1 0 0 16,2-2 0-16,2-2 0 0,0-1 128 0,3-3-128 15,2-1 144-15,2-3-144 0,2-1-128 0,0-3-128 16,1-2-32-16,0-4 0 0,2-2 32 0,0-4 0 15,0-4 0-15,0-2 0 0,0-5 80 0,0-4 32 16,0-2 0-16,-1-5 0 0,0-4 144 0,-2 0 0 0,-1 0 0 0,-1-1 0 16,-1 3 0-16,-3 2 144 15,0 2-16-15,-3 4-128 0,1 4 448 0,-2 3 0 16,-1 3-16-16,0 4 0 0,-3 2 80 0,0 2 0 0,-1 3 16 0,1 6 0 16,0 0-208-16,0 0-64 0,0 0 0 0,-6 7 0 15,2 4-256-15,-2 3 0 0,1 1 0 0,-1 4-144 16,1 2 144-16,0 2-192 0,2 2 192 0,2 1-192 15,-2 2 192-15,1 1 0 0,2-2-144 0,2 1 144 16,1-1 0-16,-2 1 0 0,2-2 0 0,3-2 0 16,0-2-256-16,1-1 80 0,1-1 16 0,2-4 0 31,1-2-464-31,1-3-80 0,1-3-32 0,2-1 0 0,2-4-480 0,0-2-80 0,4-2-32 0,2-3 0 16,3-3-2016-16,-3-2-416 15</inkml:trace>
  <inkml:trace contextRef="#ctx0" brushRef="#br0" timeOffset="60392.56">5865 9319 14735 0,'0'0'1312'0,"3"-5"-1056"16,-1-4-256-16,1 1 0 0,-1-1 2288 0,-1 0 400 15,0-1 64-15,-1-1 32 0,-2-3-368 0,0 1-80 16,-2 0-16-16,1 1 0 0,0 1-720 0,-2 1-160 15,0 1-32-15,-1 3 0 0,1 0-576 0,-2 3-112 0,0 1-16 0,-2 2-16 16,-1 2-320-16,-1 1-64 16,0 3-16-16,-1 4 0 0,-3 1-16 0,1 2 0 15,0 3 0-15,1 2 0 0,-3-1-112 0,2 2-32 16,0 1 0-16,0 1 0 0,3-2-128 0,3-1 0 0,0 0 0 0,2-2 0 16,2 0 0-16,3-2 0 15,1 0 0-15,2 0 0 0,3-3 0 0,0-3 0 0,2 0 0 0,1-2 0 16,3-2-192-16,0-1 192 0,2-2-160 0,-1-2 160 15,1-3-240-15,1-3 48 0,2-2 16 0,-1-1 0 16,0-4-16-16,2-1-16 0,-1-3 0 0,0 0 0 16,-1-3 208-16,-1 0 0 0,0 1 0 0,-2 2-144 15,-2 3 144-15,-3 1 128 0,-1 2-128 0,-2 3 176 16,0 2 0-16,-2 2 0 0,-2 5 0 0,0 0 0 16,0 0 112-16,0 0 32 0,0 0 0 0,-6 4 0 15,1 3-320-15,-1 1 0 0,1 2 0 0,-1 2 0 0,1 2 0 0,0-1 0 16,2 0 0-16,1 1 0 0,1 0 0 0,1-1 0 15,1-1 0-15,2-1 0 0,3-1-144 0,-2 0 144 16,3-2-128-16,1-1 128 0,2-1-176 0,1-3 176 16,0 0-208-16,1-2 80 0,2-1-32 0,0-2 0 15,2-1 0-15,2-2 0 0,1-1-144 0,2-3-16 16,-3-1-16-16,2-1 0 0,-1-1 160 0,-2-2 48 16,0-1 0-16,-2 1 0 0,-3 1 128 0,-1 1 0 15,-2 1 0-15,-2 1 128 0,-2 1-128 0,-1 2 192 16,-4 7-64-16,0 0 0 0,0 0 192 0,0 0 32 15,0 0 16-15,0 0 0 0,-3 8-368 0,1 1 128 0,0 1-128 0,0 1 0 16,-1 0 0-16,0 0 0 16,2 1 0-16,1 0 0 0,0-1 0 0,1 0 0 15,2-1 0-15,0-1 0 0,0-4 0 0,2 1 0 16,0-1 0-16,2 0-128 0,0-2 128 0,1-1 0 16,0-2 0-16,1-1 0 0,0-2 0 0,1-2 0 0,0 0 0 0,0-2 0 15,0-2 0-15,1 1 0 16,0-1 0-16,-2-1 0 0,1-2 0 0,0 0 0 0,-2 0 0 0,0 2 0 15,0 2 0-15,-3 1 0 0,1 2 0 0,-2 2 0 0,-4 3 0 0,0 0 0 16,0 0 0-16,0 0 0 0,0 0 0 0,0 0 0 16,4 7 128-16,-1 1-128 0,-1 1 0 0,1 0 0 15,0-1 0-15,0 1 0 0,0-1 0 16,0 1 0-16,3-2 0 0,-3 1 0 16,3-1 0-16,0-3 0 0,3-1 0 0,1 1-128 15,1-3 128-15,1-1 0 0,0-1 0 0,0-1 0 0,2-3 0 16,-1 0 0-16,1-2 0 0,0-2 0 0,1-2 0 15,-1-1 128-15,1-1-128 0,-1-2 176 0,-2-3-176 0,-2 1 160 16,-2 1-160-16,0 1 160 0,-1 1 96 0,-2 2 0 16,0 2 16-16,-2 3 0 0,-1 0 240 0,-1 3 32 15,-1 4 16-15,0 0 0 0,0 0-240 0,0 0-32 16,0 0-16-16,-1 6 0 0,0 3-272 0,0 3 0 16,-1 2 0-16,-2 4 0 0,0 4 0 0,0 3-144 15,-2 5 144-15,-1 4 0 0,-1 4 0 0,-1 2 0 16,-1 3 0-16,0 3 0 0,-1 3 0 0,0-1 0 0,1 0 0 0,4-2-128 15,-1-1 128-15,1-1 0 16,3-1 0-16,-1-3 0 0,3-2 0 0,-2-4 0 16,2-3 0-16,0-4 0 0,0-3 0 0,0-4 0 0,0-4 0 0,2-4 0 15,-2-3 208-15,0-3-16 0,1-6-16 0,0 0 0 16,0 0 208-16,-6-2 32 0,0-5 16 0,-1-1 0 16,-1-5-64-16,1-1-16 15,-1-3 0-15,0-3 0 0,1-3-208 0,1-2-144 0,1 0 192 16,1 0-192-16,1 1 0 0,2 2-224 0,1 1 16 15,2 1 0 1,3 1-352-16,1 2-64 0,1 0-16 0,2 2 0 16,2 0-2576-16,3 1-528 0</inkml:trace>
  <inkml:trace contextRef="#ctx0" brushRef="#br0" timeOffset="61064.9">7727 9165 12895 0,'0'0'1152'0,"0"0"-928"15,-5-1-224-15,-2 0 0 0,1 0 3456 0,-1 2 656 0,-1 2 128 0,-1 3 32 16,0 0-2384-16,-1 2-480 0,1 2-80 0,-1 3-32 15,0 2-224-15,1 0-48 0,2 1-16 0,0 3 0 16,0-1-464-16,4-1-96 0,0 2 0 0,2-1-16 16,3-1-272-16,0 2-160 0,2-4 192 0,4 0-192 15,3-2 176-15,0-1-176 0,0-1 160 0,3-2-160 16,3-3 128-16,3-1-128 0,0-4 0 0,2-2 0 16,3-4 128-16,1-2-128 0,3-3 0 0,-1-1 144 15,0-5-144-15,-2-1 0 0,0-3-192 0,-5 0 192 16,-4-2-144-16,-1 1 144 0,-4 3 0 0,-2 0 0 0,-3 3 0 0,-1 2 0 15,-2 4 0-15,-3 2 0 0,-1 7 240 0,0 0 0 16,0 0 0-16,-3 5 0 0,2 1-112 0,-1 3 0 16,-1 3-128-16,2 2 192 0,1 2-192 0,0-1 0 15,1 0 0-15,2 1 0 0,2-2-144 0,0-1 144 16,1 0 0-16,2-2-144 0,0-2 144 0,1-2 0 16,0-3-144-16,2 0 144 0,0-3 0 0,-1-2 0 15,0-3 0-15,-1 0 128 0,0-3 176 0,-2-2 16 16,0-2 16-16,-2-3 0 0,-1-1 176 0,-4-3 48 15,-1-1 0-15,-3 0 0 0,-1-2-208 0,-1 2-32 0,0 1-16 0,-2 3 0 16,-5 1-112-16,1 2-32 16,0 3 0-16,0 2 0 0,-1 3-160 0,0 2 0 15,1 3 0-15,1 2 0 16,0 3-400-16,1 1-16 0,1 3 0 0,2 2 0 16,0 1-1712-16,4 3-352 0,0 3-64 0,3-3-8656 0,2 1-1744 0</inkml:trace>
  <inkml:trace contextRef="#ctx0" brushRef="#br0" timeOffset="61972.86">8219 9402 24639 0,'0'0'1088'0,"5"5"240"0,-5-5-1072 0,6 7-256 0,-1-1 0 0,1 0 0 0,-6-6 1936 0,4 5 336 16,-4-5 64-16,0 0 16 15,0 0-672-15,7 4-128 0,-7-4-16 0,0 0-16 16,7-4-368-16,-1 0-64 0,2-1 0 0,1-3-16 16,-1-3-448-16,2 0-96 0,1-3-16 0,3-2 0 15,0 0-320-15,0-2-192 0,0-1 192 0,1 2-192 16,0 0 0-16,-1 2 0 0,0 2 0 0,-1 2 0 15,0 2 0-15,-2 3 0 0,0 3-128 0,-1 2 128 0,0 2-272 0,-1 2 32 16,-1 3 16-16,2 2 0 16,1 0-160-16,0 2-48 0,-1 0 0 0,2 1 0 15,0 0-240-15,3 0-48 0,0-1-16 0,1 0 0 16,1 0-1472-16,4-2-288 0,3-4-64 0,3-2-16 16,1-3-288-16,2-2-48 0,0-3-16 0,-3-1 0 15,-3-4 1616-15,-1-3 320 0,-3-1 64 0,-1-2 16 0,-4 0 912 0,-1-1 0 16,-3 0 0-16,-4-1 128 0,-1 0 1344 0,-3 0 256 15,-2 0 64-15,-4 2 16 0,-2 2 800 0,0 2 144 16,-3 2 48-16,-1 3 0 0,1 1-528 0,-2 4-96 16,-1 2-32-16,-2 3 0 0,-2 1-1280 0,0 5-256 15,-1 2-48-15,0 1-16 0,-1 1-208 0,1 2-32 16,1 3-16-16,0 0 0 0,4 3-160 0,1 1-128 0,3-1 144 16,2 0-144-16,3 0 0 0,2-1 0 0,2-1 0 0,3-2 0 15,1-1 0-15,1-2 0 0,4-2 0 0,0-2 0 16,1-3 0-16,1-2 0 0,3-4 0 0,-2-3 0 15,0-3 0-15,0-3 0 16,1-3 0-16,-1-5 0 0,0-3 0 0,2-6-160 0,-1-3 160 0,2-4-128 0,0-4 128 0,-1-2-160 16,-3-3 160-16,-2 1-160 0,-1 2 160 0,-1 2 0 15,-2 4 0-15,0 5 0 0,-3 3 160 0,0 6 16 16,-3 2 0-16,0 4 0 0,-1 3 336 0,-1 3 64 16,1 7 0-16,0 0 16 0,0 0-352 0,0 0-80 15,-6 8-16-15,2 3 0 0,-1 3-144 0,1 5 0 16,1 3 0-16,-2 2 0 0,0 3 0 0,0 0-144 15,3 3 144-15,-2 0 0 0,2-1 0 0,0 1-128 16,4-1 128-16,0-1 0 0,0 0 0 0,2-2 0 16,1-2 0-16,1-2 0 0,2-2-144 0,1-2 144 15,1-3 0-15,1-3-144 0,1-4-48 0,0-3 0 16,1-2 0-16,3-3 0 16,-2-3-208-16,2-2-48 0,3-3-16 0,0-3 0 0,1-4 128 0,-1-3 16 15,2-2 16-15,-3 1 0 0,1-2 128 0,-5 2 32 16,-1 1 0-16,-2 4 0 0,-2 2 144 0,-1 2 0 15,-4 2 0-15,0 3 128 0,-4 5 176 0,0 0 32 16,0 0 16-16,0 0 0 0,1 8-80 0,2 2-16 0,-6 2 0 0,2 1 0 16,0 0-256-16,0 2 0 0,0 2 128 15,0-1-128-15,1 0 0 0,1-1 0 0,1 1 128 0,3-3-128 16,-1-1 0-16,2-1 0 16,-1-1 0-16,2-2 0 0,-1-2-144 0,2 0 144 0,1-2-128 0,0-2 128 31,-1-3-672-31,2-2-48 0,1-2-16 0,0-2 0 15,-1-3-1376-15,1-4-288 0,0-4-48 0,0-4-16 16,0-6-592-16,0-2-112 0,-1-1-32 0,-2 0 0 0,-4-1 1840 0,1 0 352 0,-4 4 80 0,-2 1 16 0,-3 4 1920 0,0 3 384 16,-3 3 80-16,1 1 0 0,-3 2 416 0,1 2 80 15,-2 1 16-15,0 3 0 0,0 2-1344 0,2 1-256 16,0 3-48-16,4 1-16 0,4 1-320 0,0 0-240 16,0 0 48-16,0 0-9104 15,-4 5-1824-15</inkml:trace>
  <inkml:trace contextRef="#ctx0" brushRef="#br0" timeOffset="62601">9733 8837 2751 0,'0'0'256'0,"0"-5"-256"15,0-1 0-15,0 6 0 0,0-4 6272 0,0 4 1200 16,0 0 240-16,0 0 48 16,0 0-4784-16,0 0-960 0,0 0-192 0,-5 8-32 0,0 2-592 0,-1 3-112 15,1 3-32-15,-1 3 0 0,0 2-432 0,-2 2-96 16,-1 1-16-16,0 3 0 0,0 1-128 0,2 0-48 15,-1 0 0-15,1 2 0 0,2 0-176 0,2-2-32 0,0 1-128 0,3-2 192 16,2 0-192-16,1-3 0 16,2-2 0-16,2-2 0 0,2-3 0 0,2-1 0 0,2-4-192 0,1-2 192 15,2-4-336-15,0-1 32 0,2-4 16 0,0-3 0 32,1-4-224-32,1-3-64 0,0-4 0 0,1-2 0 0,1-6 96 0,0-1 16 0,1-3 0 0,-3-2 0 0,-1 2 128 0,-1 1 16 15,-2 0 16-15,-1 2 0 0,-4 4 304 0,-4 4 0 16,0 2 0-16,-4 3 0 0,0 2 512 0,-3 7 16 15,0 0 0-15,0 0 0 0,-6 2-96 0,1 4-32 16,-1 2 0-16,-1 1 0 0,1 1-400 0,-1 2 0 16,1 2 128-16,0 1-128 0,1 2 0 15,1 0 0-15,0 2 0 0,2-2 0 0,1 0 0 16,2-2 0-16,1 0 0 0,2-3 0 0,0-1 0 0,1 0 0 16,3 0-128-16,1-2 128 0,2-3 0 0,-1-1 0 15,1-3 0-15,2 0 0 0,1-2 0 0,1-2 0 16,2-3 0-16,1-1 0 0,1-3-192 0,2-2 0 15,0-2-16-15,1-3 0 0,0-2 208 0,-2-1-192 16,-2 0 192-16,-2 3-192 0,-2 1 192 0,-2 4 0 16,-2 2 0-16,-2 2 0 0,-2 3 0 0,-6 4 128 15,0 0-128-15,0 0 160 0,0 0-16 0,2 6 0 16,-1 2 0-16,0 1 0 0,-1 2-144 0,0 0 0 0,0 1 0 0,0 0 0 16,0 0 0-16,1 0 0 0,1 0 0 15,2-1 0-15,0-2-144 0,1 0 144 16,2-2 0-16,2-1 0 0,0-3 0 0,-1-1 0 15,0-2 0-15,1-1 0 0,0-1 0 0,0-1 0 16,-1-2 0-16,2-1 0 0,0-2 0 0,-1-3 224 0,0-2-64 0,-2-2-16 16,0-1-144-16,-1 0 160 0,-3-3-160 15,-2 4 160-15,0 0-16 0,-2 4 0 0,0 1 0 0,-5 3 0 16,1 0-144-16,-2 3 0 0,0 1 144 0,-2 3-144 31,-1 0-464-31,0 4-176 0,0 0-16 0,-1 3-16 0,-1 0-1504 0,1 3-320 0,2 1-48 0,1 0-7840 16,2 1-1584-16</inkml:trace>
  <inkml:trace contextRef="#ctx0" brushRef="#br0" timeOffset="63070.68">10482 9229 19007 0,'0'0'832'0,"7"2"192"0,3 0-832 0,2 3-192 15,0 0 0-15,1 2 0 0,0-2 1952 0,1 1 352 16,0-1 64-16,0 1 0 0,-1-1-656 0,0 1-144 16,0-1-32-16,-1-1 0 0,0 0-448 0,3-2-80 15,-5-2-32-15,1 0 0 0,0-1-320 0,0-1-64 16,-2-2-16-16,1-2 0 0,1 1-112 0,-1-1-16 15,0 1-16-15,-1-1 0 0,-1 2-208 0,-1-1-32 16,0 2-16-16,0 2 0 0,-1 2-176 0,1 1 160 16,-2 0-160-16,2 2 160 15,-1 0-160-15,1 2 192 0,-1 2-192 0,0 0 192 0,2 0-192 0,0 1 0 0,0-1 0 0,2 0 0 16,1-2 0-16,1-2 0 16,2-1 0-16,-1 0 0 0,1-3 0 0,0-3 0 15,1 0 192-15,1-2-64 0,1-3 0 0,-1-1 0 16,0-2 0-16,-2-2 0 0,0-3 48 0,-1 0 0 0,1-3 0 0,-3 1 0 15,0-1-48-15,-3 2 0 0,0 2 0 0,-2 2 0 16,-3 2-128-16,-1 2 0 0,-1 1 144 16,-1 3-144-16,-2 1 0 0,2 4 0 0,-5 0 0 0,-1 3 0 15,-1 0-208-15,0 4-112 0,-1 1-32 16,1 4 0-16,1 2-208 0,0 1-32 16,2 2-16-16,2 0 0 0,1 1 384 0,2-2 80 0,2-1 16 0,0-1 0 0,2 1 128 0,0 0 0 15,2-1 0-15,1-2-128 0,0-2 128 0,2 0 0 16,-1 0 0-16,-1-3 128 0,-2-1 32 0,1-1 16 15,-2 0 0-15,-5-5 0 0,0 0 80 0,0 0 32 16,3 4 0-16,-3-4 0 0,0 0 32 0,0 0 0 31,-5 5 0-31,-2-2 0 0,-3-1-144 0,-2 0-32 0,-3 0 0 0,-1 1 0 0,-3-2-336 0,-2-1-64 16,-2-1 0-16,-1-2-16 16,-1 0-2784-16,-3-3-544 0</inkml:trace>
  <inkml:trace contextRef="#ctx0" brushRef="#br0" timeOffset="63227.07">10303 8817 39279 0,'-18'-11'1728'0,"10"6"384"0,0 0-1696 0,0 0-416 0,-1 1 0 0,0-1 0 31,1 1-448-31,1 1-160 0,-1 1-32 0,0 0-16 16,2 4-2112-16,-1 1-432 0,-1 2-64 0</inkml:trace>
  <inkml:trace contextRef="#ctx0" brushRef="#br0" timeOffset="63415.38">9558 9060 38703 0,'-9'-5'1712'0,"9"5"352"0,0 0-1648 0,0 0-416 0,0 0 0 0,2-5 0 15,4 0 304-15,1 1-32 0,4 0 0 0,4-1 0 16,7 1-272-16,3 0 0 0,6 1 0 0,4 1 0 0,3 0-144 0,3 0 144 15,1-1-128-15,1 2 128 16,1-1-1728-16,4 1-256 16</inkml:trace>
  <inkml:trace contextRef="#ctx0" brushRef="#br0" timeOffset="65880.5">12021 8934 9215 0,'0'0'400'0,"-4"-5"96"0,2-2-496 0,-1 1 0 16,0-1 0-16,0 0 0 0,1 1 4240 0,0-1 752 15,0 2 160-15,0 0 32 0,2 5-2560 0,0 0-496 16,0 0-96-16,0 0-32 0,0 0-960 0,-4 5-192 16,-1 1-32-16,0 3-16 0,2 2-352 0,0 4-64 15,-1 1 0-15,1 4-16 0,0 3-32 0,0 2 0 16,0 3 0-16,1 0 0 0,0 0-192 0,2 0-144 16,-2 2 192-16,2 0-192 0,0-2 128 0,2 0-128 15,-1-2 0-15,2-2 0 0,-2-3 128 0,2-1-128 0,-1-2 0 0,-1-4 0 16,0-1 176-16,0-3-176 15,-1-1 160-15,0-1-160 0,0-8 192 0,0 0-64 0,0 0-128 0,0 0 192 16,0 0-192-16,0 0 176 0,-3-5-176 0,0-3 160 16,-2-1-160-16,3-5 0 0,-2-2 0 0,0-5 128 15,2-4-128-15,1-4-176 0,0-1 48 0,1-2 0 16,0-2 128-16,2-2-160 0,0-2 160 0,2-1-160 16,0 2 160-16,-1 1 0 0,3 2 0 0,0 4 128 15,2 1-128-15,1 4 176 0,0 0-176 0,1 6 192 16,-1 2-192-16,2 4 0 15,2 1 0-15,1 3 0 0,-3 2 0 0,2 3-144 0,0 1 144 0,-1 2-208 0,2 1 208 0,0 2 0 16,0 1 0-16,0 3 0 0,1-1 0 0,-3 3 0 16,-2 1 0-16,-4 1 0 0,0-1 0 0,-3 4 0 15,-2 1 160-15,-3 1-160 0,-2 2 0 0,-5 0 128 16,-3 1-128-16,-1 0 0 0,-2-1 0 0,-2 1 128 16,-2-1-128-16,-1 0 0 0,-3-2 128 0,1 1-128 15,-1-3 0-15,1 1 128 0,1-1-128 0,1 1 0 16,2-2 0-16,0-1-176 15,3 0-1312-15,1 0-272 0,2 0-48 0</inkml:trace>
  <inkml:trace contextRef="#ctx0" brushRef="#br0" timeOffset="66333.83">12252 9364 10127 0,'0'0'448'0,"1"-4"96"0,-1 4-544 0,0 0 0 15,0-6 0-15,0 6 0 0,-1-4 4320 0,1 4 752 0,0 0 160 0,0 0 16 0,-6-1-2928 0,1 2-592 16,-1 3-112-16,0 2-16 16,-1 1-688-16,-1 2-128 0,1 4-16 0,0 0-16 15,-2 1-288-15,3 3-48 0,-1 0-16 0,1 2 0 16,2 0-256-16,1-1-144 0,2 2 160 0,1-3-160 0,1-2 128 0,1 0-128 15,0 1 0-15,3-3 0 16,0-2 176-16,2-1-176 0,0-2 192 0,2-2-192 16,0-1 192-16,1-3-192 0,1-2 192 0,0-1-192 0,1-1 192 0,1-3-64 15,0-4 0-15,2 1-128 16,0-3 0-16,0-3 0 0,0-1 0 0,2-2 0 0,1 0 0 0,0 0 0 16,-3-1 0-16,-2 2-144 0,-2 3 144 0,-1 2 0 15,-2 2 0-15,-1 3 0 0,-3 0 128 0,-4 6-128 16,0 0 128-16,0 0-128 0,0 0 208 0,0 0-16 15,0 0-16-15,-1 7 0 0,-2-1-176 0,1 2 0 16,-1 0 0-16,0-1 0 0,-2 2 0 0,2 0 0 16,0 0 0-16,-1 0 0 0,2-1 0 0,1-1 0 15,2 1 0-15,2-2 0 0,2 0 0 0,0-2-176 16,2 0 48-16,3-1 0 16,2-1-1328-16,2 0-256 0,2-2-48 0,0 1-9216 15,5-1-1840-15</inkml:trace>
  <inkml:trace contextRef="#ctx0" brushRef="#br0" timeOffset="67069.66">12398 9608 3679 0,'0'0'160'0,"0"0"32"0,-4-2-192 0,4 2 0 0,0 0 0 0,0 0 0 16,0 0 3392-16,0 0 640 16,0 0 128-16,4-5 32 0,1-1-2272 0,2 1-448 0,1-1-80 15,1 1-32-15,2-1-272 0,0 1-48 0,0-3-16 0,1 2 0 16,-1-3-96-16,0-1-32 0,-1 0 0 0,-1-2 0 0,0 1-544 0,-2 0-112 16,-2-1-32-16,0 1 0 0,-3 2-80 0,-1 0 0 15,-3 0-128-15,-3 3 192 0,-1 0-400 0,-3 3-96 16,-3 0-16-16,-2 2 0 0,-2 1-48 0,0 1-16 15,-2 1 0-15,2 2 0 0,0 2 256 0,3 0 128 32,2 2-160-32,2 0 160 0,2-1-144 0,2 1 144 0,2-1-128 0,2-1 128 0,2 2 0 0,2 0 0 15,2 1 0-15,0-1 0 0,2 2 0 0,0-1 0 16,0 0 0-16,1 1 176 0,-2 0 0 0,1 1 0 16,-1 1 0-16,1 1 0 0,-1 1 464 0,-1 3 112 15,1-3 16-15,-1 0 0 0,1 2 128 0,-1-1 16 0,1-3 16 0,0-1 0 16,3 0-160-16,0-2-48 15,0-1 0-15,-1-2 0 0,2 0-80 0,-1-2-32 0,-1-1 0 0,-1-2 0 16,1-2-288-16,1-3-64 16,0 0-16-16,0-2 0 0,-1 0-240 0,1-3 0 15,1-2 0-15,1-2 0 16,1-4-2576-16,1 0-624 0</inkml:trace>
  <inkml:trace contextRef="#ctx0" brushRef="#br0" timeOffset="67648.45">13002 8842 27695 0,'0'0'2464'0,"3"-7"-1968"16,-1-4-496-16,3 0 0 0,-1-2 752 0,2 2 48 0,-1 0 16 0,1 0 0 15,1 1 656-15,2 1 144 16,0 1 32-16,1 2 0 0,1 1-800 0,1 0-144 15,0 3-48-15,0 1 0 0,0 1-320 0,-1 1-64 0,0-1-16 0,-3 3 0 16,0 2-64-16,-3 1 0 0,0 2-16 0,-3 1 0 16,-2 2 80-16,-4 1 32 0,1 1 0 0,-1 2 0 15,-2 2-32-15,1-1-16 0,-1 3 0 0,1 1 0 16,-2 0-240-16,2 0 128 0,-1-1-128 0,2 2 0 16,0 0 0-16,-1-2 0 0,2-2 0 0,-2 1 0 15,2 0 0-15,1-1 0 0,0 1 0 0,-1-1 0 31,2 0-1152-31,0 2-256 0,0 0-64 0,0 3-10240 16,0 3-2032-16</inkml:trace>
  <inkml:trace contextRef="#ctx0" brushRef="#br0" timeOffset="67929.98">13099 9407 20271 0,'0'0'896'0,"0"0"192"0,0 0-880 0,0 0-208 16,0 0 0-16,0 0 0 0,0 0 2288 0,0 0 400 15,0 0 96-15,0 0 16 0,0 0-1216 0,5-2-240 16,-5 2-64-16,7-1 0 0,-7 1-512 0,7 3-96 15,-1 2-32-15,1 0 0 0,-2 2-208 0,1 2-48 16,-2 3-16-16,-1 0 0 0,-2 0-160 0,-2 0-16 16,1 1-16-16,-3 0 0 0,1 0 16 0,-2-1 0 15,0-2 0-15,-1-2 0 0,-1 1 48 0,-1-2 16 16,1-2 0-16,-2 0 0 0,2-3 112 0,0-1 16 16,1-1 16-16,0-2 0 0,0-2 112 0,0-1 32 0,2-2 0 0,1-3 0 15,1-2-80-15,1 0-16 16,1-2 0-16,1 0 0 0,1-2-208 0,3 1-48 0,1 1-16 0,2-1 0 15,0 2-176-15,0 3 0 0,0 2 0 0,-1 3 0 16,2 0-256-16,1 3 64 0,-1 2 0 0,0 2 16 31,0 3-1136-31,-1 1-224 0,0 3-64 0,-3 1-17088 0</inkml:trace>
  <inkml:trace contextRef="#ctx0" brushRef="#br0" timeOffset="73991.89">4040 10017 12671 0,'0'0'560'0,"0"0"112"0,0 0-544 0,0 0-128 16,0 0 0-16,0 0 0 0,0 0 1344 0,0 0 224 15,0 0 48-15,-2-5 16 0,2 5-160 0,0 0-48 16,0 0 0-16,-7-1 0 0,2 1-496 0,-2 2-96 15,-1 2-32-15,0 1 0 0,-1 3-48 0,-1 3-16 32,-1 2 0-32,0 5 0 0,-3 3 176 0,-1 5 48 0,1 2 0 0,-4 2 0 0,-1 3-272 0,-1 4-48 0,0 2-16 0,1 2 0 15,2 0-432-15,1-2-64 0,3 1-128 0,2-2 176 16,3-1-176-16,4-3 0 16,2-2 144-16,2-3-144 0,2-2 0 0,4-3-192 0,2-3 32 0,3-2 0 31,3-2-352-31,2-3-80 0,2-1-16 0,0-2 0 15,2-3-1264-15,2 0-256 0,1-4-48 0</inkml:trace>
  <inkml:trace contextRef="#ctx0" brushRef="#br0" timeOffset="74602.53">4489 10237 13071 0,'0'0'576'0,"0"0"128"0,3-6-576 0,0 0-128 0,1-1 0 0,-1-1 0 15,0 1 1664-15,1-2 288 0,-1 0 64 0,-1 0 16 16,0-1-304-16,-1 0-64 0,1-1-16 0,-1 0 0 15,-1 0-336-15,0-1-64 0,-3 1-16 0,2 0 0 16,-1 0-144-16,0 1-48 0,-1 2 0 0,-1 0 0 16,1 1-176-16,0 1-32 0,-1 1-16 0,0 2 0 15,0 1-240-15,4 2-32 0,0 0-16 0,-6 1 0 16,0 1-64-16,0 3-16 0,1 0 0 0,-1 2 0 16,-1 1-256-16,1 5-48 0,-1 2-16 0,2 3 0 0,0 0-128 0,3 5 0 15,-2 4 144-15,0 0-144 0,2 3 128 16,1 2-128-16,0 1 160 0,1 1-160 0,0 1 0 0,1 1 0 15,2 0 0-15,1 0 0 0,-1-1 0 0,0 0 0 16,2 1 0-16,0-3 0 0,0-3 0 0,1 0 0 16,-2-2 0-16,0-3 0 0,-1 0 0 0,1-3 0 15,-1-2 0-15,-1-2 144 0,-1-3-144 0,-1-1-256 16,0-2 64-16,-1-1 16 31,-1-2-1984-31,0-1-400 0,-3-3-64 0,1 0-13072 0</inkml:trace>
  <inkml:trace contextRef="#ctx0" brushRef="#br0" timeOffset="74869.34">4263 10610 32943 0,'0'0'1456'0,"-1"-5"304"16,1 5-1408-16,2-5-352 0,4-1 0 0,3 1 0 16,2-2-608-16,2 1-192 0,2-2-32 0,3 1-16 0,2 0 560 0,3-1 112 0,3-2 32 0,3 1 0 15,1-2 144-15,1 2 0 0,0 1 0 0,1-1 0 16,0 1 0-16,-2 0 0 15,-3 4 0-15,-3 1 0 0,-3 0 0 0,-3 2 0 0,-4 1 0 16,-2 1 0-16,-2 1 544 0,-3 1 32 0,-2 1 16 0,0 1 0 16,-5-5 160-16,3 7 16 0,-1 1 16 0,0 0 0 15,0-1-304-15,-1 0-64 0,-1 0-16 0,1-1 0 0,1 0-208 0,-1-1-32 16,0 1-16-16,-1-6 0 0,2 5-144 0,-2-5 0 16,5 4 0-16,-5-4 0 15,0 0-256-15,4 1-128 0,3-1-16 0,-2-3-10160 16,1-1-2016-16</inkml:trace>
  <inkml:trace contextRef="#ctx0" brushRef="#br0" timeOffset="75010.75">4781 10314 34719 0,'-14'-6'768'0,"9"4"144"0,-2 1 48 0,0-1 16 0,1 0-784 0,0-1-192 16,1 1 0-16,5 2 0 0,-6-2 192 0,6 2 0 31,0 0 0-31,0 0 0 0,0 0-320 0,0 0-80 0,0 0-16 0,5 4 0 15,0 1-2144-15,2-1-448 0</inkml:trace>
  <inkml:trace contextRef="#ctx0" brushRef="#br0" timeOffset="75183.6">4909 10313 28911 0,'0'0'1280'0,"0"0"256"0,0 0-1216 0,0 0-320 0,0 0 0 0,4 6 0 15,-1 1 640-15,1 1 80 0,-1-1 16 0,3 4 0 16,0 0 48-16,3 2 16 0,1 2 0 0,0 0 0 0,2 1-208 0,1-1-32 15,1 0-16-15,0 2 0 0,-2-1-224 16,1 0-64-16,-1-1 0 0,1-1 0 0,1 0-256 0,0-2 128 31,0-1-128-31,-1-1 0 16,-2-2-1792-16,2-2-480 0,-4-3-96 0</inkml:trace>
  <inkml:trace contextRef="#ctx0" brushRef="#br0" timeOffset="75355.43">5213 10359 32303 0,'-14'-3'1424'0,"14"3"304"0,-5 0-1376 0,1 1-352 16,-2 1 0-16,1 1 0 0,-1 2 208 0,-2 1-16 15,0 2-16-15,-1 2 0 0,0 1 336 0,0 1 80 16,-1 1 16-16,-1 1 0 0,-2 4-384 0,-1 0-80 16,-1 0-16-16,0 2 0 0,0 0-128 0,0 0 0 15,1-2 0-15,2 1 0 16,1-2-896-16,3-2-144 0,1-2-48 0,1-3-13616 0</inkml:trace>
  <inkml:trace contextRef="#ctx0" brushRef="#br0" timeOffset="75997.53">5308 10489 29487 0,'0'0'2624'0,"0"0"-2112"0,0 0-512 0,0 0 0 16,7 1 672-16,0 0 32 0,-2-1 0 0,2 1 0 15,-2-1-96-15,3 0-16 0,-2-1 0 0,3 0 0 0,-1 0-336 0,1 0-80 16,1-3-16-16,0 1 0 0,1 0-160 0,0-2 0 16,0 0 0-16,0-2 0 0,0 1 0 0,-2-1 0 15,0-1 0-15,-2 1-176 0,-2-1 176 0,-1-1 0 16,-1 2 0-16,-2 2 0 0,-1-1 176 16,-1 2 64-16,1 4 16 0,-4-2 0 0,-2 0 272 15,1 2 64-15,-4 1 16 0,0 1 0 0,0 2-240 16,-1 2-48-16,0 2-16 0,0 0 0 0,1 2-304 0,-1 2 0 15,0 0 0-15,1 2 0 0,2-1 0 16,2 0 0-16,0 1 0 0,3 1-144 0,1-2-176 0,3 1-48 0,5-2 0 16,1-2 0-1,-2-1-144-15,5-1-48 0,4 0 0 0,2-1 0 16,3-1 96-16,3-2 16 0,3-1 0 0,4-2 0 16,2-2-544-16,1-3-96 0,0-4-32 0,-1-2 0 15,-2-2-176-15,-3-1-48 0,-2 0 0 0,-3-2 0 16,-2 1 448-16,-3 1 96 0,-4 1 16 0,-3 1 0 0,-4 1 784 0,-2 0 0 0,-6 1 192 0,-3 2-48 15,-1 1 1520-15,-3 3 288 16,-2 2 64-16,-1 2 16 0,-2 1-896 0,-1 1-176 16,-1 2-48-16,-1 0 0 0,-1 2-464 0,2 2-80 0,1 0-32 0,0 1 0 15,2 0 96-15,2 0 16 0,1-1 0 0,4 1 0 16,1 0-208-16,4 0-48 0,2-2 0 0,2 1 0 16,2-2-192-16,1-2 128 0,3 0-128 0,1-1 0 15,0-2 0-15,2-2 0 0,1-2 0 0,2-2 0 16,-1-2 0-16,0-3 0 0,3-3-176 0,-2-2 176 0,3-2-240 0,-3-3 80 15,2-2 16-15,0-2 0 0,1-2-16 0,-2-2 0 16,-1 0 0-16,-2 0 0 0,-3 2 416 0,-3 2 96 16,-1 1 16-16,-3 4 0 0,-2 4 784 0,-1 3 176 15,-2 3 16-15,0 5 16 0,2 3-448 16,-6 1-80-16,0 2-32 0,-1 3 0 0,1 3-544 0,-1 3-128 16,-1 3 0-16,2 4-128 0,0 1 0 0,1 2 0 15,-1 1 0-15,2 1 0 0,-1-2 0 0,2 2 0 16,0 0 0-16,1 1-144 15,1-2-416-15,1 0-80 0,2-2 0 0,0-3-16 16,0 0-2384-16,3-3-480 0,1-1-80 0</inkml:trace>
  <inkml:trace contextRef="#ctx0" brushRef="#br0" timeOffset="76169.73">6061 10483 31327 0,'0'0'1392'0,"0"0"272"0,-4-2-1328 0,4 2-336 16,0 0 0-16,0 0 0 0,0 0 1280 0,0 0 176 15,0 0 32-15,0 0 16 0,6-1-752 0,3 1-160 16,1 0-16-16,2 1-16 0,0 0-560 0,2 0 0 0,2 0 0 0,-1 0 0 31,1-1-1376-31,1 0-224 0,-1-1-64 0</inkml:trace>
  <inkml:trace contextRef="#ctx0" brushRef="#br0" timeOffset="76718.42">7151 10144 10127 0,'-2'-18'896'0,"1"10"-704"0,-1-2-192 0,2-1 0 16,0-1 3376-16,2-1 640 0,0 0 128 0,-1-2 16 15,-2 2-2576-15,0 0-528 0,-2-1-96 0,0 0-32 16,0 1 512-16,-2 2 96 0,1 0 32 0,-1 2 0 16,-1 2-432-16,1 1-96 0,-1 2-16 0,1 2 0 15,-1 2-448-15,1 2-112 0,-1 1-16 0,1 4 0 0,-1 1-256 0,1 5-64 16,0 2-128-16,1 4 192 0,0 2-48 15,2 4-16-15,0 5 0 0,2 0 0 0,-2 1-128 0,0 1 0 16,1 1 144-16,1 1-144 0,1-1 0 0,0-1 0 16,2 0 0-16,-1-1 0 0,2-2 0 0,0 0 0 15,-2-1 0-15,1-2 0 0,1-1 0 0,-1-1 0 16,0-2 0-16,0-2 128 0,-1-1-128 0,0-4-160 16,-1-1 160-16,0-3-208 15,1-3-1440-15,-1-1-272 0,-1-7-64 0,0 0-13872 0</inkml:trace>
  <inkml:trace contextRef="#ctx0" brushRef="#br0" timeOffset="77000.72">6926 10398 27647 0,'0'0'2448'0,"-3"-4"-1952"16,0 1-496-16,3 3 0 0,0 0 2160 0,1-6 336 0,1 1 64 0,3 0 0 16,1 1-2208-16,3 1-352 0,1-1-256 0,3 1 32 15,2 0 96-15,2-1 128 16,2 2-208-16,0-1 80 0,1-1 128 0,1-1-192 0,2 0 192 0,0-1-192 31,0 0-288-31,1-2-64 0,-1 0-16 0,-1 2 0 16,-1-1 80-16,-4 1 16 0,0 2 0 0,-3 1 0 0,-2-1 464 0,-2 3 0 15,-2 1 0-15,-2 1 0 0,-6-1 640 0,7 5 64 0,-2 0 0 0,0 2 16 0,-2 0-176 0,0 0-32 16,1 2-16-16,-1 0 0 16,0 1-256-16,-1 0-48 0,1 0-16 0,0-1 0 0,-1 0-176 0,3-1 0 15,-1-1 0-15,0-2 0 0,-4-5 0 0,7 4-320 16,1-1 48-16,0-3-10544 15,1-3-2096-15</inkml:trace>
  <inkml:trace contextRef="#ctx0" brushRef="#br0" timeOffset="77110.13">7396 10082 30399 0,'-8'-1'2704'0,"1"-1"-2160"16,-2 1-544-16,0 1 0 0,1 0 528 0,1 1 0 0,-1 2 0 0,1 1 0 15,2 2-528-15,2 0-192 16,-1 2 0-16,4 2 0 15,0 0-1600-15,1 1-304 0,2 1-64 0</inkml:trace>
  <inkml:trace contextRef="#ctx0" brushRef="#br0" timeOffset="77297.59">7577 10178 15663 0,'0'0'688'0,"0"0"144"15,0 0-656-15,0 0-176 0,0 0 0 0,5 5 0 0,2 1 3104 0,0 2 592 0,2 0 112 0,1 2 32 16,1 1-2080-16,1 1-416 0,1 1-64 0,2 0-32 15,-1 3-448-15,1-1-96 0,0 0 0 0,-1 1-16 16,-1-2-432-16,0 0-96 0,-1 0-16 0,2-2 0 16,-1 0-144-16,-1-2 0 0,0-1-192 0,0-2 192 31,0-1-2976-31,0-2-480 0</inkml:trace>
  <inkml:trace contextRef="#ctx0" brushRef="#br0" timeOffset="77469.42">7890 10233 27647 0,'0'0'2448'0,"-5"3"-1952"0,-5-2-496 0,0 1 0 0,0 3 1072 0,0 3 112 0,-1 1 32 0,0 2 0 0,-1 2-640 0,0 3-128 16,-1 0-32-16,-2 2 0 0,1 0 192 0,-1 2 32 15,-3 2 16-15,1 0 0 0,1 0-336 0,1 0-80 16,-1 1-16-16,2-1 0 0,2 0-224 0,1-3-208 16,2-3 32-16,2-1 16 15,1-2-2000-15,1-3-400 0,4-4-64 0</inkml:trace>
  <inkml:trace contextRef="#ctx0" brushRef="#br0" timeOffset="78126.61">8008 10371 13823 0,'0'0'1216'0,"0"0"-960"16,0 0-256-16,0 0 0 0,0 0 3808 0,0 0 720 15,0 0 144-15,0 0 16 0,6 1-3344 0,1-1-656 16,2 1-144-16,-2-1-32 0,2 0-288 0,0-1-64 15,1-1-16-15,1-3 0 0,0 0-144 0,0-1 0 0,1 0 0 0,0-2 0 16,0 0 0-16,0 1 0 0,-1-3 0 0,-1 1 0 16,0-1 0-16,-2 1 0 0,-3 2 0 0,1-2 0 15,-5 1 0-15,0 2 128 0,-1 0-128 0,0 6 192 16,-3-5 256-16,-3 1 48 0,0 2 16 0,-2 1 0 0,-2 2 0 0,0 1 0 16,0 2 0-16,-2 0 0 0,0 3-320 0,-1-1-64 15,1 2-128-15,1 1 192 16,0-1-192-16,2 2 0 0,1 0 0 0,2 1 0 0,0 0 0 15,3 1 0-15,2-1 0 0,2 0-160 0,0 0-64 0,4 0-16 16,2-1 0-16,4 0 0 16,1-2-144-16,4-2-16 15,1-1-16-15,4-2 0 0,2-1-304 0,4-2-64 0,1-2-16 0,4-2 0 16,3-3-96-16,0-2-32 0,1-1 0 0,-2-2 0 16,-2-2-16-16,-4 0 0 0,-1 1 0 0,-4-3 0 0,-2 1 496 15,-6 0 112-15,-4 1 16 0,-3 2 0 0,-3 1 832 0,-3 1 160 16,-6 1 32-16,-3 4 16 0,-1-1 1200 0,-3 3 256 15,-3 2 32-15,-1 2 16 0,-1 1-1200 0,-3 3-256 16,-2 0-32-16,0 2-16 0,0 0-352 0,1 1-80 16,2 0-16-16,1 1 0 0,2-1-80 0,2 1 0 0,2 0-16 0,2 0 0 15,2 1-176-15,4 0 0 0,2-2 0 0,2 1 0 16,2-1 0-16,2-1 0 16,2-2-192-16,2-1 192 0,2 0-256 0,1-3 64 0,1-3 0 0,2-2 16 15,0 0-112-15,2-3-32 16,-1-3 0-16,1-2 0 0,-2-2 32 0,0-4 0 0,1-2 0 0,-1-4 0 15,-1-1 288-15,1-1-128 0,-2-2 128 16,-2 0 0-16,-3-1 256 0,-2 4 176 0,-1 2 16 0,-3 4 16 16,-1 2 640-16,-2 4 128 0,-1 2 32 15,-1 4 0-15,0 2-336 0,3 5-64 0,0 0-16 0,-5 3 0 16,-1 3-672-16,2 4-176 0,-1 2 0 0,2 4 0 16,1 4 0-16,1 2 0 0,0 2-160 0,2 3 160 15,0 0-128-15,1 2 128 0,0-2 0 0,2 2-144 16,0-1 144-16,1-3 0 0,2-1 0 0,-1-3-128 15,-1 0-1056 1,1-2-208-16,0-3-32 0,2-3-10832 0,1-2-2160 0</inkml:trace>
  <inkml:trace contextRef="#ctx0" brushRef="#br0" timeOffset="80392.28">9125 10415 33119 0,'0'0'1472'0,"0"0"288"0,0 0-1408 0,0 0-352 0,0 0 0 0,0 0 0 16,0 0 608-16,0 0 48 0,0 0 16 0,0 0 0 15,7 8 144-15,-3-1 16 0,0 2 16 0,-2 3 0 16,-1 1-288-16,0 3-64 0,-2 0-16 0,0 3 0 15,-2 0-256-15,-3-1-48 0,-2 1-16 0,-3 2 0 16,-3 0-1120-16,-6 1-240 0,-4 1-32 16</inkml:trace>
  <inkml:trace contextRef="#ctx0" brushRef="#br0" timeOffset="81160.22">9928 10162 9215 0,'-6'-10'400'0,"2"6"96"16,0-3-496-16,1 0 0 0,-1 0 0 0,1 0 0 0,0 1 4848 0,1 1 864 15,2 5 176-15,0 0 48 0,0 0-3792 0,0 0-752 16,0 0-160-16,0 0-16 0,-4 8-640 0,1 4-112 16,1 3-16-16,0 4-16 0,-1 4-160 0,2 4-16 15,1 2-16-15,-1 2 0 16,0 1-48-16,0 1 0 0,0 2 0 0,0 0 0 0,-1 2-192 0,-1-2 176 15,1 0-176-15,1-2 160 0,0-2-160 0,-1-4 128 16,1 0-128-16,-1-5 128 0,-1-2-128 0,1-3 0 0,0-1 0 0,0-4 0 16,0-1 0-16,-1-5 0 15,1-1-224-15,2-5 80 16,0 0-464-16,0 0-96 0,0 0 0 0,-4-7-16 16,0-3-336-16,2-3-64 0,0-4-16 0,1-2 0 15,-1-8 240-15,1-4 32 0,1-4 16 0,1-2 0 0,-1-2 416 0,1 0 96 16,1-2 16-16,1 1 0 0,1 1 320 0,0 0 192 15,2 3-32-15,0 2 0 0,1 3 432 0,0 4 96 0,-2 4 16 0,3 4 0 16,0 2 128-16,1 4 48 0,1 2 0 0,0 2 0 16,0 4-400-16,2 3-80 0,1 1-16 0,1 2 0 15,1 2-80-15,-1 4-32 0,-2 1 0 0,1 3 0 0,-1 1-16 16,-2 2-16-16,-2 0 0 0,-2 1 0 16,-2 1-32-16,-1 0 0 0,-3 1 0 0,-1-1 0 0,-3 0 16 15,-2-1 0-15,-1 0 0 0,-2 0 0 16,-1-3-96-16,-1 1 0 0,0-1-128 0,-1-1 192 15,-1-1-192-15,-1-1 0 0,2-3 0 0,-1 0 0 16,0-3-1360-16,1-1-176 16,1 0-16-16,2-2-8928 0,0-3-1776 0</inkml:trace>
  <inkml:trace contextRef="#ctx0" brushRef="#br0" timeOffset="81332.08">10184 10173 28559 0,'0'0'1264'0,"0"0"272"0,1 5-1232 0,0 3-304 15,1 3 0-15,-1-1 0 0,0 1 768 0,-1 1 80 16,0 1 32-16,-1 1 0 0,-1-1 0 0,0 0 0 16,-1 0 0-16,1 1 0 0,0 1-432 0,-1-3-96 15,2 0-16-15,-2 0 0 0,2-1-336 0,1-1 0 0,0-1 0 0,1-2 0 32,-1-7-448-32,0 0-144 0,5 6-48 0,-5-6-9664 0,0 0-1952 15</inkml:trace>
  <inkml:trace contextRef="#ctx0" brushRef="#br0" timeOffset="81457.73">10266 10012 14735 0,'-7'-4'1312'0,"0"0"-1056"0,-2-1-256 0,1 1 0 15,1 0 4240-15,0 1 800 0,1 1 144 0,1 0 48 32,-1 1-4528-32,6 1-912 0,0 0-176 0,0 0-9296 0,0 0-1856 0</inkml:trace>
  <inkml:trace contextRef="#ctx0" brushRef="#br0" timeOffset="81785.92">10416 10164 14735 0,'-4'11'640'0,"2"-4"160"0,-1 4-640 0,2 1-160 15,-3 2 0-15,2 2 0 0,0 0 3184 0,0 2 592 16,0 0 128-16,-1 1 32 0,2 0-2112 0,0-1-416 16,-1 0-96-16,0 0-16 0,0-2-592 0,1 0-128 15,-2-3-32-15,2-2 0 0,0-2-160 0,1-2-48 16,0-7 0-16,0 0 0 0,0 0-16 0,0 0-16 15,0 0 0-15,0 0 0 0,0 0 16 0,0 0 16 16,3-7 0-16,1-3 0 0,-2-2-16 0,1-3-16 0,1-2 0 0,1-2 0 16,1-1-304-16,1-1 0 15,1 0 0-15,1 3 0 0,0 0 0 0,0 3 0 16,1 1 0-16,1 3 0 0,-1 2 144 0,0 2-16 0,1 1-128 0,0 4 192 16,-1 2 176-16,0 1 16 0,1 2 16 0,-1 1 0 15,1 1-192-15,0 2-32 16,-1 2-16-16,-1 1 0 0,-2 0-160 0,0 0 128 0,-2 1-128 15,0 1 128-15,-2 1-128 0,-1 1 0 16,-1 0 0-16,-2 2 0 16,0-1-512-16,0 1-96 0,-1-1-16 0,0 0 0 15,-1-1-2144-15,2-3-432 0,0-1-96 0</inkml:trace>
  <inkml:trace contextRef="#ctx0" brushRef="#br0" timeOffset="81958.17">10856 10361 30399 0,'0'0'2704'0,"-3"-4"-2160"0,2-2-544 0,1 1 0 0,0 5 1184 0,4-6 128 16,-1 1 32-16,2 0 0 0,1 1-912 0,2 1-176 15,0-1-48-15,4 1 0 0,0 1-352 0,2 0-80 16,2 0-16-16,3 1 0 16,2 0-1744-16,1 0-336 0,2 0-80 0</inkml:trace>
  <inkml:trace contextRef="#ctx0" brushRef="#br0" timeOffset="82433">11378 10140 30399 0,'-9'-8'1344'0,"5"5"288"0,-1-1-1312 0,-1-1-320 16,1 1 0-16,0 0 0 0,5 4 1456 0,0 0 208 0,0 0 64 0,-5 3 0 16,-1 0-752-16,2 2-144 15,-1 4-16-15,3 1-16 0,-1 2-464 0,1 4-80 0,-1 1-32 0,2 3 0 16,0 4-48-16,0 0-16 15,0 3 0-15,0 0 0 0,1 1-32 0,1 0-128 16,0 1 192-16,1 0-64 0,1-2-128 0,1 1 0 0,-1-2 0 0,3-1 0 16,-3 0 0-16,1-3 0 0,1-4 0 0,-2 1 0 15,0-4 0-15,0-3 0 0,-2-2 0 0,0-3 0 16,1-2-448 0,-2-5 0-16,0 0-16 0,0 0 0 0,0 0-512 0,-2-5-112 0,0-4 0 15,-1-2-16-15,1-3-368 0,0-5-80 0,-1-3-16 0,2-1 0 16,0-3 512-16,1-2 96 0,0-2 32 15,0-1 0-15,1-2 784 0,0 0 144 0,0-2 0 0,-1 2 0 0,0 3 896 0,1 1 80 16,0 3 32-16,0 3 0 0,1 2 160 0,2 2 48 16,0 2 0-16,0 4 0 0,3 2-720 0,1 2-144 15,1 3-32-15,0 0 0 0,2 3-128 0,2 2-16 16,0 2-16-16,2 2 0 0,2 3 64 0,-2 2 16 16,0 0 0-16,0 3 0 0,-2 1 64 0,-3 3 16 15,-2 0 0-15,-3 2 0 0,-2-1-64 0,-2 2-16 16,-3-2 0-16,-2 1 0 0,-3-2-48 0,-2 2 0 15,-3-2 0-15,0 0 0 0,-2 0-192 0,0-2 0 16,-2-2-192-16,1-1 192 16,1-2-480-16,-2-1 16 0,3-1 0 0,1-2 0 15,1-2-2800-15,2-2-544 0</inkml:trace>
  <inkml:trace contextRef="#ctx0" brushRef="#br0" timeOffset="82616.23">11695 10213 33695 0,'0'0'1488'0,"-2"5"304"0,0 2-1424 16,-1 1-368-16,1 2 0 0,0 1 0 0,0 1 336 0,0 1 0 0,-1 0 0 0,0 0 0 15,0 0 624-15,0 0 128 0,0-1 32 0,2 1 0 0,-2-2-672 0,1 0-144 16,2-2-32-16,-2 0 0 16,2 0-272-16,0-2 0 0,0-7 0 0,0 0 0 15,0 0-512-15,0 0-176 0,5 3-16 0,2-3-10688 16,-1-3-2144-16</inkml:trace>
  <inkml:trace contextRef="#ctx0" brushRef="#br0" timeOffset="82740.77">11737 10015 33983 0,'-11'-11'1504'0,"5"6"304"0,2 0-1440 0,0-1-368 16,0 1 0-16,1 0 0 15,1 1-256-15,2 4-128 0,0 0-32 0,0 0 0 16,0 0-1216-16,0 0-240 0,0 0-48 0,0 0-10592 0</inkml:trace>
  <inkml:trace contextRef="#ctx0" brushRef="#br0" timeOffset="83022.42">11847 10200 8287 0,'0'9'736'0,"0"2"-592"16,0 2-144-16,0 2 0 0,1 0 3008 0,-1 1 576 0,0-1 128 0,0 0 0 16,0 1-1440-16,0-2-288 0,0-2-64 15,0-1-16-15,0-1-432 0,0-1-64 0,0-1-32 0,0-8 0 16,0 0-368-16,0 0-80 0,0 0-16 0,0 0 0 15,0 0-176-15,0 0-32 16,0 0-16-16,2-5 0 0,-1-1-240 0,3-3-64 0,1-3 0 0,-1-3 0 16,3 2-208-16,1-3-48 0,2-2-128 0,1 0 192 15,1 1-192-15,0 0 0 0,0 2 0 0,0 2 0 16,0 2 0-16,-1 3 0 0,0 3 0 0,1 1 0 16,-3 3 0-16,1 1 0 0,0 1 0 0,-1 3 0 15,-1 1 192-15,0 2-16 0,0 0 0 0,-2 3 0 0,1 2-176 16,-1-1 128-16,-1 0-128 0,1 1 128 0,-2-1-128 0,0-1 0 15,1 0 0-15,0 0 0 0,1-1-144 0,0 0-112 16,1-2-32-16,-2 0 0 16,2-1-2096-16,1-2-432 0,-2-2-64 0</inkml:trace>
  <inkml:trace contextRef="#ctx0" brushRef="#br0" timeOffset="83382.14">12252 9879 29775 0,'0'0'1312'0,"0"0"288"0,0-6-1280 0,1 0-320 0,3 1 0 0,-2 0 0 15,-2 5 800-15,6-4 96 0,-1 1 32 0,1 1 0 16,0 1 336-16,2 1 64 0,1 1 16 0,1 4 0 16,0 0-656-16,1 5-128 0,0 3-32 0,0 4 0 15,1 2-80-15,0 3-32 0,0 4 0 0,-2 4 0 16,-1 4 32-16,-4 3 16 0,-1 1 0 0,-2 0 0 0,-2 2-32 0,-4-1-16 16,-2 3 0-16,-3 0 0 0,-2 0-224 15,-1 0-64-15,-1-3 0 0,-2 1 0 16,-1-3-512-16,-1-2-96 0,-2-2-32 0,-2-1-12496 15,-1-1-2512-15</inkml:trace>
  <inkml:trace contextRef="#ctx0" brushRef="#br0" timeOffset="84260.18">9751 11060 18431 0,'0'0'816'0,"-5"-5"160"0,-1 1-784 0,2-1-192 0,2 1 0 0,2 4 0 0,-3-4 3680 0,3 4 688 15,0 0 144-15,4-6 32 0,1 1-3440 0,2 0-672 16,2 2-144-16,2 1-32 0,1-1-256 0,2 1 0 0,3 0-208 0,1 0 80 31,3 0-1216-31,2-1-256 0,3 0-32 0</inkml:trace>
  <inkml:trace contextRef="#ctx0" brushRef="#br0" timeOffset="84400.85">10421 10940 11967 0,'0'0'1072'15,"0"0"-864"-15,0 0-208 0,0 0 0 0,7-4 3840 0,-1 1 736 0,2 0 144 0,0 1 16 16,1-1-3184-16,0 2-640 0,2 0-128 0,3 0-16 15,1 0-624-15,4 0-144 0,3 0 0 0,3 0 0 16,3 0-2176-16,2-1-480 0</inkml:trace>
  <inkml:trace contextRef="#ctx0" brushRef="#br0" timeOffset="84510.15">11081 10884 21935 0,'16'-5'960'0,"-10"4"224"0,2-1-944 0,-1-1-240 16,0-1 0-16,1 1 0 0,-1 0 2384 0,0-1 432 15,1 0 96-15,1 1 16 0,1-2-1472 0,1 2-304 16,1 0-48-16,1-1-16 0,1 1-928 0,3 0-160 15,0-1 0-15,4 1-160 16,1 1-2448-16,2 0-480 0</inkml:trace>
  <inkml:trace contextRef="#ctx0" brushRef="#br0" timeOffset="84635.89">11772 10823 2751 0,'0'0'256'0,"0"0"-256"16,0 0 0-16,4-4 0 0,0-2 7488 0,-1 2 1472 31,-3 4 272-31,4-7 64 0,2 1-6400 0,-3 0-1280 0,-3 6-256 0,7-3-48 15,-1-2-992-15,2 3-320 0,1-1 160 0,1 0-18400 0</inkml:trace>
  <inkml:trace contextRef="#ctx0" brushRef="#br0" timeOffset="99805.22">2144 12209 5519 0,'0'0'496'0,"0"0"-496"0,0 0 0 0,0 0 0 0,0 0 2176 0,0 0 352 0,1-4 64 0,-1 4 16 16,2-6-1136-16,-2 6-208 0,1-5-48 0,0 0-16 15,-1 5-176-15,0 0-16 0,0 0-16 0,0 0 0 16,0 0-96-16,0 0-32 0,0 0 0 0,0 0 0 15,0 0-224-15,0 0-64 0,-1 9 0 0,0 1 0 16,-2 1-192-16,-1 2-32 0,0 3-16 0,-2 0 0 16,1 1-80-16,-1 0 0 0,0 1-16 0,0 2 0 0,0-2-80 0,-1-1-16 15,2-2 0-15,0-1 0 0,2 0 160 0,-1-3 16 16,-1-1 16-16,2-2 0 0,1 1 224 0,-1-2 32 16,1-3 16-16,2-4 0 0,0 0-304 0,0 0-64 15,0 0-16-15,0 5 0 0,0-5-224 0,4 4 176 16,-4-4-176-16,4 3 160 0,1-2-160 0,2 0 0 15,0-1 0-15,0 0 0 0,1-1 0 0,1 0 0 16,0 0 0-16,3-1 0 0,-1-1 0 0,1 0 0 16,1 1 0-16,-1-1 0 0,2 0 0 0,0-2 0 15,0 1 0-15,0-1 0 0,1 1 0 0,-2 0 128 16,-1-1-128-16,0 1 0 0,-2-2 144 0,-1 1-144 16,-2-1 160-16,0 0-160 0,-2-1 192 0,0-1-64 15,-2 1-128-15,-2-1 192 0,0 0-32 0,0 1-16 16,-1-1 0-16,-1 1 0 0,0 1-144 0,-1-1 160 15,2 1-160-15,-3-1 160 0,1 0-160 0,-1 1 128 16,2-1-128-16,0 1 128 0,-2-1 48 0,1 1 0 0,2 6 0 0,-3-4 0 16,1 1 48-16,2 3 16 15,0 0 0-15,0 0 0 0,0 0 80 0,0 0 0 16,0 0 16-16,0 0 0 0,-4 3-96 0,-1 3-32 0,1 0 0 0,1 3 0 16,-1 1 48-16,1 3 0 0,0 1 0 0,1 3 0 0,-1 0-32 0,1 2 0 15,0 1 0-15,1 1 0 0,0 0-224 16,0 1 144-16,1-2-144 0,0 0 128 0,1 0-128 15,0 0 0-15,-1-2 0 0,1-1 0 0,0-1 0 0,0-2 0 16,1-1 0-16,0-1 0 0,-1-2 0 0,0-1-176 16,0-1 48-16,-1-2 0 15,0-6-1424-15,0 0-288 0,0 0-48 0,0 0-9392 16,0 0-1888-16</inkml:trace>
  <inkml:trace contextRef="#ctx0" brushRef="#br0" timeOffset="100493.79">2257 11996 5519 0,'0'0'496'0,"0"0"-496"0,0 0 0 0,0 0 0 16,-2-6 1872-16,0 2 288 0,-2-1 48 0,1 1 16 16,0-3-624-16,-1 2-112 0,0-2-16 0,0 1-16 15,-2 0-304-15,1 0-48 0,-2-1-16 0,0 0 0 16,2 1 0-16,-3-1-16 0,2 1 0 0,-1-1 0 0,0 1-32 0,1 1 0 15,-2 1 0-15,0 0 0 0,2 1-208 0,-2 2-64 16,-1 0 0-16,0 1 0 0,2 1-144 0,-2 1-48 16,-2 1 0-16,0 2 0 0,-2 1-192 15,0 3-64-15,-2 2 0 0,0 1 0 0,-3 1-32 0,1 4-16 16,-2 2 0-16,0 2 0 0,-2 2-16 0,0 3 0 16,1 3 0-16,1 3 0 0,-2 1-64 0,2 3-32 15,-1 1 0-15,3 2 0 0,0 0-160 0,2 4 160 16,2 1-160-16,2 0 160 15,1-1-160-15,4 0 0 0,4-1 0 0,1-1 0 0,3-2 0 0,3 0 0 16,1-2 0-16,4-2 0 0,1-2 0 0,3-1 160 16,4 0-160-16,2-3 160 0,3-3-16 0,2-2 0 0,4-3 0 0,3-1 0 15,3-5-144-15,0-4 0 16,0-3 144-16,2-2-144 0,0-4 0 0,4-4 128 0,-1-6-128 0,3-3 0 16,1-3 128-16,1-5-128 15,-1-3 160-15,-1-7-160 0,-1-4 160 0,-4-3-160 16,-4-4 160-16,-4-1-160 0,-2-6 144 0,-4-2-144 15,-5-4 128-15,-3-2-128 0,-4-2 224 0,-3 0-32 16,-4 1-16-16,-5 2 0 0,-3 2 16 0,-3 4 0 0,-5 4 0 0,-1 3 0 16,-5 3 432-16,-1 5 80 15,-3 3 32-15,-5 2 0 0,-6 3-288 0,-2 3-48 16,-2 2-16-16,0 6 0 0,-2 2-384 0,1 3 0 0,0 3-144 0,-1 6 144 16,1 5-384-16,2 4 16 0,0 2 16 0,2 4 0 15,2 4-368-15,-1 2-80 16,1 1-16-16,2 2-11936 0,4 0-2400 0</inkml:trace>
  <inkml:trace contextRef="#ctx0" brushRef="#br0" timeOffset="107925.15">4141 12075 3679 0,'0'0'160'0,"0"0"32"0,0 0-192 0,0 0 0 16,4-6 0-16,-2 1 0 0,0-1 3776 0,0 1 720 16,-1-1 144-16,0 1 32 0,2-1-2288 0,-2 1-448 15,-1 5-80-15,1-6-32 0,1 2-640 0,0-2-128 16,1 2-32-16,-3 4 0 0,2-5-368 0,-2 5-80 16,3-6 0-16,-3 6-16 0,0 0-176 0,0 0-48 15,0 0 0-15,0 0 0 0,0 0 32 0,0 0 0 16,-1 7 0-16,-1 1 0 0,-2 5 112 0,1 2 32 15,-1 3 0-15,-2 2 0 0,-1 5-304 0,1 2-48 16,-1 4-16-16,0 2 0 0,-1 1-16 0,1 0-128 0,2-1 192 0,0-1-64 16,2-2-128-16,1-2 0 15,2-1 0-15,2-3 128 0,0-1-128 0,2-3 0 0,-1-1 0 0,1-3-176 16,2-3 176-16,0-1 144 16,2 0-16-16,0-2-128 0,1-2 320 0,2-1-64 15,-3-3 0-15,4 0 0 0,1-1-96 0,2-2-32 0,-1-1 0 0,2-1 0 16,0-2-128-16,2 1 192 0,0 0-192 0,0-2 192 15,0-1-192-15,-3 1 0 0,0-1 144 16,0 1-144-16,-2 0 0 0,0 0 144 0,0-1-144 0,2 0 0 16,-3 1-160-16,-2-1-144 0,-3-1-16 0,1-1-16 31,-1 0-2080-31,-1-1-400 0,1-1-96 0</inkml:trace>
  <inkml:trace contextRef="#ctx0" brushRef="#br0" timeOffset="108144.49">4149 12063 35247 0,'-12'-9'1552'0,"9"6"336"0,-1-2-1504 0,4 5-384 16,0 0 0-16,-2-4 0 0,2 4 0 0,0 0 0 16,1-6 0-16,2 3 128 0,4-1 128 0,1 0 16 15,1 0 16-15,4 1 0 0,4-1-288 0,0 1-192 16,3 0 16-16,-1-1 16 0,5 1 160 0,-1 0-128 15,0-2 128-15,0 1-128 16,0 1-2560-16,-1 1-512 0</inkml:trace>
  <inkml:trace contextRef="#ctx0" brushRef="#br0" timeOffset="108316.79">4110 12375 32255 0,'-9'-1'1424'0,"9"1"304"0,0 0-1392 0,0 0-336 0,0 0 0 15,0 0 0-15,0 0 928 0,0 0 112 0,0 0 32 16,0 0 0-16,0 0-752 0,7 2-160 0,4 0-32 0,2 1 0 16,3-3-128-16,1 0 0 0,4 0 0 0,0-1 0 15,3-2 0-15,1-1 0 0,-1-2-192 0,0 0 192 16,0-2-2432-16,0 0-384 0,1 1-64 0</inkml:trace>
  <inkml:trace contextRef="#ctx0" brushRef="#br0" timeOffset="108692.09">4569 12194 28799 0,'0'0'1280'0,"0"0"256"0,0 0-1232 0,0 0-304 0,-4-1 0 0,4 1 0 0,-6 1 816 0,1 1 96 15,0 2 32-15,2 3 0 0,-1 2-352 0,0 1-64 16,1 1-16-16,1 2 0 0,2 3-304 0,-1 1-64 16,1 0-16-16,1 2 0 0,1-1 0 0,1-1 0 15,1 2 0-15,0-1 0 0,3-2-128 0,-1-1 0 16,2-1 144-16,1-1-144 0,0-2 176 0,0-2-48 15,1-3 0-15,1 0 0 0,1-3 16 0,1-2 0 16,0-1 0-16,1-3 0 0,0-3-144 0,2-1 192 0,-1-3-192 0,1-3 192 16,-4-2-192-16,0-2 0 0,0-4 0 0,-1-1-176 15,-1-2 0-15,-1 2 0 16,-2 1 0-16,0 3 0 0,-3 3 176 0,0 1 0 0,-1 3 0 0,-1 3 0 16,-1 2 512-16,-1 6 48 15,0 0 0-15,0 0 0 0,0 0-112 0,0 0 0 0,-3 8-16 0,1 2 0 16,1 1-224-16,-3 2-32 0,1 1-16 0,2 4 0 15,-1-1-160-15,1 1 0 0,-1-1 144 0,1-1-144 16,2 1 0-16,1-1 0 0,-1 1 0 0,1-3 128 16,0-2-128-16,1-2 0 0,3-1 0 0,-1-2 0 15,2 0 0-15,1-2-192 0,0-1 192 0,2-2-192 16,2-3-1504 0,2-2-304-16,0-4-64 0,2-5-8448 0,0-2-1696 0</inkml:trace>
  <inkml:trace contextRef="#ctx0" brushRef="#br0" timeOffset="108919.28">5095 11989 13823 0,'-13'-13'608'0,"9"7"128"0,-2 0-592 0,0-1-144 16,1 2 0-16,0-1 0 0,1 1 4864 0,1 0 960 15,3 5 176-15,0 0 32 0,0 0-3952 0,0 0-800 16,0 0-144-16,0 0-48 0,0 0-656 0,-4 8-144 16,2 3-32-16,2 3 0 0,0 2-80 0,0 2-32 15,0 3 0-15,0 2 0 0,-1 3-144 0,0 1 192 16,0 1-192-16,-1 0 192 0,1 0-192 0,1-2 0 15,0-1 0-15,0 2 0 0,1-1 0 0,0 0 0 16,1-3 0-16,1-1 0 16,2 0-1344-16,-1-3-368 0,2-2-64 0,0-2-14800 0</inkml:trace>
  <inkml:trace contextRef="#ctx0" brushRef="#br0" timeOffset="109241.01">5194 12422 31615 0,'0'0'1408'0,"0"0"272"0,0 0-1344 0,0 0-336 0,1-5 0 0,1-1 0 0,2 2 352 0,1-1 0 16,3-2 0-16,1-1 0 0,0-1-64 0,2 0-16 15,2-4 0-15,0 0 0 16,0-2-144-16,0-3-128 0,0 1 144 0,2-2-144 0,0-1 224 16,-2-2-48-16,-4 1-16 0,0 0 0 0,0 2-32 0,-5 1-128 15,-1 0 192-15,-2 4-64 16,-1 2 192-16,-2 3 16 0,-1 1 16 0,-3 3 0 0,-1 2 368 0,-1 2 80 15,-1 2 16-15,-1 2 0 0,0 2-304 0,-1 3-48 16,2 1-16-16,-2 2 0 0,1 2-320 0,1 3-128 16,0 0 0-16,1 2 144 0,1-1-144 0,1 1 0 15,2-1 0-15,2 1 0 0,3 0 0 0,0 0 0 16,1 0 0-16,2-2 0 0,2 1 128 0,0-2-128 16,1 0 0-16,2-2 128 0,1-1-128 0,1 0 0 15,2-2 0-15,1-1 0 16,1-2-352-16,2 0-96 0,2-1-32 0,2-3 0 15,1-2-2160-15,2-2-432 0,0-2-96 0</inkml:trace>
  <inkml:trace contextRef="#ctx0" brushRef="#br0" timeOffset="109538.43">5513 12160 29487 0,'-4'-7'2624'0,"-1"0"-2112"15,1 0-512-15,0 0 0 0,2 2 1584 0,2 5 208 0,-1-6 32 0,1 6 16 16,0 0-1280-16,0 0-256 0,8 0-48 0,3 3-16 0,-1 3-240 0,3 2 0 15,2 1-192-15,1 6 192 0,0 1-144 0,1 2 144 16,-1-1 0-16,1 3-144 0,-2 2 144 0,1 1 0 31,-4 3 0-31,-2 0 0 0,-2-1 0 0,-2 2 176 0,-2-3-48 0,1-3 0 16,-3-2-128-16,-2-3 192 0,-1-4-192 0,0-3 192 0,1-2 80 0,0-7 32 16,0 0 0-16,-6-2 0 0,0-3 496 0,0-5 96 15,2-4 32-15,-2-4 0 0,1-4-448 0,2-3-96 16,3-4 0-16,3 0-16 0,0 0-368 0,2 0 0 15,4 2 0-15,1 2 0 0,0 1 0 0,2 5-192 16,1 1 32-16,2 3 0 16,0 1-384-16,2 3-80 0,-1 2-16 0,3 0-11552 15,1 1-2320-15</inkml:trace>
  <inkml:trace contextRef="#ctx0" brushRef="#br0" timeOffset="109898.59">6611 12009 30399 0,'-4'-10'2704'0,"1"-2"-2160"0,1-1-544 0,3-1 0 16,5 0 880-16,-2 1 64 0,-3 0 16 0,0 2 0 16,1 0 608-16,-1 2 128 0,1 3 32 0,-2 6 0 15,0 0-1024-15,0 0-192 0,0 0-32 0,3 8-16 16,0 2-272-16,2 3-48 0,-2 2-16 0,0 1 0 16,-1 4 128-16,1 2 32 0,-1 1 0 0,-1 2 0 0,-1 3-288 0,-1 1 0 15,0 3 0-15,0 0 0 0,-2-1 0 0,2 0 0 16,0-1 0-16,0-2 0 15,1 0-464-15,-2-2-112 0,1-2 0 0,1-2-16 16,0-2-1632-16,-1-2-320 0,0-4-64 0,-1-3-13008 0</inkml:trace>
  <inkml:trace contextRef="#ctx0" brushRef="#br0" timeOffset="110352.98">6400 12244 18431 0,'0'0'816'0,"-5"-1"160"0,0-2-784 0,5 3-192 0,0 0 0 0,0 0 0 16,0 0 3584-16,1-6 656 0,2 2 144 0,4 0 32 15,3 0-3504-15,4 1-688 0,5-1-224 0,4-2 128 16,3-1-128-16,2 0 0 0,1-2-128 0,2-2 128 16,-1-1 0-16,-1-1 0 15,0-3 0-15,0 0 0 0,-2-2 0 0,0-2 0 16,-3-2 0-16,-1 0 0 0,-2-1-240 0,-3 0 48 0,-1 0 0 0,-4 1 0 16,-2 2 192-16,-2 4 0 0,-4 1 144 0,-1 4-144 31,-2 2 752-31,-2 1 48 0,-3 2 16 0,0 3 0 0,3 3 0 0,0 0 0 0,-6 2 0 0,-1 4 0 0,1 3-432 0,0 3-96 15,-2 3-16-15,2 5 0 0,-2 1-272 0,3 4 0 16,-2 3 0-16,2 2 0 0,-1 2 0 0,2 0 0 16,0-1 0-16,3-1 0 0,1-2 0 0,1-1 0 15,2-4 0-15,0-2 0 0,0-3 0 0,2 0 0 16,0-3-128-16,2-3 128 0,-1-3 0 0,2-1 0 16,-1-5 192-16,2-2-192 0,0-3 304 0,1-2-48 15,-1-4-16-15,2-2 0 0,1-1 144 0,1-1 48 16,-1-1 0-16,2 1 0 0,-1 1-288 0,-1 0-144 0,0 1 160 15,0 1-160-15,1 2 160 0,-1 4-160 16,-2 2 160-16,-1 2-160 0,1 2 160 0,-3 3-160 16,0 1 160-16,1 2-160 0,1 1 128 0,-2 2-128 0,1 2 0 15,-1 1 144-15,-1 0-144 0,2 1 0 16,-2-1 0-16,2 1 128 0,0-1-128 0,1-2-256 16,-1-2 64-16,0-1 16 15,0-1-1648-15,1-1-336 0,1-3-64 0,1-2-9392 0,0-3-1888 0</inkml:trace>
  <inkml:trace contextRef="#ctx0" brushRef="#br0" timeOffset="110682.73">7402 12212 21183 0,'-12'1'944'0,"12"-1"192"0,0 0-912 0,0 0-224 16,-5 5 0-16,5-5 0 0,-3 4 2400 0,3-4 432 0,0 0 96 0,0 0 16 15,0 0-1408-15,0 0-256 16,0 0-64-16,6 2-16 0,1 0-656 0,1-4-128 0,2 0-32 0,0-2 0 15,-1-3-128-15,1 0-16 0,1-3-16 0,0-2 0 0,0-2 80 0,0-1 16 16,-1-2 0-16,-2 1 0 0,-1-1-48 0,-3 1 0 16,-1 1 0-16,1 0 0 0,-4 3-64 0,-2 1-16 15,-1 2 0-15,-2 3 0 0,-3 1 208 0,-1 3 48 16,-1 2 0-16,-1 3 0 0,-1 3-160 0,-1 3-32 16,-1 3 0-16,-2 2 0 0,1 3-256 0,1 1 0 15,0 3 0-15,3 1 0 0,3 1 0 0,1-1 0 16,1-1 0-16,4-1-144 0,2 1 144 0,2 0 0 15,3-1-144-15,1-1 144 0,3-1-144 0,1-3 144 16,1 0-192-16,2-3 192 0,4-1-256 0,0-1 48 16,2-4 16-16,2-1 0 15,0-3-1776-15,0-2-336 0,0-2-80 0</inkml:trace>
  <inkml:trace contextRef="#ctx0" brushRef="#br0" timeOffset="111026.59">7761 12083 31327 0,'0'0'2784'0,"0"0"-2224"0,0 0-560 0,0 0 0 16,0 0 768-16,0 0 32 0,-4 4 16 0,-2 1 0 16,0 3-688-16,0 1-128 0,2 4 0 0,0 3 0 15,0 0 0-15,2 2 0 0,1-1 144 0,1 2-144 16,2-1 0-16,1 0 0 0,3 0 0 0,3-1 0 15,0 0 0-15,0-2 0 0,2 0 0 0,3-3 0 16,1-2 288-16,0-4-32 0,1-1-16 0,0-4 0 0,1-2 128 0,0-3 16 16,-2-3 16-16,-2-3 0 0,-1-3 336 0,-1-3 64 15,-1-3 16-15,-1 0 0 0,-3-6-240 0,-1-1-32 16,-3-1-16-16,-3 0 0 0,-2 2-240 0,-3 2-48 16,-3 2-16-16,-2 2 0 0,-2 4 144 0,-1 2 16 15,-2 2 16-15,0 3 0 0,-2 3-400 0,1 4 128 16,-2 2-128-16,1 4 0 15,1 0-352-15,-1 4-160 0,1 1-16 0,-1 3-16 16,3 4-1824-16,0 0-384 0,3 4-64 0,3 0-13008 0</inkml:trace>
  <inkml:trace contextRef="#ctx0" brushRef="#br0" timeOffset="112170.61">8125 12014 30399 0,'0'0'2704'0,"0"0"-2160"0,4-4-544 0,-4 4 0 15,0 0 944-15,7 1 80 0,2 2 0 0,0 3 16 16,0 0-704-16,0 3-144 0,-1 2-16 0,1 2-16 16,-1 3 32-16,-1 1 0 0,-2 2 0 0,1 2 0 31,-2 1-16-31,-1 1 0 0,-1-2 0 0,-4 1 0 16,2 0 128-16,-1 0 16 0,0-2 16 0,0-3 0 15,1-1-64-15,-2-3-16 0,1-4 0 0,0-3 0 0,1-6 256 0,0 0 64 16,0 0 0-16,0 0 0 0,-3-5 48 0,1-4 16 15,1-3 0-15,1-3 0 0,1-3-320 0,0-3-48 16,4-3-16-16,0-2 0 0,2-4-256 0,2 1 0 16,0 2 0-16,1 1-144 0,0 2 16 0,0 3 0 15,1 3 0-15,0 2 0 0,0 4 128 0,-1 2-208 16,-1 3 80-16,-1 1 128 0,-2 3-336 0,-6 3 48 16,7 1 16-16,-7-1 0 0,5 4-32 0,0 1 0 15,-2 0 0-15,0 2 0 0,1 0 112 0,-2 3 32 16,-1-1 0-16,1 0 0 0,0-1 160 0,0 0 0 15,1 0 0-15,-1 0-128 0,1 0 128 0,0-1 0 16,2 1 0-16,0-1 0 0,1-1 0 0,-1 0 0 16,2-4-144-16,1 0 144 0,-1-1 0 0,1-1-144 15,-1-1 144-15,0-1 0 0,1-1-224 0,0-2 64 16,1 0 16-16,-1-3 0 0,0-1-144 0,0-1-32 16,-1-1 0-16,1-1 0 0,0-1 160 0,-2 0 32 0,1 1 0 0,-1 1 0 15,-2 1 128-15,-1 1 176 0,-1 2-48 16,1 2 0-16,-3 5 288 0,0 0 48 0,0 0 16 0,0 0 0 15,0 0-80-15,0 0-16 0,0 0 0 0,0 0 0 16,0 0-224-16,0 0-160 0,-7 2 192 0,2 0-192 16,5-2 128-16,-5 5-128 0,5-5 0 0,-3 5 0 15,1 1 0-15,2-6 0 0,0 0 0 0,0 0 0 16,0 0 0-16,-1 5 0 0,1-5 0 0,0 0 0 16,0 0 0-16,0 0-144 0,0 0 144 0,4 5-192 15,-4-5-336-15,7 2-80 0,-7-2-16 0,6 0 0 16,-6 0-496-16,7-1-96 0,-1 0-32 0,1-1 0 15,0 1-48-15,-7 1-16 0,0 0 0 0,0 0 0 16,0 0 256-16,0 0 48 0,0 0 16 0,0 0 0 16,0 0 464-16,0 0 80 0,0 0 32 0,0 0 0 0,0 0 416 0,0 0 0 15,0 0 0-15,0 0-128 0,1-6 672 0,-1 6 144 16,0-6 16-16,0 6 16 0,-3-4 480 0,3 4 80 16,0 0 32-16,0 0 0 0,0 0-64 0,0 0-16 15,0 0 0-15,0 0 0 0,-4 3-448 0,0 2-80 0,0 1-32 0,1 3 0 16,0-1-240-16,1 3-48 0,0 0-16 0,-1 1 0 15,1 1-160-15,1 1-16 16,1 1-16-16,1-1 0 0,1-1-176 0,1-1 0 16,1-1 0-16,0 0 0 0,1-1 0 0,0-2 0 0,2-2 0 0,0 0 0 15,2-3 128-15,0-2-128 0,0-1 0 0,1-2 128 16,1-1 0-16,0-3-128 0,0 0 192 0,0-4-64 16,0-3 16-16,0-2 0 0,1 0 0 0,0-2 0 15,0-1 16-15,-1-2 0 0,-1 0 0 0,0 2 0 16,-3 1-160-16,1 1 128 0,-1 2-128 15,-2 2 128-15,-1 2 192 0,-1 2 16 0,0 2 16 0,-3 6 0 0,0 0 16 0,0 0 0 16,0 0 0-16,0 0 0 0,0 0-208 0,0 0-32 16,-2 9-128-16,-1 1 192 0,-2 2-192 0,1 2 0 15,-2 4 0-15,0 1 0 0,-2 3 0 0,-1 3 128 16,3 4-128-16,-1 3 0 0,-1 2 0 16,2 4 0-16,0 2 0 0,1 4 0 0,-1 0 0 0,2 1 0 15,1 2 0-15,-1 1 0 0,2 2 128 0,0 0-128 16,0 2 0-16,1-2 144 0,-3 1-144 0,1-3 0 15,1-2 0-15,0-4 128 0,-1-1-128 0,0-3 128 16,-1-4-128-16,-1-2 128 0,0-4-128 0,-2-4 192 16,1-5-192-16,-2-4 192 0,0-1 0 0,-1-6 0 15,1-2 0-15,-2-4 0 0,0-3 80 0,-1-4 32 16,-1-6 0-16,-2-6 0 0,-2-6-32 0,1-6 0 16,0-5 0-16,1-3 0 0,1-4-128 0,3-1-16 15,2-2-128-15,4 1 192 0,2 3-64 0,4 0-128 0,4 1 176 0,4 1-176 16,3 4 0-16,4 1-176 15,2 2 0-15,3 4 0 0,2 1-160 0,2 4-48 16,2 4 0-16,0 3 0 16,1 3-448-16,1 4-80 0,-1 2-32 0,1 4 0 15,0 2-1504-15,-2 4-304 0,-1 3-64 0</inkml:trace>
  <inkml:trace contextRef="#ctx0" brushRef="#br0" timeOffset="113628.74">4291 13497 11055 0,'-14'-3'480'0,"8"2"112"0,-1-1-464 0,1-2-128 16,-1 1 0-16,3 1 0 0,4 2 5184 0,0 0 1024 0,0 0 208 0,0 0 48 16,9-4-4992-16,3 1-1008 0,2-1-192 0,4-1-32 15,3 1-240-15,2 0 0 16,5 1 0-16,4 0 0 0,1-1 0 0,3-2 128 0,2 2-128 0,4-1 0 16,-1 1 144-16,3 1-144 0,0-2 128 0,-3 1-128 15,-5-1 0-15,-1 2 0 16,-5 0 128-16,-2 1-128 15,-5-1-1712-15,-4 2-368 0,-5 0-80 0,-4 0-16 16,-4 1-1392-16,-6 0-272 0,0 0-64 0</inkml:trace>
  <inkml:trace contextRef="#ctx0" brushRef="#br0" timeOffset="113863.72">4786 13412 18191 0,'-31'3'800'0,"17"-2"176"15,-5 1-784-15,-1 0-192 0,-1-1 0 0,0 3 0 16,3-1 2224-16,1 1 400 0,2 3 64 0,3 2 32 16,2 2-1216-16,1 1-240 0,4 2-48 0,1 4-16 15,3 1-752-15,2 5-160 0,1 1-32 0,3 3 0 16,1 3-128-16,2 2-128 0,0 1 144 0,1 0-144 0,-2 2 128 15,2-2-128-15,-2 0 0 0,-1-1 144 16,0-2-144-16,-1-4 160 0,-1-3-160 0,-3-2 160 0,-2-2 96 0,0-2 0 16,-3-3 16-16,0-2 0 0,-1-2 352 0,0-3 64 15,-3-2 16-15,-1-2 0 0,0-2-128 0,-4-2-32 16,0-2 0-16,-1-2 0 16,-3-2-240-16,1 1-48 0,-1-2-16 0,0-1 0 0,-2-1-416 0,3 1-80 15,0-1 0-15,2 0-16 16,2 1-432-16,2 1-96 0,3-1-16 0,3 0-10352 15,3 1-2080-15</inkml:trace>
  <inkml:trace contextRef="#ctx0" brushRef="#br0" timeOffset="114191.81">5039 13656 27647 0,'0'0'2448'0,"-5"5"-1952"0,2 2-496 0,-1 0 0 16,-1 3 1264-16,0 1 144 0,-3 2 48 0,0 2 0 15,1 1-864-15,-1 3-160 0,0 0-48 0,1 0 0 16,0 1-192-16,2 0-64 0,0 0 0 0,3-1 0 16,2-1-128-16,2 0 128 0,3-3-128 0,1 0 128 15,2-3 64-15,1-2 16 0,2-3 0 0,1-1 0 16,0-2-16-16,1-3 0 0,0-3 0 0,0-2 0 16,1-4 96-16,-1-2 16 0,0-3 0 0,0-3 0 15,-2-2 256-15,-2-2 48 0,-2-3 16 0,-4-2 0 16,-3-4-128-16,-2 0-32 0,-3 1 0 0,-1 1 0 0,-3 2-208 0,-1 3-32 15,-1 2-16-15,-1 4 0 0,-1 0-80 0,0 5-128 16,-2 1 176-16,2 4-176 16,0 1-256-16,-1 3-144 0,0 2-48 0,2 2 0 15,1 3-1472-15,1 1-320 0,0 4-48 0,3 2-13584 0</inkml:trace>
  <inkml:trace contextRef="#ctx0" brushRef="#br0" timeOffset="114553.17">5380 13414 23951 0,'0'0'2128'0,"1"-7"-1696"0,-2-1-432 0,1 8 0 16,0-5 2608-16,0 5 432 0,0 0 96 0,0 0 0 15,0 0-1792-15,0 0-384 0,-2 7-64 0,-3 3 0 16,2 4-512-16,-1 2-80 0,-1 3-32 0,1 3 0 16,-1 2-80-16,2 3 0 0,1 3-16 0,-1 1 0 15,-1 3-16-15,1-1 0 0,1 0 0 0,1-2 0 16,3-3-160-16,-1 0 0 0,0-3 0 0,1-4 0 15,2-3 128-15,0-3-128 0,0-1 0 0,2-3 128 16,-2-4 0-16,2-3 0 0,-6-4 0 0,0 0 0 16,6 0 96-16,1-4 16 0,0-4 0 0,0-3 0 15,2-3-16-15,0-2 0 0,0-3 0 0,-1-1 0 0,2-1-80 0,0 1-16 16,-1 3 0-16,0 1 0 0,1 2-128 16,0 3 0-16,0 2 0 0,-2 4 0 0,1 0 208 0,0 4-32 15,1 1-16-15,0 2 0 0,0 3-160 0,0 1 128 16,-1 2-128-16,-1 1 128 0,1 1-128 0,1 1 0 15,0 1 0-15,-1 0 0 0,0 1 0 0,0 2 0 16,-1-1 0-16,0-1 0 16,-1 0-320-16,0 0-112 0,0-2-16 0,-1-1 0 15,1-1-1472-15,-2-1-288 0,1-2-64 0,-1 0-9008 16,-5-6-1808-16</inkml:trace>
  <inkml:trace contextRef="#ctx0" brushRef="#br0" timeOffset="114912.9">5887 13609 19343 0,'0'0'1728'0,"0"0"-1392"16,-4 5-336-16,-1-1 0 0,1 2 3072 0,0 0 560 0,1 2 96 0,0 2 32 16,0 1-2768-16,0 2-544 0,1 2-128 0,-1 1 0 15,0 0 0-15,-1 1 0 16,1-1 0-16,2 2 0 0,-2-3 0 0,3 0 0 0,-2-1 0 0,1-2 0 16,0-2 128-16,1-1 16 0,1-2 16 15,-1-7 0-15,0 0 64 0,0 0 16 0,0 0 0 0,0 0 0 16,0 0-176-16,4-7-16 0,-1-2-16 0,1-2 0 15,3-3-80-15,0-4-16 0,0-2 0 0,3-2 0 16,1-2-256-16,1 0 160 0,1 1-160 0,1 2 128 0,0 2-128 0,0 4 0 16,2 3 0-16,-1 2-176 0,-1 3 176 0,1 3-160 15,-2 0 160-15,0 4-160 0,-1 5 160 0,-1 0 224 16,0 3-48-16,-1 2-16 0,-1 2-160 0,1 1 160 16,-4 2-160-16,1 0 160 0,-2 1-160 0,1 1 0 15,1-1-160-15,-4 1 160 16,2-1-560-16,2 0-16 0,1-4 0 0,-1-1 0 15,2-2-496-15,2-3-96 0,1-2-32 16,3-3 0-16,0-3-688 0,1-4-144 0,2-2-16 0,1-3-16 16,1-3-1600-16,-1-5-320 0,0-3-64 0,1-3-4640 0</inkml:trace>
  <inkml:trace contextRef="#ctx0" brushRef="#br0" timeOffset="115148.78">6475 13487 24351 0,'-7'-7'1088'0,"1"4"208"0,1 0-1040 0,-3 1-256 16,-2 0 0-16,-1 2 0 0,0 0 1904 0,-2 3 320 0,1 2 64 0,0 1 16 15,0 1-1344-15,0 1-256 0,1 2-48 0,1 2-16 16,1 0-464-16,2 2-176 15,2-1 0-15,3 1 144 16,0 2-144-16,5 0 0 0,0-1 0 0,4 1 0 0,0-1 0 0,4 1 0 0,0-2 0 0,2-1 0 16,1 0 0-16,0 1 0 0,1-3 0 0,1-2 0 15,0 1 128-15,-1-1 32 0,-1 0 16 0,-3-2 0 16,-3-2 272-16,-3 1 64 0,-5-6 16 0,2 5 0 16,-2-5 400-16,0 0 80 0,-5 7 16 0,-3-1 0 15,-3 0-304-15,-2 0-48 0,-1 1-16 0,-3 0 0 16,-1-1-656-16,0 2 0 0,-2-2 0 0,2 0 0 15,2-2-864-15,3 0-160 0,1-3-16 0,3-1-16 16,3-2-2048-16,4-4-416 0,3-2-64 0</inkml:trace>
  <inkml:trace contextRef="#ctx0" brushRef="#br0" timeOffset="115398.75">6660 13594 21711 0,'0'0'960'0,"0"0"192"0,0 0-912 0,0 0-240 15,0 0 0-15,2 9 0 0,0 0 1952 0,-2-1 352 16,0 2 64-16,-2 0 0 0,1 1-1136 0,0 1-224 15,1-1-48-15,1 0-16 0,0 0-192 0,2 0-48 16,0 0 0-16,1-1 0 0,2-2-256 0,0-2-48 16,3 0-16-16,1-2 0 0,1-1-64 0,1-2 0 15,0-2-16-15,0-2 0 0,3-1 144 0,-3-3 48 16,1-1 0-16,0-3 0 0,-1-4 160 0,-1-1 48 0,-2-4 0 0,-3-1 0 16,-1-2-240-16,-2 2-32 0,-3 0-16 0,-1 1 0 15,-2 2-160-15,-2 2-48 0,-2 3 0 0,-1 2 0 16,-1 0-208-16,-2 3 0 0,0 3 128 0,2 3-128 31,-1 2-624-31,0 2-160 0,0 1-48 0,0 3 0 16,-1 1-2320-16,1 4-480 0,1 3-80 0</inkml:trace>
  <inkml:trace contextRef="#ctx0" brushRef="#br0" timeOffset="115648.76">7044 13664 25791 0,'0'0'1152'0,"0"0"224"16,0 0-1104-16,0 0-272 0,0 0 0 0,-2 5 0 0,-1-1 2192 0,3-4 384 15,-4 5 80-15,4-5 16 0,0 0-1104 0,0 0-224 32,0 0-32-32,0 0-16 0,0 0-288 0,0 0-64 0,0 0-16 0,0 0 0 0,5-7-304 0,0-1-64 15,2 2-16-15,1-2 0 0,0-1-256 0,2 0-48 16,0 1-16-16,2 0 0 0,-1 1-224 0,1 2 128 16,-1 0-128-16,0 3 0 0,1 1 0 0,-1 1 0 15,-2 1 0-15,0 2 0 0,-1 2 0 0,-2 0 0 16,1 3 0-16,0 1 0 0,-2 0 0 0,1 1 0 15,-1-1-128-15,1 1 128 16,-1-1-2320-16,1 0-368 0,0-1-64 0</inkml:trace>
  <inkml:trace contextRef="#ctx0" brushRef="#br0" timeOffset="116182.77">8025 13185 23951 0,'-1'-7'2128'0,"0"-1"-1696"15,1 0-432-15,-2 0 0 0,2 0 2368 0,0 2 400 16,0 0 80-16,0 6 16 0,0 0-784 0,0 0-160 16,0 0-16-16,0 0-16 0,0 0-1120 0,2 10-240 15,-2 2-32-15,0 4-16 0,0 1-224 0,0 4-32 0,0 1-16 0,0 3 0 16,0 2 0-16,0 1 0 31,0 2 0-31,-2 2 0 0,1 1-208 0,0 0 176 0,0 0-176 0,-2-1 160 0,1 0-160 0,2-4 0 0,-1-1 0 0,0-2 0 16,-1-2-704-1,0-2 0-15,-1-2-16 0,1-2 0 0,0-3-2928 0,0-6-592 0</inkml:trace>
  <inkml:trace contextRef="#ctx0" brushRef="#br0" timeOffset="116653.61">7740 13557 33167 0,'-13'-5'2944'0,"8"3"-2352"15,-1-1-464-15,1-2-128 0,0 3 1424 0,5 2 272 16,0 0 48-16,0 0 16 0,0 0-1376 0,6-4-256 16,3-1-128-16,4 1 0 0,4-1 0 0,7 1-192 31,3 0 16-31,4-2 0 0,3 1 48 0,2-3 0 0,-1-1 0 0,1 0 0 16,-1-2-320-16,1-1-48 0,2-1-16 0,-2-1 0 15,-1-1-976-15,0 0-208 0,-2 0-32 0,-2-1-16 31,-5 1 352-31,-4 1 80 0,-4 0 16 0,-5 1 0 0,-3 0 1296 0,-2 0 0 16,-4 2 240-16,0-1-32 0,-3 0 800 0,-1 1 144 0,-4 0 48 0,0 1 0 16,0 1 272-16,-2 1 64 15,-1 0 16-15,2 4 0 0,-1 2-480 0,6 2-112 16,-5 0 0-16,5 0-16 0,-4 5-544 0,-1 4-96 0,3 3-32 16,-1 4 0-16,-1 2-272 0,1 4 0 0,-1 3 0 0,0 1 0 15,1 1 0-15,0 3 0 0,-1 2 0 0,2 0 0 16,1 0 144-16,1-2-144 0,1-3 0 0,0-3 144 15,0 0-144-15,2-3 0 0,1-1 0 0,-2-4 0 16,3-3 0-16,-1-3 128 0,0-3-128 16,2-2 128-16,2-3-128 0,0-2 160 0,-1-3-160 0,1-3 160 15,1-3 16-15,0-2 0 0,2-4 0 0,3-3 0 0,-1-1 80 0,1-1 32 16,0 0 0-16,1 1 0 0,-1 2-288 0,0 2 0 16,1 3 0-16,-1 3 0 0,1 3 0 0,0 3 0 15,-2 3 0-15,0 3 0 0,-1 0 0 0,0 4 0 16,-1 2 0-16,0 0 0 0,0 4 0 0,0 0 0 15,-1 1 0-15,0 0 0 16,-2 1-368-16,-1 0-128 0,0 0-16 0,0 0-16 16,-3-1-2608-16,2 0-512 0,-2-2-96 0</inkml:trace>
  <inkml:trace contextRef="#ctx0" brushRef="#br0" timeOffset="116950.25">8916 13525 20271 0,'0'0'896'0,"0"0"192"0,0 0-880 0,0 0-208 16,0 0 0-16,4-5 0 0,0 1 2400 0,0-1 432 16,2 1 96-16,-1 0 16 0,2-2-1712 0,1 0-336 0,1-2-64 0,-1-1 0 15,1 0-448-15,0-1-96 0,0-1-16 0,-2-1 0 16,1-1 304-16,-2-2 48 16,-4-1 16-16,0 2 0 0,-1 2-112 0,-1 0-16 15,-1 0 0-15,0 1 0 0,-2 3 80 0,-2 1 16 0,-1 3 0 0,-1 2 0 16,-1 2-112-16,0 2-32 0,-2 3 0 0,-1 3 0 15,1 2-144-15,0 2-16 0,-1 1-16 0,1 3 0 16,2-1-288-16,-1 3 0 0,2 0 128 0,1 2-128 16,2 0 0-16,1 0 0 0,1 0 0 0,2-2-144 0,3 0 144 0,0-2-160 15,1 0 160-15,3-3-160 16,1-1-320-16,2-1-64 16,2-2-16-16,2-4 0 0,4-1-1792 0,1-4-352 0,3-4-80 0,3-2-7808 15,0-3-1568-15</inkml:trace>
  <inkml:trace contextRef="#ctx0" brushRef="#br0" timeOffset="117232.43">9343 13387 7359 0,'0'0'656'0,"0"0"-528"16,-5-3-128-16,-1 2 0 0,0 1 4736 0,-2 1 928 16,0 2 176-16,-1 0 48 0,1 2-3712 0,0 1-720 15,-1 2-160-15,1 2-16 0,1 1-640 0,0 1-112 16,0 0-16-16,3 1-16 0,0 2-144 0,1-1-32 16,2-1 0-16,2 0 0 0,3 1 144 0,2-3 32 15,1-1 0-15,2-2 0 0,1 0-208 0,2-1-32 0,2-3-16 0,0-1 0 16,1-2-80-16,0-2-16 15,0-1 0-15,1-2 0 0,-1-4 224 0,2-3 32 16,-1-2 16-16,0-4 0 0,-3-1 80 0,0-3 16 0,-1-3 0 0,-2-1 0 16,-3 2-192-16,-3 0-48 15,-3 1 0-15,-2 2 0 0,-2 3 64 0,-3 1 16 16,-1 2 0-16,-2 3 0 0,-2 2 32 0,-1 3 0 0,-2 1 0 0,0 4 0 16,-1 2-576-16,-2 3-128 15,0 0 0-15,-1 4-16 16,-1 2-496-16,0 3-112 0,-2 2-16 0,0 3 0 15,-1 0-2768-15,2 2-560 0</inkml:trace>
  <inkml:trace contextRef="#ctx0" brushRef="#br0" timeOffset="118141.03">9575 13408 7359 0,'0'0'656'0,"1"-9"-528"15,0-3-128-15,3 1 0 0,-3 0 5552 0,1 1 1072 16,0 3 224-16,2-1 32 0,0 0-4688 0,0 3-928 15,1 0-192-15,0 3-48 0,2 1-528 0,-1 3-112 16,1 0-32-16,0 2 0 0,1 1-352 0,1 2 144 16,0 2-144-16,-1 0 0 0,-2 4 144 0,0 0-144 15,-1 0 0-15,1 1 144 0,-2 1 48 0,0-1 0 16,-1 0 0-16,-1-1 0 0,-1-1 128 0,0-2 48 16,1-1 0-16,0-2 0 0,-2-7 64 0,0 0 16 15,0 0 0-15,0 0 0 0,0 0 0 0,0 0 0 16,0 0 0-16,1-6 0 0,1-1-80 0,1-3-16 15,0-1 0-15,2-3 0 0,0 0-80 0,2-2-16 16,2-3 0-16,1-1 0 0,2-1-256 0,-2 1 0 16,-2 2 0-16,1 1 0 0,0 2 0 0,-1 2 0 0,-2 2 0 0,1 3-144 15,-2 1 144-15,0 2-160 0,-1 0 160 0,-4 5-160 16,0 0 160-16,0 0-192 0,0 0 192 0,0 0-192 16,0 0 16-16,5 6 0 0,-3-1 0 0,0 2 0 15,-1 1-16-15,1-1 0 0,1 1 0 0,-1 1 0 16,-1-2 48-16,1 0 0 0,1 0 0 0,2-2 0 15,-2 0-96-15,-3-5-16 0,6 3 0 0,0-1 0 32,1-1-192-32,-1-1-64 0,1-1 0 0,2-2 0 0,-4-3-128 0,2 0-48 0,1-2 0 0,-1-1 0 15,1-2 128-15,1-1 32 0,0-1 0 0,-1 0 0 0,1 0 272 0,-1 2 64 16,-2 2 16-16,0 1 0 0,-3 3 384 0,-1 0 80 16,-2 5 16-16,0 0 0 0,0 0 336 0,0 0 80 15,0 0 16-15,-2 7 0 0,0 2-464 0,0 1-80 16,-1-1-32-16,0 2 0 0,1 0-160 0,0 2 0 15,1 0 0-15,0 0 128 0,1-1-128 0,2-1 0 0,1 0 0 0,2-1 0 16,-1-1 0-16,3-2 192 16,0 0-192-16,2-3 192 0,1 0-64 0,2-2 0 0,-1-2 0 0,2-1 0 15,2-4 240-15,-1 0 32 16,0-1 16-16,1-2 0 0,0-4 64 0,0-3 16 0,0 0 0 0,0-3 0 16,-2 0-176-16,0-1-48 15,-2 0 0-15,-1 3 0 0,-2 0-64 0,0 3-16 16,-3 2 0-16,0 2 0 0,-2 3 320 0,0 0 48 15,-2 2 16-15,-1 4 0 0,0 0-128 0,0 0 0 0,0 0-16 16,0 0 0-16,-3 5-432 0,1 3 128 0,-3 3-128 0,1 3 0 16,-1 3 0-16,-2 4 0 0,-1 3 0 15,2 3 0-15,-3 4 0 0,0 3 0 0,-1 4 0 0,-1 2 0 16,0 5 0-16,2 3 0 0,2 0 0 0,-1 3 0 16,0-2 0-16,1 1 0 0,0-2 0 0,1 1 0 15,1-1 0-15,1-2 0 0,-1-3 0 0,0-2 0 16,-1-4 0-16,0-3 0 0,-1-3 0 0,-1-6 0 0,1-4 0 0,-2-4 0 15,0-4 176-15,0-4-176 0,-1-4 272 0,0-3-32 16,-1-3-16-16,0-3 0 0,0-4 32 0,0-5 16 16,0-5 0-16,-1-4 0 0,-1-4-80 0,1-5 0 15,1-5-16-15,2-3 0 0,5-1-176 0,0-1 0 16,6 1 0-16,3 2 0 0,4 2 0 0,4 2-176 16,4-1 48-16,2 7 0 0,7 3-64 0,3 1-16 15,5 5 0-15,3 2 0 0,2 2-96 0,-2 3-16 16,-3 2 0-16,-1 2 0 15,-5 4-240-15,-1 1-48 0,-4 3-16 0,-2 3 0 16,-3 0-1312-16,-2 1-272 0,-3 4-48 0,-2 2-16080 0</inkml:trace>
  <inkml:trace contextRef="#ctx0" brushRef="#br0" timeOffset="125458.24">10682 11757 5519 0,'0'0'240'0,"2"-4"64"0,-1-3-304 0,1 0 0 16,1-1 0-16,0 0 0 0,0 0 2448 0,3 0 432 15,0 1 96-15,2-1 16 0,1 0-1392 0,2 1-288 16,-1-1-48-16,2 1-16 0,1 1-448 0,-2 1-96 16,1 2 0-16,0 0-16 15,0-1-128-15,0 2-32 0,0 1 0 0,-1 1 0 0,0 0-224 0,3 1-48 16,-3 3-16-16,-1 0 0 0,-2 0-80 0,0 3-16 15,-2 2 0-15,-2 1 0 0,-1 0 64 0,1 2 16 16,-4 2 0-16,0 2 0 0,0 2-96 0,0 3 0 16,-4 0-128-16,2 2 192 0,0 2-64 0,1 2-128 15,-1 0 176-15,1 2-176 0,-1 0 128 0,1 0-128 0,0 0 0 0,1 0 0 16,0 0 0-16,1 0 0 0,2 0 0 0,0 0 0 16,0-3 0-16,3 1 0 0,-1-1 0 0,3 2 0 15,-1-2 0-15,2-1 0 0,-1-1 0 0,2 0 0 16,0-4 0-16,1 0 0 0,-1 0 128 0,1-3-128 15,-2-2 192-15,0-2 0 0,1-3-16 0,-1-1 0 16,0-3 176-16,-1-1 32 0,-2-2 16 0,0-1 0 16,-1-2 192-16,-5 0 48 0,0 0 0 0,0 0 0 15,5-3-64-15,-5 3 0 0,0-8 0 0,-3 1 0 16,0-1 0-16,0 0 0 0,-2 1 0 0,0 0 0 0,-3 1-64 0,1 2 0 16,-1 1-16-16,1-1 0 0,1 2-240 0,-1 2-32 15,0 0-16-15,1 2 0 0,-1 2-208 0,1 2 0 16,-2 2 0-16,1 3 0 0,0 1 0 0,-1 5-160 15,0 2 160-15,2 6-192 0,-2 2 192 0,0 5-192 16,1 2 192-16,-1 5-192 0,-1 2 192 0,1 5 0 16,-1 2 0-16,2 3-128 0,-1 1 128 0,3 0 0 15,-1 0 0-15,3-1 0 0,2 0 0 0,1-1 0 16,1-1 0-16,0-1 0 0,1-2 0 0,1-2 0 16,1-2 0-16,-1 0 128 0,0-2-128 0,3-3-128 15,-4-2 128-15,1-2-192 0,-1-1 192 0,1-3 0 16,-1-4 0-16,-1-3 128 0,-1-2-128 0,0-1 0 0,-1-5 0 0,-1-1 128 15,-2-1 0-15,1-2 16 16,-2-2 0-16,-1-3 0 0,-1-1 112 0,-4-3 32 16,0-2 0-16,-1-1 0 0,-1-4 112 0,0-1 32 0,0-1 0 0,1-1 0 15,0 1-272-15,-1-1-160 0,1-1 192 0,1-1-192 16,1-2-160-16,1 0-144 16,-1-1-16-16,1-1-16 15,0 1-2224-15,2 0-432 0,0-3-80 0</inkml:trace>
  <inkml:trace contextRef="#ctx0" brushRef="#br0" timeOffset="126130.62">11787 12160 10127 0,'0'0'896'0,"0"0"-704"15,0 0-192-15,6-6 0 0,-2-2 2368 0,2 1 448 16,-2-2 96-16,2 1 16 0,-1 2-864 0,0-1-160 15,-2-1-48-15,0 2 0 0,-1-2-672 0,1 1-144 16,-2 0-16-16,0 0-16 0,0 0-336 0,-2 1-64 16,-2 0-16-16,-1 2 0 0,0 1 48 0,-2 0 0 0,0 2 0 0,-2 2 0 0,-1 2-288 0,0 1-48 15,1 0-16-15,-1 3 0 0,1 1-288 0,-2-1 0 16,1 2 0-16,4 1 0 0,-1 1 0 0,2 0 0 16,2-1 0-16,0 0 0 0,4 0 0 0,0 1-144 15,4-1 144-15,0 0-192 0,1 1 48 16,0-3 0-16,3 1 0 0,2 0 0 0,2 0 144 0,-1-1-160 15,0-1 160-15,1 2-160 0,1 0 160 0,-2 0 0 16,0 1 0-16,-2-1 128 0,-1 0-128 0,-1 1 0 16,-3 1 0-16,0-1-128 0,-2-1 128 0,-2 0 192 15,0-1-32-15,-4 1-16 0,0-2 352 0,-2-1 64 16,-2 0 16-16,0-1 0 0,-3 0 64 0,-2-1 32 16,-1 0 0-16,-1-1 0 0,-2 0-352 0,0 0-64 15,0 2 0-15,-1-3-16 0,1 0-240 0,-1 0-208 16,2 0 32-16,2-2 16 15,0-2-1632-15,2 1-336 0,1-1-64 0,3 0-8496 16,0-4-1712-16</inkml:trace>
  <inkml:trace contextRef="#ctx0" brushRef="#br0" timeOffset="126350.09">12163 11860 27647 0,'2'-11'1216'0,"-2"11"256"0,2-5-1168 0,0 0-304 0,-2 5 0 0,0 0 0 16,0 0 1808-16,0 0 304 0,0 0 64 0,0 0 16 15,0 0-1168-15,0 9-256 0,-1 2-32 0,-1 4-16 16,-1 1-272-16,-1 5-64 0,1 1-16 0,0 2 0 16,-2 1-176-16,1 2-16 0,-1 0-16 0,1 2 0 15,0 1-160-15,0-2 0 0,1 1 0 0,2-1 0 16,-1 0 0-16,2-2 0 16,2 0 0-16,-1-2 0 0,2-2-608 0,3-3-208 0,0-3-32 0,3-2-10512 15,0-3-2096-15</inkml:trace>
  <inkml:trace contextRef="#ctx0" brushRef="#br0" timeOffset="126663.23">12286 12213 16575 0,'0'0'736'0,"0"0"160"0,0 0-720 0,0 0-176 16,0 0 0-16,0 0 0 0,0 0 2288 0,0 0 416 0,0 0 96 0,0 0 16 15,0 0-1520-15,0 0-288 0,7-1-64 0,2-1-16 0,2-1-400 0,1-2-80 16,2 0 0-16,2-2-16 0,-2 0-160 0,3-2-16 15,-1 0-16-15,0-2 0 0,-3-2 32 0,0-1 16 16,-1-1 0-16,-2 1 0 0,-3 0 16 0,-2 0 0 16,-1 3 0-16,-3 0 0 0,-1 0 128 0,-3 3 16 15,-1 0 16-15,-1 2 0 0,-1 2 176 0,-1 2 16 16,-4 2 16-16,0 2 0 0,-1 2-368 0,-1 2-80 16,-1 2-16-16,0 2 0 0,-1 2-208 0,2 1 0 0,0 1 0 0,2 2 0 15,0-1 0-15,2 1-128 0,1 2 128 0,2-1 0 16,0-1 0-16,3-1 0 0,3 0-128 15,0-1 128-15,1-2 0 0,2 0-128 0,2-1 128 0,1-1 0 16,2-1-592-16,3-1-16 16,2-3 0-16,5 0 0 0,3-2-1856 0,3-2-368 0,3-3-80 0</inkml:trace>
  <inkml:trace contextRef="#ctx0" brushRef="#br0" timeOffset="126976.4">12731 12128 19695 0,'0'0'864'0,"-4"3"192"0,-2 1-848 0,0 2-208 0,-1 0 0 0,1 3 0 0,-2 2 880 0,-1 1 128 15,-1-1 16-15,0 0 16 0,0 1-16 0,3-1-16 16,-1-1 0-16,1 0 0 0,1 0 144 0,2-2 16 16,0-2 16-16,1-1 0 0,3-5-176 0,0 0-48 15,0 0 0-15,0 0 0 0,0 0-208 0,4-3-48 0,4-2-16 0,0-3 0 16,-1-1-368-16,4-4-64 0,-2-2 0 0,3-1-16 16,1-2-96-16,2-1-16 0,-2-2 0 0,0 3 0 15,0 0-128-15,-1 4 0 16,-1 2 144-16,-1 3-144 0,-2 1 0 0,-1 4 128 0,-2 2-128 0,-5 2 0 15,7 2 144-15,-7-2-144 16,5 6 192-16,0 3-192 0,-2 0 0 0,1 2 0 16,-2 2 0-16,2 1 0 0,-1 2 0 0,1 0 0 0,1 0 0 0,0-2 0 15,3-1 0-15,0-1 0 0,1-1-144 0,2-2 144 32,3-1-592-32,2-3-48 0,4-1 0 0,1-3 0 15,1-2-2016-15,1-3-416 0,1-1-64 0,2-4-5808 0,0-3-1152 0</inkml:trace>
  <inkml:trace contextRef="#ctx0" brushRef="#br0" timeOffset="127321.37">13323 12011 3679 0,'0'0'320'16,"-5"-3"-320"-16,-3-1 0 0,-1 1 0 0,-1 1 5104 0,-1 0 944 16,-2 1 192-16,0 2 32 15,-2 1-3904-15,0 1-768 0,-1 3-176 0,0 1-16 16,1 2-448-16,-2 1-64 0,0 2-32 0,1 1 0 16,2 1-240-16,1 1-48 0,1 0-16 0,1 2 0 0,2-1-336 0,1 1-64 15,3-1-16-15,1 1 0 0,1-2-144 0,3-1 192 16,1-3-192-16,2-2 192 0,2 1-16 0,3-2 0 15,1-2 0-15,4-3 0 0,0-2-48 0,2-3-128 16,2-3 192-16,0-1-64 0,1-4 32 0,1-4 0 16,-1-6 0-16,2-3 0 0,0-5 32 0,1 1 16 31,0-3 0-31,-2-1 0 0,-1-2-80 0,-1-1 0 0,-3-1-128 0,-2 2 192 0,-3 2 32 0,-2 5 0 16,-2 1 0-16,-1 7 0 0,0 2 352 0,-3 3 80 0,-1 2 16 0,-1 3 0 15,-2 3-208-15,3 5-32 0,0 0-16 0,-5 1 0 16,-1 1-416-16,1 4 128 0,-1 1-128 15,1 4 0-15,0 4 0 0,-1 2 0 0,-1 3 0 0,2 1-176 16,0 2 176-16,1 1-128 0,0 1 128 16,0-1-128-16,2-1 128 0,2-1-192 0,1 0 192 0,1-1-192 31,3 0-1184-31,1-2-240 0,2 0-48 0,2-1-16 16,2-2-1424-16,2-1-288 0,3-4-48 0</inkml:trace>
  <inkml:trace contextRef="#ctx0" brushRef="#br0" timeOffset="127618.38">13605 12147 9215 0,'0'0'400'0,"0"0"96"0,-3-5-496 0,1-1 0 0,1 0 0 0,0-1 0 0,1 1 4480 0,1-1 784 15,1-1 176-15,2 1 16 0,0-2-3632 0,2-1-736 16,0-1-128-16,2 0-48 0,1-2-464 0,-1 0-112 16,1-1-16-16,0 1 0 0,-1 1 32 0,1-1 0 15,-4 1 0-15,-1 1 0 0,-1 1 48 0,-1 2 16 16,-1 2 0-16,-1 0 0 0,0 6 160 0,0 0 16 15,-4-2 16-15,-2 2 0 0,1 2-176 0,-4 1-48 16,1 3 0-16,-1 2 0 0,0 0-256 0,2 3-128 16,-2 3 0-16,1 0 128 0,1-1-128 0,1 1 0 15,3 1 0-15,-1-1 0 0,2 1 0 0,1 0 0 16,0-2 0-16,2-1 0 0,1-1-160 0,3-1 160 16,-1-1 0-16,3-2-144 0,2 1-32 0,2-1 0 0,1-2 0 0,2 0 0 31,4-3-1744-31,1-1-368 0,6-2-64 0,1-4-12560 0</inkml:trace>
  <inkml:trace contextRef="#ctx0" brushRef="#br0" timeOffset="127948.01">13957 11959 25279 0,'0'0'1120'0,"0"0"224"0,-7 3-1072 0,0-1-272 0,1 1 0 0,-1 1 0 16,1 3 896-16,-1 1 128 0,0 1 32 0,2 0 0 0,-1 2-448 0,2 2-96 15,0-2 0-15,-1 1-16 16,1 0-240-16,1 1-32 0,0 0-16 0,1-1 0 15,1 0 160-15,1-2 16 0,0-2 16 0,1-1 0 16,-1-7-16-16,3 5 0 0,-3-5 0 0,7 2 0 16,0-2 144-16,-1-3 32 0,1-3 0 0,-1-2 0 0,2-3 16 0,0-3 0 15,1-1 0-15,-1-3 0 0,1-1-176 0,1-2-16 16,0-1-16-16,0 1 0 0,-1 1-112 0,-2 1-32 16,1 2 0-16,0 2 0 0,0 2 176 0,-2 4 48 15,0 2 0-15,-1 2 0 0,1 2-192 0,-6 3-48 16,6 1 0-16,1 2 0 0,-2 3-208 0,1 3 0 15,-1 0 0-15,1 0 0 0,0 4 0 0,1 0 0 16,-1 1 0-16,0 0 0 0,1 1 0 0,-1-1 0 31,0 0 0-31,0-1 0 0,0-2 0 0,-1 2 0 0,1-1 0 0,-1-2 0 0,1-3 0 0,-1 1 0 0,1-1-192 0,-2-1 192 32,2-1-2368-32,0-2-384 0,1-3-64 0</inkml:trace>
  <inkml:trace contextRef="#ctx0" brushRef="#br0" timeOffset="128574.58">13865 11990 13823 0,'-11'-12'608'0,"7"7"128"0,1-2-592 0,-1 0-144 16,1 1 0-16,0-2 0 0,1-2 2784 0,-1 2 528 0,2 2 96 0,1-1 32 15,0 1-1568-15,1 0-304 0,-1 6-64 0,0 0-16 16,0 0-688-16,0 0-144 0,0 0-16 0,7 2-16 15,1 4-352-15,0 0-64 0,1 3-16 0,0 2 0 16,0 2-192-16,0 3 0 0,-2 0 128 0,1 2-128 16,-1 0 0-16,-3 0 0 0,2-1 128 0,-2 1-128 15,-1 0 128-15,1 0-128 0,-1-2 176 0,-1 0-176 16,-1-2 192-16,0-3-192 0,-1-1 192 0,0-1-192 16,0-3 384-16,0-6-48 0,0 0 0 0,0 0 0 0,0 0 336 0,0 0 64 15,0 0 16-15,0-6 0 0,-1-3-144 0,1-2-32 16,1-2 0-16,1-2 0 0,2-1-240 0,1-2-48 15,1-2-16-15,1-2 0 0,2-1-272 0,-1 0 0 16,2 1 128-16,1 1-128 0,-1 1 0 0,0 3 0 16,0 1 0-16,-2 2 0 0,0 3 0 0,0 3-192 15,-2 2 192-15,1 1-192 0,-2 3-128 0,-5 2 0 16,0 0-16-16,7 2 0 16,-1 1-2080-16,-1 1-400 0,1 3-96 0,-1-1-12320 0</inkml:trace>
  <inkml:trace contextRef="#ctx0" brushRef="#br0" timeOffset="128921.46">14218 11932 23151 0,'0'0'1024'0,"0"0"208"0,0 0-976 0,-5 1-256 0,-2 1 0 0,1 1 0 15,-1 2 720-15,2 1 112 0,-2 2 0 0,2 1 16 16,-1 1-80-16,2 0 0 16,-1 1-16-16,1 0 0 0,-1 1-160 0,1 0-16 15,1 0-16-15,-1 0 0 0,2-2 16 0,-1-1 16 16,2 0 0-16,0-2 0 0,1-7-64 0,-1 7-16 15,1-7 0-15,0 0 0 0,0 0 80 0,0 0 16 0,0 0 0 0,0 0 0 16,6-4-48-16,1-3-16 0,1-2 0 0,0-1 0 16,1-2-80-16,2-3-16 0,1-2 0 0,0-1 0 15,0-1-192-15,2 0-64 0,-1 0 0 0,0 3 0 16,-1-1-64-16,-1 3-128 0,-1 3 176 0,-1 3-176 16,1 3 288-16,-1 2-48 0,-3 0-16 0,2 3 0 0,1 2-224 0,-2 1 176 15,0 1-176-15,-2 3 160 0,1 1-160 0,-1 0 0 16,0 2 0-16,-1 1 0 15,1 0 0-15,-2 1 0 0,0 2 0 0,1-1 0 16,-2-1 0-16,0 0 0 0,0 0 0 0,1-1 0 16,0 0 0-16,0-1-144 0,0 0 144 0,1-1-208 15,-1-2-1536-15,1 0-304 0,1-2-64 0,0-1-9168 16,1-1-1840-16</inkml:trace>
  <inkml:trace contextRef="#ctx0" brushRef="#br0" timeOffset="129593.54">14618 12031 14735 0,'0'0'640'0,"0"0"160"0,-2-5-640 0,-1 1-160 0,3 4 0 0,-2-4 0 16,0-3 3184-16,1 0 592 0,0 1 128 0,2-1 32 15,0 0-1904-15,1-2-384 16,1 0-80-16,2-1-16 0,0 0-656 0,1-1-128 0,-1 0-16 0,4-2-16 16,0-2-96-16,-1 0-32 0,-2 1 0 0,1 2 0 15,-1 1-192-15,-1 2-32 0,-2 1-16 0,-1 3 0 16,-2 5-208-16,0 0-32 0,0 0-128 0,0 0 192 15,-7 2-192-15,-1 4 0 0,-1 0 128 0,0 4-128 16,1 3 0-16,-1 3 0 0,-2 0 0 0,1 2 0 16,-1-1 0-16,1 1-128 0,1 0 128 0,3-1 0 15,1-1 0-15,1-2 0 0,0 0 0 0,3-3 0 16,1-2 0-16,1-2 0 0,-1-7 0 0,0 0 0 16,6 4 0-16,1-2 192 0,-1-2 0 0,3-2 0 0,0-2 112 0,3-2 16 15,2-2 0-15,4-2 0 0,2-3-96 0,3-1-16 16,1-1 0-16,2-2 0 0,-2-1-208 0,1 2 144 15,-2 1-144-15,-2 1 128 0,-3 4-128 0,0 4 0 16,0 1 0-16,-3 3-176 0,-2 2 176 0,-1 1-128 16,-1 3 128-16,-2 1-128 0,-1 3 128 0,-3 1-128 15,1-2 128-15,-4 3-128 0,-1 1 128 0,-2 1 0 16,-1 0 0-16,-2 2 0 0,1-1-128 0,0 0 128 16,-2-2-128-16,1 0 128 0,0-2 0 0,0-1 0 15,1-2 0-15,3-6 0 0,0 0 0 0,0 0 0 16,0 0 0-16,0 0 0 0,0 0 0 0,0 0 128 15,6-3-128-15,2-4 176 0,1-2-176 0,1-2 192 0,1-2-192 0,2-1 192 16,2-3-192-16,-1 1 128 0,0-2-128 0,-1 2 128 16,2-1-128-16,-5 4 0 0,-1 1 0 0,-1 3 0 15,-1 3-144-15,-3 1 144 0,-4 5 0 16,0 0 0-16,0 0-176 0,0 0 176 0,0 0-160 0,3 7 160 16,1 1-176-16,-2 0 176 0,0 2-192 15,-1 1 192-15,0 1-176 0,2-1 176 0,-1 0-160 0,1 0 160 16,0 1 0-16,2 1 0 0,-1-1 0 0,2 0 160 15,0-1-160-15,1-1-144 0,1-2 144 0,-3 0-208 16,1-1 208-16,-2-2 0 0,-4-5 0 0,0 0 0 0,0 0 160 0,0 0 32 16,0 0 0-16,0 0 0 0,0 0 176 0,-6 2 32 15,-1 1 16-15,-2-2 0 0,-2 0-208 0,0 0-32 16,-1 0-16-16,1 1 0 0,-1 0-352 0,1 1-64 16,0-2 0-16,1 2-16 15,0 0-2400-15,-1 1-464 0</inkml:trace>
  <inkml:trace contextRef="#ctx0" brushRef="#br0" timeOffset="132291.57">12407 13060 17855 0,'0'0'784'0,"0"0"176"0,0 0-768 0,0 0-192 16,0 0 0-16,0 0 0 0,0 0 768 0,-5 4 112 16,5-4 16-16,0 0 16 0,0 0 688 0,0 0 144 15,0 0 32-15,0 0 0 0,0 0-384 0,0 0-80 16,0 0-16-16,0 0 0 0,0 0-288 0,5-6-64 16,-1 0-16-16,3-2 0 0,0-1-224 0,3-1-64 0,2-1 0 0,3-2 0 15,1 0-96-15,3-4-32 0,-1-1 0 0,-1-3 0 16,2-2-256-16,1-3-64 15,1 0-16-15,-2 0 0 0,-1-1-176 0,-3 2 128 0,-1 2-128 0,-3 2 128 16,-3 3-128-16,0 3 0 0,-5 2 0 0,0 3 0 16,-3 1-192-16,-2 2-80 0,2 7-16 0,0 0 0 15,-4-1-80-15,-3 2-16 0,2 3 0 0,-1 1 0 16,1 1-112 0,1 1-16-16,-2 2-16 0,2 2 0 0,-1 0 320 0,3 1 64 0,1 3 16 0,2-2 0 15,0 0 128-15,1 0-128 0,3 0 128 0,0 1-128 16,-3-1 128-16,3 1 0 0,-1 1 0 0,2 0 0 15,0-2 192-15,2 0 64 0,0 1 0 0,1 0 16 16,-1-2-272-16,3 0 0 0,-2-2 0 0,2 0-144 0,1-2 144 0,1 0 0 16,2-1 0-16,1-3 128 0,3 1-128 0,2-3-128 15,1-2 128-15,2-2-192 16,2-3-704-16,1-1-160 0,-1-3-32 0,1-3 0 16,-1-3-64-16,-2-1 0 0,2-3-16 0,-2-1 0 15,-2-1 496-15,-1 1 96 0,-3-1 32 0,-2 1 0 0,-4 1 544 0,-3 3 0 16,-4 1 0-16,-2 3 0 0,-3 1 640 0,-3 4 96 15,-2 0 16-15,-2 3 0 0,-3-1 416 0,-1 3 96 0,-1 2 16 0,-2 4 0 16,-4 2-544-16,2 2-96 16,-1 1-32-16,-2 4 0 0,1 0-256 0,1 1-48 15,2 1-16-15,-1 1 0 0,3-1-144 0,0 1-16 16,2-1-128-16,2-1 192 0,2 1-48 0,1-2-16 16,3-1 0-16,2-1 0 15,1-2 96-15,2-2 16 0,3-1 0 0,2-1 0 0,1-1-96 0,2-2-16 16,-1-3 0-16,2-1 0 0,2-3 32 0,-1-1 0 0,1-4 0 0,1-2 0 15,0-3 32-15,1-1 16 16,0-2 0-16,-2-2 0 0,1 0-16 0,-1 0 0 0,-2 0 0 16,-1 1 0-16,-2 3-48 0,-1 3-16 0,-1 2 0 0,-3 1 0 15,-1 2 192-15,-1 4 16 0,-1 4 16 0,0 0 0 32,0 0-160-32,0 0-48 0,0 0 0 0,-4 7 0 0,-1 2-144 0,1 2 0 0,-2 3 0 0,2 2 0 0,-1-1-144 0,0 2 144 15,2 0 0-15,1 1 0 0,-1-2-144 0,2 1 144 16,2-1 0-16,2 0-144 0,0-2 144 0,2-2-128 15,2-1 128-15,2-2-128 16,1-1-352 0,2-2-64-16,0-4-16 0,3 0 0 0,3-4-304 0,2-1-64 0,2-2-16 0,2-3 0 15,2-4-80-15,2-2 0 0,-2-6-16 0,1-3 0 16,-2-3 208-16,-2-1 64 0,-2-3 0 0,-2 2 0 0,-3-1 544 0,0 1 224 0,-3 2-176 0,-3 1 176 16,-3 4 448-16,-1 2 192 15,-3 2 48-15,-2 2 0 0,-1 3 640 0,-1 1 128 0,-2 2 16 0,-2 2 16 16,1 1-592-16,0 3-112 15,-2 1-16-15,1 2-16 0,-1 2-432 0,1 2-96 16,-1 3-16-16,0 2 0 0,-1 1-208 0,1 3 0 16,1 3 0-16,-1 3 0 0,4 1 0 0,-3 2 0 0,1 2-160 0,2 0 160 15,-1 3 0-15,2-1-128 16,0-2 128-16,3 1 0 0,-1 1 0 0,2-3 0 16,1-1 0-16,2-2 0 0,1-2 0 0,2-1-128 0,-1-3 128 0,5-2 0 15,-1-2-208-15,1-3 32 0,0-3 16 16,1-2 0-16,1-2 32 0,0-2 0 0,0-3 0 0,2-3 0 15,-2-3 128-15,1 0-208 0,-1-1 80 0,-1-1 128 16,0-2 0-16,-2 3 0 0,-2-1 0 0,-3 2 0 16,0 2 0-16,-3 3 0 0,-4 6 0 0,0 0 0 15,0 0 192-15,0 0-64 0,0 0 0 0,-5 3 0 16,-1 2-128-16,1 3 0 0,-1 1 144 0,1 1-144 16,0 1 0-16,1 1 0 0,1 0 0 0,1 0 0 15,-1 0 0-15,3-2 0 0,1-2 0 0,2 1 0 16,0-1 0-16,2 0-160 15,2-1 160-15,2-3 0 0,3-1 0 0,1 0 0 0,0-3 0 0,2-1 0 0,0-4 0 0,2 0 0 16,-1-2 160-16,2-2-32 0,-1-2 0 0,1-2 16 16,-2-2 0-16,0-1 0 0,-2 0-144 0,-1 0 192 31,-2 2-192-31,-2 2 192 0,-1 2-192 0,-2 1 0 0,0 2 144 0,-3 1-144 0,-3 6 128 0,0 0-128 16,0 0 128-16,0 0-128 0,0 0 0 0,0 7 128 15,0 0-128-15,-1 2 0 0,-1 2 0 0,1 0 0 16,1-1 0-16,0 0 0 0,0 1 0 0,1 0-160 0,1 0 160 0,1-1 0 15,2-1-144-15,2-1 144 16,2 0 0-16,1-1-144 0,1-2 144 0,2 0 0 16,-1-4 0-16,2-1-128 0,-1-2 128 0,0-2 0 0,0-1 128 0,0-2-128 15,1-1 304-15,0-1-16 0,-2-5 0 0,-2 0 0 16,-2 0 160-16,-2-2 16 0,-2 0 16 0,-3-1 0 16,-4 2 0-16,-1 1 0 0,-1 0 0 0,-3 2 0 15,-2 1-208-15,-1 3-32 0,-2 1-16 0,0 1 0 16,-2 2-224-16,0 2 0 0,-1 2 0 0,0 2-160 15,-2 1-144-15,0 2-16 0,1-1-16 0,3 1 0 32,0-1-1104-32,1 0-224 0,2 1-32 0,2-2-16 0,1-1-1376 15,1 0-288-15,2-2-48 0</inkml:trace>
  <inkml:trace contextRef="#ctx0" brushRef="#br0" timeOffset="132464.34">13833 12510 19343 0,'-17'-12'848'0,"8"7"192"0,-1-3-832 0,0 0-208 0,1-1 0 0,-2 1 0 0,2 0 4112 0,0 2 784 15,2 1 160-15,1 2 16 0,6 3-4224 0,0 0-848 16,0 0-160-16,0 0-32 16,0 0-2432-16,0 0-496 0,0 0-80 0</inkml:trace>
  <inkml:trace contextRef="#ctx0" brushRef="#br0" timeOffset="132637.34">13469 12619 3679 0,'-4'-2'320'0,"-2"-1"-320"0,1 0 0 0,1-2 0 15,4 5 7504-15,0 0 1440 0,0 0 272 0,0 0 64 16,0 0-6672-16,0 0-1344 0,4-3-272 0,4 1-48 16,2 1-944-16,4-2-352 0,5 2 16 0,1 0 0 15,5 0 336-15,2 0 160 16,0 0-16-16,2 0 0 31,2-1-544-31,3 0-112 0,4 0-32 0,-1 0-16608 0</inkml:trace>
  <inkml:trace contextRef="#ctx0" brushRef="#br0" timeOffset="134157.7">11779 13299 2751 0,'0'0'256'0,"0"0"-256"15,0 0 0-15,0 0 0 0,-5-4 3104 0,2-1 576 16,3 5 112-16,0 0 32 0,-2-5-2064 0,2 5-416 16,0 0-64-16,1-6-32 0,0 2-384 0,1 0-80 15,1-1-16-15,-3 5 0 0,5-4-368 0,-1-1-80 16,0 0 0-16,0 0-16 0,-4 5 96 0,3-4 32 15,1-1 0-15,-4 5 0 0,0 0 208 0,3-5 32 16,-1 0 16-16,-2 5 0 0,0 0-48 0,1-6 0 16,-1 1 0-16,0 5 0 0,0 0-128 0,0 0-16 0,0 0-16 0,0 0 0 15,0 0-224-15,0 0-32 0,0 0-16 16,0 0 0-16,0 0-208 0,0 0 0 16,0 6 0-16,0 3 0 0,-1 0 0 0,0 2 0 0,0 2 0 0,0 2 144 15,-1 2-144-15,-1 1 128 16,0 0-128-16,-1 3 128 0,-1 0 0 0,0 1-128 0,-2-1 192 0,2 1-64 15,-1-1-128-15,1 0 160 0,0-1-160 0,1-2 160 16,-1 0-160-16,2-3 192 0,1-2-192 0,1 2 192 16,0-4 176-16,2-1 32 0,1-2 16 0,1 1 0 15,2-1 32-15,-1 0 0 0,1-3 0 0,1 0 0 16,1-1-176-16,2-1-16 0,0 1-16 0,4-2 0 16,0-1-16-16,1-1 0 0,1 0 0 0,3 0 0 0,-1-1 0 0,2 0 0 15,2-2 0-15,0 3 0 0,-1-2-96 0,-1 1 0 16,-2-1-128-16,-1 1 192 0,-1 1-192 0,-3 0 0 15,1 0 0-15,-2 0 0 0,-3 0 0 0,0 0 0 16,-2 0 0-16,-6 0 0 16,0 0-1984-1,6 3-304-15,-6-3-48 0,4 5-13488 0</inkml:trace>
  <inkml:trace contextRef="#ctx0" brushRef="#br0" timeOffset="134738.72">12174 13632 16575 0,'0'0'1472'0,"0"0"-1168"16,0 0-304-16,-4-3 0 0,4 3 2192 0,-3-2 384 16,3 2 80-16,0 0 16 0,0 0-1520 0,0 0-320 0,-1-4-48 0,1 4-16 15,2-5-272-15,2 1-64 16,3-2-16-16,0 1 0 0,-1-2-48 0,2 1-16 16,1-1 0-16,0-1 0 0,-1-1-16 0,-1 1 0 0,1-2 0 0,-2 1 0 15,-1 0 0-15,-2 0 0 16,-1 2 0-16,-2 0 0 0,0 2 80 0,0 0 16 0,-3 1 0 0,0 0 0 15,-2 2 80-15,0 1 0 0,-2 0 16 0,-1 1 0 16,1 2-176-16,-1 3-32 0,-1 0-16 0,0 3 0 16,1 1-304-16,-1 1 160 0,1 2-160 0,0 0 128 15,2 0-128-15,-1 0 0 0,3 0 0 0,-1 0 0 0,2 0 0 16,2 0 0-16,1 0 0 0,0 1 0 0,1-1-160 0,2-2 160 16,2-3 0-16,0 1-144 0,2-1 144 0,1-2 0 15,1-1 0-15,4 0-128 16,0-2-240-1,3-1-32-15,2-2-16 0,3-1 0 0,1-3-800 0,1-1-144 0,1-4-48 0,1-3 0 16,1-2-768-16,-3 0-144 0,-2-2-48 0,-2 0 0 16,0-1 64-16,-3 0 16 0,-5-1 0 0,-2 1 0 15,-1 1 1088-15,-2-1 224 0,-4 3 32 0,-1 0 16 0,-1 2 1856 0,-1 2 368 16,-2 0 80-16,-1 1 16 0,0 1 816 0,-2 2 160 16,1 1 48-16,-1 1 0 0,0-1-384 0,1 2-80 15,5 4-16-15,-4-3 0 0,4 3-928 0,0 0-192 0,-6-2-48 0,6 2 0 16,-5 2-336-16,5-2-80 15,-4 5-16-15,0 2 0 0,0 1-144 0,2 5-48 16,-1 0 0-16,1 3 0 0,0 2 64 0,0 3 16 16,0 1 0-16,1 1 0 0,-1 0-32 0,2 2 0 15,0 1 0-15,0 1 0 0,3-2-192 0,-2 1 0 0,0-2 0 0,1-1 0 16,0-1 0-16,0-2 128 0,1-3-128 0,-1-1 0 16,0-2 0-16,0-2-128 0,-1-1 128 0,0-1-208 31,1-2-2608-31,-1-2-528 0,-1-6-112 0,0 0 0 0</inkml:trace>
  <inkml:trace contextRef="#ctx0" brushRef="#br0" timeOffset="135113.1">12406 13705 22111 0,'0'0'1968'0,"-1"-7"-1584"16,-1 1-384-16,4-1 0 0,-1 0 1872 0,2 0 304 16,1 0 48-16,3 1 16 0,2-1-1536 0,3 1-320 15,2-1-48-15,3-1-16 16,0 2-320-16,2-2 128 0,0 0-128 0,-1-1 0 15,1 0 128-15,1-2-128 0,0-2 160 0,-1 0-160 16,-3-1 176-16,-1-1-176 0,0-2 192 0,-2 2-192 16,-2-2 176-16,-1 2-176 0,-2-1 160 0,-1 1-160 0,-3 2 224 0,0 0-48 15,-3-1-16-15,-2 2 0 0,-1 1 320 0,-1 1 64 16,-2 0 16-16,0 2 0 0,0 1 112 0,1 0 32 0,-3 2 0 0,1 2 0 16,0 0-192-16,0 3-16 0,1 0-16 0,0 3 0 15,0 1-288-15,-1 3-48 0,1 1-16 0,-1 5 0 16,2 1-128-16,1 2 0 15,-1 3 0-15,2 1 0 0,2 3 0 0,0 2 0 16,1 2 0-16,3 0 0 0,0 1-128 0,2 0 128 0,-2 1 0 0,1 1 0 16,1-4 0-16,2-1 0 0,-3 1-144 0,1-2 144 15,-1-2 0-15,1-2 0 0,-2-2 0 0,-1-1 0 16,0-3 176-16,-2-1-176 16,-1-2 192-16,-1-1-192 0,-1-2 0 0,0-2 0 0,2-6 0 0,-5 6 0 15,-2-1-1760 1,1 0-464-16,-3-3-80 0,-1-1-13072 0</inkml:trace>
  <inkml:trace contextRef="#ctx0" brushRef="#br0" timeOffset="135253.76">12574 13818 11967 0,'0'0'1072'0,"0"0"-864"0,1-4-208 0,-1-2 0 0,1 0 3968 0,1 0 768 16,1 0 128-16,1-1 48 0,1 1-3328 0,2-1-672 16,1 0-128-16,2 1-16 0,1-1-400 0,2 2-80 15,2-3-16-15,1 1 0 16,1 1-272-16,2-1 0 0,2 1-208 0,2-2 80 15,0 0-1632-15,5-1-320 0,1-3-64 16</inkml:trace>
  <inkml:trace contextRef="#ctx0" brushRef="#br0" timeOffset="135581.81">13241 13335 11967 0,'0'0'1072'0,"0"-6"-864"15,0-4-208-15,1 1 0 0,0 0 3968 0,0 1 768 16,-1-2 128-16,1 1 48 0,1 0-2288 0,-1 1-448 16,3 2-80-16,-2-1-32 0,-1 1-816 0,0-1-160 15,0 1-48-15,-1 6 0 0,0 0-528 0,0 0-128 16,0 0 0-16,0 0-16 0,0 0-224 0,0 0-144 0,-2 9 192 0,-1 2-192 16,-1 2 144-16,0 4-144 0,-2 4 0 0,-1 3 144 15,-2 2 16-15,-2 5 0 0,-2 4 0 0,1 2 0 16,-4 3-160-16,1 1 160 0,-3 1-160 15,2 0 160-15,0-2-160 0,2 0 0 0,1-4 0 0,1 0 128 16,0-3-128-16,2-3 0 16,0-1 0-16,1 0 128 0,2-4-128 0,2-3 0 0,0-2 0 0,2-3 0 15,0 0-256-15,1-4-96 0,1-3-16 0,-1-1 0 32,2-2-1648-32,2 0-336 0,-2-7-64 0,0 0-8704 0,0 0-1744 0</inkml:trace>
  <inkml:trace contextRef="#ctx0" brushRef="#br0" timeOffset="136272.25">13216 13999 23039 0,'0'0'2048'0,"0"0"-1648"15,0 0-400-15,0 0 0 0,0 0 832 0,0 0 96 16,0 0 16-16,0 0 0 0,0 0-320 0,0 0-64 15,6-4-16-15,-6 4 0 0,4-4-400 0,-4 4-144 16,5-3 0-16,-5 3 144 0,5-4-144 0,-5 4 192 0,0 0-192 0,0 0 192 16,0 0 128-16,0 0 16 15,0 0 16-15,0 0 0 0,0 0 32 0,0 0 16 16,0 0 0-16,0 0 0 0,0 0-32 0,0 0-16 0,0 0 0 0,0 0 0 16,0 0-32-16,0 0 0 15,0 0 0-15,0 0 0 0,-4 5-80 0,4-5-32 0,0 0 0 0,0 0 0 16,0 0-208-16,0 0 128 0,0 0-128 0,0 0 0 15,0 0 128-15,0 0-128 0,0 0 0 0,0 0 0 16,0 0 256-16,0 0-64 16,0 0 0-16,0 0 0 0,6-2 128 0,0-1 0 0,-1 0 16 0,1-1 0 15,-1-1 32-15,2 0 0 0,0-2 0 0,0 1 0 16,2-1 16-16,0-2 0 0,0-2 0 0,1-1 0 16,2-1-48-16,2 0 0 0,-1 1 0 0,1-2 0 15,1 0-160-15,-1-1-48 0,-1-1 0 0,-1 2 0 0,2 0-128 0,-3-1 0 16,-2 2 0-16,0 1 0 0,-1 1-144 0,-1 2-64 15,-3 2-16-15,-1 0 0 16,-3 7-176-16,0 0-48 0,0 0 0 0,0 0 0 16,0 0-304-16,0 0-64 0,-5 0-16 0,-1 2 0 15,-1 2-32-15,0 1-16 0,0 1 0 0,0-1 0 16,-2 2 176-16,2 0 16 0,2 0 16 0,0 1 0 0,2-2 416 0,2 1 64 16,2-1 32-16,0 1 0 0,2 0 160 0,2-2 0 15,-1 1 128-15,2-1-128 0,1 1 256 0,-1-2 0 16,-1 2-16-16,1-1 0 0,-1 1 80 0,2-1 0 15,0 2 16-15,-1-1 0 0,1 1 64 0,-1 1 16 16,0-1 0-16,1 2 0 0,-3 0 80 0,3 0 16 16,-1-4 0-16,1 2 0 0,-1-1 192 0,2 1 32 0,-1-2 16 15,-1 1 0-15,1-2 80 0,2 0 0 16,-4 0 16-16,2-2 0 0,-7-2-208 0,7 1-64 0,0-2 0 0,0 1 0 16,-1 0-224-16,1-1-48 0,-1 0-16 15,3 0 0-15,-3 0-160 0,0 0-128 0,1-1 192 16,0-1-192-16,-1 1 128 0,1 1-128 0,-2 0 0 0,-5 1 0 15,6-2 0-15,-6 2 0 0,0 0 0 0,0 0-144 32,0 0-1520-32,0 0-320 0,0 0-48 0,0 0-15680 0</inkml:trace>
  <inkml:trace contextRef="#ctx0" brushRef="#br0" timeOffset="136834.5">13898 13330 3679 0,'0'0'160'0,"0"0"32"0,0 0-192 0,0 0 0 0,0 0 0 0,-1-6 0 16,0 0 3920-16,0-1 752 0,0 1 128 0,1-1 48 16,0 0-2416-16,0 1-464 0,0-1-112 0,1 0 0 15,0-1-208-15,0 0-48 0,-1 0 0 0,0 1 0 16,1-1-64-16,0 0-32 0,-2 1 0 0,1 1 0 15,0 6-464-15,3-5-80 0,-3 5-32 0,0 0 0 16,4-5-400-16,-4 5-80 0,5-3 0 0,-5 3-16 0,0 0-224 0,7 3-32 16,0 1-16-16,0 1 0 0,1 3-160 0,0 1 0 15,-1 0 0-15,2 2 128 0,0 3-128 0,1 2 0 16,0 4 0-16,0 2 128 0,0 2 16 0,-2 3 0 16,0 1 0-16,-1 5 0 0,-1 2-16 0,-2 4-128 15,-1 2 192-15,-2 1-64 0,-2 6-128 0,1 0 192 16,-2 3-192-16,-3 2 192 0,-2-1-192 0,-2 1 0 15,-2 1 144-15,-2-1-144 0,-2 0 160 0,0-1-32 16,-2-2-128-16,-2-4 192 0,-3-2-192 0,-7-1-288 16,-2-3 64-16,-16 11 16 15,2-10-448-15,14-18-96 0,-4-1-16 0,-4 1 0 16,-1-1-1168-16,-4-1-240 0,-1 0-64 0,-6-3-9152 16,-4-3-1824-16</inkml:trace>
  <inkml:trace contextRef="#ctx0" brushRef="#br0" timeOffset="137435.12">11638 13143 11055 0,'0'0'976'0,"0"-7"-784"15,1 0-192-15,-1 0 0 0,1 0 3408 0,0 2 640 0,-1 5 128 0,0 0 32 16,0 0-2752-16,0 0-560 15,0 0-96-15,0 0-32 0,0 0-256 0,-6 2-48 16,-3 3-16-16,0 3 0 0,0 6-128 0,-2 4-16 16,-2 6-16-16,-1 5 0 0,-3 4-64 0,0 4-16 0,-2 5 0 0,1 7 0 15,-3 5 0-15,4 4 0 0,0 3 0 0,3 4 0 16,1-1-208-16,3 0 0 0,3-1 0 16,4-2 0-16,2-2 0 0,4-3 0 0,3-1 0 0,4-4 0 15,2-2 192-15,4-4 0 0,2-2 0 0,3-5 0 16,1 0 0-16,2-4-16 0,2-2 0 0,2-6 0 15,-2-3-48-15,2-2 0 0,0-4 0 0,-1-3 0 16,0-2 48-16,0-3 0 0,-2-3 0 0,-2 0 0 0,-1-3-48 0,-2 0-128 16,-3-1 192-16,-1-2-64 0,-3-3-272 0,-2 2-64 15,-2 0-16-15,-3 0 0 32,-6 1-1888-32,0 0-384 0</inkml:trace>
  <inkml:trace contextRef="#ctx0" brushRef="#br0" timeOffset="182023.84">11332 2286 2751 0,'0'0'256'0,"0"0"-256"0,0 0 0 0,0 0 0 15,0 0 1408-15,0 0 256 0,0 0 32 0,0 0 16 16,0 0-1568-16,0 0-304 0,0 0-64 0,0 0-16 16,0 0 240-16,0 0-176 0,0 0 176 0,0 0-160 15,0 0 160-15,0 0 256 0,0 0-64 0,0 0-16 16,0 0 272-16,0 0 64 0,0 0 16 0,-8 3 0 15,8-3 0-15,-7 2 0 0,7-2 0 0,0 0 0 16,0 0-32-16,0 0-16 0,0 0 0 0,0 0 0 16,0 0 64-16,0 0 16 0,6 5 0 0,3-3 0 15,1-2-96-15,2 0-16 0,1-1 0 0,3 0 0 16,0 0 0-16,4 0-16 0,1-2 0 0,3 1 0 0,4-1-64 0,3 0-16 16,7-2 0-16,-2 2 0 0,0-2-112 0,4 1-32 15,2-1 0-15,5 2 0 0,2 0-208 0,8 2 144 16,7-1-144-16,0 1 128 0,-1-2-128 0,3 2 0 15,2 0 0-15,5 0 128 0,3 1-128 0,-1-1 0 16,-3 0 0-16,-2 1 0 0,0 0 0 0,1 0 0 16,2 2 0-16,1-2 0 0,-3-1 0 0,-1 0 0 15,-4-1 0-15,0 1 128 0,0 0-128 0,1 1 0 16,1-2 0-16,-5 1 0 0,-6-1 0 0,-2 1 128 16,-5 2-128-16,-3 0 128 0,-5-1 336 0,1 2 64 0,-1 1 16 0,-4-1 0 15,-4 0-160-15,-5 0-16 0,-2-1-16 0,-5 2 0 16,-5 0-64-16,-1 0-16 0,-4 0 0 0,-2 2 0 15,-3-1-272-15,-7-4-176 0,6 6 32 0,-6-6 0 32,0 0-960-32,0 10-192 0,-1-2-48 0</inkml:trace>
  <inkml:trace contextRef="#ctx0" brushRef="#br0" timeOffset="182648.31">11437 2559 23039 0,'0'0'1024'0,"0"0"192"0,4-6-960 15,3 2-256-15,1 0 0 0,4 1 0 0,3 0 0 0,1 1 0 0,2-2 0 0,3 1 0 16,3 0 208-16,1-1 0 0,2 2 0 0,1 0 0 16,2 0-48-16,4-1-16 0,2-1 0 0,5 2 0 15,3-1-144-15,10 1 0 0,10-1 0 0,-2 1 0 16,0-3 0-16,3 0 0 0,3 2 0 0,6 1 0 16,6 0 0-16,-2 0 0 0,-5 0 0 0,-1 1 0 15,0 0 0-15,2 0 0 0,3 1 0 0,-3 0 0 16,-4 1 0-16,-1 1 0 0,-5-1 0 0,1 0 0 15,0-1 0-15,2 2 0 0,-2-1 0 0,-6 0 128 16,-6-1 304-16,-4 0 48 0,-2 0 16 0,-3 0 0 16,-4 0 272-16,1 0 48 0,-1 0 16 0,-2 0 0 15,-2-1-128-15,-2 0-32 0,-2 1 0 0,-5 0 0 0,-5-2-112 0,-2 2-32 16,-4-1 0-16,-2 0 0 0,-3-1-208 0,-1 1-32 16,-2-1-16-16,-8 2 0 0,0 0-80 0,0 0 0 15,0 0-16-15,0 0 0 0,0 0 16 0,0 0 16 16,0 0 0-16,0 0 0 0,0 0-368 0,0 0-80 15,0 0-16-15,0 0 0 16,0 0-2224-16,8 2-448 0,-8-2-80 0,0 0-9488 0</inkml:trace>
  <inkml:trace contextRef="#ctx0" brushRef="#br0" timeOffset="182757.67">14121 2478 35007 0,'0'0'3120'0,"-4"-6"-2496"0,4 6-496 16,0 0-128-16,-4-6 0 0,4 6 192 0,0 0-64 0,0 0 0 31,0 0-2336-31,0 0-464 0</inkml:trace>
  <inkml:trace contextRef="#ctx0" brushRef="#br0" timeOffset="185239.26">15432 1997 1839 0,'0'0'160'0,"0"0"-160"0,0 0 0 15,0 0 0-15,0 0 4000 0,0 0 768 0,3-6 160 0,0 1 16 16,0-2-3312-16,0 1-672 0,0 0-128 0,0 0-16 16,2 0 320-16,-2 0 64 0,0 1 16 0,1 0 0 15,-4 5-240-15,2-5-32 16,-1-1-16-16,-1 6 0 0,-1-5-160 0,1 5-48 0,-4-5 0 0,-2 2 0 15,-1 2-48-15,0 1-16 0,-2 1 0 0,-3 2 0 16,1 1-272-16,-1 0-48 0,-3 2-16 0,1 0 0 16,1 2-320-16,0 0-240 0,0 0 48 0,2 1 0 15,3-1 192-15,0 0 0 0,4-1-160 0,-2 0 160 0,4 0-160 0,1-1 160 16,1-6-208-16,2 7 80 0,3-1-48 0,0 1 0 16,2-2 0-16,0 2 0 0,2-1 176 0,1 0 0 15,0 1-144-15,1 0 144 0,1 1 0 0,0 0-144 16,0-2 144-16,0 3 0 0,3 1 0 0,-1 1 0 15,-1 0 0-15,-1 0 0 0,-1 0 224 0,0 0 48 16,-3 0 16-16,-1-1 0 0,-4 0 144 0,-1 0 16 16,-4-1 16-16,-1-2 0 0,-2 0 288 0,-1 0 48 15,-4-1 16-15,0 1 0 0,-5-1-176 0,1 1-48 16,0 0 0-16,-2 0 0 0,1 0-368 0,0-1-80 16,-2 1-16-16,3-1 0 0,0-2-128 0,-1 1-272 0,2-1 64 0,3-2 16 31,0-2-1408-31,3-2-288 0,2-2-48 0,4-2-9280 0,2-4-1856 15</inkml:trace>
  <inkml:trace contextRef="#ctx0" brushRef="#br0" timeOffset="185426.91">15698 1790 28559 0,'0'0'2544'0,"0"0"-2032"16,0 0-512-16,0 0 0 0,0 0 1760 0,0 0 256 0,0 0 48 0,5 6 16 0,0 2-864 0,-2 3-160 15,0 2-32-15,1 4-16 16,-1 3-592-16,-1 2-112 0,0 2-32 0,1 1 0 15,-1 1-96-15,0 2-32 0,0 2 0 0,2 0 0 16,-2 1-144-16,1 0 0 0,0 0 144 0,1-1-144 16,-1-2 0-16,1 0-160 0,3-2 16 0,-3-2 0 15,3-2-2032-15,0-2-384 0,-2-3-96 0</inkml:trace>
  <inkml:trace contextRef="#ctx0" brushRef="#br0" timeOffset="185740.1">15870 2218 31327 0,'0'0'2784'0,"0"0"-2224"16,0 0-560-16,0 0 0 0,7-3 0 0,0 1-320 15,-1 0 32-15,1-1 16 0,1-2 560 0,1 1 112 0,0-2 32 0,2-1 0 16,2-2-240-16,0-2-64 16,0-2 0-16,0-2 0 0,-1 1 16 0,0-1 0 15,2-2 0-15,-3 1 0 0,-4-1-144 0,-1 3 192 0,-2 1-192 0,-2 2 192 16,-1 1 256-16,-2 2 48 0,-2 2 16 0,-1 1 0 31,-2 3 512-31,0 2 96 0,-2 1 32 0,-1 2 0 0,-1 3-512 0,-1 2-80 0,0 3-32 0,0 1 0 16,1 2-272-16,0 1-48 0,2 3-16 0,0 0 0 15,2-2-192-15,2 2 0 0,1 0 0 0,2 0 0 16,2 0 0-16,2-2 0 0,0 1-160 0,4-3 160 0,2-1-176 16,3-1 176-16,-2-2-208 0,4 0 80 15,2-3-480 1,4-2-96-16,3-3 0 0,3-2-16 0,-1-3-2032 0,-2-1-384 15,2-5-96-15</inkml:trace>
  <inkml:trace contextRef="#ctx0" brushRef="#br0" timeOffset="186037.45">16327 2089 22575 0,'0'0'992'0,"0"0"224"0,0 0-976 0,-4 7-240 31,-1 0 0-31,1 2 0 0,1 0 1248 0,-2 1 208 16,1 1 32-16,1 1 16 0,-3-1-160 0,3 2-48 15,-3 0 0-15,3 2 0 0,0-3-416 0,2-1-96 0,-2-1-16 0,2-2 0 16,0 0-128-16,1-1-16 15,0-7-16-15,0 0 0 0,0 0-224 0,0 0-64 0,0 0 0 0,5-3 0 0,0-1-64 0,1-3 0 16,-1-1-16-16,1-3 0 0,-1-4-240 0,2 0 176 16,0-5-176-16,2 1 160 0,0 1-160 0,0-1 0 15,0 0 0-15,-1 3 0 0,0 2 0 0,0 1 0 16,-2 5 0-16,1 2 0 0,-2 3 0 0,-5 3 0 0,6 0 0 16,-1 3 0-16,1 3 0 0,-1 1 208 15,1 3 0-15,-1 2 0 0,0 2-208 0,-1 0 0 0,1 1 0 0,1 0 0 16,3-2 0-16,0 0 0 0,-1 1 0 15,3-1 0-15,3-2 0 0,0-2-256 0,0 0 16 0,4-5 16 32,3-2-1632-32,1-5-336 0,0-2-64 0,0-3-16 15,1-2-944-15,0-2-192 0,-1-2-48 0</inkml:trace>
  <inkml:trace contextRef="#ctx0" brushRef="#br0" timeOffset="186789.67">16907 1967 28271 0,'0'0'624'0,"-2"-6"128"0,-2 3 16 0,-1 0 32 0,-2 1-640 0,0 0-160 0,-2 2 0 0,-1 2 0 0,-1-1 1616 0,-1 2 304 16,-1 1 48-16,-2 3 16 0,0 1-736 0,-1 2-144 15,1 1-16-15,1 1-16 0,-1 2-304 0,1 2-64 16,1 1-16-16,2-1 0 0,2 2-352 0,0 0-64 16,3-1-16-16,1 0 0 0,3-2-256 0,1 1 160 15,3-1-160-15,0-1 128 0,3-2-128 0,1-1 0 16,2-1 0-16,2-3 0 0,2-3 0 0,1-2 0 16,1-3 0-16,1-2 0 0,-1-4-416 0,4-4 32 15,-1-2 16-15,1-3 0 0,1-5 112 0,1-3 0 16,0-5 16-16,0-3 0 15,-1-2 16-15,0-2 0 0,-2-2 0 0,-4 2 0 0,-4 1 224 0,-2 4 0 16,-2 4 192-16,-2 3-192 0,-3 5 624 0,-2 2 16 16,1 5 0-16,-2 3 0 0,-1 3 112 0,-1 1 16 15,5 5 16-15,-5 2 0 0,-2 3-544 0,1 3-112 16,-1 0-128-16,0 6 176 0,1 3-176 0,-1 4 0 16,-1 3 0-16,3 4-176 0,-3 0 176 0,3 2 0 15,-1 0 0-15,3-1 0 0,0 0-176 0,2 0 176 16,1-2-208-16,2 0 80 15,2-1-416-15,4-2-80 0,1-2-16 0,3-2 0 16,1-4-1344-16,3-1-288 0,2-5-48 0,3-4-16 16,1-2-464-16,1-7-80 0,0-3-32 0,-1-3 0 15,0-2 1008-15,-1-1 208 0,-2-1 32 0,-3-2 16 0,-4 3 1056 0,-1 1 208 0,-3 0 32 0,0 1 16 16,-3 2 2160-16,1 0 432 0,-2-1 96 0,1 1 16 16,-3 0-448-16,2 0-64 0,1 1-32 0,-1 1 0 0,0-2-896 0,3 1-176 15,-3 0-48-15,1-1 0 0,0-1-384 0,2 0-64 16,-2 1-32-16,1-1 0 0,-1-1 32 15,0 0 16-15,-2-1 0 0,0 2 0 16,-2 0 48-16,-1 3 16 0,-1-1 0 0,-1 3 0 0,2 4 384 0,0 0 80 16,-8 0 16-16,2 3 0 0,-2 3-304 0,-1 1-48 15,1 4-16-15,-2 2 0 0,0 3-192 0,0 1-32 16,2 3-16-16,-1 1 0 0,1 1-208 0,1-1 176 16,4 1-176-16,-1-1 160 0,4 1-160 0,0-1 0 15,5-2 0-15,1-2 0 0,0 0 0 0,2-2 0 16,1-2 0-16,2-2 0 0,2-2-128 0,1-2 128 15,0-4 0-15,2-3 0 0,0-3 0 0,3-3 0 16,-1 0 128-16,3-7-128 0,1-2 0 0,3-5 0 16,-1-4 0-16,0-2 0 0,-1-4 0 0,-2 1 0 15,-2 2 0-15,-4 3 0 0,-2 4 0 0,-3 3 0 16,-2 4 0-16,-3 3 0 0,-2 3 400 0,-2 2 48 0,-1 5 16 0,0 0 0 16,0 0 144-16,-6 6 32 0,0 1 0 0,-2 4 0 15,0 4-400-15,-2 2-80 0,0 2-16 0,2 1 0 16,-1 1-144-16,2 0 0 0,3-1 0 0,2 1 0 15,0-1 0-15,5-1 0 0,2-2 0 0,3-1 0 16,1-2-256-16,2 0 80 0,0-3 16 0,4-3 0 31,6-3-1824-31,1-5-384 0,5-5-64 0</inkml:trace>
  <inkml:trace contextRef="#ctx0" brushRef="#br0" timeOffset="187384.68">18837 1917 18431 0,'0'0'1632'0,"0"0"-1312"0,-5-4-320 0,-1 1 0 0,0-1 2144 0,-1 2 352 16,-3-1 80-16,0 1 16 16,3 1-832-16,-2-1-160 0,0 2-48 0,0 2 0 0,-2-1-656 0,0 1-128 15,0 1-16-15,-2 3-16 0,1-1-448 0,1 1-96 16,1-1 0-16,2 2-16 0,3-1-32 0,2 1 0 16,0 0 0-16,4-1 0 0,2 2-144 0,1-3 0 15,2 2 0-15,0 0 0 16,1-1 0-16,3 1 0 0,1-1 0 0,0 2-176 0,2-1 176 0,3 4 0 15,2 0 0-15,-2-1-128 0,1-1 128 0,-1 2 0 16,1 2 0-16,-3 0 0 0,-1 0 0 0,-2 0 0 16,-3-1 0-16,-1 0 0 0,-2 0 0 0,-3-1 256 15,-2 0-48-15,-3 0 0 0,-3 0 608 0,-2-1 112 16,-4-1 32-16,-5-1 0 0,-4 0-192 0,-3-2-48 16,-1 1 0-16,-3-1 0 0,0 1-384 0,0-2-80 15,1 1 0-15,3-2-16 0,0 0-240 0,5-2 0 16,3-1 0-16,3-1 0 15,3-2-1184-15,5-2-224 0,2-1-64 0,5-5-10784 0,4-3-2160 0</inkml:trace>
  <inkml:trace contextRef="#ctx0" brushRef="#br0" timeOffset="187574.81">19051 1807 37087 0,'0'0'1648'0,"0"0"336"0,0 0-1600 0,0 0-384 0,0 0 0 0,2 7 0 15,-1 1 528-15,-1 0 32 0,0 2 0 0,-1 4 0 16,0 1 560-16,0 3 112 0,-1 0 32 0,-1 3 0 15,0 1-448-15,0 2-96 0,-1 2-16 0,1-1 0 16,1 1-464-16,1 1-112 0,1-2 0 0,0 1-128 16,1 1 0-16,1-2 0 0,1-1 0 0,3-1 0 31,-1-1-368-31,2-2-80 0,0-2 0 0,-1-3-16 0,1-3-2368 0,-2-3-480 0,0-2-80 0</inkml:trace>
  <inkml:trace contextRef="#ctx0" brushRef="#br0" timeOffset="187728.56">18967 2140 37775 0,'0'0'3360'0,"0"0"-2688"16,2-5-544-16,1 0-128 0,0 0 0 0,1 0 0 15,3-1-160-15,2 1 160 0,-1 0 0 0,5 2 208 16,1 0-16-16,3-1 0 0,3 2-192 0,2 0 0 16,1 0 0-16,2 1 0 15,2-1-1568-15,3 0-208 0,1 1-32 0,-2 0-13264 0</inkml:trace>
  <inkml:trace contextRef="#ctx0" brushRef="#br0" timeOffset="188056.56">19434 1980 34495 0,'0'0'1536'0,"-3"-4"304"0,0-1-1472 0,3 5-368 15,0 0 0-15,0 0 0 0,0 0 304 0,6-2-16 16,1 1 0-16,2 2 0 0,1 2 128 0,0 3 32 0,-2-1 0 0,1 3 0 15,2 1-128-15,2 1-32 16,-2 2 0-16,-2 1 0 0,1 0-80 0,-1 3-16 0,-3 1 0 0,-1 2 0 0,0 0-16 0,-2-1-16 16,-1 1 0-16,-1-1 0 15,0-3-32-15,-1-1 0 0,-1-2 0 0,0-2 0 16,-1-2 32-16,1 0 0 0,1-8 0 0,0 0 0 16,0 0 48-16,0 0 16 0,0 0 0 0,0 0 0 15,-1-7 128-15,1-3 32 0,1-2 0 0,1-2 0 16,1-3-96-16,2-1-16 0,0-2 0 0,1 0 0 15,0 1-272-15,0 3 0 0,0-1 128 0,1 4-128 0,0 2 0 0,-1 1 0 16,2 3 0-16,0 0 0 0,-1 1 0 0,2 3 0 16,0 0 0-16,1 1 0 0,1 1-144 0,0 1-48 15,-1 1 0-15,1 0 0 16,1 1-2336-16,1 1-480 0,0 4-80 0</inkml:trace>
  <inkml:trace contextRef="#ctx0" brushRef="#br0" timeOffset="188453.44">19951 1958 31327 0,'0'0'2784'0,"0"0"-2224"16,0 0-560-16,0 0 0 0,0 0 1328 0,0 0 144 15,-6 3 48-15,1 2 0 0,-2 0-304 0,0 3-64 0,1 1-16 0,-1 1 0 16,2 2-416-16,-1 2-80 16,1 3 0-16,2 1-16 0,-1 1-368 0,2 0-80 15,1-1-16-15,1 1 0 0,1 1-160 0,1-1 0 0,2-2 0 0,1-1 0 16,1-1 0-16,1-2 0 0,0-2-176 0,0-3 176 15,2-2-288-15,0-2 32 0,2-2 0 0,1-2 0 32,1-3-464-32,2-4-96 0,0-3-16 0,4-2 0 15,-2-3 256-15,2-3 32 0,2-3 16 0,0-1 0 16,-1-1 80-16,-3 1 0 0,0 0 16 0,-3 3 0 0,-3 3 432 0,-2 2 176 0,-2 3-16 0,-1 2 0 16,-3 1 784-16,-3 8 144 0,0 0 48 0,0 0 0 15,0 0-144-15,0 0-32 0,0 0 0 0,-5 4 0 0,0 3-608 0,-1 2-128 16,-1 2-32-16,1 1 0 0,-1 2-192 0,0 2 0 15,2 1 0-15,-1 1 0 0,3-1 0 0,2 1-128 16,1-1 128-16,1-1 0 0,2-2-192 0,4-2 32 16,-2-2 0-16,4-1 0 31,3-1-1536-31,3-3-304 0,0-1-64 0,4-4-9744 0,-2-4-1952 0</inkml:trace>
  <inkml:trace contextRef="#ctx0" brushRef="#br0" timeOffset="189324.41">20586 1979 30399 0,'-13'-4'1344'0,"7"2"288"0,-3 2-1312 0,0 0-320 16,0 0 0-16,-1 2 0 0,-1 0 1760 0,-1 1 288 16,-1 1 48-16,-1 2 16 0,-2 1-704 0,1 2-128 0,0 1-16 0,1 2-16 15,3 2-544-15,1 0-96 16,-2 1-32-16,2 2 0 0,3-1-288 0,1 1-64 0,2-1-16 0,3 3 0 16,1-2-208-16,2-1 0 0,1-1 0 15,3 0 0-15,0-3-208 0,3-2 64 0,3-1 16 0,3-3 0 16,0 0-48-16,3-4 0 0,0-3 0 0,3-3 0 31,2-2-256-31,3-4-48 0,1-2-16 0,-1-6 0 0,3-4 96 0,-1-4 16 0,-2-4 0 0,-1-3 0 31,-3-1-192-31,-2-2-16 0,-2-2-16 0,-4 2 0 0,-4 2 608 0,-1 3 0 0,-4 4 0 0,-3 2 0 16,-1 5 960-16,1 3 128 0,-4 3 0 0,1 3 16 0,-1 2-192 0,0 3-32 16,2 6-16-16,0 0 0 0,-6 0-544 0,1 5-128 15,-1 3 0-15,2 3-16 0,-1 4-176 0,1 4 0 16,0 4 0-16,-1 2 0 0,1 3 0 0,1 1 0 15,1 1 0-15,0 0-176 0,2-2 176 0,4 1 0 16,-2 1 0-16,2-1 0 0,2-1 0 0,2-2-160 16,-1-2 160-16,3-1 0 0,2-2-160 0,1-3 160 15,1-3-128-15,0-4 128 0,1-2-256 0,3-3 48 16,0-4 0-16,-1-2 0 16,3-3-208-16,1-4-32 0,2-4-16 0,0-3 0 0,0-5 192 0,0-2 32 15,-1-3 16-15,-1 0 0 0,-3 1 224 0,-4 2-144 16,-2 2 144-16,-3 4-128 0,-2 1 320 0,-3 4 80 0,-1 3 16 0,-1 0 0 15,-2 7 304-15,0 0 64 0,0 0 16 0,-5 2 0 16,-1 3-384-16,1 1-80 16,-3 4-16-16,2 2 0 0,-1 4-192 0,2 0 0 15,-1 3 0-15,2-1 0 0,1 0 0 0,1 1 0 16,2-1 0-16,0-2-160 0,2-1 160 0,2 0 0 0,0-3 0 0,2 0-128 16,0-1 128-16,2-2 0 0,1-3 0 0,1 0-128 15,1-3 128-15,1-2-160 0,2-1 160 0,0-3-160 31,1-4-96-31,1-1-32 0,2-5 0 0,0-2 0 16,1-5 96-16,1-2 0 0,2 0 16 0,-3 1 0 16,-1 0 176-16,0 3-160 0,-4 0 160 0,-1 5-160 15,-2 2 160-15,-1 2 0 0,-4 3 0 0,-1-1 0 16,-5 7 320-16,0 0 0 0,0 0 0 0,0 0 0 16,0 0-32-16,-3 8-16 0,0 3 0 0,-2 1 0 15,1 1-272-15,0 1 0 0,-1 2 0 0,2 0 0 0,1 2 0 0,1-1 0 16,-1 1 0-16,2-2 0 0,2 0 0 0,0-2 0 15,0-1 0-15,2-1 0 0,0-1 0 0,1-1 0 16,2-2 0-16,2-1-144 0,0-4 144 0,2-1-192 16,2-3 192-16,0 0-192 0,1-3-112 0,1-4-16 15,2-2-16-15,1-3 0 0,1-2 176 0,0-1 160 16,-1-5-208-16,-2-1 80 0,0 0 128 0,-3 2 0 16,-2 0 0-16,-1 5 0 0,-3 3 0 0,-1 2 128 15,-2 2 0-15,0 3 0 0,-4 5 320 0,0 0 64 16,0 0 0-16,0 0 16 0,-3 6-208 0,2 3-64 15,-3 3 0-15,1 3 0 0,-1 1-256 0,2 2 0 16,0 0 0-16,0 3 0 0,1-2 0 0,1 1 0 16,1 0 0-16,0-1 0 0,1 0 0 0,2-1 0 0,3-2-208 15,1-1 80 1,-2-2-608-16,4-2-112 0,3-2-32 0,3-3 0 16,1-3-2064-16,2-3-432 0,3-4-80 0,1-1-12480 0</inkml:trace>
  <inkml:trace contextRef="#ctx0" brushRef="#br0" timeOffset="189748.1">22057 2257 19919 0,'0'0'880'0,"0"0"192"0,0 0-864 0,0 0-208 0,0 0 0 0,0 0 0 0,0 0 1728 0,0 0 288 16,0 0 64-16,0 0 16 0,0 0-624 16,0 0-128-16,6-2-32 0,-2 0 0 0,-4 2-336 0,7-3-64 15,0-1-16-15,-1 1 0 16,0-1-320-16,0-1-80 0,1-1-16 0,-1-3 0 0,0-1 16 0,-1-1 0 16,0-1 0-16,-1 0 0 0,0 0-16 0,-1-1 0 15,-2 0 0-15,-1 2 0 0,-1 4 32 0,-2 0 0 16,0 1 0-16,-1 4 0 0,-2 3-32 0,0 3 0 15,-3 2 0-15,-2 4 0 0,-1 3-352 0,-2 3-128 16,0 2 0-16,2 2 144 0,-2-1-144 0,2 1 0 16,1 0 0-16,3-1 0 0,1 0 0 0,4 0 0 15,1-2 0-15,3 0 0 0,2-3-192 0,3-2 192 16,0-1-160-16,4-1 160 0,-2-2 0 0,3-3-144 0,1-1 144 0,1-3 0 16,0-2 0-16,2-4 0 0,-1-1 0 0,1-3 176 15,3-4-176-15,1-2 128 16,2-1-128-16,-2-1 128 0,1 0-128 0,0 0 0 15,-1 3 144-15,-3 2-144 0,0 2 0 0,-3 3 0 16,-1 3 0-16,-1 3 0 0,-2 3 0 0,0 2 0 0,-2 3 0 0,0 2 128 16,-2 1 16-16,0 2 16 0,-2 1 0 0,-1 1 0 15,-1 2-160-15,-2 0 192 16,-2 0-192-16,-3-1 192 0,1 2 0 0,-2-4 0 0,-1 0 0 16,-2-1 0-16,0-2-16 0,-2-1 0 0,-2-2 0 0,1-1 0 0,-2-2-32 0,-1 0 0 15,-1-2 0-15,-2-2 0 16,-1-2-544-16,-2-3-112 15,-1 0-32-15,-4-4-13152 0,-5-4-2640 0</inkml:trace>
  <inkml:trace contextRef="#ctx0" brushRef="#br0" timeOffset="189951.94">20654 1959 21183 0,'0'0'1888'0,"0"0"-1504"16,0 0-384-16,0 0 0 0,6-4 4560 0,3-1 848 16,3 1 160-16,2 0 48 0,2-1-4608 0,1 0-1008 15,3-1 0-15,2 0-144 0,1-1 144 0,4 0 176 16,2 0-48-16,3 0 0 0,2 0-128 0,4 1-272 16,2-1 64-16,1 1-11936 0,0-1-2384 0</inkml:trace>
  <inkml:trace contextRef="#ctx0" brushRef="#br0" timeOffset="-205783.77">15893 2890 4607 0,'0'0'400'0,"0"0"-400"15,0 0 0-15,0 0 0 0,0 0 1216 0,0 0 144 16,0 0 48-16,0 0 0 0,0 0-624 0,0 0-112 16,0 0-32-16,0 0 0 0,7 5-48 0,1 0-16 15,1-3 0-15,1 0 0 0,1-1 0 0,1-1-16 16,1 0 0-16,5-2 0 0,1 0-32 0,6-2 0 15,2 0 0-15,3 0 0 0,0-1 96 0,0 1 16 16,0-1 0-16,3 2 0 0,1-3-176 0,1-1-16 16,2 0-16-16,1 1 0 0,4 0-240 0,4-1-32 0,4 0-16 0,2 0 0 15,1 1-144-15,1 0 0 0,-1-1 0 0,2-1 128 16,2 0-128-16,6 2 0 0,5 0 0 0,-1-1 0 16,-2 0 0-16,-1 1 0 15,1 2 0-15,3 1 0 0,5-1 0 0,-3 1 0 0,-2 0 0 0,-2-1 0 16,-1 1 0-16,2 0 0 0,4 1 0 0,-1-1 0 15,0 1 0-15,-3-1 0 0,-4 1 0 0,2-2 128 16,1 1-128-16,6 0 0 0,5-2 0 0,-5 1 0 16,-3-3 0-16,2 3 128 0,0-3 0 0,7 2 0 15,4 0 288-15,-5 0 48 0,-5-3 16 0,0 1 0 16,-2 0 128-16,4 4 32 0,1 0 0 0,-5 0 0 16,-5-2-192-16,-3-1-48 0,-2 3 0 0,0 1 0 0,0 1-96 15,2-1-32-15,0 2 0 0,-2-1 0 0,-6-1-272 0,0 0 0 16,-2 0 128-16,1 2-128 0,0 2 0 0,1 0 0 15,0-1 0-15,-4 0 0 0,-4-2 0 0,-7-1 0 16,-5-1 0-16,-3-1 0 16,-4 1-432-16,-4 1-32 0,-4 1-16 0,-3 0 0 15,-4 1-144-15,-4-1-16 0,-8 1-16 0,0 0 0 16,0 0 0-16,0 0 0 0,0 0 0 0,0 0 0 16,-12-3-432-16,-2 3-64 0,0 2-32 0</inkml:trace>
  <inkml:trace contextRef="#ctx0" brushRef="#br0" timeOffset="-205000.49">15674 2948 26719 0,'-10'-12'2368'0,"3"4"-1888"16,0-1-480-16,1 2 0 0,2 0-128 0,0 2-128 15,1-1-32-15,3 6 0 0,0 0 32 0,0 0 0 16,0 0 0-16,0 0 0 15,6-5-192-15,-6 5-16 0,9-5-16 0,0 3 0 16,-9 2-112-16,11-1-32 0,-1 0 0 0,1 1 0 31,1 0 80-31,0 0 16 0,-1 0 0 0,1 0 0 0,1 0 336 0,0 0 192 0,0-1-192 0,3-1 192 0,2-1 0 0,2 0 0 16,1 0 0-16,3-2 0 16,3 1 256-16,5-2 144 0,2 0 48 0,5-1 0 15,3 1 112-15,2-1 16 0,-1 0 16 0,3 1 0 16,-1-1-16-16,1 1-16 0,0-2 0 0,7 1 0 15,5 1-112-15,4-1-32 0,1 1 0 0,1-2 0 16,-1 0-128-16,4 2-32 0,4 0 0 0,4 1 0 16,6-1-128-16,-2 2-128 0,-2-2 192 0,5 2-192 0,2 0 0 15,2 1 0-15,-4 0 0 0,1-2 0 16,0 1 0-16,2 1 0 0,7-1 0 0,-5 0 0 0,-6-1 0 0,2 1 0 16,-1 0 0-16,5-1 0 0,1 0 0 15,-4-2 0-15,-7 0 0 0,1 1 0 0,1 2 128 0,0 0-128 16,1-2 0-16,-4-1 0 0,-6 1 144 0,-2 0-144 15,0 3 0-15,1 1 144 0,3-2 144 0,-6 0 32 16,-7-2 0-16,-1 2 0 0,-4 1 80 0,-1 1 32 16,-2-1 0-16,0 1 0 0,3 0 0 0,-7 0 0 15,-3 0 0-15,-6-1 0 0,-4 1-128 0,-2 1-32 16,-1 2 0-16,-4 0 0 0,-1-1-144 0,-3 0-128 16,0 0 144-16,-3 1-144 0,-3 0 144 0,-1 2-144 0,-4-1 128 0,-1 0-128 15,-1 0 0-15,-10-2-192 16,0 0 0-16,8 2 16 15,-8-2-336-15,9 3-80 0,-9-3-16 0,0 0 0 16,6 5-2272-16,-6-5-464 0</inkml:trace>
  <inkml:trace contextRef="#ctx0" brushRef="#br0" timeOffset="-204827.12">20324 2616 13823 0,'0'0'1216'0,"-3"-7"-960"0,2 0-256 0,-1 0 0 15,-1 0 4256-15,3 7 800 0,0 0 176 0,0 0 16 16,-4-5-3984-16,4 5-816 0,0 0-144 0,0 0-48 16,0 0-432-16,0 0-80 0,0 0-32 0,0 0 0 15,-2 12-2016-15,0 0-384 0</inkml:trace>
  <inkml:trace contextRef="#ctx0" brushRef="#br0" timeOffset="-197219.63">20416 1720 911 0,'0'0'0'0,"0"0"0"0,0 0 0 0,0 0 0 0,0 0 1632 0,0 0 240 31,0 0 48-31,0 0 16 0,0 0-1248 0,7-1-256 0,-7 1-48 0,0 0-16 0,0 0-368 0,0 0 0 16,0 0 0-16,0 0 128 0,0 0 544 0,0 0 112 15,0 0 32-15,0 0 0 0,5-1-32 0,-5 1 0 32,0 0 0-32,0 0 0 0,0 0-368 0,0 0-80 0,0 0-16 0,0 0 0 0,0 0-192 0,6 0-128 15,-6 0 128-15,5-1-128 0,-5 1 208 0,7 0-16 16,-1 1-16-16,1 0 0 0,-2 0 32 0,2 1 16 16,1-1 0-16,-1 0 0 0,1 0 96 0,2 1 32 15,2-1 0-15,1-1 0 0,2 0 64 0,3 0 16 0,2-1 0 0,1 0 0 16,0 0 80-16,1-1 0 0,1-1 16 0,2-1 0 15,-1 0-144-15,1-1-48 0,0 1 0 0,1-1 0 16,3 1-144-16,2 1-48 0,-2 1 0 0,7 0 0 16,2 1-144-16,1-1 128 0,1-1-128 0,1 0 128 15,0-1-128-15,-2 1 0 0,1-1 0 0,1 0 128 16,2 1-128-16,2 2 128 0,2 0-128 0,1 0 128 0,2 1-128 0,-2-3 0 16,-3 1 0-16,-1 1 0 0,-1 0 0 0,0 0 128 15,0-1-128-15,2 2 0 16,2 0 0-16,2 0 0 0,-1-1 0 15,-2 0 0-15,0-2 0 0,-1 1 128 0,-4 0-128 0,0 0 0 0,-1-2 0 0,-1 3 0 16,-1 0 0-16,-1 1 0 0,-1-1 0 0,0 0 128 16,-2 0-128-16,-3 1 0 0,-2-2 0 0,-2 0 128 15,-3-1-128-15,-3 1 0 0,-3-1 0 0,0 1 128 16,-1-1-128-16,-3 1 0 0,-2 0 144 0,0 1-144 16,-1 0 160-16,-1 0-160 0,-2-1 144 0,-2 0-144 15,0 1 128-15,-6 1-128 0,0 0 0 0,0 0-144 16,0 0 0-16,0 0 0 31,0 0-864-31,0 0-160 0,-5 6-48 0</inkml:trace>
  <inkml:trace contextRef="#ctx0" brushRef="#br0" timeOffset="-196671.76">21125 1778 7359 0,'0'0'320'0,"0"0"80"15,0 0-400-15,0 0 0 0,0 0 0 0,0 0 0 0,0 0 2560 0,0 0 448 16,-3-3 64-16,3 3 32 0,0 0-1632 0,0 0-336 16,0 0-64-16,0 0-16 0,0 0-192 0,0 0-32 15,6-4-16-15,1 1 0 16,3-1-304-16,1 1-64 0,1 1-16 15,2-1 0-15,0-2 0 0,2 2 0 16,3-1 0-16,4-1 0 0,4 1-160 0,3-2-16 16,4 4-16-16,7 0 0 0,5 0-80 0,5-2-16 15,-3 0 0-15,3 0 0 0,1-2-144 0,2 2 0 16,4 0 0-16,0 2 128 0,4 2-128 0,-2-1 0 0,-1-2 0 0,-2-1 128 16,-1 2-128-16,-1 1 0 15,-2 0 0-15,-1 1 0 0,1 1 0 0,-2-1 0 0,-5-1 0 16,-4 0 0-16,-6-1 0 0,-4 1 128 0,-4-2-128 0,-4 0 0 0,-3 1 144 0,-3 1-144 15,-1 0 160-15,-4-1-160 16,-2 0 320-16,0 0-48 0,-3 1 0 16,-2 0 0-16,-6 1-16 0,0 0-16 0,5-2 0 0,-5 2 0 0,0 0-96 0,0 0-16 15,0 0 0-15,0 0 0 16,0 0-128-16,0 0-144 0,0 0 144 0,0 0-208 16,0 0-1552-16,0 0-304 15,0 0-64-15</inkml:trace>
  <inkml:trace contextRef="#ctx0" brushRef="#br0" timeOffset="-196484.08">22768 1712 15663 0,'0'0'1392'0,"0"0"-1120"0,0 0-272 0,0 0 0 0,0 0 1664 0,0 0 288 16,0 0 48-16,0 0 16 0,0 0-688 0,0 0-144 15,0 0-32-15,0 0 0 0,0 0-592 0,0 0-128 16,1-5-32-16,-1 5 0 0,0 0-400 0,0 0 0 15,0 0 0-15,0 0 0 16,0 0-1712-16,0 0-320 0</inkml:trace>
  <inkml:trace contextRef="#ctx0" brushRef="#br0" timeOffset="-189604.92">17751 7646 1839 0,'0'0'160'0,"0"0"-160"0,0 0 0 0,0 0 0 0,0 0 1184 0,0 0 208 16,0 0 32-16,0 0 16 0,0 0-1152 0,0 0-288 15,0 0 0-15,0 0 0 0,0 0 0 0,0 0 0 16,0 0 0-16,0 0 0 0,0 0 0 0,0 0 0 15,0 0 0-15,0 0 0 0,0 0 432 0,0 0 16 16,0 0 16-16,0 0 0 0,0 0-32 0,0 0-16 16,0 0 0-16,2-4 0 15,-2 4 192-15,3-4 32 0,-3 4 16 0,0 0 0 0,0 0 32 0,2-4 0 0,-2 4 0 0,1-4 0 16,-1 4 0-16,0 0 0 0,1-6 0 0,1 2 0 16,-2 4-96-16,0 0-16 0,-2-6 0 0,2 6 0 15,-2-5-32-15,2 5-16 0,0 0 0 0,-2-6 0 16,2 6-48-16,-2-5-16 0,2 5 0 0,-1-6 0 15,1 6-112-15,0-5-32 0,0 5 0 0,-1-6 0 16,0 1 16-16,1 5 0 0,0 0 0 0,-2-6 0 16,2 1 48-16,0 5 16 0,0 0 0 0,0-6 0 0,0 6 32 0,0-4 0 15,0 4 0-15,0 0 0 16,0 0-304-16,0 0-128 0,0 0 0 0,0 0 128 0,0 0-128 0,3-5 160 16,-3 5-160-16,0 0 160 0,0 0-32 0,0 0-128 15,0 0 192-15,0 0-64 0,0 0 64 0,0 0 0 16,0 0 0-16,0 0 0 0,0 0-192 0,0 0 160 15,0 0-160-15,0 0 160 0,0 0-160 0,0 0 128 16,0 0-128-16,0 6 128 0,1-1-128 0,-1 2 0 16,0 0 144-16,1 0-144 0,-1 1 0 0,0 1 128 15,0 0-128-15,0 1 0 0,1-2 0 0,-1 3 0 16,0 1 0-16,0 1 128 0,0-1-128 0,0 1 176 16,0 0-176-16,0 1 192 0,0 0-192 0,0 1 0 15,-1-1 144-15,1 2-144 0,0 0 0 0,0 1 144 16,0-2-144-16,0 3 0 0,0-1 0 0,0 1 0 0,0-1 0 0,1 1 0 15,-1 0 144-15,0-1-144 16,1 1 0-16,0 1 144 0,-1 0 0 0,1 1 0 0,0-1 0 0,-1 1 0 16,0 1-144-16,0-1 160 0,1 0-160 15,1 0 160-15,-2 0-160 0,1 0 192 0,0-2-192 0,0 1 192 16,0 0-64-16,1-2-128 0,-1 2 192 0,1 0-64 16,2-2 0-16,-2 0 0 0,1-2 0 0,-2 2 0 15,2-2 144-15,-2 1 32 0,0-2 0 0,1 0 0 16,-1 0-48-16,0-1-16 0,0-2 0 15,0 0 0-15,0-2-48 0,1 1-16 0,-1 0 0 0,0-2 0 16,0-1-48-16,1-1-128 0,-2-6 192 0,1 7-64 0,-1-2-128 0,0-5 160 16,1 6-160-16,-1-6 160 15,0 0-160-15,0 0 128 0,0 0-128 0,0 0 128 0,0 0-128 0,0 0 0 16,0 0 0-16,0 0 128 0,-5 2-368 16,-1-1-80-16,1-2 0 0,-1 0-16 31,1 0-480-31,-1-1-80 0,0-2-32 0,-1 2 0 0,0-2-688 0,-1-1-144 0,-1 0-32 0,0-1-6864 15,0 0-1392-15</inkml:trace>
  <inkml:trace contextRef="#ctx0" brushRef="#br0" timeOffset="-189236.88">17581 8357 5519 0,'0'0'240'0,"-2"-5"64"0,-2 0-304 0,0-1 0 0,0 2 0 0,1 0 0 0,0-2 3632 0,1 1 656 15,0-1 144-15,2 6 32 0,0-5-2320 0,0 5-464 16,0 0-80-16,0 0-32 0,0 0-672 0,0 0-128 15,0 0-16-15,0 0-16 0,0 0-304 0,0 0-64 16,0 0-16-16,7 2 0 0,-1 1 16 0,1 4 0 0,0 0 0 0,-2 3 0 16,0 1-112-16,2 0 0 0,1 1-16 0,-1 2 0 15,1 0-112-15,0 0-128 0,-1 0 176 0,1 1-176 16,0-1 176-16,1-1-176 0,-1-1 160 0,2-1-160 16,-3-1 128-16,2-1-128 0,0 0 0 0,-1-1 144 15,0-3-144-15,0-2 160 0,-1 0-160 0,2-2 160 16,0-2-16-16,0-2 0 0,0 1 0 0,1-2 0 0,1-2 48 0,0-3 16 15,1-2 0-15,0-2 0 16,1-3 32-16,-1-2 0 0,-1-2 0 0,1-1 0 0,-3-2 0 0,0 1 0 16,-3 1 0-16,0 3 0 0,-2 0 16 0,0 4 0 15,-2 2 0-15,0 2 0 0,-1 2 224 0,0 3 48 16,-1 5 16-16,0 0 0 0,0 0-96 0,0 0-32 16,0 0 0-16,-2 10 0 0,-1 1-288 0,-2 2-128 15,0 1 128-15,-1 3-128 0,1 0 0 0,0 2 0 16,-1 1 0-16,0-2 0 0,2 1-288 0,-1-1-96 15,1-3 0-15,0-1-11824 16,0-2-2352-16</inkml:trace>
  <inkml:trace contextRef="#ctx0" brushRef="#br0" timeOffset="-188203.54">17571 8465 2751 0,'0'0'256'0,"0"0"-256"0,0 0 0 0,-2-8 0 0,-1 2 4304 0,3 6 816 16,0 0 176-16,0 0 16 15,-4-6-3104-15,4 6-624 0,0 0-128 0,0 0-32 16,0 0-800-16,0 0-176 0,0 0-16 0,0 0-16 16,0 0-416-16,0 0 0 0,7 4-224 0,1 3 80 15,-8-7-2096 1,10 9-400-16</inkml:trace>
  <inkml:trace contextRef="#ctx0" brushRef="#br0" timeOffset="-188061.9">17791 8595 14735 0,'0'0'640'0,"0"0"160"0,0 0-640 0,0 0-160 16,0 0 0-16,1 8 0 0,-1-8 624 0,0 7 80 16,0-1 32-16,0 1 0 0,0 0-304 0,0-7-64 15,3 6-16-15,0 1 0 0,1-1-352 0,2 2 0 16,0 0 0-16,2-2-8256 0</inkml:trace>
  <inkml:trace contextRef="#ctx0" brushRef="#br0" timeOffset="-187936.13">18021 8752 11967 0,'0'0'1072'0,"3"4"-864"0,-3-4-208 0,0 0 0 16,2 7 1760-16,0-2 304 0,-2-5 64 0,1 7 16 16,0-2-1248-16,0 1-240 15,1-1-48-15,0 1-16 0,3-1-416 0,-1 2-176 0,1-1 128 0,1 1-6608 16,1 1-1328-16</inkml:trace>
  <inkml:trace contextRef="#ctx0" brushRef="#br0" timeOffset="-187826.75">18210 8956 17279 0,'0'0'768'0,"0"0"144"0,0 0-720 0,0 0-192 16,-1 6 0-16,0-1 0 0,-1 1 592 0,-1 0 96 16,0 2 16-16,2 0 0 0,0-1-464 0,1 2-96 15,0 0-16-15,0 0-6080 16,1-1-1216-16</inkml:trace>
  <inkml:trace contextRef="#ctx0" brushRef="#br0" timeOffset="-187685.79">18313 9204 20607 0,'0'0'912'0,"0"0"192"0,0 0-880 0,0 0-224 16,-1 5 0-16,1-5 0 0,-6 7 0 0,4-2 176 15,2-5-176-15,0 8 160 0,2 0-160 0,-1-1 0 16,4 0 0-16,-1 1-6160 0,4 1-1264 0</inkml:trace>
  <inkml:trace contextRef="#ctx0" brushRef="#br0" timeOffset="-187560.13">18447 9391 20383 0,'0'0'896'0,"0"0"192"0,0 0-864 0,0 0-224 0,-2 6 0 0,-1 0 0 16,3-6 720-16,-2 8 112 0,-1-2 0 0,1 1 16 15,1 0-480-15,1 1-112 0,1 0 0 0,0 1-16 16,1-2-384-16,0 2-80 0,2 0-16 0</inkml:trace>
  <inkml:trace contextRef="#ctx0" brushRef="#br0" timeOffset="-187419.83">18508 9659 19343 0,'0'0'848'0,"0"0"192"0,0 0-832 0,-1 7-208 16,-1-1 0-16,0 1 0 0,0-1 464 0,1-1 48 15,1-5 16-15,-1 8 0 0,-1 1-368 0,2-1-160 16,0 2 128-16,2 0-9616 16</inkml:trace>
  <inkml:trace contextRef="#ctx0" brushRef="#br0" timeOffset="-187294.75">18551 9913 14735 0,'0'0'1312'0,"0"0"-1056"0,-3 5-256 0,-1-1 0 16,-2 2 1776-16,2-1 288 15,-1 2 64-15,2-1 16 0,0 1-1232 0,-1 0-240 0,2-1-48 0,1 2-16 16,0-2-432-16,1 1-176 16,0 0 128-16,1-1-128 15,1 1-400-15,1-1-176 0,-1 1-16 0,0 0-16 0</inkml:trace>
  <inkml:trace contextRef="#ctx0" brushRef="#br0" timeOffset="-187154.25">18546 10152 6447 0,'0'0'272'0,"-2"6"80"0,-1-1-352 0,0 1 0 0,0-1 0 0,0 1 0 15,-1 0 3312-15,2 2 592 0,0-2 112 0,1 1 16 0,-1 1-2656 0,0-1-544 16,2 1-96-16,0 0-32 16,0 1-528-16,2-2-176 0,-1 2 0 0,0 0 0 15,0-1-352-15,0 0-176 0,1 1-48 0</inkml:trace>
  <inkml:trace contextRef="#ctx0" brushRef="#br0" timeOffset="-187029.25">18524 10448 6447 0,'0'0'576'0,"0"0"-576"15,-3 5 0-15,-1 1 0 0,1-1 3072 0,0 2 512 16,-1 0 112-16,0 0 16 0,1 1-2560 0,-1 0-496 16,1 1-96-16,1-2-32 0,1 1-400 0,0 1-128 15,1 0 0-15,-1-1-6384 16,-1 2-1360-16</inkml:trace>
  <inkml:trace contextRef="#ctx0" brushRef="#br0" timeOffset="-186888.63">18462 10797 7359 0,'0'0'320'0,"-4"5"80"0,-2 1-400 0,1-1 0 0,-1 2 0 0,1-1 0 15,-1 1 2720-15,1 1 464 0,-1 0 80 0,2 1 32 16,0 0-2720-16,0 0-576 0,2 0 0 15</inkml:trace>
  <inkml:trace contextRef="#ctx0" brushRef="#br0" timeOffset="-186747.91">18323 11126 9215 0,'-11'2'400'0,"11"-2"96"15,-6 3-496-15,-2 1 0 0,3 1 0 0,-1 0 0 16,2 1 2400-16,0-1 384 0,0 1 80 0,-1-1 16 0,1 1-2336 0,1 0-544 15,1 1 0-15</inkml:trace>
  <inkml:trace contextRef="#ctx0" brushRef="#br0" timeOffset="-186598.26">18083 11416 17503 0,'-6'5'1552'0,"1"2"-1232"16,-1 0-320-16,1 1 0 0,-2 1 592 0,2 1 64 15,0 0 16-15,1 1 0 0,-1 1-672 0,1-1 0 16,2 0 0-16,-1 0-8768 0</inkml:trace>
  <inkml:trace contextRef="#ctx0" brushRef="#br0" timeOffset="-186465.52">17828 11798 9951 0,'-8'7'448'0,"8"-7"80"0,-5 6-528 0,1 0 0 0,-3 1 0 0,3 0 0 16,0-2-144-16</inkml:trace>
  <inkml:trace contextRef="#ctx0" brushRef="#br0" timeOffset="-186371.77">17617 11985 12543 0,'-8'7'560'0,"4"-2"112"0,0 1-544 0,0 0-128 0,-1-1 0 0,1 2-3696 16,0 0-768-16</inkml:trace>
  <inkml:trace contextRef="#ctx0" brushRef="#br0" timeOffset="-186215.05">17465 12185 19343 0,'0'0'848'0,"0"0"192"0,0 0-832 0,-5 2-208 16,-1 1 0-16,6-3 0 0,0 0 128 0,0 0-128 16,0 0 176-16</inkml:trace>
  <inkml:trace contextRef="#ctx0" brushRef="#br0" timeOffset="-186089.16">17485 12276 9215 0,'0'0'816'0,"0"0"-656"0</inkml:trace>
  <inkml:trace contextRef="#ctx0" brushRef="#br0" timeOffset="-185932.77">17652 12162 10127 0,'8'-9'896'0,"2"0"-704"16,2-1-192-16,-1 0 0 0,4-1 3600 0,-2 0 688 15,0 0 144-15,0 0 32 0,-1 1-3312 0,0-1-672 16,2 2-128-16,-2-1-32 0,-1 0-128 0,0 1-48 16,1 0 0-16,1 0 0 0,-1-2-144 0,0 0-192 15,1 0 32-15,2-1 16 16,-3-1-2608-16,0-1-512 0</inkml:trace>
  <inkml:trace contextRef="#ctx0" brushRef="#br0" timeOffset="-185781.14">18072 11545 1839 0,'0'0'160'0,"0"-5"-160"16,0 0 0-16,1-1 0 0,0 0 4688 0,1-1 912 15,1-1 176-15,3 1 48 0,1-2-4032 0,0-1-816 16,1-1-144-16,2 0-48 0,1 0-640 0,2-1-144 0,-2-1 0 0,2-1 0 31,-1 1-1792-31,0-1-368 0</inkml:trace>
  <inkml:trace contextRef="#ctx0" brushRef="#br0" timeOffset="-185629.15">18365 11083 23151 0,'0'0'1024'0,"0"-6"208"0,0 1-976 0,2-1-256 0,-1 1 0 0,1-2 0 16,1-1 448-16,2 0 32 0,0-2 16 0,2 0 0 0,-1 0-496 0,2-1 0 16,1-1 0-16,-2-1 0 15,2-2-656-15,-1 2-176 0,0 0-48 0,-1-1-9296 16</inkml:trace>
  <inkml:trace contextRef="#ctx0" brushRef="#br0" timeOffset="-185513.5">18551 10518 3679 0,'0'0'160'0,"0"0"32"0,-1-4-192 0,-1 0 0 16,1-1 0-16,1 5 0 0,-1-5 3072 0,1 5 560 16,1-5 112-16,0 1 32 15,-1 4-3152-15,2-5-624 0,-2 1-128 0,0 4-7392 16</inkml:trace>
  <inkml:trace contextRef="#ctx0" brushRef="#br0" timeOffset="-185368.83">18497 10869 16703 0,'-5'17'736'0,"3"-8"160"0,0 2-720 0,-2 3-176 0,1 2 0 0,0 4 0 16,-1 2 0-16,0 2 0 0,0 3 0 0,-1-1 128 15,-1 2-128-15,-1 0-144 0,-1 0 144 0</inkml:trace>
  <inkml:trace contextRef="#ctx0" brushRef="#br0" timeOffset="-185101.9">17885 12009 8287 0,'-17'13'368'0,"11"-6"80"16,-2-1-448-16,-1 2 0 0,-2 0 0 0,2-1 0 0,1 1 1216 0,-1 0 176 15,0-1 16-15,1 0 16 0,-1 0-336 0,2-2-64 16,-1 2 0-16,1-1-16 0,2 0-272 0,-1-1-48 16,3 0-16-16,3-5 0 0,-2 3 288 0,2-3 48 15,0 0 16-15,0 0 0 16,0 0-144-16,0 0-32 0,0 0 0 0,0 0 0 0,0 0-464 0,0 0-80 15,7-3-32-15,1-2 0 16,2-1-688-16,1-2-144 0,-1-1-16 0</inkml:trace>
  <inkml:trace contextRef="#ctx0" brushRef="#br0" timeOffset="-184979.8">18037 11772 10127 0,'6'-18'448'0,"-5"10"96"0,3-1-544 0,0-3 0 15,0-1 0-15,3-1 0 16,2-2 3504-16,1-1 592 0,-2-3 112 0,2-1 16 31,2-2-4544-31,2 1-896 0</inkml:trace>
  <inkml:trace contextRef="#ctx0" brushRef="#br0" timeOffset="-183771.51">19241 9544 3679 0,'0'0'320'16,"4"-5"-320"-16,0-1 0 0,0 0 0 0,1-1 2480 0,-2 0 416 16,1-1 96-16,-3 2 16 0,2-2-896 0,-1 1-160 15,0 0-32-15,1-1-16 0,-1 1-336 0,1 1-64 16,-2-1-16-16,0 2 0 0,0-1-256 0,-1 6-48 15,2-5-16-15,-2 5 0 0,0 0-352 0,0 0-80 16,0 0-16-16,0 0 0 0,0 0-272 0,2 6-48 16,1 5-16-16,-1 5 0 0,0 2-384 0,-1 5 0 15,0 4 128-15,0 4-128 0,0 4 0 0,2 6 0 16,-3 0 144-16,1 3-144 0,-1 3 0 0,1-1 0 16,1-1 0-16,0-2 0 0,-1-3 0 0,1-2 144 15,0-3-144-15,0-1 0 0,0-4 160 0,-1-4-160 16,1-4 128-16,-1-2-128 0,-1-3 128 0,0-3-128 0,-1-4 128 0,0-4-128 15,1-6 192 1,0 0-32-16,0 0-16 0,0 0 0 0,-3-5-16 0,-3-4 0 0,0-3 0 0,0-3 0 16,1-4-128-16,-2-2 0 0,1-3-160 0,-1-3 160 15,0-1-176-15,1-4 176 0,-3-3-192 0,2-2 192 16,2-1 0-16,2 0 0 0,1 1 0 0,2 0 0 0,2 0 0 16,2 3 128-16,1 2 0 0,3 3 16 0,1 2 32 15,2 2 0-15,0 2 0 0,2 3 0 16,3 1 80-16,-1 5 32 0,-1-1 0 0,1 3 0 0,-2 2-96 0,0 2 0 15,-1 2-16-15,0 3 0 0,-1 1-176 16,0 3 0-16,-2 1 0 0,-1 3 128 0,-3 0-128 0,1 2 0 16,-3 3 0-16,-2 3 0 0,-3 3 0 0,-1 1 0 15,-3 2-144-15,-2 1 144 0,-2 2 0 0,1 0-128 16,-1-2 128-16,0 0 0 0,0 0 0 0,0 0 0 16,0-4 0-16,0-2 0 0,0 0-224 0,1-2-32 15,3-1-16-15,-2-2 0 16,2-3-3168-16,-1 0-624 0</inkml:trace>
  <inkml:trace contextRef="#ctx0" brushRef="#br0" timeOffset="-183473.2">19475 9653 2751 0,'0'0'256'0,"4"-7"-256"16,1-1 0-16,3 0 0 0,1-2 5872 0,2 0 1120 15,1 0 240-15,0 0 32 0,1-1-5056 0,2-1-1008 0,-1-1-208 0,1-1-32 16,-1 2-704-16,0-3-256 15,-2 0 176-15,0-1-176 0,-2 1 144 0,-3 0-144 0,0 2 128 0,-3 1-128 16,-1 2 0-16,-2 1 0 0,-1 2 128 0,-3 1-128 16,-2 2 128-16,-2 0-128 0,0 3 192 0,-1 2-64 15,-2 3 48-15,0 1 0 0,-1 3 0 0,0 2 0 0,0 3-48 0,0 1 0 16,1 2 0-16,1 0 0 16,1 1-128-16,1-1 160 15,2 1-160-15,1-2 160 0,3 0-160 0,1-2 0 0,2 0 0 0,3-1 0 0,1 0 0 0,2-2 128 16,1-1-128-16,3-3 0 0,2 0 160 0,3-3-160 15,3-1 192-15,-1-2-192 0,4-2-128 0,3-1-144 16,-1-3-32-16,-1-1 0 16,-1-3-2832-16,-2-1-576 0</inkml:trace>
  <inkml:trace contextRef="#ctx0" brushRef="#br0" timeOffset="-183144.05">19853 9459 25503 0,'-9'-15'1136'0,"6"6"224"0,-2 0-1088 0,2-1-272 16,-2 0 0-16,2 0 0 0,0-1 1600 0,2 1 272 15,0-1 48-15,1 1 16 0,3 1-960 0,1 0-192 16,0 1-32-16,2 0-16 0,2 1-464 0,2 1-80 16,1 2-32-16,2 2 0 0,-1 3-160 0,0 1 0 15,0 0 0-15,0 4 0 0,1 2 0 0,-2 3 0 16,0 1 0-16,-2 3 0 0,0 1 0 0,0 3 0 16,0 0 0-16,-4 0 0 0,1 0 0 0,-2 0 0 15,1 0 0-15,-2-3 0 0,0-3 0 0,-1-1 0 0,2-4 0 0,-3-1 0 16,-1-7 128-16,0 0-128 0,0 0 192 0,0 0-64 0,0 0 176 0,-2-6 16 15,-1-2 16-15,2-4 0 16,-1-2 256-16,2-4 48 0,1-2 16 0,0-2 0 16,0-2-288-16,3 1-64 0,-2 0-16 0,1 1 0 0,1 1-288 0,0 3 128 15,0 2-128-15,1 2 0 0,0 1 0 0,1 2 0 16,-1 1 0-16,2 2 0 0,-1 2-144 0,2 0 16 16,1 2 0-16,0 0 0 15,1 2-1840 1,1 2-352-16,0 1-80 0,0 1-13088 0</inkml:trace>
  <inkml:trace contextRef="#ctx0" brushRef="#br0" timeOffset="-182236.01">20332 9238 19343 0,'0'0'848'0,"0"0"192"0,0 0-832 0,0 0-208 0,0 0 0 0,0 0 0 16,0 0 2416-16,0 0 432 0,0 0 96 0,0 9 0 16,-1-1-1840-16,1 2-368 0,0 1-80 0,0-1-16 15,0 2-400-15,1 0-96 16,-1 1-16-16,1-1 0 0,0-2-128 0,1-2 160 0,-1 0-160 0,0-1 160 15,-1-7 16-15,0 0 0 0,0 0 0 0,0 0 0 0,0 0 208 0,0 0 32 16,0 0 16-16,5-6 0 16,0-2 96-16,0-3 32 0,1-3 0 0,0-3 0 15,0-3-176-15,-1-2-16 0,1-4-16 0,0 1 0 0,1-1-160 0,1 3-48 32,-1 2 0-32,1 2 0 0,0 3-16 0,-2 3 0 0,1 2 0 0,0 5 0 0,-2 1 0 0,-5 5-128 15,7 2 192-15,-2 2-64 0,1 3-128 0,-1 2 0 16,1 4 0-16,-2 0 0 0,-1 2 0 0,3 2 0 15,-3-1 0-15,3 1 0 0,-1-2 0 0,1-1 0 16,-1 1 0-16,1-4 0 0,-1-4 0 0,1-1 0 16,0-1 0-16,1-1 128 0,0-2 144 0,0-3 32 15,1-4 0-15,1-1 0 0,3-3 208 0,-3-3 64 16,1-2 0-16,-1-3 0 0,2-1-192 0,0 1-48 16,0-2 0-16,2 0 0 0,-2 1-208 0,0 1-128 15,0 3 160-15,-2 2-160 0,0 2 0 0,0 2 0 16,0 3 0-16,0 1 0 0,-2 3 0 0,2 2-160 15,-1 2 160-15,1 1-192 0,2 2 64 0,-3 0 0 16,3 3 0-16,0-1 0 16,-1-1-208-16,1 1-48 0,3-1 0 0,0-1 0 15,1-1-704-15,2-4-160 0,0 0-32 0,1-2 0 16,1-3-1792-16,0-2-384 0,2-3-64 0,-1-2 0 16,0-3 1856-16,-1-3 384 0,-3-1 80 0,0-2 16 0,-2-1 576 0,-2-2 112 0,-3-1 32 15,-3-2 0-15,0 0 736 0,-3 2 160 16,-2 1 16-16,-2 2 16 0,-3 2 1680 0,-2 5 336 0,0 2 64 0,-2 3 16 15,-1 2-544-15,0 4-96 0,-1 3-32 0,-1 2 0 0,0 4-1136 0,-1 2-240 16,0 3-32-16,1 3-16 16,1 0-464-16,0 3 0 0,1 2 0 0,0 2 0 0,1 0 0 0,3 0 0 15,0 0 0-15,3-1 0 0,1-2 0 0,2 0 0 16,1-3 0-16,3-2 0 0,0 0 0 0,3-4 0 16,-1-1 0-16,3-2 144 0,1-4 48 0,1-1 16 15,2-3 0-15,1-3 0 0,-1-2 0 0,1-4 0 16,-1-4 0-16,0-1 0 0,-1-2 32 0,1-2 0 15,-3 0 0-15,-1-1 0 0,-1 1-96 0,-1 2-16 16,-1 2 0-16,-2 1 0 0,-1 3-128 0,-1 2 0 16,-1 3 0-16,0 1 0 0,-2 6 256 0,0 0-48 15,0 0 0-15,0 0 0 0,0 0-208 0,1 8 0 16,0 2 0-16,1 1 0 0,0 1 0 0,0 1 0 0,0 1 0 0,0 1-160 16,1-1 160-16,0-1 0 15,1-3 0-15,1 1 0 0,0 0-208 0,2-1-16 16,-1-2 0-16,2-3 0 15,2 0-1648-15,0-3-336 0,0-3-64 0,1-3-8544 16,1-2-1696-16</inkml:trace>
  <inkml:trace contextRef="#ctx0" brushRef="#br0" timeOffset="-181907.15">21465 8709 18431 0,'0'0'1632'0,"0"0"-1312"0,-4 4-320 0,0 2 0 16,-1 2 1264-16,1 2 176 0,-2 2 32 0,1 2 16 15,0 0-368-15,0 1-80 0,0 2-16 0,0 0 0 16,-1 1-176-16,2 0-32 0,0-2-16 0,0 0 0 15,0-2-192-15,3-2-32 0,0-2-16 0,1-4 0 0,0-6 528 0,0 0 128 16,0 0 0-16,0 0 16 16,0 0-240-16,6-3-48 0,2-3-16 0,1-4 0 15,1-2-256-15,2-4-48 16,0-1-16-16,1-3 0 0,0-3-288 0,2 0-48 0,-1-2-16 0,0 3 0 0,1 1-112 16,-1 4-16-16,-2 3-128 0,0 1 192 0,-1 4-192 0,-1 2 0 15,-1 3 128-15,-2 1-128 0,1 2 0 0,-1 3 0 16,-1 3 0-16,1 1 0 0,-3 2 0 0,1 2 0 31,-1 2 0-31,1 4 0 0,-1-2 0 0,-1 1 0 0,1 0 0 0,0 0 0 0,0-1 128 0,1-1-128 16,0 0 0-16,-1-2 0 0,1-3 0 0,1-2 0 15,-1-2 0-15,3 0-160 32,-1-3-1408-32,2-2-288 0,0-3-48 0,0-2-16 0,-1-4-1392 0,0-3-272 0</inkml:trace>
  <inkml:trace contextRef="#ctx0" brushRef="#br0" timeOffset="-181249.98">21922 8595 11055 0,'0'0'976'0,"0"0"-784"32,-5 5-192-32,1-1 0 0,0 1 2432 0,-1-1 448 0,2 0 96 0,3-4 16 15,0 0-1136-15,0 0-240 0,0 0-32 0,0 0-16 16,0 0 96-16,0 0 32 0,0 0 0 0,0 0 0 16,0 0-800-16,5-4-144 0,2-1-48 0,0-3 0 15,-1-1-176-15,1-2-32 0,-2-1-16 0,0-1 0 0,-1 0-32 0,-1-1 0 16,-1 1 0-16,-1 1 0 0,0 1-128 15,-1 2-48-15,-1 3 0 0,1 6 0 16,0 0-16-16,0 0 0 0,0 0 0 0,-6 3 0 0,-2 2-256 0,2 5 0 16,0 4 0-16,1 2-144 15,-1 2 144-15,2 1-160 0,1 2 160 0,2 0-160 0,2-1 160 0,2-1 0 16,2-2 0-16,2-1-128 0,2-2 128 16,1-2 0-16,1-1-144 0,2-4 144 0,1-3-320 0,2-3 16 15,1-3 0-15,0-2 0 16,0-4-272-16,0-2-48 0,-3-2-16 0,0-2 0 15,1-1 128-15,-1-2 32 0,-2-3 0 0,0-3 0 16,-1 0-96-16,-1 1-32 0,-1 2 0 0,-2 2 0 0,-2 3 416 0,-1 3 192 16,0 2-192-16,-3 3 192 0,-1 7 464 0,0 0 224 15,0 0 32-15,0 0 16 0,-6 5-400 0,2 1-80 16,0 3 0-16,0 1-16 0,-1 1-240 0,1 1 0 16,2 0 0-16,0 0 0 0,0-2 0 0,1-1 0 15,1-1 0-15,1-2 0 0,-1-6 0 0,0 0 224 16,0 0-32-16,5 3-16 0,2-5 336 0,1-1 80 0,-1-2 16 0,2-3 0 15,-1-3-96-15,0-2-32 16,-1-3 0-16,2 1 0 0,1-2-160 0,2 1-48 0,-1-1 0 0,1 3 0 16,-2 2-272-16,1 2 0 0,-1 2 128 0,0 3-128 15,0 3 0-15,0 2 0 0,0 1 0 0,-1 3-144 16,2 2 144-16,0 1-208 16,-1 1 80-16,1 0 128 0,0 0-144 0,1-1 144 0,1 1 0 0,0-3 0 0,0-1 0 0,1-2 0 15,2-2 0-15,-1-1 0 16,-2-4-272-16,0-1 48 0,1-4 16 0,-2-2 0 15,-2-2 48-15,-2-3 16 0,1-1 0 0,-1-2 0 0,-3-5 144 0,1-1 0 16,-2-2 0-16,0 0 128 16,-2-2-128-16,-1 0 176 0,-1 2-176 0,0 1 192 0,0 4 96 0,0 5 32 15,-1 1 0-15,1 4 0 0,0 2 128 0,0 3 16 16,-1 3 16-16,1 5 0 0,0 0-480 0,0 0 0 16,0 9 0-16,0 3 0 0,1 2 0 0,0 2-128 15,1 3-16-15,0 2 0 0,1 2-16 0,-1 4 0 16,1 1 0-16,-1 1 0 15,2-1-2320-15,1 0-464 0,3-3-80 0,-1-3-7648 16,0-4-1520-16</inkml:trace>
  <inkml:trace contextRef="#ctx0" brushRef="#br0" timeOffset="-181108.49">22713 8300 23039 0,'-11'-14'2048'0,"6"8"-1648"16,0-3-400-16,0-1 0 0,2 0 2912 0,0 1 496 16,0 2 112-16,0-1 0 0,3 1-1616 0,1 1-336 0,1 0-64 0,2 1-16 15,5-1-1136-15,3 2-224 16,3-1-128-16,5 2 128 0,3 0-336 0,4 0-64 0,1-1-16 0,2 2 0 31,0 0-2832-31,0 1-560 0</inkml:trace>
  <inkml:trace contextRef="#ctx0" brushRef="#br0" timeOffset="-180246.27">20820 9927 11055 0,'0'0'976'0,"-4"-7"-784"15,-2-3-192-15,-1-1 0 0,1 0 3712 0,-2 0 704 16,-2 0 144-16,-1 2 32 0,-1 2-2624 0,0 0-528 16,-3 1-96-16,0 2-32 0,-1 3-512 0,-1 2-96 15,-2 2-32-15,1 4 0 0,-2 1-416 0,0 4-64 0,1 3-32 0,1 2 0 16,1 2-160-16,3 2 128 15,2 0-128-15,0 1 128 0,4-1-128 0,2 0 0 16,2-1 144-16,3 0-144 0,2-3 0 0,2-1 0 16,2-3 0-16,2 0 128 0,1-4 0 0,2-1 0 0,0-4 0 0,2-2 0 15,1-2 128-15,2-3 48 0,-1-4 0 0,1-3 0 0,1-6 112 16,-2-4 32-16,0-3 0 0,3-5 0 16,-3-5-64-16,0-4 0 0,0-4 0 0,-2-2 0 0,-1-3-192 0,-3 1-32 15,-1 2-16-15,-1 4 0 0,-3 2-16 0,-1 7 0 16,-1 4 0-16,-1 5 0 15,-1 4 400-15,-1 4 80 0,2 2 16 0,-2 4 0 0,2 7-128 0,0 0-32 16,0 0 0-16,-3 7 0 0,2 1-464 16,-1 4 0-16,1 4 0 0,0 4-160 0,0 2 160 0,1 2-160 15,1 1 160-15,1 3-160 0,0 1 160 0,2 1 0 16,0 0 0-16,2-2 0 0,-1-2-320 0,2-3 0 16,0-2 16-16,2-3 0 15,1-2-1200-15,0-3-240 0,1-4-48 0,-1-3-16 16,2-1-1344-16,2-4-272 0,-1-4-48 0,2-3-16 15,-1 1 1632-15,0-1 336 0,-2 1 64 0,1-1 16 0,-2 2 976 0,-2 0 192 16,0-1 32-16,0 0 16 0,-1 0 1488 0,-2-1 288 0,1 1 64 16,-2-1 16-16,1 1-32 0,-1-1-16 15,1 1 0-15,1-2 0 0,0 1-448 0,0-2-96 16,-1-1-16-16,2 2 0 0,1-4-384 0,0-2-96 16,-2-1-16-16,0-1 0 0,1-2-32 0,-3 1-16 15,0-2 0-15,-1 2 0 0,-1-2-160 0,0 0-48 0,-3 2 0 0,-2 3 0 16,1 2-32-16,-1 1-16 15,-1 1 0-15,-2 4 0 0,5 5 208 0,-5 0 32 0,-3 2 16 16,1 3 0-16,-2 4-320 0,1 3-160 0,0 4 160 0,1 2-160 0,0 3 0 16,2 1 0-16,0 1-176 0,2 1 176 15,1 0-160-15,2 1 160 0,2 0 0 0,1-2-144 16,2-2 144-16,1-1-128 0,2-2 128 0,2-3-128 16,1-2-416-16,1-2-80 15,1-2-16-15,1-4 0 0,3-1-1552 16,0-5-320-16,0-5-64 0,1-3-16 0,-1-3 912 0,1-4 176 0,0-5 32 0,0-4-6144 15,-3-5-1248-15</inkml:trace>
  <inkml:trace contextRef="#ctx0" brushRef="#br0" timeOffset="-180058.25">21366 9408 29599 0,'-8'-21'1312'0,"4"12"272"0,-3-1-1264 0,-1 0-320 15,0 0 0-15,2 1 0 0,0 1 2128 0,1 2 368 16,-2 1 80-16,1 3 16 0,6 2-1456 0,0 0-304 16,-5 5-48-16,1 2-16 0,0 3-576 0,3 4-192 15,-1 5 0-15,4 3 0 0,-1 3 0 0,1 4 0 16,1 3 0-16,1 3 0 0,0 3 0 0,2 2 0 15,-2 4-128-15,3 4 128 0,-4 1 0 0,2 1 0 16,-1-3 0-16,0-1 0 0,1-2 0 0,-1-2 0 0,2-1 0 0,-1-4 160 16,1-2-160-16,-2-4 0 15,-1-3 0-15,1-4 0 16,-1-3-1184-16,0-4-320 0,0-2-64 0,-1-4-9872 16,-1-5-1968-16</inkml:trace>
  <inkml:trace contextRef="#ctx0" brushRef="#br0" timeOffset="-179730.17">21243 9939 31327 0,'0'-11'1392'0,"0"11"272"0,2-6-1328 0,2 0-336 0,0-2 0 0,3-1 0 15,3-1 352-15,1-1 0 0,2-1 0 0,3-1 0 0,5 0-112 0,2-2-32 16,-1 1 0-16,2 1 0 16,2 1-208-16,0 1 0 0,-4 0 0 0,1 4 0 15,-1 1 0-15,-3 1 0 0,-3 2 0 0,-1 2 0 0,-3 2 0 0,-2 2 144 16,-1 2-144-16,-3 1 128 0,0 3-128 0,-1 1 160 15,-2 0-160-15,1 0 160 0,-1 1-160 0,0 0 0 16,0-1 144-16,0-3-144 0,1 1 0 0,1-1 128 16,-5-7-128-16,6 3 0 0,2-2 192 0,0-3-16 15,-1-3-16-15,1-2 0 0,0-4 208 0,-2-3 32 16,1-2 16-16,-2-2 0 0,-1-1 224 0,-1-2 32 16,-3-2 16-16,0-2 0 0,-5 1-288 0,-1 2-48 15,-1 1-16-15,0 3 0 0,-2 2 16 0,0 4 0 16,0 2 0-16,1 4 0 0,-1 1-192 0,0 3-32 15,0 2-128-15,0 3 192 16,2 3-736-16,0 1-160 0,2 2-16 0,0 3-16 16,1 4-2864-16,2 0-576 0</inkml:trace>
  <inkml:trace contextRef="#ctx0" brushRef="#br0" timeOffset="-179432.27">21777 9663 31327 0,'0'0'2784'0,"0"0"-2224"15,2-5-560-15,-2 5 0 0,4-4 1088 0,-4 4 128 0,0 0 0 0,7-1 16 16,1 2-560-16,-1 1-112 0,1 1-32 0,0 2 0 16,-1 0-400-16,1 2-128 15,-1-2 0-15,-1 1 0 0,-1-1 128 0,0 0-128 0,-5-5 0 0,6 4 0 16,-6-4 0-16,0 0 128 0,0 0-128 0,0 0 0 16,0 0 240-16,0 0-64 0,3-5-16 0,-1-3 0 0,-1-2 80 0,0-3 16 15,-1-3 0-15,1-1 0 0,1-2 160 0,0-2 32 16,1-1 16-16,1 2 0 0,1 2-144 15,0 0-48-15,1 2 0 0,-1 0 0 0,2 3-80 0,0 2 0 16,-1 3-16-16,1 4 0 0,0 0-304 0,1 4-64 16,0 3-16-16,1 1 0 15,-1 2-48-15,3 1 0 0,-2 2 0 0,1 2 0 16,0 1-528-16,0 1-112 0,0 0-32 0,0-1-10704 16,-1 0-2128-16</inkml:trace>
  <inkml:trace contextRef="#ctx0" brushRef="#br0" timeOffset="-178007.66">22221 9349 24879 0,'0'0'1088'0,"0"0"256"0,0 0-1088 0,0 0-256 0,0 0 0 0,0 0 0 16,0 0 1888-16,0 0 320 0,0 0 64 0,2 7 16 15,-2 1-1440-15,2 4-272 0,1 3-64 0,0 1-16 0,-2 2-320 0,0 1-176 16,0-1 192-16,0 1-192 16,0-1 176-16,1-2-176 0,-2-1 160 0,1 0-160 15,-1-2 176-15,1-3-176 0,1-1 192 0,0-3-192 0,-2-6 272 0,0 0-48 16,0 0-16-16,0 0 0 16,0 0 240-16,5-5 64 0,-1-3 0 0,0-3 0 0,2-2-64 0,-1-3-16 15,2 0 0-15,1-4 0 0,0-4-240 0,1-1-64 16,0-1 0-16,1 2 0 0,1 1-128 0,-1 2 0 15,-1 4 0-15,-1 2 0 0,1 4 0 0,0 4 0 16,-3 1 0-16,0 5-176 0,0 2 32 0,-1 3 0 16,-2 2 0-16,1 3 0 0,-1 3 144 0,0 1-208 15,0 1 80-15,-1 2 128 0,0-1 0 0,0 1 0 16,0-1 0-16,1 0 0 0,0-1 0 0,0-3 0 16,3-3 0-16,-1-1 0 0,-2-3 0 0,-3-4 0 15,8 0 0-15,0-2 192 0,1-2 160 0,1-4 32 16,1-2 16-16,1-1 0 0,0-2 48 0,1-4 16 15,0-2 0-15,3-4 0 0,-2-3-208 0,2 1-64 16,2 0 0-16,-3 2 0 0,-1 1-192 0,-1 2 0 16,-1 3 0-16,0 4 0 0,-2 3 0 0,0 4 0 15,-3 2 0-15,1 4 0 0,-1 2-144 0,-1 3-32 0,0 3 0 0,-1 1 0 16,1 2 16-16,-1 2 0 0,1 0 0 16,-1 1 0-16,1 0-160 0,0 1-16 0,2 0-16 0,2-2 0 31,0-2-352-31,3-1-64 0,4-1 0 0,0-4-16 0,1-2-560 15,3-4-128-15,1-4 0 0,2-4-16 16,-1-3-304-16,-1-1-64 0,0-2-16 0,-1-3 0 0,-2-4 912 0,-1-1 176 0,1-2 32 0,-2-2 16 0,-4 0 512 0,-3 1 224 16,-2 2-192-16,-2 1 192 0,-3 2 688 0,-2 3 256 15,0 2 48-15,-3 4 16 16,-4 2 992-16,-2 4 208 0,-1 1 32 0,-3 4 16 0,0 3-1424 16,0 4-304-16,-1 1-48 0,1 3-16 0,-4 2-464 0,2 2 0 15,0 1 0-15,0 2 0 0,2 0 0 0,0 2 0 16,1 1 0-16,2 1 0 0,3 1 0 0,1-3 0 15,2 0 0-15,3-2 0 16,0-3 0-16,2-1 0 0,2-2 0 0,2-2 0 0,0-4 0 0,0 0 192 16,3-2 0-16,1-3 0 0,2-3 224 0,-1-2 32 15,0-1 16-15,1-3 0 0,0-2-16 0,0-1-16 16,0-1 0-16,1-1 0 0,-1 2-192 0,0 1-48 16,-1 3 0-16,-1 0 0 0,-3 2-192 0,0 2 0 15,0 2 0-15,-2 1 0 0,-5 1 0 0,7 2-160 0,-1 0 160 0,2 1-128 16,0 1 128-16,0-1 0 15,1 0-144-15,1-1 144 0,2 1 0 0,0-3 0 16,2-3 0-16,1 0 0 0,1-2 0 0,1-3-176 16,-1-1 176-16,2-2-128 0,0-3-48 0,-2-4 0 15,0-4 0-15,-1-2 0 0,-1-2 176 0,1-4 0 16,-2-3 0-16,-1-3 0 0,0-3 0 0,-2-2 0 0,-1-3 0 0,-1 4 128 16,-2 1 0-16,-1 5 16 0,-1 3 0 0,-1 4 0 15,-1 3 416-15,-1 4 80 0,-1 3 0 16,0 4 16-16,-1 3-176 0,0 5-32 0,1 5-16 0,0 0 0 0,-4 4-432 0,-1 5 0 15,0 3 0-15,0 3 0 0,-1 4-240 16,-1 3 80-16,1 2 16 0,-1 4 0 16,3 2 144-16,-2 0 0 0,3 2-144 0,2-1 144 0,1-1 0 0,3-2 0 31,4 0-144-31,-1-1 144 0,3 1 0 0,3-4 0 0,2-2 0 0,3-3 0 0,1-4 0 0,0-3 0 16,0-2 0-16,1-4 0 0,0-5 0 0,1-2-160 15,0-4 160-15,1-2-128 0,0-6 128 0,1-1-128 16,0-3 128-16,0-4-128 0,0-2-16 0,-2-2 0 15,-2-1 0-15,-1 2 0 0,-3 1 144 0,-3 3 0 16,-2 2 0-16,-3 4-128 0,-2 3 128 0,-2 3 0 16,-2 3 128-16,0 5-128 0,0 0 192 0,0 0-16 15,-4 6-16-15,-1 4 0 0,1 1-160 0,0 4 0 0,1 1-192 16,0 1 192-16,0-1-176 0,1 1 176 16,4 0-128-16,0 0 128 0,0-2 0 0,2 0 0 0,2 1 0 0,0-3 0 15,3-2 0-15,2-1 0 16,0-5 0-16,1 1 0 0,2-3 0 0,-1-2 0 0,1-2 0 0,1-3 128 15,1-3-128-15,-1-3 192 16,2-3-64-16,-3-3 0 0,0-4 0 0,2-2 0 0,-1-3 0 0,2-1 0 16,-2 1-128-16,-1 1 0 15,0 1 0-15,-3 3 0 0,-3 2 0 0,-1 3 0 0,0 4 0 16,-4 3 0-16,-2 3 0 0,-1 5 0 0,0 0 0 16,0 0-192-16,0 0 48 0,-1 10 0 0,0 1 0 0,0 1 0 15,0 1 144-15,1 1-160 0,1 2 160 0,1-1-160 16,0-1 160-16,2 1 0 0,2-1 0 0,1-1 0 0,1-2 0 0,6-1 0 15,-2-1 0-15,2-3 0 0,0 0 0 0,2-3 0 16,-1-3 0-16,0-1 0 16,2-2 0-16,-1-4 0 0,0-3 0 0,-2-2 176 0,-1-2-32 0,-1-3 0 15,-1-1 0-15,-1-2 0 0,-2-2 0 0,-2 1 0 16,-3 0 0-16,-2 3 0 0,-3 2 16 0,-3 3 0 16,0 2 0-16,-4 3 0 0,-3 3-160 0,-2 1 0 15,-3 4 144-15,-2 2-144 16,0 4-416-16,-2 2-160 0,-1 3-16 0,0 2-16 15,0 3-1936-15,1 3-384 0,2 0-80 0</inkml:trace>
  <inkml:trace contextRef="#ctx0" brushRef="#br0" timeOffset="-177710.16">24424 8921 21359 0,'0'0'944'0,"5"6"208"0,-1-1-928 0,1 2-224 0,-1-1 0 0,-1 0 0 0,1-1 1152 0,-4-5 176 16,0 0 32-16,4 5 16 0,-4-5 496 0,0 0 112 15,0 0 0-15,7-3 16 0,-2-1-480 0,1-3-112 16,0 0 0-16,0-2-16 0,-1-2-592 0,2-1-112 16,-4-1-32-16,4-2 0 0,-1 0-320 0,3 0-64 15,0-1-16-15,2 2 0 0,0 2-128 0,0 1-128 16,0 3 192-16,0 0-192 0,0 3 0 0,-1 2 0 16,-1 0 0-16,0 3 0 0,-1 4 0 0,1 0 0 0,-2 0 0 15,-1 2 0-15,1 1 128 0,-1 0-128 0,0 1 0 0,0 1 0 16,1 0 0-16,0-1 0 0,-2 0 0 0,2-1 0 0,-1-2 0 0,0-2 160 15,-6-3-160-15,6 3 128 0,1-3-128 16,-7 0 0-16,6-5 0 0,-2 0 0 16,-2-2-1392-16,-1-2-352 15,-1-3-80-15</inkml:trace>
  <inkml:trace contextRef="#ctx0" brushRef="#br0" timeOffset="-177599.87">24010 8327 30399 0,'-9'0'2704'0,"-1"2"-2160"16,-2 2-544-16,0 1-8896 16,-1 3-1904-16</inkml:trace>
  <inkml:trace contextRef="#ctx0" brushRef="#br0" timeOffset="-177427.68">23445 8712 37775 0,'-6'-5'3360'0,"-1"-1"-2688"15,2 1-544-15,0-1-128 0,1 1 464 0,2 0 64 0,2 5 16 0,4-5 0 16,4 0-224-16,3 1-64 16,3-2 0-16,5 0 0 0,3-1-256 0,4 1 0 0,3-2-208 0,3 1 80 31,2 2-832-31,3-1-144 0,4 0-48 0,3-1-15584 0</inkml:trace>
  <inkml:trace contextRef="#ctx0" brushRef="#br0" timeOffset="-169466.01">17815 8586 11807 0,'0'0'512'0,"0"0"128"0,0 0-512 0,0 0-128 0,0 0 0 0,0 0 0 16,0 0 1280-16,0 0 256 0,2-7 32 0,-2 7 16 0,1-6-336 0,-1 6-64 15,0 0-16-15,0 0 0 16,0 0-768-16,0 0-144 0,0 0-48 0,0 0 0 0,0 0-208 0,0 0 0 15,0 0 0-15,5 7 0 16,1-1-528-16,-2 0 0 0,0 1 0 0,2 0-5760 16,-1 1-1152-16</inkml:trace>
  <inkml:trace contextRef="#ctx0" brushRef="#br0" timeOffset="-169323.48">17979 8672 8287 0,'0'0'736'0,"0"0"-592"15,0 0-144-15,0 0 0 0,3 5 1920 0,-3-5 368 16,3 5 64-16,-1 1 16 0,-2-6-1312 0,3 6-256 15,1 0-48-15,-1 1-16 0,0 0-416 0,1 0-64 16,-1-1-32-16,2 1 0 0,-1 0-224 0,0-1 0 16,0 0 128-16,1-1-128 0,-1 1 0 0,1-1 0 15,0 1-192-15,-2-2 192 16,-3-4-1200-16,6 6-128 0,-1-2-16 0</inkml:trace>
  <inkml:trace contextRef="#ctx0" brushRef="#br0" timeOffset="-169199.15">18122 8852 5519 0,'0'0'496'0,"0"0"-496"0,0 0 0 0,5 6 0 15,-1 1 2016-15,-1 0 304 0,1-1 64 0,-1 2 16 16,0 0-1632-16,0-1-320 0,-1 0-64 0,0-1 0 0,-2-6-256 0,3 8-128 16,1 0 128-16,-1 0-128 15,0-1-208-15</inkml:trace>
  <inkml:trace contextRef="#ctx0" brushRef="#br0" timeOffset="-169074.16">18319 9098 11055 0,'0'0'480'0,"-5"3"112"0,-1 2-464 0,2-1-128 16,-1 1 0-16,1 0 0 0,-1 2 1328 0,1-1 240 16,2 1 48-16,0 0 16 0,0-1-1328 0,1 2-304 15,-1 0 0-15,2 0-7488 0</inkml:trace>
  <inkml:trace contextRef="#ctx0" brushRef="#br0" timeOffset="-168933.42">18389 9360 10127 0,'0'0'448'0,"0"0"96"0,0 0-544 0,-6 2 0 16,6-2 0-16,-3 6 0 0,1-1 2336 0,2-5 352 15,-3 6 80-15,3-6 16 0,0 7-2144 0,0 0-448 16,0 0-64-16,3-1-128 16,1 1-368-16,1-1-160 0</inkml:trace>
  <inkml:trace contextRef="#ctx0" brushRef="#br0" timeOffset="-168792.54">18474 9591 18431 0,'0'0'1632'0,"0"0"-1312"0,-2 6-320 0,0-1 0 0,2-5 992 0,-2 8 128 15,1-1 32-15,0 1 0 16,1 0-832-16,0-2-144 0,0 1-48 0,1 1 0 16,2 1-1504-16,-1-1-304 0</inkml:trace>
  <inkml:trace contextRef="#ctx0" brushRef="#br0" timeOffset="-168667.54">18552 9867 18431 0,'0'0'816'0,"0"0"160"0,-4 6-784 0,1-1-192 15,2 2 0-15,-4-1 0 0,1 1 896 0,1 1 144 16,-1-1 32-16,2 2 0 0,0-1-800 0,1 1-144 16,0 1-128-16,1-1-6592 15,1 2-1392-15</inkml:trace>
  <inkml:trace contextRef="#ctx0" brushRef="#br0" timeOffset="-168526.89">18571 10144 11055 0,'0'0'976'0,"0"0"-784"15,-4 7-192-15,-1 0 0 0,2-1 2240 0,0 1 384 0,2-1 96 0,-3 2 16 16,0 1-1712-16,1 1-352 0,-1-1-64 16,2 0-16-16,0 1-464 0,1 0-128 0,-1-1 0 0,1 1-6800 31,1 1-1392-31</inkml:trace>
  <inkml:trace contextRef="#ctx0" brushRef="#br0" timeOffset="-168401.95">18525 10450 18767 0,'0'0'832'0,"0"0"176"0,-4 7-816 0,-1-1-192 0,2 1 0 0,0 1 0 0,-2 0 1152 0,2 1 192 16,0 0 48-16,-1 0 0 16,1 1-832-16,1 0-176 0,1 0-16 0,0 1-16 0,-1 0-352 0,4 0-320 15,-2 0 64-15,0 1-10640 16</inkml:trace>
  <inkml:trace contextRef="#ctx0" brushRef="#br0" timeOffset="-168243.33">18385 10862 18431 0,'-5'11'816'0,"5"-11"160"0,-4 7-784 0,2 2-192 16,1 0 0-16,1 1 0 0,-3-1 192 0,2 2 0 15,0 0 0-15,0 0 0 0,-1 1-192 0,1 0 144 16,0 0-144-16,0 0 128 15,0 0-512-15,0 1-96 0,0-1-32 0</inkml:trace>
  <inkml:trace contextRef="#ctx0" brushRef="#br0" timeOffset="-168118.34">18317 11238 18879 0,'-8'9'832'0,"5"-5"192"0,-1 0-832 0,-2 2-192 15,0-1 0-15,0 3 0 0,1 0 800 0,-1 1 112 0,1 0 32 0,0 1 0 0,0 0-688 0,0 0-256 16,1 0 176-16,1 0-176 15,1 0-304-15,-2 0-144 0,1 0-48 16</inkml:trace>
  <inkml:trace contextRef="#ctx0" brushRef="#br0" timeOffset="-167993.35">18121 11625 9215 0,'-11'13'400'0,"6"-6"96"0,-1-1-496 0,0 3 0 0,-2 0 0 0,0 1 0 0,2-1 1856 0,-1 1 288 16,0 1 48-16,1 2 16 0,0-1-1936 0,1 1-272 15</inkml:trace>
  <inkml:trace contextRef="#ctx0" brushRef="#br0" timeOffset="-167742.63">17688 12208 11055 0,'-12'10'480'0,"7"-5"112"16,0 1-464-16,-1 0-128 0,1 1 0 0,-1 0 0 0,3-1 1584 0,-2 0 288 16,1-1 64-16,1 0 16 0,3-5-1456 0,-3 5-304 0,3-5-48 0,0 0-16 15,-3 6-384-15,3-6-64 16,0 0-32-16,0 0 0 16,0 0-464-16,0 0-80 0,0 0-32 0,0 0 0 15,0 0 96-15,6-5 32 0,-1 0 0 0,2-3 0 0,1-2 560 0,1-1 240 0,0-1-192 0,4 0 192 16,-1 0 0-16,1-2 0 0,0-2 0 0,1 0 0 0,2-3-208 0</inkml:trace>
  <inkml:trace contextRef="#ctx0" brushRef="#br0" timeOffset="-167617.65">18188 11283 4607 0,'0'-9'400'0,"0"-1"-400"15,-1-2 0-15,0 0 0 0,0-1 2976 0,1 0 512 16,0-1 96-16,2 1 32 0,2-1-2528 0,-1-2-512 15,1 1-112-15,2-1-16 0,0-1-576 0,1-1-128 16,0 1-32-16</inkml:trace>
  <inkml:trace contextRef="#ctx0" brushRef="#br0" timeOffset="-162080.59">21249 10417 6447 0,'0'0'576'0,"0"0"-576"0,2-5 0 0,-2-1 0 15,1 1 3024-15,-1-1 496 16,0 6 112-16,0 0 16 0,-1-5-1920 0,1 5-368 0,0 0-80 0,0-5 0 16,0 5-256-16,0 0-64 0,0 0 0 0,-7-1 0 15,1 1-16-15,-1 3-16 0,-1 4 0 0,1 3 0 16,-2 4 16-16,-2 5 0 0,-1 3 0 0,-1 5 0 16,-3 6-432-16,2 5-96 0,-2 1-16 0,1 3 0 15,0 2-208-15,1 0-64 0,2 0 0 0,2-1 0 16,3 0-128-16,1-1 0 0,3-3 144 0,3-1-144 15,2-1 0-15,3-3 0 16,0-3 0-16,4-2 0 0,2-4 0 0,3-1 0 0,2-2 0 0,1-3 0 16,1-3-752-16,2-2-64 0,2-4-16 0,1-4-9408 15,2-3-1872-15</inkml:trace>
  <inkml:trace contextRef="#ctx0" brushRef="#br0" timeOffset="-161579.62">21827 10457 28559 0,'-1'-15'2544'0,"0"10"-2032"0,0-3-512 0,0 1 0 16,-1-1 704-16,-1 0 32 16,2 2 16-16,-2-1 0 0,-1 1-304 0,-1 2-64 0,0 1-16 0,-2 1 0 15,-1 0 80-15,1 5 0 0,-1 0 16 0,-1 4 0 16,-1 1-208-16,-3 2-64 0,1 1 0 0,1 1 0 0,-1 0-192 0,3 1 128 16,3-1-128-16,0 0 0 15,2 0 0-15,1 0 0 0,3 0 0 0,3-2 0 16,1-1 0-16,0 0 0 0,3-1-144 0,2-1 144 0,1-2-128 15,1 1 128 1,1-2 0-16,1 1-144 0,2-1 144 16,2 1 0-16,1-1 0 0,0 0-128 0,2 1 128 0,0 0 0 0,0 2-144 0,1 1 144 0,-2-2 0 0,-1 2 0 15,-4 1 0-15,-2-1 0 0,-3 0 144 0,-2 1 0 16,-5 1 0-16,-2-1 0 0,-6-1 368 0,-1 2 64 16,-4-1 0-16,-2 1 16 0,-3 0 48 0,-1 0 16 15,-2 0 0-15,-1 0 0 0,0-2-336 0,0 0-80 16,4-1-16-16,-2-1 0 0,3-1-224 0,2-2 0 15,1-1 0-15,3-1 0 16,-1-2-384-16,4-2-192 0,3-1-16 0,3-2-16 16,2-2-2608-16,5-2-528 0,4-3-96 0,4-2-9232 0</inkml:trace>
  <inkml:trace contextRef="#ctx0" brushRef="#br0" timeOffset="-160718.89">22317 10310 23951 0,'0'0'2128'0,"0"0"-1696"16,0 0-432-16,0 0 0 0,-7-2 1024 0,1 0 112 15,-2 0 16-15,-1 2 16 0,-1 2 464 0,-3 1 96 0,0 3 0 0,0 3 16 16,-2 2-672-16,2 1-144 0,-1 1-32 0,1 2 0 16,-1 1-592-16,3 1-128 0,3-1-32 0,1 0 0 15,0 0-144-15,3 0 0 0,2 1 0 0,1-1 0 16,1 0 0-16,2-3 0 0,3-1 0 0,2-2 0 16,-2-1 0-16,3-3 0 0,1 0 0 0,1-3 0 15,0-2-272-15,1-3 64 0,0-3 16 0,1-1 0 16,-1-4 192-16,0-3-192 0,-1-2 192 0,-1 0-192 0,-3-3 192 0,1-1 0 31,-2-2 144-31,0 0-144 0,-2 0 192 0,-1 2-64 0,-1 2-128 0,0 1 192 0,-1 4 288 0,-1 3 48 31,-1 3 16-31,0 1 0 0,2 5 128 0,0 0 32 16,0 0 0-16,-3 6 0 0,0 2-544 0,2 0-160 16,1 2 0-16,1 1 0 0,3 1 0 0,1 2 0 15,1-1 0-15,1 0-144 0,2-1 144 0,1-1-128 16,1-1 128-16,2-1-128 0,3-2 128 0,1-1-208 15,3-2 80-15,0-1 128 16,1-5-512-16,0 1 32 0,-2-4 0 0,0-3 0 0,-1-2 96 0,-2-2 32 16,1-3 0-16,-2-4 0 0,-1-2 352 0,0-1 0 15,-3-2 0-15,-3 1 0 0,1 0 0 0,-3 1 0 16,-4 1 0-16,-2 4 0 0,-2 2 256 0,-2 3-48 16,0 3 0-16,-3 2 0 0,0 4 304 0,-2 3 64 15,0 2 16-15,0 3 0 0,1 1-384 0,-2 4-80 0,0 2 0 0,0 0-128 16,1 2 0-16,1-1 0 0,1 0 0 15,2 1 0-15,0 0-128 0,3-1 128 0,2-1 0 0,2-1-144 16,0-1 144-16,2-1-160 16,2-2 160-16,0-1-160 0,1-3 0 0,1-1 0 0,1-2 0 0,-3-1 0 15,2-1 160-15,0-1-160 0,-2-3 160 0,2-2-160 16,-2-3 160-16,1-1 0 0,0-2 0 0,-1 0 0 0,0-2 0 0,-1 2 192 16,0 1-64-16,-2 1 0 15,1 0-128-15,-1 2 176 0,-2 1-176 0,0 3 192 0,-1 6 112 0,0 0 16 16,0 0 16-16,0 0 0 0,0 0-208 0,0 0-128 15,2 8 160-15,1 1-160 0,-1 2 0 16,2 2 0-16,0 1 0 0,-1 4 0 0,0 2 0 0,-2 3-128 16,2 2 128-16,-1 2 0 0,-2 1 0 0,0 3-128 15,1 3 128-15,2 1 0 0,-1 2 0 0,0 1 0 16,1 2-128-16,-1 0 128 0,2 2 0 0,-1-1 0 16,1-1 0-16,2-2 0 0,1-1 0 0,-1 0 0 15,1-2 0-15,0-2 0 0,0-2 0 0,1-3 0 16,-2-2 0-16,0-2 0 0,-3-4 0 0,0-3 0 15,0-2 0-15,-2-3 0 0,-1-4 176 0,-1-1-176 16,-2 0 192-16,3-7-192 0,-5 1 272 0,-2-1-48 16,0-2-16-16,-2-3 0 0,-1-1-16 0,0-2-16 0,0-2 0 0,-1-2 0 15,-1 0-176-15,0-4 0 16,1 0 0-16,2-2 128 0,1-2 32 0,3-2 0 0,2-2 0 0,2-1 0 16,1-1-160-16,3-2 0 15,3-2 0-15,3 0 0 0,1-3 0 0,3 0-224 16,3 0 80-16,1 1 16 0,1 0-176 0,2 3-16 0,1 3-16 0,0 3 0 31,1 2-528-31,0 3-96 0,0 4-32 0,-2 2 0 16,0 2-2336-16,-2 1-448 0,-3 2-112 0</inkml:trace>
  <inkml:trace contextRef="#ctx0" brushRef="#br0" timeOffset="-160311.72">22967 9883 19119 0,'0'0'832'0,"0"0"192"0,3-5-816 0,2 1-208 15,0 0 0-15,1 0 0 0,-1 1 192 0,1-1 0 16,-2 0 0-16,0 0 0 0,-4 4 1264 0,6-5 240 15,-2 1 48-15,1-1 16 0,-1 0-128 0,0 1-32 16,1 0 0-16,-1 0 0 0,1-1-112 0,0 1-16 16,2 0-16-16,-2 0 0 0,2 2-432 0,1 0-64 15,1 0-32-15,1 1 0 0,0 1-352 0,1 2-80 16,2 2-16-16,3 3 0 0,-1 3-144 0,3 3-16 16,1 3-16-16,-1 5 0 0,2 5-32 0,-1 3 0 15,-2 5 0-15,-1 5 0 0,-3 5 48 0,-3 3 16 0,-2 4 0 0,-3 3 0 16,-3 2-160-16,-2-1-48 0,-2-1 0 0,-2-3 0 15,-3 0-128-15,-2-4 192 0,-2-3-192 16,-1-2 192-16,-1-2-64 0,0-2-128 0,-2-3 192 0,0-3-64 0,0-3-352 0,0-3-80 16,1-1-16-16,-1-3 0 31,-3-4-3296-31,0-1-672 0,-17 10-128 0,7-10-16 0</inkml:trace>
  <inkml:trace contextRef="#ctx0" brushRef="#br0" timeOffset="-159701.47">21930 11610 19343 0,'-5'-2'1728'0,"0"0"-1392"0,-1 0-336 0,3 0 0 0,3 2 2352 0,0 0 400 16,-1-5 64-16,3 0 32 0,3-1-1440 0,6 0-304 16,5-2-48-16,5-1-16 0,5-2-512 0,4-1-96 15,3-1-32-15,5-2 0 0,6-2-32 0,6 0-16 16,4-2 0-16,3 0 0 0,5-1-48 0,-2-1-16 16,-1-3 0-16,3 0 0 0,0-1-144 0,3-2-16 15,1 0-128-15,-2-2 192 0,-2 0-192 0,-1-2 128 16,-8-1-128-16,-3 1 0 0,-4 2-176 0,-5 5-128 15,-6 3-16-15,-6 4-16 0,-6 0 112 0,-7 5 32 16,-3 3 0-16,-5 3 0 16,-6 0-384-16,-2 6-80 0,-5-1-16 0,-6 1 0 15,-3 5-656-15,-6 2-128 0,-2 4-16 0,-4 4-7520 16,-4 2-1504-16</inkml:trace>
  <inkml:trace contextRef="#ctx0" brushRef="#br0" timeOffset="-159435.87">22257 11573 14735 0,'-27'16'640'0,"16"-9"160"0,-3 2-640 0,-2 1-160 0,1 0 0 16,0 0 0-16,4-1 3200 0,-1 1 592 0,2-4 128 0,3 1 32 16,3-3-2016-16,4-4-400 0,0 0-64 0,0 0-32 15,0 0-688-15,0 0-144 0,10 2-32 0,5-3 0 16,1-2-128-16,7-3-48 0,5-2 0 0,6-3 0 16,7-3-80-16,3-1 0 0,5-3-16 0,2-2 0 15,-2-4 16-15,2-1 0 0,2-1 0 0,2-2 0 0,2 0-48 0,1-1 0 16,-1 0 0-16,-3 2 0 0,-4 2-272 0,-6 2 160 15,-4 3-160-15,-3 2 128 0,-4 2-128 0,-6 2 0 16,-4 3 0-16,-3 4 0 0,-5 0 0 0,-2 3 0 16,-6 0 0-16,-7 4 0 15,0 0-384-15,0 0-144 0,0 0-48 0,-3 5 0 16,-3-1-1664-16,0 2-352 0,-3 0-64 0</inkml:trace>
  <inkml:trace contextRef="#ctx0" brushRef="#br0" timeOffset="-159310.89">23196 11222 2751 0,'0'0'256'0,"0"0"-256"16,0 0 0-16,0 0 0 0,0 0 6544 0,0 0 1264 0,0 0 256 0,0 0 64 15,0 0-6336-15,0 0-1280 16,-7 1-240-16,2 1-14704 0</inkml:trace>
  <inkml:trace contextRef="#ctx0" brushRef="#br0" timeOffset="-135631.15">17554 4754 11055 0,'0'0'480'0,"0"0"112"0,0 0-464 0,0 0-128 0,0 0 0 0,0 0 0 15,0 0 1280-15,0 0 224 0,0 0 48 0,0 0 16 16,0 0-800-16,0 0-144 15,0 0-48-15,0 0 0 0,0 0-64 0,0 0-32 0,0 0 0 0,6-6 0 16,-6 6-160-16,9-6-48 0,-1 2 0 0,2 0 0 16,1 1 112-16,2 0 0 0,3-2 16 0,1 1 0 15,-1-1-16-15,4 0 0 0,2 1 0 0,2-1 0 16,2 2-80-16,-1 0-32 0,0-1 0 0,2 1 0 16,-1 0-272-16,-2 1 0 0,-1 1 0 0,-2-1 0 15,-1 1-320-15,-3 0-32 0,-4 1 0 0,-2 0 0 16,-4 0-1712-1,-7 0-352-15</inkml:trace>
  <inkml:trace contextRef="#ctx0" brushRef="#br0" timeOffset="-135410.72">17592 4798 22799 0,'-13'-2'1008'0,"13"2"208"0,-13 2-960 0,3 0-256 16,10-2 0-16,-8 4 0 0,-2 1 1024 0,10-5 144 15,-9 7 48-15,5-1 0 0,4-6-496 0,-2 9-80 16,2 0-32-16,2 0 0 0,2 0-368 0,2 2-80 15,1-1-16-15,4-1 0 0,1-1-144 0,3-1 0 16,3-2 0-16,3 0 0 0,2-3 0 0,4-1-144 0,4-2 144 0,2 0 0 16,2-1-192-16,3-1 64 0,3 0 128 0,-1-4-208 15,-4 0 48-15,-3-2 16 0,-3 1 0 0,-4-2 0 32,-1-1-1776-32,-5 0-368 0</inkml:trace>
  <inkml:trace contextRef="#ctx0" brushRef="#br0" timeOffset="-107181.97">12463 17607 9439 0,'0'0'416'0,"-2"-7"96"0,-1 2-512 0,3-1 0 0,-3 1 0 0,1-1 0 0,-1 2 576 15,3 4 0-15,-5-6 16 0,2 0 0 16,3 6-112-16,-3-6-32 0,0 2 0 0,3 4 0 15,-3-7-32-15,0 2-16 0,0-1 0 0,3 6 0 0,-3-8 32 0,1 3 0 16,2-1 0-16,0 6 0 0,-3-5 16 0,3 5 16 16,-1-7 0-16,1 7 0 0,0-6-64 0,0 6-16 15,1-8 0-15,-1 8 0 0,0 0-128 0,0 0-16 16,3-7-16-16,-3 7 0 0,0 0 64 0,0 0 16 16,2-6 0-16,-2 6 0 0,0 0 80 0,0 0 0 15,0 0 16-15,6-5 0 0,-6 5-96 0,0 0-32 16,0 0 0-16,9-1 0 0,-9 1-272 0,0 0 160 15,8 4-160-15,-8-4 128 0,8 6-128 0,-1 2 0 16,-3 0 0-16,1 2 0 0,-2 1 0 0,0 1 0 0,-1 1 0 0,-1 3 0 16,-2 3 0-16,0 3 128 0,0 2-128 0,2 3 128 15,-1 2-128-15,0 1 0 0,0 0 0 0,0 1 128 16,0 0-128-16,0 4 0 0,-1 2 0 0,1 4 0 16,0 0 0-16,1 2 0 0,0 2 0 0,-1 2 0 15,-1-1 0-15,0 1 0 0,-2-1 0 0,2-18 0 16,0 4 0-16,0 4 0 0,-2 4 0 0,1 3 0 15,0 2 0-15,1-1 0 0,1-3 0 0,0 33 0 16,1-13 0-16,1-32 128 0,1 3-128 0,1 1 0 16,-1-1 304-16,1 0-32 0,1 0 0 0,-1-1 0 15,2-1 64-15,3 20 16 0,-3-12 0 0,0-9 0 0,-2-11-144 16,-4-18-208-16</inkml:trace>
  <inkml:trace contextRef="#ctx0" brushRef="#br0" timeOffset="-106444.68">12355 17393 6447 0,'0'0'576'0,"-8"-3"-576"0,1 1 0 0,-1 0 0 0,1-2 1392 0,1 1 160 15,-2 0 48-15,1 1 0 0,0-2-512 0,0 1-80 16,1 1-32-16,6 2 0 16,-7-4-256-16,7 4-48 0,-7-3-16 0,7 3 0 0,0 0-16 0,0 0 0 15,-5-3 0-15,5 3 0 0,0 0-288 0,0 0-64 16,0 0-16-16,0 0 0 0,0 0-144 0,11 3-128 15,1-1 192-15,2 1-192 0,3-1 272 0,4 0-48 16,4-1-16-16,4-1 0 0,2 0-16 0,4-2 0 16,1-1 0-16,2-2 0 0,1 0-192 0,3-2 144 15,4 2-144-15,3-1 128 0,5 1-128 0,6-1 0 16,3-1 0-16,0 1 0 0,-1-1 0 0,2 1 128 16,2 1-128-16,5 2 0 0,5 0 0 0,-2-1 128 15,-5-1-128-15,1 2 0 0,1 1 128 0,4 2-128 0,3 2 128 16,1-1-128-16,-4-4 0 0,-1 2 128 0,1 2-128 0,6 1 0 15,4-2 0-15,-1 0 128 0,-6-3-128 0,-2 3 0 16,0 4 0-16,2-2 0 0,2 0 128 0,-5-2-128 16,-9-1 0-16,-2 1 0 0,-3 2 0 0,0 1 0 15,-3 1 0-15,-1-1 0 16,0-1 0-16,-8-1 128 0,-7-1-128 0,-4 0 0 0,-1 0 0 0,-4 3 128 16,-4-1-128-16,-2 1 0 0,-5 0 0 0,0 1 0 15,-5 0 0-15,0-1 128 0,-4 0-128 0,0 0 128 16,0 0-128-16,0 2 0 15,-1-2 144-15,-4 0-144 0,1-1 144 0,0 2-144 0,-9-4 192 0,0 0-192 16,8 4 0-16,-8-4 0 0,0 0-160 0,0 0 160 16,0 0-416-16,4 7 32 0,-4-7 16 0,0 0 0 15,0 0-400-15,0 8-96 16,0-8-16-16,0 0-8656 0</inkml:trace>
  <inkml:trace contextRef="#ctx0" brushRef="#br0" timeOffset="-106067.58">15679 17387 6447 0,'0'0'272'0,"0"0"80"0,0 0-352 0,2-8 0 16,0 1 0-16,-2 7 0 0,0 0 2400 0,4-6 416 15,-4 6 64-15,4-6 32 0,2 1-1472 0,-6 5-288 0,3-6-64 0,-3 6-16 16,5-5-336-16,-5 5-64 16,0 0-16-16,0 0 0 0,6-5-128 0,-6 5-16 0,0 0-16 0,0 0 0 15,7-3-176-15,-7 3-48 0,7 0 0 0,-7 0 0 16,8 1-272-16,-8-1 0 0,8 5 0 0,0-1 0 15,-8-4 0-15,6 9 0 16,0-1 0-16,-1 0 0 0,0 1 176 0,-1 1-32 16,0 0 0-16,1 3 0 0,-1 3 112 0,-1 1 32 15,1 7 0-15,-3 2 0 0,1 0-80 0,-1 4-16 16,1 3 0-16,-1 3 0 0,-1 4-64 0,0 1 0 16,0 3-128-16,3 4 192 0,-2 3-192 0,-1 3 144 15,0 0-144-15,0 1 128 0,0-1-128 0,1 3 0 0,0 4 0 0,0-28 128 0,-1 5-128 0,1 5 0 16,1 5 0-16,2 0 0 0,-1 0 128 0,1-1 0 15,0-5 0-15,2 34 0 0,0-13 400 0,-4-32 80 16,0 3 16-16,0 1 0 0,-1 0-240 0,1 1-64 16,-2-1 0-16,0-1 0 0,-2-1-128 0,0 23-16 15,0-13-16-15,1-22 0 0,1-21-160 0,0 0 0 0</inkml:trace>
  <inkml:trace contextRef="#ctx0" brushRef="#br0" timeOffset="-105002.59">14717 19028 19807 0,'28'0'880'0,"8"1"176"0,4 0-848 0,8 0-208 16,3-1 0-16,4 0 0 0,48-1 0 0,-21 1 0 0,-13 4-192 0,-6-1 192 16,-5-1 128-16,0 0 128 0,-1-2 16 0,-4-1 16 15,-2 0-32-15,-3 0-16 0,-7 1 0 0,-2 2 0 16,-3 0-96-16,-2 0-16 0,-1 2 0 0,0 0 0 15,-1-2-128-15,-1 1 0 0,-1-2 0 0,-2 0-176 16,-2-1 176-16,-3 0 128 0,-2 0-128 0,-3 0 176 16,-2 0 112-16,-3 0 32 15,-2-1 0-15,-1 0 0 0,-10 1-320 0,0 0 0 0,0 0 0 0,0 0 0 16,0 0 0-16,0 0 0 0,0 0 128 0,0-9-128 16,0 9-352-16,0 0-128 0,-5-6-32 15,5 6 0 1,-5-5-656-16,4 24-144 0,2-16-32 0,-1-3 0 0</inkml:trace>
  <inkml:trace contextRef="#ctx0" brushRef="#br0" timeOffset="-104830.64">15972 18903 25919 0,'0'0'1152'0,"-1"-5"224"0,0 1-1104 0,0-1-272 0,1 5 0 0,0 0 0 31,0 0-1408-31,2 6-320 0,9 30-80 0,-2-8-16 0</inkml:trace>
  <inkml:trace contextRef="#ctx0" brushRef="#br0" timeOffset="-99786.2">17945 10200 1839 0,'0'0'160'0,"0"0"-160"16,0 0 0-16,0 0 0 0,0 0 704 0,0 0 128 16,-6 2 0-16,6-2 16 0,-7 1-384 0,2 0-80 0,-1 0 0 0,6-1-16 15,-7 0 256-15,2 1 48 0,1-1 16 0,4 0 0 16,-6 0 64-16,6 0 16 0,-3 0 0 0,-1 0 0 15,1 0-256-15,3 0-64 0,-3 0 0 0,3 0 0 16,0 0 0-16,0 0-16 0,0 0 0 0,0 0 0 16,0 0 144-16,0 0 16 0,-5-1 16 0,5 1 0 0,0 0 32 0,0 0 0 31,0 0 0-31,0 0 0 0,0 0-192 0,0 0-16 0,0 0-16 0,0 0 0 16,0 0-64-16,0 0-16 0,0 0 0 0,0 0 0 0,-2-3-16 0,2 3-16 15,-1-5 0-15,1 5 0 0,0 0 32 0,0 0 16 16,0 0 0-16,0 0 0 0,0 0-16 0,0 0 0 15,0 0 0-15,0 0 0 0,0 0-80 0,0 0-32 16,0 0 0-16,0 0 0 0,0-4-16 0,0 4 0 16,0 0 0-16,3-5 0 0,-3 5 16 0,0 0 0 15,0 0 0-15,6-3 0 0,-6 3-16 0,5-2 0 16,-5 2 0-16,6-2 0 0,-1-1-16 0,-5 3 0 16,7-1 0-16,0 0 0 0,-1 1-48 0,1 0-16 15,-1 0 0-15,1-1 0 0,1 0-128 0,1 1 192 16,0 1-192-16,1 0 192 0,1 0-192 0,1 0 0 15,2 1 144-15,0 0-144 0,0 0 0 0,2 0 144 16,0 0-144-16,1 2 0 0,0-3 0 0,-1 1 0 16,1 0 0-16,2 0 0 0,0 2 0 0,0-1 0 15,1 0 0-15,1 1 0 0,1-1 176 0,0-1-176 16,-1 0 160-16,0 0-160 0,0 1 160 0,0-2-160 0,-1 0 160 0,-2 0-160 16,0 0 144-16,-2 1-144 15,0 0 128-15,-2 1-128 0,0-2 128 0,-2-1-128 0,-1 0 0 0,-1 0 128 16,-1 0 0-16,0 0 0 0,-1-2 0 0,-1 0 0 15,-1 1 128-15,-6 1 0 0,0 0 16 0,5 0 0 0,-5 0-80 0,0 0 0 16,6 0-16-16,-6 0 0 16,0 0-176-16,0 0 0 0,0 0 144 0,0 0-144 0,0 0 0 0,0 0 0 15,0 0 0-15,0 0 0 0,0 0 0 16,0 0-208-16,0 0 16 0,0 0 16 16,0 0-464-16,-6 0-112 0,1 0-16 0,5 0-8528 15,-6 0-1712-15</inkml:trace>
  <inkml:trace contextRef="#ctx0" brushRef="#br0" timeOffset="-99222.43">18441 10148 4607 0,'0'0'400'0,"0"0"-400"0,0 0 0 0,0 0 0 16,0 0 1024-16,0 0 112 0,0 0 16 0,0 0 16 15,-5-1 16-15,5 1 0 0,0 0 0 0,0 0 0 16,0 0-256-16,0 0-48 0,0 0-16 0,0 0 0 16,0 0-224-16,0 0-32 0,0 0-16 0,0 0 0 0,0 0 80 0,0 0 16 15,0 0 0-15,0 0 0 16,0 0 32-16,0 0 16 0,0 0 0 0,0 0 0 0,0 0-64 0,0 0-16 15,0 0 0-15,0 0 0 0,0 0-208 0,0 0-64 16,0 0 0-16,0 0 0 0,5 3-80 0,-5-3-32 16,7 5 0-16,-7-5 0 0,0 0-32 0,0 0-16 15,5 4 0-15,1-1 0 0,-6-3 0 0,7 3 0 16,-1-1 0-16,1 1 0 0,-7-3 0 0,7 1 0 16,1 0 0-16,-1-1 0 0,-1 0-48 0,0 1-16 31,-6-1 0-31,8 1 0 0,-2-2-32 0,-6 1-128 15,7 0 192-15,-7 0-64 0,6 1-128 0,-6-1 192 16,7 2-192-16,-7-2 192 0,0 0-32 0,0 0 0 0,0 0 0 0,0 0 0 0,4 6 112 0,-1 0 32 16,-3-6 0-16,-2 9 0 0,0 0 48 0,-2 1 16 15,-2 0 0-15,-1 1 0 0,-2 1-112 0,-1 0-32 16,-1 1 0-16,-1-1 0 0,-2-1-64 0,-2 2-16 0,1 1 0 16,-1-2 0-16,0-2-144 0,0-2 192 15,2 1-192-15,1 0 192 0,0-2-192 0,1-1 128 0,0 1-128 0,2-1 128 16,1 1-128-16,1-1 0 0,0-2 0 0,2 0 0 15,-1 0-1344-15,7-4-288 0,0 0-64 0,0 0-12960 16</inkml:trace>
  <inkml:trace contextRef="#ctx0" brushRef="#br0" timeOffset="-98689.13">18100 10018 18431 0,'0'0'1632'0,"0"0"-1312"0,1-5-320 0,-1 5 0 32,0-5 896-32,0 5 128 0,0 0 0 0,0 0 16 0,-3-4 208 0,3 4 32 0,0 0 16 0,-5 0 0 15,-3 2-512-15,-1 2-96 16,-1 2-32-16,-1 1 0 0,-1 2-368 0,-3 2-80 0,-1 2-16 0,-3 2 0 15,-1 0-48-15,-1 0-16 0,0 1 0 0,1-3 0 16,1-1 0-16,2 0-128 0,1-1 192 0,2-1-64 0,2-1 160 0,1-1 32 16,2-3 0-16,3 2 0 15,0-2 64-15,2 0 32 0,4-5 0 0,0 0 0 0,0 0-96 0,0 0-32 16,0 0 0-16,1 5 0 0,-1-5-32 0,4 6-16 16,-4-6 0-16,6 4 0 0,1 0-32 0,2 1 0 15,1-1 0-15,1 2 0 0,0-1-48 0,0 1-16 16,0 0 0-16,1 1 0 0,-1 0-144 0,2-1 192 15,0 1-192-15,0 0 192 0,-1 1-192 0,0 1 0 16,0 1 0-16,-2-1 0 0,1-2 0 0,-1 1 128 16,0 0-128-16,0-1 0 15,0 1-320-15,-1-1-160 0,0-1-32 0,0 0-15456 0</inkml:trace>
  <inkml:trace contextRef="#ctx0" brushRef="#br0" timeOffset="-97075.78">17654 9500 11343 0,'0'0'496'0,"0"0"112"0,0 0-480 0,0 0-128 16,2-6 0-16,0 1 0 0,-2 5 1264 0,2-6 224 0,1 0 48 0,-1 0 16 15,-2 6-416-15,2-5-96 0,0 0-16 16,0 1 0-16,1-2-256 0,-3 6-48 0,2-5-16 0,-2 5 0 15,2-6-16-15,-2 6-16 0,2-5 0 0,-2 5 0 16,3-6 32-16,-3 6 16 0,4-5 0 0,-4 5 0 16,0 0-192-16,0 0-32 0,3-5-16 0,-3 5 0 15,0 0-160-15,0 0-48 0,0 0 0 0,0 0 0 16,0 0-48-16,0 0-16 0,3 7 0 0,0 1 0 16,-2 2-32-16,0 2-16 0,-1 2 0 0,0 1 0 0,-1 3-160 0,1 0 0 15,0 0 144-15,1 2-144 16,0 0 0-16,0 0 128 0,1 0-128 0,0-2 0 0,1 0 0 0,0-1 128 15,0-1-128-15,2-1 0 0,-2 0 0 0,1-2 0 16,2-3 0-16,-1-2 128 0,0 1 96 0,0-2 32 16,0-3 0-16,0-2 0 0,2 0 128 0,-1-4 16 15,1 0 16-15,1 0 0 0,0-3-32 0,1-3-16 16,1-3 0-16,2-2 0 0,-1-3-64 0,2-1-16 16,-3-5 0-16,1-3 0 0,-1 0-144 0,-1-1-16 15,0-2-128-15,-2 1 192 0,0-1-192 0,0 3 0 16,-2 2 128-16,0 3-128 0,-2 2 0 0,-1 4 128 15,-1 2-128-15,-1 3 0 0,0 0 128 0,-1 3-128 16,0 0 0-16,1 6 144 0,0 0-144 0,0 0 128 0,0 0-128 0,-6 1 128 16,2 2-128-16,-1 1 0 15,-2 0-192-15,0 3 192 0,2 0-176 0,-1 2 176 16,2 2-128-16,1 0 128 0,-1 2 0 0,2-1-128 0,2-1 128 0,-2-1 0 16,2-1 0-16,2 1 0 15,-1-1 144-15,1-1-144 0,0-1 0 0,0 0 0 16,1-2 0-16,-3-5-192 0,6 4 192 0,1-1 0 0,0 0 192 0,1-2-192 15,-2-2 144-15,2-2-144 0,1 1 0 0,-1-1 144 16,1-2-144-16,0-1 0 0,0-1 0 0,0 1 128 0,-1-2-368 0,0 0-80 16,-1 2 0-16,-1-1-16 31,1 0-2096-31,0 2-400 0,-2-1-96 0,-1 2-16 0</inkml:trace>
  <inkml:trace contextRef="#ctx0" brushRef="#br0" timeOffset="-96105.65">18233 9381 6447 0,'0'0'576'0,"0"0"-576"16,0 0 0-16,0 0 0 0,0 0 2064 0,0 0 304 15,3-6 64-15,0 1 16 0,0 0-816 0,1 0-160 16,-2-1-48-16,1 1 0 0,1-1-96 0,1 2-32 15,-1 0 0-15,2-1 0 0,1 1-272 0,1-1-48 16,-1 0-16-16,0 1 0 0,1 0-224 0,1 2-48 16,-1 2-16-16,-1 0 0 0,0 1-384 0,-2 1-80 15,1 2-16-15,-2 0 0 0,1 3-48 0,-2 1-16 16,-1 3 0-16,-1 2 0 0,-1-1-128 0,-2 2 128 16,-1 2-128-16,-3 3 128 0,0 1-128 0,-1 0 0 0,-1 1 0 15,1-1 0-15,-2-2 0 0,0 0 0 16,1-3 0-16,1 0 0 0,-1-2 0 0,1-2 128 0,2-2-128 0,1-2 0 15,1 0 128-15,0-3-128 0,3-4 0 0,0 0 128 16,0 0 0-16,0 0-128 0,0 0 192 0,0 0-64 16,0 0-128-16,4-4 160 0,2-2-160 0,2-1 160 15,0-3-160-15,2-3 0 0,4-3 144 0,-3-3-144 0,2-3 0 0,1-1 0 16,0 1 0-16,0-1 128 0,-1 0-128 0,-1 1 0 16,-1 2 0-16,-2 2 0 0,-2 1 0 15,-1 4 128-15,-2 1-128 0,0 2 128 0,-2 2 144 0,1 2 48 16,-2-1 0-16,-1 7 0 0,0 0 64 0,0 0 32 15,0 0 0-15,0 0 0 0,0 0-256 0,0 0-160 16,0 0 192-16,-4 7-192 0,-2 0 0 0,2 2 0 16,-1 2 0-16,1 1 0 0,0 0 0 0,-1 0 0 15,1 2 0-15,1-1 0 0,1 1 0 0,0-1-144 16,2 3 144-16,2-2 0 0,0 0 0 0,0 0 0 16,1-1 0-16,1 0 0 0,3-1 0 0,-1 0 0 15,1-3 0-15,-1 0 0 0,1-2 0 0,2 0 0 0,0-1 0 0,1-2-128 16,1-1 128-16,0 1-160 15,0-2 160-15,1-1-160 16,1-2-1312-16,2-3-256 0,-1-2-48 0,0-2-12480 0</inkml:trace>
  <inkml:trace contextRef="#ctx0" brushRef="#br0" timeOffset="-95807.02">18703 9193 16575 0,'0'0'1472'0,"3"-5"-1168"16,0-1-304-16,-1-1 0 15,0 1 1600-15,-1 0 272 0,0 1 48 0,1-1 16 0,3 2-256 0,-2-1-48 16,-3 5-16-16,0 0 0 0,0 0-640 0,6-1-128 16,-1 0-16-16,-5 1-16 0,0 0-368 0,7 3-80 15,-2 3-16-15,0 2 0 0,-1 1-112 0,0 4-32 16,0 1 0-16,-1 2 0 0,-1 3-80 0,3 2 0 15,-2 1-128-15,0 2 192 0,-1 0-192 0,1 2 0 16,-1 0 0-16,0 0 0 0,-1 1 0 0,-2-1 0 16,-1 1 0-16,-1-3 0 15,-2 1 160-15,1-4-160 0,-4-1 160 0,-2 0-160 0,-2-2 0 0,-2 1-192 16,-3-1 16-16,-1-1 0 16,-4 0-1968-16,-2-1-400 0,0 1-80 0</inkml:trace>
  <inkml:trace contextRef="#ctx0" brushRef="#br0" timeOffset="-95368.73">18330 9249 6447 0,'0'-5'576'0,"0"5"-576"0,0-4 0 0,0 4 0 0,0-5 1664 0,0 0 208 16,-1 1 48-16,0-1 16 0,0 0-816 0,0 0-160 15,1 5-48-15,-2-4 0 0,-1-1-32 0,1 0-16 16,0 1 0-16,2 4 0 0,-3-2 112 0,-2-1 32 15,2 2 0-15,-2 1 0 0,-1 1-32 0,-1 3 0 16,0 1 0-16,-1 3 0 0,-1 2-192 0,-1 3-32 16,0 1-16-16,-1 4 0 0,-1 3-32 0,0 3-16 15,0 0 0-15,-1 4 0 0,2 0-368 0,1 1-64 16,2-3 0-16,2 1-16 0,-1-2-240 0,4 0 128 16,1 0-128-16,2-2 0 0,2 0 176 0,2-1-176 0,2-2 192 0,1-2-192 15,2 0 160-15,3-2-160 16,0 0 128-16,4-3-128 0,1 0 0 0,5-3-256 15,-1-2 48-15,5-3-14576 0</inkml:trace>
  <inkml:trace contextRef="#ctx0" brushRef="#br0" timeOffset="-91751.56">1193 14851 2751 0,'0'0'256'0,"0"0"-256"0,0 0 0 0,0-9 0 15,-1 2 2112-15,1 7 384 16,-1-8 80-16,0 1 16 0,1 2-1376 0,0 5-256 0,0-8-64 0,0 8-16 16,0 0-112-16,1-7 0 0,0 0-16 0,-1 7 0 15,0 0-240-15,3-7-64 16,-3 7 0-16,0 0 0 0,0 0-144 0,0 0-48 0,0 0 0 0,7-4 0 15,-7 4 48-15,0 0 0 0,0 0 0 0,0 0 0 16,0 0-80-16,0 0-16 0,0 0 0 0,0 0 0 16,0 0 16-16,9 4 0 0,-9-4 0 0,4 9 0 15,-4-9-16-15,3 12 0 0,0-1 0 0,-2 1 0 16,-1 2-48-16,-1 0-16 0,1 1 0 0,0 1 0 16,-1-1 0-16,-1 4 0 0,1 2 0 0,0 2 0 0,0 1-144 0,0 2 128 15,-1 1-128-15,1 1 128 0,1 2-128 0,-2 2 0 16,0 1 0-16,1 3 128 0,0 3-128 0,0-1 0 15,0 0 0-15,0 1 0 0,0 4 0 0,1-1 0 16,0-1 0-16,0-1 0 0,0 1 0 0,0 0 0 16,0-1 0-16,0 1 0 0,-1 0 0 0,0 2 0 15,0 1 0-15,-1 0 128 0,1-1 0 0,0 1-128 16,1 0 192-16,-1 0-64 0,-1 0 96 0,1 1 16 16,1 0 0-16,1 0 0 0,0 1-80 0,1 0-16 15,0 2 0-15,2-2 0 0,-1-1-144 0,1 0 160 16,1 1-160-16,-1 2 160 0,0 0-160 0,-1 3 160 0,0-3-160 15,0 0 160-15,0-1-32 0,-2-2-128 0,-1-4 192 16,1 0-64-16,0-1 80 0,0-2 16 0,-1 2 0 16,0-4 0-16,1-3 64 0,0-1 16 0,-1-1 0 0,-1-4 0 15,0-2-64-15,0-1-16 0,0-2 0 0,0-1 0 16,0-4 32-16,0 1 0 0,-2-2 0 0,2-1 0 16,-1-2-96-16,1 0-16 0,0-1 0 0,0 0 0 15,-1-1-144-15,0 0 0 0,2-1 144 0,-1-1-144 31,1-9-464-31,0 0-176 0,-1 8-16 0</inkml:trace>
  <inkml:trace contextRef="#ctx0" brushRef="#br0" timeOffset="-90764.07">1182 15556 7359 0,'0'0'320'0,"0"0"80"0,0 0-400 0,0 0 0 15,-6-1 0-15,6 1 0 0,0 0 1456 0,0 0 208 16,0 0 32-16,0 0 16 0,0 0-912 0,0 0-176 16,0 0-48-16,0 0 0 15,0 0-32-15,0 0-16 16,0 0 0-16,0 0 0 0,11 5-160 0,-2-2-48 16,1-2 0-16,1 0 0 0,1 0-144 0,2-1-48 15,1-1 0-15,0 0 0 0,2 1-128 0,2 0 128 16,0 0-128-16,3 0 128 0,2-1-128 0,4 1 0 15,4 0 0-15,3-1 128 0,2-1 32 0,1-1 0 0,2 1 0 0,-1-1 0 16,0-1 0-16,2 1 0 16,-1 1 0-16,3 1 0 0,1-1-160 0,3 2 160 0,4 1-160 0,-1-1 160 15,-1 0-160-15,-1-2 0 0,0-3 0 0,0 3 128 16,2 1-128-16,1 0 0 0,3 2 0 0,1 0 128 16,2-1-128-16,-3 0 0 0,-2-2 0 0,-1 1 0 15,-1 2 0-15,3 0 0 0,1 1 0 0,3 2 0 16,3-1 0-16,-5-2 0 0,-7-2 0 0,0 2 0 15,1 1 0-15,0 1 0 0,1 1 0 0,4-2 0 16,3 2 0-16,0-1 0 0,0-3 0 0,0-2 128 16,-2 1-128-16,3 1 192 0,1 1-192 0,4 1 192 15,5-2 0-15,-2-2 0 0,-4-1 0 0,-3 0 0 16,-1-2 0-16,3 3 16 0,-1 1 0 0,2 0 0 0,1-1-80 16,-5 0 0-16,-5-3-128 0,-2 3 192 0,0 1-16 15,2 0-16-15,-2 0 0 0,3 1 0 0,2 0 80 0,-2-1 16 16,-2-3 0-16,-2 2 0 0,-2-1-64 0,-2 1 0 15,-2 1 0-15,2 1 0 0,-1 1-192 0,1-1 128 16,0-1-128-16,-6-1 0 0,-2 0 208 0,-4 0-48 16,-4 0-16-16,-2 1 0 0,-2 0 0 0,-3 0 0 15,-4-1 0-15,-1 2 0 0,-1 0 32 0,-4 0 0 16,-2 0 0-16,-1 2 0 0,-2-1-176 0,-8-1 0 0,9 3 0 16,-9-3 0-16,0 0 0 0,8 4 0 0,-8-4 0 0,0 0 0 31,0 0-320-31,4 8-80 0,-4-8-32 0,0 0 0 15,-1 9-912-15,1-9-176 0,-3 10-32 0</inkml:trace>
  <inkml:trace contextRef="#ctx0" brushRef="#br0" timeOffset="-90372.98">5445 15566 11055 0,'0'0'480'0,"0"-9"112"15,0 3-464-15,0 6-128 0,0 0 0 0,0-7 0 0,0 7 2208 0,0 0 416 0,0 0 96 0,0 0 16 16,2-5-1520-16,-2 5-320 0,0 0-48 0,0 0-16 16,0 0-544-16,0 0-112 0,0 0-32 0,0 0 0 15,0 0-16-15,0 0 0 0,4 6 0 0,0 1 0 16,-4-7-128-16,4 10 160 0,-1-1-160 0,1 1 160 0,-2-1-160 0,2 2 128 16,0 0-128-16,-1 3 128 0,0 1 64 0,3 2 0 15,-2 0 0-15,0 3 0 0,2 3-192 0,-1 0 0 16,1 0 0-16,1 5 128 0,-2 4 0 0,1 2 0 15,-2 0 0-15,-1 3 0 0,-1 1 112 0,1 2 16 16,-2 1 0-16,0 1 0 0,-1 3-64 0,2-2 0 16,-1-1 0-16,0-1 0 0,-2 2 32 0,1-2 0 15,1-2 0-15,0-4 0 0,0-3 0 0,1-3 0 16,-2-1 0-16,0-2 0 0,1-2-16 0,-1 0 0 16,-1-1 0-16,-1-5 0 0,1-3 48 0,-1-3 0 15,0-1 0-15,0 0 0 0,1-2-64 0,1-9-16 0,-4 7 0 0,4-7 0 16,-3 9-176-16,3-9 0 15,0 0 0-15,0 0-9456 0,0 0-2000 0</inkml:trace>
  <inkml:trace contextRef="#ctx0" brushRef="#br0" timeOffset="-88940.54">1269 16412 11679 0,'0'0'512'0,"0"0"128"0,0 0-512 0,0 0-128 16,0 0 0-16,0 0 0 0,0 0 784 0,0 0 144 16,-7 0 32-16,7 0 0 0,0 0-320 0,0 0-64 15,-7 1-16-15,7-1 0 0,0 0-96 0,0 0-16 16,-7 5 0-16,7-5 0 0,0 0-48 0,0 0-16 16,0 0 0-16,0 0 0 0,0 0 0 0,0 0-16 0,-1 8 0 0,1-8 0 15,0 0 48-15,0 0 16 0,0 0 0 0,6 7 0 16,-6-7-128-16,8 4-32 0,1 0 0 0,0-2 0 15,-9-2-96-15,12 0-32 0,1-1 0 0,3 0 0 16,-1-1-144-16,2 0 128 0,0 1-128 0,4 0 128 16,2 0-128-16,4 0 0 0,0 1 0 0,3-1 128 15,1 0-128-15,-2-1 0 0,-1-2 0 0,-1 2 0 16,0 1 0-16,0 0 128 0,-1-1-128 0,-1 1 0 16,0 0 0-16,2 1 0 0,-1 1 0 0,-1-1 0 15,2 2 0-15,1 0 0 0,4-1 0 0,-1 0 0 16,0-1 0-16,0 1 0 0,0-2 0 0,0 0 0 15,-2-1 0-15,1 0 0 0,-1 1 0 0,2-2 0 0,0 1 0 0,1 0 128 16,-1 3-128-16,0-1 0 16,2 0 0-16,2 0 0 0,-1 0 0 0,0 1 0 0,-1-3 0 15,0 0 0-15,-5 0 0 0,3-1 0 0,0 1 0 0,0 0 128 16,-2 1-128-16,2 0 0 0,0 0 0 0,3 0 128 16,2 2-128-16,2 0 0 0,0 0 128 0,-1 0-128 15,-4-2 0-15,-1 0 128 0,-2 0-128 0,1 0 0 16,-1 0 0-16,0-1 0 0,-1 1 0 0,1 1 0 15,-1-1 0-15,1 1 128 0,2 1-128 0,0 0 0 16,1-2 0-16,0 0 128 0,1 0-128 0,-2 0 192 16,-2-1-192-16,-2 1 192 0,-1-1-64 0,0 0-128 15,1 1 192-15,0 1-64 0,0 0-128 0,-1 1 0 0,0 2 0 16,1-1 128-16,4-2-128 0,0 0 0 0,-1 0 0 16,1 0 0-16,0-2 0 0,0 1 128 0,-4-2-128 0,0 1 0 15,-1 0 128-15,1 1-128 0,-1-1 128 0,1 1-128 16,-1-1 192-16,1 1-32 0,-1 0-16 0,3 1 0 15,3 0 64-15,-2 1 16 0,-1-2 0 0,0-1 0 16,2 0-64-16,-2 0-16 0,-3-2 0 0,0 1 0 16,-1 0-144-16,1 1 0 0,-1-1 144 0,2 1-144 15,-2 0 128-15,-1 1-128 0,-1 0 160 0,3 0-160 16,0 0 160-16,2-1-160 0,-2 0 160 0,1 1-160 16,-1-1 144-16,1 1-144 0,-2-1 128 0,1-1-128 15,-4 1 144-15,1 0-144 0,1 0 160 0,1 1-160 16,-2 1 128-16,-1-1-128 0,0 0 0 0,-1 1 0 0,0 1 160 15,-1-1-160-15,0-1 160 0,0-1-160 0,1 1 224 16,-5 1-48-16,2-1-16 0,-1 1 0 0,-1-1 32 0,0 0 16 16,-3-1 0-16,-2 0 0 0,-1-1 96 0,-1 1 16 15,-1-1 0-15,0 1 0 0,-9 2 16 0,8-2 16 16,-8 2 0-16,0 0 0 0,0 0-112 0,8-4-32 16,-8 4 0-16,0 0 0 0,0 0-48 0,0 0-16 15,0 0 0-15,0 0 0 0,0 0-144 0,6-4 0 16,-6 4 144-16,0 0-144 0,0 0 0 0,0 0 0 15,0 0 0-15,0 0 0 0,0 0 0 0,0 0 0 16,0 0 0-16,0 0 0 0,0 0-256 0,0 0-112 16,0 0-16-16,0 0-16 15,0 0-2144-15,0 0-416 0</inkml:trace>
  <inkml:trace contextRef="#ctx0" brushRef="#br0" timeOffset="-88791.41">5425 16342 13823 0,'0'0'1216'0,"0"0"-960"0,0 0-256 0,0 0 0 16,2-7 2656-16,-2 7 480 0,0 0 112 0,0 0 16 15,0 0-2368-15,0 0-480 0,0 0-96 0,0 0 0 32,0 0-976-32,-6 6-192 0,0-1-48 0</inkml:trace>
  <inkml:trace contextRef="#ctx0" brushRef="#br0" timeOffset="-88634.29">5536 16413 5519 0,'0'0'496'0,"0"0"-496"15,0 0 0-15</inkml:trace>
  <inkml:trace contextRef="#ctx0" brushRef="#br0" timeOffset="-88161.92">5330 16379 8287 0,'0'0'736'16,"0"0"-592"-16,0 0-144 0,0 0 0 0,7-6 1504 0,0 0 272 15,-7 6 48-15,8-5 16 0,1-1-1168 0,1 3-224 16,1-1-64-16,0 1 0 0,0-1-384 0,1 0 128 15,0 1-128-15,1 0 0 0,1 0 0 0,-1-1 0 16,-1 1 0-16,0 1 0 16,-1-2 0-16,-2 2 0 0,-9 2 0 0,0 0 0 0,8-2 0 0,-8 2 0 15,0 0 0-15,0 0 0 16,0 0-368-16,-11-1-48 0,-3 1-16 0,-1 1 0 0,-4 0 32 0,-1 1 0 16,-2 1 0-16,-1 1 0 0,0 0 400 0,1 1 0 15,0-2 0-15,4-1 128 0,-4 0 352 0,1 0 80 0,-1-4 16 16,2 2 0-16,3-1 624 0,3-1 128 0,3 0 16 0,3 0 16 15,8 2-528-15,0 0-96 0,0 0-32 0,0 0 0 16,8-4-272-16,5 1-64 0,6 0-16 0,2-2 0 16,2-1-352-16,2-2 0 0,3 0 0 0,1 1 0 15,2-1 0-15,1 1 0 0,-2 1 0 0,0 1 0 16,-3 2-240-16,1-1 48 0,-1 0 0 0,-1 3 0 31,-4 0-944-31,-1 1-176 0,-3 1-32 0</inkml:trace>
  <inkml:trace contextRef="#ctx0" brushRef="#br0" timeOffset="-88005.22">5437 16297 5519 0,'-20'-1'240'16,"7"1"64"-16,-2-2-304 0,0 1 0 0,1-1 0 0,3 1 0 0,2 0 3280 0,2 0 608 15,7 1 112-15,-8-2 32 0,8 2-2352 0,0 0-464 16,0 0-80-16,0 0-32 0,0 0-592 0,0 0-128 16,0 0-32-16,0 0 0 0,6-4-224 0,3 1-128 15,1 1 128-15,1 0-128 0,1-1-176 0,1 2-96 16,0 0-32-16,-1-1-10736 0</inkml:trace>
  <inkml:trace contextRef="#ctx0" brushRef="#br0" timeOffset="-87864.2">5201 16346 15663 0,'-25'-5'688'0,"10"2"144"0,0 0-656 0,-1 2-176 0,4 0 0 0,3 0 0 15,2 1 1376-15,7 0 240 0,0 0 48 0,0 0 16 16,0 0-1216-16,8 6-240 0,6 1-48 0,8-1-6704 31,4-3-1344-31</inkml:trace>
  <inkml:trace contextRef="#ctx0" brushRef="#br0" timeOffset="-85004.54">1187 16450 3679 0,'0'0'320'0,"0"0"-320"0,0 0 0 0,0 0 0 0,0 0 1664 0,0 0 272 16,0 0 48-16,0 0 16 16,3-8-1616-16,-3 8-384 0,0 0 0 0,0 0 0 0,0 0 0 0,0 0 0 15,0 0 0-15,0 0 0 0,0 0 0 0,0 0-288 16</inkml:trace>
  <inkml:trace contextRef="#ctx0" brushRef="#br0" timeOffset="-84832.63">1244 16480 7359 0,'0'0'320'0,"-6"-3"80"0,1 0-400 0,5 3 0 16,-6-5 0-16,6 5 0 0,0 0 3344 0,0 0 592 0,-7-1 112 0,7 1 32 15,0 0-3552-15,0 0-704 0,0 0-144 0,0 0-16 32,0 0-1856-32,0 0-368 0</inkml:trace>
  <inkml:trace contextRef="#ctx0" brushRef="#br0" timeOffset="-84676.44">1242 16454 11967 0,'0'0'1072'0,"0"0"-864"0,0 0-208 0,0 0 0 15,-6-6 1376-15,3 2 224 0,3 4 64 0,0 0 0 16,0 0-784-16,0 0-160 0,0 0-16 0,0 0-16 16,0 0-512-16,0 0-176 0,0 0 0 0,0 0 144 15,0 0-144-15,0 0 0 0,0 0 0 0,0 0 0 16,0 0-176-16,9 7 48 0,-9-7 0 0,0 0-8864 16</inkml:trace>
  <inkml:trace contextRef="#ctx0" brushRef="#br0" timeOffset="-84488.66">1229 16501 24127 0,'0'0'1072'0,"0"0"208"0,0 0-1024 0,-5-4-256 16,-1-1 0-16,6 5 0 0,0 0 0 0,0 0 0 15,0 0 0-15,0 0 0 0,0 0 0 0,0 0-144 0,0 0 144 16,0 0-128-16,0 0-48 0,0 0 0 0,0 0 0 15,0 0 0 1,0 0-752-16,5 10-160 0,-5-10-16 0</inkml:trace>
  <inkml:trace contextRef="#ctx0" brushRef="#br0" timeOffset="-84332.5">1343 16584 5519 0,'0'0'496'0,"0"0"-496"0,0 0 0 0,0 0 0 15,0 0 2336-15,0 0 368 0,3 11 80 0,-1-1 16 16,-1-2-1648-16,0 2-320 0,1-1-64 0,-1 0 0 15,-1 0-512-15,1 0-112 0,-1-9-16 0,2 12 0 16,-1-1-128-16,0-1 0 0,-1-10 0 0,3 9 0 16,1 2-1216-16,-2-2-256 0</inkml:trace>
  <inkml:trace contextRef="#ctx0" brushRef="#br0" timeOffset="-84191.86">1516 16852 17503 0,'0'0'768'0,"0"0"176"0,0 0-752 0,0 0-192 15,0 0 0-15,-2 7 0 0,2-7 464 0,0 7 64 16,0-7 16-16,0 9 0 0,0-9-336 0,0 9-64 16,2-2-16-16,0-1 0 0,1 1-128 0,-3-7 0 15,0 0 0-15,6 10-8864 0</inkml:trace>
  <inkml:trace contextRef="#ctx0" brushRef="#br0" timeOffset="-84050.73">1664 16984 9215 0,'0'0'400'0,"0"0"96"0,0 0-496 0,0 0 0 0,0 0 0 0,1 9 0 16,-1-9 2192-16,0 10 352 0,0-10 64 0,2 10 16 16,1-1-1872-16,-3-9-368 0,0 0-80 0,3 8-16 15,-3-8-288-15,6 10 0 16,-1-1 128-16,1-2-5952 0,2-1-1216 0</inkml:trace>
  <inkml:trace contextRef="#ctx0" brushRef="#br0" timeOffset="-83894.74">1963 17146 9215 0,'0'0'400'0,"0"0"96"0,8 5-496 0,-8-5 0 0,9 6 0 0,-2-1 0 0,-7-5 1760 0,8 7 256 15,2-2 48-15,-3 1 16 0,-1-1-1536 0,2 2-304 16,2 0-64-16,-2 0-16 16,1-1-160-16,1 0 0 0,0 0 0 0,0-1-7648 15</inkml:trace>
  <inkml:trace contextRef="#ctx0" brushRef="#br0" timeOffset="-83769.75">2399 17266 12319 0,'12'1'544'0,"-12"-1"112"0,8 3-528 0,-1 2-128 15,-7-5 0-15,8 4 0 0,-8-4 896 0,0 0 128 16,8 5 48-16,-2 1 0 0,-6-6-592 0,8 7-112 16,1-2-32-16,0 1 0 0,-1-2-336 0,2 0 0 15,2 2 0-15,-1-3-5088 16,2 0-1088-16</inkml:trace>
  <inkml:trace contextRef="#ctx0" brushRef="#br0" timeOffset="-83581.94">2976 17360 8287 0,'0'0'368'0,"0"0"80"0,0 0-448 0,7 7 0 0,-7-7 0 0,5 7 0 16,-5-7 1760-16,0 0 272 0,7 6 48 0,-7-6 16 15,8 7-1456-15,-1-2-304 0,-7-5-48 0,11 5-16 16,0-1-272-16,2-1 0 0,-1 0 128 0,0-2-128 15,1-1 0-15,1 0-224 0,2 0 32 0,1 1 16 32,1 0-976-32,1-1-208 0</inkml:trace>
  <inkml:trace contextRef="#ctx0" brushRef="#br0" timeOffset="-83456.86">3454 17416 4607 0,'0'0'400'16,"10"2"-400"-16,-10-2 0 0,11 0 0 0,-3 0 2048 0,-8 0 320 15,10 0 64-15,-10 0 0 16,10 1-1280-16,-1-1-256 0,0 0-48 0,-9 0-16 0,10-1-512 0,-1-1-128 15,-9 2 0-15,11-2-16 0,-2 0-176 0,1 0 0 16,-1-1 0-16,2-1 0 16,1 0-464-16,0 2-32 0,0-1 0 0,1 1-6544 0</inkml:trace>
  <inkml:trace contextRef="#ctx0" brushRef="#br0" timeOffset="-83284.19">3868 17345 8287 0,'0'0'368'0,"9"-4"80"0,1-1-448 0,-4 2 0 16,0 0 0-16,-6 3 0 0,8-6 2384 0,-1 2 400 0,-7 4 80 0,6-5 16 31,1 1-1920-31,-7 4-384 0,7-3-80 0,1-1-16 0,-8 4-320 0,12-3-160 0,-2 0 160 0,0-1-160 16,1 2 0-16,0-1 0 0,0 0 0 0,1-1-160 31,1 2-384-31,1 0-80 0,0 0-16 0,1-1 0 16,1 1-736-16,-1 0-160 0</inkml:trace>
  <inkml:trace contextRef="#ctx0" brushRef="#br0" timeOffset="-83143.58">4301 17246 6447 0,'0'0'272'16,"0"0"80"-16,0 0-352 0,0 0 0 0,0 0 0 0,1-8 0 16,-1 8 3088-16,0 0 560 0,4-5 96 0,-4 5 32 15,7-6-2896-15,1 1-576 0,-4 0-112 0,3 1-32 16,0 0-160-16,2-1-176 0,1 1 48 0,1-1 0 16,0-1-784-16,1-1-160 0,0 1-16 0</inkml:trace>
  <inkml:trace contextRef="#ctx0" brushRef="#br0" timeOffset="-82987.36">4574 17086 5519 0,'5'-4'496'0,"1"-1"-496"16,-1-2 0-16,1-1 0 0,-3 1 2992 0,2 1 496 16,1 1 96-16,0-2 32 0,2-3-1968 0,1 2-400 15,0 1-80-15,1 0-16 0,0 2-624 0,-1-1-128 16,1 1-16-16,0 0-16 0,1 1-368 0,1-2 144 16,-1 2-144-16,0 1 0 0,1 0 0 0,-1 1 0 0,0-1 0 15,-1 0 0 1,0-1-512-16,0 1-144 0,-1 0-48 0,2-1 0 15,-1 0-704-15,1 1-160 0,0-1-32 0,0 0-3840 0,-1-2-768 0</inkml:trace>
  <inkml:trace contextRef="#ctx0" brushRef="#br0" timeOffset="-82642.92">4993 16841 8399 0,'8'-6'368'0,"-1"1"80"0,0 1-448 0,3-2 0 0,-2 1 0 0,1-1 0 0,0 0 320 0,1-2-16 0,0-1-16 0,1 1 0 15,2 3-32-15,0-1-16 0,-1 0 0 0,0-1 0 16,2 0 32-16,-3-1 16 0,-2 0 0 0,1 2 0 15,2-1-64-15,-1 0-16 0,0 0 0 0,0-1 0 16,-2-1-208-16,1 1 0 0,0 1 128 0,0-2-128 16,0 0 0-16,1 0 0 0,-1 1 0 0,0-1 0 15,0-1-288-15,-3-1-96 0,1 1-32 0,1-1 0 32,1-1-464-32,-2 0-80 0,0 0-32 0,0-2 0 0,-2 2 528 0,0 0 96 0,-1 1 32 0,1 1 0 0,-2-1 1040 0,1 1 224 15,-1 1 32-15,1 0 16 0,-1 0 304 0,0 1 48 16,0 1 16-16,0-1 0 0,0 0-544 0,1 0-96 15,-1 1-32-15,2 0 0 0,-1 2-176 0,3-3-48 16,-3-3 0-16,1 1 0 0,1 0 576 0,-2 1 128 16,1-1 0-16,-1 2 16 0,1-1 112 0,-1 0 0 15,1 0 16-15,-1 2 0 0,-1-1-496 0,2 2-96 16,-1 1-32-16,2 0 0 0,0 0-496 0,-3 1-176 16,2-3 0-16,0 3 144 0,1-1-288 0,-2 1-64 0,-5 4-16 0,8-6-8464 31,0 1-1680-31</inkml:trace>
  <inkml:trace contextRef="#ctx0" brushRef="#br0" timeOffset="-81451.68">3219 16477 7887 0,'0'0'336'0,"0"0"96"0,0 0-432 0,0 0 0 0,0 0 0 0,0 0 0 15,0 0 512-15,0 0 32 0,0 0 0 0,9-3 0 16,-9 3 256-16,0 0 48 0,8-4 16 0,-8 4 0 15,0 0 96-15,0 0 32 0,8-3 0 0,-8 3 0 16,0 0-224-16,0 0-32 0,0 0-16 16,0 0 0-16,0 0-176 0,8-2-32 0,-8 2-16 0,8-3 0 15,-8 3 16-15,0 0 16 0,0 0 0 0,9-3 0 16,-9 3-16-16,8-3 0 0,-8 3 0 0,0 0 0 16,0 0 16-16,8-3 0 0,-8 3 0 0,0 0 0 15,0 0-64-15,0 0-16 0,7-5 0 0,-7 5 0 16,0 0-112-16,0 0-16 0,0 0-16 0,0 0 0 15,0 0-112-15,0 0 0 0,0 0-16 0,0 0 0 16,0 0-176-16,0 0 160 0,7 7-160 0,-2 0 160 16,-5-7-160-16,5 10 0 0,-1-1 0 0,-1 1 0 0,-1 0 0 0,2 2 0 15,-1 0 0-15,0 4 0 16,1 1 0-16,-1 4 0 0,0 2 0 0,2 2 0 0,0-1 0 0,2 4 0 16,-3 0 0-16,1 1 128 0,-1 0-128 0,0 0 0 15,1-1 0-15,-1 0 0 0,-1-1 0 0,1 0 128 16,0-1-128-16,-2 2 0 0,1-2 0 0,0 1 0 15,-1-2 0-15,1 1 0 0,2 0 0 0,-2-1 128 16,1 0-128-16,1-2 0 0,-1-1 0 0,1 0 0 16,-2 1 0-16,1-3 0 0,0-2 0 0,0-1 0 15,-1 1 128-15,1-2-128 0,-2 0 0 0,0-2 128 16,0-1-128-16,0-1 128 0,0-1 64 0,-1-1 0 0,0-1 0 0,1-1 0 16,-2-8 48-16,0 9 16 0,0-9 0 0,0 8 0 15,0-8-128-15,0 0 0 0,0 9-128 0,0-9 192 16,0 0-64-16,0 0-128 0,0 0 176 0,0 0-176 15,0 0 208-15,0 0-64 0,0 0-16 0,0 0 0 16,0 0-128-16,0 0 0 0,0 0-160 0,0 0 160 31,0 0-880-31,-6-3-80 0,1 0 0 0,5 3-16 16,-8-4-1952-16,1 2-384 0</inkml:trace>
  <inkml:trace contextRef="#ctx0" brushRef="#br0" timeOffset="-81105.83">3236 17332 18879 0,'0'0'832'0,"-3"-7"192"0,3 7-832 16,-3-6-192-16,3 6 0 0,0 0 0 0,-1-7 752 0,1 7 96 15,0 0 32-15,0 0 0 0,0 0-368 0,0 0-80 16,0 0-16-16,0 0 0 0,9 7-256 0,-1 1-160 16,-2 2 192-16,2 1-192 0,1 1 192 0,0 0-64 15,1 1 0-15,-2-1-128 0,3 0 192 0,-1 0-192 16,0-1 192-16,1 0-192 0,0 0 176 0,1-1-176 15,-3-4 160-15,1 0-160 0,-1-3 192 0,0-1-48 16,1-1-16-16,-1-2 0 0,2-2 112 0,-2-2 16 16,1-4 0-16,-1-1 0 0,0-2 64 0,1-3 32 15,0-1 0-15,1-2 0 0,-4-1 80 0,1-2 16 16,0-1 0-16,-1 1 0 0,0 1-128 0,0 2 0 16,-2 3-16-16,1 3 0 0,-3 2-80 0,-3 10-16 0,0 0 0 0,0 0 0 15,0 0 32-15,0 0 0 0,0 0 0 0,-5 11 0 16,1-1-240-16,-1 3 0 0,-1 2-144 0,-1 2 144 15,2-1-224-15,1 0 48 0,-1-3 16 0,1-1 0 32,-1-2-1008-32,2-2-208 0,3-8-32 0,0 0-6944 0,0 0-1376 0</inkml:trace>
  <inkml:trace contextRef="#ctx0" brushRef="#br0" timeOffset="-80666.05">3303 16598 13535 0,'0'0'592'0,"0"0"128"0,-4-5-576 0,4 5-144 15,0 0 0-15,-7-3 0 0,7 3 624 0,-7-2 80 16,7 2 32-16,-8 0 0 0,0 2-320 0,0 2-64 0,-1 0-16 0,1 2 0 15,-1 0 64-15,1 2 16 0,-3 1 0 0,2-1 0 16,1 0 64-16,0 0 16 0,1-2 0 0,2 0 0 16,5-6 96-16,0 0 32 0,0 0 0 0,0 0 0 15,-7 3 208-15,7-3 64 0,0 0 0 0,0 0 0 16,-2-7-112-16,2-3-16 0,2-4 0 0,3 0 0 16,0 0-128-16,2-3-48 0,0-1 0 0,1-2 0 15,2 0-192-15,1 1-32 0,0 3-16 0,1-1 0 16,0 2-16-16,0 2 0 0,0 3 0 0,-1 4 0 15,-1 3 48-15,-1 2 0 0,-9 1 0 0,9 4 0 16,-1 4-256-16,-2 2-128 0,1 1 128 0,-1 2-128 16,1 0 0-16,1 3 0 0,-1 0 0 0,2 1-128 0,2 0 128 0,-1 0 0 15,1-3 0-15,1-2 0 16,0-3 0-16,4-3-160 0,-1-2 160 0,0-4-160 16,2-2-1552-16,2-4-304 0,2-1-64 15,1-4-16-15</inkml:trace>
  <inkml:trace contextRef="#ctx0" brushRef="#br0" timeOffset="-80024.74">3791 16748 9215 0,'0'0'816'0,"2"-9"-656"0,-5 0-160 0,3 0 0 0,0 2 1872 0,0-1 352 16,-1 0 64-16,1 8 16 16,0-6-1152-16,0 6-208 0,0-7-48 0,0 7-16 15,0-7-64-15,0 7-16 0,0 0 0 0,0 0 0 0,0 0-208 0,0 0-32 16,0 0-16-16,0 0 0 0,0 9-352 0,0 3-64 16,0 3 0-16,0 1-128 0,0 1 0 0,2 2 0 15,1 3 0-15,0 0 0 0,0-2 160 0,2 1-160 16,1 1 128-16,2-1-128 0,1-3 0 0,1-2 0 15,0-1 128-15,-1-1-128 0,1-3 0 0,-1-1 128 16,0-2-128-16,0-1 128 0,-9-7 176 0,11 3 16 16,0-1 16-16,-1-3 0 0,-2-2 336 0,1-4 64 15,0-1 16-15,0-3 0 0,-1-1-64 0,0-4-16 0,2-4 0 0,0-1 0 16,-2-3-256-16,2-2-48 0,-3-3-16 16,0 1 0-16,-4-1-208 0,2 4-144 0,-2 2 192 0,-1 4-192 15,-1 4 160-15,-1 0-160 0,-1 4 128 0,0 2-128 16,-1 4 256-16,2 5-16 0,0 0-16 0,0 0 0 15,0 0-224-15,-7 5 0 0,1 2 0 0,1 2 0 16,-2 2-176-16,0 0 32 0,0 1 0 0,2 0 0 16,1 0 144-16,0 0 0 0,2 0 0 0,1-1 0 15,0 0 0-15,2-1-128 0,1-1 128 0,3-2 0 16,-5-7 0-16,7 7-128 0,0 0 128 0,2-3 0 16,-1-1-128-16,2-1 128 0,0-1-128 0,2-1 128 31,2-1-1664-31,0-1-240 0,0-2-48 0,2 0-11312 0</inkml:trace>
  <inkml:trace contextRef="#ctx0" brushRef="#br0" timeOffset="-79554.41">4281 16637 22911 0,'-4'-14'1024'0,"2"7"192"15,2-2-960-15,3 1-256 0,0 0 0 0,1 1 0 0,2-1 880 0,2 1 128 16,1 2 16-16,0 1 16 0,-9 4-288 0,10-4-64 15,-1 3-16-15,0 3 0 0,-2 3-496 0,0 2-176 16,1 3 0-16,-2 4 144 0,1 2-144 0,1 2 0 16,-4-1 0-16,2 4 0 0,-3 4-144 0,-1 1 144 15,-1-1 0-15,-1 1 0 0,-1 1 0 0,-1-3 0 16,0-2 0-16,-1 0 0 0,1-2 0 0,0-4 0 0,0-2 0 16,0-3 144-16,-1-3-144 0,3-8 192 0,0 0-192 0,0 0 192 15,0 0 0-15,0 0 0 16,0 0 0-16,0 0 0 0,4-7 128 0,1-3 48 0,2-5 0 0,2-1 0 15,1-5-176-15,2-3-16 0,3-4-16 0,0 0 0 16,-1-1-160-16,-1 1 0 0,0-1 0 0,-1 3 0 16,-1 1 0-16,-2 6 0 0,-1 3 0 0,-3 5 0 15,1 2 336-15,-6 4 48 0,0 5 0 0,0 0 0 16,0 0 0-16,0 0 0 0,0 0 0 0,0 0 0 16,0 0-384-16,-6 11-160 0,0 1 16 0,-1 0 0 15,-1 2 144-15,2 2 0 0,-1-1-144 0,2 3 144 16,0-2 0-16,2 1 0 0,1-1-144 0,1 0 144 15,-1-1 0-15,4-1 0 0,0-2-128 0,3 1 128 0,0-2 0 0,0-2 0 16,2-1 0-16,0 0 0 0,1-2 0 16,2 1 0-16,0-3 0 0,1 0 0 15,0-1-464-15,2-1-48 0,0-3 0 0,3-1 0 16,0 0-2160-16,1-3-432 16</inkml:trace>
  <inkml:trace contextRef="#ctx0" brushRef="#br0" timeOffset="-79272.22">4638 16444 12895 0,'-7'-10'576'0,"3"5"112"0,2-2-560 0,1-1-128 0,1 1 0 0,0 7 0 16,0 0 2976-16,6-6 560 0,0 2 112 0,1-1 32 16,1 1-2384-16,-8 4-464 15,7-1-112-15,3 1-16 0,1 0-224 0,-1 2-48 0,-1 2-16 0,1 3 0 16,0 2-208-16,0 3-32 0,-1 2-16 0,0 3 0 15,0 1-160-15,-1 2 0 0,-3 1 144 0,0 6-144 16,-2 4 0-16,-1 5 0 0,-1-2 0 0,-1 4 0 16,0 1 0-16,-1-3 128 0,-1-2-128 0,-1-4 0 15,-1-2 0-15,-1-1 144 16,-2-4-144-16,0-2 0 0,-3-1 192 0,0-3-64 0,-1-1 0 0,-2 0-128 16,-3 2 0-16,1-2 0 0,-3-1 0 0,-1-2 0 15,1 0-1648 1,-3-1-384-16,2-1-80 0,0-1-5952 0,2-1-1216 0</inkml:trace>
  <inkml:trace contextRef="#ctx0" brushRef="#br0" timeOffset="-78928.22">4244 16480 13935 0,'-7'-8'608'0,"7"8"144"0,-2-10-608 0,0 2-144 0,-1 1 0 0,3 7 0 15,0 0 848-15,0 0 144 0,0 0 32 0,0 0 0 16,0 0 32-16,0 0 16 0,0 0 0 0,0 0 0 16,-3 9-432-16,1 3-64 0,0 3-32 0,-2 2 0 15,2 5-96-15,0 5-32 0,1 4 0 0,-1 6 0 16,1 0-112-16,-1 5-32 0,1 1 0 0,1-1 0 15,0-1 64-15,3-3 16 0,0-3 0 0,2-1 0 16,1-2-192-16,0-2-32 0,2-3-128 0,1-1 192 16,1-1-64-16,0-3 0 0,1-3-128 0,1-3 192 15,0-3-32-15,2 0-16 0,-1-3 0 0,3-4 0 16,-1-3-144-16,3-2-192 0,1-4 32 0</inkml:trace>
  <inkml:trace contextRef="#ctx0" brushRef="#br0" timeOffset="-70262.68">16277 18185 10943 0,'0'0'480'0,"0"0"96"0,0 0-448 0,0 0-128 16,0 0 0-16,0 0 0 0,0-7 832 0,0 7 160 15,0 0 32-15,0 0 0 0,0 0-320 0,0-8-48 16,0 8-16-16,0 0 0 0,0 0-272 0,0 0-64 15,0 0-16-15,0 0 0 0,0 0-288 0,0 0 160 16,0 0-160-16,0 0 128 0,0 0-128 0,0 0 0 16,4 8 0-16,-1 0 0 0,-1 1 0 0,0 1 192 0,0 2-192 0,-2 0 192 15,0-1-64-15,1 0 0 0,-1 0 0 0,1-1 0 16,0-1-128-16,-1-9 192 16,2 9-192-16,-2-9 192 0,5 8 48 0,-5-8 16 0,0 0 0 0,8 4 0 15,-8-4 512-15,11 0 128 0,-1-1 0 0,1-1 16 16,1-2-272-16,4 0-64 0,1-4-16 0,5-1 0 15,4-2-112-15,3-3-32 0,4-5 0 0,4-4 0 16,0-3-128-16,2-5-32 0,-2-5 0 0,-2-8 0 16,9 1-128-16,2 3-128 0,2 2 144 0,-1 6-144 15,-3 6 128-15,-3 2-128 0,-5 4 0 0,-5 1 0 16,-6 1 128-16,-4 1-128 0,-3 0 0 0,-3 3 0 16,-1 2 0-16,-2 2 128 0,-2 3-128 0,-1 3 0 15,-1 2 0-15,-8 2-256 0,0 0 48 0,0 0 16 16,0 0-576-16,0 0-96 0,2 11-32 15,-1 1-6816-15,-2 2-1376 0</inkml:trace>
  <inkml:trace contextRef="#ctx0" brushRef="#br0" timeOffset="-69744.18">16355 18214 7359 0,'0'0'656'0,"0"0"-528"0,0 0-128 0,0-8 0 15,-1 1 1104-15,1 7 192 0,-2-8 48 0,2 8 0 16,0 0-256-16,0 0-32 0,0 0-16 0,0 0 0 15,0 0-608-15,0 0-128 0,0 0-32 0,0 0 0 16,0 0-144-16,0 0-128 0,8 8 192 0,-1-1-192 16,-2 1 240-16,1 2-64 0,-1 1-16 0,1 2 0 15,0 1-160-15,1 2 128 0,-2-2-128 0,2 1 128 16,1 0-128-16,-2-2 128 0,1-1-128 0,-3-5 128 16,2-1 0-16,-1 1 0 0,1-1 0 0,0 0 0 0,1-1 352 0,0 0 64 15,-1-2 16-15,7 0 0 16,-2-3 240-16,3-2 48 0,0-2 16 0,1-3 0 0,2 0 32 0,2-3 16 15,-1-2 0-15,4-4 0 0,1-1-272 0,5-4-64 16,4-4-16-16,5-4 0 0,8-6-272 0,3-4-48 16,3-4-16-16,1 1 0 0,-1 1-224 0,-6 1 128 15,-4 4-128-15,-3 5 0 0,-3 4 0 0,-3 5 0 16,-3 3 0-16,-6 3 0 0,-4 3 192 0,-2 3-64 0,-5 2-128 0,-2 3 192 16,-3 1 0-16,-2 2-16 0,-3 0 0 15,-2 2 0-15,0 0-176 0,0 0 0 0,0 0 0 0,-2 4 128 31,0-1-464-31,-4 2-112 0,-1 2 0 0,-2 2-16 16,-2 1-1136-16,0 1-208 0,-3 1-48 0</inkml:trace>
  <inkml:trace contextRef="#ctx0" brushRef="#br0" timeOffset="-69602.91">17125 17936 13647 0,'0'0'592'0,"0"0"144"0,0 0-592 0,0 0-144 0,0 0 0 0,0 0 0 0,-3 10 0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1T12:43:24.119"/>
    </inkml:context>
    <inkml:brush xml:id="br0">
      <inkml:brushProperty name="width" value="0.05292" units="cm"/>
      <inkml:brushProperty name="height" value="0.05292" units="cm"/>
      <inkml:brushProperty name="color" value="#FF0000"/>
    </inkml:brush>
  </inkml:definitions>
  <inkml:trace contextRef="#ctx0" brushRef="#br0">435 5256 2751 0,'0'0'128'0,"-2"-6"16"0,-1 1-144 0,1-2 0 0,-1 0 0 0,1-1 0 0,-2-1 2992 0,2 0 560 16,-2-1 112-16,2 2 32 0,0-2-1760 0,0 1-336 16,-1 0-80-16,2 0-16 0,0-1-192 0,1 2-32 15,-1-2-16-15,2 1 0 0,0 1-208 0,-1 2-32 32,0 0-16-32,1 2 0 0,-1 4-208 0,0 0-32 0,0 0-16 0,0 0 0 0,0 0-304 0,0 0-64 15,2 8-16-15,-1 6 0 16,0 2-368-16,0 5 128 0,-1 4-128 0,0 6 0 0,-2 5 144 0,-2 5-144 15,0 4 192-15,0 3-192 0,-1-1 240 0,2-1-64 16,0-4-16-16,1-1 0 0,2-3-160 0,2-2 0 16,0-3 144-16,-1-1-144 0,1-3 160 0,-1-4-32 15,0-2-128-15,0-3 192 0,-1-3 0 0,0-3-16 16,-1-3 0-16,0-2 0 0,-1-3 112 0,2-6 32 16,0 0 0-16,0 0 0 0,-6-1 96 0,1-2 32 0,-1-3 0 0,2-4 0 15,-1-4-224-15,0-5-32 0,2-4-16 16,0-6 0-16,1-7-176 0,0-4 0 0,2-5 0 0,2-4 0 15,2-1 0-15,1-1 0 0,2 0-128 0,1 3 128 16,1 3 0-16,2 3-144 0,0 1 144 0,2 6 0 16,0 4 0-16,-1 4 0 0,2 3 0 0,0 3 0 15,2 3 0-15,0 4 144 0,3 2 16 0,-1 3 0 0,-1 2-160 0,1 3 0 16,-2 2 144-16,0 2-144 0,-4 1 0 0,0 2 0 16,1 3 0-16,-3 4 0 15,-3 1 0-15,-3 2 0 16,-3 2 0-16,-3 4-128 0,-4 3 128 0,-2 4-128 0,-3 3 128 0,-5 2-128 0,-1 0 128 0,-2-3 0 31,-1 0 0-31,0-3 0 0,1-4 0 0,0-1 0 0,0-3 0 0,0 0 0 0,2-2 144 0,0-1-144 16,1-1 192-16,2-2-192 0,1 0 0 0,0 0 0 15,-2-2 0-15,1 2 0 16,0 0-1088-16,1 0-320 0,1 0-64 0,0 0-9392 16,2-1-1872-16</inkml:trace>
  <inkml:trace contextRef="#ctx0" brushRef="#br0" timeOffset="8963.59">1670 5097 19343 0,'0'0'848'0,"0"0"192"0,0 0-832 0,0 0-208 15,3-4 0-15,0 0 0 0,0-1 1344 0,-3 5 240 0,0 0 32 0,0 0 16 16,5-4-208-16,-5 4-32 0,0 0-16 0,0 0 0 15,0 0-464-15,0 0-80 16,-5 1-32-16,-2 2 0 0,-2 3-368 0,-4 1-80 16,-5 3-16-16,-4 2 0 0,-4 3-208 0,-5 2-128 0,-4 3 128 15,-3 2-128-15,-1 1 128 0,-1 3-128 0,0 1 128 0,2 1-128 0,2-3 0 0,4-2 0 16,3-2 0-16,4-1 128 0,-2-2 32 0,5-1 16 16,5-2 0-16,1-2 0 0,2 0 48 0,3-2 16 15,3-3 0-15,3 1 0 0,1-1-240 0,1 0 176 16,3-2-176-16,3 1 160 0,2-2-160 0,3 1 0 15,2 1 0-15,3 0 0 0,2-1 0 0,3 0 0 16,1 2 0-16,3 0 0 0,2 0 0 0,2 2 0 16,1 0 0-16,1 1 0 0,2 1 0 0,0 1 0 15,-1 2 0-15,2 0 0 0,1 1 0 0,-1 0 192 16,1-1-192-16,-4 0 192 0,-1-2-192 0,-3-1 128 16,-2-1-128-16,-4 1 128 0,-2-2 16 0,1-1 0 15,-1 0 0-15,-4-2 0 0,-2 0-144 0,-1 0 0 16,-1-1 0-16,-2 1 128 0,-6-7-128 0,3 6 0 15,1 1 144-15,-4-7-144 16,0 0-432-16,1 7-144 0,-1-1-48 0,0-6-15632 0</inkml:trace>
  <inkml:trace contextRef="#ctx0" brushRef="#br0" timeOffset="9293.7">2157 5271 30399 0,'0'0'2704'0,"0"0"-2160"0,3-4-544 15,-3 4 0-15,0 0 320 0,0 0-64 0,0 0 0 0,0 0 0 0,0 0-112 0,0 0-16 16,-4 3-128-16,-4 2 192 16,-3 0 48-16,-3 3 0 0,-3 2 0 0,-5 3 0 15,-5 2-240-15,-5 2 0 0,-2 1 0 0,0 2 0 16,2-1 0-16,1 0 0 0,2-2 0 0,4-1 0 16,2-3 0-16,4-1 0 15,4-3 0-15,3-2 0 0,3-1 256 0,1-2 16 0,2 0 0 0,6-4 0 0,0 0 16 16,0 0 0-16,0 0 0 0,0 0 0 15,0 0-160-15,10 2-128 0,3 1 144 0,2-1-144 0,3 1 144 0,3 0-144 16,3 1 128-16,1 2-128 0,2 0 320 0,0 2 0 16,1 1-16-16,0 4 0 0,-1 1 0 0,-2 3 0 15,-1 0 0-15,-1 1 0 0,-2-1-96 0,-1-1-16 16,-1 1 0-16,-2-2 0 0,0-2-192 0,-3 0 176 16,-1 1-176-16,-1-2 160 0,-2-2-32 0,-1-3-128 15,-2 0 192-15,-2-2-64 0,-5-5-384 0,0 0-64 16,0 0-32-16,0 0-16496 0</inkml:trace>
  <inkml:trace contextRef="#ctx0" brushRef="#br0" timeOffset="10013.94">2732 5202 9215 0,'0'0'816'0,"-3"-4"-656"16,3 4-160-16,0 0 0 0,5-4 3584 0,1 1 672 15,-2 0 144-15,1 0 16 0,-5 3-2544 0,6-2-512 16,2 1-96-16,3 0-32 0,1 0-208 0,3 0-64 15,3 0 0-15,6 1 0 0,3-2-352 0,0-1-80 0,0 1-16 0,0 0 0 16,-1-1-224-16,2 0-48 16,-1 0-16-16,1-1 0 0,-3-1-224 0,1 2 144 15,-2-1-144-15,-2 0 128 0,-4 2-128 0,-1 1 0 16,-3-2 144-16,-3 1-144 0,-1 0 144 0,-10 2-144 16,0 0 192-16,0 0-192 0,0 0 288 0,-8-3-48 0,-3 1-16 15,-3 1 0-15,-3 1-224 0,-5 1 0 0,-4 2 0 16,-3 3 0-1,-3 0 0-15,-5 3 0 0,-4 1-144 0,-3 2 144 0,-3 1 0 0,1 2 0 0,1-1-128 0,3 1 128 0,4 1 0 0,0-1 0 16,2 1 0-16,3-1 0 0,3 0 0 0,3 1 0 16,2-4 0-16,3 0 0 0,5-1 0 0,1-1 0 15,3-1 0-15,6-2 0 0,2 0 0 0,3 1 0 16,2-2 0-16,2 2 0 0,3 0 0 16,4-1 0-16,3 1-144 0,3-1 144 0,0-2 0 0,4 0-160 15,3-3 160-15,0-2 0 0,1-2 0 0,-1-3 0 16,0 1 0-16,-1-4 0 15,-3 0 0-15,-3 1 144 0,-3-1-16 0,-3 0 0 0,-2-1 144 0,-4 2 32 16,-3-1 0-16,-2 0 0 0,-5 0 96 0,-2 0 32 16,-2 1 0-16,-1 2 0 0,0 0-288 0,0 2-144 15,-6 0 160-15,3 3-160 0,2 3 0 0,0 0-240 16,-1 2 32-16,3 1 0 16,2 3-1632-16,1 1-320 0,0 2-64 0,3 4-12992 0</inkml:trace>
  <inkml:trace contextRef="#ctx0" brushRef="#br0" timeOffset="10795.68">3060 5506 32655 0,'0'0'1440'0,"0"0"304"0,-2 6-1392 0,-3 1-352 0,0 0 0 0,0 2 0 16,1 0 0-16,-1 1-128 0,-1 1 0 15,2 2 0-15,0 1 128 0,1 3 0 0,1-2 0 0,1 1 128 16,2-1-128-16,0 1 128 0,1-1-128 0,3-2 128 15,0-1-128-15,2-1 0 0,0-2 0 0,2-1 0 0,2-3 128 0,0-1-128 16,1-2 160-16,1-3-160 0,0-3 256 0,1-1-32 16,0-3-16-16,0-3 0 15,1-2 144-15,-1-2 32 0,-2-4 0 0,0-3 0 0,-1 1-64 16,-1 0 0-16,-2 0 0 0,-2 1 0 0,0 3 224 0,-3 1 32 16,-3 3 16-16,1 3 0 0,-1 3 240 0,0 1 32 15,0 6 16-15,0 0 0 0,0 0-560 0,0 0-128 16,-2 7 0-16,1 3-16 0,0 3-176 0,0 4-224 15,0 4 48-15,1 7 16 0,0 4 160 0,0 5-208 16,-1 4 80-16,1 5 128 0,0 3-192 0,0 4 192 16,0 3-160-16,1 0 160 0,1 2 0 0,0-2 0 15,0-2 0-15,2-2 0 0,-1 0 0 0,-1-3 0 16,1-2 0-16,-3-4 0 0,0-3 0 0,0-2 0 0,-3-4 0 0,0-4 0 16,-2-5 0-16,-1-3 0 15,-2-2 0-15,-1-4 160 0,-2-1 16 0,-2-4 0 16,-3-5 0-16,-3-3 0 0,-1-3 16 0,-1-3 16 15,-3-2 0-15,1-5 0 0,1-3-64 0,0-3-16 0,0-1 0 0,2-5 0 16,1-3-128-16,4-1 128 0,2-4-128 0,5-2 128 16,7-3-128-16,4-2 160 15,5-2-160-15,5-4 160 0,4-3-160 0,6-3-144 16,5-4 144-16,7-3-208 0,4-4-128 0,6-1-32 0,7-2 0 0,4 1 0 31,2 0-272-31,0 5-64 0,-3 6-16 0,-4 7 0 0,-3 7 464 0,-4 2 80 0,-6 7 32 0,-4 4 0 16,-4 5 144-16,-6 4 0 0,-4 5 0 0,-6 2-128 15,-5 2 128-15,-9 6 0 0,0 0 0 0,-4 4 0 16,-5 1 0-16,-4 5 0 0,-5 3 0 0,-4 3 0 0,-2 1-128 0,0 2 128 16,0 0-128-16,1-1 128 0,2 1 0 0,4 0-128 15,1 0 128-15,4-2 0 0,2-4 0 0,4-1 0 16,4-3 0-16,2-1-128 0,3 0 128 0,1-2-160 16,3 1 160-16,3-3-160 0,2-2 160 0,3-2-128 15,4-1 128-15,3-1-128 0,3 0 128 0,3-1 0 16,2-2 0-16,1 1 0 0,2-2 0 0,-1 3 0 15,-2 1 0-15,-2 1-128 0,-5 3 128 0,-5 1 0 16,-2 3 0-16,-5 0 0 0,-4 2 160 0,-2 2 64 16,-4 2 16-16,-3 1 0 0,-4 2 64 0,-4-1 16 15,-3 0 0-15,-6 0 0 0,-4 1 48 0,-2-2 16 16,-2-1 0-16,-1-1 0 0,1 1-128 0,0-1-32 16,2-1 0-16,0-2 0 0,3-2-224 0,3 0 0 15,3-3 0-15,3-2 0 16,1-1-2432-16,2-3-592 0,-6-8-112 0,11-1-32 0</inkml:trace>
  <inkml:trace contextRef="#ctx0" brushRef="#br0" timeOffset="11562.34">210 4715 18767 0,'-9'-15'832'0,"3"7"176"0,-1-2-816 0,1-1-192 0,2 0 0 0,-1 1 0 0,-2 0 144 0,1 0-16 16,2 0 0-16,-1 1 0 15,1 0 352-15,1 4 64 0,3 5 16 0,0 0 0 16,0 0 272-16,0 0 64 0,0 0 16 0,0 0 0 16,1 10-464-16,0 3-112 15,0 2-16-15,1 7 0 0,0 5-176 0,1 6-144 0,-1 5 192 0,0 10-192 0,-1 3 320 0,-1 10-64 16,-2 7 0-16,2 8 0 0,1 6 32 0,1 6 0 15,-2 6 0-15,4 3 0 0,2 1-288 0,2-3 128 16,0-2-128-16,-1-1 0 0,1-3 256 0,1-3-64 16,0-5-16-16,-1-2 0 0,0-7 272 0,0-3 48 15,-2-4 16-15,1-4 0 0,-2-5-96 0,2-3-16 16,0-3 0-16,0-2 0 0,-2-5-160 0,1-1-48 0,2 0 0 0,1-2 0 16,-3-4-192-16,4-3 128 15,2-5-128-15,-1-2 0 0,-2-2 0 0,0-2 0 16,0-3-208-16,-3-5 64 15,1-4-2160-15,-7-10-416 0</inkml:trace>
  <inkml:trace contextRef="#ctx0" brushRef="#br0" timeOffset="12251.71">159 4538 29487 0,'-15'-10'2624'0,"7"5"-2112"0,1 1-512 0,7 4 0 0,0 0 0 0,0 0-320 31,2-8 32-31,-2 8 16 0,9-4 272 0,5-1-160 0,0 1 160 0,6 0-128 0,4-2 128 0,3-1 0 31,3-1-144-31,5-2 144 0,6-1 0 0,7 0 0 0,9-1-144 0,7-2 144 0,7-2 0 0,4-3 0 16,3-1 0-16,9 1 0 0,6 1 0 0,4-1 0 16,3-2 0-16,2 3 0 0,4 1 0 0,2 3 0 31,0 0 0-31,-34 5 0 0,10-1 0 0,8-1 0 0,6 0 0 0,5-1 0 16,2 0 0-16,3 0 0 15,1-2 0-15,2 2 0 0,2 1 0 0,-4 0 0 0,-1 1 0 0,-2 2 0 16,-4 0 0-16,-1 1 0 0,-1 2 0 0,-5 0 0 15,-7 0 0-15,-5 3 0 16,-6 1-192-16,-4 1 192 0,-6 1-176 0,-6 1 176 16,-9 0-160-16,-5 1 160 0,-8 1 0 0,-5-1 0 0,-5 1 0 0,-5 1 0 15,-4-3 0-15,-2 2 0 0,-4 2 0 0,-2-1 0 16,-1 1 0-16,-2-1 0 0,-3 1 128 0,0-1-128 16,-2 2 144-16,0 0-16 0,-2-2-128 0,-1 2 192 15,0-1 96-15,-1 2 16 0,-1 1 0 0,-1 0 0 16,-1 1 96-16,0-1 32 0,0 1 0 0,0 2 0 15,-2 5-176-15,1 1-16 0,-1 1-16 0,1 2 0 16,1 2-224-16,-1 4 0 0,1 2 128 0,2 4-128 16,2 3 0-16,1 2 0 0,2 4 0 0,1 3 0 15,2 1 0-15,0 3 0 0,2 1 0 0,1 5 0 0,0 6 0 0,1 1 0 16,1 2 0-16,-1 3 0 0,0 2 0 0,1 0 0 16,0 0 128-16,-1 4-128 0,-1 2 256 0,1-1-64 15,0 1 0-15,0-1 0 0,-1-2 32 0,-1-1 0 16,0 1 0-16,4 32 0 0,-3-17 64 0,-3-11 16 15,0-7 0-15,-4-2 0 0,0-4-48 0,-1-3 0 16,0-4 0-16,0-2 0 0,1-2-96 0,-3-1-32 16,-2-4 0-16,-1-3 0 0,-1-5 0 0,-2-2-128 15,-1-4 192-15,2-2-64 0,2-3-128 0,-5-4 0 16,1-3 0-16,1-3 0 16,0-5-2320-16,-1-3-352 0</inkml:trace>
  <inkml:trace contextRef="#ctx0" brushRef="#br0" timeOffset="12818.64">964 6994 9215 0,'-14'-6'816'0,"-4"1"-656"0,-1-2-160 0,-3 4 0 0,0 1 1600 0,0 1 304 16,0 1 48-16,0 1 16 0,2 1-1232 0,-1 0-240 15,2 1-48-15,2 1-16 0,0 0 272 0,1 1 64 16,-1-2 16-16,3 1 0 0,2 0 64 0,2 0 16 15,2 0 0-15,8-4 0 16,0 0-48-16,0 0-16 16,0 0 0-16,0 0 0 0,0 0-480 0,7 8-112 0,3-2-16 0,3-3 0 15,4-1-64-15,3-3 0 16,4-3-128-16,7-2 192 0,6-1 432 0,8 0 80 16,7-2 0-16,12-2 16 0,10-3-128 0,6-3-16 15,4-3-16-15,13-1 0 0,9-1-336 0,8-1-64 16,1-2-16-16,8-2 0 0,7-1-144 0,1 3 0 15,0 2 0-15,2 0 0 0,2-2 0 0,4 4 0 0,0 3 0 0,-5 0 0 16,-5-1 128-16,-2 4-128 0,2 1 0 16,-47 5 128-16,4-1 64 0,3 1 16 15,3 0 0-15,41-3 0 0,-23 0-208 0,-48 5 176 0,-1 0-176 0,-3 0 160 16,-3 1 176-16,-4 0 48 0,-6 2 0 0,-6-1 0 16,-3 1 112-16,-8 0 16 0,-4-1 16 0,1 0 0 15,-11 0-80-15,-5 1-32 0,-9 4 0 0,0 0 0 16,0-8-112-16,0 8-32 0,-5-7 0 0,5 7 0 15,0 0-464-15,0 0-112 0,0 0-16 0,0 0-17088 16</inkml:trace>
  <inkml:trace contextRef="#ctx0" brushRef="#br0" timeOffset="12923.43">4546 6490 41343 0,'0'0'1840'0,"-3"-3"368"16,-1-1-1760-16,4 4-448 0,0 0 0 0,0 0 0 0,0 0 0 0,0 0-192 15,-3 6 0-15,0 1-11952 16,0-1-2384-16</inkml:trace>
  <inkml:trace contextRef="#ctx0" brushRef="#br0" timeOffset="16525.9">319 6090 4607 0,'0'0'400'0,"0"0"-400"0,0 0 0 0,0 0 0 0,0 0 1744 0,0 0 272 0,0 0 48 0,0 0 16 16,0 0-1072-16,0 0-224 0,0 0-32 0,0 0-16 16,0 0-160-16,0 0-16 0,0 0-16 0,0 0 0 15,0 0-96-15,0 0-32 0,0 0 0 0,0 0 0 16,0 0 32-16,0 0 0 0,0 0 0 0,0 0 0 16,0 0 0-16,0 0 16 0,0 0 0 0,0 0 0 15,0 0 64-15,0 0 16 0,0 0 0 0,12 1 0 16,-1 0-112-16,0-3-32 0,0-3 0 0,2-1 0 15,3-1-144-15,5-1-16 0,5-2-16 0,3-1 0 16,4 0 240-16,5-2 48 0,1 0 16 0,2-1 0 0,-1-3 48 0,0 2 0 16,2 1 0-16,-14 4 0 0,-1-1-320 0,2 0-48 15,-1 2-16-15,0 0 0 0,-3 0-192 0,-2 3 0 16,-2 1 128-16,-3 2-128 0,-4 0 0 0,-2 2-256 16,-3 1 48-16,-4 2 16 15,-5-2-704-15,0 6-144 0,-2 3-32 0,-3 1-7104 16,-4 2-1424-16</inkml:trace>
  <inkml:trace contextRef="#ctx0" brushRef="#br0" timeOffset="17044.57">673 6378 11967 0,'-2'-10'1072'0,"1"3"-864"15,-1-1-208-15,2-2 0 0,3-1 1328 0,-1 0 208 0,-2 1 64 0,0 0 0 16,-1 0 32-16,0 2 16 0,1 1 0 0,0 7 0 16,0 0-640-16,0 0-128 15,0 0-32-15,0 0 0 0,0 0-400 0,0 0-64 0,0 0-32 0,-6 15 0 16,1 6-352-16,-1 3 0 0,1 4-160 0,-2 1 160 0,0 2-144 0,2 2 144 16,1 2 0-16,-2 0-144 15,-1 0 144-15,1-1 0 0,-1 0 0 0,2-2 0 0,-1-5 0 0,2-2 0 16,1-3 0-16,-2-3 128 0,3-2 0 0,0-5 0 15,0-3 0-15,2-9 0 0,0 0 448 0,0 0 80 16,0 0 32-16,0 0 0 0,-2-9 96 0,5-3 32 16,-1-4 0-16,3-5 0 0,2-5-336 0,3-6-64 15,0-6-16-15,2-6 0 0,-2-6-400 0,1-3 0 16,-1-1 0-16,-2 3 0 0,1 2 0 0,0 4 0 16,-5 4 0-16,1 8 0 0,-1 7 192 0,-2 6-64 15,-2 6 0-15,0 4 0 0,0 10 192 0,0 0 48 16,0 0 0-16,0 0 0 0,0 9-368 0,0 4 0 15,2 5-160-15,0 4 160 0,0 2-224 0,0 3 64 16,0 4 16-16,2 1 0 0,0 1 144 0,2 0-160 0,-1-1 160 0,2 1-160 16,-1 1 160-16,3-2 0 15,1-3 0-15,0-2 0 0,-1-2 0 0,1-2 0 16,2-1 0-16,-5-8 0 0,-1-2 0 0,0 0 0 0,1-2 0 0,0-1 128 16,-2-2-128-16,1-2 0 15,-6-5 128-15,0 0-128 0,0 0-256 0,0 0-112 0,0 0-16 0,0 0-16 31,0 0-2256-31,0 0-448 0</inkml:trace>
  <inkml:trace contextRef="#ctx0" brushRef="#br0" timeOffset="17200.8">458 6727 19343 0,'-13'-9'848'0,"7"4"192"0,-1 1-832 0,3-2-208 0,2-1 0 0,2 7 0 0,4-9 2800 0,0 1 512 16,3 1 96-16,4-2 32 15,3-1-2448-15,5 0-480 0,3 0-112 0,4 1-16 16,3 2-208-16,2-2-48 0,3-1-128 0,-4 0 192 0,-1-2-192 0,1 1-128 15,-2 1 128-15,-8 2-208 16,1 1-2080-16,1-1-400 0,-1 1-96 0</inkml:trace>
  <inkml:trace contextRef="#ctx0" brushRef="#br0" timeOffset="62845.23">706 8356 14223 0,'0'0'624'0,"0"0"144"0,0 0-624 0,0 0-144 16,10-4 0-16,-1 0 0 0,-9 4 1696 0,8-6 304 15,0 1 64-15,-8 5 16 0,7-7-496 0,-7 7-112 16,4-7 0-16,-1 0-16 0,-3 7-608 0,3-8-112 0,-3 2-32 0,0-1 0 16,-2 1-128-16,0-1-48 15,-3 0 0-15,-1 2 0 0,0-1-240 0,-2 2-48 16,-2 1-16-16,-1 2 0 0,-2 3 32 0,-1 2 0 0,-4 3 0 0,-1 2 0 16,-2 2-16-16,3 2 0 0,0 1 0 0,2 3 0 0,-1 0-96 15,2 1-16-15,3-1 0 0,3 0 0 0,3-2-128 0,3 2 0 16,0 0 0-16,3-1 0 0,3-3 0 0,4 0 0 15,1 0 0-15,6 1 0 0,0-3-144 0,2 0 144 16,2-2-192-16,2 2 192 0,2 2-128 0,-8-7 128 16,1 1 0-16,2-1 0 0,1 2 0 0,0 0 0 15,1-1 0-15,0 2 144 0,-3 0 48 0,0 0 16 16,-3 0 0-16,2 4 0 0,-5-3-48 0,-3 1-16 16,-4 0 0-16,-3-1 0 0,-3-2 352 0,-4 2 64 15,-4 2 16-15,-2 2 0 0,-5 0-112 0,0 1-16 16,-3 3 0-16,0 0 0 0,-7-3-304 0,2 0-144 15,-1 0 128-15,0-2-128 0,1-2 0 0,-1 0 0 16,3-1-192-16,4-3 192 16,3-1-640-16,2-3-16 0,3-1 0 0,3-3 0 15,4-2-1360-15,2-6-272 0,1-3-48 0,7-9-11568 0</inkml:trace>
  <inkml:trace contextRef="#ctx0" brushRef="#br0" timeOffset="63064.77">758 7977 30287 0,'-9'-17'1344'0,"4"6"272"0,2-1-1296 0,0 1-320 16,-1-2 0-16,2 4 0 0,1 0 640 0,1 2 64 0,0 7 16 0,3-8 0 16,-3 8 64-16,6-5 16 0,-6 5 0 0,9-1 0 15,-9 1-96-15,11 5-32 0,1 5 0 0,0 5 0 16,-2 2-160-16,1 6-16 0,1 7-16 0,1 6 0 16,1 6-16-16,-3 3 0 0,0 4 0 0,0 1 0 15,2 2-240-15,-1 1-48 0,-2-1-16 0,-3-1 0 16,1 0-160-16,-3-18 160 0,2 0-160 0,3 14 160 0,-3-6-160 0,0-6 0 15,2-4 0-15,0-4 0 16,0-3-544-16,-2-3-96 0,1-2 0 0,-1-5-11520 16,-1-3-2304-16</inkml:trace>
  <inkml:trace contextRef="#ctx0" brushRef="#br0" timeOffset="63395.09">1159 8548 32255 0,'0'0'2864'0,"0"0"-2288"16,0 0-576-16,0 0 0 0,0 0 0 0,0 0 0 16,0 0 0-16,6-9 0 0,-1 1 224 0,2-2-16 15,-1-1 0-15,2-4 0 0,1-2-64 0,-3-2-16 0,1-2 0 0,0-2 0 16,-1-3 0-16,-3-3-128 16,0-2 192-16,-1 2-64 0,-2-1-128 0,-2 7-144 0,-2 4 144 0,0 5-208 15,0 4 400-15,-1 2 64 0,1 4 32 0,4 4 0 16,-11 2 592-16,2 3 112 0,0 4 32 0,1 3 0 15,-1 4-560-15,1 2-96 0,0 3-32 0,0 6 0 16,1 2-336-16,0 3 0 0,3-1 0 0,0-1 0 16,3 0 0-16,2-3 0 0,4-2 0 0,0 0 0 15,2-3 0-15,1-3 0 0,0-2 0 0,2-4 0 16,2-3 0-16,2-2-160 0,-2-4 160 0,4-2-160 16,3-3-352-16,3-3-80 0,0-4-16 0,1-5 0 15,1-5-1632-15,3-5-336 0,0-3-64 16,2-7-11040-16</inkml:trace>
  <inkml:trace contextRef="#ctx0" brushRef="#br0" timeOffset="64038.18">1600 8225 22335 0,'0'0'992'0,"0"10"208"0,-1 1-960 16,0 3-240-16,1 2 0 0,-1 4 0 0,-1 1 1184 0,0 2 192 15,-1 3 32-15,-1-2 16 0,-2-1-336 0,3 0-80 16,1-1-16-16,0-1 0 0,-2-4-160 0,3-1-48 0,5-3 0 0,-3-2 0 16,-1-11-96-16,0 0-32 15,0 0 0-15,0 0 0 0,0 0-96 0,9 0-32 16,-9 0 0-16,6-11 0 0,0-3-176 0,-2-4-32 15,-2-4-16-15,2-4 0 0,0-6-304 0,0-1 0 0,0-2 0 0,0 4 0 16,0 6 0-16,1 4-144 16,-1 3 16-16,2 5 0 0,0 2 128 0,1 3 0 0,-7 8-144 0,0 0 144 15,0 0 0-15,12 5 0 0,1 0 0 0,-4 1 0 16,0 1 0-16,2 2 0 0,-2 2 0 0,4 1 0 16,1 0 0-16,0 0-176 0,1-1 176 15,1 0-128-15,1-1-192 0,3-2-16 0,0-4-16 0,4 0 0 31,1-3-1520-31,1-5-304 0,3-2-64 0,-2-3-16 16,-1-5 736-16,-2-3 160 0,-2-1 16 0,-2-3 16 0,-1-1-64 0,0-4-16 16,-3-2 0-16,-3-1 0 15,-2 2 512-15,-2-1 80 0,-5 2 32 0,-1 3 0 0,-1 2 1984 0,-4 3 400 0,-3 3 64 0,-2 3 32 16,-1 3 992-16,1 3 192 0,-4 3 32 0,1 2 16 0,-2 2-1024 0,0 3-208 16,0 3-32-16,-2 4-16 0,-1 2-944 0,0 4-192 15,0 1-48-15,2 4 0 0,0 3-224 0,2 1-48 16,2 0-16-16,2 2 0 0,2-1-176 0,2 1 0 15,3-2 0-15,2 0 128 0,1-3-128 0,4-1 0 16,-1-2 0-16,4-3 0 0,1-3 0 0,1-3 0 16,2-2 0-16,0-3 0 0,-1-3 0 0,-1-3 0 15,1-4 0-15,2-5 0 0,-1-5 0 0,0-6 0 16,-1-6-192-16,1-4 192 0,-2-8-192 0,0-6 192 16,0-5-160-16,-2-4 160 0,-1-2-304 0,-2 1 48 15,-2 3 0-15,-2 5 0 0,-1 6 256 0,-2 4 128 16,-2 4-128-16,0 7 192 0,-1 5 512 0,-1 5 112 15,0 3 16-15,-1 3 0 0,1 2-192 0,0 4-16 16,4 3-16-16,0 0 0 0,-5 5-352 0,2 2-80 0,1 5-16 0,-2 4 0 16,2 1-160-16,1 5-144 0,1 4 144 15,1 1-208-15,0 4 208 0,2 2-144 0,-1 0 144 0,2 0-128 16,3-1 128-16,-1 0-160 0,2-3 160 0,1 0-160 31,1-3-336-31,2-1-64 0,0-4-16 0,2-3 0 16,3-2-1648-16,1-4-336 0,1-3-64 0,2-5-8496 0,2-5-1696 0</inkml:trace>
  <inkml:trace contextRef="#ctx0" brushRef="#br0" timeOffset="64336.21">2558 8045 11967 0,'0'0'1072'0,"0"0"-864"16,0 0-208-16,0 0 0 0,0 0 3456 0,0 0 656 15,0 0 128-15,0 0 32 0,0 0-2368 0,0 0-480 16,0 0-80-16,0-5-32 0,0-1-416 0,3 1-96 16,0-1-16-16,0 0 0 0,-1-3-272 0,2-2-64 15,0-1-16-15,0-1 0 0,1-3-16 0,-1 1 0 16,0-2 0-16,-3-1 0 15,2-3-128-15,-3 1-32 0,-2 0 0 0,0 3 0 0,-2 0-64 16,1 3 0-16,-1 3-16 0,-1 2 0 0,1 2 304 0,-1 3 64 16,0 1 16-16,-1 2 0 0,6 1-48 0,-6 5-16 15,0 3 0-15,1 2 0 0,0 3-352 0,0 2-144 16,2 3 128-16,0 2-128 0,3 3 0 0,1-1 0 0,2 0 0 0,0-1 0 16,2-1-144-16,1-2 144 15,2 0 0-15,0-2 0 0,2 0-144 0,1-2 144 16,3-2 0-16,1-2-144 0,1-2 144 0,2-3-160 0,1 0 160 0,2-4-160 31,2-3-496-31,3-2-112 0,-2-1 0 0,3-3-16 16,1-1-1760-16,-2-3-336 0,-3-1-80 0,-1-1-16 15,-2-3-400-15,-4 1-80 0</inkml:trace>
  <inkml:trace contextRef="#ctx0" brushRef="#br0" timeOffset="64618.21">2860 7765 17503 0,'-9'-10'1552'0,"-1"-1"-1232"0,-1-1-320 15,0-1 0-15,1-2 2976 0,1 1 544 0,2 1 96 0,1 1 32 16,2 1-1744-16,0 1-352 0,3 2-64 0,2 2-16 0,2-1-768 0,1 3-144 15,2 1-48-15,1 3 0 0,4 3-272 0,4 1-64 16,0 3-16-16,1 1 0 0,1 3 0 0,1 2 0 16,1 2 0-16,-1 1 0 0,-3 2 96 0,0 0 0 15,-2 0 16-15,-1 3 0 0,0 1 0 0,-3-1 0 16,0-1 0-16,-2-1 0 0,0-2-96 0,-2-2-32 16,-2-3 0-16,0-4 0 0,-1-1 336 0,-2-7 64 15,0 0 16-15,0 0 0 0,0 0 336 0,0-5 64 16,-1-4 0-16,-1-4 16 0,1-5-352 0,0-4-80 15,2-3-16-15,0-3 0 0,0-2-288 0,2 0-64 16,3-1-16-16,0 1 0 0,3 2-160 0,0 1 0 16,2 3 0-16,1 3-176 0,0 3-112 0,1 4-32 15,1 3 0-15,0 2 0 16,0 1-1600-16,2 3-336 0,-1 4-64 0,1 3-10512 0,3 3-2096 0</inkml:trace>
  <inkml:trace contextRef="#ctx0" brushRef="#br0" timeOffset="65823.67">1079 9681 14735 0,'0'0'1312'0,"0"0"-1056"0,-6-4-256 0,2-2 0 16,-1-1 496-16,2-1 32 15,0 1 16-15,1 0 0 0,1-3 304 0,-1 0 64 0,0-1 16 0,0 1 0 16,1-1 560-16,1 0 112 0,-1 0 32 0,0 0 0 15,1 1-160-15,-2 1-48 0,0 0 0 0,1 3 0 0,-2-1-480 0,3 7-112 16,-5-4 0-16,-1 0-16 0,-1 2-160 0,0 2-16 16,-2 4-16-16,0 1 0 0,0 2-80 0,-1 3-16 15,1 2 0-15,-1 2 0 0,2 1-400 0,0 2-128 16,1 1 0-16,1 0 0 0,1 0 0 0,2-1 0 16,2 0 0-16,1-6-144 0,2-1 144 0,2 0 0 15,-1-1-144-15,6 4 144 0,0-1-144 0,2-1 144 16,1-1-192-16,3-1 192 0,2-2-176 0,1 2 176 15,1-1-160-15,1-1 160 0,1 1 0 16,0 0 0-16,-3-2-128 0,2 3 128 0,-2 0 0 0,-2 1 0 16,-1 0 0-16,-2 1-144 0,-2 0 144 0,-1 0 0 0,-2-1 0 0,-2 1 128 15,-4 0 112-15,-3-4 16 0,0 1 16 0,-2 1 0 16,-4 1 224-16,-1 2 32 16,-2 1 16-16,-2 1 0 0,-1 2-192 0,-2-1-32 0,-3 1-16 15,-1-1 0-15,2-2-304 0,-4-1 0 0,1-2 128 16,0-2-128-1,2-3-384-15,0-2-144 0,0-4-32 0,4-4 0 16,2-3-1744-16,3-6-368 0,3-8-64 0</inkml:trace>
  <inkml:trace contextRef="#ctx0" brushRef="#br0" timeOffset="65995.5">1233 9359 29487 0,'0'0'2624'16,"0"0"-2112"-16,0 0-512 0,0 0 0 0,0 0 1456 0,9 6 176 15,-3 0 32-15,0 2 16 0,-1 2-832 0,1 2-160 16,0 4-48-16,1 3 0 0,1 3 48 0,-1 3 0 15,1 2 0-15,0-5 0 0,-1 4-304 0,3 3-64 32,-1 1-16-32,1 1 0 0,0 0-176 0,0-2-128 0,1-1 192 0,-2-1-192 15,0-2 144-15,1-2-144 0,0-2 0 0,-1-2 144 0,0-3-144 0,-1-2-192 16,-2-1 32-16,4 0 16 16,-3-4-2064-16,-7-9-416 0,0 0-64 0</inkml:trace>
  <inkml:trace contextRef="#ctx0" brushRef="#br0" timeOffset="66167.89">1242 9756 38463 0,'0'0'1712'0,"-9"-3"336"0,3-2-1632 0,6 5-416 0,-2-7 0 0,2 7 0 15,0-9 0-15,3 0 128 16,4 1-128-16,3 0 0 0,1-2 400 0,2 0 0 0,4-2 0 0,1 0 0 16,4-1-224-16,0 0-48 0,1 0-128 0,4-1 192 15,5-1-384-15,-1 1-96 0,-1 0-16 0,2 0 0 31,-2 0-2704-31,-4 4-560 0</inkml:trace>
  <inkml:trace contextRef="#ctx0" brushRef="#br0" timeOffset="66512.39">1629 9384 27647 0,'-9'-10'2448'0,"9"10"-1952"0,-3-9-496 0,-1 2 0 0,2-1 848 0,2 8 80 0,2-8 16 0,2 2 0 16,-4 6-192-16,5-6-48 0,-5 6 0 0,12-1 0 0,0 0 112 0,2 4 16 15,1 4 0-15,-5 0 0 0,3 2-400 0,1 5-80 16,1 1-16-16,-2 3 0 0,1 1-96 0,1 2-32 16,-1 2 0-16,5 13 0 0,-4-3-80 0,-3-1 0 15,-1-4-128-15,-4-1 192 0,-2-4-192 0,0-3 128 16,-2-5-128-16,-1-3 0 0,-1-3 176 0,-1-9-176 16,0 0 192-16,0 0-192 0,0 0 320 0,0 0-32 15,-4-7-16-15,0-4 0 0,2-4 128 0,0-7 32 16,0-6 0-16,1-4 0 0,0-4-240 0,1-4-32 0,1-2-16 0,1 0 0 15,1 0-144-15,2 5 0 16,0 4 0-16,1 12-176 0,0 0 176 0,2 3 0 0,0 3 0 16,-1 2 0-16,2 2 0 0,0 2 176 15,-1 2-16-15,0 3 0 0,0-1-16 0,1 3 0 16,0 3 0-16,2 3 0 0,-2-2-144 0,2 2 0 16,-2 2-160-16,1 0 160 15,1 2-656-15,-1 1-48 0,-1 2 0 0,-1 0-11616 0,-2-2-2336 0</inkml:trace>
  <inkml:trace contextRef="#ctx0" brushRef="#br0" timeOffset="67013.89">2083 9161 21599 0,'0'0'960'0,"0"0"192"0,0 0-928 0,0 0-224 0,0 0 0 0,0 0 0 0,0 0 1824 0,0 0 320 16,0 0 64-16,0 0 16 15,0 0-448-15,2 8-96 0,1 0-16 0,0 9 0 0,-1 2-800 0,1 1-160 16,2 4-48-16,-1-1 0 0,-1-1-208 0,1 2-64 16,0 1 0-16,2 0 0 0,-1-1-176 0,3-1-32 15,1-2-16-15,-4-8 0 0,2 0-160 0,0-1 0 16,2-1 0-16,1-2 128 0,0-1-128 0,1-3 0 15,0-3 0-15,0-2 128 0,-1-1-128 0,1-2 0 16,0-2 0-16,0-3 0 0,-2-6-192 0,0-3-80 0,-2-4-16 0,1-4 0 16,-1-6-48-16,-3-2-16 15,-1-2 0-15,-2-1 0 0,2 0 80 0,-2 3 16 0,0 3 0 0,0 4 0 16,-1 3 256-16,1 3 192 0,-1 4-16 0,0 4-16 16,0 2 416-16,0 3 64 0,0 7 32 0,0 0 0 15,0 0 0-15,0 0 0 0,0 0 0 0,0 8 0 0,-1 2-352 0,1 3-64 16,0 3 0-16,0 3-16 15,1 3-240-15,0 2 0 0,1 2 128 0,2-1-128 0,-1-1 0 0,1 0 0 16,2-1 128-16,0-1-128 0,4-2 0 0,-1-2 0 16,0-2 0-16,0-1 0 0,1-3 0 0,2-4 0 15,-1-1 0-15,3-3 0 16,-1-1-800-16,3-6-48 16,-1-3-16-16,3-5 0 0,-1-5-2336 0,2-7-448 15</inkml:trace>
  <inkml:trace contextRef="#ctx0" brushRef="#br0" timeOffset="67907.55">2639 8925 30863 0,'-10'6'1360'0,"4"-3"304"0,0 2-1344 0,-1 0-320 16,0 3 0-16,2 1 0 0,-3 2 752 0,2 3 80 15,-1 2 0-15,0 2 16 0,2 1 336 0,1 2 64 16,-1 2 16-16,2 0 0 0,2 0-432 0,1 1-96 16,0 1-16-16,1-1 0 0,2-4-416 0,2 0-96 0,1-1-16 0,1-1 0 15,3-3-192-15,1-2 128 16,-1-1-128-16,1-3 0 0,1-2 176 0,2-3-176 0,1-3 192 0,2-4-192 15,-1-4 0-15,2-2 0 16,-2-3 0-16,2-4 0 0,-1-6-304 0,-2-5 48 16,0-4 0-16,0-6 0 0,-2-3 48 0,-2-6 16 0,0-2 0 0,-3-1 0 15,-3-4-96-15,-2 2-16 0,-2 3 0 0,-2 4 0 16,-1 4 304-16,-1 6 192 0,-2 5-16 0,1 5-16 16,-3 3 544-16,3 4 96 0,-3 2 32 0,3 4 0 15,0 4-256-15,0 1-32 0,4 6-16 0,0 0 0 16,-5 2-272-16,0 4-48 0,3 1-16 0,-1 6 0 15,1 4-192-15,1 6 0 16,1 5 0-16,1 5-160 0,-1 3 160 0,1 3-128 0,1 0 128 0,2 2-128 16,2 0 128-16,3-3 0 0,0-1 0 0,0-3 0 0,2-4 0 0,2-1 0 15,1-3 0-15,1-1 0 0,1-4 0 0,0-5 0 16,0-3 0-16,-1-3 0 0,-1-2-176 0,-1-4 176 16,1-3-208-16,0-3 80 0,-1-6-208 0,1-3-48 15,2-4 0-15,-1-4 0 16,1-5-128-16,-1-3-48 0,-1-5 0 0,0-2 0 15,-2-4 192-15,-2 2 48 0,-1 1 0 0,-1 3 0 0,-1 2 320 0,-3 4-144 16,-1 4 144-16,0 5 0 0,-3 4 208 0,0 4 160 31,-1 4 16-31,1 5 16 0,0 0 112 0,-5 3 32 0,0 4 0 0,0 3 0 0,1 2-336 0,-1 3-64 16,2 4-16-16,0 3 0 0,1 1-128 0,1 2 0 16,1 2 0-16,1-2 0 0,0-1-128 0,2-1 128 15,1-1 0-15,3-2 0 0,0-1 0 0,1-3 0 16,2-3 0-16,1-2 0 0,1-2 0 0,-1-2-176 15,0-3 176-15,4-2-128 0,0-3-128 0,1-2 0 0,-1-4-16 0,0-4 0 32,4-4-144-32,-4-4-32 0,1-6 0 0,-1-4 0 0,2-4 192 0,-4-1 16 0,-1-1 16 0,-1 1 0 15,-1 1 224-15,-1 3 0 16,-3 4-160-16,0 5 160 0,-2 3 0 0,1 5 288 16,-3 2-48-16,0 5-16 0,-1 0 192 0,-1 6 32 0,0 0 16 0,0 0 0 15,0 0-272-15,1 8-64 0,0 2-128 0,2 3 192 0,-2 2-192 0,1 2 0 16,0 0 0-16,0 3 0 0,0 1 0 0,2 0 0 15,1-1 0-15,0 0 0 0,0-2-128 0,2 0 128 16,0-3 0-16,0 0 0 0,-1-4 0 0,0-3 0 16,1-2 0-16,2-2 0 0,-2-2-192 0,3-3-16 31,0-2-16-31,2-5 0 16,1-3-224-16,2-4-64 0,0-5 0 15,2-3 0-15,0-4 64 0,2-5 16 0,0-5 0 0,-1 0 0 0,0 1 176 0,-1 3 48 16,-4 4 0-16,-1 5 0 0,-4 4 416 0,1 7 96 15,-4 2 16-15,-2 3 0 0,-3 8 448 0,0 0 80 16,0 0 32-16,0 0 0 0,1 12-496 0,-1 3-112 16,-1 1-16-16,0 3 0 0,0 2-256 0,2 0 0 15,2 2 128-15,3-1-128 0,-2-1 0 0,3-2 0 16,0 1 0-16,1-1 0 0,1-3 0 0,2-1 0 16,0-3 0-16,0-2-144 0,1-3-80 0,1-2-16 15,1-3 0-15,3-3 0 16,-1-4-1824-16,2-2-368 0,1-5-80 0,-1-3-8320 0,1-2-1664 0</inkml:trace>
  <inkml:trace contextRef="#ctx0" brushRef="#br0" timeOffset="68205.14">4106 8612 19343 0,'-11'5'1728'0,"11"-5"-1392"0,-5 4-336 0,-1 0 0 16,2 1 1936-16,4-5 320 0,-4 4 64 0,4-4 16 16,0 0-1088-16,0 0-224 0,0 0-32 0,0 0-16 15,0 0-64-15,0 0-16 0,6 1 0 0,2-2 0 16,0-2-448-16,1-2-80 0,3-1-32 0,-4-3 0 15,1-2-176-15,0-2-32 0,-1-1-128 0,1-3 192 16,0-3-192-16,0-1 0 0,-3 0 0 0,-2 3 0 16,-1 1 0-16,-1 4 128 0,-2 2-128 0,-1 2 0 15,0 2 704-15,1 7 64 0,0 0 0 0,-7 5 0 0,-3 3-64 0,1 5-16 16,-1 4 0-16,0 4 0 0,-1 5-464 0,0 1-96 16,0 2 0-16,2-1-128 0,1 1 128 0,3-2-128 15,1 1 0-15,1-4 0 0,3-1 144 0,3-2-144 16,0-2 0-16,1-3 144 0,2-1-144 0,1-2 160 15,1-2-160-15,2-4 160 0,1-1-160 0,1-3 0 16,1-1 0-16,1-2 0 16,3-5-432-16,-1-4-160 0,3-5-48 0,0-4 0 15,-2-2-2032-15,0-2-400 0,-3-2-96 0</inkml:trace>
  <inkml:trace contextRef="#ctx0" brushRef="#br0" timeOffset="68393.11">2919 8622 44063 0,'-25'-5'1952'0,"17"3"400"0,2 0-1888 0,6 2-464 15,0 0 0-15,0 0 0 16,3-5-432-16,5-1-176 0,4-1-32 0,5 0-16 0,4-3 112 0,6-2 32 0,4-1 0 0,5-2 0 16,4-1-1152-1,5-2-208-15,5-1-48 0</inkml:trace>
  <inkml:trace contextRef="#ctx0" brushRef="#br0" timeOffset="69097.61">705 11209 27647 0,'-6'-13'2448'0,"4"4"-1952"0,1-1-496 0,0-1 0 0,0 1 704 0,-1 0 32 16,0-1 16-16,2 3 0 0,0 0-64 0,0 8-16 15,0 0 0-15,0 0 0 0,0 0 304 0,0 0 64 16,0 0 16-16,0 0 0 0,3 9-480 0,0 4-112 15,-1 3-16-15,-1 6 0 0,3 5-256 0,-2-4-64 16,1 4-128-16,0 9 192 0,2 5-32 0,-1 6-16 16,1 2 0-16,-1 2 0 0,-1-1 0 0,3 0 0 15,-1-3 0-15,1-2 0 0,-1-2-144 0,1-3 160 16,1-4-160-16,1-4 160 0,0-5 160 0,-4-3 16 0,3-6 16 0,-1 0 0 16,1-5-16-16,0-2 0 0,-3-3 0 0,3-3 0 15,-1-1-80-15,2-3 0 0,0-2-16 0,0-2 0 16,2-1-80-16,0-3-16 0,1-1 0 0,0-1 0 15,0-1-144-15,0-2 0 0,0 1 0 0,1-2 0 16,0-1 0-16,1 2 0 0,-1 0 0 16,-1 2 0-16,-1 1-176 0,-1 3-16 0,-3-1 0 0,2 2 0 31,2 0-1408-31,-2 2-304 0,0 0-48 0,1 1-9616 0,0-1-1920 0</inkml:trace>
  <inkml:trace contextRef="#ctx0" brushRef="#br0" timeOffset="70052.89">1242 11663 25791 0,'0'0'2304'0,"0"0"-1856"15,-7-1-448-15,7 1 0 0,-7-4 1808 0,7 4 272 16,-3-8 48-16,1 1 16 0,1-1-1264 0,0-1-256 16,-2-1-48-16,3-2-16 0,2-1-48 0,-2-1-16 15,-2-1 0-15,0 0 0 0,0-3-48 0,0 0-16 16,-1-2 0-16,-2 1 0 0,-1 3-176 0,-1 0-48 0,0 2 0 0,1 4 0 15,-1 2 16-15,2 4 0 16,5 4 0-16,0 0 0 0,-11 8 336 0,2 3 64 16,0 2 16-16,1 5 0 0,1 4-448 0,1 3-192 15,4 1 160-15,1 4-160 0,-2 2 0 0,4 0 0 16,2-2 0-16,1-10 0 0,2 0 0 0,0 0 0 0,1 0-160 0,2-3 160 16,2-1 0-16,1-3-160 0,-1-3 160 0,2-3 0 15,5-2-400-15,-3-5 16 16,1-4 16-16,-2-2 0 0,1-4-176 0,8-9-32 0,-3-2-16 0,-2-3 0 15,-4-3 80-15,-1-4 0 16,-3-2 16-16,0 1 0 0,-3 1 128 0,-2 4 32 0,1 2 0 0,-2 8 0 0,-1 5 336 0,0 5-144 16,-3 7 144-16,0 0 0 0,0 0 288 0,1 13 160 15,0 3 48-15,0 1 0 0,0 3-192 0,1 0-48 16,1 2 0-16,1 1 0 0,-1-1-256 0,3-1 0 16,-3-2 128-16,1-4-128 0,1-3 0 0,-1-2 160 15,-4-10-160-15,5 7 128 0,-5-7 240 0,0 0 32 16,0 0 16-16,7-4 0 0,-2-2 0 0,-2-3 0 15,-2-3 0-15,1-2 0 0,2-4-144 16,-2-3-16-16,-2-3-16 0,2 0 0 0,0-1-240 0,0 3 0 16,1 2 0-16,1 3 0 0,1 5 0 0,2 2 0 15,1 1-160-15,1 5 160 0,0 2-208 0,2 3 32 16,0 2 16-16,2 3 0 0,-1 1-16 0,1 2 0 16,0 0 0-16,0 0 0 0,-1-2 176 0,4 0 0 15,-2-3 0-15,3 0-128 0,-2-2 128 0,1-2 0 16,2-2 0-16,-1-3 0 0,0-1 0 0,0-4 0 15,-3-3 0-15,0-2 0 0,1 0 0 0,-4-3 0 16,-2-4 0-16,0-1 0 0,-2-2 0 0,-4-2 0 0,-2-1 0 0,-1-1 0 16,-2 0-208-16,-1 3 32 15,-2 4 16-15,-1 6 0 0,-3 4 160 0,0 4 128 0,0 4-128 0,3 4 176 16,-2 2 160-16,-1 4 48 0,0 3 0 0,1 3 0 16,-1 3-384-16,0 1 0 0,1 3 0 0,2 2 0 15,-2 2 0-15,4-1-192 0,0 1 192 0,3-1-192 16,1-1 192-16,2-4 0 0,2-1 0 0,1 2-128 15,2-5 128-15,-2-6-192 0,-5-7 192 0,11 1-192 16,-1-3 48-16,0-3 0 0,-2-4 0 0,1-2 0 16,-2-3 144-16,1-4 0 0,-2-3 0 0,1-1-128 15,1-1 128-15,-3 1 144 0,0 3-16 0,-2 8-128 16,0 0 160-16,2 1-160 0,-2 2 128 0,0 1-128 16,1 3 320-16,-4 4-32 0,0 0 0 0,6 3 0 15,1 2 32-15,0 4 0 0,1 2 0 0,6 11 0 0,0 3-320 0,0 5 160 16,-2 4-160-16,1 5 128 0,2 4-128 0,-4 2 0 15,-1 4 144-15,-4-12-144 0,3 3 0 0,-1 4 128 16,1 1-128-16,-1-1 0 0,1-1 0 0,-1-2 0 16,-2-4 0-16,2 13 128 0,-3-13-128 0,-1-7 0 15,-1-8 128-15,-1-4-128 0,-3-6 144 0,1-4-144 16,0-8 192-16,0 0-192 0,0 0 240 0,0 0-64 16,0 0-16-16,-8 0 0 0,0-3-160 0,-2-3 0 0,-2-3 0 15,0-6 0 1,0-2-384-16,-2-6-64 0,-1-7-16 0,1-6 0 15,-2-7-1392-15,3-4-288 0,0-5-48 0,1-5-9376 16,2-6-1872-16</inkml:trace>
  <inkml:trace contextRef="#ctx0" brushRef="#br0" timeOffset="70256.55">1928 10720 21183 0,'0'0'1888'0,"-2"-6"-1504"16,2 6-384-16,0 0 0 0,0 0 2688 0,0 0 448 15,8 7 112-15,-1 3 16 0,1 2-2208 0,1 5-432 16,2 5-96-16,-1 5-16 0,0 2-32 0,1 4-16 15,0 3 0-15,1 1 0 0,-1 3-64 0,-1 1-16 0,-2 2 0 0,0 2 0 16,-1-1-112-16,-1-1-16 0,0-2-16 0,1-5 0 16,2-3-240-16,-1-1 128 0,-1-3-128 0,-1-5 0 0,0-5 0 0,-1-5 0 15,0-3 0-15,-5-11 0 16,0 0-1744-16,0 0-448 0,0 0-96 16,0-8-7840-16,-4-7-1584 0</inkml:trace>
  <inkml:trace contextRef="#ctx0" brushRef="#br0" timeOffset="70616.67">1945 11067 30399 0,'0'0'2704'0,"0"0"-2160"16,0 0-544-16,0 0 0 0,0 0 416 0,0 0-32 16,0 0 0-16,9-4 0 0,1-2-176 0,2 0-32 0,4-3-16 0,0-1 0 15,2-2 96-15,0-1 0 16,-2-3 16-16,2 0 0 0,-1-4-272 0,1 0 160 16,-3-1-160-16,-4 6 128 0,1-2-128 0,0 0 160 15,-1-1-160-15,-1 1 160 0,-1 1-160 0,0 3 0 16,-2 2 144-16,-1 2-144 0,0 4 160 0,-6 5-32 0,0 0-128 0,6 3 192 15,0 4 256-15,-1 4 64 0,1 3 0 0,-1 5 0 16,1 2-240-16,-1 3-32 0,0 2-16 0,0 3 0 16,1 0-96-16,0 0-128 0,1-4 176 0,-1-2-176 15,3-3 144-15,-2-3-144 0,-1-3 0 0,1-3 144 16,1-3 240-16,-2-4 64 0,0-2 0 0,0-2 0 16,0-3 128-16,2-2 16 0,-2-3 16 0,1-3 0 15,1-5-192-15,-1-2-32 0,1-4-16 0,0 0 0 16,0 0-176-16,2 3-48 0,-1 4 0 0,0 3 0 15,0 2-144-15,0 3 0 0,-2 4 0 0,2 3 0 0,0 2 192 0,1 3 0 16,0 3 0-16,0 3 0 0,-1 2-192 0,1 2 160 16,1-1-160-16,0 0 160 0,0-1-160 0,-1 0 0 15,2-1 0-15,0-1 0 16,1-3-1104-16,-1 0-256 16,1-1-48-16,-1-4-16832 0</inkml:trace>
  <inkml:trace contextRef="#ctx0" brushRef="#br0" timeOffset="71257.6">1935 12195 33983 0,'-15'0'1504'0,"10"0"304"0,-2 0-1440 0,2 1-368 16,5-1 0-16,-5 1 0 0,5-1 0 0,0 0 0 16,-3 4 0-16,3-4 128 0,0 0 80 0,7 7 32 15,3 0 0-15,3-1 0 0,4 1-240 0,3-1 0 16,3 0 0-16,4-1 0 15,1-1 128-15,4-2 64 0,-1-2 32 0,3-1 0 0,1-3-32 0,2 0 0 0,0-1 0 0,0-1 0 16,0-1-48-16,-2 1-16 0,-1 0 0 16,-3 1 0-16,-5 0-128 0,-3 2 0 15,-3 1 144-15,6 0-144 0,-7 2 0 0,-6 3 0 0,-13-3 0 0,10 6 0 32,-10-6-704-32,7 7-96 0,-7-7-32 0,1 10 0 15,-1-10-1888-15,-2 8-384 0,2-8-80 0</inkml:trace>
  <inkml:trace contextRef="#ctx0" brushRef="#br0" timeOffset="71774.14">2680 12218 28271 0,'0'0'1248'0,"0"0"272"0,-4-6-1216 0,4 6-304 0,-7-4 0 0,0 1 0 15,-2 0 1328-15,0 3 208 0,-1 3 32 0,-2 2 16 16,1 3-272-16,-2 2-48 0,-4 2-16 0,3 4 0 15,-1 5-816-15,-1 2-176 0,0 3-16 0,-3 1-16 16,-2 3-80-16,1 2-16 0,-3 0 0 0,0 1 0 16,-1 1-128-16,8-10 192 0,-2 2-192 0,1 2 192 15,1-1-192-15,-1 1 0 0,1-1 0 0,1-1 0 16,-1-3 0-16,3-2 128 0,1-4-128 0,1-1 0 0,1-3 0 16,2-2-144-16,2-2 0 0,0-4 0 15,2-2-1760-15,4-3-336 0,0 0-80 0,-2-6-8048 16,0-4-1616-16</inkml:trace>
  <inkml:trace contextRef="#ctx0" brushRef="#br0" timeOffset="72149.42">2419 12023 30399 0,'-17'-4'2704'0,"7"3"-2160"16,0 1-544-16,0 1 0 0,1 1 704 0,1 1 48 0,2 2 0 0,6-5 0 15,0 0-416-15,1 11-80 0,3-1 0 0,2-1-16 16,5 1-240-16,3 0 128 16,1 0-128-16,6 0 0 0,4-1 0 0,0 0 0 15,1-3 0-15,0 0 0 0,3-4 304 0,-1 0-48 0,3-1 0 0,2-2 0 16,0-1-48-16,1-2-16 0,1-3 0 0,2-1 0 16,-2 1-192-16,-3-1 176 0,-2 0-176 0,-5 3 160 15,-2-1-160-15,-7 2 0 0,-2 0 0 0,-4 2 0 16,-10 2 0-16,0 0 0 0,0 0 144 0,0 0-144 0,0 0 336 15,2 12 0-15,-2 2 0 0,-4 2 0 0,-2 3 96 0,-3 3 16 16,-3 2 0-16,-1 7 0 0,0 5-256 0,-2 4-64 16,1 3 0-16,1 1 0 0,-3 1-128 0,2-4 0 15,1-2 0-15,2-4 128 0,1-3-128 0,4-12 0 16,2-1 0-16,0-2 0 0,-1 0 0 0,2-2 0 16,1-2 0-16,0-2 0 15,0-2-1344-15,2-2-320 0,0-7-48 0,0 0-14160 16</inkml:trace>
  <inkml:trace contextRef="#ctx0" brushRef="#br0" timeOffset="74029.98">3246 12117 25391 0,'0'0'1120'0,"-5"0"240"0,1 0-1088 0,0 0-272 0,-1-1 0 0,5 1 0 0,0 0 944 0,0 0 128 15,-4-5 16-15,3 0 16 0,1-2-160 0,1-1-48 16,2 0 0-16,-1-3 0 16,2-3-496-16,0-1-96 0,3-4-32 0,-1-2 0 0,1-2-64 0,-1-3-16 15,1-3 0-15,0-2 0 0,-1 2-192 0,2-11 144 16,-3 10-144-16,-1 6 128 0,-2 3 32 0,1 5 0 15,2 5 0-15,-3 3 0 0,-2 8 288 16,0 0 64-16,0 0 16 0,0 0 0 0,3 8-16 0,-1 4-16 16,4 4 0-16,-1 4 0 0,2 2-304 0,1 1-48 15,-1 2-16-15,2 0 0 0,1-1-128 0,0 0 0 16,-1-3 0-16,2-2 0 0,-1-4 0 0,1-2 0 16,-1-2 0-16,2-4 0 0,0-3 0 0,0-2 0 15,1-4 0-15,-1-1 0 0,1-3 0 0,2-5 0 16,-2-4 0-16,0-2 0 0,-1-5 0 0,-2-5 0 0,0-1-160 0,3-17 160 15,-3 3-128-15,-3 1 128 16,-4 0 0-16,-1 4-144 0,-3 3 16 0,-1 5 0 16,-3 6 0-16,2 6 0 0,-1 3 128 0,-2 6 176 0,1 3-48 0,-2 3 0 15,-1 4 240-15,1 4 32 0,0 1 16 0,-2 4 0 16,2 4-272-16,0 2-144 0,3 2 160 0,-2 3-160 0,-2 2 0 16,3-5 0-16,-1 2 0 0,2 2 0 15,0 1 0-15,3 1 0 16,-3 1 0-16,4-2 0 0,1-2 0 0,2-1 0 0,-3-4 0 0,2-2 0 0,1-2-240 0,0-4 64 15,1-4 16-15,-4-5 0 0,0 0-160 0,7-1-16 16,1-3-16-16,0-5 0 0,-1-4 128 16,1-4 32-16,0-3 0 0,0-2 0 0,-2-2 192 0,3-10 0 15,-1 4 0-15,0 5 0 0,-2 3 0 0,-1 4 0 16,-1 4 0-16,-1 3 0 0,0 3 176 0,-3 8 16 16,0 0 16-16,0 0 0 0,0 0 160 0,10 5 16 15,-4 1 16-15,0 3 0 0,2 1-256 0,1 1-144 16,-1 1 160-16,-2-4-160 0,3-1 0 0,0 0 0 15,0 1 0-15,0-1 0 0,2-3 0 0,4-1-160 16,-1-2 0-16,1-1 0 16,3-2-560-16,8-4-112 0,-1-2-32 0,-2-3 0 15,-3-6-480-15,-3-1-112 0,1-4-16 0,0-4 0 16,-2-2-112-16,0-2-16 0,-1-1-16 0,-3-1 0 16,-2 0 448-16,-4 2 80 0,0-1 32 0,-4 4 0 0,-2 4 720 0,-2 6 144 15,-2 2 16-15,-1 4 16 0,-2 3 1280 0,0 1 256 0,-3 3 48 0,-1 0 16 16,-1 3 592-16,0 3 112 15,-1 2 32-15,1 2 0 0,0 3-1088 0,0 3-224 0,0 3-32 0,-1 2-16 16,-1 4-256-16,0 2-48 0,3 2-16 0,1 3 0 16,2 1-144-16,0 0-32 0,4 0 0 0,1-2 0 15,4-1-320-15,2-2 128 0,-1 0-128 0,3-2 0 16,3-3 0-16,0-8 0 0,1-1 0 0,0-2 0 16,1 0 0-16,1-2 128 0,-1-2-128 0,1-2 0 15,0-2 0-15,6-4 0 0,-4-3 0 0,0-3 0 16,-1-3-128-16,0-4 0 0,-1-7 0 0,-3-3 0 15,-1-4 128-15,-3-3-128 0,-1-3 128 0,0-5-128 0,-6-4 128 0,0-2 0 16,0 0 0-16,-4 1 0 16,-3-1 0-16,0 4 0 0,2 5 0 0,-2 6 128 0,0 6 176 0,1 5 32 15,0 3 16-15,3 4 0 0,0 5 336 0,2 5 64 16,4 5 16-16,0 0 0 0,0 0-336 0,0 0-64 16,0 0-16-16,0 0 0 0,-4 12-352 0,4 2 0 15,1 3 0-15,2 3 0 0,0 3 0 0,1 2-208 16,2 2 80-16,0 3 128 0,1 0-160 0,1 1 160 15,-2-1 0-15,4 0-144 0,3 1 144 0,0-2 0 16,-2-2 0-16,0-3 0 0,1-3 0 0,1-3 0 16,0-3 0-16,-2-3-128 0,1-4-176 0,0-3-16 0,-1-1-16 0,0-4 0 31,-1-2-144-31,0-4-32 0,0-2 0 0,0-3 0 16,-1-4 16-16,1-5 0 0,-2-4 0 0,1-4 0 0,-1-3 224 0,-3-1 32 0,0-1 16 0,-1 1 0 15,1 1 224-15,-3 11-176 0,-1 1 176 0,-1-5-160 16,-1 7 336-16,0 5 64 0,4 4 16 0,-3 8 0 15,0 0 288-15,0 0 64 0,0 0 16 0,0 0 0 16,1 12-368-16,1 2-80 0,-1 2-16 0,2 2 0 16,0 3-160-16,0 0 0 0,0-2 0 15,2 0 0-15,-1-1 0 0,3 0 0 0,-1-3 0 0,2 0 0 16,-2-2 0-16,0-1 0 0,1-2 0 0,1-3 0 16,-1-1 0-16,1-3 0 0,0-2 0 0,0-2 0 15,0-2 0-15,0-3 0 0,0-2 0 0,-2-3 0 0,1-4-240 0,-1-2 32 16,2-4 0-16,-1-2 0 0,-2-3 48 0,1-1 16 15,-1-3 0-15,1 2 0 0,-1 0 144 0,1 3 0 16,-2 2 0-16,2 4 0 0,-2 4 0 0,0 4 0 16,0 2 0-16,-2 2 0 0,-2 7 0 0,0 0 0 15,0 0 0-15,0 0 128 0,0 0 16 0,6 10 16 16,-1 0 0-16,0 2 0 0,2 2-160 0,-4-3 0 16,-1 0 0-16,1 3 0 0,-1 0 0 0,0 0 0 15,0 1 0-15,0-2 0 0,2-1 0 0,-1-1 0 16,0 0 0-16,2-2 0 0,-1-1 0 0,2-1 0 15,-1-3 128-15,-5-4-128 0,7 5 0 0,0-3 0 16,1-2 0-16,-1-3 0 0,2-3 0 0,-1 0 0 0,2-3-128 0,0-2 128 16,1-3-176-16,1-3 48 0,1-1 0 0,-2-1 0 15,0-3 128-15,0-1 0 16,0-2 0-16,0 2 0 0,-1 1 0 0,-1 1 0 16,-2 0 0-16,-1 4 128 0,0 0-128 0,-1 4 0 0,-1 2 128 0,-1 2-128 15,-2 2 128-15,-1 1-128 16,0 6 160-16,0 0-160 0,0 0 224 0,0 0-48 15,-5-3-16-15,-1 2 0 0,-1 1-160 0,1 1 0 16,-1 1 0-16,1 2 0 0,-2 1-160 0,1 1 160 0,0 1-208 0,0 1 80 16,0-1-192-16,2 1-16 0,-1-1-16 0,3-1 0 15,1 1-96-15,1 0 0 0,1-7-16 0,0 0 0 16,0 0 0-16,5 5 0 0,3-2 0 0,2-2 0 16,3-1-16-16,3-1 0 0,-2-2 0 0,2-1 0 0,-1-1 160 0,1 1 16 15,0-2 16-15,-2 2 0 0,-2 1 288 0,-2-1-128 16,-1 2 128-16,-2 1 0 0,0 0 0 0,-7 1 0 15,0 0 0-15,0 0 0 0,0 0 128 0,0 0 0 16,0 0-128-16,0 0 192 0,0 0-32 0,3 4-16 16,-3-4 0-16,2 7 0 0,-2-7-144 0,0 0 0 15,0 0 0-15,2 7 128 0,-2-7-400 0,0 6-96 16,0-6-16-16,0 0 0 16,0 0-1840-16,0 0-368 0,0 0-80 0,0 0-9616 0</inkml:trace>
  <inkml:trace contextRef="#ctx0" brushRef="#br0" timeOffset="74484.55">4732 10975 19343 0,'0'0'1728'0,"0"0"-1392"0,0 0-336 0,0 0 0 0,0 0 1248 0,0 0 176 0,0 0 48 0,0 0 0 15,0 0-496-15,0 0-80 0,0 0-32 0,-3 8 0 16,-1-2-96-16,3 3 0 0,2 0-16 0,3 1 0 15,-2 0-416-15,1 1-80 0,2 0 0 0,1 1-16 16,1-1-240-16,0 0 176 16,1 0-176-16,1-1 160 15,0-2-160-15,0 0 0 0,-1-4 0 0,1 0 128 0,1-2 96 0,0-2 16 16,1-2 0-16,1-3 0 0,0-3-16 0,1-2 0 16,-1-2 0-16,3-3 0 0,-1-2-224 0,1-4 0 0,1-5 0 0,-2 0 0 0,-1-3-128 0,1-1 128 15,-2-3 0-15,-1 0 0 0,-1-1 0 0,-3 3 0 16,-1 2 0-16,-3 5 0 0,-2 2 128 0,-1 4 16 15,-2 4 16-15,-1 3 0 0,-1 3 384 0,0 4 80 16,-2 2 16-16,2 3 0 0,-1 2-288 0,-1 2-48 16,-1 2-16-16,2 3 0 0,1 1-288 0,0 2 0 15,2 4-176-15,2-1 176 0,2 1-192 0,2-1 192 16,0 0-192-16,3-1 192 0,1-1-192 0,2 0 192 0,1-2-192 16,1-2 192-16,2-2-256 0,1 0 48 15,-1-1 16-15,2-2 0 0,-1 1 192 0,0-1 0 16,1 1-160-16,-2-2 160 0,-1 2 0 0,-2-1 0 15,-3 1 0-15,-1-1 0 0,-3 2 0 0,-2-1 128 0,-1 2 0 0,-3 0 0 16,-2-1 144-16,-4 3 32 16,-3 0 0-16,-3 2 0 0,-4 0-304 0,-3 1 0 15,-2-1-176-15,-1 0 176 16,0-1-2432-16,-3-1-368 0</inkml:trace>
  <inkml:trace contextRef="#ctx0" brushRef="#br0" timeOffset="74640.73">4192 10844 38527 0,'-16'-3'1712'0,"16"3"336"0,0 0-1632 0,0 0-416 0,0 0 0 0,0 0 0 16,0 0-832-16,0 0-240 0,0 0-48 0,0 0-9616 15,0 0-1920-15</inkml:trace>
  <inkml:trace contextRef="#ctx0" brushRef="#br0" timeOffset="75283">1767 13730 25791 0,'-9'-1'2304'0,"4"2"-1856"0,1-1-448 0,-1 1 0 0,3-2 416 0,2 1-16 16,0 0 0-16,0 0 0 0,2-7-400 0,4-1 0 31,2-1 0-31,5-2 0 0,4-1 0 0,6-3 240 16,6-4-48-16,5-1 0 0,5-3 384 0,5-4 80 15,4-4 16-15,21-11 0 0,5-3-288 0,4-4-48 0,5-1-16 0,4-4 0 16,4-2-320-16,56-33 128 0,-13 11-128 0,-10 4 0 15,-10 2 0-15,-1 3 128 16,1 0-128-16,-7 2 0 0,-10 3 0 0,-1 2 0 16,-1 2 0-16,-9 4 128 0,-9 3-128 0,-12 7-192 0,-11 5 64 0,-8 8 0 15,-8 7 128-15,-10 5 0 0,-7 5 0 0,-5 5 0 16,-7 3 0-16,-9 8 0 0,0 0 0 0,-4-6 128 16,-1 2-400-16,-6 1-80 0,-4 3-16 0,-2 5 0 31,-5 3-704-31,-3 4-144 0,-5 3-16 0</inkml:trace>
  <inkml:trace contextRef="#ctx0" brushRef="#br0" timeOffset="75658.28">2027 13861 11055 0,'-31'10'976'0,"19"-5"-784"16,-1-1-192-16,0 0 0 0,1 0 3072 0,1-2 560 16,2-1 112-16,2-2 32 0,4-1-2576 0,3 2-512 15,5-8-112-15,4-3 0 0,3-2-224 0,7-4-32 16,5-4-16-16,4-4 0 0,3-5 224 0,7-4 48 16,6-6 16-16,10-4 0 0,9-4 112 0,6-2 0 15,5-5 16-15,5-3 0 0,7-1-480 0,49-32-112 16,-13 10 0-16,-10 7-128 0,-6 3 128 0,-2 4-128 15,1 2 0-15,-8 3 0 0,-10 1 0 0,-5 8 0 0,-3 7 128 0,-3 5-128 16,-4 4 0-16,-11 5 0 16,-12 5 0-16,-9 3 0 0,-6 6 192 0,-6 1-64 0,-8 5 0 0,-5 2-128 15,-4 1 320-15,-3 4-32 16,-8 5-16-16,0 0 0 0,0 0 48 0,0 0 16 0,0 0 0 0,0 0 0 16,-3-4-208-16,3 4-128 0,-6-3 128 0,6 3-128 15,-9 4-1104-15,2 0-304 16,7-4-48-16,-8 10-13040 0</inkml:trace>
  <inkml:trace contextRef="#ctx0" brushRef="#br0" timeOffset="75783.31">4186 12450 25791 0,'-8'-6'2304'0,"8"6"-1856"0,-6-3-448 0,6 3 0 0,0 0 2496 0,0 0 416 15,3-8 80-15,-3 8-12448 16,0 0-2480-16</inkml:trace>
  <inkml:trace contextRef="#ctx0" brushRef="#br0" timeOffset="131546.6">11433 14516 6447 0,'-4'-10'576'0,"-1"0"-576"0,1-1 0 0,0 0 0 15,-1-1 2048-15,2 1 288 0,0 0 64 0,0 1 16 16,1 0-1216-16,0 1-240 0,0 2-64 0,2 0 0 16,-2 0-144-16,2 7-48 0,0 0 0 0,2-7 0 15,-2 7-304-15,0 0-64 0,2-8-16 0,-2 8 0 16,0 0-192-16,0 0-128 0,6-6 160 0,-6 6-160 16,0 0 0-16,8-1 0 0,-8 1 0 0,0 0 0 15,10 4 0-15,0 1 0 0,-10-5 0 0,8 10-160 16,-2-1 160-16,0 1 0 0,-2 1 0 0,1 1-128 15,0 0 128-15,1 1 128 0,-2 0-128 0,1 2 176 0,-1-1-176 0,1 1 160 16,1 1-160-16,-1-1 160 16,2-1-160-16,-1 1 128 0,-2-1-128 0,1-2 128 0,0-1 32 0,0-2 0 15,1-2 0-15,-1 0 0 0,0-2 176 0,0-2 48 16,2-1 0-16,-3-1 0 0,-4-1 128 0,11-3 16 16,-1-1 16-16,1-4 0 0,1-3 208 0,4-5 32 15,1-3 16-15,5-3 0 0,1-4-352 0,5-2-64 16,2-2 0-16,4-3-16 0,4-2-144 0,3 0-32 15,2 3 0-15,2-2 0 0,1-4 0 0,-2 2 0 16,-3-3 0-16,-2 2 0 0,0 1 128 0,-1 1 32 0,1 2 0 16,-1 0 0-1,-1 1-352-15,1 1 0 0,1 1 0 0,-1 2 0 0,0 1 128 0,-4 2-128 0,-5 0 128 0,-1 0-128 16,-2 1 0-16,0 3 0 0,-4 1 0 0,-2 3 128 16,-2 0-320-16,-3 3-64 0,-2 2-16 0,-2 2 0 31,-5 2-512-31,0 2-112 0,-6 6 0 0,0 0-16 15,0 0-752-15,0 0-160 0,-8 2-32 0</inkml:trace>
  <inkml:trace contextRef="#ctx0" brushRef="#br0" timeOffset="131969.37">11652 14383 7359 0,'0'0'320'0,"0"0"80"0,0 0-400 0,0 0 0 16,0 0 0-16,0 0 0 0,0 0 2592 0,0 0 432 15,0 0 96-15,0 0 16 0,0 0-1760 0,0 0-352 16,0 0-64-16,0 0 0 0,0 0-576 0,0 0-128 16,0 0 0-16,0 0-16 0,0 0-240 0,0 0 0 0,0 0 0 0,7 8-160 31,-7-8 160-31,6 10-192 0,2-2 192 0,0-1-192 0,-1-1 192 0,2 0-160 0,0-2 160 0,0 1-160 31,2-2-192-31,-11-3-32 0,10 4-16 0,1-2 0 16,-11-2-400-16,12 3-80 0,-1-3-16 0</inkml:trace>
  <inkml:trace contextRef="#ctx0" brushRef="#br0" timeOffset="132470.12">11484 14519 3679 0,'0'0'160'0,"-5"-5"32"0,5 5-192 0,-4-9 0 0,1 0 0 0,-1 1 0 0,1 1 2640 0,1-1 496 15,0 0 80-15,0 0 32 0,-1 1-1696 0,1-1-336 16,0-1-64-16,0 2 0 0,0-1-352 0,-1 0-64 16,0 0-16-16,3 8 0 0,-4-6-80 0,4 6 0 31,-5-6-16-31,5 6 0 0,0 0-176 0,0 0-16 0,0 0-16 0,0 0 0 0,0 0-416 0,0 0 128 15,0 0-128-15,5 10 0 0,-1 1 0 0,0 0 0 16,1 1 0-16,-2 0 0 0,3 2 0 0,-1 0 0 0,1 4 0 0,-1-2 0 16,1 1 144-16,-1 0 48 0,2 2 16 0,0 0 0 15,0-2 16-15,1 1 0 0,-1-3 0 0,1 1 0 16,1-1-16-16,1-1 0 0,1-2 0 0,-1-2 0 16,1-1 80-16,1-1 16 0,0-2 0 0,0-1 0 15,2-3 80-15,1-3 0 0,0-2 16 0,5-3 0 16,3-2 32-16,4-5 0 0,3-4 0 0,5-7 0 15,9-4-144-15,9-6-32 0,9-7 0 0,4-5 0 16,2-5-256-16,7-2 0 0,5-2 128 0,4 0-128 16,-1-2 0-16,-6 3 0 0,-7 3 0 0,-6 4 0 15,-2 5 0-15,-8 5 0 0,-2 3 0 0,-8 4 0 16,-4 5 0-16,-7 4 128 0,-5 4-128 0,-6 1 0 31,-6 2 208-31,-2 1-64 0,-5 2-16 0,-2 1 0 16,-3 1 32-16,-1 1 0 0,-3 8 0 0,0-10 0 0,-4 2-160 0,0 0 192 15,-2 1-192-15,-1 3 192 0,-2 0-192 0,-2-1 0 16,-2 1-192-16,-2-1 192 16,1 2-512-16,-1 2 0 15,-3 0 16-15,-2 4 0 0,-3 2-1952 0,-3 2-400 0</inkml:trace>
  <inkml:trace contextRef="#ctx0" brushRef="#br0" timeOffset="144086.13">4462 15669 19007 0,'0'0'832'0,"-4"-8"192"0,-1-1-832 0,1 1-192 0,-1 1 0 0,1-1 0 31,4 8-288-31,-3-9-96 0,1 0-32 0,1 1 0 0,1-1 416 0,0 1 224 0,0 8-32 0,-1-8 0 15,1 8-16-15,0 0-16 0,0-7 0 0,0 7 0 0,0 0-160 0,0 0 128 16,-1-8-128-16,1 8 128 16,0 0-128-16,0 0 192 0,0 0-192 0,0 0 192 0,0 0 160 0,0 0 32 15,0 0 16-15,0 0 0 0,0 0-144 0,0 0-16 16,0 0-16-16,0 0 0 0,0 0-224 0,10 3 0 16,-2-1 0-16,2 0 0 0,0-4 144 0,2 1-16 15,4 0 0-15,2 0 0 0,0 0 0 0,4-1 0 16,2 0 0-16,7-2 0 0,4 1 48 0,6-1 0 0,3-3 0 15,1 0 0-15,0 0 192 0,2 0 32 0,2 2 16 0,2 0 0 16,4 2 416-16,6 0 64 0,3-1 32 0,1 1 0 16,-4 0-384-16,2 1-80 0,1-1-16 0,4 2 0 15,6-1-448-15,-4 0 128 0,-2 0-128 0,-1-1 0 16,-2 1 0-16,1 2 0 0,0 2 0 0,-1 0 0 16,-1-1 0-16,-6-1 0 0,-5 0 0 0,-5 0 0 15,-4 1-144-15,-3-1-80 0,-5-1-16 0,-3 1 0 31,-3 1-272-31,-5 0-64 0,-4-1-16 0,-5 0 0 16,-6-1-96-16,-10 1-16 0,0 0 0 0,0 0 0 16,0 0-240-16,-15 1-48 0,-2 2-16 0,-5 2-8720 0</inkml:trace>
  <inkml:trace contextRef="#ctx0" brushRef="#br0" timeOffset="144483.93">4604 15787 31327 0,'-19'-7'1392'0,"5"0"272"0,0-2-1328 0,2 2-336 16,1 0 0-16,3 3 0 15,8 4-1024-15,0 0-256 0,0 0-64 0,-4-8-16 16,4 8 608-16,1-9 128 0,1 0 32 0,3 3 0 15,1-1-288-15,3 2-48 0,0 0-16 0,1 1 0 0,1 0 624 0,2 1 112 16,3 1 16-16,3-1 16 0,1-1 176 0,4 2 0 16,5-1 0-16,3 0 0 0,-1 0 288 0,4 0-16 15,0-1 0-15,4 0 0 0,3 1 352 0,3 0 64 16,3 1 16-16,3-1 0 0,5 1 288 0,-1 1 64 16,-1-1 16-16,-2 0 0 0,-4-1-128 0,1 2-32 15,-2 0 0-15,3 0 0 0,0 1-208 0,2-1-64 16,2 0 0-16,-3 0 0 0,0-1-160 0,1-1-32 0,-4 1-16 0,3 1 0 0,-2 0-176 0,2 1-16 15,1-1-16-15,-4 0 0 0,-5 0-96 0,-5-1-128 16,-4-1 176-16,-4 1-176 16,-3 1 144-16,-5-1-144 0,-5-1 0 0,-3-1 144 0,-3 1-352 0,-3-1-80 15,-8 4-16-15,3-8 0 16,-3 0-544-16,-2-1-112 0,-2-2-32 0</inkml:trace>
  <inkml:trace contextRef="#ctx0" brushRef="#br0" timeOffset="160049.51">23080 15632 8287 0,'0'0'736'0,"0"0"-592"0,-8-3-144 0,2 0 0 16,6 3 960-16,-6-4 144 0,6 4 48 0,0 0 0 15,-5-4 16-15,5 4 16 0,0 0 0 0,0 0 0 16,0 0-432-16,0 0-96 0,0 0-16 0,0 0 0 16,3-9-352-16,4 4-80 0,2 1-16 0,3 1 0 15,1-1-192-15,6-1 128 0,4 2-128 0,6 0 0 16,7-1 272-16,6 1-32 0,9 1-16 0,3-1 0 15,2-3 160-15,3 1 16 0,1-1 16 0,5 4 0 16,3 1 112-16,2 1 32 0,2-1 0 0,-5-2 0 16,-4 1-304-16,-4 0-48 0,-1 1-16 0,0 1 0 15,-1 0-192-15,-3 0 0 0,-4-1 0 0,-5-1 0 0,-7-1 144 16,-6 1-144-16,-6-1 128 0,-3 0-128 0,-4-1 160 0,-3 2-160 16,-2 1 192-16,-6 0-192 0,-8 1 192 0,0 0-64 15,0 0 0-15,0 0-128 0,0 0 0 0,0 0-352 16,0 0 48-16,-5 5 16 15,-5 1-1056-15,-4-1-192 0</inkml:trace>
  <inkml:trace contextRef="#ctx0" brushRef="#br0" timeOffset="160408.84">23268 15706 5519 0,'-24'-3'496'0,"9"0"-496"16,-2 0 0-16,1 2 0 0,-2 2 1088 0,2 1 112 15,1 2 16-15,1-1 16 0,1 0-576 0,2 1-112 0,1-1-32 0,2 0 0 16,8-3 320-16,-5 6 48 0,5-6 16 0,0 0 0 16,0 0 160-16,0 0 32 0,2 8 16 0,-2-8 0 15,8 7-432-15,4-3-96 0,1-1 0 0,6-3-16 16,3-1-240-16,5-2-64 0,5-1 0 0,9 0 0 16,6-2 192-16,6 1 16 0,3-2 16 0,4 0 0 15,3 0-32-15,6-1 0 0,7-2 0 0,1 0 0 16,0 4-144-16,-3-3-48 0,-4-1 0 0,1 2 0 15,-1 2-256-15,-4 0 160 0,-4 2-160 0,-8-1 128 16,-8 0-128-16,-7 0 0 0,-3 2 0 0,-9 0 128 16,-4-1-128-16,-4 2 0 0,-4 0 144 0,-4 1-144 15,-1 0 208-15,-10 1-16 0,0 0-16 0,0 0 0 16,0 0-176-16,0 0 160 0,0 0-160 0,0 0 160 16,0 0-160-16,0 0-272 0,0 0 64 0,-7 5 16 15,-1-1-704-15,-1-1-128 16,-1 0-16-16,-1 2-6320 0,-2-1-1248 0</inkml:trace>
  <inkml:trace contextRef="#ctx0" brushRef="#br0" timeOffset="162539.07">15757 16609 3679 0,'0'0'320'0,"0"0"-320"16,0 0 0-16,0 0 0 0,0-5 960 0,0 5 112 15,0 0 16-15,3-7 16 0,-3-1-480 0,1 1-112 16,0-3 0-16,1 2-16 0,-2-1 0 0,2 0 0 16,-1 1 0-16,0-1 0 0,0 0-16 0,1-2 0 15,-1 0 0-15,-1 0 0 0,1-2-64 0,-1 0-16 16,-1-2 0-16,0 1 0 0,-2 0-176 0,1-1-32 15,0 1-16-15,-2-1 0 16,0-2 16-16,-2 0 0 0,-1-3 0 0,-2 0 0 0,-3 0 208 0,-2 0 48 16,-2 2 16-16,-2-2 0 0,-2-1-208 0,-3-2-64 0,-4-1 0 0,1 1 0 15,1 1-192-15,-1 1 0 0,0 0 128 0,0 2-128 16,-1 0 0-16,0 2 0 0,-2 0 0 0,2 3 0 16,-1 1 0-16,-2 1 0 0,-3 0 0 0,-2 1 0 15,-4 1 0-15,-1 0 0 0,2 0 0 0,-1 1 0 16,1 1 0-16,0 3 0 0,1 0 0 0,0 3 144 15,0 1-144-15,1 1 0 0,-3 0 0 0,3 1-176 16,0 1 176-16,-1 1 176 0,4-2-48 0,4 2 0 16,1 1-128-16,3 1 192 0,1 0-192 0,1 1 192 15,1-1-192-15,1 2 0 0,1 0 0 0,2 1 0 16,1 1 0-16,0 1 0 0,1 0 0 0,-2 2 0 16,0 2 0-16,-1 1 0 0,-2-1 0 0,0 0 0 15,0 1 0-15,1-2 0 0,-1 2 0 0,1 4 128 16,2 2-128-16,-1 2 0 0,-1 2 0 0,5 0 128 15,1 3-128-15,-1 2 0 0,2 3 0 0,1 1 0 0,1 0 0 16,1 3 0-16,1 2 0 0,3 1 0 0,0 1 0 0,3 0 0 16,1 2 0-16,2-1 0 0,1-1 176 0,2 2 0 15,4-3 0-15,-2 1 0 0,3-2 48 0,1-1 16 16,2-3 0-16,2-1 0 0,2 0-80 0,1 1-16 16,1 0 0-16,4 1 0 0,3-1 16 0,3 0 0 15,0 1 0-15,3-3 0 0,2-1 0 0,-1-2 0 16,-2-2 0-16,2 1 0 0,1-4-32 0,2 1-128 15,2-2 192-15,4 0-64 0,2-1-128 0,3-1 192 16,3-2-192-16,-1-1 192 0,-5-6-48 0,4-2 0 16,-4-3 0-16,4-3 0 0,0-2 112 0,-1-4 0 0,2-4 16 15,0-3 0-15,2-4 304 0,-3-3 48 0,-3-3 16 0,-2-3 0 16,-2-3 256-16,1 0 48 0,-4-2 16 0,-1-1 0 16,1-3-320-16,-2-1-48 0,0-2-16 0,-2-3 0 15,-2-4-128-15,-1-2-16 0,-1-2-16 0,-3 0 0 16,-3 0-96-16,-2 0 0 0,-5-2-16 0,-1-1 0 15,-2-2-80-15,-3-4-16 0,-3-1 0 0,-3-1 0 16,-3-2 48-16,-3 0 0 0,-5 0 0 0,-1 0 0 16,-3-1-32-16,-4 2 0 0,-5 2 0 0,-5 1 0 15,-3-1-32-15,-4 5 0 0,-2 4 0 0,-1 3 0 16,0 0 16-16,0 4 0 0,-2 2 0 0,1 6 0 16,-2 2-208-16,0 6 144 0,-2 4-144 0,-1 5 128 15,-3 1-128-15,0 4 0 0,-1 5-192 0,0 4 192 16,-2 5-1328-16,1 7-144 0,-1 6-16 15,-2 6-9088-15,-5 6-1824 0</inkml:trace>
  <inkml:trace contextRef="#ctx0" brushRef="#br0" timeOffset="172999.47">18606 16643 26719 0,'0'-11'1184'0,"0"11"240"0,3-9-1136 0,0 1-288 0,0-1 0 0,3-1 0 0,0-1 320 0,1-1 0 15,1-1 0-15,-2-2 0 16,3 1-192-16,-1-1-128 0,-1-2 144 0,0 1-144 0,-2-1 240 16,-1 3-48-16,-1 2-16 0,-3 2 0 0,-1 0 208 0,-1 1 32 15,-3 2 16-15,1 3 0 0,-2 0 128 0,0 1 16 16,-4 3 16-16,-1 3 0 0,-1 0-384 0,-1 4-80 15,-2 4 0-15,2 3-128 0,2 1 0 0,-1 2 0 16,-2 0 0-16,3 1 0 0,2-2-192 0,2 2 48 31,3-1 16-31,2-1 0 0,2-1 128 0,2 0-208 0,2-3 80 0,2 1 128 0,0-1-160 0,3 0 160 16,2-1 0-16,2 0-144 0,2 0 144 0,2-1 144 16,2-1-16-16,1 1-128 0,1 0 176 0,1 1-176 15,-1 1 160-15,1 0-160 0,-1-1 272 0,-3 2-32 0,0-1-16 16,-5 0 0-16,-3 0-32 0,-3-1 0 0,-1 0 0 0,-5-2 0 15,-5 0 112-15,-2 0 16 0,-1 0 0 0,-8 3 0 32,-4 2 176-32,-3-1 32 0,-4-2 16 0,-1 2 0 0,-3 1-352 0,0 0-64 0,1-1 0 0,0 0-128 15,2-2-208-15,1-1-160 0,3-2-16 0,3-3-16 32,5 0-1728-32,2-3-352 0,2-3-64 0</inkml:trace>
  <inkml:trace contextRef="#ctx0" brushRef="#br0" timeOffset="173234.4">18969 16283 34607 0,'0'0'1536'0,"0"0"320"0,0 0-1488 0,0 0-368 0,0 0 0 0,0 0 0 0,0 0 432 0,0 0 16 16,0 0 0-16,0 0 0 16,0 0-272-16,0 0-48 0,3 14-128 0,-1 3 192 0,1 4-192 0,0 2 176 31,1 1-176-31,0 5 160 0,0 4-160 0,0 3 192 0,-2 4-192 0,0 2 192 15,-2 1-32-15,0 0 0 16,0-1 0-16,0-1 0 0,-1-1-160 0,1-4 0 16,-1-4-192-16,0-3 192 0,-1-4-512 0,2-1 32 0,2-1 0 0,0-2 0 15,-1-3-2496-15,2-4-496 0</inkml:trace>
  <inkml:trace contextRef="#ctx0" brushRef="#br0" timeOffset="174172.81">19148 16875 19343 0,'0'0'1728'0,"0"0"-1392"0,0 0-336 0,0 0 0 15,0 0 2384-15,0 0 416 0,0 0 80 0,0 0 0 16,0 0-1952-16,0 0-400 0,0 0-80 0,0 0 0 16,11 2-192-16,-3-2-48 0,0-2 0 0,1-1 0 15,0-3 48-15,-1-1 16 0,2-1 0 0,-1-3 0 16,-1-4-16-16,0-4 0 0,-2-2 0 0,-1-2 0 16,-3-3 144-16,0-3 32 0,-1-2 0 0,-2 3 0 15,-1 2-144-15,0 5-32 0,-3 5 0 0,0 3 0 16,-3 2 336-16,0 3 64 0,1 4 16 0,-1 0 0 15,0 4-224-15,0 4-64 0,0 1 0 0,-1 5 0 16,-1 3-384-16,-1 4 0 0,1 0 0 0,0 5 0 16,1 2 0-16,1 4 0 0,-1-1 0 0,1 2 0 15,3 1-160-15,1-4 160 0,2-4 0 0,3 0-144 0,4 0-128 0,2-3-32 16,0-3 0-16,3 0 0 16,2-3-272-16,3-2-64 0,2-2-16 15,4-3 0 1,2-1-448-16,2-4-96 0,3-4-16 0,-1-5 0 0,1-4-656 0,-1-5-144 0,-2-4-32 0,1-4 0 15,-2-6 464-15,-1 0 96 0,-2 1 16 0,-4 2 0 16,-1 5 784-16,-5 3 176 0,-2 5 16 0,-4 4 16 0,-2 3 1952 0,-3 8 384 16,0 0 64-16,0 0 32 0,0 0-416 0,-5 9-96 0,-1-1-16 15,1 5 0-15,-2 3-816 0,0 2-160 16,-1 1-48-16,1 2 0 0,1 1-240 0,-1-2-160 16,-2-1 192-16,1 0-192 0,0-2 144 0,2 0-144 0,1-5 0 0,0-1 144 15,2-2-144-15,3-9 160 0,0 0-160 0,0 0 160 16,0 0 416-16,0 0 96 0,0 0 16 0,-1-10 0 15,1-1-48-15,2-3-16 0,2-5 0 0,2-5 0 16,1-7-256-16,3-1-48 0,2-2-16 0,1 2 0 16,1 1-304-16,1 5 128 0,-3 6-128 0,0 4 0 15,-1 3 128-15,0 6-128 0,-1 2 0 0,-2 4 0 16,1 5 0-16,1 1 0 0,-1 2 0 0,1 4 0 16,0 3 0-16,1 1 0 0,1 3 0 0,2 1 0 31,2 2-416-31,-1-1-32 0,0 0-16 0,3-1 0 15,-2 0-800-15,2-3-144 0,1-5-48 0,-1-2 0 0,0-4-256 0,1-5-48 16,2-5-16-16,1-4 0 0,0-3-1504 0,2-3-304 0,1-4-64 16,2-2-16-16,-2-1 2272 0,-2-3 464 0,-2-4 96 0,-1-1 0 0,-4 1 1664 0,-2 1 320 15,-4 3 64-15,-3 3 0 0,-4 1 1440 0,-3 3 288 16,-2 2 48-16,-1 3 16 0,-5 2-176 0,-1 3-16 16,-2 1-16-16,-1 4 0 0,-2 2-1200 0,-2 3-256 15,-1 2-32-15,-1 2-16 0,0 3-784 0,-1 2-144 16,1 2-48-16,1 3 0 0,-2 1-192 0,2 1-128 15,2 0 128-15,1 2-128 0,1 1 0 0,3 1 0 16,1-1 0-16,4-1 0 0,2 0 0 0,2-3-128 16,1-1 128-16,3-2-192 0,2 0 192 0,1-3-160 15,0-3 160-15,3-3-160 0,1-1-32 0,2-4 0 16,0-5 0-16,0-2 0 0,2-4 192 0,2-4 0 16,0-2 0-16,3-7 0 0,1-8 0 0,0-5 0 0,1-6 192 0,1-4-64 15,-2-3-128-15,-1-3 192 0,-2 0-64 0,-2 5 0 16,-3 4 16-16,-2 3 16 0,-4 6 0 0,-1 6 0 31,-3 4 544-31,-2 6 128 0,-2 5 0 0,-2 4 16 0,1 3-144 0,3 7-48 0,-6-3 0 0,6 3 0 16,-8 3-432-16,0 3-96 0,-1 1 0 0,1 6-128 15,0 2 0-15,-1 6 0 0,-1 3-160 0,0 4 160 16,-2 1-352-16,-1 5 48 0,-1 5 16 0,-1 4 0 31,0 3-1152-31,2-1-224 0,2-3-64 0,3-3 0 16,3-3 384-16,3-3 80 0,5-3 16 0,2-2 0 15,5-4-1856-15,5-5-368 0</inkml:trace>
  <inkml:trace contextRef="#ctx0" brushRef="#br0" timeOffset="174582.11">20435 16569 19343 0,'0'0'1728'15,"0"0"-1392"-15,0 0-336 0,0 0 0 0,5-5 2368 0,-5 5 384 16,0 0 96-16,0 0 16 0,2-8-1568 0,-2 2-304 16,0 6-64-16,-1-8-16 0,1 8-336 0,-1-9-64 31,-1 0 0-31,0 1-16 0,0-1-112 0,0-1 0 15,1-1-16-15,0-1 0 0,0-1 48 0,0-2 16 16,-1-1 0-16,0-2 0 0,-1 1-64 0,1 0-16 16,-1 2 0-16,0 1 0 0,-1 2 32 0,1 4 16 15,0 2 0-15,3 6 0 0,0 0 32 0,0 0 0 16,-8 6 0-16,0 3 0 0,3 5-192 0,0 3-48 16,0 4 0-16,-1 3 0 0,1 3-192 0,3 2 144 15,-1 2-144-15,3 0 128 0,0-1-128 0,4-1 0 0,0 0 0 0,3-3 0 16,0-1 0-16,3-4 0 0,4-3 0 0,1-2 0 15,3-3 0-15,1-3-176 0,1-5 48 0,0-1 0 16,-1-6 128-16,1-3 0 0,0-6 0 0,1-4-128 16,1-4 128-16,0-5 224 0,-1-8-48 0,0-2-16 15,0-3-32-15,-1 3-128 0,-5 1 192 0,-4 6-64 0,-2 4 32 0,-3 5 0 0,-2 5 0 0,-2 4 0 32,-2 9 448-32,0 0 96 0,0 0 0 0,0 0 16 0,0 0-448 0,-2 11-80 0,1 3-32 0,0 2 0 31,0 0-160-31,0 3 0 0,1 1 0 0,1 1 0 15,1 1 0-15,1-1 0 0,3-3 0 0,1 1 0 16,1 0-272-16,2-3 64 0,3 0 16 0,-1-5 0 16,3-3-432-1,3-2-80-15,3-4 0 0,7-2-12528 0,1-4-2496 0</inkml:trace>
  <inkml:trace contextRef="#ctx0" brushRef="#br0" timeOffset="175441.19">17161 17677 18431 0,'0'0'1632'0,"2"-9"-1312"0,1 1-320 0,1-1 0 16,-1-1 944-16,0 1 112 16,1 0 32-16,0 2 0 0,0-1 0 0,1 0 16 0,-1 2 0 0,-4 6 0 15,7-8-288-15,-2 2-64 0,-5 6-16 0,5-5 0 16,-5 5-16-16,0 0 0 0,4-6 0 0,-4 6 0 15,0 0-16-15,0 0-16 0,0 0 0 0,0 0 0 16,0 0-272-16,0 0-48 0,0 0-16 0,3 12 0 16,-3 2 192-16,-1 3 32 0,-1 4 16 0,-3 3 0 15,-2 4-96-15,2 2-32 0,-1 1 0 0,1 2 0 16,-3 3-288-16,0-1-176 0,2 1 192 0,1-1-192 16,1-2 160-16,0-3-160 0,2-2 128 0,1-2-128 15,0-2 176-15,1-1-48 0,1-1-128 0,1-3 192 16,1-1 16-16,-1-3 0 0,0-2 0 0,1-1 0 0,2-1-48 0,0-1-16 15,1 0 0-15,1-1 0 0,3-3 16 16,2 1 0-16,2-1 0 0,2-2 0 0,2-1-160 0,1 1 0 16,2-2 0-16,1-1 128 0,1-1-128 0,2-1 0 15,1-1 0-15,2-2 0 0,1 0 0 0,-1-3 0 16,-1 0 0-16,1 0 128 0,-2-1-128 0,-1 2 0 16,1-1 0-16,-2 2 128 0,-2 0-128 0,-1 2 0 15,-4 0 144-15,-3 0-144 0,-4 1 128 0,-2 1-128 16,-8 1 160-16,0 0-160 0,0 0 192 0,0 0-64 15,0 0-128-15,0 0 192 0,0 0-192 0,0 0 0 16,0 0 0-16,0 0 0 16,0 0-2032-16,0 0-336 0,-6 4-80 0</inkml:trace>
  <inkml:trace contextRef="#ctx0" brushRef="#br0" timeOffset="176961.78">18451 17570 14735 0,'-15'0'640'0,"5"0"160"0,-1 0-640 0,0 3-160 16,0-1 0-16,1 0 0 0,1 0 544 0,0 0 80 15,1 1 16-15,0-1 0 0,8-2-464 0,0 0-176 16,-7 2 128-16,7-2-128 0,0 0 832 0,0 0 64 0,0 0 32 0,0 0 0 16,0 0-16-16,0 0 0 0,0 0 0 0,0 0 0 15,0 0-112-15,0 0-32 0,0 0 0 0,0 0 0 16,10 0-256-16,0 2-48 0,2 0-16 0,1 2 0 16,1-1-128-16,2 3-48 0,3 0 0 0,2 2 0 15,0 1-80-15,3 1 0 0,2-1-16 0,3 2 0 16,3 2-176-16,2 0 0 0,2 1 0 0,2 0 0 15,0 2 0-15,2-3 0 0,-4-2 0 0,-1-1 0 16,-3-1 0-16,-3-2 0 0,-3 0 144 0,-1-2-144 16,-2 1 128-16,-1-2-128 0,-1 1 160 0,-1-1-160 15,-1 2 160-15,-2-2-160 0,-1-1 160 0,-4 1-160 16,-2-2 192-16,-10-2-64 0,0 0-128 0,0 0 192 0,0 0 64 0,0 0 16 16,0 0 0-16,0 0 0 0,0 0 240 15,-9 3 32-15,-3 0 16 0,0 2 0 0,-1-1-176 0,-1 1-16 16,0 0-16-16,1 2 0 0,1-1-352 0,0 1 0 15,0 0 0-15,1-1 0 0,0 1 0 0,0 2 0 16,1-3 0-16,0 2 0 0,1-2 0 0,0 1 0 16,0-1 0-16,1 0 0 0,-4 0 0 0,-1-1 0 15,1 2 0-15,1 0 0 0,0 1 0 0,0 2 0 16,-2-1 0-16,1 0 0 0,1-1 0 0,0 2 0 16,0-1 0-16,0 1-128 0,0 0 128 0,0 0 0 0,0 1 0 15,1-2-128-15,-1 1 128 0,0-2 0 0,0 0 0 0,-1 0 0 16,0-2 0-16,0 1 0 0,0 0 0 0,0-2 0 15,1-1 0-15,-1 1 0 16,1-1 0-16,1 1 0 0,0-1-320 0,1-1-16 0,1 0-16 0,1-1 0 31,-1 0-1360-31,1 0-272 0,7-2-48 0</inkml:trace>
  <inkml:trace contextRef="#ctx0" brushRef="#br0" timeOffset="177430.8">19265 17564 17503 0,'-13'0'1552'0,"-1"0"-1232"16,-2 0-320-16,3 1 0 0,1 0 448 0,0 1 16 15,0-1 16-15,0 0 0 0,1 1-64 0,2-1-16 16,1 0 0-16,2 0 0 16,0 1 400-16,6-2 80 0,0 0 16 0,0 0 0 0,0 0 48 0,0 0 16 15,0 0 0-15,0 0 0 0,12 7-304 0,1-2-48 16,2 0-16-16,2-2 0 0,3 0-384 0,3-1-80 16,1 1 0-16,2-1-128 0,-3 2 176 0,0-2-176 0,-1 1 160 15,-1-1-160-15,-2-1 128 0,-1 0-128 0,0-1 0 0,-2 1 144 16,0 1-144-16,-3 0 128 0,-3 1-128 0,1-1 128 15,-2 0-128-15,-9-2 128 0,10 3-128 0,-10-3 128 16,8 7 208-16,-8-7 48 0,6 9 0 0,-3 1 0 16,-3 1 128-16,-2 1 16 0,-2 0 16 0,-2 3 0 15,-2 4 32-15,-5 6 16 0,-4 4 0 0,-4 4 0 16,-2 3-240-16,-1 4-48 0,-3-1-16 0,-2-1 0 16,1-3-160-16,-1-1-128 15,2-2 192-15,-1-2-192 0,2-3 144 0,2-2-144 0,0-3 0 0,5-2 144 16,1-3-144-16,4-3 160 0,1-3-160 0,3-1 160 15,1-2-464 1,4-3-80-16,5-5-32 0</inkml:trace>
  <inkml:trace contextRef="#ctx0" brushRef="#br0" timeOffset="180031.65">20390 17925 3679 0,'0'0'160'0,"-8"5"32"16,0 0-192-16,8-5 0 0,0 0 0 0,-4 7 0 0,4-7 3728 0,-5 7 704 0,5-7 144 0,0 0 32 15,0 0-3520-15,0 0-704 0,0 0-144 0,0 0-32 16,-1 8 208-16,1-8 32 0,0 0 16 0,0 0 0 16,0 0 64-16,0 0 16 15,0 0 0-15,0 0 0 0,0 0-96 0,0 0 0 0,0 0-16 0,0 0 0 0,0 0-64 0,0 0-16 16,0 0 0-16,0 0 0 0,0 0 16 0,0 0 0 16,0 0 0-16,0 0 0 0,0 0 16 0,0 0 0 15,0 0 0-15,7-9 0 0,-2-2 96 0,2-1 32 16,0-2 0-16,0-1 0 0,2-3 96 0,1-2 32 15,0-5 0-15,1-2 0 0,0-4-208 0,3-4-48 16,-2-5 0-16,1 0 0 0,-3-2-208 0,0 2-48 16,-1 3-128-16,-1 5 192 0,-4 5-192 0,-1 7 128 15,0 3-128-15,-3 5 0 0,-1 2 128 0,1 10-128 16,0 0 0-16,0 0 144 0,-8-2-144 0,8 2-144 0,-10 6 144 0,2 4-208 31,1 1-320-31,1 5-64 0,-3 2-16 0,4 2 0 16,0-1 96-16,3 2 0 0,1 0 16 0,2-1 0 0,2-2 256 0,3 0 48 0,2-2 16 0,2 0 0 15,2-2 176-15,2-1-208 0,2 0 80 0,2 1 128 16,-3-1 0-16,3 0 0 0,0 0 144 0,-2-1-16 16,0 0 16-16,-1 1 16 0,0-1 0 0,1 0 0 15,-6-1-32-15,2 0 0 0,-1-1 0 0,1-2 0 16,0-1-128-16,-1-4 160 0,0 1-160 0,2-4 160 31,4-4-672-31,-2-1-128 0,-1-4-16 0,3-3-16 16,2-5-496-16,0-1-112 0,2-3 0 0,-1-3-16 0,-1-5 752 0,-1-2 160 0,0-1 16 0,0-2 16 15,-1-2 352-15,-1 2 256 0,-4 1-32 0,-1 3-16 16,-1 5 464-16,-5 4 96 0,1 4 0 0,-4 5 16 16,-3 1 624-16,-1 4 112 0,2 7 16 0,-6-5 16 0,-2 3-528 0,8 2-128 15,-11 3 0-15,0 3-16 0,0 0-544 0,-1 4-96 16,0 2-32-16,1 4 0 0,0 1-208 0,0 1 128 16,0 3-128-16,2 1 0 0,2 1 0 0,2-1 0 15,3-3 0-15,1-1 0 0,1 1 0 0,2-2-160 16,3-3 160-16,0-2-128 0,1-1 128 0,0-2-160 15,2-4 160-15,2 0-160 0,1-3 160 0,0-4 0 16,0-4 0-16,0-1 0 0,2-2 0 0,-1-4 0 16,0-4 0-16,1-3 128 0,2-3 0 0,-2-2 16 15,-2-3 0-15,3 1 0 0,-2-1 32 0,-1 4 0 16,-2 3 0-16,-3 5 0 0,-3 3 0 0,0 4 0 0,-3 9 0 0,0 0 0 16,0 0 64-16,0 0 16 0,0 0 0 0,0 0 0 15,0 0-256-15,-1 12 0 0,0 1 0 0,-1 2 0 16,0 4 0-16,-1 0-192 0,2 1 48 0,1 1 0 31,0-1-432-31,4 1-64 0,-1-2-32 0,1-1 0 16,2-3-384-16,0-3-80 0,1-4-16 0,3-3 0 15,2-1-528-15,3-5-112 0,3-4-32 0,4-4 0 16,2-4-128-16,3-4-32 0,3-2 0 0,1-2 0 16,1-3 368-16,0-2 64 0,-1 0 16 0,-2 0 0 0,-2 0 1536 0,-5 3 352 0,-5 1 48 0,-1 2 16 15,-7 3 1776-15,-3 1 368 0,0 2 64 0,-4 3 0 16,-2 1-352-16,-1 3-80 0,-2 0-16 0,-2 1 0 15,-3 1-800-15,0 2-160 0,-3 2-48 0,-1 1 0 16,-2 2-576-16,-1 1-112 0,-2 1-32 0,0 4 0 0,-3 2-96 0,1 2-32 16,1 2 0-16,0 2 0 0,2-1-128 0,-1 3-48 15,2 1 0-15,1-1 0 0,2 2-144 0,2 1 0 16,2 0 0-16,2-1 0 0,4-3-160 0,2-1 160 16,1-2 0-16,2-3-144 0,3-2 144 0,0-3-208 15,3-1 80-15,2-3 128 0,1-2-240 0,3-3 80 16,0-4 16-16,2-4 0 0,0-4 144 0,3-5 0 15,1-3 0-15,1-5 0 0,0-4 0 0,1-4 176 16,-2-4-48-16,-2-2 0 0,-3-4-128 0,-2 4 160 16,-2 1-160-16,-3 5 160 0,-3 3 80 0,-3 5 16 15,-1 4 0-15,-1 4 0 0,-2 5 448 0,-1 4 112 16,1 3 16-16,1 8 0 0,0 0-496 0,0 0-80 16,-6-3-32-16,6 3 0 0,0 0-96 0,-8 10 0 0,-1 2-128 15,1 3 192-15,0 3-192 0,2 4 0 0,0 2-144 0,-1 6 144 16,1 4-192-16,1 3 48 0,-1 2 16 0,2-1 0 15,0-1-16-15,3-2 0 0,2-4 0 0,3 0 0 16,-1-2-32-16,3-2 0 0,2-1 0 0,1-4 0 16,2-5-80-16,2-1-32 0,2-4 0 0,-1-2 0 31,1-5-128-31,3-2-32 0,2-4 0 0,0-3 0 0,-3-6 304 0,3-3 144 0,1-6-160 0,0-5 160 16,0-4-176-16,0-1 176 0,-3-3-192 0,-1 0 192 15,-2 0 0-15,-2 1-128 0,-4 0 128 0,-2 5 0 16,-3 1 256-16,-2 5 128 0,-2 3 0 0,-2 3 16 15,-2 3 240-15,-2 3 64 0,0 3 0 0,-1 2 0 0,0 2-336 16,-1 2-64-16,-1 1-16 0,0 4 0 0,0 3-288 0,0 1 0 16,0 1 0-16,0 2 0 0,0 4 0 0,0 0-192 15,0 1 192-15,3 1-192 0,-1 2-48 0,3 0 0 16,0-3 0-16,2 1 0 0,1 0 0 0,3-2 0 16,1-1 0-16,0-3 0 0,1-2-16 0,3-1 0 15,1-1 0-15,1-4 0 0,4-2-64 0,0-2 0 16,0-2-16-16,2-3 0 0,1-4 336 0,2-3-176 15,1-2 176-15,2-3-128 0,1-3 128 0,0-2 0 16,0-3 0-16,1 0 0 0,-2-1 0 0,-6 2 0 16,-1 0 0-16,-4 4 128 0,-3 3-128 0,-1 2 128 15,-3 2-128-15,-1 4 128 0,-2 8 192 0,0 0 32 0,0 0 16 0,0 0 0 16,0 0-208-16,-6 11-32 0,-1 1-128 16,2 3 192-16,-2 3-192 0,3 2 0 0,-2-2 0 0,2 1 0 15,0 1 0-15,2 0-192 0,3-3 192 0,1 0-160 16,1-2 160-16,0-2-192 0,2 0 192 0,2-2-192 15,1-3-64-15,1-1-32 0,-1-3 0 0,2-1 0 16,0-5 80-16,1-1 16 0,1-1 0 0,1-5 0 16,0-2 192-16,2-4 0 0,1-4 0 0,2-2 0 15,0-4 0-15,0-4 128 0,-1-1-128 0,-2 2 0 16,0-1 176-16,-2 3-176 0,-3 3 160 0,-2 1-160 16,-1 4 256-16,-1 4-32 0,-4 3-16 0,0 3 0 15,-2 8 96-15,0 0 16 0,0 0 0 0,0 0 0 16,0 0-192-16,-6 7-128 15,0-1 192-15,-1 4-192 0,2 2 0 0,-1 3 0 0,1 0 0 0,1 3-192 0,1 0-96 0,1 2-16 16,0-1 0-16,2-2 0 16,2 0 96-16,1-2 16 0,2-2 0 0,1-2 0 0,3-1 32 0,4-2 16 15,-1-1 0-15,4-3 0 0,1-3 144 0,2-2-208 16,1-1 80-16,2-5 128 0,-1-2 0 0,0-2 0 16,-2-2 0-16,1-3 0 0,-2-5 160 0,-1-4 0 15,0-4 0-15,-1-2 0 0,1-2-32 0,-2 0 0 16,-3 1 0-16,-2 3 0 0,-1 1-128 0,-1 5 128 15,-4 3-128-15,-2 5 128 16,-2 2-128-16,-1 2 192 0,-2 4-192 0,3 7 192 0,-7-2-192 0,7 2 0 0,-6 1 144 0,0 3-144 16,0 4 0-16,0 2-288 0,2 0 48 0,1 2 16 31,0 2-320-31,2 2-64 0,2-3-16 0,3 2 0 0,0 2 176 0,2-1 48 0,-1 1 0 0,3-3 0 16,2-2 16-16,3 0 16 0,1-1 0 0,3 0 0 15,-1-2 96-15,1 0 16 0,-1-2 0 0,0 1 0 16,-3-1 256-16,-1-1-192 0,-2 0 192 0,-3-2-160 15,-7-4 544-15,0 0 96 0,0 0 32 0,-3 8 0 16,-3-3 752-16,-4 1 144 0,-2-1 48 0,-4 2 0 16,0 0-656-16,-3-2-128 0,-4 1-32 0,0-1 0 0,1 2-448 15,1-2-192-15,1 1 128 0,2-1-128 16,3 1-416-16,1-2-160 16,2-1-48-16,2 0 0 0,-1-2-720 0,1-2-160 15,-1-3-32-15,1-1-9808 0,-1-2-1968 0</inkml:trace>
  <inkml:trace contextRef="#ctx0" brushRef="#br0" timeOffset="180314.14">21789 16758 36863 0,'0'0'3264'0,"0"0"-2608"16,0 0-528-16,0 0-128 15,0 0 0-15,0 0 0 0,0 0 0 0,5 6 0 0,4 0-192 0,2-2 0 0,3-1-16 0,1-2 0 16,0-1 208-16,-1-3 0 16,-2-2 0-16,2-3 0 15,-2-2 160-15,-2-2 32 0,-4-2 0 0,0-2 0 16,-2-1 320-16,-3-2 64 0,-2-2 0 0,-2 3 16 16,-4 2 208-16,0 2 32 0,-2 0 16 0,-1 3 0 15,0 6-288-15,0 3-64 0,0 2-16 0,0 4 0 16,0 4-480-16,0 4 0 0,1 3 0 0,0 5 0 31,1 3-1472-31,1 6-192 0,3 1-48 0,3 3-10144 0,2 1-2032 0</inkml:trace>
  <inkml:trace contextRef="#ctx0" brushRef="#br0" timeOffset="184110.11">21358 17986 5519 0,'0'0'496'0,"-4"-6"-496"15,1-2 0-15,1 1 0 0,-2 0 1552 0,2-1 224 16,1 0 32-16,-1 1 16 0,1-2-352 0,0 0-80 15,0 0-16-15,1 1 0 0,0 1-96 0,0 7 0 16,0-9-16-16,0 9 0 0,-1-8-416 0,1 8-80 16,0 0 0-16,0 0-16 0,-4-2-176 0,4 2-48 15,-4-2 0-15,-1 2 0 0,0 2 32 0,-1 2 0 16,1 2 0-16,-1 3 0 16,-3 12-384-16,-1 1-176 0,-2 0 160 0,2 2-160 0,2 0 0 0,1 4 0 15,2 1 0-15,0 3 0 0,1 1 0 0,0 2 0 0,-1 2 160 0,1-1-32 16,1-2-128-16,1-14 192 0,0 2-64 0,1 1 0 15,1 1-128-15,1 0 0 0,0-1 0 0,3-1 128 32,0-1-128-32,6 12 144 0,1-10-144 0,2-4 160 0,1-5-160 0,3-4 0 0,1-4 0 0,2-2 0 31,2 0-512-31,3-4-48 0,1-4 0 0</inkml:trace>
  <inkml:trace contextRef="#ctx0" brushRef="#br0" timeOffset="184611.47">21888 18260 24415 0,'0'-15'1088'0,"0"5"208"16,0-2-1040-16,0-1-256 0,0-2 0 0,0 2 0 0,0-1 976 0,0 1 144 15,-1 0 32-15,0 1 0 0,-2 1-576 0,0 0-96 0,-2 4-32 0,-1 1 0 0,-2 2-32 0,2-1-16 16,-3 3 0-16,0 1 0 0,-2 2 208 0,2 1 32 16,1 4 16-16,-2 2 0 0,-5 4-384 0,2 2-80 15,1 4 0-15,2 1-16 0,0 3-176 0,3 0-224 16,1 1 48-16,3-1 16 0,1 0 160 0,0-2-192 15,2-2 192-15,3-3-192 16,0-2 192-16,-3-13-160 16,0 0 160-16,0 0-160 0,18 11 160 0,-18-11 0 0,16 4 0 15,-1-5 0-15,0-5 0 0,-2-4 176 0,0-1-48 0,-1-5 0 16,-2-5 112-16,2-2 16 0,-5-3 0 0,-1-1 0 16,-1-2 112-16,-3 1 16 0,0 0 16 0,-2 5 0 15,-1 2 160-15,-1 5 16 0,0 1 16 0,1 6 0 16,-2 1-144-16,1 3-16 0,0 3-16 0,1 3 0 15,0 5-192-15,0 2-32 0,0 1-16 0,2 6 0 16,2 6-176-16,3 5-144 0,0 4 144 16,2 4-208-16,0 4 208 0,-1 5 0 0,2 3-160 0,-2-17 160 15,1 5 0-15,2 5-144 0,1 1 144 0,0 1 0 16,-1 0-208-16,-1-2 64 0,1-1 16 0,2 27 0 16,-3-15 128-16,-5-26 0 0,0 1 0 0,-1-3 0 15,-1-3 0-15,0 0 0 0,-1-2 0 0,0-3 128 0,-1-2 32 16,-1 7 16-16,0-8 0 0,-2-5 0 15,-1-1 80-15,-2-4 0 0,-2-2 16 0,0-3 0 0,-2-1-16 0,-2-2-16 16,-3-1 0-16,0-1 0 0,-2-1-240 0,7 3 0 16,-2-2 0-16,-1 0 0 15,-2-1-448-15,-1-1-48 16,0-1 0-16,0-1 0 0,2 1-544 0,-8-10-112 0,6 3-32 0,6 1 0 16,3 0-2256-16,6 0-448 0</inkml:trace>
  <inkml:trace contextRef="#ctx0" brushRef="#br0" timeOffset="184798.94">22066 18057 9215 0,'0'0'400'0,"0"0"96"0,0 0-496 0,0 0 0 0,0 0 0 0</inkml:trace>
  <inkml:trace contextRef="#ctx0" brushRef="#br0" timeOffset="185221.58">22064 18027 15951 0,'0'0'704'0,"0"0"144"0,0 0-672 16,0 0-176-16,0 0 0 0,0 0 0 0,0 0 1632 0,0 0 288 0,0 0 64 0,0 0 16 16,0 0-800-16,0 0-176 0,0 0-16 0,0 0-16 15,0 0-656-15,1 9-128 0,1 1-16 0,1 1-16 16,0 2-48-16,0 2-128 15,2 1 192-15,-1-1-64 0,0 0-128 0,2-1 0 0,-1-3 0 0,1 0 0 0,0-1 0 0,1-3 0 16,-1-1 0-16,-6-6 0 0,10 2 144 0,0-3 0 16,0-2 0-16,1-3 0 0,0-3 128 0,0-2 32 15,-2-3 0-15,0-4 0 0,-1-4 80 0,1-2 32 16,-1 0 0-16,-3-2 0 0,1-3 112 0,-2 0 32 16,-3 1 0-16,2 0 0 0,-2 4 80 0,-1 4 0 15,-2 5 16-15,0 3 0 0,1 2-80 0,1 10 0 16,-2-8-16-16,2 8 0 0,0 0-176 0,0 0-48 15,0 0 0-15,0 0 0 0,0 12-336 0,2 4 0 16,1 2 0-16,1 4 0 0,0 5-192 0,3 1 64 16,2 2 0-16,1 2 0 15,1 3 128-15,0 3 0 0,1 1-144 0,0 3 144 0,-1 2 0 0,0-1 0 0,-1-1 0 0,-4-20 0 16,2 3 0-16,0 0 0 0,-1 2 0 0,1-2 0 16,-1-2 0-16,-1-1 0 0,-1-1 0 0,1 12 0 15,-1-10 0-15,-3-4 128 0,-2-5-128 0,-1-3 128 16,0-3 32-16,1-8 0 0,-4 6 0 0,4-6 0 15,-7 4 32-15,0-3 16 0,-1-1 0 0,1-1 0 16,-1-2-32-16,-1 0-16 0,-1-2 0 0,0-1 0 16,-1 1-384-16,0-3-80 0,0-2-16 0,0 0 0 31,-1-1-2640-31,1-3-544 0</inkml:trace>
  <inkml:trace contextRef="#ctx0" brushRef="#br0" timeOffset="185565.74">22430 17988 21183 0,'-2'-12'1888'0,"0"0"-1504"16,-1-1-384-16,3 0 0 0,3 0 2544 15,0 2 432-15,0 1 96 0,2 2 0 0,0 3-2112 0,3 0-416 16,0 1-96-16,0 3 0 0,1 2-448 0,1 2 0 16,0 1-144-16,0 5 144 0,0 2-256 0,0 2 64 15,0 3 16-15,1 1 0 0,-4 3 176 0,2 0 0 16,-1 1 0-16,-1 2-128 0,-2 0 128 0,0-1 0 15,0-1 0-15,-1-3 0 0,-1-3 0 0,1-3 144 16,-2-3-144-16,-2-9 0 0,0 0 272 0,0 0-48 16,0 0-16-16,0 0 0 0,0 0 624 0,0 0 112 15,2-9 16-15,-4-3 16 0,0-2-208 0,1-5-64 16,0-3 0-16,-3-2 0 0,2 0-400 0,0-3-96 0,0 1-16 0,1 1 0 16,-1 0-192-16,2 4 0 0,0 4 0 0,0 4 0 15,0 1 0-15,0 2 0 0,0 10 0 0,0 0 0 16,4-8-224-16,-4 8-32 0,6-7-16 0,4 4 0 31,3 1-2224-31,1 0-432 0,-1-1-80 0,2 2-6880 0,4-1-1376 0</inkml:trace>
  <inkml:trace contextRef="#ctx0" brushRef="#br0" timeOffset="186301.4">22949 17755 14735 0,'10'-7'1312'0,"-1"-1"-1056"0,-1 0-256 0,-2 3 0 16,-1-3 2448-16,-5 8 432 0,3-8 96 0,-3 8 16 15,0 0-880-15,0 0-192 0,-4-6-16 0,4 6-16 16,-8-3-720-16,-1 3-144 0,-1 4-16 0,0 2-16 0,-1 3-512 15,0 2-96-15,1 3-32 0,-1 3 0 0,-1 2-352 0,0-1 0 16,0 2 0-16,1 1 0 0,1 0 0 0,2 2 0 16,2 0 0-16,3-1 0 0,0-2 0 0,3-2-160 15,3-3 160-15,1-3 0 0,3-2-160 0,1-5 160 16,2-1-128-16,0-4 128 0,0-2-144 0,1-4 144 16,3-3-160-16,-2-2 160 0,1-2 0 0,-1-6 0 15,1-4 128-15,-2-2-128 0,-1-1 256 0,-1-2-48 16,-3-1-16-16,0 3 0 0,-2 1 32 0,-2 3 0 15,0 3 0-15,0 4 0 0,-2 3 160 0,0 2 16 16,0 10 16-16,0 0 0 0,0 0-96 0,0 0 0 16,0 0-16-16,0 0 0 0,-3 13-304 0,2 2 0 0,1 1 0 0,0 1 0 15,0 2-240-15,1 0 48 0,0 0 16 16,2 1 0-16,0-2-176 0,1-3-32 0,1-2-16 0,0 0 0 16,1-4 16-16,-1-1 0 0,-5-8 0 0,10 3 0 15,1-3 160-15,2-3 32 0,-1-3 16 0,2-4 0 16,-1-4 176-16,1-1 0 0,2-5 0 0,0-3 0 15,1-3 0-15,-1-5 0 0,-2-4 192 0,1-4-64 16,-2 0 0-16,-1-3 16 0,-3-2 0 0,0 2 0 16,-2 2 112-16,-1 4 32 0,-2 3 0 0,-1 5 0 15,0 2 192-15,-2 4 32 0,-2 4 16 0,0 1 0 16,-1 4 16-16,0 3 0 0,-2 2 0 0,2 4 0 16,2 4-160-16,0 0-16 0,0 0-16 0,0 0 0 0,-9 6-352 15,2 4 0-15,2 2 0 0,-1 5 0 0,1 2 0 0,1 3-192 16,1 2 64-16,1 6 0 0,0 4 128 0,2 1-128 15,1 1 128-15,2-2-128 0,2-2 128 0,1-1-128 16,1-1 128-16,0-3-128 0,3-3 128 0,1-2-128 16,3-3 128-16,1-2-128 0,-2-4 0 0,3-3 0 15,-1-4 0-15,3-1 0 0,-1-6-64 0,1-3-16 16,-2-1 0-16,1-4 0 0,-3-4 208 0,1-4 0 16,-1-3 0-16,-1-2-144 0,-1-2 144 0,0-2 144 15,0-4-16-15,-1 0-128 0,-2 0 192 0,-2 0-192 16,-5 2 192-16,1 4-192 0,0 2 176 0,0 7-176 15,-3 3 160-15,-2 3-160 0,2 9 384 0,0 0-32 16,0 0 0-16,0 0 0 0,0 0-128 0,0 0-32 0,0 13 0 0,0 3 0 16,0 0-192-16,0 1-128 0,0-1 128 0,0 1-208 15,-1-2 208-15,1 1-192 0,3 0 192 0,0-3-192 16,0 0-16-16,0-2 0 0,2-1 0 0,0-1 0 31,1-1-224-31,-6-8-32 0,9 7-16 0,-3-1 0 16,-6-6-272-16,11 3-48 0,-11-3-16 0,13 1 0 15,-2-2-1120-15,-1 0-240 0,-3-2-32 0,2-2-12368 0</inkml:trace>
  <inkml:trace contextRef="#ctx0" brushRef="#br0" timeOffset="186457.89">23488 17125 39455 0,'-22'-14'1744'0,"8"5"368"0,0-1-1696 0,0 1-416 0,2 1 0 0,2 3 0 0,3 2 144 0,7 3-144 15,0 0 160-15,-8-3-160 0,8 3 0 0,0 0-336 16,0 0 48-16,0 0 16 16,0 0-2256-16,0 0-448 0,-2 8-96 0</inkml:trace>
  <inkml:trace contextRef="#ctx0" brushRef="#br0" timeOffset="186629.74">23109 17376 25791 0,'0'0'2304'0,"-10"3"-1856"15,2 0-448-15,8-3 0 0,-6 5 1232 0,6-5 160 16,0 0 16-16,0 0 16 0,0 9-1024 0,0-9-208 0,6 6-32 0,5-1-16 16,2-2 672-16,5-3 128 0,4-1 16 0,3-1 16 31,3-3-1680-31,5 0-320 0,3-2-80 0,1-1-8576 0,3-2-1712 0</inkml:trace>
  <inkml:trace contextRef="#ctx0" brushRef="#br0" timeOffset="186879.49">23835 17261 6447 0,'11'4'576'0,"-11"-4"-576"0,9 3 0 0,-3 1 0 16,-6-4 3072-16,7 9 512 0,-2-1 112 0,-1 2 16 16,-2 2-1728-16,-1 1-352 0,-2 2-64 0,0 1-16 15,0 0-1008-15,1 1-208 0,-3-1-32 0,2 1-16 16,1-2-288-16,1 1 160 0,0-1-160 0,3-1 128 16,-1 0-128-16,1-3 0 0,3-2 0 0,-1-1 0 15,-6-8 384-15,7 3 128 0,-7-3 48 0,10-3 0 16,-1-2 512-16,1-3 96 0,0-2 32 0,-1-3 0 15,-3-4-64-15,1-1-16 0,-2-4 0 0,0 0 0 16,-2-1-112-16,-2-2-32 0,-2 0 0 0,-2 2 0 16,-2 1-416-16,-1 2-96 0,-3 3-16 0,0 1 0 15,-1 4-160-15,0 3-32 0,0 4-16 0,-1 1 0 0,0 4-240 0,-2 4-256 16,-1 2 48-16,0 5 16 16,-2 5-2016-16,2 2-400 0,1 3-80 0,-1 0-13376 15</inkml:trace>
  <inkml:trace contextRef="#ctx0" brushRef="#br0" timeOffset="187318.17">24120 17325 28383 0,'0'0'1264'0,"0"0"256"0,0 0-1216 0,0 0-304 0,0 0 0 0,0 0 0 16,0 0 304-16,0 0 0 0,0 0 0 0,0 0 0 15,4 11-128-15,-3-1-32 0,-1 0 0 0,-1 1 0 16,-1 0-144-16,0 0 160 0,-2 0-160 0,1-1 160 15,-1 0-160-15,4-10 0 0,-5 9 144 0,5-9-144 16,0 0 224-16,0 0-32 0,0 0 0 0,0 0 0 16,0 0 560-16,5-9 96 0,-1-1 32 0,2-2 0 15,3-4-176-15,-1 0-16 0,0-2-16 0,1-2 0 16,1-2-64-16,1 0-16 0,1 0 0 0,-1 3 0 0,-3 2-208 16,2 4-32-16,-1 2-16 0,0 3 0 15,0 4-96-15,-2 2-32 0,-7 2 0 0,10 3 0 0,-1 1-208 0,0 4 0 16,0 3 0-16,1 2 0 0,-2 4 0 0,1-2 0 15,1 1 0-15,0-1 0 16,1 0-256-16,-1-1-128 0,0-3-48 0,1-2 0 16,1-2-256-16,1-3-48 0,-1 0-16 0,4-4 0 15,-2-4-16-15,2-2-16 0,-2-4 0 0,0-1 0 16,0-2-560-16,1-2-96 0,-1-1-32 0,-1-4 0 16,-1-1-624-16,-2-2-128 0,-2-4-16 0,-2 1-16 15,0 1 304-15,-2 3 64 0,-2 1 16 0,1 6 0 0,-3 4 1872 0,-3 2 544 16,1 1 32-16,2 2 0 0,0 6 1024 0,0 0 224 15,0 0 32-15,0 0 16 0,0 0-1312 0,0 0-272 16,0 0-48-16,0 0-7024 16,-7 6-1408-16</inkml:trace>
  <inkml:trace contextRef="#ctx0" brushRef="#br0" timeOffset="187679.19">24361 16830 4607 0,'-14'-14'400'0,"1"-3"-400"0,0 1 0 0,1-1 0 16,0 1 5856-16,3 2 1088 0,3 0 224 0,1 3 32 16,1 1-4864-16,1 3-976 0,2 0-192 0,3 2-32 15,-2 5-704-15,6-7-144 0,-6 7-32 0,9-4 0 0,1-1-112 16,0 4-16-16,-2 1-128 0,2 5 192 0,1-1 0 0,1 1-16 15,2 3 0-15,-2 3 0 0,2 3 16 0,2 3 16 16,3 1 0-16,2 4 0 16,0 3 64-16,2 2 16 0,1 4 0 0,2 2 0 0,-1 2-80 0,0 5-16 15,-1 3 0-15,-2 5 0 0,-1 5 32 0,-2 1 0 16,-1 0 0-16,-5 0 0 0,-3 0-32 16,-5-2-16-16,-3 1 0 0,-3 0 0 0,-3-1 0 0,-3 1 0 15,-5-3 0-15,-4-1 0 0,-4-4 32 0,-3-1 16 0,-4-1 0 16,-1 2 0-16,-5 0-224 0,1-1 176 15,1-4-176-15,-1 1 160 16,0-1-2144-16,0-1-448 0,-1 1-64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1T12:56:25.096"/>
    </inkml:context>
    <inkml:brush xml:id="br0">
      <inkml:brushProperty name="width" value="0.05292" units="cm"/>
      <inkml:brushProperty name="height" value="0.05292" units="cm"/>
      <inkml:brushProperty name="color" value="#00B050"/>
    </inkml:brush>
  </inkml:definitions>
  <inkml:trace contextRef="#ctx0" brushRef="#br0">9044 10073 3679 0,'0'0'320'0,"0"0"-320"0,0 0 0 0,0 0 0 16,5-3 2128-16,-5 3 368 15,4-4 64-15,-4 4 0 0,4-4-1184 0,-4 4-240 16,0 0-48-16,3-5-16 0,-3 5-192 0,0 0-48 15,0 0 0-15,0 0 0 0,0 0-48 0,0 0-16 16,0 0 0-16,0 0 0 0,-3-4-256 0,0 1-64 16,-2 1-16-16,0 0 0 0,-1 1-96 0,0 1-16 15,-2 0 0-15,-2 1 0 0,-2-1 32 0,0 0 0 16,-1 2 0-16,1-1 0 0,-1 0-160 0,-4 0-48 0,1-1 0 0,-2 0 0 16,-2 0-144-16,-1 0 0 0,-1-1 144 0,-1 0-144 15,-2 0 0-15,0-1 128 0,-1 1-128 0,1 0 0 16,0 0 0-16,0 1 0 0,2 0 0 0,1 1 0 15,1 1 0-15,1 1 0 0,-2-1 0 0,2 0 0 16,2 1 0-16,-2 1 0 0,3-1 0 0,0 2 0 16,-1 0 0-16,0-1-128 0,1 0 128 0,3 0 0 15,0 0 0-15,1 1-128 0,1-1 128 0,2 1 0 0,0-1-128 0,2 0 128 16,0 0-128-16,2-1 128 0,0 0 0 0,1 1 0 16,0-1 0-16,5-3-128 0,0 0 128 0,0 0 0 15,0 0 0-15,0 0 0 0,-3 5 0 0,3-5 144 16,0 0-16-16,0 0-128 0,-1 6 144 0,1-6-144 15,-1 6 0-15,0 0 144 0,1-6-144 0,-1 7 192 16,1-7-192-16,0 7 192 0,-1 1-192 0,-1 0 0 16,2 0 0-16,-1 2 0 0,0 2 0 0,-1 2 128 15,-1 0-128-15,-2 2 0 0,2 2 160 0,0 2-160 0,-2 2 192 0,2 3-192 16,0 3 144-16,-1 0-144 0,2 1 0 0,-1-1 144 16,1 1-144-16,1 0 0 15,1-2 0-15,0 2 0 0,0 0 0 0,1-1 0 16,0-2 0-16,0 1 0 0,0-1 0 0,1 1 0 15,-1-1 0-15,2-1 0 0,-1 1 0 0,0-2 160 16,0-2-160-16,0-1 160 0,1-2-16 0,-1 0 0 0,0-1 0 16,-1-2 0-16,0-1 64 0,-1-2 16 0,0-2 0 0,0-1 0 15,0 0 16-15,0-3 0 0,-1 0 0 0,1-2 0 16,0-5 0-16,0 0 0 0,0 0 0 0,0 0 0 16,0 0 32-16,0 0 16 0,0 0 0 0,0 0 0 15,6 4 176-15,0-2 48 0,2-2 0 0,1 0 0 16,-1 0-320-16,2-2-48 15,1-2-16-15,1 1 0 0,2 0-128 0,0-1 0 0,0 1 0 0,3 0 0 0,0-2 0 0,2 2 0 16,0 0-128-16,2 0 128 0,1-1 0 0,2 2 0 16,4 1 0-16,-1 1 0 0,3-1-128 15,3 1 128-15,1 1-160 0,2 0 160 0,0 0 0 0,1 0 0 16,-2-1 0-16,-1 0 0 0,-2-1 0 0,-1 0 0 16,-2 0 0-16,-1 0 0 0,-2-1 0 0,-2-1 0 15,-1 0 0-15,-2 1 0 0,-2 0 0 0,-2 0 0 16,-4-1 0-16,-2 1 160 0,-2 0-160 0,-4 0 192 0,-5 2-192 0,0 0 192 15,0 0 16-15,1-5 16 0,-1 0 0 0,-2 0 0 16,-2 0-224-16,-2 2 0 16,-1-1 0-16,1 1 0 15,-2-1-880-15,-2-1-160 0,1 1-48 0,2-1-8864 16,-1 2-1776-16</inkml:trace>
  <inkml:trace contextRef="#ctx0" brushRef="#br0" timeOffset="563.03">9096 10060 7359 0,'0'0'320'0,"0"0"80"0,0-7-400 0,0 2 0 15,0-1 0-15,0 1 0 0,0-1 1808 0,1 1 288 16,-1 5 48-16,0-6 16 0,0 6-704 0,0-5-144 15,0 5-32-15,0 0 0 0,0-6-352 0,0 6-80 16,0 0-16-16,0 0 0 0,0 0-256 0,0 0-64 16,0 0-16-16,0 0 0 0,0 0-304 0,2 7-64 15,-1 0-128-15,0 4 192 0,0 3 0 0,-1 2-16 16,-1 4 0-16,0 1 0 0,-1 3 80 0,0 3 0 0,-1 4 16 0,0 3 0 16,0 4-96-16,0 1-32 0,0 2 0 15,2 1 0-15,-2 1-16 0,2-1-128 16,0-2 192-16,0 0-64 0,-2-3-128 0,2 1 0 0,0-2 0 0,-1-1 128 15,0-3-128-15,0-2 0 0,-1-1 0 0,2-1 0 16,-1-3 208-16,0-1 16 0,0 0 0 0,0-4 0 16,0 0 176-16,0-2 48 0,0-3 0 0,1 1 0 15,0-4-96-15,0-1-16 0,0-1 0 0,0-2 0 16,-1 0-112-16,1-1-32 0,1-7 0 0,0 0 0 16,-1 5-48-16,1-5-16 0,0 0 0 0,0 0 0 0,0 0 64 0,0 0 0 15,0 0 0-15,0 0 0 0,0 0-416 0,0 0-80 16,-4-4-16-16,2-2-9280 15,1 0-1856-15</inkml:trace>
  <inkml:trace contextRef="#ctx0" brushRef="#br0" timeOffset="720.17">9103 10928 25279 0,'0'0'1120'0,"0"0"224"0,0 0-1072 0,0 0-272 15,0 0 0-15,0 0 0 0,0 0 0 0,0 0 0 16,0 0-208-16,0 0-10944 0</inkml:trace>
  <inkml:trace contextRef="#ctx0" brushRef="#br0" timeOffset="31055.62">7084 18072 3679 0,'0'0'320'0,"0"0"-320"16,0 0 0-16,0 0 0 0,0 0 656 0,0 0 64 15,0 0 16-15,0 0 0 0,0 0-176 0,0 0-48 16,0 0 0-16,0 0 0 0,0 0-32 0,0 0-16 31,0 0 0-31,0 0 0 0,0 0 48 0,0 0 0 16,0 0 0-16,0 0 0 0,0 0-32 0,0 0 0 15,-1-3 0-15,1 3 0 0,0 0-112 0,0 0-32 16,0 0 0-16,0 0 0 0,0-4 48 0,0 4 16 0,0 0 0 0,0 0 0 16,-1-7 176-16,1 7 48 0,0 0 0 0,0 0 0 15,-3-7-112-15,3 7-32 0,0 0 0 0,0 0 0 16,0 0-144-16,0 0-16 0,0 0-16 15,0 0 0-15,-3-6-96 0,3 6-16 0,0 0 0 0,0 0 0 16,0 0-192-16,0 0 144 0,0 0-144 0,-4-6 128 16,4 6-128-16,0 0 128 0,0 0-128 0,0 0 128 15,0 0-128-15,0 0 0 0,0 0 144 0,0 0-144 16,0 0 224-16,0 0-32 0,0 0 0 0,0 10 0 16,0 1-32-16,1 1-16 15,0 2 0-15,0 3 0 0,0 2 32 0,-1 1 0 0,-1 4 0 0,0 2 0 16,-1 3-176-16,1 0 128 0,-1 3-128 0,1-13 128 15,0 3-128-15,0 2 0 0,0 4 0 0,1 0 0 0,1 1 0 16,1 2 0-16,1 0 0 0,2 26 128 0,1-12 112 0,-1-7 16 16,3-5 0-16,-3-2 0 0,2-2-64 0,-3-13-16 15,1 2 0-15,-1 0 0 0,0 1-176 0,1 0 192 16,-1-2-192-16,1 1 192 0,-2-2-64 0,2 11-128 16,-1-8 192-16,-2-4-64 0,-2-4 48 0,0-11 0 15,-1 9 0-15,1-9 0 0,0 0-176 0,0 0-192 16,0 0 32-16</inkml:trace>
  <inkml:trace contextRef="#ctx0" brushRef="#br0" timeOffset="31775.65">7095 18018 12671 0,'0'0'560'0,"0"0"112"0,0 0-544 16,0 0-128-16,0 0 0 0,0 0 0 0,0 0 496 0,0 0 64 15,0 0 16-15,0 0 0 0,0 0-144 0,0 0-32 16,-8 2 0-16,8-2 0 0,0 0-144 0,0 0-48 15,0 0 0-15,0 0 0 0,0 0 176 0,0 0 16 16,9 3 16-16,1-1 0 0,1-1-128 0,1 0-32 16,0-1 0-16,2 1 0 0,3-1-256 0,1 1 0 15,4-1 128-15,2 0-128 0,0 0 0 0,3 0 0 0,3-1 0 0,4 1 0 16,3 0 0-16,3-1 0 0,1-1 128 0,-2 0-128 16,0-1 0-16,2 1 0 0,-1 0 0 0,5 0 0 15,3 1 0-15,2 0 0 0,4-2 0 0,1 2 0 16,-1-1 0-16,0 1 0 0,-2-1 0 0,2 0 0 15,2-1 0-15,3 1 0 0,4-1 144 0,-1 0-144 16,-1-3 0-16,-1 1 0 0,0-1 0 0,1 1 0 16,4-2 0-16,2 1 0 0,3 1 0 0,-5-2 0 15,-5 0 0-15,-3-1 0 0,-3 1 0 0,0 2 0 16,-2 2 0-16,0-1 0 0,0 1 0 0,-4 1 0 16,-5 0 128-16,-3 0-128 0,0 1 176 0,-3 1-176 15,0 0 160-15,-1 1-160 0,0 2 128 0,0 0-128 16,-1 0 0-16,-1 1 128 0,-1-2-128 0,-3 0 0 0,-2 1 0 15,-4-1 128-15,-4 1-128 0,-4-2 0 0,-2 0 128 16,-2 2-128-16,-2-2 0 0,-2 1 128 0,-8-2-128 0,0 0 128 16,0 0-128-16,0 0 128 0,0 0-128 0,0 0 192 15,0 0-192-15,0 0 192 0,0 0-192 0,0 0 0 16,0 0 0-16,0 0 128 16,0 0-832-16,0 0-160 0,0 0-32 0</inkml:trace>
  <inkml:trace contextRef="#ctx0" brushRef="#br0" timeOffset="32182.67">9796 17873 23039 0,'0'0'1024'0,"-5"-7"192"0,0 1-960 0,5 6-256 0,0 0 0 0,-2-8 0 16,2 8 208-16,0 0 0 0,0 0 0 0,0 0 0 15,0 0-80-15,0 0 0 0,0 0-128 0,0 0 192 16,8-2-192-16,-8 2 0 0,9 0 128 0,-9 0-128 16,0 0 256-16,9 5 16 0,-3 1 0 0,0 0 0 15,-2 3-48-15,0 1-16 0,1 1 0 0,-2 2 0 16,-1 2 16-16,2 2 0 0,-2 2 0 0,0 2 0 16,0 0 96-16,0 2 32 15,1 2 0-15,0 3 0 0,0 0-64 0,2 1-16 0,-1 1 0 0,0 1 0 0,0 2 96 16,-1 0 16-16,1 2 0 0,-1-16 0 0,-2 4-144 15,0 4-32-15,1 1 0 0,0 2 0 0,0-1-80 16,1 0-128-16,-1 1 176 0,1 22-176 0,0-13 144 16,1-6-144-16,-2-6 0 0,0-3 144 0,-1-3-144 0,0-1 160 15,0-3-160-15,-1 0 160 0,-1-2-160 0,1-7 160 16,0 1-160-16,-1 0 160 0,0-2-32 0,0 1 0 16,0-1 0-16,-1-2 0 0,0 1-128 0,-3 1 0 15,5-7 0-15,-5 5 0 16,5-5-2112-16,0 0-368 0,0 0-64 0</inkml:trace>
  <inkml:trace contextRef="#ctx0" brushRef="#br0" timeOffset="32776.96">7417 18838 5295 0,'0'0'224'0,"0"0"64"0,0 0-288 0,0 0 0 0,-9 3 0 0,9-3 0 15,-7 2 0-15,7-2 0 0,-7 3 128 0,7-3-128 16,-8 5 0-16,8-5 0 0,0 0 0 0,-6 3 0 16,6-3-128-16,0 0 128 0</inkml:trace>
  <inkml:trace contextRef="#ctx0" brushRef="#br0" timeOffset="33361.33">7300 18919 2751 0,'0'0'128'0,"0"0"16"0,-7 5-144 0,0-1 0 0,7-4 0 0,-8 3 0 0,8-3 2592 0,-8 3 480 16,-1 1 112-16,1-2 16 0,8-2-2096 0,-9 2-400 15,1 0-96-15,1 1-16 0,-3-1-256 0,2-1-48 16,1 0-16-16,-1 0 0 0,0-1 272 0,8 0 48 15,-9 1 16-15,2-1 0 0,7 0 224 0,-8 0 64 16,8 0 0-16,0 0 0 0,-8 0-128 0,8 0 0 16,0 0-16-16,0 0 0 0,0 0-176 0,0 0-16 15,0 0-16-15,0 0 0 0,0 0-224 0,0 0-64 0,14 0 0 16,1 0 0-16,1-1-256 0,3 0 0 0,3-1 0 16,5 0 0-16,2-2 0 0,4 1 0 0,1-1-160 0,4-1 160 15,1 1 0-15,-1-1 0 0,-4 0 0 0,1-1 0 16,0 1 0-16,-14 2 0 0,4-2 0 0,5 1 0 15,3-2 0-15,5 2 0 0,1-1 0 0,2 1 0 16,0-1 0-16,32-5 0 0,-14 0 0 0,-6 2 0 16,0 1 0-16,0 2 0 0,0-1-144 0,1 3 144 15,0 0 0-15,-3-2 0 0,-1 0 0 0,-1-2 0 16,0 0 0-16,2 0 0 0,2 0 0 0,3 2 0 16,2 1 0-16,-2-1 0 0,-2 0 0 0,-4-1 0 15,-3 0 0-15,0-1 0 0,0 0 0 0,0 2 0 16,1 0 0-16,-3 2 0 0,0 0 0 0,-2 0 0 0,-2-2 0 15,0 1 0-15,-3-1 0 0,-2 2 0 0,0 0 0 0,0-1 0 16,1 2 0-16,-1 0 0 0,-1 1 128 0,-1 0-128 16,-2 1 0-16,0 0 0 0,-2 0 128 0,-3 0-128 15,-1-1 0-15,-4 1 0 0,-4 0 128 0,0 0-128 16,-3-2 0-16,-1 0 0 0,-3 2 192 0,-2 0-48 16,1-2-16-16,-1 1 0 0,-9 1 208 0,10 0 48 15,-1-2 0-15,-9 2 0 0,10 0 0 0,-10 0 0 16,10-3 0-16,-10 3 0 0,7-3-240 0,-7 3-144 15,0 0 192-15,8-3-192 0,-8 3 160 0,0 0-160 16,6-5 128-16,-6 5-128 0,0 0 0 0,0 0-304 16,0 0 48-16,0 0 16 15,0 0-2096-15,1-8-416 0</inkml:trace>
  <inkml:trace contextRef="#ctx0" brushRef="#br0" timeOffset="33497.18">9959 18650 28383 0,'0'0'1264'0,"0"0"256"0,0 0-1216 0,0 0-304 0,0 0 0 0,0 0 0 16,0 0 0-16,0 0 0 0,0 0 128 0,0 0-128 31,0 0-336-31,0 0-128 0,0 0-32 0</inkml:trace>
  <inkml:trace contextRef="#ctx0" brushRef="#br0" timeOffset="42357.01">859 4645 14735 0,'0'0'1312'0,"0"0"-1056"16,0 0-256-16,0 0 0 0,2-5 1232 0,-1-1 192 15,-1 6 48-15,-1-4 0 0,1 4-48 0,0 0 0 16,-1-4 0-16,1 4 0 0,0 0-512 0,0 0-96 16,0 0-32-16,0 0 0 0,-5 6-112 0,2 2-32 15,-1 1 0-15,0 2 0 0,1 2-384 0,0 2-64 16,0 3-32-16,0 1 0 0,0 0-160 0,1 2 192 0,0-1-192 0,1 1 192 16,-1 2-64-16,2-2-128 0,0-2 192 0,2-1-64 15,-1 0-128-15,1 0 0 16,1-2 0-16,0-2 128 0,2 0-128 0,-1-2 0 0,2-1 144 0,0-1-144 15,2-3 128-15,1 0-128 16,1-2 160-16,-1-1-160 0,0-2 0 0,4-1-128 16,-5-2-16-16,3 0 0 0,-1-5-1856 0,1-1-368 0</inkml:trace>
  <inkml:trace contextRef="#ctx0" brushRef="#br0" timeOffset="42639.66">1182 4517 7359 0,'-2'-15'656'0,"0"10"-528"0,-2-2-128 0,1 0 0 0,0-1 3456 0,0 1 672 16,-1 2 128-16,0-1 32 0,-1 0-1920 0,0 0-368 16,2 2-80-16,-3 2 0 15,2-1-576-15,4 3-96 0,0 0-32 0,0 0 0 0,-7 3-640 0,3 2-128 16,2 3-16-16,-1 2-16 0,0 2-288 0,1 4-128 16,0 5 128-16,1 6-128 0,-2 2 192 0,2 5-64 15,1 5 0-15,1 2 0 0,0 1 0 0,2 5-128 16,0-1 192-16,2 2-64 0,1 1-128 0,1-2 160 15,-1-2-160-15,1-1 160 0,0-2-32 0,0-3-128 16,-1-1 192-16,-1-2-64 0,1-3 0 0,-2-2 0 16,-2-2 0-16,0-4 0 0,1-2 0 0,0-1-128 0,-3-2 192 0,0-2-64 31,-1 1-480-31,-1-5-96 0,-1-3-32 0,0-2-10544 16,-2-2-2112-16</inkml:trace>
  <inkml:trace contextRef="#ctx0" brushRef="#br0" timeOffset="42795.8">1031 5110 28559 0,'-2'-15'1264'0,"2"9"272"0,2-2-1232 0,3-1-304 0,0-1 0 0,4 0 0 16,2-1 704-16,2-1 64 0,3-1 32 0,0 2 0 15,2-1-448-15,2 0-96 0,-3-1 0 0,4 1-16 16,2 1-64-16,-1 0-16 0,-1 0 0 0,0 0 0 16,1-2-928-16,-1 1-192 0,-1 0-48 15,-2 1-12608-15</inkml:trace>
  <inkml:trace contextRef="#ctx0" brushRef="#br0" timeOffset="43077.59">873 4324 20271 0,'-20'-14'1792'0,"13"8"-1424"16,-1 1-368-16,1 0 0 0,2 2 2496 0,-3 0 448 15,-1 0 64-15,2 1 32 0,7 2-2128 0,0 0-416 16,-6 2-96-16,6-2-16 0,0 0-384 0,2 6 0 15,3 1 0-15,1-1 0 0,2 1 0 0,1-2-176 16,2 0 16-16,2-2 0 0,2-3 160 0,1-1 128 16,-1-1-128-16,1-3 176 0,-4-3 144 0,-1-1 48 15,-1-1 0-15,-3-1 0 0,-2-2 416 0,-3-2 96 16,-3 1 16-16,-3 0 0 0,-1-2 176 0,-3 2 32 16,-2 2 16-16,-2 2 0 0,-1 1-32 0,-1 4 0 0,-3 3 0 0,3 3 0 15,1 4-704-15,1 4-128 16,-3 3-48-16,3 4 0 0,3 1-464 0,3 3-112 15,0 3-16-15,4 2 0 16,3 2-2576-16,3-1-528 0</inkml:trace>
  <inkml:trace contextRef="#ctx0" brushRef="#br0" timeOffset="44110.96">2347 4287 11967 0,'0'0'1072'0,"-1"-5"-864"15,0-1-208-15,1-1 0 0,0 1 1504 0,0 0 256 16,1-1 48-16,-1 0 16 0,0 1 480 0,0 1 80 15,0 0 32-15,0 5 0 0,1-4-608 0,-1 4-112 16,0 0-32-16,0 0 0 0,0 0-640 0,0 0-144 16,0 0-32-16,0 0 0 0,-1 10-224 0,0 2-48 15,-1 3-16-15,0 4 0 0,-1 2-240 0,2 3-64 16,1 1 0-16,-1 3 0 0,0 2-96 0,1-1-32 16,0 1 0-16,1 0 0 0,0-1-128 0,1 1 0 15,1-2 0-15,-1-2 0 0,0-2 128 0,1-1-128 16,1-1 0-16,-1-1 128 0,1-1-128 0,2-2 0 0,-4-1 144 0,1-1-144 15,1-3-192-15,-1-2-128 0,-1-1 0 16,0-1-16 0,-1-3-2000-16,-1-6-400 0,0 0-80 0</inkml:trace>
  <inkml:trace contextRef="#ctx0" brushRef="#br0" timeOffset="44361.89">2246 4279 28559 0,'-8'-24'2544'0,"7"13"-2032"0,-1-2-512 0,2-3 0 0,2 0 416 0,0 0-16 32,5 1 0-32,2-2 0 0,4 0 320 0,1 1 64 0,4 3 16 0,3 2 0 0,2 2-16 0,3 3 0 15,3 0 0-15,-2 3 0 0,0 2-224 0,-1 2-48 16,1 2-16-16,-4 4 0 0,-2 2-256 0,-2 2-48 16,0 1-16-16,-2 2 0 0,-4 3 32 0,-3 0 16 15,-4 2 0-15,-2 1 0 0,-4 0 64 0,-4-1 16 16,-1 1 0-16,-4-1 0 0,-4-2 0 0,-2 1 0 15,-1 0 0-15,-4-2 0 0,-3 1-48 0,-1-2 0 16,-5-1 0-16,2 2 0 0,-2-3-256 0,2 0 0 16,0 0 0-16,2 2 0 15,1-1-2832-15,2 1-528 0</inkml:trace>
  <inkml:trace contextRef="#ctx0" brushRef="#br0" timeOffset="46166.95">3490 4048 9439 0,'0'0'416'0,"0"0"96"0,0 0-512 0,0 0 0 0,0 0 0 0,0 0 0 0,0 0 1360 0,0 0 176 16,-5-1 48-16,5 1 0 0,-5-2-48 0,5 2 0 15,0 0 0-15,-5-2 0 0,-1-1-272 0,6 3-64 16,-5-1-16-16,0-1 0 0,5 2-112 0,0 0-32 16,-6-1 0-16,6 1 0 0,-6-2-272 0,6 2-48 15,-5 0-16-15,5 0 0 0,-6-2-80 0,6 2-32 16,0 0 0-16,0 0 0 0,0 0-128 0,0 0-16 16,-5-2-16-16,5 2 0 0,0 0-80 0,0 0-16 15,0 0 0-15,0 0 0 0,0 0-16 0,0 0 0 16,0 0 0-16,0 0 0 0,0 0-320 0,0 0 0 15,0 0 0-15,0 0 0 0,0 0 0 0,3 6 0 16,2-2 0-16,2 2 0 0,0-3 0 0,1 2 0 0,3-1 0 16,4 0 0-16,2 0 0 0,2 0 128 0,0 0-128 15,2-1 176-15,3-3-176 0,0 0 192 0,2 4-192 0,2-1 192 16,2-3-192-16,0 1 0 0,1 1 144 0,0-1-144 16,-1-1 0-16,-3 1 128 15,0 1-128-15,-2-2 0 0,-1-2 0 0,-2 2 144 0,-2 2-144 0,-2-1 0 16,-2-2 192-16,-1 0-192 0,-1 0 192 0,-3 1-192 15,-1 0 128-15,-3 0-128 0,0-2 0 0,-7 2 0 0,0 0 128 0,0 0-128 16,0 0 192-16,0 0-192 0,3 5 208 0,-3-5-64 16,0 0-16-16,-1 8 0 0,-2 1 128 0,-3-1 0 15,-1 1 16-15,-3 1 0 0,-2 2-80 0,-3 2-32 16,-2 3 0-16,-3 3 0 0,0 1-160 0,-3 2 192 16,-3 1-192-16,-2 1 192 0,-2 2-64 0,2-1-128 15,0 2 192-15,0-3-64 0,0-1 32 0,3 0 0 16,2-1 0-16,1-1 0 0,2-1 80 0,2-1 16 15,2-1 0-15,2-2 0 0,1 1-64 0,2-3 0 16,2 0 0-16,0-3 0 0,0-1-192 0,1 0 144 16,3-1-144-16,0-2 128 0,0-1-128 0,3-1 0 15,2-6 0-15,0 0 128 0,0 0-128 0,0 0 0 16,0 0 0-16,0 0-176 16,0 0-208-16,0 0-32 0,0 0-16 0,0 0 0 15,0 0-16-15,0 0-16 0,0 0 0 0,5-4-11872 0,0 1-2368 16</inkml:trace>
  <inkml:trace contextRef="#ctx0" brushRef="#br0" timeOffset="48194.43">4509 3603 2751 0,'0'0'256'0,"0"0"-256"0,0-8 0 0,0 0 0 15,0 2 2800-15,0-2 512 16,1-1 96-16,0 1 32 0,0 0-1616 0,1-1-320 0,0 0-64 0,1-1-16 16,-1 0-112-16,1 0-32 0,-1 1 0 0,0 2 0 15,2-1-256-15,-2 1-64 0,0 1-16 0,0 0 0 16,2 2-240-16,-4 4-64 0,2-6 0 0,-2 6 0 16,0 0-16-16,0 0-16 0,0 0 0 0,0 0 0 15,0 0-112-15,0 0-32 0,1 9 0 0,0 2 0 16,0 4-176-16,0 2-32 0,-2 4-16 0,1 4 0 15,-1 4-240-15,1 4 176 0,0 3-176 0,1 2 160 16,0-1-160-16,1 0 0 0,1 1 0 0,0-3 0 0,1-1 0 0,2-1 0 16,-1-3 0-16,1-3 0 0,-2-1 0 0,1-4 0 15,-1-3 0-15,0-1 128 0,1-4-128 0,-2-2 192 16,0-1-192-16,1-3 192 0,-3-2 64 0,-1-6 32 16,0 0 0-16,0 0 0 0,0 0 400 0,0 0 80 15,0 0 0-15,2-11 16 0,0-4-128 0,2-3-16 16,-2-5-16-16,-1-4 0 0,1-1-416 0,1-5-80 15,1-4 0-15,1 0-128 0,2-3 160 0,2 1-160 16,-2-1 128-16,3 4-128 0,0 2 0 0,2 2 0 16,0 2 0-16,-1 4-176 0,0 5 176 0,0 1 0 31,2 1 160-31,-4 3-160 0,0 0 0 0,0 2 0 0,1 1 0 0,-3 2 0 0,1 2-160 0,0 2 160 16,0 1-128-16,-1 1 128 0,1 1-400 0,0 2 0 0,-1 1 0 0,-1 1 0 31,-6 0-2224-31,6 4-432 0,1 3-80 0,-3 0-11872 0</inkml:trace>
  <inkml:trace contextRef="#ctx0" brushRef="#br0" timeOffset="48437.36">4587 3714 23039 0,'0'0'2048'0,"0"0"-1648"16,0 0-400-16,0 0 0 0,0 0 1488 0,0 0 224 15,0 0 32-15,0 0 16 0,0 0-688 0,5 3-144 16,2 0-32-16,3 1 0 0,1 0-144 0,3 1-48 16,4 1 0-16,-1 2 0 0,3-1-128 0,0 1-16 15,1 0-16-15,0 1 0 0,-3-1-288 0,0 2-64 16,0-1-16-16,-2 1 0 0,-1 0-176 0,1 1 0 16,-4-1 0-16,0 0 0 0,-1-3 0 0,-2 1 0 15,-1-1-224-15,-2-1 80 16,0 1-1472-16,-3-1-304 0,0 1-48 0,-3-7-12624 0</inkml:trace>
  <inkml:trace contextRef="#ctx0" brushRef="#br0" timeOffset="48803.7">4418 4375 2751 0,'0'0'256'0,"-11"4"-256"0,2 1 0 0,3-3 0 0,2 0 5136 0,4-2 992 16,-7 2 192-16,7-2 32 0,0 0-3728 0,0 0-768 16,0 0-128-16,0 0-48 0,0 0-528 0,0 0-96 15,7 2-32-15,6-1 0 0,4-2-288 0,-3 0-64 16,3-2-16-16,5-4 0 0,7 0-304 0,6-3-64 15,5-2-16-15,5-3 0 0,4-1-80 0,2-2-32 16,-1 0 0-16,3-1 0 0,2-1-32 0,2 0 0 16,2 0 0-16,-3 3 0 0,-2-1-128 0,-4 3 0 15,-3 1 0-15,-5 3 0 0,-4 2-160 0,-4 1-64 16,-4 3-16-16,-5 1 0 16,-4 3-976-16,-4 1-192 0,-6 0-32 0,-3 3-16 15,-2 4-1968-15,-5 0-400 0,-7 6-80 0,-6 1 0 0</inkml:trace>
  <inkml:trace contextRef="#ctx0" brushRef="#br0" timeOffset="49221.55">4819 4676 15663 0,'0'0'688'0,"0"0"144"0,-2-4-656 0,1-2-176 0,-3 0 0 0,2-1 0 0,0-1 1792 0,0 1 320 16,1-1 64-16,-1 0 0 16,2-1-96-16,2 3-32 0,-2-1 0 0,1 1 0 0,0-1-592 0,-1 7-128 15,2-7-32-15,0 2 0 16,-2 5-544-16,0 0-112 0,0 0-32 0,0 0 0 16,0 0-192-16,0 0-32 0,5 3-16 0,0 5 0 15,-1 2 16-15,1 3 0 0,-2 2 0 0,-1 4 0 0,1 2 0 0,-1 3 16 16,0 3 0-16,0 0 0 0,0 2-240 0,2-1-160 15,-1 2 192-15,1 0-192 0,1-3 128 0,0 0-128 16,2-3 0-16,2-2 0 0,-4-2 144 0,3-3-144 16,1-1 0-16,-1-3 144 0,1-3 208 0,1-3 32 15,0-1 16-15,2-4 0 0,1-1 32 0,3-2 0 16,0-1 0-16,2-4 0 0,1 0-432 0,0-3 0 16,4-1 128-16,-1-1-128 0,0-1 0 0,2 1 128 15,-4-2-128-15,0 1 128 0,-1 1-128 0,-3 1 0 16,-1 1 0-16,-2 1 0 0,-2 3 0 0,-1-1-176 15,0 1 16-15,-4 2 0 16,0 1-1808-16,-6 2-352 0,0 0-80 0,5 4-15328 16</inkml:trace>
  <inkml:trace contextRef="#ctx0" brushRef="#br0" timeOffset="57684.2">3225 5783 26143 0,'-7'-12'576'0,"2"4"112"0,-3 0 16 0,4 3 48 0,0-1-608 0,1 1-144 0,-1-2 0 0,-1 1 0 16,2-1 928-16,0 1 160 0,1 2 16 15,-2 0 16-15,4 4-32 0,0 0-16 0,0 0 0 0,0 0 0 16,0 0-560-16,0 0-96 0,4 6-32 0,1 7 0 16,-1 3-192-16,2 3-32 0,2 3-16 0,-2 3 0 0,1 2-16 0,-1 3 0 15,0 2 0-15,1 0 0 16,-2-1-128-16,1 1 192 0,-2-2-192 0,-1-1 192 15,1-5-192-15,-1-1 128 0,-1-1-128 0,0-2 128 16,0-2-128-16,0-2 160 0,-1-5-160 0,0-1 160 0,-1-10-32 0,0 9-128 16,0-9 192-16,0 0-64 0,0 0 80 0,0 0 16 15,0 0 0-15,0 0 0 0,0 0 80 0,9-9 16 16,-1-1 0-16,2-4 0 0,1-4-160 0,1 0-32 16,0-2 0-16,3-1 0 0,2-1-128 0,0 1 0 15,-2 2 0-15,1 4-176 0,-3 2 176 0,0 4-128 16,0 1 128-16,2 5-128 0,-4 2 128 0,-2 3-192 15,-9-2 192-15,9 5-192 0,0 2 192 0,-1 1 0 16,-4 1 0-16,1 3 0 0,-2 1 0 0,-2 1 0 16,-2 0 0-16,-2 2 128 0,-2-1 16 0,0 2 16 15,-1-1 0-15,-3 0 0 0,-1-1-16 0,-1-1 0 16,0 1 0-16,0-2 0 0,-2 0-16 0,0-3-128 16,1-1 192-16,1-3-64 0,-2 0-128 0,1-3-256 0,1-1 64 0,-1-2 16 31,2-2-1616-31,3-3-336 0,3-6-64 0,3-4-13520 0</inkml:trace>
  <inkml:trace contextRef="#ctx0" brushRef="#br0" timeOffset="58011.99">3573 5894 22111 0,'0'0'1968'0,"0"0"-1584"0,0 0-384 0,4 8 0 0,1-1 880 0,0 2 80 16,-1 1 32-16,0 1 0 0,-1 1-64 0,0 1-16 16,0 0 0-16,1 2 0 15,-1-1-240-15,0 1-48 0,1 1-16 0,0-1 0 16,0 0-352-16,2-1-80 0,-1-2-16 0,2-1 0 15,0-1-160-15,-1-2 160 0,2-3-160 0,0-2 160 16,2 0-160-16,-1-2-144 0,0-5 144 0,2-2-208 0,1-5-128 0,0-4-32 16,2-2 0-16,-2-3 0 0,-1-3 176 0,0-2 48 15,0-3 0-15,-2 1 0 0,-3 1 0 0,0 2 0 16,-3 2 0-16,0 5 0 0,-2 2 464 0,-1 4 112 16,-1 4 16-16,0 1 0 0,1 6 704 0,0 0 160 15,0 0 32-15,0 0 0 0,-3 8-736 0,1 2-144 16,1 2-16-16,1 2-16 0,0 3-272 0,1 0-160 15,1 3 192-15,1-1-192 0,2-2 144 0,-2 1-144 16,2-1 0-16,2 1 144 0,0-1-144 0,1-2 0 16,-1-2 0-16,2-2 0 0,-2-2 0 0,2-1 0 15,2-2 0-15,0-2 0 16,2-3-672-16,1-5-160 0,0-2-48 0,2-4-9792 16,1-4-1952-16</inkml:trace>
  <inkml:trace contextRef="#ctx0" brushRef="#br0" timeOffset="58286.96">4159 5491 29663 0,'-12'-4'1312'0,"6"3"272"0,1 2-1264 0,-2-1-320 15,1 1 0-15,-1 1 0 0,-1 0 448 0,-1 3 48 16,1 0 0-16,0 5 0 0,0 2 304 0,2 3 64 16,-1 0 16-16,0 5 0 0,2 1-560 0,1 2-128 0,0 2 0 0,2 1-16 15,1 1-176-15,1-1 0 0,3 0 144 0,2 0-144 16,0-1 0-16,2-1 0 0,0 0 0 0,2-5 0 15,1-1 128-15,1-2-128 0,0-1 160 0,1-3-160 16,1-1 144-16,1-2-144 0,-1-3 128 0,1-1-128 16,2-2-176-16,0-4-112 0,-2-4-32 0,2-1 0 15,-1-2-384-15,2-5-64 0,0-4-32 0,-4-3 0 16,0-2-1856-16,-2-5-368 0,-3 0-80 0,0-2-16 16,-2-1 1376-16,-2 2 272 0,-2 1 48 0,0 5 16 15,-1 4 448-15,1 3 80 0,-2 4 32 0</inkml:trace>
  <inkml:trace contextRef="#ctx0" brushRef="#br0" timeOffset="59114.6">4372 5363 21183 0,'0'0'1888'16,"0"0"-1504"-16,0 0-384 0,0 0 0 0,0 0 1600 0,0 0 256 0,0 0 64 0,0 0 0 15,0 0-576-15,4 5-96 0,-1 4-32 16,1 3 0-16,1 3-432 0,0 5-80 0,0 2-32 0,0 2 0 16,1 2-352-16,-1 1-64 0,-1 2 0 0,1 2-16 0,-1-1-80 0,0 2-16 15,-2-1 0-15,0 1 0 0,0-2-144 0,0-4 160 16,1-2-160-16,-1-3 160 0,0-2-160 0,1-3 192 16,-2-1-192-16,2-3 192 0,-2-3-48 0,0-4 0 15,-1-5 0-15,0 0 0 0,0 0 128 0,0 0 32 16,4-5 0-16,1-4 0 0,-2-6-48 0,1-2 0 15,2-4 0-15,0-3 0 0,3-5-256 0,0-2-192 16,1-2 16-16,0 3 16 0,-1 0-80 0,-1 3-16 0,0 3 0 0,0 4 0 0,-4 4 256 0,1 3 0 16,-2 2 0-16,-1 4 0 0,-2 3 0 0,0 4 0 15,0 0 0-15,0 0-144 0,-5 5 144 0,-1 3 0 16,-1 2 0-16,0 2 0 0,-1 2 0 0,-1 3 0 16,0 0 0-16,1 2-128 0,-1 1 128 0,1 0 0 15,3-2 0-15,0 0-128 0,1-2 128 0,1 0 0 16,0-3 0-16,2 0 0 0,1-3 0 0,1-1 0 15,2-1 0-15,0-2 0 0,1 0 0 0,2-2 128 16,0-2-128-16,2 1 176 0,1-3-176 0,1 0 128 16,2-2-128-16,1 0 128 0,0-2-128 0,2-2 0 15,0 1 0-15,1-4 0 0,3-1-320 0,0-2-64 16,0-3 0-16,-2-3 0 16,0-1-96-16,-3 0-32 0,-3-3 0 0,0-3 0 15,-1-1-64-15,-1-3 0 0,-3-1-16 0,0-1 0 0,-2 0 304 0,-3 1 64 0,-3 1 16 16,0 2 0-16,-1 2 512 0,-2 3 96 15,0 3 32-15,-1 3 0 16,1 1 576-16,-1 3 112 0,1 1 32 16,-1 4 0-16,1 1-400 0,-1 3-80 0,6 3-16 15,0 0 0-15,0 0-224 0,0 0-48 0,-3 6-16 0,1 3 0 16,1 2-368-16,1 5 0 0,1 2 0 0,1 3 0 16,1 1 0-16,3 3 0 0,0 3 0 0,2 1 0 15,-1-1 0-15,0 0 0 0,4 1 0 0,-1-1 0 0,0-3 0 16,1-1 0-16,-1-2 0 0,1-1 0 0,-1 0 0 0,0-3 0 15,1-3 0-15,0-2 0 16,0-3-592-16,1-3-96 16,0-3-16-16,1-3 0 0,-1-2-640 0,1-4-128 0,2-5-16 0,0-4-16 15,1-5-1936-15,-1-4-384 0</inkml:trace>
  <inkml:trace contextRef="#ctx0" brushRef="#br0" timeOffset="59261.31">5071 5400 23775 0,'0'0'1056'0,"0"0"224"0,0 0-1024 0,0 0-256 15,0 0 0-15,-5 1 0 0,1 2 1408 0,1 2 224 16,-2 0 48-16,3 4 16 0,0 3-640 0,1 1-128 15,0 2-32-15,1-1 0 0,1 2-320 0,0 2-64 16,1-1 0-16,1-1-16 0,2 1-208 0,0-1-32 0,1-1-16 0,1 1 0 16,-1-2-112-16,2-1-128 0,-1-1 176 0,2-2-176 15,1-2 0-15,1-2 0 0,1-1 0 0,0-3 0 32,1-3-960-32,3-3-288 0,-1-5-64 0</inkml:trace>
  <inkml:trace contextRef="#ctx0" brushRef="#br0" timeOffset="59402.44">5248 5184 14735 0,'-31'-13'1312'0,"17"8"-1056"16,-4-1-256-16,1 1 0 0,0-1 4864 0,1 1 928 16,0 1 176-16,2 2 48 0,3 0-4816 0,1 1-960 15,2 0-240-15,3 2 0 0,5-1 0 0,0 0 0 16,0 0-192-16,0 8 192 16,2 0-1856-16,3 3-272 0,3 1-48 0,1 2-11664 15</inkml:trace>
  <inkml:trace contextRef="#ctx0" brushRef="#br0" timeOffset="60164.48">5362 5526 2751 0,'0'0'256'0,"-3"5"-256"15,-1-1 0-15,-1 2 0 0,2-1 5696 0,0 1 1088 0,3-6 208 0,0 0 48 16,0 0-4272-16,0 0-848 16,0 0-192-16,0 0-16 0,0 0-544 0,0 0-96 15,0 0-32-15,-3-5 0 0,2-1-464 0,3-2-80 16,3-2-32-16,1-1 0 0,1-3-464 0,0-2 128 0,0 0-128 0,1-1 0 15,1 1 0-15,1 2 0 0,0 3 0 0,0 1 0 16,-1 2-128-16,1 3 128 16,0 1-192-16,1 3 192 0,-1 2-256 0,1 3 48 15,-1-2 16-15,1 3 0 0,1 1 192 0,0 0-176 0,0 0 176 0,2-1-160 16,0 2 160-16,0-4 0 0,-1-1 0 0,1 0 0 16,-1-4 0-16,1 0 0 0,0-1 0 0,1-3 128 0,-2-1-128 0,-1-3 0 15,-2 0 0-15,-1-3 128 0,-1-3-128 0,-1 0 176 16,-1-3-176-16,-2-1 192 0,-2-1-192 0,-1 1 0 15,-1 0 0-15,-2 2 0 0,-2 3 0 0,-1 3 160 16,1 2-160-16,-2 2 160 0,0 4 160 0,-2 1 48 16,0 3 0-16,1 3 0 0,-1 1-368 0,1 4 0 15,1 2 0-15,-1 2 0 0,1 2-160 16,0 1 0-16,2 1 0 0,3 0 0 0,1 1 160 0,1-2-128 16,3 1 128-16,0-3-128 0,2-1 128 0,2-1-208 15,-1-2 80-15,2-3 128 0,1-1-224 0,0-3 80 16,0-2 16-16,0-2 0 0,0-2 128 0,0-1-128 15,-1-4 128-15,1-2-128 0,0-2 128 0,-1-1 224 16,0-2-48-16,-1 0-16 0,-2-1 32 0,0 2 16 16,-1 1 0-16,0 1 0 0,-2 2 176 0,-1 2 16 0,-1 2 16 15,0 3 0-15,-1 4 144 0,0 0 16 16,0 0 16-16,0 0 0 0,0 0-240 0,-1 8-48 16,1 2-16-16,0 3 0 0,0 4-288 0,0 4 0 0,0 3 0 0,0 5 0 15,0 3-144-15,-1 3 144 16,-1 4-128-16,1 4 128 0,0 2 0 0,0 4-128 15,1 0 128-15,0 3 0 0,1 0 0 0,1-1 0 16,0 1 0-16,1-1-128 0,1-3 128 0,0-1 0 0,2-2 0 16,0-2 0-16,1-1 0 0,0-3 0 0,0-3 0 15,0-1 0-15,-2-3 0 0,0-4 0 0,-2-4 0 0,-1-4 0 16,-1-4 144-16,-1-3-144 16,-1-3 192-16,-1-2-192 0,-3-2 288 0,-1-2-48 0,-2-3-16 0,-1-3 0 0,-2-4-32 15,-2-3 0-15,-1-3 0 0,-3-2 0 0,-1-5-48 0,-3-2-16 31,-1-2 0-31,1-3 0 0,0-3 0 0,3 0-128 0,4-2 192 0,4 1-64 0,4 1 48 16,4 1 0-16,7-2 0 0,5 0 0 16,4 1-176-16,5 0-192 0,3 1 32 0,5 0 16 15,4 1-64-15,4 1-16 0,3 3 0 0,0 3 0 16,2 4-336 0,-1 3-64-16,0 3-16 0,-3 1 0 15,-2 2-1744-15,-3 2-368 0,-3 2-64 0</inkml:trace>
  <inkml:trace contextRef="#ctx0" brushRef="#br0" timeOffset="61611.44">818 8360 11055 0,'0'0'976'0,"0"0"-784"15,-2-9-192-15,0 0 0 0,-2 1 1504 0,2-1 256 0,1 0 48 0,-1 1 16 16,0 0 32-16,1-1 0 0,-1 1 0 0,1 0 0 15,-1 2-192-15,2 6-16 0,-1-7-16 0,1 7 0 0,0 0-656 0,0 0-128 16,0 0-16-16,0 0-16 16,0 0-240-16,0 0-64 0,0 0 0 0,0 0 0 15,8 9-160-15,-3 4-32 0,0 5-16 0,-2 4 0 16,4 3-304-16,0 6 160 0,1 4-160 0,1 4 128 0,-3 1-128 0,2 3 0 16,1 0 0-16,1-1 128 0,-1 0-128 0,0-3 0 15,1-1 144-15,0-4-144 0,1-3 0 0,-1-2 0 0,0-2 0 16,-2-3 128-1,-3-2-128-15,0-2 144 0,-1-4-144 0,3-2 160 16,-4-4-160-16,0-3 0 0,-3-7 144 0,0 0-144 16,0 0 128-16,0 0-128 0,0 0 128 0,0 0-128 0,0 0 0 0,-10-8 0 15,0-2 0-15,-1-4 0 0,-1-5-240 0,-1-4 48 16,0-4 0-16,-1-5 0 0,-2-4 192 0,1-3 0 0,1-3 0 0,1-1 0 16,1-2 0-16,1 1 128 0,-1 1 16 0,5 3 0 15,2 0 48-15,2 3 16 0,1-1 0 0,2 5 0 16,3 4-48-16,2 2-16 0,3 2 0 0,1 3 0 15,3 1 48-15,3 3 16 0,2 2 0 0,3 2 0 16,2 0-80-16,-1 4-128 0,-2 3 176 0,2 2-176 0,0 2 128 0,-1 3-128 16,-2 3 0-16,-1 5 0 0,0 2 128 0,-2 4-128 15,-1 4 192-15,-1 2-192 0,-4 2 0 0,-2 6 0 16,-3 6 0-16,-1 3 0 0,-6 0 0 0,-3 2 0 16,-3-2 0-16,-1-3 0 0,-3-1 0 0,-2-4 0 15,-3-3 0-15,-1-3 0 0,-1-3 208 0,2-4-64 16,-1 0-16-16,0-3 0 0,1-2 16 0,-1-2 0 15,4-1 0-15,0-3 0 0,3-1-144 0,1-1 0 16,1-2 0-16,3 0-176 16,7-1-1520-16,0 0-304 0,0 0-64 0</inkml:trace>
  <inkml:trace contextRef="#ctx0" brushRef="#br0" timeOffset="62316.07">2256 7854 15663 0,'-2'-12'688'0,"2"8"144"0,0 0-656 0,0 0-176 16,0 2 0-16,-1-2 0 0,1 4 3008 0,0 0 576 16,-2-1 128-16,2 1 0 0,-4 1-2432 0,-1 4-512 15,-3-1-80-15,-3 7-32 0,-1 2-336 0,-4 4-64 16,-3 2 0-16,4-3-16 16,-1 6-240-16,-4 3 128 0,-2 4-128 0,-14 14 0 15,2-2 128-15,-1-3-128 0,1-3 0 0,1-4 144 16,4-5 16-16,1-1 0 0,3-1 0 0,2-2 0 0,1-1 400 0,2-1 80 15,1-2 0-15,4-1 16 16,-1-3-96-16,3-1-32 0,2-1 0 0,2 0 0 0,2 1-272 16,2-2-48-16,2-3-16 0,2 0 0 15,1-8-192-15,-1 9 0 0,1-9 128 0,3 9-128 0,-3-9 0 0,8 8 0 16,1 0 0-16,-3-3 0 0,1-1 0 0,2-1 0 0,1 3 0 0,3-2 0 16,2 1 144-16,3 0-144 0,4 1 128 0,1-1-128 15,2 1 240-15,4-1-48 0,3-1 0 0,2 3 0 0,1-1-48 0,2-1-16 16,-1 1 0-16,-2-1 0 0,2 2-128 15,0-1 192-15,1 1-192 0,-1-1 192 16,-1 0-64-16,-2-1-128 0,-2 1 192 0,-1-2-64 0,-4 2-128 0,-3-2 192 16,-2 1-192-16,-5-2 192 0,-1 0-64 0,-3 1 0 15,-2-1 0-15,-1 1 0 0,-4 0 16 0,-5-4 0 16,0 0 0-16,4 4 0 0,-4-4-16 0,0 0-128 16,0 0 192-16,0 0-64 15,0 0-432-15,0 0-80 0,0 0-32 0,0 0 0 16,0 0-2656-16,0 0-544 0</inkml:trace>
  <inkml:trace contextRef="#ctx0" brushRef="#br0" timeOffset="62915.82">3177 7387 25791 0,'-9'-16'1152'0,"7"10"224"0,-2 0-1104 0,2-2-272 16,0 2 0-16,1-1 0 0,0 3 1280 0,0-1 192 31,1 1 32-31,0 4 16 0,0 0-576 0,0 0-112 0,0 0-32 0,5 7 0 0,-1 1-352 0,2 3-80 15,1 5-16-15,0 4 0 0,2 3-160 0,1 3-48 16,0 4 0-16,0 2 0 16,0 1-144-16,0 3 0 15,-1 1 144-15,2 2-144 0,-2-2 128 0,1 0-128 0,0-2 160 16,0-3-160-16,-1-3 0 0,0-1 128 0,0-3-128 0,-1-3 0 16,-2-2 128-16,-1-4-128 0,0-1 176 0,-1-4-176 15,0-5 256-15,0 1-48 0,-4-7-16 0,0 0 0 0,0 0 192 0,0 0 48 16,0 0 0-16,3-6 0 15,-1-2 112-15,0-6 32 0,-2-2 0 0,0-4 0 16,-1-3-336-16,0-3-64 0,-1-3-16 0,1-2 0 0,2-1-160 0,1 0 0 16,0 1 0-16,3-1 0 15,1 0 0-15,3 3 0 0,-2 1-160 0,2 2 160 0,-1 3-160 0,1 2 160 16,0-1-160-16,1 4 160 0,0 1-160 0,1 3 160 16,-1 2-160-16,1 2 160 15,-1 0-688-15,1 3-32 0,0 2-16 0,-3 1-10912 16,0 3-2192-16</inkml:trace>
  <inkml:trace contextRef="#ctx0" brushRef="#br0" timeOffset="63130.6">3300 7754 34895 0,'0'0'1536'0,"0"0"336"0,10 1-1488 0,1 0-384 15,1 1 0-15,3 1 0 0,3-1 288 0,2 1-16 16,0 1 0-16,4 2 0 0,0-1 448 0,1 3 96 15,0 0 16-15,1 2 0 0,-1 0-480 0,0 0-96 16,-2-1 0-16,-1 1-16 0,0 0-240 0,-1 0 0 16,-1 0 128-16,-2-1-128 15,-2-1-688-15,-3-1-176 0,-1 1-32 0,-1-3-16 16,-3-1-2752-16,-2-2-560 0</inkml:trace>
  <inkml:trace contextRef="#ctx0" brushRef="#br0" timeOffset="63536.84">4081 7085 26719 0,'0'-8'2368'0,"2"0"-1888"15,1-1-480-15,1 0 0 0,0-1 528 0,0 0 16 16,1 0 0-16,-1 2 0 16,1 1 720-16,-1 1 144 0,-1 2 16 0,-3 4 16 15,0 0-416-15,0 0-96 0,0 0-16 0,5 3 0 16,-2 5-384-16,-1 2-80 0,0 2 0 0,-2 6-16 0,-2 5-304 0,-2 5-128 16,-2 5 128-16,-1 8-128 0,-3 5 176 0,-2 7-48 15,-3 5-128-15,-1 6 192 0,-3 5-192 0,0 4 128 16,-2 0-128-16,2-1 0 0,-1 1 128 0,1-2-128 15,2-1 0-15,-1-5 0 0,0-4 128 0,4-1-128 16,1-7 0-16,2-2 0 0,1-4 128 0,3-3-128 16,1-4 0-16,0-4 144 0,1-2-144 0,3-4 0 0,-2-4 0 0,3-2 128 15,1-2-128-15,2-5-144 16,1-1 144-16,0-3-208 16,0-1-2032-16,3-4-384 0,0-4-96 0</inkml:trace>
  <inkml:trace contextRef="#ctx0" brushRef="#br0" timeOffset="63880.68">4284 7774 30463 0,'0'0'1344'0,"0"-6"288"0,0 1-1312 0,0 5-320 0,0 0 0 0,0 0 0 0,0 0 320 0,0 0-16 31,0 0 0-31,0 0 0 0,0 6 464 0,0 4 112 15,-3 2 16-15,1 5 0 0,0 4-640 0,-1 3-128 16,0 3-128-16,0 4 176 0,-2 1-176 0,1 0 0 16,0 1 144-16,0 0-144 0,1 0 0 0,1-1 128 15,2-2-128-15,0-4 0 0,1-2 0 0,0-1 0 16,0-2 0-16,1-3 0 0,4-4 320 0,-1-3 0 16,1-1 0-16,0-3 0 0,2-3 352 0,1-1 64 15,1 0 16-15,2-3 0 0,1-4-160 0,2 0-16 16,3-4-16-16,3-1 0 0,3-2-384 0,1-1-176 0,0 0 160 0,0-1-160 15,1 0 128-15,1 1-128 16,-1 0 0-16,-1 1 144 0,2 1-144 0,-3 2 0 16,-1 0 0-16,-4 3 0 0,-4 0 0 0,-2 2 0 15,-2 2-128-15,-1 0 128 0,-2 1-720 0,-1 0-80 0,-7 0-16 0,0 0 0 16,0 0-2720-16,0 0-560 0</inkml:trace>
  <inkml:trace contextRef="#ctx0" brushRef="#br0" timeOffset="72739.81">2398 9529 23951 0,'0'0'1056'0,"0"-9"224"0,-1-3-1024 0,0 3-256 15,1 0 0-15,0 0 0 0,0 0 1216 0,0 1 192 0,0 8 48 0,-3-8 0 16,-1-1-272-16,0 2-48 16,-2 2-16-16,1 0 0 0,-1 1-480 0,-1 1-80 0,-1 0-32 0,-1 3 0 15,0 2-160-15,-1 1-48 0,-1 2 0 0,-1 5 0 16,-1 4-320-16,-1 1-160 0,-1 0 16 0,2 3 0 16,0 1 16-16,1-1 0 0,2 0 0 0,2 1 0 15,5-2 128-15,-2 1-192 0,3-3 192 0,2 1-192 16,2-2 192-16,3-2-192 0,1 0 192 0,3-2-192 0,2-2 64 0,2-2 0 15,3 0 0-15,0-1 0 0,2 0 128 16,3-1-160-16,1-1 160 0,3 1-160 0,2-4 160 0,0 0 0 16,-1 0 0-16,0 2 0 0,-3 0 0 0,-1 1 0 15,-3 2 0-15,-2 1 128 0,-3 1-128 0,-1 2 144 16,-4 2-144-16,-3 0 160 0,-2 0 80 0,-3 2 16 16,-2 1 0-16,-3 2 0 0,-5-1 128 0,-2 3 16 15,-3 2 16-15,-3-1 0 0,-2 1-96 0,-6 0 0 16,-1-1-16-16,-2-2 0 0,1-1-128 0,2-3-32 15,2-2 0-15,2-2 0 0,2-2-144 0,4-3 0 16,4-3 0-16,3-2 0 16,2-4-1344-16,4-2-288 0,4-6-64 0,6-6-13648 0</inkml:trace>
  <inkml:trace contextRef="#ctx0" brushRef="#br0" timeOffset="72927.78">2711 9367 26719 0,'0'0'1184'0,"0"0"240"0,0 0-1136 0,0 0-288 0,0 0 0 0,0 0 0 15,0 0 1888-15,0 0 320 0,7 2 64 0,-2 2 16 16,0 4-1312-16,0 3-256 0,2 4-48 0,-2 4-16 16,3 3-464-16,0 2-192 0,-1 3 176 0,3 2-176 15,1 0 0-15,0 2 0 0,0 1 0 0,6 14 0 16,-3-8 0-16,0-4 0 0,2-5 0 0,-4-4 0 16,-1-2-784-1,0-4-112-15,1-2 0 0,-2-4-14848 0</inkml:trace>
  <inkml:trace contextRef="#ctx0" brushRef="#br0" timeOffset="73350.19">2658 9752 36447 0,'-9'-7'1616'0,"9"7"336"0,-4-5-1568 0,4 5-384 32,0-8 0-32,0 8 0 15,6-5-304-15,3 0-144 0,3-2-16 0,5 0-16 0,5-2 320 0,7-2 160 0,5-2-160 0,22-7 160 0,-3 1-128 0,-5 0 128 0,-3 0 0 0,-15 5-144 31,1-1-224-31,1-1-32 0,1-1-16 0,-2-1 0 16,-3 0-704-16,-3-1-144 0,-4 2-16 0,-3 3-16 0,-5 2 784 0,-4 1 144 16,-5 2 48-16,-3 3 0 0,-2 0 960 0,-3 3 208 15,-4 2 48-15,-2 1 0 0,-3 2 128 0,-2 5 16 0,-3 1 16 0,1 4 0 16,-2 2-624-16,-8 9-128 0,5 0-32 0,3 0 0 16,4 0-80-16,3 0 0 15,2 0-16-15,5-1 0 0,2-2-176 0,1-2 0 16,4-3 0-16,2-2 0 0,4-2 0 0,0-2 0 15,2-2 0-15,-1-4 0 0,1-1 0 0,2-1 0 0,1-4 0 0,2-2 128 16,1-4 16-16,1-2 0 16,-1-2 0-16,0-3 0 0,-2 0 48 0,0-1 0 0,-1 0 0 0,-2-1 0 0,-2 1 0 0,-1 2 0 15,-2 2 0-15,0 2 0 0,-3 2 96 0,1 2 32 16,-4 7 0-16,0 0 0 0,0 0 0 0,0 0 0 16,0 0 0-16,4 6 0 0,1 1-320 0,2 1 0 15,-3 0 128-15,2 2-128 0,1 0 0 0,0 0 0 16,2-1 0-16,-1-1 0 0,3 0-176 0,0 0 16 15,1-2 0-15,0 0 0 16,1-3-1440-16,-2-2-272 0,1-2-64 0,5-3-8560 16,-2-3-1696-16</inkml:trace>
  <inkml:trace contextRef="#ctx0" brushRef="#br0" timeOffset="73773.81">3515 9111 15663 0,'-5'-11'1392'0,"-1"-2"-1120"0,0 1-272 0,-1 1 0 15,-1 0 3856-15,1 1 720 16,0 2 144-16,2 2 16 0,0 0-2384 0,5 6-496 15,0 0-80-15,0 0-32 0,0 0-1168 0,-2 11-224 16,2 4-48-16,2 2-16 0,3 3-288 0,0 5-144 0,2 5 16 16,4 18 0-16,0-1 128 0,-1-2-160 0,1-1 160 0,-4-15-160 15,0 3 160-15,1 1 0 16,-2-1 0-16,1-2 0 0,-1-3 0 0,0-1 144 16,-1-3-144-16,1-3 0 0,-2-4 176 0,0-3-176 0,-2-3 160 0,0-2-160 15,-1-1 272-15,-1-7-32 0,0 0-16 0,0 0 0 16,-1-5 160-16,0-1 16 0,0-5 16 0,0-1 0 15,0-4 48-15,1-1 16 0,1-3 0 0,1-1 0 16,1-1-352-16,3 1-128 0,-1 0 0 0,4 2 0 0,1 2 0 16,1 1 0-16,1 4 0 0,1 2 0 15,0 3-192-15,3 1 64 0,0 2 128 0,2 3-208 16,0 1 208-16,-2 3-176 0,-1 2 176 0,1 3-160 16,-2 1 160-16,-1 1 0 0,1 0 0 0,-6 2-128 15,1 2 128-15,-3 2 0 0,-3-1 0 16,-1 0 0-16,-3 2 0 0,-2-1 0 0,-2 0 128 0,-1-2-128 0,-3 0 128 0,-2 1-128 15,-4-2 160-15,-3 0-160 0,-1-1 192 0,-1 0-48 32,0-1-16-32,-1-1 0 0,0-2-272 0,1-2-64 0,1 0-16 0,3-3 0 15,1-2-1440-15,3-1-304 0,2-1-48 0,3-2-9568 16,2-3-1904-16</inkml:trace>
  <inkml:trace contextRef="#ctx0" brushRef="#br0" timeOffset="74039.11">3933 9474 22111 0,'0'0'976'0,"7"-5"208"0,1-2-944 0,-1 0-240 16,3-2 0-16,0-1 0 0,1-1 2224 0,-1-1 400 31,0-1 64-31,0-2 32 0,0 0-1328 0,0-2-272 0,0 0-48 0,-1 0-16 0,-1 1-544 0,0-1-96 0,-2 1-32 0,0 0 0 16,-3 2-144-16,1 1-48 16,-3 2 0-16,0 2 0 0,-1 2 64 0,0 7 0 15,0 0 0-15,0 0 0 0,-4 0 48 0,-2 5 16 0,-1 3 0 0,1 3 0 16,-1 2-320-16,0 2-192 0,1 3 16 0,0 3 16 15,1 0 160-15,0-1 0 0,2 1-144 0,1 1 144 16,1-1 0-16,2-1-144 0,0-2 144 0,1-2 0 31,2-2 0-31,0 0-128 0,3-3 128 0,0-2 0 0,2-1 0 0,1-1 0 0,2-2 0 0,1-1 0 0,0-1 0 0,2-3-128 16,2-4 128-16,2-2 0 16,1-3-1808-1,2-3-256-15,3-2-48 0</inkml:trace>
  <inkml:trace contextRef="#ctx0" brushRef="#br0" timeOffset="74446.55">3994 8964 24879 0,'-1'-6'2208'16,"-1"0"-1760"-16,-4-1-448 0,3 0 0 0,2-1 1168 0,-2 0 160 0,0 0 16 0,1 2 16 15,1 0 144-15,1 6 32 0,-2-5 0 0,2 5 0 0,0 0-832 0,0 0-176 16,0 0-16-16,2 8-16 16,0 3-368-16,2 4-128 0,1 5 0 0,0 3 144 15,1 2-144-15,-1 5 192 0,1 2-192 0,-1 3 192 0,1 2-48 0,-1 2 0 16,-1 0 0-16,0 1 0 0,0-1-144 0,1-1 192 16,-1-1-192-16,1 0 192 0,0-3-192 0,1-3 160 15,-1-4-160-15,2-1 160 0,-1-3-160 0,2-2 0 16,0-4 0-16,-1-1 0 15,1-4-1936-15,1-4-368 16,0-2-80-16</inkml:trace>
  <inkml:trace contextRef="#ctx0" brushRef="#br0" timeOffset="74807.7">4379 9365 29487 0,'0'0'2624'0,"0"0"-2112"0,0 0-512 0,0 0 0 15,0 0 496-15,6-4-16 16,0-3 0-16,1 0 0 0,-1-3 528 0,2 0 96 16,1 0 32-16,1-1 0 0,-2-1-752 0,2 0-128 15,-1-1-48-15,-1-2 0 0,-2-1-16 0,0-1 0 0,-2-1 0 16,0 1 0-16,-3 1 32 0,0 0 0 0,-1 1 0 0,-1 3 0 16,-3 1-32-16,1 2-16 15,-1 2 0-15,-2 3 0 0,0 3 80 0,-2 2 32 0,-2 3 0 0,-1 2 0 16,1 4-288-16,-1 3 0 0,0 3 0 0,0 4 0 15,1 4 0-15,-1 2-144 0,1-1 16 0,1 0 0 16,1 1 128-16,1-2 0 0,3-1 0 0,1-2 0 16,1-2 0-16,3-1 0 0,3 1 0 0,1-3 0 0,3-2 0 15,1-2 0-15,2-1 0 0,1-2 0 0,2-4 176 16,3-1-48-16,1-1 0 0,4-3 0 16,-2-4-128-16,2-2 0 0,3-5 0 0,3-3 0 15,-1-2-1408-15,4-2-304 0,1-5-64 0,2-4-13904 0</inkml:trace>
  <inkml:trace contextRef="#ctx0" brushRef="#br0" timeOffset="75059.22">4624 8789 11055 0,'-10'-15'976'0,"7"6"-784"16,0-2-192-16,0-1 0 0,2-1 3920 0,1-1 752 15,0 1 128-15,3 0 48 0,0 1-3056 0,1 0-624 0,2 0-112 0,0 1-32 16,2 1 176-16,1 0 16 0,0 2 16 0,-1 3 0 15,2 1-336-15,1 2-80 0,-2 1-16 0,2 2 0 16,1 5-368-16,1 0-80 0,4 4-16 0,-2 3 0 16,0 3-80-16,0 4 0 0,0 4-16 0,1 4 0 15,-2 5-48-15,2 6-16 0,-2 4 0 16,0 5 0-16,-2 6-176 0,-2 4 160 0,-3 2-160 0,-2 0 160 0,0 2-32 16,-1-1-128-16,-3 1 192 0,-1-1-64 0,-1-3-128 0,-3 0-176 15,-3 1 48-15,-1-3 0 16,-3-1-1648-16,-4-1-320 0,-5-1-64 0</inkml:trace>
  <inkml:trace contextRef="#ctx0" brushRef="#br0" timeOffset="75607.19">1959 9385 16575 0,'-6'-12'736'0,"1"2"160"0,-3-3-720 0,-2 1-176 0,-1 1 0 0,1 1 0 16,0-1 2544-16,1 2 464 0,-1 3 112 0,1 0 16 0,-2 1-1488 0,2 2-304 16,0 5-48-16,0 2-16 0,0 1-704 0,0 5-160 15,0 5-32-15,0 3 0 0,-1 5-384 0,1 7 0 16,1 3 0-16,1 9-176 0,0 7 176 0,1 8 0 15,0 4 0-15,4 7 0 0,-2 7 0 0,4 1 0 16,1 0 0-16,3 0 0 0,4-2 0 0,2-3-128 16,2 0 128-16,-1-25 0 0,3 2 0 0,3 2 0 15,3-1 0-15,4 0 0 0,1-3 0 0,4-2 176 16,3-2-176-16,2-4 192 0,-1-3 48 0,1-2 16 16,1-3 0-16,2-4 0 0,2-3-32 0,0-3 0 15,2-4 0-15,-1-4 0 0,2-3 96 0,-3-3 0 16,-1-4 16-16,-5-3 0 0,-4-2-80 0,-3-1-32 15,-4-2 0-15,-4-1 0 0,-1 0-96 0,-5-1-128 16,-3-1 176-16,-2 2-176 0,0 1-160 0,-3 1-144 16,-1-1-16-16,-3 6-16 15,0 0-2368-15,0 0-480 0</inkml:trace>
  <inkml:trace contextRef="#ctx0" brushRef="#br0" timeOffset="93639.14">14562 11476 4607 0,'0'0'400'0,"1"-7"-400"16,-1 7 0-16,-1-8 0 0,-2 1 1552 0,3 7 240 0,-2-7 32 0,0 1 16 16,2 6-560-16,-3-5-96 15,3 5-32-15,0 0 0 0,0 0-736 0,0 0-160 16,0 0-16-16,0 0-16 0,-4-5-224 0,4 5 0 15,0 0 0-15,0 0 0 0,0 0 0 0,0 0 0 0,0 0-128 0,0 0 128 16,0 0 0-16,0 0 0 0,-2-2 0 0,2 2 0 16,0 0 0-16,-2-2 144 0,1-2-144 0,0 0 128 15,1-1-400-15,0-2-96 0,-2-8-16 0,6-3-6464 16</inkml:trace>
  <inkml:trace contextRef="#ctx0" brushRef="#br0" timeOffset="97577.2">15503 11438 2751 0,'0'0'256'0,"0"0"-256"16,0 0 0-16,0 0 0 0,0 0 1248 0,0 0 208 16,0 0 32-16,0 0 16 0,0 0-976 0,0 0-192 15,11 4-32-15,-2 0-16 0,0-2 80 0,1 0 16 16,1-2 0-16,2 1 0 0,0 0 64 0,3-1 32 0,-1-1 0 0,0 0 0 16,0 0-160-16,-2 0-48 0,0 1 0 0,-2-1 0 15,-1 0-48-15,-10 1-16 0,0 0 0 0,0 0 0 16,0 0 160-16,0 0 16 0,0 0 16 0,-8-3 0 15,-3 3 48-15,-2-2 16 0,-3-1 0 0,-4 1 0 16,-2 1-320-16,-1-3-144 0,0 2 128 0,1 0-128 16,1 1 192-16,2 0-64 0,2-1 0 0,3 0 0 15,2 2 224-15,4 0 32 0,8 0 16 0,0 0 0 16,0 0-128-16,0 0-16 0,0 0-16 0,0 0 0 0,0 0-240 16,12 3 0-16,3-3 0 0,2 0 0 0,3 0 0 15,3-1 0-15,1-1 0 0,3 1 0 0,0 0 128 0,1 0-128 16,-1 0 0-16,-1 1 144 0,-4 2-144 0,-4 0 0 15,-1 2 0-15,-2 0-6016 16,-3 2-1216-16</inkml:trace>
  <inkml:trace contextRef="#ctx0" brushRef="#br0" timeOffset="99173.45">9821 17816 2751 0,'0'0'256'0,"0"0"-256"0,-7-1 0 0,7 1 0 16,0 0 1552-16,0 0 272 0,0 0 48 0,0 0 16 16,0 0-1440-16,0 0-304 0,0 0-144 0,0 0 160 15,5 5-160-15,3 0 0 0,2-2 0 0,2 0 0 16,1-3 128-16,3 0 0 0,0 0 0 0,3-1 0 16,0 0 208-16,0 0 48 0,2 1 0 0,-1 0 0 15,1 0 0-15,-2 0 0 0,-1 1 0 0,2-1 0 16,0 0-256-16,-2 0-128 0,-3 1 128 0,-1 0-128 15,0-2 0-15,-3 0 128 0,-3 0-128 0,-8 1 0 16,0 0 192-16,0 0-48 0,0 0 0 0,0 0 0 16,0 0 304-16,-3-8 64 0,-5 4 16 0,-2 0 0 15,-4 1-208-15,-2 1-32 0,-4-1-16 0,-2 0 0 16,-1 2-272-16,-3 1 0 0,0 0 128 0,1 3-128 16,-2-1 160-16,3 0-32 0,1 2 0 0,1 0 0 0,2-1 112 0,3-1 16 15,0 0 0-15,2 1 0 0,-1-1 64 0,4 0 32 16,5-1 0-16,7-1 0 0,-9 2 32 0,9-2 16 15,0 0 0-15,0 0 0 0,0 0-240 0,0 0-160 16,10 2 192-16,1 1-192 0,1-2 240 0,1-1-64 16,1-2-16-16,3-1 0 0,0 1-160 0,2-1 192 15,0 0-192-15,2-1 192 0,0 0-64 0,1 1 0 16,-2-1 0-16,1 1 0 0,-2 1-128 0,-2 1 0 16,-2 0 0-16,-2-1 0 0,0 1 160 0,-3 1-160 15,-10 0 192-15,0 0-192 0,0 0 176 0,0 0-176 16,0 0 160-16,0 0-160 0,0 0 192 0,-11-2-48 0,-2 0-16 0,-2 1 0 15,-2 1-128-15,-3 1 0 0,-2-1 0 0,0 1 0 16,-2-1 0-16,1 0 0 0,0-2 0 0,1 1 0 16,0 1 144-16,1-1 0 0,0 0 0 0,1 1 0 15,2 0 224-15,1 0 32 0,3 0 16 0,3 1 0 16,3-1-288-16,8 0-128 0,0 0 128 0,0 0-128 16,0 0 0-16,0 0 0 0,0 0-224 0,0 0 80 15,8 8 144-15,2-2-208 0,2-2 80 0,2 0 128 16,2-2-176-16,0-1 176 0,1-1-128 0,0-1 128 15,2 0 0-15,2 0 0 0,0 0 0 0,1-1 0 16,1 1 0-16,0 1 0 0,-1 0 0 0,-1 0 128 16,-3 0-128-16,-1 1 0 0,-4 1 0 0,-1 0 0 15,-2 0 0-15,-10-2-208 0,0 0 48 0,0 0 16 16,0 0-512-16,0 0-112 16,0 0 0-16,-8 5-16 0,-4 0 176 0,-3-1 32 15,-3 1 16-15,-3-1 0 0,-3 3 224 0,-1-1 32 0,0 0 16 0,-1-1 0 0,0 0 288 0,2-1 0 16,1-1 0-16,1 0 144 0,1-2 96 0,3 0 16 15,4-1 0-15,4-1 0 0,3 0 528 0,7 1 112 16,0 0 32-16,0 0 0 0,0 0-512 0,9-3-96 16,2 1-32-16,2 0 0 0,4-1-288 0,2-1 0 15,1 1 0-15,5 0 0 0,0-1 0 0,2 2 0 16,3-1 0-16,1 1-144 0,1 1 144 0,0 1 0 16,0 1 0-16,0 1 0 15,-1 0-1664-15,-1 0-320 0,-2 1-48 0</inkml:trace>
  <inkml:trace contextRef="#ctx0" brushRef="#br0" timeOffset="99298.43">10234 17905 16575 0,'0'0'368'0,"1"-8"80"0,-1 8 0 0,-1-8 16 0,1 8-464 0,0 0 0 0,-3-7 0 0,3 7 0 16,0 0 640-16,0 0 16 0,0 0 16 0,0 0-5984 15,0 0-1216-15</inkml:trace>
  <inkml:trace contextRef="#ctx0" brushRef="#br0" timeOffset="103804.93">14463 11733 1839 0,'0'0'0'0,"0"0"160"0,0 0-160 0,0 0 0 0,0 0 0 15,0 0 0 1,0 0 1792-16,0 0 336 0,0 0 64 0,0 0 16 15,0 0-1552-15,0 0-304 0,0 0-64 0,0 0-16 0,0 0-80 0,0 0-32 0,0 0 0 0,0 0 0 16,0 0-32-16,0 0 0 0,0-8 0 0,0 8 0 31,0 0 96-31,0 0 16 0,0 0 0 0,0 0 0 16,0 0 48-16,0 0 16 0,0 0 0 0,0 0 0 16,0 0-144-16,0 0-32 0,0 0 0 0,0 0 0 15,0 0-128-15,0 0 0 0,0 0-192 0,0 0-6064 16</inkml:trace>
  <inkml:trace contextRef="#ctx0" brushRef="#br0" timeOffset="103961.19">14490 11735 9215 0,'0'0'816'15,"0"0"-656"-15,0 0-160 0,3-7 0 0,0 0 1344 0,-3 7 256 16,0 0 32-16,0 0 16 0,3-7-944 0,-3 7-192 15,0 0-48-15,0 0 0 0,0 0-608 0,0 0-128 16,0 0-32-16</inkml:trace>
  <inkml:trace contextRef="#ctx0" brushRef="#br0" timeOffset="125074.08">1146 12101 9215 0,'0'0'816'0,"0"-6"-656"0,0 6-160 0,1-9 0 15,0 0 2176-15,1 0 416 16,-1 0 80-16,0 3 16 0,1-2-832 0,0 0-144 16,-1 2-48-16,-1 6 0 0,0 0-608 0,0 0-128 15,0 0-32-15,0 0 0 0,0 0-128 0,0 0-16 0,0 0-16 0,-2 9 0 16,-1 2-336-16,0 3-64 15,-1 4-16-15,-4 4 0 0,-2 3-320 0,-1 3 128 0,-1 5-128 0,-1 2 0 16,-1 1 0-16,-1-2 144 0,1-3-144 0,-6 8 0 16,3-7 176-16,1-5-176 0,1-5 160 0,2-4-160 15,-1-2 192-15,2-4-64 0,1-2-128 0,2-3 192 0,2-1-48 16,0-3-16-16,-1-3 0 0,8 0 0 0,-5-5 16 0,-1-3 0 16,3-1 0-16,2-3 0 0,2-4-144 0,1-3 0 15,2-2-160-15,-1-1 160 0,0-1-176 0,2 2 176 16,0 1-192-16,1 4 192 0,-1 1-176 0,3 4 176 15,1 4-160-15,-1 1 160 0,-8 6 0 0,13 0 0 16,-1 5 176-16,1 1-48 0,1 3 128 0,0 3 48 16,2 2 0-16,0 3 0 0,2 1-96 0,3 0-16 15,-1 1 0-15,-2 0 0 0,0-1-192 0,1 0 0 16,2-3 0-16,1 0 0 0,-2-2 0 0,1-1 0 16,0-1 0-16,-1-2 0 0,-1-4 0 0,-2 0 0 15,0-3 128-15,-3-2-128 0,-1-2 0 0,-2-1 128 16,-1-1-128-16,-1-4 0 15,0-2-1520-15,-1-3-400 0,-5-3-64 0</inkml:trace>
  <inkml:trace contextRef="#ctx0" brushRef="#br0" timeOffset="125825.61">1764 11869 19343 0,'-8'-3'1728'0,"2"0"-1392"0,0-1-336 0,6 4 0 16,0 0 1312-16,0 0 192 0,0 0 32 15,0 0 16-15,0 0-992 0,0 0-208 0,0 0-32 0,0 0-16 16,0 0-128-16,11 5-32 0,1-1 0 0,3 0 0 15,0 1 176-15,3-1 48 0,2 2 0 0,0-1 0 16,2 1-112-16,2-1-32 0,0 1 0 0,1-2 0 16,0-2-224-16,0-1 176 0,-1 1-176 0,-3-4 160 15,-3 0-16-15,0-1 0 0,-2-1 0 0,1-2 0 16,-3 2-144-16,-1-1 160 0,0 1-160 0,-2-1 160 0,-3 2-32 16,0 0-128-16,-8 3 192 0,0 0-64 0,0 0 32 0,0 0 0 15,0 0 0-15,0 0 0 0,0 0 352 0,0 0 64 16,0 0 0-16,0 0 16 0,0 0-288 0,-7 9-64 15,0 1-16-15,-3 3 0 0,-1 0-224 0,-1 3 0 16,-3 4 128-16,2 3-128 0,0 0 0 0,0 1 0 16,-4-1-144-16,2 0 144 0,1 0 0 0,-2 0 0 15,0 0 0-15,1-1 0 0,2 0 0 0,1-1 0 16,-1-2 0-16,2-2 0 0,1 1 0 0,2-2 0 16,2-2 0-16,0-1 0 0,3-1 0 0,1 0 0 15,1-1 0-15,2-2 0 16,-1-9-608-16,0 0-32 0,0 0 0 0,6 5 0 15,-6-5-2320-15,11-1-480 0</inkml:trace>
  <inkml:trace contextRef="#ctx0" brushRef="#br0" timeOffset="126059.95">2561 11536 23039 0,'0'-17'1024'0,"1"7"192"0,0-2-960 0,0 0-256 0,0 0 0 0,-1 1 0 15,0 1 1120-15,-1 1 176 0,0 1 48 0,1 8 0 16,0 0 352-16,0 0 80 0,0 0 16 0,0 0 0 16,0 0-896-16,0 0-160 0,0 0-32 0,0 11-16 15,1 2-528-15,2 3-160 0,-1 3 0 0,3 3 0 16,0 2 0-16,1 4 0 0,0 0 0 0,2 3 0 16,1 1 0-16,0 2 0 0,-1 0 0 0,-2-12 0 15,-2 2 0-15,2 3 0 0,0-1 0 0,1 1 0 16,0-2-1472-1,-1 0-288-15,0 3-64 0</inkml:trace>
  <inkml:trace contextRef="#ctx0" brushRef="#br0" timeOffset="130378.72">700 14160 16575 0,'0'0'1472'0,"-1"-8"-1168"0,-1 0-304 0,2 8 0 16,-3-9 1168-16,3 9 176 0,-4-8 48 0,4 8 0 16,0 0-896-16,0 0-176 15,0 0-48-15,0 0 0 0,0 0 128 0,0 0 32 0,0 0 0 0,-3 13 0 0,0 1-304 0,3 5-128 16,2 1 0-16,0 5 128 0,2 2-128 15,0 5 0-15,3 3 0 0,-1 2 128 16,2-2-128-16,1-1 0 0,2-2 0 0,0-1 128 0,0-1-128 16,0-1 0-16,2-3 0 0,-2 1 0 0,0-3 192 0,-1-1 16 15,-1-2 0-15,-1-3 0 0,1-2 48 0,-1-3 0 16,-2-1 0-16,0-2 0 0,-3-1 128 0,-3-9 48 16,0 0 0-16,0 0 0 0,0 0 144 0,0 0 48 15,0 0 0-15,0 0 0 0,0 0 16 0,-7-8 16 16,-3-3 0-16,0-4 0 0,0-6-192 0,-1-3-32 15,-1-4-16-15,-1-4 0 0,-2-5-96 0,2-3 0 16,1-1-16-16,1-3 0 16,1-3-176-16,2 2-128 0,3 2 192 0,0 2-192 0,1 1 0 0,2 3 0 15,2 1 0-15,1 6 0 0,1 0 0 0,1 6 128 16,3 3-128-16,1 3 0 0,0 3 256 0,2 2-64 16,1 1-16-16,1 3 0 0,4 2-48 0,-1 4-128 15,-3 0 192-15,1 4-64 0,-2 1-128 0,2 3 0 16,-1 4 144-16,-3 3-144 0,0 1 0 0,-1 4 128 15,-2 4-128-15,-1 2 0 0,-2 3 0 0,-2 1 0 0,-4-2 0 0,1 0 0 16,-1 0 0-16,-3-1 0 0,-2-2 0 0,-1 0 128 16,-3 1-128-16,0 1 0 0,-2 0 0 0,-2 3 0 31,-3-1-1328-31,2 2-272 0,0-1-64 0</inkml:trace>
  <inkml:trace contextRef="#ctx0" brushRef="#br0" timeOffset="135344.28">2268 13388 21183 0,'0'0'1888'0,"-2"-11"-1504"0,1 0-384 0,0 1 0 15,-1 2 0-15,2 8 144 0,0-8-144 0,0 8 0 16,0 0 512-16,0 0-16 0,0 0 0 0,0 0 0 16,0 0 0-16,0 0 0 0,4 9 0 0,-1 3 0 15,0 3-496-15,1 3 0 0,0 0 0 0,2 7 0 16,-2 2 0-16,1 3 0 0,1 0-176 0,2-1 176 16,-1 1 0-16,2-3 0 0,1 1 0 0,0-3 0 15,0-2-144-15,1-1 144 0,-1-5 0 0,0-2 0 16,-3-2 0-16,0-2 0 0,1-1 128 0,-3-3-128 0,0-2 528 0,-5-5 16 15,0 0 0-15,0 0 0 0,0 0 208 0,0 0 32 16,0 0 16-16,0 0 0 0,3-9 32 0,-1-1 0 16,0-4 0-16,-2-3 0 0,-1-5-288 0,0-3-48 15,0-4-16-15,1-3 0 0,2-2-224 0,0-1-32 16,2-2-16-16,0 3 0 0,4 4-208 0,-2 1 0 16,0 0 0-16,2 6 0 0,-1 3 0 0,1 4 0 15,-3 1 0-15,1 2 0 0,1 4-144 0,-2 1 144 16,-1 2 0-16,-4 6-144 15,0 0-240-15,0 0-64 16,8-2 0-16,-8 2 0 0,0 0-2064 0,9 6-432 0,-2 1-64 0</inkml:trace>
  <inkml:trace contextRef="#ctx0" brushRef="#br0" timeOffset="135557.16">2328 13641 20159 0,'0'0'896'0,"0"0"176"0,0 0-864 0,0 0-208 0,0 0 0 0,0 0 0 16,0 0 416-16,10 4 32 16,1-2 16-16,4 1 0 0,0-1 256 0,3 2 48 15,0-1 16-15,3 0 0 0,2-1-224 0,0 1-48 0,-2-1-16 0,-2 0 0 16,-1 1-80-16,-1 2-16 0,0-2 0 0,-5-1 0 0,0 1-256 0,1 1-144 16,1-1 160-16,1 0-160 15,-1 0-640-15,0-1-208 0,0-1-48 0,3 1-10720 16</inkml:trace>
  <inkml:trace contextRef="#ctx0" brushRef="#br0" timeOffset="135829.76">2249 14223 26207 0,'0'0'1152'0,"-7"1"256"0,7-1-1136 0,0 0-272 16,0 0 0-16,0 0 0 0,0 0 608 0,0 0 64 16,0 0 16-16,6-7 0 0,2 0 96 0,4-1 32 15,4-2 0-15,8-2 0 0,3-1-336 0,6-3-64 0,2-4-16 0,3-2 0 16,1-1-208-16,2 1-32 16,0-3-16-16,2 1 0 0,2-2-144 0,1 1 160 15,0-1-160-15,1 3 160 0,0 1-160 0,-5 3 0 16,-3 1 144-16,-5 1-144 0,-5 2 0 0,-4 2-240 0,-3 4 48 0,-4 2 0 15,-5 3-1728 1,-6 3-352-16,-7 1-64 0,0 0-10144 0</inkml:trace>
  <inkml:trace contextRef="#ctx0" brushRef="#br0" timeOffset="136487.47">2636 14288 9215 0,'-1'-11'400'0,"0"4"96"0,-1 0-496 0,0-2 0 0,1 0 0 0,0 0 0 16,-2 1 3360-16,2-2 576 0,0 1 112 0,1 1 32 16,-2 0-1728-16,2 2-352 0,0-2-64 0,0 8-16 15,0 0-992-15,0 0-208 0,1-8-32 0,-1 8-16 16,0 0-352-16,0 0-80 0,0 0-16 0,0 0 0 16,0 0-32-16,0 0 0 0,6 13 0 0,0 1 0 15,1 2-32-15,-1 3-16 0,0 2 0 0,1 1 0 0,-2 2-144 0,1 3 0 16,0 0 144-16,1 1-144 0,-1-2 0 0,1-2 128 15,-3-2-128-15,2-2 0 0,0 1 0 0,0-2 0 16,-1-3 0-16,1-1 128 16,1 0-128-16,-2-3 0 0,-1-2 0 0,2-1 128 15,-1-2-128-15,2-2 192 0,-7-5-64 0,10 3 0 0,-2-2 256 0,0-2 64 16,2-2 16-16,1-2 0 0,3-1-16 0,0-3-16 16,1-2 0-16,3-2 0 0,2 1-240 0,-3-3-32 15,0 0-16-15,-1 1 0 0,1 0-144 0,-2 2 0 16,-3 1 0-16,1 1 0 0,0 0 0 0,-1 3 0 15,-2 0 0-15,-1 2 0 0,0 0 0 0,-1 2 0 16,-8 3 0-16,9-2 0 16,-9 2-1424-16,0 0-368 0,0 0-80 0,0 0-13984 0</inkml:trace>
  <inkml:trace contextRef="#ctx0" brushRef="#br0" timeOffset="154219.6">1830 13905 15663 0,'-1'-15'688'0,"2"6"144"0,1 0-656 0,1 3-176 0,-3 6 0 0,5-8 0 16,-5 8 384-16,0 0 32 0,0 0 16 0,0 0 0 16,0 0-32-16,0 0 0 15,0 0 0-15,0 0 0 0,0 0-80 0,-9 8-32 0,0 0 0 0,3 0 0 16,-3 2-288-16,-1 2 0 0,-1 2-176 0,0 3 176 16,-1 2 0-16,-3 2 0 15,-3 4 0-15,-1 1 0 0,1 2 144 0,0 0-144 0,-2 1 128 0,-5 7-128 16,1-6 0-16,2-5 128 0,0-4-128 0,2-1 0 15,0-4 320-15,3-1 0 0,0-1-16 0,3-3 0 0,-3-2 32 0,4 0 16 16,2-1 0-16,3-1 0 0,8-7 144 0,-5 6 16 16,5-6 16-16,0 0 0 0,0 0 32 0,0 0 0 15,0 0 0-15,0 0 0 0,0 0-32 0,0 0 0 16,0 0 0-16,0 0 0 0,0 0-224 0,0 0-48 16,8-6-16-16,-1 3 0 0,-7 3-240 0,11 0 176 15,-1 0-176-15,-1 3 160 0,3 3-160 0,0 0 0 16,0 2 0-16,3 1 0 0,0 2-144 0,3 0 144 15,0 1 0-15,1 1 0 0,-1 0 0 0,0 0-128 16,3-1 128-16,0 2 0 0,0-2 0 0,0 1 0 16,-2-2-128-16,0 0 128 0,2-1 0 0,-2-1 0 15,-1-3 0-15,-1 0 0 0,1-2 0 0,-3-1 128 0,-3 0-128 0,0-1 192 16,-1-1 32-16,-1-1 0 0,-10 0 0 0,10-1 0 16,-10 1 80-16,0 0 16 0,0 0 0 0,0 0 0 15,0 0-96-15,8 0-16 0,-8 0 0 0,0 0 0 16,0 0-208-16,0 0 128 0,0 0-128 0,0 0 0 15,0 0 128-15,0 0-128 0,8 3 0 0,-8-3 0 32,0 0-1888-32,7 7-480 0</inkml:trace>
  <inkml:trace contextRef="#ctx0" brushRef="#br0" timeOffset="159846.13">3591 10681 911 0,'0'0'0'0,"0"-6"0"16,0 6 0-16,0-8 0 0,0 0 128 0,0 8-128 0,0 0 0 0,0 0 128 15,-1-8 96-15,1 8 16 0,0 0 0 0,0 0 0 16,0 0 928-16,0 0 192 0,0 0 48 0,0 0 0 16,0 0-480-16,0 0-96 0,0 0 0 0,-6 4-16 15,6-4-320-15,-8 5-64 0,0 1-16 0,3-1 0 16,-1 1-112-16,0-1-32 0,-2 1 0 0,-1-1 0 16,1 2-128-16,-2-1-16 0,1 1-128 0,-1 1 192 15,0-2-16-15,-1 0-16 16,0-1 0-16,0 0 0 0,1-3 32 0,-1 0 16 15,1 0 0-15,0-1 0 0,0-1 48 0,1 0 16 16,1-1 0-16,0 1 0 0,0 0-32 0,8 0-16 0,-8 0 0 0,8 0 0 0,-8-1 32 16,0 1 16-16,8 0 0 0,-7 0 0 0,7 0 16 15,0 0 0-15,-8 1 0 0,8-1 0 0,-8 3-128 0,8-3-32 16,0 0 0-16,-8 0 0 0,8 0 80 0,0 0 16 16,0 0 0-16,0 0 0 0,0 0-224 0,0 0 0 15,-5 7 0-15,5-7 0 0,0 0 0 0,0 0 0 16,0 10 0-16,0-10 0 15,2 10 0-15,-2-10 0 0,2 11 0 0,0-1 0 0,2-1 0 0,-1 1 0 16,0 0 0-16,2-1 0 0,-1 2 0 0,1 0 0 0,1 0-176 0,1 2 176 16,-2 0-144-16,3 2 144 15,1 2 0-15,0 2 0 0,0 2 0 0,2 1 0 0,0 1 0 16,2 3 0-16,-3 1 0 0,2 2 0 16,1 1 0-16,-1 3 0 0,-1 4-128 0,2 1 128 0,2 2 0 0,0 1 0 15,-2 2 0-15,0 1 0 0,0 1 0 0,1 2 0 16,1 3-128-16,-1-1 128 0,0 4 0 0,2-1 0 15,1-2 0-15,0 0 0 0,-1-2 0 16,1-1 0-16,-1 1 0 0,1-3 0 0,-2-2 0 0,1 0 0 16,-1-1 0-16,2 0 0 0,-2-4 0 15,0 0 0-15,0 0 0 0,-1-3 0 0,-2-3 144 0,0 1-144 16,-2-3 240-16,0 0-48 0,0-2 0 0,-1-2 0 16,-1 0-48-16,0-1-16 0,0-4 0 0,0-2 0 15,-2 0 176-15,2-1 16 0,-2-3 16 0,1-2 0 16,-1 0 80-16,-1-2 16 0,-1-1 0 0,-4-10 0 15,5 8 272-15,-5-8 48 0,0 0 16 0,0 0 0 16,0 0 0-16,0 0 16 0,0 0 0 0,8 6 0 0,-8-6-208 0,0 0-32 16,0 0-16-16,0 0 0 0,8-4 0 0,-8 4 0 15,9-5 0-15,0-1 0 0,-1 1-160 0,3-2-48 16,-1-1 0-16,2 1 0 16,1-2-320-16,3-1 144 0,2 0-144 0,2 0 0 0,2 1 0 0,3-2 0 15,1-3 0-15,3 1 0 0,1 2 0 0,-3 0 0 16,-1 1 0-16,-3-1 0 0,-1-1 0 0,-1 2 0 0,-3 1 0 0,-1 2 0 31,-5 0-496-31,-1 3-48 0,-2 0-16 0,-9 4 0 16,0 0-2208-16,0 0-448 0</inkml:trace>
  <inkml:trace contextRef="#ctx0" brushRef="#br0" timeOffset="161040.64">4132 11030 19343 0,'-11'-6'1728'0,"4"3"-1392"16,-1-1-336-16,-1-1 0 0,3 0 1312 0,-1 0 192 16,2 0 32-16,0-1 16 0,1 0-384 0,0-1-80 15,1-1 0-15,2 1-16 0,2-1-336 0,2 0-64 31,1 1-16-31,1 0 0 0,3-1-400 0,2 1-64 0,3-1-32 0,1 0 0 0,1 1-160 0,1 1 160 32,0 2-160-32,-1 1 160 0,0 5-160 0,0 1 0 15,-3 1 144-15,-1 4-144 0,0 4 160 0,-2 2-32 16,-1 5-128-16,-2 4 192 0,-4 4-32 0,-3 3-16 16,-2 6 0-16,0 1 0 0,-1 0-16 0,-1 1 0 0,-4-3 0 0,1-4 0 15,1-5-128-15,2-3 160 0,2-3-160 0,-2-2 160 16,1-5 96-16,2-2 32 0,1-2 0 0,1-9 0 15,1 8 224-15,-1-8 64 0,0 0 0 0,0 0 0 16,6 6-160-16,2-3-32 0,-8-3 0 0,11-1 0 0,0-1-80 0,0-1-32 16,0-1 0-16,1 0 0 0,0-3-96 0,0 0-32 15,-2-2 0-15,1 0 0 0,-2-1-144 0,2-1 128 16,0 0-128-16,-1 0 128 0,0-1-272 0,1-1-64 16,0-1-16-16,1-1 0 15,0 0-1904 1,2-1-384-16,1 0-80 0,-1-1-12256 0</inkml:trace>
  <inkml:trace contextRef="#ctx0" brushRef="#br0" timeOffset="161228.99">4676 10794 29775 0,'0'0'1312'0,"0"0"288"0,0 0-1280 0,0 0-320 16,6-8 0-16,1 0 0 0,2 1 0 0,1 2-256 15,2-1 64-15,1 1 0 0,2-2 0 0,-1 1 0 16,0-2 0-16,0 1 0 16,1 2-1984-16,-2-1-400 0,5-2-80 0,-2 1-16 0</inkml:trace>
  <inkml:trace contextRef="#ctx0" brushRef="#br0" timeOffset="161385.19">4797 10891 29487 0,'0'0'2624'0,"0"0"-2112"15,0 0-512-15,0 0 0 0,0 0 352 0,0 0-32 0,0 0-16 0,0 0 0 0,0 0 272 0,0 0 64 16,0 0 16-16,10-2 0 0,0-1-224 0,1-1-48 16,0 0-16-16,2 0 0 15,3-2-368-15,-5 1 0 0,1-2 0 0,3-2 0 16,-1-1-1808-16,4-1-432 0</inkml:trace>
  <inkml:trace contextRef="#ctx0" brushRef="#br0" timeOffset="161981.56">5295 10049 21183 0,'0'0'1888'0,"-5"-7"-1504"0,-1-1-384 0,3 2 0 0,3 6 448 0,0 0 32 16,-1-8 0-16,1 8 0 0,0 0 656 0,0 0 128 16,0 0 16-16,0 0 16 0,0 0-432 0,0 0-96 15,6 10 0-15,2 4-16 0,1 4-320 0,-1 3-64 16,-1 3-16-16,2 2 0 0,0 3-96 0,-1 1-32 15,-2-1 0-15,2 1 0 0,-2 1-96 16,1-4 0-16,0-2-128 0,-3-3 192 0,0-4 16 0,0-1 0 16,-1-4 0-16,-1-1 0 0,-1-3 480 0,-1-9 80 15,0 0 32-15,0 0 0 0,0 0-48 0,0 0-16 16,0 0 0-16,0 0 0 0,0 0-32 0,0 0-16 16,4-12 0-16,-1-4 0 0,0-5-176 0,2-3-16 0,-1-7-16 0,3-2 0 15,0-2-480-15,1 1 128 16,0 1-128-16,-3 1 0 0,3 3 0 0,0 1 0 0,-1 4-144 15,1 4 144-15,-2 5-240 0,0 3 48 0,1 1 16 0,-2 3 0 32,0 0-720-32,-5 8-128 0,8-4-48 0,-8 4 0 15,11-1-2448-15,-1 3-480 0</inkml:trace>
  <inkml:trace contextRef="#ctx0" brushRef="#br0" timeOffset="162185.06">5361 10285 30399 0,'0'0'1344'0,"0"0"288"0,0 0-1312 16,0 0-320-16,0 0 0 0,0 0 0 0,0 0 256 0,7 7-32 0,3-1 0 0,0 0 0 15,2-1 352-15,3 1 64 0,3-2 0 0,0 1 16 0,3-3-16 0,1 0 0 16,1 0 0-16,3-2 0 0,-3-1-384 0,1 0-64 16,0-1-32-16,-1-1 0 0,0-2-160 0,-2 0-272 15,-2-2 64-15,-1 0 16 16,-1 0-2048-16,0-1-384 0,-1 0-96 0</inkml:trace>
  <inkml:trace contextRef="#ctx0" brushRef="#br0" timeOffset="162453.09">5311 10748 28559 0,'-15'5'2544'0,"6"-3"-2032"0,2-1-512 0,7-1 0 15,0 0 1136-15,0 0 128 16,0 0 16-16,0 0 16 0,0 0-528 0,0 0-96 0,0 0-32 0,0 0 0 16,10-4-112-16,5-2-16 0,6-3-16 0,4-1 0 15,4-2-16-15,4-2 0 0,5-3 0 0,3 1 0 16,2-1-320-16,1-1-160 0,-3-4 160 0,-2 0-160 16,-4-1 160-16,0 0-160 0,0-1 160 0,-2 4-160 15,-1 1 0-15,-4 2 128 0,-2 2-128 0,-3 3 0 16,-4 2-640-1,-2 2-192-15,-5 4-16 0,0 2-16 0,-12 2-1984 0,0 0-400 16,0 0-80-16</inkml:trace>
  <inkml:trace contextRef="#ctx0" brushRef="#br0" timeOffset="162938.4">5488 10931 8287 0,'0'0'736'0,"-9"0"-592"15,1 0-144-15,8 0 0 0,0 0 4496 0,0 0 880 16,0 0 160-16,0 0 32 0,-3 9-3792 0,4 1-768 16,2 2-160-16,3 1-16 0,-1 2-256 0,3 3-32 15,0 2-16-15,2 1 0 0,-1 1-112 0,5 2-32 16,0 1 0-16,-1 1 0 0,-2 3-96 0,-2-10-32 16,-1 2 0-16,0 1 0 0,2 1-128 0,-1-1-128 15,0-1 192-15,-2 0-192 0,-2-1 192 0,1-1-192 0,-4-2 192 0,1-3-192 16,-1-2 224-16,2-2-64 0,-3-2-16 15,-1-3 0-15,0-5 16 0,0 0 0 0,0 0 0 0,-6-2 0 16,0-4-160-16,-2-2-224 0,-2-4 48 16,0-6 16-16,0-3-208 0,-6-13-32 0,-2-1-16 0,3-2 0 0,0-1 160 0,3-1 48 15,2 0 0-15,2 0 0 0,0 2 208 0,0 1 0 16,4 0 0-16,3 5 0 0,2 2 128 0,3 3 64 16,2 2 0-16,1 4 16 0,3 1-16 0,2 2 0 15,3 2 0-15,0 3 0 0,3 2-32 0,-1 1-16 16,1 3 0-16,-1 1 0 0,1 3-144 0,-3 2 0 15,-1 3 144-15,-2 2-144 0,-2 1 176 0,-2 4-48 16,-1 3 0-16,-3 3 0 0,1 0-128 0,-3 5 192 16,-3 2-192-16,0-4 192 15,-1 2-192-15,-3 1 192 0,0 0-192 0,-2 0 192 0,-2 0-64 0,-1-2-128 16,-1-3 192-16,2 0-64 0,-2-4-128 0,0-1 160 16,1-1-160-16,-2 2 160 15,3-4-704-15,1-3-144 0,8-6-16 0,0 0-15680 0</inkml:trace>
  <inkml:trace contextRef="#ctx0" brushRef="#br0" timeOffset="163204.93">5800 10739 28159 0,'0'0'1248'0,"0"0"256"0,0 0-1200 0,0 0-304 0,0 0 0 0,0 0 0 16,6 5 608-16,-1 3 64 15,-1 1 16-15,1 4 0 0,0 2-16 0,0 4 0 16,-1 2 0-16,1 1 0 0,-1 1-336 0,0 2-64 0,0 1-16 0,0 2 0 15,-1-1-64-15,2 0 0 0,-2-3-16 0,1-1 0 16,1-1-32-16,0-2 0 16,3-4 0-16,-1-1 0 0,-1-4 176 0,2-3 48 0,-1-1 0 0,0-1 0 15,1-2 208-15,2-3 64 0,2-2 0 0,1-3 0 16,1-3-176-16,2-2-16 0,1-2-16 0,2-2 0 16,0-2-256-16,0-1-48 0,-1 0-128 0,0-1 192 15,-3 1-192-15,0 1 0 0,-3 2 0 0,3-4-160 16,-4 3-592-16,-2 3-112 15,-1 3-32-15,-4 3-10560 0,0 1-2112 0</inkml:trace>
  <inkml:trace contextRef="#ctx0" brushRef="#br0" timeOffset="163872.97">6261 10082 18431 0,'0'0'1632'0,"0"0"-1312"0,-6-1-320 0,1-2 0 16,5 3 2944-16,0 0 528 0,0 0 112 0,0 0 0 15,0 0-2528-15,4-4-512 0,2 0-96 0,2-1-32 16,0 0 32-16,3-1 0 0,1 1 0 0,2-2 0 15,0 0-256-15,2 1-64 0,1-2 0 0,6-3 0 32,-2 0-1472-32,-1 1-288 0,-2 0-64 0,-2 3-12128 0</inkml:trace>
  <inkml:trace contextRef="#ctx0" brushRef="#br0" timeOffset="164020.34">6255 10237 29599 0,'0'0'1312'0,"0"0"272"0,0 0-1264 0,0 0-320 15,0 0 0-15,0 0 0 0,0 0 224 0,7-2-16 16,1-1 0-16,-1 1 0 0,3-1 336 0,2 0 64 16,1-2 16-16,1 1 0 0,0-1-304 0,2 1-48 15,-1-2-16-15,8-1 0 16,-1-1-656-16,0-2-144 0,0-1-32 0,-2-1-13744 0</inkml:trace>
  <inkml:trace contextRef="#ctx0" brushRef="#br0" timeOffset="164301.65">6329 9863 30463 0,'0'0'1344'0,"-5"-1"288"0,5 1-1312 0,-3-4-320 0,3 4 0 0,0 0 0 16,0 0 0-16,0 0-128 0,5-4 0 0,3 0 0 16,0-1 128-16,3 2 224 0,4 0-48 0,0 0-16 15,4 1 32-15,2 1 16 0,1-1 0 0,0 1 0 0,-1 1-208 16,-1 2 144-16,0 0-144 0,0 1 128 15,-1 2-128-15,-2 0 0 16,-1 3 0-16,-5 1 0 0,-1 0 0 0,-3 2 128 0,1 3-128 0,-4 1 128 0,0 2 0 0,-3 0-128 16,-2 2 192-16,0 0-64 0,-3 1 32 0,1-1 0 15,-2 1 0-15,-1 1 0 0,-1 1 48 0,0 1 16 16,-1 0 0-16,1-1 0 0,0 0-224 0,0 0 144 16,-1 1-144-16,1 6 128 15,0-5-1408-15,3-1-304 0,2-1-48 0,2-8-16 0</inkml:trace>
  <inkml:trace contextRef="#ctx0" brushRef="#br0" timeOffset="165039.67">6845 9204 25791 0,'0'0'1152'0,"0"0"224"0,-4-2-1104 0,4 2-272 16,0 0 0-16,0 0 0 0,0 0 992 0,0 0 144 0,0 0 16 0,0 0 16 15,0 8-640-15,2 3-128 16,2 4-16-16,2 1-16 0,0 3-128 0,3 2-32 16,-1 0 0-16,1 2 0 0,-1 1 32 0,0 1 0 15,0 2 0-15,0 0 0 0,-1 1-48 0,2-2-16 0,-1-1 0 0,1-1 0 16,-3-2-176-16,0-2 160 16,-1-1-160-16,0-1 160 0,-1-4-32 0,-1-1 0 15,-1-2 0-15,1-2 0 0,-3-2 80 0,0-7 16 0,0 5 0 0,0-5 0 16,0 0 144-16,0 0 16 0,0 0 16 15,-5-6 0-15,1-3-16 0,-1-4 0 0,-1-6 0 0,-1-2 0 16,0-3-192-16,-1-5-32 0,-1-2-16 0,0-4 0 16,3-1-144-16,-1-1 0 0,0 0 0 0,2 1 0 15,-1 1 0-15,4 2 0 0,1 0 0 0,2 4 0 16,1 4-144 0,4 3 144-16,-3 1-192 0,5 2 192 0,1 3 0 0,2 1-128 15,-1 3 128-15,3 2 0 0,1 1 0 0,0 3 0 16,2 1 0-16,-2 3 0 0,0 1 0 0,0 2 128 15,-2 3-128-15,-2 1 144 0,-2 2-144 0,0 1 128 16,-1 2-128-16,-2 2 128 0,1 2-128 0,-5 1 192 16,0 3-192-16,-1 1 192 0,-2 1-192 0,-3 1 0 15,0 0 144-15,-2-1-144 0,-2-3 176 0,-2 1-48 16,-1 0 0-16,-1-2 0 0,0-2-128 0,1 0 192 16,-1-2-192-16,-3 4 192 15,4-1-512-15,2-4-80 0,0-3-32 0,6-1-11120 0,0 0-2224 0</inkml:trace>
  <inkml:trace contextRef="#ctx0" brushRef="#br0" timeOffset="165917.31">7424 9196 11967 0,'0'0'1072'0,"-5"0"-864"15,0 0-208-15,5 0 0 0,-6-1 3200 0,6 1 608 16,0 0 112-16,0 0 32 0,0 0-2480 0,0 0-512 0,0 0-80 0,0 0-32 16,5-4-128-16,0 0-16 15,3 0-16-15,1-2 0 0,1 1-432 0,2-1-64 0,1 0-32 0,0-1 0 16,0 1-160-16,0-1 0 0,2-1 0 0,3-2 0 31,-3 2-1776-31,-1 1-272 0,-2 1-64 0,-2 2-10080 0</inkml:trace>
  <inkml:trace contextRef="#ctx0" brushRef="#br0" timeOffset="166073.9">7445 9343 21183 0,'0'0'1888'0,"0"0"-1504"0,0 0-384 0,0 0 0 0,0 0 2688 0,0 0 448 16,0 0 112-16,0 0 16 0,0 0-2208 0,0 0-432 16,0 0-96-16,0 0-16 0,7-2 80 0,2-2 16 15,1-1 0-15,1 1 0 0,0-1-304 0,1-2-64 16,1-1-16-16,2 1 0 0,-2-2-416 0,2-1-64 15,2-1-32-15,0-1-10736 16,-1-4-2160-16</inkml:trace>
  <inkml:trace contextRef="#ctx0" brushRef="#br0" timeOffset="166730.29">8014 8428 3679 0,'0'0'320'0,"-1"-5"-320"15,-1-1 0-15,0 1 0 0,2 5 3648 0,0 0 672 16,-2-5 128-16,2 5 32 0,0 0-2544 0,0 0-496 16,0 0-96-16,0 0-32 0,0 0-336 0,2 8-64 0,0 2-16 0,1 3 0 15,1 3-384-15,1 3-96 16,-2 3-16-16,3 3 0 0,-1 0-128 0,2 0-16 15,0 2-16-15,1 0 0 0,-2-1-64 0,1 1-16 16,-3-3 0-16,1-1 0 0,1-2-16 0,-2-2 0 16,1-4 0-16,-1-2 0 0,-1-2 416 0,1-2 80 0,-1-2 0 0,-3-7 16 15,0 0 48-15,0 0 16 16,0 0 0-16,0 0 0 0,0 0 48 0,0 0 16 0,4-8 0 16,0-2 0-16,-1-3-208 0,-3-5-32 0,1-4-16 0,0-3 0 15,0-2-400-15,2-2-128 0,-1 0 0 0,0 1 0 16,1-1 0-16,1 3 0 0,-1 3-240 0,0 3 80 15,0 1 160-15,2 3-208 0,0 0 80 0,0-1 128 16,1 5-640-16,1 2-16 16,-2 1 0-16,3 3 0 0,-8 6-1648 0,8-2-336 0,1 1-64 0,-9 1-11312 15</inkml:trace>
  <inkml:trace contextRef="#ctx0" brushRef="#br0" timeOffset="166949.69">8073 8666 25055 0,'0'0'1104'0,"0"0"240"0,0 0-1088 0,0 0-256 0,0 0 0 16,0 0 0-16,0 0 416 0,4 5 32 15,-4-5 0-15,7 7 0 0,0 0 192 0,3 0 64 0,1 1 0 0,2 0 0 16,2-1-64-16,0 1-16 16,2 0 0-16,-1-2 0 0,1 1-304 0,0 0-48 15,2 0-16-15,-1-1 0 0,-1-2-112 0,0-1-16 0,-2 0-128 0,6-2 192 31,-5 0-1600-31,-1 1-336 0,-3-1-64 0,-1-1-10928 0</inkml:trace>
  <inkml:trace contextRef="#ctx0" brushRef="#br0" timeOffset="167403.4">7990 9186 10127 0,'0'0'448'0,"0"0"96"0,-5 3-544 0,-1 0 0 16,0 0 0-16,6-3 0 0,0 0 3088 0,-6 2 512 16,6-2 112-16,0 0 0 0,0 0-1648 0,0 0-336 15,0 0-64-15,0 0 0 0,0 0-704 0,0 0-144 16,4-6-32-16,6-2 0 0,1-1-176 0,4-1-32 0,1-2-16 0,5-2 0 16,3-3-272-16,5 0-48 15,3-2-16-15,3-1 0 0,3-1-32 0,3-1-16 16,4 0 0-16,-2-1 0 0,-1-1-176 0,-2-1 160 0,-2-3-160 0,-2 3 160 15,-2 2-160-15,-1 2 192 0,-2 1-192 16,-4 4 192-16,-3 0-192 0,-4 5-192 0,-4 3 32 0,-4 3 16 31,-2 1-480-31,-10 4-80 0,0 0-32 0,0 0 0 16,0 0-480-16,0 0-112 0,0 0-16 0,-4 9 0 16,-2 2-1472-16,-1 0-288 0,-3 2-64 0,-1-1-16 0</inkml:trace>
  <inkml:trace contextRef="#ctx0" brushRef="#br0" timeOffset="168076.08">8174 9358 3679 0,'0'0'320'0,"0"0"-320"15,0 0 0-15,0 0 0 0,0 0 1680 0,0 0 272 16,0 0 48-16,0 0 16 0,0 0-1376 0,0 0-288 15,0 0-48-15,0 0-16 0,0 0 16 0,0 0 0 16,0 0 0-16,0 0 0 0,0 0 208 0,5-5 64 16,-5 5 0-16,0 0 0 0,0 0 32 0,0 0 16 0,4-8 0 0,-4 8 0 15,0 0 192-15,0-8 32 0,-1 0 16 0,1 8 0 16,-2-8 96-16,2 8 0 16,-3-8 16-16,1 0 0 0,0-1-192 0,-2 1-32 0,3 1-16 0,1-1 0 15,0 0-272-15,1 0-48 0,-1-2-16 0,3 0 0 16,0-1-160-16,0 1-48 0,1 1 0 0,2 0 0 0,0-1 48 0,0 2 0 15,1 0 0-15,-1 2 0 0,1 0 80 0,-7 6 0 16,9-4 16-16,-9 4 0 0,9-1-160 0,-1 2-48 16,1 4 0-16,-3-1 0 0,-6-4 0 0,7 9-128 15,-1 2 192-15,-1 2-64 0,2 0-128 0,-3 3 160 16,0 1-160-16,-1 3 160 0,-2 1-160 0,-1 0 160 16,-1 0-160-16,0 0 160 0,0-1-160 0,0-3 0 15,-1-1 144-15,0-3-144 0,1-2 240 0,-1-1-32 16,-1-1 0-16,2-2 0 0,1-7 256 0,0 9 48 15,0-9 16-15,0 0 0 0,0 0-208 0,4 7-32 16,-4-7-16-16,0 0 0 16,8 4-144-16,1-2-128 0,-1-1 192 0,2-2-192 0,-2-2 176 0,2 0-176 0,3-2 160 0,-3 1-160 15,1-2 192-15,1 1-64 0,0-1-128 0,0 1 192 16,-2-3-192-16,-1 0 128 16,0 0-128-16,0-1 0 0,-1 1 128 0,1 2-128 15,-1-1 0-15,0 1 144 0,-1 1-144 0,-1-1 0 0,0 0-192 0,1 0 192 31,-1 1-912-31,0-1-64 0,-3 0-16 0,-3 6 0 16,6-8-2048-16,-2 0-416 0</inkml:trace>
  <inkml:trace contextRef="#ctx0" brushRef="#br0" timeOffset="168467.42">8519 9042 14735 0,'0'0'1312'15,"0"0"-1056"-15,-5-8-256 0,5 8 0 16,-6-4 2400-16,6 4 416 0,0 0 96 0,0 0 16 16,0 0-1264-16,0 0-240 0,0 0-48 0,0 0-16 0,0 0-448 0,0 0-80 15,0 0-32-15,6 10 0 0,-2 0-416 0,-1 1-96 16,4 0-16-16,-3 0 0 0,0 1-64 0,-1-1-16 15,1 1 0-15,2 1 0 0,-1-1-16 0,1 1-16 16,-1 1 0-16,1-2 0 0,-1-1 0 0,0 0 0 16,0-1 0-16,2-2 0 0,-2 0-16 0,1-1 0 15,-6-7 0-15,7 5 0 0,-7-5 48 0,0 0 0 16,0 0 0-16,0 0 0 0,8 4 32 0,-8-4 16 16,0 0 0-16,9 0 0 0,-9 0-112 0,9-4 0 15,-2 1-128-15,-1-1 192 0,1-3-192 0,-1 1 128 0,1 2-128 16,0 0 0-16,-1-1 0 0,1 1-288 0,0-2 32 0,1 0 16 31,0-2-608-31,2 1-128 0,2 2-32 0,1-3-9552 0,0-1-1904 0</inkml:trace>
  <inkml:trace contextRef="#ctx0" brushRef="#br0" timeOffset="170034.52">8416 7939 6447 0,'0'0'576'0,"0"0"-576"0,0 0 0 0,0 0 0 15,0 0 1664-15,0 0 208 16,0 0 48-16,0 0 16 0,4-8-608 0,-4 8-128 0,4-8-32 0,-4 8 0 15,4-7-464-15,-4 7-112 0,5-7-16 0,1 2 0 16,-2-1-304-16,2 1-64 0,-1-1-16 0,1 1 0 16,-1-1 64-16,1-1 16 0,0 1 0 0,1 0 0 15,0 2 208-15,-7 4 32 0,7-7 16 0,2 1 0 16,0 1-176-16,1 2-32 0,0 1-16 0,-10 2 0 0,0 0-112 0,9-2-32 16,-9 2 0-16,9-1 0 0,-9 1 32 0,0 0 16 15,9 2 0-15,-9-2 0 0,9 5 0 0,-9-5 0 16,0 0 0-16,8 10 0 0,-8-10 0 0,6 11 0 15,0 0 0-15,-3-1 0 0,-3-10-32 0,7 12-16 16,-2 0 0-16,1 0 0 0,-1 0 16 0,2 1 0 16,-1-1 0-16,1 1 0 0,0 1 48 0,0 2 16 15,-1-1 0-15,3 0 0 0,-1 1 80 0,1 0 0 16,0 2 16-16,1 2 0 0,1 2-144 0,1 2-16 16,1 2-16-16,0 2 0 0,2-2-160 0,-1 3 0 15,0 3 0-15,1-2 128 0,-1 1-128 0,-1 0 0 16,1 1 0-16,0-1 0 0,-2-3 0 0,-2 2 0 15,-2 1 0-15,2 0 0 0,0-1 0 0,1 2 0 16,1-1 0-16,2 0 0 0,-1 0 128 0,-4-10-128 0,0 2 128 0,2 2-128 16,0 3 256-16,3-1-48 15,-3 2 0-15,1-1 0 0,0 1 32 0,1-1 0 16,0 0 0-16,-2-1 0 0,-1 0-80 0,1-2-16 0,-1-1 0 0,-1-1 0 16,-1 1-144-16,0-1 160 0,-2 0-160 0,0-1 160 15,0 0-160-15,-1-2 160 0,3-3-160 0,-2 2 160 16,-2 0-160-16,2-1 192 0,-2-2-192 0,-1-2 192 15,1 0 0-15,-2-1 16 0,0 1 0 0,0-3 0 16,-2-1 96-16,0-1 16 16,-1 0 0-16,-2 0 0 0,-2 1-16 0,0-1 0 15,-2 0 0-15,-3 2 0 0,2-4-96 0,-3 0-16 0,1-2 0 0,3 0 0 16,-1-1-496 0,0 1-96-16,-2-2-32 0,0 1 0 0,0 0-3024 15,-1-1-592-15</inkml:trace>
  <inkml:trace contextRef="#ctx0" brushRef="#br0" timeOffset="174684.26">3108 12924 18431 0,'-3'-16'816'0,"2"5"160"0,1-2-784 0,0 1-192 0,-1 1 0 0,-1 0 0 15,-1 1 0-15,-2 2-192 0,-2 0 48 0,0 1 0 16,-3 2 144-16,-1 0-208 0,-1 2 80 0,-3 1 128 15,0 0-224-15,-3 2 80 0,-5-1 16 0,-3-2 0 16,-4 1-16-16,-3-1 0 0,-3-3 0 0,0 0 0 0,-2-1 144 0,2 1 0 16,0 0 0-16,-2 3 0 0,-1 1 0 0,-3 1 0 15,-2 1 0-15,-8 1 128 0,-4 1-128 16,-6 2 0-16,1 2 0 0,0 3-128 0,1 2 128 0,-7 1 0 16,-7 0 0-16,0 1-128 0,1 1 128 0,1 4 0 15,4 3 0-15,0 1 0 0,-3-1 128 0,1 1-128 16,-1 0 160-16,5 1-160 0,6 0 0 0,4 1 0 15,1 1 0-15,0 1 0 0,-2-2 128 0,2 1-128 16,-2 0 0-16,6 2 144 0,2-2-144 0,5 3 0 16,4 0 0-16,1 2 0 0,1 0 0 0,-1-2 0 15,-2 0 0-15,2 0 0 0,0 2-144 0,4 1 144 0,4 0 0 16,5-1 0-16,3 1 0 0,3 1 0 0,1 1 0 0,5 3 0 16,2 3 0-16,3 1 0 0,3-1 0 0,1 3 0 15,3 3 0-15,2 3 0 0,0 4 0 0,2 2 0 16,3 3-144-16,0 0 144 0,2 1 0 0,-1 1-144 15,1 4 144-15,2-2 0 0,-1 0 0 0,2 0 0 16,0 2 0-16,2-1 144 0,3-2-16 0,1-1-128 16,0-3 0-16,2 1 0 0,3-2 0 0,2-2 0 15,4-3 0-15,-1 0 0 0,0-5 0 0,0-2 0 16,-1-1-128-16,3-3 128 0,0 0 0 0,3-2-144 16,0-2 144-16,2 2-128 0,1-3 128 0,2-2-128 15,3-3 128-15,0 0-128 0,4-2 128 0,0-2-128 16,-3-5 128-16,-1 0 0 0,2-1 128 0,2 0-128 15,2-2 208-15,2 0-16 0,3-3-16 0,0 0 0 0,4 1-16 0,0-5 0 16,-1-4 0-16,2-1 0 0,1-4 256 0,5-4 48 16,4-2 16-16,2-2 0 0,2-3 64 0,0-3 16 15,3-4 0-15,1-2 0 0,6 0-128 0,1-1-32 16,-4-3 0-16,2-2 0 0,-3-2-144 0,3 2-48 16,2 0 0-16,-3-2 0 0,-3-3-64 0,-6 0-16 15,-4 2 0-15,-2-1 0 0,0-2 0 0,-1 0-128 16,-1 1 192-16,-4 1-64 0,-5-2-128 0,-5-1 192 15,-3-2-192-15,0-2 192 0,-1-2-64 0,-3-1-128 16,0-3 192-16,-2-2-64 0,0-2 16 0,1-3 0 16,-1 0 0-16,0-4 0 0,-7-2-144 0,-2-4 192 15,-1-2-192-15,-2 2 192 0,-5 3 96 0,-2 2 32 0,-5 1 0 0,-4 2 0 16,-3 1 560-16,-4 3 112 0,-2 0 32 0,-5 2 0 16,-3 1-144-16,-3 1-32 0,-3-1 0 0,-1 4 0 15,-3-1-464-15,-1 0-80 0,-3-2-32 0,-3 0 0 16,-2-5-272-16,-2 1 128 0,0-1-128 0,-1 1 0 15,1-2 0-15,2-1 0 0,-1 1 0 0,1 1 0 16,0 4 0-16,0 3 0 0,0 0 0 0,0 5 0 16,-2 3 0-16,0 3 0 0,-4 3 0 0,-4 3 0 15,-2 1 0-15,-4 2 0 0,-1 5 0 0,0 1 0 16,-1 2 0-16,0 1 0 0,-2 0 0 0,-1 3 0 16,-3 3 0-16,-1 0 0 0,-3 1 0 0,2 1 0 15,2 1 0-15,2 3-144 0,6 2 144 0,0 5 0 16,1 3-944-16,-1 3-96 15,-3 3-32-15,-5 5-8528 0,-1 4-1728 0</inkml:trace>
  <inkml:trace contextRef="#ctx0" brushRef="#br0" timeOffset="180530.3">2529 12611 4607 0,'0'0'192'0,"0"0"64"0,0 0-256 0,0 0 0 0,-6-4 0 0,6 4 0 15,0 0 1472-15,0 0 240 0,0 0 48 0,0 0 16 16,0 0-912-16,2-7-176 0,4 1-48 0,0-1 0 16,4-1-96-16,4-1-32 0,2-1 0 0,5-1 0 15,2-3 176-15,5-2 16 0,2 0 16 0,3-1 0 16,3 2-144-16,1-1-16 15,1 1-16-15,-1 1 0 0,-4-2-224 0,-2 3-64 0,-5 2 0 0,-5 2 0 16,-5 1-112-16,-4 1-16 0,-4 1-128 0,-8 6 192 16,0 0-16-16,0 0-16 0,0 0 0 0,-10 2 0 0,-5 2-160 15,-8 4 128-15,-8 2-128 0,-6 3 128 16,-7 2-128-16,-4 4 0 0,-1 2-192 0,0 3 192 0,2 0-176 16,0 0 176-16,-1 1-128 0,6-6 128 0,1-4 0 0,8-4 0 15,5-3 0-15,6-2 0 0,5-3 0 0,7-1 0 16,2-2 144-16,8 0-144 0,0 0 672 0,0 0 32 15,10-3 0-15,4-1 0 0,6-3-320 0,5-1-48 16,6-1-16-16,6-2 0 0,0-2-160 0,6-1-32 16,4-2-128-16,4-1 192 0,3 1-48 0,0 1-16 15,-1 2 0-15,0 0 0 0,-4 0-128 0,-6 1 160 16,-5 1-160-16,-4 3 160 16,-4 1-1440-16,-6 2-304 0,2-3-48 0,-10 5-8480 0</inkml:trace>
  <inkml:trace contextRef="#ctx0" brushRef="#br0" timeOffset="183626.02">1494 11636 19343 0,'0'0'1728'0,"0"0"-1392"0,0 0-336 0,0 0 0 0,-4-4 304 0,3-2-16 16,1 1 0-16,1-2 0 0,1-1 416 0,3-2 64 31,-2-2 32-31,2-2 0 0,0-3 208 0,1-2 32 0,2-6 16 0,1-1 0 0,2-4-368 0,2-3-80 16,2-3-16-16,1-4 0 0,1-2-208 0,0-4-64 16,2-1 0-16,2 1 0 0,0-1-320 0,-1 4 128 15,0 3-128-15,0 5 0 0,-1 3 0 16,-4 5 128-16,0 2-128 0,-2 6 0 0,-1 2 128 0,-2 4-128 15,-2 3 160-15,-3 2-160 0,-2 3 0 0,-3 5 0 0,0 0 0 16,0 0 0 0,0 0-624-16,-2 12-112 0,-3 4-32 0,-3 5 0 15,-3 3-1632-15,-2 8-336 0</inkml:trace>
  <inkml:trace contextRef="#ctx0" brushRef="#br0" timeOffset="183844.74">1403 11731 23263 0,'0'0'1024'0,"-5"2"224"0,5-2-992 0,0 0-256 0,-5 2 0 0,5-2 0 16,0 0 608-16,0 0 80 0,0 0 16 0,0 0 0 16,4-4 128-16,1-2 48 0,4-2 0 0,2-2 0 15,2-1-224-15,3-4-32 0,1-1-16 0,3-4 0 16,3-3-224-16,0-4-32 0,-1-1-16 0,1-4 0 16,-1-5-144-16,0 0-48 0,3-1 0 0,-2-1 0 15,-1-1-144-15,-1 5 128 0,-2 2-128 0,0 4 128 16,-2 1-304-16,-4 4-64 0,-2 3-16 0,2-4 0 31,-4 5-704-31,-4 6-128 0,-1 3-48 0,-3 3 0 0,-1 8-656 0,-4-7-144 16,0 3-32-16</inkml:trace>
  <inkml:trace contextRef="#ctx0" brushRef="#br0" timeOffset="184047.84">1725 11013 13823 0,'-3'-7'1216'0,"0"-2"-960"16,-1 0-256-16,-1 0 0 0,1-1 1648 0,-1 0 272 15,-1 3 64-15,0-1 16 0,1 1-400 0,2 1-64 16,0 0-32-16,1 2 0 0,1 0-736 0,1 4-160 15,0 0-32-15,0 0 0 0,0 0-416 0,3-5-160 16,4 1 0-16,0 2 144 0,-7 2-144 0,8-2-144 16,2 1 144-16,2 1-208 0,3-1 208 0,0 1 128 15,0-1 0-15,2 0-128 0,1 2 320 0,-2 1-32 16,-2 1-16-16,0 0 0 0,-2 0 160 0,-1 2 16 16,-3-1 16-16,0 3 0 0,-1 0 112 0,-3 3 32 15,-2 3 0-15,-2 5 0 0,-2 3-240 0,-2 4-48 16,-6 5-16-16,-1 5-10416 0,-6 5-2096 0</inkml:trace>
  <inkml:trace contextRef="#ctx0" brushRef="#br0" timeOffset="185018.9">1828 16336 36687 0,'0'0'1616'0,"0"0"352"0,0 0-1584 0,0 0-384 16,-4-2 0-16,4 2 0 0,-6 1 0 0,1 2-256 15,-1 4 48-15,-1 4 0 0,-1 3 208 0,-2 6 0 16,-1 3 0-16,-1 6 0 0,-2 3 0 0,-1 3 0 16,-3 2 0-16,1 4 0 0,0 3 128 0,0 3-128 15,0-2 0-15,-8 15 0 0,1-12 128 0,1-7-128 16,1-6 0-16,7-15 0 0,0-2 128 0,-2-2-128 16,1-2 144-16,1 0-144 0,0-5 208 0,2-1-48 0,1-2-16 0,1-3 0 15,1-3 48-15,1-2 16 0,0-3 0 0,3-2 0 16,1-3-80-16,2-5-128 0,1-3 176 0,2-4-176 15,3-4 0-15,2 0-192 0,1 0 0 0,3 0 0 16,1 2 64-16,1 3 128 0,0 4-208 16,1 3 80-16,0 6 128 0,-1 1 192 0,0 4-32 15,1 3-16-15,0 3 48 0,0 3 0 0,1 1 0 0,-1 3 0 16,1 3-64-16,-2 1 0 0,-1-2 0 0,0 1 0 16,-2 0-128-16,0-1 192 15,1-1-192-15,-2 0 192 0,-2-2-192 0,3 0 0 0,-1-3 0 0,1 0 128 0,0-2-128 0,1 0 0 16,1-2 0-16,1-2 0 0,-3 0 0 0,3-1 0 15,0 0 0-15,1 1 0 0,1 1 0 0,0 1 0 16,0 0 0-16,6 2 0 0,-3 2 0 0,2-1-144 16,-2 2 144-16,2 0 0 0,1-1-192 0,-1 0 64 15,3-2 128-15,-1 1-208 16,4-2-2864-16,-2-1-560 0</inkml:trace>
  <inkml:trace contextRef="#ctx0" brushRef="#br0" timeOffset="185488.44">2650 16033 34031 0,'0'0'1504'0,"0"0"320"0,-4-6-1456 0,4 6-368 16,0 0 0-16,0 0 0 0,-5-3 0 0,-1 2 0 0,6 1 0 0,-7 5 0 15,-4 3 0-15,-1 4 0 0,-3 3 0 16,0 6-128-16,-3 4 128 0,-3 3-160 16,-2 4 160-16,-4 4-160 0,-3 3 160 0,0 2 0 15,0 1 0-15,1 1 0 0,1-1 0 0,3-2 144 0,2-3-144 0,2-4 160 16,2-4 96-16,5-2 32 0,-1-3 0 0,4-3 0 15,2-3 224-15,2-4 32 0,3-3 16 0,2-1 0 16,2-3-224-16,0-7-32 0,0 0-16 0,7 4 0 0,3-1-96 0,4-1 0 16,1-2-16-16,3-2 0 0,1-1 0 0,3 0 0 15,4-2 0-15,0 2 0 0,3 0-176 0,-1 0 128 16,2-2-128-16,8 2 128 0,-3 1 0 0,-5 2-128 16,-2 0 192-16,-2 2-64 0,-3 2-128 0,0 2 0 15,-1-1 144-15,-1 1-144 0,-3-1 128 0,-2 1-128 16,0-1 160-16,-2 2-160 0,0-1 128 0,0 1-128 15,-2 0 0-15,0-1 0 16,-1-1-320-16,-2-2-144 0,-3 0-48 0,-6-3 0 16,0 0-1536-16,0 0-320 0,0 0-64 0,0 0-12288 0</inkml:trace>
  <inkml:trace contextRef="#ctx0" brushRef="#br0" timeOffset="185770.47">3258 15788 20271 0,'-4'-4'1792'0,"0"0"-1424"0,4 4-368 0,0 0 0 16,-2-6 3888-16,2 6 704 0,0 0 144 0,0 0 16 16,0 0-3648-16,0 0-720 0,0 0-160 0,1 7-32 15,1 3 192-15,2 4 48 0,-3 5 0 0,2 4 0 16,1 4-208-16,3 6-32 0,0 6-16 0,3 3 0 15,-2 3-176-15,2 3 192 0,1 3-192 0,5 18 192 16,-1-7-192-16,-1-6 0 0,0-6 144 0,-1-5-144 0,1-5 128 0,-3-4-128 16,-1-3 128-16,0-5-128 0,-2-4 0 0,-1-3-160 15,-1-2 16-15,-1-3 0 16,-1-4-2256-16,-1-3-448 0,-3-9-96 0</inkml:trace>
  <inkml:trace contextRef="#ctx0" brushRef="#br0" timeOffset="186521.98">4190 14842 25791 0,'0'0'2304'0,"0"0"-1856"0,0 0-448 0,-4-2 0 16,-2-1 304-16,1 0-48 15,1 0 0-15,-2 1 0 0,1 1 288 0,-2 0 48 0,1 1 16 0,0 1 0 0,0 1-16 0,-1 2 0 16,0 1 0-16,1 4 0 16,-2 2-272-16,0 2-64 0,1 4-16 0,0 5 0 15,1 4 16-15,0 7 16 0,-1 7 0 0,2 8 0 16,2 7-64-16,-2 3-16 0,2 7 0 0,1 6 0 15,2 3-192-15,1 2 176 0,2 1-176 0,3 0 160 0,-1-2-160 16,3-3 0-16,2-4 0 0,2-3 0 0,1-4 0 0,4-2 0 16,1-5 0-16,5-3 0 0,3-1 0 0,1-5 0 15,0-4 0-15,1-4 128 0,-1-4-128 0,2-3-144 16,3-5 144-16,2-3-208 16,3-4-1616-16,2-7-320 0,5-6-64 0</inkml:trace>
  <inkml:trace contextRef="#ctx0" brushRef="#br0" timeOffset="188042.4">4620 15233 8287 0,'-4'-4'736'0,"2"-2"-592"0,-2-1-144 0,1 0 0 16,-1-1 3120-16,1 1 592 0,0 1 112 0,-2 0 16 15,3 2-1712-15,2 4-336 0,0 0-80 0,0 0-16 16,0 0-576-16,0 0-112 0,0 0-32 0,-2 5 0 16,0 4-528-16,1 3-128 0,1 3 0 0,0 2-16 15,2 3-304-15,1 2 0 0,0 2 0 0,2 3 0 0,-1 1 0 0,3 1 0 16,0-2 0-16,1 0-144 15,1-2 144-15,1-1 0 0,0-3 0 16,1-2 0-16,0-3 0 0,0-1 0 0,1-4 0 16,-1-4 0-16,1-1 176 0,0-3-48 0,0-1 0 0,0-3 0 0,-1-3 48 0,0-4 0 15,-1-3 0-15,0-2 0 0,0-2-16 0,0-5 0 16,-2-4 0-16,-2-4 0 0,1-3-160 0,-1-2 192 16,-3-1-192-16,-2 0 192 0,0 0-192 0,-1 2 0 15,0 3 0-15,0 5 128 0,-1 4-128 0,1 4 0 16,-1 3 144-16,1 3-144 0,-2 3 304 0,2 7-16 15,0 0 0-15,0 0 0 0,0 0-32 0,0 12-16 16,0 4 0-16,2 4 0 0,-1 2-240 0,-1 1 0 16,2 1 0-16,-1 2 0 0,0 1 0 0,1 1 0 15,0 1 0-15,2-2 0 0,0-1 0 0,2-3 0 16,-1-3 0-16,2-3 0 0,-2-1-192 0,2-4-48 16,-1-4 0-16,2-1 0 15,1-1-576-15,1-5-112 0,0-4-32 0,2-3 0 16,0-5-1776-16,1-5-352 0,0-4-80 0</inkml:trace>
  <inkml:trace contextRef="#ctx0" brushRef="#br0" timeOffset="188589.98">5118 15099 6447 0,'0'0'272'0,"1"5"80"0,-1 3-352 0,-1 4 0 0,-1 1 0 0,1 2 0 15,-4 1 2944-15,3 3 512 0,0 2 96 0,-1 0 32 16,-1-1-2352-16,1 2-464 0,0 0-80 0,-1 0-32 16,1-2 272-16,0-1 48 0,0-3 16 0,1-2 0 15,-1-4 384-15,2-2 80 0,0-1 16 0,1-7 0 16,0 0-288-16,0 0-48 0,0 0-16 0,-1-8 0 15,0-2-496-15,1-3-112 16,0-3 0-16,0-3-16 0,2-2-368 0,0-2-128 0,1-3 0 0,2-1 144 16,1 2-144-16,1 3 0 0,0 2 0 0,-1 4 0 0,1 2 0 0,1 4-176 15,-1 4 176-15,1 1-128 0,-1 3 128 0,0 3 0 16,2 4 0-16,2 2-128 0,-2 1 128 0,1 1 0 16,0 1 0-16,1 1 0 0,-4 0 0 0,2 0 0 15,-1-1 0-15,0 0 128 0,-1-2-128 0,1-1 0 16,0-1 0-16,-1-3 128 0,1-2-128 0,0-2 0 15,-1-1 0-15,1-5 0 0,1-1 144 0,0-3-144 16,-2-2 192-16,1-4-192 0,0-3 192 0,-4-3-192 16,1-3 192-16,-1-2-192 0,-2-5 0 0,-1 0 0 15,-1 0 0-15,0 2 0 0,-1 5-128 0,0 4-96 16,-1 4-16-16,0 5 0 0,0 4 240 0,-1 3 0 16,0 2 192-16,3 4-192 0,-7 2 128 0,0 4-128 0,1 1 0 0,2 4 0 15,-1 2 0-15,2 1-272 16,1 2 48-16,1 2 16 0,1 0 64 0,2-2 16 0,2 1 0 0,2-1 0 15,1-1-16-15,0-1 0 0,2-2 0 0,1-1 0 16,1-2 144-16,2-1-208 0,0-1 80 0,2-2 128 16,-1 0-160-16,0-2 160 0,1 0 0 0,-2 0-144 15,0-1 144-15,-3 0 0 0,-2-1 0 16,-3 2 0-16,-5-3 0 0,0 0 144 0,2 7-16 16,-2 0-128-16,-2 0 592 0,-1 2 16 0,-3 1 0 0,-1 1 0 0,-2 1-256 0,-1 1-48 15,-2 1-16-15,1 0 0 0,-4 0-288 0,2-2-176 16,-1-1 32-16,1-1 0 15,1-1-624-15,-3-2-112 0,1-3-16 0,1-2-16 16,1-3-2304-16,-1-6-464 0</inkml:trace>
  <inkml:trace contextRef="#ctx0" brushRef="#br0" timeOffset="188783.58">5491 14550 28559 0,'0'0'2544'0,"0"0"-2032"16,0 0-512-16,0 0 0 0,0 0 816 0,0 0 64 15,3 8 16-15,1 0 0 0,-1 2-528 0,1 3-112 16,1 3 0-16,-1 1-16 0,0 2 176 0,1 2 32 16,-2 2 16-16,3 2 0 0,-1 3-224 0,1 1-48 15,-3 1-16-15,1 1 0 0,1 1-176 0,0 1 160 16,0 1-160-16,-1 0 160 0,2 0-368 0,0-2-80 16,1-2-16-16,-2-3-9952 0,1-3-2000 0</inkml:trace>
  <inkml:trace contextRef="#ctx0" brushRef="#br0" timeOffset="189279.66">5436 14977 11055 0,'-14'1'480'0,"7"0"112"0,0 1-464 0,1-1-128 0,-1 0 0 0,2 0 0 16,5-1 4336-16,0 0 848 0,0 0 160 0,0 0 32 15,0 0-4544-15,0 0-832 0,0 0-320 0,15-3 16 16,3-4-432-1,4-2-96-15,0-5 0 0,4-1-16 0,3-3 160 0,3-3 48 16,4-3 0-16,-11 7 0 0,2-4 192 0,-1-2 32 0,2-2 16 0,-2 2 0 0,-2 0 48 0,-2 0 16 16,-3 1 0-16,-3 3 0 0,-2 4 336 0,-3 2 0 15,-4 2 0-15,-2 1 128 0,-3 1 608 0,-2 3 112 16,-5 0 32-16,1 3 0 0,-3 1 528 0,0 2 128 16,-3 1 0-16,0 2 16 0,-1 2-736 0,-1 3-160 15,-1 2-16-15,-1 2-16 0,2 4-336 0,-1 2-64 16,0 1-16-16,0 1 0 0,1 2 80 0,1 1 16 15,1 1 0-15,2 0 0 0,0 2-176 0,3-3-128 16,2-1 192-16,3-3-192 0,0 1 0 0,2-3 0 16,2-3 0-16,2-2 0 0,1-1 0 0,1-3 0 0,1-3 0 0,0-1 0 15,-1-2 192-15,1-3-192 0,1-4 192 0,0-2-192 16,-1-4 256-16,0-3-64 0,-1-1-16 16,1-5 0-16,-2-2 0 0,3-2 0 0,-3-1 0 15,2-3 0-15,-4 2-176 0,-1 2 0 0,2 2 144 0,-4 3-144 16,-1 2 0-16,0 5 144 0,1 2-144 0,-1 5 0 15,-1 5 128-15,0 0-128 0,0 0 0 0,2 8 0 16,1 2 0-16,-1 2 0 0,1 2 0 0,0 1-144 16,1 2 16-16,0 0 0 0,1 1 0 0,0 0 0 15,-1-3-160-15,3 0-32 0,0-2 0 0,4 3 0 32,-3-4-544-32,1-4-112 0,0-5-32 0,1-3 0 0,0-3-1904 0,0-6-384 0,1-4-80 0</inkml:trace>
  <inkml:trace contextRef="#ctx0" brushRef="#br0" timeOffset="189670.8">5958 14255 19343 0,'-15'-27'848'0,"8"16"192"16,-1-2-832-16,-2 1-208 0,1 1 0 0,-1 3 0 15,0-1 2944-15,4 3 528 0,0 2 112 0,2 2 32 0,4 2-2336 0,0 0-448 16,0 0-112-16,-3 6-16 0,3 4-544 0,3 3-160 0,-2 5 0 0,3 4 0 16,3 2 0-16,-1 4 128 15,2 4-128-15,0 4 0 0,-1 2 0 0,2 2 0 16,1 2 0-16,0-2 128 0,-1 0-128 0,0-3 0 15,1-2 128-15,-2-4-128 0,1-1 128 0,0-5-128 16,-1-3 160-16,-1-3-160 0,-1-3 240 0,-2-3-48 0,1-3-16 0,-3-3 0 16,0 0 176-16,-2-7 32 15,0 0 16-15,0 0 0 0,0 0 112 0,3-8 32 0,2-3 0 0,-2-2 0 16,0-2-208-16,1-3-32 16,-2-1-16-16,1 0 0 0,4-1-288 0,-1 1 0 15,2 1 0-15,1 2 0 0,0 3 0 0,-1 2 0 0,1 1-176 16,0 3 176-16,0 3-192 0,-1 2 64 0,-1 2 128 0,1 3-208 15,0 2 80-15,-2 2 128 0,2 2-208 0,-1 1 80 16,-3 1 128-16,-1 1-128 0,1 0 128 0,-3 1-128 16,-2 1 128-16,-2 0-128 0,0-2 128 0,-1 0-128 0,-3-1 128 0,0 0 0 15,-1-1 160-15,-3 0-160 16,-1-3 192-16,-2 0-64 0,-1-2-128 0,1 0 192 0,-1-3-416 0,1-2-96 16,-2-2 0-16,-6-5-16 15,3-3-2816 1,2-5-560-16</inkml:trace>
  <inkml:trace contextRef="#ctx0" brushRef="#br0" timeOffset="189875.79">6079 14031 16575 0,'-5'-11'1472'0,"5"11"-1168"15,-2-6-304-15,2 6 0 0,-1-5 2864 0,1 5 512 16,0 0 96-16,0 0 32 0,0 0-2208 0,5-3-432 16,2 3-96-16,0 3 0 0,1 1-144 0,1 5-32 15,2 3 0-15,0 6 0 0,1 1-160 0,-2 4-48 16,1 3 0-16,1 1 0 0,-1 2-160 0,0 2-32 15,-1-1-16-15,0 2 0 0,0 1-176 0,0-2 128 16,-2-2-128-16,1-3 128 0,0-2-128 0,0-1 0 0,1 1 144 0,-1-4-144 31,2-1-1280-31,1-2-336 0,0-3-64 0,0-2-12832 16</inkml:trace>
  <inkml:trace contextRef="#ctx0" brushRef="#br0" timeOffset="190140.86">6459 14446 23039 0,'0'0'1024'0,"0"0"192"0,0 0-960 0,0 0-256 16,0 0 0-16,-3-4 0 0,0-1 800 0,2-1 112 0,1-1 32 0,1 1 0 16,2-2 80-16,0-1 0 0,0 1 16 0,2-3 0 15,-1-2-416-15,0 0-96 0,1-2-16 0,0 1 0 0,-1-3-272 0,-2 1-64 16,-1-3-16-16,-1 2 0 0,-1 3-16 0,-1 2 0 16,-1 2 0-16,0 2 0 0,-2 3 560 0,-1 3 96 15,0 2 32-15,-1 4 0 0,-1 3-224 0,1 4-32 16,-1 2-16-16,0 3 0 0,-1 3-560 15,2 4 0-15,0 1 0 0,2 2 0 0,0 0 0 0,1-1 0 16,2 0 0-16,0-2 0 0,2 0 0 0,3-2 0 16,1-3 0-16,2-1 0 0,0-3 0 0,2-1 0 15,1-1 0-15,3-2 0 0,0-3 0 0,3-3 0 16,3-1 0-16,1-6-192 16,1-1-784-16,2-5-160 0,0-3-16 0</inkml:trace>
  <inkml:trace contextRef="#ctx0" brushRef="#br0" timeOffset="190875.81">4943 16104 17503 0,'-4'-14'768'0,"2"7"176"0,-1 0-752 0,0-1-192 0,-1 1 0 0,0 1 0 16,1-1 2816-16,0 2 544 15,3 5 96-15,0 0 32 0,0 0-1632 0,0 0-320 16,0 0-64-16,0 0 0 0,-4 5-752 0,1 4-144 0,2 3-16 0,2 3-16 16,2 3-400-16,0 3-144 0,1 1 0 0,2 2 144 15,0 0-144-15,2 2 0 16,0 0 0-16,-1 1 0 0,0 0 0 0,-1-2 0 16,1-3 0-16,0-1 0 0,-3-1 128 0,0-3-128 0,1-2 0 0,-3-3 128 15,0-1 64-15,0-3 0 16,-2-8 0-16,0 0 0 0,0 0 80 0,0 0 32 15,0 0 0-15,5-6 0 0,-2-3 16 0,2-1 16 16,0-4 0-16,2-1 0 0,-1-3-336 0,2-1 0 16,1 0 0-16,2-1 0 0,1 1 0 0,1 1 0 0,1 2 0 0,2 3-128 15,-3 2 128-15,1 4-160 0,-1 3 160 0,1 2-160 16,-1 2 160-16,-3 2-208 0,2 2 80 0,-2 3 128 0,-1 0-192 0,-3 2 192 16,-1 1-160-16,-2 1 160 0,-1 2-144 0,-2 1 144 15,-2 0-128-15,-3 1 128 0,0 2 0 0,-3-2 176 16,-2 1-16-16,-1-2 0 0,-2 0-16 0,-1-1 0 15,-2-2 0-15,1-1 0 0,-1-1-144 0,0-2-176 16,2-3 48-16,1-2 0 16,1-2-704-16,1-3-144 0,1-4-32 0,2-4 0 15,2-3-1680-15,4-6-320 0,2-4-80 0,4-3-9904 0</inkml:trace>
  <inkml:trace contextRef="#ctx0" brushRef="#br0" timeOffset="191173.17">5225 16043 15487 0,'0'0'688'0,"6"2"144"0,-6-2-672 0,8 4-160 16,0 2 0-16,-1-1 0 0,0 3 1264 0,-1 2 208 15,-2 0 64-15,0 2 0 0,1 2-32 0,-1 1 0 0,-3 1 0 0,1 0 0 16,2 1-416-16,-1-1-64 16,0 0-32-16,1-2 0 0,-1-2-304 0,1 0-64 15,1-1-16-15,0-1 0 0,2-2-288 0,-1-3-64 0,2-1-16 0,0-3 0 16,0-1-48-16,0-4-16 0,1-2 0 0,0-3 0 16,1-3 0-16,0-2 0 0,0-3 0 0,0-3 0 15,-1-4-176-15,0-2 0 0,-2-2 144 0,-1 1-144 16,0 0 160-16,-3 3-32 0,-1 2-128 0,1 3 192 15,-2 3 0-15,0 3 0 0,-1 2 0 0,1 3 0 16,-1 8 336-16,0 0 64 0,0 0 16 0,0 0 0 16,0 0-192-16,1 7-32 0,0 1-16 0,0 5 0 15,3 1-368-15,-3 1 128 0,1 2-128 0,1 0 0 16,0 2 0-16,2 0 0 0,-1-2 0 0,2 0 0 16,1-3-288-16,1-1-32 0,1-2 0 0,1-2 0 15,1-2-656 1,2-4-144-16,2-2-32 0,3-4 0 0,1-4-2384 0,-2-4-496 0</inkml:trace>
  <inkml:trace contextRef="#ctx0" brushRef="#br0" timeOffset="192051.77">5769 15721 10127 0,'0'0'896'0,"-7"-2"-704"15,-2 1-192-15,0 3 0 0,-1 3 3648 0,5-2 704 16,-2 0 144-16,0 4 32 0,0 3-2624 0,-1 1-528 16,0 1-96-16,3 3-32 0,-2 3-528 0,2 1-96 0,0 0-32 0,2 3 0 15,1 1-128-15,3 1-16 16,0-1-16-16,2-1 0 0,1 0-176 0,1-1-16 15,2-2-16-15,-1-1 0 0,2-2-224 0,1 0 176 16,1-3-176-16,1-3 160 0,0-2-160 0,1-4 0 0,2-1 144 0,-1-3-144 16,2-3 0-16,-1-4-128 15,0-2 0-15,0-6 0 0,1-2 128 0,-2-4 0 0,-1-5 0 16,-1-4-128-16,-2-7 128 0,-1-2 0 16,-3-4-144-16,1-20 144 0,-5 6 0 0,-2 5-144 0,-3 4 144 0,1 6 0 15,-4 7 128-15,2 6 144 0,-3 7 32 0,4 6 0 16,-1 4 400-16,2 4 64 0,3 8 32 0,0 0 0 15,0 0-368-15,0 0-80 0,-2 11-16 0,1 2 0 16,1 1-336-16,1 6 0 0,-1 3 0 0,1 4-128 16,3-1 128-16,0 4-128 0,-2 3 128 0,0-9-128 15,1 4 128-15,1 1 0 0,0 2 0 0,4 13 0 16,-1-8 0-16,1-6-160 0,0-6 160 0,0-3 0 0,-1-5-144 16,0-5 144-16,-1-4 0 0,-6-7-144 0,8 4 144 0,0-6 0 15,0-2 0-15,-1-4 0 0,0-4 0 0,-1-4 0 16,2-5 0-16,-1-4 0 0,-2-6 0 0,1-1 0 15,-2 0 0-15,2 3 0 0,-3 2 0 0,2 4 0 16,-1 3 0-16,-2 5 0 0,-1 4 0 0,-1 11 0 16,-1-8 128-16,1 8-128 0,0 0 448 0,0 0 0 15,0 0 16-15,-4 10 0 0,-1 1-144 0,1 2-48 16,-2 0 0-16,3 3 0 0,0-1-272 0,-1 1 0 16,1 2 0-16,1 0 0 0,0-2 0 0,1 0 0 0,3-2 0 0,0-2 0 15,1-1-128-15,2-2 128 0,1-3 0 0,-6-6-144 16,11 5-144-16,0-3-32 15,1-3 0-15,0-4 0 16,2-3-224-16,0-4-48 0,0-5-16 0,1-3 0 0,-3-3 352 0,0-3 64 16,0-4 0-16,-1-3 16 0,-1-3-16 0,0-2 0 15,-4-2 0-15,0-1 0 0,-3 0 192 0,0 2 0 0,-2 2-144 0,1 5 144 16,-2 5 0-16,-2 5 208 16,-2 4-16-16,1 5-16 0,-1 3 368 0,1 5 80 15,3 5 16-15,0 0 0 0,0 0-64 0,0 0-16 16,-8 6 0-16,3 4 0 0,-1 3-400 0,2 4-160 0,2 2 128 15,1 3-128-15,0 2 0 0,2 2 0 0,0 1 0 0,1 1 0 0,0 2-176 0,3 0 176 16,0-2-128-16,1 0 128 0,0-2 0 0,2-2-128 16,1-2 128-16,1-2 0 0,0-3 0 0,1-4-160 15,2-2 160-15,-2-3 0 0,2-3-304 0,0-3 48 16,0-3 16-16,-1-2 0 16,-1-3-256-1,0-2-48-15,-2-5-16 0,1-2 0 0,0-6 368 0,0-1 64 0,1-3 128 0,-3-3-208 0,0-1 48 0,0 0 16 16,-1 0 0-16,-3 5 0 0,1 3 144 0,-2 5 0 15,-2 5 0-15,-1 3 0 0,0 8 224 0,0 0 32 32,0 0 0-32,0 0 0 0,0 0 176 0,-1 10 32 0,0 1 16 0,0 2 0 0,1 3-352 0,0 1-128 0,0 1 0 15,1 1 0-15,1-2 0 0,1 1 0 16,1-2 0-16,0-1 0 0,3-2 0 0,-2-1 0 16,-1-1 0-16,2-2-160 0,2-4-160 0,-2 0-16 0,-6-5-16 0,11 0 0 31,0-3-2096-31,0-3-432 0,0-4-64 0</inkml:trace>
  <inkml:trace contextRef="#ctx0" brushRef="#br0" timeOffset="192190.33">6429 15172 29599 0,'-20'-3'1312'0,"8"3"272"0,0 0-1264 0,1 1-320 16,1 1 0-16,3 1 0 0,7-3 0 0,0 0-256 0,-6 5 64 0,6-5 0 31,0 0-1312-31,3 10-256 0,2-1-48 0,4 0-5664 0,-1-2-1120 0</inkml:trace>
  <inkml:trace contextRef="#ctx0" brushRef="#br0" timeOffset="192785.08">6650 15410 11967 0,'0'0'528'0,"7"8"112"0,-7-8-512 0,10 6-128 0,-10-6 0 0,8 6 0 0,-8-6 2464 0,8 4 464 16,-8-4 80-16,0 0 32 0,10 2-1488 15,0-2-288-15,-10 0-64 0,6-4-16 0,0 0-608 16,1-3-128-16,1-1-32 0,-1-2 0 0,3-1-224 0,0-2-32 15,0-1-16-15,0-1 0 0,0-3-144 0,0 0 160 16,-2 1-160-16,1 0 160 0,-1 2-160 0,-1 2 0 16,-2 1 144-16,1 2-144 0,-2 3 128 0,-1 2-128 15,-3 5 128-15,0 0-128 0,0 0 160 0,0 0-32 16,0 0-128-16,0 0 192 0,0 0 0 0,-5 5-16 16,-1 1 0-16,0 1 0 0,-2 3-176 0,0 0 0 15,2-1 0-15,-1 1 128 0,-2 0 16 0,3 0 0 16,0-2 0-16,2 1 0 0,-1-2 16 0,2-1 0 15,1 1 0-15,1-2 0 0,1-5-160 0,0 0 0 0,0 0 0 16,0 0 0-16,0 0-256 0,6 3 0 0,2-3 16 16,1-4 0-1,0-1-208-15,-1-2-32 0,0-2-16 0,0 1 0 0,1-1 496 0,-1 0 0 0,-2 0 0 0,-1 0 0 16,0 1 0-16,-2 1 192 0,0 0-64 0,0 2-128 16,-3 5 432-16,0 0-32 0,0 0 0 15,0 0 0-15,0 0 336 0,0 0 64 16,0 0 16-16,0 0 0 0,0 0-432 0,-3 7-96 15,1 0-16-15,2 2 0 0,0 0-272 0,1 3 0 0,2 2-128 0,0 3 128 0,1 0-128 0,2 5 128 16,-1 3 0-16,2 2-144 0,1 3 144 0,-1 1 192 16,1 2-32-16,2 14-16 0,0-4-144 0,-4-4 160 15,1-1-160-15,0-2 160 0,-4-1-160 0,0-1 0 16,-1-2 144-16,1-1-144 0,-3-3 128 0,1-3-128 16,-2-2 160-16,-2-3-160 0,0-4 288 0,-1-1-32 15,0-3-16-15,0-1 0 0,0-4 160 0,-2 0 48 16,-1-3 0-16,7-4 0 0,-8-1-64 0,-1-2-16 15,-1-4 0-15,0-3 0 0,-1-4 32 0,-1-5 16 16,-1-5 0-16,0-5 0 16,0-7-416-16,2-1 0 0,3-2 0 0,1 0 0 0,3-2 0 0,1 4 0 15,2 2-224-15,4 3 80 16,0 2-320-16,2 5-64 0,2 2-16 0,2 2 0 31,3 2-2080-31,-1 2-400 0,0 4-96 0</inkml:trace>
  <inkml:trace contextRef="#ctx0" brushRef="#br0" timeOffset="193083.84">6873 14736 23039 0,'-20'-17'1024'0,"11"10"192"15,-3-3-960-15,2-1-256 0,0-1 0 0,1-1 0 0,2 0 2240 0,1 1 384 16,3 0 96-16,2 1 16 15,2 1-1840-15,2 2-352 0,3 2-80 0,1 0-16 0,3 2 0 0,3 2 0 32,4 3 0-32,3 3 0 0,3 3 192 0,4 3 16 15,2 4 16-15,1 3 0 0,0 2 96 0,1 6 32 16,0 3 0-16,-4 5 0 0,1 3-176 0,-2 5-48 0,0 3 0 0,-3 3 0 0,-3 4-256 0,-4 3-48 16,-2 4-16-16,-3 5 0 0,-3 3-96 0,-2 1-32 15,-3 0 0-15,-1 33 0 16,-4-12-1200-16,-4-7-240 0,-1-6-48 0,-4 0-17200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1T12:59:44.375"/>
    </inkml:context>
    <inkml:brush xml:id="br0">
      <inkml:brushProperty name="width" value="0.05292" units="cm"/>
      <inkml:brushProperty name="height" value="0.05292" units="cm"/>
      <inkml:brushProperty name="color" value="#00B050"/>
    </inkml:brush>
  </inkml:definitions>
  <inkml:trace contextRef="#ctx0" brushRef="#br0">7306 5821 6335 0,'-10'0'272'0,"1"2"64"0,-1 1-336 0,0 0 0 0,1 0 0 0,0 1 0 0,0 0 224 0,0-1-32 16,0 1 0-16,1-1 0 0,-1 1 0 0,2 1-16 15,1-1 0-15,6-4 0 0,0 0 160 0,-7 6 48 16,7-6 0-16,0 0 0 0,0 0 256 0,0 0 48 16,0 0 16-16,0 0 0 0,0 0-192 0,4 7-16 0,3-1-16 0,2-2 0 15,1-1 176-15,2 1 48 0,3-1 0 0,5 0 0 16,3 0-176-16,5 1-16 0,5-2-16 0,6 1 0 15,6 2-48-15,4-2 0 0,1-1 0 0,5-1 0 16,4 1-128-16,9-1-48 0,8 0 0 0,5-1 0 16,5-1-144-16,6-2-128 0,5 1 144 0,5 0-144 15,6-1 128-15,2-1-128 0,1 0 0 0,5 0 144 16,1-2-144-16,2 2 128 0,0-3-128 0,2 2 128 16,0 0-128-16,-1 1 192 0,-2-2-192 0,-1 3 192 15,-2 1-192-15,-4 0 192 0,-6-3-192 0,-2 3 192 16,-4 0-192-16,-8 0 0 0,-10-1 0 0,-1 2 128 15,-3 0-128-15,-5 0 128 0,-4 1-128 0,-6 0 128 16,-9-1-128-16,-6 0 0 0,-3 1 0 0,-4 1 128 0,-4 0-128 0,-4 1 128 16,-3 1-128-16,-5 0 128 0,-3 0-128 0,-6 3 128 15,-5 0-128-15,-6 2 128 16,-4 1-848-16,-8 1-176 0,-9-2-48 16,-5 1 0-16</inkml:trace>
  <inkml:trace contextRef="#ctx0" brushRef="#br0" timeOffset="578.45">7817 5999 7359 0,'-35'-13'656'0,"13"6"-528"0,-6 0-128 0,-2 1 0 16,-1 1 912-16,3 2 160 0,0 0 16 0,1 1 16 15,-2 1-640-15,3 0-128 0,0 1-16 0,4 0-16 16,2 1-160-16,5 0-16 0,3 3-128 0,0-2 192 16,1-1 0-16,2 1 0 0,9-2 0 0,0 0 0 15,-8 3 96-15,8-3 16 0,0 0 0 0,0 0 0 16,0 0-48-16,6 7-16 0,0-2 0 0,5 0 0 15,4-2 80-15,3-1 0 0,4-2 16 0,5 0 0 16,3-2 240-16,4 0 64 0,4-2 0 0,6-1 0 0,3 1-160 0,8-2-32 16,9 1 0-16,4-1 0 0,5 0-64 0,0-1 0 15,0 0-16-15,9 3 0 0,7 0 0 0,0 0 0 16,0 1 0-16,1 1 0 0,7 0-96 0,1 2-16 16,1-1 0-16,1-1 0 0,0 0-32 0,5 1-16 15,4-1 0-15,-4-1 0 0,-3-4 32 0,5 3 0 16,4-1 0-16,-4-1 0 0,-7-2 80 0,2 0 32 15,4 2 0-15,-8-1 0 0,-8 0 32 0,-2 1 16 16,-2-1 0-16,-3 1 0 0,-2-2-16 0,-8 1 0 16,-8 1 0-16,-5 0 0 0,-6 2 48 0,-4 1 0 0,-2 0 0 15,-7 1 0-15,-3 0-112 0,-5 0-32 16,-3 0 0-16,-6 0 0 0,-4 2-128 0,-5 0-32 0,-3 0 0 0,-2 0 0 16,-10 0-128-16,0 0 0 0,9 3 144 0,-9-3-144 15,0 0-192-15,0 0-128 0,0 0 0 0,0 0-16 16,0 0-16-16,-10 1 0 0,0 0 0 0,-3 0 0 31,-4 0-336-31,-1 1-64 0,-3 0-16 0,-1 1 0 16,-6-2-2000-16,1 0-416 0,-11-1-80 0,6 0 0 0</inkml:trace>
  <inkml:trace contextRef="#ctx0" brushRef="#br0" timeOffset="735.91">10742 5781 20271 0,'-4'-8'1792'0,"-2"-1"-1424"0,-1-2-368 0,0 1 0 0,-1 1 1184 0,3 3 160 16,5 6 48-16,0 0 0 0,-6-7-432 16,6 7-64-16,-6-5-32 0,6 5 0 0,0 0-672 0,0 0-192 15,-5 6 0-15,2 3 128 16,0 2-2064-16,0 1-416 0</inkml:trace>
  <inkml:trace contextRef="#ctx0" brushRef="#br0" timeOffset="8659.44">8725 11798 911 0,'14'-1'0'0,"-2"1"0"0,4 1 0 0,1-1 0 0,4-1 0 0,3 1 0 16,4-2 768-16,1 1 80 0,-2 0 16 0,1 1 0 15,-3-1-736-15,0 1-128 0,0-1 0 0,-1 2 0 16</inkml:trace>
  <inkml:trace contextRef="#ctx0" brushRef="#br0" timeOffset="9364.04">8504 11935 11679 0,'-30'6'512'0,"9"-3"128"0,-3-1-512 0,1 1-128 0,2 1 0 0,3-2 0 0,4-1 272 0,0 0 48 16,3 0 0-16,3 1 0 0,8-2-80 0,0 0-16 15,0 0 0-15,0 0 0 0,0 0 32 0,0 0 16 16,12 4 0-16,3-3 0 16,0-2 0-16,5-1 0 0,4-2 0 0,3 0 0 0,3-3 176 0,3 1 48 15,3-2 0-15,3 0 0 0,-1 1-48 0,2 1 0 0,1 2 0 16,-2-1 0-16,-1 3-256 0,-3 0-48 0,-3 0-16 0,-5 1 0 16,-4-2-128-16,-4 1 128 0,-3 0-128 0,-5 1 128 15,-11 1-128-15,0 0 192 0,0 0-192 0,0 0 192 16,0 0-192-16,0 0 128 0,-9 3-128 0,-7 0 128 15,-5 2-128-15,-5 0 0 0,-6 3 0 0,-5 0 0 16,-6-1 0-16,-2 2 0 0,-3 0-144 0,0 1 144 16,0 0 0-16,-1 0 0 0,1-1 0 0,1-2 0 15,1-1 0-15,5-2 0 0,3 1 0 0,5-1 0 16,5-1 0-16,3 2 224 0,6-1-32 0,3-1-16 16,6 1 32-16,2-1 16 0,8-3 0 0,0 0 0 0,0 0-224 15,0 0 0-15,0 0 128 0,5 7-128 0,4-2 0 0,4-3 0 16,5-2 0-16,7-1 0 0,7 0 176 0,6-2-16 15,6-3 0-15,7-1 0 0,3-3 224 16,2-1 64-16,1 0 0 0,3 1 0 0,0 1-80 0,-2 2-16 16,-3 1 0-16,-4-1 0 0,-5-1-176 0,-5 3-48 15,-6 1 0-15,-5-1 0 0,-7 2-128 0,-7 1 0 16,-5-1 144-16,-11 3-144 0,0 0 176 0,0 0-48 16,0 0 0-16,0 0 0 0,-8 4-128 0,-7-1-176 15,-3 3 48-15,-10 2 0 0,-8 6-112 0,-9-1-16 16,-9 0 0-16,-5 0 0 0,-1-1 48 0,-1 0 0 15,2 0 0-15,2-3 0 0,1-1 208 0,4-3 0 0,4-2 192 0,6-1-192 16,4 0 0-16,8-1 0 16,3-1 0-16,7 0-192 0,6 0 400 0,4 0 96 0,3 0 16 0,7 0 0 15,0 0-144-15,0 0-32 0,0 0 0 0,9 0 0 16,6 0-144-16,5-1 0 0,4-2-160 0,8-1 160 16,5 0 0-16,5-1 0 0,4-1 0 0,4-1 0 15,0 1 336-15,2 0 16 0,1 1 0 0,1 0 0 16,-1 3-112-16,-2 0-32 0,-5 0 0 0,-5 1 0 15,-8 0-208-15,-8 1 128 0,-4 0-128 0,-8 1 0 16,-4-1 0-16,-9 0 0 0,0 0 0 0,0 0-160 31,-12-1-304-31,-6 1-64 0,-6 1-16 0,-7 1 0 16,-4 1-544-16,-4 4-96 0,-24 4-32 0,9 4 0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1T12:54:16.92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1338 1844 9039 0,'0'0'384'0,"0"0"112"0,0 0-496 0,0 0 0 0,0 0 0 0,0 0 0 16,0 0 448-16,0 0-16 0,4-4 0 0,-4 4 0 15,3-5 144-15,-3 5 16 0,0 0 16 0,2-6 0 0,-2 6 224 16,2-4 32-16,-2 4 16 0,0 0 0 0,3-6-208 0,-3 6-32 16,0 0-16-16,0 0 0 0,0 0-144 0,0 0-32 15,0 0 0-15,0 0 0 0,0 0-128 0,0 0-48 16,0 0 0-16,0 0 0 0,0 0-32 0,0 0-16 15,0 0 0-15,0 0 0 16,0 0-224-16,0 0 0 0,0 0 128 0,0 0-128 0,0 0 224 0,0 0 0 16,1 7 0-16,-1 1 0 0,-1 1 16 0,1 0 0 15,0 1 0-15,-2 2 0 0,1 1-240 0,0 1 128 16,0 1-128-16,0 2 0 0,0-2 224 0,1 1-48 16,-3-1-16-16,2 1 0 0,1 2-160 0,0 0 128 15,-2 1-128-15,2 1 128 0,2 0-128 0,-2 1 160 16,-2 1-160-16,2 0 160 0,2 1-32 0,-2 1-128 15,0 0 192-15,1 3-64 0,0 0 0 0,1 1 0 16,-2 0 0-16,1 0 0 0,1-1-128 0,-1 0 0 16,0 0 0-16,1 1 0 0,-1 0 0 0,0 0 128 15,-1-1-128-15,0 0 0 0,-1-1 192 0,0 2-64 16,-1-2 0-16,1 1 0 0,1 0 16 0,0-1 0 0,-1 1 0 0,0-2 0 16,0 0 96-16,1 1 16 15,0-1 0-15,0 1 0 0,0 2-64 0,0-1 0 16,0 1 0-16,0 2 0 0,-1 0-32 0,1 2-16 0,0 2 0 0,0 1 0 15,0 1-144-15,0 0 160 0,0-1-160 16,0 1 160-16,1-2-160 0,-1 1 0 0,0 0 0 0,0 1 128 0,1 0-128 0,0-1 0 16,-1 0 0-16,1 0 0 0,0 1 0 15,1 0 128-15,-2-1-128 0,1-1 0 0,1 0 192 16,0 1-32-16,-1 2-16 0,0-2 0 0,0-1 112 0,2 0 32 16,-1 1 0-16,0-1 0 0,0 0-80 0,0 0-16 15,1 1 0-15,-1-2 0 0,-2 0 80 0,1 0 16 16,0 0 0-16,0 0 0 0,0-2-32 0,0 1-16 15,0 0 0-15,0 0 0 0,1-1 16 0,-1-1 16 16,0-1 0-16,0 1 0 0,0-2-48 0,0-2-16 16,0 0 0-16,0 0 0 0,0-1 64 0,0 0 16 15,2-2 0-15,-1 0 0 0,0-1-16 0,0-1 0 16,2-1 0-16,-3-1 0 0,1-3-272 0,0 0 160 16,-1-2-160-16,0 1 128 0,-1-1-128 0,0-2 0 15,-1-1 144-15,1-1-144 0,0 0 0 0,0-3 128 16,-1 0-128-16,-1-2 0 15,0 0-352-15,2-5-144 0,-5 2-16 0,5-2-10368 16,-4-1-2080-16</inkml:trace>
  <inkml:trace contextRef="#ctx0" brushRef="#br0" timeOffset="657.67">1316 1856 7359 0,'0'0'656'0,"0"0"-528"16,0 0-128-16,0 0 0 0,0 0 2464 0,0 0 464 0,0 0 80 0,0 0 32 15,0 0-1696-15,0 0-352 0,0 0-64 0,0 0-16 16,0 0-144-16,0 0-48 15,0 0 0-15,0 0 0 0,0 0-272 0,6-4-48 16,2 2-16-16,0 1 0 0,2 0-80 0,2 1-32 16,4-1 0-16,0 0 0 0,4 0 16 0,3 0 0 0,4-2 0 0,1 2 0 15,3-2-48-15,1-1-16 0,-1-2 0 0,1 1 0 16,1-1-48-16,0 1-16 0,0 0 0 0,0 1 0 0,-1-2-160 0,-1 2 160 16,0 1-160-16,-2 0 160 0,-3 1-160 0,-2 0 192 15,1 0-192-15,-4 1 192 0,-3 0-192 0,-1 0 0 16,-4 1 144-16,-1 0-144 0,-3 0 128 0,-1 1-128 15,-2 0 128-15,0 0-128 0,-6-1 0 0,0 0 0 16,4 3-192-16,-4-3 64 16,0 0-656-16,0 0-128 0,3 7-32 0,-2 0 0 15,-1-7-1616-15,0 7-336 0,0-7-64 0</inkml:trace>
  <inkml:trace contextRef="#ctx0" brushRef="#br0" timeOffset="1408.02">2000 1825 4607 0,'0'0'400'0,"0"0"-400"15,0 0 0-15,0 0 0 0,2-6 2256 0,1 2 368 16,1 1 80-16,-4 3 16 0,0 0-1056 0,4-5-192 16,-1 1-64-16,0 1 0 0,-3 3-208 0,3-5-48 0,-3 5-16 0,0 0 0 15,2-5-240-15,-2 5-64 16,0 0 0-16,0 0 0 0,0 0-272 0,0 0-64 16,0 0-16-16,0 0 0 0,4-5-176 0,-4 5-48 0,0 0 0 0,0 0 0 15,0 0-128-15,0 0-128 0,0 0 144 0,0 0-144 16,5 6 128-16,-2 0-128 0,-2 1 0 15,0 1 0-15,0 1 160 0,0 0-160 16,0 2 160-16,2 2-160 16,-3 0 192-16,0 1-48 0,1 1-16 0,-1 2 0 0,-1 1 0 0,1-2-128 0,2 3 192 0,-1-1-64 15,-1 2-128-15,1 1 160 0,0 1-160 0,1 1 160 0,0 1-160 16,2 2 0 0,-1-1 144-16,1 1-144 0,-2 0 160 0,0 1-32 0,0 2-128 0,1 1 192 0,-2-1-48 0,0 1-16 15,-1-1 0-15,2-1 0 0,-1-1 32 0,-1 0 0 16,0 2 0-16,0-1 0 0,1 0-32 0,0-1 0 15,-1 2 0-15,1-1 0 0,-2 0-128 16,1 1 160-16,-1-1-160 0,1 2 160 0,0 0-32 0,0-2-128 16,0 0 192-16,1-1-64 0,1 0 128 0,-1 0 0 15,1 1 16-15,1-2 0 0,-2-1-48 0,1 3-16 16,0 0 0-16,0 0 0 0,-1-2-80 0,2 2 0 16,1-1-128-16,-3 2 192 0,1-1-192 0,0 0 128 15,3 1-128-15,-2-2 0 0,0 1 128 0,1-1-128 16,-1 2 0-16,0-2 144 0,2 0-144 0,-3 0 0 15,1 1 144-15,1 0-144 0,-1 0 128 0,-1-1-128 16,0 1 160-16,0-1-160 0,2 0 192 0,-2-1-64 16,-1-1-128-16,1 1 192 0,3 0 0 0,-3-1-16 15,-2 1 0-15,2-1 0 0,-1-1-16 0,1 0 0 16,-1 2 0-16,1-1 0 0,0 1-160 0,0 1 128 16,0-1-128-16,0 2 128 0,1-1-128 0,-1 1 0 0,0-1 0 0,-1-1 128 15,-1 0-128-15,1 0 128 0,1 1-128 0,-1-2 128 16,-1 1 0-16,2-2-128 15,-1 0 192 1,1-1-64-16,-4 0 64 0,1-1 0 0,2 0 0 0,-1-1 0 0,-1-2 32 0,1 1 16 0,1-1 0 0,1 0 0 16,-2-1-48-16,0 0-16 0,-2 0 0 0,2-3 0 15,0 0-32-15,0 0 0 0,0-1 0 0,0-1 0 16,2-2-16-16,-2 0-128 0,-2 0 192 0,2 0-64 16,2 1 0-16,-2 0 0 0,-2 0 0 0,2 1 0 0,0-1-128 0,0 0 128 15,-1 0-128-15,-1 1 128 0,1-2-128 0,0 1 0 16,0-2 0-16,0 0 0 0,-1-1 0 0,1-2 128 15,-1 1-128-15,0-2 0 0,2-6 0 0,0 0 0 16,0 0 0-16,0 0 0 16,0 0-1792-16,0 0-272 0,0 0-64 0,4-11-14896 0</inkml:trace>
  <inkml:trace contextRef="#ctx0" brushRef="#br0" timeOffset="2902.39">1376 4960 6447 0,'0'0'576'0,"-6"-1"-576"0,1 1 0 0,5 0 0 15,0 0 768-15,0 0 64 0,0 0 0 16,0 0 0-16,0 0-832 0,0 0 0 0</inkml:trace>
  <inkml:trace contextRef="#ctx0" brushRef="#br0" timeOffset="3448.9">897 4984 10703 0,'0'0'464'0,"0"0"112"0,0 0-448 0,0 0-128 0,0 0 0 15,0 0 0-15,0 0 768 0,0 0 128 0,0 0 16 0,0 0 16 16,0 0-224-16,0 0-32 0,0 0-16 0,0 0 0 16,0 0-128-16,0 0-16 0,0 0-16 0,-3-4 0 15,3 4-144-15,0 0-32 0,0 0 0 0,0 0 0 16,0 0-128-16,0 0-16 0,0 0-16 0,0 0 0 15,-4-4 32-15,4 4 0 0,0 0 0 0,0 0 0 16,0 0-192-16,-6-2 160 0,6 2-160 0,0 0 160 16,-5-2-160-16,5 2 0 0,-6-1 0 0,6 1 128 0,0 0-128 0,0 0 0 15,0 0 0-15,0 0 0 0,-5-1 0 0,5 1 0 16,0 0 0-16,0 0 0 16,0 0-672-16,0 0-64 0,0 0-16 0</inkml:trace>
  <inkml:trace contextRef="#ctx0" brushRef="#br0" timeOffset="7322.72">739 5002 4607 0,'0'0'400'0,"0"0"-400"16,0 0 0-16,0 0 0 0,0 0 1472 0,0 0 192 15,0 0 64-15,0 0 0 0,0 0-320 0,0 0-64 16,0 0-16-16,0 0 0 0,0 0-624 0,8-1-112 16,-6-4-16-16,3 3-16 0,1 0-400 0,0 0-160 15,1-1 128-15,0 2-128 0,0-1 0 0,2 1 0 16,1 1 0-16,0-1 0 0,0-1 0 0,0 1 0 16,1 0 0-16,0-2 0 0,0 1 0 0,1 0 0 15,-1 1 0-15,0 1 0 0,0-2 0 0,-1 1 0 0,1 1 0 0,-1 0 0 16,-2 0 0-16,0 1 0 15,0 0 0-15,-1 0 0 0,0 0 0 0,0 0 0 16,-7-1 0-16,6 2 0 0,1-2 0 0,-1 1 0 16,0 0 0-16,1 1 0 0,0-1 192 0,1 1-64 0,1-1 0 0,-2 0 0 15,3 0 80-15,0-1 16 0,1 0 0 0,2 0 0 16,4 0-224-16,-2 0 144 0,0-1-144 0,0 1 128 16,2-2-128-16,0 1 128 0,2 0-128 0,0 0 128 15,-1-1-128-15,2 1 0 0,0 1 0 0,1-1 0 0,0-1 0 0,-3 0 0 16,1 1 0-16,0 0 0 0,-2 2 0 0,2-1 0 15,1 0 0-15,-4 0 0 0,0 0 0 0,0-1 0 16,1 2 0-16,-2-1 0 0,0 0 0 0,0 0 0 16,1 0 0-16,0 1 128 0,-2-1-128 0,0 0 0 15,1 0 0-15,-1 0 0 16,0 0-432-16,2-1-16 0,0 0 0 0,2 0 0 16,-2-1-832-16,2 1-192 0,1 0-16 0</inkml:trace>
  <inkml:trace contextRef="#ctx0" brushRef="#br0" timeOffset="7541.46">2030 4952 3679 0,'16'-2'320'15,"0"2"-320"-15,2-1 0 0,2 0 0 0,-1 0 2240 0,2 0 368 16,1 0 80-16,0-1 0 0,0 1-1104 0,1 1-240 0,1 0-32 0,-2-1-16 16,-2 0-384-16,5 0-80 15,3 0 0-15,0 0-16 0,-2 0-176 0,3 1-48 16,-2-1 0-16,0 0 0 0,-3-1-48 0,0 1-16 16,-1-1 0-16,1 0 0 0,1 0 48 0,-2-2 16 15,0 2 0-15,0 0 0 0,-1 0-224 0,0 0-48 16,-1-1-16-16,1 2 0 0,1 0-112 0,0 0 0 0,-3-1-16 0,0 1 0 15,-1 1-176-15,-3 0 0 0,-1 0 0 0,-2 0 0 16,1 0 0-16,-2 0 128 16,-2 0-128-16,-1 0 0 15,2 0-576-15,-1 0-192 0,0 0-32 0,-1 0-16 16,-1 0-2128-16,-1 0-416 0</inkml:trace>
  <inkml:trace contextRef="#ctx0" brushRef="#br0" timeOffset="8152.57">935 5082 2751 0,'0'0'128'0,"0"0"16"0,5-1-144 0,3 0 0 16,-3-1 0-16,4-1 0 0,2 1 832 0,3 0 128 0,4 1 16 0,3-1 16 15,0 0-496-15,2-2-112 0,1 1 0 0,1 0-16 16,0-2-208-16,1 1-32 0,2-1-128 16,2 1 192-16,3 0-192 0,5-1 0 15,2 1 128-15,6-2-128 0,3 1 0 0,2-2 0 0,-2 0-144 0,0 1 144 0,-1-1-208 0,0 2 48 16,1-2 16-16,1 3 0 0,4 1 576 0,-3 0 112 15,-5 0 32-15,-3 0 0 0,-4 1 368 0,-3-1 80 16,-5 0 0-16,-3 1 16 0,-2 0-208 0,-3 0-64 16,-2-1 0-16,-2 1 0 0,0 0-32 0,-1 0-16 15,0 0 0-15,0-1 0 0,-3 1-336 0,4 0-80 16,2 0-16-16,-1 0 0 0,-3-1-32 0,4 0 0 16,2 0 0-16,2-1 0 0,-2 1 0 0,0 0-16 0,0 0 0 15,-1-1 0-15,-1 1-16 0,1 0 0 16,2-1 0-16,-2 1 0 0,-2 1-64 0,1 0-16 15,-2-1 0-15,1 2 0 0,0 0-144 0,-1 0 0 16,-2 1 0-16,1 0 128 0,1 0-128 0,-2 1 0 0,-2 0 0 0,-2 0 128 31,-1 1-1344-31,-1-1-288 0,-3-1-48 0</inkml:trace>
  <inkml:trace contextRef="#ctx0" brushRef="#br0" timeOffset="8340.06">2492 4935 24879 0,'0'0'2208'0,"0"0"-1760"16,0 0-448-16,0 0-7296 15,0 0-1536-15</inkml:trace>
  <inkml:trace contextRef="#ctx0" brushRef="#br0" timeOffset="9703.69">1641 1129 5519 0,'0'0'240'0,"0"0"64"0,2-4-304 0,0-1 0 0,2-1 0 0,-1 2 0 15,-2 0 1648-15,2 0 272 16,1 0 48-16,-2-1 16 0,-1 0-672 0,0-1-128 16,1 0-32-16,-1-1 0 0,-1 1-224 0,-1-2-48 15,1 0-16-15,0 1 0 16,0-1-16-16,0 1 0 0,-1 1 0 0,0-1 0 0,0 0-144 0,0 1-16 0,0-1-16 0,1 1 0 15,0 0-64-15,0 1-16 0,0 5 0 0,-1-6 0 16,1 1-272-16,0 0-64 16,0 5-16-16,0 0 0 0,0-5 80 0,0 5 32 15,0 0 0-15,0 0 0 0,0 0-32 0,0 0-16 0,0 0 0 0,0 0 0 16,0 0-176-16,0 0-128 0,0 0 144 0,0 0-144 16,0 0 192-16,0 0-64 0,1 6-128 0,0 3 192 0,-1 1 0 0,0 3-16 15,1 2 0-15,-1 1 0 0,0 3 32 0,0 2 16 16,1 2 0-16,-2 2 0 0,0 4 32 0,0 1 0 15,0 2 0-15,0 4 0 0,1 0-64 0,0 2 0 16,0 4 0-16,0 0 0 0,1 0-192 0,1-2 144 16,0 0-144-16,1 1 128 0,2-3 64 0,0 1 0 15,0-1 0-15,0-1 0 0,1-1 112 0,0 0 16 16,1 2 16-16,-1-3 0 0,0-3-80 0,-1-3 0 16,1 0-16-16,-3-3 0 0,1 0-48 0,-2-2-16 15,2-1 0-15,-3-1 0 0,0-2 16 0,-1-2 16 16,1 0 0-16,-1-1 0 0,-1-2-16 0,1-1-16 15,1-2 0-15,-1-1 0 0,-1-1-176 0,0-1 192 16,0-1-192-16,-1-2 192 0,0 1-192 0,2-7 160 16,0 0-160-16,-4 4 160 0,4-4-160 0,0 0 160 0,0 0-160 0,0 0 160 31,0 0-544-31,0 0-96 0,-5-3-32 0,5 3 0 16,-4-5-816-16,0 0-160 0,1-1-48 0,1-1-8960 15,0-1-1808-15</inkml:trace>
  <inkml:trace contextRef="#ctx0" brushRef="#br0" timeOffset="10049.49">1609 2069 13823 0,'0'0'1216'0,"0"0"-960"15,0 0-256-15,0 0 0 0,0 0 1872 0,0 0 336 32,0 0 64-32,0 0 16 0,0 0-720 0,0 0-144 0,0 0-16 0,0 0-16 0,2 9-208 0,0 0-32 15,1 2-16-15,0 0 0 0,1-1-432 0,1 1-64 16,-1 1-32-16,3 1 0 0,-2-1-384 0,2 1-80 15,-1 0-16-15,1 0 0 0,1-2-128 0,-1-2 128 16,0 0-128-16,1-2 128 0,1 1-128 0,-1-3 0 16,0-2 0-16,0 1 128 0,-1-3 0 0,1-1 0 15,1-2 0-15,1-2 0 0,0-1-128 0,1-4 192 16,1-2-192-16,1-3 192 16,0-3-192-16,2-4 0 0,-1-4 0 0,1 0 0 0,1-1-192 0,-3 3 192 15,-1 2-160-15,-1 2 160 16,-1 3 0-16,-2 4 0 0,-3 2 0 0,-1 4 0 0,-4 6 256 0,0 0 128 15,0 0 48-15,0 0 0 0,-5 5 80 0,-3 4 32 0,-2 3 0 0,-1 4 0 16,0 3-336-16,-2 2-64 0,-1 2-16 0,0 2 0 16,-2 1-128-16,1 0 0 0,2-1 0 0,0 0 0 31,2-2-416-31,3-2-112 0,0-3-32 0,2-2-10512 0,2-4-2096 0</inkml:trace>
  <inkml:trace contextRef="#ctx0" brushRef="#br0" timeOffset="10786.23">1046 457 21183 0,'0'0'1888'0,"-2"-6"-1504"16,2 1-384-16,0 5 0 0,-2-5 432 0,2 5 16 16,-1-5 0-16,1 5 0 0,0 0 608 0,0 0 128 15,0 0 32-15,0 0 0 0,0 0-288 0,0 0-48 16,0 0-16-16,0 5 0 0,-1 5-336 0,2 3-64 16,-1 3-16-16,1-1 0 0,-1 4-64 0,2 1 0 15,0 3-16-15,-2 1 0 0,1 1-160 0,1 2-16 16,0-2-16-16,2 7 0 0,-1-3-176 0,1-1 0 0,1-3 0 0,-2-2 128 15,0-2-128-15,1-2 0 0,-1 0 0 0,0-4 0 16,0-1 0-16,0-2 0 0,-1-1 0 0,0-2 0 16,-1-1-2320-16,-1-8-352 15,1 5-64-15</inkml:trace>
  <inkml:trace contextRef="#ctx0" brushRef="#br0" timeOffset="11115.01">1022 430 21183 0,'-6'-19'944'0,"5"10"192"16,1-5-912-16,1 0-224 0,2-1 0 0,2-1 0 0,0-1 1408 0,3 1 256 15,1 3 32-15,1 0 16 0,0 0-656 0,1 2-128 16,0 2-32-16,1 1 0 0,1 0-448 0,-1 3-112 16,1 1-16-16,0 1 0 15,1 3-320-15,-1 1 144 0,0 2-144 0,0 1 0 0,0 3 144 0,-1 1-144 16,1 2 0-16,-5 4 144 0,1 0-16 0,-2 2-128 31,-2 2 192-31,-1 0-64 0,-3-1-128 0,-2-1 0 16,-3-2 144-16,0 0-144 0,-3-1 192 0,-2 1-16 0,0-2-16 0,-6 0 0 15,1 0 352-15,0-1 80 16,-2 0 16-16,1 0 0 0,-2 0-80 0,4-1-16 16,0 0 0-16,1 0 0 0,-2-1-288 0,0 2-64 15,1 0-16-15,0 0 0 0,1 0-144 0,-4 3 0 0,3-2 0 0,1 0 0 31,2 0-384-31,1 0-96 0,1-1-32 0</inkml:trace>
  <inkml:trace contextRef="#ctx0" brushRef="#br0" timeOffset="11349.4">1135 495 19343 0,'0'0'1728'0,"0"0"-1392"0,0 0-336 0,0 0 0 15,0 0-1600-15,0 0-400 0</inkml:trace>
  <inkml:trace contextRef="#ctx0" brushRef="#br0" timeOffset="21490.3">935 5743 13759 0,'0'0'608'0,"0"0"128"0,0 0-592 0,0 0-144 0,0 0 0 0,0 0 0 15,0 0 1360-15,0 0 240 0,0 0 64 0,0 0 0 16,0 0 192-16,0 0 64 0,0 0 0 0,0 0 0 0,0 0-528 0,0 0-112 16,0 0 0-16,1-5-16 0,-1-1-496 0,-1 1-80 31,-2-1-32-31,0 1 0 0,0-3-416 0,-2 1-96 15,-1 1-16-15,-1-1 0 0,-2-1 112 0,-2 3 16 0,0 1 0 0,-1 1 0 0,-1 2 160 0,0 2 32 16,1 2 16-16,-1 1 0 0,-2 0-256 0,1 3-48 16,1 2-16-16,2 2 0 0,0 0-144 0,2 2 0 15,2 0 0-15,2-1 0 0,1 0 0 16,1 0 0 0,3-1 0-16,1 0 0 0,4-1-208 0,0 1 80 15,2-1 128-15,2 0-208 0,3 0 208 0,0-1 0 16,0-1-160-16,1 0 160 0,3 2 0 0,-1-1-144 15,2 0 144-15,0 1 0 0,1 0-128 0,-1 1 128 0,0 1 0 0,-2 0 0 16,0 0 0-16,-2 1 0 16,-1 0 0-16,-2 2 0 0,-3-1 0 0,-1 0 0 0,-2-1 0 0,-1 1 0 15,-5-2 128-15,-1 0 16 0,-1 0 16 0,-2 0 0 16,-3-1 256-16,-2 0 48 0,-1-1 16 0,-1-1 0 16,-1 0-128-16,0-3-32 0,-2 0 0 0,1-2 0 15,0 0-192-15,2 0-128 0,1-2 128 0,1 0-128 16,1-2 0-16,0-1-208 0,2-2 16 0,1-2 16 31,3-1-2128-31,1-4-416 0,2-4-96 0</inkml:trace>
  <inkml:trace contextRef="#ctx0" brushRef="#br0" timeOffset="21709.19">1185 5658 34143 0,'0'0'1520'0,"0"0"304"0,0 0-1456 0,0 0-368 0,0 0 0 0,0 0 0 0,0 0 880 0,0 0 96 16,0 0 32-16,6 7 0 0,-3 2-128 0,1 2-32 15,-1 2 0-15,-1 2 0 0,0 2-416 0,0 2-96 16,0 2-16-16,0 1 0 0,0 1-192 0,0 2-128 16,-1 0 160-16,0 1-160 0,3-1 128 0,-2-1-128 15,-2 0 0-15,2-1 144 0,1-1-144 0,1-1-272 16,-2 0 64-16,1-2 16 16,2-4-2144-16,-4 0-416 0,0-2-96 0,-1-2-16 0</inkml:trace>
  <inkml:trace contextRef="#ctx0" brushRef="#br0" timeOffset="22147.42">1114 5982 4607 0,'0'0'400'0,"-4"-5"-400"0,0 1 0 0,4 4 0 15,0 0 6368-15,5-5 1184 16,-1 0 256-16,4 1 32 0,1 0-6224 0,3 1-1232 0,-1 0-256 0,5 0-128 16,2-3 0-16,4 2 0 15,0-1 0-15,3-1 0 16,1-2-320-16,3-1-144 0,0-1-32 0,1 0 0 0,5 0-1056 0,-5 1-224 0,0-1-32 0,-2 0-16 15,-5 1 864-15,-3 0 160 0,-4 0 32 0,-3 2 16 16,-3 1 752-16,-5 1 240 0,-5 5 0 0,0 0 0 16,-5-6 1376-16,-3 3 288 0,0 1 48 0,-3 2 16 15,-3 0-576-15,0 2-112 0,-1 2-32 0,-1 3 0 0,1-1-544 0,0 3-96 16,0 1-32-16,2 1 0 16,1 1-320-16,2 3-80 0,0 0-16 0,2 0 0 0,2 1-160 0,1-2 0 15,3-1 0-15,0-1 0 0,2 2 0 0,1-3 0 16,2-3 0-16,2 1 0 0,0-1 0 0,2-2 0 15,1-1 0-15,-1-2 0 0,2-2 0 0,2-1 0 16,1-2 0-16,0-1 0 0,2-2 0 0,-3-1 0 16,-2-3-128-16,2 0 128 0,-1-1 0 0,0 1 0 15,-1 1-144-15,-2 0 144 0,-2 0 0 0,1 3 0 16,-2 1 128-16,-4 4-128 0,0 0 288 0,0 0-32 16,8 2-16-16,-3 1 0 0,0 2-80 0,0 2-16 0,1 2 0 15,0-2 0-15,0 2-144 0,0-1 0 0,2-1 0 0,1-2 0 16,-1 1 0-16,0-2-176 15,1-1 176-15,2-1-128 16,1-4-640-16,0 0-128 0,2-2-32 0,0-3 0 16,-3-3-2144-16,2-2-416 0,0-3-96 0,0-4-4544 0,0 0-928 0</inkml:trace>
  <inkml:trace contextRef="#ctx0" brushRef="#br0" timeOffset="22523.24">1847 5591 3679 0,'-5'-16'160'0,"3"9"32"0,-3 1-192 0,0-1 0 0,0 2 0 15,-1-1 0-15,1 2 6720 0,0-1 1280 0,1 3 272 0,4 2 48 16,0 0-5776-16,-6 2-1168 0,2 3-224 0,1 1-64 15,0 4-672-15,1 2-144 0,1 4-16 0,-1 2-16 16,0 4-96-16,0 3-16 0,0 1 0 0,1 1 0 16,0 1-128-16,1-1 192 0,0 2-192 0,1-1 192 15,0-2-64-15,1-1 0 0,-1-2 0 0,0-2 0 0,0-1 32 0,2-2 0 16,-1-3 0-16,1-2 0 0,-2-2-16 0,0-2 0 16,0-2 0-16,-1-7 0 0,0 0 0 0,0 0 0 15,0 0 0-15,0 0 0 0,0 0 128 0,0 0 32 16,3-6 0-16,2-2 0 0,-1-1-32 0,1-1 0 15,1-1 0-15,-1 0 0 0,1-1-272 0,1 1 0 16,-1 2 0-16,1 2 0 0,-1 3-128 0,1 0-48 16,1 3 0-16,0 2 0 0,1 3 176 0,0 0 0 15,1 3 0-15,0 2 0 0,0 0 0 0,0 4 272 16,0 0-32-16,-2 0-16 0,0 0-224 0,0-1 0 16,-5 0 0-16,0-1 0 0,-2 0 192 0,-1 0 0 15,-1-1 0-15,-1-1 0 0,-1-1-192 0,-3-1 0 16,-1 0 0-16,-3-1 0 0,-1-3 256 0,-1 0-32 15,0-1-16-15,-2-1 0 0,0-2-208 0,-1-1 128 16,-1-1-128-16,3-3 0 16,-2 0-576-16,0-2-192 0,2-1-64 0,2 0 0 15,1 0-2048-15,3-2-432 0,1-2-80 0</inkml:trace>
  <inkml:trace contextRef="#ctx0" brushRef="#br0" timeOffset="22711.77">2064 5535 6447 0,'0'0'576'0,"0"0"-576"0,0 0 0 0,0 0 0 15,4-4 6304-15,-4 4 1152 0,0 0 224 0,0 0 64 16,5 4-5360-16,0 2-1056 0,-2 3-224 0,1 0-32 0,1 5 0 0,-1 1 0 16,-2 4 0-16,2 2 0 0,-1 1-528 0,-2 2-96 15,1 3-32-15,-1 1 0 0,0 0-256 0,1 1-160 16,-1 1 192-16,1 1-192 0,-1-3 144 0,1 0-144 16,1-2 0-16,1 0 144 0,0 0-336 15,3-3-64-15,-2-1 0 0,3-2-16 16,0-4-2608-16,3-3-512 0,0-3-96 0</inkml:trace>
  <inkml:trace contextRef="#ctx0" brushRef="#br0" timeOffset="23056.79">2433 5914 17503 0,'-15'-1'768'0,"15"1"176"0,0 0-752 0,0 0-192 16,-6 3 0-16,2 0 0 0,4-3 3136 0,0 0 576 0,-5 3 128 0,5-3 32 15,0 0-2096-15,0 0-432 16,0 0-64-16,0 0-32 0,0 0-672 0,8 0-128 15,2-1-16-15,-1-2-16 0,-2-2-224 0,4-3-32 16,3-2-16-16,-2-2 0 0,-1-2-16 0,0-3-128 0,-1-2 192 0,-2 0-64 16,-1-2-128-16,-2 2 128 0,0 1-128 0,-3 3 128 15,-2 3 64-15,-2 2 0 0,2 2 0 0,-2 3 0 16,-1 0 384-16,-2 5 64 0,-4 3 32 0,-1 2 0 16,-1 4-272-16,-1 3-48 0,-2 2-16 0,0 4 0 0,-1 3-208 0,0 1-128 15,-2 0 160-15,4 1-160 0,2 1 160 0,2-1-160 16,4 0 160-16,-1-2-160 0,4-1 0 0,2-2 128 15,2-2-128-15,2-1 0 0,1 0 0 0,2-2 176 16,3 0-176-16,2-2 160 16,2-2-32-16,5-2-128 0,2-3 192 0,0 0-64 0,1-3-128 0,0-3 0 15,3-4-160-15,1-3 160 16,2-3-2432-16,0-1-400 0</inkml:trace>
  <inkml:trace contextRef="#ctx0" brushRef="#br0" timeOffset="25868.3">3962 5393 14047 0,'0'0'624'0,"0"0"128"0,0 0-608 0,0 0-144 0,0 0 0 0,1-5 0 0,0-2 1312 0,0 2 224 16,0-1 64-16,0 2 0 0,1-1-64 0,0 1-16 15,0-1 0-15,-2 5 0 0,1-6-304 0,-1 6-64 16,3-5-16-16,0-1 0 0,-3 6-192 0,2-5-48 16,-2 5 0-16,0 0 0 0,2-6 48 0,-2 6 0 15,0 0 0-15,0 0 0 0,0 0-368 0,0 0-64 16,0 0 0-16,0 0-16 0,0 0-112 0,0 9-32 15,0 2 0-15,-1 3 0 0,0 3-144 0,0 4-16 16,0 3-16-16,-1 3 0 0,0 3-16 0,1 1 0 16,1 1 0-16,0 1 0 0,0 0-160 0,0 0 160 15,0-1-160-15,1-1 160 0,0-1-16 0,2 0 0 16,-1-2 0-16,0-1 0 0,-1-4 16 0,1-2 0 0,2-1 0 0,-3-3 0 16,1-1-160-16,-1-3 192 0,0-2-192 0,0-2 192 15,-1-2-64-15,0-1 0 0,0-6 0 16,0 0 0-16,0 0 64 0,0 0 0 0,0 0 0 0,0 0 0 15,-5-5-32-15,-1-2 0 0,1-2 0 16,1-4 0-16,0-5-160 0,0-3 0 16,0-3 0-16,1-3 0 0,-1-3 0 0,0-4 0 15,2-3-128-15,0 0 128 0,0 0 0 0,1 0 0 0,-1 1 0 0,4 1 0 0,0 0 0 0,1 3 0 16,1 2 0-16,2 3 0 0,1 1 0 0,1 2 0 16,0 3 128-16,2 2-128 0,1 4 0 0,0 2 0 15,1 1 0-15,1 2 0 16,0 2 0-16,2 2 0 0,-1 0 0 0,-1 3 128 15,-1 2-128-15,-1 2 128 0,-1 1-128 0,0 2 128 16,-1 2-128-16,-1 3 0 0,-2 1 0 0,-1 2 0 0,-2 2 0 0,-2 2 0 16,-3 2 0-16,-1 0 0 0,-3 0 0 0,-3 0 0 15,-1 0 0-15,-1-1 0 0,-1 0 0 0,-3-1 0 16,-1 0 0-16,0-3 0 0,2-1 224 0,-3 0-32 16,2-1-16-16,-1-1 0 0,3-1-176 0,0-1 0 15,0-1 0-15,2 1 0 0,1-3-224 0,1 1 32 0,1-1 0 16,2 0 0-1,0-2-2048-15,6-3-416 0,-4 4-80 0,4-4-16 0</inkml:trace>
  <inkml:trace contextRef="#ctx0" brushRef="#br0" timeOffset="27214.09">5009 5370 21711 0,'0'0'960'0,"0"0"192"0,6-3-912 0,-1-1-240 16,1-1 0-16,-1 1 0 0,0-1 1360 0,-5 5 240 15,0 0 32-15,0 0 16 0,3-4-480 0,-3 4-80 16,0 0-32-16,0 0 0 0,0 0-304 0,0 0-64 15,-6 0-16-15,-1 1 0 0,-2 2-272 0,-3 3-48 16,-3 2-16-16,-1 1 0 0,-3 2-208 0,-3 3-128 16,-3 2 128-16,-3 1-128 0,-1-1 0 0,-3 1 128 15,-2 0-128-15,0 0 0 0,1-3 144 0,-1 0-144 16,3-2 192-16,3-1-192 0,3-1 560 0,3-1 0 16,2-2 0-16,3-1 0 0,1-1-112 0,4-1 0 0,1-1-16 0,2 1 0 15,2-1-176-15,1 0-48 16,6-3 0-16,0 0 0 0,0 0-80 0,0 0-128 15,0 0 176-15,0 0-176 0,0 0 0 0,2 6 0 16,-2-6 0-16,6 5 0 0,0 0 128 0,1-1-128 0,0-1 0 0,-1 2 0 16,2-2 0-16,0 2 0 0,-1 0 0 0,2 2 0 15,1 0 0-15,1 2 0 0,0 1 0 0,2 1 0 16,3 0 128-16,0 1-128 0,3 1 0 0,1 2 0 16,0 0 128-16,2-2-128 0,4 0 0 0,-2 2 0 15,-2-1 0-15,1 1 128 0,0 0-128 0,1-1 0 16,-2-1 192-16,1-1-64 0,-1 0 0 0,-1-1-128 15,-1 0 208-15,-2-1-64 0,-3-2-16 0,1 0 0 16,-2-2 0-16,-4 0 0 0,-3-1 0 0,0 1 0 16,0-2 64-16,-7-4 16 0,0 0 0 0,4 6 0 15,-4-6 16-15,0 0 0 0,0 0 0 0,0 0 0 0,0 0-224 0,0 0 0 16,0 0 0-16,0 0 0 16,0 0 0-16,-3 4 0 0,3-4 0 0,0 0 0 15,-5-1-1840-15,5 1-352 0</inkml:trace>
  <inkml:trace contextRef="#ctx0" brushRef="#br0" timeOffset="28076.2">5581 5365 26143 0,'0'0'1152'0,"0"0"256"0,0 0-1136 16,-1-6-272-16,1 1 0 0,-1-1 0 0,1 2 1424 0,0 4 240 16,-4-5 32-16,4 5 16 0,0 0-304 0,0 0-64 15,0 0-16-15,0 0 0 0,0 0-800 0,-2 9-144 0,-1 1-48 0,2 3 0 16,-1 2-176-16,0 3-32 15,-1 4-128-15,2 3 192 0,0 1-192 0,0 1 128 16,-1 2-128-16,1 1 0 0,0-1 128 0,0 0-128 16,0-1 0-16,1-2 144 0,0 0-144 0,0 0 0 0,0-3 0 0,1-2 0 15,1-4 128-15,-1-1-128 0,-1-2 0 0,1-2 128 16,0-3-128-16,0-1 192 0,0-2-192 0,-1-6 192 16,0 0 0-16,0 0 0 0,0 0 0 0,0 0 0 15,-4-6-48-15,0-3 0 0,-2-3 0 0,2-5 0 16,-1-3-320-16,1-4-64 0,-2-4-16 0,2-4 0 15,-2-2 112-15,2-2 16 0,0-1 0 0,-1-2 0 16,1 1 128-16,1 1 0 0,-1 0 0 0,2 3 128 16,-1 2 240-16,3 3 48 0,1 1 16 0,2 3 0 15,2 4-112-15,2 2-32 0,2 2 0 0,2 1 0 0,2 2-288 0,3 2 128 16,1 1-128-16,3 2 0 0,1 2 192 0,0 2-64 16,-1 2 0-16,-2 1-128 0,-1 2 256 0,-2 3-64 15,0 1-16-15,-3 3 0 0,-2 1-176 0,-2 3 128 16,-1 3-128-16,-3 0 128 0,-3 2-128 0,-3 3 0 15,-1 2 0-15,-4 1 0 0,-1 0 0 0,-3 0 0 16,-4-1 144-16,0-1-144 0,-2-2 128 0,1 0-128 0,-4-1 160 0,1-3-160 16,2-1 160-16,-3-2-160 15,0-1 160-15,3-2-160 0,0-1 0 0,3 0 0 16,1-2 0-16,0 0 0 16,2-3-576-16,2 2-144 0,1 0-48 0,1 0 0 15,2-1-2688-15,1 2-560 0</inkml:trace>
  <inkml:trace contextRef="#ctx0" brushRef="#br0" timeOffset="28889.4">5878 5886 2751 0,'0'0'128'0,"0"0"16"0,0 0-144 0,3-4 0 0,0-2 0 0,-1 1 0 15,0-1 5376-15,-2 6 1056 0,1-6 208 0,-1 0 32 16,0 1-4240-16,0 5-832 0,0 0-192 0,0 0-16 16,-3-6-448-16,0 3-96 0,3 3-16 0,-7 0 0 15,1 1-256-15,-1 2-64 0,-1 2-16 0,-1 2 0 16,-1 1-96-16,0 2-16 0,1 4 0 0,-1 3 0 15,0 0-80-15,1 1-32 0,1 1 0 0,3-2 0 0,-1 1-144 0,3 1-128 16,1-3 144-16,2 1-144 0,0-1 0 0,1-1 0 16,1-1 0-16,2-2 0 0,2-1 144 0,2-1-144 15,-1-2 128-15,4 0-128 0,-2-2 128 0,2-2-128 16,2-2 128-16,2-2-128 0,0-2 160 0,2-2-160 16,0-4 192-16,3-3-192 0,1-4 0 0,1-4 0 15,1-2 0-15,1-3 0 0,0-4 0 0,2 0-320 16,-3-1 32-16,-3 3 16 0,-5 0 272 0,-1 4 0 15,-3 4-128-15,-3 2 128 0,-3 4 160 0,-1 3 96 16,-1 3 0-16,-3 6 16 0,0 0 304 0,0 0 48 16,0 0 16-16,-7 5 0 0,0 3-416 0,0 2-80 15,1 3-16-15,-1 4 0 0,1 0-128 0,3 2 0 0,2 0 0 0,1-1 0 16,1 0 0-16,1-2 0 0,2 0 0 0,2-2 0 16,3 0 0-16,-1 0 0 15,-1-2 0-15,2-2 0 0,1-3 0 0,1-1 0 16,1-3 0-16,3-2 0 15,0-1-800-15,1-2-192 0,1-4-32 0,2-1-16912 16</inkml:trace>
  <inkml:trace contextRef="#ctx0" brushRef="#br1" timeOffset="33489.9">8809 9438 15375 0,'-2'-15'672'0,"4"10"160"0,-2 5-672 0,1-5-160 0,-1-1 0 0,0 6 0 16,1-5 384-16,-1 5 32 0,0-6 16 0,0 6 0 15,0 0-240-15,0 0-64 0,-7 5 0 0,-2 3 0 16,1 6-128-16,-6 3 0 0,-1 4-160 0,-2 3 160 16,-1 4-128-16,-3 3 128 0,-2 4 0 0,-14 20-144 15,3-1 144-15,2-2 0 0,2-4 0 0,3-3 0 0,2-8 0 0,2-4 128 32,3-5-128-32,0-6 128 0,3-4-128 0,2-6 128 15,3-4-128-15,3-2 128 0,9-6-128 0,0 0 144 16,0 0-144-16,0 0 160 15,0 0-608-15,14-12-112 0,4-4-16 0</inkml:trace>
  <inkml:trace contextRef="#ctx0" brushRef="#br1" timeOffset="33724.65">9117 9380 14735 0,'17'-21'1312'0,"-8"11"-1056"0,1 1-256 0,1 0 0 16,0 1 672-16,-1 1 80 0,-3 4 16 0,0-1 0 15,-1 2-496-15,-6 2-80 16,0 0-32-16,-2 7 0 0,-2 0-160 0,-4 4 0 15,-3 3 0-15,-3 4 0 0,-4 5 0 0,-2 5 0 16,-5 3 0-16,-1 4 128 0,-4 4-128 0,-2 2 0 16,-1 6 0-16,-5 1 0 0,-3-2 0 0,0 0 0 15,2-1 0-15,3-3 0 0,0-3 0 0,6-5 0 0,2-4 0 0,4-5 0 16,3-2 176-16,4-3 0 0,4-3 0 0,3-3 0 16,4-5-176-16,2-2 0 0,4-7 0 0,0 0 0 31,8-2-752-31,5-5-16 0,21-17-16 0,7-2 0 0</inkml:trace>
  <inkml:trace contextRef="#ctx0" brushRef="#br1" timeOffset="33912.11">9388 9429 2751 0,'18'-20'128'0,"-10"13"16"0,-1-2-144 0,1 1 0 0,0 2 0 0,-2 0 0 16,0 3 3040-16,-6 3 576 0,0 0 112 0,0 0 32 16,0 0-3008-16,-6 9-608 0,0 4-144 0,-4 3 0 15,-3 4 0-15,-5 3 0 0,-3 4 0 0,-4 5 0 0,-4 4 0 0,-3 2 0 16,-2 1 0-16,-3 4 0 0,-2 3 0 0,-17 24 128 15,6-6-128-15,7-7 128 0,4-6-128 0,6-5 0 16,3-2 0-16,5-7 0 0,2-8 0 16,7-6 0-16,3-5 0 0,6-5 0 15,3-4-816-15,4-9-80 0,11 2-32 0,5-5-5440 16</inkml:trace>
  <inkml:trace contextRef="#ctx0" brushRef="#br1" timeOffset="34115.42">9812 9439 17503 0,'13'-16'768'0,"-6"9"176"0,-1 2-752 0,1-1-192 0,-2 3 0 0,-5 3 0 16,0 0 240-16,0 0 16 16,0 0 0-16,0 0 0 0,-2 10-128 0,-2 2 0 15,-7 3-128-15,-5 5 192 0,-5 4-192 0,-4 5-240 16,-4 3 48-16,-2 4 16 0,-5 4 176 0,0 4 0 0,-1 3 0 0,-3 4-128 16,-1 1 128-16,2 0 0 15,0-1 0-15,3-2 0 0,3-4 0 0,3-4 0 0,5-6 0 16,4-5 0-16,6-6-240 0,5-4-112 0,4-5-32 0,6-5 0 31,5-4-272-31,6-6-64 0,5-6-16 0</inkml:trace>
  <inkml:trace contextRef="#ctx0" brushRef="#br1" timeOffset="34319.15">10401 9356 17503 0,'6'-10'768'0,"-6"10"176"0,2-5-752 0,-2 5-192 0,0 0 0 0,0 0 0 16,0 0 288-16,0 0 32 0,-3 7 0 0,-6 3 0 15,-3 3-320-15,-4 5 0 0,-2 2 0 0,-5 5-144 16,-5 3 144-16,-4 4-192 0,-4 4 192 0,-3 4-192 0,-1 2 192 0,-3 4-128 16,-1 4 128-16,1 0-128 0,1 2 128 0,3-3 0 15,1-1 0-15,3-4 0 0,3-2 0 0,5-6 0 16,2-5 0-16,6-6 0 0,3-4 0 0,6-5-288 16,3-4 48-16,5-4 16 15,2-8-160-15,10 1-48 0,6-4 0 0</inkml:trace>
  <inkml:trace contextRef="#ctx0" brushRef="#br1" timeOffset="34553.68">10789 9314 19343 0,'0'0'1728'0,"0"0"-1392"16,0 0-336-16,0 0 0 0,0 0 336 0,0 0 0 0,-7 6 0 0,-3 4 0 16,-2 3-336-16,-6 5-160 15,-5 3 16-15,-4 4 0 0,-5 6 144 0,-4 3-128 0,-2 2 128 0,-1 5-128 16,-3 4 128-16,-2 5 0 15,-1 3 0-15,-2 2 0 0,-2 1 0 0,1-2 0 16,1-3 0-16,6-3 0 0,5-4 0 0,6-5 144 0,3-5-16 0,6-4-128 0,4-6-208 0,3-4-160 16,5-5-16-16,3-4-16 15,4-4-80 1,2-7-16-16,6-1 0 0,7-5-4768 0,4-5-960 0</inkml:trace>
  <inkml:trace contextRef="#ctx0" brushRef="#br1" timeOffset="34773.44">11097 9402 16575 0,'14'-18'736'0,"-7"13"160"0,-1-1-720 0,1 2-176 16,-2 0 0-16,-5 4 0 0,0 0 624 0,0 0 80 16,0 0 32-16,0 0 0 0,-5 7-560 0,-5 4-176 15,-3 4 0-15,-5 4 0 0,-4 3 0 0,-3 3 0 16,-3 4 0-16,-3 4 0 0,-3 2 0 0,-2 6 0 16,-3 3 0-16,-2 2 0 0,-6 2 0 0,0 1 0 15,1 2 0-15,2-4 0 0,4-3 160 0,6-3-160 16,5-4 128-16,3-4-128 0,4-4 128 0,6-6-128 15,3-3 128-15,4-6-128 0,3-3-176 0,5-3-112 0,1-8-32 0,9 0 0 32,5-6-288-32,9-6-64 0</inkml:trace>
  <inkml:trace contextRef="#ctx0" brushRef="#br1" timeOffset="34992.18">11660 9326 19343 0,'8'-20'1728'0,"-5"13"-1392"0,0 0-336 0,-1 1 0 16,-2 6 736-16,0 0 80 0,0 0 16 0,0 0 0 15,0 0-704-15,-5 0-128 0,-4 5 0 0,-3 2 0 16,-5 4-192-16,-2 5 48 0,-4 4 16 0,-5 4 0 16,-3 3 0-16,-2 5 0 0,-3 3 0 0,-4 5 0 15,-1 4 128-15,-2 3 0 0,-1 3 0 0,-1-1-128 16,-2 1 128-16,2-2 0 0,1-2 0 0,5-3 0 0,2-5 0 0,7-5 0 16,3-5-160-16,6-3 160 0,5-6-320 0,4-4 32 15,3-4 16-15,4-6 0 16,5-5-144-16,0 0-32 0,7-8 0 0,6-3-7952 15</inkml:trace>
  <inkml:trace contextRef="#ctx0" brushRef="#br1" timeOffset="35190.25">11934 9301 18879 0,'16'-11'832'0,"-8"7"192"0,-3 1-832 0,1 1-192 16,-6 2 0-16,0 0 0 0,5 0 0 0,-5 0 0 0,3 6 128 0,-6 3-128 15,-2 2 0-15,-5 3 0 16,-4 5-192-16,-4 3 192 0,-3 5-192 0,-3 2 192 15,-2 5-192-15,-5 5 192 0,-3 3 0 0,-6 3 0 16,-4 3 0-16,-3 2 0 0,-3 0 0 0,2 1 0 16,1 0 0-16,5-4 0 0,4-4-208 0,7-4-48 0,3-2 0 0,6-7 0 31,6-4-528-31,3-6-112 0,7-5-32 0,4-5 0 16,2-10-48-16,7 1-16 0</inkml:trace>
  <inkml:trace contextRef="#ctx0" brushRef="#br1" timeOffset="35414.58">12618 9257 19343 0,'8'-10'1728'0,"-8"10"-1392"0,4-4-336 0,-4 4 0 0,0 0 272 0,0 0-16 15,0 0 0-15,0 0 0 0,-1 8-256 0,-2 2-192 16,-4 2 16-16,-3 3 16 0,-3 4 160 0,-6 2-192 16,-5 2 192-16,-3 5-192 0,-5 4 192 0,-4 3 0 15,0 2 0-15,-6 5-128 0,-1 1 128 0,1 3 0 16,1 1 0-16,1 1-128 0,1-3 128 0,3-2 0 15,6-3 0-15,3-3 0 0,4-6 144 0,3-5-144 16,4-4 192-16,4-4-192 0,4-4 0 0,3-4 0 16,2-4 0-16,3-6 0 0,0 0 0 0,11-4 0 15,5-5 0-15,6-5-5824 16,5-6-1088-16</inkml:trace>
  <inkml:trace contextRef="#ctx0" brushRef="#br1" timeOffset="35633.61">12946 9294 13823 0,'0'0'1216'0,"0"-7"-960"15,-1 1-256-15,0 0 0 0,-2 3 1424 0,3 3 240 16,-5 1 64-16,-3 2 0 0,-2 2-1488 0,-2 4-240 16,-2 3-160-16,-3 3 32 0,-1 2 128 0,-4 3 0 0,-3 7 0 0,-1 3-128 15,-3 1 128-15,-1 6 0 0,-3 1 128 0,-5 4-128 16,-2 3 0-16,-3 1 0 16,-2 0 0-16,3-2-128 0,2-2 128 0,5-1 0 0,2-3 128 0,5-4-128 15,4-6 0-15,4-4-128 0,5-3 0 0,3-4 0 16,4-5-448-1,4-4-64-15,4-8-32 0,0 0 0 0,6-5 224 0,7-2 32 0,3-7 16 0,8-3-4336 16,8-6-880-16</inkml:trace>
  <inkml:trace contextRef="#ctx0" brushRef="#br1" timeOffset="36071.86">13082 9416 17727 0,'13'-10'784'0,"-7"7"176"16,-6 3-768-16,5-2-192 0,-5 2 0 0,0 0 0 15,0 0 704-15,3 6 128 0,-3 3 0 0,-4 2 16 0,-2 2-720 0,-3 4-128 16,-2 2 0-16,0-3 0 0,-3 2 0 0,-3 2-128 15,-3 5 128-15,-1 1 0 0,-1 1 0 0,-1 0 0 16,-1 1 0-16,-1 0 0 0,-6 7 128 0,2-1-128 16,3-2 128-16,3-4-128 0,2-4-144 0,6-4-112 15,2-4 0-15,6-4-16 16,3-3-624-16,4-9-112 0,8 1-16 0,3-4-16 0,3-4 544 0,8-4 112 16,5-4 32-16,8-5 0 15,6-5-608-15,4-6-112 0,3-4-16 0,1-1-16 16,0 0-288-16,-3 3-48 0,-4 3-16 0,-4 2 0 0,-7 4 2496 0,-3 4 496 15,-6 4 112-15,-4 4 16 0,-4 4 464 0,-3 4 112 16,-5 6 0-16,-1 3 16 0,-6 3-1696 0,-5 4-352 0,-3 2-64 0,-3 4-16 16,-2 3-128-16,-1 2 192 15,-1-2-192-15,-1 1 192 0,-2-1-192 0,1 2 0 16,1 0 0-16,4-4 0 0,-2-1 0 0,2 1 0 0,2-3 0 0,2-1 0 16,3-3 192-16,2-2-64 15,3-4 0-15,1-6 0 0,9 1 176 0,5-4 16 0,5-5 16 0,4-4 0 0,4-5-80 0,-3 1-32 16,3-2 0-16,4-3 0 0,2-3-224 0,-1 2 144 15,-5 2-144-15,-2 3 128 0,-6 4-128 0,1 1 0 16,-7 4 0-16,-4 6 0 0,-9 2 0 0,-3 8 0 16,-6 4 0-16,-4 4 0 0,-7 4-176 0,-4 3 48 15,-5 3 0-15,0 2 0 0,-2 4 128 16,2 1-160-16,3 0 160 0,1-2-10144 16</inkml:trace>
  <inkml:trace contextRef="#ctx0" brushRef="#br1" timeOffset="40425.1">5890 4774 6447 0,'-21'3'576'0,"10"0"-576"15,-3 0 0-15,-1 1 0 0,-1 2 400 0,0 0-16 0,-1 2-16 0,-1 0 0 16,-2-1-368-16,-1 2 0 16,1 0 0-16,0 1 0 0,0 0 128 0,1 1-128 15,-2 0 160-15,1 1-160 0,1 1 128 0,1 1-128 16,0 3 0-16,0 1 0 0,2 0 240 0,-1 2-48 0,2 0-16 0,0 1 0 15,-1 1 224-15,2 0 48 0,-2 3 16 0,0 1 0 16,1 2-288-16,-1-1-176 0,2 1 192 0,1 1-192 16,-1 0 0-16,1 1 0 0,0-1 0 0,1 0 0 0,0 2 128 0,1 0-128 15,1 0 0-15,1-1 0 0,1 1 192 16,2 0-64-16,0 1 0 0,2 1-128 16,1-1 192-16,2 1-192 0,3 0 192 0,1 1-192 15,0 1 128-15,2 1-128 0,2 1 0 0,0 0 0 16,0 2 0-16,1-2 0 0,1 2 0 0,1-2 0 0,0 0 0 0,1 0 0 15,0-2 0-15,0 0 0 0,1 0 256 0,1 0-64 16,1-3-16-16,0-1 0 0,1-1 48 0,2-2 16 16,-1 0 0-16,2-2 0 0,-1 0 0 0,2-2 0 15,1-2 0-15,2-1 0 0,1-3 16 0,1 0 16 16,2-1 0-16,0-3 0 0,3-2 96 0,-2-1 16 16,2-2 0-16,-3-2 0 0,3 0 80 0,-1-1 32 15,1-1 0-15,-1-1 0 0,1 0-16 0,0-1 0 16,-1 0 0-16,1 0 0 0,-1-3-144 0,0-2-16 15,1-1-16-15,-2 0 0 0,1-4 256 0,-3 0 48 16,-1-2 16-16,0-2 0 0,-1-1-80 0,3-2-16 0,0 0 0 16,0-2 0-16,1-3-304 0,-1-1-64 15,2 0-16-15,1 1 0 0,3-1-144 0,1-1 128 16,0-1-128-16,0-2 128 0,-1-2-128 0,0 1 0 0,-3-1 0 0,-3-2 128 16,-2-3-128-16,-1-1 0 0,1-1 0 0,-4-2 0 15,-1-2 0-15,-1-2-176 0,-3 0 176 0,-2-3-128 16,-1-3 128-16,-2-1-128 0,-2-2 128 0,-1 0-128 15,-2 1 128-15,-2-1 0 0,-1 2 0 0,-2 1 0 16,-3 0 0-16,0 2-128 0,-2 0 128 0,-2 1 0 16,-1 3-256-16,-2 0 48 0,-1 1 0 0,-2 0 0 15,-2 2 208-15,-4 1-192 0,0 1 192 16,-2 1-192-16,-2 1 192 0,-2-1 0 0,-2-1 0 0,-1 3 0 16,-2 2 0-16,3 3 0 0,-1 1 0 0,4 0 0 15,1 2 0-15,-1 2 0 0,2 3 0 0,1 0 0 16,1 2 0-16,0 1 0 0,-1 3 0 0,1 1 0 0,-1 1 0 0,0 3-176 15,-1 0 176-15,-1 2-160 0,-2-1 160 0,0 1-128 16,0 0 128-16,0 2-128 0,-2 1 128 0,2-1 0 16,1 1 0-16,-1 1-128 0,2 1 128 0,1 1 0 15,3 0 0-15,-3 2-128 0,1 0 128 0,-1 1 0 16,0 1 0-16,0 1-128 0,2 2 128 0,-3 2 0 16,0 2 0-16,-2 1 0 0,0 0-128 0,0 2 128 15,0 0-128-15,-1 2 128 0,1 0-128 0,0 3 128 16,0 0-128-16,3 2 128 0,-1 0-128 0,2 1 128 0,2 1-128 0,0 1 128 15,1 1 0-15,2 1-128 16,0 2 128-16,1-1 0 0,0 2 0 0,0 0-128 0,2 1 128 0,0-1 0 16,0 2 0-16,1 0 0 15,0 0 0-15,1 0 0 0,0 0 0 0,1 0 0 0,1-1 0 0,0 2 0 16,-1 0 0-16,0 0 0 0,0-2 0 0,3 2 0 16,0 2 0-16,2-1 0 0,0-1 0 0,2 2 0 15,1 2 0-15,2 1-128 0,1-2 128 0,2 1 0 16,4 2 0-16,1-1 0 0,1 1 0 15,2-2-128-15,1 0 128 0,2-1 0 0,0 0 0 0,1-1-128 16,2-1 128-16,0-2 0 0,1-1 0 0,0 0-128 16,-1-2 128-16,2-1 0 0,0 1 0 0,0-2 0 15,0-1 0-15,3-3 0 0,2-2 0 0,0-1 0 16,2 1 0-16,1-2 128 0,2-2-128 0,1-3 0 0,-2-3 128 0,2-1-128 16,1-1 160-16,1-2-160 0,-1 0 272 0,2-1-32 15,0 0-16-15,2-2 0 0,0 0 80 0,0-2 16 16,-1 0 0-16,-1-2 0 0,1-1 0 0,-2-1 0 31,-3-2 0-31,-2 0 0 0,-2-3-96 0,0 0-16 0,-2-4 0 0,0-1 0 0,-1-2 208 0,0-1 32 16,0-3 16-16,0-1 0 0,1-3-16 0,2-3-16 15,3-1 0-15,-1-1 0 0,2-2-304 0,1-2-128 16,0-2 128-16,2-1-128 0,-2-2 0 0,-1-1 128 16,-3 1-128-16,-1 0 0 0,-1-2 0 0,-2 1 0 0,-2-1 0 0,-1 0 0 15,-3 2 0-15,-1 0 0 16,-3-2 128-16,-1 1-128 0,-3-3 0 0,-2 1 0 15,-1-1 0-15,-2-2 0 0,-2 0 0 0,0 2 0 0,-1 0 0 0,-1 2 128 16,0-1-128-16,-1 1 0 0,-2-1 0 0,0 2 128 16,-2 1-128-16,0 0-144 0,-3 2 144 0,-1 2-208 15,-1 2 16-15,-2 2 16 16,-2-1 0-16,-2 2 0 0,2 1 176 0,-2 2 0 0,-2 0 0 0,0 1 0 16,-3 0 0-16,0-1 144 0,-1-1-16 0,-1 0-128 15,0 2 192-15,1 1-192 0,-1 0 192 0,1 1-192 16,1 0 176-16,1 4-176 0,0 1 160 0,2 3-160 15,1 1 0-15,0 2 0 0,3 2 0 0,-5 2 0 16,0 0 0-16,0 3 0 0,-1 1 0 0,0 2-160 16,-1 3-96-16,-2 1-32 0,-2 1 0 0,-3 1 0 15,0 2-1136-15,-2 1-240 0,-4 0-32 0</inkml:trace>
  <inkml:trace contextRef="#ctx0" brushRef="#br1" timeOffset="44226.88">3053 1596 20271 0,'0'0'1792'0,"0"0"-1424"15,-3-5-368-15,1-1 0 0,0 1 1040 0,2 5 144 16,-5-5 32-16,5 5 0 0,0 0 208 0,0 0 48 15,-5 4 16-15,0 2 0 0,2 3-928 0,1 4-192 16,1 4-48-16,0 4 0 0,1 2-320 0,0 3 0 31,0 2 0-31,0 1 0 0,0 2 0 0,1-1 0 0,-1-1 0 0,0 0 0 0,1-3 0 0,0-1 0 16,-1-4 0-16,0-3 128 16,0-1-128-16,0-3 128 0,1-1-128 0,-1-2 128 15,0-2-128-15,0-2 176 16,0-7-176-16,0 0 192 0,0 0 32 0,0 0 16 0,0 0 0 0,-4-4 0 15,-1-1 176-15,1-2 32 16,-2-3 16-16,2-3 0 0,1-4-208 0,-2-5-32 16,1-4-16-16,-1-3 0 0,2-4-208 0,0-4 0 0,-2-2 0 15,1-1 0-15,1 0 160 0,1 2 96 16,-1 2 0-16,3 0 16 0,3 3 240 0,0 3 64 0,0 0 0 16,2 4 0-16,1 1-144 0,2 4-32 0,1 4 0 0,-1 1 0 15,5 2-224-15,0 3-48 0,1 0-128 0,1 3 192 16,0 3-64-16,0 2 0 0,1 3-128 15,-1 1 192-15,0 3-192 0,1 4 128 0,-2 1-128 0,-2 3 0 0,-2 2 0 0,-1 4 0 16,-1 1-176-16,-4 3 176 0,-3 3-128 0,-2-1 128 16,-3-2 0-16,-2 1 0 0,-1-1-144 0,-1 0 144 15,-3-1-192-15,-1-1 192 0,-2-3 0 0,0 1 0 16,0-2 0-16,-1 0 0 0,2-1 128 0,0-2-128 16,0 1 0-16,1-2 144 0,1-1-400 0,2 0-96 15,-1-3-16-15,2 0 0 16,2-1-1952-16,2-2-400 0,1 0-80 0,3-5-11584 15</inkml:trace>
  <inkml:trace contextRef="#ctx0" brushRef="#br1" timeOffset="44713.68">3377 1962 6447 0,'0'0'576'0,"0"0"-576"0,2-4 0 0,-2-1 0 15,1-1 2768-15,-1 6 448 0,1-5 96 0,-1 5 16 16,-1-6-1360-16,1 6-272 0,0 0-48 0,0 0-16 0,-2-4-128 0,2 4-32 16,0 0 0-16,-6 0 0 15,1 2-368-15,-1 1-80 0,1 3 0 0,-2 1-16 0,-2 2-480 0,1 1-80 16,-1 1-32-16,0 2 0 0,-1 0-112 0,1 3-32 15,1-1 0-15,1 2 0 0,1-1-144 0,2 2-128 16,1-2 192-16,1 0-192 0,0-3 0 0,4 0 0 16,1-1 0-16,1-1 0 15,1-1 176-15,0 0-176 0,1-2 160 0,1-3-160 16,2-3 192-16,2-2-48 0,0-1-16 0,1-1 0 0,0-2 0 0,2-2 0 16,-1-1 0-16,2-4 0 0,-3-4 0 0,1 0-128 15,1-3 192-15,-2 1-64 0,-1-2-128 0,0 1 160 16,-2 2-160-16,-2 2 160 0,-1 1-160 0,-2 2 128 15,1 3-128-15,-3 1 128 0,-2 7 96 0,0 0 16 16,0 0 0-16,0 0 0 0,0 0 112 0,0 0 32 16,-1 8 0-16,0 2 0 0,-3 2-256 0,2 1-128 15,0 1 128-15,1 2-128 0,0-1 0 0,0 0 0 16,1 1 0-16,1-2 0 0,1-1 0 0,1-1 0 0,2-1 0 16,-1-2 0-16,0-2 0 0,2-3 0 0,2 0 0 0,0-4 0 31,-1-4-1888-31,3 0-352 0,2-3-64 0</inkml:trace>
  <inkml:trace contextRef="#ctx0" brushRef="#br1" timeOffset="45544.06">3795 1872 26719 0,'0'0'1184'0,"-6"-2"240"0,-3 0-1136 0,3 1-288 16,-2-3 0-16,3 3 0 0,0 0 864 0,5 1 112 15,0 0 32-15,0 0 0 0,0 0-368 0,8 0-80 16,3 1-16-16,3 0 0 0,3-1-304 0,3 0-64 16,2 0-16-16,2 0 0 0,0 0 128 0,3-1 32 15,-1 0 0-15,1-1 0 0,1 1-176 0,-1 0-16 16,0 0-128-16,-3 0 192 0,-1 0-192 0,-2-1 128 16,-1 2-128-16,-3 0 0 0,-2-1 128 0,-3 1-128 15,-2 0 0-15,-4 0 144 0,-6 0-144 0,0 0-256 16,0 0 64-16,0 0 16 15,-4-2-320-15,-3 0-64 0,-2 0-16 0,-2-3 0 0,0 2 240 0,0 0 32 0,-1-2 16 0,1 0 0 16,0-2 288-16,1 0 0 16,2-1 0-16,0 0 0 0,1-1 176 0,2 1 80 0,0-1 32 0,3 1 0 15,1 1 192-15,1 0 32 0,1 0 16 0,2 2 0 16,3 0-272-16,1 2-64 0,-1 1-16 16,2 1 0-16,2 2-176 0,0 1 0 0,0 0 0 0,1 3 128 15,0 0 96-15,0 3 16 0,-2 2 0 16,1 1 0-16,-1 1 208 0,-1 1 64 0,-2 1 0 0,-2 2 0 15,-3-1-224-15,-2 3-32 0,-3 0-16 0,-1 1 0 16,-4-1-96-16,0-1-16 0,-4 0 0 0,1-2 0 0,-1-1-128 0,-1 0 0 16,-1-2 0-16,1-2 0 15,1 0-2080-15,1-2-288 0,0 1-64 16</inkml:trace>
  <inkml:trace contextRef="#ctx0" brushRef="#br1" timeOffset="46201.68">4854 1544 25279 0,'-4'-11'1120'0,"1"6"224"0,2-3-1072 0,-3-1-272 0,2 1 0 0,1-1 0 0,-2 1 1312 0,2 3 208 15,0-1 32-15,0 3 16 16,1 3-432-16,0 0-96 0,0 0-16 0,0 0 0 0,0 0-576 0,1 10-128 16,0 3-32-16,0 2 0 15,1 3-128-15,-1 1-32 0,-1 0 0 0,0 3 0 0,0 3-128 16,0 0 0-16,0 1 144 0,-3 1-144 16,0 0 128-16,1 0-128 0,0-2 160 0,1-1-160 15,-2-3 128-15,1-2-128 0,0-3 0 0,0 0 144 0,1-4-16 0,0-2-128 16,1-4 192-16,0 1-64 0,0-7 32 0,0 0 0 15,0 0 0-15,0 0 0 0,3-6 64 0,2-1 16 16,0-3 0-16,1-3 0 0,2-4-80 0,2-1-16 16,0-2 0-16,1-1 0 0,1-1-144 0,0 2-144 15,2 2 144-15,-1 3-208 0,0 2 208 0,1 2 0 16,-1 2-160-16,2 3 160 0,-6 4 0 0,2 2 0 16,-1 1 0-16,0 5 0 0,0 1 128 0,-1 2 64 15,-1 1 0-15,-3 2 0 0,1 1-64 0,-2 1-128 16,-1 1 192-16,-2-2-64 0,-2 0 0 0,-2 1 0 15,-1-1 0-15,-3 0 0 0,-2 0 64 0,-2 0 0 16,-2 0 0-16,-1-1 0 0,-3 0-192 0,0-2 128 0,-1-2-128 0,-1-1 128 16,1-3-128-16,-1 0-144 0,2-2 144 0,2-2-208 31,0-2-384-31,0-3-80 0,2 0-16 0,3-3 0 16,1-1-1792-16,4-2-352 0,3-1-80 0,2-1-11136 0</inkml:trace>
  <inkml:trace contextRef="#ctx0" brushRef="#br1" timeOffset="46546.33">5094 1650 15663 0,'0'0'1392'0,"6"2"-1120"16,2 2-272-16,-1-1 0 0,-1 2 1888 0,-1 1 320 16,-2 0 64-16,-1 3 16 0,0 1-624 0,1 1-112 15,-2 1-16-15,0 1-16 0,0 2-656 0,-1 0-128 16,0-1-32-16,0 2 0 0,1-2-304 0,0 0-64 16,1 0-16-16,2-1 0 0,1-1-144 0,1-2-48 15,0-2 0-15,3-2 0 0,1-1 0 0,0-1 0 16,0-4 0-16,2-1 0 0,0-4-128 0,-1-1 160 15,0-3-160-15,0-2 160 0,0-1-160 0,0-3 0 16,0-4-160-16,-1-2 160 0,-1 0-160 0,-1 0 160 16,0 0-160-16,-1 3 160 15,-3 1 0-15,-1 3 0 0,0 2 0 0,-1 3 0 0,-2 3 560 0,0 6 48 16,0 0 16-16,0 0 0 0,0 0 80 0,0 0 0 16,-5 8 16-16,3 1 0 0,0 1-528 0,1 2-192 0,0 0 144 0,0 1-144 15,1 1 0-15,0 2 128 0,0-2-128 0,1 0 0 16,2 0 0-16,0-1 0 15,2-2 0-15,0-1 0 0,1-1 0 0,-1-2 0 0,1-1 0 0,0-3 0 16,2 0-192-16,2-2-112 0,1-2-16 0,2-1-16 31,0-2-1920-31,3-3-384 0,0-1-80 0,2-3-11360 0</inkml:trace>
  <inkml:trace contextRef="#ctx0" brushRef="#br1" timeOffset="47439.21">5671 1521 25791 0,'-4'-8'1152'0,"1"4"224"0,-3 0-1104 0,1-1-272 0,-2 2 0 0,2 1 0 0,-3 0 1136 0,1 2 160 15,1 1 48-15,-2 2 0 0,-1 3-240 0,0 1-32 16,-1 2-16-16,1 3 0 16,0 1-592-16,0 3-112 0,1 3-32 0,2 0 0 15,-1 2-32-15,2 0-16 0,1 0 0 0,2 1 0 0,1-1-272 0,3-1 160 16,0-2-160-16,3 0 128 0,0-1-128 0,3-2 0 16,2-2 0-16,2-2 128 0,2-1-128 0,1-2 128 15,0-2-128-15,1-3 128 0,3-5-288 0,-1-1-64 16,-1-3-16-16,1-4 0 15,0-5-144-15,-1-3-48 0,1-7 0 0,-1-2 0 16,1-5-192-16,0-3-32 0,-3-3-16 0,0-2 0 16,0-4-96-16,-3 0 0 0,0 2-16 0,-2 2 0 0,-3 4 1328 0,-1 5 272 15,-2 5 48-15,0 4 16 0,-3 4 448 0,-1 5 80 16,0 4 32-16,0 4 0 0,0 5-544 0,0 0-128 16,0 0 0-16,0 0-16 0,-2 10-496 0,-1 3-80 15,1 3-32-15,0 3 0 0,0 3-144 0,-2 4 0 16,1 3 0-16,0 2 0 0,0 0 0 0,-1-2 0 0,1 0 0 0,1-2 0 15,1 1 0-15,-2-3 0 16,2-1 0-16,1-3 0 0,0-3 0 0,4-3 0 0,-4-1 0 16,2-5 0-16,-1-1 0 0,1-2 0 15,-2-6 0-15,0 0 128 0,0 0 0 0,6-3-128 0,-1-1 192 0,2-4-64 16,-1-2-128-16,2-3 0 0,0-3 144 0,1-3-144 16,-2-1 0-16,1 0 0 0,-1 1 0 0,-1-1 0 0,1 1 0 0,-3 3 0 15,1 1 0-15,-3 4 0 0,0 4 192 0,-1 0-48 16,-1 7 0-16,0 0 0 0,0 0 112 0,0 0 32 15,-2 9 0-15,0 2 0 0,-2 1-288 0,1 2 0 16,0 1 0-16,1 1 0 0,-1 1 0 0,3 0 0 16,-1 2 0-16,2-2 0 0,0-1 0 0,2 0 0 15,0-1 0-15,4-2 0 0,-2-2 0 0,4-2 0 16,1-3 0-16,2 0 0 0,-1-3-288 0,3-1 32 16,2-3 16-16,0-3 0 15,1-5-192-15,-1-3-32 0,2-4-16 0,-1-3 0 0,0-6 288 0,0-1 48 16,1-5 16-16,1-3 0 0,-4-3-80 0,0-2-16 15,0 1 0-15,-2 1 0 0,-2 3 224 0,-1 5 0 16,-2 2-160-16,-3 4 160 0,-1 3 192 0,-1 5 96 16,-2 2 32-16,0 2 0 0,-1 4 224 0,0 7 48 0,0 0 16 0,0 0 0 15,0 0-368-15,-7 6-80 16,-2 1-16-16,1 4 0 0,-1 4-144 0,0 2 0 0,-1 4-160 0,0 2 160 16,1 3 0-16,1 2-144 15,-1 3 144-15,2 0 0 0,2-2 0 0,0 0 0 0,2-3 0 16,1 0-128-16,1-1 128 0,3-2 0 0,0-2 0 15,4 0 0-15,-2-5 0 0,4-1 0 0,-1-3 0 16,2-1 0-16,1-3 0 0,1-2 0 16,1-1 0-16,1-3 0 0,1-2-320 0,1-1 32 0,-2-5 0 15,3 0 0-15,0-3-64 0,1-2-16 0,-1-2 0 16,0-2 0-16,0-1 224 0,-1-1 144 0,-1 1-192 0,-2 1 192 16,-1 3 0-16,-2 1 0 0,-4 3 0 0,-1 1 0 0,0 3 288 0,-4 4 64 15,0 0 16-15,0 0 0 0,0 0 48 0,0 0 16 16,0 0 0-16,-2 7 0 0,-1 2-304 0,1 2-128 15,-1 0 0-15,1 0 128 0,-1 1-128 0,3 0 0 16,0-1 0-16,3 1 0 0,-3-1 0 0,2 0 0 16,2-2 0-16,1 0 0 0,-1-1 0 0,2-1 0 15,0-2 0-15,3-2 0 16,-1-1-704-16,3-1-32 0,-1-2 0 0,3-1 0 16,1-3-2272-16,3-4-464 0,-2-3-96 0</inkml:trace>
  <inkml:trace contextRef="#ctx0" brushRef="#br1" timeOffset="47596">6698 1327 32303 0,'-14'-14'1424'0,"9"10"304"0,-4-1-1376 0,1 0-352 0,0 1 0 0,-1 2 0 16,0-2 256-16,-9 0 192 15,11 3-224-15,0 1-80 0,3 1-16 16,4-1 0-16,-6 3 0 31,2 3-528-31,2 0-112 0,2 3-32 0,2 1 0 0,-1 1-1088 0,0 2-224 0,0 3-32 0,1 0-6336 16,-1 4-1264-16</inkml:trace>
  <inkml:trace contextRef="#ctx0" brushRef="#br1" timeOffset="48285.3">6632 1704 12895 0,'4'12'1152'0,"-2"-6"-928"0,0 0-224 0,1 0 0 0,-1-2 2272 0,-2-4 416 16,0 0 64-16,3 3 32 15,-3-3-208-15,0 0-32 0,0 0-16 0,6-3 0 0,-1-2-928 0,3-3-192 16,-2-2-48-16,2-2 0 16,0-2-592-16,1-2-128 0,1-1-32 0,1-1 0 15,0 0-400-15,0 2-80 0,-2 0 0 0,1 2-128 0,-1 3 0 0,-1 3 0 16,0 3 0-16,-2 2 0 15,-6 3-176-15,7 2 16 0,-7-2 0 0,6 6 0 0,1 3-48 0,-2 3-16 16,0 2 0-16,-2 0 0 0,3 1 224 16,-1 1-176-16,1-1 176 0,-1-1-160 0,2 0 160 0,2-2 0 15,-1-2 0-15,3-3 0 0,1 0 0 0,3-3 0 16,-1 1 0-16,3-5 0 0,0-3 0 0,1-1 0 16,-2-3 0-16,2-2 0 0,1-4-144 0,-3 0 144 15,-2-3-160-15,1-3 160 0,-2-1 0 0,-2 0 0 16,-1 1 0-16,-3 0 0 0,-1 0 0 0,-2 4 0 15,-1 2 128-15,-2 2-128 0,-1 2 512 0,-1 3 0 32,-2 3 0-32,3 3 0 0,-5 1-144 0,-2 4-48 0,-2 1 0 0,0 3 0 0,-2 2-320 0,0 2 0 15,-2 1 0-15,1 2-128 0,-1 0 128 0,1 3-160 0,1 0 160 16,2-1-160-16,2 0 160 0,1-1 0 0,3-3 0 0,2-2 0 16,1-1 0-16,1-2 0 0,1-3 0 0,2 1-128 15,-4-7 128-15,8 2 0 0,-1-1 0 0,0-2-128 16,2-2 128-16,2-3 0 0,-2-1 128 0,1-4-128 15,2-4 144-15,-2-1-144 0,0-2 192 0,1 1-192 16,-1 0 160-16,0 2-160 0,-2 0 128 0,1 3-128 16,-2 2 352-16,-3 3-16 0,1 0 0 0,-2 1 0 15,-3 6 256-15,0 0 48 0,0 0 16 0,0 0 0 16,0 0-288-16,3 5-64 0,-1 3-16 0,2 2 0 16,-2 2-288-16,-2 4 0 15,0 4 0-15,0 2 0 0,0 3 0 0,-3 5 0 0,0 4 0 0,0 6 0 0,-1 3 0 0,-2 2 0 16,-2 1 0-16,4 2 0 0,-4 2 0 0,2 0 0 15,-1 3 0-15,1 1 0 0,-1-2 0 0,1-2 0 16,2-2 0-16,0-3 0 0,-1-3 0 0,2-4 0 16,0-3 0-16,2-3 0 0,-3-5 0 0,1-4 0 15,0-2 0-15,-1-6 0 0,1-4 208 0,0-2-64 16,-3-3-16-16,0-1 0 0,0-4 80 0,-2-2 16 16,2-5 0-16,-2-4 0 0,-2-3-32 0,-1-4-16 15,0-5 0-15,0-4 0 0,-1-2-176 0,2-3 0 16,4-4 144-16,0-2-144 0,5 1 0 0,4 1 0 0,5 1 0 0,4 2 0 15,4 2 0-15,2 2-208 16,4 1 48-16,2 3 16 0,1 3-80 0,1 4-16 0,2 1 0 0,0 3 0 31,1 2-1360-31,-1 2-256 0,1 3-64 0,0 1-10560 0,-3 1-2096 0</inkml:trace>
  <inkml:trace contextRef="#ctx0" brushRef="#br1" timeOffset="49698.28">5489 2434 10127 0,'1'-13'448'0,"0"5"96"0,1-1-544 0,0-2 0 0,2-3 0 0,-2 2 0 15,0 0 2928-15,0 1 464 0,0 0 112 0,1 1 16 16,-1 0-1344-16,0 3-256 0,1 0-48 0,-3 7-16 16,1-5-608-16,-1 5-128 15,0 0-32-15,0 0 0 0,0 0-192 0,0 0-32 16,-1 8-16-16,0 4 0 0,-1 3-480 0,0 2-112 0,0 3 0 0,-2 2-16 0,1 1-48 0,0-1 0 15,-2 1 0-15,2 2 0 16,0 0-192-16,1 1 176 0,2 0-176 0,0-1 160 0,0-1-160 0,2-1 0 16,1-3 0-16,1-2 0 0,3-2 0 0,0-3 0 15,1-1 0-15,1-3 0 0,2-2 128 0,1-3-128 16,0-1 0-16,3-3 128 0,0-2-128 16,1-3 0-16,-1-4 0 0,3-3 0 0,-2-4-208 0,2-1 80 15,-3-5 128-15,-1-1-208 0,0 0 208 0,-2 2 0 16,-1 2-160-16,-1 3 160 0,-3 2 0 0,-1 4 0 15,-2 4 0-15,-4 6 0 0,0 0 208 0,0 0 64 16,0 0 16-16,3 5 0 0,1 4-64 0,-3 1-16 16,0 1 0-16,1 1 0 0,-1 2-208 0,1 1 0 15,2-1 0-15,0-1 0 0,2 0 0 0,0 0 0 16,2-4 0-16,0 0 0 0,-2-2 0 0,2-2 0 16,2-1 0-16,-2-3 0 0,1-2 0 0,0-2 0 15,0 0 0-15,0-2 0 0,-1-3 272 0,-1-3-32 0,1-2-16 16,-3-3 0-16,1 0 64 0,-2-2 16 15,-1 0 0-15,-2-2 0 0,-2-1-96 0,-2 2-16 16,0 3 0-16,-1 1 0 0,-2 1 48 0,0 3 0 0,-2 2 0 0,-1 3 0 16,-2 1 16-16,1 3 0 15,1 2 0-15,-1 2 0 0,-1 2-448 0,0 1-64 16,2 1-32-16,0 1 0 16,2 3-560-16,1 2-112 0,1 1-32 0,3 2 0 15,1 0-2976-15,3-2-608 0</inkml:trace>
  <inkml:trace contextRef="#ctx0" brushRef="#br1" timeOffset="50401.82">6283 2427 20271 0,'0'0'896'0,"-3"-6"192"0,-1 2-880 0,0-2-208 0,-2 2 0 0,1-1 0 0,-1 2 2624 0,-1 0 496 16,-2 1 80-16,-3 2 32 0,0 1-1920 16,0 1-384-16,-4 1-80 0,1 3-16 0,-4-1-368 15,2 2-80-15,-1 1 0 0,0 0-16 0,0 1-112 0,1 1 0 16,2 0-16-16,3 0 0 0,2 1-240 0,2 0 0 15,3-1 0-15,2 0 0 0,2 0 0 16,2-1 0-16,3 0 0 0,1 0 0 0,2 1-144 0,4-1 144 16,0-2-208-16,2-2 80 15,0-2-320-15,3-2-48 0,0-1-16 0,1-2 0 0,-3-1 112 0,0-4 16 16,0-2 0-16,1-2 0 0,-2-1 384 0,-1 0-128 16,-2 0 128-16,-1 1 0 0,0 1 0 0,-2 2 0 15,-1 1 0-15,-2 1 176 0,-2 2 64 0,-2 4 16 16,0 0 0-16,0 0 0 0,0 0 224 0,0 0 48 15,0 0 16-15,0 0 0 0,1 9-352 0,3-1-64 0,-1 0 0 0,3 1-128 16,-1 0 0-16,2 0 0 16,-1-2 0-16,3 0 0 15,2-1-448-15,2-1-64 0,2-2 0 0,2-2 0 16,2-2-848-16,3-2-176 0,2-4-48 0,1 0 0 16,2-3 64-16,-1-1 16 0,-1-1 0 0,0-2 0 0,-3-1 912 0,0 0 176 0,-5-3 32 0,-2 0 16 15,-3 1 368-15,-4-1 0 0,-2 1 160 0,-3 1-160 16,-2 3 1008-16,-2 2 80 0,-2 2 32 0,-4 3 0 15,-3 1 720-15,-1 3 144 0,-2 2 16 0,-2 3 16 0,-3 2-1104 0,0 2-208 16,-3 3-64-16,-1 1 0 0,1 2-288 0,2 2-64 16,1 1-16-16,3 0 0 0,1 0-96 15,3 1-32-15,2-1 0 0,0 1 0 0,4-1-144 0,2 1 0 16,2-3 0-16,2-1 0 0,3-1 0 0,1-1 0 16,3-2 0-16,1-1 0 0,1-3 0 0,2-1 0 15,2-3 144-15,3-1-144 0,1-4 0 0,2-4 0 16,-1-6-160-16,1-2 160 0,-2-3-192 0,2-4 192 15,-1-4-192-15,-3-5 192 0,1-6-224 0,-2-2 64 16,-2-1 16-16,-1 1 0 0,-1-2 144 0,-2 5 0 16,-2 3-144-16,-3 4 144 0,-2 5 400 0,0 5 160 15,-2 4 16-15,-2 4 16 0,0 3 256 0,1 3 48 16,1 6 16-16,0 0 0 0,-5 4-592 0,-2 3-128 16,0 4-32-16,1 6 0 0,-1 3-160 0,3 4 0 15,-2 3 0-15,2 5 0 0,0 3-144 0,0 3 144 16,2-1 0-16,0-1 0 0,0 0 0 0,2-2 0 15,1-2 0-15,1-2 0 0,0-1-208 0,3-3 64 0,-1-2 16 0,1-4 0 32,1-1-2432-32,1-3-464 0</inkml:trace>
  <inkml:trace contextRef="#ctx0" brushRef="#br1" timeOffset="51090.83">3094 2593 3679 0,'0'0'160'0,"0"0"32"15,-5-2-192-15,0-1 0 0,5 3 0 0,0 0 0 0,0 0 6256 0,0 0 1200 16,0 0 240-16,0 0 48 0,0 0-5248 0,0 0-1040 15,0 0-224-15,9-3-32 0,0 1-576 0,5-1-112 16,4-1-32-16,4 1 0 0,4 1-128 0,5-2-32 16,3-1 0-16,3-2 0 0,4 2-128 0,-1-1-48 15,-3 0 0-15,0-1 0 0,-1 2-144 0,-1-1 0 16,-2 1 144-16,0 0-144 16,-2 2-336-16,-4 1-144 0,0 1-32 0,-8 0 0 15,-1 1-880-15,-5 0-176 0,-4 1-32 0,-9-1-8576 16,0 0-1728-16</inkml:trace>
  <inkml:trace contextRef="#ctx0" brushRef="#br1" timeOffset="51303.01">3134 2705 23039 0,'-29'0'2048'0,"17"0"-1648"0,-1 1-400 0,-2 0 0 15,2 0 2320-15,2 0 384 0,2-1 80 0,3 0 16 16,6 0-1168-16,0 0-224 0,0 0-64 0,0 0 0 16,0 0-816-16,9 3-160 0,1-1-48 0,4 0 0 15,3 0-176-15,5-1-144 0,5 0 192 0,4 0-192 16,4-1 144-16,4-1-144 0,3-2 0 0,1-1 144 15,0-2-144-15,-1 1 0 0,0-1 0 0,-2 0 128 16,1-1-128-16,-2 0 0 0,-3 0 0 0,-2 0 0 31,-2 0-704-31,-4 2-80 0,-3-1-16 0,-7 2 0 16,-3 1-2096-16,-5 1-432 0</inkml:trace>
  <inkml:trace contextRef="#ctx0" brushRef="#br1" timeOffset="63779.41">649 7249 15663 0,'0'0'1392'0,"-4"-5"-1120"15,1-1-272-15,0 1 0 0,1-1 1200 0,-1 1 176 16,-3-2 32-16,0 1 16 0,0 1 320 0,-2-1 64 16,-1 1 16-16,0-1 0 0,1 2-96 0,-3 1-32 15,0-1 0-15,-3 2 0 0,1 3-656 0,0 3-128 16,0 0-16-16,0 3-16 0,-1 1-608 0,-1 6-112 16,1 2-32-16,-1 5 0 0,2 2 112 0,0 2 16 0,2 3 0 0,0 1 0 15,0 0-256-15,2 1 176 16,1-1-176-16,3-1 160 0,1 1-160 0,2-1 0 15,2-1 0-15,0-3 0 0,3-1 0 0,1-2 0 16,2-1 0-16,1-3 0 0,2-1 0 0,2-3 128 0,1-2-128 0,4-2 0 16,-1-3 0-16,1-2 128 15,2-3-128-15,2-2 0 0,1-3 0 0,2-2 0 16,0-3 0-16,2-3 0 0,3-4 0 0,-4-2 0 16,-2-4 0-16,-1-2-176 0,-2-3 176 0,-2 3 0 0,-3 0 0 0,0 2-128 15,-1 1 128-15,-3 4 0 0,-3 3 0 0,-1 4 0 16,-1 2 0-16,-2 4 128 0,-3 4-128 0,0 0 176 15,0 0 240-15,0 0 48 0,-3 9 16 0,1 2 0 16,0 1-240-16,1 2-48 0,-1 2-16 0,1 0 0 16,0 2-176-16,1-1 0 0,1 1 0 0,1 0 0 15,0-2 0-15,2-1 0 0,3 1 0 0,0-3 0 16,-2-1 0-16,2-1 0 0,3-2 0 0,-2-2 0 16,3-3 0-16,2-3-224 0,0-3 48 0,1-3 16 15,0-1-32-15,2-3 0 0,-1-3 0 0,1-2 0 0,-1-4 192 0,1-3 0 16,2-3-144-16,-1 0 144 0,-1-4-144 0,-2 3 144 15,-2 1-192-15,-2 3 192 0,-1 2 0 0,-2 4 0 16,-4 4 0-16,0 2 0 0,0 3 240 0,-3 6 48 16,0 0 16-16,0 0 0 0,-4 6 112 0,1 2 32 15,-1 3 0-15,-1 3 0 0,2 4-448 0,0 1 128 16,-1 1-128-16,2 1 0 0,1 0 0 0,0 0 0 16,2-1 128-16,2-2-128 0,1 0 0 0,1-2 0 15,3 0 0-15,1-2 0 0,-3-2 0 0,4-2 0 16,2-2 160-16,0-2-160 0,-1-2-160 0,0-4-144 0,0-1-16 0,0-3-16 15,0-1-16-15,0-4 0 16,0-1 0-16,1-2 0 16,0-2-1632-16,-1-2-320 0,-2-1-64 0,0-1-12960 0</inkml:trace>
  <inkml:trace contextRef="#ctx0" brushRef="#br1" timeOffset="63956.73">1110 7261 34959 0,'-15'-11'1536'0,"10"7"336"0,-2-2-1488 0,2 1-384 0,0-1 0 0,2 3 0 0,0-1 464 0,3 4 32 15,-5-4 0-15,5 4 0 16,0 0-128-16,0 0-32 0,0 0 0 0,0 0 0 16,0 0-768-16,6 4-144 0,0 0-48 0,3 0-10256 15,2 1-2048-15</inkml:trace>
  <inkml:trace contextRef="#ctx0" brushRef="#br1" timeOffset="64327.49">1376 7136 29999 0,'0'0'1328'0,"0"0"272"0,0 0-1280 0,-5 6-320 0,2 3 0 0,0 2 0 16,-2 2 960-16,1 5 112 0,-2 3 16 0,1 2 16 16,1 2 192-16,-1 2 48 15,0-1 0-15,0 3 0 0,1 3-768 0,1-1-128 16,0 0-48-16,1-1 0 0,1 0-192 0,1-2-32 15,1 0-16-15,2-3 0 16,1-1-160-16,1-1 0 0,1-3 0 0,1-2 0 0,1-4 0 0,1-2 0 0,0-3 0 0,2-2 0 16,1-4 0-16,1-2-272 0,0-2 32 0,3-4 16 15,0-4-160 1,1-4-16-16,0-3-16 0,2-4 0 0,0-1 128 0,-2-1 32 0,0 0 0 0,-3 1 0 16,-1 2 112-16,-3 3 144 15,-1 3-208-15,-2 3 80 0,-2 2 368 0,0 4 80 0,-5 4 0 0,0 0 16 16,0 0 128-16,3 7 32 0,-1 2 0 0,1 4 0 0,0 2-192 0,-2-1-48 15,0 1 0-15,1 0 0 0,0 0-256 16,0 1 0-16,1-2 128 0,2-1-128 0,1-1 0 0,-1-1 0 16,1-1 0-16,0-1 0 0,1-1 0 0,2-3 0 15,-2-1-208-15,3-4 80 16,-1-3-784-16,2-1-160 16,0-3-16-16,2-4-16 0,-2-4-2096 0,1-4-400 0</inkml:trace>
  <inkml:trace contextRef="#ctx0" brushRef="#br1" timeOffset="64452.49">1744 7120 30399 0,'-23'-10'1344'0,"13"7"288"0,-2-1-1312 0,0 0-320 16,0 2 0-16,0-1 0 0,0 1 1024 0,1 2 144 15,0 1 32-15,2 0 0 0,-1 1-816 0,1 0-144 16,2 2-48-16,1 0 0 16,2 2-1152-16,0 0-224 0,1 2-48 0,0 1-13264 0</inkml:trace>
  <inkml:trace contextRef="#ctx0" brushRef="#br1" timeOffset="64624.34">1304 7354 38015 0,'-11'-2'1680'0,"11"2"352"0,0 0-1632 0,0 0-400 0,0 0 0 0,0 0 0 16,0 0 0-16,0 0-256 0,0 0 48 0,6 2 0 16,4-1 336-16,3 0 64 0,4 1 0 0,5 0 16 15,5-1-208-15,4-1-128 0,3 0 128 0,3-1-208 31,2 0-2224-31,0 0-448 0,1-1-96 0,1-3-16 0</inkml:trace>
  <inkml:trace contextRef="#ctx0" brushRef="#br1" timeOffset="65251.52">2124 7329 26719 0,'-6'1'2368'0,"1"2"-1888"16,-2 0-480-16,1 1 0 16,-3 1 1120-16,0 0 128 0,-1 2 32 0,-1 3 0 0,-1 3-96 0,1 1-16 15,0 2 0-15,0 0 0 0,1 3-304 0,2 0-64 16,2-1-16-16,3 2 0 0,1 0-464 0,4-3-80 15,0-1-32-15,4-1 0 0,5 2-208 0,1-4 128 16,4-2-128-16,-2-1 0 0,4-2 0 0,2-2 0 16,2-3 0-16,3-1 0 0,1-5-384 0,3-2 16 15,1-3 16-15,1-3 0 0,1-3 16 0,2-4 0 16,2-4 0-16,-2-2 0 16,-2-3-96-16,-4-1-16 0,-4 2 0 0,-5 1 0 0,-5 5 256 0,-4 2 32 15,-4 4 16-15,-4 2 0 0,-2 2 848 0,-4 2 192 0,-4 1 16 0,-2 4 16 31,-5 2-128-31,-1 1-32 0,-1 3 0 0,-2 3 0 0,-1 0-448 0,0 3-80 16,1 1-32-16,2 2 0 0,2 0-208 0,0 3 176 16,3 0-176-16,1 3 160 0,2-2-160 0,3 1 0 0,1-2 0 0,2-1 0 15,2-1-144-15,2 0 144 0,1-2 0 0,3-3 0 0,1 0-256 0,2-2 64 32,2-2 16-32,2-2 0 0,1-2-128 0,4-1-16 0,3-3-16 0,-2-3 0 0,1-1 336 0,1-2-176 15,2-1 176-15,-2 0-128 0,-4 2 128 0,1 0 0 16,-3 2 0-16,-2 2-128 0,-3 0 128 0,0 3 0 15,-2 1 0-15,-1 2 0 0,-6-1 0 0,5 4 224 16,1 3-32-16,-1 0 0 0,-1 0 128 0,0 2 0 16,0 1 16-16,3 0 0 0,-2-1-336 0,3-2 144 15,1-1-144-15,1-1 0 0,1 0 128 0,1-2-128 16,0-3 0-16,2-2 0 0,1-2 0 0,0-4 0 16,-1-3 128-16,2 0-128 0,-3-1 0 0,1-4 0 15,-1-6 0-15,2-1 0 0,0-3 256 0,1-4-48 16,-2-3-16-16,-1-1 0 0,-1-2 64 0,0 1 16 15,-1-1 0-15,-1 4 0 0,-7 4 288 0,1 4 48 16,-1 2 16-16,-1 3 0 0,-1 4 16 0,0 2 0 16,1 5 0-16,-2 2 0 0,0 6-224 0,0 0-32 15,0 0-16-15,-5 5 0 0,0 3-192 0,-1 4-48 0,-3 5 0 0,2 3 0 16,-1 3-128-16,1 2 0 0,2 0 0 0,0 4 0 16,3 0 0-16,1-1 0 0,2 0-144 0,4-2 144 15,2-1 0-15,0 0 0 16,3-3 0-16,1-1 0 0,3-2-384 0,2-1 16 0,-1-3 16 0,3-3 0 31,1-3-1936-31,2-3-384 0,2-4-80 0,4-2-15728 0</inkml:trace>
  <inkml:trace contextRef="#ctx0" brushRef="#br1" timeOffset="65908.23">4088 6970 34319 0,'0'0'1520'0,"0"0"320"0,0 0-1472 0,0 0-368 16,10 0 0-16,-2 0 0 0,-8 0 128 0,0 0-128 0,4 5 160 0,0 4-160 15,-2 2 768-15,-1 3 48 0,-2 3 16 0,0 3 0 16,0 2-448-16,-1 2-96 0,-1 2-16 0,0 10 0 15,0-1-96-15,-1-1-32 0,2-2 0 0,0-3 0 16,0-1-144-16,1-2 0 0,-1-2 144 0,0-2-144 16,0-2 128-16,0-2-128 15,0-5 128-15,0-2-128 0,1-3 208 0,-1-3-16 0,2-5-16 0,0 0 0 16,0 0 16-16,-4-5 16 0,0-5 0 16,0-5 0-16,1-3-208 0,1-6 0 0,1-5 0 0,2-5 0 15,1-7-208-15,1-4 64 0,2-4 16 0,0-3 0 0,1 0 128 16,1 4 0-16,-1 2-144 0,1 5 144 0,0 3 0 0,0 7 192 15,2 2-32-15,-1 5 0 0,2 4 224 0,1 5 32 16,1 2 16-16,2 6 0 0,-1 1-304 0,1 3-128 16,3 2 128-16,-3 1-128 0,0 3 0 0,1 3 0 31,-1 4 0-31,0 1 0 0,-3 1 0 0,-2 3 160 0,-1 3-160 0,-3 0 160 0,-3 2-160 0,-2 2 0 16,-1 1 0-16,-4 1 128 0,-4 1 0 0,-2-2 0 15,-1-1 0-15,-2-2 0 0,-4-2-128 0,0-1 160 16,0-3-160-16,-3-2 160 0,2-2-32 0,1-1 0 15,2-4 0-15,-1 1 0 0,2-2-256 0,2 1-64 16,1-3-16-16,1 0 0 16,1 0-1760-16,2-1-336 0,3 2-80 0,5-3-14448 0</inkml:trace>
  <inkml:trace contextRef="#ctx0" brushRef="#br1" timeOffset="66080.59">4532 7184 14735 0,'0'0'1312'0,"0"0"-1056"0,7-1-256 0,1-1 0 16,1-1 4832-16,1-1 912 16,1 1 176-16,0 1 32 0,1 0-4288 0,2-1-880 0,-1 1-160 0,3 0-48 15,1-1-320-15,1 2-64 0,0-3 0 0,-1 2-16 32,3 1-1312-32,-2 0-256 0,-2 0-48 0,0 2-14416 0</inkml:trace>
  <inkml:trace contextRef="#ctx0" brushRef="#br1" timeOffset="66237.55">4553 7373 38015 0,'0'0'1680'0,"0"0"352"0,0 0-1632 0,0 0-400 15,0 0 0-15,0 0 0 0,0 0 192 0,0 0-64 16,0 0 0-16,6 4 0 0,2-1 400 0,2 1 80 16,1 1 16-16,3-2 0 0,4 0-400 0,-1 1-80 15,1-1-16-15,2 0 0 0,2-2-416 0,1-1-96 16,1-1 0-16,0-1-11584 15,2-1-2304-15</inkml:trace>
  <inkml:trace contextRef="#ctx0" brushRef="#br1" timeOffset="66692.62">5495 6933 17503 0,'-13'-10'768'0,"7"6"176"0,-1 1-752 0,4-1-192 15,3 4 0-15,0 0 0 0,0 0 4432 0,0 0 864 16,0 0 160-1,-1 7 48-15,-2 1-4384 0,2 4-864 0,0 2-256 0,1 5 0 0,0 2 192 0,0 3-64 0,0 2-128 0,0 3 192 16,0 1-64-16,0 0-128 16,-2 3 176-16,1 0-176 0,0-2 144 0,0 0-144 15,0-2 0-15,-1-2 144 0,4 1-144 0,0-3-224 0,-1-2 48 0,1-2 16 32,-1-3-1744-32,0-4-336 0,0-4-80 0</inkml:trace>
  <inkml:trace contextRef="#ctx0" brushRef="#br1" timeOffset="66974.75">5417 6848 28559 0,'-12'-24'1264'0,"8"13"272"0,-2-2-1232 0,3 0-304 15,1 0 0-15,2 0 0 0,1 1 2160 0,3 1 368 16,2 1 80-16,1 2 16 16,3 0-1840-16,4 2-352 0,1 0-80 0,3 3-16 0,2 2-208 0,2 2-128 15,2 2 128-15,0 3-128 0,0-1 0 0,-2 3 0 16,-1 2 0-16,-2 2 128 0,-3 2-128 0,-2 3 0 15,-3-1 0-15,-2 2 0 0,-2 2 0 0,-5 2 0 32,-2-2 0-32,-4 2 0 0,-4-1 0 0,-2-1 0 15,-1-2 160-15,-2-2-160 0,-3 1 208 0,1-3-48 16,-3-2-16-16,1-2 0 0,-1-2 80 0,2-3 16 16,0 0 0-16,2-1 0 0,0-1-240 0,0 1 0 15,1-1 0-15,2 0-160 16,1-1-1344-16,2 1-272 0,0-1-48 0,1 0-9184 0,3 4-1856 0</inkml:trace>
  <inkml:trace contextRef="#ctx0" brushRef="#br1" timeOffset="67428.78">5902 7223 13823 0,'0'0'1216'0,"0"0"-960"0,0 0-256 0,0 0 0 15,3-6 1120-15,-1 1 176 0,0-1 48 0,-2 6 0 16,0-5 144-16,0 5 48 0,0 0 0 0,1-6 0 16,0 1 288-16,-1 5 64 0,0-6 16 0,0 6 0 15,0 0-432-15,0 0-96 0,0 0-16 0,0 0 0 16,-5 1-272-16,-1 3-48 0,1 1-16 0,-1 3 0 16,1 3-576-16,-2 2-128 0,0 2-32 0,2 3 0 0,-1 0-288 0,2-1 160 15,1 0-160-15,2 0 128 0,0 1-128 0,2-1 0 16,1 1 0-16,2-1 0 0,1-2 0 0,1-2 0 15,1-2 0-15,2-1 0 0,-1-2 128 0,2-3-128 16,1-1 128-16,1-2-128 0,3-3 0 0,-2-3 0 16,1-1 0-16,3-4 0 0,1-3-160 0,2-2-16 15,1-5 0-15,-1-1 0 0,-1-2-64 0,-2-1-16 16,-1 0 0-16,-3 2 0 0,-2 1 256 16,-1 4-176-16,-3 4 176 0,0 3-160 0,-3 2 416 0,-4 7 64 15,0 0 32-15,0 0 0 0,0 0 96 0,0 7 32 16,0 3 0-16,0 1 0 0,-2 2-256 0,0 1-48 0,0 2-16 0,0 0 0 15,1 0-160-15,-1-1 0 16,2 0 0-16,3 1 0 0,-2-3 0 0,0-2 0 16,1-1 0-16,1-1 0 0,1-2 0 0,0 0 0 0,2 0-176 0,-1-4 176 31,3-2-784-31,2-3-80 0,0-3-16 0,2-2 0 16,2-3-2384-16,2-2-496 0</inkml:trace>
  <inkml:trace contextRef="#ctx0" brushRef="#br1" timeOffset="67556.95">6511 7204 30399 0,'0'0'2704'0,"0"0"-2160"0,-5 4-544 0,1 1 0 16,-1-1 512-16,1 1-16 0,-1-1 0 0,0 0 0 0,1 1 0 0,0-1 0 15,4-4 0-15,-3 6 0 16,0-2-1776-16,3-4-368 0</inkml:trace>
  <inkml:trace contextRef="#ctx0" brushRef="#br1" timeOffset="70389.39">655 8804 6447 0,'0'0'272'0,"0"0"80"0,2-5-352 0,2-1 0 0,-1 1 0 0,0-2 0 16,0 1 2624-16,-1 0 448 0,1 1 80 0,-1-1 32 16,0 1-1056-16,-2-1-208 0,2 1-32 0,-1 0-16 0,-1 1-304 0,0 4-64 15,-3-6-16-15,3 6 0 0,2-4-432 0,-2 4-96 16,0 0 0-16,0 0-16 0,0 0-48 0,-5 3 0 16,0 5 0-16,-1 3 0 0,1 2-448 0,-1 4-112 15,-2 3-16-15,1 3 0 0,-1 2-176 0,0 2-144 16,1 3 192-16,-1 0-192 0,1 1 128 0,2 1-128 15,-1-1 0-15,3 0 0 0,2-2 0 0,2-1 0 16,2-1 0-16,1-2 0 0,-2-3 0 0,2-3 0 16,4-3 128-16,0-1-128 0,0-3 0 0,2-1 0 15,1-5 0-15,0-1 0 0,1-5 0 0,2-2 0 16,-2-3-160-16,2-4 160 0,1-3-240 0,0-4 80 16,1-5 16-16,2-6 0 0,1-1-64 0,-1-5-16 0,0-3 0 0,1-3 0 15,-3-2 224-15,-1 2-144 0,0-1 144 0,-5 4-128 16,0 3 128-16,-5 3 224 15,1 6-48-15,-4 4-16 0,0 4 560 0,-2 4 112 16,-1 3 32-16,0 3 0 0,-3 2-96 0,4 4 0 16,-4 1-16-16,0 2 0 0,-1 4-352 0,0 3-64 15,-1 2-16-15,1 2 0 0,-1 4-320 0,1 2 0 0,-2 3 0 0,2 2 128 16,0 1-128-16,1 1 0 0,1-1 0 0,0 1-128 16,3-2 128-16,1-1 0 15,2-1 0-15,-1-1 0 0,2-3 0 0,2-2 0 16,-1 0-144-16,3-3 144 15,1-2-1328-15,1-2-192 0,2-2-32 0,1-3-16 0,2-2-608 0,3-6-128 0,2-2-32 0,2-3-12224 16</inkml:trace>
  <inkml:trace contextRef="#ctx0" brushRef="#br1" timeOffset="70703.86">1191 8961 19343 0,'0'0'1728'0,"-3"4"-1392"16,-1 3-336-16,1 0 0 0,0 3 1360 0,-1 1 208 15,1 4 32-15,0-1 16 0,-2 1-48 0,1 1-16 16,1 0 0-16,-1 0 0 0,1-1-560 0,0-1-112 15,1-1-32-15,2 1 0 16,-3-3-176-16,2-1-32 0,0-3-16 0,1-7 0 16,0 0-112-16,0 0 0 0,0 0-16 0,0 0 0 15,0 0 64-15,5-3 16 0,-2-4 0 0,1-3 0 0,2-2-320 0,-1-3-64 0,1-3-16 0,2-1 0 32,0-2-176-32,1 0 0 0,0-1 0 0,2 2 0 0,1 3 0 0,-1 3 0 15,-2 2 0-15,-1 3 0 0,-2 3 0 0,1 1 128 0,-1 3-128 0,-6 2 192 16,8 1-192-16,0 5 160 0,-1 1-160 0,1 3 160 15,0 0-160-15,0 2 0 0,-1 3 0 0,2-1 0 16,1 0-320-16,-2-1 64 0,0 1 16 0,0-1 0 31,2-2-400-31,1-1-64 0,0-2-32 0,2-2 0 16,3-3-1056-16,0-3-224 0,2-3-32 0,1-4-16 0,0-1-1584 0,1-5-304 16,1-1-64-16,-2-2-2448 0,-2-3-512 0</inkml:trace>
  <inkml:trace contextRef="#ctx0" brushRef="#br1" timeOffset="70954.64">1670 8835 3679 0,'1'-22'160'0,"-1"13"32"0,0 2-192 0,-3 0 0 0,-1 2 0 0,-1 1 0 0,-2 2 5808 0,0 2 1104 15,1 2 240-15,-4 3 32 0,1 1-4704 0,-1 3-944 16,1 2-192-16,-1 2-48 0,-1 2-752 0,3 1-160 16,-1 3-16-16,2-2-16 0,4 1-224 0,1 0-128 15,2-2 128-15,2 1-128 0,2-1 0 0,3 1 0 32,3-3 0-32,0-1 0 0,0-1 0 0,2-1 0 0,1-1 0 0,0-1-128 0,0-1-64 0,2-3 0 15,0 0 0-15,-1-1 0 16,0-1 192-16,-2 1 0 15,-4-1 0-15,0 0 0 0,-8-3 128 0,0 0 96 0,0 0 32 0,0 0 0 0,0 0 672 0,0 0 144 16,-1 7 16-16,-2-1 16 0,-5 1-400 0,-2 1-96 16,-1-1-16-16,-2 2 0 0,0 1-592 0,0-1 0 15,-2-1 0-15,1-2-128 16,0 1-416-16,2-2-80 0,2-1-16 0,1-2 0 16,1-1-2496-16,4-3-496 0,3-13-96 0,11-6-32 0</inkml:trace>
  <inkml:trace contextRef="#ctx0" brushRef="#br1" timeOffset="71142.12">1935 8683 36735 0,'0'0'1632'0,"0"0"336"0,0 0-1584 0,0 0-384 0,0 0 0 0,-4 6 0 15,1 1 512-15,0 1 32 0,-1 3 0 0,0 4 0 16,0 1 240-16,-1 3 48 0,1 1 16 0,1 3 0 16,-1 2-416-16,1 1-96 0,1 3-16 0,-2 0 0 15,1 0-192-15,1 1-128 0,0 0 128 0,1-2-128 16,0-1 0-16,1-1-192 0,0-1 32 0,1-1 0 15,1-4-2016 1,0-1-416-16,0-2-80 0</inkml:trace>
  <inkml:trace contextRef="#ctx0" brushRef="#br1" timeOffset="71563.95">1786 9010 27647 0,'-12'-4'1216'0,"7"3"256"0,0 1-1168 0,5 0-304 16,-4-4 0-16,4 4 0 0,0 0 1632 0,0 0 272 15,0 0 48-15,0 0 16 0,5-4-1312 0,4 1-256 16,4-1-48-16,5 1-16 0,3-1-336 0,5-1 0 16,5 1-160-16,2-1 160 0,2-1-256 0,-1-2 48 15,-1-1 16-15,-1 1 0 0,-2-1-128 0,-4 0 0 16,-3 0-16-16,-3 1 0 0,-2 1 160 0,-5 0 48 16,-3 2 0-16,-4 0 0 0,-6 5 272 0,0 0 64 15,0 0 16-15,0 0 0 0,0 0 704 0,-8 0 144 16,-4 1 16-16,-1 4 16 0,0 1-496 0,0 4-96 0,-2 0-32 0,1 1 0 15,0 2-144-15,1 1-16 0,0-1-16 0,1 3 0 16,2 0-304-16,1 0 0 16,1 0 0-16,3-2 0 0,1-1 0 0,3-1 0 0,1-1 0 0,3-2 0 15,0-1-144-15,2-3 16 0,3 0 0 0,0-3 0 32,-2-1-256-32,2-2-32 0,1-3-16 0,0 0 0 0,-1-3 304 0,1 0 128 0,1-2-128 0,-1-1 128 15,-1 0 0-15,-2 1 0 0,1 1 0 0,-2 0 0 16,1 1 0-16,-2 3 0 0,-4 4 0 0,6-2 0 0,-6 2 0 0,0 0 0 15,6 4 0-15,0 2 0 16,-1 0 288-16,1 1 32 0,-3-1 16 0,3 2 0 16,0 0-336-16,2-1 0 0,0 0 0 0,0-1 0 15,2-2-288-15,1-1-128 0,3-2-32 0,1-2 0 16,-2-3-1904-16,5-4-384 0,0-1-80 0,2-3-11328 16</inkml:trace>
  <inkml:trace contextRef="#ctx0" brushRef="#br1" timeOffset="71955.98">2529 8514 19343 0,'-8'-9'1728'0,"4"6"-1392"16,-2 0-336-16,1 0 0 0,-1 2 3424 0,6 1 608 0,-8 3 128 0,3 1 32 16,-1 3-3024-16,2 2-592 15,0 6-128-15,0 2-32 0,4 5 128 0,-2 4 32 16,1 0 0-16,1 4 0 0,1 3-192 0,1 1-16 0,-4 2-16 0,2 0 0 16,2 1-160-16,2-3-16 15,-3-2-16-15,-1-3 0 16,1 0-160-16,0-4 128 0,1-2-128 0,0-3 128 15,-1-3 0-15,0-4 0 0,1-3 0 0,-2-4 0 0,0-6 128 0,0 0 32 0,0 0 0 0,0 0 0 16,0 0 192-16,0 0 32 0,3-7 16 0,-1-3 0 16,1-3-320-16,5-1-64 0,-2-1-16 0,1 0 0 15,1 0-128-15,0 2 0 0,0 1 0 0,3 1 0 16,0 2-192-16,2 3 192 0,-2 0-160 0,1 3 160 16,1 3-144-16,-1 2 144 0,-1 1-128 0,-1 4 128 15,0 2 0-15,0 2 0 0,-2 1 0 0,-1 2 0 16,0 2 128-16,-2 0-128 0,-2-1 160 0,0 2-160 15,-4 1 320-15,-2-2-16 0,-1-2-16 0,-2 1 0 0,-1-1-128 0,-1-1-32 16,-3-1 0-16,0-1 0 0,-2-2 48 0,-1-1 0 16,0-3 0-16,1-1 0 15,-1-2-176-15,2-2 0 0,0-2 0 0,0-3 0 16,-2-1-1408-16,2-4-176 0,1-2-16 0,4-5-16 16,1-4-1696-16,5-4-336 0</inkml:trace>
  <inkml:trace contextRef="#ctx0" brushRef="#br1" timeOffset="72143.48">2764 8594 13823 0,'0'0'1216'0,"0"0"-960"16,0 0-256-16,0 0 0 0,0 0 4880 0,0 0 944 0,7 4 176 0,-7-4 32 16,4 5-4256-16,0 3-864 15,0 2-160-15,-1 2-48 0,-1 2 624 0,-1 3 112 16,0 2 32-16,1 2 0 0,0 4-752 0,-1 0-144 16,-1 1-16-16,0 3-16 0,0-1-240 0,2 1-48 0,0 1-16 0,-2-1 0 15,1 1-240-15,2 0 0 16,-2 0 128-16,1-3-128 0,1-2 0 0,2 0-192 15,0-2 48-15,2-4 0 16,1-1-2304-16,2-3-464 0,2-2-96 0,4-5-14336 0</inkml:trace>
  <inkml:trace contextRef="#ctx0" brushRef="#br1" timeOffset="72456.5">3106 8979 29087 0,'0'0'1280'0,"0"0"272"0,0 0-1232 0,0 0-320 0,0 0 0 0,0 0 0 16,0 0 496-16,0 0 32 0,0 0 16 0,0 0 0 0,7-1 416 15,0 0 96 1,2-1 16-16,0 0 0 0,1 0-704 0,2-2-144 0,-1-1-32 0,1-2 0 0,1-1-48 0,-2 0-16 16,0-3 0-16,0-1 0 0,-1-2 16 0,-1 1 0 15,-1 0 0-15,-3 0 0 0,0 1-16 0,-3 1-128 16,-2 1 192-16,-1 1-64 0,-3 2 400 0,1 3 80 16,-2 1 16-16,-2-1 0 0,-1 4 208 0,0 3 32 15,-3 1 16-15,0 3 0 0,-2 1-592 0,0 4-112 16,-1 4-32-16,0 3 0 0,0-1 0 0,2 3 0 15,4 1 0-15,-1 1 0 0,0 0 32 0,3-1 0 16,1-1 0-16,2-1 0 0,0-1 32 0,3-2 16 16,3 0 0-16,1-2 0 0,2-2-80 0,1 1-16 15,3-2 0-15,2-2 0 0,3-3-128 0,1-1 0 16,2-2 144-16,1-2-144 16,3-3-384-16,5-1-128 0,1-2-48 0,4-4-12576 0,4-6-2528 0</inkml:trace>
  <inkml:trace contextRef="#ctx0" brushRef="#br1" timeOffset="73303.84">4915 8543 5519 0,'0'0'240'0,"-2"-7"64"0,-1 0-304 0,1 0 0 32,0-3 0-32,0 1 0 0,-1-1 4672 0,2 0 896 0,0 0 160 0,0 2 32 15,1 0-3136-15,0 1-640 0,0 2-128 0,0 5-32 16,0 0-288-16,0 0-64 0,0 0-16 0,0 0 0 16,-1 7-736-16,0 4-144 0,1 4-16 15,-2 5-16-15,-2 2-160 0,1 4-48 0,0 3 0 0,2 1 0 16,-3 3-16-16,2 1 0 15,1 4 0-15,1-1 0 0,0 2-192 0,1-2-128 0,1-1 128 0,2 0-128 0,-1-2 0 0,0-3 0 16,1-3 0-16,-1-1 0 0,-1-4 0 0,1-2 0 16,1-4 0-16,0-3 128 15,0-3-576-15,-2-2-96 0,0-2-32 16,-2-7 0-16,0 0-2432 0,0 0-480 0,0 0-96 16</inkml:trace>
  <inkml:trace contextRef="#ctx0" brushRef="#br1" timeOffset="73569.7">4891 8571 17503 0,'-17'-20'1552'0,"9"11"-1232"16,-1-4-320-16,2 1 0 0,-1-1 4144 0,2 1 768 16,1-1 144-16,3 0 48 0,1-1-3744 0,3 2-736 15,1 1-160-15,4 1-16 0,3 2 32 0,4 0 16 16,5 1 0-16,2 2 0 0,4 2-368 0,2 1-128 16,3 2 0-16,2 3 0 0,1 1 224 0,0 3-48 15,-1 0-16-15,-2 2 0 0,-5 3-160 0,-2 0 0 16,-4 3 0-16,-4-1 128 0,-3 1-128 0,-2 2 0 15,-6 0 0-15,-2 2 0 0,-5 0 160 0,-2 0-160 16,-3-2 192-16,-3 1-192 0,-3-3 224 0,-4-1-64 0,-2-1-16 0,0-1 0 16,-2-1 112-16,-2-1 0 0,1-2 16 0,-1 1 0 15,2-1-272-15,0-2 160 0,1 2-160 0,3 0 128 32,-1-2-1088-32,3 2-240 0,2 2-32 0,1-1-16256 0</inkml:trace>
  <inkml:trace contextRef="#ctx0" brushRef="#br1" timeOffset="74304.75">5776 8463 25791 0,'-5'-3'2304'0,"1"0"-1856"15,0 0-448-15,-1-1 0 16,1 2 1088-16,4 2 128 0,0 0 32 0,0 0 0 16,0 0 80-16,0 0 16 0,0 0 0 0,0 0 0 15,0 0-592-15,6 7-112 0,3-1-32 0,3 3 0 0,3 0-224 0,2 2-64 16,4 1 0-16,2-1 0 0,3 1-80 0,1 1-32 16,3 0 0-16,1 0 0 15,2-4-16-15,1 1-16 0,-2-1 0 0,-1-1 0 16,0-2-48-16,-1 1-128 0,-1-1 192 0,-2-3-64 15,-1 1-128-15,0 0 128 0,-4-2-128 0,-2 1 128 0,-3-1-128 0,-1 0 0 16,-4 1 0-16,-4-2 0 0,-1 1 128 0,-7-2-128 16,0 0 0-16,0 0 128 0,0 0 32 0,0 0 0 15,-3 4 0-15,-4 2 0 0,-2-1 176 0,-2 2 48 16,-2 0 0-16,-3 2 0 0,-6 4-64 0,-3 2 0 16,0 4 0-16,-2 4 0 0,-5 4-80 0,-2 1-32 15,-3-1 0-15,2 2 0 0,0-2-208 0,2 1 176 0,1 0-176 0,3 0 160 16,3-3 48-16,2-1 16 15,1 0 0-15,3-2 0 0,1-2-96 0,4-1 0 0,1-1-128 16,1-2 192-16,4-1-192 0,0-1 128 16,1-1-128-16,3 0 0 0,0-3-144 0,3-2-128 0,1-2-32 0,1-6 0 31,1 7-1856-31,-1-7-368 0,0 0-80 0,9-2-14832 0</inkml:trace>
  <inkml:trace contextRef="#ctx0" brushRef="#br1" timeOffset="77080.45">6978 8448 18431 0,'0'0'816'0,"0"0"160"0,1-4-784 0,5-2-192 0,6 1 0 0,-6 0 0 0,-2 1 1872 0,-4 4 336 15,0 0 64-15,2-6 16 0,-2 6-176 0,0 0-16 16,0 0-16-16,0 0 0 0,-4-2-560 0,4 2-112 16,-6 1-32-16,2 4 0 0,-2 1-704 0,1 3-144 15,-1 3-16-15,1 2-16 16,-1 3-160-16,1 4-16 0,0 3-16 0,1 4 0 0,-2 1-96 0,3 1-16 15,2 1 0-15,0 1 0 16,0 1-192-16,2 0 0 0,1-1 0 0,0-1 0 0,2-2 0 0,-1-3 128 16,-1-1-128-16,1-3 0 0,1-4 0 0,0-1 0 15,-1-3-144-15,1-2 144 16,-1-2-768-16,-1-2-48 0,-1-3-16 0,-1-5 0 16,0 0-1520-16,0 0-304 0,0 0-64 0,0-7-16 15,-1-5 304-15,0-4 48 0,-2-4 16 0</inkml:trace>
  <inkml:trace contextRef="#ctx0" brushRef="#br1" timeOffset="77331.62">6917 8545 11055 0,'-5'-16'976'16,"-1"-2"-784"-16,-1-4-192 0,-2-1 0 0,-1 0 4544 0,1-2 880 0,2 2 160 0,0 2 48 16,2 2-3040-16,1 0-608 0,2 1-112 0,3 2-16 15,1 1-896-15,4 3-160 0,2 1-32 0,3 1-16 16,2 2-448-16,3 1-96 16,4 2-16-16,2-1 0 0,2 4-64 0,1 1-128 0,-2 2 176 0,-2 2-176 15,-2 2 352-15,-1 2-32 0,-2 1-16 0,-1 2 0 16,-2 0-304-16,-1 2 0 0,-1 1 0 0,-2 2 0 15,-4 2 0-15,-1 1 0 0,-2 0 0 0,-4 2 0 0,-3 3 0 0,-1-2 0 16,-2-1-160-16,-2 0 160 0,-2-2 0 0,-2 1 0 16,-2-2 0-16,0-1 0 0,-2-1 0 0,1 0 0 15,0-2 128-15,-1 0-128 0,1-1-128 0,0 0-128 16,1-1 0-16,2-1-16 16,0-1-2160-16,3 0-416 0,1-1-96 0</inkml:trace>
  <inkml:trace contextRef="#ctx0" brushRef="#br1" timeOffset="77769.72">7470 8617 25679 0,'0'0'1136'0,"-5"-3"240"0,1-1-1104 15,0-1-272-15,-2 2 0 0,1 0 0 0,-2 1 1216 0,-1 0 192 0,0 1 48 0,-2 2 0 16,0 1 176-16,-1 0 32 0,-1 3 16 0,2 4 0 15,0 1-848-15,0 2-160 0,0 1-32 0,1 3-16 16,2 1-176-16,0 3-48 0,1 0 0 0,2 1 0 16,0 1-208-16,1 0-64 0,2 0 0 0,1-1 0 0,1-2-128 0,3 0 160 31,-1-1-160-31,3-3 160 0,-1-1 0 0,4-1 0 0,-1-4 0 0,3-1 0 0,0-1-32 0,2-3 0 16,2-3 0-16,2 0 0 0,0-3-128 0,1-3 0 15,2-4-160-15,-1-3 160 0,1-5-384 0,0-3 32 16,0-4 0-16,-1-3 0 0,-1-3 16 0,0 0 0 15,-2 2 0-15,-1 1 0 0,-4 2 336 0,-1 4 0 16,-2 4 0-16,-1 2 0 0,-3 4 144 0,0 4 160 16,-2 2 16-16,-2 5 16 0,0 0 112 0,0 0 0 31,0 0 16-31,-2 8 0 0,-2 2-208 0,1 1-64 0,-1 2 0 0,0 2 0 0,1 3-192 0,1 1 0 16,0 0 0-16,2 0 0 0,1-1 0 0,2-1 0 0,-2 0 0 0,1-1 0 15,2-1 0-15,0-2 0 16,2-2 0-16,0-1 0 0,3-3 0 0,0 0 0 15,1-1-208-15,1-3 64 16,1-2-1552-16,1-1-304 0,-1-2-64 0,2-2-14880 0</inkml:trace>
  <inkml:trace contextRef="#ctx0" brushRef="#br1" timeOffset="78115.59">7065 9372 20271 0,'-15'2'896'15,"8"-1"192"-15,-1 2-880 0,2-2-208 0,0-1 0 0,6 0 0 16,0 0 2800-16,0 0 512 16,0 0 96-16,0 0 32 0,0 0-1648 0,0 0-320 0,10 0-64 0,3-1 0 0,3-2-928 0,4 0-176 15,4-2-48-15,4-2 0 0,5-2-256 0,4-1 128 32,4-1-128-32,6 0 0 0,2-2 128 0,2 0-128 15,-2-1 0-15,2-2 0 0,-2 1 0 0,1 0 0 16,-3 1 0-16,0 1 0 15,1 1-1536-15,-4 1-256 0,-5 1-48 0,-3 2-8512 0,-6 2-1696 0</inkml:trace>
  <inkml:trace contextRef="#ctx0" brushRef="#br1" timeOffset="78413.17">7024 9576 29487 0,'-11'1'2624'0,"0"1"-2112"0,0 0-512 0,3 0 0 0,0 1 1104 0,2-1 112 16,6-2 32-16,0 0 0 0,0 0 32 0,0 0 0 16,7 2 0-16,3-1 0 0,4-1-688 0,4-1-128 15,5-1-16-15,3-2-16 0,5-1-304 0,3-3-128 16,6-3 0-16,4-1 128 0,3-2-128 0,5 0 0 16,3-2 144-16,1 1-144 15,0-2 0-15,0 2 0 0,-1-2 0 0,1 3 128 16,1 2-128-16,-1-1 0 0,-3 1 0 0,-3 2 128 0,-8 1-128 0,-5 1 0 15,-4 2 0-15,-6 0 0 0,-2-1 0 0,-7 2 0 16,-3 2 128-16,-4 0-128 0,-4 1 0 0,-7 2 0 16,6 0 0-16,-6 0 0 15,0 0-528-15,0 0-80 0,0 0-16 0,-7 2-11072 16,0 1-2208-16</inkml:trace>
  <inkml:trace contextRef="#ctx0" brushRef="#br1" timeOffset="86628.62">13468 9732 4607 0,'0'0'400'0,"0"0"-400"15,0 0 0-15,0 0 0 0,-1-5 560 0,0 0 16 0,-1-1 16 0,1 0 0 16,0-2-128-16,1-1-16 0,1-1-16 0,0-1 0 16,1-2-304-16,0-1-128 0,2-3 128 0,-1 0-128 15,1-2 128-15,0-1-128 0,1-2 0 0,2 0 128 16,-2-3-128-16,1 0 0 0,0-2 0 0,1 0 0 15,-1-3 0-15,1 1 0 0,-3 1 0 0,2-1 0 16,-1 0-144-16,1 0 144 0,-1 0 0 0,2 1 0 0,0-1 0 0,0-8 0 16,0 4 0-16,0 2 0 0,-1-1 0 0,1 3 0 15,0 2 0-15,1-2 0 0,0 1 0 16,0 0 0-16,-1 1 0 0,1 0 0 0,1 1 0 0,-2 0 0 16,1-2 0-16,0 2 0 0,1 0 0 0,-1 1 0 15,2-2 0-15,-1 0 0 0,1 1 0 0,0 2 0 16,-1 2 0-16,-2 1 0 0,1 0 0 0,-1 1 0 15,0-1 0-15,0 0 0 0,3-1 0 0,-1 1 0 16,0-1 0-16,0 0 0 0,1-1-128 0,0 0 128 0,0 0 0 0,0 0 0 16,0 1 0-16,0 0 0 15,1-3 0-15,0 1 0 0,0 2 0 0,1-1 0 16,0-1 0-16,0 1 0 0,0 0 0 0,-1 0 0 0,-2-1 0 0,0 2 144 16,1 1-144-16,0 0-144 0,-2 1 144 15,2 0-208-15,1-2 208 0,-2 1 0 0,0-1 0 0,1 3 0 16,0 0 0-16,-1 0 0 0,-1-2 0 0,2 1 0 15,0 3 0-15,0-2 0 16,-1-1 0-16,1 1 0 0,1-1 0 0,1 1 0 16,1 1 0-16,0 1 0 0,0-2 0 0,1 0 0 0,0 0 0 0,-1 0 0 15,0 0 0-15,2 1 0 0,-2-1 0 0,0-1 0 16,-2 1 0-16,1 1 0 0,0-2 0 0,-1 2 0 16,0 2 0-16,1-2 0 0,-1 1 0 0,0-1 0 0,0 1 0 15,1 0 0-15,1 1 0 0,-6 5 0 0,1-2 0 16,1-2 0-16,1-2 0 0,2 0 0 15,-2 0 0-15,2-1 0 0,2-2 0 0,1 1 0 0,1 0 0 16,0 1 0 0,1-2 0-16,0 0-144 0,1-1 144 0,0 1 0 0,-1-1 0 0,1 3 0 0,1 0 0 0,-3 1 0 15,-1-1 0-15,0 0 0 0,-1 1 0 0,-1 0 0 16,0 2 0-16,0-1 0 0,-1 0 0 0,0-2 128 16,0 1-128-16,1-2 0 0,0 0 0 0,2 0 128 15,0-3-128-15,0 0 0 0,3-2 256 0,1 2-32 16,-1-1 0-16,3 1 0 15,1 1 128-15,0 1 32 16,-1 0 0-16,0 1 0 0,0 0-224 0,0 1-32 16,-1-2-128-16,1 1 192 0,-1 0-192 0,1 2 0 0,0-2 0 0,1 0 0 0,-1 1 0 0,0-1 0 0,-1-1 0 0,1 0 0 15,0 1 208-15,0-3-48 0,-1 1-16 0,2 0 0 16,0 1-144-16,0 0 128 16,0 0-128-16,2 2 128 0,1-2-128 0,-2 1 160 15,0 1-160-15,0 0 160 0,1 0-160 0,1-1 128 0,-1-2-128 0,1 0 128 31,-1 0-128-31,0-2 0 0,1 0 0 0,0 0 0 0,-3-1 0 0,1 1 0 0,1 0 0 16,0 2 0-16,1 0 0 0,-1 3 0 0,0-1 0 0,0 1 0 16,0 0 176-16,1 0 0 0,-1 1 0 0,-3-1 0 15,1 1-176-15,0 0 0 0,-1 0 0 0,1 1 0 0,-1-2 0 0,1 1 0 16,1-1 0-16,-1 0 128 0,-1 1-128 0,1-2 0 16,2 0 0-16,0 2 128 0,0 0-128 0,1 2 0 15,2 0 0-15,-1 0 0 0,1 1 0 0,-2-1 0 16,0-1 0-16,2 0 128 0,0-1-128 0,0 0 0 15,-2-3 0-15,1 1 0 0,1 1 0 0,0 1 0 16,-2-2 0-16,2 3 0 0,-1-1 0 16,2 2 0-16,-1-1 0 0,1 1 0 0,1 0 0 0,0-1 0 15,-1 0 0-15,-1 1 0 0,1 1 0 0,0-1 0 16,0-2 0-16,-1 1 0 0,0-1 0 0,2 1 0 16,-3-2 0-1,1 2 0-15,1-1 0 0,0 2 0 16,3 0 0-16,0 1 0 0,0 1 0 0,0 0 0 15,1-2 0-15,-1 0 0 0,1-2 0 0,-1 2 0 0,-4 0 0 0,2-1 0 16,-2 3 0-16,0 0 0 0,-1 0 0 0,-2 1 0 0,3-1 0 0,3 0 0 16,-2 1 0-16,4 0 0 0,1 0 0 0,2 0 0 0,0 0 0 0,3-1 128 15,-1-2 16-15,0 1 0 0,-1-3 0 0,1 3 0 16,3 0-144-16,-3 1 128 0,0 1-128 0,-1 1 128 16,1 1-128-16,-2 0 0 0,-2-1 0 0,0 0 128 15,-2-1-128-15,-1 0 0 0,-1-2 0 0,-1 1 128 16,2 0-128-16,0 0 0 0,-1-3 0 0,2 2 0 15,1 0 0-15,3 1 192 0,1 0-192 0,1 1 192 16,-1 1-192-16,1 0 160 0,4-1-160 0,-1 1 160 0,0 0-160 16,0 1 0-16,3 2 0 0,1-1 128 15,2 1-128-15,-2 0 0 0,-1 2 0 0,-1-1 0 16,0 2 0-16,-3-1 0 0,-1 1 0 0,-2-1 128 16,-1 0-128-16,-1 0 0 0,3 2 0 0,-1-1 128 0,0 1-128 0,3 1 0 15,-2-1 0-15,2 1 0 0,0 0 0 0,0-1 0 16,0 2 0-16,1 0 0 0,-1-2 0 0,2 1 0 15,-1 1 0-15,-2 0 0 0,1 0 0 0,-3 0 0 16,-5-1 0-16,-3 2 0 0,-2 0 0 0,-3 1 0 16,-3-1 0-16,-2 0 128 0,-1 0 32 0,-3 0 0 15,0 0 0-15,-1 0 0 0,-2 1 16 0,0 0 0 16,0 0 0-16,-3 0 0 0,1-2-176 0,-1 2 128 16,0 0-128-16,-3-1 128 0,0 2-128 0,-5-1 128 15,0 0-128-15,0 0 128 0,0 0 32 0,-6 7 0 0,-2 2 0 0,-6 0 0 16,-5-2-160-16</inkml:trace>
  <inkml:trace contextRef="#ctx0" brushRef="#br1" timeOffset="88037.87">13305 9945 5519 0,'10'-16'240'0,"-4"7"64"0,0-3-304 0,2-2 0 16,1-3 0-16,0-1 0 0,1 0 464 0,0-3 48 16,-1-3 0-16,0-3 0 0,0-1-208 0,0-3-48 15,0-2 0-15,-1-2 0 16,2-3-256-16,2-1 160 0,-1-1-160 0,2-4 128 0,0-1-128 0,0 0 0 15,0-1 0-15,0-1 0 0,-2 0 192 0,7-19 0 16,-2 6 0-16,2 2 0 0,1 1 320 0,-1 2 64 16,0 2 0-16,1 1 16 0,1-1-368 0,-3 1-80 15,3 0-16-15,0 3 0 0,1-1-128 0,-2 3 0 16,1 2 144-16,-1 1-144 0,-1 0 0 0,-2 0 128 16,-1 0-128-16,1 2 0 0,-1 1 0 0,1 1 0 15,-1 1 0-15,3 0 0 0,-1-2 0 0,2-1 0 0,-1-1 0 0,0 1 0 16,1 0 0-16,1 1 0 0,1 0 0 0,-2 0 0 15,2 1 0-15,1 0 0 32,4 2 128-32,-2 0-128 0,-1 2 0 0,-2 1 128 0,-1-2-128 0,-1 1 0 0,0-1 0 0,1 0 128 0,-1 1-128 0,0 0 0 15,3-3 0-15,-6 12 0 0,1-4 0 0,2-4 0 16,1-3 368-16,2 0 0 0,2 1 0 0,1-2 0 16,3 1-160-16,-1-2-16 0,0 1-16 0,0 2 0 15,3 0-176-15,-1-1 128 0,0 2-128 0,0 0 128 16,-2-2 16-16,-1 1 0 0,0 1 0 0,-1-1 0 15,0 1-144-15,-1 2 192 0,1 1-192 0,2 1 192 16,-1-1-32-16,3 1 0 0,-1-1 0 0,3 1 0 0,2 1-160 0,3-2 128 16,1-2-128-16,-1-1 128 0,0-2-128 0,2 0 128 15,0 2-128-15,-1 2 128 0,2 1-128 0,-1 0 0 16,2 2 144-16,0 1-144 0,-2 1 0 0,1 2 0 16,-1-1 0-16,0 0 0 0,-2-2 0 0,0 2 0 15,0 0 0-15,3 1 0 0,-1-1 0 0,3 2 0 16,1-1 0-16,1 2 0 0,1-1 0 0,3-1 0 15,-3 0 0-15,1-2 0 0,1 0 0 0,2 1 144 16,1 0-144-16,1 2 0 0,-1 1 240 0,1-2-64 16,-2 2-16-16,-3 0 0 0,-2-2-32 0,-1 2 0 15,-1 1 0-15,-3 1 0 0,1 1-128 0,0 2 0 16,1 1 0-16,-1 0 0 0,0-1 0 0,1 0 0 0,0 0 0 16,2-1 0-16,2-1 0 0,1 0-176 15,4 0 48-15,4 0 0 0,4 1 128 0,-1-1 0 31,0-1 0-31,1-1 0 0,-2 0 0 0,0-2 0 0,0 2 0 0,1 0 0 16,0 3 0-16,-4 2 176 0,-3 1-48 0,-1 0 0 16,-3-2 0-16,-3 3 0 0,-1-1 0 15,3 2 0-15,-1-3 0 0,2 2-128 0,2 2 192 0,0 0-64 16,-1 0-128-16,0 0 192 0,0-1-192 0,3-1 192 16,0 0-192-16,4 2 0 0,4 1 0 0,-1 0 128 15,-1 1-128-15,-1 0 0 0,-4 0 0 0,-3 0 0 16,-2-2 0-16,-4 3 192 0,-5 1-192 0,-1 0 192 15,1 0-192-15,-2 0 0 0,-1 2 0 0,0 2 128 0,1-1-128 0,-1 0 0 16,0 0 0-16,1-2 0 0,2 1 0 0,1 0 0 16,1-1 0-16,4 1 128 0,4-1-128 0,4 3 0 15,1-1 0-15,2 1 0 0,1 1 0 0,0 0 0 16,0 0 0-16,-4 0 0 0,-1 1 0 0,-3-1 0 16,-3 2 0-16,-2-1 0 0,-6 2 224 0,-4 0 16 15,-5-2 0-15,-5 1 0 0,-2 1-112 0,-3-1-128 16,-4 0 176-16,-1 1-176 0,-1-1 288 0,-2 1-48 0,-2 0-16 15,2 1 0-15,-1 1-224 0,-3-1 144 16,-4 2-144-16,0 0 128 0,7 0-128 0,-7 0 0 16,0 0 0-16,0 0 128 0,0 0-128 0,-4 8 160 15,-1 1-160-15</inkml:trace>
  <inkml:trace contextRef="#ctx0" brushRef="#br1" timeOffset="89321.2">20705 3972 21183 0,'-4'-21'1888'0,"3"12"-1504"16,-1 1-384-16,0-2 0 0,-1 0 896 0,0 0 96 15,2 0 32-15,-3 1 0 16,2 3 224-16,2 6 48 0,-2-6 16 0,2 6 0 0,0 0-608 0,0 0-112 16,0 0-16-16,-2 10-16 0,1 4-560 0,0 5 0 15,-2 3 0-15,1 3 0 0,0 6 128 0,0 3-128 16,0 6 0-16,-1 3 0 16,0 0 144-16,1 1-144 0,-1 0 0 0,3-4 144 0,-3-2-144 0,2-3 0 15,0-4 0-15,0-5 128 0,-1-4 48 0,0-3 0 16,0-4 0-16,0-2 0 0,1-4 288 0,1-2 64 15,0-7 16-15,0 0 0 0,0 0 48 0,0 0 16 16,3-6 0-16,0-4 0 0,3-3-224 0,1-3-32 16,1-6-16-16,2-5 0 0,2-3-336 0,-1-1 0 0,2-2 0 0,0 1 0 15,-1 0 0-15,3 4-240 16,-1 4 48-16,0 2 0 0,0 4 192 0,-1 2-192 16,-6 3 192-16,2 3-192 0,1 6 192 0,0 3 0 15,0 2 0-15,-4 3 0 0,2 3 0 0,0 1 160 0,-2 5 0 0,0 0 0 16,-4 2-160-16,0 2 192 0,-2-1-192 0,-1 1 192 15,-3 0-64-15,-2 1 0 16,-1-1 0-16,-1 0 0 0,0-1 0 0,-2 0 0 0,-3-3 0 0,-1-1 0 16,-2-2 64-16,1-1 0 0,-2 0 0 0,1-3 0 15,1 0-64-15,-2-3 0 0,2-1 0 0,-1-1 0 32,2 0-672-32,1-3-144 0,2-2-16 0,2-2-10688 0,2 0-2144 0</inkml:trace>
  <inkml:trace contextRef="#ctx0" brushRef="#br1" timeOffset="89665.9">21069 3970 27071 0,'0'0'1200'0,"0"0"240"0,0 0-1152 15,0 0-288-15,0 0 0 0,0 0 0 16,3 9 752-16,-3 0 80 0,-2 2 32 0,-1 1 0 0,-1 1 160 0,-2 1 48 16,0 2 0-16,0 1 0 0,2 2-576 0,0 0-112 15,1-1-32-15,1 1 0 0,1-1-176 0,2-3-48 16,2-2 0-16,2-1 0 0,0-1-128 0,3-2 0 15,1-2 0-15,-1-3 0 0,2-2 192 0,1-3-64 16,3-2 0-16,0-4 0 0,1-2-128 0,1-3 0 16,-1-4 144-16,0-4-144 0,2-4 144 0,-1-1-144 15,0-3 192-15,-2 1-192 0,-1-1 176 0,-3 3-176 16,-2 3 160-16,-3 3-160 0,0 5 208 0,-2 2-48 0,-1 3-16 0,1 2 0 16,-3 7 352-16,0 0 64 0,0 0 16 0,0 0 0 15,-3 7-304-15,1 3-48 0,-2 3-16 0,0 1 0 16,2 2-208-16,-1-1 0 0,1 2 0 0,1-1 0 15,2 1 0-15,1-1 0 0,0 1 0 0,1-2 0 16,3-2-144-16,-1-1 144 0,1-2 0 0,2-2-144 16,0-2-464-1,5-2-96-15,1-3 0 0,2-2-16 0,3-4-1024 16,3-3-208-16,3-5-32 0</inkml:trace>
  <inkml:trace contextRef="#ctx0" brushRef="#br1" timeOffset="90417.05">21748 3654 23951 0,'-5'-9'1056'15,"0"6"224"-15,-1 0-1024 0,-1 0-256 0,0 0 0 0,0 2 0 0,-1 0 1760 0,0 1 288 16,-1 1 64-16,1 4 16 0,-1 2-976 0,-1 3-192 16,-1 3-32-16,1 4-16 0,-1 2-512 0,1 2-96 15,1 1-32-15,2 2 0 0,0 1-272 0,3 0 160 16,1 1-160-16,3-1 128 0,2 0-128 0,1 1 0 16,2-3 0-16,3-2 128 0,1-3-128 0,2-1 0 15,1-2 144-15,1-2-144 0,1-1 192 0,3-3-48 16,1-2 0-16,-1-4 0 0,1-3-144 0,-1-3 0 15,2-4 0-15,2-4 0 0,1-4-192 0,0-5-64 0,1-4 0 0,1-6-16 16,0-5-112-16,2-6 0 16,-2-5-16-16,-1-3 0 15,-1-3-288-15,-2-1-48 0,-3 1-16 0,-3 3 0 0,-4 2 752 0,-3 6 0 16,-1 6 0-16,-3 5 0 0,0 6 1040 0,-3 4 112 16,0 5 0-16,0 4 16 0,0 4-272 0,0 7-48 0,0 0-16 15,0 0 0-15,-5 8-624 0,-1 4-208 0,0 3 128 0,0 4-128 16,2 1 0-16,-1 3 0 0,1 2-176 0,0 1 176 15,-1 1-144-15,2-1 144 0,1 1 0 0,1-1-144 16,1 0 144-16,1-1 0 0,1-2 0 16,1-3 0-16,2-3 0 0,0-1 0 0,2-4 0 0,-1-2 0 15,1-3 0-15,1-1 144 0,-1-3-144 0,1-2 0 16,0-2 176-16,1-3-176 0,0-4 160 0,1-3-160 16,1-3 144-16,1-6-144 0,2-2 128 0,-1-2-128 0,-1-2 0 0,0 1 0 15,-1 1 0-15,-1 3 0 0,-2 2 0 0,-2 4 0 16,-1 3 0-16,-2 2 0 0,-1 2 0 0,-2 8 0 15,0 0 144-15,0 0-16 0,-5 1 176 0,-1 3 32 16,2 1 16-16,-2 4 0 0,0 2-352 0,-1 2 0 16,-1 1 0-16,2 1 0 0,0 0 0 0,2-1 0 15,2 3 0-15,1-2 0 0,1 0 0 0,2-1 0 16,2-1 0-16,1-2-128 0,-1-1 128 0,3-3-128 16,0-2 128-16,3-3-128 0,2-2-176 0,3-3-16 15,1-4-16-15,3-3 0 0,-1-5-48 0,4-4 0 16,3 0 0-16,1-7 0 15,-1-3-192-15,1-7-32 0,-1-5-16 0,0-5 0 16,-2-3-576-16,-1-1-112 0,-2 0-32 0,-2 1 0 16,-3 3 640-16,-3 4 128 0,-3 5 32 0,-2 5 0 0,-2 5 1360 0,0 5 272 15,-3 3 48-15,-1 5 16 0,-1 2 128 0,0 3 16 16,0 2 16-16,0 7 0 0,0 0-624 0,0 0-128 0,-5 7-32 0,2 2 0 16,-3 3-384-16,1 4-144 0,1 4 0 0,-1 2 144 15,1 2-144-15,1 3 0 0,0 1 0 0,2 3 0 16,-1 1 0-16,1-1 0 15,1-1 128-15,1 0-128 0,1 1 0 0,2-4 0 0,0 0 0 16,2-2 128-16,-2-1-128 0,1-1 128 0,3-2-128 0,0-1 128 16,2-1-128-16,0-3 0 0,1-1-192 0,1-5 192 31,1-2-1920-31,1-1-272 0,1-4-48 0,1-3-13360 0</inkml:trace>
  <inkml:trace contextRef="#ctx0" brushRef="#br1" timeOffset="90731.51">22868 3394 21183 0,'0'0'1888'0,"0"0"-1504"0,0 0-384 0,0 0 0 0,0 0 1440 0,0 0 224 16,0 0 32-16,0 0 16 0,0 0-688 16,0 0-128-16,0 0-16 0,0 0-16 0,8-4-272 0,-1 0-48 15,2-2-16-15,2 0 0 0,2-2-256 0,-1-1-48 16,3-2-16-16,-2-1 0 0,0-2-32 0,-1-2-16 16,-2-1 0-16,-1-3 0 0,1-1-160 0,-4 1 192 15,0 2-192-15,-2 1 192 0,0 2-192 0,-3 3 128 16,-1 2-128-16,-3 2 128 0,0 3 160 0,-1 1 32 15,-3 4 0-15,-2 2 0 0,-3 3 48 0,-1 3 16 16,-1 3 0-16,-1 3 0 0,1 1-384 0,1 4 0 16,0 2-192-16,1 0 64 0,1 0 128 0,3-2 0 0,4 1 0 0,0 0 0 15,2-1 0-15,3-2 0 0,4 1 0 0,0-3-128 16,2 0 128-16,1-2 0 0,6-2 0 0,1-1 0 16,3-3-192-16,1-1 0 0,3-5 0 0,3-2 0 15,1-2-576-15,4-4-112 0,1-2-16 0,2-3-16 16,0-4-1808-16,3-3-352 15</inkml:trace>
  <inkml:trace contextRef="#ctx0" brushRef="#br1" timeOffset="91060.49">23468 3135 12895 0,'-8'-8'576'0,"2"5"112"0,-2 0-560 0,-3-1-128 0,-3 1 0 0,-1 1 0 15,-2 0 3424-15,-1 2 656 0,-2 2 128 0,-1 1 16 16,1 3-2736-16,1 1-544 16,2 2-112-16,0 2-32 0,2 2-480 0,2 2-80 0,2 2-32 0,1 2 0 15,2 0-80-15,3 1 0 0,1-2-128 0,3 0 192 0,1-1-48 0,2 0-16 16,3-1 0-16,1 0 0 0,3-2 0 0,1-1-128 15,1-1 192-15,1-3-64 0,1-3 64 0,2-4 16 16,-1-4 0-16,2-5 0 0,1-3 96 0,1-4 16 16,-1-4 0-16,2-5 0 0,1-6-128 0,-2-4 0 15,0-4-16-15,-3-3 0 0,0-4-176 0,-3-4 0 16,-2-2-160-16,-3 0 160 0,-2 2 0 0,-3 3 0 16,-2 3 0-16,-2 6 0 0,-2 6 992 0,0 6 96 15,-1 4 0-15,-1 4 16 0,-1 5-336 0,3 5-80 16,-1 3-16-16,-3 4 0 0,-2 3-528 0,1 6-144 0,1 5 0 0,0 4 0 15,-1 4 0-15,1 2-192 0,3 2 32 0,0 3 0 16,1 3 160-16,1 2-160 0,-1 1 160 16,2 0-160-16,1 2 160 0,1 0 0 0,0 2 0 0,2-1 0 31,3 0-400-31,1-2-48 0,0 0-16 0,1-2 0 16,2 0-2352-16,0-2-448 0</inkml:trace>
  <inkml:trace contextRef="#ctx0" brushRef="#br1" timeOffset="91498.9">22022 4539 4607 0,'1'-14'400'0,"-1"-5"-400"16,0-7 0-16,0 0 0 0,0 0 3568 0,-1-1 624 15,-2 3 128-15,-2 2 32 16,1 2-2032-16,-2 5-400 0,-1 2-64 0,-3 5-32 0,-1 3-96 0,-2 5-32 16,-3 4 0-16,-1 3 0 0,-1 3-1184 0,-1 5-256 15,-1 1-32-15,2 3-16 0,0 2-208 0,4 0 0 16,2 1 0-16,1 0 0 0,3-1 0 0,4-2-128 16,3 2 128-16,3-2 0 0,2-3 0 0,4 0 0 15,2-3 0-15,3-1 0 0,2-1 0 0,3-1 0 16,3-1 192-16,2-1-48 0,3-3 112 0,1-1 32 0,0 1 0 0,1-2 0 15,-2-1-16-15,-2 1 0 0,-1-1 0 0,-1 0 0 16,-1 0 32-16,-3 1 0 0,-5 0 0 0,-2 0 0 16,-5 1 320-16,-6-4 64 0,0 7 16 0,-4 1 0 15,-1 0 128-15,-4 2 48 0,-1 2 0 0,-3 3 0 16,-2-1-560-16,-4 3-128 0,-2 0 0 0,-1-1-16 16,0-1-176-16,1 0 0 0,1-1 0 0,2-2 0 31,1-1-352-31,3 0-96 0,2-4-32 0,3-1 0 15,3-2-1504-15,6-4-320 0,0 0-48 0,0-6-13760 0</inkml:trace>
  <inkml:trace contextRef="#ctx0" brushRef="#br1" timeOffset="91686.52">22311 4153 35935 0,'0'0'1600'0,"0"0"320"0,0 0-1536 0,0 0-384 16,0 0 0-16,-2 8 0 0,1 3 256 0,1 3 0 15,-3 0-16-15,2 3 0 0,1 5 192 0,-2 2 32 16,2 1 16-16,0 1 0 0,2 3-160 0,-1 1-48 15,2 0 0-15,-2 2 0 0,3 0-272 0,-1 1 160 16,1-1-160-16,2-1 128 0,-1-3-128 0,2 1 0 16,-1-4 144-16,1 0-144 15,-1-3-1168-15,1-3-304 0,1-2-64 0,-2-4-14656 0</inkml:trace>
  <inkml:trace contextRef="#ctx0" brushRef="#br1" timeOffset="92159.83">22159 4595 32591 0,'0'0'1440'0,"-4"-2"304"0,0-2-1392 0,4 4-352 16,0 0 0-16,0 0 0 0,0 0 0 0,2-5 0 0,2-1 0 0,5 1 128 15,2-3 192-15,6 1 32 0,3 1 16 0,6-3 0 16,2-2-368-16,5 0 144 0,5 1-144 0,-1-2 0 16,1-2 128-16,-3-1-128 0,-1-1 0 0,-2-3 0 15,-1-2 128-15,-5 0-128 16,-3 1 0-16,-2 0 0 0,-3 1 0 0,-4 4 0 15,-4 0 0-15,-4 3 0 0,-2 2 160 0,-3 3 32 16,-2 0 0-16,-2 3 0 0,3 4 432 0,-7-1 80 16,-4 3 32-16,-1 2 0 0,0 4-272 0,-2 2-48 0,1 2-16 0,0 2 0 15,0 4-272-15,0 0-128 0,-1 3 0 0,2 0 128 16,1 1-128-16,2-1 0 0,3-1 0 0,3 0 0 0,0 0 0 0,3-2-144 16,4 0 144-16,0-3 0 0,3-3-144 0,0-2 144 15,2-2 0-15,1-3-144 0,1-2 144 0,1-3-160 16,2-3 160-16,2-2-160 0,1-4 160 0,0-4 0 15,-1-5 0-15,2-1 0 0,1-2 0 0,-2-1 176 16,-1-3-176-16,-2 3 192 0,-2 3-192 0,-3 2 192 16,-2 3-192-16,-3 3 192 0,-1 3 32 0,-1 3 16 15,-2 5 0-15,0 0 0 0,0 0 208 0,-4 4 64 16,0 3 0-16,-2 3 0 0,1 2-512 0,1 3 0 16,0 2 0-16,1 0 0 0,-1 0 0 0,4 0 0 15,1 2 0-15,3-1 0 0,0-3 0 0,2-2 0 16,0-3 0-16,2 0 0 15,1-2-512-15,2-3 16 0,3-3 0 0,1-3 0 16,2-3-560-16,2-3-112 0,2-4-32 0,-1-2 0 16,2-2-1008-16,-1-5-208 0,0-7-32 0,0-6-16 15,-1-5-960-15,0-5-192 0</inkml:trace>
  <inkml:trace contextRef="#ctx0" brushRef="#br1" timeOffset="92327.69">23138 3978 16575 0,'0'-12'1472'0,"-3"-4"-1168"16,0 2-304-16,0 2 0 0,0 1 3984 0,0 1 752 0,-2 1 128 0,0 4 48 15,1-1-2576-15,4 6-512 16,-6-3-96-16,6 3-32 0,-5-1-736 0,5 1-128 0,-6 3-48 0,2 4 0 0,1 2-400 0,0 5-64 15,2 1-32-15,0 4 0 0,0 3-288 0,1 3 0 16,2 4 128-16,-1 1-128 0,-1 3 0 16,0 0 0-16,0 2 0 0,0-1 0 0,0 1 0 15,1-1 0-15,2-2 0 0,0 1 0 0,0 0 0 16,1-1 0-16,0-3-176 0,0-1 176 16,1-4-1952-16,-1-2-288 15,1-2-48-15</inkml:trace>
  <inkml:trace contextRef="#ctx0" brushRef="#br1" timeOffset="92499.43">22991 4308 36047 0,'0'0'1600'0,"-3"-6"320"0,-3 0-1536 16,2-1-384-16,3 1 0 0,0 1 0 0,0-1 448 0,2 1 0 0,2-1 0 0,2 2 0 16,2 0 32-16,2-1 16 15,2 2 0-15,3-1 0 0,4-2-496 0,3 2 0 16,2-2 0-16,3 1 0 15,5-3-1504-15,3 1-288 0,2 0-64 0,2-1-13760 0</inkml:trace>
  <inkml:trace contextRef="#ctx0" brushRef="#br1" timeOffset="92796.67">23468 4327 24879 0,'0'0'1088'0,"0"0"256"0,0 0-1088 0,0 0-256 15,0 0 0-15,0 0 0 0,0 0 672 0,0 0 80 16,5-6 16-16,3-1 0 0,-1 0 192 0,4-1 64 15,-1-1 0-15,3 0 0 0,2-1-656 0,-1-1-128 0,-2-2-32 0,2-1 0 16,1-3-32-16,-1 0-16 0,-1-2 0 0,-1 0 0 16,-2-2 0-16,-1 2 0 0,-2 1 0 0,-3 3 0 0,-1 0 16 0,-3 3 0 15,-2 2 0-15,-2 3 0 0,-2 1 512 0,-2 4 96 16,-1 1 32-16,-1 3 0 0,-1 2-384 0,-3 5-80 16,-1 2-16-16,-1 2 0 0,-1 3-160 0,1 1-48 15,0 3 0-15,2 1 0 0,1 0 64 0,2 0 16 16,3 0 0-16,0-1 0 0,2-1-64 0,1 0-16 15,3 0 0-15,1-2 0 0,1 1-128 0,3-3 0 16,2-1 144-16,3-1-144 0,-1-1 0 0,5-1 0 16,2-1 0-16,4-2-128 15,3-3-912-15,5-3-176 0,3-1-48 0,6-2-9712 16,5-2-1952-16</inkml:trace>
  <inkml:trace contextRef="#ctx0" brushRef="#br1" timeOffset="92937.46">24073 4210 22111 0,'0'0'1968'0,"-3"-5"-1584"0,0 1-384 0,-3 1 0 16,2-1 3312-16,4 4 576 15,0 0 112-15,0 0 32 0,-8 1-2224 0,2 1-432 0,0-1-96 0,0 1 0 16,-1 1-576-16,3 0-96 0,-1 2-32 0,3-1 0 16,0 2-384-16,2-6-192 0,0 6 160 0,1 1-160 15,-1-7-160-15,0 0-128 16,4 5-32-16,2 0-12384 16,-6-5-2480-16</inkml:trace>
  <inkml:trace contextRef="#ctx0" brushRef="#br1" timeOffset="-65956.61">6759 13617 7359 0,'0'0'656'0,"0"0"-528"15,0 0-128-15,0 0 0 0,0 0 800 0,-6 4 128 16,6-4 32-16,0 0 0 0,-7 7-688 0,7-7-128 15,-4 7-16-15,4-7-128 0,0 0 128 0,-3 8-128 16,3-8 0-16,-1 9 0 0,1-9 0 0,0 0 0 16,3 10 0-16,-3-10 0 0,4 8 0 0,-4-8 0 15,8 6 0-15,0 0 0 0,-8-6 304 0,14 4-48 16,-1-1-16-16,1-1 0 0,2-1 208 0,0 0 32 0,3 0 16 0,4 0 0 16,3 0-16-16,3 0 0 0,2-1 0 0,4 0 0 15,1-1-64-15,2 0-16 0,-2 0 0 0,1 0 0 16,4 0-112-16,1 1-32 0,1 2 0 0,4 0 0 15,6 2-16-15,2-3-16 0,0-2 0 0,-1-1 0 16,-3 0-32-16,1 1 0 0,0 1 0 0,3 0 0 16,4 1 0-16,3-1-16 0,-1-2 0 0,-2-1 0 15,-4-1 16-15,-1 1 0 0,-3 1 0 0,3 0 0 16,2 1 144-16,0-2 48 0,-1 0 0 0,-4-2 0 16,-6-1-32-16,-2 2 0 0,-1 0 0 0,-4 1 0 15,0 0-112-15,-3 1-32 0,-2 1 0 0,-1 1 0 0,-3 2-80 0,-1-1-128 16,-3-1 176-16,-2 0-176 15,-3 0 160-15,-2 0-160 0,-4 1 128 0,-3 1-128 0,-2-1 0 0,-9-1 0 16,0 0 0-16,0 0 0 16,0 0-608-16,0 0 0 0,0 0 0 0,0 0 0 15,0 0-256-15,-12 2-48 0,-5 1-16 0,-4-1-8128 0</inkml:trace>
  <inkml:trace contextRef="#ctx0" brushRef="#br1" timeOffset="-65360.6">6516 13471 5519 0,'-16'-4'496'0,"-1"1"-496"0,0 0 0 0,0 0 0 16,3-1 800-16,1 1 64 0,2 0 16 0,1 0 0 15,2 2-256-15,8 1-48 0,0 0-16 0,0 0 0 16,0 0 16-16,0 0 16 0,0 0 0 0,0 0 0 16,0 0-320-16,9-2-64 0,1 0-16 0,4 0 0 15,4 1 128-15,4 0 0 0,2-1 16 0,3 1 0 16,3-1 192-16,3 0 48 0,0 0 0 0,1 1 0 0,0 1 0 0,2 0 0 15,2-3 0-15,4 1 0 0,2 0-64 0,5 2-16 16,5 1 0-16,2 0 0 0,1 0-176 0,1-1-16 16,-1 0-16-16,1-1 0 0,4 0-48 0,3 0-16 15,4 1 0-15,-1 0 0 0,-3 1-32 0,-3 0-16 16,-1-1 0-16,4-1 0 0,3 0 16 0,-1 2 16 16,-2 1 0-16,-3 1 0 0,-3-3-80 0,0-2 0 15,-2 1-128-15,0 1 192 0,1 0-48 0,-1 3-16 16,-3-1 0-16,-3 1 0 0,-5 0 0 0,-2 0 0 0,-2-3 0 0,-1 1 0 15,-3 1-128-15,0 0 0 0,-2-1 0 0,-3 0 0 16,-3-1 0-16,-4 1 0 0,-2 0 0 0,-4-1 0 16,-5 0 0-16,-3 0 128 0,-3 0-128 0,-9 0 192 15,0 0-64-15,0 0-128 0,0 0 192 0,0 0-64 16,0 0 48-16,2-7 0 0,-3 0 0 0,1 7 0 16,-5-5-176-16,-2 0 0 0,0 1 144 0,-2-1-144 15,-2 0 144-15,0 2-144 0,1 0 192 0,0 1-192 16,0-2 0-16,0 1 0 0,1 1-160 0,-1 1 160 31,3 0-512-31,-2 1 32 0,-1 0 0 0,0 0 0 16,0 1-2032-16,0 2-416 0</inkml:trace>
  <inkml:trace contextRef="#ctx0" brushRef="#br1" timeOffset="-65188.66">8622 13416 9215 0,'0'0'816'0,"0"0"-656"15,-6-8-160-15,6 8 0 0,-4-8 2032 0,4 8 368 16,-4-6 80-16,4 6 16 0,0 0-1344 0,0 0-272 16,0 0-48-16,0 0-16 0,0 0-576 0,0 0-112 15,0 0-128-15,0 0 176 0,0 0-320 0,3 9-64 16,-2-1-16-16,1 1 0 0</inkml:trace>
  <inkml:trace contextRef="#ctx0" brushRef="#br1" timeOffset="-65062.52">8848 13503 18303 0,'0'0'816'0,"0"0"160"0,0 0-784 0,0 0-192 0,0 0 0 0,0 0 0 16,0 0 0-16,0 0 0 0,-4 10 0 0</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2-01T13:00:39.976"/>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14265 3682 2751 0,'0'0'256'0,"0"0"-256"16,10-4 0-16,-2 0 0 0,0 0 1840 0,0-1 320 15,-1 1 64-15,0-1 16 0,-1 0-1296 0,-6 5-256 16,6-7-48-16,0 3-16 0,-2-2 160 0,-4 6 48 16,3-7 0-16,-3 7 0 0,0 0-128 0,0 0 0 0,3-10-16 15,-3 10 0-15,0 0 144 0,0 0 48 0,0 0 0 0,0 0 0 32,0 0-416-32,0 0-80 0,0 0 0 0,0 0-16 0,0 0-368 0,0 0 0 0,0 0 0 0,-4 9 0 15,2-1 0-15,1 2 0 16,0 1 0-16,1 1 0 0,0 2 0 0,-1 0 128 0,-1 2-128 0,-2 1 0 15,1 1 128-15,-1 0-128 0,-3 3 160 0,0 1-160 16,1 0 144-16,-1 2-144 0,-1 4 128 0,1 3-128 16,0 2 0-16,-1 0 128 0,0-1-128 0,-1 2 0 15,-1 1 0-15,1 2 128 16,1 2-128-16,2 0 0 0,-3 1 0 0,2 1 0 0,2 4 0 0,1 1 0 16,0-2 0-16,1 1 0 15,0 0 0-15,2-1 0 0,-3-1 0 0,3 1 0 0,1 1 0 0,0 0 0 0,0 6 0 0,0-4 0 16,1-1 0-16,0-1 0 0,2 1 0 0,-2-1 128 15,1-1-128-15,0 1 0 0,-1 1 176 0,1 0-48 16,1 1-128-16,0-1 192 0,0-2 48 0,0-2 0 16,2 0 0-16,0 2 0 0,2-1 32 0,0 0 16 15,-1 0 0-15,1 1 0 0,3 0 0 0,-4 0 0 16,1-2 0-16,-2 0 0 0,1 0-48 0,0-2-16 16,3-1 0-16,-2-2 0 0,-1 0-16 0,1-3 0 15,-1-2 0-15,0-1 0 0,1-1-16 0,-1-4 0 16,1-3 0-16,-3-1 0 0,1-3-48 0,-1-2-16 0,-1-2 0 15,1-2 0-15,0-2-128 0,-1-1 160 0,1-3-160 0,-4-7 160 16,0 0-160-16,0 0-176 0,0 0 48 0,0 0 0 31,0 0-576-31,0 0-128 0,0 0 0 0,6-15-11616 0</inkml:trace>
  <inkml:trace contextRef="#ctx0" brushRef="#br0" timeOffset="1517.84">14382 3716 10127 0,'-5'-9'448'0,"2"2"96"0,-2 0-544 0,1-1 0 0,0 0 0 0,1 1 0 16,3 7 1136-16,-2-9 112 0,0 0 32 0,2 9 0 15,-1-10-1280-15,0 2-336 0,1 8-32 0,-4-8 0 16,1-1 112-16,3 9 0 0,-3-8 16 0,3 8 0 0,0 0 64 0,-6-8 16 31,1 3 0-31,5 5 0 0,-6-6 160 0,6 6 224 0,-6-4-48 0,6 4-16 0,-7-4 288 0,7 4 48 16,0 0 16-16,0 0 0 0,0 0-16 0,0 0 0 15,-7-5 0-15,7 5 0 0,0 0 176 0,0 0 32 16,0 0 16-16,0 0 0 0,0 0-288 0,0 0-64 16,9-2-16-16,0 1 0 0,0 1-160 0,1 1-16 15,0 1-16-15,-1-1 0 0,2-1 16 0,2 1 0 16,0-1 0-16,2 0 0 0,2 0-176 0,1 0 192 16,2 0-192-16,3-1 192 0,4-1-192 0,1 1 192 15,3 0-192-15,5 0 192 0,5-2-192 0,1-1 0 0,0-1 0 16,-1-1-176-16,-2-3 176 0,-2 2 0 15,1 0 0-15,0 3 0 0,1-2 0 0,1 3 0 0,2 1 0 0,2 1 0 16,2-2 128-16,0 2-128 0,-1-2 128 0,-1 0-128 31,-1-2 160-31,-1 2-32 0,4 1-128 0,2 1 192 0,1 0-64 0,5 0 0 0,4-2-128 0,-5 1 192 16,-2 0-192-16,0 0 0 0,0 0 0 0,3 0 0 16,2 1 128-16,4 0-128 0,2-1 0 0,-2 1 0 15,-6-1 0-15,0 0 0 0,-2 0 0 0,3 1 0 16,0-1 160-16,5 0-160 0,1 0 160 0,-2 0-160 15,-8 0 0-15,2-1 0 0,-2-1 0 0,-1 2-160 16,1-1 160-16,1 2 0 0,4-1 0 0,-3 0 0 16,-3-1 0-16,-1-2 0 0,-3-1 0 0,0 0 0 0,0 3 0 15,0-1 0-15,1 1 0 0,2 0 0 0,2-2 0 0,-3 1 0 16,-3-1 0-16,-2-1 0 0,-2 2 0 0,0-1 0 16,-1 1 0-16,3 1 0 0,2-2 0 0,1 3 128 15,7 0-128-15,-3-2 0 0,-4 1 0 0,0 0 0 16,-2 0 0-16,1-1 0 0,1 2 0 0,2 0 128 15,-1 0-128-15,3-1 0 0,1 1 0 0,-2 0 0 16,-5-1 0-16,-1-1 0 0,-2 1 0 0,1-2 144 16,1 0-144-16,0 1 0 0,1-1 304 0,2 1-48 15,1 0-16-15,-1-1 0 0,-4 0 80 0,0 0 32 16,-1 0 0-16,1 0 0 0,-3 1 0 0,4 0 0 16,2-1 0-16,4 2 0 0,1 0-192 0,0-1-32 15,-3 0-128-15,0 0 192 0,0-2-192 0,0 2 144 16,1-2-144-16,2 2 128 0,4-1-128 0,0 1 0 0,0 0 0 0,-4-1 0 15,-4 1 0-15,1-2 0 0,-1 1 0 0,0 0 0 16,1 1 0-16,1 0 128 0,1 0-128 0,1 1 0 16,-2-1 128-16,-3-1-128 0,-4 1 128 0,1 0-128 15,-2 0 192-15,2 0-32 0,1 0-16 0,2 2 0 16,2 0-16-16,3 0 0 0,1-2 0 0,-5 1 0 16,-2 0-128-16,-1-2 0 0,-3 1 0 0,2 1 0 15,2-1 0-15,0 2 0 0,1 0 0 0,1 0 0 16,2 0 0-16,-4-1 160 0,-4 1-160 0,-1-1 160 15,-4-1-16-15,0 0 0 0,1 1 0 0,0 2 0 16,0 0 16-16,2 1 0 0,1-1 0 0,2 0 0 16,0-2-16-16,0 0 0 0,1 0 0 0,-4-2 0 15,-1 0-16-15,1 0 0 0,2 1 0 0,1 1 0 0,1 2 0 16,0 0-128-16,2-2 192 0,0 0-64 0,0-1 0 16,-3-1 0-16,-3 1 0 0,-1-1 0 0,-1 1-128 0,1 1 160 15,-1-2-160-15,1 1 160 0,0 0 16 0,0-1 0 16,1 1 0-16,1 0 0 0,-1 1-16 0,-3-1 0 15,-2-1 0-15,-3 1 0 0,-1 1 80 0,0-1 16 16,-2 1 0-16,1 0 0 0,-1 1 0 0,-1-1 16 16,1 0 0-16,-2 1 0 0,0 0-16 0,0 1-16 15,-1-2 0-15,-1 1 0 0,0 0 16 0,-2 0 16 16,-2 1 0-16,-3 0 0 0,-2 1 16 0,-1 0 0 16,-2 0 0-16,-2 0 0 0,0 0-96 0,-9 0 0 15,0 0-16-15,9 0 0 0,-9 0-16 0,8 1 0 0,-8-1 0 16,0 0 0-16,0 0-160 0,0 0 0 0,6 3 144 0,-6-3-144 15,0 0 0-15,7 4 0 0,-7-4 0 0,5 6 0 32,-5-6-416-32,6 8-48 0,-2-1-16 0,-4-7 0 31,4 9-1424-31,-1 0-272 0,-3-9-64 0,2 12-7680 0,-1 0-1520 0</inkml:trace>
  <inkml:trace contextRef="#ctx0" brushRef="#br0" timeOffset="2160.53">23148 3021 29599 0,'-4'-12'1312'0,"4"12"272"0,-3-8-1264 0,3 8-320 15,0 0 0-15,0 0 0 31,0 0-384-31,0 0-128 0,0 0-16 0,0 0-16 0,0 0 256 0,0 0 48 16,0 0 16-16,0 0 0 0,3 10-96 0,0-1-32 16,-3-9 0-16,4 9 0 0,-4-9 144 0,2 10 16 15,-1-1 16-15,-1-9 0 0,0 0 176 0,1 9 0 16,-1-9 0-16,0 0 0 0,-2 10 0 0,2-10 0 16,-2 8 128-16,2-8-128 0,-4 8 352 0,1 1 0 15,3-9 0-15,-3 10 0 0,0 0 96 0,0 1 32 0,1 0 0 0,0 0 0 16,0 0-160-16,0 2-16 0,0 1-16 0,0 3 0 15,0 2-80-15,1 2-16 0,0 1 0 0,-2 1 0 16,2 0-192-16,1 2 0 0,0 1 128 0,0 4-128 16,0 3 0-16,1 2 0 0,1 2 0 0,0-1 0 15,0-2 0-15,0 2 128 0,-1 3-128 0,1 0 0 16,1 2 288-16,-1 0-32 0,0 1-16 0,0 2 0 16,0 2 16-16,1 1 16 0,-2 2 0 0,0 1 0 15,1 1-80-15,0 0-32 0,-1 0 0 0,0 2 0 16,2 3-160-16,-1 0 160 0,0 0-160 0,1 0 160 15,1 0-160-15,-1-1 0 0,1-2 144 0,1 1-144 0,-2 1 0 16,0 1 0-16,0-2 0 0,-2 0 128 0,0 0-128 16,-1 0 0-16,-1 0 0 0,0 1 0 0,-2 0 0 0,1 1 0 15,0 1 0-15,0-2 128 0,0-1 64 0,0 0 0 16,1-1 16-16,0-2 0 0,1 0 192 0,0-1 48 16,-2 0 0-16,2-2 0 0,0-3-128 0,0-3-32 15,0-2 0-15,-1-4 0 0,1-3-32 0,0-2-16 16,-1-4 0-16,0 1 0 0,0-2 48 0,0-1 16 15,-1-1 0-15,0-2 0 0,0-1 80 0,-1-3 0 16,-2 0 16-16,1-2 0 0,0 0 32 0,0 0 0 16,1-2 0-16,0-1 0 0,-1 0-144 0,2-1-32 15,0-1 0-15,1-2 0 0,0 0-128 0,1-2-128 16,0-7 144-16,0 9-144 0,0-9 128 0,0 0-128 0,0 0 0 0,0 0 0 31,0 0-448-31,0 0-192 0,0 0-48 0,9-5-11600 0,0-4-2336 0</inkml:trace>
  <inkml:trace contextRef="#ctx0" brushRef="#br0" timeOffset="3806.68">14094 6269 8287 0,'0'0'736'0,"0"0"-592"0,0 0-144 0,0 0 0 16,7-4 3808-16,-7 4 736 0,11-4 128 0,0 2 48 15,1 1-3888-15,2 1-832 0,3-1 0 0,2 1-192 16,3-1 16-16,5 0 0 0,1-3 0 0,1 1 0 16,0 0 176-16,0-1 0 0,0 1 0 0,1 0-128 15,-3-3 128-15,3 2 0 0,1 1 0 0,2 0-128 16,0-1 128-16,3 2 0 0,1 1 0 0,2 0-128 16,0-4 128-16,0 0 0 0,-4-2 0 0,0 3 0 15,-2 0 0-15,0 2 0 0,0-1 0 0,0 0 0 0,3 0 0 0,1 1 0 16,4-2 0-16,0 1 0 0,2-1 256 0,0 2 0 15,-2 1-16-15,1-1 0 0,-5-2-16 0,5 2 0 16,1 0 0-16,2 1 0 0,1 0-48 0,5 1-16 16,3 0 0-16,-3 0 0 0,-1-2-160 0,-3 1 0 15,-1-1 0-15,2 2 0 0,1 3 0 0,3 0 0 16,3 0 0-16,-2-1 0 0,-2-2 0 0,-1 0 0 16,-4 0 0-16,0 0 0 0,-1 2 0 0,2 0 0 15,1 1 0-15,3-1 0 0,2-2 0 0,0 0 0 16,-1-1 0-16,-3 0 0 0,2 0 0 0,0 0 128 15,-1 1-128-15,5 0 0 0,4 0 272 0,-1 0-16 16,-1-1-16-16,-1 1 0 0,-3-1-48 0,1 0 0 0,1 1 0 0,2 1 0 16,1 1 0-16,1 0-16 0,-2 0 0 0,-2-1 0 15,-2-1-176-15,-2 1 160 0,1-1-160 0,4 3 160 16,2-1-160-16,2 0 0 0,-1-2 0 0,-2 0 128 16,-3-1-128-16,4 1 0 0,2 1 0 0,2 0 0 15,4 0 0-15,0-1 128 0,-4 0-128 0,1 1 0 16,-1-1 128-16,0 3-128 0,3-2 0 0,3 1 128 15,3 0-128-15,-2-2 0 0,-7 0 0 0,0 2 128 16,1 3-128-16,3-2 0 0,3 2 0 0,-3 0 128 16,-4-2-128-16,0 0 0 0,-5 0 0 0,3 0 0 15,3-1 0-15,3 1 0 0,2 0 0 0,-3-1 128 16,-5-2-128-16,0 0 0 0,-1 2 0 0,3 0 0 16,3 2 0-16,-2-2 0 0,-3-1 0 0,-3-1 0 0,-4-1 224 15,-1 1-32-15,0 2-16 0,0 1 0 0,2 2 192 0,1-1 32 16,3 0 16-16,-5 0 0 0,-4-3-176 0,-1 1-48 15,1 0 0-15,2 2 0 0,4-1-192 0,1 1 128 16,2 0-128-16,-1-1 0 0,-4-1 128 0,1-1-128 16,-2 0 0-16,1 0 0 0,1 2 128 0,1-1-128 15,2 0 0-15,-1-1 0 0,-2-1 0 0,-1-1 128 16,-3 0-128-16,-2 0 0 0,-1 0 0 0,2 1 0 16,-2 2 128-16,4-1-128 0,1-2 0 0,-1 0 0 15,-4-1 0-15,-2 0 0 0,0 0 160 0,1 1-160 16,-2 0 160-16,0 1-160 0,0 0 240 0,1 0-48 15,0 0-16-15,-2 0 0 0,-3-1 80 0,-1 0 32 0,-2 0 0 0,0 0 0 16,-2-2-32-16,0 1-16 0,-1 0 0 0,0 1 0 16,0 1 16-16,1 0 16 0,1 0 0 0,-2-1 0 15,0-1 48-15,-2-1 16 0,-5 1 0 0,0 0 0 16,-2 1-80-16,1 0-32 0,-1-1 0 0,1-1 0 16,1 1-64-16,2 1-16 0,0 0 0 0,0 0 0 15,0 1-144-15,3-1 160 0,1 0-160 0,0-1 160 16,-1-1 80-16,-3 1 16 0,-1-1 0 0,-3-2 0 15,-2 1 0-15,-1-1 0 0,-1 0 0 0,-1 2 0 16,-5 1 0-16,-1-1 16 0,-2 0 0 0,-2 1 0 16,-2 0 32-16,-8 2 0 0,7-4 0 0,-7 4 0 15,0 0-112-15,0 0 0 0,0 0-16 0,0 0 0 16,0 0-176-16,0 0 0 0,0 0 0 0,0 0 128 16,0 0-464-16,0 0-112 0,0 0 0 15,0 0-16-15,0 0-656 0,0 0-128 0,0 0-32 0,0 0-10608 16,-9-2-2128-16</inkml:trace>
  <inkml:trace contextRef="#ctx0" brushRef="#br1" timeOffset="33505.21">315 3007 14735 0,'0'-13'1312'0,"0"8"-1056"16,0-2-256-16,1-1 0 0,2 0 2176 0,-2 0 384 15,0 0 80-15,0 2 16 0,0 0-1152 0,-1 2-224 0,0 4-64 0,0 0 0 16,0 0-288-16,0 0-64 16,0 0-16-16,0 0 0 0,-3 6-640 0,-2 4-208 15,1 2 128-15,-2 3-128 0,0 4 0 0,-1 3 0 0,0 3 0 0,-2 1 0 16,-2 0 0-16,1 1 0 0,0 1 0 0,0 0 0 16,0-2 0-16,1-1 0 0,2-3 0 0,1-3 0 15,2-1 192-15,0-3 96 0,2-1 16 0,1-3 0 0,1-3 208 16,1 0 64-16,3-2 0 0,0-1 0 0,1-2-208 0,2 0-48 15,2-2 0-15,1 0 0 0,0-1-32 0,1 0-16 16,0-1 0-16,1 0 0 0,2-1-128 16,-2-1-16-16,-1 0-128 0,1 0 192 15,1 0-192-15,-2 1 0 0,-2 0 0 0,0 0 0 16,0 0-1616 0,-1 0-320-16,0 1-64 0,1 0-7888 0,-2 0-1568 0</inkml:trace>
  <inkml:trace contextRef="#ctx0" brushRef="#br1" timeOffset="34006">440 3312 6447 0,'0'0'576'0,"0"0"-576"16,0 0 0-16,0 0 0 0,0 0 3344 0,0 0 560 15,0 0 128-15,0 0 0 0,0 0-1872 0,0 0-384 16,0 0-80-16,0 0-16 0,0 0-800 0,0 0-176 16,3-5-16-16,1-1-16 0,0 1-288 0,1-2-48 0,3-1-16 0,0 1 0 15,0-1-96-15,1-1-32 0,1-1 0 0,-1 0 0 16,-1-1-64-16,-1 1 0 15,-1 2-128-15,-2 0 192 0,1 1-192 0,-2 2 176 16,-2 0-176-16,-1 5 160 0,-3-2 224 0,-3 2 32 0,0 2 16 0,-2 3 0 16,-1 1-240-16,-2 4-64 0,-2 4 0 0,1 1 0 15,0 1-128-15,0 2 0 0,-1 1 0 0,4-1 0 16,-1 0 0-16,2 0 0 0,2-2 0 16,2 0 0-16,2-2 0 0,1 0 0 0,1-1 0 0,2-2 0 15,1-2 0-15,3-1 0 0,3-2 0 0,-2 0 0 16,4-3-240-16,2-2 80 0,3-1 16 0,1-3 0 15,3-5-832-15,1-2-176 0,2-2-16 0,0-2-16 16,0-4-112-16,-1-1-32 0,-1-2 0 0,-2-1 0 16,-4-1 704-16,-2 1 144 0,-4 0 32 0,-1 2 0 0,-2 2 960 15,-2 3 192-15,-2 2 32 0,-2 1 16 0,-1 1 928 0,-1 1 192 16,0 2 48-16,-2 0 0 0,0 3-672 0,1-1-128 16,3 6-32-16,0 0 0 0,0 0-512 0,0 0-128 15,0 0 0-15,-5 6-16 0,1 0-432 0,2 5 0 16,3 4 0-16,0 3 0 0,0 4 0 0,1 4 0 15,0 1-128-15,1 4 128 0,-2 1 0 0,0 1 0 16,-1 2 0-16,0 1 0 0,0 1 0 0,1-2 0 16,-2-1 0-16,0 0 0 0,-1 0 0 0,-1-2 0 15,0-2-192-15,1-3 192 16,2-4-944-16,-1-3-64 0,-3-3-16 0,1-4 0 16,1-1-2304-16,-2-4-480 0</inkml:trace>
  <inkml:trace contextRef="#ctx0" brushRef="#br1" timeOffset="34414.99">568 3568 26719 0,'-1'-11'1184'0,"1"11"240"0,0 0-1136 0,4-5-288 16,1-2 0-16,2 1 0 0,0 0 464 0,3-1 48 0,2-1 0 0,4 0 0 15,2 0 32-15,2 0 16 0,0-2 0 0,1-1 0 16,2 0-112-16,0 0-32 0,-1-1 0 0,0 0 0 16,-1-2-224-16,0-1-32 0,0 1-16 0,0-2 0 15,-4 1-144-15,1-2 192 0,-4 0-192 0,-2-2 192 16,-1 1-64-16,-2 2-128 0,-3 1 192 0,-3 0-64 15,-1 1 80-15,-3 1 16 0,-1 2 0 0,-3 1 0 16,0 0 352-16,-2 2 80 0,0 2 16 0,-1 0 0 16,-1 2-288-16,0 0-64 0,1 1-16 0,-2 3 0 0,2 1-176 0,0 4-128 15,3 1 144-15,-3 4-144 0,3 3 0 16,0 4 0-16,1 0-128 0,0 4 128 0,2 4-192 0,1 0 192 16,0 1-192-16,1 3 192 0,1 1-128 0,1 0 128 15,1 2 0-15,0 0 0 0,0 0 0 0,2-1 0 16,-1-1 0-16,0-2 0 0,1 1 0 0,-3-2 0 15,1-1 0-15,1-3 0 0,-2-2 0 0,0-3 0 16,-1-1 0-16,0-2 0 0,-1-2 0 0,-1 1 176 16,-1-3-176-16,-1 0 160 0,-3-4 0 0,1 1 0 15,-2-1 0-15,0-2 0 0,0 1-32 0,0-3-128 16,0 0 192-16,0-1-64 0,-2-2-352 0,1 0-80 16,3-1-16-16,-2 0 0 15,2 0-2800-15,5 1-560 0,-9-7-112 0,9 7-32 0</inkml:trace>
  <inkml:trace contextRef="#ctx0" brushRef="#br1" timeOffset="34821.61">221 3988 26719 0,'-8'1'2368'0,"1"-1"-1888"16,2-1-480-16,1-1 0 0,4 2 928 0,0 0 96 15,0 0 0-15,0 0 16 0,0 0 160 0,0 0 16 16,11-3 16-16,2 0 0 0,0 0-800 0,6-2-176 16,3 0-16-16,4-1-16 0,5 0 48 0,3-1 16 15,3 0 0-15,4-1 0 0,3 1-64 0,1-1-16 0,0-1 0 0,-2 1 0 16,-2-1-48-16,-3 0-16 16,-1 1 0-16,-3 1 0 0,-2 1-144 0,-5 2 0 15,0 0 144-15,-3 2-144 0,-6 0 0 0,-1 2 0 16,-4 0 0-16,-1 1 0 15,-2 0-384-15,-3 1-160 0,-7-2-32 0,0 0 0 0,-1 8-640 0,-3 1-128 0,-1 1-16 0,-3 1-8512 16,-3 0-1712-16</inkml:trace>
  <inkml:trace contextRef="#ctx0" brushRef="#br1" timeOffset="35308.53">390 4519 24415 0,'0'0'528'0,"0"0"112"0,0 0 32 0,0 0 32 0,0 0-576 0,0 0-128 0,0 0 0 0,0 0 0 0,0 0 1280 0,0 0 240 15,7 0 32-15,0-1 16 0,1 0-352 0,0-3-64 16,1 0 0-16,-1-3-16 0,2 0-560 0,0-3-96 16,0-1-32-16,0-2 0 0,-1-3-176 0,1 1-32 15,-1-2-16-15,0 1 0 0,-3-4-96 0,1 0 0 16,-2-2-128-16,1 1 192 0,-1 1-192 0,-1 3 0 15,1 1 0-15,-2 2 0 0,-2 2 0 0,0 1 0 16,-1 2 0-16,-1 2 0 0,0 1-384 0,-1 2 48 16,2 4 0-16,-6-1 0 15,0 1-240-15,-1 2-32 0,0 2-16 0,-1 3 0 16,0 0-16-16,0 2 0 0,1 1 0 0,0 1 0 0,2 1 288 0,1 1 48 0,1 2 16 0,1-1 0 16,1-1 288-16,1 0 0 0,1 1-128 0,2-1 128 15,3 0 0-15,-1 0 144 0,1 0-16 0,0 1 0 16,1-1 352-16,1 0 64 0,1 0 16 0,1-1 0 15,0 0 80-15,0-1 0 0,1 0 16 0,0 0 0 16,-1-1 0-16,-1 0 0 0,-1 1 0 0,0-1 0 16,-1-1-208-16,0-1-64 0,-1-2 0 0,0 1 0 15,0-2-64-15,-1 0-32 0,-5-5 0 0,5 3 0 0,2-1-96 0,-1-1 0 16,-6-1-16-16,8-2 0 0,1-1-16 0,0-4 0 16,-1-3 0-16,3-4 0 0,5-4-448 0,3-4-96 15,-2-6 0-15,4-3-16 16,1-2-2608-16,-1 0-512 15</inkml:trace>
  <inkml:trace contextRef="#ctx0" brushRef="#br1" timeOffset="35666.61">1243 3694 23951 0,'0'0'2128'0,"0"0"-1696"0,-1-7-432 0,2 1 0 16,3-1 1920-16,2 0 288 0,-2 1 64 0,3-2 16 15,1 3-1392-15,3-2-288 0,4 0-48 0,1 1-16 16,2-1-304-16,0 2-64 0,2-1-16 0,0 3 0 16,0 0-160-16,0-1 0 0,0 2-160 0,-2 0 160 15,-1 1-3200-15,-3 1-528 0</inkml:trace>
  <inkml:trace contextRef="#ctx0" brushRef="#br1" timeOffset="35808.93">1261 3851 24879 0,'0'0'1088'0,"0"0"256"0,0 0-1088 0,1-5-256 16,1-1 0-16,1 1 0 0,2 0 2752 0,3 1 480 16,1-1 96-16,3 1 32 0,2 0-2288 0,3-1-464 15,1 0-96-15,3 0 0 0,0 1-320 0,3 0-48 0,1-1-16 0,1 1 0 31,2-3-2016-31,-1-1-416 0</inkml:trace>
  <inkml:trace contextRef="#ctx0" brushRef="#br1" timeOffset="36388.01">2119 3343 26719 0,'-6'-8'1184'0,"6"8"240"0,-3-4-1136 0,-1-2-288 16,1 1 0-16,-5 0 0 0,1 0 960 0,-2 2 128 15,-1-1 16-15,-2 3 16 0,-1 1-480 0,-1 1-80 0,1 2-32 0,1 0 0 16,-3 1-336-16,1 2-64 15,2 0 0-15,1 2-128 0,3 2 0 0,1 0 0 16,-2 0 0-16,4 1 0 0,0-1 0 0,4 0 0 0,2-2 0 0,4 2-144 16,2-1 144-16,3 0-160 0,1-3 160 0,2 0-160 15,4-2 160-15,1 0 0 16,-1-1 0-16,2-2-128 0,-2 0 128 0,2 0 0 0,-1 0 0 0,-1 2 0 0,0-2 0 0,-2 1 0 16,0 1 0-16,-3 2 0 0,-4 0 0 15,-1 2 0-15,-1-1 0 0,-3 1 0 0,-3-1 0 0,-1 3 144 16,-1 0-144-16,-4 1 0 0,-3 0 272 0,-2 1-48 15,-2 1-16-15,-1 1 0 0,-2-2-16 0,1 0-16 32,-4-1 0-32,1 0 0 0,-2-2-176 0,0-1-176 0,0 0 48 0,3-3 0 15,0-1-496-15,4-3-80 16,1-2-32-16,3-1-8768 0,3-3-1760 0</inkml:trace>
  <inkml:trace contextRef="#ctx0" brushRef="#br1" timeOffset="36591.87">2445 2888 36863 0,'0'0'3264'0,"0"0"-2608"16,0 0-528-16,0 0-128 0,0 0-144 0,-3 6-64 15,-1 2-16-15,1 2 0 0,1 3 224 0,-2 3 0 16,0 4 0-16,1 3 160 0,-1 5-160 0,-2 2 160 0,1 1-160 0,0 5 160 16,1 2-160-16,-1 1 0 15,1-1 144-15,1 1-144 0,0-1 0 0,2-2 0 16,1-1 0-16,1-2 128 0,1-4-128 0,0-2 0 15,2-3 128-15,-1-2-128 16,1-3-896-16,0-3-256 0,-1-3-64 0,2-3-9008 0,0-2-1808 0</inkml:trace>
  <inkml:trace contextRef="#ctx0" brushRef="#br1" timeOffset="36919.97">2453 3509 10127 0,'0'0'896'0,"0"0"-704"0,0 0-192 0,4-4 0 0,3-2 4224 0,2 1 800 15,2-1 160-15,2 1 48 0,0-3-3072 0,1-1-624 16,1-2-112-16,1-1-16 0,3-1-672 0,-3-3-128 16,0 0-32-16,-1-1 0 0,-1-1-256 15,0-1-64-15,-3-1-16 0,-3 2 0 0,1-2-112 0,-2 2 0 16,-3 2-128-16,-2 1 192 0,-2 2-64 0,-2 3-128 16,-1 3 176-16,-2 1-176 0,-1 2 192 0,-2 0-192 15,0 5 192-15,-1 3-192 0,-5 2 144 0,1 3-144 16,0 3 0-16,-1 3 144 0,-2 2-144 0,2 2 0 15,1 1 0-15,1-1-176 0,3 2 176 0,-1 0 0 16,2 2 0-16,3-2-128 0,1-2 128 0,3-3 0 16,2-1 0-16,4-2 0 0,0-2 0 0,3-1-160 15,1-2 160-15,1-2 0 16,4-3-448-16,3-1 0 0,1-4 16 0,2-1 0 16,1-3-1808-16,2-4-384 0,1-4-64 0,2-1-10624 0</inkml:trace>
  <inkml:trace contextRef="#ctx0" brushRef="#br1" timeOffset="37530.61">2911 3287 9215 0,'0'0'400'0,"0"0"96"0,0 0-496 0,-5 5 0 0,-1 2 0 0,1 2 0 16,-2 0 3120-16,1 2 528 0,-1 0 96 0,1 2 32 16,-1 1-2176-16,0 0-416 15,1 1-96-15,0-1 0 0,3 0-320 0,1-1-48 16,0-2-16-16,3-2 0 0,0-2 0 0,-1-7 0 0,1 6 0 0,-1-6 0 16,0 0 0-16,5 2 0 0,-5-2 0 0,8-4 0 15,2-3 48-15,0-3 0 0,-1-4 0 0,2-1 0 0,3-4-304 16,1 0-64-16,1-3-16 0,-2 0 0 15,0 0-240-15,0 3-128 0,-2 2 128 0,-2 3-128 0,-2 2 0 0,-1 3 0 16,0 4 0-16,-2 2 0 0,-5 3 0 0,7 3 0 16,-2 1 0-16,0 4-128 0,-2 1 128 0,1 3 0 15,2 1-144-15,-1 1 144 0,0 0 0 0,0 1 0 16,3-1 0-16,0 0 0 0,-1 1-256 0,2-2 0 16,2-2 16-16,2-2 0 15,0-3-368-15,3-2-80 0,0-3-16 0,6-4 0 16,1-2-704-16,4-4-160 0,1-3-32 0,1-3 0 15,0-4 384-15,-2-3 80 0,0-3 16 0,-3-2 0 16,-3-1 288-16,-3-1 48 0,-1 2 16 0,-4 1 0 0,-2 2 608 0,-5 2 160 16,-2 1 0-16,-2 4 0 0,-2 2 1472 0,-2 4 336 0,-2 2 64 0,-4 4 16 15,0 1-288-15,-1 2-48 16,-3 5-16-16,-2 1 0 0,-3 4-880 0,0 2-176 16,-2 2-32-16,-3 3-16 15,-1 3-192-15,1 0-48 0,1 3 0 0,2 2 0 0,1 2-192 0,2-1 0 16,4-1 0-16,2-1 0 0,3-2 0 0,2-2 0 0,3-1 0 0,2-2 0 15,1 0 0-15,4-2 0 0,2-2 0 0,2-3 0 16,2-3 208-16,2-2-48 0,3-3-16 0,1-3 0 16,4-4 32-16,1-2 0 15,0-4 0-15,0-4 0 0,-1-5-16 0,-1-5 0 0,-3-2 0 0,0-4 0 16,-2-1-160-16,0-3 128 0,-2 0-128 0,-2 0 128 16,-2 0 16-16,-2 3 0 0,-2 3 0 0,-1 5 0 15,-2 2 352-15,-1 3 64 0,-1 3 16 0,-1 4 0 16,-1 1 128-16,0 4 48 0,0 3 0 0,2 6 0 15,0 0-432-15,0 0-64 0,0 0-32 0,-5 8 0 0,1 3-224 16,1 2-208-16,0 4 32 0,1 3 16 0,0 3 160 0,0 2-192 16,1 3 192-16,0 1-192 0,0 3 192 0,-1-1 0 15,1 0-144-15,2-2 144 16,3 0-464-16,-1-1-32 0,1-2 0 0,2-3 0 16,2-2-1584-16,0-3-320 0,1-3-64 0,1-3-8480 15,1-3-1712-15</inkml:trace>
  <inkml:trace contextRef="#ctx0" brushRef="#br1" timeOffset="37890.24">3749 3252 23551 0,'0'0'1040'0,"0"0"224"0,0-5-1008 0,0 5-256 15,1-4 0-15,-1-2 0 0,0 1 1344 0,2-1 208 0,1 0 48 0,0-1 16 16,1-1-208-16,0 0-32 0,2-2-16 0,0-1 0 16,2 0-560-16,0-1-112 15,0-2-32-15,1 0 0 0,0 0-224 0,0 1-48 16,-1-2-16-16,-2 2 0 0,-1 1-160 0,-1 2-16 0,0 4-16 0,-3 0 0 15,1 1 48-15,-2 5 16 16,0 0 0-16,0 0 0 0,0 0 16 0,-7 3 16 16,-2 3 0-16,-1 3 0 0,0 3-272 0,0 3 0 0,-1 0-128 0,0 3 128 15,0-1 0-15,2 3-144 0,0 1 144 0,2 0 0 16,2-1 0-16,2-2 0 0,3 0 0 0,2-2 0 0,0-1 0 16,1-2 0-16,1-2 0 0,3-2 0 0,1-2 0 0,1-1 0 15,0-3 0-15,4-1 0 0,-1-2 0 0,2-1 0 16,1-3 0-16,3-3 128 0,-3-3-128 0,2-2 0 15,-2-1 0-15,1-2-128 0,-1-2-32 0,-1 2 0 16,0 1 0-16,-2 1 0 0,-1 2 160 16,-3 3-128-16,-1-1 128 0,-1 3-128 0,-2 3-64 15,-4 3-16-15,0 0 0 0,0 0 0 16,0 0-944-16,4 7-176 0,0 0-32 0,-1 2-9232 16,0 1-1840-16</inkml:trace>
  <inkml:trace contextRef="#ctx0" brushRef="#br1" timeOffset="38627.18">3961 3166 23663 0,'0'0'1040'0,"0"0"240"0,0 0-1024 0,4-3-256 0,0-2 0 0,-4 5 0 15,4-4 1024-15,0 0 176 0,-4 4 16 0,8-2 16 16,0 1-144-16,-1 1-16 0,1 2-16 0,-1 3 0 15,-1 1-448-15,1 3-96 0,0 1 0 0,-1 1-16 16,0 1-192-16,-1 1-48 0,1 1 0 0,-2 0 0 16,-1 1-128-16,1 1-128 0,-2-2 144 0,0-1-144 31,-1-1 144-31,0-1-144 0,-1 0 128 0,0-2-128 0,0 0 144 0,0-3-144 0,0-6 160 0,0 0-160 16,0 0 192-16,0 0-48 0,0 0-16 0,0 0 0 15,0 0 64-15,0 0 16 0,-1-6 0 0,1-2 0 16,1-2 176-16,1-3 16 0,1-2 16 0,1-2 0 0,0 1-112 0,2-2-32 15,1 0 0-15,-1 1 0 0,0 1-272 0,1 3 0 16,1 1 0-16,0 2 0 0,-1 3 0 0,1 1 0 31,-1 2 0-31,0 0-144 0,1 1-512 0,0 2-112 0,0 1 0 0,0 1-10288 16,0 1-2048-16</inkml:trace>
  <inkml:trace contextRef="#ctx0" brushRef="#br1" timeOffset="39299.8">4499 3277 15663 0,'0'0'1392'0,"0"0"-1120"16,0 0-272-16,0 0 0 0,0 0 1472 0,1 5 256 15,-1 2 32-15,-1 0 16 0,0 0-1136 0,0 2-208 0,-2 1-48 0,1 1-16 16,-1 1-128-16,1 0-32 16,-2 0 0-16,-1 4 0 0,0-3 0 0,2-4 0 15,0-2 0-15,0 1 0 0,-1 0 416 0,1-3 80 0,1 0 0 0,-2-2 16 32,4-3 304-32,0 0 64 0,-5-1 16 0,1-2 0 0,-1-4-240 0,2-2-48 0,1-2-16 0,1-1 0 15,-1-2-240-15,2-3-48 0,2 0-16 0,0-3 0 16,1-2-128-16,1-1-32 0,2 2 0 15,1 1 0-15,-1 3-160 0,1 1-48 0,-1 3 0 0,1 2 0 0,0 3-128 16,-1 4 0-16,2 2-160 0,0 1 160 16,0 3-208-16,0 2 48 0,1 2 16 0,0 2 0 15,-1 5 144-15,1-1-192 0,0 2 192 0,1 1-192 16,-1 1 192-16,0 0-192 0,-1 0 192 0,2-2-192 16,-2-1-544-1,3 0-112-15,1-2-32 0,0-1-9344 0,0-2-1872 0</inkml:trace>
  <inkml:trace contextRef="#ctx0" brushRef="#br1" timeOffset="39862.83">4867 3213 20383 0,'0'0'896'0,"0"0"192"0,0 0-864 0,0 0-224 15,-4-2 0-15,-2 1 0 0,1 1 656 0,-1 1 96 16,-1 1 16-16,0 1 0 0,0 1 16 0,1 1 16 16,-2 1 0-16,0 0 0 0,0 2-288 0,0 1-64 0,1 0-16 0,2 1 0 15,-1-1-144-15,3 0-32 31,1-1 0-31,2-1 0 0,1-1 0 0,1 0-16 16,1-2 0-16,2 0 0 0,-1 0 16 0,2-1 0 0,0-2 0 0,1-1 0 0,0-1 16 0,1-1 16 16,2-3 0-16,-1 1 0 0,0-3 160 0,0 0 48 15,-1-3 0-15,1-1 0 0,0-2-192 0,2 1-48 0,0-2 0 0,0 2 0 16,-2 0-64-16,0 1-32 0,-1 2 0 0,2 2 0 16,-1 0-32-16,0 3 0 15,0 1 0-15,0 2 0 0,-2 1 16 0,1 1 0 0,-8-1 0 0,7 6 0 16,-1 3-144-16,0 0 0 0,-3 0 0 15,-1 2 0-15,-1 2 0 0,-1 0 0 0,-2 1 0 0,0 0 0 0,-4 0 0 0,1-1 0 16,-1 0 0-16,1 0 0 0,-2-3-192 0,2-1 192 16,0-1-160-16,2-3 160 0,3-5 0 0,0 0 0 15,0 0 0-15,0 0 0 0,0 0 160 0,0 0-32 16,0 0 0-16,0-8 0 0,2 0 208 0,3-3 48 16,2-4 0-16,2-1 0 0,1-2-128 0,2-2-32 15,1 1 0-15,2 0 0 16,-4 1-224-16,2 4 0 0,0 2 0 0,-1 1 0 0,-2 2 0 0,-1 1 0 15,-3 3 0-15,1 2 0 0,-7 3-176 0,7 0 176 16,-7 0-160-16,0 0 160 0,6 4-128 0,0 3 128 16,-2 0 0-16,-1 2-144 0,-1 1 144 0,0 2 0 15,0 0 0-15,0 0 0 0,0 0 0 0,2 0 0 16,-1-1 0-16,1 0 128 0,2-1-128 0,0-1 0 16,1-1 0-16,0-2 0 0,-2 0 0 0,1-2 0 15,-1 0 0-15,1-1 0 0,-6-3 0 0,0 0 144 16,5 1-144-16,-5-1 160 0,0 0 48 0,0 0 16 15,0 0 0-15,0 0 0 0,0 0 96 0,0 0 32 16,-5 2 0-16,-3 2 0 0,-2 0-352 0,-3 1 0 16,-4 1 0-16,-1 2 0 15,-2 0-2256-15,-1 3-368 0</inkml:trace>
  <inkml:trace contextRef="#ctx0" brushRef="#br1" timeOffset="40488.94">2304 4417 18431 0,'-4'-2'1632'0,"4"2"-1312"0,-2-2-320 0,2 2 0 16,-3-3 1792-16,3 3 304 0,0-6 48 0,2 1 16 15,-2 5-880-15,7-8-160 0,-1-1-32 0,3-2-16 16,-1-3-352-16,4 0-64 0,3-3-16 0,-2 0 0 16,1-2-256-16,1 1-48 0,-3 1-16 0,0 0 0 15,-1 1-112-15,-1 3-16 0,-3-1-16 0,0 3 0 0,-3 2 64 16,0 2 16-16,-4 7 0 0,0 0 0 0,0 0 160 0,0 0 32 16,0 0 16-16,-4 9 0 0,-1 1-336 0,-2 2-128 15,2 1 0-15,-1 2 144 0,3 3-144 0,-1 1 0 16,2-1 0-16,2 1 0 0,2 0 0 0,2-1 0 15,0-2 0-15,3-3 0 0,0-2-144 0,2-1 144 16,4-2 0-16,2-3 0 0,1-2-224 0,2-1 64 16,1-5 16-16,2-1 0 15,2-4-864-15,2-1-160 0,1-2-48 0,0-4 0 16,0-1-2928-16,1-3-592 0</inkml:trace>
  <inkml:trace contextRef="#ctx0" brushRef="#br1" timeOffset="40851.48">2902 4103 21023 0,'0'0'928'0,"-5"-2"192"0,-3-1-896 0,1-1-224 0,-1 2 0 0,0 0 0 15,-4-1 1312-15,1 3 224 16,-1 1 32-16,-1 2 16 0,-1 2-464 0,-1 3-96 0,1 2 0 0,0 2-16 16,-1 4-592-16,1 0-112 0,0 1-32 0,1 0 0 15,1 1-128-15,1 0-16 0,0 0-128 0,3 0 192 16,3-1-192-16,3 0 128 0,-1-2-128 0,2-2 0 16,0-3 128-16,1-1-128 15,2-1 0-15,1-2 144 0,2 0 64 0,0-2 16 0,2 0 0 16,0-3 0-16,1-1 32 0,1-3 0 0,1 0 0 0,0-1 0 15,2-3 64-15,-1-2 32 0,-1-2 0 0,0-1 0 16,-2-1-176-16,2-1-48 0,0-2 0 0,-1 2 0 16,-1-1-128-16,-1 0 128 0,1 2-128 0,-1 2 128 0,-3 2-128 0,-1 2 0 15,1 0 144-15,-4 7-144 0,0 0 288 0,0 0-16 16,0 0 0-16,0 0 0 0,0 0-80 0,-1 7-32 16,0 3 0-16,-1 1 0 0,0 1-160 15,1 1 0-15,0 0 0 0,1 2 0 0,1 2 0 0,1-1 0 16,-1 0 0-16,3-2 0 0,-1-2 0 0,3-1-176 15,0-1 176-15,3-1-192 16,1-2-560-16,2-2-112 0,2-1-32 0,4-4 0 16,-1-3-2624-16,2-5-544 0</inkml:trace>
  <inkml:trace contextRef="#ctx0" brushRef="#br1" timeOffset="41068.25">3204 3876 11055 0,'-4'-6'976'0,"-2"-2"-784"16,0 0-192-16,-1 1 0 0,1 0 4896 0,1 2 928 15,-1 0 192-15,2 2 48 0,-1 1-3888 0,5 2-768 16,0 0-144-16,0 0-48 0,-6 5-576 0,3 3-112 0,1 2-16 0,-1 3-16 16,1 2-496-16,1 5 0 15,1 3 0-15,0 4 0 0,-1 2 0 0,0 3 0 0,1 2 0 0,-1 2 0 16,-1-1 0-16,0-1 0 0,1-2 0 0,1-1 0 16,0-2 0-16,0-1 0 15,0-4 0-15,1-2 144 0,-1-2-288 0,0-3-64 16,2 0-16-16,-2-3 0 15,0-1-2336-15,0-4-480 0,-2-2-96 0</inkml:trace>
  <inkml:trace contextRef="#ctx0" brushRef="#br1" timeOffset="41429.61">2964 4233 23039 0,'0'0'2048'0,"2"-6"-1648"0,2 1-400 0,0 0 0 0,2 1 1952 0,2-1 304 16,3-2 64-16,3 0 16 0,0 1-1616 0,4-1-320 15,1 1-64-15,2-1-16 0,1-1-176 0,1 2-144 16,2-1 192-16,-1 2-192 0,0-1 0 0,0 2 0 16,-2 0 0-16,0 1 0 0,-1 1 0 0,-2 1 0 15,-4 0-128-15,-2 2 128 0,-2 1-160 0,-3 2 160 16,-2 2-160-16,-2 2 160 0,0 1 0 0,0 2 0 16,-3 2 0-16,0-1 0 0,0 0 0 0,1 1 128 15,-1 0 0-15,0-1-128 0,2-1 144 0,0 0-144 0,1-1 0 0,2 0 144 16,0-1-144-16,1 0 160 0,1-3-160 0,0-1 160 15,2-3 32-15,2-1 16 16,-1-2 0-16,2-2 0 0,0-2 0 0,1 0 0 16,1-4 0-16,1-2 0 0,-2-1 16 0,-1-1 0 0,-1-2 0 0,-1 0 0 15,0-2 64-15,-3 1 16 0,-2 0 0 0,-2 2 0 16,-1 2-16-16,-2 1 0 0,-1 0 0 0,-1 3 0 16,-2 3-48-16,-1 2-16 0,-3 0 0 0,0 3 0 15,1 4-672 1,-3 1-144-16,-1 2-32 0,-1 2 0 0,1 2-2704 0,0 1-528 0</inkml:trace>
  <inkml:trace contextRef="#ctx0" brushRef="#br1" timeOffset="41852.11">3615 4146 4607 0,'0'0'400'0,"0"0"-400"16,0 0 0-16,-4 7 0 0,1-3 2496 0,-2 0 432 15,1 2 80-15,0-1 0 0,-2 1-832 0,1 0-160 16,-1 1-32-16,2 0-16 0,0 0-624 0,0 1-128 16,-2 1-32-16,3 3 0 0,-2 0-416 0,2 0-96 15,1 1-16-15,1 1 0 0,0-1-160 0,1 1-48 16,2-3 0-16,2 0 0 0,-1 0-64 0,2 0-32 15,2 0 0-15,3-2 0 0,-1-1 48 0,2-2 16 0,0-3 0 0,2 1 0 16,0-2 64-16,1-2 16 16,1-2 0-16,0-3 0 0,2 0 16 0,1-4 16 15,2-2 0-15,0-4 0 0,-3-4 128 0,1-2 32 0,-1-2 0 0,-4 0 0 16,-2 0-208-16,-2-1-32 0,-3-1-16 0,-1 2 0 0,-5 1-128 0,-3 4-32 16,-2 1 0-16,-4 3 0 0,-2 1 112 0,-2 3 0 15,-4 2 16-15,-1 2 0 16,-3 3-400-16,-1 3 0 0,-2 1 0 0,0 4-176 15,1 0-208-15,1 4-64 16,0 3 0-16,1 2 0 0,2 2-416 0,3 0-96 0,2 1 0 16,3-2-16-16,1 1-1680 0,3-2-336 15,3-2-64-15</inkml:trace>
  <inkml:trace contextRef="#ctx0" brushRef="#br1" timeOffset="42039.71">3376 3919 37439 0,'-8'-12'1664'0,"6"8"320"0,2 4-1584 0,0 0-400 0,0 0 0 0,0 0 0 16,0 0 0-16,0 0 0 16,0-5-224-16,0 5 80 0,0 0 144 0,0 0 0 15,0 0 0-15,4 8 0 16,1 0-1696-16,-1 2-256 0,-1 2-48 0</inkml:trace>
  <inkml:trace contextRef="#ctx0" brushRef="#br1" timeOffset="42696.75">1490 5121 23039 0,'-14'-5'2048'0,"8"4"-1648"0,1-1-400 0,5 2 0 16,0 0 1536-16,0 0 240 0,0 0 32 0,0 0 16 16,9-3-1024-16,5-1-208 0,8 1-32 0,6 0-16 15,6-3-192-15,5 0-32 0,9-3-16 0,9-1 0 16,10-1-80-16,7-2-16 0,5-2 0 0,7 1 0 15,6-1-80-15,7-2 0 0,4 0-128 0,7-1 192 0,8 1-192 16,3 0 0-16,-3-4 0 0,3 2 0 16,2 2 0-16,-4-1 0 0,-6 2 128 0,-5-1-128 15,-5 2 0-15,-6-1 0 0,-9 1 0 0,-10 3 0 0,-10 2 0 0,-10 1 0 16,-12 1 0-16,-9 2-160 0,-8 0 160 0,-7 2 0 16,-7-1-144-16,-6 2 144 0,-9 3 0 0,0 0 0 15,-3-3 0-15,-6 1 0 16,-5 1-432-16,-4 1-64 0,-1 1-16 0,-6 3 0 15,-6 3-384-15,-4 0-96 0,-5 2-16 0,-1 2-12096 0</inkml:trace>
  <inkml:trace contextRef="#ctx0" brushRef="#br1" timeOffset="43027.51">1913 5343 29487 0,'-8'-2'2624'0,"0"-1"-2112"0,2 1-512 0,1 0 0 16,5 2 432-16,0 0-32 0,5-6 0 0,7 1 0 15,8-1 304-15,7 0 48 0,8-3 16 0,8-2 0 16,8-2-512-16,10-3-112 0,11 0-16 0,8-3 0 16,7-1 64-16,5 1 16 0,6-1 0 0,5 1 0 15,2 0-208-15,1 1 144 0,-3 0-144 0,0 2 128 0,-3 0-128 16,-5 1 0-16,-3 1 0 0,-7 1 128 15,-3 1-128-15,-8 4 0 0,-8 0 144 0,-9 1-144 0,-10 2 144 0,-8 0-144 16,-9 1 192-16,-7 1-192 0,-5-1 400 0,-5 1-16 16,-3 0-16-16,-2-1 0 0,-8 4 416 0,0 0 96 15,0 0 16-15,-1-4 0 0,-1 0-448 0,2 4-96 16,-5-4-16-16,1 0 0 0,-1 1-528 0,5 3-128 16,0 0 0-16,0 0-16 15,0 0-3120-15,0 0-640 0</inkml:trace>
  <inkml:trace contextRef="#ctx0" brushRef="#br1" timeOffset="53453.27">13698 7077 15599 0,'0'0'688'0,"0"0"144"0,0 0-656 0,0 0-176 16,0 0 0-16,0 0 0 0,0 0 1936 0,0 0 368 16,0 0 64-16,0 0 0 0,0 0-336 0,0 0-80 15,0 0-16-15,0 0 0 0,0 0-880 0,0 0-176 16,0 0-48-16,9 0 0 0,0-1-416 0,0 1-96 0,0 0 0 0,2 0-16 16,2 0-304-16,1 0 0 15,2 0 0-15,2 0 0 0,1-1 0 0,2-1 0 0,-4-1 0 0,3-1 0 16,0 0 0-16,0 1-352 0,0-1 48 0,-1 1 16 31,0-1-1600-31,-2 0-320 0,-1 2-64 0,-2 2-16 0</inkml:trace>
  <inkml:trace contextRef="#ctx0" brushRef="#br1" timeOffset="53625.23">13751 7367 31903 0,'-9'0'1408'0,"9"0"304"0,0 0-1376 0,0 0-336 0,0 0 0 0,0 0 0 0,2 5 0 0,4 1 0 15,2-2 0-15,1 1 0 0,5-1 144 0,1-1 64 16,4 1 16-16,1-2 0 0,0-1-64 0,2-1-16 16,0-2 0-16,3-2 0 0,1-1-144 0,4-2-176 15,-3-2 48-15,4-3-9616 16,1-1-1920-16</inkml:trace>
  <inkml:trace contextRef="#ctx0" brushRef="#br1" timeOffset="54391.42">12631 6690 19343 0,'-6'-11'848'0,"0"6"192"0,-1-1-832 0,3 2-208 16,4 4 0-16,-5-6 0 0,-1 2 1424 0,6 4 240 16,0 0 64-16,0 0 0 0,0 0-640 0,-9 5-128 15,2 4-32-15,0 4 0 0,-1 3-416 0,3 5-96 16,0 3-16-16,-1 6 0 0,0 3-160 0,2 1-48 15,-1 1 0-15,3 1 0 0,1 1-192 0,-1-1 128 16,0-2-128-16,1-2 0 0,1-1 128 0,0-4-128 16,0-3 0-16,0-1 0 0,0-4 128 0,0-2-128 0,0-3 0 0,0-2 0 15,-1-3 160-15,1-9-160 16,0 0 160-16,0 0-160 0,0 0 256 0,0 0-32 16,0 0-16-16,-5-9 0 0,4-2-32 0,-3-4-16 15,0-7 0-15,1-7 0 0,0-4-320 0,-1-7-64 16,1-4-16-16,-1-3 0 0,-2-5 112 0,3 0 128 0,1-3-208 0,1 1 80 15,0 1 128-15,1 3 0 0,1 4 0 0,2 4 0 16,1 5 0-16,3 6 0 0,1 5 0 0,2 3 0 16,1 3 240-16,2 5-32 0,0 2 0 0,3 5 0 15,4 1 16-15,-7 5 0 0,2 1 0 0,-1 1 0 16,0 2 16-16,0 2 0 0,1 2 0 0,-1 3 0 16,1 2-48-16,-4 3-16 0,-2 2 0 0,0 4 0 15,-2 4-16-15,-4 4 0 0,-2 2 0 0,-3 2 0 0,-2 1-160 0,-3-2 128 16,-1 0-128-16,-4 0 128 0,0-1-128 0,-8 9 192 31,2-8-192-31,-3-6 192 0,-3-4-48 0,2-3 0 0,2-3 0 0,2-3 0 0,3-2-16 0,0-1 0 16,2-3 0-16,2-1 0 0,2-2-128 0,9-3-272 15,-6 3 64-15,6-3 16 16,0 0-2560-16,0 0-512 0</inkml:trace>
  <inkml:trace contextRef="#ctx0" brushRef="#br1" timeOffset="54845.62">12771 7266 15663 0,'0'0'1392'0,"0"0"-1120"0,0 0-272 0,0 0 0 0,0 0 1088 0,-3 8 144 16,3-8 48-16,0 0 0 0,0 0-160 15,0 0-32-15,-2 9 0 0,2-9 0 16,0 0-320-16,0 0-64 0,0 0 0 0,0 0-16 16,0 0-176-16,0 0-16 0,0 0-16 0,8-2 0 0,-1-2 32 0,-2-1 16 15,1 1 0-15,0-4 0 0,2-2-192 0,1 0-32 16,1-1-16-16,-3 0 0 0,0 1-288 0,-1 2 160 16,-1 0-160-16,-1 1 128 0,-4 7-128 0,0 0 0 15,0 0 0-15,0 0 0 0,0 0 128 0,0 0-128 16,0 0 0-16,0 0 128 0,0 0-128 0,-4 7-224 15,-3-1 48-15,2 3 16 16,-2 0-544-16,2 0-128 0,-1 1 0 0,2-3-12208 0</inkml:trace>
  <inkml:trace contextRef="#ctx0" brushRef="#br1" timeOffset="55267.99">12941 7115 6447 0,'4'-9'576'0,"-1"0"-576"0,-2-1 0 0,-1 2 0 16,0-1 2768-16,0 9 448 0,-3-9 96 15,-2 2 16-15,1 2-1120 0,4 5-224 0,-7-3-32 0,7 3-16 16,-10 2-416-16,2 1-96 0,-2 1-16 0,0 4 0 0,1 2-944 0,0 3-192 16,-1 3-32-16,2 0-16 0,-2 2-224 0,0 2 176 15,0-2-176-15,3 3 160 0,1 1-160 0,1-2 128 16,1-1-128-16,2-1 128 0,1 1-128 0,2-2 0 16,1-4 0-16,1-1 128 0,3-2-128 0,0-1 0 15,0-2 0-15,3-1 0 0,-1-2 128 0,2-1 0 16,-1-1 0-16,2-4 0 0,3 0 128 0,0-2 0 15,0-4 16-15,1-1 0 0,1-2-80 0,-1-4 0 16,0-4-16-16,0-2 0 16,-1-3-48-16,0-2 0 0,2-4 0 0,-1 0 0 0,-1 1-128 0,-6 10 0 15,-1 1 0-15,-2 2 0 0,-1 3 0 0,-1 3 0 16,0 2 0-16,-1 3 0 0,-2 5 176 0,0 0-48 16,0 0-128-16,0 0 192 0,0 0-32 0,-3 12-16 15,1 3 0-15,0 2 0 0,-1 0-144 0,1 1 0 16,1 2 0-16,1-2 128 0,1-1-128 0,0-5 0 15,2 2 0-15,-1-1 0 0,1-1 0 0,1-1 0 0,2-2 0 0,1-1 0 16,-1-3 0-16,2 0 0 0,1-4 0 16,1-1 0-1,1-2-144-15,0-3-64 0,0-1-16 0,2-4 0 16,1-2-2448-16,0-3-480 0</inkml:trace>
  <inkml:trace contextRef="#ctx0" brushRef="#br1" timeOffset="55565.9">12486 7665 28559 0,'0'0'1264'0,"0"0"272"0,0 0-1232 0,0 0-304 15,0 0 0-15,0 0 0 0,0 0 320 0,10 2 16 16,1-1 0-16,2-1 0 0,4-1 336 0,3-2 64 16,7-4 16-16,1-1 0 0,3-1-192 0,3-2-48 15,2 0 0-15,4-2 0 0,2 0-224 0,2-1-48 16,1-3-16-16,-3 2 0 0,-4 0-224 0,-13 5 176 16,1 0-176-16,0 1 160 0,1 1-160 0,-2 2-192 15,-2 0 32-15,-2 2 16 16,-2 3-2304-16,-5 2-464 0</inkml:trace>
  <inkml:trace contextRef="#ctx0" brushRef="#br1" timeOffset="56006.93">12900 7857 911 0,'0'0'0'0,"-7"-3"0"0,1 0 0 0,6 3 0 15,0 0 5440-15,0 0 1024 0,0 0 192 0,0 0 32 32,0 0-4448-32,-5 9-896 0,1 0-192 0,0 7-16 15,1 3-352-15,0 4-64 0,-2 3-16 0,1 3 0 16,1 0-400-16,-2 4-96 0,-1 1-16 0,-1 2 0 0,-1-3-192 0,3-1 176 16,0-5-176-16,1-1 160 0,0 0-160 0,0-5 0 15,1-4 144-15,0-2-144 0,-1-4 192 0,2-4-16 16,2-7-16-16,0 0 0 0,0 0 176 0,0 0 48 15,0 0 0-15,0-7 0 0,0-4-48 0,2-6 0 16,2-4 0-16,1-6 0 0,4-5-336 0,2-3 0 16,1-6 0-16,1-3 0 0,3-3 0 0,-1-1 0 15,0 3 0-15,1 3 0 0,-3 5 0 0,-1 7 0 16,-3 7 0-16,0 6 0 0,-3 2 0 0,0 5 224 16,-2 3-32-16,-4 7 0 0,0 0 144 0,0 0 32 15,0 0 0-15,0 0 0 0,11 7-144 0,-4 4-32 16,-1 3 0-16,1 2 0 0,-1 4-192 0,-1 3 144 15,1 1-144-15,-3 3 128 0,1 0-128 0,1 1 0 0,0-1 0 0,2 2 0 16,-1-2 0-16,2 1 0 16,-1-2 0-16,-2-3 0 0,1-2 0 0,-1-2 0 0,-3-3 0 0,2-1 0 15,-1-4 0-15,0-2 0 16,-3-9 0-16,5 9 0 16,-5-9-1584-16,0 0-240 0,0 0-48 0,0 0-13392 0</inkml:trace>
  <inkml:trace contextRef="#ctx0" brushRef="#br1" timeOffset="56193.78">12861 8157 32767 0,'-11'2'1456'0,"11"-2"288"0,-8 0-1392 0,8 0-352 15,0 0 0-15,0 0 0 0,0 0 304 0,0 0-16 16,9-7 0-16,4 2 0 0,4-2 32 0,5-1 0 16,2 1 0-16,4-1 0 0,-1-1-80 0,3 0-16 15,2-1 0-15,1-2 0 0,0 0-96 0,0 0-128 16,0 0 176-16,2-1-176 15,2 0-1776-15,1-1-464 0</inkml:trace>
  <inkml:trace contextRef="#ctx0" brushRef="#br1" timeOffset="57696.75">12012 6397 11055 0,'-10'-10'976'0,"4"4"-784"0,1 0-192 0,-1-2 0 16,1 0 1424-16,-1-1 240 0,1 1 64 0,-1-1 0 15,2 0-1280-15,0 1-256 0,-1 1-64 0,1-1 0 16,-1-1 64-16,1 1 0 0,0 1 0 0,-1-1 0 15,0-1-64-15,0 3 0 0,1 0 0 0,0 1 0 16,-1 0 240-16,5 5 32 0,0 0 16 0,0 0 0 16,-4-5 16-16,4 5 0 0,0 0 0 0,0 0 0 15,0 0-304-15,0 0-128 0,-2 13 128 0,2 3-128 16,1 2 0-16,1 4 0 0,0 2 0 0,0 5 0 16,0 3 0-16,2 3 0 0,-2 4 0 0,1 8 0 0,3 5 0 0,0 6 0 15,1 3 0-15,0 6 0 0,-1 6 0 0,1 6 0 16,-1 6 0-16,2 4 0 0,0 1 0 0,3 5 0 15,-1 4 0-15,0 1 0 0,-1-1 0 0,4 0 0 16,0 1 0-16,-1-2 0 0,0-5 0 0,-1-4 0 16,-1-6 176-16,-1-4-176 0,1-2 496 0,-3-4 0 15,1-8 0-15,-3-6 0 0,0-4 224 0,1-4 48 16,1-4 16-16,0-3 0 0,0-4-240 0,1-4-48 16,1-3-16-16,-1-5 0 0,-2-2-320 0,2-4-160 0,-2-4 160 0,1-1-160 15,0-5 0-15,-2-3 0 0,-5-9 0 0,0 0 0 31,0 0-1344-31,0 0-304 0,0 0-64 0</inkml:trace>
  <inkml:trace contextRef="#ctx0" brushRef="#br1" timeOffset="58526.55">11998 6323 24415 0,'-14'-8'1088'0,"6"4"208"0,-3-1-1040 0,1 2-256 16,2 1 0-16,8 2 0 15,-8-2-384-15,8 2-128 0,0 0-16 0,0 0-16 0,0 0 368 0,0 0 176 16,0 0-160-16,10 3 160 0,1-1-224 0,1 0 48 16,1 1 16-16,3 0 0 0,1-2 160 0,2 0 0 15,2-1 0-15,0 0-128 0,0 0 128 0,2 0 0 16,2 0 0-16,5-2-128 0,3 0 128 0,3-2 0 15,5 1 0-15,4-1-128 0,8-1 128 0,2 1 0 16,-2-3 0-16,1 1 0 0,1-4 0 0,4 2 0 0,1 1 0 0,9 1 0 16,3-2 176-16,-1 2-48 0,-4-3 0 0,2 2 0 15,4 2-128-15,4-1 192 0,4 3-192 0,-1-3 192 16,-3 0-192-16,5 1 0 0,4 2 0 0,2-1 128 16,1-3-128-16,0-1 0 0,0 1 0 0,8-2 0 15,6 0 0-15,-1-2 0 0,-3-3 0 0,4 2 0 0,4 1 0 16,-3 0 0-16,-4-1 0 0,1-1 0 15,5 2 0-15,-3 2 0 0,-2 1 128 0,3 0-128 16,-1 0 0-16,1 2 0 0,-2-1 0 0,0 1 0 0,0-2 0 0,3 2 0 16,1 2 0-16,-1 1 0 0,-4-3 0 0,4 2 0 15,4 2 0-15,-5-2 0 0,-1 0 0 0,2 1 0 16,6 2 0-16,-3-2 0 0,-6 0 0 0,5 1 0 16,5 0 0-16,-5-1 0 0,-6 2 0 0,4 0 0 15,2 0 0-15,-3 1 0 0,-5 0 192 0,-1 1 48 16,-1 1 16-16,-2 0 0 0,1 2-64 0,-3-1-16 15,-2-2 0-15,2 3 0 0,6-1-176 0,-5-1 128 0,-5-2-128 16,2 0 128-16,5 0 80 0,-1 0 16 0,-1-1 0 16,-1-1 0-16,1 0 96 0,3-1 32 0,3 1 0 0,-6 0 0 15,-4 1-96-15,2-1 0 0,4 1-16 0,-6-2 0 16,-5 2-112-16,-5-1 0 0,-4 1-128 0,2 0 192 16,0-1 0-16,-4 1-16 0,-7 1 0 0,-6 0 0 15,-6 0 16-15,-1 0 0 0,-2 1 0 0,-1 0 0 16,-2-1 0-16,-2 2 0 0,0 0 0 0,-6 0 0 15,-4 1-192-15,-4-1 0 0,-4 0 144 0,0 0-144 16,-4 0 0-16,-2 2 128 0,-2-1-128 0,-2 1 0 16,-1 0 0-16,-3 0 0 0,-2 1-192 0,-1 0 64 31,-2-1-608-31,-3 2-112 0,-7-6-32 0,0 0 0 16,0 10-560-16,-3 0-112 0,-4 1-32 0,-3-1-8480 0</inkml:trace>
  <inkml:trace contextRef="#ctx0" brushRef="#br1" timeOffset="58856.63">21220 6119 4607 0,'0'0'192'0,"0"0"64"0,0 0-256 0,0 0 0 0,0 0 0 0,0 0 0 0,0 0 2992 0,0 0 544 16,0 0 112-16,0 0 32 0,0 0-1952 0,0 0-400 16,0 0-80-16,0 0-16 0,0 0-256 0,4-3-48 15,-4 3-16-15,0 0 0 16,0 0-240-16,0 0-48 0,0 0-16 0,0 0 0 16,6 4-288-16,-2 2-48 0,-4-6-16 0,5 10 0 15,-2 1-256-15,1 2 160 0,1 2-160 0,-3 4 128 0,1 0-128 0,3 2 0 16,-2-3 0-16,2 6 0 0,0 1 0 0,1 5 0 0,-2 1 0 0,0 4 0 15,-2 1 0-15,0 5 0 0,1 5 0 0,-3 4 0 16,-1 4 0-16,-1 6 0 0,0 2 0 0,-2 4 0 16,-3 4 0-16,0 1 128 0,1 3-128 0,0 2 0 15,0 3 176-15,2-2-48 0,0 0-128 0,2-2 192 16,1 0 64-16,3-3 16 0,-1 0 0 0,1-4 0 16,1-3 208-16,2-3 32 15,1 1 16-15,-1-5 0 0,-1-1-16 0,-1-4-16 0,1-1 0 0,1-1 0 16,-2-4-144-16,1-2-32 0,-1-3 0 0,-1-1 0 15,0-3-128-15,-1-2-16 0,0-1-16 0,-2-6 0 16,0-1-160-16,0-4 0 0,-1-2 144 0,-1-3-144 31,0-3-320-31,-1-3-144 0,0-3-32 0,0-1-9888 0,-3-1-1984 0</inkml:trace>
  <inkml:trace contextRef="#ctx0" brushRef="#br1" timeOffset="59951.58">12009 8714 3679 0,'0'0'320'0,"-5"-5"-320"16,3-2 0-16,2 7 0 0,0 0 4368 0,0 0 816 16,5-6 144-16,2 1 48 0,1 2-4416 0,4 1-960 15,1 1 0-15,1-1 0 0,0 2-176 0,1 0 176 0,1 0-160 0,3 0 160 16,3-1-144-16,1 0 144 15,-1 0-128-15,4 0 128 0,2 0-192 0,3 0 64 0,2 0 0 0,4 1 0 16,4-2-32-16,0-1 0 0,-2 0 0 0,1 1 0 16,-2-1 160-16,1-1 0 0,-1 1 0 0,4 0-128 15,0-1 128-15,4 1 0 0,5 0 0 0,1 1-128 16,0-1 128-16,0 1 0 0,-2 0 0 0,1 0 0 16,4 0 0-16,6-1 0 0,5 0 0 0,0 0 0 15,0 1 0-15,2-2 0 0,0 2 0 0,5 0-128 16,4 0 128-16,1-2 0 0,2 0 0 0,-1-2 0 15,-1 1 0-15,4 1 0 0,8-1 0 0,-2 1 0 16,-4-2 0-16,0 2 0 0,1-1 0 0,3 2 0 16,3 0 0-16,0-2 0 0,-6 1 0 0,4 2 0 0,5 0 144 0,-2-1-144 15,0 1 192-15,-1 0-192 16,0 1 256-16,4 0-48 16,2 0-16-16,1 0 0 0,-4-2-32 0,6 2-16 0,7-1 0 0,-4 1 0 0,-5-1-144 15,7 0 128-15,3 1-128 0,-1-1 128 0,-2-1-128 0,3 1 128 16,5 0-128-16,-2 0 128 0,-2-3-128 0,5 3 0 15,6 1 0-15,-4-1 128 0,-7-3-128 0,5 3 0 16,6 1 0-16,-6-1 128 0,-6-3-128 0,3 3 0 16,6 2 0-16,-4-2 128 0,-5-2-128 0,3 0 0 15,5 2 0-15,-6-2 0 0,-4-2 0 0,2 1 0 16,4 0 0-16,-4 1 128 0,-7-3 16 0,-1 2 0 16,-2 0 0-16,0 2 0 0,-1 0 112 0,-5-1 0 15,-8 1 16-15,2 1 0 0,1 1 48 0,-6 0 0 16,-6-1 0-16,-2 0 0 0,-7 0 64 0,1 1 0 0,0 1 16 0,0 0 0 15,0-1 48-15,-8-1 0 0,-6-1 0 0,-3-1 0 16,-4 2 0-16,-1 1 0 0,-2 0 0 0,-1 1 0 16,-4 2-112-16,0-1-16 0,-2-1 0 0,-2 0 0 15,-4 2-144-15,-4-2-48 0,-3-2 0 0,-1 1 0 16,-4 1-128-16,-2 0 0 0,-1 0 144 0,-3 0-144 16,-2 0 0-16,-2 0 128 0,-8 0-128 0,0 0 0 15,0 0 0-15,0 0-240 0,0 0 48 0,0 0 0 31,0 0-480-31,0 0-96 0,0 0 0 0,-7-4-16 16,-1-1-1920-16,-1 2-384 0</inkml:trace>
  <inkml:trace contextRef="#ctx0" brushRef="#br1" timeOffset="60107.04">21196 8217 11967 0,'0'0'1072'0,"0"0"-864"15,-7-5-208-15,2 0 0 0,-3 2 3088 0,8 3 576 0,-7-2 112 0,7 2 32 16,-7-3-2976-16,0 2-576 0,-1 0-128 0,8 1-7808 16,0 0-1536-16</inkml:trace>
  <inkml:trace contextRef="#ctx0" brushRef="#br1" timeOffset="86323.69">1268 14556 18431 0,'-1'-15'816'0,"1"4"160"0,0-3-784 0,1-1-192 15,0 0 0-15,-1 0 0 0,0-1 1472 0,1 2 256 16,0 1 64-16,0 1 0 0,2 1-352 0,0 2-64 0,-2 1-16 0,-1 8 0 16,2-9-416-16,-2 9-96 15,0 0-16-15,0 0 0 0,5-6-256 0,-5 6-48 16,0 0-16-16,0 0 0 0,0 0-160 0,3 12-32 0,-1 2-16 0,-2 4 0 16,-2 3-112-16,-1 5-32 0,-2 5 0 0,0 5 0 15,-1 3-160-15,-3 2 192 0,-3 5-192 0,2-5 192 16,2-1-192-16,0-5 0 0,0-4 0 0,4-2 128 0,0-4-128 0,1-4 0 15,1-4 0-15,0-1 0 0,0-3 0 0,2-2 128 16,1-2-128-16,-1-9 0 0,0 0 272 16,4 7-16-16,-4-7-16 0,9 5 0 0,-9-5-32 0,13 1 0 15,0-3 0-15,3-2 0 0,1 0-32 0,2-1-16 16,1-2 0-16,2 0 0 0,0 1 80 0,0-1 16 16,-1 2 0-16,2 0 0 15,1-1-128-15,0 0 0 0,-1 0-128 0,-1 0 192 0,0 2-192 0,-1-1 0 16,-2 2 0-16,-3-1 0 0,-1-1 0 0,-2 2-240 15,-2 0 32-15,-1 0 0 16,0 2-1616-16,-10 1-320 0,9-3-64 0</inkml:trace>
  <inkml:trace contextRef="#ctx0" brushRef="#br1" timeOffset="86542.55">1653 14657 36799 0,'0'0'1632'0,"-2"-8"336"0,2 8-1584 0,2-9-384 16,0 0 0-16,2 2 0 0,0 0 0 0,3-1-224 15,1 1 32-15,0 1 0 0,2-2 192 0,1 1 0 16,2-2-160-16,3 1 160 0,0-1-256 0,2 1 0 0,0-1 16 0,0 1 0 31,-2 1-2224-31,2 1-448 0</inkml:trace>
  <inkml:trace contextRef="#ctx0" brushRef="#br1" timeOffset="86699.02">1720 14768 31327 0,'-16'-3'1392'0,"8"3"272"0,8 0-1328 0,0 0-336 0,-8-1 0 0,8 1 0 0,0 0 1328 0,0 0 192 16,0 0 32-16,0 0 16 0,0 0-896 0,0 0-176 16,9-1-48-16,-3 0 0 0,0 0-320 0,3 0-128 15,2-2 0-15,2-1 144 0,-1 1-144 0,4-1 0 16,-1-1 0-16,2 0 128 15,1 0-1584-15,2-1-320 0,1-2-64 0</inkml:trace>
  <inkml:trace contextRef="#ctx0" brushRef="#br1" timeOffset="87153.99">2463 14211 25167 0,'-9'-11'1104'0,"7"7"240"0,2-3-1072 0,-1 0-272 0,-1 2 0 0,1-1 0 0,1 6 1344 0,0 0 192 16,0 0 64-16,0 0 0 0,0 0-672 0,0 0-128 16,0 0-32-16,6 6 0 0,-1 2-384 0,1 3-64 15,-2 3-32-15,0 4 0 0,-1 1-144 0,-1 4-16 16,0 5-128-16,-1 1 192 0,-1 1-192 0,1 2 128 16,1 0-128-16,0 14 0 0,-1-6 144 0,1-6-144 15,-1-5 128-15,-1-5-128 0,1-3 128 16,0-4-128-16,2-2 0 0,-1-4 128 0,1-3 144 0,-3-8 32 15,6 7 0-15,-1-3 0 0,-5-4 48 0,9 2 16 16,0-2 0-16,1-3 0 0,2 0-128 0,-2-1-32 16,1-2 0-16,1-2 0 0,3 1-80 0,-4 1-128 15,1 1 176-15,1-3-176 0,1-2 0 0,2 1-224 16,-1 1 16-16,2-1 0 16,1 0-2736-16,-1 1-560 0</inkml:trace>
  <inkml:trace contextRef="#ctx0" brushRef="#br1" timeOffset="87638.93">2899 14609 25391 0,'0'0'1120'0,"0"0"240"0,0 0-1088 0,0 0-272 0,0 0 0 0,0 0 0 15,-2-3 1024-15,2 3 160 0,-3-3 32 0,3 3 0 16,0-7 0-16,1 0 0 16,1 0 0-16,3-2 0 0,0-1-512 0,2-1-112 0,-1-1-16 0,2 0 0 0,-3-1-256 0,1-1-64 31,-2 1-16-31,1 0 0 0,-2 1-80 0,-1 2-16 0,-1 1 0 0,-1 3 0 15,-2 0 80-15,2 6 16 0,0 0 0 0,-5 0 0 16,-3 3 112-16,-1 3 32 0,0 2 0 0,1 2 0 16,-1 2-384-16,0 2 0 0,-1 1 0 0,1 1 0 0,2 2 0 15,0 1 0-15,1 0 0 0,2-2 0 16,2 1 0-16,2-1-160 0,1-2 160 0,1-1 0 0,3-1-176 0,-1 0 176 16,1-4-160-16,3-1 160 15,2-1-608-15,2-3-32 0,-2-2 0 0,2-3 0 16,2-2-1008-16,3-5-208 0,-2-3-32 0,0-3-16 15,1-4-192-15,1-1-32 0,-2-5-16 0,-1-1 0 16,-2-2 768-16,-1 1 160 0,-2 2 16 0,-2 2 16 0,-2 1 1456 0,0 1 304 16,-3 5 48-16,-2 1 16 0,-2 1 1472 0,1 2 320 15,0 2 48-15,-3 1 16 0,-1 0-240 0,-1 3-32 16,2 0-16-16,-1 3 0 0,0 1-1056 0,5 1-224 0,-4 3-32 0,0 3-16 16,2 1-672-16,1 1-208 15,1 2 128-15,2 2-128 0,1 3 0 0,1 2 0 0,0 2 0 0,2 3 0 16,-1 2 0-16,1 3 0 0,-2 0 0 0,0 3 0 15,2 1 0-15,-3 0 0 0,1 1 0 0,-1 0 0 16,0 0 0-16,-1 0 0 0,1-1 0 0,-2-1 0 31,0-3-496-31,0-2-208 0,-1 0-32 0,0-3-16 0,-2-6-3200 0,-2-1-640 16</inkml:trace>
  <inkml:trace contextRef="#ctx0" brushRef="#br1" timeOffset="87982.66">2944 14808 21183 0,'-11'-10'944'0,"11"10"192"0,-5-8-912 0,1-1-224 0,2-1 0 0,6 4 0 16,-1 0 1600-16,3-2 256 0,1-1 64 0,3-1 16 0,2-2-1104 0,5 0-208 16,-1-4-48-16,4-1-16 0,3 0-368 0,2-2-64 15,3 0 0-15,-2-1-128 0,3 0 192 0,-2-2-192 16,1 0 192-16,-2-3-192 0,0 1 224 0,-4 0-64 16,-3 0-16-16,-1 1 0 0,-3-2 32 0,-1 3 0 15,-7 2 0-15,-2 1 0 0,-4 2 48 0,-2 3 16 16,-1 1 0-16,-3 2 0 0,0 2 512 0,-3 2 96 15,-1 2 32-15,-2 2 0 0,-1 0-176 0,0 5-16 16,0 0-16-16,1 2 0 0,0 3-448 0,0 3-96 0,0 2 0 0,3 2-128 16,-1 3 0-16,4 1 0 15,-1 3 0-15,4 2 0 0,1 1 0 0,2 1 0 16,1 0-160-16,3 1 160 0,0 2 0 0,2-1 256 16,1 1-32-16,0 0-16 0,2 1 192 0,1-1 48 15,1-2 0-15,-1-1 0 0,0 2-128 0,0-3 0 0,-1-1-16 16,-1-1 0-16,0 0-176 0,-3-1-128 15,1-1 192-15,0 5-192 0,-4-4 128 0,-1-4-128 16,0-2 0-16,-5-2 0 16,-2 0-1008-16,0-2-304 0,-1-2-64 0,-4 0-10384 15,-4-3-2064-15</inkml:trace>
  <inkml:trace contextRef="#ctx0" brushRef="#br1" timeOffset="88123.31">3207 14749 23951 0,'0'0'1056'0,"3"-4"224"0,-1-2-1024 0,0 1-256 0,1-1 0 0,3 2 0 0,1-2 2400 0,2 1 416 15,1-1 96-15,4 1 16 0,2-3-1808 0,3 0-352 16,-2 2-80-16,3-2-16 0,1 0-448 16,-1-1-96-16,-3 1 0 0,2-1-128 15,-1-1-1472-15,-2-1-416 0</inkml:trace>
  <inkml:trace contextRef="#ctx0" brushRef="#br1" timeOffset="90956.43">3012 15339 11231 0,'0'0'496'0,"0"0"96"0,0 0-464 0,0 0-128 0,0 0 0 0,0 0 0 16,0 0 992-16,0 0 176 0,0 0 48 0,0 0 0 15,0 0-272-15,0 0-48 0,0 0-16 0,0 0 0 16,9-6-176-16,1 1-48 0,2-1 0 0,3 1 0 16,1-2-144-16,4-1-48 0,3-2 0 0,4 0 0 15,1-1-144-15,4-1-48 0,2-1 0 0,2 0 0 16,1 2-272-16,-1-1 160 0,-3 0-160 0,-2 0 128 16,-3 0-128-16,-1-1 160 0,-2 1-160 0,-2 1 160 15,-2 1-160-15,-1 1 192 0,-2-1-192 0,-3 2 192 16,-3 0-192-16,-3 3 0 0,-9 5 0 0,6-6 0 15,-6 6-480 1,0 0-32-16,0 0 0 0,0 0-6448 0,-6-3-1296 0</inkml:trace>
  <inkml:trace contextRef="#ctx0" brushRef="#br1" timeOffset="91268.93">3031 15409 2751 0,'0'0'256'0,"0"0"-256"15,0 0 0-15,-5 7 0 0,5-7 2752 0,0 0 496 16,-1 7 96-16,1-7 32 0,0 0-1968 0,10 6-400 16,1-4-80-16,2-2-16 0,2-2-208 0,4-2-64 15,2-2 0-15,5-2 0 0,6-2-96 0,3-1-32 0,5-2 0 0,2 0 0 16,2-3 0-16,-1 0 0 0,-2-3 0 0,-1 1 0 16,0-1-160-16,-1 0-32 0,1-1-16 0,-3 2 0 15,-2 0-160-15,-3 3-16 0,-3 0-128 0,-5 2 192 16,-2 3-32-16,-4 0-16 0,-5 0 0 0,-4 3 0 15,-5 0 48-15,-4 7 16 0,0 0 0 0,0 0 0 16,-5-6 16-16,-3 3 0 0,0 1 0 0,-2 2 0 16,-2 1-224-16,-1 3-240 0,-1-1 48 0,-1 1 16 31,1 1-352-31,1-1-80 0,1 2-16 0,0-1 0 16,1 2-352-16,2-1-80 0,1-1-16 0</inkml:trace>
  <inkml:trace contextRef="#ctx0" brushRef="#br1" timeOffset="91394.53">3820 15158 8287 0,'0'0'368'0,"-9"-3"80"0,0 0-448 16,3 0 0-16,6 3 0 0,0 0 0 0,0 0 3088 0,0 0 544 16,0 0 96-16</inkml:trace>
  <inkml:trace contextRef="#ctx0" brushRef="#br1" timeOffset="97759.82">12109 15732 6447 0,'-10'12'272'0,"1"-2"80"0,-3 0-352 0,-2 3 0 0,-3 2 0 0,1 1 0 16,-1 1-304-16,2 0-128 0,-1 0-16 16,1-2-16-16,-2-3 464 0,4-2 0 0,2-1 0 0,2-2 0 0,9-7 352 0,0 0-32 15,0 0-16-15,0 0 0 0,0 0 288 0,9-5 64 16,2-1 16-16</inkml:trace>
  <inkml:trace contextRef="#ctx0" brushRef="#br1" timeOffset="97871.9">12211 15784 1839 0,'-3'9'160'0,"-2"2"-160"16,0 2 0-16,-1 2 0 0,1 1 1600 0,-2-1 304 16,1 1 48-16,-1-2 16 0,-1-2-1376 0,1-1-272 15,-1-2-48-15,0-1-16 0,2-3-256 0</inkml:trace>
  <inkml:trace contextRef="#ctx0" brushRef="#br1" timeOffset="98937.99">12298 10915 11967 0,'0'0'528'0,"0"0"112"0,1-7-512 0,-1 7-128 0,0 0 0 0,0 0 0 16,0 0 0-16,0 0 0 0,0 0-160 0,0 0-5104 15</inkml:trace>
  <inkml:trace contextRef="#ctx0" brushRef="#br1" timeOffset="100616.52">12141 18676 911 0,'0'0'0'0,"0"0"0"0,0 0 0 0,0 0 0 16,5-8 1696-16,-5 8 256 0,6-5 48 0,-6 5 16 15,5-8-928-15,-5 8-192 0,0 0-48 0,6-5 0 16,-6 5-80-16,0 0 0 0,0 0-16 0,0 0 0 15,0 0-432-15,0 0-64 0,0 0-32 0,0 0 0 16,0 0-224-16,0 0 128 0,0 0-128 0,0 0 0 16,-8 3 144-16,8-3-144 0,-9 2 128 0,9-2-128 15,-9 4 368-15,9-4-16 0,-7 0 0 0,7 0 0 16,0 0 240-16,0 0 48 0,0 0 16 0,-7 2 0 16,7-2-48-16,0 0-16 0,0 0 0 0,0 0 0 15,0 0-144-15,0 0-48 0,0 0 0 0,0 0 0 16,0 0-144-16,0 0-16 0,0 0-16 0,0 0 0 15,0 0-224-15,9 2 0 0,2 0 128 0,3 0-128 16,4 0 0-16,6 1 0 0,4-1 0 0,9 0 0 16,5 1 160-16,7 1-16 0,6-1 0 0,1-1 0 0,0-1-144 0,5-1 0 15,4-2 0-15,0 1 0 0,3 0 0 0,-1-1 0 16,-2-2 0-16,-3-2 128 0,-1-3-128 0,-3 0 128 16,-2-1-128-16,-3 1 128 0,-4 1-128 0,-5-1 0 15,-5 1 144-15,-6 0-144 0,-5 2 288 0,-6-1-16 16,-5 1 0-16,-2 1 0 0,-6 1 16 0,0 0 0 15,-9 4 0-15,0 0 0 0,0 0-144 0,0 0-16 16,0 0-128-16,0 0 192 0,0 0-416 0,0 0-96 16,-9 2 0-16,0 0-16 15,-5 1-704-15,-3 3-144 0,-5 0-32 0</inkml:trace>
  <inkml:trace contextRef="#ctx0" brushRef="#br1" timeOffset="101194.59">12097 18728 911 0,'0'0'0'0,"0"0"0"0,0 0 0 0,-9-3 0 0,0 1 1744 0,2 0 272 0,7 2 48 0,-6-4 16 0,6 4-384 0,0 0-80 16,-5-6-16-16,5 6 0 0,-5-4-480 0,5 4-96 15,-6-6-32-15,6 6 0 0,0 0-464 16,-4-6-80-16,4 6-32 0,0 0 0 0,-3-7-256 0,3 7-160 16,0 0 192-16,-4-7-192 0,4 7 240 0,0 0-64 15,-4-7-16-15,4 7 0 0,-2-8 96 0,2 8 0 16,0 0 16-16,-1-8 0 0,1 8 80 0,0 0 16 15,0 0 0-15,7-4 0 0,2 1-176 0,2 0-16 16,1 2-16-16,5 0 0 0,1 1-160 0,8 0 192 16,3 0-192-16,9 0 192 0,6 1-192 0,5-1 0 15,6-1 144-15,3 0-144 0,-1-1 128 0,1 0-128 0,-2-2 128 16,2 1-128-16,2 0 176 0,-2-2-48 0,-3 0 0 16,-1-1 0-16,-2 1 64 0,-4-1 0 0,-3-1 0 15,-3 0 0-15,-2 1 192 0,-3 0 64 0,-1 1 0 0,-3 0 0 16,-4 0-64-16,-4 0-16 0,-3 2 0 0,-3 0 0 15,-3-1-144-15,-1 2-32 0,-3 0 0 0,-2 1 0 16,-10 1-64-16,9-2 0 0,-9 2-128 0,0 0 192 16,0 0-192-16,0 0 144 0,0 0-144 0,0 0 128 15,0 0-128-15,0 0 0 0,0 0 0 0,0 0 0 16,0 0 0-16,0 0 0 0,0 0 0 0,0 0-176 16,-10-1-96-16,10 1-32 0,-8-2 0 0,8 2 0 31,0 0-304-31,-8 2-64 0,8-2-16 0,0 0 0 15,0 0-400-15,-6 4-64 0,6-4-32 0</inkml:trace>
  <inkml:trace contextRef="#ctx0" brushRef="#br1" timeOffset="101397.88">13220 18631 9215 0,'0'0'400'0,"0"0"96"16,0 0-496-16,0 0 0 0,0 0 0 0,8-2 0 0,-8 2 432 0,9-1-16 15,-9 1 0-15,10 1 0 0,-10-1-224 0,7 3-32 16,-7-3-16-16</inkml:trace>
  <inkml:trace contextRef="#ctx0" brushRef="#br1" timeOffset="110650.19">16905 18598 7359 0,'0'0'656'0,"0"0"-528"16,0 0-128-16,0 0 0 0,0 0 752 0,0 0 112 15,0 0 32-15,0 0 0 0,0 0-480 0,0 0-96 16,-7 4 0-16,7-4-16 0,0 0-112 0,0 0 0 15,0 0-16-15,0 9 0 0,0-9 192 0,6 8 32 16,2-3 16-16,4 1 0 0,4-1 64 0,3 0 16 16,4-2 0-16,5 0 0 0,4 1-304 0,6-2-48 15,2-3-16-15,10 0 0 0,7-1 304 0,7 2 48 16,5 0 16-16,1-1 0 0,1-2-16 0,5 0 0 16,6-1 0-16,4 0 0 0,3 0-224 0,-2-2-64 15,-3 0 0-15,1-3 0 0,2-1-192 0,-4 0 144 16,-5 0-144-16,-7 0 128 0,-6 0-128 0,-4 0 0 0,-5-1 144 0,-5 3-144 15,-6-1 176-15,-7 0-48 0,-5 1 0 0,-5 2 0 16,-6 1 208-16,-4 1 48 0,-3 1 0 0,-4 0 0 16,-11 3-112-16,0 0-16 0,0 0 0 0,0 0 0 15,0 0-256-15,0 0 0 0,0 0-208 0,-7 4 80 32,-3-1-576-32,-5 1-96 0,-4 1-32 0</inkml:trace>
  <inkml:trace contextRef="#ctx0" brushRef="#br1" timeOffset="111103.95">16758 18722 8287 0,'-21'1'368'0,"8"0"80"16,-1-1-448-16,2 1 0 0,2-1 0 0,1 2 0 0,9-2 1808 0,-8 1 288 15,8-1 48-15,0 0 16 0,0 0-1440 0,0 0-272 16,0 0-64-16,0 0-16 0,0 0-224 0,9 6-144 16,1-1 192-16,3-2-192 0,4 0 464 0,5-1-16 0,4-2 0 0,7 2 0 15,6 0 128-15,5 0 0 0,5 0 16 0,4 0 0 16,-1-2-80-16,6-2 0 0,6-2-16 0,6 0 0 15,6 2-240-15,1-1-32 0,-1-3-16 0,1-1 0 16,2-4 0-16,3 0 0 0,1 0 0 0,-6-2 0 16,-4-3-48-16,-4 2-16 0,-2 1 0 0,-2 1 0 15,-3 1 176-15,-6 2 16 0,-4 1 16 0,-6 1 0 16,-6 1-48-16,-4 0-16 0,-7 2 0 0,-1 0 0 16,-3-1-96-16,-3 2-32 0,-2 0 0 0,-4 0 0 15,-2 1-32-15,-3 0-128 0,-3 0 192 0,-8 2-64 16,0 0 0-16,0 0-128 0,0 0 192 0,0 0-64 15,0 0-128-15,0 0 160 0,0 0-160 0,0 0 160 16,0 0-368-16,-8 0-80 0,-1 2-16 0,-1 1 0 16,-1 1-1536-1,-1 1-304-15,-1 2-64 0</inkml:trace>
  <inkml:trace contextRef="#ctx0" brushRef="#br1" timeOffset="114789.14">23080 16777 11231 0,'0'0'496'0,"0"-8"96"0,-1 0-464 0,1 8-128 16,0 0 0-16,0-8 0 0,0 8 720 0,0 0 128 15,2-6 32-15,-2 6 0 0,0 0-560 0,0 0-128 16,0 0 0-16,0 0-16 0,5-5-176 0,-5 5 0 0,5-5 0 0,-5 5 128 15,0 0 64-15,0 0 0 16,0 0 0-16,0 0 0 0,0 0 336 0,0 0 80 0,0 0 16 0,0 0 0 16,0 0-304-16,0 0-48 0,0 0-16 0,0 0 0 15,0 0-96-15,0 0-32 0,6 7 0 0,-6-7 0 16,5 11-128-16,-3-2 128 0,-2-9-128 0,4 10 128 16,-1-1-128-16,-3-9 128 0,4 9-128 0,0-1 128 15,-4-8-128-15,4 10 192 0,-4-10-192 0,6 10 192 16,-1-1-192-16,-1-1 0 0,-4-8 0 0,4 7 128 15,-4-7-128-15,0 0 0 0,3 9 144 0,-3-9-144 16,3 8 0-16,-3-8 128 0,0 0-128 0,5 9 0 16,-5-9 0-16,0 0 0 0,5 6 0 0,-5-6 0 0,0 0 224 15,7 6-32-15,-7-6 0 0,0 0 0 0,9 2 272 0,-1-3 48 16,-8 1 16-16,11-4 0 0,2-2 192 0,-2-1 48 16,1 0 0-16,2-3 0 0,2-2-64 0,4-3 0 15,4-2 0-15,1-3 0 0,2-3-128 0,4-1-48 16,3-4 0-16,1 1 0 0,0-3-336 0,3 4-64 15,1 0 0-15,1 2-128 0,-3 0 160 0,2 4-160 16,-2 3 128-16,0 1-128 0,-4 3 0 0,-3 1 0 16,-2 1 0-16,-4 0 0 0,-3 0 0 0,-2 2 0 15,-4 0 0-15,-2 4 0 0,-2-2 0 0,-1 3 0 16,-2-1 0-16,-8 5 0 0,7-4 0 0,-7 4 0 16,0 0 0-16,6-6 0 0,-6 6-192 0,0 0 16 0,0 0 16 15,0 0 0 1,0 0-416-16,0 0-96 0,0 0-16 0</inkml:trace>
  <inkml:trace contextRef="#ctx0" brushRef="#br1" timeOffset="134973.26">5000 8976 8687 0,'0'0'384'0,"-2"-4"80"0,2 4-464 0,-2-7 0 16,1 2 0-16,1-1 0 0,2 1 768 0,-1-1 48 16,0-1 16-16,0 1 0 0,-1 6 128 0,1-8 16 0,2 0 16 0,-1 1 0 15,0-2-192-15,-1 1-32 0,1 1-16 0,1-1 0 0,0-2-64 0,0 2-16 16,0 1 0-16,2 0 0 0,0 1-224 0,1 1-32 15,-1-2-16-15,1 2 0 16,-1-1-96-16,-5 6-32 0,9-5 0 0,0 2 0 0,0-1 32 0,0 4 0 16,-9 0 0-16,9 6 0 0,1 0-80 0,-1 4-16 15,1 1 0-15,-2 4 0 0,-3 1-16 0,3 3-16 16,1 2 0-16,0 1 0 0,-1 1-176 0,-2 0 160 16,0-1-160-16,2-2 160 0,0-3-160 0,-2-1 0 15,1-4 0-15,0-1 128 0,-1-1 96 0,-6-10 16 16,7 6 0-16,-7-6 0 0,0 0 336 0,11 1 80 15,-1-3 16-15,0-4 0 0,0-5 224 0,2-5 32 16,2-4 16-16,1-6 0 0,1-7-304 0,1-7-48 16,2-3-16-16,3-5 0 0,1-7-304 0,4-3-64 15,0-4-16-15,5-2 0 0,3-1-192 0,1 1 128 0,2-1-128 0,-4 4 0 16,-2 5 0-16,-5 5 0 0,1 5 0 0,-4 7 0 16,-5 3 0-16,-3 8 0 15,0 3 0-15,-3 7 0 0,-2 5 0 0,0 4 0 16,-5 3-144-16,-6 6 144 15,0 0-512-15,0 0 0 0,0 0 0 0,4 10 0 16,-2 1-304-16,-3 4-64 0,-2 1-16 0,-2 3 0 16,-1 2-1664-16,-3 2-352 0,-1 0-64 0,-2 1-7328 0</inkml:trace>
  <inkml:trace contextRef="#ctx0" brushRef="#br1" timeOffset="135520.68">4982 9225 12095 0,'-1'-21'528'0,"2"6"112"0,0-2-512 0,-1 0-128 16,-1 2 0-16,0 0 0 0,1 0 1360 0,0 3 240 15,0 1 64-15,0 1 0 0,0 1-480 0,0 9-96 16,0-6 0-16,0 6-16 0,0 0-240 0,0 0-32 16,0 0-16-16,0 0 0 0,0 0-448 0,0 0-80 15,0 0-32-15,5 6 0 0,2 3-224 0,0 2 144 16,1 1-144-16,1 2 128 0,1 0-128 0,0 1 0 15,1 1 0-15,0-1 0 0,2 0 0 0,1 0 0 16,2-1 0-16,-3-2 0 0,-3-1 0 0,3-1 0 16,0 0 0-16,1-5 128 0,0-2 80 0,-2-1 16 0,0-1 0 15,0-2 0-15,-1-2 464 0,1-4 80 0,1-2 32 0,0-4 0 16,1-4-128-16,3-5-32 0,4-4 0 0,3-6 0 16,0-4-144-16,4-9-48 0,1-8 0 0,4-6 0 15,5-6-208-15,2-4-48 0,1-2-16 0,-2 1 0 16,-2 0-176-16,-3 5 0 0,-3 4 0 0,-3 7 128 0,-4 7-128 15,-3 7 0-15,-5 7 144 0,-1 5-144 16,-3 4 224-16,0 3-32 0,-4 6 0 0,-1 3 0 0,-1 2-192 0,-2 2 128 16,-4 8-128-16,0 0 0 0,0 0 0 0,0 0 0 15,0 0 0-15,0 0 0 16,0 0-544-16,0 0-48 0,0 0-16 0,1 11 0 16,-2 1-2032-16,0 2-416 0</inkml:trace>
  <inkml:trace contextRef="#ctx0" brushRef="#br1" timeOffset="135645.67">6032 8154 16575 0,'-11'-3'736'0,"11"3"160"0,0 0-720 0,0 0-176 15,0 0 0-15,0 0 0 0,-6 0 2400 0,6 0 448 16,0 0 96-16,-6 7 0 0,6-7-2528 0,-2 11-416 16,-3 1-272-16</inkml:trace>
  <inkml:trace contextRef="#ctx0" brushRef="#br1" timeOffset="-84571.27">22937 4343 8287 0,'-12'-12'736'0,"7"6"-592"16,-1-1-144-16,-1-1 0 0,0-2 704 0,1 0 128 16,1 0 0-16,1 0 16 0,1 1 112 0,1 1 32 15,-1-2 0-15,2 0 0 0,1 0-64 0,0 1-16 16,1-1 0-16,1 1 0 0,1-2-128 0,0 2-16 16,3 0-16-16,1 1 0 0,-2 0-80 0,3 3-16 15,-1-1 0-15,1 3 0 0,-1 1-480 0,-7 2-176 16,10 2 0-16,-2 2 144 15,2 3-144-15,0 2 0 0,-2 2 0 0,1 2 0 16,-2 2 0-16,2 3 0 0,0 2 0 0,0 1 0 0,0 2 0 0,1 0 0 0,-4 0 0 0,3 0 0 16,-1 0 0-16,0-1 0 15,1-2 0-15,-1-1 0 0,0-3 0 0,-2-3 0 32,0 1 0-32,-1-3 0 0,1-3 208 0,-1-1 16 0,0-3 0 0,3-1 0 0,-1-6 864 0,3-2 160 0,1-3 32 0,4-3 16 15,4-4-128-15,4-5-16 0,2-4-16 0,16-17 0 31,1-3-688-31,3-5-128 0,5-9-16 0,3-5-16 0,5-7-160 0,2 1-128 0,7 1 192 0,-22 19-192 32,3-2 0-32,-1 1 0 0,-1 2 0 0,-3 4 0 15,-3 4 0-15,-8 6 128 0,-4 3-128 0,-4 7 0 16,-3 3 192-16,-4 5-192 0,-4 3 192 0,0-1-192 16,-6 8-320-1,-7 6-192-15,0 0-16 0,0 0-16 0,-11 12-944 16,-2 5-192-16,-4 7-48 0,2-5-11152 0</inkml:trace>
  <inkml:trace contextRef="#ctx0" brushRef="#br1" timeOffset="-84070.11">22656 4516 17503 0,'-4'-17'768'0,"3"9"176"0,0-3-752 0,1 0-192 15,0 0 0-15,0 0 0 0,-1 0 736 0,1 0 112 16,1 3 32-16,-1-1 0 0,-1 1-48 0,1 1 0 0,1 2 0 0,-1 5 0 0,0 0-464 0,0 0-112 0,0 0 0 0,8 2-16 31,1 3-240-31,-1 1 0 0,2 4-192 0,1 2 192 16,0 2 0-16,1 4 0 0,2 3 128 0,1 1-128 0,0 3 128 0,2 1-128 0,0 0 0 0,11 11 0 31,-4-4 0-31,0-3 0 0,-1-4 0 0,2-2 0 16,-2-7 0-16,2-1 0 0,-2-4 144 0,2-5-144 15,2-3 704-15,0-4 64 0,-1-4 16 0,4-3 0 16,6-8 336-16,2-2 64 0,4-5 16 0,3-9 0 16,2-6-432-16,8-11-96 0,6-7-16 0,5-6 0 0,3-4-240 15,4-7-48-15,2-6-16 0,2-4 0 0,1-5-192 0,-1 3-32 16,-1 6-128-16,-9 8 192 0,-8 7-192 0,-8 9 128 15,-10 8-128-15,-15 17 0 0,-4 2 176 0,-4 1-176 16,-1 3 192-16,-4 4-192 0,-3 1 224 0,-2 4-64 16,-3 0-16-16,0 3 0 0,-1 0-144 0,-3 3 0 15,-1 1 0-15,-1 2 0 0,-1-1-160 0,2 6-16 16,0 0 0-16,0 0 0 16,-10 4-272-16,1 4-64 0,0 3-16 0,1 2 0 15,-6 3-624-15,2 1-128 0,-1 2-32 0,0 1 0 16,-1-1-1632-16,-1 0-320 0</inkml:trace>
  <inkml:trace contextRef="#ctx0" brushRef="#br1" timeOffset="-83460.31">22860 4235 11055 0,'-5'-12'480'0,"2"6"112"0,0 0-464 0,1-1-128 16,0 1 0-16,0-1 0 0,-2 2 784 0,1-1 144 16,0 1 32-16,3 5 0 0,-4-5-240 0,4 5-32 15,-3-3-16-15,3 3 0 0,0 0-224 0,0 0-64 16,0 0 0-16,-1 6 0 0,2 3-384 0,1 2-224 16,0 1 32-16,2 4 0 0,1 1 192 0,0 3-192 15,1 2 192-15,3 2-192 0,0 2 192 0,0 2 0 0,1 1 0 0,2-1 0 16,1 1 0-16,0-1 0 15,0-2 0-15,2-2 0 0,-1-3 0 0,1-2 0 16,1-5 128-16,-1-3-128 0,2-4 320 0,1-5 0 0,3-5 0 16,4-6 0-16,4-6 544 0,6-5 112 0,7-8 32 0,5-7 0 15,7-7-624-15,3-9-112 0,4-8-16 0,7-6-16 16,8-5-112-16,3-4 0 0,3-3-128 0,-2 1 192 16,-3 2-64-16,-2 6-128 0,-3 8 176 0,-7 8-176 15,-9 9 0-15,-7 7 0 0,-9 6 0 0,-7 6 0 16,-7 4 0-16,-5 4 0 0,-5 2 160 0,-3 5-160 15,-2 1 0-15,-3 3 0 0,-2 2 0 0,-6 3 0 16,0 0 0-16,0 0 0 0,0 0 0 0,0 0 0 0,0 0-192 0,0 0 192 16,0 0-192-16,0 0 192 0,0 0-192 0,0 9 192 15,0-9-160-15,0 10 160 0,0-10 0 0,0 11-144 16,0-1 144-16,0-10 0 0,2 10 0 0,-2-10 0 16,1 10 0-16,-1-10 0 0,0 0 0 0,0 0-128 15,2 9 128-15,-2-9-192 16,0 0-1472-16,0 0-288 0</inkml:trace>
  <inkml:trace contextRef="#ctx0" brushRef="#br1" timeOffset="-83281.59">24284 3671 20271 0,'0'0'896'0,"-2"-5"192"0,1 0-880 0,1 5-208 16,0 0 0-16,0 0 0 0,0 0 0 0,0 0 0 15,0 0 0-15,0 0 0 16,-8 3-768-16,-1 2-80 0,-7 0-32 0,5 1 0 0</inkml:trace>
  <inkml:trace contextRef="#ctx0" brushRef="#br1" timeOffset="-83145.45">24315 3666 20671 0,'-5'-10'912'0,"5"10"192"0,0 0-880 0,0 0-224 0,-6 2 0 0,-1 1 0 16,7-3-1424-16,-7 5-336 0</inkml:trace>
  <inkml:trace contextRef="#ctx0" brushRef="#br1" timeOffset="-75040.69">20997 4899 5519 0,'0'0'496'0,"0"0"-496"0,10-4 0 0,-2 1 0 0,1 1 656 0,0-1 48 16,-1 1 0-16,1 0-3872 15</inkml:trace>
  <inkml:trace contextRef="#ctx0" brushRef="#br1" timeOffset="-74039.98">21055 4773 2751 0,'0'0'256'0,"-4"-4"-256"15,0-2 0-15,0-1 0 0,-2 2 1440 16,1-1 240-16,-1 1 48 0,0-1 16 0,-2 3-1168 0,0 0-224 15,2-2-48-15,-1 1-16 0,1 0-144 0,-1 0-16 0,-1 1-128 0,1 0 192 32,-2-2-192-32,0 1 0 0,0-2 0 0,0 1 0 0,0 1 0 0,-2-1 0 0,0 1 128 0,0-1-128 15,0 1 720-15,-2 0 112 0,1-1 0 0,0 2 16 16,0 0-32-16,0 0-16 0,0 1 0 0,0 0 0 16,0 1-416-16,-1 0-96 0,-2 0-16 0,0 1 0 15,-1 0-272-15,0 2 0 0,-1 0 0 0,0-1 0 16,-3 1 0-16,0 2 0 0,0 0 0 0,0 0 0 15,-2 2 0-15,1 1 0 0,0 0 0 0,-1 1 0 16,1 0 0-16,2-1-224 0,-2 0 64 0,3 1 16 16,-1-2 144-16,2 2 0 0,1-1 0 0,1 0 0 15,1 1 0-15,2 1 0 0,0 1 128 0,0 0-128 16,1 1 176-16,-1 2-48 0,-4-1 0 0,1 1 0 16,0 0-128-16,-2 2 128 0,-1 0-128 0,0-1 128 15,-1 1-128-15,0-1 0 0,1 0 0 0,-1 3 0 0,0-1 0 0,1 3 0 16,-1 2 0-16,1 1 0 0,1 1 0 0,1 0 0 15,2-1 0-15,0 0-176 0,-1 1 176 0,2 1 0 16,1 2 0-16,0 0 0 0,0 1 0 0,2 1 0 16,1 1 0-16,1-3-128 0,0 0 128 0,0 0 0 15,1-2 0-15,1 1 0 0,-1-1 0 0,3 2 0 16,0 0 0-16,1-1-128 0,0 0 128 0,-2 1 0 16,4 3 0-16,-1 1 0 0,1 2 0 0,0 1 0 15,0-2 0-15,1 0-128 0,1-1 128 0,1 0 0 16,0 0 0-16,4 0-128 0,-3-1 128 0,3 0 0 15,0-3 0-15,1 1 0 16,2-3 0-16,-3 0 0 16,2 0 0-16,0 1 0 0,0-2 0 0,1-1 128 0,1-4-128 0,0 2 176 15,1 2 112-15,0-3 32 0,0-3 0 0,2 0 0 16,2-1 64-16,-1 1 32 0,1-2 0 0,3 1 0 16,1-1-160-16,0-2-48 0,2 0 0 0,2-1 0 15,2-2 16-15,0-2 0 0,1 1 0 0,0-3 0 16,-2 0 160-16,-1-1 48 0,0-2 0 0,-1 1 0 15,-1-1 64-15,-2 0 16 0,0-2 0 0,1 0 0 16,-2 0-192-16,2-1-16 0,-1-1-16 0,1 0 0 16,1-2-16-16,0 0 0 0,0-1 0 0,1 1 0 15,2 0-144-15,0-2-128 0,2 0 192 0,0-2-192 16,0-1 256-16,-1-1-48 0,-2 0-16 0,-1-1 0 16,-2-2 0-16,-1 0-16 0,0 0 0 0,2-3 0 15,-3-1 32-15,-1-1 16 0,0-1 0 0,0 1 0 0,-1-2 80 16,0-1 16-16,1 0 0 0,-1 1 0 15,0 2 32-15,-1-2 16 0,0 1 0 0,-1 0 0 0,-1 2-48 0,0-1 0 16,0-2 0-16,0 1 0 0,-1-1-128 0,1 0-16 16,-1-1-16-16,0 1 0 0,0 3-160 0,0-3 128 15,-1-1-128-15,0-2 128 0,-1-1-128 0,0-2 128 16,-1 0-128-16,-2 0 128 0,1-1-128 0,0 0 0 16,-1-1 0-16,1 0 0 0,0-3 176 0,-2-1-48 15,0 0-128-15,-1 0 192 0,1 0 64 0,-1 2 16 16,0-1 0-16,-1-1 0 0,-1 2-48 0,1 1-16 15,-2 1 0-15,0 0 0 0,-2 2 32 0,-2 2 0 16,1 1 0-16,-1-1 0 0,-1-1 80 0,0 2 32 16,0 0 0-16,-2 1 0 0,0 0-128 0,-1 1-32 0,1 0 0 15,-2 2 0-15,0 2-64 0,-1-1-128 0,0 1 176 0,2 0-176 16,-2 2 128-16,-1 0-128 0,0 1 0 0,1 1 0 16,-1 1 128-16,-1 2-128 0,0 0 0 0,-2 1 0 15,1 2 0-15,0-1-256 0,0 3 32 0,0 1 0 31,0 0-288-31,0 1-48 0,0 2-16 0,2 0 0 16,-1 2-1648-16,0 0-336 0,-1 1-64 0,1 1-6736 0,2 1-1360 0</inkml:trace>
  <inkml:trace contextRef="#ctx0" brushRef="#br1" timeOffset="-73914.86">21128 4676 30063 0,'0'0'1328'16,"3"-6"272"-16,-3-2-1280 0,0 8-320 0,0 0 0 0,0 0 0 0,0 0 384 0,0 0 0 15,0 0 0-15,0 0 0 16,0 0-2880-16,0 13-560 16,-2 11-112-16,-3-1-32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19</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12/4/2023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12/4/2023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12/4/2023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12/4/2023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customXml" Target="../ink/ink10.xml"/></Relationships>
</file>

<file path=ppt/slides/_rels/slide13.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customXml" Target="../ink/ink12.xml"/></Relationships>
</file>

<file path=ppt/slides/_rels/slide16.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12/4/2023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665811" y="4526836"/>
            <a:ext cx="7840229" cy="1549142"/>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39: </a:t>
            </a:r>
            <a:r>
              <a:rPr lang="nn-NO" sz="2800" dirty="0" err="1"/>
              <a:t>Failure</a:t>
            </a:r>
            <a:r>
              <a:rPr lang="nn-NO" sz="2800" dirty="0"/>
              <a:t> </a:t>
            </a:r>
            <a:r>
              <a:rPr lang="nn-NO" sz="2800" dirty="0" err="1"/>
              <a:t>Theories</a:t>
            </a:r>
            <a:r>
              <a:rPr lang="nn-NO" sz="2800" dirty="0"/>
              <a:t> </a:t>
            </a:r>
            <a:r>
              <a:rPr lang="nn-NO" sz="2000" dirty="0"/>
              <a:t>(</a:t>
            </a:r>
            <a:r>
              <a:rPr lang="nn-NO" sz="2000" dirty="0" err="1"/>
              <a:t>Ch</a:t>
            </a:r>
            <a:r>
              <a:rPr lang="nn-NO" sz="2000" dirty="0"/>
              <a:t>. 15 </a:t>
            </a:r>
            <a:r>
              <a:rPr lang="nn-NO" sz="2000" dirty="0" err="1"/>
              <a:t>of</a:t>
            </a:r>
            <a:r>
              <a:rPr lang="nn-NO" sz="2000" dirty="0"/>
              <a:t> </a:t>
            </a:r>
            <a:r>
              <a:rPr lang="nn-NO" sz="2000" dirty="0" err="1"/>
              <a:t>Lecturebook</a:t>
            </a:r>
            <a:r>
              <a:rPr lang="nn-NO" sz="2000" dirty="0"/>
              <a:t>)</a:t>
            </a:r>
          </a:p>
          <a:p>
            <a:r>
              <a:rPr lang="nn-NO" sz="2000" dirty="0"/>
              <a:t>	</a:t>
            </a:r>
            <a:r>
              <a:rPr lang="nn-NO" sz="2800" dirty="0"/>
              <a:t>	</a:t>
            </a:r>
            <a:r>
              <a:rPr lang="nn-NO" sz="2800" dirty="0" err="1"/>
              <a:t>Buckling</a:t>
            </a:r>
            <a:r>
              <a:rPr lang="nn-NO" sz="2800" dirty="0"/>
              <a:t> in </a:t>
            </a:r>
            <a:r>
              <a:rPr lang="nn-NO" sz="2800" dirty="0" err="1"/>
              <a:t>Columns</a:t>
            </a:r>
            <a:r>
              <a:rPr lang="nn-NO" sz="2800" dirty="0"/>
              <a:t> </a:t>
            </a:r>
            <a:r>
              <a:rPr lang="nn-NO" sz="2000" dirty="0"/>
              <a:t>(</a:t>
            </a:r>
            <a:r>
              <a:rPr lang="nn-NO" sz="2000" dirty="0" err="1"/>
              <a:t>Ch</a:t>
            </a:r>
            <a:r>
              <a:rPr lang="nn-NO" sz="2000" dirty="0"/>
              <a:t>. 18 </a:t>
            </a:r>
            <a:r>
              <a:rPr lang="nn-NO" sz="2000" dirty="0" err="1"/>
              <a:t>of</a:t>
            </a:r>
            <a:r>
              <a:rPr lang="nn-NO" sz="2000" dirty="0"/>
              <a:t> </a:t>
            </a:r>
            <a:r>
              <a:rPr lang="nn-NO" sz="2000" dirty="0" err="1"/>
              <a:t>Lecturebook</a:t>
            </a:r>
            <a:r>
              <a:rPr lang="nn-NO" sz="2000" dirty="0"/>
              <a:t>)</a:t>
            </a:r>
          </a:p>
          <a:p>
            <a:endParaRPr lang="nn-NO" sz="2800" dirty="0"/>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91514A-BC0A-87A7-8334-F19BFAE3A9C3}"/>
              </a:ext>
            </a:extLst>
          </p:cNvPr>
          <p:cNvPicPr>
            <a:picLocks noChangeAspect="1"/>
          </p:cNvPicPr>
          <p:nvPr/>
        </p:nvPicPr>
        <p:blipFill>
          <a:blip r:embed="rId2"/>
          <a:stretch>
            <a:fillRect/>
          </a:stretch>
        </p:blipFill>
        <p:spPr>
          <a:xfrm>
            <a:off x="1250949" y="74431"/>
            <a:ext cx="7752225" cy="650712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C52F2A2-CDF5-EB97-C055-79D4D45A23FB}"/>
                  </a:ext>
                </a:extLst>
              </p14:cNvPr>
              <p14:cNvContentPartPr/>
              <p14:nvPr/>
            </p14:nvContentPartPr>
            <p14:xfrm>
              <a:off x="125640" y="80280"/>
              <a:ext cx="8541000" cy="4852440"/>
            </p14:xfrm>
          </p:contentPart>
        </mc:Choice>
        <mc:Fallback xmlns="">
          <p:pic>
            <p:nvPicPr>
              <p:cNvPr id="2" name="Ink 1">
                <a:extLst>
                  <a:ext uri="{FF2B5EF4-FFF2-40B4-BE49-F238E27FC236}">
                    <a16:creationId xmlns:a16="http://schemas.microsoft.com/office/drawing/2014/main" id="{1C52F2A2-CDF5-EB97-C055-79D4D45A23FB}"/>
                  </a:ext>
                </a:extLst>
              </p:cNvPr>
              <p:cNvPicPr/>
              <p:nvPr/>
            </p:nvPicPr>
            <p:blipFill>
              <a:blip r:embed="rId4"/>
              <a:stretch>
                <a:fillRect/>
              </a:stretch>
            </p:blipFill>
            <p:spPr>
              <a:xfrm>
                <a:off x="116280" y="70920"/>
                <a:ext cx="8559720" cy="4871160"/>
              </a:xfrm>
              <a:prstGeom prst="rect">
                <a:avLst/>
              </a:prstGeom>
            </p:spPr>
          </p:pic>
        </mc:Fallback>
      </mc:AlternateContent>
    </p:spTree>
    <p:extLst>
      <p:ext uri="{BB962C8B-B14F-4D97-AF65-F5344CB8AC3E}">
        <p14:creationId xmlns:p14="http://schemas.microsoft.com/office/powerpoint/2010/main" val="4201781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45E85C-E7FB-697F-23ED-3B42BAD1177F}"/>
              </a:ext>
            </a:extLst>
          </p:cNvPr>
          <p:cNvPicPr>
            <a:picLocks noChangeAspect="1"/>
          </p:cNvPicPr>
          <p:nvPr/>
        </p:nvPicPr>
        <p:blipFill>
          <a:blip r:embed="rId2"/>
          <a:stretch>
            <a:fillRect/>
          </a:stretch>
        </p:blipFill>
        <p:spPr>
          <a:xfrm>
            <a:off x="1497713" y="4132"/>
            <a:ext cx="7157189" cy="6313566"/>
          </a:xfrm>
          <a:prstGeom prst="rect">
            <a:avLst/>
          </a:prstGeom>
        </p:spPr>
      </p:pic>
      <p:pic>
        <p:nvPicPr>
          <p:cNvPr id="3" name="Picture 2">
            <a:extLst>
              <a:ext uri="{FF2B5EF4-FFF2-40B4-BE49-F238E27FC236}">
                <a16:creationId xmlns:a16="http://schemas.microsoft.com/office/drawing/2014/main" id="{1178102F-FCCC-3101-258D-1111F7151FFF}"/>
              </a:ext>
            </a:extLst>
          </p:cNvPr>
          <p:cNvPicPr>
            <a:picLocks noChangeAspect="1"/>
          </p:cNvPicPr>
          <p:nvPr/>
        </p:nvPicPr>
        <p:blipFill>
          <a:blip r:embed="rId3"/>
          <a:stretch>
            <a:fillRect/>
          </a:stretch>
        </p:blipFill>
        <p:spPr>
          <a:xfrm>
            <a:off x="3654056" y="6184900"/>
            <a:ext cx="1219200" cy="673100"/>
          </a:xfrm>
          <a:prstGeom prst="rect">
            <a:avLst/>
          </a:prstGeom>
        </p:spPr>
      </p:pic>
      <p:pic>
        <p:nvPicPr>
          <p:cNvPr id="5" name="Picture 4">
            <a:extLst>
              <a:ext uri="{FF2B5EF4-FFF2-40B4-BE49-F238E27FC236}">
                <a16:creationId xmlns:a16="http://schemas.microsoft.com/office/drawing/2014/main" id="{784B2C70-C848-65A7-F5F2-AD41CD6CAB62}"/>
              </a:ext>
            </a:extLst>
          </p:cNvPr>
          <p:cNvPicPr>
            <a:picLocks noChangeAspect="1"/>
          </p:cNvPicPr>
          <p:nvPr/>
        </p:nvPicPr>
        <p:blipFill>
          <a:blip r:embed="rId4"/>
          <a:stretch>
            <a:fillRect/>
          </a:stretch>
        </p:blipFill>
        <p:spPr>
          <a:xfrm>
            <a:off x="5341679" y="6256968"/>
            <a:ext cx="1422400" cy="596900"/>
          </a:xfrm>
          <a:prstGeom prst="rect">
            <a:avLst/>
          </a:prstGeom>
        </p:spPr>
      </p:pic>
      <p:pic>
        <p:nvPicPr>
          <p:cNvPr id="6" name="Picture 5">
            <a:extLst>
              <a:ext uri="{FF2B5EF4-FFF2-40B4-BE49-F238E27FC236}">
                <a16:creationId xmlns:a16="http://schemas.microsoft.com/office/drawing/2014/main" id="{66D2EF17-B96E-2888-A581-2A36F284E17C}"/>
              </a:ext>
            </a:extLst>
          </p:cNvPr>
          <p:cNvPicPr>
            <a:picLocks noChangeAspect="1"/>
          </p:cNvPicPr>
          <p:nvPr/>
        </p:nvPicPr>
        <p:blipFill>
          <a:blip r:embed="rId5"/>
          <a:stretch>
            <a:fillRect/>
          </a:stretch>
        </p:blipFill>
        <p:spPr>
          <a:xfrm>
            <a:off x="7029599" y="6184900"/>
            <a:ext cx="1473200" cy="571500"/>
          </a:xfrm>
          <a:prstGeom prst="rect">
            <a:avLst/>
          </a:prstGeom>
        </p:spPr>
      </p:pic>
      <p:pic>
        <p:nvPicPr>
          <p:cNvPr id="7" name="Picture 6">
            <a:extLst>
              <a:ext uri="{FF2B5EF4-FFF2-40B4-BE49-F238E27FC236}">
                <a16:creationId xmlns:a16="http://schemas.microsoft.com/office/drawing/2014/main" id="{1746C242-9D29-5980-9EB8-77A32656190A}"/>
              </a:ext>
            </a:extLst>
          </p:cNvPr>
          <p:cNvPicPr>
            <a:picLocks noChangeAspect="1"/>
          </p:cNvPicPr>
          <p:nvPr/>
        </p:nvPicPr>
        <p:blipFill>
          <a:blip r:embed="rId6"/>
          <a:stretch>
            <a:fillRect/>
          </a:stretch>
        </p:blipFill>
        <p:spPr>
          <a:xfrm>
            <a:off x="0" y="5890430"/>
            <a:ext cx="1824075" cy="588939"/>
          </a:xfrm>
          <a:prstGeom prst="rect">
            <a:avLst/>
          </a:prstGeom>
        </p:spPr>
      </p:pic>
      <p:pic>
        <p:nvPicPr>
          <p:cNvPr id="8" name="Picture 7">
            <a:extLst>
              <a:ext uri="{FF2B5EF4-FFF2-40B4-BE49-F238E27FC236}">
                <a16:creationId xmlns:a16="http://schemas.microsoft.com/office/drawing/2014/main" id="{FC8D8AE3-3781-57B2-6A53-70EABAB4DEC8}"/>
              </a:ext>
            </a:extLst>
          </p:cNvPr>
          <p:cNvPicPr>
            <a:picLocks noChangeAspect="1"/>
          </p:cNvPicPr>
          <p:nvPr/>
        </p:nvPicPr>
        <p:blipFill>
          <a:blip r:embed="rId7"/>
          <a:stretch>
            <a:fillRect/>
          </a:stretch>
        </p:blipFill>
        <p:spPr>
          <a:xfrm>
            <a:off x="5073355" y="1309133"/>
            <a:ext cx="3148713" cy="1708344"/>
          </a:xfrm>
          <a:prstGeom prst="rect">
            <a:avLst/>
          </a:prstGeom>
        </p:spPr>
      </p:pic>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F276F46A-CCD1-F045-77A1-874D9F92D872}"/>
                  </a:ext>
                </a:extLst>
              </p14:cNvPr>
              <p14:cNvContentPartPr/>
              <p14:nvPr/>
            </p14:nvContentPartPr>
            <p14:xfrm>
              <a:off x="69120" y="1027080"/>
              <a:ext cx="8711280" cy="5725800"/>
            </p14:xfrm>
          </p:contentPart>
        </mc:Choice>
        <mc:Fallback xmlns="">
          <p:pic>
            <p:nvPicPr>
              <p:cNvPr id="4" name="Ink 3">
                <a:extLst>
                  <a:ext uri="{FF2B5EF4-FFF2-40B4-BE49-F238E27FC236}">
                    <a16:creationId xmlns:a16="http://schemas.microsoft.com/office/drawing/2014/main" id="{F276F46A-CCD1-F045-77A1-874D9F92D872}"/>
                  </a:ext>
                </a:extLst>
              </p:cNvPr>
              <p:cNvPicPr/>
              <p:nvPr/>
            </p:nvPicPr>
            <p:blipFill>
              <a:blip r:embed="rId9"/>
              <a:stretch>
                <a:fillRect/>
              </a:stretch>
            </p:blipFill>
            <p:spPr>
              <a:xfrm>
                <a:off x="59760" y="1017720"/>
                <a:ext cx="8730000" cy="5744520"/>
              </a:xfrm>
              <a:prstGeom prst="rect">
                <a:avLst/>
              </a:prstGeom>
            </p:spPr>
          </p:pic>
        </mc:Fallback>
      </mc:AlternateContent>
    </p:spTree>
    <p:extLst>
      <p:ext uri="{BB962C8B-B14F-4D97-AF65-F5344CB8AC3E}">
        <p14:creationId xmlns:p14="http://schemas.microsoft.com/office/powerpoint/2010/main" val="667042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928379" y="131008"/>
            <a:ext cx="7311853" cy="762127"/>
          </a:xfrm>
        </p:spPr>
        <p:txBody>
          <a:bodyPr/>
          <a:lstStyle/>
          <a:p>
            <a:r>
              <a:rPr lang="en-US" sz="4000" dirty="0"/>
              <a:t>Euler Buckling Theory: Critical Load for Buckling</a:t>
            </a:r>
          </a:p>
        </p:txBody>
      </p:sp>
      <p:pic>
        <p:nvPicPr>
          <p:cNvPr id="4" name="Picture 3">
            <a:extLst>
              <a:ext uri="{FF2B5EF4-FFF2-40B4-BE49-F238E27FC236}">
                <a16:creationId xmlns:a16="http://schemas.microsoft.com/office/drawing/2014/main" id="{D4CD4239-74C1-462B-2BCF-D01FF4971991}"/>
              </a:ext>
            </a:extLst>
          </p:cNvPr>
          <p:cNvPicPr>
            <a:picLocks noChangeAspect="1"/>
          </p:cNvPicPr>
          <p:nvPr/>
        </p:nvPicPr>
        <p:blipFill>
          <a:blip r:embed="rId2"/>
          <a:stretch>
            <a:fillRect/>
          </a:stretch>
        </p:blipFill>
        <p:spPr>
          <a:xfrm>
            <a:off x="781788" y="1062960"/>
            <a:ext cx="4679876" cy="5188984"/>
          </a:xfrm>
          <a:prstGeom prst="rect">
            <a:avLst/>
          </a:prstGeom>
        </p:spPr>
      </p:pic>
      <p:pic>
        <p:nvPicPr>
          <p:cNvPr id="5" name="Picture 4">
            <a:extLst>
              <a:ext uri="{FF2B5EF4-FFF2-40B4-BE49-F238E27FC236}">
                <a16:creationId xmlns:a16="http://schemas.microsoft.com/office/drawing/2014/main" id="{A4903F16-C14D-AAE3-B30C-3E9920901C81}"/>
              </a:ext>
            </a:extLst>
          </p:cNvPr>
          <p:cNvPicPr>
            <a:picLocks noChangeAspect="1"/>
          </p:cNvPicPr>
          <p:nvPr/>
        </p:nvPicPr>
        <p:blipFill>
          <a:blip r:embed="rId3"/>
          <a:stretch>
            <a:fillRect/>
          </a:stretch>
        </p:blipFill>
        <p:spPr>
          <a:xfrm>
            <a:off x="5350613" y="1797500"/>
            <a:ext cx="3586126" cy="1350198"/>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3874F28-491D-E3FF-0DAF-BB3F89C0B5C5}"/>
                  </a:ext>
                </a:extLst>
              </p14:cNvPr>
              <p14:cNvContentPartPr/>
              <p14:nvPr/>
            </p14:nvContentPartPr>
            <p14:xfrm>
              <a:off x="1910160" y="882000"/>
              <a:ext cx="7219440" cy="5898240"/>
            </p14:xfrm>
          </p:contentPart>
        </mc:Choice>
        <mc:Fallback xmlns="">
          <p:pic>
            <p:nvPicPr>
              <p:cNvPr id="3" name="Ink 2">
                <a:extLst>
                  <a:ext uri="{FF2B5EF4-FFF2-40B4-BE49-F238E27FC236}">
                    <a16:creationId xmlns:a16="http://schemas.microsoft.com/office/drawing/2014/main" id="{63874F28-491D-E3FF-0DAF-BB3F89C0B5C5}"/>
                  </a:ext>
                </a:extLst>
              </p:cNvPr>
              <p:cNvPicPr/>
              <p:nvPr/>
            </p:nvPicPr>
            <p:blipFill>
              <a:blip r:embed="rId5"/>
              <a:stretch>
                <a:fillRect/>
              </a:stretch>
            </p:blipFill>
            <p:spPr>
              <a:xfrm>
                <a:off x="1900800" y="872640"/>
                <a:ext cx="7238160" cy="5916960"/>
              </a:xfrm>
              <a:prstGeom prst="rect">
                <a:avLst/>
              </a:prstGeom>
            </p:spPr>
          </p:pic>
        </mc:Fallback>
      </mc:AlternateContent>
    </p:spTree>
    <p:extLst>
      <p:ext uri="{BB962C8B-B14F-4D97-AF65-F5344CB8AC3E}">
        <p14:creationId xmlns:p14="http://schemas.microsoft.com/office/powerpoint/2010/main" val="359245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AEB59F-C355-DA93-C749-1510AAE4E857}"/>
              </a:ext>
            </a:extLst>
          </p:cNvPr>
          <p:cNvPicPr>
            <a:picLocks noChangeAspect="1"/>
          </p:cNvPicPr>
          <p:nvPr/>
        </p:nvPicPr>
        <p:blipFill>
          <a:blip r:embed="rId2"/>
          <a:stretch>
            <a:fillRect/>
          </a:stretch>
        </p:blipFill>
        <p:spPr>
          <a:xfrm>
            <a:off x="1095744" y="69935"/>
            <a:ext cx="7474098" cy="671813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FD5B91E-292F-55B5-0203-2509CEE1EAC6}"/>
                  </a:ext>
                </a:extLst>
              </p14:cNvPr>
              <p14:cNvContentPartPr/>
              <p14:nvPr/>
            </p14:nvContentPartPr>
            <p14:xfrm>
              <a:off x="3045960" y="3578400"/>
              <a:ext cx="5676840" cy="3239640"/>
            </p14:xfrm>
          </p:contentPart>
        </mc:Choice>
        <mc:Fallback xmlns="">
          <p:pic>
            <p:nvPicPr>
              <p:cNvPr id="2" name="Ink 1">
                <a:extLst>
                  <a:ext uri="{FF2B5EF4-FFF2-40B4-BE49-F238E27FC236}">
                    <a16:creationId xmlns:a16="http://schemas.microsoft.com/office/drawing/2014/main" id="{AFD5B91E-292F-55B5-0203-2509CEE1EAC6}"/>
                  </a:ext>
                </a:extLst>
              </p:cNvPr>
              <p:cNvPicPr/>
              <p:nvPr/>
            </p:nvPicPr>
            <p:blipFill>
              <a:blip r:embed="rId4"/>
              <a:stretch>
                <a:fillRect/>
              </a:stretch>
            </p:blipFill>
            <p:spPr>
              <a:xfrm>
                <a:off x="3036600" y="3569040"/>
                <a:ext cx="5695560" cy="3258360"/>
              </a:xfrm>
              <a:prstGeom prst="rect">
                <a:avLst/>
              </a:prstGeom>
            </p:spPr>
          </p:pic>
        </mc:Fallback>
      </mc:AlternateContent>
    </p:spTree>
    <p:extLst>
      <p:ext uri="{BB962C8B-B14F-4D97-AF65-F5344CB8AC3E}">
        <p14:creationId xmlns:p14="http://schemas.microsoft.com/office/powerpoint/2010/main" val="3166913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0D64F5-92F1-8C04-2660-F02429FA5B7A}"/>
              </a:ext>
            </a:extLst>
          </p:cNvPr>
          <p:cNvPicPr>
            <a:picLocks noChangeAspect="1"/>
          </p:cNvPicPr>
          <p:nvPr/>
        </p:nvPicPr>
        <p:blipFill>
          <a:blip r:embed="rId2"/>
          <a:stretch>
            <a:fillRect/>
          </a:stretch>
        </p:blipFill>
        <p:spPr>
          <a:xfrm>
            <a:off x="1358899" y="76200"/>
            <a:ext cx="6660559" cy="3475074"/>
          </a:xfrm>
          <a:prstGeom prst="rect">
            <a:avLst/>
          </a:prstGeom>
        </p:spPr>
      </p:pic>
      <p:pic>
        <p:nvPicPr>
          <p:cNvPr id="4" name="Picture 3">
            <a:extLst>
              <a:ext uri="{FF2B5EF4-FFF2-40B4-BE49-F238E27FC236}">
                <a16:creationId xmlns:a16="http://schemas.microsoft.com/office/drawing/2014/main" id="{A6989121-8D3B-AFCA-D2BF-422152AA3635}"/>
              </a:ext>
            </a:extLst>
          </p:cNvPr>
          <p:cNvPicPr>
            <a:picLocks noChangeAspect="1"/>
          </p:cNvPicPr>
          <p:nvPr/>
        </p:nvPicPr>
        <p:blipFill>
          <a:blip r:embed="rId3"/>
          <a:stretch>
            <a:fillRect/>
          </a:stretch>
        </p:blipFill>
        <p:spPr>
          <a:xfrm>
            <a:off x="1263201" y="3648296"/>
            <a:ext cx="6969957" cy="2975788"/>
          </a:xfrm>
          <a:prstGeom prst="rect">
            <a:avLst/>
          </a:prstGeom>
        </p:spPr>
      </p:pic>
    </p:spTree>
    <p:extLst>
      <p:ext uri="{BB962C8B-B14F-4D97-AF65-F5344CB8AC3E}">
        <p14:creationId xmlns:p14="http://schemas.microsoft.com/office/powerpoint/2010/main" val="155102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989121-8D3B-AFCA-D2BF-422152AA3635}"/>
              </a:ext>
            </a:extLst>
          </p:cNvPr>
          <p:cNvPicPr>
            <a:picLocks noChangeAspect="1"/>
          </p:cNvPicPr>
          <p:nvPr/>
        </p:nvPicPr>
        <p:blipFill>
          <a:blip r:embed="rId2"/>
          <a:stretch>
            <a:fillRect/>
          </a:stretch>
        </p:blipFill>
        <p:spPr>
          <a:xfrm>
            <a:off x="0" y="0"/>
            <a:ext cx="6969957" cy="2975788"/>
          </a:xfrm>
          <a:prstGeom prst="rect">
            <a:avLst/>
          </a:prstGeom>
        </p:spPr>
      </p:pic>
      <p:pic>
        <p:nvPicPr>
          <p:cNvPr id="3" name="Picture 2">
            <a:extLst>
              <a:ext uri="{FF2B5EF4-FFF2-40B4-BE49-F238E27FC236}">
                <a16:creationId xmlns:a16="http://schemas.microsoft.com/office/drawing/2014/main" id="{B9888670-70B6-DC3E-74A1-687D7EBF22B7}"/>
              </a:ext>
            </a:extLst>
          </p:cNvPr>
          <p:cNvPicPr>
            <a:picLocks noChangeAspect="1"/>
          </p:cNvPicPr>
          <p:nvPr/>
        </p:nvPicPr>
        <p:blipFill>
          <a:blip r:embed="rId3"/>
          <a:stretch>
            <a:fillRect/>
          </a:stretch>
        </p:blipFill>
        <p:spPr>
          <a:xfrm>
            <a:off x="2881424" y="2685668"/>
            <a:ext cx="4965404" cy="4141271"/>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E31BE1A-0546-6BC3-54AD-8AB68E3A7308}"/>
                  </a:ext>
                </a:extLst>
              </p14:cNvPr>
              <p14:cNvContentPartPr/>
              <p14:nvPr/>
            </p14:nvContentPartPr>
            <p14:xfrm>
              <a:off x="163800" y="145440"/>
              <a:ext cx="9029160" cy="6716160"/>
            </p14:xfrm>
          </p:contentPart>
        </mc:Choice>
        <mc:Fallback xmlns="">
          <p:pic>
            <p:nvPicPr>
              <p:cNvPr id="2" name="Ink 1">
                <a:extLst>
                  <a:ext uri="{FF2B5EF4-FFF2-40B4-BE49-F238E27FC236}">
                    <a16:creationId xmlns:a16="http://schemas.microsoft.com/office/drawing/2014/main" id="{8E31BE1A-0546-6BC3-54AD-8AB68E3A7308}"/>
                  </a:ext>
                </a:extLst>
              </p:cNvPr>
              <p:cNvPicPr/>
              <p:nvPr/>
            </p:nvPicPr>
            <p:blipFill>
              <a:blip r:embed="rId5"/>
              <a:stretch>
                <a:fillRect/>
              </a:stretch>
            </p:blipFill>
            <p:spPr>
              <a:xfrm>
                <a:off x="154440" y="136080"/>
                <a:ext cx="9047880" cy="6734880"/>
              </a:xfrm>
              <a:prstGeom prst="rect">
                <a:avLst/>
              </a:prstGeom>
            </p:spPr>
          </p:pic>
        </mc:Fallback>
      </mc:AlternateContent>
    </p:spTree>
    <p:extLst>
      <p:ext uri="{BB962C8B-B14F-4D97-AF65-F5344CB8AC3E}">
        <p14:creationId xmlns:p14="http://schemas.microsoft.com/office/powerpoint/2010/main" val="846504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B2C485-B25C-8901-8C1D-A29B63CEA69D}"/>
              </a:ext>
            </a:extLst>
          </p:cNvPr>
          <p:cNvPicPr>
            <a:picLocks noChangeAspect="1"/>
          </p:cNvPicPr>
          <p:nvPr/>
        </p:nvPicPr>
        <p:blipFill>
          <a:blip r:embed="rId2"/>
          <a:stretch>
            <a:fillRect/>
          </a:stretch>
        </p:blipFill>
        <p:spPr>
          <a:xfrm>
            <a:off x="797442" y="-1"/>
            <a:ext cx="7729870" cy="6585227"/>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5FF05D1-A1A8-EE55-9D59-D2932F990567}"/>
                  </a:ext>
                </a:extLst>
              </p14:cNvPr>
              <p14:cNvContentPartPr/>
              <p14:nvPr/>
            </p14:nvContentPartPr>
            <p14:xfrm>
              <a:off x="26280" y="1441440"/>
              <a:ext cx="7879680" cy="4352760"/>
            </p14:xfrm>
          </p:contentPart>
        </mc:Choice>
        <mc:Fallback xmlns="">
          <p:pic>
            <p:nvPicPr>
              <p:cNvPr id="2" name="Ink 1">
                <a:extLst>
                  <a:ext uri="{FF2B5EF4-FFF2-40B4-BE49-F238E27FC236}">
                    <a16:creationId xmlns:a16="http://schemas.microsoft.com/office/drawing/2014/main" id="{B5FF05D1-A1A8-EE55-9D59-D2932F990567}"/>
                  </a:ext>
                </a:extLst>
              </p:cNvPr>
              <p:cNvPicPr/>
              <p:nvPr/>
            </p:nvPicPr>
            <p:blipFill>
              <a:blip r:embed="rId4"/>
              <a:stretch>
                <a:fillRect/>
              </a:stretch>
            </p:blipFill>
            <p:spPr>
              <a:xfrm>
                <a:off x="16920" y="1432080"/>
                <a:ext cx="7898400" cy="4371480"/>
              </a:xfrm>
              <a:prstGeom prst="rect">
                <a:avLst/>
              </a:prstGeom>
            </p:spPr>
          </p:pic>
        </mc:Fallback>
      </mc:AlternateContent>
    </p:spTree>
    <p:extLst>
      <p:ext uri="{BB962C8B-B14F-4D97-AF65-F5344CB8AC3E}">
        <p14:creationId xmlns:p14="http://schemas.microsoft.com/office/powerpoint/2010/main" val="519955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18.1 from </a:t>
            </a:r>
            <a:r>
              <a:rPr lang="en-US" dirty="0" err="1"/>
              <a:t>Lecturebook</a:t>
            </a:r>
            <a:endParaRPr lang="en-US" dirty="0"/>
          </a:p>
        </p:txBody>
      </p:sp>
      <p:pic>
        <p:nvPicPr>
          <p:cNvPr id="3" name="Picture 2">
            <a:extLst>
              <a:ext uri="{FF2B5EF4-FFF2-40B4-BE49-F238E27FC236}">
                <a16:creationId xmlns:a16="http://schemas.microsoft.com/office/drawing/2014/main" id="{1725AD0F-2EFE-4A39-55E7-2943E19BAEBF}"/>
              </a:ext>
            </a:extLst>
          </p:cNvPr>
          <p:cNvPicPr>
            <a:picLocks noChangeAspect="1"/>
          </p:cNvPicPr>
          <p:nvPr/>
        </p:nvPicPr>
        <p:blipFill>
          <a:blip r:embed="rId2"/>
          <a:stretch>
            <a:fillRect/>
          </a:stretch>
        </p:blipFill>
        <p:spPr>
          <a:xfrm>
            <a:off x="834655" y="1175118"/>
            <a:ext cx="7772400" cy="1062813"/>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43A650A-915C-C1F2-DE7B-FF6C9667EB66}"/>
                  </a:ext>
                </a:extLst>
              </p14:cNvPr>
              <p14:cNvContentPartPr/>
              <p14:nvPr/>
            </p14:nvContentPartPr>
            <p14:xfrm>
              <a:off x="685800" y="2070720"/>
              <a:ext cx="7281720" cy="4443840"/>
            </p14:xfrm>
          </p:contentPart>
        </mc:Choice>
        <mc:Fallback xmlns="">
          <p:pic>
            <p:nvPicPr>
              <p:cNvPr id="4" name="Ink 3">
                <a:extLst>
                  <a:ext uri="{FF2B5EF4-FFF2-40B4-BE49-F238E27FC236}">
                    <a16:creationId xmlns:a16="http://schemas.microsoft.com/office/drawing/2014/main" id="{A43A650A-915C-C1F2-DE7B-FF6C9667EB66}"/>
                  </a:ext>
                </a:extLst>
              </p:cNvPr>
              <p:cNvPicPr/>
              <p:nvPr/>
            </p:nvPicPr>
            <p:blipFill>
              <a:blip r:embed="rId4"/>
              <a:stretch>
                <a:fillRect/>
              </a:stretch>
            </p:blipFill>
            <p:spPr>
              <a:xfrm>
                <a:off x="676440" y="2061360"/>
                <a:ext cx="7300440" cy="4462560"/>
              </a:xfrm>
              <a:prstGeom prst="rect">
                <a:avLst/>
              </a:prstGeom>
            </p:spPr>
          </p:pic>
        </mc:Fallback>
      </mc:AlternateContent>
    </p:spTree>
    <p:extLst>
      <p:ext uri="{BB962C8B-B14F-4D97-AF65-F5344CB8AC3E}">
        <p14:creationId xmlns:p14="http://schemas.microsoft.com/office/powerpoint/2010/main" val="2932024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620C1B0-3251-B836-579D-C05CC3218136}"/>
                  </a:ext>
                </a:extLst>
              </p14:cNvPr>
              <p14:cNvContentPartPr/>
              <p14:nvPr/>
            </p14:nvContentPartPr>
            <p14:xfrm>
              <a:off x="631800" y="94680"/>
              <a:ext cx="7591320" cy="4582080"/>
            </p14:xfrm>
          </p:contentPart>
        </mc:Choice>
        <mc:Fallback xmlns="">
          <p:pic>
            <p:nvPicPr>
              <p:cNvPr id="2" name="Ink 1">
                <a:extLst>
                  <a:ext uri="{FF2B5EF4-FFF2-40B4-BE49-F238E27FC236}">
                    <a16:creationId xmlns:a16="http://schemas.microsoft.com/office/drawing/2014/main" id="{0620C1B0-3251-B836-579D-C05CC3218136}"/>
                  </a:ext>
                </a:extLst>
              </p:cNvPr>
              <p:cNvPicPr/>
              <p:nvPr/>
            </p:nvPicPr>
            <p:blipFill>
              <a:blip r:embed="rId3"/>
              <a:stretch>
                <a:fillRect/>
              </a:stretch>
            </p:blipFill>
            <p:spPr>
              <a:xfrm>
                <a:off x="622440" y="85320"/>
                <a:ext cx="7610040" cy="4600800"/>
              </a:xfrm>
              <a:prstGeom prst="rect">
                <a:avLst/>
              </a:prstGeom>
            </p:spPr>
          </p:pic>
        </mc:Fallback>
      </mc:AlternateContent>
    </p:spTree>
    <p:extLst>
      <p:ext uri="{BB962C8B-B14F-4D97-AF65-F5344CB8AC3E}">
        <p14:creationId xmlns:p14="http://schemas.microsoft.com/office/powerpoint/2010/main" val="2932993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12/4/2023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11AD-703B-66FA-DF98-6AD33F6D44FF}"/>
              </a:ext>
            </a:extLst>
          </p:cNvPr>
          <p:cNvSpPr>
            <a:spLocks noGrp="1"/>
          </p:cNvSpPr>
          <p:nvPr>
            <p:ph type="ctrTitle"/>
          </p:nvPr>
        </p:nvSpPr>
        <p:spPr>
          <a:xfrm>
            <a:off x="1128501" y="192481"/>
            <a:ext cx="6925732" cy="569387"/>
          </a:xfrm>
        </p:spPr>
        <p:txBody>
          <a:bodyPr/>
          <a:lstStyle/>
          <a:p>
            <a:r>
              <a:rPr lang="en-US" sz="4000" dirty="0"/>
              <a:t>Announcements</a:t>
            </a:r>
          </a:p>
        </p:txBody>
      </p:sp>
      <p:sp>
        <p:nvSpPr>
          <p:cNvPr id="4" name="Text Placeholder 3">
            <a:extLst>
              <a:ext uri="{FF2B5EF4-FFF2-40B4-BE49-F238E27FC236}">
                <a16:creationId xmlns:a16="http://schemas.microsoft.com/office/drawing/2014/main" id="{F49A42E8-57B7-1DAC-5AEA-FFD00CCDFC43}"/>
              </a:ext>
            </a:extLst>
          </p:cNvPr>
          <p:cNvSpPr>
            <a:spLocks noGrp="1"/>
          </p:cNvSpPr>
          <p:nvPr>
            <p:ph type="body" sz="quarter" idx="14"/>
          </p:nvPr>
        </p:nvSpPr>
        <p:spPr>
          <a:xfrm>
            <a:off x="898451" y="1183741"/>
            <a:ext cx="7347098" cy="3962417"/>
          </a:xfrm>
        </p:spPr>
        <p:txBody>
          <a:bodyPr>
            <a:normAutofit/>
          </a:bodyPr>
          <a:lstStyle/>
          <a:p>
            <a:pPr>
              <a:spcBef>
                <a:spcPts val="1000"/>
              </a:spcBef>
            </a:pPr>
            <a:r>
              <a:rPr lang="en-US" sz="2400" dirty="0"/>
              <a:t>Friday December 1: Elastic buckling</a:t>
            </a:r>
          </a:p>
          <a:p>
            <a:pPr>
              <a:spcBef>
                <a:spcPts val="1000"/>
              </a:spcBef>
            </a:pPr>
            <a:r>
              <a:rPr lang="en-US" sz="2400" dirty="0"/>
              <a:t>Dec 4, 6: Failure theory practice questions</a:t>
            </a:r>
          </a:p>
          <a:p>
            <a:pPr>
              <a:spcBef>
                <a:spcPts val="1000"/>
              </a:spcBef>
            </a:pPr>
            <a:r>
              <a:rPr lang="en-US" sz="2400" dirty="0"/>
              <a:t>Dec 8: Course revision</a:t>
            </a:r>
          </a:p>
          <a:p>
            <a:pPr>
              <a:spcBef>
                <a:spcPts val="1000"/>
              </a:spcBef>
            </a:pPr>
            <a:r>
              <a:rPr lang="en-US" sz="2400" dirty="0"/>
              <a:t>Exam time/date/location: Dec 16, 10:30am - 12:30pm</a:t>
            </a:r>
          </a:p>
          <a:p>
            <a:pPr>
              <a:spcBef>
                <a:spcPts val="1000"/>
              </a:spcBef>
            </a:pPr>
            <a:r>
              <a:rPr lang="en-US" sz="2400" dirty="0"/>
              <a:t>WTH 172</a:t>
            </a:r>
          </a:p>
          <a:p>
            <a:pPr>
              <a:spcBef>
                <a:spcPts val="1000"/>
              </a:spcBef>
            </a:pPr>
            <a:r>
              <a:rPr lang="en-US" sz="2400" dirty="0"/>
              <a:t>Final Exam: </a:t>
            </a:r>
          </a:p>
          <a:p>
            <a:pPr lvl="1"/>
            <a:r>
              <a:rPr lang="en-US" sz="2000" dirty="0"/>
              <a:t>Q1, Q2, Q3 on material covered since Exam 2</a:t>
            </a:r>
          </a:p>
          <a:p>
            <a:pPr lvl="1"/>
            <a:r>
              <a:rPr lang="en-US" sz="2000" dirty="0"/>
              <a:t>Q4 conceptual question is comprehensive</a:t>
            </a:r>
          </a:p>
        </p:txBody>
      </p:sp>
      <p:sp>
        <p:nvSpPr>
          <p:cNvPr id="5" name="Slide Number Placeholder 4">
            <a:extLst>
              <a:ext uri="{FF2B5EF4-FFF2-40B4-BE49-F238E27FC236}">
                <a16:creationId xmlns:a16="http://schemas.microsoft.com/office/drawing/2014/main" id="{4EF6FD4C-3666-8951-8779-1F34EF20D98F}"/>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93595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2" name="Picture 1">
            <a:extLst>
              <a:ext uri="{FF2B5EF4-FFF2-40B4-BE49-F238E27FC236}">
                <a16:creationId xmlns:a16="http://schemas.microsoft.com/office/drawing/2014/main" id="{AFA72E40-950B-7A2E-262B-6269A70F6ADC}"/>
              </a:ext>
            </a:extLst>
          </p:cNvPr>
          <p:cNvPicPr>
            <a:picLocks noChangeAspect="1"/>
          </p:cNvPicPr>
          <p:nvPr/>
        </p:nvPicPr>
        <p:blipFill>
          <a:blip r:embed="rId2"/>
          <a:stretch>
            <a:fillRect/>
          </a:stretch>
        </p:blipFill>
        <p:spPr>
          <a:xfrm>
            <a:off x="1985067" y="-11788"/>
            <a:ext cx="5896879"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AFD9779-33BE-B5C3-295C-C646C0846B64}"/>
                  </a:ext>
                </a:extLst>
              </p14:cNvPr>
              <p14:cNvContentPartPr/>
              <p14:nvPr/>
            </p14:nvContentPartPr>
            <p14:xfrm>
              <a:off x="117000" y="4031640"/>
              <a:ext cx="8618400" cy="2448000"/>
            </p14:xfrm>
          </p:contentPart>
        </mc:Choice>
        <mc:Fallback xmlns="">
          <p:pic>
            <p:nvPicPr>
              <p:cNvPr id="3" name="Ink 2">
                <a:extLst>
                  <a:ext uri="{FF2B5EF4-FFF2-40B4-BE49-F238E27FC236}">
                    <a16:creationId xmlns:a16="http://schemas.microsoft.com/office/drawing/2014/main" id="{7AFD9779-33BE-B5C3-295C-C646C0846B64}"/>
                  </a:ext>
                </a:extLst>
              </p:cNvPr>
              <p:cNvPicPr/>
              <p:nvPr/>
            </p:nvPicPr>
            <p:blipFill>
              <a:blip r:embed="rId4"/>
              <a:stretch>
                <a:fillRect/>
              </a:stretch>
            </p:blipFill>
            <p:spPr>
              <a:xfrm>
                <a:off x="107640" y="4022280"/>
                <a:ext cx="8637120" cy="2466720"/>
              </a:xfrm>
              <a:prstGeom prst="rect">
                <a:avLst/>
              </a:prstGeom>
            </p:spPr>
          </p:pic>
        </mc:Fallback>
      </mc:AlternateContent>
    </p:spTree>
    <p:extLst>
      <p:ext uri="{BB962C8B-B14F-4D97-AF65-F5344CB8AC3E}">
        <p14:creationId xmlns:p14="http://schemas.microsoft.com/office/powerpoint/2010/main" val="29409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15.7 from </a:t>
            </a:r>
            <a:r>
              <a:rPr lang="en-US" dirty="0" err="1"/>
              <a:t>Lecturebook</a:t>
            </a:r>
            <a:endParaRPr lang="en-US" dirty="0"/>
          </a:p>
        </p:txBody>
      </p:sp>
      <p:pic>
        <p:nvPicPr>
          <p:cNvPr id="4" name="Picture 3">
            <a:extLst>
              <a:ext uri="{FF2B5EF4-FFF2-40B4-BE49-F238E27FC236}">
                <a16:creationId xmlns:a16="http://schemas.microsoft.com/office/drawing/2014/main" id="{33788ED4-8D98-E60B-88A4-BBB839E88DF9}"/>
              </a:ext>
            </a:extLst>
          </p:cNvPr>
          <p:cNvPicPr>
            <a:picLocks noChangeAspect="1"/>
          </p:cNvPicPr>
          <p:nvPr/>
        </p:nvPicPr>
        <p:blipFill>
          <a:blip r:embed="rId2"/>
          <a:stretch>
            <a:fillRect/>
          </a:stretch>
        </p:blipFill>
        <p:spPr>
          <a:xfrm>
            <a:off x="781493" y="1051368"/>
            <a:ext cx="8157702" cy="4700846"/>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8DF81E5-9D39-C8E1-F00F-B588C0C4AA6A}"/>
                  </a:ext>
                </a:extLst>
              </p14:cNvPr>
              <p14:cNvContentPartPr/>
              <p14:nvPr/>
            </p14:nvContentPartPr>
            <p14:xfrm>
              <a:off x="1051920" y="1605240"/>
              <a:ext cx="7772760" cy="5151960"/>
            </p14:xfrm>
          </p:contentPart>
        </mc:Choice>
        <mc:Fallback xmlns="">
          <p:pic>
            <p:nvPicPr>
              <p:cNvPr id="3" name="Ink 2">
                <a:extLst>
                  <a:ext uri="{FF2B5EF4-FFF2-40B4-BE49-F238E27FC236}">
                    <a16:creationId xmlns:a16="http://schemas.microsoft.com/office/drawing/2014/main" id="{D8DF81E5-9D39-C8E1-F00F-B588C0C4AA6A}"/>
                  </a:ext>
                </a:extLst>
              </p:cNvPr>
              <p:cNvPicPr/>
              <p:nvPr/>
            </p:nvPicPr>
            <p:blipFill>
              <a:blip r:embed="rId4"/>
              <a:stretch>
                <a:fillRect/>
              </a:stretch>
            </p:blipFill>
            <p:spPr>
              <a:xfrm>
                <a:off x="1042560" y="1595880"/>
                <a:ext cx="7791480" cy="5170680"/>
              </a:xfrm>
              <a:prstGeom prst="rect">
                <a:avLst/>
              </a:prstGeom>
            </p:spPr>
          </p:pic>
        </mc:Fallback>
      </mc:AlternateContent>
    </p:spTree>
    <p:extLst>
      <p:ext uri="{BB962C8B-B14F-4D97-AF65-F5344CB8AC3E}">
        <p14:creationId xmlns:p14="http://schemas.microsoft.com/office/powerpoint/2010/main" val="380826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6A93472-4A56-4E81-DD06-40870864C942}"/>
                  </a:ext>
                </a:extLst>
              </p14:cNvPr>
              <p14:cNvContentPartPr/>
              <p14:nvPr/>
            </p14:nvContentPartPr>
            <p14:xfrm>
              <a:off x="823320" y="160920"/>
              <a:ext cx="8012520" cy="6503760"/>
            </p14:xfrm>
          </p:contentPart>
        </mc:Choice>
        <mc:Fallback xmlns="">
          <p:pic>
            <p:nvPicPr>
              <p:cNvPr id="2" name="Ink 1">
                <a:extLst>
                  <a:ext uri="{FF2B5EF4-FFF2-40B4-BE49-F238E27FC236}">
                    <a16:creationId xmlns:a16="http://schemas.microsoft.com/office/drawing/2014/main" id="{D6A93472-4A56-4E81-DD06-40870864C942}"/>
                  </a:ext>
                </a:extLst>
              </p:cNvPr>
              <p:cNvPicPr/>
              <p:nvPr/>
            </p:nvPicPr>
            <p:blipFill>
              <a:blip r:embed="rId3"/>
              <a:stretch>
                <a:fillRect/>
              </a:stretch>
            </p:blipFill>
            <p:spPr>
              <a:xfrm>
                <a:off x="813960" y="151560"/>
                <a:ext cx="8031240" cy="6522480"/>
              </a:xfrm>
              <a:prstGeom prst="rect">
                <a:avLst/>
              </a:prstGeom>
            </p:spPr>
          </p:pic>
        </mc:Fallback>
      </mc:AlternateContent>
    </p:spTree>
    <p:extLst>
      <p:ext uri="{BB962C8B-B14F-4D97-AF65-F5344CB8AC3E}">
        <p14:creationId xmlns:p14="http://schemas.microsoft.com/office/powerpoint/2010/main" val="21446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Column Buckling</a:t>
            </a:r>
          </a:p>
        </p:txBody>
      </p:sp>
      <p:pic>
        <p:nvPicPr>
          <p:cNvPr id="3" name="Picture 2">
            <a:extLst>
              <a:ext uri="{FF2B5EF4-FFF2-40B4-BE49-F238E27FC236}">
                <a16:creationId xmlns:a16="http://schemas.microsoft.com/office/drawing/2014/main" id="{6E5EA729-0F30-8015-26A6-BD2FAB3240E4}"/>
              </a:ext>
            </a:extLst>
          </p:cNvPr>
          <p:cNvPicPr>
            <a:picLocks noChangeAspect="1"/>
          </p:cNvPicPr>
          <p:nvPr/>
        </p:nvPicPr>
        <p:blipFill>
          <a:blip r:embed="rId2"/>
          <a:stretch>
            <a:fillRect/>
          </a:stretch>
        </p:blipFill>
        <p:spPr>
          <a:xfrm>
            <a:off x="3496883" y="0"/>
            <a:ext cx="5647117"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1A90927-1E07-9345-3E6F-6A2CDC3DEA6F}"/>
                  </a:ext>
                </a:extLst>
              </p14:cNvPr>
              <p14:cNvContentPartPr/>
              <p14:nvPr/>
            </p14:nvContentPartPr>
            <p14:xfrm>
              <a:off x="423360" y="575280"/>
              <a:ext cx="8484120" cy="6286320"/>
            </p14:xfrm>
          </p:contentPart>
        </mc:Choice>
        <mc:Fallback xmlns="">
          <p:pic>
            <p:nvPicPr>
              <p:cNvPr id="4" name="Ink 3">
                <a:extLst>
                  <a:ext uri="{FF2B5EF4-FFF2-40B4-BE49-F238E27FC236}">
                    <a16:creationId xmlns:a16="http://schemas.microsoft.com/office/drawing/2014/main" id="{11A90927-1E07-9345-3E6F-6A2CDC3DEA6F}"/>
                  </a:ext>
                </a:extLst>
              </p:cNvPr>
              <p:cNvPicPr/>
              <p:nvPr/>
            </p:nvPicPr>
            <p:blipFill>
              <a:blip r:embed="rId4"/>
              <a:stretch>
                <a:fillRect/>
              </a:stretch>
            </p:blipFill>
            <p:spPr>
              <a:xfrm>
                <a:off x="414000" y="565920"/>
                <a:ext cx="8502840" cy="6305040"/>
              </a:xfrm>
              <a:prstGeom prst="rect">
                <a:avLst/>
              </a:prstGeom>
            </p:spPr>
          </p:pic>
        </mc:Fallback>
      </mc:AlternateContent>
    </p:spTree>
    <p:extLst>
      <p:ext uri="{BB962C8B-B14F-4D97-AF65-F5344CB8AC3E}">
        <p14:creationId xmlns:p14="http://schemas.microsoft.com/office/powerpoint/2010/main" val="336807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Design of Deformable Bodies</a:t>
            </a:r>
          </a:p>
        </p:txBody>
      </p:sp>
      <p:pic>
        <p:nvPicPr>
          <p:cNvPr id="3" name="Picture 2">
            <a:extLst>
              <a:ext uri="{FF2B5EF4-FFF2-40B4-BE49-F238E27FC236}">
                <a16:creationId xmlns:a16="http://schemas.microsoft.com/office/drawing/2014/main" id="{01830D46-3767-E0CD-D988-59ABCFC64F6E}"/>
              </a:ext>
            </a:extLst>
          </p:cNvPr>
          <p:cNvPicPr>
            <a:picLocks noChangeAspect="1"/>
          </p:cNvPicPr>
          <p:nvPr/>
        </p:nvPicPr>
        <p:blipFill>
          <a:blip r:embed="rId2"/>
          <a:stretch>
            <a:fillRect/>
          </a:stretch>
        </p:blipFill>
        <p:spPr>
          <a:xfrm>
            <a:off x="685800" y="954756"/>
            <a:ext cx="8203190" cy="522275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E698968-F30D-FC3E-CFD1-06E424772ADF}"/>
                  </a:ext>
                </a:extLst>
              </p14:cNvPr>
              <p14:cNvContentPartPr/>
              <p14:nvPr/>
            </p14:nvContentPartPr>
            <p14:xfrm>
              <a:off x="46440" y="1455840"/>
              <a:ext cx="8853480" cy="5354640"/>
            </p14:xfrm>
          </p:contentPart>
        </mc:Choice>
        <mc:Fallback xmlns="">
          <p:pic>
            <p:nvPicPr>
              <p:cNvPr id="4" name="Ink 3">
                <a:extLst>
                  <a:ext uri="{FF2B5EF4-FFF2-40B4-BE49-F238E27FC236}">
                    <a16:creationId xmlns:a16="http://schemas.microsoft.com/office/drawing/2014/main" id="{FE698968-F30D-FC3E-CFD1-06E424772ADF}"/>
                  </a:ext>
                </a:extLst>
              </p:cNvPr>
              <p:cNvPicPr/>
              <p:nvPr/>
            </p:nvPicPr>
            <p:blipFill>
              <a:blip r:embed="rId4"/>
              <a:stretch>
                <a:fillRect/>
              </a:stretch>
            </p:blipFill>
            <p:spPr>
              <a:xfrm>
                <a:off x="37080" y="1446480"/>
                <a:ext cx="8872200" cy="5373360"/>
              </a:xfrm>
              <a:prstGeom prst="rect">
                <a:avLst/>
              </a:prstGeom>
            </p:spPr>
          </p:pic>
        </mc:Fallback>
      </mc:AlternateContent>
    </p:spTree>
    <p:extLst>
      <p:ext uri="{BB962C8B-B14F-4D97-AF65-F5344CB8AC3E}">
        <p14:creationId xmlns:p14="http://schemas.microsoft.com/office/powerpoint/2010/main" val="603218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7DFC53-21F2-A73E-2F1D-ECC4CD6AFC6E}"/>
              </a:ext>
            </a:extLst>
          </p:cNvPr>
          <p:cNvPicPr>
            <a:picLocks noChangeAspect="1"/>
          </p:cNvPicPr>
          <p:nvPr/>
        </p:nvPicPr>
        <p:blipFill>
          <a:blip r:embed="rId2"/>
          <a:stretch>
            <a:fillRect/>
          </a:stretch>
        </p:blipFill>
        <p:spPr>
          <a:xfrm>
            <a:off x="1897616" y="0"/>
            <a:ext cx="721178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D966C22-1247-E31A-CA8D-47D264D9DE0E}"/>
                  </a:ext>
                </a:extLst>
              </p14:cNvPr>
              <p14:cNvContentPartPr/>
              <p14:nvPr/>
            </p14:nvContentPartPr>
            <p14:xfrm>
              <a:off x="143640" y="1230480"/>
              <a:ext cx="5533200" cy="5592960"/>
            </p14:xfrm>
          </p:contentPart>
        </mc:Choice>
        <mc:Fallback xmlns="">
          <p:pic>
            <p:nvPicPr>
              <p:cNvPr id="2" name="Ink 1">
                <a:extLst>
                  <a:ext uri="{FF2B5EF4-FFF2-40B4-BE49-F238E27FC236}">
                    <a16:creationId xmlns:a16="http://schemas.microsoft.com/office/drawing/2014/main" id="{DD966C22-1247-E31A-CA8D-47D264D9DE0E}"/>
                  </a:ext>
                </a:extLst>
              </p:cNvPr>
              <p:cNvPicPr/>
              <p:nvPr/>
            </p:nvPicPr>
            <p:blipFill>
              <a:blip r:embed="rId4"/>
              <a:stretch>
                <a:fillRect/>
              </a:stretch>
            </p:blipFill>
            <p:spPr>
              <a:xfrm>
                <a:off x="134280" y="1221120"/>
                <a:ext cx="5551920" cy="5611680"/>
              </a:xfrm>
              <a:prstGeom prst="rect">
                <a:avLst/>
              </a:prstGeom>
            </p:spPr>
          </p:pic>
        </mc:Fallback>
      </mc:AlternateContent>
    </p:spTree>
    <p:extLst>
      <p:ext uri="{BB962C8B-B14F-4D97-AF65-F5344CB8AC3E}">
        <p14:creationId xmlns:p14="http://schemas.microsoft.com/office/powerpoint/2010/main" val="327785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6FFDE4-B5B0-FA55-9363-C729BE3B50E9}"/>
              </a:ext>
            </a:extLst>
          </p:cNvPr>
          <p:cNvPicPr>
            <a:picLocks noChangeAspect="1"/>
          </p:cNvPicPr>
          <p:nvPr/>
        </p:nvPicPr>
        <p:blipFill>
          <a:blip r:embed="rId2"/>
          <a:stretch>
            <a:fillRect/>
          </a:stretch>
        </p:blipFill>
        <p:spPr>
          <a:xfrm>
            <a:off x="1853905" y="187472"/>
            <a:ext cx="6770578" cy="2962128"/>
          </a:xfrm>
          <a:prstGeom prst="rect">
            <a:avLst/>
          </a:prstGeom>
        </p:spPr>
      </p:pic>
      <p:pic>
        <p:nvPicPr>
          <p:cNvPr id="3" name="Picture 2">
            <a:extLst>
              <a:ext uri="{FF2B5EF4-FFF2-40B4-BE49-F238E27FC236}">
                <a16:creationId xmlns:a16="http://schemas.microsoft.com/office/drawing/2014/main" id="{57017751-8E6B-C02E-36F8-9104D4EF5B6B}"/>
              </a:ext>
            </a:extLst>
          </p:cNvPr>
          <p:cNvPicPr>
            <a:picLocks noChangeAspect="1"/>
          </p:cNvPicPr>
          <p:nvPr/>
        </p:nvPicPr>
        <p:blipFill>
          <a:blip r:embed="rId3"/>
          <a:stretch>
            <a:fillRect/>
          </a:stretch>
        </p:blipFill>
        <p:spPr>
          <a:xfrm>
            <a:off x="2197987" y="3149600"/>
            <a:ext cx="6273800" cy="37084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4390171-AFF2-13F1-2A6E-A742B27E9868}"/>
                  </a:ext>
                </a:extLst>
              </p14:cNvPr>
              <p14:cNvContentPartPr/>
              <p14:nvPr/>
            </p14:nvContentPartPr>
            <p14:xfrm>
              <a:off x="2586600" y="2057760"/>
              <a:ext cx="1444680" cy="2286720"/>
            </p14:xfrm>
          </p:contentPart>
        </mc:Choice>
        <mc:Fallback xmlns="">
          <p:pic>
            <p:nvPicPr>
              <p:cNvPr id="4" name="Ink 3">
                <a:extLst>
                  <a:ext uri="{FF2B5EF4-FFF2-40B4-BE49-F238E27FC236}">
                    <a16:creationId xmlns:a16="http://schemas.microsoft.com/office/drawing/2014/main" id="{14390171-AFF2-13F1-2A6E-A742B27E9868}"/>
                  </a:ext>
                </a:extLst>
              </p:cNvPr>
              <p:cNvPicPr/>
              <p:nvPr/>
            </p:nvPicPr>
            <p:blipFill>
              <a:blip r:embed="rId5"/>
              <a:stretch>
                <a:fillRect/>
              </a:stretch>
            </p:blipFill>
            <p:spPr>
              <a:xfrm>
                <a:off x="2577240" y="2048400"/>
                <a:ext cx="1463400" cy="2305440"/>
              </a:xfrm>
              <a:prstGeom prst="rect">
                <a:avLst/>
              </a:prstGeom>
            </p:spPr>
          </p:pic>
        </mc:Fallback>
      </mc:AlternateContent>
    </p:spTree>
    <p:extLst>
      <p:ext uri="{BB962C8B-B14F-4D97-AF65-F5344CB8AC3E}">
        <p14:creationId xmlns:p14="http://schemas.microsoft.com/office/powerpoint/2010/main" val="2526814320"/>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27078</TotalTime>
  <Words>125</Words>
  <Application>Microsoft Office PowerPoint</Application>
  <PresentationFormat>On-screen Show (4:3)</PresentationFormat>
  <Paragraphs>31</Paragraphs>
  <Slides>19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United Sans Cd Md</vt:lpstr>
      <vt:lpstr>Acumin Pro ExtraCondensed</vt:lpstr>
      <vt:lpstr>United Sans Reg Medium</vt:lpstr>
      <vt:lpstr>Calibri</vt:lpstr>
      <vt:lpstr>Acumin Pro</vt:lpstr>
      <vt:lpstr>Arial</vt:lpstr>
      <vt:lpstr>Acumin Pro SemiCondensed</vt:lpstr>
      <vt:lpstr>Acumin Pro Medium</vt:lpstr>
      <vt:lpstr>Wingdings</vt:lpstr>
      <vt:lpstr>Acumin Pro Semibold</vt:lpstr>
      <vt:lpstr>Acumin Pro ExtraCondensed Smbd</vt:lpstr>
      <vt:lpstr>Purdue2</vt:lpstr>
      <vt:lpstr>MECHANICS OF MATERIALS</vt:lpstr>
      <vt:lpstr>Announcements</vt:lpstr>
      <vt:lpstr>PowerPoint Presentation</vt:lpstr>
      <vt:lpstr>Example 15.7 from Lecturebook</vt:lpstr>
      <vt:lpstr>PowerPoint Presentation</vt:lpstr>
      <vt:lpstr>Column Buckling</vt:lpstr>
      <vt:lpstr>Design of Deformable Bodies</vt:lpstr>
      <vt:lpstr>PowerPoint Presentation</vt:lpstr>
      <vt:lpstr>PowerPoint Presentation</vt:lpstr>
      <vt:lpstr>PowerPoint Presentation</vt:lpstr>
      <vt:lpstr>PowerPoint Presentation</vt:lpstr>
      <vt:lpstr>Euler Buckling Theory: Critical Load for Buckling</vt:lpstr>
      <vt:lpstr>PowerPoint Presentation</vt:lpstr>
      <vt:lpstr>PowerPoint Presentation</vt:lpstr>
      <vt:lpstr>PowerPoint Presentation</vt:lpstr>
      <vt:lpstr>PowerPoint Presentation</vt:lpstr>
      <vt:lpstr>Example 18.1 from Lecturebook</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80</cp:revision>
  <dcterms:created xsi:type="dcterms:W3CDTF">2023-01-09T07:57:13Z</dcterms:created>
  <dcterms:modified xsi:type="dcterms:W3CDTF">2023-12-04T12:23:19Z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