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17"/>
  </p:notesMasterIdLst>
  <p:sldIdLst>
    <p:sldId id="257" r:id="rId2"/>
    <p:sldId id="494" r:id="rId3"/>
    <p:sldId id="504" r:id="rId4"/>
    <p:sldId id="509" r:id="rId5"/>
    <p:sldId id="505" r:id="rId6"/>
    <p:sldId id="506" r:id="rId7"/>
    <p:sldId id="507" r:id="rId8"/>
    <p:sldId id="508" r:id="rId9"/>
    <p:sldId id="503" r:id="rId10"/>
    <p:sldId id="495" r:id="rId11"/>
    <p:sldId id="496" r:id="rId12"/>
    <p:sldId id="500" r:id="rId13"/>
    <p:sldId id="501" r:id="rId14"/>
    <p:sldId id="502" r:id="rId15"/>
    <p:sldId id="262" r:id="rId16"/>
  </p:sldIdLst>
  <p:sldSz cx="9144000" cy="6858000" type="screen4x3"/>
  <p:notesSz cx="6858000" cy="9144000"/>
  <p:embeddedFontLst>
    <p:embeddedFont>
      <p:font typeface="Acumin Pro" panose="020B0604020202020204" charset="0"/>
      <p:regular r:id="rId18"/>
      <p:bold r:id="rId19"/>
      <p:italic r:id="rId20"/>
      <p:boldItalic r:id="rId21"/>
    </p:embeddedFont>
    <p:embeddedFont>
      <p:font typeface="Acumin Pro ExtraCondensed" panose="020B0604020202020204" charset="0"/>
      <p:regular r:id="rId22"/>
      <p:bold r:id="rId23"/>
      <p:italic r:id="rId24"/>
      <p:boldItalic r:id="rId25"/>
    </p:embeddedFont>
    <p:embeddedFont>
      <p:font typeface="Acumin Pro ExtraCondensed Smbd" panose="020B0604020202020204" charset="0"/>
      <p:regular r:id="rId26"/>
      <p:bold r:id="rId27"/>
      <p:italic r:id="rId28"/>
      <p:boldItalic r:id="rId29"/>
    </p:embeddedFont>
    <p:embeddedFont>
      <p:font typeface="Acumin Pro Medium" panose="020B0604020202020204" charset="0"/>
      <p:regular r:id="rId30"/>
      <p:italic r:id="rId31"/>
    </p:embeddedFont>
    <p:embeddedFont>
      <p:font typeface="Acumin Pro Semibold" panose="020B0604020202020204" charset="0"/>
      <p:regular r:id="rId32"/>
      <p:bold r:id="rId33"/>
      <p:italic r:id="rId34"/>
      <p:boldItalic r:id="rId35"/>
    </p:embeddedFont>
    <p:embeddedFont>
      <p:font typeface="Acumin Pro SemiCondensed" panose="020B060402020202020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United Sans Cd Md" charset="0"/>
      <p:regular r:id="rId44"/>
    </p:embeddedFont>
    <p:embeddedFont>
      <p:font typeface="United Sans Reg Medium" panose="020B0604020202020204" charset="0"/>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F575A7-F4A9-4761-A4C4-6CF9997286A9}" v="2" dt="2023-11-27T13:19:34.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5734" autoAdjust="0"/>
    <p:restoredTop sz="86401"/>
  </p:normalViewPr>
  <p:slideViewPr>
    <p:cSldViewPr snapToGrid="0" snapToObjects="1">
      <p:cViewPr varScale="1">
        <p:scale>
          <a:sx n="103" d="100"/>
          <a:sy n="103" d="100"/>
        </p:scale>
        <p:origin x="855"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117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2.fntdata"/><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font" Target="fonts/font2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presProps" Target="presProps.xml"/><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bhra Bansal" userId="8a733231fab1e3e4" providerId="LiveId" clId="{5CF575A7-F4A9-4761-A4C4-6CF9997286A9}"/>
    <pc:docChg chg="custSel addSld delSld modSld">
      <pc:chgData name="Shubhra Bansal" userId="8a733231fab1e3e4" providerId="LiveId" clId="{5CF575A7-F4A9-4761-A4C4-6CF9997286A9}" dt="2023-11-29T12:25:53.814" v="12" actId="47"/>
      <pc:docMkLst>
        <pc:docMk/>
      </pc:docMkLst>
      <pc:sldChg chg="addSp">
        <pc:chgData name="Shubhra Bansal" userId="8a733231fab1e3e4" providerId="LiveId" clId="{5CF575A7-F4A9-4761-A4C4-6CF9997286A9}" dt="2023-11-27T12:36:24.083" v="0"/>
        <pc:sldMkLst>
          <pc:docMk/>
          <pc:sldMk cId="198113133" sldId="257"/>
        </pc:sldMkLst>
        <pc:inkChg chg="add">
          <ac:chgData name="Shubhra Bansal" userId="8a733231fab1e3e4" providerId="LiveId" clId="{5CF575A7-F4A9-4761-A4C4-6CF9997286A9}" dt="2023-11-27T12:36:24.083" v="0"/>
          <ac:inkMkLst>
            <pc:docMk/>
            <pc:sldMk cId="198113133" sldId="257"/>
            <ac:inkMk id="6" creationId="{A4E0B1F8-9F0D-56CF-2D69-06FD85F58CD2}"/>
          </ac:inkMkLst>
        </pc:inkChg>
      </pc:sldChg>
      <pc:sldChg chg="del">
        <pc:chgData name="Shubhra Bansal" userId="8a733231fab1e3e4" providerId="LiveId" clId="{5CF575A7-F4A9-4761-A4C4-6CF9997286A9}" dt="2023-11-29T12:25:50.948" v="7" actId="47"/>
        <pc:sldMkLst>
          <pc:docMk/>
          <pc:sldMk cId="920106279" sldId="478"/>
        </pc:sldMkLst>
      </pc:sldChg>
      <pc:sldChg chg="del">
        <pc:chgData name="Shubhra Bansal" userId="8a733231fab1e3e4" providerId="LiveId" clId="{5CF575A7-F4A9-4761-A4C4-6CF9997286A9}" dt="2023-11-29T12:25:50.480" v="6" actId="47"/>
        <pc:sldMkLst>
          <pc:docMk/>
          <pc:sldMk cId="4103827442" sldId="482"/>
        </pc:sldMkLst>
      </pc:sldChg>
      <pc:sldChg chg="del">
        <pc:chgData name="Shubhra Bansal" userId="8a733231fab1e3e4" providerId="LiveId" clId="{5CF575A7-F4A9-4761-A4C4-6CF9997286A9}" dt="2023-11-29T12:25:52.492" v="10" actId="47"/>
        <pc:sldMkLst>
          <pc:docMk/>
          <pc:sldMk cId="2800967753" sldId="491"/>
        </pc:sldMkLst>
      </pc:sldChg>
      <pc:sldChg chg="del">
        <pc:chgData name="Shubhra Bansal" userId="8a733231fab1e3e4" providerId="LiveId" clId="{5CF575A7-F4A9-4761-A4C4-6CF9997286A9}" dt="2023-11-29T12:25:53.106" v="11" actId="47"/>
        <pc:sldMkLst>
          <pc:docMk/>
          <pc:sldMk cId="3813135183" sldId="492"/>
        </pc:sldMkLst>
      </pc:sldChg>
      <pc:sldChg chg="del">
        <pc:chgData name="Shubhra Bansal" userId="8a733231fab1e3e4" providerId="LiveId" clId="{5CF575A7-F4A9-4761-A4C4-6CF9997286A9}" dt="2023-11-29T12:25:53.814" v="12" actId="47"/>
        <pc:sldMkLst>
          <pc:docMk/>
          <pc:sldMk cId="980312592" sldId="493"/>
        </pc:sldMkLst>
      </pc:sldChg>
      <pc:sldChg chg="addSp">
        <pc:chgData name="Shubhra Bansal" userId="8a733231fab1e3e4" providerId="LiveId" clId="{5CF575A7-F4A9-4761-A4C4-6CF9997286A9}" dt="2023-11-27T13:19:34.929" v="4"/>
        <pc:sldMkLst>
          <pc:docMk/>
          <pc:sldMk cId="1299463602" sldId="494"/>
        </pc:sldMkLst>
        <pc:inkChg chg="add">
          <ac:chgData name="Shubhra Bansal" userId="8a733231fab1e3e4" providerId="LiveId" clId="{5CF575A7-F4A9-4761-A4C4-6CF9997286A9}" dt="2023-11-27T12:36:24.083" v="0"/>
          <ac:inkMkLst>
            <pc:docMk/>
            <pc:sldMk cId="1299463602" sldId="494"/>
            <ac:inkMk id="3" creationId="{2FF9170A-8797-B341-5DB5-081AF99402C8}"/>
          </ac:inkMkLst>
        </pc:inkChg>
        <pc:inkChg chg="add">
          <ac:chgData name="Shubhra Bansal" userId="8a733231fab1e3e4" providerId="LiveId" clId="{5CF575A7-F4A9-4761-A4C4-6CF9997286A9}" dt="2023-11-27T13:19:34.929" v="4"/>
          <ac:inkMkLst>
            <pc:docMk/>
            <pc:sldMk cId="1299463602" sldId="494"/>
            <ac:inkMk id="4" creationId="{EC720407-DD0B-B81C-8CB2-DBFB78EBFCAD}"/>
          </ac:inkMkLst>
        </pc:inkChg>
      </pc:sldChg>
      <pc:sldChg chg="addSp">
        <pc:chgData name="Shubhra Bansal" userId="8a733231fab1e3e4" providerId="LiveId" clId="{5CF575A7-F4A9-4761-A4C4-6CF9997286A9}" dt="2023-11-27T13:19:34.929" v="4"/>
        <pc:sldMkLst>
          <pc:docMk/>
          <pc:sldMk cId="1323902561" sldId="495"/>
        </pc:sldMkLst>
        <pc:inkChg chg="add">
          <ac:chgData name="Shubhra Bansal" userId="8a733231fab1e3e4" providerId="LiveId" clId="{5CF575A7-F4A9-4761-A4C4-6CF9997286A9}" dt="2023-11-27T13:19:34.929" v="4"/>
          <ac:inkMkLst>
            <pc:docMk/>
            <pc:sldMk cId="1323902561" sldId="495"/>
            <ac:inkMk id="2" creationId="{14F08145-FB56-5B25-736E-D59C4ACBA207}"/>
          </ac:inkMkLst>
        </pc:inkChg>
      </pc:sldChg>
      <pc:sldChg chg="addSp">
        <pc:chgData name="Shubhra Bansal" userId="8a733231fab1e3e4" providerId="LiveId" clId="{5CF575A7-F4A9-4761-A4C4-6CF9997286A9}" dt="2023-11-27T13:19:34.929" v="4"/>
        <pc:sldMkLst>
          <pc:docMk/>
          <pc:sldMk cId="1922615249" sldId="496"/>
        </pc:sldMkLst>
        <pc:inkChg chg="add">
          <ac:chgData name="Shubhra Bansal" userId="8a733231fab1e3e4" providerId="LiveId" clId="{5CF575A7-F4A9-4761-A4C4-6CF9997286A9}" dt="2023-11-27T13:19:34.929" v="4"/>
          <ac:inkMkLst>
            <pc:docMk/>
            <pc:sldMk cId="1922615249" sldId="496"/>
            <ac:inkMk id="2" creationId="{EF09171E-6FF2-0F30-D964-D4F0EAF004F5}"/>
          </ac:inkMkLst>
        </pc:inkChg>
      </pc:sldChg>
      <pc:sldChg chg="del">
        <pc:chgData name="Shubhra Bansal" userId="8a733231fab1e3e4" providerId="LiveId" clId="{5CF575A7-F4A9-4761-A4C4-6CF9997286A9}" dt="2023-11-29T12:25:51.465" v="8" actId="47"/>
        <pc:sldMkLst>
          <pc:docMk/>
          <pc:sldMk cId="3734349017" sldId="497"/>
        </pc:sldMkLst>
      </pc:sldChg>
      <pc:sldChg chg="del">
        <pc:chgData name="Shubhra Bansal" userId="8a733231fab1e3e4" providerId="LiveId" clId="{5CF575A7-F4A9-4761-A4C4-6CF9997286A9}" dt="2023-11-29T12:25:51.941" v="9" actId="47"/>
        <pc:sldMkLst>
          <pc:docMk/>
          <pc:sldMk cId="1595101825" sldId="498"/>
        </pc:sldMkLst>
      </pc:sldChg>
      <pc:sldChg chg="del">
        <pc:chgData name="Shubhra Bansal" userId="8a733231fab1e3e4" providerId="LiveId" clId="{5CF575A7-F4A9-4761-A4C4-6CF9997286A9}" dt="2023-11-29T12:25:47.164" v="5" actId="47"/>
        <pc:sldMkLst>
          <pc:docMk/>
          <pc:sldMk cId="3124797966" sldId="499"/>
        </pc:sldMkLst>
      </pc:sldChg>
      <pc:sldChg chg="addSp">
        <pc:chgData name="Shubhra Bansal" userId="8a733231fab1e3e4" providerId="LiveId" clId="{5CF575A7-F4A9-4761-A4C4-6CF9997286A9}" dt="2023-11-27T13:19:34.929" v="4"/>
        <pc:sldMkLst>
          <pc:docMk/>
          <pc:sldMk cId="3808269896" sldId="500"/>
        </pc:sldMkLst>
        <pc:inkChg chg="add">
          <ac:chgData name="Shubhra Bansal" userId="8a733231fab1e3e4" providerId="LiveId" clId="{5CF575A7-F4A9-4761-A4C4-6CF9997286A9}" dt="2023-11-27T13:19:34.929" v="4"/>
          <ac:inkMkLst>
            <pc:docMk/>
            <pc:sldMk cId="3808269896" sldId="500"/>
            <ac:inkMk id="4" creationId="{BF038ED8-29E2-AAEB-A18A-E857305D55E6}"/>
          </ac:inkMkLst>
        </pc:inkChg>
      </pc:sldChg>
      <pc:sldChg chg="addSp">
        <pc:chgData name="Shubhra Bansal" userId="8a733231fab1e3e4" providerId="LiveId" clId="{5CF575A7-F4A9-4761-A4C4-6CF9997286A9}" dt="2023-11-27T13:19:34.929" v="4"/>
        <pc:sldMkLst>
          <pc:docMk/>
          <pc:sldMk cId="21446039" sldId="501"/>
        </pc:sldMkLst>
        <pc:inkChg chg="add">
          <ac:chgData name="Shubhra Bansal" userId="8a733231fab1e3e4" providerId="LiveId" clId="{5CF575A7-F4A9-4761-A4C4-6CF9997286A9}" dt="2023-11-27T13:19:34.929" v="4"/>
          <ac:inkMkLst>
            <pc:docMk/>
            <pc:sldMk cId="21446039" sldId="501"/>
            <ac:inkMk id="2" creationId="{D5AC544D-C90F-4B33-08B2-537EC32818C9}"/>
          </ac:inkMkLst>
        </pc:inkChg>
      </pc:sldChg>
      <pc:sldChg chg="addSp">
        <pc:chgData name="Shubhra Bansal" userId="8a733231fab1e3e4" providerId="LiveId" clId="{5CF575A7-F4A9-4761-A4C4-6CF9997286A9}" dt="2023-11-27T13:19:34.929" v="4"/>
        <pc:sldMkLst>
          <pc:docMk/>
          <pc:sldMk cId="1834928997" sldId="502"/>
        </pc:sldMkLst>
        <pc:inkChg chg="add">
          <ac:chgData name="Shubhra Bansal" userId="8a733231fab1e3e4" providerId="LiveId" clId="{5CF575A7-F4A9-4761-A4C4-6CF9997286A9}" dt="2023-11-27T13:19:34.929" v="4"/>
          <ac:inkMkLst>
            <pc:docMk/>
            <pc:sldMk cId="1834928997" sldId="502"/>
            <ac:inkMk id="2" creationId="{B49AFF22-00EE-90E4-4887-655546BF4FD4}"/>
          </ac:inkMkLst>
        </pc:inkChg>
      </pc:sldChg>
      <pc:sldChg chg="addSp">
        <pc:chgData name="Shubhra Bansal" userId="8a733231fab1e3e4" providerId="LiveId" clId="{5CF575A7-F4A9-4761-A4C4-6CF9997286A9}" dt="2023-11-27T13:19:34.929" v="4"/>
        <pc:sldMkLst>
          <pc:docMk/>
          <pc:sldMk cId="4243709115" sldId="503"/>
        </pc:sldMkLst>
        <pc:inkChg chg="add">
          <ac:chgData name="Shubhra Bansal" userId="8a733231fab1e3e4" providerId="LiveId" clId="{5CF575A7-F4A9-4761-A4C4-6CF9997286A9}" dt="2023-11-27T13:19:34.929" v="4"/>
          <ac:inkMkLst>
            <pc:docMk/>
            <pc:sldMk cId="4243709115" sldId="503"/>
            <ac:inkMk id="3" creationId="{CFFE72BF-586D-D833-F32A-A266BB1BAF03}"/>
          </ac:inkMkLst>
        </pc:inkChg>
      </pc:sldChg>
      <pc:sldChg chg="addSp">
        <pc:chgData name="Shubhra Bansal" userId="8a733231fab1e3e4" providerId="LiveId" clId="{5CF575A7-F4A9-4761-A4C4-6CF9997286A9}" dt="2023-11-27T12:36:24.083" v="0"/>
        <pc:sldMkLst>
          <pc:docMk/>
          <pc:sldMk cId="1884476577" sldId="504"/>
        </pc:sldMkLst>
        <pc:inkChg chg="add">
          <ac:chgData name="Shubhra Bansal" userId="8a733231fab1e3e4" providerId="LiveId" clId="{5CF575A7-F4A9-4761-A4C4-6CF9997286A9}" dt="2023-11-27T12:36:24.083" v="0"/>
          <ac:inkMkLst>
            <pc:docMk/>
            <pc:sldMk cId="1884476577" sldId="504"/>
            <ac:inkMk id="5" creationId="{0E3C5597-3DFD-12F6-383A-5DF44683AC00}"/>
          </ac:inkMkLst>
        </pc:inkChg>
      </pc:sldChg>
      <pc:sldChg chg="addSp">
        <pc:chgData name="Shubhra Bansal" userId="8a733231fab1e3e4" providerId="LiveId" clId="{5CF575A7-F4A9-4761-A4C4-6CF9997286A9}" dt="2023-11-27T13:19:34.929" v="4"/>
        <pc:sldMkLst>
          <pc:docMk/>
          <pc:sldMk cId="2699852253" sldId="505"/>
        </pc:sldMkLst>
        <pc:inkChg chg="add">
          <ac:chgData name="Shubhra Bansal" userId="8a733231fab1e3e4" providerId="LiveId" clId="{5CF575A7-F4A9-4761-A4C4-6CF9997286A9}" dt="2023-11-27T13:19:34.929" v="4"/>
          <ac:inkMkLst>
            <pc:docMk/>
            <pc:sldMk cId="2699852253" sldId="505"/>
            <ac:inkMk id="3" creationId="{E4D14215-E785-F6C1-4021-37AC922304CA}"/>
          </ac:inkMkLst>
        </pc:inkChg>
      </pc:sldChg>
      <pc:sldChg chg="addSp">
        <pc:chgData name="Shubhra Bansal" userId="8a733231fab1e3e4" providerId="LiveId" clId="{5CF575A7-F4A9-4761-A4C4-6CF9997286A9}" dt="2023-11-27T13:19:34.929" v="4"/>
        <pc:sldMkLst>
          <pc:docMk/>
          <pc:sldMk cId="1179689233" sldId="506"/>
        </pc:sldMkLst>
        <pc:inkChg chg="add">
          <ac:chgData name="Shubhra Bansal" userId="8a733231fab1e3e4" providerId="LiveId" clId="{5CF575A7-F4A9-4761-A4C4-6CF9997286A9}" dt="2023-11-27T13:19:34.929" v="4"/>
          <ac:inkMkLst>
            <pc:docMk/>
            <pc:sldMk cId="1179689233" sldId="506"/>
            <ac:inkMk id="5" creationId="{6E1E6FD7-5FEE-F239-0E68-A60479794669}"/>
          </ac:inkMkLst>
        </pc:inkChg>
      </pc:sldChg>
      <pc:sldChg chg="addSp">
        <pc:chgData name="Shubhra Bansal" userId="8a733231fab1e3e4" providerId="LiveId" clId="{5CF575A7-F4A9-4761-A4C4-6CF9997286A9}" dt="2023-11-27T13:19:34.929" v="4"/>
        <pc:sldMkLst>
          <pc:docMk/>
          <pc:sldMk cId="4065574104" sldId="507"/>
        </pc:sldMkLst>
        <pc:inkChg chg="add">
          <ac:chgData name="Shubhra Bansal" userId="8a733231fab1e3e4" providerId="LiveId" clId="{5CF575A7-F4A9-4761-A4C4-6CF9997286A9}" dt="2023-11-27T13:19:34.929" v="4"/>
          <ac:inkMkLst>
            <pc:docMk/>
            <pc:sldMk cId="4065574104" sldId="507"/>
            <ac:inkMk id="3" creationId="{69C60689-6539-EC2E-92F9-AAA7D6E159D8}"/>
          </ac:inkMkLst>
        </pc:inkChg>
      </pc:sldChg>
      <pc:sldChg chg="addSp">
        <pc:chgData name="Shubhra Bansal" userId="8a733231fab1e3e4" providerId="LiveId" clId="{5CF575A7-F4A9-4761-A4C4-6CF9997286A9}" dt="2023-11-27T13:19:34.929" v="4"/>
        <pc:sldMkLst>
          <pc:docMk/>
          <pc:sldMk cId="1607641282" sldId="508"/>
        </pc:sldMkLst>
        <pc:inkChg chg="add">
          <ac:chgData name="Shubhra Bansal" userId="8a733231fab1e3e4" providerId="LiveId" clId="{5CF575A7-F4A9-4761-A4C4-6CF9997286A9}" dt="2023-11-27T13:19:34.929" v="4"/>
          <ac:inkMkLst>
            <pc:docMk/>
            <pc:sldMk cId="1607641282" sldId="508"/>
            <ac:inkMk id="2" creationId="{E95C50DE-4B4D-4D5D-B54D-2F5939C7F7B7}"/>
          </ac:inkMkLst>
        </pc:inkChg>
      </pc:sldChg>
      <pc:sldChg chg="addSp delSp new mod">
        <pc:chgData name="Shubhra Bansal" userId="8a733231fab1e3e4" providerId="LiveId" clId="{5CF575A7-F4A9-4761-A4C4-6CF9997286A9}" dt="2023-11-27T13:19:34.929" v="4"/>
        <pc:sldMkLst>
          <pc:docMk/>
          <pc:sldMk cId="452636521" sldId="509"/>
        </pc:sldMkLst>
        <pc:spChg chg="del">
          <ac:chgData name="Shubhra Bansal" userId="8a733231fab1e3e4" providerId="LiveId" clId="{5CF575A7-F4A9-4761-A4C4-6CF9997286A9}" dt="2023-11-27T12:36:37.101" v="3" actId="478"/>
          <ac:spMkLst>
            <pc:docMk/>
            <pc:sldMk cId="452636521" sldId="509"/>
            <ac:spMk id="2" creationId="{6A0C4023-9390-711D-2542-75CED430BE16}"/>
          </ac:spMkLst>
        </pc:spChg>
        <pc:spChg chg="del">
          <ac:chgData name="Shubhra Bansal" userId="8a733231fab1e3e4" providerId="LiveId" clId="{5CF575A7-F4A9-4761-A4C4-6CF9997286A9}" dt="2023-11-27T12:36:35.698" v="2" actId="478"/>
          <ac:spMkLst>
            <pc:docMk/>
            <pc:sldMk cId="452636521" sldId="509"/>
            <ac:spMk id="3" creationId="{8A76457C-A7AB-54B5-8788-713832112F32}"/>
          </ac:spMkLst>
        </pc:spChg>
        <pc:inkChg chg="add">
          <ac:chgData name="Shubhra Bansal" userId="8a733231fab1e3e4" providerId="LiveId" clId="{5CF575A7-F4A9-4761-A4C4-6CF9997286A9}" dt="2023-11-27T13:19:34.929" v="4"/>
          <ac:inkMkLst>
            <pc:docMk/>
            <pc:sldMk cId="452636521" sldId="509"/>
            <ac:inkMk id="5" creationId="{EB6D7DCC-E467-088A-B154-5C0B9AA5E1E4}"/>
          </ac:inkMkLst>
        </pc:inkChg>
      </pc:sldChg>
    </pc:docChg>
  </pc:docChgLst>
</pc:chgInfo>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2:25:32.359"/>
    </inkml:context>
    <inkml:brush xml:id="br0">
      <inkml:brushProperty name="width" value="0.05292" units="cm"/>
      <inkml:brushProperty name="height" value="0.05292" units="cm"/>
      <inkml:brushProperty name="color" value="#FF0000"/>
    </inkml:brush>
  </inkml:definitions>
  <inkml:trace contextRef="#ctx0" brushRef="#br0">22513 16742 2751 0,'0'0'128'0,"0"0"16"0,0 0-144 0,4-5 0 0,0-1 0 0,-4 6 0 0,6-5 912 0,0 0 160 16,3 1 16-16,0 1 16 0,-1-3-816 0,-1 3-160 16,3-1-128-16,-2 1 144 0,-8 3 448 0,10-3 96 15,-2 1 16-15,-8 2 0 0,8-1 368 0,-8 1 80 16,0 0 0-16,10 0 16 0,-10 0-656 0,0 0-128 16,0 0-16-16,0 0-16 0,0 0-208 0,6 7-144 15,-6-7 192-15,2 10-192 0,-2-10 0 0,-2 11 0 16,-1-1 0-16,-1-1-192 0,-1 0 32 0,-1-3 16 15,0 0 0-15,-1-1 0 0,-1 3 144 0,1-3 0 16,-1 0 0-16,0-2-128 0,1-2 128 0,-1 0 0 16,1 2 128-16,7-3-128 0,-7-3 240 0,7 3-32 15,0 0 0-15,0 0 0 0,0 0 240 0,0 0 32 0,0 0 16 0,5-6 0 16,1-1-176-16,0 2-16 0,3-1-16 0,2 1 0 16,0 0-288-16,1 0 0 15,1-1 0-15,0 2 0 0,-2 3 0 0,0-1 0 0,-1-1 0 0,-10 3 0 16,9 1 256-16,-9-1 0 0,0 0 0 0,0 0 0 15,6 7 176-15,-3 1 16 0,-3-8 16 0,0 12 0 16,-2 0-208-16,-2-1-64 0,-1 0 0 0,-1 1 0 16,0 0-192-16,-1 1 0 0,0-3 0 0,-1 0 0 15,0-2-128-15,2 0 128 0,-2-1-192 0,1-1 192 16,2-2-128-16,5-4 128 0,-7 6 0 0,7-6 0 0,0 0 0 16,0 0 0-16,0 0 0 0,0 0 0 0,0 0-176 0,0 0 176 15,0 0-160-15,12-6 160 0,1 1-192 16,2-2 192-16,0-1-208 0,1 2 80 0,-1 0 128 0,-1 1 0 15,-2 0-144-15,2 3 144 0,-6 1 0 0,1 0 0 16,-9 1 0-16,9 0 128 0,-9 0 48 0,0 0 0 16,0 0 0-16,5 9 0 0,-2 1-176 0,-3 0 128 15,0-10-128-15,-1 13 128 16,-2 1-624-16,3-2-128 0,0 2-16 0,3 0-16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2:57:22.816"/>
    </inkml:context>
    <inkml:brush xml:id="br0">
      <inkml:brushProperty name="width" value="0.05292" units="cm"/>
      <inkml:brushProperty name="height" value="0.05292" units="cm"/>
      <inkml:brushProperty name="color" value="#FF0000"/>
    </inkml:brush>
  </inkml:definitions>
  <inkml:trace contextRef="#ctx0" brushRef="#br0">21314 3883 4607 0,'0'0'400'0,"0"0"-400"16,0 0 0-16,0 0 0 0,0 0 1936 0,0 0 304 15,0 0 64-15,0 0 16 0,0 0-1360 0,5-2-288 16,2 1-48-16,-1 0-16 0,1 0-96 0,1 1 0 16,0-2-16-16,3 2 0 0,1 0-16 0,4 2 0 15,0-2 0-15,6 1 0 0,6 0-48 0,2-1-16 16,-1-1 0-16,3 0 0 0,3 1-32 0,2-2-16 0,2 1 0 0,6 1 0 16,6 0 144-16,4 0 16 0,5 0 16 15,4 0 0-15,1 0-80 0,4-2-16 0,4 0 0 0,5-1 0 16,8-2-128-16,-1 0-48 0,0-3 0 0,7 1 0 15,6 1-144-15,-2-2-128 0,-2 0 144 0,2 3-144 16,-2 1 128-16,-2 0-128 0,-4 1 0 0,-5 0 0 16,-4-1 0-16,-3 2 0 0,-3 0 0 0,-4 1 0 15,-2 0 144-15,-5 0-144 0,-7-2 128 0,-6 2-128 0,-5 0 208 0,-4-1-32 16,-5 2-16-16,-4 0 0 0,-4 0 192 0,0 0 32 16,-3 1 16-16,-2 0 0 0,-3 0-208 0,-4-1-32 15,1 1-16-15,-5 1 0 0,-4-1-16 0,-1-1-128 16,-6 0 192-16,0 0-64 0,0 0-128 0,0 0 0 15,0 0 0-15,-9 2 0 16,-2 0-736-16,-2 1-176 0,-3 1-48 16,-2 0-11232-16</inkml:trace>
  <inkml:trace contextRef="#ctx0" brushRef="#br0" timeOffset="488.47">21565 3922 20271 0,'-15'-4'1792'0,"-3"1"-1424"0,-1 0-368 0,0 0 0 15,2 1 336-15,2 0 0 0,1 1 0 0,3-1 0 16,2 1 384-16,2 1 80 0,2 0 16 0,5 0 0 15,0 0 144-15,0 0 16 0,0 0 16 0,10 6 0 16,4 1-512-16,5-2-96 0,5 1-32 0,5-1 0 16,6 1 16-16,4-2 0 0,3 0 0 0,5-1 0 15,5 0 32-15,6 0 16 0,7 2 0 0,2-2 0 16,2-1-48-16,2 1-16 16,4-1 0-16,4 1 0 0,6-1-128 0,1-1-32 0,-3-2 0 0,6 1 0 15,5 1-64-15,2 0 0 0,-1-4-128 0,3 1 192 0,-4 0-192 0,0 0 128 16,0-2-128-16,-4 0 0 0,-4-2 128 0,-5 3-128 15,-3 2 0-15,-5 0 0 0,-6 1 0 0,-7-1 128 16,-8 0-128-16,-8 0 0 0,-5-2 128 0,-6 2-128 16,-5-1 176-16,-5 1-176 0,-4 0 448 0,-4 0-32 15,-4 0 0-15,-2 0 0 0,-2-1 96 0,-7 2 32 16,0 0 0-16,0 0 0 0,0 0-224 0,0 0-64 16,0 0 0-16,0 0 0 0,-6-1-256 0,0 0 0 15,-1 2 0-15,1 0 0 16,0 2-512-16,-1 0-128 0,1 0 0 0,-1 2-16 15,1-1-2272-15,-1 0-448 0</inkml:trace>
  <inkml:trace contextRef="#ctx0" brushRef="#br0" timeOffset="674.82">24121 3963 30399 0,'0'0'2704'0,"-5"-3"-2160"0,5 3-544 0,0 0 0 16,-4-2 944-16,4 2 80 15,-6-2 0-15,2-1 16 0,0 2-400 0,4 1-96 0,-5-2-16 0,5 2 0 0,-5-1-16 0,5 1-16 16,-6-1 0-16,6 1 0 0,-5 0-368 0,5 0-128 16,-6 2 0-16,6-2 144 15,0 0-1216-15,0 0-240 0,-4 2-48 0,4-2-14160 16</inkml:trace>
  <inkml:trace contextRef="#ctx0" brushRef="#br0" timeOffset="13724.82">17159 4539 28559 0,'-4'-5'2544'0,"1"1"-2032"0,2-1-512 0,1 5 0 0,-2-6-192 0,2 0-144 16,2 1-32-16,-2 0 0 16,0 5-1296-16,3-4-272 0,-3 4-48 0,4-4-16 15,-4 4 48-15,2-6 16 0,-2 6 0 0,0 0-5040 0</inkml:trace>
  <inkml:trace contextRef="#ctx0" brushRef="#br0" timeOffset="14140.8">16890 4418 7359 0,'-12'-4'320'0,"7"3"80"0,-2-1-400 0,-2 2 0 0,1 0 0 0,-1 0 0 16,1 0 2544-16,0 0 416 15,2 0 96-15,-1 0 16 0,1 0-1344 0,1 1-272 0,5-1-48 0,-4 2-16 16,4-2-544-16,0 0-96 0,0 0-32 0,0 0 0 16,0 0 256-16,-2 6 48 0,2-6 16 0,0 0 0 15,0 0-256-15,0 0-48 0,3 5-16 0,2 1 0 16,1-2-464-16,4 1-80 0,2-1-32 0,4 0 0 16,5-1 32-16,7-1 0 0,4-1 0 0,4-2 0 15,4-2-176-15,5-1 0 0,5 0 0 0,7 1 0 0,6 0 0 0,8-1 128 16,6-3-128-16,7 1 0 0,5-2 0 0,9-1 0 15,7 0 0-15,4 0 0 0,4-2 0 0,4 0 128 16,1-3-128-16,2 3 0 0,1 3 0 0,-2 0 0 16,-3 1 0-16,-3 3 0 0,0 1 0 0,-5 1 0 15,-6 1 0-15,-6 2 0 0,-6-1 0 0,-4 3 0 32,-2-1 0-32,-6 1 0 0,-7 2 0 0,-6-2 0 15,-7-1 0-15,-6 0 0 0,-6 0 0 0,-4 1 0 16,-3-2 0-16,-6 1 0 0,-4 0 0 0,-3 0 0 15,-6-1 0-15,-2 1 0 0,-3-2 0 0,-6 0 0 16,-2 0 0-16,-7 0 0 0,0 0-432 0,0 0 48 16,-10 2 0-16,-3 0 0 15,-5 3-1616-15,-3 2-320 0,-4 1-64 0</inkml:trace>
  <inkml:trace contextRef="#ctx0" brushRef="#br0" timeOffset="14603.96">17463 4696 17503 0,'-36'-2'1552'0,"19"2"-1232"0,-3 0-320 0,0-1 0 0,2 2 1040 0,-1-1 160 15,0 0 16-15,1-1 16 0,1 0 176 0,1 1 48 16,3 0 0-16,2-2 0 0,2 1-176 0,2 0-48 16,0 1 0-16,7 0 0 0,0 0-240 0,0 0-48 15,0 0-16-15,0 0 0 0,8-1-416 0,4 0-64 16,5 1-32-16,6 0 0 0,6-1-224 0,7 0-32 16,8-2-16-16,4 0 0 0,4 0 48 0,7 1 0 0,6-3 0 0,8 3 0 15,7-1-192-15,2 0 160 16,3-1-160-16,6 1 160 0,8 0-160 0,2-2 0 15,-1 0 0-15,5-1 0 0,4 1 0 0,-1 0 0 16,-6 1 0-16,2 1 0 0,-1 1 0 0,-7 0 0 16,-4 2 0-16,-10 0 0 0,-7 0 0 0,-8 2 128 0,-6-1-128 0,-7 0 0 15,-7 1 0-15,-6 0 0 0,-6-2 128 0,-9 1-128 16,-2 0 0-16,-5 0 0 0,-7-1 0 0,-3 0 128 16,-4-1-128-16,-5 1 0 0,0 0 0 0,0 0 0 15,-5-2-304-15,-3-1 16 16,-2 1 0-16,-1-1 0 0,-1 2-480 0,-1 0-80 15,0 0-32-15,0-1-14752 0</inkml:trace>
  <inkml:trace contextRef="#ctx0" brushRef="#br0" timeOffset="15894.92">1064 6410 22111 0,'-12'-6'976'0,"8"4"208"0,-2-1-944 0,1-1-240 15,-1 1 0-15,2 1 0 0,1-1 1184 0,-1-2 192 16,2 1 32-16,2 4 16 16,0 0-32-16,1-7-16 0,2 0 0 0,2 0 0 0,3-1-416 0,3 1-96 15,1-2-16-15,4 0 0 0,4 0-336 0,1-1-80 16,1-1-16-16,2 0 0 0,4 1-144 0,-1-1-16 0,2 0-16 0,-1 1 0 16,2 1-240-16,1 0 144 0,0 1-144 15,1 1 128-15,-1 2-128 0,-2 1 192 0,0 0-192 16,-3 2 192-16,-2 0-192 0,0 2 0 15,-5 0 0-15,-1 2 0 0,-3 2 0 0,0 2-176 0,-3 1 176 0,-2 1-192 32,-3 2-1344-32,-1 0-256 0,-2 1-64 0,-2 0-8224 0,-2-1-1632 0</inkml:trace>
  <inkml:trace contextRef="#ctx0" brushRef="#br0" timeOffset="16114.75">1345 6272 23039 0,'-8'-1'2048'0,"1"-1"-1648"0,-2 0-400 0,1 1 0 0,0 1 1360 0,2 0 192 15,0 2 48-15,0 0 0 0,-1 1-64 0,2 4 0 16,-1 3 0-16,1 3 0 0,-3 2-640 0,1 4-128 16,1 2-16-16,-1 2-16 0,0 1-192 0,2 4-32 15,-1 0-16-15,2 3 0 0,1 1-240 0,-1 0-64 16,2 0 0-16,2 0 0 16,2-4-192-16,2-1 0 0,0-2 0 0,3-1 0 0,2-1 128 0,2-2-128 15,-4-3 0-15,3-3 0 0,2-1 0 0,3-5 0 31,0-1-128-31,3-3 128 0,1-3-1536 0,2-4-192 0,2-4-32 0,3-3-8800 0,1-3-1776 0</inkml:trace>
  <inkml:trace contextRef="#ctx0" brushRef="#br0" timeOffset="16556.12">1686 6582 13823 0,'0'0'608'0,"-3"7"128"0,-3 2-592 0,1 3-144 0,0 2 0 0,1 3 0 16,-3 1 2416-16,1 1 448 15,-1 0 80-15,1 2 32 0,-1 0-1184 0,1 0-256 16,1-1-32-16,-1 0-16 0,2-1-272 0,1-1-48 0,-1-2-16 0,2-3 0 15,0-4-272-15,1-1-64 0,1-3-16 0,0-5 0 16,0 0-208-16,0 0-32 16,0 0-16-16,0 0 0 0,4-4-208 0,0-4-32 0,-1-3-16 0,1-3 0 0,1-3-112 0,-1-1-32 15,2-2 0-15,-1 1 0 0,2 2-144 16,-1 1 0 0,0 3 0-16,-1 2 0 0,-1 3 0 0,-1 3 0 0,-3 5 0 0,0 0 0 0,0 0-160 0,0 0 160 31,5 7 0-31,0 4-144 0,-3 3 144 0,0 1 0 0,-1 4 0 0,0 1 128 15,1-1-128-15,0 0 0 16,0-1 128-16,0-1-128 0,0-2 0 0,3-1 0 16,-1-1 0-16,1-1 128 0,0-2-128 0,1-2 0 15,-2-3 0-15,-4-5 0 0,0 0 192 0,9 1-16 16,-2-2-16-16,2-2 0 0,-1-4 64 0,1 0 16 16,0-3 0-16,0-2 0 0,1-5 112 0,0 1 32 15,0-2 0-15,0 2 0 0,0-1-384 0,-1 3 0 0,-2 2 0 0,0 2 0 16,-1 2 128-16,-1 3 16 15,-5 5 0-15,0 0 0 0,7-2-144 0,-7 2 160 0,5 6-160 0,0 2 160 16,-1 0-160-16,0 3 0 0,1 3 0 16,-1 0 0-16,1 0 0 0,-1 1 0 0,0-1 0 0,2 0 0 15,-1-1-512-15,2-1 0 16,1 1 16-16,0-4 0 0,2 0-1520 0,2-2-304 16,3-1-64-16,1-3-8672 0,2-4-1728 0</inkml:trace>
  <inkml:trace contextRef="#ctx0" brushRef="#br0" timeOffset="16886.08">2234 6729 17503 0,'0'0'768'0,"0"0"176"0,0 0-752 0,0 0-192 16,-5-4 0-16,0 3 0 0,-1 1 3344 0,1 3 640 16,-2 0 128-16,2 2 32 0,-4 3-2544 0,0 2-496 15,0 1-96-15,1 2-32 0,-2 0-352 0,1 3-80 16,1-1-16-16,-1 2 0 0,4-1-256 0,-1 0-48 16,2-2-16-16,1 0 0 0,1-1-208 0,2-1 176 15,1-2-176-15,0 0 160 0,1-2-32 0,1-1-128 16,2-2 192-16,-1-2-64 0,-4-3-128 0,8 0 192 15,-3-2-192-15,3-2 192 0,1-2-192 0,0-1 128 16,-3-6-128-16,1 1 128 0,0-3-128 0,2 0 0 0,0-2 0 0,0 2 0 16,-1-1 0-16,-2 3 0 15,1 1 144-15,-2 2-16 0,0 2-128 0,-1 3 0 0,-1-1 0 0,-3 6 0 16,0 0 384-16,0 0 0 0,5 5 0 16,-2 0 0-16,0 2-192 0,1 2-48 0,-1-1 0 15,0 3 0-15,1 2-144 0,-1-1 0 16,0 0 0-16,2-1 128 0,0 0-128 0,1 0 0 0,-1-1 0 0,2 0 0 15,-1-1 0-15,2 0 0 0,1-1 0 0,1-1 0 32,1-2-720-32,3-1-80 0,0 0-16 0,1-4 0 15,-1-1-2608-15,1-3-528 0,1-2-96 0</inkml:trace>
  <inkml:trace contextRef="#ctx0" brushRef="#br0" timeOffset="17185.14">2557 6779 15663 0,'0'0'1392'15,"0"0"-1120"-15,-5 1-272 0,-1 2 0 16,2-1 2768-16,-1 2 496 0,2 1 112 0,0 1 16 15,0 2-1600-15,0 1-320 0,2 1-64 0,1 1-16 0,0 1-416 16,1 0-80-16,3 0 0 0,-1 0-16 0,1-1-368 0,2 0-64 16,0 0 0-16,2-1-16 0,0 0-160 0,1-1-16 15,1-2-16-15,-1 0 0 0,2-3-64 0,0 0-16 16,-1-3 0-16,0-1 0 0,0-2-32 0,0-3-128 16,1-1 192-16,-3-2-64 0,1-2-128 0,-1-1 0 15,0-1 0-15,-2 0 0 0,-1-3 0 0,-1 2 0 16,0 0-192-16,-2 3 192 0,-1 2 0 0,-1 2 0 0,-1 0 0 0,-2 3 0 15,-3 2 224-15,1 2 64 0,-2 2 16 0,-1 3 0 16,0 3-32-16,-1 1 0 16,-1 2 0-16,-1 2 0 0,-2 2-272 0,-1 2 0 0,1 2 128 0,0 3-128 15,0 0 0-15,2 1 0 0,0 0 0 0,0 1 0 16,1-3-192-16,1-1-80 0,3-3-32 0,0 0 0 16,1-1-656-1,1-2-144-15,2-3-32 0,3-2-15648 0</inkml:trace>
  <inkml:trace contextRef="#ctx0" brushRef="#br0" timeOffset="17373.08">2850 7068 18431 0,'0'0'1632'0,"0"0"-1312"0,4 6-320 0,1 2 0 16,-2 1 3392-16,1 1 592 0,0-1 128 0,-1 4 32 15,-3-2-2512-15,0 1-496 0,-1 0-112 0,-1 0 0 16,-2 0-32-16,-2 1 0 0,-2 3 0 0,-1-1 0 0,-1-1-656 0,-1 3-128 15,-2 0-16-15,0 0-16 16,1-2-1328-16,0-2-256 0,1 0-48 0,2-5-9856 16,2 0-1968-16</inkml:trace>
  <inkml:trace contextRef="#ctx0" brushRef="#br0" timeOffset="17797.22">3235 6907 31327 0,'0'0'1392'0,"0"0"272"0,0 0-1328 0,0 0-336 0,0 0 0 0,0 0 0 16,-5-2 1392-16,-1 1 208 16,-2 2 32-16,-2 1 16 0,0 1-528 0,-3 3-96 15,0 3-32-15,-1-1 0 0,-1 2-448 0,1 3-96 0,-2 1 0 0,0 0-16 0,4-1-288 0,0 1-144 16,0 0 160-16,2 0-160 16,3 1 0-16,1-1 0 0,1-1 0 0,1-1 0 15,4 1 0-15,0-2 0 0,1-1 0 0,2-1 0 0,2-3-192 16,1 1 64-16,4-4 128 0,1-1-208 0,0-3 0 0,2-2 0 15,2-2 0-15,0-4 0 0,3-2-48 16,-1-5-16-16,1 0 0 0,-2-2 0 0,0 1-48 0,-4-1-16 16,-1 0 0-16,-2 3 0 0,-3 3 336 0,0 1-144 15,-1 0 144-15,-1 3 0 16,-4 8 192-16,0 0 128 0,0 0 48 0,0 0 0 0,0 0 0 0,0 0 0 16,-4 6 0-16,1 1 0 0,-1 4-144 0,-1 3-32 15,2 1 0-15,0 0 0 0,-2 2-192 0,2 1 128 16,1-1-128-16,1 1 0 0,0-1 144 0,1 1-144 15,2 0 128-15,2-4-128 0,-3-2 0 0,4-2 0 16,0-1 0-16,4-3-176 16,3 0-320-16,0-4-64 0,0-2-16 0,1-3 0 15,3-3-1632-15,1-3-336 0,3-2-64 0,1-5-16 16,-1-5-640-16,-1-5-128 0</inkml:trace>
  <inkml:trace contextRef="#ctx0" brushRef="#br0" timeOffset="18111.25">3559 6823 15663 0,'0'0'688'0,"0"0"144"0,0 0-656 0,0 0-176 0,0 0 0 0,0 0 0 16,-4 6 3584-16,0 3 672 0,-1 2 144 0,1 2 16 15,-2 2-2496-15,1 3-512 16,0 2-112-16,0 2-16 0,0 1-544 0,0 2-112 0,1 1-32 0,-2 2 0 16,1-1-128-16,0 0-16 0,2-2-16 0,0-2 0 15,0 0-128-15,2-2-32 0,0-1 0 0,1-5 0 16,1-2 144-16,0-4 32 0,0-1 0 0,-1-8 0 16,0 0-144-16,0 0-32 0,7 2 0 0,2-4 0 15,1-3-16-15,1-5-16 16,3-3 0-16,1-3 0 0,2-1-96 0,-2 0-16 0,3 1 0 0,-2 0 0 15,0 4-128-15,-2 3 0 0,-1 4 0 0,-1 1 0 0,1 3 0 0,-4 4 0 16,-1 1 0-16,-1 3 0 0,-2 1 0 0,-1 3 160 16,-2 3-16-16,-1 0 0 0,-1 1 32 0,-2 2 0 15,-4 0 0-15,-2 1 0 0,-1 0-16 0,-4-1 0 16,-1-1 0-16,0-2 0 0,-2-1-16 0,1-1 0 16,0-2 0-16,-2-2 0 0,-2-2-16 0,1-1 0 15,0-3 0-15,2-1 0 0,1-2-128 0,3-1-192 0,2-2 32 0,3 0 16 31,0-3-2048-31,4 0-416 0,2-3-80 0</inkml:trace>
  <inkml:trace contextRef="#ctx0" brushRef="#br0" timeOffset="18928">3882 7252 15663 0,'0'0'688'0,"3"-5"144"0,2-1-656 0,0 2-176 16,-3-2 0-16,0 2 0 0,-2 4 3712 0,0 0 704 15,0 0 128-15,0 0 48 0,-4-3-2736 0,4 3-560 16,-6 1-96-16,0 2-32 16,-3 3-768-16,-1 2-144 0,-2 2-48 0,0 2 0 0,-1 3-208 0,1-1 0 15,-1 0 128-15,1 1-128 0,2-2 0 0,3 0 0 16,1 0 0-16,3 0 0 0,2 0 0 0,2-2-128 16,1-3 128-16,4-1 0 0,1 2-224 0,3-4 64 0,1 0 16 0,2-2 0 15,2-2 144-15,0-1-128 0,1-2 128 0,-1 0-128 16,0-2 128-16,0 1 0 15,-2 0 0-15,-2 1-128 0,-1-1 128 0,-3 2 0 0,-7 1 0 16,0 0 0-16,0 0 0 0,0 0 0 0,0 0 160 0,0 0-160 31,0 0 128-31,-3 7-128 0,-2 1 0 0,-3 0 144 16,-2 2-448-16,-1 0-80 0,-2 0-32 0,-1 0-10176 0,-2 1-2032 0</inkml:trace>
  <inkml:trace contextRef="#ctx0" brushRef="#br0" timeOffset="19350.32">4673 6497 27647 0,'-19'-9'1216'0,"12"7"256"0,1-1-1168 0,-1 1-304 31,0 0 0-31,1 1 0 0,0 1 704 0,2 1 96 16,4-1 16-16,-3 4 0 0,0 3-208 0,3 0-32 16,2 0-16-16,2 3 0 0,5 1-288 0,3 0-48 15,3 1-16-15,3 0 0 0,2 1 48 0,2-1 16 16,2-2 0-16,2-2 0 0,3 0-32 0,-2-1-16 16,2-2 0-16,1 2 0 0,0-3-32 0,1 1-16 0,-2-1 0 0,-2-1 0 15,1-1-48-15,-4 1 0 16,1-2 0-16,-2 0 0 0,-3 0 16 0,-3 0 0 0,-6-1 0 15,-1 2 0-15,0-1 288 0,-4 2 48 0,-6-3 16 16,0 0 0-16,0 0 128 0,-4 6 16 0,-4 1 16 16,-4 2 0-16,-6 0-192 0,-3 2-32 0,-1 3-16 0,-5 2 0 15,-3 2-240-15,-2 2-48 0,-1-1-128 0,1 1 192 16,1 0-192-16,-1 0 128 0,1-3-128 0,1 0 0 0,2-2 0 0,1 1 128 16,3-2-128-16,2-1 0 0,1-1 0 0,3-1 0 15,3-1 128-15,2-1-128 0,2 0 0 0,2-2-256 16,2-1 48-16,3-2 16 15,4-4-1984-15,0 0-384 0,0 0-64 0</inkml:trace>
  <inkml:trace contextRef="#ctx0" brushRef="#br0" timeOffset="19588.12">5281 6798 32767 0,'0'0'1456'0,"0"0"288"0,0 0-1392 0,0 0-352 16,0 0 0-16,0 0 0 0,-1 7 880 0,-5 0 96 0,1 2 32 0,-6 2 0 15,-4 1 240-15,-5 1 48 0,-5 2 16 0,-1 1 0 16,-3 0-592-16,-1 2-112 16,-5 3-32-16,0 3 0 0,-2 3-208 0,-2 1-48 15,1 2-16-15,-1 0 0 0,1-3-304 0,2 0 0 0,1-2 0 0,5-3 0 16,1-3 176-16,5-2-176 0,4-2 160 0,4-2-160 16,2-2 0-16,4-2-128 15,3-3-16-15,1-1 0 16,6-5-1520-16,0 0-288 0,0 0-64 0,10-5-15568 0</inkml:trace>
  <inkml:trace contextRef="#ctx0" brushRef="#br0" timeOffset="20358.62">6063 6485 9215 0,'0'0'816'0,"0"0"-656"0,-2-6-160 0,2 6 0 16,3-7 4352-16,-1 3 848 0,-2 4 176 0,5-2 16 0,1-1-3744 0,4-1-752 16,3 1-160-16,3 2-32 15,4-1 64-15,2-1 16 0,2 2 0 0,2 0 0 0,3 0-384 0,-1 1-80 16,2 0 0-16,6 0-16 0,-2 0-144 0,1 0-32 16,-4-1 0-16,-2 0 0 0,-5-1-128 0,-2 1 192 15,-3-2-192-15,-3 2 192 0,-2 0-16 0,-6 0 0 16,-1-1 0-16,-3 0 0 0,-4 2 400 0,0 0 96 15,0 0 16-15,-3-5 0 0,-5 0-144 0,-6-1-32 0,-2 2 0 0,-6 1 0 16,-3 0-256-16,-1 2-48 0,-3 1-16 0,-1 1 0 16,-1 2-192-16,-2 1 128 15,-1 3-128-15,-3 0 0 0,1 3 0 0,-2 3 128 16,-3 0-128-16,0 1 0 0,3 2 0 0,4 1 0 0,1-1 0 0,4 2 0 16,4-3 0-16,4 0 0 15,2-1-128-15,5 0 128 0,2-1 0 0,4 0-128 0,4-1 128 0,0-1 0 16,5-1-192-16,3-1 192 0,2 1-192 0,4-1 192 15,2-1-192-15,4-3 64 0,1 1 128 0,4-2-208 16,1-2 208-16,1-2 0 0,4-1-160 0,-3-2 160 0,-1-4 0 16,-1-1 0-16,-1-3 0 0,-3-1 0 15,-5-2 0-15,-3 3 240 0,-3-1-64 0,-1 0-16 16,-5 1 112-16,-1 0 32 0,-6 0 0 0,-1 1 0 16,-3 1 32-16,-3 4 16 0,-4-1 0 0,2 3 0 0,-4 0-352 15,-1 2 0-15,2 1 0 0,1 2 0 16,2 2-512-16,3 3 0 0,1 0-16 0,3 1 0 31,2 2-2208-31,4 1-432 0,2 0-96 0</inkml:trace>
  <inkml:trace contextRef="#ctx0" brushRef="#br0" timeOffset="20845.78">6485 6696 23039 0,'0'0'2048'0,"0"0"-1648"15,-4 1-400-15,-2 2 0 0,0 2 1984 0,-1-1 304 16,1 1 64-16,0 2 16 0,1 0-1328 0,0 1-256 0,0 1-48 0,0 1-16 15,2 2 48-15,1 0 16 16,1-1 0-16,1-1 0 0,1 1-448 0,2 0-80 16,2-1-32-16,1 0 0 0,2-1-96 0,2-3 0 0,1 0-128 0,0-2 192 15,0-1-64-15,1-2-128 0,2-2 176 0,0-2-176 16,0-1 192-16,0-3-64 0,0 0 0 0,1-3-128 16,-4-1 240-16,0-1-64 0,0-2-16 0,-3 0 0 15,0 0 144-15,-1 1 16 0,-2-1 16 0,0 2 0 16,-2 1 192-16,0 3 48 0,-2 1 0 0,1 0 0 15,-2 7-80-15,0 0-16 0,0 0 0 0,0 0 0 0,0 0-288 16,0 0-48-16,0 0-16 0,-1 8 0 16,1 2-128-16,0 3 0 0,0 4 0 0,1 2 0 15,1 2 0-15,-2 4-176 0,-2 0 176 0,1 3-128 16,0 3 128-16,0 2 0 0,-2 2 0 0,0 1-128 0,-1-2 128 16,2-1 0-16,0-1 0 0,0-3 0 0,-3 1 0 0,1-5 0 15,-1-3 0-15,0-2 0 0,-3-3 0 0,2-3 176 16,0-3-176-16,0-2 192 0,-2-3-16 0,0-2 0 15,-1-3 0-15,1-2 0 0,-3-3 112 0,0-1 32 16,-2-3 0-16,1-2 0 0,0-2-32 0,1 0 0 16,1 0 0-16,2-1 0 0,-1 0-96 0,2-1-32 15,3 1 0-15,2 0 0 0,0 0-160 0,4-2 0 0,0 2 0 0,2 1 0 16,3 1 0-16,3 0-224 16,1 0 80-16,4 0 16 15,4-1-464-15,3 1-96 0,2-1-16 0,2 0 0 16,0 0-1760-16,0 0-352 0,2 0-80 0,0-1-14320 0</inkml:trace>
  <inkml:trace contextRef="#ctx0" brushRef="#br0" timeOffset="21128.9">7271 6563 26719 0,'1'-14'1184'0,"0"9"240"0,0-3-1136 0,0 1-288 0,1-3 0 0,1 2 0 16,-1 0 1808-16,-1 1 304 0,0 0 64 0,-1 0 16 0,1 2-720 0,-1 5-128 15,0-6-48-15,0 6 0 0,0 0-432 0,0 0-96 16,0 0 0-16,0 0-16 0,-4 3-336 0,-2 2-64 16,0 4-16-16,-1 4 0 0,-3 4-96 0,-1 3-32 15,-1 4 0-15,-5 3 0 0,0 4-32 0,-3 4-16 16,-2 5 0-16,-2 3 0 0,-4 2-160 0,1 1 192 16,-1 1-192-16,3 0 192 0,1 0-192 0,-1-3 0 15,1-3 0-15,2 0 128 0,4-1-128 0,1-1 0 16,2-2 0-16,1-3 0 0,1-2 0 0,2-3-192 15,2-1 0-15,0-3 16 16,1-2-1632-16,3-2-336 0,0-3-64 0,4-3-15312 0</inkml:trace>
  <inkml:trace contextRef="#ctx0" brushRef="#br0" timeOffset="21490.83">7174 7146 31327 0,'2'-7'2784'0,"3"-1"-2224"0,1 1-560 0,2-1 0 15,0-1 1600-15,0 1 192 0,2 2 64 0,1 0 0 16,0 1-592-16,0 3-112 0,1 2-32 16,0 2 0-16,-1 1-528 0,0 3-96 0,-1 1-32 0,-1 3 0 15,-1 1-192-15,-4 1-32 16,1 3-16-16,-4-2 0 0,-2 3-96 0,-3 3-128 0,-1 1 176 0,-3 2-176 0,-2 0 192 0,-2 1-192 16,-1-1 192-16,-1 0-192 0,-1-1 144 0,2 0-144 15,0-1 0-15,0-3 144 0,0-1-144 0,2-2 0 16,1-2 144-16,3-2-144 0,2-2 192 0,0-1-48 31,3-2 0-31,2-5 0 0,0 0 80 0,4 4 16 0,4-2 0 0,2-1 0 0,3-1-96 0,1-1-16 16,5-1 0-16,3 0 0 0,2 0-128 0,2-1 0 15,1 1 144-15,2 1-144 16,0-1 0-16,1 0 0 0,0-2 0 0,-3 1 0 0,-2 0 0 0,-3 0 128 16,-3 0-128-16,-1 1 0 0,-3 0 0 0,-1 1 0 15,-3 0 0-15,-2 0 128 0,-1 0-128 0,-1-1 128 16,-7 2-128-16,0 0 128 0,0 0-128 0,0 0 0 15,0 0-176-15,0 0 176 16,0 0-2016-16,-2-4-304 0,-2 1-64 0</inkml:trace>
  <inkml:trace contextRef="#ctx0" brushRef="#br0" timeOffset="24302.28">9178 6291 19119 0,'0'0'832'0,"0"0"192"0,-8-3-816 0,3-3-208 0,2 0 0 0,6-1 0 0,7 0 1136 0,-1 0 176 16,-3-2 32-16,2 0 16 0,0-2 224 0,-2-1 32 16,0 0 16-16,-1 0 0 15,1 0-528-15,-1 0-96 16,-1-1-32-16,0 0 0 0,-1-2-272 0,1 1-48 0,-2-1-16 0,-1 1 0 0,-2 1-80 0,0 1-32 15,-2 0 0-15,1 1 0 0,-1 0-48 0,0 2-16 16,-2 2 0-16,1 2 0 0,-2 0-96 0,1 2-32 16,0 2 0-16,5 1 0 0,-6 1-80 0,0 2-32 15,0 2 0-15,-1 2 0 0,2 4-224 0,-4 5 144 16,-1 4-144-16,1 5 128 0,1 3-128 0,0 7 128 0,0-5-128 0,0 6 128 16,2 2 64-16,0 3 16 15,1 1 0-15,0 2 0 0,3 0-208 0,0 1-288 16,0-1 64-16,1 11 16 0,1-4 208 0,0-2 0 15,0-5 0-15,0-5 0 0,1-2 128 0,-2-4-128 16,-2-5 0-16,0-1 0 0,-2-3 192 0,1-8-64 16,0 0 0-16,-1-2-128 0,1-1 0 0,0-2 0 15,-1-2 0-15,2-1 0 16,0-2-1600-16,-2-2-368 0,5-4-80 0,-3-5-14720 0</inkml:trace>
  <inkml:trace contextRef="#ctx0" brushRef="#br0" timeOffset="24962.76">8917 6637 34271 0,'-7'-11'1520'0,"7"11"304"0,-1-4-1456 0,1-1-368 0,0-1 0 0,2 2 0 0,2-1 0 0,0 1 0 16,2-2 0-16,3 1 0 0,2 0 192 0,4 1 64 15,4 0 0-15,2-2 16 0,1 2-272 0,5-1 0 16,1-1 128-16,4 1-128 0,1 2 0 0,3-1 0 16,2-1-176-16,-1 0 176 15,-2-3-736-15,0-2-32 0,1 0-16 0,-3 0 0 31,0 0-624-31,-3-1-128 0,-1 0-32 0,-3 0 0 0,-4-1 800 0,-2 1 176 0,-3 1 16 0,-4 2 16 0,-4-1 1216 0,-5 0 240 16,-2 2 64-16,-2 1 0 0,-2-1 512 0,-2 2 128 16,-3-2 0-16,-2 4 16 0,-1 1-400 0,-1 1-96 15,-2 2-16-15,1 1 0 0,0 1-304 0,0 3-64 16,0 0-16-16,-1 3 0 0,-1 1-384 0,2 1-80 0,1 1 0 0,1 1-16 16,3 2-240-16,0 0 0 15,2 0 0-15,1 1 0 0,0-1 0 0,4 2 0 16,2-3 0-16,2-1 0 0,0-2 128 0,1-1-128 15,3-1 0-15,1-1 0 0,1-2 0 0,2-1 0 0,1-2 0 0,1-3 0 16,1-2 0-16,0-3-160 0,1-2 160 0,1-3-192 0,-1-4 192 0,2-1-208 16,0-3 80-16,-2 1 128 0,1-1-160 0,-3 1 160 15,-2 0 0-15,-2 2-144 0,-1 2 144 16,-3 2 144-16,-2 1-16 0,-2 2-128 0,0 2 480 0,-2 6-16 16,0 0 0-16,0 0 0 0,0 0-208 0,-4 4-64 15,-1 2 0-15,1 3 0 0,-1 1-192 0,2 1 0 16,0 0 0-16,1 1 0 0,-1 0 0 0,3 1 0 15,2 1 0-15,0-1 0 0,0 0 0 0,2 0 0 16,3-1 0-16,1 0 0 0,-1-3 0 0,3-1 0 31,2-1 0-31,4-3 0 0,-2-3 0 0,1-1 0 16,1-2 0-16,-1-1 0 0,1-3 0 0,1-3 0 16,1-3 0-16,1-2-160 0,-2-4 160 0,2 1-128 15,-2-2 128-15,1 0-128 0,-3 1 128 0,0 0 0 16,-4 3 0-16,0 0 0 0,-4 5 0 0,0 2 0 15,-3 1 0-15,0 3 176 0,-4 4 144 0,0 0 16 16,0 0 16-16,0 0 0 0,0 0-160 0,0 0-16 16,-5 7-16-16,1 3 0 0,0 1-160 0,0 1 0 0,1 0 144 0,0 2-144 15,0 0 0-15,2 0 0 0,1 0 0 0,1 1 128 16,2-1-128-16,-1-1 0 16,1-2 0-16,2 0 0 0,0 0 0 0,3-1-192 15,-1-1 64-15,2-2 0 16,1-2-1264-16,1-2-240 0,1-2-48 0,1-2-16 15,3-2-1696-15,-1-6-352 0</inkml:trace>
  <inkml:trace contextRef="#ctx0" brushRef="#br0" timeOffset="25119.43">10099 6135 38127 0,'-28'-28'1680'0,"16"17"368"0,-2-2-1648 0,0 1-400 16,0 1 0-16,2 1 0 0,1 0 352 0,3 2-16 16,0 2 0-16,2 0 0 0,2 2 112 0,4 4 32 15,0 0 0-15,0 0 0 0,0 0-480 0,0 0 0 16,10 1-176-16,1 0 176 15,3 2-1664-15,3 3-224 0,0 1-32 0,3-1-14224 16</inkml:trace>
  <inkml:trace contextRef="#ctx0" brushRef="#br0" timeOffset="25496.66">10345 6017 34031 0,'0'0'1504'0,"0"0"320"0,0 0-1456 0,0 0-368 0,0 0 0 0,0 0 0 15,0 0 1200-15,0 0 160 16,-2 8 48-16,0 2 0 0,0 3-400 0,-2 3-80 15,1 3-16-15,0 3 0 0,1 2-432 0,-2 2-96 16,1 1 0-16,0 2-16 0,0 0-176 0,1 2-48 0,1 0 0 0,0 0 0 16,1-2-144-16,2 1 0 15,2-3 0-15,1-1 128 0,2-2-128 0,0-1 0 16,2-2 0-16,1-3 0 0,1-4 0 0,0-3 0 16,-2-2 0-16,1-1 0 0,1-5-224 0,1-2 32 0,0-2 0 0,2-4 0 15,1-3 192-15,0-6-192 0,0-2 192 0,2-3-192 0,-2-1 192 0,2 1 0 16,-2-3-160-16,-1 0 160 0,1 1 0 0,-3 2 0 15,-2 3 0-15,-3 1 0 0,0 2 288 0,-3 3 32 16,0 2 0-16,-2 3 0 0,-2 5 160 0,0 0 32 16,0 0 16-16,0 0 0 0,0 0-272 0,-3 8-64 15,-2 0-16-15,1 3 0 0,-1 3-176 0,1 0 0 16,1 2 0-16,1 1 0 0,-2-2 0 0,3 1 0 16,0-1 0-16,1 2 0 0,0-1 0 0,2 1 0 15,2-1 0-15,0-2 0 0,1 0 0 0,2-2 0 0,0-1 0 16,3-1 0-16,1-2 0 0,3-1-272 15,0-1 32-15,2-3 16 16,-1-1-1376-16,3-3-288 0,0-3-48 0,3-4-16 16,1-3-1552-16,-1-3-304 0</inkml:trace>
  <inkml:trace contextRef="#ctx0" brushRef="#br0" timeOffset="25716.14">10863 6309 25055 0,'0'0'1104'0,"-2"-4"240"0,-1-1-1088 0,1 0-256 0,2 5 0 0,-3-5 0 16,1-1 1504-16,2 6 240 15,0 0 48-15,0 0 16 0,0 0-144 0,0 0-16 16,0 0-16-16,0 0 0 0,0 0-640 0,0 0-128 16,0 0-32-16,0 0 0 0,5 7-224 0,-1 1-48 0,-1 0-16 0,1 2 0 15,-1 0-224-15,-1 1-32 0,0 2-16 0,1 0 0 0,-1-1-272 0,-1 0 0 16,0-1 128-16,-1 0-128 16,0 0 0-16,0-1 0 0,-1-2 0 0,0 0 0 15,0-1-400-15,1-7-96 0,0 0-16 0,0 0 0 16,0 0-2160-16,0 0-432 0,0 0-96 0</inkml:trace>
  <inkml:trace contextRef="#ctx0" brushRef="#br0" timeOffset="26156.28">10622 6369 23951 0,'-11'-5'1056'0,"11"5"224"0,-5-4-1024 0,1 1-256 0,4 3 0 0,-5-3 0 16,0 2 1920-16,5 1 336 16,-5 0 64-16,0 1 16 0,-1 1-800 0,1 2-176 15,0 3-16-15,1 2-16 0,1 2-672 0,0 1-128 16,1 1-16-16,1 1-16 0,1 2-224 0,1 0-32 0,3 2-16 0,0-1 0 16,1 1-48-16,2-2-16 0,0 0 0 0,0-2 0 15,2 0 16-15,0-1 0 0,0-4 0 0,2-1 0 16,-1-2 0-16,1-2 0 15,1-2 0-15,0-2 0 0,0-1-16 0,1-2 0 0,-1-2 0 0,3-3 0 16,-1-4-16-16,2-4 0 0,2-3 0 0,1-1 0 16,-1-2-144-16,1-3 160 0,0-1-160 0,-2 1 160 15,0 2-160-15,-3 1 0 0,-2 1 0 0,-2 3 0 0,-2 3 256 0,-3 1-48 16,0 5 0-16,-2 2 0 0,-2 3 224 0,-1 4 32 16,0 0 16-16,0 0 0 0,0 0-272 0,-5 6-48 15,-2 3-16-15,1 2 0 0,-1 2-144 0,1 1 0 16,1 2 0-16,-1 0 0 0,3 2 0 0,1 1 0 15,3-1 0-15,0 1 0 0,1-1-144 0,4-1 144 16,-3 0 0-16,4-1 0 0,-1 0-352 0,2-2 32 16,1-1 16-16,2-1 0 15,1-2-1744-15,3-2-336 0,2-2-80 0,3 0-14896 0</inkml:trace>
  <inkml:trace contextRef="#ctx0" brushRef="#br0" timeOffset="26471.02">11213 6437 28383 0,'-6'-15'1264'0,"3"8"256"0,0-2-1216 0,0 0-304 16,0-1 0-16,0 0 0 0,1 1 1360 0,1 0 224 0,0 0 32 0,1 3 16 16,0 0-368-16,0 6-80 0,0 0-16 0,0 0 0 15,0 0-624-15,7 0-128 0,-1 4-32 0,2 0 0 16,0 3-256-16,1 1-128 0,-1 2 0 0,1 2 128 16,0 3-128-16,1 0 0 0,-4 0 0 0,1 3 128 15,-2 1 0-15,0-1-128 0,-2 2 192 0,0 1-64 16,0-2 64-16,-2 0 16 0,-1-3 0 0,-1-1 0 15,-2-1-64-15,1-2-16 0,0-1 0 0,0-4 0 0,0-1 176 16,2-6 16-16,0 0 16 0,0 0 0 0,0 0 224 16,-4-4 32-16,2-3 16 0,2-2 0 15,-1-2-128-15,2-2-32 0,2-1 0 0,3-3 0 0,0-2-176 0,1 1-32 16,0-1-16-16,1 0 0 0,2 1-224 0,1 0 0 16,3 2 0-16,0 1 0 0,1 0 0 0,1 3 0 15,0 2-128-15,2 1 128 16,0 1-848-16,1 2-64 15,0 0-16-15,0 3 0 0,-1 1-1632 0,1 0-336 0,-1 3-64 0</inkml:trace>
  <inkml:trace contextRef="#ctx0" brushRef="#br0" timeOffset="26769.4">11714 6448 30063 0,'0'0'1328'0,"0"0"272"0,5-3-1280 0,2-1-320 15,2-1 0-15,-2-1 0 0,2-2 1088 0,0-1 128 16,0 0 48-16,0-2 0 0,-1 1 16 0,0-1 16 15,2 0 0-15,-1-1 0 0,0-1-496 0,-2 0-96 0,0 1-32 0,-1 1 0 16,-1 1-368-16,-2 1-80 0,-1 1-16 0,-2 3 0 16,-1 0 80-16,1 5 16 0,-5-1 0 0,-3 2 0 15,-3 4-128-15,0 1-32 0,-1 7 0 0,-3 0 0 0,-3 1-144 0,0 3 0 16,2 0 0 0,0 2 0-16,2 1 0 0,2-2 0 0,1 1 0 0,2 0 0 0,4 1 0 0,0-2 128 15,4 2-128-15,1-2 0 0,1-2 160 0,4 0-160 16,2-2 192-16,3-2-192 0,2-2 192 0,4 0-64 15,1-3 0-15,4 0-128 0,2-3 0 0,4 1-176 16,3-2 0-16,5-1 0 16,5-2-2576-1,4-3-528-15</inkml:trace>
  <inkml:trace contextRef="#ctx0" brushRef="#br0" timeOffset="35342.08">1225 8206 2751 0,'0'0'256'0,"0"0"-256"0,0 0 0 0,0 0 0 16,-7 0 3344-16,2 0 624 16,5 0 128-16,-8 1 32 0,8-1-2016 0,-6 0-384 0,6 0-96 0,0 0-16 15,0 0-512-15,0 0-96 0,-7 1-32 0,7-1 0 16,0 0-192-16,0 0-32 0,0 0-16 0,0 0 0 16,0 0-208-16,0 0-32 0,0 0-16 0,7 2 0 0,0 0-96 0,7-2 0 15,0-2-16-15,3 0 0 16,4 0 64-16,2 0 16 0,4 0 0 0,0-1 0 15,2 1-80-15,1 0-16 0,2 0 0 0,0 0 0 0,-1-1-160 0,-1 1-48 16,0 0 0-16,-4 0 0 0,-2 0-144 16,0 1 0-16,-2-1 0 0,-2 1 0 0,-3 0 128 0,-3 0-128 15,-2 0 0-15,-2 0 128 0,0 0-128 0,-4 1 160 16,-6 0-160-16,0 0 160 0,0 0 32 0,0 0 0 16,0 0 0-16,0 0 0 0,-5-3 0 0,-2 0 0 15,-3 1 0-15,-2 1 0 0,-3 0-16 0,0 0 0 16,-4 0 0-16,-3 1 0 0,-3 1-32 0,-4 1 0 15,-2 1 0-15,0 1 0 0,-2 0-144 0,1 0 0 16,0 3 0-16,0 1 128 0,0-1-128 0,2 2 0 0,3 0 0 0,-1 0 0 16,3 0 0-16,2 2 0 15,3 0 0-15,1 0 0 0,1 1 0 0,2 0 0 16,4 0 0-16,1 1 0 0,1 0 0 0,2 2 0 0,3-3 128 0,4 0-128 16,1-1 0-16,2 0 0 0,2 0 0 0,3 0 0 15,3-1 0-15,0-1 0 0,0-1 0 0,2 0 128 16,2-2-128-16,0-2 0 0,2-1 144 0,0-1-144 15,1 0 128-15,-1-4-128 0,-1-1 160 0,-2-1-160 16,-1-3 256-16,-1-1-32 0,-1-1-16 0,-2-2 0 16,-3 0 256-16,-2-3 48 0,-4 0 16 0,-1-1 0 15,-2-2 48-15,-3 2 0 0,-3-1 0 0,-2 3 0 16,-2 2-240-16,-1 1-32 0,1 1-16 0,0 4 0 16,-2 2-288-16,2 2 160 0,1 1-160 0,1 3 128 15,2 3-496-15,1 4-96 0,1 0-32 0,3 3 0 16,2 4-2544-16,2 2-512 0</inkml:trace>
  <inkml:trace contextRef="#ctx0" brushRef="#br0" timeOffset="36226.51">1468 8655 21183 0,'0'0'1888'0,"0"-6"-1504"0,0 1-384 0,1-1 0 15,2 1 1328-15,0 0 192 16,-3 5 32-16,5-2 16 0,1 0-208 0,-6 2-32 16,6 1-16-16,0 2 0 0,-1 3-608 0,2 1-112 15,-4 2-16-15,2 1-16 0,0 2-272 0,-1 2-48 16,-2-1-16-16,-1 1 0 0,0 2-48 0,-1 0-16 15,-1 2 0-15,0-2 0 0,0 0-32 0,-2-3 0 0,0-1 0 0,0-1 0 16,1-1-128-16,1-3 192 0,-2-1-192 0,1-1 192 16,2-5 112-16,0 0 16 0,0 0 16 0,0 0 0 15,0 0 96-15,0 0 16 0,0 0 0 0,-1-6 0 16,1-2-112-16,0-2-16 0,2-3 0 0,3-2 0 16,-1-3-80-16,3 0-32 0,1 0 0 0,1 0 0 15,0 2-208-15,1 0 0 0,3 3 0 0,-3 1 0 16,-1 2 0-16,0 2 0 0,-1 3 0 0,0 2 0 15,-1 1 128-15,-1 4-128 0,1 1 176 0,0 2-176 0,-1 2 128 16,0 1-128-16,-1 0 0 0,0 2 0 0,0 1 128 16,-2 1-128-16,1 1 0 0,-1 0 0 0,1-1 128 0,0 0-128 15,-2-1 0-15,0-1 0 16,2-2 0-16,1-2 128 0,-5-6-128 0,1 6 0 0,-1-6 160 0,0 0-160 16,0 0 128-16,0 0-128 0,0 0 192 0,5-4-64 15,1 0 0-15,-2-3 0 0,1-3 64 0,-1-3 0 16,2-2 0-16,0-2 0 0,1 1-64 0,-1-2 0 15,2-2 0-15,1 4 0 0,0 1 0 0,0 1-128 16,-2 3 192-16,1 3-64 0,0 1 32 0,-1 3 0 16,1 1 0-16,0 3 0 0,-1 3-32 0,2 1 0 0,-1 3 0 0,0 1 0 15,-1 2-128-15,1 0 0 16,1 1 0-16,-1 0 128 0,-2 1-128 0,1 0 0 16,-1 0 144-16,0 1-144 0,-1-2 0 0,-1 0 128 0,-1 0-128 0,0-2 0 15,1 0 0-15,-1-2 0 0,-2-2 0 0,-1-5-192 31,1 6-1520-31,-1-6-304 0,0 0-64 0</inkml:trace>
  <inkml:trace contextRef="#ctx0" brushRef="#br0" timeOffset="37085.78">2924 8142 15663 0,'0'0'688'0,"-5"-3"144"0,-1-3-656 0,2 1-176 15,4-1 0-15,-1 1 0 0,-3 1 2080 0,0-1 384 0,1 1 80 0,3 4 16 16,-5-4-768-16,0 1-160 0,5 3-32 0,0 0 0 31,0 0-592-31,0 0-128 0,0 0-32 0,0 0 0 0,10 5-544 0,1 1-112 16,1 2-32-16,3 0 0 0,0 0-32 0,3 2 0 15,0 1 0-15,3-1 0 0,3 0-128 0,-2 0 0 0,1 0 144 16,1-1-144-16,1-1 0 0,0 1 144 16,-1-1-144-16,2 0 0 0,-1-2 144 0,0 1-144 0,1-1 0 0,-2 0 144 15,-1-1-144-15,0 0 0 0,-1 0 144 0,-1-1-144 16,-2-1 0-16,-4-1 144 0,-1 0-144 0,-2 1 0 16,-1-2 192-16,-1 0-192 0,-1 1 192 0,-2-1-192 15,-7-1 368 1,0 0-48-16,0 0 0 0,0 0 0 15,0 0 160-15,0 0 32 0,-3 7 0 0,-1 0 0 16,-3 1-80-16,-2 1-16 0,-4 2 0 0,-3 0 0 16,-4 1-144-16,-2 0-16 0,-4 0-16 0,0 0 0 0,0 0-240 0,0 0 0 15,-1 2 128-15,2-1-128 0,0-1 0 0,2 0 128 16,1 1-128-16,-2-1 0 0,1 0 0 0,2 1 0 16,1-1 0-16,1-1 0 0,2 0 0 0,2 0 0 15,2-1 0-15,1-2-160 16,1 0-560-16,2 0-112 0,3-3-32 0,3 0 0 15,3-5-1920-15,0 0-384 0,0 0-80 0</inkml:trace>
  <inkml:trace contextRef="#ctx0" brushRef="#br0" timeOffset="37328.47">3522 8419 27359 0,'0'0'1216'0,"8"-2"240"0,0 1-1168 0,1 0-288 15,1 0 0-15,-3 0 0 0,-1 1 1232 0,-6 0 192 16,7 2 48-16,-7-2 0 0,0 0-160 0,4 6-32 0,-1-1 0 0,-3 3 0 15,-4-1-464-15,-1 3-112 0,-4 1 0 0,-3 3-16 16,-2 0-176-16,-4 2-48 0,-3 1 0 0,-3 2 0 16,-4 0-176-16,0 2-32 0,-1 0-16 0,-1-2 0 15,3-2-240-15,-1 0 128 0,2-2-128 0,2 1 0 16,2-2 0-16,2-1 128 0,2-2-128 0,3-1 0 16,2-2-256-16,2 1-112 0,0-3-16 0,4 0 0 15,2-2-1968-15,5-4-400 0,0 0-64 0</inkml:trace>
  <inkml:trace contextRef="#ctx0" brushRef="#br0" timeOffset="38061.61">4421 8129 24879 0,'0'0'1088'0,"0"0"256"0,-3-2-1088 0,3 2-256 16,0 0 0-16,0 0 0 0,0 0 752 0,0 0 80 16,0 0 32-16,2-3 0 0,4 0 144 0,3 1 16 15,3 1 16-15,3 1 0 0,1-1-336 0,3 0-64 16,1 0 0-16,5 0-16 0,1 1-240 0,4 0-64 15,2-1 0-15,2 1 0 0,0 0-80 0,0 1-32 16,-3 0 0-16,-4 0 0 0,-1 0-48 0,-2 0-16 16,-2 1 0-16,-4-1 0 0,-4 0-144 0,-3 1 192 15,-3-1-192-15,-3 0 192 0,-5-1 0 0,0 0 0 0,0 0 0 0,0 0 0 16,-9 0 0-16,-4-1 16 16,-3 0 0-16,-2-1 0 0,-4 2-80 0,-6 0-128 15,-5 2 176-15,-2 0-176 0,-2 1 240 0,-1 0-64 16,0 3-16-16,1 0 0 0,3 2 32 0,1 2 16 0,0 0 0 0,4 1 0 15,1 0-64-15,3 1-16 0,3 0 0 0,3 0 0 16,2-1-128-16,2-1 0 16,2 0 0-16,3 0 128 0,2 0-128 0,4 0 0 15,3 0 0-15,3 0 0 0,1-2 0 0,4 2 0 16,3-2 0-16,1-1 0 0,1-2 0 0,2-1 0 0,2 0 0 0,1-2 0 16,3-2 0-16,-1-1 0 0,-2-1 0 0,0-2 0 15,1-1 0-15,-5-2 0 0,-1 0 160 0,-2-1-160 0,-3-1 272 16,-1-2-48-16,-4 0-16 0,-1 0 0 0,-3 0 192 0,-2 1 48 15,-3 0 0-15,-1 1 0 0,-3 2-160 0,-1 0-32 16,-2 1 0-16,-1 1 0 0,0 2-256 0,0 1 0 16,1 1 0-16,-1 2 0 0,2 1-192 0,2 2 0 15,1 0 0-15,2 1 0 16,2 2-1504-16,1 1-288 0,4 2-64 16,1 2-9504-16,0 1-1888 0</inkml:trace>
  <inkml:trace contextRef="#ctx0" brushRef="#br0" timeOffset="38548.89">4758 8392 30399 0,'-4'2'2704'0,"0"3"-2160"0,-1 0-544 0,1 2 0 15,-1 0 576-15,1 2 0 0,-2 1 0 0,2 0 0 16,2 0 304-16,0 0 64 0,-2 1 16 0,3-1 0 16,2 0-400-16,0-1-80 0,2 1-16 0,0 1 0 15,4 0-240-15,0-1-48 0,2-2-16 0,2 0 0 16,0-2-32-16,1 0-128 0,0-2 192 0,0-2-64 15,2-2 0-15,-2-2 0 16,1-2 0-16,1-3 0 0,-1-1 32 0,2-1 0 0,-4-4 0 0,0 0 0 16,-3-1 80-16,1-1 16 0,-2-2 0 0,-2 2 0 15,0 0 144-15,-2 2 48 0,-1 1 0 0,0 2 0 16,0-1 128-16,-2 3 48 0,-2 3 0 0,2 5 0 0,-2-6-288 0,2 6-48 16,0 0-16-16,0 0 0 0,0 0-272 0,-3 6 0 15,1 1 128-15,-2 1-128 0,2 3 0 0,1 3 0 16,1 2-128-16,0 3 128 0,0 3-144 15,0 2 144-15,0 2-128 0,0 3 128 0,-1 1 0 0,0 0-160 16,0 2 160-16,-1 2 0 0,-1 3-128 0,1 1 128 16,0 1 0-16,-1-1 0 0,-1 0 0 0,2-2 0 0,0-1 0 0,-1-2 0 15,-2-2 0-15,2-4 0 16,-1-2 0-16,0-4 0 0,1-4 0 0,-1-1 0 16,-1-3 0-16,0-2 144 15,-2-2 32-15,1-3 0 0,-1-1 0 0,-2-2 0 0,-1-5 96 0,-2-3 32 16,-2-1 0-16,0-3 0 0,-2-2 144 0,2-2 48 15,1-3 0-15,1-1 0 0,2-3-64 0,2-1-16 0,5 0 0 16,0 0 0-16,6 1-272 0,2 1-144 0,4-1 160 16,3 0-160-16,3 0 0 0,3 3-128 0,2-2-16 15,2 2 0 1,2 2-1184-16,2 1-224 0,2 0-48 0,1 1-12176 0,0 0-2432 0</inkml:trace>
  <inkml:trace contextRef="#ctx0" brushRef="#br0" timeOffset="39491.49">7593 7989 18431 0,'-4'-14'816'0,"1"9"160"0,1-2-784 0,-1-1-192 15,-1-1 0-15,-1 1 0 0,0-2 2752 0,-1 1 496 16,-2 1 96-16,0 1 32 0,-2-1-1136 0,0 1-240 16,0 1-32-16,0 1-16 0,-1 2-1008 0,2 3-208 15,0 2-32-15,2 3-16 16,-1 1-432-16,1 3-64 0,1 2-32 0,-1 3 0 0,2 4-160 0,0 2 0 15,1 3 144-15,1 3-144 0,0 4 0 0,2 3 0 16,-1 3 0-16,1 3 128 0,1 0-128 0,1 3 0 0,1 2 0 16,1 1 0-16,-3 1 0 0,0-1 128 15,0-2-128-15,1 0 0 0,1-1 0 0,0-5 0 16,0 0 0-16,0-4 128 0,0-2-128 0,-1-3 128 0,-1-1-128 0,-1-4 128 31,-2-4-128-31,-1-1 0 0,1-4 128 0,-1 0-128 16,-1-5-352-16,-2 0-144 0,0-3-16 0,0-3-16 15,-2-3-2768-15,1-2-544 0</inkml:trace>
  <inkml:trace contextRef="#ctx0" brushRef="#br0" timeOffset="40120.15">7177 8496 32255 0,'-3'-5'2864'0,"1"-1"-2288"0,1 0-576 0,2-1 0 15,1 2 656-15,1-2 32 0,2 2 0 0,1-1 0 16,4 1-320-16,2 0-64 0,5 2-16 15,3 0 0-15,2-1-128 0,5 1-32 0,4 0 0 0,3-1 0 16,3 1-128-16,1 0 0 0,-2-3 0 0,0 0 0 16,0-2 0-16,-1 0 128 0,-2-2-128 0,-1 1 0 0,-2-4-208 0,-2 1-128 15,-3 0-32-15,-3-1 0 0,-3 2 128 0,-4 1 32 16,-3 1 0-16,-3 2 0 0,-4-1 448 0,-4 0 80 16,-3 2 32-16,-3-1 0 0,0 3 288 0,-2 0 48 15,-5 1 16-15,1 2 0 0,-2 1-144 0,0 2-32 16,-2 1 0-16,1 1 0 0,0 1-208 0,-1 4-64 15,1 1 0-15,1 2 0 0,2 2-256 0,0 1 0 16,2-1 128-16,2 1-128 0,2 0 0 0,2 0 0 16,0 0 0-16,5 1 0 0,-1-1-128 0,3 1 128 15,3-4 0-15,0-2-144 0,1 0 144 0,2-3-128 16,1-1 128-16,2-3-128 0,0-1-48 0,2-2 0 16,0-2 0-16,0-2 0 0,1-4 176 0,-1-1-128 15,2-2 128-15,-2-2-128 0,-1-1 128 0,0-2-192 0,-1 1 192 0,-2 1-192 16,-3 0 192-16,-2 3 0 0,0 0 0 15,-2 3 128-15,-2 1 112 0,-2 7 16 16,0 0 16-16,0 0 0 0,0 0 48 0,0 0 0 0,-6 4 0 0,0 3 0 16,2 1-320-16,0 2 0 0,2 1 128 0,0 2-128 15,1 0 0-15,0 0 0 0,1-1 0 0,1 0 0 16,2 0 0-16,3-1 0 0,1 0 0 0,1-2 0 16,1-1 0-16,2-1 0 0,-2-3 0 0,3-1 0 0,1 1 0 0,0-4 0 15,-1-3 0-15,2-1 0 0,-2-3 0 0,1-1 160 16,0-3-160-16,0-3 128 0,-1-1-128 0,2-2 128 15,-1 0-128-15,0-2 128 0,-1 0-128 0,-2 2 128 16,-1 0-128-16,-3 3 128 0,0 1-128 0,-2 3 160 16,0 2-160-16,-1 3 160 0,-1 0 96 0,-2 5 0 15,0 0 16-15,0 0 0 0,0 0-144 0,-3 8-128 16,1 2 144-16,-1 1-144 0,0 2 0 0,1 1 0 16,1 1 0-16,0 0 0 0,0 2 0 0,1-1-128 15,1 1 128-15,1-1 0 0,0-2 0 0,2 1 0 16,1-2 0-16,0-2 0 0,3-1-368 0,2-2-16 15,1-3 0-15,2-1 0 16,0-1-704-16,3-3-160 0,0-5-32 0,1 0 0 16,0-4-2000-16,2-3-416 0</inkml:trace>
  <inkml:trace contextRef="#ctx0" brushRef="#br0" timeOffset="40355.74">8023 7950 35711 0,'0'-13'1584'0,"0"13"320"0,0-6-1520 0,0 1-384 0,1-2 0 0,-1 1 0 16,0 1 960-16,0 5 128 0,2-6 32 0,-2 6 0 16,0 0-448-16,0 0-96 0,0 0 0 0,0 0-16 15,7-1-560-15,0 1 0 0,-1 1 0 0,2 3 0 16,-3 0-640-16,2 2-96 0,1-1-16 0,1 2 0 15,-1-1-2720-15,1 1-560 0</inkml:trace>
  <inkml:trace contextRef="#ctx0" brushRef="#br0" timeOffset="40921.17">8406 7943 23951 0,'0'0'1056'0,"0"0"224"15,0 0-1024-15,0 0-256 0,0 0 0 0,0 0 0 0,-3 7 2288 0,-1 2 400 0,1 3 64 0,-1 2 32 16,-3 2-1136-16,0 2-240 0,1 2-32 0,-1 3-16 15,1 1-544-15,0 3-112 16,-3 1-32-16,4 1 0 0,2 0-320 0,1 1-64 0,2-1-16 0,3-1 0 16,0 0-272-16,1-3 160 0,3-1-160 0,1-2 128 15,2-2-128-15,1-2 128 16,1-3-128-16,1-1 128 0,2-4-128 0,-2-3 0 16,1-3 0-16,0-1 0 0,0-5 0 0,2-2 0 0,0-5-192 0,1-3 192 15,-1-4-224-15,1-4 80 0,0-3 16 0,1-1 0 16,-2-4-32-16,2 2 0 0,-3-1 0 0,0 2 0 15,-3 1 160-15,-1 2 0 0,-5 3 0 0,1 4 0 0,-3 1 0 16,0 3 304-16,-3 3-48 0,-1 0-16 0,-1 4 144 0,1 4 16 31,0 0 16-31,-6 3 0 0,0 2-256 0,-2 3-160 0,-1 2 192 0,1 2-192 0,1 2 160 0,0 2-160 16,0 0 128-16,2 1-128 0,1 0 0 0,0 1 0 16,2 0 0-16,1-2 0 0,1-1 0 0,1 1 0 15,2-2 0-15,1-1 0 0,0-1 0 0,2-1 128 16,0 0-128-16,2-2 0 0,1-2 0 0,1-2 0 15,-1-1 128-15,4-3-128 0,0-2-208 0,2-3-80 16,1-2-16-16,0-3 0 16,2-2-144-16,0-2-16 0,1-6-16 0,0-1 0 15,-2-2-48-15,0 0-16 0,-3-2 0 0,-2 2 0 0,-2 1 288 0,-1 2 48 16,-2 3 16-16,-2 2 0 0,-2 2 384 0,0 2 96 16,-2 2 16-16,0 1 0 0,-3 2 144 0,2 5 16 15,0 0 16-15,0 0 0 0,-6 1-224 0,1 3-32 0,-1 4-16 0,1 2 0 16,0 3-208-16,1 1 176 15,-2 1-176-15,3 1 160 0,0 2-160 0,3 1 0 16,1 0 0-16,0 1 128 0,1-1-128 0,0 1 0 16,2-3 0-16,-1 0 0 0,1-2 0 0,1-1 0 15,1 0 0-15,0-2 0 0,1-1 0 0,2-2-272 0,0-3 64 0,2 0 16 16,2-2-1920 0,2-3-368-16,1-3-80 0</inkml:trace>
  <inkml:trace contextRef="#ctx0" brushRef="#br0" timeOffset="41268.83">9103 8220 30399 0,'-6'-12'1344'0,"4"7"288"0,-1-2-1312 0,2 2-320 15,0-1 0-15,1 1 0 0,1-1 1248 0,-1 6 176 16,0 0 48-16,0 0 0 0,7-3-400 0,-1 3-80 16,1 1-16-16,2 3 0 0,0 3-576 0,1 2-112 15,1 2-32-15,1 2 0 0,0 2-80 0,0 3-32 16,-1 0 0-16,0 0 0 0,-2 3-144 0,-2 0 160 15,0 1-160-15,-2-1 160 0,0 0-32 0,-3-1-128 16,0-1 192-16,-2-2-64 0,-2-3 0 0,1-2 0 0,-1-3 0 0,0-2 0 16,2-7 192-1,0 0 48-15,0 0 0 0,0 0 0 0,0 0 176 0,-5-4 32 0,3-2 16 0,0-2 0 16,1-4-256-16,2-2-48 16,1-3-16-16,2 0 0 0,3-3-144 0,2-2-128 15,2-2 192-15,2 1-192 0,1 2 0 0,2 1 0 0,-1 1 0 0,0 3 0 16,1 0 0-16,-2 3 0 0,0 2-160 0,0 2 160 15,-1 3-208-15,0 0 16 16,0 2 16-16,-1 0 0 16,-1 2-1264-16,-1 1-256 0,0 2-48 0,0 3-16 0,0-1-1680 15,-1 2-336-15</inkml:trace>
  <inkml:trace contextRef="#ctx0" brushRef="#br0" timeOffset="41536.37">9705 8235 32191 0,'0'0'1424'0,"-1"-7"304"0,4 2-1392 0,1-3-336 15,-1-2 0-15,0 0 0 0,2-2 1088 0,-1 0 160 16,-1 0 32-16,2-1 0 0,-1-1-32 0,-1 2 0 0,0 0 0 0,-1 2 0 16,-2 1-608-16,0 2-128 15,0 1-32-15,0 6 0 0,-6-3-208 0,-1 2-32 16,-3 2-16-16,-2 2 0 0,-4 3-80 16,0 3-16-16,-2 4 0 0,-1 2 0 0,1 3-128 0,0 0 192 15,2 2-192-15,1 1 192 0,0-1-192 0,3 1 192 16,2 1-192-16,3 0 192 0,2-2-192 0,3-2 0 15,2 0 0-15,3 0 0 0,2-2 0 0,4-1 160 16,2 0-160-16,5-3 160 0,0-2-160 0,5-3 192 0,2 0-192 0,3-4 192 16,2-2-192-16,2-3 0 0,-1-2 0 15,1-5 0 1,0-3-1856-16,-1-3-368 0,1-3-64 0</inkml:trace>
  <inkml:trace contextRef="#ctx0" brushRef="#br0" timeOffset="57154.98">18110 6172 18431 0,'0'0'1632'0,"-6"-2"-1312"0,1-1-320 0,1-1 0 15,4 4 1824-15,-5-1 288 0,5 1 64 0,0 0 16 16,0 0-544-16,0 0-112 0,0 0-32 0,0 0 0 16,0 0-448-16,6-3-96 0,3 1 0 0,3 0-16 0,2 0-272 0,5 2-48 15,3 0-16-15,3 2 0 0,3-1-160 0,1 0-48 16,3 0 0-16,1-1 0 0,1 1-160 0,-1-2-48 15,-3-1 0-15,-2-1 0 0,-3 2-192 0,-1 0 144 16,-1-1-144-16,-3 0 128 0,-4-1-128 0,-2-1 128 16,-3 0-128-16,-3 1 128 0,-1-1 32 0,-7 4 0 15,2-4 0-15,-2 4 0 0,0 0 32 0,-5-6 0 16,-5 3 0-16,-2 1 0 0,-3 1-64 0,-2 2-128 0,-3 1 192 0,-4 1-64 16,-6 2-128-16,-4 0 0 15,-4 2 0-15,-3 2 0 0,-1 1 0 0,-1 3 0 16,1 3 144-16,3 2-144 0,1-1 0 0,4 1 0 0,3 0 0 0,2-2 128 15,2 1-128-15,5-2 128 0,4 0-128 0,2 1 128 16,3-2-128-16,4 0 0 16,2 0 128-16,4-1-128 0,3-1 0 0,4-1 0 0,2 0 0 0,2-1 0 15,4 0 0-15,2-1 0 0,3-3 0 0,0 0 0 16,1-2 0-16,2-1 0 16,1-2 0-16,-3-1 0 0,-1-2-128 0,-2-1 128 0,-1-3-128 0,-3 1 128 0,-3-2 0 0,-1 0 0 15,-3-2 192-15,-1 0-64 0,-3 1 112 16,-3 1 16-16,-2 0 16 0,-2 0 0 0,0 2 112 0,-7 1 32 15,0 0 0-15,0 2 0 0,-1 1-416 0,0 1 0 16,0 1 0-16,0 2 0 0,1 2-192 0,1 1-128 16,0 2-32-16,2 1 0 15,1 1-1920-15,2 0-384 0,1 1-80 0,4 1-13808 16</inkml:trace>
  <inkml:trace contextRef="#ctx0" brushRef="#br0" timeOffset="57578.64">18313 6576 14735 0,'0'0'640'0,"3"-7"160"0,0-3-640 0,-1 2-160 15,0-2 0-15,0 1 0 0,1 0 4736 0,1 2 928 16,1 2 176-16,0 2 48 0,2-1-3840 0,0 3-768 16,0 2-160-16,1 2-32 0,0 1-672 0,0 3-144 15,1 1-16-15,-1 4-16 0,0 2 0 0,-2 0 0 0,0 2 0 0,-3 1 0 16,-1 2-48-16,-2-1-16 15,-2 2 0-15,-2-1 0 0,-2-2-176 0,0 1 128 16,-2-3-128-16,0 1 128 0,0-2 128 0,1-1 0 0,0-2 16 0,-1-2 0 16,3-2-272-16,1-3 0 0,4-4 0 0,0 0 0 15,0 0 0-15,0 0 0 0,0-8 0 0,2 0 0 16,1-3 320-16,3-3-64 16,1-2 0-16,4-2 0 0,2-3-256 0,3 1 160 0,-3-4-160 0,0 2 128 0,-3 3-128 0,0 1 0 15,-2 3 0-15,-2 3 0 0,0 3 0 0,-2 2 0 16,0 2 0-16,-4 5 0 0,0 0 336 0,0 0 48 15,0 5 0-15,-2 3 0 0,1 2-160 0,-1 1-32 32,0 1 0-32,0 2 0 0,1 2-192 0,0 0 0 0,1 1 0 0,1-1 0 0,1 1 0 0,1-2 0 15,2-1 0-15,0-1 0 0,2-2-192 0,1-2 32 16,2-1 0-16,2-3 0 16,3 0-800-16,2-5-176 0,4-1-16 0,2-4-11776 15,5 0-2368-15</inkml:trace>
  <inkml:trace contextRef="#ctx0" brushRef="#br0" timeOffset="57751.49">19087 6333 33167 0,'-2'-5'2944'0,"1"0"-2352"0,0-1-464 0,1 6-128 16,2-5 1024-16,1 0 176 0,3 1 32 0,1 1 16 15,3 1-512-15,2 0-96 0,3 2-32 0,1 2 0 16,4-2-416-16,1 1-192 0,1 0 160 0,0 1-160 31,1 0-1408-31,-1 1-368 0,-1 1-80 0,-2-1-14112 0</inkml:trace>
  <inkml:trace contextRef="#ctx0" brushRef="#br0" timeOffset="57893.48">19069 6513 39279 0,'0'0'1728'0,"-6"-2"384"0,6 2-1696 0,0 0-416 15,0 0 0-15,0 0 0 0,0 0 800 0,0 0 80 16,0 0 16-16,6-2 0 0,2 1-80 0,5 0-16 15,4-2 0-15,4 2 0 0,4 1-480 0,3 0-112 16,1 0-16-16,3-1 0 16,1-1-1376-16,0-1-288 0,-1-1-48 0,0 0-17424 15</inkml:trace>
  <inkml:trace contextRef="#ctx0" brushRef="#br0" timeOffset="58647.46">20122 6120 34319 0,'-3'-18'1520'0,"1"12"320"0,-3 0-1472 0,3-1-368 0,3 0 0 0,1 2 0 0,2-2 1568 0,-1 2 240 15,-1-1 48-15,3 0 16 0,-5 6-480 0,0 0-112 16,0 0 0-16,0 0-16 0,0 0-752 0,3 4-160 16,1 4-32-16,0 3 0 0,-1 2-192 0,-1 4-128 15,-2 2 160-15,0 1-160 0,0 2 192 0,-1 1-64 16,-1 1-128-16,0 2 192 15,-1-1-192-15,2 1 0 0,-1 1 0 0,0-1 0 0,0 0 0 0,1-1 0 16,1-2-128-16,0-1 128 16,0 0-640-16,2-1-80 0,0-1-16 0,1-2 0 15,1-1-2144-15,0-3-448 0,1-3-64 0</inkml:trace>
  <inkml:trace contextRef="#ctx0" brushRef="#br0" timeOffset="58977.55">20354 6238 33807 0,'0'-23'1488'0,"1"12"320"0,0-2-1440 0,4 0-368 0,2 1 0 0,0-1 0 15,2 0 1040-15,2 1 144 0,-1 0 32 0,3 3 0 16,1 2-192-16,2 1-48 0,-1 3 0 0,2 3 0 16,-2 2-624-16,2 1-128 0,-2 4-32 0,-1 2 0 15,0 2-192-15,-3 2 176 0,-2 3-176 0,-2 3 160 16,-4 2-160-16,-3 1 0 0,-3 1 0 0,-5 3 128 15,-4 2-128-15,-2 2 0 0,-4-1 0 0,1 0 0 16,-1-4 0-16,1-2 0 0,1-2-128 0,3-3 128 0,4-6 0 0,1-1 256 16,2-2-32-16,0-2-16 0,3-1 496 0,0-2 112 15,3-4 16-15,0 0 0 0,0 0-320 0,0 0-48 16,0 0-16-16,9 0 0 0,2-1-240 0,0 0-48 16,2-1-16-16,2-1 0 0,2-1-144 0,1 1 0 15,2-1 0-15,2-1 0 0,1 1-128 0,6-2-64 16,-4 1-16-16,-2 0 0 15,-1 1-1200-15,-2 0-256 0,0-1-32 0,-3 1-11408 16,0-1-2272-16</inkml:trace>
  <inkml:trace contextRef="#ctx0" brushRef="#br0" timeOffset="59295.63">21050 6125 33167 0,'-6'-2'2944'0,"-2"-1"-2352"0,0 1-464 0,-1 1-128 15,0 1 752-15,0 1 128 0,0 0 16 0,1 2 16 16,0 0-144-16,1 1-48 0,2 2 0 0,0 0 0 16,1 2-400-16,2 1-64 0,1 0-32 0,2 1 0 15,1 1-224-15,2 0 0 0,3 0 0 0,2 0 0 0,2-2 0 0,2 0 128 16,2 0-128-16,3 0 0 0,2-1 144 0,0-1-144 16,0 1 128-16,1 0-128 0,1-1 464 0,-1 0 16 15,-1 2 0-15,-1 1 0 0,-2 0 0 16,-1-1 0-16,-3 1 0 0,-2-1 0 0,-2 0-208 0,-3 1-32 15,-1-2-16-15,-3-1 0 0,-2 1 16 0,-2 1 0 16,-3 0 0-16,-2-1 0 0,-2 0-48 0,-4 0 0 16,-1-1 0-16,-2 2 0 0,-3 0-192 0,-2-1-160 15,-1-3 32-15,0 1 0 16,0-2-704-16,1-2-144 0,1-2-32 0,0-2 0 16,1-2-1904-16,3-3-384 0,0-2-80 0</inkml:trace>
  <inkml:trace contextRef="#ctx0" brushRef="#br0" timeOffset="59450.2">21040 6172 25791 0,'8'-15'2304'0,"-1"8"-1856"0,-1-1-448 0,2 1 0 16,3 0 2416-16,1 1 384 0,2-1 80 0,0 0 0 16,2 1-1344-16,2-1-288 15,0 2-48-15,0 0-16 0,1 3-480 0,1 0-112 0,2 0-16 0,-3-1 0 16,0 1-576-16,1 1 0 0,-1 0-144 0,0 0-12400 16,-2 0-2496-16</inkml:trace>
  <inkml:trace contextRef="#ctx0" brushRef="#br0" timeOffset="60235.47">21729 6172 34031 0,'0'0'1504'0,"0"0"320"0,0 0-1456 0,0 0-368 0,0 0 0 0,0 0 0 0,0 0 528 0,0 0 48 15,0 0 0-15,-1 7 0 16,0 0 128-16,0 2 16 0,0 2 16 0,1 1 0 0,0 3-336 0,0 0-64 16,-1 2-16-16,0 5 0 0,-1-2-192 0,-1 0-128 15,1-1 128-15,1-3-128 0,1 0 144 0,0-5-144 16,0-1 192-16,0-3-192 0,-2 0 432 0,1-1-32 15,1-6 0-15,0 0 0 0,0 0 80 0,0 0 16 32,0 0 0-32,3-9 0 0,0-2-32 0,3-2 0 0,-1-4 0 0,2-3 0 0,3-3-256 0,-2-3-48 15,1-4-16-15,2 0 0 0,2 2-144 0,0-1 0 16,0 4 0-16,-2 3 0 0,-1 3-144 0,1 5 144 16,-1 2 0-16,-1 3 0 0,-1 2 0 0,0 4 0 15,-1 3 0-15,-1 2 0 0,1 3 0 0,-2 2 176 16,0 4 0-16,-2 4 0 0,0 1-176 0,2 3 0 15,-3 1 0-15,-1 1 128 0,0 1-128 0,0 1 0 16,-1 0 0-16,1 0 0 0,0 0 0 0,1-1 0 0,0-2 0 16,1-3 0-16,0 0 128 0,3-4-128 15,-1-2 0-15,2-3 128 0,0-3-128 0,0-3 0 16,1-2 144-16,1-3-144 0,0-3 176 0,2-5-48 0,0-4 0 0,2-1 0 16,1-5-128-16,0-2 128 15,3-4-128-15,-2-1 128 0,1-3-128 0,-2 1 0 0,-1 2 0 0,-1 1 0 0,-1 2 0 0,0 3 0 16,0 2 0-16,-1 4 128 0,-2 2-128 0,-2 5 128 15,1 1-128-15,-4 2 128 0,-3 6 176 0,0 0 16 16,0 0 16-16,0 0 0 0,5 7-144 0,-3 3-48 16,-1 3 0-16,0 2 0 0,0 2-144 0,-1 3 0 15,0 2 0-15,0 1 0 0,0 0 0 0,1 2 0 16,-1 3 0-16,3-2 0 0,-2-1 0 0,1 0 0 16,0-2 0-16,1-2 0 0,2-2-224 0,1-1-32 31,-1-3 0-31,1-1 0 0,2-3-544 0,1-4-112 0,1-1-32 0,1-3 0 15,2-3-704-15,1-4-144 0,3-5-16 0,1-4-16 16,2-6-2320-16,3-5-464 0</inkml:trace>
  <inkml:trace contextRef="#ctx0" brushRef="#br0" timeOffset="60643.48">22559 6153 10127 0,'3'-19'896'0,"-2"11"-704"15,0-1-192-15,0-1 0 0,-2 1 4000 0,0 2 768 16,-2 0 160-16,1 2 16 0,-2 0-1840 0,4 5-368 16,0 0-80-16,0 0-16 0,-5 2-1296 0,2 3-256 15,-3 1-48-15,2 4-16 0,0 2-512 0,1 4-96 16,1 0-32-16,2 3 0 0,-1 2-96 0,0 1-32 0,0 1 0 0,1 1 0 15,0 0-96-15,1 1-32 0,0-1 0 0,0 0 0 16,0-1-128-16,1-1 0 0,0-2 0 0,2-2 128 16,0-3-128-16,-2-2 128 0,2-2-128 0,-1-2 128 15,-3-9-128-15,0 0 192 0,0 0-192 0,0 0 192 16,0 0-192-16,5-8 128 16,0-3-128-16,-2-4 128 0,-1-5-128 0,2-4 0 0,0-5 0 0,0-2 0 0,-1-3 0 15,0-3 0-15,0 0 0 0,0-2 0 0,0-1 0 0,-1 3 0 16,0 2 0-16,0 3 0 0,0 2 176 0,2 4 48 15,-2 4 16-15,1 3 0 16,2 3-16-16,-1 1 0 16,0 2 0-16,3 3 0 0,1 4-224 0,1 1 144 0,0 3-144 0,4 1 128 0,0 2-128 0,2 2 0 15,1 2 0-15,-1 1-176 0,0 0 176 0,-3 3 0 16,1 2 0-16,-4 2 0 0,-1 1 0 0,-2 0 0 16,-3 1 0-16,-3 0 0 0,-3 2 0 0,-4-1 0 15,-3 1 0-15,-2-1-128 0,-2 2 128 0,-3-3 0 16,1-1 0-16,-3 0 0 0,0-2 0 0,0 0 144 15,0-1-144-15,1-1 0 0,2 0-128 0,0-3-144 16,2 1-32-16,3-1 0 16,2-3-1680-16,4 0-320 0,0 1-80 0,5-5-9680 15,0 0-1936-15</inkml:trace>
  <inkml:trace contextRef="#ctx0" brushRef="#br0" timeOffset="60972.91">23074 6199 14735 0,'9'-9'1312'0,"-4"5"-1056"0,-2 1-256 15,-3 3 0-15,2-5 3968 0,-1-1 720 0,-1 1 160 0,0 5 16 16,-2-5-2416-16,-2 3-480 0,-2 1-112 16,-1 1 0-16,-3 1-704 0,-3 1-128 15,-3 3-16-15,0 1-16 0,-3 4-496 0,0 1-112 0,-1 1 0 16,2 1-16-16,0 2-208 0,2 0-32 0,-1 1-128 0,5 0 192 16,2 1-192-16,4 0 0 0,0-1 0 0,5-2 0 0,3 0 0 0,3-1 0 15,2-1 0-15,3-2 0 0,1-2 0 0,3-4 0 16,1-1-128-16,0-3 128 0,3-3-176 0,0-2 32 15,-2-3 0-15,0-2 0 0,0-1 144 16,-1-1 128-16,-2-1-128 0,-2 0 176 0,-2 1 80 0,-1 2 32 16,-3 1 0-16,0 2 0 0,-5 7 368 0,0 0 80 15,0 0 16-15,0 0 0 0,0 0-336 0,0 0-64 16,0 8-16-16,-1 2 0 0,0 0-336 0,-1 1 0 0,2 0 0 16,2 0 0-16,0 0 0 0,1 0 0 15,0 0 0-15,4-1 0 16,2-1-416-16,0-3 0 0,-1 0 0 0,4-3-13728 15,1-1-2752-15</inkml:trace>
  <inkml:trace contextRef="#ctx0" brushRef="#br0" timeOffset="61961.04">18463 7437 31327 0,'-11'-6'1392'15,"5"2"272"-15,-3 0-1328 0,1-1-336 0,3 1 0 0,0 1 0 0,5 3 1136 0,0 0 144 16,-3-4 48-16,3 4 0 0,0 0-240 0,7-2-32 15,3 1-16-15,3 1 0 0,4 0-464 0,5 1-80 0,5 1-32 0,5 1 0 16,3-1-144-16,4 0-16 16,4 2-16-16,1 1 0 0,0-1-144 0,-3 2-16 15,-2-3-128-15,-4 0 192 0,-3 0-192 0,-4-2 128 16,-2 0-128-16,-4 0 0 0,-4-1 176 0,-3 0-176 16,-7 0 192-16,-1 0-192 0,-7 0 128 0,0 0-128 15,0 0 0-15,-6-1 0 16,-2 0 0-16,-4 1 0 0,-4 1 0 0,-4 0 0 0,-5 0 0 0,-4 1 0 0,-5 0 0 0,-2 2 0 15,-5 0 0-15,1 0 0 0,-1 1 0 0,1 0 0 16,0 3 0-16,3 0 0 0,2-1 0 0,1 2 0 16,2 1 0-16,2 0 0 0,2-1 128 0,4 0-128 15,4-2 0-15,2 2 0 0,3 0 0 16,3 0 0-16,3 0 0 0,3-1 0 16,2 2 0-16,2 0-144 15,4-1 0-15,5 1 0 0,1-1 0 0,5-1 0 16,1 1-128-16,2-1-32 0,2-1 0 0,0-3 0 15,-2-1 48-15,1-2 16 0,-1-2 0 0,-1-2 0 16,-1-1 240-16,-2-2 0 0,-1-1 0 0,-4 0 0 16,1-2 144-16,-5-1 80 0,1 0 16 0,-3 0 0 0,-2-1 160 15,0 1 48-15,-4-1 0 0,0 1 0 0,-2 3 16 0,-1-1 16 16,-1 1 0-16,-1 2 0 0,1 1-352 0,0 1-128 16,-1 2 0-16,2 1 144 0,2 1-320 0,0 3-64 15,0-1-16-15,1 2 0 16,4 2-1520-16,1 2-304 0,1 1-64 0,4 1-9712 15,1 0-1952-15</inkml:trace>
  <inkml:trace contextRef="#ctx0" brushRef="#br0" timeOffset="62462.98">18884 7762 33167 0,'0'0'2944'0,"-6"0"-2352"15,-1 2-464-15,0 0-128 0,0 2 656 0,-1 1 112 0,-1 0 32 0,0 2 0 16,-2 1-32-16,2 2-16 15,0 1 0-15,1 1 0 0,2 0-176 0,0 0-48 16,2 0 0-16,2 1 0 0,2 0-272 0,1 2-48 16,1-3-16-16,2-1 0 0,3-1-64 0,1-2 0 0,1 0-128 0,0-1 192 15,5-2-64-15,-1-1 0 0,0-3-128 0,0-2 192 16,0-3-64-16,0 0-128 0,-1-3 176 0,0 0-176 16,-1-6 192-16,0 0-64 0,-2-3 0 0,-1-1-128 15,0 0 192-15,-1 0-192 0,-2 2 192 0,0-1-192 16,-3 3 192-16,0 2-64 0,-1 0 0 0,0 2-128 15,-1 3 560-15,-1 0 0 0,0 2 0 0,1 4 0 0,0 0-32 0,0 0 0 16,0 0 0-16,-3 5 0 0,0 2-528 0,1 2 0 16,0 2 0-16,1 3 0 0,1 5 0 0,0 2 0 15,0 2 0-15,0 3 0 0,0 3 0 0,0 3 0 16,-1 0 0-16,1 2-144 0,-1 1 144 0,0 0 0 16,0 0 0-16,-3 0 0 0,3 0 0 0,0 0 0 15,0-2 0-15,-1-2 0 0,0-4 0 0,0-2 0 16,1 0 0-16,-1-6 0 0,0-2 0 0,1-3 128 15,0-2-128-15,-1-3 128 0,-1-3 0 0,0-3 0 16,3-3 0-16,-5 1 0 0,-2-3 160 0,-1-3 32 0,-1-2 16 0,1-2 0 16,-1-1-48-16,0 0-16 15,-2-3 0-15,2-1 0 0,0-2-80 0,3 1-32 16,-1-1 0-16,3 1 0 0,1 0-160 0,0-1 0 16,3 2 0-16,1 0 0 0,3-1 0 0,1 1-320 15,1 0 48-15,4 0 16 16,2 0-1168-16,2 0-240 0,1 0-32 0,1-2-16 0,1 0-1392 0,3 0-288 15,1 2-48-15</inkml:trace>
  <inkml:trace contextRef="#ctx0" brushRef="#br0" timeOffset="62718.68">19531 7634 36799 0,'-2'-10'1632'0,"2"10"336"0,0 0-1584 0,2-5-384 16,2-1 0-16,1 1 0 0,2 0 896 0,2 1 80 15,2-1 32-15,2 2 0 0,2 1-368 0,5 0-80 16,3 0-16-16,1 0 0 0,3 1-416 0,-2 1-128 16,0 1 0-16,0 1 0 15,-3-2-240-15,-3 1-144 0,-1 0-48 0,-3 1 0 16,-3 1-2704-16,-2 2-528 0,-3 0-112 0</inkml:trace>
  <inkml:trace contextRef="#ctx0" brushRef="#br0" timeOffset="62873.1">19506 7791 34095 0,'0'0'3024'0,"0"0"-2416"0,0 0-480 0,0 0-128 16,0 0 1184-16,0 0 224 0,0 0 32 0,0 0 16 16,9-1-256-16,2 2-48 0,3 0-16 0,3 2 0 15,1-1-608-15,4 1-112 16,3-1-32-16,0 1 0 0,1-2-384 0,1 0 0 15,-1 0 0-15,-1-1 0 0,0-1-2624 0,-2-1-512 0</inkml:trace>
  <inkml:trace contextRef="#ctx0" brushRef="#br0" timeOffset="64432.53">20832 7444 20271 0,'0'0'1792'0,"-6"-2"-1424"16,3-1-368-16,-4 0 0 0,2 0 2720 0,-1 1 480 16,2-1 80-16,4 3 32 0,-6-3-896 0,6 3-176 0,0 0-48 0,0 0 0 15,0 0-928-15,0 0-192 16,0 0-48-16,0 0 0 0,10-2-528 0,1 0-112 16,3 1-32-16,2-1 0 0,4 1-16 0,2 1 0 15,2-1 0-15,4 0 0 0,1 0-160 0,1 0-48 16,1 0 0-16,-2 0 0 0,1 1-128 0,-2-1 0 0,-5-2 0 15,-2 1 128-15,-4 0-128 0,-1 0 0 16,-2 1 0-16,-2 0 128 0,-3 0-128 0,-1-1 0 0,-3 1 0 0,-5 1 0 16,0 0-352-1,0 0-48-15,0 0-16 0,0 0 0 16,0 0-384-16,0 0-80 0,-5 4-16 0,-1-1 0 16,1 0-1664-16,-1 2-320 0,2-1-80 0,-1-1-12800 0</inkml:trace>
  <inkml:trace contextRef="#ctx0" brushRef="#br0" timeOffset="64857.41">21609 7157 35935 0,'0'0'1600'0,"-5"-5"320"0,-2 1-1536 0,1-2-384 16,1 3 0-16,0 2 0 0,-3 1 768 0,2 3 96 15,0 2 16-15,1 0 0 0,-1 2-240 0,2 3-64 16,-1 1 0-16,2 2 0 0,0 2-400 0,0 3-176 15,2 1 128-15,2-1-128 0,3 1 160 0,0 0-160 16,1-2 192-16,1 1-192 0,2-2 160 0,0 0-160 16,-1-3 128-16,3-1-128 0,2-1 176 0,0-3-48 15,0-3-128-15,1 0 192 0,-2-3-192 0,1-3 176 0,0-3-176 0,0-1 160 16,0-3-160-16,2-3 0 16,1-2 0-16,-1-2 0 0,-1-3 0 0,1-1 0 0,0-2 0 0,-2-1 0 15,0-1 176-15,-1 2-48 16,-2 3-128-16,-2 1 192 0,-1 2-192 0,-2 3 176 15,-1 1-176-15,-1 2 160 0,-2 2 528 0,0 7 96 0,0 0 32 0,0 0 0 16,0 0-368-16,0 0-64 0,-6 6 0 0,1 3-16 16,-1 3-368-16,1 3 128 0,-1 3-128 0,1 2 0 15,-2 3 0-15,1 1 128 0,2 2-128 0,0 1 0 16,-1-1 128-16,1 0-128 0,-1 0 128 0,2 0-128 0,0-2 0 0,1 1 0 16,1-1 0-16,1-2 128 15,0-2-128-15,1-3 0 0,0 0 0 0,1-3 128 0,1-1-304 0,-1-2-48 16,0-2-16-16,0-2 0 15,-2-7-1776-15,0 0-352 0,0 0-80 0,10-3-16176 16</inkml:trace>
  <inkml:trace contextRef="#ctx0" brushRef="#br0" timeOffset="65171.74">22078 7223 23951 0,'-5'-9'2128'0,"5"9"-1696"0,-5-3-432 0,1 0 0 15,-2 1 3056-15,1 2 528 16,-2 1 96-16,2 3 32 0,0 1-2288 0,1 3-448 15,-1 2-80-15,2 3-32 0,0 4-352 0,1 2-80 16,2 1-16-16,2 1 0 0,-1 1-416 0,1 2 128 16,1 0-128-16,3 0 0 0,1 2 0 0,0-4 0 0,3-1 0 0,1-2 0 15,2 0 0-15,-2-5 0 16,1-1 0-16,1-5 0 0,-1-2 0 0,2-3-192 0,-3-3 0 0,2-3 16 16,0-6 176-16,1-3-160 0,-3-5 160 0,0-2-160 15,0-6 160-15,-2-2 256 0,-1-3-64 0,-1-1-16 16,-3-2-32-16,-2 2 0 0,-2-1 0 0,-2 2 0 15,-3 1 288-15,-2 4 48 0,-2 3 16 0,-1 3 0 16,-2 4 96-16,0 2 32 0,-1 1 0 0,1 4 0 16,0 2-624-16,1 4 0 0,0 3 0 0,1 3 0 15,0 1-384 1,2 3-112-16,2 2-16 0,0 0 0 0,1 1-1600 0,0 2-320 16,3 2-64-16,3 2-14704 0</inkml:trace>
  <inkml:trace contextRef="#ctx0" brushRef="#br0" timeOffset="65721.98">22538 7244 36863 0,'0'0'3264'0,"0"0"-2608"15,0 0-528-15,0 0-128 0,2 5 400 0,-1 3 48 0,-2 3 16 0,1 0 0 16,-2 2 304-16,2 1 64 16,-1 1 16-16,0 1 0 15,0 2-320-15,-1 3-64 0,0-2-16 0,1 2 0 0,0 0-256 0,0 0-48 16,1-2-16-16,0-3 0 0,0-1-128 0,1-2 0 15,1-1 144-15,0-3-144 0,3-3 160 0,-2-1-32 0,-3-5-128 0,0 0 192 16,6-4 0-16,-1-1 0 0,0-4 0 0,-1-3 0 16,0-2 32-16,1-5 0 0,1-3 0 0,1-2 0 15,1-4-224-15,-1 0 144 0,2-2-144 0,-2 1 128 16,-1 2-128-16,2 2 0 0,-1 3 0 0,-2 3 0 16,1 3 144-16,0 5-144 0,0 4 160 0,0 2-160 0,0 3 192 0,-6 2-64 15,5 6-128-15,0 2 192 0,-1 3-192 0,1 2 144 16,-2 1-144-16,0 3 128 0,0 2-128 0,-1 1 0 15,0 1 0-15,1 0 128 0,0 1-128 0,1-1 0 16,-1-2 0-16,1 0 0 0,2-1 0 0,0-3 0 16,1-2 0-16,1-2 0 0,-1-1 0 0,1-3 0 15,1-4 128-15,1-2-128 0,2-1 0 0,0-3 0 16,1-4 0-16,3-4 0 0,0-3 0 0,2-4 0 16,0-4-176-16,3-2 176 0,-2-2 0 0,0-2 0 15,-2 1 0-15,-1-1 0 0,-2 2 0 0,-1 2 0 16,-4 3 0-16,0 3 0 15,-3 3 0-15,1 3 144 0,-1 2 0 0,-2 2 0 0,-2 3 160 0,-2 5 16 16,0 0 16-16,0 0 0 0,0 0-208 0,2 7-128 0,-1 5 160 0,1 3-160 16,-2 1 0-16,0 2 0 0,0 1 0 0,0 0 0 15,0 2 0-15,0 1 0 16,0 1 0-16,2 0 0 0,0 2 0 0,1-2 0 16,2-2 0-16,0-2 0 0,1 0 0 0,1-1-256 15,2-3 48-15,2 1 16 16,-1-4-1328-16,3-1-256 0,0-4-48 0,0-2-16 15,1-3 352-15,2-4 64 0,2-4 16 0,1-3-10048 0,2-3-2016 0</inkml:trace>
  <inkml:trace contextRef="#ctx0" brushRef="#br0" timeOffset="66130.43">23475 7213 11967 0,'0'-15'528'0,"-1"9"112"0,-1-2-512 0,0 0-128 0,-2 2 0 0,1 0 0 16,-3 2 5376-16,2 2 1056 0,4 2 208 0,-4 0 32 16,-3 1-4400-16,0 2-880 15,1 2-176-15,-1 2-48 0,2 3-528 0,-1 4-128 0,1 3 0 0,0 4-16 0,0 2-48 0,2 2 0 16,-1 1 0-16,2 0 0 0,0 1-192 0,1 2-32 15,0-1-16-15,1-2 0 0,1 0-208 0,-1 0 144 16,1-3-144-16,0-2 128 0,0-3-128 0,0-1 128 16,0-3-128-16,1-3 128 0,1-4 0 0,-3-7 0 15,0 0 0-15,0 0 0 0,0 0 96 0,0 0 16 16,3-7 0-16,1-4 0 0,-3-3-64 0,2-7-16 16,-2-3 0-16,0-5 0 0,0-4-160 0,-1-2-144 15,0-2 144-15,1-4-208 0,0 0 208 0,0 3 0 16,-1 1 0-16,1 4 0 0,0 3 0 0,2 1 0 15,-1 1 144-15,1 5-144 0,2 4 192 0,-1 2-64 16,1 2-128-16,2 3 192 0,0 2-192 0,0 3 0 16,1 2 0-16,2 1 0 15,1 3 0-15,3 2 0 0,-2 1-144 0,2 3 144 0,-1 0 0 0,0 2 0 0,-1 1-128 0,-2 0 128 16,-2 1 0-16,-2 2 0 16,0 1 0-16,-4 0 0 0,-4 2 0 0,-5 0 0 0,-2 0 0 0,-2 2 0 15,-6-1 0-15,-3 2 0 0,-3 0 0 0,-2 0 0 0,-4-1 0 0,0 0-192 16,0-1 192-16,1-2-192 15,3-1-96-15,3 0-16 16,2-1 0-16,4-1 0 0,2-1-1328 16,3 0-272-16,4-1-48 0,2-1-16208 0</inkml:trace>
  <inkml:trace contextRef="#ctx0" brushRef="#br0" timeOffset="66460.03">23829 7340 36863 0,'0'0'3264'0,"0"0"-2608"15,0 0-528-15,-4-3-128 0,-2 0 832 0,0 1 128 16,-3-1 16-16,-1 3 16 0,-1 0-64 0,-1 3-16 16,-1-1 0-16,0 2 0 0,-1 2-528 0,2 1-128 15,1 2 0-15,0 1-16 0,0 2-240 0,1 0 0 16,2 1 0-16,0 1 0 0,1 0 0 0,2-1 0 16,0-1 0-16,3-1-160 15,1 0 160-15,1-1 0 0,2-3 0 0,2-2 0 0,0 0-144 0,1-2 144 16,2-2-160-16,2-1 160 0,0-2-256 0,2-1 32 15,2-2 16-15,2 0 0 0,2-3 48 0,-1 0 16 16,1 1 0-16,-2 0 0 0,-1 0 144 0,-1 2 0 0,-4 2 0 0,0 0 0 16,-9 3 240-16,0 0 80 0,0 0 0 0,4 6 16 15,-1 2 112-15,-1 0 32 16,-1 3 0-16,0 0 0 0,0 0-480 0,0 1 128 0,2 1-128 0,0-1 0 0,0-1 0 0,3-1 0 16,-1-2 0-16,3-1 0 0,2-2-192 15,2 0-64-15,1-3-32 0,4-3-13088 16,0-2-2624-16</inkml:trace>
  <inkml:trace contextRef="#ctx0" brushRef="#br0" timeOffset="67386.66">19108 8836 15663 0,'0'0'1392'0,"-7"1"-1120"15,2 1-272-15,-1-1 0 0,6-1 2256 0,-5 2 400 16,5-2 80-16,0 0 16 0,0 0-448 0,0 0-64 15,0 0-32-15,0 0 0 0,0 0-608 0,0 0-128 16,0 0-32-16,0 0 0 0,5-5-336 0,3 0-64 16,2-1-16-16,2 1 0 0,2-2-272 0,3 0-64 15,2-4-16-15,3-1 0 0,3-2-416 0,1 0-64 16,2-1-32-16,-1-1 0 0,0 1-160 0,-2-1 128 16,-1 2-128-16,1 1 128 0,-3 2-128 0,0 2 0 0,-3 1 0 0,-1 3 0 15,-1 2 0-15,-1 0 0 0,-1 2 0 0,-1 2 0 16,0 3 0-16,-2 0 0 15,-1 3 0-15,0 0 0 16,-2 1-320-16,-1 1-80 0,0 1-32 0,0 1 0 16,-2 1-1072-16,0 2-224 0,-4 2-32 0,-2 0-10224 15,-1 2-2048-15</inkml:trace>
  <inkml:trace contextRef="#ctx0" brushRef="#br0" timeOffset="67633.89">19470 8744 32255 0,'0'0'2864'0,"-6"-1"-2288"0,0 0-576 0,-1 1 0 16,-1 1 1104-16,1 1 112 0,-1 1 32 0,0 4 0 0,0 2-64 0,-1 3-16 16,0 2 0-16,-1 5 0 15,-2 1-432-15,0 3-96 0,0 1 0 0,1 2-16 0,-1 2-208 0,1 0-32 16,2 1-16-16,1 0 0 0,2-1-192 0,2 0-48 16,3-1 0-16,2 0 0 0,1-1-128 0,3-1 128 15,3-2-128-15,0-2 128 0,2-1-128 0,2-3 0 16,-2-2 0-16,2-2 128 0,3-2-384 15,-2-2-96-15,1-1-16 0,3-4 0 16,1-2-1584-16,2-3-320 0,0-2-64 0,1-3-14880 0</inkml:trace>
  <inkml:trace contextRef="#ctx0" brushRef="#br0" timeOffset="68504.67">19618 9143 27647 0,'-7'-10'1216'0,"3"6"256"0,1-3-1168 0,1 1-304 0,1-2 0 0,-1 0 0 15,0 1 2000-15,2 0 352 0,2 0 64 16,1 2 16-16,2-1-1008 0,1 3-192 16,3 0-32-16,1 2-16 0,1 1-688 0,1 2-144 0,1 1-32 0,0 4 0 15,0 1-80-15,-1 3-32 0,-1-2 0 0,-1 4 0 16,-1 1 48-16,-1 2 16 0,-2 2 0 0,-1 1 0 16,-3 2-64-16,-2-2-16 15,0 1 0-15,-3 1 0 0,-2-1-64 0,0 0-128 0,-1-2 176 0,0-1-176 0,-2-3 160 0,2-1-160 16,1-2 128-16,1-2-128 0,-1-3 0 0,5-6 0 31,0 0 0-31,0 0 0 0,0 0 0 0,0 0 0 0,0 0 0 0,7-8 0 0,2-3-224 0,2-3-32 16,2-3 0-16,1-3 0 0,0-1 64 0,1-2 16 15,-2 0 0-15,0 2 0 0,-1 3 176 0,-2 1-208 16,-2 3 80-16,-2 3 128 0,0 2 0 0,-2 2 0 16,-4 7 0-16,0 0 0 0,0 0 400 0,0 0 48 15,0 0 16-15,0 0 0 0,0 10-240 0,-1 1-48 16,-1 1-16-16,0 2 0 0,0 1-160 0,0 0 0 0,1 1 0 15,0 0 0-15,1 0 0 0,1-1 0 16,0-1 0-16,2 0 0 0,0-2 0 0,1-1 0 0,2-2 0 16,0-2 0-16,1-1 0 0,1-1-144 15,2-1 144-15,1-3 0 0,0-2-272 0,1-1 48 0,-1-1 16 16,1-2 0-16,1-3 208 0,0-2 0 0,2-1-160 0,-1-1 160 16,1-2 0-16,0-1 0 15,-2-1 0-15,0 2 0 0,-2 0 0 0,-1 2 0 0,0 1 0 0,-4 2 0 16,0 1 0-16,-2 2 0 0,-4 6 0 0,0 0 0 15,0 0 320-15,0 0-32 0,0 0 0 0,1 7 0 16,0 0-288-16,1 2 160 0,-1 2-160 0,0 0 128 0,0 1-128 0,0 2 0 16,1-1 0-16,3 0 0 0,-3 0 0 0,2 0 0 15,2-1 0-15,-1 1 0 16,2-4 0-16,0-1 0 0,2-1 0 0,0-2 0 0,1 0 0 0,1-3 0 16,0-2 0-16,1-1 0 0,0-1 0 0,0-3 0 15,-1 0 0-15,1-4 0 0,-1-3 0 16,0-1 128-1,-1-1-128-15,0 0 128 0,0-1-128 0,-1-2 160 0,-1 0-160 0,-2 1 160 0,1 2 32 0,-3 0 0 16,-1 0 0-16,0 2 0 0,-1 1 256 0,-1 2 64 16,0 2 16-16,-1 0 0 0,0 3-128 0,0 4-16 15,0 0-16-15,0 0 0 0,0 0-208 0,0 0-32 16,0 0-128-16,0 7 192 0,-1 4-192 0,0 4 0 16,1 1 0-16,1 4 0 0,-2 1-128 0,1 3 128 15,0 3 0-15,-1 2 0 0,0 3-128 0,-3 1 128 16,2 3 0-16,0 2 0 0,0-1 0 0,0 2 0 0,1 2 0 15,-1-2 0-15,2-1 0 0,0-2 0 0,2-1 0 0,-1-1 0 16,1-2 0-16,0-3 0 0,-1-4 0 0,1-3 0 16,-2-3 0-16,1-4 0 0,-1-3 0 0,1-2 0 15,2-2 0-15,-3-8 0 0,0 0 176 0,0 0-176 16,0 0 240-16,0 0-64 0,-7-6-16 0,1-1 0 16,-2-3-32-16,1-2 0 0,1-3 0 0,0 1 0 15,1-3-128-15,1 1 0 0,1-1 144 0,2 0-144 16,0-3-128-16,2 1-112 0,1 0-16 0,2-2 0 15,2-2-1024-15,2-1-224 16,0 1-32-16,4 0-16 0,1 0-816 0,2 1-144 0,-1 0-48 0</inkml:trace>
  <inkml:trace contextRef="#ctx0" brushRef="#br0" timeOffset="68725.25">20834 9120 20271 0,'0'0'1792'0,"1"-5"-1424"15,2-2-368-15,2 0 0 0,0 1 4304 0,3 0 800 32,3 2 144-32,2 1 48 0,3-1-4256 0,2 2-848 0,2 1-192 0,3 1 0 0,1 0 0 0,1 1 0 0,-1 0 0 0,1 1-128 31,0 1-2128-31,-2-1-432 0,-3 0-64 15</inkml:trace>
  <inkml:trace contextRef="#ctx0" brushRef="#br0" timeOffset="68882.66">20858 9287 25791 0,'0'0'2304'0,"0"0"-1856"0,0 0-448 0,0 0 0 0,0 0 3136 0,0 0 512 31,3-4 128-31,4 0 0 0,2 0-2752 0,4 2-544 0,2 2-112 0,6-1-32 16,2 0-64-16,4 1-16 0,3 0 0 0,1 0 0 0,1-1-256 0,0 0 0 31,-1-2 0-31,-1 0-12368 16,-2-1-2384-16</inkml:trace>
  <inkml:trace contextRef="#ctx0" brushRef="#br0" timeOffset="70061.92">22063 8489 33167 0,'0'0'2944'0,"0"0"-2352"16,0-8-464-16,0 8-128 0,0 0 1280 0,0 0 256 15,0 0 32-15,0 0 16 0,0 0-80 0,0 0-16 16,0 0 0-16,0 0 0 0,2 8-832 0,1 3-160 15,-2 3-48-15,0 6 0 0,2 1-160 0,0 3-32 0,-1 2-16 0,1 3 0 16,-2 3-240-16,3 0 0 0,-2 0 128 0,0 1-128 16,0-1 0-16,-1-1 0 0,2 0 128 0,-2-2-128 15,-1-3 0-15,1 0 0 16,0-1 128-16,0-3-128 16,-1-2-400-16,1-7-128 0,0-1-32 0,0-1 0 0,-1-1-1840 0,1-4-368 0,-1-6-80 0,0 0-8784 15,0 0-1744-15</inkml:trace>
  <inkml:trace contextRef="#ctx0" brushRef="#br0" timeOffset="70376.03">22356 8595 27647 0,'0'0'2448'0,"0"0"-1952"0,0 0-496 0,0 0 0 0,-5 3 2048 0,0 0 320 16,1 2 64-16,0 4 16 0,0 2-1232 16,1 2-240-16,0 3-48 0,1 1-16 15,-1 3-464-15,2 2-80 0,1 1-32 0,1 3 0 0,0-1-128 0,2 0-16 16,1 1-16-16,2-1 0 15,-1-1-48-15,2-2-128 0,1-1 192 0,2-2-64 0,0-3-128 0,1-2 160 16,1 0-160-16,2-6 160 0,-1-1-160 0,-1-4 160 16,0-3-160-16,0-3 160 0,0-4-32 0,1-1-128 15,-1-4 192-15,-1-5-64 0,0-5 80 0,-1-1 16 0,-2-5 0 0,-2-1 0 16,-2-4-32-16,-2 1-16 0,-2 1 0 0,-2 1 0 16,-2 2 192-16,-4 1 32 15,-1 4 16-15,-2 2 0 0,-1 3 64 0,-2 1 16 16,-2 3 0-16,1 2 0 0,-2 3-496 0,1 2 0 15,0 3 0-15,2 2 0 0,1 1-384 16,1 4-112-16,1 2-16 0,3 3-16 16,2 1-1840-16,2 2-352 0,1 1-80 0,4 1-14704 0</inkml:trace>
  <inkml:trace contextRef="#ctx0" brushRef="#br0" timeOffset="70705.98">22917 8584 37839 0,'0'0'1664'15,"0"0"368"-15,0 0-1632 0,0 0-400 0,0 0 0 0,-5 0 0 0,-1 2 704 0,-2 0 64 16,0 1 16-16,-1 3 0 16,-1 1-80-16,-1 2 0 0,0 1-16 0,1 0 0 15,-2 1-416-15,3 0-80 0,2 0 0 0,1 2-16 0,1-1-176 0,1 0 0 16,3 0 0-16,2-1 0 16,2 0 0-16,2-1 128 15,3-1-128-15,2 0 0 0,2 1 0 0,1-3 0 0,1-1 128 0,3-1-128 0,0 1 0 0,4-3 0 16,0 1 0-16,-1-1 0 0,0 0 0 0,-2 0 0 15,-1 3 0-15,-2-2 0 0,-1 0 0 0,-3 0 0 0,-2 0 0 0,-1 2 0 16,-2-1 0-16,-3 2 192 16,-2 0-64-16,-1 0 0 0,-2 0 112 0,-1 1 16 15,-3-1 0-15,-1 1 0 0,0-1-96 0,-2 0-16 0,-2 1 0 0,-1 0 0 16,-4-1-144-16,0 0 0 16,-1 0 0-16,-2-2 128 15,-3 1-608-15,1-3-128 0,-2 1-32 0,2 0 0 16,1-3-2224-16,1-1-448 0,1-5-80 0</inkml:trace>
  <inkml:trace contextRef="#ctx0" brushRef="#br0" timeOffset="70848.22">22925 8617 37663 0,'0'0'1664'0,"6"-5"352"0,0-1-1616 0,3 2-400 16,2 0 0-16,1 1 0 16,0 0 496-16,1 1 16 0,1 1 0 0,0 0 0 0,1 0-48 0,2 1 0 15,0 0 0-15,-1 0 0 0,-1 0-464 0,1 0 0 16,0 1 0-16,1 0-12224 15,-2 0-2368-15</inkml:trace>
  <inkml:trace contextRef="#ctx0" brushRef="#br0" timeOffset="71649.03">23481 8616 23039 0,'-6'-8'1024'16,"4"5"192"-16,-1 0-960 0,-1 1-256 0,4 2 0 0,0 0 0 0,-5 3 2944 0,-1 4 528 15,1 0 112-15,-1 4 32 0,2 3-2608 0,-1 2-528 16,1 1-96-16,1 4-32 15,1 2-144-15,-1 1-16 0,1 0-16 0,0-1 0 0,1-1-176 0,1 0 192 16,0-1-192-16,0-3 192 0,0-3-64 0,1-2 0 16,0-3 0-16,1-2 0 0,2-3 144 0,-4-5 32 31,0 0 0-31,0 0 0 0,0 0 128 0,6-5 16 0,1-4 16 0,0-3 0 0,2-3-64 0,0-5-16 16,0-6 0-16,0-1 0 0,1-3-384 0,-1-1 128 15,1 0-128-15,-1 0 0 0,-1 1 0 0,0 4 128 16,-3 1-128-16,1 7 0 0,-2 2 192 0,-1 5-32 15,-1 4-16-15,-2 7 0 0,0 0 240 0,0 0 64 0,0 0 0 0,4 11 0 16,-2 3-448-16,2 2 0 0,-3 3 0 0,3 2 0 16,-2 1 0-16,2 2 0 0,1 2-128 0,0-1 128 15,0 0 0-15,0-1 0 0,2 1 0 0,-1-2 0 16,1-2 0 0,1-4 0-16,0-3 0 0,0-1 0 0,2-4 0 0,0-1 0 0,0-3 0 0,1-4 0 15,0-2-128-15,1-4 128 0,1-3-160 0,1-4 160 16,2-4 0-16,0-4 0 0,3-4 0 0,0-4 0 15,-1-2 0-15,1-2 0 0,-1-1 0 0,-2-1 0 0,-1 1 128 0,-2 3-128 32,-1 5 0-32,-2 3 0 0,-3 2 256 0,0 4 0 15,-1 4 0-15,-2 2 0 0,-1 3 144 0,1 2 32 16,-4 5 0-16,0 0 0 0,0 0-144 0,0 0-32 16,3 10 0-16,-1 3 0 0,0 3-256 0,0 1 0 15,-2 1 0-15,2 3 0 0,-2 2 0 0,0 1 0 16,0 1 0-16,0 2 0 0,1 0 0 0,0 0 0 15,0-1 0-15,1 1 0 0,0-1 0 0,2-2 0 16,0-2 0-16,1-2 0 0,1-1-192 0,1-3-32 16,0-2-16-16,2-1 0 15,1-4-704-15,0-1-144 0,-2-5-16 0,3 0-16 16,1-4-1888-16,1-4-384 0,1-3-80 0</inkml:trace>
  <inkml:trace contextRef="#ctx0" brushRef="#br0" timeOffset="72058.33">24375 8536 35583 0,'-9'-7'1584'0,"5"4"320"0,-2 0-1520 0,1 0-384 0,-2 3 0 0,0 1 0 16,1 0 560-16,-1 2 32 0,1 1 16 0,-2 3 0 16,0 3-64-16,1 2-16 0,0 2 0 0,0 4 0 15,1 2-272-15,1 1-64 0,1 1-16 0,1 2 0 16,-1 1-32-16,2 0 0 0,0 3 0 0,1-3 0 16,0 1-144-16,2-3 128 0,-2-1-128 0,1-3 128 15,0 0-128-15,1-3 128 0,0-3-128 0,0-3 128 16,0-3 0-16,-1-7 0 0,0 0 0 0,0 0 0 15,0 0 80-15,0 0 16 0,0-5 0 0,0-4 0 0,-1-3-16 0,0-5 0 16,1-3 0-16,-1-5 0 0,0-3-208 0,0-3 0 16,1-2 0-16,0-2 0 0,1-3 0 0,0 1 0 15,-1 0 128-15,0 0-128 0,1 2 192 0,1 3-16 16,0 2 0-16,2 5 0 0,-3 3 96 0,2 2 32 16,1 2 0-16,2 2 0 0,1 4-160 0,0 2-16 0,1 1-128 0,2 4 192 15,2 3-192-15,1 1 0 16,0 2 0-16,2 1-160 0,-2 2 160 0,0 2 0 15,-1 2 0-15,-1 3 0 0,-1 0 0 0,-2 1 0 16,-2 1 0-16,-1 1 0 0,-3-1 0 0,-2 3 0 16,-2-1 128-16,-4 2-128 0,-3-2 0 0,-2 3 128 15,-2 1-128-15,-3 1 0 0,-3-2 0 0,-2 1-240 0,-1-1 48 16,-2 0 0 0,-1-2-384-16,-1-1-80 0,4-2-16 0,-1 0 0 15,2-1-1168-15,4-1-224 0,1-1-48 0,4-1-9216 0,3-3-1856 0</inkml:trace>
  <inkml:trace contextRef="#ctx0" brushRef="#br0" timeOffset="72419.87">24680 8670 25791 0,'0'0'2304'0,"0"0"-1856"16,0 0-448-16,0 0 0 0,0 0 1648 0,-2-5 224 16,-1 0 48-16,-1 2 16 0,-3 0-320 0,-1 2-64 15,-1 1-16-15,-4 1 0 0,0 0-816 0,-1 1-160 16,0 2-48-16,-2 2 0 0,1 1-368 0,1 1-144 15,0 1 0-15,2 1 144 0,1 1-144 0,1 1 0 16,4 0 0-16,-1 0 0 0,2 0 0 0,1-1 0 16,3 0 0-16,2-2 0 0,2-2 0 0,0-2 0 15,1 1 0-15,2-3 0 0,0-1-192 0,2-1 192 16,1-2-160-16,1-2 160 0,2-2-176 0,0-3 176 16,1-2-192-16,0 1 192 0,2-2 0 0,-4 0 0 15,0 1 160-15,-1 1-32 0,-2 3 336 0,0 0 80 16,-2 2 16-16,-6 4 0 0,0 0 160 0,0 0 48 0,3 5 0 15,-1 4 0-15,0 2-352 0,-1 1-64 0,2 3-16 0,-1-1 0 16,-2 0-336-16,1 1 128 16,1 0-128-16,1-1 0 0,2 1 0 0,1-3 144 0,2 0-144 0,2-3 0 0,2-3 0 15,2-1 0-15,3-2 0 0,3-3 0 32,2-5-1264-32,2-1-352 0,0-6-80 0</inkml:trace>
  <inkml:trace contextRef="#ctx0" brushRef="#br0" timeOffset="84727.36">1505 10274 11055 0,'0'0'480'0,"0"0"112"16,0 0-464-16,0 0-128 0,1-4 0 0,-1 4 0 0,-3-6 2096 0,3 6 400 15,0 0 64-15,0 0 32 0,0 0-800 0,0 0-176 16,0 0-16-16,0 0-16 0,0 0-576 0,0 0-112 16,0 0-32-16,-1 8 0 0,1 1-240 0,0 3-48 15,0 1-16-15,1 4 0 0,1 1-128 0,-1 2-32 16,-1 2 0-16,1 1 0 0,2-1-32 0,-1 1-16 16,0 1 0-16,2 2 0 0,-1-2-352 0,-1 1 128 15,0-3-128-15,0-1 0 0,-2-1 128 0,0-1-128 0,-2-3 128 0,1 0-128 16,1-3 0-16,-1-1-128 0,0-2 0 0,1 0 0 31,-2-4-2016-31,0 0-400 0,2-6-80 0</inkml:trace>
  <inkml:trace contextRef="#ctx0" brushRef="#br0" timeOffset="85182.88">1414 10043 18431 0,'-12'-12'816'0,"7"8"160"0,-2-1-784 0,0 1-192 0,1-1 0 0,-2 2 0 0,0 0 1824 0,1 1 320 15,-2 1 64-15,0 1 16 0,0 0-784 0,-1 2-160 16,2 1-16-16,-3 3-16 0,1 1-656 0,0 4-128 16,0 4-16-16,0 2-16 0,0 5-240 0,1 6-64 15,-1 2 0-15,1 6 0 0,-2 2 48 0,1 6 0 16,2 3 0-16,1 4 0 0,1 2-176 0,2 2 160 15,1-1-160-15,2-1 160 0,1-2-160 0,2 0 0 16,2-3 144-16,5 17-144 0,4-11 320 0,1-8-16 16,1-6 0-16,-3-16 0 0,3-1 16 0,2 0 0 0,3-2 0 15,3-1 0-15,2 0-112 0,3-4-16 0,1-3 0 0,1-3 0 16,3-2 0-16,2-7 0 0,-2-4 0 16,0-5 0-16,-2-3 96 0,0-5 16 0,0-6 0 0,0-7 0 15,-1-6-96-15,0-7-16 0,0-6 0 0,-2-6 0 16,-3-7 0-16,-3-4-16 0,-3-5 0 0,-6-2 0 15,-4 1 16-15,-6 4 16 0,-5 4 0 0,-6 6 0 16,-4 5 384-16,-6 7 80 0,-3 7 16 0,-4 5 0 16,-4 6 80-16,-2 6 32 0,-2 5 0 0,-3 4 0 15,0 4-800-15,0 4 0 16,-2 3 0-16,2 3 0 16,1 4-1024-16,3 4-176 0,2 3-16 0,5 3-16 0,3 1-1808 0,4 3-352 0</inkml:trace>
  <inkml:trace contextRef="#ctx0" brushRef="#br0" timeOffset="85850.13">2632 10145 24879 0,'-5'-9'1088'0,"2"4"256"0,0 0-1088 0,-1-1-256 0,-3 0 0 0,2 1 0 16,-1 1 816-16,1 0 96 0,-1 1 32 0,1 2 0 0,-2 1 272 0,0 2 64 15,0 2 16-15,-1 2 0 16,1 4-544-16,0 3-112 16,-2 5-32-16,-2 2 0 0,1 3-304 0,-2 3-64 0,-1 2-16 0,2 2 0 15,1 3-80-15,2 3-16 0,1 0 0 0,3-2 0 16,0 0-128-16,3-2 0 16,2-1 0-16,2-3 0 0,1-2 0 0,5-3 128 0,1-1-128 0,1-5 0 0,1-2 240 0,2-3-48 15,2-3 0-15,0-4 0 0,0-3 16 0,1-3 0 16,2-3 0-16,0-3 0 0,2-3-64 0,1-4-16 15,0-6 0-15,0-3 0 0,0-3 0 0,-3-2-128 16,0 0 192-16,-1-1-64 0,-3 3-128 0,-2 3 192 16,-2 4-192-16,-3 2 192 0,-2 4-192 0,-1 3 0 15,-4 4 0-15,-1 6 128 0,0 0 128 0,0 0 0 16,-3 5 16-16,1 2 0 0,2 4-272 0,0 2 0 16,-1 2 0-16,1 2 0 0,1 0 0 0,3 1 0 15,0 0-144-15,3-1 144 0,1 2 0 0,2 0-160 0,0-4 160 0,2-2 0 16,0-3 0-16,3-1 0 15,1-4 0-15,-2-1 0 0,-1-3 0 0,0-2 0 16,0-3 0-16,0-2 0 0,-1-4 0 0,-1-3 0 0,-1-3 0 16,-2-1 144-16,0-3 48 0,-1-2 16 15,-3-1 0-15,-2 0 0 0,-2 1-16 0,-2 1-16 0,-1 1 0 0,-3 4 0 16,0 1 128-16,-3 3 16 0,-2 2 16 0,-1 4 0 0,0 1-32 0,-3 3-16 16,-1 2 0-16,0 2 0 0,1 2-528 0,1 2-96 15,-2 2-32-15,3 3 0 16,2 1-1360-1,2 2-288-15,1 3-48 0,2-1-14720 0</inkml:trace>
  <inkml:trace contextRef="#ctx0" brushRef="#br0" timeOffset="86174.02">3258 10403 29087 0,'0'0'1280'0,"2"9"272"0,-1 1-1232 0,-1-1-320 0,-1 2 0 0,0 2 0 0,0-1 784 0,-1 0 112 16,-2 0 0-16,1 0 16 0,0 0 144 0,0 0 32 15,-1-1 0-15,1-1 0 0,0-1-544 0,2-3-96 16,1-6-32-16,0 0 0 0,0 0-16 0,0 0 0 16,0 0 0-16,0 0 0 0,0 0-112 0,2-6-32 15,0-5 0-15,2-2 0 0,2-4-64 0,2-2-32 16,1-1 0-16,0-1 0 0,2-1-160 0,1 1 0 0,0 1 0 0,2 3 0 16,-2 3 0-16,-1 3 0 15,-1 2-128-15,0 4 128 0,-2 2 0 0,1 1 0 0,0 4 0 0,1 3 128 16,-2 3 96-16,-1 1 16 0,1 2 0 0,-1 1 0 15,-1 2-240-15,1 0 0 0,-1 1 128 0,1-2-128 16,0 0-144-16,0-1-80 0,0-1-16 0,2-1 0 16,1-3-560-1,1-2-112-15,-2-2-32 0,5-3 0 16,0-3-2272-16,2-2-464 0,3-4-96 0,1-3-9072 0</inkml:trace>
  <inkml:trace contextRef="#ctx0" brushRef="#br0" timeOffset="86451.39">3817 10178 9215 0,'2'-15'400'0,"-1"10"96"0,-2-1-496 0,1 6 0 16,-4-5 0-16,-2 1 0 0,-1 3 5328 0,1 1 976 15,-1 1 192-15,-3 3 32 0,0 2-4336 0,-1 3-864 16,-1 1-176-16,0 2-48 0,1 1-656 0,0 1-128 16,0 2-16-16,2 0-16 0,2 2-160 0,1 1-128 15,2-2 192-15,2 1-192 0,2-1 128 0,2 1-128 16,1-3 0-16,2 1 0 0,-1-3 0 0,3-1 0 16,1-2 0-16,2-1 0 0,1-1 144 0,2-2-16 15,-2 0-128-15,0-2 192 0,0-1 0 0,0 1-16 16,-1-2 0-16,-1 0 0 0,0 0 0 0,-2 2 0 15,-7-4 0-15,0 0 0 16,0 0 208-16,1 6 32 0,-2 1 16 0,-2-1 0 16,-1 2 80-16,-2 0 0 0,0-1 16 0,-4 2 0 0,-3 1-336 0,0 0-64 0,-1-1 0 0,1 0-128 15,0-2 0-15,1 0 0 0,0-2-160 0,1 0 160 16,0-2-752-16,3-2-16 0,3-2-16 0,-1-3 0 16,4-4-2544-1,4-3-512-15,4-19-112 0,8-2-16 0</inkml:trace>
  <inkml:trace contextRef="#ctx0" brushRef="#br0" timeOffset="86630.45">3986 10074 30399 0,'0'0'2704'0,"0"0"-2160"16,0 0-544-16,0 0 0 0,0 0 1520 0,0 0 192 15,0 7 32-15,-1 0 16 0,0 1-800 0,1 2-144 16,1 1-48-16,-1 2 0 0,0 1-64 0,0 3 0 16,1 4-16-16,1 0 0 0,1 1-224 0,-1 1-32 15,0 2-16-15,1 1 0 0,-1 1-288 0,2-1-128 16,-2 1 128-16,0-2-128 0,-2-1 0 0,1-1 0 15,0-2 128-15,2-1-128 16,-2-2-368-16,1-2-96 0,0-2-32 0,1-2 0 16,-2-3-3392-16,-1-9-672 0</inkml:trace>
  <inkml:trace contextRef="#ctx0" brushRef="#br0" timeOffset="86819.12">3892 10427 23951 0,'-10'-10'2128'0,"6"6"-1696"16,1-3-432-16,0 1 0 0,1-1 2944 0,0 0 496 15,4 1 96-15,0-1 32 0,1 1-2384 0,3-1-480 0,0 1-80 0,3 1-32 16,1 1-272-16,3-1-48 16,2 2-16-16,5 1 0 0,1-1-256 0,3 0 0 0,-1 2 0 0,3 0-144 31,0 0-1264-15,1 2-256-16,-1 1-64 0,-1 0-14144 0</inkml:trace>
  <inkml:trace contextRef="#ctx0" brushRef="#br0" timeOffset="87117.65">4234 10257 34143 0,'-11'-10'1520'0,"11"10"304"0,-5-6-1456 0,4 2-368 16,1 4 0-16,0 0 0 0,0 0 800 0,0 0 96 15,0 0 0-15,6-4 16 0,-1 4-272 0,6 4-64 16,0-1-16-16,2 3 0 0,2 1-320 0,-1 3-64 16,0 2-16-16,1 1 0 0,-2 2-160 0,-2 2 160 31,-1 1-160-31,-2 1 160 0,-1 0-32 0,-1 1-128 15,-2-1 192-15,-1-1-64 0,2-1 0 0,-4-1-128 16,0-3 192-16,0-2-64 0,-1-2 32 0,0-3 0 16,0-6 0-16,0 0 0 0,0 0 256 0,0 0 48 15,0 0 16-15,-3-5 0 0,-1-2 32 0,2-3 16 16,0-2 0-16,2-3 0 0,1-3-176 0,1-3-32 16,3-1-16-16,-2-1 0 0,1 0-304 0,3 1 0 15,0 1 0-15,2 2 0 0,0 3 0 0,1 2 0 0,0 1-192 0,0 2 192 16,1 3-192-16,0 1 192 0,0 3-208 0,0 0 80 15,-2 1-464 1,2 3-96-16,0 2-16 0,1 2 0 0,0 0-2176 0,0 1-448 0,-1 2-96 0</inkml:trace>
  <inkml:trace contextRef="#ctx0" brushRef="#br0" timeOffset="87478.33">4776 10199 19343 0,'0'0'848'0,"-3"-4"192"15,-2 1-832-15,1-1-208 0,-1 1 0 0,1 1 0 0,4 2 3648 0,0 0 704 16,0 0 128-16,0 0 16 0,-5 3-2640 0,0 3-512 15,1 1-128-15,0 3 0 0,1 2-768 0,0 2-128 16,1 0-48-16,1 1 0 0,-1 2-96 0,2-1-32 16,2 3 0-16,1 0 0 0,0-1-16 0,3 0-128 15,-1-2 192-15,2 0-64 0,0-2-128 0,1-2 128 16,0-3-128-16,2-1 128 0,-3-2-128 0,3-1 192 16,0-4-192-16,0-1 192 0,0-3-352 0,1-2-64 15,-1-1-16-15,1-4 0 0,0-4 240 0,0-1-192 16,0-4 192-16,-1 0-192 0,0-3 192 0,0 0 0 0,-2 0 0 15,0 2 0-15,-1 2 160 0,-2 3-160 0,-1 2 128 16,-2 2-128-16,-1 2 624 0,0 2 32 0,-1 2 16 0,0 5 0 16,0 0 48-16,0 0 16 15,0 0 0-15,0 0 0 0,-3 8-560 0,0 3-176 0,1 0 0 0,1 2 0 16,1 0 0-16,1 1 0 16,-1 1 0-16,4 0 0 0,-1 1 0 0,1 1-176 15,2-3 176-15,0-1-208 0,3-1-432 0,1-1-96 0,0-2-16 16,2-1 0-16,0-3-1616 0,5-1-320 0,-2-4-64 0,4-3 0 15,2-1 128-15,2-3 16 0,1-2 16 0,0-4-9744 16</inkml:trace>
  <inkml:trace contextRef="#ctx0" brushRef="#br0" timeOffset="87853.77">5360 10170 11967 0,'2'-14'1072'0,"-1"10"-864"0,-1-1-208 0,0 5 0 0,-3-6 3968 0,-1 2 768 16,-1-1 128-16,1 3 48 16,-2 1-2000-16,1 2-400 0,-3 3-80 0,2 1 0 0,-3 1-1280 0,0 3-240 15,0 1-48-15,0 2-16 16,1 4-384-16,0-1-80 0,-1 2 0 0,0 0-16 0,2 2-80 0,0 1-16 15,1-2 0-15,3 1 0 0,1 0-144 0,2-1-128 16,2 0 192-16,1-1-192 0,3-2 144 0,1-2-144 16,0-2 0-16,2-2 144 0,1-2-144 0,1-4 0 15,1-2 0-15,1-2 128 0,3-4-128 0,-1-3-256 16,0-3 64-16,2-4 16 0,1-3 176 0,0-5 0 16,2-4 0-16,1-3 0 0,0-3-176 0,1-3 176 0,0-2-208 0,-2-2 80 15,-4 3 128-15,-4 3-128 0,-2 3 128 0,-3 3-128 16,-3 4 320-16,-2 4 64 0,-1 5 0 15,-2 3 16-15,-1 3 512 0,0 1 112 0,-2 5 0 0,-1 2 16 16,-3 3-496-16,1 4-96 0,-1 3-32 0,0 5 0 16,1 1-288-16,-1 4 0 0,1 2 0 0,2 3 0 15,-2 1 0-15,3 3 0 0,-1 0 0 0,2 1 0 16,0-1 0-16,1 2 0 0,1-1 0 0,1-1 0 16,1-1 0-16,2-1 0 0,0-1 0 15,2-1 0-15,-1-5-224 0,2-2 48 0,-1-3 16 0,3-3 0 16,2-2-1712-1,1-2-352-15,2-4-64 0,1-4-10416 0,2-4-2080 0</inkml:trace>
  <inkml:trace contextRef="#ctx0" brushRef="#br0" timeOffset="88005.9">5554 10140 37439 0,'-16'-8'1664'0,"11"5"320"16,-1 0-1584-16,1 0-400 0,0 1 0 0,2 0 0 0,3 2 800 0,0 0 80 15,0 0 16-15,0 0 0 0,0 0-256 0,7 0-64 16,1 0 0-16,6 1 0 15,3-1-576-15,5 1 0 0,2 0 0 0,3 0-128 16,1-1-1328-16,2-1-256 0,1-1-48 0</inkml:trace>
  <inkml:trace contextRef="#ctx0" brushRef="#br0" timeOffset="88732.27">6978 10028 34895 0,'0'0'1536'15,"0"0"336"-15,10 2-1488 0,-10-2-384 0,3 8 0 0,-8 2 0 16,-8-2 448-16,3 6 0 0,3 2 16 0,-1 2 0 0,2 3 48 16,0 2 16-16,1 1 0 0,0 0 0 0,2 1-192 0,1 2-32 15,-1-2-16-15,0 0 0 0,2 0 32 0,1-3 16 16,0-3 0-16,0 3 0 0,0-4 112 0,1-5 32 15,1-3 0-15,-1-2 0 0,-1-8 96 0,0 0 0 16,0 0 16-16,0 0 0 0,3-11-64 0,2-4-16 16,2-3 0-16,0-5 0 0,0-6-368 0,1-3-144 15,1-6 0-15,1-4 144 0,1-3-144 0,1 1 0 16,-1 2 0-16,1 6 0 0,1 3-144 0,-3 6 144 16,-1 6 0-16,-1 5 0 0,-3 5 0 0,1 4-128 0,-1 4 128 0,-5 3 0 15,6 7 0-15,0 4 0 16,1 4 0-16,-1 5 0 0,0 3 0 0,-1 3 0 15,1 4 128-15,-1 2-128 0,1 2 0 0,-1-1 0 0,1 0 0 0,0 0 0 16,2 0 0-16,0-2 0 0,0-4 0 0,0-3 0 16,1-3 0-16,0-3 0 0,0-5 0 0,0-3 0 15,-1-2 0-15,2-5 0 0,0-3 0 16,1-3 0-16,1-5 0 0,-1-5 0 0,1-5 0 0,2-3 0 16,0-3 0-16,1-4 0 15,2-5 0-15,0-4 144 0,1 0-144 0,0 1 160 0,-2 3-160 0,-2 2 160 0,-2 4-160 0,-1 5 0 16,-1 4-160-16,-1 3 160 15,-2 4 0-15,-1 5 0 0,0 1 0 0,-6 5 0 0,5 3 0 0,1 1 192 16,-1 4-48-16,1 3 0 0,-2 3-144 0,0 4 0 16,-1 1 144-16,0 3-144 0,-2 3 0 0,1 1 0 15,0 0 0-15,1 2 0 0,-1-1 0 0,0 0 0 16,0-2 0-16,1-1-128 0,0-2-208 0,1-1-48 16,3-2 0-16,0-3 0 15,1-2-1232-15,2-5-256 0,1-1-48 0,0-2-16 16,2-5-736-16,2-3-144 0,1-5-16 0,2-4-16 15,2-2-560-15,-1-4-112 0</inkml:trace>
  <inkml:trace contextRef="#ctx0" brushRef="#br0" timeOffset="88967.9">7836 10238 11967 0,'0'0'1072'0,"0"0"-864"0,0 0-208 0,0 0 0 16,-5 4 3664-16,1 2 688 0,-3 1 144 0,0 3 32 15,0 2-2352-15,1 1-448 16,-1 1-112-16,1 2-16 0,0 2-672 0,2 0-144 16,0-1-16-16,2 0-16 0,2-2-192 0,1-1-48 0,2-2 0 0,1-1 0 15,1-1-16-15,2-2-16 0,1-1 0 0,2-3 0 16,1-1 0-16,1-3 0 0,1-2 0 15,0-2 0-15,-1-2 32 0,0-3 16 16,0-2 0-16,1-4 0 0,-1-4-176 0,-1-2-32 0,-1-2-16 0,-1-2 0 16,-2 0-32-16,-3-2 0 0,-2 2 0 0,-4 2 0 15,-1 2-48-15,-2 3-16 0,-3 2 0 0,-2 3 0 0,-1 3 16 0,-1 2 0 16,-2 4 0-16,-1 2 0 0,1 3-400 0,0 3-80 16,-1 3 0-16,1 1-16 15,2 5-656-15,1 1-128 0,2 1-32 0,2 1 0 16,0 1-2736-16,4 0-544 0</inkml:trace>
  <inkml:trace contextRef="#ctx0" brushRef="#br0" timeOffset="89330">8130 9950 17503 0,'4'-15'768'0,"-3"10"176"0,-1-2-752 0,0 7-192 16,0 0 0-16,0 0 0 15,0 0 4864-15,0 0 928 0,0 0 192 0,0 0 32 0,0 8-4288 0,0 3-848 16,0 4-176-16,0 3-48 0,-1 2-336 0,1 3-64 15,-1 3 0-15,1 2-16 0,-1 1-240 0,2 2 0 16,-1 2 128-16,0 0-128 0,0 1 128 0,1-1-128 16,0-1 176-16,2-2-176 0,0-4 128 0,1 0-128 15,1-7 0-15,-1-1 0 0,0-4 192 0,1-4-64 16,-1-3 0-16,-4-7-128 0,0 0 304 0,7 0-48 0,-1-3-16 0,2-5 0 16,0-4 80-16,1-4 0 0,1-3 16 15,1-3 0-15,0 0-208 0,0-2-128 0,1 2 128 0,2 2-128 16,0 2 0-16,-1 3 0 0,0 1 0 0,-1 4 0 15,2 5 0-15,-1 1 0 0,-1 2 0 0,0 4 0 16,0 3 192-16,-1 2-16 0,2 1-16 0,-4 3 0 0,1 2 48 0,-1 0 16 16,-1 2 0-16,-2 2 0 0,0 0-224 0,-1 1 0 15,1-1 128-15,-2 2-128 0,1 0 0 0,-2-2-288 16,0 0 64-16,1-3 16 31,-1-1-656-31,1-2-128 0,-1-1-32 0,1-1 0 0,-1-2-2608 0,-3-7-528 0</inkml:trace>
  <inkml:trace contextRef="#ctx0" brushRef="#br0" timeOffset="89659.9">8645 10147 29487 0,'-8'-15'1296'0,"5"10"288"0,-1-1-1264 0,2 1-320 16,0 0 0-16,2 5 0 0,0 0 2032 0,0 0 336 16,0 0 80-16,0 0 16 0,0 0-1264 0,7 0-256 15,0 4-48-15,1 2-16 0,2 5-448 0,0 2-96 0,1 4-16 0,0 2 0 16,0 2-112-16,-1 1-16 15,0 1-16-15,-2 1 0 0,0 0-48 0,-2 1-128 16,-3 0 192-16,-1-1-64 0,0 0 16 0,-4-2 0 0,-1-2 0 0,-1-3 0 16,1-1-16-16,1-4-128 0,0-3 192 0,0-3-64 15,2-6 128-15,0 0 0 0,-5-1 16 0,2-3 0 16,0-3 256-16,1-3 48 0,0-3 16 0,1-5 0 16,1-2-272-16,3-5-48 15,2-1-16-15,4-3 0 0,-1 1-256 0,2 0 0 0,1 2 0 0,1 2 0 16,1 2 0-16,-1 2 0 0,1 2 0 0,2 5 0 15,0 0-176-15,-1 3 176 0,-1 2-192 0,0 3 192 16,-1 0-608-16,2 3-16 0,0 0 0 0,0 3 0 16,-1 1-1648-16,2 2-336 0,-2 0-64 0,1 1-16 15,0 0-528-15,1-1-112 0,1 0-32 16,2-3-5360-16,1 1-1072 0</inkml:trace>
  <inkml:trace contextRef="#ctx0" brushRef="#br0" timeOffset="89911.14">9229 10100 9215 0,'12'-11'816'0,"-8"5"-656"15,-2-2-160-15,2 0 0 0,-2 1 3520 0,0 0 656 16,-2 0 144-16,-1 2 32 0,0 1-912 0,-2-1-176 15,-2 3-48-15,-2 2 0 0,0 1-1408 0,-2 2-272 16,1 2-64-16,-3 1-16 0,0 3-944 0,0 1-192 0,2 1-48 0,0 2 0 16,0 2-272-16,2 0 0 15,3 0 0-15,2 1 0 0,1 1 0 16,4-1 0-16,1-1 0 0,1-1-144 0,2 0 144 0,3-1 0 16,1-2 0-16,1-1 0 15,3-1 0-15,0-3 0 0,2 0 0 0,-2-2 0 0,-1 0 128 0,0 0 0 0,-5-2 0 0,-1-1 0 16,-8-1 128-16,0 0 16 15,0 0 16-15,0 0 0 0,0 0 416 0,-6 2 96 16,-4 0 16-16,-5 2 0 0,-2 0-432 0,-3 2-64 0,-1 0-32 0,-1 3 0 0,0 1-288 16,0 0-256-16,1 1 64 0,1 0 0 15,2 1-2192 1,0-1-432-16</inkml:trace>
  <inkml:trace contextRef="#ctx0" brushRef="#br0" timeOffset="90822.81">8990 9787 28559 0,'-12'-14'1264'0,"6"8"272"0,1-1-1232 0,-1 3-304 16,1 1 0-16,5 3 0 0,0 0 1760 0,0 0 288 15,-4 5 64-15,-2 5 16 0,2 3-1504 0,0 5-304 16,2 3-64-16,0 2-16 0,0 2-240 0,1 4 0 0,0 1 0 0,1 0 0 31,0 0-960-31,1 1-304 0,1 1-48 0,1 0-16 0</inkml:trace>
  <inkml:trace contextRef="#ctx0" brushRef="#br0" timeOffset="91827.88">3949 11042 23951 0,'-8'-18'1056'0,"5"12"224"0,-2-1-1024 0,0 1-256 31,0-1 0-31,-1 1 0 0,3 1 2192 0,-3 1 384 0,-1-1 80 0,1 2 16 0,-1 2-1392 0,-2 1-288 16,0 2-48-16,-2 2-16 16,-2 2-496-16,0 3-112 0,0 2 0 0,-1 2-16 15,-1 2-304-15,0 2 0 0,-1 1 128 0,0 2-128 16,2 1 0-16,0 1 128 0,0 1-128 0,3 0 0 15,3-1 0-15,2-1 0 0,2-1 0 0,3-1 0 0,2-1 0 0,2-1 0 16,1-4 0-16,3-1 0 0,3-1 0 0,3-2 0 16,2-1 0-16,3-3 0 0,2 0 0 0,1-3 0 15,2-2 0-15,-1-2 0 0,-1-4-128 0,1-2 128 16,0-3-208-16,0-3 80 0,1-2 128 0,-1-4-160 0,-1-3 160 0,-1-1-160 16,-1-1 160-16,-3 2 0 15,-1 0 0-15,-4 2 0 0,0 1 0 0,-2 4 144 16,-2 3-144-16,-3 3 160 0,-2 2 224 0,-1 3 32 15,-1 5 16-15,0 0 0 0,0 0 144 0,-4 6 48 16,-1 4 0-16,1 3 0 0,0 2-624 0,-1 2 0 16,1 3 0-16,1 1 0 0,0 1 0 0,2 0 0 15,1-1 0-15,1-1 0 0,4-1 0 0,0-1 0 0,2-4 0 0,1-2-128 16,0-1 128-16,3-2 0 0,1-2 0 0,2-3 0 16,0-3 0-16,2-2 0 0,1-2 0 0,1-4-192 15,-1-1 64-15,1-6 0 0,0-1 0 0,2-4 0 16,-1-4 128-16,0-1 0 0,-3-1 128 0,1-3-128 0,-2 0 0 0,0 1 144 15,-1 4-144-15,-4 2 0 0,1 4 128 0,-2 2-128 16,-3 3 0-16,-3 3 0 0,-1 4 144 0,-2 5-16 16,0 0-128-16,0 0 192 0,0 0 64 0,0 10 0 15,0 2 0-15,-1 2 0 0,-2 3-256 0,1 0 0 16,0 3 0-16,-1 0 0 0,1 1 0 0,1 0 0 16,1 0 0-16,3-2 0 0,0 0 0 0,1-1 0 15,0-3 0-15,2-1 0 0,2-2 0 0,-1-2 0 16,0-2 0-16,2-1 0 0,0-4 192 0,-1-1-64 15,3-2-128-15,0-2 192 0,1-2 32 0,1-2 0 16,-1-2 0-16,0 1 0 0,1-2-224 0,0 0 0 16,0 0 128-16,-1 2-128 15,1 1 0-15,-2 3 0 0,-2 1 128 0,0 2-128 0,-1 1 0 0,-1 1 0 16,-1 1 0-16,1 3 0 0,-3-1 0 0,1 1 0 16,-1-1-144-16,-1 1 144 15,-3-6-560-15,0 0-16 0,0 0 0 0,0 0 0 16,0 0-2400-16,0 0-480 0</inkml:trace>
  <inkml:trace contextRef="#ctx0" brushRef="#br0" timeOffset="91984.63">4181 10868 32255 0,'-17'-12'1424'0,"12"8"304"0,-2-1-1392 0,3 3-336 0,4 2 0 0,0 0 0 0,0 0 672 0,0 0 64 15,0 0 16-15,0 0 0 16,8 2-1888-16,3 3-368 0,3 0-80 0,3 2-12352 15</inkml:trace>
  <inkml:trace contextRef="#ctx0" brushRef="#br0" timeOffset="92408.55">4911 10925 33167 0,'-5'-2'2944'0,"-2"-1"-2352"16,1 1-464-16,-2-1-128 0,1 2 848 0,-2 1 160 15,0 1 16-15,-1 3 16 0,-2 0-32 0,-1 4-16 16,1 2 0-16,-1 3 0 16,-1 2-464-16,0 3-80 0,0 2-32 0,2 1 0 0,0 1-80 0,1 1-16 15,2 0 0-15,2 0 0 0,1-1-320 0,3 0 128 16,2 0-128-16,2 0 0 0,2-2 0 0,3-2 0 0,0 0 0 0,3-3 0 16,2-1 128-16,1-3-128 15,2-3 128-15,2-2-128 0,-1-4 0 0,2-2 0 16,-1-3 0-16,3-4-128 0,1-2-64 0,1-4 0 0,-3-4 0 0,1-5 0 15,2-4 192-15,0-2 0 16,0-4 0-16,0-3 0 0,-3-3-144 0,1 1 144 0,-2-1-160 0,-2 2 160 16,-3 1 0-16,-2 3 0 15,-3 3 0-15,-3 4 0 0,-1 3 160 0,-2 3 80 0,-1 5 16 0,-1 3 0 16,-2 3 416-16,0 2 96 0,-2 4 0 0,1 3 16 16,-2 2-464-16,1 4-80 0,0 4-32 0,-2 3 0 15,1 4-208-15,2 1 0 0,-1 2 0 0,2 3 0 16,0 3 0-16,1-1 0 0,-2 2-160 0,4 0 160 0,1 1 0 0,2-2 0 15,-1 0 0-15,2-2-128 0,1-1 128 0,1-1 0 16,2-2-144-16,2-2 144 16,0-1-720-16,2-2-80 0,1-4-16 0,2-2 0 15,4-2-1808-15,2-4-384 0,2-3-64 0,0-3-7904 16,-1-4-1584-16</inkml:trace>
  <inkml:trace contextRef="#ctx0" brushRef="#br0" timeOffset="92706.61">5428 11118 17503 0,'0'0'1552'0,"0"0"-1232"16,0 0-320-16,-5 0 0 0,5 0 2496 0,-6 0 448 15,6 0 96-15,-5 0 16 0,5 0-1136 0,0 0-208 16,0 0-48-16,0 0-16 0,0 0-656 0,0 0-128 16,0 0-32-16,0 0 0 0,0 0-416 0,0 0-96 15,5-3 0-15,3-2-16 0,0-1 16 0,0-1 0 0,1-1 0 0,0-1 0 16,0 0-96-16,1-4-16 0,0 0 0 0,-3-1 0 16,1-1-48-16,-1-1-16 15,-3 1 0-15,-1 2 0 0,0 2 112 0,-3 2 0 16,-2 1 16-16,-1 1 0 0,-2 3 464 0,-2 2 96 15,-1 2 0-15,0 2 16 0,-3 2-512 0,-2 4-96 0,0 2-32 0,0 3 0 0,-1 2-208 0,2 1 0 16,0-1 0-16,1 2 0 0,1 1 0 0,0-1 0 31,3 1 0-31,2-1 0 0,1 0 0 0,3-1 0 0,2 0 0 0,3-1 0 0,1-2 0 0,2-1 0 16,0-1 0-16,2-1 0 0,1-2 0 0,4-1 0 16,0-3 0-16,2 0 0 15,2-1-256-15,2-3-128 0,0-1-48 0,5-3 0 16,2-1-2128-16,4-3-416 0</inkml:trace>
  <inkml:trace contextRef="#ctx0" brushRef="#br0" timeOffset="94088.28">3183 12092 21183 0,'0'0'1888'0,"0"0"-1504"16,-4-3-384-16,2 0 0 0,2 3 1504 0,0 0 224 15,5-5 64-15,3 1 0 0,2 1-1392 0,1-1-272 16,5 0-128-16,2 1 128 0,5 1 240 0,3-2 32 16,2 1 16-16,0-1 0 0,2-1-112 0,1 0-32 15,1-1 0-15,0 1 0 0,-2 0-32 0,0 0-16 16,0 0 0-16,-2 2 0 0,-1 0-80 0,-3 1-16 16,-2-1 0-16,-3 1 0 0,-4 1 32 0,-4 0 0 15,-3 0 0-15,-8 1 0 0,0 0 336 0,0 0 64 16,-6-1 16-16,-2 0 0 0,-3 0 48 0,-5-2 16 15,-1 3 0-15,-5 1 0 0,-2 2-400 0,-2 1-80 16,-5 0-16-16,-1 3 0 0,-3 1-16 0,-1 1-128 16,-5 0 192-16,-1 4-64 0,-2-1 96 0,4 2 16 15,0 1 0-15,4 2 0 0,3-1-240 0,3 2 144 0,3 0-144 0,3-1 128 16,2 1-128-16,5-2 0 0,4 0 0 0,2-2 0 16,3 0 0-16,4-1 0 0,4-2 0 0,1 0 0 15,2-1 0-15,4-1 0 0,1 0 0 0,4-1 0 16,2-2 0-16,2 0 0 0,2-3 128 0,2-1-128 15,0-2 144-15,2-1-144 0,-1-2 160 0,-1-2-160 16,-1-1 240-16,-2-2-48 0,-2 0-16 0,-3 0 0 16,-2-3 80-16,-4 0 0 0,-2-1 16 0,-3-1 0 0,-3 1 256 0,-4 1 48 15,-2 0 16-15,-2 0 0 0,-3 3-64 0,-1 1-16 16,-4 1 0-16,2 3 0 0,-1 2-512 0,1 1 0 16,-1 1 0-16,3 2 0 15,1 3-592-15,1 2-128 0,1 0-32 16,2 2 0-16,1 1-2576 0,4 1-528 0</inkml:trace>
  <inkml:trace contextRef="#ctx0" brushRef="#br0" timeOffset="94779.28">3789 12358 26719 0,'0'0'1184'0,"-3"-5"240"0,-6-1-1136 0,4-1-288 15,0 0 0-15,1 2 0 0,-3-2 2224 0,1 1 384 16,-3-1 80-16,0-1 0 0,-1 1-1552 0,0-1-320 16,-1 1-64-16,1 1-16 0,-2 0-128 0,0 2-32 15,0-1 0-15,-1 3 0 0,0 1-160 0,-1 2-32 0,1 1-16 0,1 2 0 16,0 2-240-16,0 4-128 0,0 2 160 0,1 2-160 16,2 0 0-16,1 1-192 0,1 1 16 0,1-1 0 15,1 3 176-15,1-2-192 0,3 0 192 16,0-1-192-16,1-1 192 0,1-2 0 0,1 0 0 0,3-2 0 0,1-2 0 0,2-1 0 15,1-2 0-15,0 0 0 0,-2-3 0 0,2-2 0 16,1-1 0-16,0-3 0 0,1 0 0 0,0-3 0 16,0 0 0-16,0-3 0 0,-1-1 128 0,-1-1-128 15,-2-2 128-15,1 1-128 0,0 0 128 0,-2 1-128 16,-1 0 160-16,-2 2-160 0,0 2 0 0,0 2 128 16,-2 1-128-16,-1 5 0 0,0 0 0 0,0 0 0 15,0 0 0-15,-2 6 0 0,0 1 0 0,1 2 0 16,0 0 0-16,0 1 0 0,1 1 0 0,1 1-128 15,0-1 128-15,2 0 0 0,-1 0 0 0,2-2-128 16,1-1 128-16,0-2 0 0,1 1 0 0,0-3 0 0,2-1 0 0,1 0 0 16,-1-2 0-16,2-1 0 15,2-2 0-15,1-2 0 0,-2 0 0 0,1-3 0 16,1 0 0-16,2-3 0 0,0-1 0 0,-2-1 0 16,-1-2 0-16,-2 1 144 0,-1 0-144 0,-2 1 0 15,0 2 0-15,-2 2 128 0,0 3-128 0,-5 5 0 16,0 0 0-16,0 0 0 0,0 0 0 0,0 0 0 0,3 7 0 0,0 3 0 15,-2 1 0-15,2 1 0 16,-1 2 0-16,0 0 0 0,0-2 0 0,0 0 0 0,2-1 0 0,-1-1 0 16,1 0 0-16,1-2 0 0,-1-2 0 0,2 0 0 0,-6-6 0 0,7 2 208 15,1-1-48-15,0-1-16 16,0-2 240-16,-1-1 64 0,-1-2 0 0,0-1 0 16,1-3-48-16,0-2 0 0,-2-2 0 0,1-2 0 0,-1-1-144 15,1-2-16-15,-1-2-16 0,-2 1 0 0,1-1-96 0,-2 0 0 16,1 3-128-16,-3 3 192 0,1 2-192 0,0 3 0 15,-3 2 0-15,2 1 0 16,0 3-320-16,0 3-176 0,0 0-16 16,0 0-16-16,0 0-1792 0,0 6-368 0,1 4-64 15,0 2-14656-15</inkml:trace>
  <inkml:trace contextRef="#ctx0" brushRef="#br0" timeOffset="95046.71">4245 12429 32303 0,'0'0'1424'0,"0"0"304"0,2-7-1376 0,2 0-352 15,2-2 0-15,0-1 0 0,1 0 896 0,1-1 128 16,-1-1 0-16,2 0 16 0,1-1-144 0,0 0-48 16,0-1 0-16,-1 1 0 0,-2 1-512 0,1 0-96 0,-1 1-32 0,-2 1 0 15,-2 2-32-15,1 2-16 16,-2-1 0-16,-2 7 0 0,0 0 384 0,0 0 80 16,-6 1 16-16,0 4 0 0,-2 1-432 0,0 3-80 0,-1 3 0 0,-2 1-128 15,-3 2 0-15,2 1 0 16,2 2 0-16,2 0 0 0,1 0 0 0,0-1 0 15,2-2 0-15,2 0 0 0,4 0 0 0,0-2 0 0,1 0 0 0,2-2 0 16,2-1 0-16,2-1 0 0,-1-2 0 0,3 0 0 16,1-1-288-16,1-2 32 0,0-1 16 0,3-2 0 15,0-2-944 1,2-1-192-16,1-1-32 0,2-2-10192 0,1-1-2032 0</inkml:trace>
  <inkml:trace contextRef="#ctx0" brushRef="#br0" timeOffset="95202.03">4665 12393 11967 0,'0'0'528'0,"0"0"112"0,0 0-512 0,0 0-128 15,0 0 0-15,0 0 0 0,0 0 4928 0,0 0 960 16,0 0 192-16,0 0 48 0,4 4-3920 0,0 2-784 16,-1 0-144-16,0 3-48 0,3 2-608 0,-2 1-128 15,-1 0-32-15,0 1 0 0,-2 0-96 0,-1-1-32 16,0 1 0-16,-4 1 0 16,-1 0-192-16,-5 2-144 0,-1 0 192 0,-1 3-192 31,-2-1-2192-31,-4-1-560 0</inkml:trace>
  <inkml:trace contextRef="#ctx0" brushRef="#br0" timeOffset="95989.03">5853 12086 20271 0,'-1'-7'1792'0,"1"0"-1424"16,0-1-368-16,1 0 0 0,0 0 2032 0,2 1 336 15,1 1 64-15,-1 2 0 0,-3 4-512 0,0 0-96 16,0 0-32-16,0 0 0 0,0 0-576 0,0 0-128 16,0 0-32-16,1 8 0 0,-1 1-592 0,0 5-112 15,0 2-32-15,-1 4 0 0,0 1-176 0,0 1-144 16,-2 2 192-16,1 0-192 0,0 2 128 0,0 0-128 16,1 0 0-16,-1 0 0 0,-1-2 144 0,1-2-144 15,0-2 0-15,1-3 144 0,-2 0-144 0,0-4 128 16,1-3-128-16,1-2 128 0,-1-3 192 0,2-5 48 0,0 0 0 0,0 0 0 15,0 0 112-15,-5-7 32 16,1-1 0-16,1-4 0 0,1-5-192 0,2-5-16 0,1-4-16 16,1-6 0-16,1-5-288 0,2-3 0 0,0-5 0 0,4-3 0 15,0-1 0-15,2-1 0 0,1 1 0 0,0 3 0 16,1 3 0-16,0 4 0 16,-1 5-128-16,4 3 128 0,-4 6 0 0,2 4 0 0,0 5 0 0,1 2 0 15,-1 3 0-15,-1 4 0 0,-1 1 0 0,-1 4 0 0,1 2 0 0,-2 2 0 16,0 3 0-16,-2 2 160 0,-3 3-160 0,0 2-176 15,-2 3 48-15,-2 2 0 0,-2 2-160 0,-2 3-32 16,-4 2 0-16,0 3 0 0,-6 1-16 0,0 2-16 16,-3-4 0-16,-1 0 0 0,2-4 144 15,-1-3 16-15,1-2 16 0,1-3 0 0,-1-3 176 0,2-2 144 16,2-2-16-16,0-2-128 0,1-1 224 0,3 0-64 16,0-2-16-16,7-2 0 0,0 0-144 0,0 0 0 15,0 0 0-15,0 0 0 0,2 7 0 0,3-1 0 16,2 1 0-16,3 2 0 0,2 2 0 0,4 1 0 15,-2 1 0-15,5 3 0 0,3 2 192 0,0 1 0 0,1 0 0 0,-1 1 0 32,0 0-64-32,0 1 0 0,-2 0 0 0,-3 1 0 0,1-2 80 0,-3-2 16 15,0-1 0-15,-2-2 0 0,-1-2 0 0,-2 1 0 16,-1-3 0-16,-3-3 0 0,0-1 48 0,-2-1 16 16,-1-1 0-16,-3-5 0 0,0 0-32 0,0 0-16 15,0 0 0-15,0 0 0 0,0 0-240 0,0 0 0 16,0 0-144-16,-2-5 144 15,0-1-1968-15,2 2-288 0,0-1-64 0,2 1-16384 0</inkml:trace>
  <inkml:trace contextRef="#ctx0" brushRef="#br0" timeOffset="98417.4">1336 13640 19343 0,'-10'-11'848'0,"7"6"192"0,-1-2-832 0,-1-2-208 16,1 0 0-16,0 0 0 0,2-2 2672 0,1-2 480 15,0 0 112-15,2 1 0 0,1 0-1968 0,2-1-400 0,2-1-64 0,2 0-32 16,1 2-480-16,1 0-112 16,1 0-16-16,1 2 0 0,1 2 32 0,1 2 0 15,2 0 0-15,-2 4 0 0,0 1 32 0,0 2 0 0,-3 2 0 0,-2 4 0 16,-2 2-96-16,0 3-16 0,-4 3 0 0,-2 5 0 15,-2 2-144-15,-3 3 0 16,-4 3 144-16,-2 3-144 0,-3 2 0 0,-2 1 0 0,0-1 0 0,0-1 0 16,-1-3 0-16,2-1 0 0,1-3 0 0,2-4-128 15,1-3 256-15,2-3 48 0,1-3 16 0,4-2 0 16,1-2 208-16,1-2 48 0,1-6 16 0,0 0 0 0,6 5-240 16,3-3-48-16,1-1-16 0,3-1 0 0,3-1-32 0,0-1-128 15,4 0 192-15,3-2-64 0,3 0 32 0,-1 0 0 16,0-2 0-16,-1 3 0 0,1-2-160 0,-5 0 0 15,-1-1 0-15,-1 1 0 32,-2-1-464-32,0 2-128 0,-2-2-32 0,-1 1 0 0,-2-1-1680 0,-1 1-320 0,-1-1-80 0,-5 0-11728 0</inkml:trace>
  <inkml:trace contextRef="#ctx0" brushRef="#br0" timeOffset="98852.95">1528 13288 26719 0,'-18'-14'2368'0,"10"6"-1888"0,-2-2-480 15,-1-1 0-15,0 0 208 0,0 0-48 16,-2-1-16-16,2 2 0 0,0 1 96 0,0 2 16 0,0 0 0 16,0 3 0-16,-1-1 336 0,1 4 80 0,-1 1 16 0,1 2 0 15,-2 4 64-15,1 2 16 0,1 0 0 0,-4 5 0 16,0 2-320-16,0 4-48 0,-2 3-16 0,1 3 0 15,-2 2-48-15,1 5-16 0,1 5 0 0,-3 2 0 16,2 3-64-16,-1 3-32 0,5 2 0 0,0 2 0 16,2-1-224-16,4 0 0 0,2-1 0 0,2-2 0 15,6-1 320-15,-1-1-48 0,4-2 0 0,9 14 0 16,3-8 0-16,1-6 0 0,-2-6 0 0,3-6 0 16,2-3-80-16,-4-11-32 0,3 1 0 0,14 3 0 15,4-3 0-15,0-5 0 0,4-2 0 0,5-7 0 0,4-6-32 0,-1-4-128 16,-3-7 192-16,-15 3-64 0,4-5-128 0,0-6 192 15,0-5-192-15,2-4 192 0,-1-3-64 0,0-5 0 16,-3-3 0-16,-3-5 0 0,-3-5 64 0,-5-5 0 16,-3-5 0-16,-6-3 0 0,-6-1 0 0,-6 2 0 15,-5 0 0-15,-7 5 0 0,-7 4 64 0,-5 4 32 16,-10 7 0-16,0 6 0 0,-4 9 272 0,-2 3 48 16,-4 7 16-16,0 6 0 0,0 4-624 0,-1 5 0 15,-4 3 0-15,2 3-128 16,0 2-240-16,3 4-32 0,3 1-16 0,4 6 0 15,2 2-1312-15,6 3-272 0,3 1-48 0,4 3-9760 16,5 2-1952-16</inkml:trace>
  <inkml:trace contextRef="#ctx0" brushRef="#br0" timeOffset="99732.75">3335 13390 9215 0,'-10'-3'400'0,"10"3"96"0,-8-1-496 0,8 1 0 0,8-2 0 0,-8 2 0 16,-2-3 3392-16,-1 0 576 0,-2 1 112 0,2 0 16 15,3 2-2176-15,0 0-432 0,0 0-80 0,0 0-32 16,3-4-640-16,4-1-128 0,2 2-32 0,3 0 0 16,2-1-160-16,4 1-32 0,2 1-16 0,2 1 0 15,2-3-80-15,1 2-16 0,0 1 0 0,2 0 0 0,0-1-144 0,1 1-128 16,-2 1 192-16,-1 1-192 0,-1-1 144 0,1 1-144 16,-2 0 0-16,-1 0 144 0,-4 0-144 0,-1 0 0 15,-4 0 144-15,-3-1-144 0,-1 0 224 0,-4 0-32 16,-5 0 0-16,0 0 0 0,0 0 192 0,0 0 48 15,-7-1 0-15,-5 0 0 0,-3 0-16 0,-1 0 0 16,-2 1 0-16,-4 0 0 0,-1 1-256 0,-2 0-160 16,-2 1 192-16,-1 2-192 0,-3 1 0 0,-1 1 0 15,-2 0 0-15,-1 2 0 0,-2 1 0 0,1 2 0 0,-2 1 0 0,2 1 0 16,3 0 0-16,3 2 0 16,2 0 0-16,4-1 0 0,2 2 0 0,5-1 0 15,4 0 0-15,3 0 0 0,3-3 0 0,2 0 0 16,3-1 0-16,4 0-144 0,2 0 144 0,3-2-128 15,2 1 128-15,3-2-128 0,1-1 128 0,4 0 0 16,2-2 0-16,1-2 128 0,2 0-128 0,2-2 176 16,0-1-176-16,-1-1 192 0,-1-3-16 0,-2 0 0 15,-3-3 0-15,-2 0 0 0,-3-3 64 0,-4 0 16 0,-1 0 0 0,-3 0 0 16,-4 0 96-16,-4-2 32 0,-3 0 0 0,-2 1 0 16,-4 0 0-16,-2 2 0 0,-4 1 0 0,0 2 0 0,-2 3-384 15,0 1 0-15,0 2 0 0,1 3-192 16,0 1-384-16,3 3-96 15,0 0-16-15,4 3 0 0,1 2-2448 0,3 0-512 0</inkml:trace>
  <inkml:trace contextRef="#ctx0" brushRef="#br0" timeOffset="100439.49">3689 13717 18191 0,'-3'-10'800'16,"1"6"176"-16,-3-1-784 0,2 0-192 0,-1-2 0 0,-1 3 0 16,-1 0 1728-16,0 0 320 0,-2 2 48 0,2 1 16 15,-1 1-144-15,2 0-32 0,0 3 0 0,0 3 0 16,0 1-976-16,2 4-208 0,0 2-48 0,1 2 0 0,-2 4-464 0,3 3-112 15,-1 0 0-15,1 3-128 0,1 1 224 0,0 2-64 16,0 0-16-16,1 2 0 0,0 0 0 0,1-2 0 16,0 1 0-16,1-1 0 0,-1-2-144 0,1-2 0 15,0-2 144-15,1-2-144 0,-1-2 128 0,-1-3-128 16,-2-2 128-16,1-2-128 0,-1-2 208 0,0-1-16 16,0-8-16-16,0 0 0 0,0 0 64 0,0 0 16 15,0 0 0-15,-1-9 0 0,-2-2 32 0,1-3 16 0,-2-4 0 0,2-4 0 16,0-3-304-16,1-3 0 0,0-2 128 15,1-1-128-15,1-4 0 0,1 1 0 0,1 0 128 0,2 0-128 16,0 0 0-16,1 3 0 0,0 3 0 0,2 1 0 16,2 3 0-16,-2 2-144 0,1 3 144 0,2 4 0 15,1 0-144-15,1 4 144 16,1 1-160-16,2 2 160 0,0 1 0 0,1 3 0 16,-1 1 0-16,1 2 0 0,-2 1 0 0,-2 3 0 0,-2 0-144 0,-1 2 144 15,-2 0 0-15,-3 3 0 0,0 1 0 0,-4 2 0 16,-2 2 0-16,-4 1 192 0,-1 0-64 0,-4 1 0 15,-1 0 32-15,-2-1 16 0,-4 1 0 0,-1-1 0 16,-1-2 0-16,-2 0 0 0,0-2 0 0,1 0 0 16,1 0 16-16,0-1 16 0,0-1 0 0,2 0 0 0,2-1-208 15,2-1-256-15,2 0 48 0,1-2 16 16,2 0-496-16,3-1-80 0,5-3-32 0,0 0 0 16,0 0-2672-16,0 0-544 0,14-1-96 0,6-4-32 0</inkml:trace>
  <inkml:trace contextRef="#ctx0" brushRef="#br0" timeOffset="100675.2">4061 13645 27647 0,'0'0'2448'0,"0"0"-1952"16,-1-6-496-16,1 1 0 0,0 0 848 0,0 5 80 16,0 0 16-16,0 0 0 0,0 0 176 0,0 0 32 0,0 0 16 0,-2 6 0 15,-2 1-544-15,2 3-112 16,-3 1-32-16,1 2 0 0,2 3-96 0,-1 0 0 15,0 1-16-15,-1 0 0 0,1 2-96 0,1 2-16 16,0-1 0-16,-1-1 0 0,3-2-128 0,-2 0-128 0,1-1 144 0,1 0-144 16,0-2 128-16,0 0-128 15,0-3 0-15,1-1 0 0,1-1-304 0,-2-1-144 0,3-2-48 16,0 1 0-16,0-2-2304 16,-3-5-464-16,6 6-80 0</inkml:trace>
  <inkml:trace contextRef="#ctx0" brushRef="#br0" timeOffset="100879.48">4358 13937 27647 0,'0'0'2448'0,"0"0"-1952"31,0 0-496-31,0 0 0 0,0 0 1200 0,3 6 144 0,2-1 16 0,-3 2 16 0,0 0-208 0,0 2-32 16,0 1-16-16,0 1 0 0,-1 0-224 0,-1 1-64 15,-1 1 0-15,-2 2 0 0,0-1-384 0,-2 1-64 0,-3 1-32 0,-3 3 0 16,-3-2-352-16,-4 2 0 15,-3 1 0-15,-2-1 0 16,-2 1-2416-16,0-1-496 0,2-1-96 0</inkml:trace>
  <inkml:trace contextRef="#ctx0" brushRef="#br0" timeOffset="101587.25">5715 13368 29247 0,'0'0'1296'0,"-4"0"272"0,-3-1-1248 0,7 1-320 0,0 0 0 0,0 0 0 0,0 0 1024 0,0 0 128 0,0 0 48 0,0 0 0 15,0 0-528-15,0 0-96 32,0 0-32-32,8-2 0 0,1 1-352 0,2-1-192 0,2-1 192 0,2 0-192 0,4 2 272 0,0 0-48 15,0 1-16-15,0 0 0 16,2 0-16-16,0 0 0 0,-1 0 0 0,-1 1 0 0,-1 0-48 0,0 2-16 0,0-2 0 0,-5 0 0 16,-1-1-128-16,-1 0 192 15,-1 0-192-15,-4 0 192 0,-6 0 16 0,0 0 16 0,0 0 0 0,0 0 0 16,-4-4 160-16,-4 1 48 0,-2 0 0 0,-2 0 0 15,-2-2-192 1,-4 3-48-16,-3 1 0 0,-2 2 0 0,-2 0-64 0,-2 2-128 0,-2 3 176 0,0 2-176 16,1 0 192-16,-3 2-64 15,-3 1 0-15,1 1-128 0,-2 2 128 0,3 1-128 16,1 1 0-16,3 2 0 0,3-1 0 0,4-1 0 16,4-1 0-16,2 1-144 0,4-2 144 0,4-1-192 15,1-2 192-15,4 0-192 0,1 0 192 0,4-1-160 16,3-1 160-16,1-1-160 0,3-1 160 0,2 0-128 15,2-1 128-15,2-2-128 0,2-1 128 0,0-1 0 16,1-2 0-16,1-2 0 0,-1-1 0 0,-2-3 0 16,0-1 0-16,-4-1 128 0,-2-1 32 0,-2-1 16 0,-3-1 0 0,-2-1 0 15,-4 0 96-15,-3 1 32 16,-1-1 0-16,-4 1 0 0,-2 1-160 0,-1 2-16 16,-1 2-128-16,-2 1 192 0,-3 1-400 0,2 4-96 15,0 1-16-15,0 4 0 16,2 0-1328-16,1 4-272 0,2 3-48 0,2 1-9296 0,3 0-1856 0</inkml:trace>
  <inkml:trace contextRef="#ctx0" brushRef="#br0" timeOffset="102027.64">6142 13640 26719 0,'-5'-8'1184'15,"5"8"240"-15,0 0-1136 0,0 0-288 0,-5 0 0 0,5 0 0 0,-5 4 2320 0,0 1 416 16,1 2 80-16,0 2 0 0,-2 2-1728 0,1 2-336 15,-1 1-80-15,2 3-16 0,-1 1-352 0,1 2-80 16,-1 1-16-16,2 0 0 0,1 0-64 0,0 1-16 16,0 1 0-16,-1 0 0 0,1-1-128 0,1 0 128 15,-1-1-128-15,2-2 128 0,0-3-128 16,0-2 0-16,-1 0 144 0,1-3-144 0,0-3 160 0,0 0-32 16,0-8-128-16,0 0 192 0,0 0-32 0,0 0-16 15,0 0 0-15,0 0 0 0,-5-3 32 0,2-3 0 0,-1 0 0 0,-1-5 0 16,0-2-176-16,0-4 0 15,1-1 0-15,1-2 0 0,0-5 0 0,2 0 0 16,1-1 0-16,3 0 0 0,0 0 0 0,1 2 0 0,1 1-128 16,0 2 128-16,2 2 0 0,0 3-144 0,1 1 144 0,1 4 0 15,0 2-128-15,2 2 128 16,1 0 0-16,0 3 0 0,0 0-144 0,0 2 144 0,-1 1 0 0,0 1-144 16,-1 1 144-16,0 1 0 0,-1 2 0 0,-3 1 128 15,0 1 112-15,-2 1 16 0,0 2 16 0,-3 0 0 16,-2 0-16-16,-2 0 0 0,0-1 0 0,-1 2 0 15,-5 1-96-15,0 0-32 0,-1 0 0 0,-2 0 0 16,-1-1-128-16,0-1 0 0,-1 0 0 0,2 0 0 16,0-3-384-16,2 0-64 15,-2-1-16-15,3 0 0 0,4-3-2032 0,5-2-384 0,0 0-96 16</inkml:trace>
  <inkml:trace contextRef="#ctx0" brushRef="#br0" timeOffset="102294.24">6295 13752 20271 0,'0'0'1792'0,"4"-4"-1424"16,1-2-368-16,0 2 0 0,1 0 2400 0,0 0 416 16,2 0 64-16,0 1 32 0,-3 0-1120 0,2 2-208 15,1 0-48-15,-1 2-16 0,1 0-752 0,0 2-128 16,-2 0-48-16,1 0 0 0,-2 2-208 0,1 1-64 16,-4 2 0-16,0 1 0 0,-1 0 0 0,-1 0 0 15,-1 1 0-15,-1 1 0 0,-2 0-192 0,-1 0-128 16,1 1 160-16,0 1-160 0,-1-1 128 0,1-2-128 15,0-2 0-15,1 1 144 0,0-1 64 0,1-2 16 16,2-6 0-16,0 7 0 0,0-7 176 0,0 0 48 16,0 0 0-16,1 6 0 0,-1-6-448 0,4 4 128 0,-4-4-128 0,8 2 0 15,0-2-144-15,0 0-112 16,1-1-32-16,2 0 0 16,1-1-2128-16,3 0-416 0,0 2-96 0</inkml:trace>
  <inkml:trace contextRef="#ctx0" brushRef="#br0" timeOffset="102498.38">6776 13869 31551 0,'0'0'1408'0,"0"0"272"0,0 0-1344 0,0 0-336 16,0 0 0-16,0 0 0 0,0 0 1296 0,0 0 192 15,0 0 48-15,0 0 0 0,0 0-336 0,2 8-64 16,-1-1-16-16,0 3 0 0,0 1-496 0,-1 1-112 16,-1 0 0-16,-1 1-16 0,-1 0-224 0,-2 0-32 15,0 0-16-15,-2 1 0 0,-1 2-96 0,-1-1-128 16,-5 2 176-16,2 0-176 15,-2 2-448 1,0-1-192-16,-1-2-32 0,1 1-16 0,1-3-2096 0,-3-2-416 0</inkml:trace>
  <inkml:trace contextRef="#ctx0" brushRef="#br0" timeOffset="102939.51">7512 13277 23951 0,'-8'-14'2128'0,"7"7"-1696"16,0-2-432-16,2 0 0 0,3-4 1104 0,0 1 144 15,-2-3 32-15,1 2 0 0,-1 0 80 0,4-1 32 16,0 0 0-16,3 0 0 0,2-1-608 0,5 2-112 15,1 1-32-15,5 2 0 0,3 1-352 0,4 1-80 0,3 0-16 0,3 1 0 16,1 2-192-16,1 3 144 16,-2 1-144-16,-2 1 128 0,-3 1-128 0,-4 2 0 15,-4 1 144-15,-2 2-144 16,-4 2 0-16,0 0-160 0,-3 2 16 0,-3 1 0 16,-2 0-1088-16,-3 1-224 0,-2 0-32 0,-2 1-8416 15,-2-1-1680-15</inkml:trace>
  <inkml:trace contextRef="#ctx0" brushRef="#br0" timeOffset="103160.05">7860 13122 19343 0,'-11'-13'1728'0,"6"8"-1392"0,-2-1-336 0,0 0 0 0,-2 2 2048 0,0 1 352 16,0-1 64-16,0 5 16 15,-1 2-512-15,1 2-112 0,-2 3 0 0,1 3-16 16,-1 3-992-16,0 4-192 0,0 3-32 0,-1 3-16 16,-1 3-320-16,1 3-64 0,0 2-16 0,2 2 0 15,-2 2 112-15,3 3 32 0,2-2 0 0,0 0 0 16,3-3-208-16,2-1-144 0,2-1 192 0,3-2-192 0,1-1 160 0,2-4-160 15,0-3 128-15,3-3-128 0,2-4 160 0,1-1-160 16,4-5 192-16,0 0-192 0,4-4 0 0,-1-3 0 16,3-3 0-16,4-4-192 15,2-2-1264-15,2-5-240 0,3-5-48 0,0-5-14128 0</inkml:trace>
  <inkml:trace contextRef="#ctx0" brushRef="#br0" timeOffset="103915.16">8087 13731 6623 0,'0'0'288'0,"0"0"64"0,0 0-352 0,0 0 0 31,0 0 0-31,0 0 0 0,0 0 1120 0,0 0 160 0,0 0 16 0,0 0 16 0,0 0 368 0,3-5 80 16,-2-1 16-16,-1 6 0 0,0 0-368 0,3-5-64 15,-3 5 0-15,1-6-16 16,0 1-256-16,-1 5-48 0,0 0-16 0,0 0 0 0,0 0 80 0,0 0 32 16,0 0 0-16,0 0 0 0,0 0-96 0,0 0 0 31,0 0-16-31,0 0 0 0,-1 5-496 0,0 3-80 0,1 1-32 0,-2 1 0 0,1 2-176 0,0 0-32 0,1 1-16 16,0 0 0-16,-2 0-176 0,2-1 192 0,0-1-192 0,0-1 192 15,-1-2-32-15,1 0 0 16,1-1 0-16,-1-7 0 15,0 0 160-15,0 0 48 0,0 0 0 0,0 0 0 0,0 0 96 0,0 0 32 0,6-6 0 0,1-2 0 0,0-1-112 16,1-4-32-16,0-2 0 0,2-1 0 0,1-2-352 16,2-2 128-16,1-1-128 0,2 0 0 0,-2 3 0 0,3 1 0 15,-3 2 0-15,1 3 0 0,-2 3 0 0,-1 3 0 16,1 2 0-16,-3 3 0 0,-1 1 128 0,-2 3-128 31,1 3 160-31,1 1-160 0,-4 3 272 0,2 2-32 16,0 2-16-16,-2 0 0 0,0 0-224 0,1 0 0 15,0 2 128-15,-1-2-128 0,0-1 0 0,0-2 0 16,2-1 0-16,-2-1 0 0,1-2 128 0,-1-2-128 16,2-3 0-16,-1-1 144 0,0-1-144 0,0-1 128 15,1-2-128-15,0-2 128 0,-1-3-128 0,2-1 128 16,1-2-128-16,0-2 128 0,0-3-128 0,2 0 0 16,3-2 0-16,-2 2 128 0,-5-1-128 0,2 3 128 15,-1 1-128-15,0 3 128 0,-2 2-128 0,-1 4 0 0,0-1 0 0,-5 5-176 16,0 0 176-16,0 0 0 15,6 8 0-15,0 1-128 0,-2 1 128 0,0 1 0 16,-1 1 0-16,1 1 0 0,-1-1 0 0,0 1 0 16,0 0-160-16,2-1 160 15,-1 0-480-15,1-1 16 0,0-1 0 0,2-2 0 16,0-1-1184-16,3-1-224 0,0-2-48 0,3-1-16 16,3-2-1088-16,3-2-224 0</inkml:trace>
  <inkml:trace contextRef="#ctx0" brushRef="#br0" timeOffset="104261.1">8955 13590 4607 0,'0'0'400'0,"-3"-4"-400"0,-4 2 0 0,0 0 0 16,-1 1 5200-16,-1 0 960 0,-1 1 192 0,-1 1 48 0,0 1-3776 0,-2 1-768 16,-3 3-128-16,1 0-48 0,-1 3-704 0,1 1-144 15,0 1-16-15,0 2-16 0,1 2-368 0,1-1-80 16,1 0-16-16,2 0 0 0,2 1-64 16,2-1-16-16,0-1 0 0,3-1 0 0,1 0-128 15,2-2-128-15,1-1 192 0,3 0-192 0,2-2 144 0,0-2-144 16,2-1 0-16,1 0 144 0,2-3-144 0,0-1-176 15,0-2 48-15,0-3 0 0,1-1 128 0,0-3-128 16,0 0 128-16,1-3-128 0,-1-2 128 0,0-3 0 16,-1 0 128-16,-1 0-128 0,-2 1 128 0,-1 0-128 15,-1 2 160-15,0 2-160 0,-3 2 160 0,0 2-160 16,-1 2 160-16,-2 6-160 0,0 0 432 0,0 0-16 16,0 0 0-16,0 0 0 0,0 0-64 0,3 6-16 15,-1 2 0-15,0 2 0 0,0 1-336 0,0 1 0 0,2 0 0 0,0 1 0 16,-1 1 0-16,1 1-160 0,0-2 16 0,1 0 0 31,-1-1-496-31,0 0-112 0,1-1-16 0,1-1 0 16,1-1-1600-16,1-1-320 0,0-3-64 0,3-1-11712 0</inkml:trace>
  <inkml:trace contextRef="#ctx0" brushRef="#br0" timeOffset="104560.43">9169 13682 5519 0,'0'0'496'0,"-4"-3"-496"0,0 2 0 0,-2-1 0 16,1 2 5088-16,5 0 928 0,-6 3 176 0,2 1 32 0,-1 0-3936 0,3 2-800 15,0 1-144-15,2-1-48 0,1 1-640 0,1-1-128 16,3 2-16-16,-1 1-16 0,1-3 0 0,1 1 0 16,-1 0 0-16,2-2 0 15,0 1-48-15,0-2 0 0,2-1 0 0,-1 0 0 0,-2-2-240 0,3 0-48 16,0-1-16-16,0-1 0 0,0-3-16 0,-2 1-128 16,0-1 192-16,0-2-64 0,0-2-128 0,1 1 0 15,-1-2 144-15,-1-1-144 0,0 0 128 0,-2 1-128 0,-1 1 160 0,0 1-160 16,-3 0 192-16,0 7-64 15,-4-4-128-15,0 2 192 0,-3 1 448 0,0 2 64 16,-2 1 32-16,-1 3 0 0,-1 2-352 0,-1 2-80 0,-1 1-16 0,-2 2 0 16,0 0-288-16,2 1 0 15,-2 1 0-15,2 2 0 0,0-1 0 0,1 3 0 16,0-1-192-16,1 2 192 16,0 0-832-16,1 0-64 0,3-2 0 0,0 0-16 15,1-1-2128-15,2 0-416 0,1-3-96 0</inkml:trace>
  <inkml:trace contextRef="#ctx0" brushRef="#br0" timeOffset="104748.21">9436 13805 29487 0,'0'0'2624'0,"0"0"-2112"0,0 0-512 0,0 0 0 16,0 0 1392-16,1 8 160 0,1 1 48 0,-1-1 0 16,-1 1-688-16,0 2-128 0,-1 0-16 0,-1 1-16 15,-2 0-368-15,0 2-64 0,-2-1 0 0,0 0-16 16,-3 0-176-16,0 2-128 0,-1-1 144 0,0 0-144 15,-4-1-1392-15,1 1-368 0,-1-2-80 0,0 0-13776 16</inkml:trace>
  <inkml:trace contextRef="#ctx0" brushRef="#br0" timeOffset="105203.74">9769 13627 13823 0,'0'0'1216'0,"0"0"-960"0,0 0-256 0,5-4 0 0,-1-1 1152 0,-1 0 176 0,-3 5 32 0,0 0 16 16,0 0 544-16,0 0 128 16,-4-5 0-16,-2 3 16 0,-1 1-256 0,0 2-48 0,-3 2-16 0,-2 3 0 15,-1 2-544-15,-2 0-112 16,-1 3-32-16,-1 3 0 0,1 0-352 0,0 0-64 15,-1 2 0-15,1 0-16 0,2 1-192 0,1 0-48 16,2 0 0-16,1-1 0 0,1 0-128 0,3-2-48 0,0 1 0 0,3-2 0 0,1 0-208 0,2-2 144 16,2-3-144-16,1 0 128 0,4-1-128 0,0-2 0 15,2 0 144-15,3-3-144 0,-1-1 0 0,4-2 0 16,0-3 0-16,1-1 0 0,2-2 0 0,1-3 0 16,-1-2 0-16,2-3 0 0,0-4 0 0,-1 1 0 15,-3-3 0-15,-1 0 0 0,-3 1 0 0,-4 2 0 16,-1 4 0-16,-1 1 0 0,-2 2 0 0,-2 2 0 15,-1 2 0-15,-1 7 128 0,0 0 96 0,0 0 32 16,0 0 0-16,0 0 0 0,-4 8-64 0,-1 2-16 16,1 1 0-16,1 2 0 0,-1 2-176 0,2 0 0 15,1 3 0-15,1-2-176 0,1-1 48 0,3 0 0 16,0-1 0-16,0-1 0 16,1-1-320-16,1 0-48 0,1-2-16 0,2-1 0 15,-2-2-1344-15,4-2-288 0,2-3-48 0,1-2-8368 16,1-4-1680-16</inkml:trace>
  <inkml:trace contextRef="#ctx0" brushRef="#br0" timeOffset="105583.87">10138 13397 21183 0,'-8'-14'944'0,"2"9"192"0,-3 1-912 0,1 2-224 0,-3 0 0 0,1 4 0 16,1 1 2640-16,0 3 496 0,1 2 80 0,2 4 32 16,-1 4-2400-16,2 3-464 0,-1 3-112 0,3 2-16 15,1 1-256-15,1 4 160 0,-1 0-160 0,4 2 128 16,-2 2 112-16,1-1 16 0,0-1 0 0,1-1 0 15,0-1 48-15,1-2 16 0,0-3 0 0,0-3 0 0,-1-4-112 0,1-1-16 16,0-3 0-16,0-3 0 0,0-4 32 0,-3-6 0 31,0 0 0-31,0 0 0 0,0 0 80 0,6-5 16 0,-1-3 0 0,2-1 0 16,1-4-144-16,-1-1-32 0,1-1 0 0,0 0 0 0,0 1-144 0,0 1 0 16,0 2 0-16,0 4 0 0,0 1 0 0,1 2 0 15,0 2 0-15,0 3-176 0,0 1 32 0,-2 3 0 16,1 1 0-16,0 3 0 0,-2 2 144 0,0 1-128 0,0 0 128 0,-1 0-128 15,-3 1 128-15,-1-1 144 16,-2-1-16-16,0 1-128 0,-2-1 320 0,-2 0-64 16,0-1 0-16,-2 0 0 0,-2-2 64 0,-2 0 16 15,-1 0 0-15,-1-2 0 0,-2 1-112 0,-1-2-32 0,1 0 0 0,-1-2 0 16,1-1-192-16,2-2-256 0,-2 0 48 0,4-1 16 31,3-1-1408-31,1-1-288 0,3-3-48 0,1 0-8992 16,7-4-1792-16</inkml:trace>
  <inkml:trace contextRef="#ctx0" brushRef="#br0" timeOffset="105847.77">10553 13697 25791 0,'0'0'2304'0,"-5"3"-1856"0,-1 0-448 0,0 1 0 16,-2 2 1232-16,-1-1 160 0,-1 2 16 0,0-1 16 16,-2 1-80-16,0 1 0 15,0-1-16-15,1 1 0 0,0-1-592 0,1 0-112 0,1 0-32 0,3 0 0 0,0-1-240 0,3 0-48 16,3-6-16-16,0 6 0 0,2 0-64 0,2-1-16 15,3 1 0-15,1-2 0 0,2 1-16 0,1-2 0 16,1 0 0-16,1 2 0 16,1-2-16-16,2 0-16 0,-4 1 0 0,0-1 0 0,0 0-160 0,-3 0 128 15,0 1-128-15,-3-1 128 0,-6-3 144 0,0 0 32 16,1 7 0-16,-3-1 0 0,-2 2 176 0,-3 1 32 16,-3-2 16-16,-2 2 0 0,-2 0-528 0,-2 0 0 15,0 1-160-15,-1 1 160 16,0 0-2112-16,4-1-288 0,-1-2-64 0,4 0-8992 15,3-1-1808-15</inkml:trace>
  <inkml:trace contextRef="#ctx0" brushRef="#br0" timeOffset="105973.61">10725 13891 27647 0,'0'0'2448'0,"0"0"-1952"0,0 0-496 0,0 0 0 16,0 0 1984-16,0 0 288 15,0 0 64-15,-2-3 16 0,2 3-1728 0,-5-5-352 0,1 2-64 0,-2 2-16448 16</inkml:trace>
  <inkml:trace contextRef="#ctx0" brushRef="#br0" timeOffset="109514.88">8354 14374 11231 0,'0'0'496'0,"0"0"96"0,0 0-464 0,0 0-128 0,-4-6 0 0,4 6 0 0,-5-5 1072 0,5 5 192 15,0 0 32-15,0 0 16 0,-3-5-224 0,3 5-32 16,0 0-16-16,0 0 0 0,0 0-112 0,11-5-32 15,2 1 0-15,5-1 0 0,3 1-208 0,2 0-48 16,1 0-16-16,6 1 0 0,4-1-160 0,4 1-16 16,5-2-16-16,9-1 0 0,6 2-64 0,4-1-16 15,2 1 0-15,0-2 0 0,-1-1-352 0,6 2 0 0,3 2 0 0,5-1 0 16,2-4 0-16,-3 1 0 0,-4 0 0 0,-3 1 0 16,-2 1 0-16,-2 1 128 0,-2 1-128 0,-8-2 0 15,-9-2 0-15,-9 0 0 0,-7 3 0 0,-6 0 128 16,-6-1-128-16,-5 2 192 0,-4 1-64 0,-9 2 0 15,0 0-128-15,0 0-160 16,0 0 160-16,0 0-208 16,-8 0-592-16,-3 2-112 0,-3 1-32 0,1 0-6832 0,-4 2-1376 0</inkml:trace>
  <inkml:trace contextRef="#ctx0" brushRef="#br0" timeOffset="109906.66">8647 14433 12431 0,'-20'-2'544'0,"9"1"128"0,-2 0-544 0,0 1-128 16,-5 1 0-16,2 0 0 0,0 1 1232 0,1 0 224 16,-1 1 32-16,2-1 16 0,1 0-400 0,2 1-80 15,0-2 0-15,3 2-16 0,8-3-16 0,0 0 0 16,0 0 0-16,0 0 0 0,0 0 16 0,0 0 0 15,0 0 0-15,10 3 0 0,2-1-224 0,6-2-32 16,5-2-16-16,7 0 0 0,5-2-288 0,8 1-64 0,7-1-16 0,7 0 0 16,6-1-128-16,2-2-32 0,1-1 0 0,2-1 0 15,0 0-16-15,8 1-16 0,8-1 0 0,-3 0 0 16,-3-1-176-16,-1-1 0 16,-1-1 0-16,-1 2 0 0,-1 2 0 0,-8 0 160 0,-9 1-160 0,-6 0 160 15,-5 0 224-15,-8 2 64 0,-7 0 0 0,-6 1 0 16,-4 1 32-16,-5-1 16 0,-6 3 0 0,-10 1 0 15,0 0-256-15,0 0-48 0,0 0-16 0,0 0 0 16,0 0-176-16,-8-4 160 0,-2 1-160 0,-1 0 160 31,-3 2-720-31,-2 1-144 0,1 3-16 0,-3 0-10288 0,-1 1-2064 0</inkml:trace>
  <inkml:trace contextRef="#ctx0" brushRef="#br0" timeOffset="110833.67">1832 15521 22047 0,'0'0'976'0,"8"-8"208"0,0 0-944 0,1-1-240 0,0 0 0 0,4-1 0 16,1 0 320-16,1 0 0 0,1-1 16 0,-1 3 0 0,-2 0 128 0,0 2 32 15,1 2 0-15,-3 3 0 16,-1 0-176-16,-3 2-48 0,1 2 0 0,-1 3 0 15,-3 0-272-15,-1 3 128 0,-1 2-128 0,0 1 0 0,-4 0 160 0,-2 0-160 16,-3 0 128-16,2 3-128 0,-1-1 176 16,2-1-48-16,-5-2-128 0,4-1 192 15,-1 0 32-15,3-2 0 0,3-8 0 0,0 0 0 0,0 0 416 0,0 0 96 16,0 0 16-16,0 0 0 0,7 6-112 0,0-1 0 16,2-2-16-16,2-1 0 0,1 0-304 0,0 1-48 15,1 0-16-15,0 0 0 0,-2 1-256 0,0 0 128 16,0 0-128-16,-2 2 0 0,-2 0 128 0,0 0-128 0,-2 2 0 0,0 0 0 15,-5-8 208-15,2 13-64 0,-4-4-16 0,-2 0 0 16,-1-1 192-16,-3 1 48 0,-1-2 0 0,-2 2 0 16,-1 0-48-16,-3-1 0 0,-3-1 0 0,1 0 0 15,-2-1-32-15,0-2-16 0,0 0 0 0,2 0 0 16,-1-2-272-16,2-2 0 16,0 1 128-16,2-1-128 0,1-1 0 0,2-1 0 0,0-2-176 0,1-1 176 31,1-2-2384-31,1 0-368 0,3-4-80 0</inkml:trace>
  <inkml:trace contextRef="#ctx0" brushRef="#br0" timeOffset="111304.93">2058 15215 11967 0,'-16'-12'528'0,"8"5"112"0,-1-2-512 0,-1 1-128 0,-2 0 0 0,1 2 0 0,0-1 2800 0,-1 1 528 15,-3 0 96-15,1 1 32 0,-1 0-1760 0,2 2-352 32,0 1-64-32,1 1 0 0,0-1-512 0,0 4-80 0,-1 1-32 0,1 1 0 0,0 1-208 0,0 3-32 15,-2 2-16-15,1 5 0 16,-1 2-192-16,1 4-32 0,1 1-16 0,-2 5 0 16,0 1-16-16,0 4 0 0,1 3 0 0,1 4 0 0,-1 1-16 0,5 3 0 15,0 1 0-15,1 4 0 0,1-2-128 0,2 0 0 0,3-2 0 0,1-1 0 16,3-1 0-16,2-2 0 15,3-2 0-15,2-2 0 0,2-2 0 0,3-2 0 0,4-2 0 0,2-2 128 16,1 0 48-16,2-3 0 0,3-3 0 0,3-3 0 16,2-6 0-16,3-3 0 0,2-3 0 0,1-5 0 15,1-4 48-15,-2-4 16 0,-1-3 0 0,1-6 0 16,-2-8 160-16,1-4 48 0,-1-3 0 0,-1-4 0 16,-2-4 224-16,-2-4 48 0,-4-4 16 0,-3-3 0 31,-4-4-208-31,-3-2-32 0,-3 0-16 0,-7-1 0 15,-7-1-176-15,-5 0-48 0,-5 1 0 0,-7 6 0 16,-5 4 48-16,-3 6 0 0,-5 7 0 0,-2 5 0 0,-4 5-80 16,0 7-16-16,-3 6 0 0,0 6 0 0,-3 2-464 15,0 6-80-15,1 2-32 0,1 6 0 16,2 6-1168-16,4 2-224 16,2 2-48-16,5 3-10144 0,5 3-2016 0</inkml:trace>
  <inkml:trace contextRef="#ctx0" brushRef="#br0" timeOffset="112089.93">3204 15565 17503 0,'1'-12'1552'0,"0"4"-1232"0,1-2-320 0,1 2 0 0,-1 0 1424 0,-1 0 240 16,-1 8 32-16,0-7 16 0,0 7 224 0,0 0 48 16,0 0 16-16,0 0 0 0,0 0-912 0,0 0-176 15,0 0-32-15,-6 14-16 0,2 3-624 0,0 2-240 16,0 3 176-16,-2 2-176 0,2 3 144 0,1 0-144 16,1 1 128-16,1 0-128 0,0 2 0 0,1-1 0 15,1-3 0-15,1-1 0 0,1-2 0 0,0-2 0 16,-1-3 0-16,0-5 0 0,0-4 0 0,-2-9 0 15,0 0 0-15,0 0 192 0,0 0 368 0,0 0 80 16,8-1 0-16,0-5 16 0,-2-5 32 0,1-4 0 0,-2-6 0 0,2-3 0 16,1-5-320-16,0-4-64 0,1-6-16 15,2 0 0-15,0 0-160 0,1 1-128 0,-2 0 192 0,0 2-192 16,1 3 128-16,-1 5-128 0,-1 1 0 0,0 7 0 16,-3 3 240-16,1 5-64 0,-1 3-16 0,1 4 0 15,-7 5-160-15,0 0 160 0,10 2-160 0,-2 4 160 16,-3 3-160-16,1 3 0 0,-1 5 0 0,2-1-176 15,-3 2 176-15,2 3-128 0,-2 1 128 0,1 1-128 16,1 2 128-16,-1 2 0 0,2 0 0 0,1 0 0 16,-1-1 0-16,2-1 0 0,0-1 0 0,1-2 0 15,0-3 0-15,0-5 0 0,0-4 0 0,-3-3 0 16,-7-7 0-16,8 4 0 0,-8-4 0 0,10-2 128 16,-1-2 64-16,0-5 32 0,-2-3 0 0,1-5 0 0,-1 0 32 0,0-4 0 15,1-6 0-15,0 0 0 0,-1-2-256 0,1 0 144 16,0-3-144-16,1 3 128 0,-1 2-128 0,1 1 0 15,0 3 0-15,-1 5 0 0,-3 3 0 0,1 5 0 16,-2 3 0-16,-4 7 0 0,0 0 128 0,0 0-128 16,0 0 0-16,9 8 128 0,-4 3-128 0,0 3 0 15,-3 1 0-15,0 2-176 0,0 0 176 0,-2 2 0 16,0 1 0-16,0 1 0 0,0 1 0 0,0 0-128 16,0 0 128-16,0 1 0 15,-1 1-512-15,3-1-32 0,1-3 0 0,0 1 0 16,-1-3-1696-16,4-1-320 0,2-5-80 0,1-2-13088 0</inkml:trace>
  <inkml:trace contextRef="#ctx0" brushRef="#br0" timeOffset="112419.8">4140 15388 25791 0,'-2'-10'2304'0,"0"0"-1856"0,-2 0-448 0,0 3 0 16,0 0 2256-16,-1 3 368 0,-4 0 64 0,1 2 0 15,-2 0-1296-15,0 2-272 0,-1 2-48 0,0 4-16 16,-1 0-720-16,0 3-144 0,-2 1-16 0,1 2-16 15,0 3-160-15,2 1 0 0,2 0 0 0,2 1 0 16,0-1 0-16,3 3 0 0,1-1 0 0,3 0 0 16,4 1-192-16,0-2 192 0,3-2-160 0,4-2 160 15,1 0-144-15,1-2 144 0,-1-1-128 0,1-2 128 16,3-3 0-16,0-1 0 0,2-1 0 0,-1 0 0 16,0 0 0-16,-1-1 0 0,1 0 0 0,-3 0 0 0,-3-1 0 0,-1 1 0 15,-10-2 0-15,0 0 0 0,7 6 0 0,-7-6 0 16,1 11 128-16,-2 0-128 0,-3 0 160 0,-3 0-32 15,-2-1-128-15,-1 2 192 0,-1-1-192 0,0 2 144 16,-1 0-144-16,0 2 128 0,-1-4-128 0,0 1 0 16,1-1 0-16,0-1 0 15,1-2-352-15,1 0-48 0,2-1-16 0,1-2 0 16,7-5-1760-16,0 0-336 0,0 0-80 0,0 0-11952 0</inkml:trace>
  <inkml:trace contextRef="#ctx0" brushRef="#br0" timeOffset="112719.12">4497 15446 13823 0,'15'-18'1216'0,"-5"7"-960"0,-1-1-256 0,-2 2 0 16,-1 0 3392-16,-2 3 640 0,-4 7 128 16,0 0 32-16,-1-8-1760 0,1 8-336 0,0 0-80 0,-8-3-16 15,1 2-976-15,-1 2-192 0,0 1-32 0,-3 4-16 16,1 3-464-16,3 1-112 16,1 1-16-16,1 1 0 0,-2 1-192 0,3 1 0 0,0-1 0 0,3 1 0 15,1 1 0-15,3-1-128 0,-1 1 128 0,2-2-160 16,1 0 160-16,1-1 0 0,3-2 0 0,1-1 0 15,1 0 0-15,1-2 0 0,0-1 0 0,1-1 0 16,0 1 0-16,1-1 0 0,-2 0 0 0,-1-1 0 0,-11-4 192 0,10 4 0 16,-10-4 16-16,6 6 0 0,-6-6 224 0,0 0 32 15,0 0 16-15,-5 9 0 0,-3-3 160 0,-3 2 48 16,-4 1 0-16,-2 0 0 0,-2-2-304 0,0 2-48 16,-1-1-16-16,-1 1 0 0,-2-1-320 0,2 2 144 15,1 0-144-15,3 0 0 16,-1 1-1088-16,3 0-320 0,1-1-64 0,3 0-11136 15,1 0-2240-15</inkml:trace>
  <inkml:trace contextRef="#ctx0" brushRef="#br0" timeOffset="116394.4">6114 15324 23439 0,'-8'-7'1024'0,"8"7"240"0,-3-8-1008 0,1 1-256 0,2 1 0 0,4-2 0 15,-2 0 512-15,3 2 48 0,4-1 16 0,2-2 0 16,4-2 112-16,1 0 16 0,2 0 16 0,1-2 0 16,3 0 112-16,3 0 32 0,1-1 0 0,3 2 0 15,0 2-224-15,1 3-32 16,0-1-16-16,-1 4 0 0,0 0-400 0,0 3-64 0,-3 1-128 0,-2 2 176 15,-3 1-176-15,-1 0 0 0,-4 1 0 0,-1 2 0 16,-4 0-640-16,-1 2 0 0,-3 0 0 0,1 0 0 16,-5 0-1792-16,2 1-384 15</inkml:trace>
  <inkml:trace contextRef="#ctx0" brushRef="#br0" timeOffset="116602.69">6552 15207 9215 0,'-8'-6'816'0,"-3"-1"-656"15,-1 2-160-15,-1-1 0 0,1 1 3184 0,0-1 592 16,-1 2 128-16,1 1 32 0,-1 1-1664 0,2 0-336 15,-4 1-64-15,3 5-16 0,0 1-848 0,0 4-176 0,-1 3-48 16,0 3 0-16,0 4-592 0,0 3-192 16,1 2 128-16,2 4-128 0,2-1 0 0,0 4 0 0,0 3 0 0,2 0 0 15,-1-1 128-15,4 0-128 0,1-1 0 0,0-1 0 16,4-2 128-16,0-2-128 0,3-3 0 0,1-2 0 16,-2-4 144-16,3-3-144 0,3-3 0 0,2-1 144 31,1-2-464-31,3-3-112 0,3-3-16 0,3-3 0 15,2-2-1056-15,3-4-224 0,1-2-32 0,3-5-6624 16,0-1-1344-16</inkml:trace>
  <inkml:trace contextRef="#ctx0" brushRef="#br0" timeOffset="117038.52">6677 15530 4607 0,'0'0'400'0,"4"-9"-400"0,-4 9 0 0,0 0 0 0,0 0 3680 0,0 0 656 15,0 0 128-15,0 0 16 16,0 0-2240-16,-5 7-448 0,0 3-80 0,1 2-32 0,-4 2-800 0,2 4-176 16,0-2-16-16,-1 1-16 15,1-2-272-15,0 3-48 0,2 0-16 0,1 1 0 16,-2-2-80-16,2-2 0 0,2 0-16 0,1-1 0 0,1-3 64 0,1-3 16 15,-2-8 0-15,6 8 0 0,-6-8 128 0,8 3 48 16,1-2 0-16,0-4 0 0,0-2 80 0,2-4 0 16,-2-3 16-16,2-4 0 0,0 0 32 0,1-4 0 15,1-2 0-15,-2 0 0 0,-2 0-304 0,0 2-64 16,-2 3-16-16,1 2 0 0,-1 3-32 0,-2 3 0 16,-5 9 0-16,0 0 0 0,0 0-16 0,0 0-16 15,0 0 0-15,0 0 0 0,6 10-176 0,-2 1 0 0,-1 0 0 0,1 1 0 16,-2 2-128-16,1-1 128 0,-2 1 0 0,2 0 0 15,1 0 0-15,0-2 0 0,1-2 0 0,0-2 0 16,-5-8 0-16,7 9 0 0,-7-9 0 0,10 6 0 16,-2-5 0-16,0-1 0 0,1-1 0 0,1-3 128 15,1 0 16-15,2-5 0 16,-2-3 0-16,2-1 0 0,-1 0 112 0,1-2 0 0,1 1 16 0,-1 1 0 16,-1 1-96-16,0 2-32 0,-4 0 0 0,-2 2 0 15,-6 8-144-15,0 0 160 0,0 0-160 0,0 0 160 16,0 0-160-16,7 7 0 0,-4 1 0 0,-1 2 0 15,-2-1 0-15,-1 4-176 0,0 0 176 0,0 1-192 16,0 3 192-16,1-3-192 0,1-2 192 0,1 0-192 16,2 0-400-1,1-1-96-15,0-1-16 0,2-2 0 0,2-3-1712 0,2-1-336 0,0-3-80 0,1-2-7280 16,1-3-1472-16</inkml:trace>
  <inkml:trace contextRef="#ctx0" brushRef="#br0" timeOffset="117367.93">7308 15545 15663 0,'0'0'1392'0,"-5"-6"-1120"31,-1 0-272-31,0 2 0 0,-2 1 2752 0,0-1 480 16,-1 1 96-16,-1 2 32 0,1 3-1696 0,-1 1-352 15,-1 2-64-15,1 1-16 0,1 2-752 0,0 2-160 16,0 0-16-16,3 1-16 0,-2 0-288 0,3 1 0 16,0 0 128-16,2 1-128 0,1 0 0 0,2 1 160 15,2-2-160-15,-1 0 128 0,1-1-128 0,3-2 160 16,-5-9-160-16,9 5 160 0,0 0-32 0,1-3-128 0,-10-2 192 0,10 0-64 15,1-2 0-15,-1-2 0 0,0-2 0 0,0-3 0 16,-1-2 80-16,-2 0 16 0,2-1 0 0,-1 0 0 16,-2 1 128-16,0 1 32 0,-2 0 0 0,1 2 0 15,-5 8 128-15,0 0 16 0,2-6 16 0,-2 6 0 16,0 0-112-16,0 0-32 0,0 0 0 0,0 0 0 16,0 0-400-16,5 9 128 0,0 1-128 0,-1 1 0 15,-1 0 0-15,2 1 0 0,-1 1 0 0,2-1-176 16,-1-1 48-16,2 0 0 0,1-1 0 0,0-1 0 31,2 0-560-31,1-1-96 0,0-3-32 0,1 0 0 0,2-3-1664 0,1-2-336 16,3-2-64-16,0-1-10560 0</inkml:trace>
  <inkml:trace contextRef="#ctx0" brushRef="#br0" timeOffset="117666.16">7633 15597 21935 0,'0'0'960'0,"0"0"224"0,0 0-944 0,-9 0-240 15,1 1 0-15,8-1 0 0,-8 6 1312 0,2 1 224 16,0 2 32-16,1 1 16 0,0 1-928 0,2 2-176 15,1 3-32-15,1-2-16 0,2-2-224 0,1 1-32 16,0 2-16-16,3-1 0 0,1-1 288 0,1-2 48 16,2-1 16-16,1-1 0 0,1-3 128 0,1 0 16 15,0-1 16-15,1-2 0 0,1-5-304 0,1 0-64 16,-1-1-16-16,-1-3 0 0,0 0-32 0,-1-3-16 0,-2-2 0 0,-1-1 0 16,-1-3 208-16,-4 1 64 0,0 0 0 15,-2 1 0-15,-2-1-48 0,-1 3 0 0,-4 1 0 0,0 3 0 16,-2 3 16-16,-1 0 0 0,0 2 0 0,-1 2 0 15,-2 2-224-15,1 4-32 0,-4 0-16 0,2 5 0 16,-2 3-208-16,0 0 0 0,-1-1 0 0,0 4 0 16,2 0-144-16,1 2 144 0,0 0 0 0,1 0-144 15,0 2-144-15,1 1-32 0,1 0 0 0,3 0 0 32,0-1-1760-32,2-1-352 0,0 0-80 0,3-4-12928 0</inkml:trace>
  <inkml:trace contextRef="#ctx0" brushRef="#br0" timeOffset="117854.27">7896 15895 32255 0,'0'0'1424'0,"0"0"304"16,0 0-1392-16,0 0-336 0,-2 9 0 0,1 0 0 0,0 0 624 0,0 0 48 16,-1 1 16-16,0 1 0 0,-3 1-400 0,1 1-80 15,-2-1-16-15,1 1 0 0,-2-1-192 0,-1 0 128 16,-3-1-128-16,0-2 0 15,0 1-352-15,0 0-160 0,0-2-48 0,0 1-9648 16,1-1-1936-16</inkml:trace>
  <inkml:trace contextRef="#ctx0" brushRef="#br0" timeOffset="118908.15">8322 15654 19343 0,'0'0'1728'0,"-8"-6"-1392"0,1 0-336 0,1 1 0 16,1 0 2256-16,-2 1 384 0,0 1 80 0,-2-1 16 16,0 2-1568-16,0 0-304 0,-2 1-64 0,0 1-16 15,0 1-176-15,0 2-32 0,-1 2-16 0,-1 1 0 16,1 3-224-16,0 2-32 0,0 0-16 0,2 0 0 0,2-1-32 0,1 1-16 15,0 0 0-15,1 0 0 0,1-1-96 0,1 0-16 16,2 0 0-16,2-2 0 0,0 1 0 0,0-9-128 16,7 7 192-16,-7-7-64 0,0 0 80 0,10 5 16 15,1-3 0-15,0-2 0 0,1-1-16 0,0-1 0 16,0-2 0-16,0-2 0 0,0-3-48 0,0 0-16 16,0-2 0-16,1 1 0 0,-1-1-16 0,-1 0-128 15,-3-1 192-15,1 1-64 0,0 2 0 0,-1 1 0 0,-4 1 0 16,-4 7 0-16,0 0 192 0,0 0 48 15,0 0 0-15,0 0 0 0,0 0-128 0,0 0-32 0,2 10 0 0,1 1 0 16,-2 0-208-16,0 1 0 0,1 2 0 0,0 0 0 16,0 1 0-16,2-1 0 0,0-2 0 0,2-1 0 15,-1 1-128-15,2-3-32 0,0-3 0 0,4 0 0 32,-1-3-464-32,1-1-80 0,2-2-32 0,0-1 0 15,0-3-608-15,1-3-128 0,-1-2-32 0,0-2 0 16,1-3 416-16,-1-1 96 0,0-3 16 0,-1-3 0 0,-1-3 640 0,-2 0 128 0,1-1 16 0,-2 1 16 15,-2 0 368-15,-1 1 80 0,-2 1 16 0,-2 3 0 16,-2 3 352-16,0 4 80 0,0 2 16 0,-2 2 0 0,-3 3 288 16,6 5 48-16,0 0 16 0,0 0 0 0,-9 4-528 15,4 3-112-15,0 1 0 0,2 4-16 0,1 2-432 0,1 2 0 16,1 3 0-16,0 1-176 0,-2-2 176 0,2 2 0 16,2 1 0-16,-2-1 0 15,0-1 0-15,1-2 0 0,1 0 0 0,0-2 0 0,-1-2 0 0,2-1 0 16,0-2 0-16,0-3 0 15,-3-7 0-15,0 0 128 0,8 4-128 0,-8-4 176 0,10 0 208 0,-3-2 32 16,0-3 16-16,1-2 0 0,0-2 16 0,3 0 0 16,0 1 0-16,3 0 0 0,-3 1-224 0,1 2-32 15,-1 0-16-15,-1 3 0 0,-2 2-176 0,-8 0 192 0,10 0-192 0,-10 0 192 16,0 0-192-16,9 7 0 0,-9-7 0 0,4 11 0 16,-1-2 0-16,-4-1 0 0,-3 1 0 0,0 0 0 15,-1 0 144-15,0-2-144 0,-3 0 160 0,-1 1-160 16,0-1 0-16,-1 0 128 0,0-1-128 0,1-1 0 15,-1 1-256-15,2-2-112 0,8-4-16 0,-6 4 0 32,6-4-592-32,0 0-128 0,0 0-32 0,0 0 0 15,0 0-880-15,11-6-176 0,3-3-48 0,4-1 0 16,4 0 208-16,4-3 48 0,4-5 0 0,1 1 0 0,2-1 720 16,-3 1 160-16,-2-1 16 0,-5 3 16 0,-4 0 1264 0,-4 3 256 0,-4 1 64 0,-2 2 0 15,-4 2 1392-15,-5 7 272 0,5-7 64 0,-5 7 16 16,0 0-256-16,0 0-48 0,0 0-16 0,0 0 0 0,0 0-912 15,-10 2-192-15,1 0-48 0,1 2 0 0,0 0-480 0,0 3-112 16,1-1 0-16,2 3-16 0,0 1-176 0,2 0 0 16,1 0 0-16,2-1 0 0,0-9 0 0,4 11 0 15,2-1 0-15,1-1 0 0,-1-1 0 0,3 1 0 16,1-2 144-16,0-2-144 0,1-1 192 0,2 0-16 16,-1-1-16-16,0 0 0 15,-2 1 80-15,-1-1 16 0,-9-3 0 0,7 3 0 0,-7-3-64 0,0 0 0 16,0 0 0-16,0 0 0 0,-5 8 144 0,-4-1 32 15,-2-1 0-15,-3 1 0 0,-3 0-160 0,-1 1-16 0,-3 1-16 16,-1 0 0-16,-4-2-304 0,2 0-64 0,1-1-16 16,2-2 0-1,4-1-1456-15,0-1-272 0,3-2-64 0,3-1-9280 0,0-1-1856 0</inkml:trace>
  <inkml:trace contextRef="#ctx0" brushRef="#br0" timeOffset="120494">10053 15196 18431 0,'0'0'816'0,"-7"-5"160"0,0 1-784 0,7 4-192 0,0 0 0 0,0 0 0 16,0 0 1424-16,0 0 240 0,0 0 64 0,0 0 0 16,0 0-992-16,0 0-192 0,0 0-32 0,14 5-16 15,3 0-112-15,5 1 0 0,6 2-16 0,1 0 0 16,3-2 64-16,1 2 16 0,0 1 0 0,0-3 0 16,-1-1-80-16,1-1-16 0,0 1 0 0,0-2 0 15,-1-1 0-15,-2 0 0 0,-2 0 0 0,1 2 0 16,-1-2-64-16,-4 1-16 0,-3-1 0 0,-4 1 0 15,-1-1 192-15,-3-1 48 0,-1-1 0 0,-3 1 0 16,-9-1-32-16,0 0 0 0,0 0 0 0,0 0 0 16,0 0-160-16,-4 9-16 0,-3-3-16 0,-5 1 0 15,-2 2-48-15,-3 1-16 0,-5 0 0 0,-1 2 0 16,-6 2-224-16,-2 1 144 0,-1 3-144 0,-2 1 128 16,-1 2-128-16,1 0 0 0,-1-2 144 0,0 1-144 0,-2 0 0 0,2-2 0 15,-1-3 0-15,0-1 128 0,0-1-128 0,4 1-160 16,4-3 160-16,3 1-208 15,3-1-496-15,3 0-80 0,3-1-32 16,5 0-10064-16,3-1-2000 0</inkml:trace>
  <inkml:trace contextRef="#ctx0" brushRef="#br0" timeOffset="120714.98">10916 15473 30175 0,'0'0'1344'0,"0"0"256"0,0 0-1280 0,0 0-320 16,0 0 0-16,-5 6 0 0,-3 1 176 0,-3 2-48 0,-4 1 0 0,-5 3 0 16,-3 2 384-16,-4 3 64 0,-2 1 0 0,-4-1 16 15,-4 0-160-15,-1 1-48 0,-3 0 0 0,3 2 0 16,0 0-96-16,3 2-32 16,1 1 0-16,2 0 0 0,2-4-256 0,5 1 0 0,3-3 0 0,3 0 0 15,3-3 0-15,3-1 0 0,2 1 0 0,3-3 0 31,0-2-1520-31,4-4-352 0,4-6-80 0</inkml:trace>
  <inkml:trace contextRef="#ctx0" brushRef="#br0" timeOffset="122476.65">12364 3828 24879 0,'-1'-12'2208'0,"-3"0"-1760"0,0 0-448 0,1 1 0 0,-3 1 576 0,3 1 16 15,-1 1 16-15,0 1 0 0,1 0-160 0,0 0-48 16,-2 2 0-16,1-1 0 0,-1 1-400 0,0-1 0 16,-3 2 0-16,-1 0 0 0,-3-1 0 0,-2 1 0 15,-1-1-192-15,-5 1 192 0,-3-1-448 0,-3 0 48 16,-1 2 0-16,-6-2 0 0,-9 2 80 0,-3 0 0 15,-4 1 16-15,-1-2 0 0,1 1 304 0,-1 0 0 16,1-1 0-16,-4 2 0 0,-4 0 128 0,-4 0 96 0,-4-3 16 16,1 3 0-16,3 1 176 0,0 0 32 0,1 0 16 0,-4 0 0 15,-5 0-208-15,-2 1-64 0,1 0 0 0,2 0 0 16,1 0-192-16,-3 1 0 0,-2 0 0 0,-2 0 0 16,-4-1-176-16,4 1 32 0,3 0 0 0,-2 1 0 15,-2 1 144-15,-3 0 0 0,-4-1 0 0,1 1 0 16,4 2 0-16,-2-1 0 0,-3 2 0 0,-1-1 0 15,2 1 0-15,4-2 128 0,3-1-128 0,0 2 176 16,-3-1 80-16,2 2 0 0,3-1 16 0,5 3 0 16,5 1-64-16,5 1-16 0,4 0 0 15,1-1 0-15,0 1-48 0,2 1-16 0,4 1 0 0,4 2 0 16,4 0-128-16,5 2 160 0,3 2-160 0,2 3 160 16,1 1-160-16,2 4 0 0,0 1 0 0,3 1 0 0,2 2 0 15,-4 2 0-15,0 0-176 0,2 2 176 0,-1 2 0 0,2 1-160 16,0 0 160-16,3 0 0 0,0 2-256 0,5-2 48 15,3-2 16-15,4 0 0 0,4-4 32 0,2 0 16 16,1-2 0-16,7 1 0 0,5 0 144 0,5 1 0 16,3-2 0-16,4-1 0 0,5-2 176 0,2-2 64 31,2-1 16-31,5 0 0 0,4-1-48 0,7 1 0 0,5-4 0 0,9-3 0 0,6-4-16 0,3-3-16 16,-2-4 0-16,7-2 0 0,6 0-176 0,4-2 0 15,2-2 144-15,-1-2-144 0,-1-1 0 0,6-1 0 0,2 2 0 16,-3 0 128-1,-7-3-128-15,0 2 0 0,2 1 0 0,0 0 128 0,-1-1-128 0,-2-2 0 0,-5 0 0 0,3 0 128 16,3 1 16-16,-5-1 16 0,3-3 0 0,-5 1 0 16,-2-2-160-16,3 0 192 0,3-1-192 0,-5-1 192 15,-6 0-64-15,0-4-128 0,-2-1 192 0,2-2-64 16,2-2 48-16,-4-1 0 0,-3-1 0 0,-2-1 0 16,-7-1 64-16,-2 1 16 0,-2 0 0 15,0 2 0-15,0-1-32 0,-2-1 0 0,-4-2 0 0,-5 0 0 16,-6-1 48-16,-2 0 16 15,-4 2 0-15,-3 1 0 16,-5-1 80-16,-3 1 16 0,-4-1 0 0,-2 0 0 16,-6-2-64-16,-1 0 0 0,-4 0 0 0,-3 1 0 0,-2-2 32 15,-5 1 0-15,-1-1 0 0,-7-1 0 0,-3-2 48 0,-3 1 16 16,-5 2 0-16,-4 1 0 0,-7 1-112 0,-7-1-32 16,-8 1 0-16,-3 3 0 0,-2 1-144 0,1 4-128 15,-1 4 144-15,0 6-144 0,-2 5 0 0,-2 5 0 16,-1 5-176-16,5 6 176 15,4 6-2048-15,3 6-272 0,1 7-64 0</inkml:trace>
  <inkml:trace contextRef="#ctx0" brushRef="#br0" timeOffset="123640.74">11558 15123 23039 0,'0'0'2048'0,"6"-4"-1648"0,4-1-400 0,4 0 0 16,4-2 784-16,1 0 80 0,2 1 16 0,2 0 0 16,1 1-112-16,3 0 0 0,2 0-16 0,1 1 0 15,2-1-352-15,-1 3-64 0,0 1-16 0,-1 0 0 16,-1-1-128-16,-3-1-16 0,-3 1-16 0,-4-1 0 15,-3 0-32-15,-4-1-128 0,-2 2 192 0,-10 2-64 16,0 0 128-16,0 0 0 0,0 0 16 0,0 0 0 16,-3-5 80-16,-5-1 16 0,-4 1 0 0,-3 2 0 0,-4 2-144 0,-3 1-32 15,-3-1 0-15,-4 1 0 0,-2 2 48 16,-1 2 0-16,-1-1 0 0,-1 2 0 16,-2 1 32-16,1 2 16 0,2 0 0 0,0 3 0 0,-2 0-96 0,2 0 0 15,0 0-16-15,4 0 0 0,4 2-176 0,5-1 0 16,2 0 0-16,5-1 0 0,4-1 0 0,4 1 0 15,2 0 0-15,3 0 0 0,3 0-144 0,2 2 144 16,4-1-192-16,1 0 192 0,4-2-144 0,4-1 144 16,2 0 0-16,0-2-144 0,0-1 144 0,2-3 0 15,-1-1 0-15,0-2 0 0,-1-1 224 0,-3-2-32 0,-4-2 0 0,-2 0 0 16,-2-2 176-16,-3 0 16 0,-1-2 16 0,-3 0 0 16,-3-1 112-16,-2 1 0 0,-1 2 16 0,-3-1 0 15,0 0-176-15,-4 3-32 0,-1 0-16 0,-2 2 0 16,-1 0-304-16,-1 1 0 0,-2 0 0 0,1 4 0 31,0 0-352-31,1 1-80 0,2 1-16 0,2 1 0 16,2 1-1456-16,4 3-288 0,2 1-64 0,4 0-13040 0</inkml:trace>
  <inkml:trace contextRef="#ctx0" brushRef="#br0" timeOffset="124096.05">11950 15265 22111 0,'0'0'1968'0,"0"0"-1584"16,-2 11-384-16,-1-1 0 15,-2 0 1024-15,1 1 112 0,-3 0 16 0,1 0 16 0,-1 0-96 0,1 1-32 16,0 0 0-16,1 0 0 16,-1 0-400-16,2 0-96 0,0 0-16 0,3 1 0 0,1-2-272 0,2 0-48 15,3 0-16-15,-2-2 0 0,3-1 192 0,2 0 16 16,2-4 16-16,1 0 0 0,1-1 16 0,2-2 0 16,-1-2 0-16,1-2 0 0,-1-2 16 0,1-3 0 15,-1-2 0-15,-1-1 0 0,-1-2 64 0,0 2 0 16,-2-1 16-16,-2 1 0 0,-1 1-16 0,-2 2 0 15,-4 8 0-15,0 0 0 0,0 0-96 0,0 0-32 0,0 0 0 0,0 0 0 16,0 0-224-16,6 7-160 0,-2 4 192 0,-2 4-192 16,1 5 0-16,-2 2 0 0,0 0 0 0,-1 2 0 15,0 3 0-15,0 0 0 0,-1 1 0 0,-2 0 0 16,0 1 0-16,-1-1 0 16,-2-2 0-16,0-2 0 0,-2-1 0 0,1-3 0 0,-1-3 0 0,0-4 0 15,0-2 144-15,-1-2-16 0,1-4-128 0,0-2 192 16,0-3 0-16,0-1-16 0,-1-1 0 0,-1-1 0 15,0-3 208-15,1-1 32 0,0-3 16 0,0-2 0 16,2-3-64-16,1 0-16 0,0-2 0 0,2 2 0 16,2 0-160-16,2-1-16 0,1 1-16 0,4 0 0 15,2 1-160-15,3 2 0 0,1 0 0 0,2 0 0 0,3 0 0 0,0 1-192 16,1 0 32-16,1 0 16 16,3 1-592-1,-2 1-112-15,-1-2-32 0,-1 2 0 0,2 2-1440 0,-3 0-304 0,4 1-48 0,-3 1-8592 16,-1-1-1728-16</inkml:trace>
  <inkml:trace contextRef="#ctx0" brushRef="#br0" timeOffset="124363.66">12670 15145 27647 0,'0'-17'1216'0,"-1"5"256"0,-1-2-1168 0,1 1-304 0,0 1 0 15,1 1 0-15,-1 1 2272 0,-1 2 400 0,2 8 80 0,-4-8 0 16,4 8-1472-16,0 0-288 15,-7-5-64-15,7 5-16 0,0 0-592 0,-9 4-112 0,3 3-16 0,-1 3-16 16,-1 4-176-16,2 4 0 0,-1 3 144 0,0 3-144 16,-2 2 128-16,-2 6-128 0,-2 3 160 0,1 4-160 15,-4 3 160-15,-1 3-160 0,-1 4 160 0,-1 0-160 16,-1-1 128-16,0-2-128 0,-1-4 0 0,3 0 0 16,0-1 0-16,3-4 0 0,0-3 0 0,2-2 0 15,1-3-176-15,2-3-128 0,1-3-16 0,3-2-16 31,0-5-1232-31,2-1-240 0,1-4-48 0,0-2-9216 0,3-9-1856 0</inkml:trace>
  <inkml:trace contextRef="#ctx0" brushRef="#br0" timeOffset="124693.74">12714 15573 19343 0,'5'-14'848'0,"-2"6"192"0,2 0-832 0,0 0-208 15,1 1 0-15,0 1 0 0,-6 6 3408 0,9-3 640 31,0 0 128-31,0 2 32 0,-9 1-2704 0,10 3-544 0,-1 0-96 0,-2 4-32 0,1 0-480 0,-1 3-96 16,-2 0-32-16,-2 1 0 0,1 2-48 0,-4 2-16 16,-1-1 0-16,-2 1 0 0,0 1-32 0,-1 1-128 15,-2 1 192-15,0 0-64 0,-2-1-128 0,0 0 192 0,0-2-192 0,2-1 192 16,0-1-64-16,2-4 0 0,0 0 0 0,4-9 0 16,-2 10 256-16,2-10 64 0,0 0 0 0,0 0 0 15,6 7-16-15,2-3 0 0,0-2 0 0,5-2 0 16,0-1-160-16,4-1-16 0,5-1-16 0,3-2 0 15,2 1-240-15,1 0 0 0,0-2 128 0,-1 2-128 32,-3-1 0-32,-2 1 0 0,-1-2 0 0,-2 3 0 0,0 0 0 0,-5 1 0 0,-1-1-128 0,-4 1 128 31,-9 2-448-31,0 0-48 0,0 0 0 0,0 0 0 16,0 0-1520-16,0 0-304 0,0 0-64 0,0 0-13984 0</inkml:trace>
  <inkml:trace contextRef="#ctx0" brushRef="#br0" timeOffset="132312.13">2601 16980 26143 0,'-2'-11'1152'0,"2"11"256"0,0 0-1136 0,0-8-272 16,0 8 0-16,0 0 0 0,0 0 256 0,0 0 0 15,0 0 0-15,0 0 0 0,-4 9-16 0,-1 2-16 16,0 3 0-16,-3 4 0 0,0 3-224 0,4-9 0 0,-2 2 0 0,1 3 0 16,-1-1 0-16,1 2 0 0,-2 0 128 0,2 1-128 15,-2 0 0-15,-4 13 0 0,2-10 0 0,5-6 0 16,4-4 0-16,3-2 128 0,2-4-128 0,1-2 0 16,2-2 480-16,2 0 0 0,2-2 0 0,2-1 0 15,3-1-32-15,0-1-16 0,3-2 0 0,2 1 0 16,1 0-208-16,2-1-32 0,-1-1-16 0,-2-2 0 15,-1 1-176-15,-2 0 128 0,-1-1-128 0,-1-1 128 16,-3 0 0-16,-1-1 0 0,-4 1 0 0,-3-2 0 16,-2 0 256-16,-2 0 32 0,-2-2 16 0,-1 1 0 15,-4-2 192-15,1 2 32 0,-3 0 16 0,0 2 0 0,0 1-224 16,-1 1-32-16,1 3-16 0,-1 3 0 0,-1 2-128 0,2-1-16 16,-1 0-16-16,0 3 0 0,0 2-240 0,3 3 128 15,-1 3-128-15,2 3 0 0,0 3 0 0,1 2 0 16,2 0-128-16,1 4 128 0,0 2-176 0,3 1 176 15,-1 1-160-15,1 1 160 0,1 0 0 0,0-1 0 16,-1-2-128-16,1-2 128 0,2-3 0 0,-4-2 0 16,1 0 0-16,1-2 0 0,-2-2 0 0,0-1 0 15,0 2 0-15,-2-5 0 0,0-9 0 0,-2 9-224 16,2-9 16-16,0 0 0 16,-4 7-1968-16,4-7-384 0,-7 4-64 0,7-4-11584 0</inkml:trace>
  <inkml:trace contextRef="#ctx0" brushRef="#br0" timeOffset="132830.84">2671 16881 18431 0,'-6'-16'816'0,"2"5"160"0,0-1-784 0,1-2-192 0,1-3 0 0,0 1 0 16,-1-1 720-16,2 1 112 0,0-2 0 0,0 2 16 15,-2-2 288-15,0 3 48 0,-1-1 16 0,0 1 0 16,-2 3-32-16,0 2 0 0,-1 1 0 0,2 2 0 16,-2 1-176-16,0 3-32 0,0-1-16 0,-1 4 0 15,-1 3-448-15,0 1-96 0,0 3-16 0,-2 4 0 0,0 4-256 0,-5 5-128 16,-1 1 0-16,-2 5 128 16,1 6-128-16,-2 2 0 0,-2-1 0 0,-1 5 0 0,0 0 0 0,1 6 0 15,2 2 0-15,2 3 0 0,0 1 0 0,3 2 0 16,2 0 0-16,4-2 128 0,2 0-128 0,3-2 0 15,2 1 0-15,4-3 0 0,4-3 0 0,3-3 0 16,2-3 0-16,5-2 0 0,2-1 0 0,4-3 0 16,2-4 128-16,3 1-128 0,3-4 256 0,1-4-16 15,1-3-16-15,2-3 0 0,-1-3-64 0,2-6-16 16,-1-4 0-16,4-3 0 0,1-2 192 0,1-5 48 0,1-2 0 16,1-7 0-16,0-4 304 0,-3-4 64 0,-2-8 16 15,-4-5 0-15,-3-4-176 0,-2-4-16 0,-3-6-16 0,-3-2 0 16,-4-2-64-16,-4-1-16 0,-3-3 0 0,-4 2 0 15,-5-1-160-15,-2 2-48 0,-3 2 0 0,-5 4 0 16,-2 5-80-16,-5 5-32 0,-3 4 0 0,-2 5 0 16,-5 3 80-16,-4 5 16 0,-3 3 0 0,-3 5 0 15,-1 4-256-15,0 4 0 0,-1 6 0 0,2 2 0 16,1 4-224-16,3 5-32 0,1 4-16 0,3 7 0 31,1 5-1424-31,2 3-288 0,5 3-48 0,4 2-16 0,4 0-1088 16,5-1-240-16</inkml:trace>
  <inkml:trace contextRef="#ctx0" brushRef="#br0" timeOffset="133585.34">4412 17091 24879 0,'0'0'1088'0,"0"0"256"0,0 0-1088 0,0 0-256 0,0 0 0 0,0 0 0 0,0 0 144 0,0 0-16 16,0 0-128-16,11 8 192 0,2-4 48 0,2-1 0 15,2-1 0-15,3 0 0 0,2-2 144 0,2 0 16 16,2 0 16-16,2-2 0 0,0 1 224 0,2-1 64 16,1-1 0-16,-1 1 0 0,-3-2-96 0,0 1-16 15,-3 0 0-15,-7-1 0 0,-1 1-160 0,-4 0-48 16,-3 0 0-16,-2-1 0 0,-7 4 192 0,0 0 16 16,3-7 16-16,-3 7 0 0,-2-8 48 0,2 8 16 15,-5-6 0-15,-3 2 0 0,-1 1-304 0,-3 0-64 16,-4 1-16-16,-4 1 0 15,-4 0-160-15,-3 2-128 0,-2 1 144 0,-2 2-144 0,0 0 0 0,0 3 0 0,1 1 0 16,-1 2 0-16,1 1 0 0,3 1 0 0,-3 2 0 0,2 1 0 16,2 0 0-16,1 3 0 0,-1 2-128 0,1 1 128 15,1 0 0-15,2 1 0 0,0-3-128 0,3 1 128 16,4-2 0-16,4-2-128 0,3 0 128 0,5-2 0 16,3-1-176-16,4-2 176 0,4-1-160 0,3-1 160 15,2-2-144-15,4-2 144 0,2-1-128 0,3 0 128 16,3-4 0-16,-5-1 0 0,1-2 0 0,0 0 0 31,-2-3 128-31,-1-3 64 0,-3-1 16 0,-1-1 0 0,-4-2 288 0,-1 1 48 0,-5-3 16 0,-1 0 0 16,-3-1 16-16,-4 1 0 15,-3 0 0-15,-2 0 0 0,0 1-256 0,-2 2-64 0,-2 2 0 0,-2 2 0 0,0 4-256 0,-1 2 0 32,-3 2 0-32,1 3 0 0,1 1-512 0,0 4-48 0,1 2-16 15,1 2 0-15,1 2-2400 0,3 2-480 0,2 0-112 0</inkml:trace>
  <inkml:trace contextRef="#ctx0" brushRef="#br0" timeOffset="134307.88">4778 17467 14735 0,'-8'-11'640'0,"5"4"160"0,0 0-640 0,3 7-160 0,-1-9 0 0,0 2 0 0,1 7 2800 0,0 0 528 15,0 0 96-15,0 0 32 0,0 0-2384 0,0 0-480 16,0 0-80-16,0 0-32 0,7 7-288 0,-1 3-48 16,-3 2-16-16,-1 3 0 0,-1 3 144 0,-2 2 32 15,-1 1 0-15,0-2 0 0,-1 1-112 0,0 1-32 16,1-2 0-16,0 0 0 0,-1-2-160 0,-1 0 160 15,2-2-160-15,0-4 160 0,1-2 224 0,1-9 32 16,0 0 16-16,0 0 0 0,0 0 448 0,0 0 80 16,0 0 32-16,0 0 0 0,0 0-240 0,7-7-48 0,-1-4-16 0,2-1 0 15,0-2-304-15,0 0-64 16,1-3-16-16,2-1 0 0,0 0-176 0,1-2-128 16,0 2 144-16,-3 3-144 0,0 3 0 0,-1 3 0 15,-2 4 0-15,-6 5 0 0,0 0 0 0,0 0 0 0,10 6 0 16,-1 5 0-16,-5 2 0 0,2 3 0 0,-2 0-128 15,1 2 128-15,-3 1 0 0,1-1-128 0,-1 1 128 0,1 0 0 16,-1-2 0-16,1-1 0 0,0-3 0 0,2-1 0 16,-1-2 0-16,1-2 0 0,-5-8 0 0,6 5 0 15,-6-5 0-15,10 1 0 0,0-2 192 0,0-2-48 16,0-4 192-16,1-1 48 0,1-1 0 0,1-5 0 16,0-2 48-16,2-3 16 0,-1-2 0 0,0 1 0 15,2 1-128-15,-3 2-32 0,-2 3 0 0,-1 3 0 0,-4 2-288 0,0 4 128 16,-6 5-128-16,0 0 0 0,0 0 176 0,9 4-176 15,-9-4 160-15,7 12-160 0,0 1 0 0,-2 2 0 16,1 1 0-16,-2 2 0 16,1-1 0-16,0 0 0 0,2-2 0 0,0-1 0 0,0-1 0 0,0-4 0 15,1-1 0-15,1-1 0 0,-1-3-176 0,1-1 32 16,1-4 0-16,2-2 0 16,-2-2-1200-16,2-3-256 0,1-3-32 0,1-3-16336 15</inkml:trace>
  <inkml:trace contextRef="#ctx0" brushRef="#br0" timeOffset="136482.47">6330 17081 3679 0,'0'0'320'0,"0"0"-320"16,0 0 0-16,0 0 0 0,-9 1 1296 0,9-1 192 15,-7 1 48-15,7-1 0 0,-8 1-320 0,8-1-64 16,0 0-16-16,0 0 0 0,0 0 48 0,0 0 16 16,0 0 0-16,0 0 0 0,0 0 80 0,0 0 0 15,0 0 16-15,0 0 0 0,0 0-160 0,0 0-48 16,0 0 0-16,0 0 0 0,0 0-384 0,0 0-64 15,0 0-32-15,0 0 0 0,0 0-288 0,7 8-64 16,1-1-16-16,3 0 0 0,2 1-48 0,2 1-16 16,1 1 0-16,3 1 0 0,2 1-48 0,5 0 0 0,3 1 0 0,2 0 0 15,1-1 96-15,0 0 16 0,2-2 0 0,-5-1 0 16,2-1 0-16,-1-2 0 0,0 1 0 0,-2 0 0 16,0-2 0-16,-2 0 0 0,-2-1 0 0,-2 0 0 15,-2 1 16-15,-3-2 0 0,-1 0 0 0,-3 1 0 16,-2-2 128-16,-2 1 48 0,-9-3 0 0,0 0 0 15,0 0 16-15,0 0 16 0,0 0 0 0,0 0 0 16,0 0-80-16,-3 9-32 0,-4-2 0 0,-3-2 0 16,-3 1-112-16,-2 0-32 0,-3 3 0 0,-4 1 0 15,-1 0-208-15,-3 1 144 0,-3 1-144 0,2 1 128 16,-1 0-128-16,-1 2 0 0,1 0 0 0,-2-1 0 0,0 1 0 16,0-2 0-16,0 0 0 0,2 0 0 31,3-2-544-31,2 0-32 0,2-1-16 0,4-1 0 0,1-1-496 0,4-2-80 0,2 0-32 0,2-2 0 15,8-4-2048-15,0 0-400 0</inkml:trace>
  <inkml:trace contextRef="#ctx0" brushRef="#br0" timeOffset="136734.07">7200 17442 14735 0,'0'0'1312'0,"0"0"-1056"0,10 0-256 16,-1 2 0-16,-9-2 2928 0,8 4 528 0,-8-4 96 0,4 8 32 15,-3 1-1824-15,-3 0-352 0,-2-3-80 0,-6 3-16 16,-5 3-608-16,-2 1-128 0,-3 3-32 0,-4 1 0 16,-4 1-224-16,-5 1-64 0,-5 2 0 0,-3-1 0 15,-2 4-48-15,1-2-16 0,0 0 0 0,-1-2 0 16,2 1-64-16,2 0-128 0,4-1 176 0,2 0-176 16,1-5 144-16,4-2-144 0,2-2 0 0,4-2 144 15,5-1-144-15,3-1 0 0,1-2 144 0,7 1-144 16,6-6 0-16,0 0 0 0,0 0-160 0,0 0 160 31,12 2-2000-31,3-2-304 0,3-2-48 0,4-3-11408 0</inkml:trace>
  <inkml:trace contextRef="#ctx0" brushRef="#br0" timeOffset="137488.53">8210 17052 13823 0,'0'0'1216'0,"0"0"-960"0,-8-3-256 0,8 3 0 0,0 0 1872 0,-7 1 336 16,7-1 64-16,0 0 16 15,0 0-1120-15,0 0-208 0,0 0-64 0,0 0 0 16,4 8-368-16,3-2-80 0,2-1 0 0,4-1-16 0,4 1-32 16,5-1 0-16,6-1 0 0,2 0 0 0,1-2 144 0,2-1 32 15,-1 0 0-15,-1 0 0 0,-1-1 48 0,0-2 16 16,0 2 0-16,0-1 0 0,-2 0-112 0,-3 0-16 16,-3-1 0-16,-2 1 0 0,-4 0-176 0,-2 0-32 15,-1-1-16-15,-4-1 0 0,-9 4 32 0,0 0 16 16,0 0 0-16,0 0 0 0,0-6 80 0,0 6 16 15,-7-7 0-15,-3 2 0 0,-2 2-224 0,-3 1-32 16,-3 1-16-16,-3 0 0 0,-2 0-160 0,-4 1 0 16,-2 0 144-16,-3 0-144 0,-3 0 0 0,-3 1 0 0,-4 1 0 0,-1 1 128 15,-1 2-128-15,3 1 0 0,1 1 0 0,4 2 0 16,2 1 0-16,4 0 0 0,0-2 0 0,5 2 0 16,3 1 0-16,4 1 0 0,3 3 0 0,3-2-128 15,2-1 128-15,4 0-128 0,2 0 128 0,3 3-128 16,1-2-32-16,3-2 0 0,3-1 0 0,3-2 0 15,0 1 16-15,5-2 0 0,0-1 0 0,2-1 0 16,2-2 144-16,2-1 0 0,1 1 0 0,-1-3-128 16,-1 0 128-16,1-2 128 0,-4-1-128 0,-1 0 176 15,-4-2 96-15,-2 0 32 0,-4-3 0 0,0-1 0 16,-3 0 112-16,-3-1 32 0,-4-1 0 0,0 1 0 16,-4 0-96-16,-1 1-16 0,-2 0 0 0,-3 2 0 0,-2 1-336 0,1 3 144 15,-1 2-144-15,1 2 0 16,-2 2-208-16,2 3-160 0,0 1-16 0,4 3-16 15,0 1-1712-15,2 2-352 0,2 1-64 0</inkml:trace>
  <inkml:trace contextRef="#ctx0" brushRef="#br0" timeOffset="138038.04">8723 17375 31327 0,'0'0'2784'0,"0"0"-2224"15,-6 4-560-15,1 2 0 0,-2 0 208 0,1 2-64 16,-3 2-16-16,2 2 0 0,-3 0 96 0,3 3 16 0,-1 3 0 0,2 0 0 16,0-1-240-16,1 0 0 0,1-1 0 0,2 1 0 31,1-2 0-31,1-2 0 0,1-1 0 0,2-2 0 0,1-1 0 0,2-1 0 0,1-3 128 0,1 0-128 16,1-3 144-16,0-2-16 0,1-2 0 0,2-3 0 15,1-2 432-15,1-1 80 0,1-3 0 0,-1-1 16 16,0-3 176-16,0 0 48 0,-3-3 0 0,-2 0 0 15,1-2-112-15,-2 0-32 0,0 0 0 0,-3 4 0 16,-1 2-240-16,-1 3-48 0,0 1-16 0,-3 2 0 16,0 8-96-16,0 0-16 0,0 0 0 0,0 0 0 15,0 0-128-15,0 0-48 0,-9 2 0 0,3 3 0 0,-1 1-144 0,2 5 0 16,-2 5-192-16,3 3 192 0,-1 4-192 16,2 4 192-16,0 1-160 0,2 5 160 0,1 2-128 0,1 1 128 15,-1 0 0-15,1 3-144 0,0 2 144 0,1-1 0 16,-1-3 0-16,0 1-128 15,1-1 128-15,1 0 0 0,0-2 0 0,1-2 0 0,0-4 0 0,-1-1 0 16,0-2 0-16,1-4 0 0,-2-4 0 0,-1-3 0 16,-1-3 0-16,-1-2 0 0,1-10 128 0,0 0-128 15,0 0 160-15,-7 5-160 0,-2-4 272 0,1-3-32 16,-3-4-16-16,0-3 0 0,-6-2 80 0,1-3 16 16,-1-4 0-16,1 0 0 0,-1-2-96 0,3-1-16 0,1-1 0 0,3-1 0 31,1-1-48-31,3-2-16 0,4 0 0 0,4 1 0 0,3 1-144 0,5 0 0 0,3 2 0 0,6 3 0 15,3 0-288-15,4 4 16 0,1 0 0 0,3 4 0 47,2 1-512-47,-2 3-112 0,-4 0 0 0,1 5-16 0,-2 1-1168 0,-1 3-224 0,-1 1-64 0,-1 5-14352 0</inkml:trace>
  <inkml:trace contextRef="#ctx0" brushRef="#br0" timeOffset="140076.37">10756 17124 28559 0,'-3'-12'2544'0,"1"4"-2032"0,-2-2-512 0,0 2 0 0,2 2 1152 0,2 6 144 16,-3-6 32-16,3 6 0 0,0 0-1072 0,0 0-256 16,0 0 0-16,-8 7 0 0,3 3 0 0,-1 2 0 15,2 2 0-15,1 4 0 0,-3 2 0 0,2 2 0 16,1 1 0-16,-1 2-144 0,2-1 144 0,0-1 0 16,-1 0 128-16,1-1-128 0,0 0 128 0,0-1-128 15,0-3 128-15,1-3-128 0,-1-1 128 0,2-3-128 16,2-3 160-16,-2-8-160 0,0 0 576 0,0 0 32 15,0 0 0-15,0 0 0 0,0 0 272 0,0 0 48 16,4-7 16-16,0-3 0 0,1-1-144 0,0-5-32 16,3-3 0-16,-3-3 0 0,4-3-448 0,-2-2-80 15,-2-3-32-15,3 2 0 0,0-1-208 0,-2 3 128 16,1 1-128-16,0 4 0 0,-2 4 0 0,1 3 0 16,-1 3 0-16,1 3 0 0,-6 8 0 0,0 0 0 0,0 0 0 0,7 5 0 15,0 5-224-15,-2 3 64 16,3 3 16-16,0 1 0 0,-2 3 16 0,0 2 0 0,-1 1 0 0,2 0 0 15,0 1 128-15,-1-2 0 16,1 0-144-16,0-2 144 0,2 0 0 0,0-2 0 0,0-4 0 0,1-2 0 16,-1-2 0-16,2-2 0 0,-4-4 0 0,3-2 0 15,0-2 0-15,1-1 0 0,-1-2 0 0,2-2 0 16,1-3 192-16,-1-2 64 0,1-3 16 0,1-3 0 16,2-1-16-16,1-2 0 0,0-1 0 0,0-3 0 15,-2-2-256-15,0 1 0 0,-2 2 0 0,-2 2 0 16,-1 4 0-16,-1 4 160 0,-4 4-160 0,1 2 192 15,-6 6-192-15,0 0 0 0,0 0 0 0,0 0 0 0,0 0 0 0,5 13 0 16,-3 3 0-16,0 0 0 0,-2 3 0 0,0 0 0 16,2-1-128-16,-2 2 128 0,0-1 0 0,1 1 0 15,0-1 0-15,0 2 0 0,1-1 0 0,0 0 0 16,-1-3 0-16,2 2 0 0,0-2 0 0,1-2-144 16,1 0 144-16,0-2-160 15,2-4-256-15,2 0-48 0,-1-2-16 0,3-2 0 16,3-2-2224-16,-1-2-448 0,0-2-96 0</inkml:trace>
  <inkml:trace contextRef="#ctx0" brushRef="#br0" timeOffset="140327.26">11655 17073 37311 0,'-8'-10'1664'0,"8"10"320"0,-5-5-1584 0,5 5-400 0,0 0 0 0,0 0 0 16,0 0 128-16,0 0-128 0,-1 10 0 0,0 4 128 15,1 1-128-15,0 3 0 0,0 1 0 0,0 3 0 16,0 1 0-16,0 2 0 0,-1-1-128 0,1 1 128 16,-1-1 0-16,0 0 0 0,0-2 128 0,0-1-128 15,-2-1 0-15,2-3 0 0,0-1 0 0,1-2 0 16,0-2-320-16,1-2-32 0,0-1-16 0,-1-9 0 31,0 0-1552-31,0 0-320 0,0 0-64 0,0 0-11440 0</inkml:trace>
  <inkml:trace contextRef="#ctx0" brushRef="#br0" timeOffset="140578.62">11650 17150 29087 0,'-10'-14'1280'0,"3"5"272"0,-1 0-1232 0,0 1-320 15,1-2 0-15,1-1 0 0,-1 2 784 0,3 1 112 16,0 0 0-16,2 3 16 0,2-1-80 0,0 6 0 16,0 0-16-16,8-4 0 0,1 0-400 0,2 3-80 15,2 1-16-15,0 2 0 0,3 1-112 0,1 3-16 16,4 0-16-16,-2 4 0 0,-1 2-48 0,1 2-128 15,-1 1 192-15,-2 1-64 0,-1 2-128 0,-2 2 192 16,-2 2-192-16,-1 0 192 0,-2 1-192 0,-3 2 0 16,-2-1 0-16,-2 0 128 0,-3 0 0 0,-1-4-128 0,-3-1 192 0,-1-2-64 15,-2-3 16-15,-1-2 0 0,-2-1 0 0,-3-1 0 16,0-1 32-16,-3-2 0 0,-1 1 0 0,-1 0 0 16,0-2-176-16,0-1 0 15,-1-1 144-15,2 0-144 16,0-2-496-16,2-1-160 0,2-1-48 0,3-1-10624 0,2 0-2144 0</inkml:trace>
  <inkml:trace contextRef="#ctx0" brushRef="#br0" timeOffset="140863.25">12106 17075 15663 0,'0'0'1392'0,"0"0"-1120"16,0 0-272-16,0 0 0 0,4-6 4032 0,-4 6 736 15,0 0 160 1,0 0 16-16,0 0-3424 0,0 0-688 0,-1 9-144 0,-3 3-32 0,-1 0-272 0,-2 1-64 15,0 1-16-15,-1 4 0 0,0 1-112 0,0 3 0 16,2 2-16-16,-2-1 0 0,3-1-32 0,2 0 0 16,0 0 0-16,2 0 0 0,1-3-16 0,2-2-128 15,4 0 192-15,1-2-64 0,3-2 16 0,1 1 0 32,1-2 0-32,3-1 0 0,1-3 160 0,3 0 16 0,2-3 16 0,2-3 0 0,1-2-144 0,3-4-16 0,1-1-16 0,0-3 0 15,-1-1-160-15,0 0-192 16,-1-1 32-16,-2 0 16 15,-3-1-496-15,-2-1-80 0,-5-2-32 0,-2 1 0 16,-2-2-2016-16,-6 1-416 0,-4 0-80 0</inkml:trace>
  <inkml:trace contextRef="#ctx0" brushRef="#br0" timeOffset="141055.34">12103 17141 26719 0,'0'0'1184'0,"0"-8"240"0,1-1-1136 0,3 1-288 0,2 2 0 0,3 0 0 15,1 1 1376-15,3-1 224 0,2-1 32 0,4 3 16 0,2 0-1360 0,1 0-288 16,0 1 0-16,0 0 0 31,-1-2-480-31,-2 2-32 0,-2 0-16 0,-2 2 0 16,-4 1-784-16,-11 0-160 0,0 0-16 0,0 0-6672 0,0 0-1328 0</inkml:trace>
  <inkml:trace contextRef="#ctx0" brushRef="#br0" timeOffset="141208.63">12058 17295 31727 0,'0'0'1408'0,"-8"-2"288"0,8 2-1360 0,0 0-336 16,0 0 0-16,0 0 0 0,0 0 960 0,0 0 112 0,7-7 16 0,3 1 16 16,1 1-480-16,4-1-112 15,3 1 0-15,2-1-16 0,2 1-336 0,1-1-160 16,1-1 160-16,2 2-160 0,1-1-176 0,0-1-128 0,0-1-16 0,1 0-16 31,2 2-1872-31,1-2-368 0,0-1-80 0</inkml:trace>
  <inkml:trace contextRef="#ctx0" brushRef="#br0" timeOffset="141523.47">12674 16842 35935 0,'0'-10'1600'0,"0"10"320"0,1-7-1536 0,-1 7-384 15,6-9 0-15,0 3 0 16,-6 6 256-16,9-3-32 0,-1 0 0 0,2 2 0 0,1 2 16 0,0 1 0 16,1 0 0-16,1 3 0 15,0-1 96-15,1 3 32 0,-1 0 0 0,1 3 0 0,1 1 80 0,0 1 32 16,-2 3 0-16,-1 1 0 0,-2 3-32 0,0 3-16 31,-2 1 0-31,-1 5 0 0,-3 5-16 0,0 6 0 0,-4 4 0 0,-1 3 0 16,-3 6-208-16,-3-2-32 15,-5 1-16-15,-4 1 0 0,0-1-160 0,-2 1 192 16,-2 0-192-16,-2-4 192 0,-1-2-192 0,-1-3 0 16,-4-5 0-16,0-1 0 15,-2-2-448-15,-3-2-32 0,-3-1 0 0,-6-2 0 16,-5-3-1568-16,-4 0-304 0,-2-4-64 0</inkml:trace>
  <inkml:trace contextRef="#ctx0" brushRef="#br0" timeOffset="141947.41">10402 16557 34095 0,'-6'-8'3024'0,"0"4"-2416"0,-1 2-480 0,-3 3-128 0,-1 2 0 0,-2 6 0 16,-3 6 0-16,0 7 0 0,-4 4 0 0,-1 7-128 15,-3 8 128-15,0 4-128 0,0 4 128 0,1 4 0 16,1 0 0-16,4 3-128 0,1 4 128 0,6 3 0 0,5 1 0 0,2 1 0 16,8-4 0-16,2-1 0 0,6-2 0 0,6-3 0 15,-1-2 0-15,7-2 128 0,1-5-128 0,1-1 176 16,1-4-16-16,2-3 0 0,1-5 0 0,2-2 0 16,2-4-160-16,2-1 0 0,4-5 0 0</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3:00:05.212"/>
    </inkml:context>
    <inkml:brush xml:id="br0">
      <inkml:brushProperty name="width" value="0.05292" units="cm"/>
      <inkml:brushProperty name="height" value="0.05292" units="cm"/>
      <inkml:brushProperty name="color" value="#FF0000"/>
    </inkml:brush>
  </inkml:definitions>
  <inkml:trace contextRef="#ctx0" brushRef="#br0">3307 895 27647 0,'0'0'2448'0,"0"0"-1952"16,0 0-496-16,0 0 0 0,0 0 448 0,4-5-16 15,-1-2 0-15,3 3 0 0,0 1 80 16,2-1 32-16,1 1 0 0,2 0 0 0,1-2 208 0,1 2 32 16,2 0 16-16,2-1 0 15,0 0-432-15,-1 1-96 0,1-2-16 0,2 0 0 0,0-1-256 0,1 1 128 16,-2-2-128-16,2 2 0 0,-2-1 128 0,3 0-128 15,-5 1 0-15,-2 0 0 0,-1 0 192 0,-6 1-192 16,-1-2 192-16,-3 2-192 0,-1 0 416 0,-3-2-32 16,-2 1 0-16,-3 0 0 0,-2 1 64 0,-3 1 0 15,-4-1 0-15,-1 1 0 0,-3 1-128 0,-2 2 0 16,-2 2-16-16,-2 2 0 0,-2 4-176 0,-2 1-128 16,-4 2 192-16,-3 2-192 0,-2 1 208 0,1 2-64 15,-1 1-16-15,3 3 0 0,2 1-128 0,3 0 0 16,5 2 144-16,2-2-144 0,2-2 0 0,4-1 0 15,4 0 0-15,3 0 0 0,3-2 0 0,3-1 0 16,3 0 160-16,3-2-160 0,3-1 176 0,1-1-176 16,4-2 192-16,2 0-192 0,2-2 128 0,1-1-128 15,3-2 0-15,0 0 0 0,2-3 0 0,-1-4 0 16,1 0 0-16,-2-2 0 0,1-2 0 0,-2-2 0 0,-4-2 0 0,-2-2 0 16,-1-1 0-16,-4-1 128 0,-1 2 16 0,-4 0 0 15,-3 1 32-15,-4 0 0 0,-2 1 0 0,-2 2 0 16,-2 1 32-16,-1 4 16 0,-1 1 0 15,-2 2 0-15,1 1-224 0,0 2 0 16,-2 2 128-16,3 3-128 0,1 2-368 16,1 2-112-16,2 1-32 0,2 2 0 15,1 2-2720-15,4 2-544 0</inkml:trace>
  <inkml:trace contextRef="#ctx0" brushRef="#br0" timeOffset="676.03">3751 1208 34319 0,'0'0'1520'0,"0"0"320"0,0 0-1472 0,-2-7-368 16,-2 2 0-16,-1-1 0 0,-2 1 160 0,-1-1-32 15,-1 1-128-15,-1-1 192 0,-1 1 576 0,-1 0 96 16,-2 1 32-16,0 2 0 0,-1 0-320 0,-1 2-64 0,-2 1-16 0,0 2 0 16,0 1-224-16,3 2-32 15,-3 0-16-15,2 3 0 0,-1 1-96 0,3 2 0 0,0 3-128 0,-1-1 192 16,1 0-192-16,2 0 0 31,2 1 0-31,4-2 0 0,0 0 0 0,3-1 0 0,1-1 0 0,4 0 0 16,1-1 0-16,3-2-192 0,0-2 192 0,2 0-160 0,3-1 160 0,0-2 0 0,1-2 0 15,2-2 0-15,2-3 0 0,-1 0-160 0,0-3 160 0,2-1-160 32,-1-2 160-32,0-1-192 0,-2-3 192 0,0 1-192 15,-1 0 192-15,-2 0 0 0,-2 1-144 0,-1 1 144 16,-2 2 0-16,-4 1 0 0,0 3 128 0,-2 5-128 15,0 0 320-15,0 0-32 0,0 0 0 0,-4 2 0 16,-2 3-64-16,1 4-16 0,-1 2 0 0,1 2 0 16,0 3-208-16,2 0 0 0,0 3 0 0,0 0 0 0,2-1 0 0,2 1 0 15,2 0 0-15,1-2 0 0,2-1 0 0,0-2 0 16,2-2 0-16,1-2 0 0,1-1 0 0,1-2-128 16,2-3 128-16,0-3 0 0,0-2-192 0,0-2 64 15,2-3 128-15,0-2-208 0,2-3-16 0,-1-3 0 16,2-3 0-16,-1-2 0 0,0-1 80 0,0 0 16 15,-5-1 0-15,1 3 0 0,-4 0 128 0,0 4 0 16,-2 2 0-16,-3 3 0 0,0 2 0 0,-4 7 144 16,0 0-16-16,0 0-128 0,0 0 320 0,1 9-64 15,-1 3 0-15,0 2 0 0,-1 3-256 0,1 2 0 16,-2 0 128-16,1 2-128 0,0 0 0 0,2 0 0 16,2-1 0-16,0-1 0 0,0-2 0 0,3 0 0 15,0-3 0-15,3-2 0 0,0-2 0 0,0-3 0 0,3-3 0 0,-1-2 0 16,-1-2 320-16,2-3 0 15,0-4 0-15,1-3 0 0,1-3-128 0,1-4-32 0,-1-5 0 16,2-3 0-16,0 0 80 0,-1 0 16 0,-4 0 0 0,-1 1 0 16,0 4-128-16,-3 1-128 0,-3 2 176 0,-2 3-176 15,-1 2 304-15,-2 3-48 0,0 3-16 0,-1 1 0 16,2 5-240-16,-4-2 0 0,-1 3 128 0,0 2-128 16,-2 2-1296-16,0 2-304 15,1 4-64-15,-1 3-10752 0,0 2-2128 0</inkml:trace>
  <inkml:trace contextRef="#ctx0" brushRef="#br0" timeOffset="975.21">4344 1471 36223 0,'0'0'800'0,"0"0"160"0,5-4 48 0,1 0 0 0,0-1-816 0,1-1-192 16,-2-1 0-16,2 1 0 0,1-2 848 0,-2 0 128 15,1 1 32-15,1-2 0 0,-1-1-560 0,1 0-128 16,0 0 0-16,-1 0-16 0,0 0-176 0,-2-1-128 15,-1 0 192-15,-2 2-192 0,-2 0 192 0,-1 1-64 16,-1 1 0-16,-2 3-128 0,0 1 176 0,-2 2-176 16,0 2 160-16,-2 2-160 0,-2 4 192 0,-1 3-48 15,1 1-16-15,-2 3 0 0,-1 1-128 0,-1 3 128 16,-1 1-128-16,1 0 128 0,1 2-128 0,2 0 0 16,1-1 0-16,3 0 0 0,3-3 240 0,2 1-48 0,1-2 0 15,3 0 0-15,3-2-192 0,3-1-240 16,1-2 48-16,2-2 16 0,2-1 176 0,1-2 0 0,1-1 128 0,2-2-128 0,3-2-144 15,2-2-112-15,1-2 0 0,3-5-16 16,0-2-2016-16,5-2-400 16</inkml:trace>
  <inkml:trace contextRef="#ctx0" brushRef="#br0" timeOffset="1195.98">5018 979 37951 0,'-6'-11'832'0,"6"11"192"0,0 0 16 0,0 0 16 0,5-5-848 0,0 0-208 16,1 1 0-16,2 0 0 0,1 1 0 0,4 1 0 0,2 0-192 0,3 0 192 16,2-1-144-16,4 2 144 15,0 0 0-15,0 0-144 16,0 0-2400-16,-1 0-464 0</inkml:trace>
  <inkml:trace contextRef="#ctx0" brushRef="#br0" timeOffset="1337.01">5021 1164 38703 0,'0'0'3440'0,"0"0"-2752"16,0 0-560-16,0 0-128 0,0 0 0 0,0 0-144 0,0 0 144 0,0 0-208 15,0 0 336-15,8 2 64 0,1-1 0 0,4 0 16 0,3 0-208 0,6 0 176 16,4 1-176-16,2-2 160 15,2-2-1216-15,1 0-240 0,1-2-48 0</inkml:trace>
  <inkml:trace contextRef="#ctx0" brushRef="#br0" timeOffset="2123.71">7573 547 12895 0,'0'0'1152'0,"0"0"-928"16,-3-2-224-16,3 2 0 16,0 0 3776-16,0 0 704 0,0 0 128 0,0 0 48 0,4-6-3312 0,4 3-640 15,2 2-144-15,3-2-32 0,3 1 112 0,3-1 32 16,3 1 0-16,4 2 0 0,2 0-240 0,2 0-48 15,1 0-16-15,0 0 0 0,-2 0-160 0,0 0-16 0,-5-1-16 0,-3 1 0 16,-2-1-176-16,-3-1 160 0,-3 0-160 0,-2 1 160 16,-2 0 0-16,-3 0 0 0,-6 1 0 0,0 0 0 15,0 0 288-15,0 0 64 0,-8-1 16 0,-4 0 0 16,-2 1 16-16,-6 1 0 0,-6 0 0 0,-2 2 0 16,-4 1-288-16,-2 0-48 0,-4 3-16 0,9 0 0 15,-1 3-48-15,0 2-16 0,1 1 0 0,-2 2 0 0,0-1 0 0,2 1 0 16,3 2 0-16,-6 4 0 0,4-2-128 15,6-2 0-15,4 0 0 0,5-2 0 0,3 0 0 0,4 0-144 16,5-1 144-16,5-1 0 0,0 0-144 0,4-2 144 16,4-1 0-16,2-1-144 0,4-1 144 0,-1-3 0 15,1-2 0-15,-1-2 0 0,0 1 0 0,-1-3 0 16,-2-3 0-16,-2 0 0 0,-2-1 176 0,-3-2-48 16,0-2 0-16,-4-1 0 0,-2 0 96 0,-2 0 16 15,-2-1 0-15,-3 2 0 0,-1 0-32 0,-3 1 0 0,-1 1 0 16,-3 3 0-16,-4 1-208 15,-1 2 0-15,-1 2 0 0,1 1 0 0,-1 1-192 0,2 4-128 16,3 1-16-16,2 1-16 16,2 2-1872-16,3 3-368 0,4 0-80 0</inkml:trace>
  <inkml:trace contextRef="#ctx0" brushRef="#br0" timeOffset="2517.87">7853 923 39615 0,'-7'-12'1760'0,"5"7"352"0,0 0-1680 0,1-1-432 16,2 0 0-16,1 0 0 0,0 0 256 0,2 1-16 0,-4 5-16 0,8-3 0 15,-1 2 208-15,3 2 32 0,1 2 16 0,0 2 0 0,0 0-480 0,0 4 128 32,-1 1-128-32,-2 1 0 0,0 1 0 0,-1 0 128 0,-3 1-128 0,-2 2 0 15,-2 0 128-15,-2 2-128 16,-1-1 0-16,-2 1 0 0,-1-2 128 0,-1-1-128 15,-2-2 0-15,2-1 144 0,0-2-144 0,0-2 0 0,0-2 0 0,1-3 128 0,6-2-128 0,0 0 0 16,-5-1 0-16,5 1 0 0,-1-6 0 0,2-2 0 16,2-3 0-16,3-1 0 15,2-3-192-15,2-3 0 16,1-2-16-16,1 0 0 0,2 2 32 0,-2 0 16 16,-1 2 0-16,-3 1 0 0,0 2 160 0,-1 3 0 0,-1 2 0 0,-1 3 0 15,-2 1 0-15,-3 4 272 0,0 0-32 0,0 0-16 16,2 6 128-16,0 3 32 15,0 1 0-15,-1 1 0 0,-1 1-192 0,0 1-48 0,2 1 0 0,1 1 0 16,-2-1-144-16,3 0 0 0,1 0 0 0,2-2 0 16,0-1 0-16,3-1 0 15,2-3 0-15,3-1-176 16,0-4-1232-16,2-1-256 0,3-3-64 0</inkml:trace>
  <inkml:trace contextRef="#ctx0" brushRef="#br0" timeOffset="2722.76">8640 569 42383 0,'-16'-11'3776'0,"8"6"-3024"0,0 2-608 0,1 0-144 0,-1-1-192 0,1 2-64 0,1 3 0 0,-1 0-16 0,1 2 848 0,2 0 160 16,1 2 32-16,1 4 16 0,1 2-208 0,0 2-64 16,-1 4 0-16,4-1 0 0,-2 1-288 0,2 7-64 15,2 0-16-15,-2-1 0 0,1 1-144 0,0-1 0 16,0-2 0-16,2-1 0 0,0 0 0 0,1 0 0 15,0-1 0-15,1-3 0 16,-1 0-1136-16,2-2-256 0,-2-2-48 0,-1-2-16 16,1-2-1744-16,-2-3-336 0</inkml:trace>
  <inkml:trace contextRef="#ctx0" brushRef="#br0" timeOffset="2911.5">8338 878 21183 0,'-7'-5'1888'0,"2"1"-1504"15,1 0-384-15,4 4 0 0,0 0 4432 0,1-6 816 16,3 3 176-16,2-2 16 0,4 1-3984 0,3 0-816 0,4-1-144 0,5 1-48 16,3-1-160-16,2 1-32 0,1 0-16 0,3-1 0 15,0 1-240-15,3-2 0 0,1 2-144 0,4 0 144 32,2-3-2336-32,2 0-368 0,1 0-80 0</inkml:trace>
  <inkml:trace contextRef="#ctx0" brushRef="#br0" timeOffset="3413.65">9211 563 36735 0,'0'0'1632'0,"0"0"336"0,0 0-1584 0,6-2-384 15,0 0 0-15,2 0 0 0,1-1 400 0,1 2 0 16,1 1 0-16,1-1 0 0,1 0 96 0,8 0 16 15,-5 0 0-15,4 0 0 0,1 0-352 0,3 0-160 16,2 0 160-16,1-1-160 0,2 1 128 0,0 0-128 16,1 0 0-16,5 0 0 0,-3-1 0 0,-3 0 128 15,-3-1-128-15,-4 0 0 0,-3 0 0 0,-5 0 0 0,-3-1 0 16,-3 2 0-16,-8 2 128 0,0 0-128 16,0 0 176-16,0 0-176 0,-8-3 240 0,-4 1-64 15,-4-1-16-15,-3 3 0 0,-4 1-160 0,-4 2 160 0,-2 0-160 0,-3 2 160 16,-2 2-160-16,7 0 0 15,0 1 0-15,-2 3 0 0,-1 0 0 0,1 0 0 0,-2 0 0 16,1-1 0-16,2 0 0 0,-6 1 0 0,3 0 0 16,4-1 0-16,4 0 160 0,5-1 0 0,1-1 0 0,5-1 0 15,2 1-32-15,5 0 0 0,-2-1 0 0,5 2 0 0,2-2-128 0,2-1 0 16,2 1 0-16,3 0 0 0,2-2 0 0,2 1 0 16,1-2 0-16,2-1 0 0,3 2 0 0,-2-4 0 15,2-2 0-15,-2-2 0 0,-1 2-128 0,-2-3 128 16,-3-2 0-16,-2 0 0 0,-2-2 0 0,-1-1 160 15,-4 1-16-15,-3-1 0 0,-2 0 96 0,-3 0 16 16,-2 1 0-16,-1 2 0 0,-5-1 0 0,1 4 0 16,-2 1 0-16,0 1 0 0,1 2-256 0,2 1 0 15,0 2 0-15,2 1-160 16,2 0-368-16,2 3-80 0,1 2-16 0,1 1 0 16,3 1-3072-16,3 0-608 0</inkml:trace>
  <inkml:trace contextRef="#ctx0" brushRef="#br0" timeOffset="3872.55">9497 791 35007 0,'0'0'3120'0,"0"0"-2496"15,-4 1-496-15,4-1-128 0,-5 3 640 0,1 2 96 0,0-1 32 0,-2 2 0 16,1 0-32-16,-1 3 0 0,2 2 0 0,0-1 0 16,2 1-288-16,2 0-64 0,1 0-16 0,1 0 0 15,2-1-192-15,0 0-48 0,-1 0 0 0,2-3 0 16,3 0 0-16,1-2 0 0,2 0 0 0,3-2 0 15,-3-2-128-15,2-2 192 0,0 0-192 0,0-2 192 16,0-3-192-16,0 0 160 0,-1-3-160 0,0-1 160 16,-1-2-32-16,-1-1 0 0,-2-1 0 0,0 2 0 15,-1 0-128-15,-1 1 192 0,-1 1-192 0,-2 3 192 0,-1 1 192 0,-2 6 64 16,0 0 0-16,0 0 0 0,0 0 16 0,0 0 16 16,0 0 0-16,0 0 0 0,-1 9-320 0,0 3-160 15,0 2 160-15,0 4-160 0,0 1 0 0,-1 2 0 16,-1 3 0-16,0 3 0 0,-2 4 0 0,-2 2 0 15,0-5 0-15,1 1-160 0,-1 2 160 0,-1 1-128 16,1-1 128-16,0-2-128 0,1 1 128 0,-1-2 0 16,0-1 0-16,1 3-128 0,-2-5 128 0,3-4 0 0,0-4 0 0,1-4 0 15,0-3 128-15,1-4 0 16,0-1 0-16,3-5 0 0,0 0 384 0,-5-3 96 16,-1-2 16-16,0-4 0 0,1-2-112 0,-1-2 0 0,1-1-16 0,-1-2 0 15,2 0-176-15,1-1-16 0,0 1-16 0,3 0 0 16,0 2-288-16,4 1 0 15,1 1 128-15,3 1-128 0,1 1-128 0,2 1-96 0,2 1-16 0,3 2 0 32,3 0-1504-32,3 3-304 0,3 0-64 0,3-2-18864 0</inkml:trace>
  <inkml:trace contextRef="#ctx0" brushRef="#br0" timeOffset="4299">7548 1464 25791 0,'0'0'2304'0,"-4"-1"-1856"16,-2-2-448-16,6 3 0 0,0 0 2176 0,0 0 320 15,0 0 80-15,0 0 16 0,0 0-1104 0,9-4-208 16,3 1-64-16,6 1 0 0,5 0-368 0,5 2-80 0,7-4 0 16,9 3-16-16,9 0-368 0,6-1-64 15,2-1 0-15,6-1-16 16,4 1-176-16,7 1-128 0,6 0 192 0,6 0-192 0,-4-1 128 0,6 2-128 15,5 0 0-15,-3 0 0 0,-1-2 0 0,-5 1 0 0,-6-2 0 0,-2 2 0 16,-4 0 0-16,-6 0 0 16,-9-2 0-16,-8 1 0 0,-8 0 0 0,-8-1 160 0,-6 1-160 0,-7 1 128 0,-5 0-128 0,-5 0 192 15,-3-1-192-15,-3 2 192 0,-8 1-384 0,0 0-80 32,0 0-16-32,-5 4 0 0,-5 0-1888 0,-3 3-384 15,-4 2-80-15</inkml:trace>
  <inkml:trace contextRef="#ctx0" brushRef="#br0" timeOffset="4638.46">8585 1944 34095 0,'-12'-7'3024'0,"6"3"-2416"16,-4-2-480-16,0-1-128 0,2-3 1728 0,1 0 336 16,4 1 64-16,0-2 16 0,1 0-720 0,3 1-144 15,1 0-16-15,3 0-16 0,4 0-624 0,4 2-128 16,2-1-32-16,3 2 0 0,3 2-464 0,2 1 0 15,2 2 0-15,0 1 0 0,0 2 0 0,-2 2 0 16,-2 2 0-16,-1 1 0 16,-3 3 0-16,-5 4 0 0,-2 1 0 0,-4 2 0 0,-3 3 0 0,-4 2 0 0,-4 3 0 0,-5 2 0 15,-5 2 0-15,-5-1-240 16,-2 1 80-16,0-3 16 0,-1-1 144 0,2-2 0 16,2-2-144-16,3-2 144 0,1-3 0 0,3-2 0 0,3-2 0 0,2-1 128 15,1-4 304-15,3-2 48 0,3-4 16 0,0 0 0 16,0 0-96-16,5 2-16 15,4-1 0-15,3-1 0 0,3-1-208 0,4 0-48 0,3 0-128 0,5-1 192 16,2 0-192 0,3-2 0-16,0 1 0 0,0 0 0 0,-8 0-272 0,1-2 0 0,0 1 0 0,-1-1 0 15,-1 1-2432 1,-1 0-496-16</inkml:trace>
  <inkml:trace contextRef="#ctx0" brushRef="#br0" timeOffset="5140.92">11011 964 27647 0,'0'0'1216'0,"-3"0"256"0,-4-3-1168 0,3 1-304 16,4 2 0-16,0 0 0 0,5-2 2096 0,4 1 352 15,4 0 80-15,1 1 16 0,4-1-1584 0,2-1-304 16,1 0-64-16,0 1-16 0,3 0-368 0,2 0-80 0,-1 0 0 0,8 0-128 16,-2-1-144-16,-2 1-144 15,-3 1-32-15,-2 0 0 16,-3 1-3264-16,-3 0-640 0</inkml:trace>
  <inkml:trace contextRef="#ctx0" brushRef="#br0" timeOffset="5314.55">11126 1164 36863 0,'0'0'3264'0,"-5"0"-2608"16,5 0-528-16,0 0-128 0,0 0 1344 0,0 0 224 16,0 0 48-16,0 0 16 15,10 2-592-15,2 0-112 0,1-1-32 0,4 0 0 0,2-1-416 0,3 2-96 0,3-5 0 0,1 2-16 16,1-1-368-16,2-1 0 16,1-2 0-16,1 1 0 31,2-2-2000-31,0 0-368 0,-2-1-80 0</inkml:trace>
  <inkml:trace contextRef="#ctx0" brushRef="#br0" timeOffset="8884">12740 619 11055 0,'0'-22'976'0,"1"14"-784"16,0-3-192-16,0-2 0 0,2 0 4288 0,0 0 832 16,0 0 144-16,0 2 48 0,1 1-2896 0,-1-1-576 15,0 0-112-15,0 4-32 0,-1 2-656 0,-2 5-128 16,0 0-16-16,0 0-16 0,0 0-400 0,0 0-80 16,6 6-16-16,1 4 0 0,-4 5-192 0,1 0-64 15,-2 5 0-15,-1 3 0 0,-1 1 0 0,0 3 0 16,0 1 0-16,0 3 0 0,0-1-128 0,0 6 0 15,1-2 0-15,-1-1 0 0,-1-3 0 0,1-3 0 16,0-1 0-16,0-2 0 0,0-1 0 0,0-2 0 0,0-1 0 0,0-4 0 31,1-1-1072-31,0 0-288 0,2-3-64 0,0-3-10096 0,-1-3-2032 0</inkml:trace>
  <inkml:trace contextRef="#ctx0" brushRef="#br0" timeOffset="9212.27">13018 672 8287 0,'3'-16'368'0,"-2"8"80"0,0-3-448 0,3 1 0 0,2-1 0 0,0 0 0 16,2 1 5696-16,0 2 1040 0,0 1 224 0,2 0 32 15,1-1-4592-15,1 4-928 0,1 1-176 0,0 3-32 16,-1 2-880-16,-1 2-192 16,-1 3-16-16,-1 2-16 0,-3 1-160 0,0 2 0 0,-2 1 0 0,-1 6 0 0,-3 0 0 0,-2 3 0 15,-3 3 144-15,-2-1-144 0,-2-2 0 0,0 1 0 16,2-3 0-16,-1-2 0 0,0-1 0 0,1-3 0 15,0-1 0-15,2-3 0 0,-1-2 320 0,3-1-16 16,1-2 0-16,2-5 0 0,0 0 144 0,0 0 16 16,0 0 16-16,5 5 0 0,1-1-224 0,3-2-64 15,-2-1 0-15,3-1 0 0,1 1-192 0,1-1 0 0,1-1 128 0,2 1-128 16,-4-1 0-16,3 0 0 0,-1-1 0 0,1-1 0 31,2 1-400-31,-1 0-80 0,1-2-16 0,-2-2 0 16,1 0-800-16,1-2-176 0,-2-2-16 0,0-1-16 15,-1-3-2016-15,1-4-384 0,0-2-96 0</inkml:trace>
  <inkml:trace contextRef="#ctx0" brushRef="#br0" timeOffset="9463.9">13468 613 18543 0,'5'-12'816'0,"-3"6"176"0,-1 0-800 15,0 0-192-15,1-1 0 0,-2 2 0 0,1-1 1968 0,0 1 336 0,-1-1 80 0,2 3 16 16,-2 3-784-16,0 0-144 0,0 0-48 0,0 0 0 16,0 0-704-16,0 0-144 15,0 0-16-15,2 9-16 0,0 1-288 0,1 1-48 0,-1 1-16 0,2 0 0 16,-1 0-192-16,1 1 128 0,2 1-128 0,3 2 0 15,-2 1 0-15,3-1 0 16,1-1 0-16,0 0 0 0,0-2 0 0,1 1 0 0,1-2 0 0,1-1 0 0,-2 0 192 0,0 0-64 16,-2 1-128-16,-1-1 192 0,-3-1-64 0,-1 0 0 15,-2-1-128-15,-2 0 192 0,-1 0 192 0,-2-1 16 16,-1 0 16-16,-3 0 0 0,0 0-16 0,-1-1 0 16,-3 1 0-16,-1 0 0 0,0-1-224 0,-1 0-48 15,-2-2-128-15,-1 1 192 0,0-2-384 0,1 0-96 16,-1-3-16-16,1-1 0 15,-1-1-2512-15,-1-3-496 0</inkml:trace>
  <inkml:trace contextRef="#ctx0" brushRef="#br0" timeOffset="9585.35">13505 638 20271 0,'4'-14'1792'0,"-1"7"-1424"16,3-1-368-16,0 0 0 0,3 0 1376 0,-1 2 208 16,2 0 32-16,1-2 16 0,2 0 96 0,1 1 32 0,2 0 0 0,0 2 0 15,0-1-912-15,6 2-176 0,0 0-32 0,-4 3-16 31,2 0-1552-31,-1 1-304 0,-1 1-64 0</inkml:trace>
  <inkml:trace contextRef="#ctx0" brushRef="#br0" timeOffset="9763.42">13919 710 35935 0,'0'0'1600'0,"0"0"320"0,-1-5-1536 0,1 5-384 15,3-4 0-15,2 0 0 0,-1 1 560 0,2 1 32 16,1 0 16-16,2 2 0 0,1 0-160 0,2 1-16 31,3-1-16-31,0 1 0 0,0 1-560 0,2 0-112 0,0-1-32 0</inkml:trace>
  <inkml:trace contextRef="#ctx0" brushRef="#br0" timeOffset="10156.21">14371 523 23951 0,'-6'-11'2128'0,"4"6"-1696"0,-1 0-432 0,1-1 0 0,0 2 2384 0,0-1 400 0,2 5 80 0,0 0 16 15,-4-4-1216-15,4 4-256 16,0 0-32-16,-4 4-16 0,0 3-944 0,3 2-192 0,-2 2-32 0,3 3-16 16,3 4-176-16,-2-1 0 0,1 1 0 0,1 2 0 15,0-2 0-15,3 5 0 0,1-1 0 0,1-2 0 16,0-2 0-16,1-3 0 0,1 0 0 0,1-4 0 15,0-3 0-15,2 0 160 0,0-5-160 0,1-2 160 16,1-2-32-16,-3-3-128 0,1-2 192 0,0-2-64 16,0-3-128-1,1-3 0-15,-1 0 0 0,0-1 0 0,-1-3 0 0,-1-1 0 0,0 0 0 0,-3 3 0 0,0 1 0 0,-2-1 160 16,0 2-160-16,-1 2 160 0,0 1 144 0,-2 1 16 16,-1 1 16-16,0 2 0 0,-2 0 256 0,0 7 48 15,0 0 16-15,0 0 0 0,0 0-320 0,0 0-64 16,0 8-16-16,0 3 0 0,1 2-256 0,-2 2 0 15,0 3 0-15,0 2 0 16,1 2 0-16,0 1 0 0,-1 5 0 0,1 1 0 0,0-1 0 0,0-3 0 16,0-1 0-16,0-1 0 0,1-1 144 0,1-2-144 15,0-2 0-15,3-2 144 16,-1-2-528-16,3-2-96 0,1-1-32 0,0-2 0 16,2-2-2336-16,2-3-480 0,3-3-80 0</inkml:trace>
  <inkml:trace contextRef="#ctx0" brushRef="#br0" timeOffset="10423.76">14977 572 33167 0,'-9'-4'1472'0,"9"4"304"16,0 0-1424-16,-7 1-352 0,0 0 0 0,1 2 0 15,-1 4 1104-15,1 2 160 0,0 0 16 0,1 4 16 16,0 0-576-16,1 2-112 0,0 1-32 0,3 1 0 16,2 4-272-16,2-1-64 15,0 0-16-15,4-2 0 0,2 1-96 0,0-1 0 16,2-3-128-16,2-2 192 0,2-2-16 0,1-1-16 0,2-3 0 0,1-3 0 15,0-3 160-15,1-2 48 0,0-4 0 0,-1-4 0 32,-2-3 144-32,0-4 16 0,-3-3 16 0,-2-5 0 0,-3-1-192 0,-4 0-32 0,-2 0-16 0,-4-1 0 0,-4 1-16 0,0 6 0 15,-4 1 0-15,-2 0 0 0,-3 3-80 0,-3 0-16 32,-2 3 0-32,-3 2 0 0,-2 4-368 0,-8 1-80 15,0 5 0-15,9 2-16 16,0 6-1968-16,0 3-400 0,1 2-80 0</inkml:trace>
  <inkml:trace contextRef="#ctx0" brushRef="#br0" timeOffset="10895.93">12990 1301 32015 0,'0'0'704'0,"-6"-1"128"0,-3-1 48 0,2 0 32 0,-1 0-720 0,1-1-192 0,7 3 0 0,0 0 0 0,0 0 1472 0,0 0 272 15,0 0 48-15,9-3 16 16,3-1-992-16,5 0-208 0,4 0-32 0,5 0-16 0,6-1 0 16,8 1 0-16,6-1 0 0,8 1 0 0,7-3-112 0,4 0-32 15,3-3 0-15,5 1 0 0,5 2-224 0,5 0-32 16,4-3-16-16,3 1 0 0,2 0-144 0,3 0 0 16,2 1 0-16,-4 0 0 0,-5 1 0 0,-2 2 0 15,-3-2 128-15,-3 3-128 0,-6 1 0 0,-6-1 0 16,-10 1 0-16,-5 0 128 0,-10-1-128 0,-7 2 0 0,-5 0 0 15,-6 0 128-15,-3-2 64 0,-7 2 0 16,-3-1 0-16,-3 1 0 0,-2 0 112 0,-1-1 16 0,-6 3 16 0,0 0 0 16,0 0-336-16,0 0 0 0,0 0 0 0,0 0 0 31,0 0-1408-31,-7 4-208 0,-1 0-48 0,-1 2 0 16,-1 0-1856-16,-1 2-368 0</inkml:trace>
  <inkml:trace contextRef="#ctx0" brushRef="#br0" timeOffset="11319.31">14149 1601 39615 0,'-10'-6'3520'16,"0"1"-2816"-16,0-1-560 0,2 1-144 0,1-1 560 0,3 1 80 15,1-1 0-15,3 1 16 0,3-1 352 0,3 1 64 16,3-1 16-16,4 1 0 0,5 0-784 0,3 2-160 15,3-2-16-15,1 3-128 0,2 0 144 0,0 2-144 16,-3 0 0-16,-2 2 144 0,-3 3-144 0,-2 0 0 16,-5 3 0-16,-2 1 0 0,-4 3 0 0,-3 1 0 15,-3 2 0-15,-2 3 0 0,-5 3-128 0,-6 2 128 0,-3 1 0 16,-4 3 0-16,-2-3 0 0,-1 0-144 0,0-2 144 0,1-3 0 16,1-2 0-16,3 0 0 0,3-3 0 0,2-2 0 15,3-2 0-15,2-3 144 0,3-2 16 0,5-5 0 16,0 0 272-16,0 0 48 0,0 0 16 0,6 1 0 15,5-1-160-15,4-1-16 0,2-1-16 0,5 0 0 16,5-2-176-16,1 0-128 0,3-1 144 0,0-1-144 16,1 1 128-16,1 0-128 0,0 1 0 0,-1-1 0 15,-2 3 0-15,-1-1 0 0,-3 0 0 0,0 0 0 16,-3 2 0-16,-2 0 0 0,-3 1-208 0,-2 0 64 16,-4 0-432-1,-3 0-64-15,-3-1-32 0,-6 1 0 0,0 0-1280 0,0 0-256 0,0 0-48 0,0 0-10320 16,-4 1-2064-16</inkml:trace>
  <inkml:trace contextRef="#ctx0" brushRef="#br0" timeOffset="14838.22">16151 941 27647 0,'0'0'2448'0,"0"0"-1952"0,0 0-496 0,0 0 0 0,3-5 2048 0,2 1 304 15,0 0 64-15,2 1 16 0,1 0-1680 0,2 0-336 16,1-1-64-16,1 1-16 0,2 0-64 0,2 0-16 16,2 0 0-16,1 1 0 15,1 0-256-15,-4 1 0 0,2 1 0 0,-1 0 0 16,0 1-416-16,-2 1-144 0,-1 1-16 0</inkml:trace>
  <inkml:trace contextRef="#ctx0" brushRef="#br0" timeOffset="14985.09">16204 1143 33983 0,'0'0'1504'0,"0"0"304"0,0 0-1440 16,0 0-368-16,0 0 0 0,0 0 0 0,0 0 1088 0,0 0 128 15,5 5 48-15,2 0 0 0,2-2-576 0,2 0-112 0,3 0-32 0,2-1 0 16,-1 0-304-16,1-1-64 0,2-1-16 0,2 0 0 15,2-1-304-15,1-1-64 16,-1-1-16-16,3-3-11808 16,4-1-2368-16</inkml:trace>
  <inkml:trace contextRef="#ctx0" brushRef="#br0" timeOffset="15655.58">17963 701 25791 0,'0'0'2304'0,"-2"-5"-1856"16,-3-1-448-16,1 1 0 0,4 5 2352 0,-5-2 368 0,5 2 80 0,-7 1 16 15,-2 1-2112-15,-1 4-400 0,0 2-96 0,-3 3-16 16,-4 2-64-16,0 1-128 0,0 3 176 0,0 1-176 16,-2 1 0-16,1 2 0 0,0 0 0 0,1 1 0 15,3-2 0-15,0-1 0 0,2 1 0 0,3 0 0 16,2-1 0-16,4-3 0 0,1-3 0 0,3 0 0 16,3-4 0-16,3 0 0 0,2-2 0 0,3-2 0 0,3 0 208 0,4-2-64 31,3-1-16-31,4-3 0 0,3-1-128 0,0-2 0 0,2-2 144 0,-1-1-144 0,-3 0 0 0,0-2 144 15,-3-1-144-15,-2-1 0 16,-1 0 160-16,-2-1-160 0,-4 0 128 0,-3 0-128 0,-2 0 192 0,-1 1-64 16,-3 0 0-16,-2 1 0 0,-3 0 80 0,-1 1 16 15,-1 1 0-15,-1 2 0 0,-3-1 288 0,2 2 64 0,-3 0 16 0,2 3 0 16,-3 0-16-16,2 2 0 16,-2 2 0-16,2 4 0 0,1-1-320 0,-1 2-80 15,1 1-16-15,0 3 0 0,1 2-160 0,0 0 128 16,-1 2-128-16,2 4 128 0,0 1 48 0,0 1 0 0,-2 1 0 15,2 1 0-15,1 0-48 0,-2 0 0 16,2-1 0-16,0 0 0 0,1 0-128 0,1 1 0 16,-1-2 0-16,1-1 128 0,0-2-128 0,1 0 0 0,-1-2 0 15,1-1 0 1,1-2-384 0,0-2-176-16,1-1-16 0,0-2-16 0,0-1-2480 0,-4-7-480 0</inkml:trace>
  <inkml:trace contextRef="#ctx0" brushRef="#br0" timeOffset="16016.77">18283 909 34959 0,'3'-21'1536'0,"1"12"336"0,1-2-1488 0,4-1-384 16,2 1 0-16,1-1 0 0,3 0 672 0,1 1 64 31,1 1 16-31,1 1 0 0,0 1-32 0,-2 3 0 15,2 0 0-15,-3 4 0 0,-1 2-336 0,0 3-80 0,-2 0-16 0,-1 3 0 0,-1 0-144 0,-3 3-16 16,-1 1-128-16,-4 4 192 0,-3 1-32 0,-1 3-16 16,-4-1 0-16,-2 3 0 0,-3 1-16 0,-2 3 0 15,-2 0 0-15,-2 0 0 0,0 0-128 0,-1-1 160 16,1-2-160-16,1-3 160 0,3-1-160 0,1-3 192 16,1-4-192-16,2-1 192 0,4-1 320 0,0-1 80 0,2-2 16 0,3-6 0 15,0 0-176-15,5 5-48 0,2-3 0 0,2 0 0 16,3 0-176-16,2-1-32 0,2-1-16 0,0-1 0 15,1-1-160-15,0 0 0 0,0 0 0 0,-1 0 128 16,1-1-128-16,-1 1-256 0,1 0 64 0,-3 1 16 31,-2 0-1328-31,0-1-272 0,0-1-48 0,0 1-10976 0,0 0-2208 0</inkml:trace>
  <inkml:trace contextRef="#ctx0" brushRef="#br0" timeOffset="16189.11">18793 998 36863 0,'0'0'3264'0,"0"0"-2608"32,0 0-528-32,0 0-128 0,0 0 448 0,0 0 48 15,0 0 16-15,0 0 0 0,1 6 176 0,1 1 32 16,-1 1 16-16,0-1 0 0,1 2-544 0,0 0-192 16,3 0 144-16,-3 1-144 15,1-2-976-15,0 0-288 0,2 0-48 0,1-3-15840 16</inkml:trace>
  <inkml:trace contextRef="#ctx0" brushRef="#br0" timeOffset="16441.54">19172 877 34095 0,'-10'-5'3024'0,"10"5"-2416"16,-7 0-480-16,2 1-128 0,-1 1 544 0,0 0 96 0,-1 1 0 0,0 0 16 15,0 2 48-15,0 0 16 0,1 2 0 0,0-1 0 16,2 2-272-16,0 0-48 15,2 1-16-15,2-2 0 0,1 1-240 0,3 0-144 0,0-2 160 0,3 2-160 16,1 0 176-16,2-1-176 16,0 1 192-16,2-1-192 0,0-2 128 0,2 1-128 0,-1 0 0 0,1 1 0 0,0 1 144 0,0-1-144 15,-2 3 0-15,-1-1 144 0,0 0 64 0,-3 1 16 16,0-1 0-16,-2 0 0 0,-2 1-64 16,-2 1-16-16,-1-2 0 0,-1 1 0 0,-3 2 0 0,-2 0 0 15,-4 1 0-15,-2 1 0 0,-1-2-144 0,-2 0 0 16,-1-1-160-16,1-1 160 15,-1-3-2064-15,1 0-320 0,-1-3-64 0</inkml:trace>
  <inkml:trace contextRef="#ctx0" brushRef="#br0" timeOffset="16602.57">19148 870 37599 0,'7'-11'1664'0,"-1"7"352"0,4-1-1616 0,3 1-400 0,3-2 0 15,3 2 0-15,2 1 496 0,2-1 16 16,2 1 0-16,2 1 0 0,-6 1-64 0,2 1 0 15,0-1 0-15,0 0 0 0,0 1-608 0,0 0-128 16,1-1-32-16</inkml:trace>
  <inkml:trace contextRef="#ctx0" brushRef="#br0" timeOffset="17385.38">19801 1013 34719 0,'0'0'768'0,"0"0"144"0,0 0 48 0,0 2 16 0,-2 5-784 15,0 1-192-15,-2 2 0 0,2 2 0 0,1 1 384 0,0 2 16 16,0 2 16-16,1 0 0 0,-1 6-240 0,1 2-48 16,0-3-128-16,0-1 192 0,0-3-48 0,1 1-16 15,2-3 0-15,-1-1 0 0,2-4 192 0,-3-2 16 16,1-3 16-16,0-1 0 0,-2-5 192 0,0 0 32 0,6-3 16 0,-1-1 0 0,2-3-96 16,0-3-32-1,-1-3 0-15,4-8 0 0,0-2-192 0,1-2-32 0,0-3-16 0,1-1 0 0,0-3-224 0,1 0 0 16,-2-1 0-16,-1 3 0 0,-2 5 128 0,-2 3-128 15,1 3 0-15,-2 5 0 0,0 3 336 0,-1 2-16 16,-1 4-16-16,-3 5 0 0,0 0 0 0,0 0 0 16,0 0 0-16,4 10 0 0,-1 2-304 0,0 3 0 15,1 3 0-15,-2 0 0 0,0 1 0 0,1 2 0 16,0 1 0-16,0 0 0 0,1 0 0 0,2-1 0 16,-1 0 0-16,2 0 0 0,2-4 0 0,-3-1 0 15,2-3 0-15,1-3 0 0,0-3 0 0,-1-1 0 16,1-2 0-16,2-3 0 0,2-2 144 0,2-2-144 15,-1-6 0-15,2-2 144 0,2-2-144 0,1-3 0 16,-1-5-160-16,1-4 160 0,0-2 0 0,0-1 256 16,-5 6-16-16,0 0-16 0,-1 0-368 0,-1 2-80 0,0 1-16 15,-4 1 0-15,-1 4 528 0,-2 2 96 0,0 2 32 16,0 1 0-16,0 3 80 0,-5 6 16 16,0 0 0-16,0 0 0 0,0 7-384 0,1 5-128 0,-1 4 0 15,0 0 0-15,-1 2 0 0,1 1 0 0,0 3 0 0,-3 1 0 16,2 0 304-16,0 0 64 0,1-1 16 0,1 0 0 15,3 1-624-15,-2-2-112 0,1-1-32 0,4-2 0 16,-1-1 384-16,1-2-176 0,-3-2 176 0,3 0-128 16,3-2-1216-16,1-3-224 0,1-1-48 15,2-4-16-15,2-2-1296 0,0-3-256 0,3-3-48 0</inkml:trace>
  <inkml:trace contextRef="#ctx0" brushRef="#br0" timeOffset="17804.43">20757 911 32255 0,'-6'-1'2864'0,"0"2"-2288"15,-2 1-576-15,-1 1 0 0,-1 2 848 0,1 1 64 16,-2 2 16-16,0 3 0 0,1 3-224 0,0 3-32 16,1 2-16-16,0 1 0 0,1 2-96 0,2 2-32 15,-1 0 0-15,3 1 0 16,2 1-224-16,-1 0-48 0,2-1-16 0,1-1 0 0,0-1-240 0,1-3 144 0,2-2-144 0,0-2 128 16,0-1-128-16,2-4 192 0,-2-3-192 0,0-1 192 15,1-2 0-15,-4-5 0 16,0 0 0-16,0 0 0 0,5-5 0 0,1-4 16 0,-2-4 0 0,1-4 0 15,0-3-208-15,-1-6 144 16,1-2-144-16,-1-3 128 0,0-3-128 0,2-3 128 0,1 0-128 16,-2 1 128-16,-1 1-128 0,1 2 160 0,-1 2-160 0,1 2 160 15,-1 3 240-15,-2 3 48 0,3 3 16 0,-2 3 0 16,0 3-80-16,1 3 0 0,0 1-16 0,1 2 0 16,1 3-240-16,1 2-128 0,0 0 160 0,3 5-160 15,1 1 0-15,1 2 0 0,1 2 0 0,0 3 0 0,-4 1 0 16,0 2 0-16,0 1 0 0,-3 2 0 0,-1-1 0 0,-2 2 0 15,-2-2 0-15,-1-1 0 0,-2 1 0 0,-2 0 144 16,-2 0-144-16,0 0 128 0,-6-3 0 0,0-1-128 16,2-2 192-16,-1-1-64 0,-1 0-128 15,-1 0 128-15,0 0-128 0,0-2 128 0,0 0-128 0,2-1 0 16,2 0-192-16,-3-1 192 16,3-1-768-16,4 1-48 0,5-4 0 15,0 0 0-15,0 0-2992 0,6 1-608 0</inkml:trace>
  <inkml:trace contextRef="#ctx0" brushRef="#br0" timeOffset="18235.55">21264 1029 31439 0,'0'0'1392'0,"0"0"288"0,2 7-1344 0,-1 1-336 15,2 0 0-15,-2-2 0 0,0 0 544 0,-1-1 32 0,0-5 16 0,0 0 0 16,0 0 352-16,0 0 64 0,-2 6 16 0,2-6 0 15,0 0-208-15,0 0-48 16,0 0 0-16,0 0 0 0,-6-6-208 0,1 0-48 0,-1-2-16 0,1 0 0 0,-2 1-64 0,0-1-16 16,1-1 0-16,-2 1 0 15,-1 1 96-15,-1 1 0 0,-2 1 16 0,-1 4 0 16,0 2-208-16,-1 2-32 0,-3 1-16 0,2 3 0 0,0 3-272 0,0 1 0 16,-3 2 0-16,2 1 0 0,0 2 0 0,3-1 0 15,0 2 0-15,2 0 0 0,2 1 0 0,3-1 0 16,1 1-128-16,4 0 128 0,2-4 0 0,3-1-144 15,1-3 144-15,2-1-128 0,0-1 128 0,4-2-192 16,3-3 192-16,0-1-192 0,0-5 192 0,2-1 0 16,0-3-144-16,2-1 144 0,0-5 0 0,1 0 0 15,-1 1 0-15,-3 0 0 0,-1 1 240 0,-2 2-48 16,-2 3 0-16,-1 2 0 0,-1 2 224 0,-2 2 32 16,-6 0 16-16,7 5 0 0,-1 0-192 0,-1 3-32 15,-1 1-16-15,1 0 0 0,0 2-224 0,1 0 0 16,-1-1 128-16,4 0-128 0,-1-1 0 0,0-1 0 31,-2-3 0-31,3 0 0 0,1-2-1200 0,2-1-224 0,2-3-48 0,2-2-18656 0</inkml:trace>
  <inkml:trace contextRef="#ctx0" brushRef="#br0" timeOffset="19721.03">2273 3377 21183 0,'-3'-12'944'0,"2"6"192"0,0 0-912 0,-2-2-224 0,0 0 0 0,1 2 0 0,0-1 2304 0,1 2 432 16,0 0 80-16,1 5 0 0,0 0-1216 0,0 0-240 15,0 0-48-15,0 0-16 0,0 8-720 0,0 4-160 16,-1 5-32-16,2 2 0 0,0 6-192 0,1 2-32 16,-1 4-16-16,0 4 0 0,2 4 32 0,-1 2 0 15,0 5 0-15,-2-1 0 0,1-1-176 0,0-1 0 16,2-2 0-16,0-2 0 0,-2-4 0 0,0-3 0 0,0-2 0 15,0-4 0-15,0-4 0 16,0-1 192-16,-1-6-192 0,0-1 192 0,-1-6 64 0,0-1 0 0,1-7 16 0,0 0 0 16,0 0 352-16,0 0 64 15,-4-7 16-15,-1-4 0 0,2-4-208 0,0-3-48 16,0-4 0-16,2-3 0 0,2-5-288 0,1-4-160 16,0-3 160-16,1-5-160 0,1-4 0 0,3-1 0 15,1-2 0-15,1 2 0 0,0 1-144 0,4 3 144 0,-1 3 0 0,2 5-144 16,0 4 144-16,2 5-128 15,-2 3 128-15,1 3-128 0,2 3 128 0,-1 4 0 0,2 3 0 0,-2 4-128 16,0 1 128-16,1 4-208 0,-2 2 80 16,-1 3 128-1,0 1-176-15,-2 2 176 0,-3 1-128 0,-1 3 128 0,-1 3-320 0,-3 1 32 16,-4 6 0-16,-2 2 0 0,-3 3-128 0,-2 4-32 0,-3 3 0 0,-6 2 0 31,-2-1 16-31,-2 1 0 0,-3-4 0 0,1-2 0 0,0-5 64 0,1-3 16 0,2-4 0 0,2-4 0 16,1-3 512-16,2-4 96 0,1-2 32 0,2-2 0 0,1-1 336 0,2-1 64 15,1-1 16-15,3 0 0 0,4 1-192 0,0 0-16 16,0 0-16-16,0 0 0 0,0 0-192 0,0 0-32 16,8 3-16-16,1 3 0 0,2 0-240 0,2 3 0 15,1 1-192-15,3 1 192 0,-1 1 0 0,2 1 0 16,-1 1 0-16,3 3 0 0,0-2 0 0,-1 1 176 16,-1-2-176-16,0 0 160 0,-1 1-160 0,0-1 160 15,-3-1-160-15,2-1 160 0,-1-1-32 0,-1-1 0 31,-3-1 0-31,0-1 0 0,-1-2-320 0,0 0-64 16,0-2 0-16,0-1-16 16,-1 0-1744-16,1-3-352 0,1 0-64 0</inkml:trace>
  <inkml:trace contextRef="#ctx0" brushRef="#br0" timeOffset="19924.23">3096 3663 39615 0,'0'-11'3520'0,"0"11"-2816"0,0 0-560 0,0 0-144 0,4-7 304 0,-1 2 16 0,1-1 16 0,2 2 0 15,0 0-336-15,4 0 0 0,-1 1 0 0,3 1 0 16,1 0 0-16,2 1 0 0,-1 1 0 0,1 0 128 16,0 1-288-16,-1 1-48 0,1 1-16 0,0 2 0 15,-2-1-2448-15,-2 3-480 0,-2 0-112 0</inkml:trace>
  <inkml:trace contextRef="#ctx0" brushRef="#br0" timeOffset="20065.39">3093 3865 35007 0,'0'0'3120'0,"0"0"-2496"15,-6-2-496-15,6 2-128 0,0 0 880 0,0 0 144 16,0 0 48-16,0 0 0 0,0 0-368 0,6-3-64 0,-6 3 0 0,9-2-16 16,2 1-144-16,2 0-32 15,2-1 0-15,4 4 0 0,-1 0-304 0,3 0-144 16,1-1 128-16,1 0-128 15,1-1-832-15,2 0-240 0,3-1-48 0</inkml:trace>
  <inkml:trace contextRef="#ctx0" brushRef="#br0" timeOffset="20882.43">6139 3157 26719 0,'-8'-8'2368'0,"8"8"-1888"0,-5-3-480 0,5 3 0 16,0 0 832-16,-4-4 80 0,4 4 16 0,0 0 0 15,0 0 208-15,0 0 32 0,6-3 16 0,2 3 0 16,0-1-544-16,4 0-128 0,2 1 0 0,2 1-16 15,2 2-208-15,2-1-32 0,2-1-16 0,2 1 0 0,1 0-240 0,1 0 128 16,2 0-128-16,-2-1 0 0,3 0 160 0,-4 1-160 16,-1 0 160-16,0-1-160 0,-2-1 128 0,-5 0-128 15,-3 0 0-15,-3 0 144 0,-2-1 16 0,-2 0 0 16,-7 1 0-16,0 0 0 0,-5-3 64 0,-2 1 16 16,-5-1 0-16,-4 1 0 0,-2 0-48 0,-4 2-16 15,-4 0 0-15,-2 0 0 0,-3 1-176 0,-1 1 128 16,-1 3-128-16,-1 1 128 0,0 2-128 0,-3 1 192 15,0 1-192-15,0 2 192 0,-1 1-64 0,4 1 0 16,1 1 0-16,6-1 0 0,4 0-128 0,3 2 0 16,3-2 0-16,5 0 0 0,3 0 0 0,4 1 0 15,3-1 0-15,3 0 0 0,3 0 0 0,4-2 0 16,2 0-128-16,4-1 128 0,3 0 0 0,1-1 0 16,3-2 0-16,2-2 0 0,-1-3 0 0,0-2 0 0,-1 0 0 0,-2-2 0 15,-4-2 0-15,-2-1 240 0,-2-2-64 0,-1-2-16 16,-3 0 128-16,-3 0 32 0,-1-2 0 0,-3 0 0 15,-3 1 64-15,0 2 32 0,-5-1 0 0,-3 1 0 16,-3 2-224-16,-2 2-64 0,-2 1 0 0,-1 2 0 16,-3 2-272-16,2 2-64 0,2 3-16 0,1 1 0 31,4 3-1424-31,2 3-272 0,2 1-64 0,3 3-9680 0,1 0-1936 0</inkml:trace>
  <inkml:trace contextRef="#ctx0" brushRef="#br0" timeOffset="21291.29">6368 3524 35935 0,'0'-4'3200'0,"0"-1"-2560"15,1-1-512-15,-1 6-128 0,5-4 272 0,1 0 48 16,-1 2 0-16,3 2 0 0,1 0 192 0,0 2 32 16,0 2 16-16,1 2 0 0,0 5-272 0,1 1-48 15,0 2-16-15,-1 0 0 0,-2 1-96 0,-2 2-128 0,1-1 176 0,-3 2-176 16,-2 1 144-16,-4 0-144 15,0 1 0-15,-1-2 144 0,-1-1-144 0,-2-1 160 16,1-3-160-16,-1-2 160 0,-3-1-160 0,3-2 0 0,0-3 144 0,2-2-144 16,4-3 176-16,0 0-48 15,0 0 0-15,0 0 0 0,-4-4-128 0,2-3 192 16,2-3-192-16,4-2 192 0,1-3-192 0,3-3 0 0,2-1-192 0,2-2 192 16,1-1-352-16,1 0 48 0,2 1 16 0,-3 3 0 0,0 4 288 0,0 3-160 15,-1 1 160-15,-1 2-128 16,-2 3 128-16,-2 1 128 0,-2 2-128 0,-5 2 176 15,2 6 240-15,1 0 48 0,-2 3 16 0,-1 1 0 16,-1 1-224-16,0 1-32 0,-1 0-16 0,0 1 0 0,0 3-208 16,2-1 0-16,1 1 128 0,1-2-128 0,2-1 0 0,-1-1 0 15,1-1 0-15,2-1 0 0,-1 0-160 0,3-2-32 16,-1-3 0-16,3 0 0 16,2-3-1728-16,2-2-336 0,5-2-80 0</inkml:trace>
  <inkml:trace contextRef="#ctx0" brushRef="#br0" timeOffset="21495.43">6915 3477 37439 0,'-11'-8'1664'0,"11"8"320"0,0 0-1584 0,0 0-400 15,0 0 0-15,0 0 0 0,0 0 256 0,0 0-48 0,0 0 0 0,0 0 0 16,7-2 48-16,4 1 0 0,6 1 0 0,0 1 0 15,3-1-256-15,1 0 0 0,2 0 0 0,0 0 0 32,1 0-1552-32,0 0-368 0,2 0-64 0</inkml:trace>
  <inkml:trace contextRef="#ctx0" brushRef="#br0" timeOffset="22012.77">7523 3203 32015 0,'0'0'1408'0,"0"0"320"0,5-4-1392 0,0 1-336 16,1-1 0-16,3 2 0 0,0 0 384 0,2 0 0 15,2-2 0-15,2 3 0 0,4 3 64 0,2 0 32 16,1-4 0-16,1 2 0 0,1 2-256 0,3-2-48 15,1-3-16-15,0 2 0 0,-1 2-160 0,1-1 0 16,-2 0 0-16,-1 0 0 0,-3-1 0 0,-2 0 128 16,-3 0-128-16,-3 1 0 0,-4 0 160 0,-1-1-160 15,-3 0 192-15,-6 1-192 0,0 0 240 0,0 0-64 16,0 0-16-16,-5-5 0 16,-3 0 64-16,-4 1 16 0,-4 1 0 0,-4 1 0 0,-3-1-48 0,-4 2 0 0,-1 1 0 0,-3 1 0 15,0 3-192-15,-3 1 128 0,1 1-128 0,2 2 0 16,0 1 192-16,1 1-64 0,1 1-128 0,0 2 192 15,1 1 128-15,1 2 0 0,3-1 16 0,3 0 0 16,4 0-144-16,3-1-16 0,3 0-16 0,4 1 0 0,1 0-160 0,4 0 128 16,3 1-128-16,2-1 128 0,4-2 0 0,2-1 0 15,2-1 0-15,2 0 0 0,2-2 0 0,2-1-128 32,1-3 192-32,-1-1-64 0,1-4 0 0,-1 0-128 0,-1-2 192 0,0-2-64 15,-3 0 32-15,1-2 0 0,-3-1 0 0,-3-2 0 0,-1-2 96 0,-1-1 0 16,-3 0 16-16,-1 1 0 0,-2 1-80 0,-2 1 0 15,-3 0-16-15,-1 3 0 0,-2 0-176 0,0 2 0 16,-1 1 0-16,-2 3 0 16,1 0-544-16,1 5-144 15,0 3-16-15,2 1-16 0,0 0-2592 0,1 2-512 0</inkml:trace>
  <inkml:trace contextRef="#ctx0" brushRef="#br0" timeOffset="22461.87">7830 3507 20271 0,'0'0'896'0,"0"0"192"0,0 0-880 0,0 0-208 0,-5 5 0 0,1 2 0 16,0 0 3440-16,1-1 640 16,1 2 128-16,1 0 16 15,0 0-2464-15,1 1-496 0,0 0-112 0,0 0 0 0,2 0-448 0,1-1-64 0,3 0-32 0,0 1 0 16,2 0-288-16,1-1-48 0,1-1-16 0,2-1 0 16,0-1-64-16,1-2-32 0,1-2 0 0,1-1 0 15,-1-1-32-15,0-1 0 0,0-2 0 0,-1-2 0 16,-1-1 16-16,0-3 0 0,-1-2 0 0,-1-2 0 15,0 0 0-15,-1 1 0 16,-2 0 0-16,-1 1 0 0,-3-1 144 0,1 4 32 0,-2 1 0 0,-1 2 0 31,-1 6 112-31,0 0 16 0,0 0 16 0,0 0 0 0,0 0-320 0,0 0-144 16,0 8 128-16,0 2-128 0,0 0 0 0,1 5 0 16,1 2 0-16,-1 4 0 0,0 2 0 0,0 3 0 15,-1 2 0-15,-1 0 0 0,-1 2-160 0,0 1 160 16,-2 1 0-16,1 0-144 0,-1-2 144 0,-1 1 0 15,1-1 0-15,-2-3 0 0,0 1 0 0,-1-5 0 16,2-4 0-16,-1-3 0 0,0-2 128 0,1-3-128 16,0-2 128-16,0-3-128 0,-2-3 224 0,-1-1-32 15,-1-1 0-15,1-2 0 0,1-3 256 0,-1-3 64 16,0 0 0-16,1-3 0 0,-1-1-96 0,1-3-16 16,3 0 0-16,2-1 0 0,1-1-208 0,2 1-64 15,2 0 0-15,3-1 0 0,2 0-128 0,3 0-272 0,1 1 64 0,2 2 16 31,-1 2-1456-31,0 0-272 0,0 2-64 0,2 1-12096 16,-1 3-2400-16</inkml:trace>
  <inkml:trace contextRef="#ctx0" brushRef="#br0" timeOffset="22818.76">6128 4133 37951 0,'-18'-13'1680'0,"13"9"352"0,-4 1-1632 0,1 1-400 16,2 0 0-16,6 2 0 0,0 0 256 0,0 0-16 15,6-4-16-15,5 2 0 0,5 0 400 0,5 0 80 16,2-1 0-16,6 1 16 0,5-1-304 0,7 1-64 15,6-3-16-15,6 0 0 0,7-1-176 0,1 1-32 0,3-1-128 0,2 1 192 16,0-1-192-16,3 1 0 0,4-1 0 0,0 2 0 16,-2 1 128-16,-2 0-128 15,-2 1 0-15,-2 1 0 0,-1 0 0 0,-3 1 0 0,-4 1 0 0,-8-1 0 16,-6 0 0-16,-5 1 0 0,-6 0 0 0,-7-1 0 0,-4 1-128 16,-6 2-32-16,-3-1 0 0,-3 1 0 31,-9-3-448-31,0 0-96 0,0 0 0 0,-2 11-16 0,-5 2-1856 15,-3 1-368-15,-5-1-80 0</inkml:trace>
  <inkml:trace contextRef="#ctx0" brushRef="#br0" timeOffset="23117.26">7145 4432 16575 0,'-3'-6'1472'0,"0"0"-1168"16,-1-1-304-16,2 1 0 0,1-3 4768 0,0 1 896 15,1 0 176-15,1 1 48 0,1 0-3904 0,2 2-784 16,0-1-160-16,2 2-16 0,0 0-400 0,3 2-80 15,2 1-16-15,0 2 0 0,-1 3-384 0,0 0-144 16,-1 3 0-16,-2 0 144 0,1 3-144 0,-4 1 0 16,1-1 0-16,-3 3 0 0,-2 3 0 0,-1 1 0 15,-2 1 0-15,-3 1 0 0,-4-2 128 0,0 2-128 16,-1 1 0-16,0-3 128 0,1-1-128 0,0-3 0 16,2-2 0-16,1-2 0 0,2-3 128 0,1 0-128 0,4-6 192 0,0 0-64 15,0 0 256-15,0 0 64 0,8 0 0 16,2-2 0-16,3-2-208 0,4 0-48 15,1-2 0-15,5 0 0 0,3-3-192 0,2 0 0 0,4-2 0 0,2 1 0 32,3 0-560-32,0 0-48 0,0 1-16 0,1-2 0 15,0 0-2512-15,1-3-512 0</inkml:trace>
  <inkml:trace contextRef="#ctx0" brushRef="#br0" timeOffset="23480.28">8624 3135 14735 0,'-6'-15'1312'0,"4"8"-1056"0,-1-1-256 0,-1 0 0 0,1 0 3136 0,1-1 560 15,0 1 112-15,1 2 32 0,1 6-1456 0,0 0-272 16,0 0-64-16,0 0-16 15,1-6-496-15,-1 6-112 0,0 0-16 0,0 0 0 0,5 4-736 0,4 1-160 16,-1 4-16-16,2 3-16 0,1 3-288 0,2 6-48 0,1 6-16 0,3 2 0 16,1 4-128-16,2 5 0 15,-1 4 0-15,-2 3 0 0,-1 3 0 0,-4 7 0 16,-3 4 0-16,-6 7 0 0,-3 4 0 0,-8 2 0 0,-6 3 0 0,-5 0 128 16,-3 0 16-16,-3-5 0 15,-4-4 0-15,1-5 0 0,-2-5-16 0,-2-5 0 16,-3-2 0-16,-5-3 0 0,-5-2-128 0,-5-5-176 0,-7-5 48 0,-2-2 0 15,1-3-1536 1,-3-2-288-16,0-4-64 0,-5-2-15408 0</inkml:trace>
  <inkml:trace contextRef="#ctx0" brushRef="#br0" timeOffset="23889.02">6167 3137 29375 0,'-9'-16'1296'0,"5"9"272"0,1-1-1248 0,-1 1-320 0,-2-1 0 0,1 0 0 15,-2 0 400-15,0 0 32 0,0 1 0 0,-1 1 0 16,0-1 528-16,-1 2 128 0,1 0 0 0,-2 3 16 16,-1 2-416-16,-1 2-96 0,-2 0-16 0,0 3 0 15,0 2-256-15,0 3-64 0,-2 6-16 0,0 5 0 16,-3 6 48-16,-1 6 16 0,0 5 0 0,-1 4 0 16,1 7-48-16,1 4 0 0,0 4 0 0,5 3 0 15,1 4-128-15,4 1-128 0,3-1 144 0,5-1-144 16,3-2 160-16,4 2-160 15,3 1 160-15,3-3-160 0,2 0 208 0,6-3-48 0,3-2-16 0,5-2 0 0,1-2 16 0,5-2 0 16,3-1 0-16,1-4 0 0,2-1-32 0,2-6-128 16,-1-2 192-16,3-6-64 15,0-3-1600-15,5-6-336 0,2-4-64 0</inkml:trace>
  <inkml:trace contextRef="#ctx0" brushRef="#br0" timeOffset="24471.54">9019 3057 29487 0,'0'-9'2624'16,"0"-1"-2112"-16,0-1-512 0,1 1 0 0,1 0 912 0,1 3 80 15,2-1 16-15,0 0 0 0,2 1 0 0,0 1 0 0,-1 1 0 0,3 1 0 16,-3 3-368-16,1 1-80 15,-2 1-16-15,1 3 0 0,-2 0-320 0,-1 3-64 16,-2 1-16-16,-2 2 0 0,-2 2-144 0,-1 5 128 16,-2 1-128-16,-1 0 128 0,-2 0-128 0,1-4 128 0,-1-1-128 0,1 1 128 15,-1-2 0-15,0-2 0 0,0-2 0 0,2 0 0 16,-1-2 464-16,1-2 96 0,4 1 16 0,-1-1 0 16,4-4-144-16,0 0-32 0,0 0 0 0,0 0 0 15,0 0-288-15,8 0-64 0,2 0-16 0,2-1 0 16,3-3-160-16,0 2 0 0,3-1 0 0,0 0 0 31,2-1-480-31,2 2-32 0,2 0 0 0,1 2 0 0,1 1-2784 0,1 1-560 16</inkml:trace>
  <inkml:trace contextRef="#ctx0" brushRef="#br0" timeOffset="24723.68">9462 3686 35007 0,'-15'-9'3120'0,"10"7"-2496"15,5 2-496-15,0 0-128 0,0 0 496 0,0 0 80 16,0 0 0-16,0 0 16 0,0 0 144 0,9-2 32 16,2 0 0-16,4 0 0 0,2-2-368 0,5 2-64 0,3 1-16 0,5 0 0 15,4 0-176-15,3 0-144 16,0 0 192-16,0-2-192 0,-1 1 128 0,0 1-128 0,-2 0 0 0,-2 0 0 31,-3-1-384-31,-1-1-176 0,-3-1-32 0,-2 2-11344 0,-3 1-2272 0</inkml:trace>
  <inkml:trace contextRef="#ctx0" brushRef="#br0" timeOffset="24927.72">9782 3413 36863 0,'-5'-3'3264'0,"-2"-1"-2608"0,-1-1-528 0,2 3-128 0,6 2 560 15,-5 2 80-15,0 2 0 0,1 2 16 0,3 3-112 0,0 2-32 16,-1 2 0-16,2 4 0 0,2 2-16 0,-1 5-16 16,4 0 0-16,-3 1 0 0,1 3-240 0,1 0-48 15,-2 3-16-15,-1 0 0 0,0 0-176 0,1-1 128 16,-1 0-128-16,-1-1 128 0,0-2-304 0,2 1-64 16,3-4-16-16,-1-3-12528 15,0-3-2512-15</inkml:trace>
  <inkml:trace contextRef="#ctx0" brushRef="#br0" timeOffset="25398.85">10859 3350 32591 0,'-6'-11'1440'0,"6"11"304"0,-2-8-1392 0,1-1-352 16,0 1 0-16,2 1 0 0,1-2 880 0,2 0 96 16,1-1 32-16,4-2 0 0,0-1-96 0,3 0-16 15,2 1 0-15,3 1 0 0,7-3-304 0,2 4-64 0,3 3-16 0,1 0 0 16,-1 3-160-16,-7 2-32 15,0 2-16-15,-1 0 0 0,-1 1-176 0,-1 2-128 16,-2 1 144-16,0 2-144 0,-1-1 0 0,1 2 0 0,-5 1 0 0,0 0 0 31,-2 0-304-31,-2 2-144 0,-3 0-48 0,1 3 0 16,-3 0-1792-16,-2-1-352 0,-1-1-80 0,-4-2-7760 0,-4-2-1552 0</inkml:trace>
  <inkml:trace contextRef="#ctx0" brushRef="#br0" timeOffset="25571.93">11164 3234 15663 0,'-16'-10'1392'0,"9"7"-1120"0,-3-3-272 0,0 3 0 0,0 0 2864 0,1 2 512 15,-2 1 96-15,2 1 32 0,2 2-1456 0,-1 3-304 16,0 1-48-16,1 4-16 0,0 4-688 0,0 1-144 16,0 2-16-16,1 1-16 15,3 3-320-15,0 2-64 0,-2 0-16 0,2 1 0 0,1 1-208 0,3 1-32 32,1-1-16-32,1 0 0 0,1-2-160 0,1-1 0 0,3-1 144 0,-1-1-144 0,1 0 128 0,2 0-128 15,1-4 128-15,2-1-128 0,3-2-256 0,1-2-112 16,2-1-16-16,1-3-16 15,1-3-2864-15,1-2-560 0</inkml:trace>
  <inkml:trace contextRef="#ctx0" brushRef="#br0" timeOffset="26358.19">11455 3552 31327 0,'0'0'2784'0,"0"0"-2224"15,2-4-560-15,-2 4 0 0,7-3 560 0,0 2 0 16,-1 1 0-16,2 2 0 0,1 2-48 0,1 1-16 0,-2 2 0 0,1 2 0 15,0 1 32-15,0 1 16 16,-1 0 0-16,-2 2 0 0,-1 1-304 0,-2 1-64 16,-1 1-16-16,-1-1 0 0,-2 2-32 0,0-2 0 0,0 1 0 0,-1-3 0 15,-2-1-128-15,1-2 128 0,0-1-128 0,1-2 128 0,0-1-128 0,2-6 128 16,0 0-128-16,0 0 128 16,0 0 16-16,0 0 0 0,6-4 0 0,-1-1 0 15,2-4-144-15,0-1 192 16,0-5-192-16,2-2 192 0,2-1-192 0,-3-1 0 0,1 1-192 0,-2 3 192 15,1 2-176-15,-1 2 176 0,-1 3-128 0,-1 1 128 16,-1 2 0-16,-1 1 0 0,-3 4 192 0,0 0-64 0,0 0 112 0,5 5 16 16,-4 3 16-16,1 2 0 0,0 2-128 0,-2 0-16 15,1 1-128-15,0-1 192 0,2 2-192 0,-1 1 0 32,1-1 0-32,2-1 0 0,-1-2 128 0,1-1-128 0,2-1 0 0,0-1 0 0,-1-1 0 0,3-2 128 15,1-2-128-15,-1-1 0 0,0-3 0 0,-1 0 176 16,1-2-176-16,1-1 160 0,0 0-160 0,1-4 128 15,-2-2-128-15,2-2 128 0,0-2-128 0,-1-2 192 16,1-2-192-16,0 0 192 0,-1 2-192 0,-2 2 128 0,-1 1-128 0,-2 2 128 16,1 3 32-16,-3 1 0 15,1 2 0-15,-4 5 0 0,0 0 208 0,0 0 32 16,0 0 16-16,0 0 0 0,-2 6-224 0,1 3-32 16,0 1-16-16,0 2 0 0,-1 1-144 0,1 1 0 15,1 1 0-15,0-1 0 0,0 1 0 0,0 0 0 0,2-2 0 0,1-1 0 16,2-1 0-16,0-1 0 15,2-2 0-15,1-1 0 0,0 0 0 0,2-3 0 0,1 0 0 0,0-3 0 0,-1-2 0 0,1-2-192 16,1 0 64-16,-1-1 128 0,2-2-192 0,1-1 192 16,-2-3-160-16,0-2 160 15,0-3 0-15,-2 0 0 0,0-1 0 0,-1 1 0 0,-3 0 0 0,0 1 0 16,-2 2 128-16,-1 1-128 0,0 1 448 16,-1 2 48-16,0 1 0 0,-2 2 0 0,0 5-16 0,0 0 0 15,0 0 0-15,0 0 0 0,0 0-336 0,-2 6-144 16,0 3 128-16,-1 4-128 0,2 4 0 0,0 2 0 15,1 5 0-15,0 1 0 0,0 2 0 0,0 3 0 32,1 1-128-32,-2 3 128 0,0 3 0 0,-1 1 0 0,-1 0-144 0,-1 2 144 0,1-1 0 0,0-1 0 15,-1-2 0-15,2-2 0 0,2-3 0 0,-3-1 0 16,0-4 0-16,0-1 0 0,1-5 0 0,0-3 0 16,-1-4 0-16,0-3 144 0,2-1 16 0,-1-3 0 15,2-6 0-15,0 0 0 0,-5 0 16 0,-1-2 0 16,1-3 0-16,-2-3 0 0,0-3-176 0,1-1 0 15,-1-5 0-15,1 0 0 16,-1-2-1008-16,0-3-224 0,2-3-48 0,-1-3-16 16,1-2-1456-16,-2-1-272 0,2-4-64 0</inkml:trace>
  <inkml:trace contextRef="#ctx0" brushRef="#br0" timeOffset="26640.87">11940 2982 23951 0,'3'-23'2128'0,"-1"14"-1696"0,1 2-432 0,1-1 0 16,2 1 2848-16,1 2 480 0,0 0 112 0,0 2 16 16,-1 1-2560-16,3 1-512 0,-2 1-112 0,1 2-16 15,-2 1 336-15,1 3 64 0,-2 3 16 0,-1-1 0 0,-3 2-288 0,-1 2-48 32,-3 0-16-32,-1 2 0 0,-3 0-64 0,0 0-32 0,-3-1 0 0,0 1 0 0,0-2 48 0,0-2 16 15,0-2 0-15,1 0 0 0,2 0 192 0,0-2 32 16,2-1 16-16,5-5 0 0,0 0 32 0,0 0 0 15,0 0 0-15,0 0 0 0,7 1-240 0,5 0-64 16,3-1 0-16,3 0 0 0,7 0-256 0,2 0 0 16,3-1 0-16,2 0 0 0,1 0 0 15,2 1-192-15,2 2 192 0,2 1-192 16,2 1-1872-16,-1 0-368 0,1 0-80 0</inkml:trace>
  <inkml:trace contextRef="#ctx0" brushRef="#br0" timeOffset="27496.14">5340 2934 11967 0,'-2'-7'1072'0,"0"1"-864"15,0-2-208-15,-1 0 0 0,1 0 1328 0,0 2 208 16,0-1 64-16,0 1 0 0,-1 0 128 0,1 2 48 16,2 4 0-16,0 0 0 0,0 0-432 0,0 0-96 15,0 0-16-15,0 0 0 0,0 0-656 0,-4 4-144 16,1 3-32-16,-1 4 0 0,1 3-192 0,1 5-32 16,1 4-16-16,-3 4 0 0,1 5 96 0,1 8 0 15,0 7 16-15,-1 6 0 0,1 5 48 0,1 7 16 16,2 6 0-16,0 11 0 0,0 4-208 0,2 1-128 15,1 0 160-15,0 1-160 0,2 1 0 0,1-2 128 0,0-2-128 16,5 30 0-16,0-18 0 0,-1-12 144 0,0-6-144 0,0-8 128 16,0-4-128-16,0-6 128 0,0-7-128 0,-2-6 128 15,-1-4 336-15,-1-3 64 0,-2-4 16 0,-1-4 0 16,0-4 224-16,-3-4 64 0,-2-2 0 0,1-2 0 16,-5-2-112-16,2-4-16 0,0-3 0 0,-1-2 0 15,0-3-32-15,4-7-16 0,-7 3 0 0,0-3 0 0,-2-1-160 0,1-4-48 16,1-1 0-16,-3-4 0 0,-7-2-208 0,3-2-48 15,-2-3-16-15,1-2 0 0,0-2-464 0,0-2-96 16,0-1 0-16,-2-1-16 16,0 0-1520-16,1-5-320 0,3-3-48 0,4 0-9424 15,5 0-1904-15</inkml:trace>
  <inkml:trace contextRef="#ctx0" brushRef="#br0" timeOffset="28291.19">5390 2851 10079 0,'0'0'448'0,"0"0"80"15,0 0-528-15,0 0 0 0,0 0 0 0,0 0 0 0,0 0 1072 0,-2-4 96 16,2 4 32-16,0 0 0 0,0 0 112 0,-2-6 32 15,2 6 0-15,0 0 0 0,0-4-64 0,0 4-16 16,0 0 0-16,3-4 0 0,-3 4-80 0,0 0-16 16,4-5 0-16,2 2 0 0,-1 1-784 0,2 1-144 15,-1-2-48-15,3 2 0 0,2 0-16 0,2 0-16 16,3 0 0-16,2 1 0 0,5-1 160 0,3 0 48 16,2-1 0-16,4-2 0 0,3 1 0 0,3 1 0 15,1-3 0-15,3 1 0 16,1-3-128-16,4 1-32 0,5 0 0 0,3 0 0 0,3-1-208 0,4 0 0 15,2 1 0-15,3-1 0 0,4 1 128 0,4-2 0 0,3 0-128 0,42-3 192 16,-14 1-192-16,-6 4 128 16,0 1-128-16,-3 1 0 0,-4-2 0 0,5 2 0 15,2 0 0-15,0-2 0 0,1 0 0 0,0 0 0 16,1 2 0-16,4-2 0 0,3-2 224 0,-3 2-48 16,-2 0-16-16,2 2 0 0,3 0-16 0,-2-1 0 0,-4 1 0 0,2-2 0 15,6 1-144-15,-4-1 160 0,-6 1-160 0,7 1 160 16,1 3-160-16,-3-1 160 0,-3 0-160 0,1 1 160 15,4 1-160-15,-1 0 0 0,-5-2 144 0,-1 2-144 16,-1 2 128-16,0 0-128 0,-1 0 160 0,-1 2-160 16,-5-1 128-16,2 0-128 0,5 0 0 0,-5 0 144 15,-5-1 176-15,1 1 16 0,4 0 16 0,-2 0 0 16,-3-2 32-16,-3 0 0 0,-4 0 0 0,-35 0 0 0,9 0-64 0,3 0-16 16,6 0 0-16,-1 0 0 0,2-1-112 0,4 0 0 15,0 0-16-15,0 0 0 0,-3-1 16 16,-3 1 16-16,-3 0 0 0,0 0 0 0,-4-1 0 0,-3 2 0 15,-2 0 0-15,8-1 0 0,-19-1-48 0,-1 1-16 16,-7 0 0-16,-3 0 0 0,-3-1-16 0,-3 0 0 16,-5-1 0-16,-3 1 0 0,-1-1 0 0,-3 1-128 0,-1-1 192 15,0 1-64-15,-3 0-128 0,-1 1 128 16,-3 0-128-16,-5 0 128 16,0 0-560-16,0 0-112 0,0 0-32 0,0 0 0 15,3 9-2352-15,-3-9-464 0</inkml:trace>
  <inkml:trace contextRef="#ctx0" brushRef="#br0" timeOffset="29664.71">13444 3641 20271 0,'0'0'896'0,"0"0"192"0,-2-4-880 0,2 4-208 0,0 0 0 0,3-5 0 16,2 1 3152-16,1 1 592 0,2-2 112 0,2 2 32 16,1 0-2528-16,3-1-496 0,4 2-96 0,0 0-32 15,2 0-416-15,2-2-96 16,-1 3-16-16,2 0 0 0,0 0-208 0,-1 1 0 0,0 0 0 0,1 1 0 16,-2 0-2048-16,0 1-448 15,-2 1-80-15</inkml:trace>
  <inkml:trace contextRef="#ctx0" brushRef="#br0" timeOffset="29826.81">13472 3843 26719 0,'0'0'2368'0,"0"0"-1888"15,0 0-480 1,0 0 0-16,0 0 2640 0,0 0 432 0,0 0 96 0,0 0 16 0,0 0-2256 0,8 0-448 16,3 0-96-16,4 2 0 0,2-1-192 0,3 0-48 15,1 1 0-15,2-1 0 0,1 0-144 0,3-1 0 16,0 0-160-16,4 0-11680 15,1 0-2320-15</inkml:trace>
  <inkml:trace contextRef="#ctx0" brushRef="#br0" timeOffset="31773.37">15379 2922 17503 0,'0'0'768'0,"-2"-6"176"0,0 1-752 0,-1 0-192 0,2 2 0 0,-1-1 0 15,0-2 2560-15,2 6 496 0,-2-5 80 0,2 5 32 0,0 0-1232 16,0 0-240-16,0 0-48 0,0 0-16 16,0 0-944-16,0 0-192 0,-1 5-48 0,1 4 0 0,0 2-192 0,1 2-32 15,1 2-16-15,-1 2 0 16,2 1 144-16,1 1 32 15,0 2 0-15,0 1 0 0,1 1-160 0,-1 2-32 16,-1 0 0-16,2 0 0 0,-2 0-192 0,0 0 0 0,1-2 128 0,0-1-128 0,-1 0 0 0,0-2 176 16,-1-3-176-16,0-1 160 0,-1-2-160 0,1-1 0 15,-1-1 0-15,1-1 128 16,-1-2-576-16,0-1-112 0,-1-2-16 0,0-6-16 16,0 0-2352-16,0 0-448 0</inkml:trace>
  <inkml:trace contextRef="#ctx0" brushRef="#br0" timeOffset="32135.41">15643 3024 21183 0,'2'-18'1888'0,"0"10"-1504"0,2-2-384 0,1-1 0 16,2 1 1920-16,2 1 304 15,0-1 64-15,1 1 16 0,0 2-784 0,1 1-160 16,0 2-16-16,2 1-16 0,-2 1-672 0,0 3-128 0,0 3-16 0,-2 1-16 0,-2 3-336 0,-2 2-160 15,0 2 160-15,-2 2-160 0,-1 2 0 0,-2 1 128 16,-1 2-128-16,-2 1 0 0,-2-1 0 0,-1 2 0 16,-2 0 0-16,-1 0 0 0,-1-2 128 0,1 0-128 15,-2-2 0-15,2-1 144 0,-1-5-144 16,1 0 0-16,0-3 144 0,2 0-144 0,1-2 400 16,3-2 16-16,3-4 0 0,0 0 0 0,0 0-32 0,0 0 0 15,6 3 0-15,2-1 0 0,1 0-160 0,1-1-32 16,2-1-16-16,0 0 0 0,1-1-176 0,0-1 0 15,2 0 0-15,0 0 128 16,0-1-464-16,3-2-112 0,-5 1 0 0,2-3-16 16,-2-1-1968-16,2-1-384 0,1-1-64 0,-1-2-6848 15,-1 0-1376-15</inkml:trace>
  <inkml:trace contextRef="#ctx0" brushRef="#br0" timeOffset="32386.32">16058 2979 14735 0,'0'0'1312'0,"-5"-7"-1056"15,0 1-256-15,-1-1 0 0,1 0 2704 0,-1 2 496 16,0 1 80-16,-1 0 32 0,2 2-1584 0,0 1-320 15,0 1-64-15,5 0-16 0,-7 3-752 0,3 2-128 0,0 1-48 0,2 3 0 16,2 1-272-16,1 1-128 0,3 0 0 0,1 0 128 16,-2 0-128-16,5 1 160 0,2 1-160 0,0-1 160 15,0-1 48-15,1 0 16 0,1 0 0 0,0 0 0 16,0-1 64-16,0 0 16 0,1 0 0 0,-1 0 0 16,-2-1-48-16,-1 0-16 0,-1 0 0 0,-2 1 0 15,-1 0-240-15,-2 1 176 0,-1 1-176 0,-2-1 160 16,-2 0-160-16,-1-1 192 0,-2 0-192 0,0 0 192 0,-2 0-64 0,-1-1-128 31,-1-3 192-31,-1 1-64 0,1-2-128 0,-1 0 160 0,-1-2-160 0,0-1 160 0,1-1-160 0,0-1-256 16,-1-1 64-16,1-2 16 15,2-4-2640 1,-1 0-512-16</inkml:trace>
  <inkml:trace contextRef="#ctx0" brushRef="#br0" timeOffset="32512.79">16060 2959 29487 0,'8'-10'1296'0,"-4"7"288"0,0-2-1264 0,2 1-320 15,2-1 0-15,0-1 0 0,2 1 304 0,2 0 0 16,0 1 0-16,2 0 0 0,-1 1 16 0,1 1 0 16,0 0 0-16,2 1 0 15,-1 1-1296-15,1 1-256 0,-1 0-48 0</inkml:trace>
  <inkml:trace contextRef="#ctx0" brushRef="#br0" timeOffset="32811.33">16589 2872 18431 0,'0'0'1632'0,"-3"-5"-1312"0,3-1-320 0,-1 0 0 0,-1-1 2624 0,1 0 448 16,1 1 80-16,0-1 32 0,0 1-816 0,0 0-176 31,0 6-16-31,0 0-16 0,0 0-832 0,0 0-176 0,0 0-16 0,0 0-16 0,0 0-672 0,0 0-128 15,7 8-16-15,-2 1-16 0,0 0-160 0,0 5-128 16,2 0 144-16,0 2-144 0,-3 3 128 0,0 1-128 16,1 1 0-16,-1 0 0 0,1 1 128 0,-2 0-128 15,0 0 0-15,0 0 0 0,1 0 144 0,-1 0-144 16,-2-1 128-16,1-2-128 0,1 0 0 0,-1 0 0 16,0 0 0-16,0-2 0 15,-1 0-896-15,-1-3-64 0,-1 0-16 0,0-3-11248 0,0-2-2256 0</inkml:trace>
  <inkml:trace contextRef="#ctx0" brushRef="#br0" timeOffset="32999.94">16533 3091 34095 0,'-9'-10'1504'0,"7"6"320"0,0-2-1456 0,1 1-368 0,1-1 0 0,0 6 0 15,3-5 480-15,3 0 32 0,3 1 0 16,3 1 0-16,4 0-48 0,1 1 0 0,3 0 0 0,3 1 0 0,-2 0-336 15,3 0-128-15,2 1 0 0,-2 0 144 16,0 1-1488-16,0 0-288 0,-1 0-64 0,-1 0-13392 16</inkml:trace>
  <inkml:trace contextRef="#ctx0" brushRef="#br0" timeOffset="33377.75">17120 2827 17503 0,'-5'-12'768'0,"3"8"176"0,-2-1-752 0,1 1-192 15,0 0 0-15,3 4 0 0,-5-3 3856 0,1 2 752 16,4 1 128-16,-6 1 48 0,2 4-3232 0,-2 1-640 16,3 3-128-16,0 2-16 0,1 1-576 0,1 1-192 15,-1 2 0-15,4 0 144 16,-1 0-144-16,2 4 0 0,1-1 144 0,3-1-144 0,-3 1 0 0,3-2 144 16,0-1-144-16,0-2 0 0,1 0 160 0,1-2-160 15,0-2 128-15,-1-3-128 0,1-2 208 0,1-1-32 31,0-2-16-31,1-2 0 0,0-1 0 0,0-3 0 16,-1-1 0-16,0-3 0 0,0-1-160 0,0 0 192 0,-1-4-192 0,0-1 192 16,0-3-192-16,-2 1 128 15,-1 1-128-15,0 2 128 0,-3 2-128 0,0 1 0 0,0 0 144 0,-1 2-144 16,-1 1 368-16,0 3 0 0,0-1 0 0,-1 6 0 16,0 0 48-16,0 0 16 0,0 0 0 0,0 0 0 15,-2 6-304-15,0 0-128 0,-1 3 0 0,1 2 128 0,0 3-128 0,0 3 0 16,0 3 0-16,1-1 0 0,-1 1 0 0,1 1 0 15,0 0 0-15,1 0 0 0,0 1 0 0,0 0 0 16,0 0 0-16,0-1 0 0,1-3 0 0,2 0 0 16,0-1 0-16,1-2 0 15,2-2-1488-15,0-2-176 0,2-1-48 0,1-2-10000 16,1-3-1984-16</inkml:trace>
  <inkml:trace contextRef="#ctx0" brushRef="#br0" timeOffset="33661.03">17613 2895 32303 0,'0'0'1424'0,"0"0"304"0,0 0-1376 0,-7 5-352 16,0 0 0-16,-1 3 0 0,1 1 512 0,-1 2 16 15,1 2 16-15,2 2 0 0,0 4 16 0,1 0 0 0,-1-1 0 0,3 2 0 16,-1 0-256-16,2 0-48 16,0 0-16-16,2-2 0 0,1 0-80 0,2-2-16 0,2 1 0 0,2-2 0 15,0-2 64-15,2-2 16 0,2-3 0 0,2-2 0 16,-1-4 128-16,1-3 32 0,0-4 0 0,2-1 0 15,-1-4 128-15,1-2 16 0,-1-4 16 0,-1-2 0 16,-1-4-32-16,0-1 0 16,-4-1 0-16,-1 2 0 0,-3 3-112 0,-3-1-16 0,-3 0-16 0,-3 1 0 15,-1 2-64-15,-3 2-16 0,-3 2 0 0,0 3 0 16,-1 3-288-16,-3 2 0 0,-3 3-208 0,-1 3 80 16,0 4-1568-16,-1 1-304 15,-1 4-64-15,-1 3-16128 0</inkml:trace>
  <inkml:trace contextRef="#ctx0" brushRef="#br0" timeOffset="34101.37">15453 3751 30751 0,'-12'-7'1360'0,"12"7"288"0,-6-2-1328 0,6 2-320 16,0 0 0-16,0 0 0 0,0 0 1104 0,0 0 160 0,0 0 16 15,6-4 16-15,2 1-336 0,8 0-64 0,2 0 0 0,10 1-16 16,7-1-448-16,7-1-96 0,6 0-16 0,4-1 0 0,3 2-128 0,6-1-16 15,6-1-16-15,4 0 0 0,4-1 16 0,2 1 0 16,-3-1 0-16,3 1 0 0,2-2-176 16,-1 2 0-16,-1 1 0 0,-3 1 0 0,-6-1 0 0,-2 0 0 15,-7 1 0-15,0 1 0 0,-4-1 0 16,-5 0 0-16,-5 2 0 0,-6-1 128 0,-7-1-128 0,-5 1 160 16,-6-1-160-16,-3 1 160 15,-5 0-32-15,-3 0-128 0,-3 1 192 0,-7 1-64 16,0 0-432-16,0 0-80 0,0 0-32 0,0 0 0 15,0 0-1456-15,-5 6-304 0,-4 2-48 0,-4 2-13424 0</inkml:trace>
  <inkml:trace contextRef="#ctx0" brushRef="#br0" timeOffset="34415.56">16449 4126 22111 0,'-13'-9'976'0,"8"4"208"0,-1-3-944 0,2 0-240 0,1 2 0 0,1-2 0 15,1 0 3648-15,2 2 672 0,1-1 144 0,2 2 16 16,1-1-2944-16,4 1-576 0,2 0-128 0,2 2-32 16,3 1-432-16,0 1-96 0,2 1-16 15,-1 2 0-15,0 2-256 0,-2 2 0 16,0-1 0-16,-3 3 0 0,-1 2 0 0,-3 1 0 0,-2 1-160 0,-3 2 160 16,-2 1 0-16,-3 0 0 0,-2 3 0 0,-3-2 0 15,-2 0-160-15,-1-1 160 0,-1 0 0 0,2 0-144 0,-1-2 144 0,1-2 0 16,0-1 0-16,2-3 0 0,2 1 0 0,2-2 0 15,3-6 0-15,0 0 128 16,0 0-128-16,0 0 192 0,8 1-64 0,6-1 0 0,0 0 16 0,2-2 16 16,3-2 0-16,2-1 0 0,2-2-160 0,2-1 0 15,3 0 144-15,-1 0-144 0,1 0 0 0,-1 1 0 16,2-2-192-16,1-1 64 16,-1-1-1616-16,3 0-320 0,1-1-64 0,0-1-14624 0</inkml:trace>
  <inkml:trace contextRef="#ctx0" brushRef="#br0" timeOffset="34777.15">18088 2915 30399 0,'-1'-12'2704'0,"2"6"-2160"0,1 1-544 0,2-1 0 0,0 1 512 0,1-1-16 16,-1 1 0-16,0 1 0 15,1-1 704-15,-1 3 144 0,2-1 16 0,-1 0 16 16,-5 3-352-16,7 0-64 0,-7 0 0 0,9 3-16 0,-3 0-256 0,2 2-48 16,0 2-16-16,0 3 0 15,-2 2-464-15,2 3-160 0,0 4 0 0,1 2 144 0,-2 1-144 0,0 3 0 16,0 3 144-16,-1 4-144 0,-2 2 0 0,-2 5 128 15,-1 8-128-15,-1 1 0 0,-2 0 0 0,-2 3 0 16,-4 1 0-16,-2 5 128 0,-2 5-128 0,-3-1 0 16,-5 2 128-16,-1-2-128 0,-2 1 128 0,-3-3-128 0,-2-1 160 0,-5-2-160 31,-5-3-400-31,-6-2-176 0,-5-3-48 0,-3-6 0 16,-2-2-2352-16,-3-1-480 0,-2-1-80 0</inkml:trace>
  <inkml:trace contextRef="#ctx0" brushRef="#br0" timeOffset="35264.31">15230 2947 8287 0,'-15'-11'736'0,"8"7"-592"15,1-2-144-15,-4 1 0 0,1 0 2960 0,-2 2 560 16,-2 1 128-16,1 1 0 0,1 1-2176 0,1 2-448 16,0-1-96-16,1 3-16 0,0 3-16 0,1 3 0 15,-2 3 0-15,1 3 0 0,-1 3 64 0,0 4 0 16,-1 5 0-16,0 5 0 0,0 4-256 0,0 4-32 0,1 2-16 0,1 4 0 16,1 4-272-16,0 3-64 15,0 2-16-15,3 1 0 0,1 1-112 0,3-1 0 16,2 1-16-16,3-3 0 0,2-2-48 0,4-1-128 0,3-1 192 0,4-3-64 15,3-2 16-15,3-2 0 0,2-1 0 0,4-2 0 16,4-3 0-16,-1-3 0 0,3-6 0 0,0-2 0 31,2-4-1280-31,2-3-256 0,2-7-48 0,4-3-13536 0</inkml:trace>
  <inkml:trace contextRef="#ctx0" brushRef="#br0" timeOffset="35886.98">18407 2719 26719 0,'-2'-15'1184'0,"3"8"240"0,2-2-1136 0,1 0-288 15,3-2 0-15,1 0 0 0,-1 3 960 0,-2 0 128 16,1 0 16-16,-1 3 16 0,1-2-160 0,-1 3-48 15,1 1 0-15,0 0 0 0,1 2-496 0,-2 2-96 16,-5-1-32-16,5 7 0 0,-3 2-288 0,-1 2 0 16,-2 2 0-1,-1 1 0-15,-1 1 128 0,-2 0-128 0,1 2 0 0,-2 0 0 0,0 1 144 0,-2-1-144 16,-1 0 0-16,1-1 144 0,0-1-144 0,-1 0 0 31,1-3 0-31,3-2 128 0,0-2-128 0,2-3 128 0,3-5-128 0,0 0 128 0,3 5 128 0,4-2 0 16,1-1 16-16,1-1 0 0,2 0-48 0,3-1-16 15,1-1 0-15,3 0 0 0,0-1-208 0,-1 1 176 32,0-1-176-32,3-1 160 15,0 0-576-15,1 2-112 0,0 1-32 0,1 1-15680 0</inkml:trace>
  <inkml:trace contextRef="#ctx0" brushRef="#br0" timeOffset="36206.68">18841 3343 32303 0,'0'0'1424'0,"0"0"304"0,0 0-1376 0,0 0-352 15,0 0 0-15,0 0 0 0,4-4 768 0,3 0 64 16,0 1 32-16,4 1 0 0,4 0-16 0,1 0 0 0,3 0 0 0,2 0 0 16,1 0-496-16,2 0-96 15,1 1-32-15,2-1 0 0,-1 1-224 0,2 1 128 16,0 0-128-16,1 0 0 15,-1 1-384-15,0-1-192 0,-2 0-16 0,-2 2-10736 16,-2-1-2128-16</inkml:trace>
  <inkml:trace contextRef="#ctx0" brushRef="#br0" timeOffset="36438.01">19090 3134 29487 0,'-4'-3'2624'0,"-2"-2"-2112"16,1 1-512-16,-1 2 0 0,1 1 832 0,5 1 64 15,0 0 16-15,0 0 0 0,-6 3 16 0,2 2 0 16,0 2 0-16,0 3 0 16,3 3-480-16,1 4-80 0,0 0-32 0,1 5 0 0,-1 0-16 0,1 1 0 15,2 0 0-15,-1 2 0 0,2 0-160 0,0 1-32 16,-1 0-128-16,0-2 192 0,0-1-192 0,1 0 144 16,-1-1-144-16,0 0 128 15,1-1-1600-15,-2-2-336 0</inkml:trace>
  <inkml:trace contextRef="#ctx0" brushRef="#br0" timeOffset="39548.11">20177 3021 30287 0,'-1'-14'1344'0,"1"9"272"0,0-1-1296 0,0 1-320 0,0 1 0 0,0 4 0 15,0 0 1008-15,0 0 128 0,0 0 16 0,0 0 16 16,0 0-464-16,0 0-80 0,2 9-32 0,-2 4 0 15,-1 1-400-15,1 3-64 16,-1 3-128-16,1 1 176 0,-1 1-176 0,-1 1 0 0,1 3 0 0,0 0 128 16,-1 3-128-16,1-1 0 0,0-1 0 0,1-1 0 15,1-2 0-15,0 0 128 0,1-2-128 0,1-1 0 0,-1-1 0 0,0-3-192 16,0-3 0-16,3-2 16 16,0-1-1856-16,2-2-368 0,1-3-80 0</inkml:trace>
  <inkml:trace contextRef="#ctx0" brushRef="#br0" timeOffset="39847.28">20493 3047 23039 0,'0'0'2048'16,"-4"-1"-1648"-16,-2 0-400 0,-1 2 0 0,1 1 1904 0,-1 3 288 0,1 2 64 0,-3 3 16 16,0 2-1632-16,2 1-320 0,2 3-64 0,1 1 0 15,-1 1-80-15,2 2-16 0,1 2 0 0,1 0 0 16,-1 2-32-16,4-2-128 0,1-1 192 0,3-1-64 15,1 0-128-15,2-2 0 0,2-1 144 0,1-2-144 16,1-2 192-16,3-1-16 0,1-4-16 0,2-2 0 16,0-3 160-16,-1-3 16 0,1-2 16 0,-1-4 0 15,-2-1 208-15,-1-3 32 0,-1-4 16 0,-2-1 0 16,-2-3-32-16,-2-1 0 0,-1-3 0 0,-4-3 0 16,-2 1-96-16,-3 0-32 0,-2 2 0 0,-2 1 0 0,0 1-160 0,-2 2-32 15,-1 1-16-15,-2 3 0 0,-1 2-240 0,-1 2 0 16,-1 1 0-16,-1 4 0 15,1 0-480-15,1 3-96 0,1 2 0 0,1 2-16 16,0 3-2048-16,2 1-416 0,1 2-80 0</inkml:trace>
  <inkml:trace contextRef="#ctx0" brushRef="#br0" timeOffset="40146.07">20887 3076 27647 0,'0'0'2448'0,"0"0"-1952"16,0 0-496-16,0 0 0 0,0 0 1040 0,0 0 112 15,-1-4 32-15,1 4 0 0,0 0-288 0,0 0-48 0,-5 1-16 0,1 3 0 16,-1 0-512-16,1 3-128 16,1 0 0-16,-1 2-16 0,2 0-176 0,1 1 0 15,0 0 0-15,2 1 0 0,1 0 0 0,2 0 0 0,-1-1 0 0,1 0 0 16,2 0 128-16,2-1-128 16,0 0 0-16,2 0 128 0,1-1-128 0,1-1 160 15,0 1-160-15,2 0 160 0,-1 0-160 0,-1-1 0 0,-1 0 0 16,-1-1 0-16,-1 1 128 0,-3 0-128 0,0-1 0 0,-5 0 128 0,-1-6 0 0,-1 6 0 15,-4 1 0-15,0-2 0 0,-2 1 16 16,-2-2 0-16,-2 1 0 0,-1 0 0 0,-1 1-144 0,-1-2 0 16,-2 1 0-16,2-2 0 15,1 0-736-15,0-1-176 16,1-2-48-16,1-1-9504 0,1-2-1904 0</inkml:trace>
  <inkml:trace contextRef="#ctx0" brushRef="#br0" timeOffset="40257.33">20855 3220 23263 0,'8'-19'1024'0,"-5"10"224"0,1-1-992 0,2-1-256 16,0 0 0-16,2 0 0 0,1 1 1552 0,1 1 272 15,2-1 48-15,-1 1 16 0,3 1-976 0,3 0-192 16,1 3-32-16,3 2-16 0,1 0-512 0,0 2-160 16,0 0 0-16,2 1 0 0,2 0-192 0,-2 0-160 15,-2-1-32-15</inkml:trace>
  <inkml:trace contextRef="#ctx0" brushRef="#br0" timeOffset="40523.04">21341 2863 23039 0,'-3'-14'2048'0,"3"9"-1648"0,0-3-400 0,1 1 0 0,0 1 2160 0,1 0 336 0,1 1 80 0,1 0 16 16,-4 5-1280-16,5-3-256 0,1 1-48 0,0 2-16 16,2 1-304-16,0 3-64 0,1 4-16 0,-2 1 0 15,2 3-352-15,0 2-64 0,0 2 0 0,-1 3-16 16,0 3-176-16,-1 4 0 0,-3 1 144 0,-2 4-144 15,-2 2 128-15,-2 3-128 0,-3 2 160 0,-4 2-160 16,-3 3 160-16,-4 0-160 0,0-2 160 0,-2-2-160 0,0 1 0 0,-2-3 0 16,0-1 0-16,-3-2 0 15,0-1-272-15,-3-4-160 0,-2-1-16 0,-4-3-16 16,-4-2-1872-16,-2-3-368 0,-1-1-80 0</inkml:trace>
  <inkml:trace contextRef="#ctx0" brushRef="#br0" timeOffset="40821.55">20011 2811 30399 0,'-2'-5'2704'0,"-1"1"-2160"0,-2-1-544 0,2 3 0 15,-4 1 288-15,2 2-48 0,-2 2-16 0,-1 5 0 16,1 3-96-16,-3 3 0 0,-1 4-128 0,0 5 192 16,0 5-192-16,0 2 176 0,1 3-176 0,1 4 160 15,1 2 64-15,2 4 16 0,0 3 0 0,3 2 0 16,2-2-240-16,2 0 128 16,3-1-128-16,3-2 0 0,2-2 160 0,3-3-160 0,2-1 160 0,5-3-160 15,2-3 176-15,3-3-176 0,4-1 192 0,6-4-192 16,5-4-1680-16,4-3-448 0</inkml:trace>
  <inkml:trace contextRef="#ctx0" brushRef="#br0" timeOffset="41246.17">21793 2606 26719 0,'2'-9'2368'0,"2"0"-1888"0,0 2-480 16,2-1 0-16,-1 1 1616 0,2 2 240 0,-1 0 32 15,2 2 16-15,-1 0-1152 0,0 2-240 0,-1 1-32 0,0 1-16 16,-6-1 48-16,5 5 0 0,-2 2 0 0,-1 1 0 15,-2 0-304-15,-2 2-48 0,-3 1-16 0,-2 0 0 16,-1 3-144-16,-4-1 0 16,0 0 144-16,0 0-144 0,-3 0 128 0,1-1-128 0,2-1 128 0,1-1-128 0,4-3 336 0,0-2 0 15,1 0 0-15,1-2 0 0,1 0 160 0,4-3 16 16,0 0 16-16,0 0 0 0,0 0-160 0,4 4-48 31,4-1 0-31,4-1 0 0,2-1-64 0,3 0 0 0,1-1-16 0,4 0 0 0,2-1-240 0,2 0 176 16,1 1-176-16,1 0 160 0,-2 0-160 0,1 1 0 15,0 2 0-15,-2 0 0 16,-2 0-1648-16,-1 3-256 0,-2-1-48 0,-2 2-15328 16</inkml:trace>
  <inkml:trace contextRef="#ctx0" brushRef="#br0" timeOffset="42083.3">14403 2637 13823 0,'1'-5'1216'0,"3"-1"-960"15,-1-2-256-15,1 0 0 16,1 2 1376-16,-1-2 224 0,1 0 64 0,-1 2 0 16,-1 0 48-16,1 1 16 0,-1-1 0 0,-3 6 0 15,0 0-672-15,0 0-128 0,0 0-32 0,5 5 0 16,0 0-528-16,-3 5-112 0,-1 3-32 0,-1 6 0 15,-1 4-32-15,-1 6 0 0,-2 4 0 0,0 4 0 16,0 5 224-16,-2 5 32 0,0 6 16 0,-2 5 0 0,0 6-112 0,3 5-32 16,-3 7 0-16,1 2 0 0,2 4-320 0,0 0 0 15,2 2 0-15,2-2 0 0,1 1 0 0,2-4 0 16,4-2 0-16,-1-3 0 0,1-3 128 0,0-3-128 16,3-3 128-16,0-5-128 0,1-5 128 0,0-4-128 15,1-3 128-15,-2-4-128 0,-2-5 176 0,0-3-48 16,-2-6 0-16,0-2 0 0,-3-3 32 0,0-4 0 15,-2-4 0-15,0-3 0 16,0-2 96-16,-1-2 0 0,-3-2 16 0,-2-2 0 0,-2-1 304 0,0-3 48 16,-3-2 16-16,-1-1 0 0,-2-3 64 0,0 1 0 15,-4-4 16-15,0-1 0 16,-4-2-272-16,-1 0-64 0,-3-1-16 0,1-1 0 0,-2 0-144 0,1-2-32 0,3 1 0 0,2 0 0 16,3-1-192-16,1 1 0 0,3-1 0 0,2 2 0 31,2-1-272-31,4 1-160 0,3-1-16 0,4-2-12032 0,3-2-2384 0</inkml:trace>
  <inkml:trace contextRef="#ctx0" brushRef="#br0" timeOffset="43148.18">14466 2514 13823 0,'0'0'1216'0,"0"0"-960"0,-4-3-256 0,-1 0 0 0,2 1 960 0,3 2 128 16,0 0 48-16,0 0 0 0,0 0 32 0,0 0 16 15,0 0 0-15,0 0 0 0,0 0-256 0,0 0-48 16,0 0-16-16,0 0 0 0,0 0-304 0,0 0-64 15,9 2-16-15,-1 0 0 0,0 2-160 0,2-2-16 16,2 0-16-16,2-1 0 0,3 0 80 0,4 0 16 16,3 0 0-16,5 0 0 0,5-1 144 0,2-2 48 15,5-1 0-15,4-3 0 0,1 0-112 0,4-1-16 0,1 1 0 0,5 0 0 16,5 1-192-16,2-1-32 16,-1 0-16-16,2 0 0 0,1 1-208 0,2-1 0 15,5 2 128-15,0-1-128 0,1 2 0 0,-2-1 0 16,-1-1 0-16,1 1 0 0,3 0 128 0,-1 1-128 15,1 0 0-15,-1-2 0 0,-4 0 0 0,0-1 0 0,1 2 0 0,0-1 0 16,3-1 128-16,-1 1-128 16,-1-2 0-16,0 0 0 0,1 1 128 0,1-1-128 0,2 1 0 0,-2-1 144 15,-3-1 48-15,-2 2 16 0,-1 0 0 16,1 1 0-16,-1 0-32 0,-1 2-16 0,-3-1 0 0,-2-1 0 16,-4 0 96-16,-1 0 32 0,-1 2 0 0,1 0 0 15,3-2 32-15,-2 3 16 0,-1-1 0 0,-1 1 0 16,-1-1-32-16,0 1-16 0,2 1 0 0,1 1 0 15,2-1-288-15,1 1 0 0,0 0 0 0,1 0 0 16,-2 0 0-16,1 0 0 0,0 1 0 0,2 0 0 0,-1 0 128 0,0-1-128 16,-3-1 0-16,0-1 0 0,-1 1 128 0,-4 0-128 15,0 0 0-15,1 1 0 0,1 0 144 0,1-1-16 16,-2-1-128-16,-2 1 192 0,-2 0-16 0,2 0-16 16,0 0 0-16,1 0 0 0,2 0-160 0,1 0 0 15,1 0 144-15,0-2-144 0,-1 0 0 0,0 2 0 16,2 0 0-16,-1 1 128 0,2 1-128 0,-1 0 0 15,0 0 0-15,-6-1 0 0,-2-1 0 0,-2 0 0 16,1 0 0-16,-3 0 0 0,0 1 128 0,3 0-128 0,-2 0 160 0,1 0-160 16,0-1 176-16,-1 0-176 15,-4 0 192-15,-1-1-192 0,-1 2 192 0,1-1-192 16,-3 1 192-16,-1 0-192 0,2 1 144 0,-4-1-144 16,-2 0 0-16,-1 0 144 0,0 0-144 0,-4 0 160 15,-4 0-160-15,-1-1 160 0,-3 0-32 0,-2 0-128 0,-1-1 192 0,-4 0-64 16,-3-2 0-16,-1 2-128 0,0 0 192 0,-3 0-64 15,0 0 16-15,1 1 0 0,-3-1 0 0,0 1 0 16,1-1-144-16,-3 1 0 0,2 0 0 0,-5 1 128 16,5-1-128-16,-5 1 0 0,0 0 0 0,0 0 0 15,5 0-128-15,-5 0-128 0,0 0 0 0,0 0-18816 16</inkml:trace>
  <inkml:trace contextRef="#ctx0" brushRef="#br0" timeOffset="45083.11">22562 3545 18431 0,'0'0'400'0,"0"0"96"0</inkml:trace>
  <inkml:trace contextRef="#ctx0" brushRef="#br0" timeOffset="45616.68">22526 3365 26719 0,'-7'-8'1184'0,"7"8"240"0,0 0-1136 0,1-4-288 16,0-2 0-16,-1 6 0 0,6-4 1536 0,0 0 256 16,2 0 64-16,1 1 0 0,2 0-896 0,2-1-160 15,3 1-32-15,1 1-16 16,3 0-416-16,1 1-80 0,0-1 0 0,2 1-16 0,0 1-240 0,0-1 0 15,0 1 128-15,0 1-128 0,-1 0-144 0,-1 1-80 16,-2-1-16-16,-3 0 0 16,-1 1-2240-16,-4 1-448 0,-4 2-80 0</inkml:trace>
  <inkml:trace contextRef="#ctx0" brushRef="#br0" timeOffset="45774.08">22612 3555 24879 0,'0'0'2208'0,"0"0"-1760"16,0 0-448-16,0 0 0 0,0 0 1584 0,0 0 224 15,0 0 48-15,0 0 16 0,0 0-752 0,0 0-160 16,0 0-16-16,0 0-16 0,6 0-304 0,5 0-64 0,3 1-16 0,2-1 0 16,-1-2-384-16,3 1-160 0,2 0 128 0,2 0-128 15,1 0-192-15,1 0-112 0,3 0-16 0,0-2-16 16,1 1-2528-16,1-1-496 0</inkml:trace>
  <inkml:trace contextRef="#ctx0" brushRef="#br0" timeOffset="46104.66">23309 2983 33055 0,'-2'-11'1472'0,"2"11"288"0,-1-5-1408 0,0 0-352 16,1 5 0-16,0 0 0 0,0 0 944 0,0 0 112 16,0 0 32-16,0 0 0 0,0 0-96 0,0 0-16 15,0 0 0-15,-5 7 0 0,2 1-480 0,0 3-112 0,-1 3 0 0,1 4-16 16,-1 0-176-16,0 3-16 0,0 2-16 0,2 1 0 16,-3 1-160-16,4 1 160 0,-2 2-160 0,2-1 160 15,1 2-160-15,0-3 0 0,1-2 0 0,0 0 128 16,1 1-128-16,-1-1 0 0,1-1 0 0,3-1 128 15,-1-2-560 1,1-2-112-16,0 1-32 0,1-1 0 16,-2-3-3040-16,2-2-608 0</inkml:trace>
  <inkml:trace contextRef="#ctx0" brushRef="#br0" timeOffset="46591.4">23526 3083 32255 0,'0'-6'2864'0,"1"-2"-2288"16,1 0-576-16,1 1 0 0,1-1 512 0,1 0-16 16,2 1 0-16,0 0 0 0,2 1 320 0,1 3 64 0,1-1 16 0,1 2 0 15,1-1-224-15,2 3-32 16,0 0-16-16,0 3 0 0,0-1-272 0,-2 2-48 0,-1 2-16 0,-2 0 0 15,-2 1-64-15,-2 1-16 0,-1 1 0 0,-4 2 0 16,-2 2-48-16,-2-1-16 16,-2 0 0-16,-2 2 0 0,-1 0-144 0,-5 2 128 15,1-1-128-15,0 1 128 0,-1-3-128 0,1 0 192 0,2-1-192 16,0-1 192-16,0-2-192 0,4-1 0 0,-1-2 0 0,3 0 128 16,-1-2-128-16,5-4 0 0,0 0 144 0,2 7-144 15,-2-7 0-15,6 5 128 0,-1 0-128 0,3 0 0 16,1 1 0-16,2-1 0 0,0-1 0 0,2 2 0 15,1-1 0-15,1 1 0 0,0-1 0 0,-1 2 0 16,-1 0 0-16,-2 0 0 0,-2 0 0 0,0 0 0 16,-2 0 0-16,-3 1 0 0,-2-1 0 0,-2 0 0 0,-1 1 0 0,-1-1 0 15,-2-2 0-15,-2 1 0 0,-1-2 192 0,-3-1-48 16,-1 1 0-16,0-2 0 0,-1-1-16 0,-2-1 0 16,1 0 0-1,0 0 0-15,0-1-128 0,1 0 0 0,0 0 144 0,-1-2-144 0,1 0-160 0,1 0-96 16,1-1-32-16,2 2 0 15,-1 0-1824-15,2-1-352 0,2-2-80 0,0 1-13968 0</inkml:trace>
  <inkml:trace contextRef="#ctx0" brushRef="#br0" timeOffset="47032.9">23918 3082 34095 0,'1'-6'3024'0,"2"-1"-2416"16,0 0-480-16,1 2-128 0,2-1 256 0,2 1 16 0,0-1 16 0,2 3 0 0,1 0 368 0,0 1 80 15,1-1 16-15,2 2 0 0,-1 2-144 0,-1 2-32 16,0 0 0-16,-1 1 0 16,-1 1-320-16,-1 0-80 15,-3 2-16-15,-1 1 0 0,-3-1-160 0,-2 2 128 0,-1 1-128 0,-3 0 128 0,-1 1-128 0,-2 0 192 31,-1 0-192-31,-1 0 192 0,-1-1-192 0,1 0 0 16,1-3 0-16,1 0 128 0,0 0-128 0,2-1 0 0,0 1 0 0,3-2 128 0,2-5-128 0,-1 7 0 16,1-7 0-16,1 6 0 0,1 0 128 0,1-1-128 0,-3-5 128 0,7 6-128 15,0 1 0-15,3-1 128 16,-4 0-128-16,3 0 0 0,1 1 0 0,1 2 0 16,-2 1 0-16,1-1 0 0,-2 1 0 0,0 0 0 15,-1 0 0-15,-2 0 0 0,-2-1 0 0,-1 0 0 16,-2-2 0-16,-3 1 0 0,0-1 208 0,-2-2-32 15,-3 1-16-15,-1-2 0 0,-2-1 128 0,-2 0 32 16,-3-1 0-16,1-1 0 0,0-1-144 0,-1 0-32 16,1 1 0-16,1-1 0 15,-1-1-144-15,2 0 0 0,0-1 0 0,1 0 0 32,1 0-320-32,2 0-160 0,0 0-32 0,3 0-12224 0,1-1-2432 0</inkml:trace>
  <inkml:trace contextRef="#ctx0" brushRef="#br0" timeOffset="48434.15">24188 3234 34095 0,'0'0'3024'0,"0"0"-2416"0,0 0-480 0,0 0-128 15,0 0 0-15,0 0 192 0,0 0-64 0,0 0 0 0,0 0 576 16,0 0 128-16,0 0 32 0,0 7 0 16,0-2-480-16,0 1-112 0,0-1-16 0,0 1 0 15,0 0-256-15,0 0 0 16,-1-1 0-16,1-5 0 0,0 6 0 0,0-6 0 0,-1 6-160 0,1-6 160 16,0 0-1872-16,0 0-256 0,0 0-48 0,0 0-12608 15</inkml:trace>
  <inkml:trace contextRef="#ctx0" brushRef="#br0" timeOffset="48811.36">24485 3065 28095 0,'0'0'1248'0,"0"0"256"0,-5-4-1200 0,5 4-304 15,-5-2 0-15,5 2 0 0,-4 2 304 0,-2 1 0 16,1-1 0-16,-1 1 0 0,2 1 160 0,-1 1 48 16,2 0 0-16,1 1 0 0,0-1-192 0,0 2-48 15,2 0 0-15,2-1 0 0,-1 1 80 0,1-1 16 16,1 0 0-16,2-1 0 0,0 1 128 0,3-1 16 16,2 1 16-16,1-1 0 0,1 0-112 0,-1-1-32 0,2-2 0 0,1 3 0 15,1-1-48-15,-1 2-16 16,-1-1 0-16,1 2 0 0,0-1 32 0,-2 2 0 0,-1 0 0 15,-1-1 0-15,-2 2-128 0,0 0-32 0,-2 0 0 0,-2 1 0 16,-1 0 0-16,-1 0 0 0,0-2 0 0,-2 2 0 16,-3-2 0-16,0 0-16 0,0-1 0 0,-4 1 0 15,1-1-176-15,-1-2 192 0,-1 1-192 0,-1-1 192 0,2 0-192 0,-2-2 0 16,-1 0 0-16,0 0 0 16,-1 0-640-16,1-2-96 0,0-2-32 0,0 0 0 15,2-1-2560-15,-1-1-512 0,-7-11-96 0,7 2-32 0</inkml:trace>
  <inkml:trace contextRef="#ctx0" brushRef="#br0" timeOffset="48921.02">24534 3098 8287 0,'4'-16'368'0,"-2"10"80"0,1-2-448 0,2 0 0 15,-1 1 0-15,3 1 0 16,1-1 4352-16,2 2 768 0,1 1 176 0,2-1 16 0,3 2-4176 0,0 1-848 16,1-1-160-16,-1 2-128 0,2 1 0 0,0 0-176 15,-2 3 16-15</inkml:trace>
  <inkml:trace contextRef="#ctx0" brushRef="#br0" timeOffset="49931.14">24230 3242 3679 0,'0'0'320'0,"0"0"-320"16,0 0 0-16,0 0 0 0,0 0 2016 0,0 0 336 15,-6-1 64-15,6 1 16 0,0 0-1120 0,0 0-224 16,-4-1-32-16,4 1-16 0,0 0-16 0,0 0-16 15,0 0 0-15,-4-3 0 0,4 3 16 0,-4-2 16 16,4 2 0-16,0 0 0 0,-3-3-208 0,-1 0-64 0,0-1 0 0,4 4 0 16,-4-2-288-16,-1 0-64 15,5 2-16-15,-4-1 0 0,4 1-272 0,0 0-128 0,-6-1 128 0,6 1-128 16,0 0 0-16,0 0 0 0,0 0 0 0,0 0 0 31,0 0-448-31,0 0-80 0,0 0-16 0</inkml:trace>
  <inkml:trace contextRef="#ctx0" brushRef="#br0" timeOffset="51851.46">24269 3728 29487 0,'-3'-8'2624'0,"1"-1"-2112"15,1 1-512-15,-2-2 0 0,2 2 752 0,0 1 32 0,0 2 16 0,0 1 0 16,1 4 304-16,0 0 64 16,0 0 16-16,0 0 0 0,-2 5-576 0,1 6-112 15,-3 3-32-15,1 4 0 0,0 2-80 0,0 2 0 16,-2 3-16-16,2 1 0 0,-2 2-176 0,1 1-48 15,1-1 0-15,-1 1 0 0,1-1-144 0,0 0 0 16,1-3 144-16,-1-1-144 0,1-1 128 0,1-2-128 16,0-2 128-16,0-4-128 0,0-1 160 0,1-4-32 0,0-3-128 0,0-7 192 15,0 0 144-15,0 0 32 16,0 0 0-16,3-5 0 0,0-5-96 0,3-3-16 16,1-4 0-16,1-3 0 0,1-3-256 0,1-2 160 0,1-5-160 0,1-3 128 0,0-2-128 0,1 2-144 15,-2 2 144-15,-1 4-208 0,-1 3 208 16,-2 4 0-16,-2 3 0 0,0 5 0 0,-2 2 192 0,-1 5 96 15,-2 5 16-15,0 0 0 0,0 0-80 0,0 6-16 16,-1 3 0-16,0 3 0 0,0 3-208 16,-1 1 0-16,-1 3 0 0,2 3 0 15,-2 0 0-15,1 0 0 0,1 1 0 0,1-1 0 16,1 0 0-16,1-1 0 0,0-1 0 0,0-3 0 16,1-1 0-16,0-3 0 0,2-2 0 0,1-2 0 0,1-3 0 0,-7-6 0 15,6 3 0-15,2-3 0 0,0-2 0 16,0-3 0-16,0-3 0 0,2-3 0 0,1-3-144 0,1-5 144 15,0-3 0-15,2-2-144 0,-1-1 144 0,0-1-128 16,-1 1 128-16,0 2-128 0,-1 3 128 0,-1 2 0 16,-1 4 0-16,-2 2 0 0,-2 4 368 0,0 3 0 15,-1 2 0-15,-4 3 0 0,0 0-96 0,0 0-16 16,3 7 0-16,-1 4 0 0,0 2-256 0,-1 3 128 16,-1 1-128-16,0 2 0 0,0 0 128 0,0 1-128 15,1 2 0-15,-1-1 0 0,0-1 0 0,2 1 0 0,-2-1 0 0,2 0 0 16,1-1-144-16,3-2-96 15,-1 0-16-15,2-2 0 16,-1-2-1328-16,2-2-272 0,1-2-48 0,2-2-16 16,1-4-1680-16,1-3-352 0</inkml:trace>
  <inkml:trace contextRef="#ctx0" brushRef="#br0" timeOffset="52292.18">24830 3736 31327 0,'-5'0'2784'0,"-2"-1"-2224"0,1 1-560 0,-2 1 0 0,0 1 816 0,0 2 48 15,1 3 16-15,-1 3 0 0,1 2-384 0,0 3-80 16,0 3-16-16,1 3 0 0,-2 2 64 0,1 3 16 16,3 0 0-16,-2 0 0 0,3 1-176 0,1 0-48 15,0-2 0-15,1 0 0 0,1 1-128 0,1-2-128 16,-1-2 144-16,1-1-144 0,1-4 144 0,0-1-144 16,0-3 128-16,1-3-128 15,-3-2 176-15,0-8-48 16,0 0-128-16,0 0 192 0,0 0-32 0,1-7-16 0,-2-3 0 0,-1-4 0 0,1-4-144 0,1-3 0 0,0-3 0 0,1-1 0 15,2-5-240-15,-1-3 80 16,-2-2 16-16,2-2 0 0,1-2 144 0,2 1 0 16,-1-1 0-16,1 1 0 0,-1 0 0 0,0 3 0 15,2 5 144-15,0 4-144 0,1 2 304 0,1 4-48 0,1 3-16 0,0 3 0 16,1 2-240-16,1 2 144 16,0 3-144-16,1 3 128 0,2 1-128 0,-1 2 0 15,0 1 0-15,0 3 0 0,0 2 0 0,1 3 160 0,-4 1-32 0,-2 1-128 16,0 1 128-16,-2 1-128 0,-2 1 0 0,-3 3 0 0,0 1 128 0,-3 1-128 15,-5-3 144-15,-3 2-144 16,-1 0 208-16,-2 1-48 0,-2-2-16 0,-2 2 0 16,0 0-144-16,0-2 0 15,-1-1 0-15,0 0 128 0,1-1-432 0,3-1-80 16,1 0-32-16,2 0 0 0,1-2-1264 0,3-2-256 16,3 1-48-16,2-2-8832 15,2 0-1776-15</inkml:trace>
  <inkml:trace contextRef="#ctx0" brushRef="#br0" timeOffset="52621.36">25050 3956 26655 0,'0'0'1184'0,"4"-6"240"0,-1 1-1136 0,0-1-288 15,-2 1 0-15,0-1 0 0,0 1 1472 0,-1 5 256 16,-2-6 32-16,2 6 16 0,0 0-416 0,-6-1-80 16,-2 2 0-16,0 2-16 0,-1 2-688 0,0 1-128 15,-1 3-16-15,0 2-16 0,0 1-240 0,1 2-48 16,0 0-128-16,2 1 192 0,-2 1-192 0,1-1 0 15,1 0 128-15,2 1-128 0,-1-1 0 0,3 0 0 16,2-2 0-16,2-2 0 0,0-1 0 0,3-3 0 0,-1-1 0 0,1-3 0 16,-4-3 128-16,9 0 0 15,1-2-128-15,2-2 192 0,2-4-64 0,2-3 0 0,-1-1-128 0,1-1 192 16,0-1-64-16,-1 2 0 16,-2 2-128-16,0 3 192 0,-1 1-48 0,-2 2-16 0,-4 3 0 0,1 0 0 15,-7 1 96-15,4 4 16 0,0 1 0 0,-1 3 0 16,0 1-48-16,1 2-16 0,-1 3 0 0,1-1 0 15,2 1-176-15,0-2 0 16,2 0 0-16,1-1 0 0,0-2-128 0,3-2-64 0,1-1-16 0,2-3-12352 16,3-3-2480-16</inkml:trace>
  <inkml:trace contextRef="#ctx0" brushRef="#br0" timeOffset="84739.99">3296 1854 7359 0,'0'0'656'0,"0"0"-528"0,0 0-128 0,0 0 0 0,0 0 688 0,0 0 96 16,6-4 32-16,1 0 0 0,0-1 16 0,3 2 0 16,2-1 0-16,1-1 0 15,2 1-112-15,0 0-16 0,3-2 0 0,2 1 0 16,2-2-240-16,-3 3-48 0,4 0-16 0,2 1 0 16,1 0-192-16,2-1-32 0,1 1-16 0,1 1 0 15,-1 0-160-15,7-1 192 0,-2 0-192 0,-2 1 192 16,-2 1-192-16,-4 0 0 0,-3 0 0 0,-2 0 128 0,-5-1-128 0,-1 2 0 15,-4 0 0-15,-1 2 0 0,-3-1-256 0,-7-1-64 16,0 0-32-16,0 0 0 16,0 0-736-16,0 0-160 0,-5 5-32 0</inkml:trace>
  <inkml:trace contextRef="#ctx0" brushRef="#br0" timeOffset="85023.27">3349 1951 7359 0,'-18'5'320'0,"9"-2"80"0,-1-1-400 0,0 1 0 0,0-1 0 0,2-1 0 15,3-1 2384-15,5 0 400 16,0 0 80-16,0 0 16 0,0 0-1552 0,0 0-304 0,5-2-64 0,5-1-16 16,3 1-384-16,3-1-80 0,3-1-16 0,4-2 0 15,4 1-64-15,2-2-16 16,2 0 0-16,2 0 0 0,2-2-80 0,2-1-32 0,1-1 0 0,1 0 0 16,3 0 16-16,1 0 0 15,1 0 0-15,-2 1 0 0,-3 0-112 0,-1 0-32 0,-2 0 0 0,-3 2 0 16,-3-2-144-16,-4 2 192 0,-3 2-192 0,-4 2 192 15,-4 0-64-15,-3 0-128 0,-3 1 192 0,-2 1-64 16,-7 2 0-16,0 0-128 0,0 0 192 0,0 0-64 16,0 0 80-16,0 0 16 0,-6 0 0 0,-1 2 0 15,-2 1-816-15,0 2-176 0,0-1-16 0,-3 3-11168 0</inkml:trace>
  <inkml:trace contextRef="#ctx0" brushRef="#br0" timeOffset="85902.4">2003 4497 4607 0,'0'0'192'0,"0"0"64"0,0 0-256 0,0 0 0 0,-2-5 0 0,2 5 0 15,0 0 2000-15,0 0 368 0,0 0 64 16,0-4 0-16,0 4-1152 0,4-5-256 16,-1 0-32-16,3 1-16 0,2-1-272 0,1 1-48 15,5 0-16-15,0-1 0 0,1-1-80 0,3-1-32 16,2 0 0-16,2 1 0 0,1-1-128 0,2 1-16 15,0-1-16-15,2 1 0 0,-1 2-176 0,2 1-48 16,-1-1 0-16,0 2 0 16,-3 1-144-16,-1 0 0 0,-1 0 0 0,-2 1 0 15,-4 1 0-15,0 0 0 0,-4-1 0 0,-2 2 0 16,-4 3-512-16,0-1-176 0,-5 3-32 0,-4-1-8784 0</inkml:trace>
  <inkml:trace contextRef="#ctx0" brushRef="#br0" timeOffset="86106.47">2049 4611 11055 0,'-21'0'976'0,"11"0"-784"15,-1 0-192-15,0 1 0 16,0 0 1888-16,1 1 336 0,2-1 64 0,1 0 16 16,1 1-1008-16,6-2-192 0,0 0-32 0,0 0-16 0,0 0-608 0,5 7-128 15,3-2-32-15,0-1 0 0,3 0-16 0,5-1 0 16,2 0 0-16,3 0 0 0,1-2 16 0,4 0 0 16,3-2 0-16,2 0 0 0,-1-1 48 0,1 1 16 15,-1-2 0-15,2 0 0 0,1-1-192 0,-1 1-32 16,-2 0-128-16,-1-2 192 0,-1 2-192 0,-1-1 144 15,-4-1-144-15,-1 1 128 16,-4 1-448-16,-1-1-80 0,-6 2-32 0,0 1-11632 0</inkml:trace>
  <inkml:trace contextRef="#ctx0" brushRef="#br0" timeOffset="92281.35">2975 6125 20495 0,'0'0'896'0,"0"0"208"0,0 0-880 0,0 0-224 16,0 0 0-16,2-6 0 0,-2 6 256 0,4-5 16 15,0-1 0-15,3 2 0 0,-1 1 512 0,4-1 112 0,2 0 0 0,4 1 16 16,1-1-208-16,3 1-64 15,2 0 0-15,2-2 0 0,2 2-192 0,0 0-32 0,2 1-16 0,0-1 0 16,2 0-64-16,-2 0-16 0,1-1 0 0,-1 0 0 16,-2 0-32-16,-2 0-16 0,-3 2 0 0,-2 0 0 15,-4 0-32-15,-2 0-16 0,-3-1 0 0,-2 2 0 0,-3-1 32 16,-5 2 0-16,0 0 0 0,0 0 0 0,0 0 80 16,-5 0 32-16,-3 0 0 0,-3 1 0 0,-3 1-192 0,-5 1-48 15,-3 0 0-15,-4 1 0 0,-5 1-128 0,-2 0 160 16,-1 2-160-16,-1 2 160 0,-2 0 48 15,1 2 16-15,1 0 0 0,1 2 0 0,2 0-224 16,1 0 176-16,1 0-176 0,3 0 160 0,2 1-160 0,3-1 0 16,3-1 144-16,5 0-144 15,3 0 0-15,3-1 0 0,4-2 0 0,1 1 0 0,3 0 0 0,4-2 0 16,1 1 0-16,4 0 0 0,2-1 0 0,2-1 0 16,3 0 0-16,0-1 0 0,1-1 0 0,0-1 0 15,1-1 160-15,0-2-160 0,1-1 192 0,-1-1-64 16,-3-2-128-16,-2 0 192 0,-1-1 32 0,-4-2 0 15,0-1 0-15,-3-1 0 0,-1 1 192 0,-2 1 32 16,-2-2 16-16,-2 1 0 0,-2 2-16 0,-2 0-16 0,-3 1 0 16,-2 2 0-16,-2 1-432 0,-2 2 128 15,0 2-128-15,0 3 0 0,-1-1-176 0,1 3-112 16,-1 2-32-16,2 2 0 16,1 1-2064-16,3 1-432 0,2 1-64 0</inkml:trace>
  <inkml:trace contextRef="#ctx0" brushRef="#br0" timeOffset="92751.95">3393 6393 33119 0,'0'0'1472'0,"0"0"288"0,0 0-1408 0,0 0-352 16,0 0 0-16,0 0 0 0,0 0 272 0,0 0-16 15,0 8 0-15,0 1 0 0,-1 1 112 0,1 3 16 0,0 2 0 0,0 4 0 0,1 2-208 0,-1 2-48 16,-1 2 0-16,1 2 0 0,0 0-128 0,0 2 192 15,0-1-192-15,0 1 192 0,1-2-192 0,0 0 0 16,2-2 0-16,-1-1 128 0,-1-1-128 0,1-2 0 16,-1-2 0-16,0-2 128 0,0-4-128 0,-1 0 192 15,-1-4-192-15,0-2 192 0,0-1 0 0,1-6 0 16,0 0 0-16,0 0 0 0,-5 0 64 0,0-2 0 16,-1-4 16-16,0-3 0 0,1-3-32 0,-2-3-16 15,3-4 0-15,-1-4 0 0,0-1-48 0,0-2-16 16,3-2 0-16,0-1 0 0,1 0 144 0,1 1 16 15,1 1 16-15,1 0 0 16,1 3 32-16,3 1 0 16,2 3 0-16,0 3 0 0,3 1-240 0,1 3-128 15,2 3 160-15,0 1-160 0,0 2 0 0,2 0 0 0,0 2 0 0,1 1 0 16,0 2 0-16,0 2 0 0,-3 1 0 0,-1 1 0 16,-2 2 0-16,-1 0 0 0,-1 2 0 0,-1 1 0 15,-3 2 0-15,-2 1 0 0,-1 0 0 0,-4 2 0 16,-3 1 0-16,-2 0 0 0,-1-1 0 0,-3 2 144 15,-3-1-144-15,0 0 0 0,-1 0 0 0,-1 0 0 0,1 0-208 0,1-2-32 16,-1-2 0-16,2 0 0 16,0-2-496-16,2-2-96 0,3-1-32 0,3-2 0 15,5-2-2096-15,0 0-432 0</inkml:trace>
  <inkml:trace contextRef="#ctx0" brushRef="#br0" timeOffset="92952.17">3668 6444 24879 0,'0'0'2208'0,"0"0"-1760"15,0 0-448-15,0 0 0 0,7 0 1744 0,-7 0 272 16,5 0 48-16,-5 0 16 0,6 3-544 0,-1 3-96 16,-1 0-32-16,-1 3 0 0,-1 3-640 0,0 2-128 15,-1 3-16-15,1 1-16 0,0 0-304 0,-1 2-64 16,-1 1-16-16,0 0 0 0,-1 0-96 0,1 0 0 16,0-2-128-16,1 1 192 0,0-2-192 0,0-1 0 15,-1 1 128-15,2-3-128 0,0-2 0 0,2-4-128 16,0 1 128-16,-1-3-208 15,3-2-1760-15,1-1-336 0,-1-4-80 0</inkml:trace>
  <inkml:trace contextRef="#ctx0" brushRef="#br0" timeOffset="93297.12">4271 6201 36047 0,'0'0'1600'0,"0"0"320"0,0 0-1536 0,3-5-384 0,1 0 0 0,0 0 0 0,2 1 384 0,0 1 0 15,2-1 0-15,1 2 0 0,3 1 32 0,1 0 0 16,0 0 0-16,0 0 0 0,1 1-160 0,0 0-16 31,0 0-16-31,0 1 0 16,1 0-1760-16,-1 0-368 0,-2 1-64 0,-1 2-13712 0</inkml:trace>
  <inkml:trace contextRef="#ctx0" brushRef="#br0" timeOffset="93453.64">4293 6403 35999 0,'0'0'784'0,"0"0"176"0,0 0 16 0,0 0 48 0,0 0-832 0,0 0-192 16,6-3 0-16,0 0 0 0,2-1 656 0,2 1 96 0,1-1 16 0,2 0 0 15,3 1-384-15,1 0-80 16,1-2-16-16,0 2 0 0,2 0-288 0,1-2 0 16,0 1 0-16,1-2-11776 15,0 1-2352-15</inkml:trace>
  <inkml:trace contextRef="#ctx0" brushRef="#br0" timeOffset="94430.53">6376 5888 29199 0,'0'0'1280'0,"0"0"288"0,0 0-1248 0,0 0-320 0,7-4 0 0,2 1 0 15,1-1 272-15,3 1 0 0,3 0 0 0,4-1 0 16,1 1 304-16,2 0 48 0,3 0 16 0,0-1 0 16,0 0-256-16,2-1-32 0,-3 1-16 15,-1-1 0-15,1-2-192 0,-2 0-144 0,-6 2 192 0,2-1-192 16,-5 0 160-16,-2 0-160 0,-2 1 128 0,-2-1-128 16,-4 1 192-16,-1 0-32 15,-3 5-16-15,-4-5 0 0,0-1-144 0,-5 3 192 0,-3 2-192 0,-3 1 192 16,-4 1-192-16,-4 2 0 0,-4 3 0 0,-3 0 0 15,-6 2 0-15,-1 2-144 0,-4 2 144 16,3 2-160-16,0 3 160 0,3 1 0 0,2 0 0 0,2 2 0 0,4 0 0 0,2 0 0 16,3-3 0-16,3 1 0 0,3-1 0 0,4 0 0 15,4-2 0-15,2 1 128 0,2-1-128 0,3-1 0 16,2 0 0-16,4-1-128 0,1-2 128 0,2-1 0 16,5-1 0-16,1-3 0 0,1 0 0 0,3-2 0 15,1-2 0-15,0-1 128 0,0-2-128 0,-1-1 176 16,-2-1-176-16,-2-2 192 0,-1-1 48 0,-5-1 16 15,-2-1 0-15,-3 0 0 0,-1-1 224 0,-3 0 48 16,-3 0 16-16,-4 0 0 0,-2 1-192 0,-2 0-32 16,-2 2-16-16,-2 2 0 0,0 1-304 0,-1 2 0 0,1 2 0 0,1 2 0 15,0 3-272-15,2 0 32 16,2 2 16-16,2 2 0 16,2 2-1952-16,1 1-400 0,5 0-80 0,1 2-11696 0</inkml:trace>
  <inkml:trace contextRef="#ctx0" brushRef="#br0" timeOffset="95028.86">6854 6112 31327 0,'0'0'2784'0,"-2"-5"-2224"0,-2 1-560 0,0-2 0 0,0 1 448 0,-3-1 0 16,-2 1-16-16,-1 0 0 16,-1 3 272-16,0 1 64 0,-1 1 16 0,-1 2 0 15,0 3-464-15,-2 1-80 0,1 2-32 0,0 2 0 0,1 1-208 0,1 2 0 16,1 1 0-16,1 2 0 0,1 1 0 0,2 0 0 15,2-3 0-15,1 1 0 0,1-2 0 0,2-1-128 16,1-1 128-16,2-1 0 0,2-1 0 0,0-2 0 0,1-1 0 0,3-2 0 16,0-1 0-16,2-1 0 15,1-4 0-15,1-1 0 0,2-1 192 0,-1-4-64 16,1-2-128-16,-1-1 192 0,1-2-32 0,-1-1-16 16,0-3 0-16,0 1 0 0,-2-1 0 0,-2 2 0 0,-1 0 0 0,-1 2 0 15,-2 2 48-15,0 2 0 16,-3 3 0-16,-2 6 0 0,0 0 80 0,0 0 32 15,0 0 0-15,0 0 0 0,-5 6-304 0,1 3 0 16,-1 2 0-16,-1 2 0 0,1 3 0 0,0 1-176 0,2 1 176 0,1 1-160 16,-1-1 160-16,3 1 0 0,2 0 0 15,0-3 0-15,1-1 0 0,3-2 0 0,0-2 0 16,2-1 0-16,1-3 0 0,2-2 0 0,0-3 0 0,2-3 0 16,2 1 128-16,2-3 0 0,0-3 0 0,2-2 0 15,0-4 48-15,1-2 16 0,0-4 0 0,0 0 0 16,-2-3-64-16,-2 2 0 0,-1-1 0 0,-3 3 0 15,-2 1-128-15,-2 3 0 0,0 3 0 0,-2 3 0 0,-2 1 0 0,-4 6 0 16,0 0 0-16,0 0 0 0,0 8-128 0,-2 3-16 16,1 3 0-16,-1 3 0 0,-1-1 144 0,1 2-160 15,0 0 160-15,1 1-160 0,-1-1 160 0,2-2 0 16,1 0 0-16,1-2 0 0,1-2 0 0,2-2 0 16,0-2 0-16,2-3 0 0,-1-2 160 0,3 0 64 15,1-3 16-15,0-3 0 0,0-2 336 0,0-4 80 16,0-1 16-16,0-5 0 0,-1-4-112 0,1-2-32 0,-1-1 0 0,0 0 0 31,-1-1-320-31,-2 1-64 0,-1 2-16 0,-2 4 0 0,0 1-128 0,-1 3 0 16,-2 2 0-16,0 3 0 0,0 7-256 0,0 0-64 0,-3-4-32 0,3 4 0 31,0 0-1648-31,-5 6-336 0,0 2-64 0,0 2-9312 16,0 2-1856-16</inkml:trace>
  <inkml:trace contextRef="#ctx0" brushRef="#br0" timeOffset="95296.04">7385 6311 26719 0,'9'-5'2368'0,"-1"0"-1888"0,4-1-480 0,-1-1 0 16,0-2 1520-16,1-1 208 15,1-1 32-15,1-1 16 0,0 0-336 0,-2-1-64 0,-2-1-16 0,-1 2 0 16,-1 0-752-16,-1 2-160 0,-2 0-16 0,0 3-16 16,-2 0-192-16,-3 7-32 0,0 0-16 0,0 0 0 15,0 0 16-15,-8 2 0 0,-3 4 0 0,-1 3 0 0,0 0-192 0,-1 5 0 16,-1 1-192-16,-1 2 192 0,1-1-160 0,2-1 160 15,1 1 0-15,2 0-144 0,2 1 144 0,3-1 0 16,2-1 0-16,3-1 0 16,1-1 0-16,3-1-128 0,2-2 128 0,4-2 0 0,-1-2 0 0,4-1 0 15,4-3 0-15,2-1 0 16,1-2-560-16,2-3-16 0,1-3-16 0,1-3-10944 16,2-3-2192-16</inkml:trace>
  <inkml:trace contextRef="#ctx0" brushRef="#br0" timeOffset="95910.36">8408 5720 22111 0,'0'0'1968'0,"1"-9"-1584"0,-2-1-384 0,1 0 0 16,0 3 1040-16,5-2 128 0,2 1 32 0,0 2 0 15,-4 0 896-15,-3 6 176 0,0 0 32 0,0 0 16 16,0 0-1136-16,0 0-224 0,-1 8-64 0,0 2 0 15,0 2-576-15,-1 3-128 0,-2 3-32 0,1 3 0 0,-1 1 16 0,-1 2 0 16,1 1 0-16,-1 2 0 0,1 0-176 0,-1 2 0 16,-1-2 0-16,1 0 128 0,-2-2-128 0,1 0 192 15,2-1-192-15,0 0 192 0,-1-4-432 0,4-1-80 16,-3-1 0-16,2-3-16 16,-2-2-2672-16,1-3-512 0</inkml:trace>
  <inkml:trace contextRef="#ctx0" brushRef="#br0" timeOffset="96069.63">8147 5955 31327 0,'0'0'2784'0,"0"0"-2224"0,0-5-560 0,2 1 0 15,2-1 336-15,0 1-32 0,3-1-16 0,3 2 0 16,4-1 192-16,4 0 32 0,5 0 16 0,3 1 0 16,5-3-272-16,1 1-48 0,3 0-16 0,-1 1 0 15,-1-1-192-15,1 1-192 0,0-1 48 0,3-1-10128 16,0-2-2016-16</inkml:trace>
  <inkml:trace contextRef="#ctx0" brushRef="#br0" timeOffset="96587.85">9054 5665 29487 0,'-3'-11'2624'0,"3"11"-2112"16,-5-4-512-16,5 4 0 0,-3-5 1024 0,3 5 80 16,0 0 32-16,0 0 0 0,-6 2-240 0,2 4-32 15,0 2-16-15,-2 4 0 0,2 2-560 0,-2 5-112 16,3 3-32-16,0 2 0 0,-1 1-144 0,2 3 192 15,0 1-192-15,1 2 192 0,-1-1-192 0,0 0 160 16,2-2-160-16,2 0 160 0,-2-3-160 0,1-1 0 16,1-3 144-16,1-3-144 0,-1-3 160 0,1-3-32 15,-2-2-128-15,0-3 192 0,-1-7 0 0,0 0 0 0,0 0 0 0,0 0 0 16,0 0 192-16,4-11 16 16,-3-4 16-16,1-1 0 0,1-5 32 0,-1-2 16 15,0-3 0-15,0-4 0 0,0-4-256 0,0-3-48 16,-1-2-16-16,1-1 0 0,0 1-144 0,2 1 160 15,1 3-160-15,1 3 160 0,-1 2-160 0,1 5 0 0,2 3 0 0,1 5 0 16,1 2 0-16,2 4 0 16,2 2 0-16,2 3 0 0,-1 0-144 0,2 4 144 0,0 2-192 0,-3 2 192 15,1 3-176-15,-3 1 176 0,-1 2-160 0,-2 2 160 0,-2 2-256 0,-2 5 64 16,-3 2 0-16,-4 3 0 16,-4 3-416-1,-6 2-80-15,-3 4-16 0,-4 0 0 0,-1-1-480 0,-1-1-96 0,0-1-32 0,2-5 0 16,-1-5 576-16,2-2 112 0,2-5 32 0,-1-2 0 0,1-4 1040 0,1-2 224 15,2-3 32-15,2-1 16 0,1 0 304 0,2-1 48 16,1-1 16-16,3-1 0 0,4 4-384 0,0 0-80 16,0 0-16-16,3-4 0 0,2 0-336 0,4 1-64 15,3 3-16-15,3 4 0 0,2-3-192 0,3 2 0 16,1 1 0-16,1 3 0 0,0 1 0 0,2 1 0 16,1 0 128-16,1 1-128 0,-3 2 0 0,-1-1 0 15,0 2 128-15,-1-1-128 0,1 0 0 0,-4 0 128 16,-1-1-128-16,-2 1 0 15,1 1-240-15,-2 1-144 0,-1-3-16 0,0 0-16 16,1-1-2816-16,-2-1-560 0</inkml:trace>
  <inkml:trace contextRef="#ctx0" brushRef="#br0" timeOffset="96776.29">9863 5866 37775 0,'-4'-12'1664'0,"4"12"368"0,-1-6-1632 0,1-1-400 0,1 2 0 0,1-1 0 16,2 1 368-16,0 0-16 0,1 2 0 0,3 1 0 16,2-1-176-16,2 2-48 0,1 1 0 0,2 1 0 15,-1 1-320-15,0 0-80 0,1 0-16 0,-1 0 0 16,-1 4-3120-16,-1-2-624 0</inkml:trace>
  <inkml:trace contextRef="#ctx0" brushRef="#br0" timeOffset="96923.66">9904 6003 19343 0,'0'0'1728'0,"0"0"-1392"16,-3-2-336-16,-2-1 0 0,5 3 3712 0,0 0 688 16,0 0 128-16,0 0 16 0,0 0-2592 0,0 0-528 15,0 0-96-15,0 0-32 0,7-1-656 0,3 0-128 16,1 1-16-16,3-1-16 0,2 0-304 0,2 1-176 16,0 0 192-16,3 0-192 15,1 0-1024 1,2-1-304-16,1 0-64 0</inkml:trace>
  <inkml:trace contextRef="#ctx0" brushRef="#br0" timeOffset="97831.73">12380 5612 34895 0,'0'0'1536'0,"0"0"336"0,0 0-1488 0,0 0-384 16,0 0 0-16,-5 6 0 0,-1 1-128 0,-2 3-112 15,-3 1-16-15,-3 3 0 0,0 1 256 0,-1 3 0 16,-3 0 0-16,0 3-144 16,1 1 144-16,-1 1 0 0,0 1 0 0,1 1 0 0,3-2 0 0,2-2 0 15,1-3 0-15,3-1 0 0,4-3 0 0,1-2 0 16,2-2 0-16,3-2 0 0,3-2 0 0,3-1 176 15,1-3-48-15,4-1 0 0,1-1 128 0,2-1 0 16,3-1 16-16,4 0 0 0,0-2-80 0,4 1-32 0,0-1 0 0,1-1 0 16,-1 1-160-16,0-1 0 15,-2 1 144-15,-1 0-144 0,-2-1 0 0,-2 0 0 0,-3 0 0 0,-2-1 128 16,-4-3-128-16,-1 0-208 0,-3 3 48 0,-1-3 16 16,-3-1 144-1,-1-1 0-15,1 1 0 0,-3-1 0 0,-2 0 0 0,0 0 0 16,0 0 0-16,-1 1 128 0,-2 1 320 0,1 2 64 0,-2 0 0 0,2 3 16 15,0 0 160-15,4 4 16 0,0 0 16 0,0 0 0 16,-5 5-400-16,2 0-64 16,0 2-32-16,2 2 0 0,-1 3-224 0,1 1 0 0,0 0 0 0,0 2 0 0,1 4 192 0,0 1-64 15,-1 1-128-15,0 0 192 0,1 1-192 0,0 0 128 16,0 0-128-16,0 0 0 0,-1 0 128 0,1 0-128 16,0-2 0-16,1-1 0 0,0-4 0 15,2-1 0 1,-2 0 0-16,2 2 0 0,-1-3-2112 0,0-1-304 0,0-2-64 15</inkml:trace>
  <inkml:trace contextRef="#ctx0" brushRef="#br0" timeOffset="98159.93">12713 5743 36863 0,'5'-9'3264'0,"1"-1"-2608"15,0-1-528-15,3 0-128 0,2 2 0 0,1 0 0 16,0 2 0-16,2 2 0 0,3 0 528 0,-1 4 32 16,1 3 0-16,-2 2 0 0,0 0-336 0,-2 4-64 15,-1 3-16-15,-1 1 0 0,-3 0-144 0,-3 4 0 0,-5 4 0 0,-3 2 0 16,-3 1 0-16,-2 4-192 0,-6 4 32 0,-1-1 16 16,-2 0-176-16,1-2-16 0,-1-2-16 0,2-4 0 15,2-3 160-15,1-3 48 0,2-3 0 0,2-2 0 16,3-3 544-16,2-1 112 0,3-7 32 0,0 0 0 0,0 0 336 0,0 0 64 15,0 0 16-15,8 0 0 0,2 0-496 0,2-3-80 16,1 0-32-16,3 0 0 0,1 0-224 0,2 0-128 16,0-1 160-16,-1 0-160 0,0-1 0 0,1 2 0 15,-1 0 0-15,0 0 0 16,-1 0-1680-16,-1 0-288 0,-1-1-48 0,0 0-15488 0</inkml:trace>
  <inkml:trace contextRef="#ctx0" brushRef="#br0" timeOffset="98316.75">13228 5873 11055 0,'0'0'976'0,"0"0"-784"16,0 0-192-16,0 0 0 0,0 0 5520 0,0 0 1072 15,0 0 192-15,0 0 64 0,0 0-4704 0,0 0-928 16,0 0-192-16,0 0-48 0,0 0-752 0,3 8-224 16,-1-2 0-16,0 1 128 0,1-1-384 0,2 2-64 15,0 0 0-15,2-2-16 16,1 1-2896-16,1-1-576 0</inkml:trace>
  <inkml:trace contextRef="#ctx0" brushRef="#br0" timeOffset="98536.43">13520 5734 21183 0,'0'0'944'0,"-2"-4"192"16,2 4-912-16,-2-4-224 0,2 4 0 0,0 0 0 0,-6-4 2384 0,6 4 432 0,0 0 96 0,-4 4 16 16,-2-1-1664-16,3 2-336 0,0 2-64 0,0 2-16 15,2 1-576-15,1 0-112 0,1 1-32 0,3 0 0 16,0 1 0-16,3 0 0 0,-1 0 0 0,5 0 0 15,1-1 176-15,2-1 16 0,0-1 16 0,0-2 0 16,2 2 176-16,-1-1 16 0,-1-2 16 0,1 1 0 0,-2 0-224 0,-1 0-32 16,-1 0-16-16,-2 1 0 0,-3-1-272 0,0 1 0 15,-4 0 0-15,-2-1 0 0,-3 1 160 0,-3 1-160 16,-3-1 128-16,-2 0-128 0,-3 1-224 0,-1 0-128 16,-3 0-32-16,0 0 0 15,0-2-2592-15,0-1-528 0</inkml:trace>
  <inkml:trace contextRef="#ctx0" brushRef="#br0" timeOffset="98693.4">13539 5761 33167 0,'1'-6'2944'0,"2"-1"-2352"15,1-1-464-15,3 0-128 0,1 2 816 0,1-1 144 16,3 1 16-16,-1 1 16 0,3 1-96 0,2 0 0 16,4 2-16-16,0 1 0 0,3 1-592 0,1 1-112 15,3 0-32-15,0 0 0 16,1 3-2432-16,-2-2-480 0</inkml:trace>
  <inkml:trace contextRef="#ctx0" brushRef="#br0" timeOffset="99195.29">14484 5701 28511 0,'0'0'1264'0,"1"-5"256"0,0-1-1216 0,-1 1-304 0,0 5 0 0,0 0 0 16,0 0 1488-16,0 0 240 0,0 0 64 0,0 0 0 16,0 0-928-16,1 6-176 0,-2 3-48 0,1 2 0 15,1 4-384-15,0 1-96 0,-1 3-16 0,1 2 0 16,0 1-144-16,1 1 128 16,-1 0-128-16,2-1 128 0,-1 0-128 0,0-1 0 0,0-1 144 0,2-2-144 15,-3 0 0-15,0-1 0 0,0-1-192 0,0-1-11072 16,0 0-2224-16</inkml:trace>
  <inkml:trace contextRef="#ctx0" brushRef="#br0" timeOffset="99336.8">14361 5988 24879 0,'-8'-13'2208'0,"5"8"-1760"16,2-2-448-16,2-1 0 0,2 1 2560 0,1 0 448 0,3 1 64 0,3-1 32 16,3 0-2016-16,4 2-384 15,4-1-96-15,3 1-16 0,2-1-320 0,1-1-64 16,3 0-16-16,2 2 0 15,2-1-1120-15,2 2-224 0,1-1-64 0,-1 1-14848 0</inkml:trace>
  <inkml:trace contextRef="#ctx0" brushRef="#br0" timeOffset="99572.8">15221 5569 25791 0,'-11'-13'2304'0,"7"8"-1856"0,1-3-448 0,0 0 0 16,-1 2 2752-16,1-1 464 0,0 2 96 0,3 5 16 0,0 0-1792 0,0 0-368 16,0 0-64-16,0 0-16 0,0 7-752 0,0 3-144 15,-1 2-48-15,1 6 0 0,0 4-144 0,1 2 0 16,-1 1 0-16,1 4 0 0,-1 3 0 0,0 1 0 16,0-1 0-16,1 0 0 0,1 0 0 0,0-1 0 31,1-1 0-31,0-1 0 0,-1-4 0 0,2-1-224 0,2-2 32 0,1-1 0 15,-2-2-1712-15,2-2-336 0,-2-2-64 0</inkml:trace>
  <inkml:trace contextRef="#ctx0" brushRef="#br0" timeOffset="100030.9">15546 5567 32255 0,'3'-12'2864'0,"3"7"-2288"0,3-2-576 15,2 0 0-15,1 1 448 0,1-1 0 0,1 1-16 0,2 1 0 16,-1 1 432-16,1 0 96 0,-1 2 0 0,0 2 16 16,0 1-416-16,-3 2-96 0,-1 1-16 0,-2 3 0 15,-2 0-320-15,-1 1-128 0,-3 1 0 0,-2 2 144 0,-1 3-144 0,-3 3 0 16,-3 0 0-16,0 2 0 0,-4 1 0 0,-1-1 0 15,0-1-192-15,0-3 192 16,-2 0-176-16,2-3 176 0,2-3-128 0,0-1 128 0,1-1 0 0,3-1 0 16,5-6 0-16,0 0 0 0,0 0 192 0,0 0-48 15,0 0 0-15,0 0 0 0,0 0 0 0,10 2 0 16,2 2 0-16,1-2 0 0,0-1-144 0,3 2 0 16,-1-1 144-16,0 1-144 0,0 0 0 0,-1 3 128 15,0 1-128-15,0-1 0 0,-2 1 160 0,-1 0-32 16,-1 2-128-16,-2 0 192 0,-1 0-192 0,-3 1 144 0,-3 1-144 0,1-1 128 15,-5-2 0-15,-1 1-128 0,-3-1 192 0,0 0-64 16,-1-1-128-16,-1 1 192 16,-2-1-192-16,-1-1 192 0,0 1-192 0,-1-1 0 15,-3 0 0-15,0-2 0 16,-1 0-1072-16,1-2-240 0,-3-1-48 0,3-1-10096 16,0-1-2000-16</inkml:trace>
  <inkml:trace contextRef="#ctx0" brushRef="#br0" timeOffset="100390.16">15945 5583 32479 0,'10'-9'1440'0,"-3"4"288"0,1 1-1376 0,3-2-352 15,2 1 0-15,1-1 0 16,0 1 1168-16,0 1 176 0,-2 0 16 0,0 2 16 0,0 2-528 0,-1 0-96 31,-2 1-32-31,0 1 0 0,-2 2-480 0,-1 0-112 0,-2 2 0 0,-2 0-128 0,-1 3 0 0,-2 2 0 16,-1 2 0-16,-1 1 0 0,-2 3 0 15,1-2 0-15,1 0 0 0,-1-2-144 0,1-1 144 0,1-1 0 16,2-1 0-16,0-1 0 0,0-2 0 0,2 0 0 16,1 0 0-16,2-2 0 0,0-1 0 0,2 2 0 15,2-1 0-15,-2 0 0 0,2-1 0 0,1 1 0 16,0 1 0-16,-1 0 0 0,0-1 0 0,-2 2 0 16,0-1 0-16,-2 1 0 0,0-1 0 0,-2-1 0 0,-3-5 0 15,0 7 128-15,-2-1 0 0,0 0 16 16,-3-1 0-16,0 1 0 0,-3-2 96 0,-1 1 16 15,-1-1 0 1,-1 1 0-16,2 2-256 0,-2-1 176 0,0-1-176 0,-2 1 160 0,1-1-160 0,-1 1 0 0,-1-2 0 0,-2 0 128 16,1 0-320-16,2-1-64 0,-1-1 0 0,1 0-16 31,2-1-1872-31,3 1-368 0,1-4-80 0</inkml:trace>
  <inkml:trace contextRef="#ctx0" brushRef="#br0" timeOffset="100562.51">16410 5722 34095 0,'0'0'1504'0,"0"0"320"0,0 0-1456 0,0 0-368 0,0 0 0 0,0 0 0 0,0 0 1040 0,0 0 144 15,0 0 32-15,0 0 0 0,0 0-704 0,-4 7-128 16,1-1-16-16,0 2-16 0,1 0-352 0,0 1-208 16,1 1 16-16,1-1 16 15,3 0-2816-15,0-1-560 0</inkml:trace>
  <inkml:trace contextRef="#ctx0" brushRef="#br0" timeOffset="100832.08">16791 5565 21183 0,'0'0'1888'0,"0"0"-1504"0,-4-2-384 0,-2 1 0 0,0 1 2320 0,-2 1 400 0,-1 1 80 0,2 1 16 16,0 3-1600-16,-1 1-320 15,1 1-64-15,1 2-16 0,-2 2-368 0,4 1-80 0,0 1-16 0,1-1 0 16,2-1-160-16,2 1-16 15,3 0-16-15,0-1 0 0,2-1 96 0,0 0 0 16,2-1 16-16,1 0 0 0,1-1 112 0,1 0 0 16,1-2 16-16,0 1 0 0,0-1-96 0,0-1-32 0,0 1 0 0,0 0 0 31,-1-1-80-31,-1 1 0 0,-1-1-16 0,-1 1 0 0,-2 0-176 0,0-2 192 0,-2 1-192 0,-3 0 192 0,-1 1-192 0,-1-1 128 31,-3 1-128-31,-3 1 128 0,-2-2-128 0,-2 1-144 0,-3-1 144 0,-1 1-208 31,-1 0-2064-31,0-3-416 16,-2-1-64-16</inkml:trace>
  <inkml:trace contextRef="#ctx0" brushRef="#br0" timeOffset="100971.18">16726 5611 31327 0,'4'-16'1392'0,"-2"9"272"0,0-1-1328 0,3 1-336 15,0-1 0-15,2 1 0 0,0 2 1168 0,3-1 176 16,2 1 16-16,3 2 16 0,2 0-608 0,2 2-112 0,2 0-16 0,0 1-16 15,3 2-496-15,1 1-128 16,1-2 0-16,0 1 0 16,0 1-2240-16,-1 0-448 0</inkml:trace>
  <inkml:trace contextRef="#ctx0" brushRef="#br0" timeOffset="102717.43">17623 5829 25791 0,'0'0'1152'0,"0"0"224"0,0 0-1104 0,0 0-272 16,0 0 0-16,0 0 0 0,0 0 1472 0,0 0 256 16,0 0 32-16,0 0 16 0,0 0-752 0,0 0-128 15,7-1-48-15,0 0 0 0,3 0-384 0,2 1-80 16,1 1 0-16,2-1-16 0,0 0-176 0,2 1-48 16,0 0 0-16,2 0 0 0,0-1-144 0,-2 1 0 15,1 1 0-15,-2-1 0 16,0 1-304-16,-2-1-144 0,-2-1-16 0,-1 1-16 15,-3 0-2784-15,-2 1-576 0</inkml:trace>
  <inkml:trace contextRef="#ctx0" brushRef="#br0" timeOffset="102874.62">17660 5979 31215 0,'0'0'1376'0,"0"0"288"0,0 0-1328 0,0 0-336 0,0 0 0 0,0 0 0 0,0 0 896 0,0 0 128 15,0 0 0-15,0 0 16 16,8 2-112-16,0 0-32 0,2-1 0 0,2 1 0 0,3-1-480 0,1 2-96 15,1-2-32-15,3 0 0 16,2 0-288-16,2-1 0 0,1 0 128 0,2-1-128 16,-1 0-1632-16,1 0-384 0,-1-2-80 0</inkml:trace>
  <inkml:trace contextRef="#ctx0" brushRef="#br0" timeOffset="103535.82">19181 5533 12895 0,'0'0'1152'0,"0"-5"-928"0,0-3-224 0,0 1 0 16,0 1 3168-16,-2 1 592 0,-1 1 112 0,0 1 32 16,3 3-1328-16,0 0-256 0,0 0-48 0,0 0-16 15,0 0-1168-15,0 0-224 0,3 4-48 16,0 4-16-16,1 2-512 0,-2 3-96 0,-1 2-32 0,0 4 0 15,-1 2-32-15,0 2-128 0,-1 1 192 0,0 2-64 0,-1 3-128 0,0 0 192 16,-2-2-192-16,2 1 192 0,0-2-192 0,0-1 128 16,1-2-128-16,-1-1 128 0,1-2-128 15,1-1 0-15,0-1 0 0,0-3 0 16,0-2-1552-16,1-2-352 0,2-2-64 0,-1-1-13600 16</inkml:trace>
  <inkml:trace contextRef="#ctx0" brushRef="#br0" timeOffset="103895.57">19445 5565 23951 0,'0'0'2128'0,"0"0"-1696"16,-3-6-432-16,3 6 0 0,-1-4 448 0,1 4 0 0,0 0 0 0,0 0 0 15,0 0 192-15,0 0 64 16,0 0 0-16,0 0 0 0,0 0-288 0,0 0-48 15,0 0-16-15,0 0 0 0,8 0-32 0,1 0-16 0,2 0 0 16,1 0 0-16,1 0 48 0,1-2 16 16,3 0 0-16,2-2 0 0,1 1-80 0,2 0-16 15,3-2 0-15,-1 1 0 0,1 0-32 0,-3-1-16 0,-2 1 0 0,-1 2 0 16,-2-2 224-16,-1 2 64 0,-3 1 0 0,-2 1 0 0,-2 2 0 16,-2 1 16-16,-2 2 0 0,-2 1 0 15,-2 2-192-15,-1 1-32 0,-1 2-16 0,-1 3 0 0,-1 3-96 0,-2 1-32 16,-1 1 0-16,-1 2 0 0,-1 1 80 0,1 1 16 15,-2 1 0-15,0-1 0 0,0-1-112 0,1-1-16 16,1-1 0-16,2 0 0 0,0-1-128 0,0-2 0 16,2-1 144-16,1-3-144 0,0-1 128 0,1-1-128 15,1-1 128-15,1-1-128 16,0-2-384-16,1 0-128 0,-2-7-48 0,6 4-11168 16,1-1-2240-16</inkml:trace>
  <inkml:trace contextRef="#ctx0" brushRef="#br0" timeOffset="104255.8">20289 5500 28559 0,'-2'-7'2544'0,"-1"1"-2032"16,-3 0-512-16,0 2 0 0,-2-2 1472 0,-2 4 192 0,-1 1 32 0,-2 2 16 16,-1 3-848-16,-2 2-160 15,-2 4-48-15,-1 2 0 0,-1 1-432 0,0 3-96 16,2 1 0-16,-1 4-128 0,1 2 0 0,3 3 0 0,2-1 0 0,3 1 0 15,2 2 0-15,4-2 0 16,1 0 0-16,3-2 0 0,4-1 0 0,2-1 0 0,2-1 0 0,3-4 0 16,2-1 128-16,4-3-128 0,0-2 192 0,4-2-192 15,1-2 240-15,0-3-64 0,0-3-16 0,-1-2 0 0,-1-1 32 0,-2-4 0 16,-3-3 0-16,-2-1 0 0,-2-2 112 0,-3 0 16 16,-3-2 16-16,-1 1 0 0,-4-1 240 0,-4 1 64 15,-2 0 0-15,-4 2 0 0,-4 1-192 0,-2 2-48 16,-1 2 0-16,-2 0 0 0,-2 2-400 0,-1 3 0 15,1 2 0-15,1 0 0 0,2 3-208 0,0 2 16 16,1 1 16-16,3 0 0 16,2 2-1616-1,1 0-320-15,2 0-64 0,3-1-14832 0</inkml:trace>
  <inkml:trace contextRef="#ctx0" brushRef="#br0" timeOffset="105088.83">20841 5624 27647 0,'-3'-13'1216'0,"3"13"256"0,-2-4-1168 0,1 0-304 15,0 1 0-15,1 3 0 0,0 0 880 0,0 0 112 16,0 0 32-16,-2 7 0 0,-2 2-448 0,1 0-64 0,-1 8-32 0,0 1 0 16,1-1-288-16,0 3-48 15,0 0-16-15,0 1 0 0,1 0 48 0,0-1 0 16,0 0 0-16,1-2 0 0,0-4 0 0,1-3 0 0,0 0 0 0,0-1 0 15,0-2 208-15,1-2 64 0,-1-6 0 0,0 0 0 16,0 0 112-16,0 0 16 0,0 0 16 0,5-4 0 16,1-4-80-16,0-4 0 15,2-4-16-15,1-3 0 0,1-3-224 0,0-2-32 0,-1-2-16 0,2-1 0 16,2-1-224-16,-1 2 0 0,0 2 0 0,0 4 0 16,0 4 0-16,-1 2 0 0,-1 3 0 0,0 4 0 15,-4 2 0-15,2 3 144 0,-1 2-144 0,-1 3 128 0,1 4-128 16,-2 1 0-16,1 2 0 0,-1 3 0 0,0 3 0 15,0 3 0-15,-3-3 0 0,3 2 0 0,-2 1 0 16,2-1 0-16,-2 3 0 0,1 0 0 0,1-1 0 0,-1-1 0 16,0-3 0-16,2-1 0 0,1-2 0 0,0-1 0 15,1-2 0-15,0-1 0 0,-1-3 0 0,3-3 0 16,1-1 128-16,2-5-128 0,1-1 176 0,-1-3-48 16,0-3-128-16,1-2 192 0,1-1-192 0,-2-3 0 15,-1-4 128-15,-1-1-128 0,0-1 0 0,1 1 0 16,-1 1 128-16,1-1-128 0,-3-1 0 0,0 3 0 15,-3 1 0-15,1 3 0 0,-4 1 176 0,1 2-176 16,-2 5 192-16,0 1-192 0,-1 1 416 0,-1 5-32 16,0 0 0-16,0 0 0 0,0 0-256 0,0 7-128 15,-1 2 0-15,1 3 128 0,-1 2-128 0,0 2 0 16,0 0 0-16,0 3 0 0,-1 1-144 0,1 2 144 0,0 1 0 0,0 1 0 16,-1 0 0-16,2 1-128 15,0-1 128-15,0-1 0 16,2-2-544-16,1-3-48 0,1-1-16 0,1-2 0 15,2-1-1600-15,3-5-320 0,0-1-64 0,3-3-13280 0</inkml:trace>
  <inkml:trace contextRef="#ctx0" brushRef="#br0" timeOffset="105495.43">21706 5570 31615 0,'0'0'1408'0,"-2"-4"272"0,-2-3-1344 0,0 4-336 15,4 3 0-15,0 0 0 0,-5-2 912 0,5 2 112 0,-6 1 32 0,6-1 0 16,-5 4-352-16,0 4-64 0,2 2 0 0,0 4-16 0,0 4-384 0,0 2-80 15,2 1-16-15,0 2 0 0,-1 2-144 0,1 0 0 16,0 0 0-16,0-1 128 0,-2 0-128 0,2 0 0 16,1 0 0-16,0-2 0 15,0-2 0-15,0-3 0 0,0-3 144 0,1-2-144 0,1-2 176 0,-1-2-48 16,-1-8 0-16,0 0 0 16,0 0 112-16,0 0 16 0,2-8 0 0,0-3 0 0,0-4-16 0,2-2 0 15,-1-2 0-15,1-3 0 0,1-3-112 0,-1-2 0 16,2-3-128-16,-1-2 192 0,1-2-192 0,-1 0 176 15,1 0-176-15,0 2 160 0,1 1-32 0,-1 2-128 16,2 4 192-16,1 2-64 0,-1 1-128 0,0 3 0 16,0 2 0-16,1 2 128 0,0 3-128 0,1 2 160 15,-1 3-160-15,2 2 160 0,0 2-160 0,0 2 0 16,0 2 0-16,0 1 0 0,-2 1 0 0,0 2 0 0,-1 1 0 0,-2 3 0 16,0 0 0-16,-3 1 0 0,-2 1 0 0,-2 1 0 15,-2 2 0-15,-4 2 128 16,-2-1-128-16,-3 2 0 0,-3-1 0 0,0 1 0 15,-2 0-144-15,1 2 144 16,-3-1-528-16,2-2 0 0,2-1 0 0,1 1 0 16,0-2-336-16,3-1-64 0,2-1-16 0,1-1-10384 0,2 0-2064 15</inkml:trace>
  <inkml:trace contextRef="#ctx0" brushRef="#br0" timeOffset="105840.96">22067 5693 29775 0,'3'-13'1312'0,"-3"13"288"15,3-5-1280-15,-2-1-320 0,-1 1 0 0,-3 1 0 0,-1 0 1152 0,-3 3 192 16,-1 1 16-16,-3 2 16 0,-3 2-608 0,-1 1-112 16,-3 3-16-16,2 1-16 0,-4 1-320 0,1 2-64 15,1 2-16-15,1 1 0 0,2 1-224 0,1-2 128 16,0 3-128-16,3-1 0 0,3 1 0 0,2-1 0 16,3-1 0-16,2-1 0 0,2-2 0 0,3-1 128 0,2-2-128 0,2-3 0 15,3-1 144-15,3-2-16 16,2-2 0-16,4-2 0 0,2-4 0 0,1-1 0 15,1-5 0-15,0-1 0 0,2-1 16 0,-2-2 0 16,-3 1 0-16,-4 1 0 0,-2 2 160 0,-3 1 16 16,-3 2 16-16,-3 3 0 0,-6 5 240 0,0 0 64 15,0 0 0-15,0 0 0 0,0 0-400 0,-3 8-80 16,-1 2-16-16,-1 1 0 0,1 1-144 0,0 2 0 16,1 0 0-16,1 1 0 0,1-3 0 0,2-1 0 0,1 0 0 15,3-1 0-15,-1-2 0 0,4-1 0 0,0-4 0 0,3-1 0 31,2-2-832-31,1-2-64 0,2-2 0 0,3-4-17456 0</inkml:trace>
  <inkml:trace contextRef="#ctx0" brushRef="#br0" timeOffset="107194.14">3283 7692 16575 0,'-4'-1'1472'15,"-1"0"-1168"-15,5 1-304 0,0 0 0 16,-5 0 1392-16,5 0 208 0,0 0 64 0,0 0 0 15,0 0-544-15,0 0-96 0,0 0-32 0,7 3 0 16,1 1-144-16,3-1-16 0,1-1-16 0,6 0 0 16,2 1-112-16,3-2 0 0,1-1-16 0,-1 0 0 15,1 0-288-15,3 0-48 0,-1 0-16 0,1 0 0 16,-3-1-144-16,-1 0-16 0,-2 1-16 0,-2 0 0 16,-1 0-160-16,-3 0 0 0,-2 0 144 0,-3 0-144 15,-3 0 144-15,-7 0-144 0,0 0 192 0,0 0-192 0,0 0 240 0,0 0-64 16,-7 2-16-16,-4 0 0 0,-4 0-160 0,-2 0 160 15,-3 1-160-15,-2 0 160 0,-2 1-160 0,-3 1 0 16,-3-1 0-16,-5 3 0 0,-2-1 0 0,-1 2 0 16,-2 0 0-16,0 0 0 0,2 2 144 0,3 1-144 15,2 1 160-15,2 2-160 0,2 0 128 0,4 0-128 0,3-1 0 16,1 1 144-16,5-2-144 0,2 0 0 0,4-1 0 16,4-1 0-16,0 0 0 0,6-2 0 15,3 1 0-15,2-2 0 0,3-1 0 0,4-1 0 0,3-2 0 0,4-1 0 16,2-1 0-16,2-2 0 15,1-1 0-15,1-1 0 0,2-3 0 0,-1 0 0 0,1-3 128 16,-4 0-128-16,-3 0 192 0,-4-1-32 0,-3-1-16 0,-3-1 0 16,-3 0 336-16,-4 1 64 0,-4 0 16 0,-5 1 0 15,-2 2 16-15,-6 0 0 0,-2 1 0 0,-5 3 0 16,-2 1-576-16,-1 3 0 16,-2 2 0-16,2 2 0 0,1 3 0 0,1 2 0 0,2 2-160 0,2 0 160 15,1 1-864 1,4 1-48-16,4 1-16 0,1 2 0 0,4-1-2304 15,3 0-464-15</inkml:trace>
  <inkml:trace contextRef="#ctx0" brushRef="#br0" timeOffset="107681.65">3476 8075 21183 0,'-8'-8'944'0,"8"8"192"0,0 0-912 0,-2-3-224 0,-1-1 0 0,3 4 0 0,0 0 2752 0,0 0 496 16,0 0 96-16,0 0 32 0,0 0-2128 0,-3 5-416 16,2 3-96-16,1 3-16 0,0 3-464 0,1 3-112 0,2 1-16 15,0 2 0-15,0 0-128 0,2 2 0 16,-1 1 0-16,-1 1 0 0,1 1 0 0,-1 0 128 0,0 0-128 16,2 0 0-16,-4-1 128 0,0-2-128 15,0-2 128-15,0-1-128 0,-2-1 160 0,0-3-160 0,-1-1 192 0,2-1-192 16,-3-4 256-16,2-1-64 0,-1-2-16 0,2-6 0 15,0 0 16-15,0 0 16 0,0 0 0 0,-5-4 0 16,-1-1 48-16,1-4 16 0,-1-2 0 0,1-3 0 16,-1-4-32-16,3-3-16 0,-2-2 0 0,2-2 0 15,0-4 16-15,2 0 0 0,1-2 0 0,1 0 0 16,0 0 16-16,3 0 16 0,2 1 0 0,0 1 0 16,2 3-272-16,1 2 0 0,1 4 128 0,1 2-128 15,0 1 0-15,1 5 0 0,1 2 0 0,1 4 0 16,1 0 0-16,-1 3 0 0,0 1 0 0,1 2-144 0,-2 0 144 0,-2 3 0 15,-1 2 0-15,-2 1 0 0,-1 3 0 0,-1 1 0 16,-3 1 0-16,-2 3 128 0,-2 3-128 0,-2 0 0 16,-5 1 0-16,0 1 0 0,-2-1 0 0,0 1 0 15,-1-3 0-15,0 1 0 0,1-3 0 0,-3 1-208 16,1-3 48-16,1 0 16 16,-1-1-480-16,2-1-80 0,1-3-32 0,1 1 0 15,1 0-2720-15,3-3-560 0</inkml:trace>
  <inkml:trace contextRef="#ctx0" brushRef="#br0" timeOffset="107979.64">3733 8144 25791 0,'3'-5'2304'0,"3"-2"-1856"16,2 0-448-16,0-1 0 0,2-1 1712 0,0 1 240 0,1 2 48 0,0 0 16 16,0 2-560-16,1 2-112 0,0 1-32 0,1 1 0 15,-1 2-640-15,-2 1-128 0,-3 3-32 0,0 1 0 16,-2 3-320-16,0 1-64 0,-2 1 0 0,-2 3-128 15,-2 1 160-15,-1 2-160 0,-1 3 128 16,-4 0-128-16,-2 2 0 0,-1-1 0 0,0-1 128 0,0-2-128 16,2-2 0-16,0-3 0 0,1-2 0 0,2-2 128 15,0-2-128-15,2-2 128 0,1-1-128 0,2-5 128 16,0 0 144-16,0 0 32 0,0 0 0 0,8 3 0 16,2-3-16-16,2 0 0 0,2-1 0 0,0-1 0 0,2-1-288 15,0-2 160-15,2 2-160 0,0 0 128 0,2-1-128 0,-1 1 0 16,-1 0 0-16,-3 0 0 15,1 0-432-15,1 1-112 0,-2 0-32 0,0 0-11824 16,-2-1-2368-16</inkml:trace>
  <inkml:trace contextRef="#ctx0" brushRef="#br0" timeOffset="108199.57">4455 7927 27647 0,'-8'-12'2448'0,"6"6"-1952"15,0 1-496-15,1-1 0 0,2 1 2480 0,-1 5 400 0,4-6 64 0,3 2 32 16,0-1-2496-16,2 0-480 16,3 1-128-16,3 1-16 0,2 0 144 0,2 0 0 15,1 0 0-15,-1 2 0 0,1 0-240 0,0 1-16 0,0 1 0 0,-1 1-10800 16,-5 2-2160-16</inkml:trace>
  <inkml:trace contextRef="#ctx0" brushRef="#br0" timeOffset="108356.99">4418 8085 31327 0,'0'0'1392'0,"-3"-2"272"0,-1 0-1328 0,4 2-336 16,0 0 0-16,0 0 0 0,0 0 736 0,0 0 80 15,0 0 16-15,0 0 0 0,3-5-272 0,4 1-48 16,0 2-16-16,3-1 0 0,2 1-304 0,3 1-48 15,1 0-16-15,2 0 0 16,0-1-1792-16,2 0-352 0</inkml:trace>
  <inkml:trace contextRef="#ctx0" brushRef="#br0" timeOffset="109111.59">6136 7626 28559 0,'0'0'2544'0,"0"0"-2032"16,0 0-512-16,0 0 0 0,0 0 176 0,5-3-176 15,2 0 192-15,4-2-192 0,2 3 1120 0,1 1 112 0,-1-1 32 0,3 0 0 16,1-2-496-16,2 1-80 0,1 0-32 0,2 1 0 16,2-1-384-16,1 2-80 0,1 0 0 0,-2 0-16 15,6 0-176-15,-4 2 0 0,-3-1 0 0,-3 1 128 16,-3 0-128-16,-1 0 0 0,-4 0 144 0,-3 1-144 15,-3-1 0-15,-6-1 144 0,0 0-144 0,0 0 0 16,0 0 128-16,-5 2-128 16,-3 0 0-16,-2-1 0 0,-4 0 0 0,-4 1 0 15,-3 0 128-15,-2-1-128 0,-2 2 0 0,-1 1 0 0,-2 2 0 0,0 0 0 0,-2 4 0 16,-1-1 0-16,0 0 0 0,-1 1 160 0,-1 0-160 0,3 0 0 16,0 0 0-16,3 1 0 0,3 0 0 0,3 0 0 15,3 0-144-15,3-2 144 0,3 1 0 0,3 0 0 16,4-1 0-1,2 0 0-15,2 0 0 0,3-1 0 16,3 0 0-16,3 0 0 0,2-2 0 0,2 0 0 16,1-2 0-16,3 0 0 0,0-2 0 0,1-1 0 15,0-1 0-15,-1-2 0 0,-2-2 0 0,-1 0 0 16,-2-1 128-16,-1-2-128 0,-2 0 256 0,-3 1-64 16,-2-2 0-16,0 0 0 0,-2 0 240 0,-2-1 32 15,-4-1 16-15,0 1 0 0,-3 1-112 0,-2 2-32 16,-4 0 0-16,0 2 0 0,-3 1-336 0,1 1 0 15,-1 4 0-15,1 1 0 0,-1 2-320 0,2 2 0 0,1 1 16 16,2 2 0 0,2 2-1664-16,3 2-336 0,0 1-64 0,3 3-12864 0</inkml:trace>
  <inkml:trace contextRef="#ctx0" brushRef="#br0" timeOffset="109865.45">6536 7987 12895 0,'0'0'576'0,"7"1"112"0,-7-1-560 0,7-1-128 15,1 0 0-15,-1-1 0 0,-7 2 3216 0,5-2 624 16,-5 2 112-16,0 0 16 0,2-6-1920 0,-2 1-384 15,-2-2-64-15,-1 2-32 0,-4-1-512 0,-1-1-96 16,1 1-32-16,-2-1 0 0,-1 2-352 0,-1 0-64 16,-2 1 0-16,0 2-16 0,-1 1-272 0,1 2-48 0,0 1-16 0,-1 2 0 15,-1 3-160-15,1 3 0 16,0 1 0-16,-2 3 0 0,3 2 0 0,1 0 0 0,1 1-128 0,2 1 128 16,2 1 0-16,0 0 0 0,3-3 0 15,1 0 0-15,2-2-144 0,2-2 144 0,2-1 0 0,1-2 0 16,2-2-144-16,1-1 144 15,2-3 0-15,1-2-144 0,1-2 144 0,1-3 0 0,1-1 160 0,0-2-160 16,1-3 192-16,0-2-64 0,1-1-128 0,1-2 192 16,-2 0-64-16,-1-2-128 0,-1 1 176 0,0 0-176 0,-2 1 176 0,-1 2-176 15,-1 1 160-15,-3 2-160 16,0 1 192-16,-2 4-64 0,-3 5-128 0,0 0 192 0,0 0-64 0,0 0-128 16,-2 6 176-16,-1 4-176 15,-2 2 0-15,1 1 0 0,-1 3-160 0,2 1 160 0,0 3-160 0,-1 0 160 16,1 0 0-16,1 0-144 0,1-1 144 0,1-1 0 15,1-3 0-15,1 0 0 0,3-2 0 0,0-2 0 16,2-3 0-16,1-3 0 0,2-1 0 0,1-1 0 16,1-3 0-16,2-1 128 0,-2-3 0 0,1-1 0 15,0-4 0-15,0-2 0 0,2-4 48 0,0-3 16 16,0-2 0-16,1-1 0 0,-2-2-192 0,-1 1 192 16,-2 1-192-16,-1 4 192 0,-1 2-192 0,-1 3 0 15,-4 2 144-15,-1 3-144 0,1 1 0 0,-4 6 0 16,0 0 0-16,0 0 0 0,0 0 0 0,-2 10-192 0,-2 2 64 0,2 2 0 15,0 3 128-15,1-1-160 16,-1 1 160-16,0-2-160 0,2 0 160 0,2-1 0 16,0-2 0-16,1 0 0 0,1-1 0 0,2-1 0 15,1-2 0-15,0-2 0 0,2-1 0 0,1-4 0 0,0-1 0 16,1-1 0-16,-1-3 0 0,1-1 144 0,0-3-16 0,0-1-128 16,0 0 336-16,0-4-32 0,-2-1-16 0,-1 0 0 15,0 1-48-15,-2-1-16 0,-2 2 0 0,-1 1 0 16,-1 1-96-16,0 2-128 0,-2 0 176 15,0 2-176-15,0 6 0 0,0 0 0 0,-5-3-160 0,1 2 160 32,-3 1-1792-32,2 2-224 0,-1 2-48 0,1 1-14848 0</inkml:trace>
  <inkml:trace contextRef="#ctx0" brushRef="#br0" timeOffset="110149.15">7074 8155 8287 0,'0'0'736'0,"0"0"-592"16,0 0-144-16,6-3 0 0,1-1 5120 0,1-1 1008 15,-2 0 192-15,2-2 32 0,0 0-3968 0,1-1-784 16,-1 0-176-16,0-1-16 16,-1 1-640-16,0-1-112 0,1 0-16 0,-1 0-16 0,-3 0-336 0,0 2-64 15,0 0-16-15,-2 0 0 0,-2 2-80 0,0 5 0 16,0 0-128-16,0 0 192 0,-6-2-192 0,0 2 144 16,-3 1-144-16,0 3 128 0,-1 3-128 0,-1 2 0 15,0 2 0-15,0 2-176 16,-1 1 176-16,1 0-160 0,-1 1 160 0,2 0-160 0,1 1 160 0,3-1 0 15,0-1 0-15,3 1 0 0,1-2 0 0,2-1 0 16,2-1 0-16,1-2 0 0,3-2 0 0,3 0 0 0,-1-3 0 0,3 0 0 16,2-1 0-16,1-2 0 0,3-2 0 15,3-2 0 1,1-2-1664-16,3-1-288 0,2-3-64 0</inkml:trace>
  <inkml:trace contextRef="#ctx0" brushRef="#br0" timeOffset="110619.14">7652 7689 32255 0,'0'0'2864'0,"0"0"-2288"0,0 0-576 0,0 0 0 15,0 0 608-15,5-5 16 16,0-1 0-16,3 1 0 0,3 0 0 0,3 1 0 0,3-2 0 0,3 1 0 15,2-2-304-15,3 2-48 16,1 0-16-16,3 2 0 0,0 0-256 0,-1 0 0 16,1 1 0-16,-2 2 0 15,0-1-2672-15,-1 0-592 0</inkml:trace>
  <inkml:trace contextRef="#ctx0" brushRef="#br0" timeOffset="111216.18">8448 7330 37263 0,'0'0'1648'0,"-5"-2"336"0,0 0-1584 0,-1 1-400 16,6 1 0-16,-4 2 0 0,-2 3 208 0,2 2-32 15,0 3-16-15,-1 3 0 0,0 4 32 0,0 3 0 16,2 2 0-16,1 3 0 0,0 2-192 0,1 2 128 16,-1 1-128-16,0 2 128 0,2 1-128 0,0 0 0 15,0-3 0-15,0 0 0 0,0-2 0 0,0-4 0 0,0-3 144 0,0-3-144 16,0 0 0-16,0-4 0 15,0-3 0-15,0-2 0 0,-1-3 0 0,1-6 144 0,0 0-144 0,0 0 0 16,0 0 192-16,-4-6-64 0,0-4 0 0,1-2-128 16,1-2 240-16,0-5-64 15,0-3-16-15,0-3 0 0,2-3 32 0,2-1 16 16,-1-4 0-16,1-1 0 0,1-3-32 0,0 1-16 0,1-1 0 0,1 0 0 0,2 3-160 0,2 3 160 16,1 3-160-16,1 2 160 0,0 3-160 0,1 4 0 15,1 1 0-15,0 3 0 0,1 1 0 0,2 3 0 16,1 3 0-16,1 2 0 0,-2 2 0 0,1 1 0 15,-1 1 0-15,0 3 0 0,-3 3 0 0,-1 1-144 16,-2 3 144-16,-2 3 0 0,-4 1-128 0,-2 2 128 16,-4 3 0-16,-2 3 0 0,-5 2-320 0,-3 3 32 15,-2 2 16-15,-5 3 0 16,-3 1-176-16,0-1-48 0,0-2 0 0,2-3 0 0,1-4 176 0,1-3 16 16,-2-4 16-16,2-3 0 0,2-2 288 0,0-2 256 15,3-3-64-15,2-1 0 16,1 0 320-16,1-2 48 0,3 0 16 0,6-1 0 0,0 0-128 0,0 0 0 15,0 0-16-15,0 0 0 0,9 3-240 0,3 1-64 16,2 2 0-16,3 1 0 0,1 1-128 0,-1 2 0 16,1 0 144-16,1 0-144 0,1 1 0 0,0 0 0 0,-2-1 0 0,1 1 128 15,-1 1 0-15,-1 0 0 0,0 1 0 0,-1-1 0 16,0 2-128-16,-2-2 128 16,-1-1-128-16,-2 0 128 0,-1-1-128 0,-1 0 128 0,-1-2-128 15,-2 0 128-15,-1-1-128 0,-1 0 0 0,-4-7 0 0,0 0 0 31,4 6-336-31,-4-6-96 0,0 0-16 0,0 0 0 16,0 0-1584-16,0 0-320 0,-3-5-64 0</inkml:trace>
  <inkml:trace contextRef="#ctx0" brushRef="#br0" timeOffset="111799.15">9502 7587 33343 0,'0'0'1472'0,"0"0"320"0,3-5-1440 0,1 1-352 16,1 0 0-16,0 0 0 0,2 1 704 0,0 0 80 15,4-1 16-15,-1 1 0 0,2 0-240 0,4 1-48 0,1-1-16 0,3 2 0 16,1 0-320-16,2 0-176 16,0 0 192-16,0 1-192 0,1 0 0 0,-2 1-272 15,-4 1 16-15,-1 0 16 16,-4 1-2320-16,-2 0-480 0,-1 0-96 0</inkml:trace>
  <inkml:trace contextRef="#ctx0" brushRef="#br0" timeOffset="111975.82">9478 7781 34143 0,'0'0'1520'0,"0"0"304"0,0 0-1456 0,0 0-368 16,7-2 0-16,0-1 0 0,1 0 240 0,2-1-32 15,2 2 0-15,3 0 0 0,1 0 240 0,3 0 64 16,2-1 0-16,2 2 0 0,1 0-256 0,1 0-64 15,0 0 0-15,-1 1 0 16,0-1-1088-16,1-1-208 0,-2-2-48 0</inkml:trace>
  <inkml:trace contextRef="#ctx0" brushRef="#br0" timeOffset="114388.33">11408 7322 20271 0,'1'-5'1792'0,"0"-1"-1424"0,0-2-368 0,0 1 0 0,0 2 2000 0,-1 5 336 15,0 0 64-15,0 0 16 0,0 0-1328 0,0 0-256 16,-4 5-48-16,-1 3-16 0,-3 2-464 0,-1 3-112 16,-2 3 0-16,0 2-16 0,-4 3-176 0,-1 3-224 15,0 1 48-15,-1 0 16 16,1 1 160-16,-1 1 0 0,3-2 0 0,1-2 128 0,1-1-128 0,2-4 0 31,2-3 0-31,3-1 0 0,0 0 464 0,4-3 32 16,1-3 0-16,1-1 0 0,5-2 16 0,1 0 16 0,2-2 0 0,4-1 0 0,4 1-32 0,2-3-16 15,-1-3 0-15,3 1 0 0,2-1-256 0,0-2-48 16,2 0-16-16,-1 1 0 0,2-1-160 0,-4 2 0 16,0 0 144-16,-2-1-144 0,-1 2 0 0,-3-1-240 15,0-1 48-15,-2 1 0 16,-4 0-464-16,-1 0-96 0,-2-1-16 0,0 0 0 15,-2-2-160-15,-1 1-32 0,-1-3-16 0,-1-1 0 16,-2-2 368-16,0-1 80 0,-1 0 16 0,0 0 0 0,-1-1 512 0,-2 0 0 0,1-2 0 0,-1 2 144 16,-1 2 576-16,1 1 112 0,0 0 32 0,0 3 0 15,1 0 192-15,0 4 32 16,3 3 16-16,0 0 0 0,0 0-480 0,0 0-112 0,-5 7 0 0,2 4-16 16,2 2-352-16,-2 2-144 0,0 3 128 0,2 0-128 15,1 4 192-15,-1 1-32 0,0 0-16 0,0 3 0 0,0 0-16 16,1 1-128-16,-1-1 192 0,1 0-64 15,1 0-128-15,0-1 0 0,0-2 0 0,0-1 0 0,2-1 144 0,2-2-144 16,-3-3 160-16,2 0-160 16,0-3-256-16,0-2-128 15,2-2-48-15,-1-3 0 0,1 0-2832 0,0-3-576 16</inkml:trace>
  <inkml:trace contextRef="#ctx0" brushRef="#br0" timeOffset="114718.56">11767 7480 35007 0,'-2'-8'3120'15,"2"0"-2496"-15,2-3-496 0,0 1-128 0,2 1 576 0,2 1 80 0,-1 3 32 0,4-1 0 16,-1 2-272-16,2 0-48 0,2 3-16 0,-1 4 0 16,1 1-352-16,-1 3 144 0,0 1-144 0,-1 3 0 15,-3 1 0-15,0 4 0 16,-3 1 0-16,-1 3 0 0,-3 0 0 0,-4 2 0 0,-2 1 0 0,-3 2 0 15,-2 3-128-15,-1-1-48 0,-1-1 0 16,-1-3 0-16,1-2 176 0,1-3-128 0,2-1 128 16,1-5-128-16,4-2 128 0,-1-2 256 0,2-3-64 0,1 0-16 0,3-5 336 0,0 0 64 15,0 0 0-15,0 0 16 0,0 0-224 0,0 0-48 16,7 0-16-16,3 0 0 0,1-2-176 0,2 1-128 31,2-1 192-31,1 0-192 0,1 0 0 0,1 0 0 0,3-2 0 0,1 1-192 16,0 0-1344-16,1-2-272 15,1 1-48-15,-1-3-14864 0</inkml:trace>
  <inkml:trace contextRef="#ctx0" brushRef="#br0" timeOffset="114862.87">12201 7591 36623 0,'-11'-4'1616'0,"11"4"352"0,0 0-1584 0,0 0-384 0,0 0 0 0,-5 2 0 16,-1-2 144-16,2 2-144 15,-1 1 160-15,2 3-160 0,1 1 256 0,0 0-64 16,-1 1 0-16,3 2 0 0,1 1-192 0,2 0-192 0,-2-1 48 0,3-1 0 31,3-1-2400-31,0-1-464 0</inkml:trace>
  <inkml:trace contextRef="#ctx0" brushRef="#br0" timeOffset="115158.35">12462 7457 30175 0,'-9'-7'1344'0,"9"7"256"0,-7-2-1280 0,1 2-320 0,-2 0 0 0,-1 2 0 0,0 3 544 0,1 0 32 16,-2 2 16-16,2 1 0 16,1 0-304-16,1 2-64 0,0 1-16 0,2 2 0 15,1 2-208-15,2-1 0 0,2-3 0 0,2 1 0 16,2 0 0-16,3-1 128 0,2-1-128 0,2-1 0 16,1-1 384-16,1-2-32 0,-2 0 0 0,2 0 0 15,-1 1 160-15,3-2 16 0,-2 1 16 0,-1 1 0 0,-1-1-32 0,-1 1 0 16,-1-1 0-16,-1 1 0 0,-1 0-240 0,-2 0-48 15,0 1-16-15,-3 0 0 0,-1-1-64 0,-1 2-16 16,-2 1 0-16,-1-1 0 0,-2 0 16 0,-2-1 0 16,-1 1 0-16,-1 0 0 0,-3-1-144 0,-1-2 128 15,-3 0-128-15,0-1 128 0,-2 1-320 0,0-1-64 16,-3 0 0-16,0-2-16 16,-1-2-2528-16,1-2-496 0</inkml:trace>
  <inkml:trace contextRef="#ctx0" brushRef="#br0" timeOffset="115299.53">12411 7487 17503 0,'7'-10'768'0,"-3"5"176"0,3 0-752 0,0-1-192 0,2 1 0 0,2-2 0 15,1 1 3552-15,3 0 672 16,0 1 144-16,0-1 32 0,0 1-3248 0,-1 0-640 16,0 2-128-16,1 1-16 0,-2 1-368 0,0 2-208 0,-1 1 16 0,0 1-15024 15</inkml:trace>
  <inkml:trace contextRef="#ctx0" brushRef="#br0" timeOffset="115567.23">12887 7614 27647 0,'0'0'1216'0,"0"0"256"0,-4 2-1168 0,4-2-304 16,0 0 0-16,0 0 0 0,0 0 1584 0,0 0 256 16,3 6 48-16,3-2 16 0,2 1-448 0,3-2-96 15,2-2-16-15,3 0 0 0,3 0-656 0,2-1-144 0,1-1-32 0,1 0 0 16,3-2-288-16,-1 0-64 16,-1-2-16-16,1 1 0 0,0 0-144 0,0 0 0 15,-2 0-160-15,-1-1 160 16,-3 2-720-16,-1 0-48 0,-3 0-16 0,-1 1 0 15,-4 1-2192-15,-4 0-432 0</inkml:trace>
  <inkml:trace contextRef="#ctx0" brushRef="#br0" timeOffset="116179.61">14155 7281 29487 0,'-7'-10'1296'0,"7"10"288"0,-2-5-1264 0,2 5-320 16,8-4 0-16,-3 1 0 0,-5 3 1280 0,0 0 192 15,0 0 32-15,0 0 16 0,0 0-576 0,-4 5-112 16,-1 3-32-16,0 5 0 0,-1 3-544 0,1 1-96 16,-1 3-32-16,2 3 0 0,-1 1-128 0,1 2 0 15,0-1 144-15,1 0-144 0,-1 1 0 0,2-1 0 16,0-1 0-16,1-1 128 0,1-1-320 0,1-1-48 16,0-1-16-16,1-4 0 15,1-1-2432-15,2-3-512 0</inkml:trace>
  <inkml:trace contextRef="#ctx0" brushRef="#br0" timeOffset="116572.64">14359 7302 23039 0,'1'-17'2048'0,"2"10"-1648"0,0-2-400 0,2 0 0 16,0 0 2624-16,2 0 448 0,1 2 96 0,1 1 16 15,2 3-2112-15,0 1-432 0,0 1-64 0,1 2-32 0,0 1-224 0,-1 2-32 16,-1 2-16-16,0-1 0 15,-2 4-272-15,-2 1 0 0,-1 1 0 0,-2 1 0 16,-2 1 0-16,-2 3 0 0,-2 1 0 0,-2 1 0 16,0 1 0-16,-3-2 0 0,-2 1 0 0,0-2 0 15,1-1 0-15,2-2 0 0,-1-2 0 0,1-2 0 16,2-2 144-16,2 0-144 0,3-7 0 0,0 0 144 0,1 5-144 0,-1-5 0 16,7 6 144-16,1-3-144 0,3-1 0 0,2 1 128 15,2-2-128-15,1 1 0 0,3 0 0 0,1 1 0 16,1 0 0-16,-3 1 0 0,1 2 0 0,-1-1 0 15,-2 2 0-15,-3-1 0 0,-3 2 0 0,-2 0 0 16,-4-1 0-16,0 1 0 0,-3-1 0 0,-5 0 128 16,-2 0-128-16,-3 0 176 0,-1 0 16 0,-2 1 0 15,-1-1 0-15,-2 0 0 0,0 1-32 16,0 0 0-16,-3-2 0 0,2 1 0 0,-1-2-160 0,1 1 0 16,-1-2 144-16,3 0-144 0,-3-2-160 0,4 0-96 15,2-2-32-15,1-1 0 16,2-2-2656-16,3-2-544 0</inkml:trace>
  <inkml:trace contextRef="#ctx0" brushRef="#br0" timeOffset="116942.56">14839 7278 35007 0,'3'-15'3120'0,"0"10"-2496"15,1-2-496-15,1 1-128 0,2-1 368 0,-1 2 48 0,2 0 16 0,0 2 0 0,-2 1 176 0,2 2 32 16,0 2 16-16,0 1 0 0,-2 3-448 0,1 1-80 15,-2 2-128-15,0 2 176 16,-2 2-176-16,-1 2 0 0,-2 0 0 0,-2 3 0 16,-6 0-256-16,2 2 80 0,-1-1 16 0,0 0 0 0,0-1 0 0,0-1 0 15,1-3 0-15,0-2 0 0,2-3 160 0,1-1 0 16,0-3 0-16,3-5 0 0,0 6 0 0,0-6 128 16,5 4-128-16,0-1 176 0,2-2-48 0,4 1 0 15,0-2 0-15,2 1 0 0,0 0-128 0,1 1 0 16,2-1 144-16,-1 1-144 0,1 0 0 0,-2 2 144 15,-2 0-144-15,-2 2 0 0,-4 0 144 0,1 1-144 0,-3 1 0 0,-1-1 144 16,-3-7 16-16,-3 9 0 0,-1 0 0 0,-3-1 0 31,-1-1 0-31,-3 1 0 0,-1-1 0 0,1 0 0 0,-4 1-160 0,2 0 160 16,-2 0-160-16,-1 0 160 0,1-1-160 0,1-2 0 0,-1 1 0 0,2-1 128 16,0 0-368-16,2-3-80 15,1-1 0-15,1-1-16 16,3 0-2784-16,1-1-544 0</inkml:trace>
  <inkml:trace contextRef="#ctx0" brushRef="#br0" timeOffset="117091.05">15313 7425 28559 0,'-2'-9'1264'0,"2"9"272"0,0 0-1232 0,0 0-304 0,0 0 0 0,0 0 0 15,0 0 2400-15,0 0 416 0,0 0 96 0,0 0 16 16,-4 7-2304-16,1 1-464 0,1-1-160 0,1 2 0 15,1 0-960-15,0 0-288 0,0-1-64 0</inkml:trace>
  <inkml:trace contextRef="#ctx0" brushRef="#br0" timeOffset="117390.38">15630 7269 26719 0,'0'0'1184'0,"-5"-2"240"16,-2-1-1136-16,-1 3-288 0,0 2 0 0,-1 1 0 0,0 1 1296 0,-1 2 208 0,-1 1 32 0,0 2 16 31,1 1-704-31,1 0-144 0,1 0-16 0,2 2-16 0,-1 1-272 0,3 2-48 16,0 0-16-16,2 0 0 15,2 1-128-15,2-3-16 0,3-1-16 0,1-1 0 16,3 0 16-16,1-1 16 0,1-1 0 0,2-2 0 0,3 0 176 0,0 0 48 16,1-3 0-16,1 2 0 0,2-2-32 0,-1 1 0 0,-3 1 0 0,1-2 0 15,-2 1-128-15,-2-1-16 0,0 2-16 0,-4-1 0 0,-1 2-240 0,-2-1 128 16,-2 1-128-16,-2 0 0 0,-2-1 192 0,-1 1-64 15,-1-1-128-15,-5 2 192 0,0 0-192 0,-4 1 0 16,-4-1 0-16,0 1 0 31,-2-1-592-31,0 0-176 0,-1-2-16 0,1 1-11120 0,-3-2-2208 0</inkml:trace>
  <inkml:trace contextRef="#ctx0" brushRef="#br0" timeOffset="117548.5">15657 7296 35007 0,'4'-14'3120'0,"-3"9"-2496"0,3 0-496 0,3 0-128 0,1-1 208 0,2 2 32 16,1 0 0-16,3 1 0 15,-1-1 192-15,2 0 32 0,2 1 16 0,0 1 0 0,1 0-304 0,1 1-176 32,-1 1 192-32,1 0-192 15,0 0-1200-15,-2 0-336 0,0 1-80 0</inkml:trace>
  <inkml:trace contextRef="#ctx0" brushRef="#br0" timeOffset="120427.84">16714 7401 24879 0,'0'0'1088'0,"-4"-3"256"0,0-1-1088 0,-1 1-256 16,0-1 0-16,0 0 0 0,5 4 1280 0,0 0 192 15,-4-4 32-15,4 4 16 0,0 0-304 0,0 0-64 16,0 0-16-16,5-2 0 0,2-1-656 0,3 2-128 16,4 1-32-16,-1 0 0 0,3 0-64 0,1 0 0 15,4 0-16-15,0 1 0 0,1 1-240 0,0-1 128 16,1 0-128-16,0 0 0 0,-1 1-192 0,-1 0-144 16,-1-1-32-16,-1 2 0 15,-2 0-2928-15,0-1-592 0</inkml:trace>
  <inkml:trace contextRef="#ctx0" brushRef="#br0" timeOffset="120600.57">16713 7572 29487 0,'0'0'2624'0,"0"0"-2112"0,0 0-512 0,0 0 0 16,0 0 736-16,0 0 32 16,0 0 16-16,0 0 0 0,0 0 64 0,0 0 16 15,10 4 0-15,2-2 0 0,0-1-400 0,4 0-80 0,1-1 0 0,3 1-16 16,1 0-208-16,0 0-32 0,1 1-128 0,2-1 192 15,0-1-592-15,2 0-128 0,0 0-32 0,-1-1-15392 16</inkml:trace>
  <inkml:trace contextRef="#ctx0" brushRef="#br0" timeOffset="122294.51">17878 7381 3679 0,'0'0'160'0,"0"0"32"0,0 0-192 0,0 0 0 0,0 0 0 0,0 0 0 0,0 0 3088 0,0 0 576 16,0 0 112-16,0 0 32 0,0 0-2144 0,0 0-416 15,5 3-96-15,-5-3 0 16,6 1-16-16,1 1 0 0,0-2 0 0,2 0 0 0,0 0-16 0,2 0 0 16,2 0 0-16,0 0 0 0,1 0-352 0,-1-2-80 15,0 1-16-15,1 0 0 0,-2 0-336 0,1 0-64 16,-1 0-16-16,0 0 0 0,0 0-112 0,0 1-16 15,-1-1-128-15,-1 1 192 0,-2 0-192 0,-2 0 128 16,-6 0-128-16,7 0 0 0,-2 0 128 0,-5 0-128 0,0 0 0 0,0 0 144 16,0 0-144-16,0 0 160 15,0 0-160-15,0 0 160 0,0 0-160 0,0 0 0 16,0 0 0-16,0 0 0 16,0 0-336-16,0 0-112 0,0 0 0 0,0 0-9344 0,0 0-1872 0</inkml:trace>
  <inkml:trace contextRef="#ctx0" brushRef="#br0" timeOffset="128247.99">18585 7494 12895 0,'0'0'1152'16,"0"0"-928"-16,0 0-224 0,0 0 0 15,0 0 2416-15,7-1 432 0,0-1 96 0,-1 0 0 16,1 0-1056-16,-1-2-224 0,1 0-32 0,0 1-16 15,0-1-832-15,0 1-160 0,0-2-48 0,-1-2 0 0,1-3-192 0,-1 0-32 16,-1-1-16-16,-1-1 0 0,1-1 128 0,-1 0 32 16,-2-2 0-16,-1 1 0 0,0-2-160 0,0 0-16 31,-2 0-16-31,0 0 0 0,-2 2 0 0,-1 0 0 0,-2-2 0 0,1 4 0 0,-3 2 64 0,0 1 16 16,-1 2 0-16,1 1 0 0,-5 2-80 0,2 3-16 15,-1 3 0-15,-1 1 0 0,-1 2-288 0,0 1 0 16,-2 4 0-16,1 3 0 0,-1 3 0 0,2-1 0 15,1 2 0-15,1-1-192 0,2 1 192 0,1 0 0 16,0 1-160-16,4-1 160 0,3 0 0 0,2-2 0 0,0-1 0 16,2-2 0-16,3 1-176 0,1-2 176 0,0-2-128 0,2-3 128 15,1 0 0-15,2-2 0 0,0-1 0 0,1-1 0 16,1-4 0-16,0 0 0 0,1-1 0 0,-1 0 0 16,0-3 128-16,0 1-128 0,1-3 128 0,0-1-128 15,-1-3 128-15,0 1-128 0,-1-1 128 0,-1 0-128 16,-1 0 0-16,-1 1 144 0,-1 0-144 0,-2 2 0 15,-3 0 256-15,1 3-64 0,-2-1-16 0,-1 1 0 16,-1 6 208-16,0 0 64 0,0 0 0 0,0 0 0 0,0 0-160 16,0 0-32-16,-4 5 0 0,-2 1 0 0,1 3-256 0,-1 2 0 15,1 1 0-15,0 4 0 0,1 1 0 0,-1 3 0 16,1-1 0-16,1 2 0 0,-1 1 0 0,2 0 0 16,0 0 0-16,0 0 0 0,0 0 0 0,1 0 0 15,-1-1 0 1,1-2 0-16,-1-2 0 0,1-2 0 0,0 1 0 0,0-2 0 0,0-1 0 0,0-1 128 15,1-2-128-15,0-1 0 0,0-1-176 0,0-2-144 16,1 1-16-16,-1-7-16 16,0 0-2336-16,0 0-480 0,0 0-96 0</inkml:trace>
  <inkml:trace contextRef="#ctx0" brushRef="#br0" timeOffset="128499.43">19021 7259 29487 0,'-4'-10'2624'0,"4"10"-2112"0,-3-5-512 0,3 5 0 16,0 0 1184-16,0 0 128 15,0 0 32-15,0 0 0 16,-3 4-640-16,0 4-128 0,1 2-32 0,-1 3 0 0,2 1-96 0,-2 4-32 0,1 1 0 0,0 5 0 16,-2 1-176-16,2 1-48 15,-1 2 0-15,1 0 0 0,-1 2-64 0,1-1 0 0,0-2-128 0,0 1 192 16,0-2-192-16,1-2 128 0,1-3-128 0,-3-1 0 15,3-1 144-15,0-3-144 0,0-2 128 0,3 0-128 0,-2-3 0 0,1-3 0 16,-1-1-144-16,-1-7 144 16,3 7-1968-1,-3-7-272-15,0 0-64 0</inkml:trace>
  <inkml:trace contextRef="#ctx0" brushRef="#br0" timeOffset="129709.39">19440 7435 21183 0,'-2'-14'1888'0,"3"8"-1504"16,0 0-384-16,1-1 0 0,-1 0 768 0,1 1 64 15,0 0 32-15,-2 6 0 0,0 0 416 0,0 0 64 16,0 0 32-16,0 0 0 0,0 0-544 0,2 7-96 16,0 2-32-16,-1 3 0 0,0 2-368 0,0 1-80 15,-1 1 0-15,0 1-16 0,0 1-240 0,0 2 144 16,-1-1-144-16,1-2 128 0,0 0-128 0,0-2 0 15,-1-2 0-15,0-1 0 0,1-1 176 0,0-2-48 16,-1-2-128-16,1-7 192 0,0 0 128 0,0 0 32 0,0 0 0 0,0 0 0 16,0 0 96-16,0 0 0 0,0-6 16 0,1-1 0 15,0-4-144-15,1-3-16 0,3-1-16 0,0-3 0 16,1-1-80-16,-1-1-16 16,1-1 0-16,0 0 0 0,2-1-64 0,0 1-128 0,1 1 176 0,-1 4-176 15,1 1 144-15,0 4-144 0,-1 0 0 0,-1 5 144 16,0 3-144-16,0 3 0 0,-1 2 0 0,1 3 0 15,-1 3 0-15,1 4 0 0,1 3 0 0,-3 2-176 16,1 1 176-16,-1 0 0 0,0 3 0 0,-1 1 0 16,3 0 0-16,-1 0 0 0,1-1 0 0,-1-1 0 0,2-1 0 15,0-3 0-15,-2-1 0 0,2-1 0 0,0-3 0 0,1-3 0 16,-3-2 0-16,3-3 128 0,0-3-128 0,1-3 0 16,0-3 0-16,1-1 0 0,1-3 0 15,1-3 144-15,-1-4-144 0,1-4 0 0,0-2 144 0,1-2-144 16,-2 0 0-16,0-3 144 0,0-1-144 15,-1 3 128-15,-1 2-128 0,0 3 128 0,0 1 32 0,-2 4 0 16,-1 1 0-16,-1 4 0 0,-2 4 128 0,-1 2 32 16,-3 5 0-16,0 0 0 0,0 0-192 0,5 7-128 15,-1 2 192-15,0 3-192 0,0 1 0 0,-1 1 0 0,3 4 0 0,-4 1 0 16,0-1 0-16,0 2 0 16,0 1 0-16,2 0 0 0,-1-1 128 0,0-1-128 15,1 1 0-15,-1-1 0 0,0-3 128 0,2 1-128 16,0-2 0-16,2-1 0 15,-1-3-272-15,2-3-112 0,0 0-32 0,3-2 0 16,3-4-2240-16,2-4-448 0,2-2-96 0</inkml:trace>
  <inkml:trace contextRef="#ctx0" brushRef="#br0" timeOffset="130118.16">20320 7312 30063 0,'0'0'1328'0,"0"0"272"0,0 0-1280 0,0 0-320 0,0 0 0 0,0 0 0 16,-4 4 704-16,-1 3 80 0,2 0 16 0,1 3 0 15,0 2-160-15,0 3-48 0,0 1 0 0,2 2 0 16,0-1-320-16,2 3-64 0,-1 0-16 0,0 3 0 16,0-1-192-16,0 0 176 0,0-1-176 0,1 0 160 0,0-1-160 0,-1-3 0 15,-1 0 0-15,2-3 0 0,-1-2 160 0,0-2-160 16,-1-2 192-16,0-8-192 0,0 0 176 0,0 0-176 16,0 0 160-16,-2-5-160 0,-1-2 256 0,1-4-32 15,0-4-16-15,0-2 0 0,0-4-48 0,-1-3-16 16,2-4 0-16,1-3 0 0,-1-3-16 0,0 0 0 15,0 0 0-15,0 0 0 0,-1-1 192 0,2 1 16 16,1 1 16-16,0 2 0 0,0 2-96 0,1 3-32 16,2 0 0-16,0 2 0 0,1 4-32 0,2 2-16 0,0 3 0 0,1 2 0 15,2 4-16-15,2 2 0 0,3 1 0 0,-1 3 0 16,-2 2-160-16,0 1 0 0,0 1 144 16,0 4-144-16,-1 1 0 0,-1 3 0 0,-1 2 0 15,-4 1 0-15,-1 1 0 0,-3 4 0 0,-4 0 0 16,-3 4 128-16,-3 2-128 0,-3 3 0 0,-3 1 0 0,-2 0 0 31,-2-1-400-31,-1-2-48 0,-1-1-16 0,0 0 0 16,0-1-64-16,1-2-16 0,2-2 0 0,0-3 0 15,1-2-384-15,4-1-80 0,3-3-16 0,4-1-9712 0,2-1-1936 0</inkml:trace>
  <inkml:trace contextRef="#ctx0" brushRef="#br0" timeOffset="130462.45">20738 7357 21183 0,'5'-5'1888'0,"-1"1"-1504"15,0 0-384-15,1-1 0 0,-5 5 1648 0,1-5 256 16,-1-1 48-16,0 6 16 0,-3-5 32 0,-3 1 16 16,0 2 0-16,-4 2 0 0,-4 1-944 0,0 2-192 15,0 0-48-15,-3 2 0 16,0 2-512-16,-1 2-96 0,-1 1-32 0,2 2 0 0,0 1-192 0,2 0 0 16,2 1 0-16,2 1 0 0,2-1 0 0,2 0 0 15,3 0 0-15,2-2 0 0,2-2 0 0,3-2 0 16,1 1 0-16,4-1 0 0,2-3 0 0,2-1 0 0,1-4 0 0,4-3 0 15,2-1 0-15,-1-1 0 16,1-4 0-16,-1-1 144 0,-1-1 176 0,-1 0 48 16,-4 1 0-16,-1 3 0 0,-3 2 16 0,-1 2 0 15,-1-1 0-15,-6 4 0 0,0 0 48 0,0 0 16 16,0 0 0-16,2 6 0 0,-2 1-240 0,0 2-32 0,0 0-16 0,1 1 0 16,-1 0-160-16,1 0 0 0,1-1 0 0,0-1 0 15,2 1 0-15,1-1 0 16,2-3 0-16,2-1 0 0,0-3-336 0,5-1-160 0,1-2-16 0,2-4-12288 15,-1-3-2464-15</inkml:trace>
  <inkml:trace contextRef="#ctx0" brushRef="#br0" timeOffset="131642.67">17831 7443 8287 0,'0'0'368'0,"0"0"80"0,0 0-448 0,0 0 0 0,0 0 0 0,0 0 0 16,-3-4 1664-16,-1 0 240 0,1 1 48 0,0-1 16 15,3 4-928-15,-5-2-176 0,1 0-32 0,4 2-16 16,-5-2-48-16,5 2-16 0,-5-1 0 0,-1 1 0 15,6 0 64-15,-5-1 16 0,-1 1 0 0,6 0 0 16,-5 1-64-16,5-1-16 0,-6 3 0 0,1-1 0 16,5-2-112-16,0 0 0 0,-6 3-16 0,6-3 0 15,-4 4-240-15,4-4-32 0,0 0-16 0,0 0 0 32,0 0-96-32,0 0-32 0,0 0 0 0,0 0 0 15,0 0-48-15,0 0-16 0,0 0 0 0,0 0 0 0,0 0-16 0,0 0 0 16,0 0 0-16,0 0 0 0,0 0-128 0,0 0 160 15,7 2-160-15,-2 0 160 0,1 0-160 0,1-1 0 16,0 1 0-16,0-1 128 0,0 0-128 0,2 0 0 16,1-1 0-16,1 0 0 0,1 1 0 0,1 0 0 15,0 1 0-15,2-2 0 16,0-1-736-16,3 1-80 0,0-1-16 0</inkml:trace>
  <inkml:trace contextRef="#ctx0" brushRef="#br0" timeOffset="132823.31">17729 7462 5519 0,'0'0'240'0,"0"0"64"16,0 0-304-16,0 0 0 0,0 0 0 0,0 0 0 0,0 0 2320 0,0 0 416 16,0 0 80-16,0 0 0 0,0 0-1440 0,0 0-288 15,0 0-64-15,0 0-16 0,0 0-304 0,0 0-64 16,5-3-16-16,2 1 0 0,1 2-112 0,-1 0 0 16,2 0-16-16,-1-1 0 0,0 0-144 0,2 0-32 15,0 0 0-15,2-1 0 0,1 1 64 0,1 1 0 16,-3-1 0-16,1 0 0 0,1 1-32 0,0 0 0 15,0-1 0-15,1 1 0 0,-1 1-128 0,-1-1-32 0,-1 0 0 0,2 0 0 16,-2-1-192-16,0 0 0 16,-1 0 128-16,-1 1-128 0,-2 1 0 0,1 0 0 0,0-1 128 15,-2 0-128-15,-6 0 0 0,0 0 128 0,8 0-128 16,-8 0 0-16,0 0 208 0,0 0-48 0,0 0-16 0,0 0 0 16,0 0 80-16,0 0 16 15,0 0 0-15,0 0 0 0,0 0-80 0,0 0-16 0,-8 0 0 16,3 0 0-16,-2 0-336 0,1 1-64 0,-2 1 0 0</inkml:trace>
  <inkml:trace contextRef="#ctx0" brushRef="#br0" timeOffset="140417.13">23809 5628 19231 0,'0'0'848'0,"0"0"176"0,-4-3-816 0,4 3-208 16,0 0 0-16,0 0 0 0,0 0 1200 0,0 0 192 15,0 0 32-15,0 0 16 0,0 0-208 0,0 0-32 16,6-3-16-16,1 0 0 0,2 0-272 0,3-1-48 15,2 0-16-15,2-1 0 0,0 0-240 0,2-1-48 16,0 1-16-16,0-1 0 0,2 1-224 0,0-1-64 16,-1 1 0-16,-1 1 0 0,1-1-256 0,-1 2 128 15,-3 1-128-15,0-1 0 0,0 2 128 0,-2 0-128 16,-2-1 0-16,0 2 0 16,-2 0-304-16,-2 0-160 0,-7 0-48 0,0 0-9520 15,0 0-1904-15</inkml:trace>
  <inkml:trace contextRef="#ctx0" brushRef="#br0" timeOffset="140633.21">24010 5488 15663 0,'0'0'1392'0,"-4"-6"-1120"0,1-1-272 0,1-1 0 15,1-1 1600-15,-1 2 256 0,2-1 48 0,2 2 16 16,-2 1-368-16,0 5-64 16,0 0-16-16,0 0 0 0,0 0-432 0,0 0-80 0,0 0-32 0,6 4 0 15,-1 4-544-15,-2 2-96 0,0 1-32 0,0 3 0 0,-2 3-256 0,1 1 128 16,-2 3-128-16,0 2 0 0,-1 3 176 0,0-2-176 15,-2-1 160-15,2-1-160 0,2 0 128 0,1 0-128 16,-1-2 0-16,0-2 144 0,1-1-144 0,-1-2 0 16,0-3 0-16,1-1 128 15,1-1-736-15,-1-2-160 0,1-1-16 0,-3-7-13040 0</inkml:trace>
  <inkml:trace contextRef="#ctx0" brushRef="#br0" timeOffset="140899.69">24345 5348 28799 0,'-1'-11'1280'0,"1"11"256"0,0 0-1232 0,0 0-304 0,0 0 0 16,0 0 0-16,0 0 256 0,0 0-16 0,0 0 0 0,3 7 0 15,2 1 176-15,-1 1 32 0,2 2 16 0,-1 4 0 16,1 1-16-16,-1 2-16 15,1 1 0-15,-1 1 0 0,1 1-208 0,-1 1-32 0,0 1-16 0,-1 2 0 16,-1-1-176-16,1 0 160 0,-3-1-160 0,-1 0 160 16,-1 0-32-16,-3 0 0 0,0-1 0 0,-3 0 0 15,-2-1-128-15,-3 0 0 0,-4 0-160 0,-4 0 160 16,-2 0-1920-16,-3 0-272 0,-3-1-64 16,0-1-10576-16</inkml:trace>
  <inkml:trace contextRef="#ctx0" brushRef="#br0" timeOffset="141167.41">23726 5305 18431 0,'-6'-6'1632'0,"1"-2"-1312"0,-2 3-320 0,1-1 0 16,0 2 2624-16,0 1 448 15,-2 3 80-15,0 5 32 0,-1 3-2336 0,-1 4-464 0,1 3-80 0,-1 6-32 16,-1 5-64-16,1 4-16 0,0 4 0 0,1 4 0 16,1 2-192-16,3 5 128 0,0 3-128 0,2 0 0 15,2 0 0-15,1 1 0 0,2-3 0 0,2-2 0 16,1-4 160-16,3-4-160 0,2-4 160 0,2-4-160 16,2-3 0-16,4-4 0 0,1-5-208 0,6-4-9216 15,2-2-1840-15</inkml:trace>
  <inkml:trace contextRef="#ctx0" brushRef="#br0" timeOffset="142489.1">23661 7371 8287 0,'0'0'368'0,"0"0"80"0,0 0-448 0,0 0 0 16,-6 0 0-16,1 0 0 0,5 0 2432 0,-6 0 384 15,1 0 96-15,5 0 16 0,0 0-1072 0,-6 0-224 16,6 0-32-16,0 0-16 0,0 0-416 0,0 0-80 15,0 0 0-15,0 0-16 0,0 0-400 0,0 0-80 16,0 0-16-16,0 0 0 0,0 0-48 0,0 0-16 16,9 2 0-16,-1-2 0 0,1-1-32 0,2 0-16 0,0-1 0 0,3 0 0 15,3 0-48-15,0-1-16 0,2-1 0 0,1 0 0 16,-2-1-128-16,2 1-16 16,-1-1-16-16,1 2 0 0,-4 0-240 0,0 1 128 0,-2-2-128 0,-1 2 0 15,-2 0 128-15,-1 0-128 16,0-2 0-16,-2 2 0 0,-3 1 0 0,-5 1 128 15,6-1-128-15,-6 1 0 0,0 0 0 0,0 0 0 16,0 0 0-16,0 0 0 16,0 0-320-16,0 0-128 0,0 0 0 0,0 0-16 0,0 0-1696 0,0 0-336 0,0 0-64 0</inkml:trace>
  <inkml:trace contextRef="#ctx0" brushRef="#br0" timeOffset="143024.23">24033 7109 6447 0,'0'0'576'0,"-2"-6"-576"0,-1-1 0 0,2 1 0 0,0-1 3648 0,0 0 608 16,-1 0 128-16,1-1 32 0,1 1-2176 0,1 1-416 16,-1-1-96-16,1 2 0 0,1-1-528 0,0 2-112 15,-2 4 0-15,3-6-16 0,-3 6-368 0,4-4-64 16,0-1 0-16,2 3-16 0,-1 2-240 0,2 1-64 16,0 2 0-16,0 1 0 0,2 3-176 0,0 1-144 15,0 3 192-15,1 4-192 0,-1 0 160 0,2 3-160 16,-3 1 128-16,0 3-128 0,-3 4 0 0,0 0 128 0,-2 3-128 15,-2 0 0-15,-3 2 192 0,-2 1-64 0,-3 1 0 16,-2-1 0-16,-2-2-128 0,-1 1 128 16,0-2-128-16,-1-1 128 0,0-2-288 0,-3-1-64 15,-1 1-16-15,-1-1 0 16,0-2-560-16,2-1-112 0,-2-3-32 0,1-2-9232 16,-2 0-1856-16</inkml:trace>
  <inkml:trace contextRef="#ctx0" brushRef="#br0" timeOffset="143385.2">23548 7138 13823 0,'-4'-7'1216'0,"1"-1"-960"0,1-2-256 0,1 1 0 0,0 0 2064 0,0 0 368 15,1 0 80-15,0 2 16 0,-4 0-928 0,3 2-176 16,1 5-32-16,0 0-16 0,0 0-528 0,-4 3-96 16,-1 4-32-16,0 4 0 0,-2 4-400 0,0 6-96 15,-2 4-16-15,-1 6 0 0,-1 3 256 0,-1 3 48 16,0 4 16-16,1 1 0 0,1 1-144 0,0 1-48 15,1 0 0-15,2-2 0 0,3-3-208 0,2-1-128 16,2-3 160-16,3-1-160 0,3-4 160 0,1-4-160 0,3-4 160 0,8 4-160 16,-2-6 192-16,3-8-64 15,1-4-128-15,-5-6 192 16,2-2-512-16,5-3-96 0,3-4-32 0</inkml:trace>
  <inkml:trace contextRef="#ctx0" brushRef="#br0" timeOffset="149947.96">2097 6472 11967 0,'0'0'528'0,"0"0"112"0,0 0-512 0,0 0-128 15,0 0 0-15,0 0 0 0,-5 0 2320 0,5 0 432 16,0 0 96-16,0 0 16 0,0 0-1392 0,0 0-288 0,0 0-48 0,0 0-16 16,4-5-496-16,4 1-112 15,2-2 0-15,1 1-16 0,3-1-96 0,-1 1-16 16,5-2 0-16,-3 0 0 0,3 1-192 0,0-1-32 16,0 1-16-16,0 0 0 0,-2 1-144 0,0 0 0 15,-1 1 0-15,-4 0 0 16,0 2-704-16,-1 2-192 0,-2 1-16 0</inkml:trace>
  <inkml:trace contextRef="#ctx0" brushRef="#br0" timeOffset="150089.9">2122 6646 21183 0,'-11'0'1888'0,"11"0"-1504"0,0 0-384 0,0 0 0 0,0 0 1408 0,0 0 192 0,0 0 64 0,0 0 0 0,0 0-736 0,0 0-144 31,0 0-16-31,0 0-16 0,6-1-240 0,4-2-64 0,2-2 0 0,0 1 0 16,4-1-224-16,0-1-48 0,2-1-16 0,1 1 0 15,0-2-1008-15,1-1-208 0,0 1-32 16</inkml:trace>
  <inkml:trace contextRef="#ctx0" brushRef="#br0" timeOffset="151081.51">456 6740 23151 0,'0'0'1024'0,"0"0"208"0,0 0-976 0,0 0-256 0,0 0 0 0,0 0 0 0,0 0 640 0,6-8 64 31,1 1 32-31,4 1 0 0,4-2 80 0,4 0 16 0,2 0 0 0,6-2 0 0,-1-1-128 0,2 0-32 16,-1 0 0-16,1-2 0 0,-2-2-224 0,-1 2-64 16,-3 1 0-16,-6 4 0 0,0 1-192 0,0-1-32 15,-2-1-16-15,-1 2 0 0,-2 2-144 0,-2 1 128 16,-2 0-128-16,-7 4 128 0,0 0 16 0,0 0 0 15,0 0 0-15,0 0 0 16,-8 0-16-16,-5 2-128 0,-3 3 192 0,-2 3-64 0,-4 0-128 0,0 2 0 31,0 1 0-31,-4 4 0 0,-6 0 0 0,-1 3 0 16,-2-2-144-16,2 2 144 0,1-1 0 0,3 2 0 0,1 0 0 0,4-2 0 16,2 1 0-16,4-1 0 0,4 1 0 0,2-1 0 15,1-2-128-15,4 0 128 0,3 1 0 0,3-3 0 16,2 0-144-16,2-1 144 0,0 0 0 15,3-1-144-15,-1-2 144 0,3 0 0 0,2-2-144 0,2-1 144 16,1 0 0-16,1-3 0 0,-1-2 0 0,0-2 0 16,0-1 0-16,-1-3 0 0,-1 0 0 0,0-2 0 15,-2 1 400-15,-1-1 0 0,-3-1 0 0,-1 1 0 16,-4-1 208-16,-2 0 32 0,1-1 16 0,-3 2 0 0,-4-2-112 0,1 1-32 16,-1 2 0-16,-1 0 0 0,-1 1-288 0,0 2-64 15,-3 2-16-15,2 1 0 0,1 3-368 0,1 0-80 16,1 2-16-16,1 3 0 15,3 1-2144-15,1 0-432 0,2 1-96 0</inkml:trace>
  <inkml:trace contextRef="#ctx0" brushRef="#br0" timeOffset="151538.12">759 6911 18431 0,'0'0'816'0,"0"0"160"0,-3 10-784 0,1 0-192 16,1 0 0-16,0 1 0 0,-1 1 2624 0,1 1 464 15,0 1 112-15,0-1 0 0,1 0-2128 0,0-1-432 0,0-2-96 0,0-1-16 16,0 1-160-16,0-10-48 16,2 10 0-16,-2-10 0 0,0 0-112 0,0 0-16 15,0 0-16-15,0 0 0 0,10 0 16 0,-10 0 16 0,5-7 0 16,2-2 0-16,0-1 32 0,-1-2 0 0,-4-3 0 0,1-2 0 16,3 0-16-16,-2 0 0 0,0 2 0 0,-2 6 0 15,-1 1-224-15,0 2 176 0,0 0-176 0,-1 6 160 16,0 0-16-16,0 0 0 0,0 0 0 0,0 0 0 0,6 6-144 0,-1 1 0 15,1 2 0-15,-1 1 0 0,1 1-144 0,-1 0 144 16,1 1 0-16,0-1 0 0,2 0 0 0,-1-1-128 16,-1-1 128-16,2-1 0 0,-2-2 0 0,1-1 0 15,0-2 0-15,-1-2 0 0,1-1 0 0,-1-2 128 16,1-2-128-16,0-1 144 0,-2-2 48 0,1-3 0 16,-1-2 0-16,2-2 0 0,-1-2 64 0,2-3 0 15,0 0 16-15,-2 0 0 0,0 1-80 0,-1 0 0 16,1 3-16-16,0 2 0 0,-2 2-176 0,1 2 128 15,-1 2-128-15,-4 7 128 0,0 0 0 0,0 0-128 16,0 0 192-16,4 3-64 0,0 3-128 0,1 2 0 0,-1 0 0 0,1 2-176 16,-2 1 176-16,1 0 0 15,1-1 0-15,-2 1-128 0,0 0 128 0,2-1-160 16,0 0 160-16,1-1-160 16,-1-1-640-16,3-3-128 0,2-1-32 0,-1-1-10080 0,0-2-2016 0</inkml:trace>
  <inkml:trace contextRef="#ctx0" brushRef="#br0" timeOffset="151867.62">1264 6717 24303 0,'0'0'1072'0,"0"0"224"0,0 0-1040 0,-5 1-256 0,-1-1 0 0,-1 2 0 15,0 0 912-15,1 3 128 0,0 1 32 0,1 2 0 16,-2 0-304-16,3 3-64 0,-3 2-16 0,2 1 0 16,-2 0-368-16,2 2-80 0,1-1-16 0,1 1 0 15,0-2 16-15,0-1 0 0,3 0 0 0,-2 4 0 16,2-6-48-16,2-2-16 0,-2-9 0 0,0 0 0 15,0 0 0-15,8 4 0 0,-8-4 0 0,10-2 0 0,-1-2 16 0,1-2 0 16,-3-3 0-16,2-3 0 0,1-3-48 0,-4 2 0 16,-2-1 0-16,0-1 0 15,2-1-144-15,-1 0 160 0,-1-1-160 0,-1 3 160 0,0 2-160 0,1 1 0 16,-2 2 144-16,0 3-144 0,-2 6 256 0,0 0-32 16,0 0 0-16,0 0 0 0,0 0-224 0,0 0 144 15,4 7-144-15,1 3 128 0,-1 0-128 0,0 0 0 16,-1 2 0-16,0 0-176 0,3 0 176 0,-3 0 0 15,1 0 0-15,1-1-128 0,0-1-192 0,1-1-48 16,-1-1 0-16,3-3 0 16,-3 0-1584-16,3-2-320 0,0-2-64 0,2-2-10704 0</inkml:trace>
  <inkml:trace contextRef="#ctx0" brushRef="#br0" timeOffset="152138.21">1467 6714 16575 0,'0'0'1472'0,"0"0"-1168"0,0 0-304 0,0 0 0 16,-3 6 1488-16,1-1 240 0,-1 2 64 0,3 0 0 15,0-1-848-15,3 1-176 0,-1 1-16 0,1-1-16 16,2 1 32-16,0-1 16 0,3-1 0 0,-1 0 0 16,2-3-64-16,1 0-16 0,1-1 0 0,1 1 0 15,1-3-32-15,1-1-16 0,0-3 0 0,-2-1 0 0,-1-3-256 0,0 0-48 16,-1 1-16-16,0-2 0 16,-2-1-80-16,-2-1-32 0,0 0 0 0,-2 0 0 15,-1 1 0-15,-2 1 0 0,-1 0 0 0,-1 3 0 0,0 0 208 0,1 6 32 16,-4-3 16-16,4 3 0 0,-7 4-48 0,2 3-16 15,-3 2 0-15,0 3 0 0,1 2-288 0,-1 4-128 32,-3 2 0-32,2 2 128 0,0 1-128 0,3 0 0 0,0 0 0 0,1 0 0 0,0 0 0 0,3-1 0 15,0 0 0-15,1-1 0 16,1 0-1632-16,1-2-208 0,1-2-32 0</inkml:trace>
  <inkml:trace contextRef="#ctx0" brushRef="#br0" timeOffset="152824.84">2309 8393 27647 0,'-5'-2'2448'0,"5"2"-1952"16,0 0-496-16,0 0 0 0,0 0 688 0,0-7 32 16,0 7 16-16,2-7 0 15,4-1 96-15,3 1 0 0,1 1 16 0,4-2 0 0,4-1-416 0,0 0-96 16,3 1-16-16,-3 1 0 0,0-1-320 0,0 1 128 16,2 0-128-16,-4 1 0 15,-1 1-1536-15,-3 2-384 0,0-1-80 0,-12 4-11376 0</inkml:trace>
  <inkml:trace contextRef="#ctx0" brushRef="#br0" timeOffset="152965.94">2281 8550 31151 0,'0'0'1376'0,"0"0"288"0,0 0-1328 0,0 0-336 16,0 0 0-16,0 0 0 0,0 0 640 0,9-6 48 16,1-2 16-16,3 1 0 0,5 2-320 0,3-3-64 15,2 1-16-15,4-3 0 0,0-2-176 0,1-2-128 16,2 1 192-16,0-2-192 15,-2-4-1760-15,-6 6-464 0</inkml:trace>
  <inkml:trace contextRef="#ctx0" brushRef="#br0" timeOffset="153768.69">417 9087 11967 0,'0'0'1072'0,"-10"-2"-864"16,2-1-208-16,1 0 0 0,7 3 1808 0,-6-2 320 16,6 2 64-16,0 0 16 0,0 0-272 0,0 0-48 15,0 0-16-15,0 0 0 0,0 0-672 0,2-7-144 31,3 0-32-31,5 1 0 0,5 0-368 0,1-3-80 0,3-2 0 0,3 0-16 0,3 0-112 0,3-1-32 16,0 0 0-16,1 1 0 0,-1-1-144 0,-1 1-16 16,-4 0-16-16,-1 1 0 0,-3 0-240 0,-4 1 128 15,-3-1-128-15,0 3 0 0,0 0 128 0,-3 3-128 0,-9 4 0 0,0 0 144 16,0 0-144-16,0 0 0 0,0 0 0 0,0 0 128 16,-10 1-128-16,-1 2 0 15,-2 2 0-15,-1 2 0 0,-6 2 0 0,-2 2 0 16,-3 2 0-1,-5 1 0-15,-2 1 0 0,0 3 0 0,0 4 0 0,1 1 0 16,1 1 0-16,1 0 0 0,0 0-144 0,3 1 144 16,0-1 0-16,4 1 0 0,5-2 0 0,3-1 0 15,3-1-128-15,3-3 128 16,4 0 0-16,2-2 0 0,2-1-176 0,2-2 176 0,2 0-160 0,3-2 160 0,3-3-128 0,1-3 128 16,1 0 0-16,2-3-144 0,1-2 144 0,1-2 0 15,0-2 0-15,0-1 0 16,-1-5 0-16,-1 0 0 0,0 2 0 0,-3 0 128 15,-1-1 16-15,-3-1 16 0,-1 0 0 0,-4 0 0 0,-2 0 128 0,-2 1 32 16,-4 2 0-16,1 1 0 0,-3 3 80 0,0 0 32 16,-4 0 0-16,0 3 0 0,-1 2-432 0,-1 1 0 15,-1 2 128-15,2 2-128 16,-1 2-544-16,3 1-144 0,1 1-16 0,4 1-10080 16,2 1-2016-16</inkml:trace>
  <inkml:trace contextRef="#ctx0" brushRef="#br0" timeOffset="154399.69">703 9357 15663 0,'0'0'1392'0,"-2"8"-1120"15,0 1-272-15,1 1 0 0,0 1 2704 0,0 0 496 0,-1 0 80 0,0-1 32 16,-2 0-1824-16,2 1-352 0,1 0-80 0,0-4-16 16,1-7-368-16,-1 6-80 15,1-6-16-15,0 0 0 0,0 0-256 0,0 0-48 0,0 0-16 0,0 0 0 16,0 0-64-16,0 0 0 0,0 0-16 0,7-6 0 15,-1-4-48-15,-1-1 0 16,0-4 0-16,-1 0 0 0,0-3 0 0,-1 1 0 0,-1 0 0 0,1 1 0 16,1-1-128-16,-2 4 0 0,-2 5 144 0,0 8-144 15,3-7 192-15,-3 7-16 0,0 0-16 0,0 0 0 0,0 0-32 0,0 0 0 16,7 8 0-16,-2 2 0 0,1 2-128 0,-1 2 0 16,1-1-160-16,-1 0 160 0,1-1 0 0,0 1 0 15,2-1 0-15,-1-2 0 0,-7-10 0 0,5 11 0 16,1-3 0-16,-6-8 0 0,0 0 0 0,11 3 0 15,-11-3 0-15,10-1 0 0,-3-3 0 0,2-2 0 16,-2 0 128-16,-1-4-128 0,1-2 0 0,-1-1 0 16,1-3 0-16,1-1 0 0,-1-5-256 0,0 1 0 15,-1 1 0-15,-1 1 0 0,1 3-32 0,-1 2-16 16,1 3 0-16,-2 4 0 0,-4 7 176 0,0 0 128 16,0 0-192-16,0 0 192 0,9 0-192 0,-9 0 192 15,9 7-192-15,-2 2 192 0,0-1-192 0,-2 2 64 16,1 1 128-16,-1 0-208 0,1-1 208 0,-1 1 0 0,1-1 0 0,-1-2 0 15,1 0 0-15,0-1 0 16,1-3 0-16,0 1 0 0,-7-5-224 0,8 4 0 16,0-3 0-16,0-2 0 15,0-2-336-15,0-3-64 0,1-2-16 0,-2 0 0 16,-2-2 32-16,1-1 0 0,0-4 0 0,0 0 0 0,-2-1 448 0,1 0 160 0,-2 1 0 0,1 0-144 16,0 2 288-16,-1 2 64 0,-2 2 16 0,0 2 0 15,-1 7 400-15,0 0 80 0,0 0 0 0,0 0 16 16,0 0-80-16,0 0-32 0,0 0 0 0,0 10 0 0,1 2-448 15,0 0-160-15,-1 1 0 0,3 1 144 16,-1 2-144-16,0-1 0 0,0-1 0 0,0 0 0 0,2-2 0 16,-2 1 0-16,2-3 0 0,1 0 0 0,-5-10 0 0,5 7 0 15,-5-7-160-15,10 5 160 16,0-3-1072-16,-1-3-112 0,2-2-32 0,0-4-12608 16</inkml:trace>
  <inkml:trace contextRef="#ctx0" brushRef="#br0" timeOffset="154714.6">1326 9142 11055 0,'0'0'976'0,"0"0"-784"16,-2 7-192-16,1 3 0 0,-1 0 1984 0,1 1 368 16,0 0 64-16,-2 2 16 0,2 0-1152 0,1-1-240 15,0-1-32-15,1 0-16 0,0-1-96 0,1-1 0 0,0-2-16 0,1 3 0 16,1-1 128-16,-4-9 16 0,0 0 16 0,0 0 0 16,8 1-80-16,-8-1 0 0,9-3-16 0,-4-4 0 15,2-1-240-15,1-3-32 0,-1-4-16 0,0 4 0 16,1-3-208-16,1-3-64 0,-2 0 0 0,2-2 0 15,1 4-192-15,0-1-32 0,1 2-16 0,-2 2 0 16,0 2-144-16,-1 2 0 0,-1 3 144 0,0 3-144 0,-2 1 240 0,1 3-32 16,-1 2 0-16,-1 2 0 0,1 1-208 0,-2 2 144 15,-1 0-144-15,1 2 128 0,0 2-128 0,-1 0 0 32,0 1 0-32,0-1 128 0,1 0-128 0,-1-1 0 0,-1-1 0 0,0-2 0 0,0-1 0 0,0-2 0 15,-1-6 128-15,0 0-128 0,0 0 0 0,0 0-256 16,0 0 64-16,0 0 16 15,0 0-1648-15,0 0-336 0,-4-12-64 0</inkml:trace>
  <inkml:trace contextRef="#ctx0" brushRef="#br0" timeOffset="154871.79">1163 8988 35935 0,'0'0'3200'0,"0"0"-2560"16,-5-1-512-16,5 1-128 0,0 0 0 0,0 0-128 0,0 0 128 0,0 0-192 31,0 0-16-31,0 0-16 0,0 0 0 0,0 0-15376 16</inkml:trace>
  <inkml:trace contextRef="#ctx0" brushRef="#br0" timeOffset="160158.69">4343 9297 11055 0,'0'0'480'0,"0"0"112"0,0 0-464 0,0 0-128 0,-4-4 0 0,2-1 0 15,2 5 1552-15,0 0 304 16,0 0 48-16,2-5 16 16,-2 5-528-16,6-6-112 0,0 2 0 0,0 0-16 0,2-1-432 0,1 2-64 0,2 1-32 0,3-2 0 15,0 0-80-15,2 1-16 0,2-1 0 0,1 2 0 16,1 0-240-16,-2 0-48 0,3 0-16 0,0-1 0 15,-1 2-80-15,0 0-32 0,-1-1 0 0,1 0 0 16,-2-1-224-16,-2 0 176 0,0 1-176 0,-2 0 160 16,-2-2-160-16,-1 0 160 15,-2 0-160-15,-1 1 160 0,-3-2 48 0,0 1 16 0,-5 4 0 0,1-6 0 0,-2 1 96 0,-3 0 0 16,0 1 16-16,-3 0 0 0,1-1-80 0,-5 0 0 16,-1 0-16-16,-2 2 0 0,-4 0-112 0,-2 0 0 15,-2 2-128-15,-1 2 192 0,-1 2-192 0,-3 1 0 31,-1 2 0-31,-1 1 0 0,0 3 0 0,0 1 0 16,-2 2 0-16,0 2 0 0,1 1 0 0,3 1 0 16,0-2 0-16,4 2 0 0,2-1 0 0,4 1 0 15,3-2 0-15,4 0-160 0,2 0 160 0,4-2 0 16,2-1 0-16,5 0 0 0,2 0 0 0,3-1 0 0,2-2 0 16,2 0 0-16,3-3 0 0,4-1 0 15,3-3 0-15,0-2 176 0,-1-2 80 0,0-2 0 16,-1 0 16-16,-2-1 0 0,-1-2 32 0,-3-1 0 15,-2 1 0-15,-3-2 0 0,-2-1 80 0,-4 1 32 0,-1 0 0 16,-3 0 0-16,-2 1 32 0,-3 1 16 0,0 2 0 0,-3 2 0 16,-3 1-336-16,-3 2-128 0,0 2 0 0,-3 2 0 15,0 1 0-15,-1 2-128 0,0 0-16 0,3 2 0 32,-1 1-608-32,4 1-112 0,2 0-32 0,3 3-9872 0,4 1-1984 0</inkml:trace>
  <inkml:trace contextRef="#ctx0" brushRef="#br0" timeOffset="160708.57">4497 9670 21183 0,'0'0'1888'0,"-2"-5"-1504"16,1-2-384-16,1 1 0 0,0-2 1424 0,0 1 224 0,1 1 32 0,1 0 16 15,-2 6-112-15,0 0-32 16,0 0 0-16,0 0 0 0,0 0-1088 0,0 0-208 16,4 9-64-16,0 2 0 0,-1 2-192 0,0 3 0 0,-1 1 0 0,1 3 0 15,-3 1 0-15,1 2 0 16,1 0 0-16,-1 1 0 0,-1 0 0 0,0 0 0 15,0-2 128-15,0-2-128 0,-1 1 128 0,-1-2-128 0,1-2 176 0,-1-2-176 16,0-2 160-16,1-1-160 16,-1-2 128-16,-1-2-128 0,2-3 192 0,1-5-64 15,0 0 0-15,0 0 0 0,0 0-128 0,0 0 128 0,0 0-128 0,-3-4 128 16,0-4-128-16,1-2-176 0,-2-2 48 0,2-3 0 0,0-3 128 0,0-2 0 16,1-3 0-16,-2-1-128 0,1-1 128 0,0 0 0 15,0-1 0-15,1 1 0 0,0 1 384 0,2 1 16 16,1 1 0-16,0 2 0 0,1 1-128 0,2 3-16 15,0 0-16-15,2 3 0 0,1 2-112 0,1 1 0 16,2 2-128-16,0 2 192 16,3 0-192-16,-3 3 0 0,1 1 0 0,0 2 0 0,0 2 0 0,-1 1-128 15,-1 3 128-15,-1 0 0 0,-3 2 0 0,-1 2 0 16,-3 2 0-16,-1 1 0 0,-2 2-208 0,-2 0 64 16,-4-2 16-16,-2 2 0 0,-1-1-112 0,-2-1-16 15,0 0 0-15,0-1 0 0,-1-2 256 0,1-1-176 16,0-1 176-16,1-2-160 0,0 0-192 0,2-2-32 0,1 0-16 15,1-1-9808 1,1-2-1952-16</inkml:trace>
  <inkml:trace contextRef="#ctx0" brushRef="#br0" timeOffset="161289.34">4773 9679 13823 0,'1'-5'1216'0,"0"-1"-960"15,-1-1-256-15,1 1 0 0,0-2 2256 0,1 2 416 16,0-1 80-16,2 1 0 0,-1 1-960 0,3 1-192 16,-1-1-32-16,2 0-16 0,-1 1-720 0,1 2-128 15,1 0-48-15,-1 1 0 0,0 1-336 0,-1 0-80 16,-6 0-16-16,7 4 0 0,-1 1-224 0,-2 1 0 15,-1 3 0-15,-1 0 0 0,-2 0 0 0,-1 1 0 0,-2-1 0 0,0 1 0 16,-1 1 0-16,1-1 0 16,-2-1 0-16,1 0 0 0,-1-1 128 0,2-2-128 15,0 0 0-15,3-6 144 0,-1 6-144 0,1-6 192 16,0 0-192-16,0 0 192 0,4 6-192 0,-4-6 0 0,5 5 0 0,1 0 0 16,0-1 0-16,1-2 0 15,-1 2 0-15,2-1 0 0,0 0 0 0,-1 0 128 0,1 2-128 0,-1-1 128 16,-2 1-128-16,-5-5 0 15,6 5 0-15,-6-5 0 0,0 0 144 0,-1 8-144 16,-2 0 160-16,0-2-160 0,-2 0 256 0,-2-1-32 0,-1 1-16 0,1-1 0 16,-3 0 48-16,0 0 0 0,0-1 0 0,-1 1 0 0,0-2-256 0,0 0 144 15,-1-1-144-15,1 0 128 0,0-1-128 0,2 0 0 16,1-1 144-16,2-1-144 16,0 0-1136-16,6 1-288 0,-2-5-64 0,4 1-16 0</inkml:trace>
  <inkml:trace contextRef="#ctx0" brushRef="#br0" timeOffset="161588.63">5313 9384 26719 0,'0'0'1184'0,"-2"-4"240"0,2-2-1136 0,0 1-288 0,3-1 0 0,0 1 0 16,0-1 1040-16,2 2 160 0,1 1 16 0,3-1 16 16,2 0-448-16,2-1-80 0,2 2-32 0,1 1 0 15,2 0-480-15,-1 1-192 0,1 0 128 0,0 2-128 16,0 1-272-16,1 1-144 0,1 2-32 0,0-1-9296 15,-4 0-1872-15</inkml:trace>
  <inkml:trace contextRef="#ctx0" brushRef="#br0" timeOffset="161761.24">5385 9506 22111 0,'-13'-4'1968'0,"9"3"-1584"0,-2 0-384 0,6 1 0 0,-6 0 928 0,6 0 96 15,0 0 32-15,0 0 0 0,-6 1 16 0,6-1 0 16,0 0 0-16,0 0 0 0,0 0-512 0,0 0-112 0,9 2 0 0,3-1-16 31,2-1-224-31,4 0-32 0,3-1-16 0,4-1 0 0,3-1-160 0,2-2 160 16,3 0-160-16,3-2 160 15,1-1-1504-15,-1-1-288 0,0 0-64 0,0-2-10912 0</inkml:trace>
  <inkml:trace contextRef="#ctx0" brushRef="#br0" timeOffset="162044.16">6062 9281 20495 0,'0'0'896'0,"0"0"208"0,-3-5-880 0,3 5-224 0,-5-3 0 0,0 1 0 15,-2 1 1200-15,3 2 192 0,-5 1 32 0,1 0 16 16,0 2-688-16,2 1-144 0,-3 3-32 0,2 1 0 16,1 0-432-16,0 2-144 0,2 3 0 0,2-1 0 15,1 0 0-15,1 0 0 0,2 0 0 0,2 1 0 16,2-1 320-16,1-1-64 16,4-2 0-16,3-1 0 0,2-2 240 0,4-1 32 0,0-2 16 0,1-2 0 15,-2-2 112-15,1-3 32 0,0-3 0 0,0-2 0 0,-4-2 80 16,2-3 0-16,-2-3 16 0,1-1 0 0,-5-3 112 0,-1-1 0 15,-2-1 16-15,-3 0 0 16,-1 0-96-16,-4 1-32 16,-4 1 0-16,-3 2 0 0,-2 0-272 0,-1 3-48 0,-4 1-16 0,0 3 0 0,-1 3-304 0,-3 2-144 15,0 4 128-15,-3 3-128 0,-1 2 0 0,-1 4-304 16,-1 3 48-16,0 3 16 16,-1 4-1616-16,2-1-336 0,2 3-64 0,3 1-9168 15,4-2-1824-15</inkml:trace>
  <inkml:trace contextRef="#ctx0" brushRef="#br0" timeOffset="167817.89">6083 9841 3967 0,'0'0'176'0,"0"0"32"0,0 0-208 0,0 0 0 0,0 0 0 0,0 0 0 0,0 0 0 0,0 0 0 15,0 0 128-15,0 0-128 0,0 0 0 0,0 0 0 16,0 0 0-16</inkml:trace>
  <inkml:trace contextRef="#ctx0" brushRef="#br0" timeOffset="188910.25">4042 10854 6447 0,'0'0'576'0,"0"0"-576"0,0 0 0 0,0 0 0 15,-4-1 2384-15,4 1 368 16,-6-4 80-16,2 1 16 0,4 3-672 0,-4-4-144 16,4 4-32-16,-3-6 0 0,-1 1-208 0,3-1-32 15,1 1-16-15,1-2 0 0,0-2-528 0,2 1-128 0,3-2 0 0,2-1-16 16,3-1-656-16,2-2-128 15,2 1-32-15,4 1 0 0,3-1-96 0,2 1-32 0,2 0 0 0,2 1 0 16,2 0-128-16,-4 1 0 16,0 2 144-16,0 0-144 0,-2 3 0 0,-2 2 0 0,-2 1 0 0,-3 4 0 15,0 0 0-15,-2 2 0 0,0 2 0 0,-3 1 0 16,-2 2-192-16,-2 2 64 0,-1 1 0 16,0 1 0-1,-2 1-1856-15,1-1-352 0,-5 0-80 0,0-2-6480 0,-1 1-1280 0</inkml:trace>
  <inkml:trace contextRef="#ctx0" brushRef="#br0" timeOffset="189130.43">4354 10733 5519 0,'-6'-6'496'0,"-2"1"-496"0,0-1 0 0,-1 0 0 0,0-1 3968 0,0 2 704 15,-1-1 144-15,0 3 32 0,0 1-2240 0,2 2-448 16,-2 1-96-16,1 2-16 0,1 1-1072 0,1 4-208 16,-2 3-64-16,0 5 0 0,-1 1-400 0,0 5-96 15,1 3-16-15,-2 4 0 0,1 3-192 0,1 2 0 16,0 2 0-16,1 1 0 0,1-2 0 0,2-1 0 15,2-2 0-15,0-2 0 0,3-2 0 0,2-1 144 16,0-3-144-16,2-3 128 0,3-5-128 0,0-3 0 16,2-1-160-16,2-3 160 15,2-2-992-15,4-4-96 0,2-3-32 0,2-3-12656 0</inkml:trace>
  <inkml:trace contextRef="#ctx0" brushRef="#br0" timeOffset="189585.87">4482 11088 11967 0,'0'0'528'0,"-2"8"112"0,0 1-512 0,-1 1-128 0,-2 1 0 0,1 1 0 16,-1 1 2064-16,0 1 384 0,-1 0 80 0,2 1 16 16,1-1-816-16,-1 0-144 0,2 0-48 0,1-2 0 15,0 0-576-15,1-1-112 0,0-1-16 0,1-3-16 16,0 0-224-16,-1-7-32 0,0 0-16 0,0 0 0 16,8 1 96-16,0-3 0 0,0-4 16 0,1-1 0 0,0-4-288 0,1-4-64 15,1-2-16-15,0-3 0 16,0-1-128-16,1 0-32 0,0 0 0 0,-1 1 0 15,-1 3-128-15,-1 3 0 0,-2 1 0 0,0 5 0 0,-1 2 0 0,-6 6 0 16,0 0 0-16,0 0 0 0,4 6 0 0,-1 2 192 16,-2 5-192-16,0 1 192 0,-1 1-48 0,0 2 0 15,0 1 0-15,2 1 0 0,-1-1-144 0,0 0 0 16,0-1 0-16,1-1 128 0,1 0-128 0,2-2 0 16,-3-3 144-16,2-2-144 0,1-2 384 0,0-3 0 0,2-2 0 0,1-1 0 15,-2-3 16-15,2-2 16 16,1-4 0-16,1-2 0 0,-1-2-144 0,2-3-16 15,3-3-16-15,-3-1 0 0,0 1-80 0,1 0-16 16,-1 1 0-16,1 3 0 0,-2 3-144 0,-4 1 0 16,1 3 0-16,-2 1 0 0,1 3 0 0,-6 3-144 0,0 0 144 0,7 4 0 15,-4 3-128-15,0 0 128 16,0 2 0-16,1 2 0 0,-1 2-128 0,-1 2 128 0,0-1 0 16,1-1 0-16,-1-1-144 0,0 2 144 0,1-1 0 0,1-1-144 31,0 0-432-31,0-2-64 0,2-1-32 0,-1-3 0 15,2-1-2000-15,2-2-400 0,1-2-64 0,2-3-10464 0</inkml:trace>
  <inkml:trace contextRef="#ctx0" brushRef="#br0" timeOffset="189905.74">5086 11126 10127 0,'0'0'896'0,"0"0"-704"15,-3-6-192-15,-2 3 0 0,5 3 3280 0,-5-1 624 16,-3 1 128-16,1 1 32 0,-1 1-1824 0,-1 2-384 16,0 2-64-16,0 2 0 0,1 1-1008 0,-1 2-192 15,0 5-32-15,0-2-16 0,2 2-208 0,-2-1-32 16,1 1-16-16,1 1 0 0,2-1-96 0,3 0 0 15,-3-2-16-15,3-1 0 16,0-1-176-16,1-1 0 0,1-2 144 0,3-2-144 0,0-2 192 0,-3-5-16 16,7 4-16-16,1-3 0 0,1-3-160 0,-1-3 128 0,2-1-128 0,1-4 128 15,1-4-128-15,-2 0 192 16,1-2-192-16,-1-2 192 0,0-1-192 0,0 1 0 16,-1 1 144-16,-2 3-144 0,0 1 0 0,-1 3 0 15,-2 1 0-15,0 2 0 0,-1 3 224 0,-3 4-32 16,0 0 0-16,0 0 0 0,0 0 0 0,0 0-16 15,2 8 0-15,0-1 0 0,-1 2-176 0,1 1 128 0,0 2-128 0,2 1 128 16,-4 1-128-16,2-1 0 0,1 1 0 0,3 1 128 16,-1 1-128-16,2-3 0 0,2-1 0 0,-2-1 0 15,1-2 0-15,1-1-256 0,2-3 64 0,-1-2 16 16,2 0-1888-16,1-3-384 16,1-1-80-16,1-4-11520 0</inkml:trace>
  <inkml:trace contextRef="#ctx0" brushRef="#br0" timeOffset="190246.04">5359 11181 19983 0,'0'0'880'0,"0"0"192"0,0 0-864 16,-4 3-208-16,-1 1 0 0,2 3 0 0,-2 1 1104 0,2 1 176 16,1 1 48-16,0 1 0 0,0 0-256 15,0 1-48-15,2 2-16 0,3 0 0 16,-1 0-160-16,1 1-16 0,2-1-16 0,1-1 0 0,2 0-160 0,0-1-16 16,-2-1-16-16,2-1 0 0,1-1-272 0,-1-1-48 15,1-2-16-15,1-1 0 0,1-3-80 0,0-2-16 16,0-2 0-16,0-3 0 0,-1-1 0 0,0-3-16 15,0-1 0-15,-1-2 0 0,-3-2 16 0,1-2 0 16,-3 0 0-16,0-1 0 0,-2 3-64 0,-2 0 0 16,-1 2 0-16,-2 2 0 0,0 0 16 0,0 3 0 15,-5 3 0-15,2 2 0 0,-1 2 240 0,-1 3 64 0,-2 1 0 0,-1 4 0 16,-1 2-448-16,0 2 0 0,0 2 128 0,1 3-128 16,0 0 0-16,-1 3 0 0,-1 2 0 0,1 1 0 15,0 1 0-15,2 2 0 0,0-2 0 16,1 0 0-16,0 0-352 0,3-2 48 0,-2-2 16 0,2-1 0 31,2-3-560-31,1-1-112 0,0-3-32 0,2-2-9696 16,0-2-1920-16</inkml:trace>
  <inkml:trace contextRef="#ctx0" brushRef="#br0" timeOffset="190436.63">5647 11492 23951 0,'0'0'1056'0,"0"0"224"0,0 0-1024 0,0 0-256 0,0 0 0 0,0 0 0 0,6 4 2240 0,-2 2 400 16,-1-1 80-16,0 2 16 15,-2 1-1456-15,-2 0-304 0,-2 2-48 0,-1 1-16 0,-2 0-528 0,0 0-128 16,-2 0 0-16,-1 0-16 0,-2 1-240 0,0 2-160 16,-1 1 32-16,1-1-11056 15,-1-1-2192-15</inkml:trace>
  <inkml:trace contextRef="#ctx0" brushRef="#br0" timeOffset="191188.15">6012 11326 30399 0,'0'0'2704'0,"-1"-6"-2160"0,0 1-544 0,-1 0 0 15,-1 0 736-15,-2 0 32 0,0 1 16 0,-2 0 0 16,1 0 192-16,-2 2 48 0,0 3 0 0,-1 1 0 15,-1 3-592-15,1 0-112 0,-2 1-32 0,0 3 0 16,-2 2-288-16,1 2 0 0,0 1 0 0,0 2 0 16,1 0 0-16,1 1 0 0,1-1 0 0,2-1 0 15,1 0 0-15,2-2 0 0,1-2 0 0,0-1 0 16,2-1-128-16,2-2 128 0,2 0 0 0,-3-7-144 0,6 3 144 0,1-2-160 16,-1-2 160-16,2-2-160 0,1-1 160 0,1-3 0 15,1-1 0-15,0-2 0 0,1-3 0 0,0 0 0 16,-1 0 0-16,-1 1 128 0,0 1-128 0,-4 1 0 31,1 1 0-31,-3 2 128 0,0 3 0 0,-4 4 16 0,0 0 0 0,0 0 0 0,0 0 64 0,-1 8 16 16,-2 2 0-16,1 2 0 0,0 1-96 0,0 1-128 15,0 0 176-15,0 1-176 0,1-1 176 0,1 0-176 16,1 0 160-16,2-1-160 0,0-2 0 0,0-1 0 16,2-2 0-16,0 0 0 0,2-2 0 0,0-3-128 15,3-1-16-15,2-3 0 16,2-3-480-16,1-4-80 0,0-3-32 0,3-2 0 15,0-4-480-15,0-3-80 0,1-6-32 0,0-3 0 16,-1 0-272-16,1-2-64 0,-1-1-16 0,-3 0 0 16,-3 0 608-16,-1 5 128 0,-2 1 32 0,-2 3 0 0,-2 4 1584 0,-2 1 320 15,0 3 64-15,-2 2 16 0,-1 4 848 0,-1 1 160 0,0 2 32 0,1 6 16 16,0 0-928-16,0 0-192 0,0 0-48 0,0 0 0 16,-5 7-576-16,2 2-112 0,1 2-16 0,-1 3-16 0,0 4-240 15,1 1 144-15,-2 5-144 0,0 1 128 16,0 1-128-16,1 3 192 0,-1-1-192 0,1 1 192 15,1 0-192-15,1-2 0 0,0 0 0 0,2-4 0 0,0-2 0 0,1-4 128 16,0-1-128-16,0-4 0 16,2-4 208-16,0-1-32 0,-4-7-16 0,0 0 0 15,7 0 160-15,0-3 16 0,2-3 16 16,1-3 0-16,1-2 96 0,1-2 32 0,0-1 0 0,1 0 0 16,2-2-288-16,-1 3-48 0,-1 2-16 0,0 2 0 0,0 3-128 0,-2 1 0 15,0 3 0-15,0 2-176 0,-3 2 176 0,1 3-128 16,-1 0 128-16,0 5-128 0,-2 0 128 0,0 1 128 15,-3 0-128-15,-1 1 176 0,-1 1-176 0,-1 0 0 16,-2-2 0-16,-2 3-176 0,-2-1 304 0,0-1 48 16,-3-2 16-16,-1 0 0 0,-2-1-192 0,-1-2 0 15,-3 0 144-15,1-2-144 0,-2-1 192 0,0-1-48 16,-2-1 0-16,1 0 0 0,3-1-144 0,2-1 0 16,-2 0-160-16,4-1 160 15,2-1-1440-15,1 1-192 0,1 0-32 0,7 1-16064 0</inkml:trace>
  <inkml:trace contextRef="#ctx0" brushRef="#br0" timeOffset="192812.16">7344 10829 35935 0,'0'0'3200'0,"0"0"-2560"16,0 0-512-16,0 0-128 16,0 0-560-16,6-4-128 0,-1 0-16 0,3 1-16 0,2-1 720 0,1 2 256 15,1 0 0-15,4 0 0 0,2 1 16 0,1-2 0 0,0 1 0 0,-1 0 0 16,1 0-272-16,0 0 128 0,-2-1-128 0,1 3 0 31,0-2-1680-31,-3 2-448 0,0 1-96 0</inkml:trace>
  <inkml:trace contextRef="#ctx0" brushRef="#br0" timeOffset="192958.81">7390 10981 35007 0,'-8'0'3120'15,"0"0"-2496"-15,2-1-496 16,1 1-128-16,5 0 416 0,0 0 64 0,0 0 16 0,0 0 0 16,0 0 160-16,0 0 48 15,0 0 0-15,8 4 0 0,3-2-544 0,1 1-160 16,2-1 0-16,3 2 0 0,0-2 0 0,3 0 0 0,0-1 0 0,1-1-11680 31,1-2-2288-31</inkml:trace>
  <inkml:trace contextRef="#ctx0" brushRef="#br0" timeOffset="193959.12">9473 10257 15663 0,'0'0'688'16,"0"0"144"-16,0 0-656 0,0 0-176 0,0 0 0 0,4-3 0 0,-4 3 2368 0,0 0 448 16,6-2 96-16,2 0 16 0,-1 0-1744 0,3 1-352 15,1 0-64-15,6 1 0 0,0 0-208 0,3 1-48 16,1 1 0-16,1-1 0 0,0 1-192 0,0-1-32 16,0 0-16-16,-2 0 0 0,-2-1-112 0,-1 0-32 15,-2 2 0-15,0-2 0 0,-4 0 0 0,-4 0-128 16,-1-2 192-16,-6 2-64 0,0 0 112 0,0 0 16 15,0 0 0-15,0 0 0 0,-8-3 288 0,-2 1 64 0,-3 1 16 0,-3 0 0 16,-5 0-96-16,-2 0-16 0,-3 1 0 0,0 0 0 16,-2 0-320-16,0 1-192 15,-2 1 192-15,0 2-192 0,1 2 224 0,0 0-64 0,2 2-16 0,-3 1 0 16,1 1 16-16,1 1 0 16,-1 2 0-16,2 1 0 0,1 1-160 0,4 0 0 15,2 0 144-15,5 2-144 0,2-3 0 0,3 2 0 0,2-2 0 0,4 0-192 16,4-1 192-16,2 1-208 0,4-2 80 0,2 0 128 15,6-1-192-15,0-1 192 0,2-2-192 0,2-1 192 16,1-1-128-16,-1-3 128 0,0-3 0 0,-2-1 0 16,1-3 0-16,-3 0 0 0,-1-3 160 0,-3 0-160 15,-1-2 256-15,-1 0-64 0,-3-1-16 0,-1 0 0 16,-3 0 32-16,-2 1 16 0,-3-2 0 0,1 1 0 16,-4 0 48-16,0 1 16 0,-3 1 0 0,-2 2 0 15,-1 1-288-15,-2 3 0 0,1 1 0 0,0 2 0 16,-2 1-560-16,3 3-112 0,2 0-32 0,2 3-10992 15,3 2-2192-15</inkml:trace>
  <inkml:trace contextRef="#ctx0" brushRef="#br0" timeOffset="194430.44">9628 10614 35247 0,'0'0'1552'0,"-4"3"336"0,-1 3-1504 0,2 0-384 16,-1 3 0-16,-1 0 0 0,1 0 256 0,-1 0 0 0,1 1-16 0,1-1 0 15,-1 1 352-15,1-1 80 16,2 0 16-16,0-1 0 0,0-1-432 0,1 0-96 16,0-2-16-16,0-5 0 0,0 0-144 0,5 5 128 15,-5-5-128-15,8 0 128 0,0-1-128 0,2-3 160 16,-3-1-160-16,4-2 160 0,1-4-160 0,-1-2 0 0,3-2 0 0,-1-1 128 16,0 0-128-16,-2 2 0 0,-1-1 144 0,-1 3-144 15,-2 3 0-15,0 2 0 0,-3 1 0 16,-4 6 0-16,0 0 160 0,0 0-32 0,6 2-128 0,-2 4 192 0,1 2-64 0,-2 0 0 15,-2 2-128-15,1 2 192 0,0 2-192 0,1 0 0 16,-1 0 128-16,1-1-128 0,2-1 0 0,-1-1 0 16,0-1 0-16,2-1 0 0,-1-1 0 0,2-3 0 15,0 0 0-15,-1-2 0 0,1-2 144 0,0-2-144 16,2-1 128-16,1-3-128 0,-1-2 176 0,2-2-48 16,0-2-128-16,1-2 192 0,-1-3-64 0,1 1 0 15,0-3-128-15,-1 3 192 0,0 1-192 0,-1 0 0 16,-1 2 128-16,-1 2-128 15,-4 3 0-15,2 2 0 0,-2 2 128 0,-4 3-128 0,0 0 176 0,0 0-16 16,0 0 0-16,4 8 0 0,0-1-16 0,-2 4 0 16,0 2 0-16,0 1 0 0,0 0-144 0,1 0 128 15,0 1-128-15,0-1 128 0,1-1-128 0,0 0 0 16,0 0 0-16,2-2 0 0,0-3 0 0,1 1-192 16,1-2 32-16,2-2 16 15,2 0-2016-15,2-3-400 0,3-2-64 0</inkml:trace>
  <inkml:trace contextRef="#ctx0" brushRef="#br0" timeOffset="194759.77">10406 10522 6447 0,'-5'-1'576'0,"0"-1"-576"15,-1 1 0-15,0 2 0 0,-2-1 5888 0,1 2 1088 16,-2 0 192-16,-1 1 64 0,-1 1-4736 0,0 3-928 0,-1 2-192 0,1 1-32 16,-2 2-576-16,0 0-128 0,0 1 0 0,1 0-16 15,0 2-208-15,1-1-32 0,2 1-16 0,1 0 0 16,2-1-192-16,0-1-48 0,4-1 0 0,0-1 0 0,2-2-128 0,2-1 0 15,2-2 0-15,2 1 128 16,-1-3-128-16,2-1 0 0,2-2 0 0,1-1 0 16,0-3 0-16,1-1 0 0,0-4 0 15,1-2-176-15,0-2 176 0,1-3-192 0,0-3 192 0,0 1-192 16,1-1 192-16,-3 2-192 0,-5 0 192 0,2 2-192 0,-1 2 192 0,-3 2 0 16,-1 2 0-16,-1 3 128 0,0 0 272 0,-2 5 64 15,0 0 16-15,0 0 0 0,0 0-96 0,0 0-32 16,-3 6 0-16,2 0 0 0,0 2-352 0,0 1 144 15,0 1-144-15,0 1 0 0,0 1 0 0,1 1 0 16,1 0 0-16,0-1 0 0,0-1 0 0,1 0-192 16,2-1 48-16,0-1 16 15,1-1-1312-15,1-3-256 0,3 1-48 0,1-3-10016 16,2-2-2000-16</inkml:trace>
  <inkml:trace contextRef="#ctx0" brushRef="#br0" timeOffset="195073.61">10702 10544 21183 0,'-11'-5'944'0,"11"5"192"0,-6 2-912 0,1 0-224 0,0 0 0 0,1 1 0 16,2 4 2448-16,-2 0 448 0,2 1 96 0,1 1 16 16,0 1-1584-16,2 0-304 0,0 0-64 0,2 1-16 15,2 1-448-15,1-1-80 0,1-1-32 0,2-1 0 16,1 0-32-16,1-1-16 0,0 0 0 0,1-3 0 16,1 1-224-16,1-3-32 0,2-2-16 0,-1-1 0 15,-2-2-160-15,2 0 160 0,-2-3-160 0,0 0 160 16,-1-3-160-16,-1-1 128 0,-2-1-128 0,-1 0 128 0,-3 1-128 0,0-1 0 15,-3 1 144-15,-1 2-144 0,-2 1 160 0,-2 1-32 16,-1 1-128-16,-1 2 192 0,-2 1 176 0,0 2 16 16,0 1 16-16,-2 3 0 0,0 2 48 0,-1 3 0 15,-1 3 0-15,1 0 0 0,0 2-320 0,1 0-128 16,0 1 0-16,0 1 128 0,1-2-128 0,2 2 0 16,0 2 0-16,2-3 0 0,0-1 0 0,2 0 0 15,0-1-144-15,1-1 144 16,1-2-1280-16,1-1-208 0,1-2-48 0,2-3-10496 15,-4-5-2096-15</inkml:trace>
  <inkml:trace contextRef="#ctx0" brushRef="#br0" timeOffset="195293.13">11186 10534 29487 0,'0'0'2624'0,"0"0"-2112"0,0 0-512 0,0 0 0 16,0 0 1312-16,0 0 160 0,0 0 16 0,0 0 16 15,0 0-720-15,6 5-144 0,2 1-16 0,1-1-16 16,1 0-448-16,2-1-160 0,2 0 0 0,3-1-10928 16,1-2-2288-16</inkml:trace>
  <inkml:trace contextRef="#ctx0" brushRef="#br0" timeOffset="196299.63">11214 10481 35935 0,'0'0'3200'0,"0"0"-2560"0,0 0-512 0,0 0-128 15,0 0-4800-15,0 0-960 0,0 0-208 0,0 0-48 0,-4 3 6336 0,0 1 1280 16,4-4 240-16,-5 4 48 0,5-4-304 0,0 0-64 15,-4 4-16-15,4-4 0 0,-4 5-32 0,4-5-16 32,0 0 0-32,0 0 0 0,0 0-336 0,0 0-64 15,0 0-16-15,0 0 0 0,0 0-400 0,0 0-64 0,0 0-32 0,5 4 0 16,0-1-112-16,3 0-32 16,2-1 0-16,3-1 0 0,0-1-80 0,4 0 0 0,2-1-16 0,1 0 0 15,4-1-128-15,0-1-32 0,0 1 0 16,0 0 0-16,1 0-144 0,0 0 0 0,-3 0 0 0,-1 1 128 15,-3 0-128-15,-1 0 0 0,-1 0 144 0,-3 1-144 16,-2-1 128-16,-2 1-128 0,-1 1 128 0,-3-1-128 16,-5 0 144-16,0 0-144 0,0 0 192 0,0 0-192 15,0 0 224-15,0 0-64 0,0 0-16 0,0 0 0 0,0 0-144 0,0 0 0 16,0 0-192-16,0 0 192 16,0 0-784-16,0 0-48 0,0 0 0 15,0 0-10992-15,0 0-2192 0</inkml:trace>
  <inkml:trace contextRef="#ctx0" brushRef="#br0" timeOffset="196866.28">11897 10210 32015 0,'-8'-5'1408'0,"8"5"320"0,0 0-1392 0,0 0-336 0,0 0 0 0,0 0 0 16,0 0 576-16,0 0 64 15,8-2 0-15,3 1 0 0,4-1-160 0,2 2-32 16,4 2 0-16,3-1 0 0,2 0-128 0,1 0-48 16,1-1 0-16,0 1 0 0,2-2-96 0,0 2-32 15,-1-1 0-15,1 0 0 0,0 0-144 0,-2 1 128 0,1 0-128 0,-3-1 128 16,-2-1-128-16,-4 0 160 0,1 0-160 0,-5 1 160 15,-3-2-16-15,-3-1 0 0,-4 1 0 0,0-1 0 16,-6 3 64-16,2-6 16 0,-3 1 0 0,-2-1 0 16,-2 1-16-16,-3-1 0 0,-6 1 0 0,0-1 0 15,-1 1-64-15,-3-1-16 0,-3 1 0 0,0 1 0 0,-4 1 48 16,0 2 0-16,-2 1 0 0,2 1 0 0,-1 2-176 0,0 1 128 16,1 1-128-16,0 2 128 0,-1 2-128 0,1 0 0 15,0-1 0-15,1 3 0 0,0 2 0 0,5-1 0 16,0-1 0-16,4 2 0 0,1 0-192 0,3-1 192 15,3 0-160-15,2-1 160 0,2 0-176 0,3 0 176 16,2-2-192-16,3 1 192 0,2 0-176 0,2-2 176 16,2-2-160-16,1 0 160 0,1-2 0 0,3-1-144 15,0-2 144-15,-1-1 0 0,0-1 0 0,-1-1 0 16,-2-1 0-16,-1-2 176 0,-2-1-32 0,-1-1 0 16,-4 1 0-16,1-2 0 0,-3 0 48 0,-2 3 16 0,-3-2 0 0,-1 2 0 15,-2-1-32-15,0 2-16 0,-3 0 0 0,1 2 0 16,-3 1-160-16,0 2-176 0,0 1 48 0,1 2 0 31,-2 0-1056-31,4 3-208 0,-1 0-32 0,2 2-16 16,1 3-1584-16,5 0-320 0</inkml:trace>
  <inkml:trace contextRef="#ctx0" brushRef="#br0" timeOffset="197511.18">12288 10433 11967 0,'0'0'1072'0,"0"0"-864"0,0 0-208 0,0 0 0 0,-4 5 5152 0,-1 1 992 15,1 0 192-15,-1 1 32 0,0 0-4512 0,-1 2-896 16,1 1-176-16,0 0-32 0,1 0-16 0,1 1 0 16,1 0 0-16,-1 0 0 0,2-2-448 0,1-2-96 15,0 1 0-15,1-1-16 0,-1-7 16 0,4 5 0 16,-4-5 0-16,6 4 0 16,1-3-64-16,-1-1 0 0,1-3 0 0,1 0 0 0,-1-2 0 0,2-3-128 15,0-2 192-15,1-1-64 0,0-1-128 0,0-1 128 16,-1 0-128-16,-2 2 128 0,2 1-128 0,1 1 0 15,-3 2 0-15,-1 2 128 0,0 1-128 0,-6 4 0 16,0 0 0-16,0 0 0 0,7 5 0 0,-2 0 0 16,-2 3 0-16,0 2 0 0,-2 1 0 0,2 1-144 0,-1 1 144 0,0 2-160 15,0 1 160-15,3-2 0 16,-2-2 0-16,1-1 0 0,1-1 0 0,0 0 0 16,1-2 0-16,-1-3 0 0,3-1 0 0,-3-2 0 15,3-1 128-15,1-1-128 0,0-1 176 0,1-3-48 0,1-3 0 0,-1-1 0 16,-1-2 0-16,1-2-128 0,0-2 192 0,2-1-64 15,-3-2-128-15,2 1 160 0,0 0-160 0,0 2 160 16,-1 1-160-16,0 1 0 0,-1 2 0 0,0 2 0 0,-2 0 0 16,-1 5 0-16,-6 3 0 0,0 0 0 0,0 0 0 0,0 0 0 15,0 0 0-15,3 8 0 0,-1 0 160 0,-1 2-160 16,-1 0 192-16,0 1-192 0,-1 1 144 0,1 2-144 16,0-1 0-16,0 0 144 0,0-1-144 0,0-1 0 15,2-1 0-15,1-1 128 0,-2-2-128 0,2 0 0 16,1-1 0-16,2-2 0 15,1-1 0-15,0-1 0 0,2-2-160 0,0 0 160 16,2-2-464-16,1-1 0 0,0-3 0 0,1-1 0 16,2-4-320-16,1-1-64 0,2-4-16 0,-1 0 0 15,0-1-64-15,-1 1-16 0,-1 0 0 0,-2 3 0 0,-2 0 688 0,-2 2 128 0,-4 2 128 0,-1 3-192 16,1 0 464-16,-5 6 96 16,0 0 16-16,0 0 0 0,0 0 176 0,0 0 32 15,-5 7 16-15,2 0 0 0,0 3-208 0,0 1-32 0,-2 1-16 0,2 2 0 16,1 0-208-16,-1 0-144 0,2-1 192 0,1 2-192 15,0-2 0-15,0-1 0 0,3 0 0 0,0-2 0 16,2 0 0-16,1-2-304 0,0-2 64 16,3-1 16-1,1-2-784-15,2-2-144 0,3-2-48 0,0-1 0 16,0-2-2192-16,1-2-448 0,0-3-96 0</inkml:trace>
  <inkml:trace contextRef="#ctx0" brushRef="#br0" timeOffset="197778.76">13172 10484 12895 0,'0'0'1152'0,"0"0"-928"0,0 0-224 0,-2 7 0 0,0-1 2864 0,-1 2 528 16,-2-1 96-16,2 2 32 0,-1 0-1520 0,0 1-288 15,-1 0-64-15,0 0-16 0,1-1-496 0,0 0-112 16,0-2 0-16,1 1-16 0,0-2-128 0,3-6-32 16,0 0 0-16,0 0 0 15,0 0-64-15,0 0-16 0,0 0 0 0,0 0 0 16,0 0-320-16,0 0-80 0,6-5-16 0,2-1 0 0,0-4-208 0,0 0-144 16,3-1 192-16,2 1-192 0,-1 1 160 0,1 1-160 15,-1 1 128-15,0 1-128 16,0 3 192-16,0 1-64 0,-1 2 0 0,-1 2 0 0,-1 3 32 0,-1 2 0 15,-2 1 0-15,2 2 0 0,-3 2-32 0,0 1 0 16,-1 0 0-16,-3 1 0 16,2-1-128-16,-1-1 0 0,0-1 144 0,-1 0-144 0,0-1 0 0,-1-3 128 15,0 0-128-15,0-7 0 16,0 0-448-16,0 0-176 0,0 0-16 0,0 0-12160 16,-4-5-2432-16</inkml:trace>
  <inkml:trace contextRef="#ctx0" brushRef="#br0" timeOffset="197921.07">12968 10142 43311 0,'-21'-14'1920'0,"12"8"384"0,0 2-1840 0,2 0-464 0,0 0 0 0,1 2 0 15,6 2 128-15,0 0-128 0,0 0 0 0,0 0 0 16,0 0 0-16,0 0 0 0,0 0 0 0,0 0-160 16,0 8-1968-16,3 1-400 0</inkml:trace>
  <inkml:trace contextRef="#ctx0" brushRef="#br0" timeOffset="198549.47">8805 11264 24879 0,'-6'-3'2208'0,"-1"-2"-1760"0,2 1-448 0,1 0 0 0,2-1 1792 0,2 5 288 15,-2-4 48-15,2 4 16 0,0 0-1568 0,3-5-320 16,2 2-64-16,1 0-16 0,3 1 16 0,4-1 16 16,5 2 0-16,3-1 0 0,1 0-80 0,3 0-128 15,5 0 176-15,5-1-176 0,6 1 208 0,7 0-64 31,7-1-16-31,5 0 0 0,4 1-128 0,6-1 0 16,5-1 144-16,8-1-144 0,7 2 0 0,5-2 0 16,0-1 0-16,8 0 0 0,7 0 0 0,1-1 128 15,1 1-128-15,5-2 0 0,3 0 0 0,3 2 0 16,1-1 0-16,-1 0 0 0,2 1 0 0,-2 0 0 16,-1 2 0-16,-1 2 128 0,-1-3-128 0,-5 3 144 0,-1 2-144 0,-4-1 160 15,-3-1-160-15,-3 1 0 16,-5 1 144-16,-2 1-144 0,-3 0 128 0,-5-1-128 15,-5-1 160-15,-7 1-160 0,-7 0 192 0,-7 0-64 16,-5 0-128-16,-5 1 192 0,-2-1 128 0,-6-1 0 0,-6 0 16 0,-4 0 0 16,-7-1 16-16,-3 1 0 0,-5-1 0 0,-4 1 0 15,-4 0-64-15,-3 0-16 0,-4-1 0 16,-5 2 0-16,0 0-48 0,0 0-16 16,0 0 0-16,0 0 0 0,-4-3-480 0,-4 1-112 0,-2 1 0 15,-3 1-16 1,-1 1-2800-16,-4 1-544 0</inkml:trace>
  <inkml:trace contextRef="#ctx0" brushRef="#br0" timeOffset="199067.13">11374 11911 16575 0,'-17'-4'1472'0,"10"-1"-1168"16,-2 1-304-16,1-2 0 0,0 0 1568 0,2-3 256 0,1 0 48 0,2-1 16 15,2-1-992-15,1-1-208 16,3 1-48-16,2-3 0 0,0-3 368 0,3 1 64 16,1-2 16-16,2 1 0 0,3-2-96 0,-1 1-16 15,2 3 0-15,0 1 0 0,1 0-80 0,2 3-32 16,0 3 0-16,0 1 0 0,0 4-176 0,-2 0-48 0,0 3 0 0,-2 3 0 15,-1 1-304-15,-2 4-64 16,-2 2-16-16,-1 3 0 0,-2 2-64 0,-1 4 0 16,-4 3-16-16,-3 2 0 0,-3 3 32 0,-2 2 16 0,-5 4 0 0,-4 2 0 0,-1 4-96 0,-3-2 0 15,0 0-128-15,1-3 192 0,2-2-192 0,0-4-128 16,3-4 128-16,1-2-208 0,2-4 208 0,2-3 0 16,0-2 0-16,4-5 160 0,1-1 336 0,4-7 64 15,0 0 16-15,0 0 0 16,0 0-64-16,0 0-16 0,0 0 0 0,9-2 0 0,2-2-272 0,3 0-48 15,4 0-16-15,3-2 0 0,2 0-160 0,3 0 0 16,2-1 0-16,0 1 0 0,0-1 0 0,-1 2 0 16,1 1 0-16,-1 1 0 0,0 0 0 0,0 0 0 15,-2-1 0-15,-1 2 0 0,-2 0 0 0,-2 0 0 16,-2 1 0-16,-5 1 0 0,0 0 0 0,-4-2-256 16,0 2 64-16,-2 0 16 15,-7 0-656-15,0 0-128 0,0 0-16 0,0 0-16 16,0 0-2752-16,0 0-544 0</inkml:trace>
  <inkml:trace contextRef="#ctx0" brushRef="#br0" timeOffset="200370.62">14354 10513 25791 0,'-10'-5'1152'0,"10"5"224"0,0 0-1104 0,0 0-272 0,0 0 0 0,0 0 0 16,0 0 1648-16,0 0 272 0,0 0 48 16,0 0 16-16,5-2-848 0,3 2-176 0,1-1-16 0,2 1-16 15,2 0-400-15,5 0-80 0,-2 0 0 0,4-1-16 16,1 0-208-16,1 0-32 15,1 0-16-15,0 0 0 0,-1 0-176 0,0 1 128 0,0-2-128 0,-1 2 128 16,0 0-128-16,-2 0 0 0,-3 0 0 0,-2 0 0 16,0-1-1712-16,-3 1-272 0,-4 1-48 0,-7-1-13072 0</inkml:trace>
  <inkml:trace contextRef="#ctx0" brushRef="#br0" timeOffset="200560.46">14376 10742 34095 0,'0'0'3024'0,"0"0"-2416"15,-5-1-480-15,5 1-128 0,0 0 768 0,0 0 128 0,0 0 16 0,0 0 16 16,0 0-384-16,7-2-80 16,1 1-16-16,2 0 0 0,2 0-64 0,2 0-32 15,2 0 0-15,4 0 0 0,2 0-112 0,0-1-32 16,2-1 0-16,2 1 0 0,-1 0-208 0,1 0 0 16,2-2 128-16,-2 1-128 0,0-1-160 0,-2 0-80 0,-2 0-16 0,-1 1 0 31,-3-2-3008-31,-2 2-592 0</inkml:trace>
  <inkml:trace contextRef="#ctx0" brushRef="#br0" timeOffset="202042.55">16950 9545 26031 0,'0'0'1152'0,"0"0"240"0,3-7-1120 0,-1 1-272 0,-2-1 0 0,0-1 0 16,0 2 1792-16,0 0 320 0,0 6 48 0,0-5 16 0,0 5-368 0,0 0-64 16,0 0-16-16,0 0 0 0,0 0-784 0,0 0-176 15,0 0-16-15,-2 7-16 16,1 4-160-16,-1 3-48 0,0 2 0 0,-1 4 0 0,0 2-80 0,0 2 0 15,-1 1-16-15,1 4 0 0,1 2-240 0,0 0-32 16,0-1-16-16,-1-1 0 0,1 0-144 0,0-2 0 16,2 1 0-16,0-1 128 0,-3-2-128 0,2 0 0 15,1-3 0-15,1-3 0 16,0-1-576-16,1-1-80 0,0-3-32 0,3-2 0 16,-1-2-2736-16,3-4-544 0</inkml:trace>
  <inkml:trace contextRef="#ctx0" brushRef="#br0" timeOffset="202389.68">17137 9656 32255 0,'0'0'2864'0,"-5"-3"-2288"0,1 0-576 0,4 3 0 16,-4-2 256-16,4 2-48 0,0 0-16 0,0 0 0 15,0 0 464-15,0 0 96 0,0 0 16 0,0 0 0 0,6-2-496 16,3 0-80-16,3 0-32 0,0-1 0 0,4 1-160 0,2-1 0 15,3-3 0-15,3 2 0 0,2-1 0 0,-1-1 0 16,1 1 0-16,0-1 0 16,-1 1 0-16,-2-1 0 0,-2 2 0 0,-5 0 128 0,0 2 16 0,-3 1 0 15,-3 2 0-15,-2 1 0 0,-3 1 448 0,-5-3 96 16,5 6 16-16,-2 3 0 16,-2 2 112-16,-1 1 16 0,0 2 16 0,-2 3 0 0,-2-1-208 0,0 3-32 15,0 1-16-15,-1 2 0 0,1-1-224 0,-1 0-48 0,1 0-16 0,0-2 0 16,-1-1-176-16,1 0-128 15,-1-1 144-15,1 0-144 0,1-2 144 0,1-1-144 16,0 0 128-16,1-2-128 0,0-1-144 0,1-1-112 16,1-3-32-16,2 0 0 15,0-2-2144-15,1 0-448 0,-4-5-64 0,9 2-14176 0</inkml:trace>
  <inkml:trace contextRef="#ctx0" brushRef="#br0" timeOffset="202704.89">17943 9557 32255 0,'-10'-8'2864'0,"5"5"-2288"0,-3 0-576 0,0-1 0 0,1 1 1280 0,-3 1 128 16,-1 1 48-16,-1 2 0 0,-2 1-448 15,1 2-96-15,-1 2-16 0,0 3 0 0,-1 1-256 0,1 3-48 16,-1 2-16-16,0 3 0 16,2 2-336-16,0 3-80 0,1 1-16 0,1 1 0 0,1 2-144 0,3 0 0 15,3 1 144-15,2-1-144 0,-1 0 0 0,5-2 0 16,0-2 0-16,3-3 0 0,2 0 0 0,2-3 0 31,1-3 0-31,1-1 0 0,1-4 0 0,1-2 0 0,1-1 0 0,0-3 0 0,2-2 0 0,0-1 128 31,1-4-128-31,-1-3 128 0,-1-2-128 0,-2-2 192 16,-2-1-64-16,-2-1 0 0,-3 0 16 0,-2 1 16 0,-2-1 0 0,-3 2 0 0,-4 2 288 0,-1 1 48 0,-4 0 16 0,-2 4 0 16,-3-1-48-16,0 2 0 31,-2 2 0-31,2 2 0 0,-3 1-336 0,2 3-128 15,-2 1 0-15,3 2 0 0,1 1-912 16,2 1-288-16,2 1-48 0,1 0-12288 0,0 0-2464 0</inkml:trace>
  <inkml:trace contextRef="#ctx0" brushRef="#br0" timeOffset="203329.09">18470 9825 22575 0,'0'0'992'0,"0"0"224"0,0 0-976 16,-6 0-240-16,1-1 0 0,-1 1 0 0,2-1 1712 0,4 1 288 15,-5 0 64-15,5 0 16 0,0 0-320 0,0 0-64 16,0 0-16-16,0 0 0 0,0 0-720 0,0 0-160 15,0 0-32-15,6 1 0 0,2 0-384 0,2 0-64 16,2-1-32-16,3 0 0 0,3 0-64 0,2 0-16 16,1-1 0-16,1 0 0 0,1 0 48 0,0 1 0 15,0 0 0-15,-1 0 0 0,-1-1-256 0,-3 2 144 16,0 0-144-16,-1 0 128 0,-3 2-128 0,-2-1 128 16,-2-1-128-16,-1 0 128 0,-2 0-128 0,-7-1 0 15,0 0 0-15,0 0 128 16,0 0-560-16,0 0-112 0,0 0-32 0,0 0 0 15,0 0-2560-15,0 0-528 0</inkml:trace>
  <inkml:trace contextRef="#ctx0" brushRef="#br0" timeOffset="203993.74">19663 9516 10127 0,'0'0'896'0,"0"0"-704"0,5-4-192 0,-1-1 0 15,-2 0 1536-15,2 1 288 0,-2-2 48 0,-2 6 16 16,3-4 64-16,-1-2 16 15,0 1 0-15,-2-1 0 0,-2 1-448 0,0-1-96 0,0 1-16 0,-1 0 0 16,-1 1-128-16,0 0-48 0,0 1 0 0,-2 2 0 0,0 0-80 0,-2 2 0 16,0 1-16-16,-1 3 0 0,-1 2-352 0,-1 3-64 15,-2 1-16-15,-1 4 0 0,-1 1-272 0,-1 5-64 16,1 0-16-16,-2 4 0 0,0 5 32 0,0 1 0 16,2 2 0-16,0 1 0 0,2 2-192 0,2-1-48 15,2-1 0-15,3 1 0 0,1-2-144 0,3-2 0 16,3-1 0-16,2-1 0 0,1-2 0 0,1 0 0 15,2-2 0-15,3-3 128 0,2-2-128 0,1-3-176 16,0-1 48-16,3-3 0 16,1-3-304-16,4-2-48 0,1-2-16 0,4-3 0 15,2-1-2224-15,3-6-448 0,1-2-96 0</inkml:trace>
  <inkml:trace contextRef="#ctx0" brushRef="#br0" timeOffset="204575.81">19844 9806 33167 0,'0'0'1472'0,"0"0"304"0,0 0-1424 0,-3-3-352 0,3 3 0 0,0 0 0 0,0 0 704 0,0 0 80 15,0 0 16-15,0 0 0 16,0 0-176-16,5-2-48 0,3 0 0 0,2 1 0 0,2 0-320 0,2 0-64 16,1-2 0-16,2 2-16 0,2-1-176 0,2 1 0 31,-1 0 0-31,4 0 128 0,0 1-2368 0,1-1-464 0,1 1-112 0</inkml:trace>
  <inkml:trace contextRef="#ctx0" brushRef="#br0" timeOffset="205031.16">20537 9592 33519 0,'-7'-9'1472'0,"4"5"320"0,0-2-1424 0,-3 1-368 0,2-2 0 0,-2 2 0 15,-1-2 640-15,-1 1 48 0,-3 0 16 0,0 1 0 0,-1 1 272 0,0 1 64 0,0 0 16 0,-2 2 0 16,-1 1-480-16,0 1-80 16,-1 3-32-16,2-1 0 0,-1 3-320 0,1 1-144 15,0 1 128-15,0 2-128 0,-1 1 0 0,1 2 0 16,1 0 0-16,2 0 0 0,3 0-128 0,2 0 128 16,0 1-160-16,5 0 160 0,-1 0-192 0,4-2 48 0,0-2 16 0,3 0 0 15,1-1-256 1,2-1-64-16,2-2 0 0,-1-2 0 0,1 0 128 0,2-2 32 0,-1-2 0 0,1-1 0 0,1-1 80 0,0-2 16 31,1 0 0-31,1-3 0 0,-3 0 192 0,1-2-144 0,-2-1 144 0,-1-1-128 0,0-1 128 16,-1 1 0-16,-3 0 128 0,0 1-128 0,-2 0 384 15,2 1 0-15,-4 1 0 0,1 3 0 16,-3-1 272-16,0 6 64 0,0 0 16 0,0 0 0 0,0 0-144 0,0 0-16 16,0 0-16-16,0 0 0 0,-2 8-224 0,1 2-32 15,0 2-16-15,1 1 0 0,-1 2-96 0,-2 0 0 16,2 0-16-16,0 2 0 0,0 1-176 0,0-1 192 15,0 0-192-15,1-2 192 0,0 0-192 0,0 0 0 16,1-2 0-16,0 0 0 0,0 0 0 0,1-1 0 16,2 1 0-16,0-2 0 15,-1-2-464-15,3 0-128 0,-1-1-32 0,1-3 0 16,1 0-1616-16,0-2-320 0,1-2-64 0,0 0-8624 16,-1-2-1728-16</inkml:trace>
  <inkml:trace contextRef="#ctx0" brushRef="#br0" timeOffset="205264.96">20813 9564 30399 0,'1'-14'1344'0,"0"9"288"0,0-2-1312 0,0-1-320 0,-1 4 0 0,0 4 0 15,0-6 1488-15,0 6 240 16,0 0 32-16,0 0 16 0,0 0-512 0,0 0-112 0,0 0 0 0,0 0-16 0,0 0-496 0,0 9-112 16,0 2-16-16,0 4 0 15,-2 0-128-15,1 4-48 0,0 2 0 0,-1 1 0 0,1 2-96 16,-1 0-32-16,-2 0 0 0,2 1 0 0,0-2-208 0,0 0 128 15,1 0-128-15,-1-1 0 0,1-2 0 16,1-1 0-16,0-1 0 0,1-1 0 16,2-2-272-16,-1-1-160 0,-1-2-16 15,1-1-16-15,1-1-1776 0,1-2-336 0,0-3-80 0,-4-5-13872 0</inkml:trace>
  <inkml:trace contextRef="#ctx0" brushRef="#br0" timeOffset="205579.84">21100 9384 29375 0,'-5'-11'1296'0,"5"6"272"0,0-1-1248 0,1 0-320 15,1-1 0-15,1 0 0 0,3 1 448 0,-1-1 48 16,0 1 0-16,0 0 0 0,1 2 688 0,0 0 144 0,1 2 16 0,1 2 16 15,1 2-400-15,1 2-96 0,0-1-16 0,1 2 0 0,-1 3-160 0,2 0-48 16,1 2 0-16,1 2 0 16,-1 1-48-16,-1 5-16 0,2 3 0 0,-1 2 0 15,-2 1-128-15,-1 2-48 0,-1 3 0 0,-2 1 0 16,-2 2-80-16,-3 2 0 0,-3 1-16 0,-2 1 0 0,-4 2-48 0,-2-2-16 16,-5 0 0-16,-2-1 0 0,-3-1-240 0,-3-1-192 31,-3-2 48-31,-4-1 0 15,-7 0-1680-15,-4-2-336 0,-3 0-64 0</inkml:trace>
  <inkml:trace contextRef="#ctx0" brushRef="#br0" timeOffset="206399.04">16995 10606 15663 0,'-11'-5'1392'0,"6"3"-1120"16,0-1-272-16,-1 1 0 0,1 0 1456 0,1-1 224 15,4 3 48-15,-4-4 16 0,1 1-160 0,3 3-48 0,0 0 0 0,0 0 0 16,-2-4-336-16,2 4-80 0,0 0-16 0,0 0 0 15,0 0-320-15,0 0-64 0,5-5-16 0,0 3 0 16,1 1-192-16,2 0-64 0,1 0 0 0,2 1 0 16,3 0-128-16,3 0-16 0,1-1-16 0,3 0 0 15,3 0 32-15,5-1 0 0,3 1 0 0,6-1 0 16,3 0-16-16,6 0 0 0,7 0 0 0,2-1 0 0,3 1-160 16,4 0-16-16,7-1-128 0,6 0 192 0,6 1-192 0,2 1 0 15,3 0 0-15,5 1 0 0,8 0 0 16,4-1 0-16,1-1 0 0,6 0 0 0,7 0 128 0,-23 1-128 15,5-1 0-15,6-1 0 0,3 0 0 0,5 0 128 16,2-1-128-16,2 0 0 0,-2 0 0 0,0 1 0 16,-2 0 128-16,-1 2-128 0,-2-1 0 0,-7 1 0 15,-3 0 0-15,24 1 0 0,-13 1 0 0,-9 0 128 16,-8-1-128-16,-8 0 0 0,-6 2 0 0,-4-1 0 16,-3 1 128-16,-7-1-128 0,-3 0 192 0,-5-1-16 0,-6 0 0 15,-5 0 0-15,-4 0 144 0,-4-1 16 16,-5 2 16-16,-4 0 0 0,-3-1-96 0,-5 1-32 15,-4 0 0-15,-2 0 0 0,-4 1-80 0,-2 0-16 16,-3-1 0-16,0 1 0 0,-8-2 0 0,0 0-128 16,0 0 192-16,0 0-64 0,0 0-256 0,0 0-64 15,0 0-16-15,-6 3 0 16,-3 1-464-16,2-1-96 0,-1-2 0 0,1 2-16 16,-3 1-2352-16,3 0-480 0</inkml:trace>
  <inkml:trace contextRef="#ctx0" brushRef="#br0" timeOffset="207106.9">19032 11057 28559 0,'-3'-5'2544'0,"-1"-2"-2032"16,0-2-512-16,2 1 0 0,1-3 736 0,1 1 48 0,1-2 16 0,1 0 0 15,1-1 432-15,1 2 96 0,2 0 16 0,4 0 0 16,2 2-768-16,1-1-160 0,1 2-32 0,1 1 0 0,2 3-64 0,0 1-32 16,1 0 0-16,0 3 0 0,1 2-32 15,-1 1 0-15,-3 2 0 0,-1 3 0 16,-4 2-96-16,-1 2-32 0,-2 2 0 0,-2 3 0 0,-4 2 32 0,-1 1 0 15,-3 4 0-15,-4-1 0 16,-1 2-32-16,-3 1 0 0,-5 0 0 0,-1 0 0 0,-3 2-128 0,0-2 0 16,0-1 144-16,2-1-144 0,-1-2 0 0,2-2 0 15,2-3 0-15,2-3 0 0,0-2 128 0,3-2-128 16,-1-2 128-16,2-2-128 0,2 1 320 0,7-7 0 16,0 0 0-16,0 0 0 0,0 0 96 0,0 0 16 0,0 0 0 0,0 0 0 15,7-1-432-15,3 0 0 0,3-1 128 0,5-1-128 16,2 0 0-16,6 0 0 15,2-2 0-15,5 1-176 0,0-2 176 0,1 1 0 16,1 1 0-16,-2-2 0 0,-3 1 0 0,0 0 0 0,1 1 0 0,-4 0-128 16,-1 2 128-16,-2 0 0 15,-3 0 128-15,-1 1-128 0,-3 0 0 0,-1 0 0 16,-4 1 0-16,-2 0 0 0,-3 0 0 0,-7 0 0 16,0 0 0-16,0 0 0 0,0 0 0 0,0 0 192 15,0 0-64-15,0 0 0 0,0 0-128 0,0 0 0 16,0 0 128-16,0 0-128 0,0 0 0 0,0 0 0 0,0 0-160 0,0 0 160 31,0 0-560-31,0 0 0 0,0 0 0 0,0 0 0 0,0 0-2624 0,-1-5-528 0</inkml:trace>
  <inkml:trace contextRef="#ctx0" brushRef="#br0" timeOffset="208706.15">21939 10480 32191 0,'0'0'1424'0,"0"0"304"0,0 0-1392 0,0 0-336 16,0 0 0-16,5-5 0 0,0 1 528 0,3 1 48 16,0-1 0-16,2 2 0 0,1 0 128 0,1 1 16 15,1 1 16-15,3-1 0 0,2 1-512 0,-3 0-96 16,1-1-128-16,-1 1 176 0,2 0-176 0,-2 1-192 0,1 0 32 0,-2 0 16 31,0 0-2096-31,-2 0-432 0,-3 0-80 0</inkml:trace>
  <inkml:trace contextRef="#ctx0" brushRef="#br0" timeOffset="208879">21909 10680 33807 0,'0'0'1488'0,"0"0"320"0,0 0-1440 0,0 0-368 0,0 0 0 0,0 0 0 16,0 0 768-16,0 0 96 0,0 0 16 0,7 2 0 15,2 2-368-15,3-2-64 0,1 0 0 0,4 0-16 16,2 0-304-16,0-1-128 0,1-1 128 0,1-1-128 16,0-1 0-16,0 0 0 0,0-1 0 0,0-2 0 31,0 0-2560-31,1-3-448 0</inkml:trace>
  <inkml:trace contextRef="#ctx0" brushRef="#br0" timeOffset="210249.31">22916 10314 14735 0,'0'0'1312'0,"-2"-5"-1056"0,-2 0-256 0,0-1 0 0,1 1 2928 0,3 5 528 0,3-7 96 0,-3 2 32 16,0 5-1568-16,0 0-304 0,0 0-64 0,-4-6-16 15,4 6-304-15,-4-3-64 0,4 3-16 0,0 0 0 16,-6 2-496-16,1 3-112 0,-1 0 0 0,1 4-16 0,-1 2-128 0,1 3-32 16,-1 3 0-16,1 2 0 0,0 3-208 15,1 3-32-15,-1-1-16 0,1 1 0 16,0 2-208-16,0-1 176 0,2-1-176 0,1-1 160 0,-1 0-160 15,1-2 0-15,0-2 0 0,1 0 0 0,1-1-128 0,1-1-128 16,0-2 0-16,0-2-16 16,2-3-1872-1,-1-1-368-15,1-1-80 0</inkml:trace>
  <inkml:trace contextRef="#ctx0" brushRef="#br0" timeOffset="210689.03">23078 10238 35071 0,'3'-13'1552'0,"-1"7"320"0,2-2-1488 0,1 1-384 16,3-1 0-16,2 0 0 0,0 2 0 0,2 1 0 16,1 2 0-16,1 1 128 0,2 2 288 0,-1 2 64 0,1 1 16 0,-3 4 0 15,0 1-496-15,-1 2 128 0,-2 1-128 0,-2 1 0 16,-3 1 0-16,-2 1 176 15,0 2-176-15,-7 0 160 0,0 1-32 0,-3 1-128 0,-1 1 192 0,-3-1-64 16,0 0 16-16,-2 0 0 0,1-3 0 0,0-2 0 16,1 0 208-16,0-4 32 0,1-1 16 0,3-1 0 31,0-2-224-31,4 0-48 0,3-5-128 0,0 0 192 0,0 0 0 0,0 0 0 0,0 0 0 0,0 0 0 16,0 0-192-16,0 0 0 15,6 0 0-15,3 2 0 0,1-1 0 0,2 1-128 0,1 0 128 0,3 2-208 0,-2-1 208 0,0 2 0 16,0 2-160-16,-1 0 160 0,-1 1 0 0,-1 1 0 15,-2 0 0-15,-1 1 0 0,-1 0 0 0,-1 0 0 16,-4 0 0-16,-1 0 0 0,-1-2 160 0,-1 0-160 16,-4-1 192-16,0-2-192 0,-3 1 320 0,-1-2-64 15,-2-1 0-15,-1 0 0 0,-1 0 0 16,0-1 0 0,-1-1 0-16,-1 0 0 0,0-1-256 0,1 0 0 15,0-1 0-15,2 0 0 16,0 0-480-16,0 0-160 0,1-1-16 0,1 1-16 15,1-2-2496-15,2 0-496 0</inkml:trace>
  <inkml:trace contextRef="#ctx0" brushRef="#br0" timeOffset="211085.12">23499 10237 33855 0,'0'0'1504'0,"0"0"304"0,4-5-1440 0,1 2-368 0,3 2 0 0,-2 0 0 0,-6 1 384 0,7 0 0 15,-7 0 0-15,8 3 0 16,-3 2-96-16,1 0-16 0,-2 3 0 0,-1 1 0 16,-2 0-272-16,-1 2 160 0,-2 2-160 0,-1 0 128 15,-1 0 16-15,-2 0 0 0,1 3 0 0,-3-1 0 0,0 0-16 0,2 0 0 16,-1-2 0-16,1-2 0 0,2-1-128 0,0-1 0 16,0-3 144-16,4-6-144 0,0 0 144 0,0 0-144 15,0 0 192-15,0 0-192 0,5 6 224 0,0-1-64 16,3 0-16-16,0-2 0 0,2 0-144 0,2 0 0 15,2 0 0-15,1 0 128 0,-1 0-128 0,0 2 0 16,-1-2 144-16,0 2-144 0,-2 1 256 0,-1-1 0 0,-2 1-16 0,-2 1 0 16,-1-1-48-16,-3 2 0 0,-2-2 0 0,-1 2 0 15,-2 0 240-15,-3 0 32 0,0 0 16 0,-2 0 0 16,-2-1-80-16,0-1-16 0,-1 1 0 0,0-1 0 16,-2 0-208-16,0-1-48 0,-1 2-128 0,1-1 192 15,1-2-192-15,0 0 0 0,0 0-144 16,1-1 144-1,1-1-1408-15,1-1-192 0,0-2-48 0,3 0-10256 0,0-1-2064 0</inkml:trace>
  <inkml:trace contextRef="#ctx0" brushRef="#br0" timeOffset="211226.94">23743 10461 33167 0,'0'0'1472'0,"0"0"304"0,0 0-1424 0,0 0-352 15,0 0 0-15,0 0 0 0,0 0 784 0,0 0 96 16,0 0 16-16,0 0 0 0,0 0-368 0,-1 6-64 15,-2-2-16-15,3-4 0 16,-2 7-736-16,0-2-160 0,-1 1-16 0,3-6-10512 16,0 6-2096-16</inkml:trace>
  <inkml:trace contextRef="#ctx0" brushRef="#br0" timeOffset="211518.77">23995 10286 28559 0,'0'0'1264'0,"0"0"272"0,0 0-1232 0,-5-1-304 0,5 1 0 0,-5 1 0 15,0 0 1344-15,-1 2 192 16,1 0 64-16,-1 1 0 0,1 2-752 0,1 0-144 0,-1 2-16 0,1 2-16 16,-1 0-496-16,2 1-176 0,1 0 0 0,1 1 144 15,1 0-144-15,1 0 0 0,1-1 144 0,1 0-144 16,3-1 160-16,0-1-32 0,2-1-128 0,1-1 192 16,1 0-48-16,2-2-16 0,2 1 0 0,1-1 0 15,-2 1-128-15,0-1 192 0,-1 1-192 0,-1-1 192 16,-1 1-32-16,-1-1 0 0,-2 1 0 0,0-1 0 15,-3 2-32-15,-4-7 0 0,3 5 0 0,-3 1 0 0,-1 1 64 0,-3-2 0 16,0 1 0-16,-3-1 0 16,-2 2-192-16,-2-2 0 0,-1 1 0 0,0 0 0 15,-2-1-1536-15,0-1-352 0,0-1-64 0,1 0-13872 0</inkml:trace>
  <inkml:trace contextRef="#ctx0" brushRef="#br0" timeOffset="211652.57">23993 10286 21183 0,'7'-13'944'0,"-4"9"192"0,4-2-912 0,1 1-224 16,2-2 0-16,2 2 0 0,3-1 2240 0,1 2 384 0,4-1 96 0,-1 3 16 16,-1 0-1536-16,2 1-304 15,1 1-64-15,0 0-16 0,-1 0-816 0,2 1 0 0,-1 0-256 0</inkml:trace>
  <inkml:trace contextRef="#ctx0" brushRef="#br0" timeOffset="212344.93">24398 10270 27647 0,'0'0'2448'0,"0"0"-1952"0,0 0-496 0,2-5 0 0,-1 0 1008 0,-1 5 96 0,0 0 32 0,0 0 0 16,0 0 400-16,0 0 64 15,0 0 32-15,0 0 0 0,6 6-752 0,-3 3-160 16,1 1-16-16,0 3-16 0,-1 3-288 0,0 0-48 16,1 1-16-16,-2 0 0 0,0 1-112 0,-1 0-32 15,0-2 0-15,0 1 0 0,-1-1-32 0,0-1-16 16,0 1 0-16,0-3 0 0,0-2-144 0,1-1 160 15,-1-2-160-15,0-3 160 0,0-5-32 0,0 0-128 0,0 0 192 0,0 0-64 16,0 0-128-16,0 0 128 0,0-5-128 0,2-3 128 16,-1-2-128-16,0-2 0 0,1-2 0 0,1-3 0 15,1-3-176-15,0-2 176 0,1-1-128 0,1 1 128 16,-1 1 0-16,2 2-128 0,-1 0 128 0,-1 3 0 16,-2 3-128-16,2 3 128 0,-3 3-128 0,1 1 128 15,-3 6-144-15,0 0 144 0,0 0-160 0,0 0 160 16,5 6-144-16,-2 2 144 0,0 5-128 0,1 1 128 15,-2 2 0-15,0 2 0 0,-1 1 0 0,0-1 0 0,1 1 0 0,1 0 0 16,0-2 0-16,-1 0 0 0,2-2 0 0,2-2 0 16,-1 0 0-16,1-4 0 0,1-1 0 0,-1-2 0 15,2-2 128-15,0-2-128 0,0-1 128 0,2-2-128 32,1-3 128-32,-1-3-128 0,1-2 128 0,0-2-128 0,2-2 160 0,3-3-160 0,0-5 144 0,1-1-144 15,-2-2 128-15,-1 1-128 0,1 2 0 0,-2 1 0 16,-2 1 128-16,0 3-128 0,0 2 0 0,-4 2 128 15,-2 2-128-15,-1 3 128 0,0 1 112 0,-4 6 16 16,0 0 0-16,0 0 0 0,0 0-96 0,0 0-16 16,0 0 0-16,1 8 0 0,-1 2-144 0,-1 1 128 15,0 1-128-15,0 2 128 0,-1 3-128 0,1 0 128 0,0 1-128 0,0 1 128 16,0-1-128-16,1 0 0 0,0-2 0 0,2 1 128 16,3-2-128-16,-1 0 0 0,0-1 0 0,2-1 0 15,-1-1 0-15,2-1 0 0,0-1-160 0,0-1 160 31,2-1-800-31,0-3-64 0,0-3-16 0,0-2 0 16,0-1-1968-16,1-2-400 0,0-3-80 0</inkml:trace>
  <inkml:trace contextRef="#ctx0" brushRef="#br0" timeOffset="212769.73">24999 10292 23951 0,'-8'-10'1056'0,"5"7"224"0,-1-1-1024 0,0 1-256 0,-1 1 0 0,5 2 0 15,0 0 2048-15,0 0 368 0,0 0 64 0,0 0 16 16,-5 4-1280-16,1 3-240 15,0 2-48-15,1 0-16 0,1 4-336 0,0 0-80 16,0 1-16-16,1 1 0 0,1 1-208 0,0-1-32 16,0 1-16-16,1-1 0 0,1-1-80 0,-1 0-16 15,0-2 0-15,1 0 0 0,-1-3-128 0,1-2 128 16,-1 0-128-16,-1-7 128 0,0 0 32 0,0 0 0 16,0 0 0-16,0 0 0 0,0 0 48 0,1-7 16 15,-1 0 0-15,2-4 0 0,-1-3-224 0,0-2 144 16,-1-3-144-16,1-3 128 0,-1-3-128 0,0-2 0 15,-1-1 0-15,0-2 128 0,1-2-128 0,0 0 128 0,0 2-128 0,1 0 128 16,0 2 240-16,1 3 32 0,0 2 16 0,2 3 0 16,-1 4-80-16,1 1-16 15,2 2 0-15,-2 2 0 0,1 3-176 0,1 2-144 0,2 1 192 0,1 3-192 16,1 2 0-16,-1 1 0 0,2 2 0 0,0 0 0 16,-1 1 0-16,0 2 0 0,0 0 0 0,-1 2-144 15,-4 0 144-15,0 2 0 0,-3 1 0 0,-2 1 0 16,-2 1 128-16,-4 2-128 0,-2 1 160 0,-2 1-160 15,-5 2 0-15,0 0 0 0,-3 1-208 0,2-1 64 16,0 1-432 0,2-1-96-16,0 0-16 0,2-3 0 0,1-3-528 0,2 0-96 0,2 0-32 0,4-2 0 15,1-2-2336-15,4-1-480 0,4-2-80 0,2-3-32 0</inkml:trace>
  <inkml:trace contextRef="#ctx0" brushRef="#br0" timeOffset="213069.13">25198 10290 6447 0,'0'0'576'0,"5"-4"-576"16,1 1 0-16,-6 3 0 0,4-4 5200 0,-4 4 944 15,0 0 176-15,0 0 32 0,0 0-3280 0,0 0-640 16,0 0-144-16,0 0-32 0,-5 0-896 0,-2 1-176 16,-2 1-32-16,0 2-16 0,1 2-624 0,-1 0-112 15,-1 2-16-15,1 2-16 0,1 1-368 0,1 0 128 16,-1 0-128-16,2 1 0 0,4 0 0 0,1 0 0 0,1-1 0 0,2-1 0 16,2-1 0-16,0-1 0 0,2-3 128 0,1-2-128 15,3 0 0-15,0-3 144 16,0-1-144-16,0-3 0 0,3-1 192 0,-2-2-64 15,1-1 0-15,-1 1-128 0,-1-3 176 0,-1 1-176 0,0 1 160 0,-4 2-160 16,0 0 160-16,-1 3-160 0,-4 3 160 0,0 0-160 16,0 0 256-16,0 0-64 0,0 0 0 0,2 7 0 15,-1 1-192-15,-1 2 176 0,0 1-176 0,1 1 160 16,-1-1-160-16,1 1 0 0,2 1 0 0,-1-2 128 16,1-2-128-16,0 1 0 0,3-3 0 0,-1-2 0 15,2 0-384 1,2-2-48-16,1-3-16 0,0-2-19248 0</inkml:trace>
  <inkml:trace contextRef="#ctx0" brushRef="#br0" timeOffset="-211941.04">6632 11541 15663 0,'0'0'1392'0,"-1"-5"-1120"15,1 5-272-15,-2-6 0 0,0 1 1344 0,0 0 224 16,-1 1 32-16,3 4 16 0,-4-3-256 0,4 3-48 15,-5-2-16-15,-1 0 0 0,1 2-464 0,-1 0-112 16,1 2-16-16,-2 0 0 0,1 0-464 0,-1 1-112 16,2 2 0-16,0-1-128 0,2 0 0 0,3-4 0 15,-3 6 0-15,0-1 0 0,3-5 0 0,0 0 0 16,0 0 0-16,3 7 0 0,-1 0 0 0,2-2 0 16,2 1 0-16,0-2 0 0,2-2 160 0,0 2 32 15,-1-1 0-15,1 0 0 0,-1 0-48 0,-1 2 0 16,1-1 0-16,-2 2 0 0,2-1 16 0,-1 2 0 15,-2-2 0-15,0 2 0 0,1 0 224 0,-2-1 32 16,-1 2 16-16,-2 0 0 0,-1-2-48 0,-1 2 0 0,-1 0 0 16,-2-2 0-16,-1-1 224 0,-3-1 32 15,-2-1 16-15,-2 1 0 0,-3-1-208 0,0-1-32 0,-3-2-16 0,3 1 0 16,-1-1-208-16,2 0-32 0,-1-1-16 0,4 0 0 16,2-1-144-16,3 0-192 0,0 0 32 0,3 1-11024 15,4 1-2192 1</inkml:trace>
  <inkml:trace contextRef="#ctx0" brushRef="#br0" timeOffset="-207398.56">2972 13136 2751 0,'-11'1'256'0,"11"-1"-256"0,-6 2 0 0,1-2 0 15,-2 0 3072-15,2 0 576 0,-1 0 128 0,2-2 0 0,-3 1-1536 16,2 0-320-16,0-2-64 0,5 3-16 0,-3-3-288 0,3 3-48 15,0 0-16-15,2-7 0 16,1-1-240-16,2 0-48 0,5-2-16 0,1-1 0 0,3-3-432 16,3 1-96-16,0 0-16 0,4-1 0 0,2-1-128 0,2 1-48 15,-2 0 0-15,1 1 0 0,0 1-32 0,-1 1-16 16,2 2 0-16,1 3 0 0,-2 2-224 0,-1 2-32 16,-1 1-16-16,-2 2 0 0,-1 2-144 0,-2 2 0 15,0 2 0-15,-2 1 0 0,-1 1-192 0,0 0-32 16,-3 4 0-16,-3 0 0 15,-1 0-864-15,-2 1-192 0,0 1-16 0,-3-2-16 16,-2 0-1792-16,-2-2-352 0,-5 8-80 0,-2-8-16 0</inkml:trace>
  <inkml:trace contextRef="#ctx0" brushRef="#br0" timeOffset="-207194.53">3207 13049 19343 0,'-4'-1'1728'0,"0"-1"-1392"15,-2 0-336-15,1 0 0 0,-1 1 1760 0,1 1 288 16,-1 0 48-16,2 1 16 0,-2 1-832 0,1 1-144 0,-1 3-48 0,1 3 0 15,-1 3-704-15,1 2-160 16,0 2-32-16,-1 4 0 0,0 3-192 0,2 2 144 0,-1 1-144 0,1 3 128 16,0-1 32-16,0 2 0 0,3 1 0 0,0-1 0 15,0 1-160-15,2-1 128 0,3-3-128 0,-1 0 128 16,0-2-128-16,1-1 0 0,2-2 144 0,0-2-144 16,3-2 0-16,-1-3 0 0,2-3 0 0,3-2 0 15,0-2-1120-15,4-4-192 0,0-2-32 0</inkml:trace>
  <inkml:trace contextRef="#ctx0" brushRef="#br0" timeOffset="-206769.8">3472 13423 22175 0,'0'0'976'0,"0"0"208"0,-5 3-944 0,-1 1-240 15,1 4 0-15,-2-1 0 0,0 2 800 0,-1 2 112 0,0 2 32 0,1 3 0 16,0 0-336-16,1 1-64 16,1-2-16-16,1 2 0 0,-1-1-96 0,3 1-32 15,1-1 0-15,1 0 0 0,1-2 0 0,1-2 0 16,-1-1 0-16,1-1 0 0,1-3 224 0,1-3 32 15,-4-4 16-15,7 0 0 0,-1-2 96 0,1-3 0 16,1-1 16-16,-1-4 0 0,1-2-272 0,0-1-64 0,-1-3-16 0,2-1 0 16,0-3-176-16,0 1-16 15,0 1-16-15,-4 2 0 0,1 4-96 0,-1 2 0 16,-1 2-128-16,1 3 192 0,-5 5 0 0,0 0 0 16,0 0 0-16,0 0 0 0,5 5-192 0,0 3 0 0,-3 2 0 0,0 1 0 15,1 0 0-15,1 1 0 0,-1 0 0 0,0 0 0 16,1 0 0-16,-1-1 0 0,-1-1 0 0,1-1 0 15,1-1 0-15,-1-2 0 0,-3-6 0 0,6 4 0 0,0-2 0 0,1-2 144 16,0-2-144-16,2-3 128 0,0-1 64 0,0-3 16 16,0-1 0-16,1-1 0 0,-1-1-64 0,1-1-16 15,-2-2 0-15,1 1 0 0,-1 1-128 0,-2 2 128 16,1 0-128-16,-2 3 128 0,0 3-128 0,-5 5 0 16,0 0 144-16,0 0-144 0,0 0 0 0,0 0 0 15,0 0 0-15,5 7 128 16,0 2-128-16,-2 0 0 0,0 1-128 0,0 0 128 0,1 0-144 0,0-1 144 15,1 0-160-15,-1 0 160 16,1 0-880-16,2-1-80 0,1-2 0 0,2 0-16 16,1-1-2624-16,2-3-528 0</inkml:trace>
  <inkml:trace contextRef="#ctx0" brushRef="#br0" timeOffset="-206422.91">4027 13456 5519 0,'-10'-4'496'0,"4"2"-496"16,0-1 0-16,-2 0 0 0,2 2 4768 0,-2 0 864 15,-2 1 160-15,0 1 32 0,1 3-3584 0,-2 0-736 0,1 3-144 0,2-1-16 16,-1 1-848-16,1 2-176 0,0 0-16 0,2 2-16 16,0 0-144-16,2 0-16 0,1 0-128 0,1 0 192 15,1 0-48-15,2-1-16 0,3-1 0 0,0-1 0 16,-2-2 64-16,3 0 16 0,0-3 0 0,2-1 0 16,-1 0 80-16,2-2 16 0,1-3 0 0,0 0 0 15,0-2-112-15,-1-2 0 0,0-2-16 0,1-1 0 16,0-2-16-16,-2 0 0 0,1-1 0 0,-1 1 0 15,-2 1 64-15,0 1 16 0,-2 1 0 0,-1 1 0 16,1 2 128-16,-3 0 16 0,0 6 16 0,0 0 0 0,0 0-80 0,0 0-32 16,0 0 0-16,0 0 0 0,0 0-288 0,0 0 0 15,1 8 0-15,1 0 0 0,-1-1-144 0,1 3 144 16,0 1-128-16,1 0 128 0,2 0 0 0,0 0-128 16,1-1 128-16,0 0 0 15,1-1-592-15,1-1-48 0,0-2 0 0,3 0 0 16,-2-2-2160-16,1-1-432 0,2 0-96 0</inkml:trace>
  <inkml:trace contextRef="#ctx0" brushRef="#br0" timeOffset="-206108.96">4264 13515 11967 0,'0'0'1072'0,"0"0"-864"0,-4-4-208 15,0 2 0-15,-2 0 2576 0,2 1 480 0,4 1 80 0,0 0 32 16,-6 2-1200-16,6-2-240 16,-4 6-64-16,1 0 0 0,0 1-800 0,2-1-160 0,2 1-48 0,2 1 0 15,0 1-48-15,1-1-16 16,1 0 0-16,0 0 0 0,2-1-16 0,2 2-16 0,-1-2 0 0,2-2 0 15,1 0-176-15,1-2-16 16,-1-1-16-16,0-1 0 0,-1-1-64 0,2-2-16 0,-2-2 0 0,0-1 0 16,-1 0-80-16,-1-2-32 15,-1 0 0-15,0-2 0 0,-2 0 48 0,0-1 16 16,-2-1 0-16,0 1 0 0,-3 0 48 0,0 1 16 0,0 2 0 0,-3 1 0 0,-1 1 80 0,-1 1 16 16,0 1 0-16,-2 2 0 0,1 1-80 0,-2 2-16 15,-1 0 0-15,-1 4 0 0,0 2-288 0,-2 2 0 16,1-1 0-16,0 2 0 0,1 2 0 0,0 0-144 15,3 1 144-15,-1 3-192 16,1-1-384-16,3 2-96 0,1-2-16 0,1 1 0 16,0-2-1712-16,2-1-352 0,2 1-64 0,0-3-12160 15</inkml:trace>
  <inkml:trace contextRef="#ctx0" brushRef="#br0" timeOffset="-205936.34">4498 13660 21183 0,'0'0'1888'0,"0"0"-1504"16,0 0-384-16,3-4 0 0,-3 4 1920 0,5-3 304 16,1 2 64-16,1 1 16 0,-2 2-640 0,1 2-112 15,-1 0-16-15,1 2-16 0,-2 0-704 0,-1 2-144 16,2 2-32-16,-5 0 0 0,0 1-384 0,0 1-96 0,-5 0-16 0,1 1 0 16,-3 0-144-16,-2 3-192 0,-2-1 32 0,-2-1-16496 15</inkml:trace>
  <inkml:trace contextRef="#ctx0" brushRef="#br0" timeOffset="-205208.08">4871 13675 2751 0,'0'0'128'0,"-3"-4"16"0,0-4-144 0,0 3 0 0,-2-1 0 0,2 2 0 16,0-1 4480-16,3 5 880 15,0 0 160-15,0 0 48 0,0 0-3264 0,0 0-656 0,0 0-128 0,-5 4-32 16,1 1-848-16,1 3-192 0,-1 2-16 0,2 1-16 15,0 2-240-15,2 0-48 0,-1 2-128 0,1-1 192 16,1 0-192-16,0 0 176 16,1 0-176-16,0-2 160 0,1-1-16 0,0-2 0 15,1-2 0-15,1-1 0 0,-5-6 208 0,7 3 32 0,0-1 16 0,0-2 0 0,0-3 64 0,1-1 16 32,2-3 0-32,-1-2 0 0,-2-3-192 0,2-1-32 0,0-3-16 0,0 1 0 0,1-1-112 0,-3-2-128 15,1-1 176-15,0 3-176 0,0 1 128 0,-2 3-128 16,0 2 0-16,-1 3 0 0,0 1 0 0,-5 6 0 15,0 0 0-15,0 0 0 0,0 0 0 0,4 6 0 16,0 1 0-16,2 3-144 0,-4 0 144 0,0 1 0 16,0 0 0-16,0 0-128 0,-1 0 128 0,0-1 0 0,0 0 0 0,1-1 0 15,0-3 0-15,-2-6 0 16,0 0 160-16,0 0-160 0,6 4 480 0,-6-4 0 0,7 2 0 0,1-3 0 16,1-2-32-16,1-2 0 15,1 0 0-15,1-1 0 16,0 0-192-16,0-1-64 0,0 0 0 15,-1 2 0-15,0 0-192 0,0 2 0 16,1 2 0-16,-2 2 0 0,-1 0 0 0,-1 3 0 0,-2 0 0 16,0 1 0-16,-2 3 0 0,0 1 0 15,-1 1 0-15,-1 0 0 0,0 0-288 0,-1-2 48 0,0 1 16 0,1 0 0 16,-2-1-1408-16,0-8-288 16,0 0-48-16,0 0-13072 0</inkml:trace>
  <inkml:trace contextRef="#ctx0" brushRef="#br0" timeOffset="-205088.22">4938 13485 28911 0,'0'0'1280'0,"-5"-4"256"0,-1-2-1216 0,1 2-320 15,2 0 0-15,3 4 0 0,0 0 256 0,0 0-16 16,0 0 0-16,0 0 0 0,0 0-240 0,0 0-128 16,0 0 128-16,5 2-208 15,3 0-1024-15,1 1-208 0,1 0-32 0</inkml:trace>
  <inkml:trace contextRef="#ctx0" brushRef="#br0" timeOffset="-204648.56">5369 13560 31615 0,'0'0'1408'0,"0"0"272"0,0 0-1344 0,0 0-336 15,0 8 0-15,-1 0 0 0,1 3 176 0,0 3-48 16,1 1 0-16,1 3 0 0,0 0 192 0,0 3 48 15,1 2 0-15,-1 3 0 0,1 0-128 0,0 1-32 0,1 3 0 0,-1-1 0 16,1-1-208-16,1 0 128 0,-2-1-128 0,2-1 0 16,-1-3 128-16,0-2-128 0,0-2 0 0,0 5 144 15,-1-8-16-15,0-5-128 0,-3-11 192 0,0 0-64 16,0 0 128-16,0 0 0 0,0 0 16 0,0 0 0 0,0 0 176 0,-7-9 48 16,-1-1 0-16,4 2 0 15,-1-5-80-15,-1-1-16 0,0-3 0 0,0-11 0 16,1-1-224-16,1 0-48 0,1-3-128 0,-2 0 192 0,4-1-192 0,1 1 0 15,1 1 0-15,0 11 0 0,3 0 0 0,-2 0 0 16,2 0 0-16,1 3 0 0,0 3-160 0,2 2 160 16,0 2-128-16,1 2 128 0,2 2-160 0,0 1 160 15,0 3-192-15,0 1 192 0,0 2-160 0,0 1 160 16,-4 2-128-16,1 1 128 0,-1 2 0 0,-1 1 0 16,-2 0 0-16,-2 3-128 0,-2 0 128 0,-1 1 0 15,-1 1 0-15,-3 0 0 0,-2 0 0 0,0 0 144 0,-2 0-144 0,-1-1 0 16,-1 1 0-16,-1-2 0 15,1-2 0-15,2 0 0 16,-1-2-448-16,3-2-32 0,1 0-16 0,3-3 0 16,4-2-1872-16,0 0-384 0,-3-6-80 0</inkml:trace>
  <inkml:trace contextRef="#ctx0" brushRef="#br0" timeOffset="-204444.58">5671 13368 23951 0,'0'0'2128'0,"0"0"-1696"0,0 0-432 0,0 0 0 16,0 0 1744-16,0 0 272 0,0-4 48 0,0 4 16 15,0 0-880-15,0 0-176 0,0 0-48 0,1 8 0 16,-1 2-592-16,0 2-128 0,0 1-32 0,0 5 0 16,0 0-224-16,0 4 0 0,2 1 128 0,-2 4-128 0,0-1 0 0,1 2 0 15,1-1 0-15,1 0 0 16,2-3-976-16,0-2-96 0,2-2-16 0,0-4 0 16,1-3-1632-16,3-3-336 0,1-4-64 0,1-4-4416 15,2-2-880-15</inkml:trace>
  <inkml:trace contextRef="#ctx0" brushRef="#br0" timeOffset="-204113.9">5909 13574 21823 0,'3'-16'960'0,"-2"8"208"0,-1-1-928 0,0 0-240 0,-1 2 0 0,-2-1 0 16,-1 2 2144-16,-2 2 384 16,-1 1 80-16,1 1 16 0,-2 0-1184 0,0 4-224 15,1 0-64-15,-2 2 0 0,-2 3-624 0,1 0-128 16,0 3-16-16,0 1-16 0,0 1-368 0,2 2 0 0,0 0 0 0,0 1 128 16,2 3-128-16,0-2 0 15,2 1 0-15,0-2 128 0,1 0-128 0,2-2 0 16,1-2 0-16,0 0 0 0,1-3 0 0,1-2 0 0,2 0 128 0,0-3-128 15,3-2 192-15,-1-2-48 0,1-2 0 0,0-3 0 16,2-2 16-16,0-1 0 0,0-4 0 0,0 0 0 16,-2-2-32-16,1-2-128 0,-1 0 192 0,-1 0-64 15,1 2 16-15,-2 1 0 0,0 0 0 0,-2 3 0 16,-1 1 240-16,0 3 32 0,-2 0 16 0,0 7 0 16,0 0-16-16,0 0 0 0,0 0 0 0,0 0 0 15,0 0-416-15,0 0 0 0,0 8 0 0,0 1 0 0,0 1 0 0,0 1 0 16,0 1-144-16,2 1 144 0,-1 1 0 0,0 0 0 15,0 2 0-15,1-3 0 0,0 0-128 0,2-1 128 16,-1-1 0-16,0 0 0 16,0-1-608-16,3-1-16 0,-3-1 0 0,2-2 0 15,0 0-1936 1,1-2-384-16,-1 0-64 0</inkml:trace>
  <inkml:trace contextRef="#ctx0" brushRef="#br0" timeOffset="-203798.57">5999 13682 3679 0,'0'0'160'0,"0"0"32"0,-4 3-192 0,4-3 0 0,-6 5 0 0,6-5 0 16,-4 4 4592-16,4-4 864 16,-3 4 176-16,3-4 48 0,-4 6-3376 0,4-6-688 15,0 0-128-15,0 0-16 0,0 7-368 0,0-7-64 16,0 0-16-16,0 0 0 0,0 0-192 0,0 0-32 16,0 0-16-16,0 0 0 0,6-3-160 0,-1 0-48 15,1-2 0-15,0-3 0 0,2-1-128 0,-1-1-16 0,0-2-16 0,1 0 0 16,0 0-96-16,-1 1-32 0,1 1 0 0,0 1 0 15,-2 1 48-15,1 2 16 0,0 0 0 0,-1 3 0 16,1 2-48-16,-7 1-16 0,6 2 0 0,0 1 0 16,-1 2-288-16,1 1 0 0,-2 1 128 0,1 2-128 15,-1 1 0-15,1 1 0 0,0 1 0 0,-3 1 0 16,0-1 0-16,2 0 0 0,-2-1 0 0,0 0 0 0,-1-1 0 0,1 0 0 16,1-1 0-16,-1-1-144 15,-1-2-1168-15,1 0-224 16,-2-6-64-16,5 4 0 0,-5-4-1728 0,6 2-336 0</inkml:trace>
  <inkml:trace contextRef="#ctx0" brushRef="#br0" timeOffset="-203468.3">6316 13684 9215 0,'0'0'816'0,"0"0"-656"16,0 0-160-16,0 0 0 0,0 0 3520 0,0 0 656 0,0 0 144 0,0 0 32 15,0 0-2032-15,0 0-400 0,5 6-64 0,2-3-32 16,2-1-656-16,-1-1-128 15,0-2-16-15,2-1-16 0,1-1-496 0,0-3-112 16,0 0-16-16,0-3 0 0,1-1-128 0,0-1-48 16,-1-1 0-16,0-3 0 0,-2 1-208 0,0 0 144 0,-3-2-144 0,-1 1 128 15,-2 1-128-15,1 1 192 16,-3 0-192-16,-2 5 192 0,-2 0-192 0,0 2 128 0,-1 2-128 0,-2 2 128 16,-1 0 112-16,-1 4 16 0,-1 2 0 0,0 4 0 15,-1 2-256-15,-1 2 0 0,0 1 0 0,0 3 0 0,0 1 0 0,0 2 0 16,0 0 0-16,1 0 0 0,2 1 0 0,0-1 0 15,1 1 0-15,3-3 0 0,1-1 0 0,2-2 0 16,1-1 0-16,2-1 0 0,1-2 0 0,3-1 0 16,0-2 0-16,4-2 0 0,1-1 0 0,2-1-128 15,2-2 128-15,2-1 0 16,3-1-2256-16,2-3-400 16</inkml:trace>
  <inkml:trace contextRef="#ctx0" brushRef="#br0" timeOffset="-203179.2">6700 13115 24879 0,'0'0'2208'0,"0"0"-1760"0,0 0-448 0,-6 0 0 16,6 0 224-16,0 0-32 0,-5 2-16 0,5-2 0 16,0 0 736-16,0 0 160 0,0 0 16 0,0 0 16 15,0 0-432-15,6 3-96 0,4-1 0 0,2-1-16 16,2-1-272-16,1-1-48 0,4 0-16 0,-1-1 0 16,4 0-224-16,2-3 128 0,-1 2-128 0,0 0 0 31,1 0-1760-31,-4 2-448 0,0 0-96 0</inkml:trace>
  <inkml:trace contextRef="#ctx0" brushRef="#br0" timeOffset="-203027.58">6710 13348 20271 0,'0'0'1792'0,"0"0"-1424"0,0 0-368 0,0 0 0 0,0 0 2400 0,0 0 416 0,0 0 64 16,0 0 32-16,7 0-1888 0,3 1-368 15,1 0-80-15,4 0 0 0,0 0-288 0,4-1-48 16,1 0-16-16,3 0 0 0,3 0-224 0,4-1 0 0,3-1 0 0,2-3 0 15</inkml:trace>
  <inkml:trace contextRef="#ctx0" brushRef="#br0" timeOffset="-202540.56">8241 12989 21183 0,'0'0'1888'0,"-4"-3"-1504"0,4 3-384 0,-3-4 0 15,0-2 1856-15,2-1 288 0,0 1 64 0,2 0 16 16,2-1-608-16,3 0-112 0,1-1-32 0,4-1 0 16,4-2-768-16,2 0-176 0,4-1-16 0,3 2-16 15,3-2-144-15,1 0-32 0,1 0 0 0,0 2 0 16,0 0-128-16,0 2-48 0,-2 3 0 0,0 1 0 16,-1 1-144-16,-3 3 0 0,-1 1 0 0,-2 3 0 15,-2-1 0-15,-3 3-192 0,-1 0 0 0,-1 2 16 31,-4 2-1568-31,-1 1-320 0,-2 1-64 0,-3 1-7664 0,-2 1-1520 16</inkml:trace>
  <inkml:trace contextRef="#ctx0" brushRef="#br0" timeOffset="-202315.08">8628 12876 20271 0,'-6'-7'1792'0,"0"0"-1424"16,-3 0-368-16,2 0 0 0,-1 2 1984 0,1 0 336 15,0 2 64-15,-1 2 16 0,-2 1-480 0,1 2-80 16,1 2-32-16,0 4 0 0,-2 3-1072 0,0 3-224 15,0 3-32-15,0 2-16 0,-1 0-272 0,1 3-64 16,0 3-128-16,0 2 192 0,-1 3 0 0,1 1-16 0,3-1 0 0,1 1 0 16,1 2-176-16,3-2 0 15,2-1 0-15,2-2 0 0,1-1 0 0,3-2 128 16,-1-2-128-16,3-2 0 0,1-2 128 0,0-3-128 0,2-1 128 0,2-3-128 31,1-1-528-31,1-4-192 0,3-1-48 0,2-3 0 16,1-3-2480-16,2-3-496 0</inkml:trace>
  <inkml:trace contextRef="#ctx0" brushRef="#br0" timeOffset="-201879.1">8871 13301 22111 0,'0'0'1968'0,"-4"5"-1584"0,-2 0-384 0,2 2 0 16,0-1 992-16,-1 3 112 0,0 1 32 0,0 1 0 0,1 0-176 0,-1 0-48 16,2 1 0-16,1 0 0 0,1 0-272 0,0 2-48 15,1-1-16-15,2-3 0 0,1 0-128 0,1-2-16 16,-1 0-16-16,1-1 0 0,2-3 112 0,-1-1 32 15,2 0 0-15,1-3 0 0,0-3-32 0,1 0 0 16,-1 0 0-16,1-4 0 0,-1-4-144 0,1-1-48 16,1 0 0-16,0-1 0 0,-1 0-64 0,0-1-16 15,-2 1 0-15,1 1 0 0,-1 2-32 0,0 3-16 16,-1 0 0-16,-2 3 0 0,-4 4-16 0,0 0 0 16,0 0 0-16,0 0 0 0,5 6-64 0,-2 3-128 15,-1 2 176-15,-1 1-176 0,0 1 0 0,-1 2 0 16,0-1 0-16,1 0 0 0,1-1 0 0,-1 1 0 15,0-2 0-15,3 0 0 0,-2-2 0 0,2-2 0 16,-1 0 0-16,1-2 0 0,2-2 160 0,-6-4-160 16,6 1 128-16,2-2-128 0,0-2 144 0,1-2-144 0,-1-1 160 0,2-2-160 15,0-1 176-15,-1-2-176 0,2-2 192 16,0-1-192-16,0 1 160 0,-1 2-160 0,-1 0 128 16,0 2-128-16,-2 1 0 0,0 3 0 15,-2 0 0-15,-5 5 0 0,0 0 0 0,0 0 0 0,0 0 0 0,0 0 0 16,6 5 0-16,-2 0 0 0,0 2 0 0,-2 0 0 0,-1 1-192 0,0 1 192 15,-2 0-192-15,2 1 192 16,1-1-704-16,0 1-32 0,1-1 0 0,0 0 0 16,1-1-2208-16,3-2-448 0,-1-1-96 0</inkml:trace>
  <inkml:trace contextRef="#ctx0" brushRef="#br0" timeOffset="-201533.92">9500 13349 13823 0,'0'0'608'0,"-5"-5"128"0,-2 1-592 0,1 1-144 15,-1 1 0-15,-1 0 0 0,-1 1 4400 0,-1 1 848 16,2 5 160-16,-2-1 32 0,-1 1-3792 0,0 2-768 16,1 1-160-16,0 1-16 0,1 0-464 0,0 0-96 15,-1 2-16-15,1 1 0 0,0 2-128 0,1-1 0 16,2-1 0-16,1 0 0 0,2 0 0 0,1 0 128 0,1-1-128 0,2-1 0 16,1-2 160-16,2-2-160 15,2 0 192-15,2-3-192 0,-2-2 192 0,2 0-192 16,-1-4 192-16,0-1-192 0,2-3 192 0,1-1-192 15,-1 0 192-15,0-2-192 0,-1-2 192 0,0-2-192 16,-1 0 192-16,-2 0-192 0,1-1 144 0,-2 3-144 0,2 1 0 0,-4 3 144 16,-1 0-144-16,0 1 0 0,0 2 0 0,-1 5 0 15,0 0 144-15,0 0-144 16,0 0 160-16,0 0-160 0,0 0 0 0,0 6 0 0,0 2 0 0,0 1 0 0,0 1 0 0,0 1-128 16,0 1 128-16,1 0 0 0,0-2-144 0,0 1 144 15,0-1 0-15,2 0-144 16,0 0-592-16,1-2-112 0,1 1-32 0,1-2 0 15,-1-2-1792-15,2 0-352 0,2-2-80 16</inkml:trace>
  <inkml:trace contextRef="#ctx0" brushRef="#br0" timeOffset="-201234.83">9683 13403 15663 0,'0'0'1392'0,"-4"0"-1120"16,-2 0-272-16,1 1 0 0,-2 0 2240 0,2 1 400 15,0 1 80-15,1 2 16 0,-1-1-1552 0,2 3-304 0,1 0-64 0,1 1-16 16,1-1-288-16,1 0-48 15,1 0-16-15,2 0 0 0,4-2-32 0,0 3-16 16,1-3 0-16,2 0 0 0,-1-2-64 0,2 0-16 0,-1-1 0 0,1 0 0 16,1-4-112-16,0 0-16 0,-1-1-16 0,0-1 0 15,-2-1-48-15,-1 1 0 16,-1-2 0-16,-2 0 0 0,-1-2 0 0,-2 0 0 16,-1 1 0-16,-1 0 0 0,-2 0 112 0,-1 2 16 0,-1 0 0 0,-2 2 0 15,-1 1 288-15,-2 2 64 0,-1 0 16 0,-1 2 0 16,-2 3-272-16,0 1-48 0,0 2-16 0,0 2 0 15,-1 1-288-15,0 2 0 0,-1 0 0 0,2 1 0 16,0 2 0-16,0-1 0 0,1 1 0 0,1-1 0 16,1 0-368-1,3 1-80-15,0-2 0 0,2-1-16 0,2-1-1904 0,1 1-368 0,3-4-80 0</inkml:trace>
  <inkml:trace contextRef="#ctx0" brushRef="#br0" timeOffset="-201062.25">9893 13569 18431 0,'0'0'816'0,"0"0"160"0,0 0-784 0,0 0-192 16,0 0 0-16,0 0 0 0,0 0 2688 0,2 5 512 16,1 1 80-16,-2 0 32 0,0 2-1840 0,-1 1-352 15,-1 1-80-15,-2 0-16 0,0 1-512 0,-1 0-96 16,-2 0-32-16,0 1 0 0,-3 1-240 0,-1 0-144 16,-2 0 160-16,-2 2-10688 15,-3-1-2144-15</inkml:trace>
  <inkml:trace contextRef="#ctx0" brushRef="#br0" timeOffset="-200526.89">10135 13409 9215 0,'0'0'816'0,"0"0"-656"0,0 0-160 0,0 0 0 0,0 0 2256 0,-1-4 432 16,1-2 64-16,1 1 32 0,-1 5-832 0,3-7-160 16,2 1-48-16,-3-2 0 15,0 0-192-15,-1 0-32 0,-1 2-16 0,-1 0 0 0,-1 1-144 0,-2 0-16 16,-2 2-16-16,0 1 0 0,-2 1-448 0,-1 2-96 31,-1 2-16-31,-1 3 0 0,-1 0-432 0,-1 3-80 0,0 2-32 0,1 2 0 0,-1 2-224 0,2 0 176 0,0 0-176 16,3 1 160-16,0-2-160 0,1 0 0 0,3 1-192 0,2-1 192 15,1-1 0-15,2-1 0 16,1-1 0-16,2-2 0 0,2-2 0 0,2-2 0 16,0 0 0-1,2-3 0-15,2-1 0 0,0-2 0 0,1-2 0 0,1-4 0 0,1-2 0 0,0-2 0 0,-1-2 176 0,-1-1-176 16,-1-2 160-16,-1 2-160 15,-2 0 160-15,-1 0-160 0,-1 2 128 0,0 2-128 0,0 3 0 0,-2 0 0 16,-2 2 0-16,-3 5 0 0,0 0 0 0,0 0 0 16,0 0 0-16,0 0 0 0,0 0 0 0,4 6 0 15,-2 3 0-15,0 1-128 16,0 1 128-16,0 1 0 0,0 1 0 0,0 0-128 0,0 1 128 0,1-1 0 0,2-1 0 0,-1 1 0 16,0-3-128-16,3 0 128 31,1-1-432-31,-2-2-16 0,2-1-16 0,1-2 0 0,1-1-1600 0,1-2-320 0,0-2-64 0,1-3-11904 15</inkml:trace>
  <inkml:trace contextRef="#ctx0" brushRef="#br0" timeOffset="-200180.66">10452 13363 3679 0,'-1'-8'320'0,"-1"1"-320"16,-3-1 0-16,1 0 0 0,1 0 5152 0,-3 2 960 16,1 0 192-16,1 1 32 0,-1 0-3328 0,5 5-656 15,0 0-144-15,0 0-32 0,-6 3-1120 0,2 1-224 16,1 5-64-16,0 1 0 0,2 1-576 0,1 3-192 15,1 3 0-15,0 1 0 0,3 3 208 0,-3 1-64 16,1 0-16-16,0 0 0 0,0 1-128 0,1-1 0 16,-2-1 0-16,0-1 0 0,1-1 0 0,-1-3 160 15,0-2-32-15,-1-3-128 0,0-2 176 0,1-2-176 16,-1-7 160-16,0 0-160 0,0 0 448 0,0 0-16 0,0 0 0 0,7-5 0 16,0-1 16-16,0-3 16 0,1-1 0 0,2-2 0 15,1 0-192-15,-1-1-32 0,1-2-16 0,1 1 0 16,0 1-224-16,0 2 0 0,0 2 0 0,0 1 0 15,-1 4 0-15,-1 2 0 0,-1 1 0 0,-1 2 0 16,-1 2 0-16,0 3 0 0,-2 1-128 0,0 3 128 0,-2 0-128 16,0 1 128-16,0 1-192 0,-2 1 192 0,-2 1 0 15,-2-1 0-15,-1 0 0 0,-1 0 0 0,-2 2 0 16,-1-2 0-16,-3-1 0 0,0-1 0 0,-1-1 256 16,-1 0-32-16,-1-3-16 0,-1 0 0 0,1-2-400 0,1 0-64 15,0-2-32-15,1-1 0 16,1-2-464-16,2 0-80 0,1-1-32 0,3-1 0 15,5 2-2640-15,0-5-528 0</inkml:trace>
  <inkml:trace contextRef="#ctx0" brushRef="#br0" timeOffset="-199897.59">10784 13508 25215 0,'0'0'1120'0,"0"0"224"0,0 0-1072 16,0 0-272-16,0 0 0 0,0 0 0 0,0 0 1904 0,0 0 320 15,-5 2 64-15,-2 3 16 0,2 0-1152 0,-4 2-240 0,1-1-32 0,0 2-16 16,2 1-544-16,-3 0-96 0,1 0-32 0,2-1 0 15,0 2-64-15,4-1-128 16,-1 1 176-16,3-1-176 0,3-2 176 0,-1 0-176 0,3 0 160 0,0-1-160 16,2 0 128-16,0-2-128 0,2 1 0 0,0-2 144 15,1-1-144-15,0 0 0 0,0-1 144 0,0 0-144 16,-2 1 0-16,0 0 0 0,0 0 0 0,-3 0 128 16,-5-2-128-16,0 0 176 0,0 0-176 0,0 0 192 15,0 7 16-15,-2-1 16 0,-1 0 0 0,-2 2 0 16,0-3-48-16,-4 2-16 0,-1 0 0 0,-1 1 0 15,0 1-160-15,-1-1 0 0,0-1 0 0,1 0 0 16,-2-1-1536 0,0 1-176-16,-1 0-32 0</inkml:trace>
  <inkml:trace contextRef="#ctx0" brushRef="#br0" timeOffset="-199456">11287 13003 34095 0,'-9'-10'3024'0,"9"10"-2416"0,0 0-480 0,0-5-128 0,-1-2 0 0,3 2 0 15,3 0-128-15,1 1 128 0,2 1 592 0,2-1 208 16,4 2 32-16,4 0 16 0,3-1-448 0,3 2-80 16,3-1-32-16,3 2 0 15,1 2-288-15,1-1 160 0,0-1-160 0,-2 0 128 16,0 0-1584-16,-5 0-320 0,0 1-64 0,-3 0-13264 0</inkml:trace>
  <inkml:trace contextRef="#ctx0" brushRef="#br0" timeOffset="-199289.75">11281 13223 35935 0,'0'0'1600'0,"0"0"320"0,0 0-1536 0,0 0-384 0,0 0 0 0,0 0 0 15,0 0 400-15,7 2 16 0,3 1 0 0,2-1 0 16,7 0-32-16,1 0-16 0,5-1 0 0,5 0 0 16,4-1-96-16,2-1-16 0,2-2 0 0,1 0 0 15,-2-3-448-15,1 0-80 0,0-2-32 0,-1-1-11280 16,-1-1-2240-16</inkml:trace>
  <inkml:trace contextRef="#ctx0" brushRef="#br0" timeOffset="-198465.28">12801 12911 14735 0,'0'0'640'0,"-2"-7"160"0,-1-2-640 0,1 1-160 0,2 1 0 0,0 2 0 16,0-1 4160-16,0 1 816 15,0 0 144-15,0 5 48 0,0 0-2928 0,0 0-576 0,0 0-112 0,0 0-16 16,-2 6-1136-16,1 2-208 0,0 3-64 0,-1 4 0 16,2 1-128-16,0 3 0 15,0 3 0-15,0 1 0 0,0 1 0 0,0 2 0 0,2 0 0 0,-1 0 0 16,0 2 128-16,1-1-128 0,0 0 0 0,0-1 128 16,2-2-128-16,-2-2 0 0,1-2 0 0,-1-2 128 0,1-3-128 0,-2-1 160 15,-1-4-160-15,0-2 160 0,0-8 32 16,0 0 16-16,0 0 0 0,0 0 0 0,0 0 80 0,0 0 16 15,0-10 0-15,-1-2 0 16,-1-2-32-16,1-5 0 0,0-3 0 0,1-3 0 0,0-3-48 0,1-1-16 16,2-4 0-16,-1-4 0 0,0-2 48 0,2-2 16 15,2-2 0-15,0 0 0 0,1 0-272 0,1 1 0 16,-1 3 128-16,2 3-128 0,0 1 0 0,1 6 160 16,0 2-160-16,2 4 128 0,1 3 0 0,1 4 0 15,1 3 0-15,-1 2 0 0,1 3-128 0,0 4 0 16,-1 1 0-16,0 5 0 0,1 1 0 0,-2 1 0 0,-1 3 0 0,0 2 0 15,-2 2-176-15,-2 2 176 0,-3 3-128 0,-2 4 128 16,-1 3-256-16,-5 4 16 0,-2 1 16 0,-3 4 0 16,-5 2-128-16,0 0-32 15,-3 0 0-15,2-2 0 0,-4-2 128 0,1-4 32 0,-1-2 0 0,2-6 0 16,-1-3 224-16,3-2-176 16,2-4 176-16,2-2-160 0,0-1 368 0,2-3 80 15,3-2 16-15,5-1 0 0,0 0 112 0,0 0 32 16,0 0 0-16,0 0 0 0,0 0-272 0,6 5-48 0,3 0-128 0,2 2 192 15,2-1-192-15,4 2 0 0,2 1 0 0,3 1 0 16,0 0 0-16,2 2 0 0,1 2 0 0,0 0 0 0,1 3 0 16,-1-1 0-1,1 1 0-15,0 0 0 0,0 1 128 0,-1 0-128 0,0-1 0 0,-3 1 0 0,-4-2 128 0,-1 0-128 16,-3-3 0-16,-2-1 0 0,-2-2 176 0,-1-1-176 16,-2-3 192-16,-2 1-192 0,-1-2 336 0,-4-5-32 15,0 0-16-15,0 0 0 0,0 0 16 0,2 6 0 16,-2-6 0-16,0 0 0 0,0 0-128 0,0 0-32 15,0 0 0-15,0 0 0 0,0 0-144 0,0 0 128 16,0 0-128-16,0 0 128 0,0 0-128 0,0 0 0 16,0 0 0-16,0 0 0 31,0 0-576-31,0 0-80 0,0 0-32 0,0 0 0 0,0 0-2448 0,0 0-480 0</inkml:trace>
  <inkml:trace contextRef="#ctx0" brushRef="#br0" timeOffset="-177003.14">4774 14549 19343 0,'0'0'1728'0,"0"0"-1392"0,0 0-336 0,0 0 0 16,0 0 1392-16,0 0 208 0,0 0 32 0,0 0 16 15,0 0-320-15,0 0-64 0,11-4-16 0,0 2 0 16,1 0-592-16,-1 1-112 0,2 1-32 0,4 0 0 16,2 0 0-16,3 0-16 0,1 0 0 0,3 0 0 15,0 1-240-15,2 0-32 0,-1 0-16 0,1 0 0 16,0-1-208-16,0 0 176 0,-2 0-176 0,-1 0 160 15,-6 0-160-15,-2 0 0 0,-4-1 144 0,-1 0-144 0,-3 0 176 0,-3 0-48 16,-1-1 0-16,-5 2 0 0,0 0 320 0,-2-4 64 16,-4 2 16-16,-3 0 0 0,-4-1-208 0,-5 1-32 15,-10-1-16-15,-4 3 0 0,-1 1-272 0,-2 3 0 16,-3-1 0-16,0 3 0 0,-2 0 0 0,-2 2 0 16,0 1 0-16,-1 1 0 0,-1 1 0 0,3 0 0 0,4-2 0 0,2 2 0 15,5 2 176-15,2-1-176 16,3 2 160-16,4 0-160 0,2-1 144 0,5 2-144 0,2-1 128 0,3 0-128 15,2 1 0-15,3-1 0 16,2 1 0-16,3 0 0 0,2-3 0 0,4 0 0 16,3-2 128-16,2 0-128 0,2-2 0 0,4 1 192 0,0-2-192 0,3-2 192 15,2-1-48-15,1-3 0 0,-4-2 0 0,1-2 0 16,-2-1 224-16,-1-1 32 0,-4-2 16 0,-2-2 0 16,-3-1 224-16,-4 0 32 0,-1-1 16 0,-5 1 0 15,-4 1-112-15,-3 0-32 0,-1 0 0 0,-5 1 0 16,-2 2-304-16,-2 0-64 0,0 2-16 0,0 2 0 0,-1-1-160 0,3 3-272 15,0 3 64-15,2 0 16 16,2 0-1264-16,2 4-240 16,2-1-48-16,3 2-16 0,3 1-1632 0,2 1-320 0</inkml:trace>
  <inkml:trace contextRef="#ctx0" brushRef="#br0" timeOffset="-176356.05">5059 14841 23039 0,'0'0'2048'0,"-7"-1"-1648"16,-1 1-400-16,1 2 0 0,-2 2 784 0,1 0 80 0,-1 2 16 0,2 1 0 16,-1 2-112-16,1 1 0 0,1-1-16 0,1 1 0 0,2 0-352 0,1-2-64 15,1 1-16-15,2 0 0 16,2 1 64-16,2-1 0 0,1-2 0 0,3 0 0 15,0 0 160-15,3-2 32 0,-2-2 16 0,3-1 0 0,2-4 80 16,2 0 16-16,2-2 0 0,-2-3 0 0,0-2-112 16,-2 1-32-16,-1-2 0 0,-2 0 0 15,-1-2-48-15,-2-1-16 0,-2-2 0 0,-2 2 0 0,0 1 80 0,-3 1 16 16,-1 1 0-16,-2 2 0 0,1 8 0 0,0 0 16 16,-4-5 0-16,4 5 0 0,0 0-208 0,0 0-64 15,-8 9 0-15,1 3 0 0,1 4-320 0,0 3-128 16,3 2 0-16,1 4 0 15,-1 4-32-15,3 2 0 0,-1 2 0 0,1 1 0 0,0 1 160 0,1 0 0 16,1-1 0-16,-1 1 0 0,0 2 0 0,0-3 0 16,-1-1 0-16,0-4 0 0,0-1 0 0,-1-2 0 15,1 0 0-15,-1-4 0 0,-2-4 0 0,0-1 0 16,-1-3 0-16,-2-2 128 0,0-2-128 0,-2-2 192 16,-2-2-64-16,0 0 0 0,0-3 32 0,-1-2 16 0,0-2 0 0,-1-2 0 15,0-1 192-15,0-2 32 0,0-1 16 16,1 0 0-16,0-3-64 0,1-1-16 0,1-2 0 0,1-3 0 15,2-1-80-15,3-2-32 0,0-1 0 0,6 0 0 16,0-1-224-16,3 2 0 0,3-1 0 0,3 1 0 31,3 2-384-31,1 1-64 0,3 1 0 0,3 0-16 16,5 4-1520-16,2 3-288 0,0 0-64 0,-2 1-16224 0</inkml:trace>
  <inkml:trace contextRef="#ctx0" brushRef="#br0" timeOffset="-175683.38">5856 14800 11055 0,'6'-15'480'0,"-3"9"112"0,0-3-464 0,2-1-128 16,-1-1 0-16,2 0 0 0,-1 0 3696 0,1 1 720 16,-2 0 128-16,-1 0 48 0,1 1-2048 0,-2 1-416 15,1 0-80-15,-1 1 0 0,0 2-624 0,-2 5-112 16,0 0-32-16,0 0 0 0,0 0-480 0,0 0-96 16,-3 4-32-16,-2 5 0 0,-3 3-544 0,-1 7-128 15,-2 4 0-15,-3 6 0 0,-4 5 0 0,-3 5 0 16,-2 7 0-16,-14 25 0 0,-2 0 128 0,1 0-128 0,-2-3 128 0,2 0-128 15,-2 0 128-15,4-2-128 0,2-2 0 0,4-7 128 16,1-4-128-16,3-3 0 0,2-4 0 0,2-2 128 16,2-3-128-16,2-6 128 15,3-6-128-15,1-1 128 0,1-1-128 0,4-3 160 0,-1-4-160 0,2-2 160 16,3-4-160-16,0-2 0 0,3-4 0 0,2-8 0 31,0 0-1776-31,8 5-336 0,1-5-64 0,2-3-9232 0,2-3-1856 0</inkml:trace>
  <inkml:trace contextRef="#ctx0" brushRef="#br0" timeOffset="-175290.25">5773 15737 40143 0,'-2'-10'1776'0,"2"10"368"0,2-10-1712 0,1 0-432 16,1 0 0-16,2 1 0 15,-2 1 288-15,3 0-32 0,2 1 0 16,2 1 0-16,0 0 64 0,1 2 0 0,0 0 0 0,1 1 0 16,0 1-160-16,0 2-32 0,1 3 0 0,-2 2 0 15,-2 0-128-15,-2 4 0 0,0 1 0 0,-1 2 0 16,-3 2 0-16,-1 4 0 0,-3 3 128 0,-2 1-128 16,-2 0 0-16,-4 3 0 0,-3 3 144 0,-2-2-144 15,-1 0 0-15,-1-3 0 0,1-1 0 0,1-3 128 16,2-2 0-16,1-4 0 0,1-2 0 0,1-1 0 15,3-3 384-15,5-7 64 0,0 0 32 0,0 0 0 16,0 0-32-16,0 0 0 0,0 0 0 0,6 4 0 0,-6-4-272 16,13 0-64-16,0-1-16 0,3 0 0 0,3-3-224 0,3 2 128 15,-1 0-128-15,2 0 0 0,0-2 0 0,1 1 0 16,0 0 0-16,0 1 0 0,-4 0 0 0,1 1 0 16,-1 1 0-16,-1 0 0 0,-2 1 0 0,-1 2 0 15,-4 1 0-15,-1-1 0 16,-1 1-1104-16,-1 0-176 0,-1 2-16 0,-1 0-16 15,-7-6-1328-15,7 9-272 0,-7-9-48 0</inkml:trace>
  <inkml:trace contextRef="#ctx0" brushRef="#br0" timeOffset="-174897.14">7188 15201 19343 0,'0'0'1728'0,"0"0"-1392"0,0 0-336 0,0 0 0 0,6-8 3984 0,1 3 736 16,2 0 144-16,3 3 16 0,0 0-3680 16,3 0-752-16,1 1-128 0,-1 0-48 15,1 0-32-15,-1 1-16 0,3 0 0 0,1 0 0 0,-1 0-224 0,1 1-288 16,0 1 64-16,-2 0 16 15,-1 0-2384-15,-2 2-480 0,-2-1-80 0,-1 1-32 0</inkml:trace>
  <inkml:trace contextRef="#ctx0" brushRef="#br0" timeOffset="-174771.58">7211 15438 35935 0,'0'0'1600'0,"0"0"320"0,0 0-1536 0,0 0-384 0,0 0 0 0,0 0 0 15,0 0 704-15,12 0 64 16,1 0 0-16,3 1 16 0,4 1-240 0,4 0-48 0,1 0-16 0,5 2 0 15,1-1-304-15,2-2-176 16,1-2 192-16,-1-1-192 16,0-2-1872-16,0-1-496 0,1-3-80 0</inkml:trace>
  <inkml:trace contextRef="#ctx0" brushRef="#br0" timeOffset="-174174.61">9602 14705 32079 0,'2'-15'1408'0,"1"4"320"0,3-4-1392 0,-1 6-336 0,3 0 0 0,2-1 0 16,1 0 688-16,1 1 64 0,1 0 16 0,1 1 0 15,1 2 0-15,-1 1 0 0,1 3 0 0,1 1 0 16,-4 2-432-16,0 3-80 0,-2 1 0 0,-1 4-16 16,-2 2-240-16,-1 3 0 0,-3 4 128 0,-1 2-128 0,-5 3 0 0,-2 2 0 15,-5 4 0-15,-9 17 0 0,-4-2 0 0,6-15 0 16,-2 2 0-16,-10 13 0 0,5-6 0 15,5-8-192-15,3-6 192 0,2-5-208 0,4-2 208 0,3-4 0 16,1-3 0-16,3-3 160 0,3-7 336 0,0 0 64 16,0 0 16-16,0 0 0 0,5 5 160 0,3-2 32 15,1 0 16-15,4-2 0 0,1-2-432 0,3-1-96 16,2 0 0-16,0 0-16 0,3-2-240 0,-2-1 128 16,1 1-128-16,1 1 0 0,-3-1-160 0,-6 2-128 15,2-1-32-15,1-2 0 16,0 1-1456-16,3-2-288 0,1 0-64 0,2-3-9376 15,1-1-1872-15</inkml:trace>
  <inkml:trace contextRef="#ctx0" brushRef="#br0" timeOffset="-173874.64">10362 14737 20271 0,'0'0'1792'0,"-4"-6"-1424"16,0 1-368-16,-1-1 0 0,-1 1 2368 0,2 2 384 16,-4-1 96-16,0 2 16 0,1 0-1296 0,0 3-256 15,-1-1-48-15,1 1-16 0,0 1-672 0,0 3-128 0,-1 0-16 0,0 3-16 16,2-2-288-16,2 2-128 0,0 1 128 0,0 2-128 15,2 2 160-15,2 0-160 0,4-3 192 0,1 1-192 0,-1 1 256 0,3 0-48 16,1 2-16-16,-1 0 0 0,3-1 0 0,1 0 0 16,1-1 0-16,6 5 0 0,1-2 32 0,-1 2 0 15,0-3 0-15,-2 0 0 0,0 0 64 0,-3-1 16 16,-3-1 0-16,-2 0 0 0,-3-2-128 0,-1-1-32 16,-4 0 0-16,-2-1 0 0,-2 1 160 0,-3-1 16 15,0 0 16-15,-6-1 0 0,0 1-176 0,-1 0-32 16,-1-1-128-16,-9 4 192 15,1-2-512 1,2-1-128-16,2-2 0 0,-2 0-11888 0,0-5-2368 0</inkml:trace>
  <inkml:trace contextRef="#ctx0" brushRef="#br0" timeOffset="-173513.35">10285 14763 24879 0,'0'0'1088'0,"5"-5"256"0,1-2-1088 0,0 1-256 16,3-2 0-16,2 1 0 0,2 1 1392 0,3-1 208 15,2 3 64-15,1-2 0 0,2 2-544 0,1 0-96 0,0 2-32 0,1 0 0 16,0 0-688-16,1 1-144 16,1 1-32-16,-1 0 0 0,-1 1-128 0,-2 1 0 15,1 1 0-15,-5 2 0 0,-2-1 0 0,-2 3 0 0,-2 0 0 0,0 3 0 16,-4 1 0-16,-1 3 0 0,-1 1 0 0,-2 3 0 0,-1 1-144 0,0 1 144 16,-1-1 0-16,0 0 0 0,1-1 0 0,0 1 0 15,-1-1 0-15,3 5 0 0,1-4 144 0,1-2 48 16,2-3 0-16,1-2 0 0,2-2 288 0,2 0 64 15,3-3 16-15,2-3 0 0,1-2-48 0,1-2-16 16,0-3 0-16,1-1 0 0,0-3-32 0,0-2 0 16,-1-3 0-16,-1-1 0 0,-1-2 240 0,-1-2 64 15,-3-2 0-15,-3-2 0 0,-2-2-64 0,-5 0 0 16,-1-1 0-16,-4 3 0 0,-4 1-96 0,-3 3-32 16,-3 0 0-16,-2 3 0 0,-2 1-224 0,-1 1-48 15,3 4-16-15,-1 4 0 0,-3-1-288 0,0 3 0 16,-1 2 0-16,0 2-144 15,-2 3-304-15,0 1-64 0,0 3-16 0,-3 6 0 16,0 2-2224-16,3 0-448 0,2 2-96 0</inkml:trace>
  <inkml:trace contextRef="#ctx0" brushRef="#br0" timeOffset="-173104.39">9612 15408 23039 0,'-27'-6'2048'0,"11"3"-1648"0,-3 0-400 0,1-2 0 0,4 2 1488 0,2 0 224 16,2 1 32-16,10 2 16 15,0 0-528-15,0 0-96 0,0 0-32 0,0 0 0 16,0 0 64-16,0 0 16 0,10-3 0 0,4 1 0 0,5 1-512 0,6 0-96 16,6 1-32-16,8-1 0 0,7-2-160 0,4 0-16 15,5 0-16-15,5 0 0 0,4-2-16 0,7 1 0 0,6 1 0 16,1-2 0 0,0 1-16-16,4-1-16 0,0 1 0 0,5 2 0 0,3 0-112 0,-2-1-32 0,-4 2 0 0,-6 1 0 15,-5 1 144-15,-6 2 16 0,-6 0 16 0,-7 0 0 16,-8-1-144-16,-7 2-16 0,-7 0-16 0,-6-1 0 15,-6 1-160-15,-5-1 128 0,-2 0-128 0,-7 1 128 32,-6-4-384-32,0 0-96 0,0 0-16 0,-9 7 0 31,-3 0-656-31,-3 1-128 0,-2-1-16 0,-6 2-16 0,-5 1-1920 16,-4 1-384-16,-5 0-80 0</inkml:trace>
  <inkml:trace contextRef="#ctx0" brushRef="#br0" timeOffset="-172727.04">10247 15783 33167 0,'-8'-9'2944'0,"0"-1"-2352"16,1-2-464-16,5 1-128 0,4 0 1920 0,4 1 384 15,1-2 64-15,3 2 0 0,2 1-1792 0,3 3-384 16,0 0-64-16,4 3 0 0,-2 1 0 0,3 2 16 15,-1 2 0-15,1 1 0 0,-4 3-144 0,0 2 0 0,-3 1 0 0,-1 4-176 16,-2 1 176-16,-2 2-128 0,-3 3 128 0,-2 0-128 16,-2-1 128-16,-2 4-128 0,-2 2 128 0,-4 0-128 15,-2 0 128-15,-2-1 0 0,-2-2 0 0,1-2-128 16,1-2 128-16,-1-4 0 0,0-2 0 0,2-2 0 16,1-1 192-16,3-1 80 0,6-7 16 0,0 0 0 15,0 0 224-15,0 0 64 0,0 0 0 0,0 0 0 16,0 0-192-16,0 0-16 0,11 2-16 0,2 1 0 15,1-3-208-15,4 0-144 0,1-1 192 0,3 0-192 16,0 0 0-16,3-1 0 0,1-1 0 0,3 0 0 16,2-1-208-16,1-2-160 0,0 0-16 0,-1-1-16 15,-1-1-1424 1,-1 1-288-16,-3-3-48 0,1-1-15728 0</inkml:trace>
  <inkml:trace contextRef="#ctx0" brushRef="#br0" timeOffset="-172300.47">11947 15101 17503 0,'0'0'768'0,"0"0"176"0,2-4-752 0,1-2-192 16,3 2 0-16,-1-1 0 0,4 2 4272 0,1 0 816 15,2-1 160-15,1 3 48 0,3-1-3712 0,0 0-752 16,2-1-128-16,2-1-48 16,-3 2-464-16,2 0-192 0,0 0 176 0,-1-1-176 15,1 1-368-15,0 1-160 0,-3 0-48 0,1 1-10688 16,-4 0-2160-16</inkml:trace>
  <inkml:trace contextRef="#ctx0" brushRef="#br0" timeOffset="-172143.01">11989 15268 35007 0,'0'0'1552'0,"-6"-1"320"0,2-1-1488 0,4 2-384 16,0 0 0-16,0 0 0 0,0 0 1072 0,8 0 144 15,0 0 16-15,4 0 16 0,4 0-512 0,3 1-96 16,1 0-32-16,4 0 0 0,0-1-368 0,3 0-80 0,2 0-16 0,14 0 0 31,-3-2-480-31,-1-1-112 0,-1-4 0 0,-9 3-11776 16,1-2-2368-16</inkml:trace>
  <inkml:trace contextRef="#ctx0" brushRef="#br0" timeOffset="-171578.26">13516 14737 24879 0,'0'0'2208'0,"0"-6"-1760"0,-3 0-448 0,2-1 0 16,0 3 2496-16,1-2 432 0,0 0 80 0,0 6 0 15,0 0-1216-15,0 0-256 0,0 0-64 0,0 0 0 0,0 0-576 0,0 0-128 16,0 0-32-16,0 0 0 0,-2 6-464 0,1 4-80 15,-1 1-32-15,1 3 0 0,-1 4-160 0,1 1 192 16,0 1-192-16,0 2 192 16,0 1-64-16,0 1-128 0,-1 0 192 0,0 1-64 0,-1 1-128 0,1 0 0 15,1-1 0-15,-1 0 0 16,0-2-464-16,1-1-32 0,1-1 0 0,2 7 0 16,1-7-2848-16,3-4-576 0,3 0-112 0,4-8-32 0</inkml:trace>
  <inkml:trace contextRef="#ctx0" brushRef="#br0" timeOffset="-171264.5">13884 14785 41055 0,'-4'-16'1824'0,"5"10"368"0,1 1-1744 0,2-1-448 0,2 1 0 0,0 0 0 16,1 2 400-16,0 1 0 0,0 1 0 0,1 2 0 15,0 1-144-15,-1 2-48 16,1 4 0-16,0 1 0 0,-3 1-208 0,0 2 0 0,0 1-192 0,-4 4 192 15,-2 1-304-15,-1 3 48 0,-1 1 16 0,-3 2 0 16,-1 3-16-16,-2 0 0 0,-2 1 0 0,-1-2 0 16,-2 0 80-16,1-4 16 0,0-3 0 0,2-2 0 15,0-3 160-15,1-1 256 0,1-3-64 0,3-2-16 16,0-3 496-16,2 0 96 0,1-2 32 0,3-3 0 16,0 0-240-16,0 0-48 0,0 0-16 0,6 2 0 0,3-1-304 15,2 2-64-15,3-3-128 0,2 0 192 0,0-1-192 0,2-2 0 16,0 0 0-16,2 1 0 0,0-1-256 0,1-2-112 15,-1 1-16-15,1-1 0 16,0 0-1600-16,2-1-320 0,-2 0-64 0,-1-2-9488 16,4-2-1904-16</inkml:trace>
  <inkml:trace contextRef="#ctx0" brushRef="#br0" timeOffset="-170981.61">14440 14877 27231 0,'-2'-11'1216'0,"-1"5"240"0,0-2-1168 0,0 2-288 0,-2 0 0 0,0 2 0 15,-2-1 1920-15,0 2 320 16,1-1 64-16,-1 2 0 0,0 0-960 0,7 2-208 0,-10-1-48 15,1 4 0-15,4-1-464 0,0 2-112 0,-1 2 0 16,1 1-16 0,-2 2-304-16,2 1-64 0,0 1-128 0,2 1 192 0,-1 10-192 0,3-1 0 0,2-2 0 0,2-6 0 15,5 2 0-15,1 0 0 0,-3-1 0 0,4-1 0 16,1 0 128-16,1 2-128 0,1-2 176 0,2-1-176 16,-2 0 160-16,0 0-160 0,1-1 128 0,0 0-128 15,-3 0 176-15,-2-1-48 16,0 0-128-16,-2 0 192 0,-3-1-192 0,0-2 176 15,-4 0-176-15,-4 0 160 0,0-2 32 0,-3 1 16 0,-3-1 0 0,-1 1 0 0,-1-2-80 0,-1-1-128 16,-1 1 176-16,-8-1-176 16,1-1-1232-1,0-2-368-15,-1-1-64 0,8-1-10368 0,-2-3-2096 0</inkml:trace>
  <inkml:trace contextRef="#ctx0" brushRef="#br0" timeOffset="-170871.78">14317 14908 26719 0,'8'-15'1184'0,"-5"7"240"0,2-2-1136 0,0 1-288 0,3-1 0 0,1-1 0 0,0 2 1872 0,1 0 320 15,2 1 64-15,1 2 16 0,0-2-1488 0,2 4-288 16,2 0-64-16,1 2-16 0,-1 1-416 0,2 0 0 16,-2 0 0-16,2 0 0 15,-1 0-1744-15,0 1-288 0,1 1-48 0</inkml:trace>
  <inkml:trace contextRef="#ctx0" brushRef="#br0" timeOffset="-170118.06">15130 14950 29999 0,'0'0'1328'0,"0"0"272"0,0 0-1280 0,0 0-320 16,-2-4 0-16,2 4 0 0,0 0 1216 0,0 0 160 16,-5 0 32-16,-3 3 16 0,0 4-576 0,1 3-112 15,-1 2-32-15,0 2 0 0,-1 3-448 0,2 1-80 16,-3 1-32-16,2 2 0 15,0 0-144-15,3-1 0 16,-3-1 144-16,3 1-144 0,0-1 224 0,2-3-32 16,1-1 0-16,1-2 0 0,0-2 160 0,1-2 32 15,1-3 0-15,-1-6 0 0,0 0 256 0,0 0 64 0,6-3 16 0,2-3 0 16,0-1-128-16,0-4-16 16,1-4-16-16,0-3 0 0,1-5-272 0,1-4-48 15,0 0-16-15,1-4 0 0,-1-3-96 0,-1 1-128 16,-1 2 176-16,-3 1-176 0,2 3 144 0,-1 3-144 0,-1 4 0 0,0 3 144 15,-2 3-16-15,1 4-128 0,-2 4 192 0,-3 6-64 16,0 0-128-16,0 0 0 0,5 4 144 0,0 4-144 16,-2 3 0-16,0 3-160 0,1 2 16 0,-1 3 0 15,0 1 144-15,1 2 0 0,-1 2 0 0,1 1-128 16,2 1 128-16,-1 0 0 0,1-1 0 0,-1-1 0 16,2-2 0-16,2-3 0 0,-3-1 0 0,2-4 0 15,-3-2 0-15,2-2 0 0,0-2 0 0,-1-3 0 16,2-1 0-16,0-4 144 0,-1-2-144 0,2-3 160 15,0-3-160-15,1-1 128 0,1-5-128 0,0-3 128 0,-1-3-128 0,1-2 0 16,0-1 0-16,-1-1 0 0,0-2 0 0,-2 2 0 16,0 1 0-16,-1 2 0 0,-3 2 192 0,-1 4-64 15,1 1 0-15,-2 3 0 0,-1 2 176 0,-1 2 16 16,0 7 16-16,0 0 0 0,0 0-208 0,0 0-128 16,0 0 160-16,-1 9-160 0,-1 2 0 0,2 2 0 15,-1 3 0-15,-1 1 0 0,2 2 0 0,0 1-128 16,0 1 128-16,2 1 0 0,0 1 0 0,0 1 0 15,0 0 0-15,1 0 0 0,2 0-176 0,0-1 176 16,1 0-160-16,4 5 160 16,0-6-640-16,0-4-16 0,-1-4-16 0,2-3 0 15,0-4-1504-15,3-4-288 0,1-4-64 0,2-3-16 16,0-6-688-16,2-5-144 0</inkml:trace>
  <inkml:trace contextRef="#ctx0" brushRef="#br0" timeOffset="-169709.96">15787 14923 25567 0,'-2'-12'1136'0,"0"7"224"0,-1 0-1088 0,0-1-272 0,-1 1 0 0,-1 1 0 15,1 1 1856-15,-2 2 320 0,1 2 64 0,1 2 16 16,-1 3-1200-16,1 1-240 0,-1 2-48 0,1 4-16 16,1 2-496-16,-1 4-80 0,1 2-32 0,0 1 0 0,1 2-144 0,-1 0 0 15,0 1 0-15,1 1 0 0,0-2 0 0,1 0 128 16,-1-1-128-16,2-1 0 0,-2-1 128 0,1-2-128 16,0-3 128-16,1-2-128 0,-1-1 192 0,0-4-32 15,1-2-16-15,0-7 0 0,0 0 224 0,0 0 32 16,0 0 16-16,-3-8 0 0,1-2 272 0,1-3 48 15,0-3 16-15,0-4 0 0,0-2-336 0,1-3-64 16,0-4-16-16,1-3 0 0,1-3-160 0,2-2-48 16,0-2 0-16,2-1 0 0,0 0-128 15,2 2 160-15,1 2-160 0,1 4 160 0,-1 4-160 0,2 2 0 0,2 2 0 0,0 4 0 16,1 3 0-16,0 3 0 16,2 3 0-16,0 3 0 0,2 1 0 0,-3 4 0 15,2 2 0-15,-1 3 0 0,0 2 0 0,-2 3 0 16,-1 2 0-16,-1 1 0 0,-2 1 0 0,-3 2 128 15,-2 0-128-15,-3 2 128 0,-2 2-128 0,-3-2 0 16,-3 3 0-16,-4 2 128 0,-5 1-128 0,-1-1 128 0,-4 1-128 0,-2 0 128 16,-2 0-128-16,0-1-256 0,1-1 64 0,-8 7 16 31,3-4-288-31,4-3-64 0,2-3-16 0,3-1 0 16,4-4-2256-16,5-3-448 0,5-1-80 0</inkml:trace>
  <inkml:trace contextRef="#ctx0" brushRef="#br0" timeOffset="-169379.72">16247 15048 17503 0,'5'-5'1552'0,"2"-3"-1232"0,-4-2-320 0,1 1 0 0,-2 0 3552 0,-2 2 656 15,-4-2 128-15,1 2 16 0,-2 2-2032 0,-2 0-400 16,-2 1-96-16,-2 3-16 0,-2 2-912 0,-2 2-176 16,-4 2-32-16,0 1-16 0,-1 4-480 0,0 1-192 15,-4 1 128-15,4 2-128 0,0-1 0 0,1 1 0 16,3 0 0-16,1 2 0 0,4-2 0 0,2 0 0 15,4-2 0-15,3-1 0 0,2 0 0 0,3-3 0 16,4-1 0-16,3-3 0 0,3-2 0 0,3-1 128 16,4-2 0-16,1-2 0 0,1-2 64 0,-2-3 16 15,1-3 0-15,-2 0 0 0,-1-2-80 0,-3 1 0 16,-1 2-128-16,-3 1 192 0,-4 2 16 0,0 3 0 16,-2 1 0-16,-5 3 0 0,0 0 240 0,0 0 32 0,0 6 16 0,0 3 0 15,-1 2-304-15,0 1-64 16,0 0-128-16,1 0 192 0,0 0-192 0,0 0 0 15,1-1 0-15,3 0 0 0,-1-2 0 0,2-1 0 0,2-3 0 0,5 2 0 32,1-1-592-32,4-4-112 0,-3-3-32 0,-1 0-12656 0,2-3-2544 0</inkml:trace>
  <inkml:trace contextRef="#ctx0" brushRef="#br0" timeOffset="-166357.29">4260 16885 18431 0,'0'0'816'0,"-7"-3"160"0,-2-2-784 0,2 0-192 16,1-1 0-16,2 2 0 0,4 4 1920 0,0 0 320 0,0 0 80 0,1-7 16 16,4 0-1104-16,1-2-208 0,3 1-64 0,2-1 0 15,4 1-272-15,3-2-64 0,2-1-16 0,1 0 0 16,0 0 128-16,2 0 32 0,0-1 0 0,1 2 0 16,1 0 32-16,-1 3 16 0,2 3 0 0,-3 2 0 15,-1 2-416-15,-1 1-80 0,-3 2 0 0,1 3-16 16,0 1-304-16,-2 2 128 0,0 0-128 0,-2 1 0 0,-1 2 0 0,-2-1 0 15,-2 0 0-15,-2-1 0 0,-1 0-288 0,0 1-64 16,-3 0-16-16,-2-1 0 16,-2-2-1600-16,-1 1-320 0,1-9-64 0,-8 9-16 15,1 0-256-15,-4-4-48 0,0 0-16 0</inkml:trace>
  <inkml:trace contextRef="#ctx0" brushRef="#br0" timeOffset="-166153.6">4580 16848 13823 0,'-6'-9'1216'0,"-2"0"-960"0,0-1-256 0,-1 0 0 0,-1-1 1856 0,-1 1 320 0,0 2 64 0,0 1 0 16,-1 2-80-16,4 0-32 15,-2 2 0-15,0 2 0 16,0 3-816-16,0 3-160 0,1 3-48 0,-1 4 0 0,1 3-784 0,-2 2-144 0,2 3-48 0,-1 2 0 16,1 1-128-16,-2 2 0 0,0 2 0 0,-1 0 0 15,1 1 0-15,1 1 0 16,1 4 0-16,4-2 0 0,1-2 0 0,4-2 0 0,2 0 0 0,3-3 0 16,0-1 0-16,5-2 0 0,0-5 0 0,3-1 128 15,-2-3 32-15,5 0 0 0,0-3 0 0,3-2 0 31,3-2-976-31,1-3-192 0,0-2-32 0,4-2-8624 0,0-3-1712 0</inkml:trace>
  <inkml:trace contextRef="#ctx0" brushRef="#br0" timeOffset="-165696.75">4765 17202 29487 0,'-17'-4'1296'0,"8"2"288"0,0 0-1264 0,0 2-320 0,0 1 0 0,0 2 0 0,1 0 208 0,0 2-16 16,2 2 0-16,0 2 0 15,0 2-192-15,2-1 0 0,-1-2 0 0,2 2 0 0,0 0 0 0,0 0 0 16,0-1 0 0,3-9 0-16,0 0 160 0,-1 10 96 0,1-10 0 0,0 0 16 0,0 0 432 0,0 0 96 0,0 0 16 0,0 0 0 15,0 0 160-15,0 0 48 16,10-5 0-16,-1-2 0 15,-2-3-320-15,1-1-64 0,0-3-16 0,3 0 0 16,0 1-240-16,0 1-32 0,-2 0-16 0,1 1 0 16,1 1-208-16,-1 3-128 0,-3 3 160 0,-7 4-160 15,9-1 0-15,-9 1 0 0,8 7 0 0,-2 1 0 16,0 2 128-16,-2 2-128 0,0 4 0 0,-1-1 0 16,-1 1 0-16,0-1 0 0,1-1 0 0,-1 1 0 15,0-2 0-15,1-1 0 0,1-2 0 0,-1-3 0 16,-3-7 128-16,5 7-128 0,-5-7 0 0,8 3 144 0,-8-3-144 15,10-1 160-15,-1-2-160 0,1-3 160 0,1-1 32 0,-1-2 16 16,2-1 0-16,1-1 0 0,-1-2-64 0,1 1-16 16,1-1 0-16,1 2 0 0,-3 0-128 0,0 2 0 15,-2 2 0-15,-1 4 0 0,-9 3 0 0,0 0 0 16,0 0 0-16,0 0 0 0,8 8-208 0,-2 1-32 16,-3 1 0-16,1 2 0 15,-2 1-464-15,0 0-112 0,-1 1-16 0,1 0 0 16,0-2-2416-16,2 1-480 0,1-1-112 0</inkml:trace>
  <inkml:trace contextRef="#ctx0" brushRef="#br0" timeOffset="-165318.24">5298 17276 20383 0,'6'-15'896'0,"-3"5"192"0,1-2-864 0,-3 0-224 0,1 0 0 0,-1 2 0 16,-2 1 1936-16,-1 2 352 0,-4-1 64 0,2 1 16 16,-2 3-704-16,1 2-144 0,-3 0-32 0,0 2 0 15,0 2-720-15,-2 2-128 0,-1 3-48 0,-1 1 0 16,-2 0-400-16,2 3-64 0,0 3-128 0,0 0 176 15,0 0-176-15,1 0 0 0,1 1 0 0,0-1 0 16,1-1 0-16,3-1 0 0,1-1 0 0,2 0 0 16,0-3 0-16,3-8 0 0,3 8 0 0,-3-8 0 15,10 9 0-15,-1-5 208 0,0-2-16 0,2-2-16 16,1-2 48-16,1-1 16 0,1-3 0 0,0-2 0 0,0 0-32 16,-1-2 0-16,-1-3 0 0,-1-1 0 15,-1 0-16-15,0 0-16 0,-4-2 0 0,1 2 0 16,0 2 0-16,-2 1 0 0,-2 2 0 0,0 3 0 0,-3 6 144 0,0 0 16 15,0 0 16-15,0 0 0 0,0 0 0 0,0 0 0 16,0 0 0-16,-4 7 0 0,0 3-352 0,1 2 0 16,-1 0 0-16,1 2 0 0,0-1-144 0,0 0 144 15,1 0-160-15,1-1 160 16,0 0-624-16,1-1-16 0,2-1-16 0,0 0 0 16,-2-10-1536-16,5 9-304 0,-5-9-64 0,10 5-16 15,0-1 624-15,1-2 128 0,0-3 32 0</inkml:trace>
  <inkml:trace contextRef="#ctx0" brushRef="#br0" timeOffset="-165035.55">5483 17267 22511 0,'0'0'992'0,"0"-9"224"0,-1 0-976 16,0 2-240-16,-1-1 0 0,0 2 0 0,1 1 1328 0,1 5 208 0,-5-6 64 0,5 6 0 16,-6-3-320-16,6 3-48 0,-8 0-16 0,0 2 0 15,0 2-432-15,1 1-80 0,-1 1-32 0,1 1 0 16,2 1-400-16,-1 1-80 0,3-2 0 0,0 2-16 15,0-1-176-15,0 1 0 0,3-9 0 0,1 11 0 16,2-1 0-16,0-2 0 0,2-1 0 0,1 0 0 16,2-2 0-16,0 1 0 0,2-2 0 0,0-1 0 15,1 0 160-15,0-1-160 0,-1 0 192 0,0 0-192 0,-1-1 256 0,0 0-64 16,-9-1-16-16,0 0 0 0,0 0 144 0,10 4 16 16,-10-4 16-16,0 0 0 0,0 0 64 0,0 0 16 15,1 10 0-15,-2-2 0 0,1-8-432 0,-7 9 0 16,-2-2 0-16,0-1 0 15,-1 1-1344-15,1-2-240 0,-2 1-48 0,-2-1-9056 16,4 0-1824-16</inkml:trace>
  <inkml:trace contextRef="#ctx0" brushRef="#br0" timeOffset="-164635.08">5353 17294 11055 0,'-6'-7'976'0,"6"7"-784"0,-6-6-192 0,6 6 0 16,0 0 4224-16,-3-5 816 0,3 5 144 0,0 0 48 16,0 0-3648-16,0 0-736 0,0 0-144 0,0 0-16 15,10 4-432-15,0 2-64 0,0-1-32 0,1 4 0 16,0 1 224-16,1 1 64 0,-1 0 0 0,2 1 0 16,0 0-160-16,0 0-32 0,1-1 0 0,-2 0 0 15,0-1-256-15,-1-1 0 0,0-2 128 0,0 0-128 16,0-1 128-16,0-2-128 0,1-1 192 0,-1-1-192 0,0 0 0 0,-1-4 0 15,-1 0 0-15,1-1 0 0,-2-1 0 0,1-2 0 16,0-2-192-16,-2 1 48 0,-3-1 144 0,-1-1 0 16,1-2 0-16,-2 0 0 0,-2 0 0 0,0 0 0 15,-2 0 0-15,-2 1 128 0,-1 1-128 0,-1 4 176 16,-1 1-176-16,-3 0 192 0,0 2 192 0,-5 2 32 16,1 1 16-16,0 4 0 0,-2 1-208 0,1 3-32 15,-1 1-16-15,0 1 0 0,2 1-176 0,0 2 0 16,-2 2 0-16,1 0 0 0,0 1 0 0,1 1 0 15,2 3 0-15,0 0 0 0,-1-2-192 0,2 1-128 0,2-1-32 16,1-1 0 0,4-3-2720-1,-2-1-528-15</inkml:trace>
  <inkml:trace contextRef="#ctx0" brushRef="#br0" timeOffset="-164452.8">5788 17396 34095 0,'0'0'3024'0,"0"0"-2416"0,0 0-480 0,0 0-128 16,0 0 768-16,0 0 128 0,0 0 16 0,1 9 16 16,-1 1-656-16,0 1-128 0,-1 1-16 0,-1 2-128 15,-2 0 192-15,-2 1-192 0,-3 1 192 0,-1 0-192 16,-1 1 0-16,-2-1-144 0,-2-1-16 0,-3 0 0 16,-3 3-1584-16,0-2-320 0,-1-1-64 0</inkml:trace>
  <inkml:trace contextRef="#ctx0" brushRef="#br0" timeOffset="-163232.83">6216 17280 14735 0,'0'0'640'0,"0"0"160"15,1-11-640-15,0 1-160 0,-1 1 0 0,0 1 0 0,-2-1 2544 0,-1 1 464 0,-1 3 112 0,0-1 16 0,-2 1-1552 0,0 0-304 16,-4 1-64-16,0 2-16 0,-1 0-384 0,-1 2-80 31,-2 3-16-31,-3 0 0 0,3 2-336 0,-3 3-64 0,1 2 0 0,-1 1-16 0,1 0-160 0,0 1-16 32,3 1-128-32,2 2 192 0,2-3-192 0,3 1 128 0,1-1-128 0,3 0 0 0,1 1 0 0,3-1 0 15,3-2 0-15,1-1 0 0,2-1 160 0,2-2-160 16,2-1 160-16,2-2-160 0,2-2 272 0,0-2-32 15,2-1-16-15,-1-2 0 16,1-3-16-16,0-2 0 16,-2-2 0-16,-2-3 0 0,-3-2-16 0,-1 0-16 0,-1-1 0 0,-1 2 0 0,-2-1 0 0,-1 1 0 15,-2 3 0 1,-1 1 0-16,-1 1-48 0,-1 3 0 0,0 7 0 0,0 0 0 0,0 0 256 0,0 0 32 16,-6 1 16-16,0 4 0 0,1 4-288 0,-1 3-144 15,2 2 160-15,-1 2-160 16,1-1 0-16,1 3 0 15,1-1 0-15,0 1-160 0,2 0 160 0,2-2 0 0,0-1 0 0,1 0 0 0,0-2 0 0,2-1-128 0,0-2 128 0,3-1-128 32,0-2-464-32,2-2-96 0,-1-4-16 0,4-3 0 15,1-3-784-15,1-2-176 0,1-2-16 0,-1-3-16 16,2-4 208-16,0-1 32 0,2-3 16 0,-2-2 0 16,0-2 752-16,-2-3 160 0,-1-2 16 0,-3-1 16 0,-2-1 496 0,0 4 240 15,-3 1-32-15,-3 3 0 16,-4 2 912-16,0 3 176 0,-1 1 48 0,-1 3 0 15,1 4 96-15,-1 4 32 0,-3 4 0 0,6 2 0 16,-6-3-544-16,0 1-96 0,6 2-32 0,-5 6 0 16,0 4-528-16,1 3-96 0,0 4-32 0,0 2 0 0,2 0-144 15,1 3 0-15,0 3 0 0,1 1 0 0,0 2-128 16,0 0 128-16,0 0 0 0,0-2 0 0,1-2 0 0,1-2 0 16,0-2 0-16,1-2 0 0,-1-3 0 0,1-3 0 15,0-3 0-15,-3-9 0 0,5 8 144 0,-5-8 48 16,0 0 16-16,0 0 0 0,10 0 224 0,-3-3 32 15,2 0 16-15,0-2 0 0,0-3 48 0,0-1 16 16,1-1 0-16,1 1 0 0,0 0-304 0,1 0-64 16,-1 1-16-16,-3 3 0 0,3 2-160 0,-1 1 0 15,-2 1 0-15,2 3 0 0,-2 3 0 0,0 0 0 16,0 3 144-16,-1 0-144 0,-2 1 144 0,1 1-144 16,-1 0 192-16,0 0-192 0,-1 0 160 0,-2 1-160 0,0 0 128 0,0 0-128 15,-4-1 128-15,1 0-128 0,-1-1 128 0,-1-1-128 16,-2 0 144-16,0-1-144 15,-3-2 160-15,-1 0-160 0,-2-2 0 0,-2 0 0 16,-1-1 0-16,-1-2 0 16,1-1-368-16,1-1-160 0,1-1-48 0,1-3 0 15,2-1-512-15,4-1-96 0,0-1-32 0,4-2 0 16,5-3-416-16,3-2-96 0,4 0 0 0,7-1-16 16,4-1 16-16,1-2 16 0,2-2 0 0,-1 1 0 15,1 1 944-15,-3 4 176 0,-1 1 32 0,-4 4 16 0,-1 4 544 0,-3 1 224 0,-2 3-16 0,-2 1 0 16,-9 2 928-16,8 1 176 0,-8-1 32 0,0 0 16 15,0 0-80-15,5 12-32 0,-5 0 0 0,-2 0 0 16,-2 0-624-16,1 1-128 0,-1 2-32 0,-1-1 0 0,-1-2-224 0,0 0-48 16,2 0-16-16,0 0 0 0,1-1-176 0,2-1 192 15,1-10-192-15,3 11 192 0,2-2-64 0,-1 0-128 16,2-2 192-16,1-2-64 0,3-1 208 0,2 0 48 16,3-2 0-16,1-1 0 0,2-1-16 0,-1 1 0 15,0 0 0-15,-2 1 0 0,-2 1-144 0,-2-1-32 16,-11-2 0-16,0 0 0 0,0 0 0 0,0 0-16 15,0 10 0-15,-5 0 0 0,-5 0 112 0,-4 1 32 16,-4 1 0-16,-3 0 0 0,-1 1-320 0,-2-1 160 0,1 0-160 0,0 0 128 16,1 0-336-16,3-1-80 15,3-1-16-15,1-2 0 16,3-3-1792-16,3 0-352 0,2-1-80 0</inkml:trace>
  <inkml:trace contextRef="#ctx0" brushRef="#br0" timeOffset="-162614.39">8207 16763 29663 0,'-6'-11'1312'0,"3"4"272"0,-1 0-1264 0,0 0-320 16,0 1 0-16,4 6 0 0,-4-6 1456 0,4 6 224 15,0 0 48-15,0 0 16 0,0 0-800 0,0 0-176 16,0 0-16-16,0 0-16 0,0 0-576 0,8 7-160 16,3 1 0-16,3 2 0 0,1 2 176 0,5 3-48 15,3 0 0-15,4-1 0 0,4 1 0 0,1-2 0 16,0 0 0-16,0-1 0 0,1-1 64 0,0-1 0 0,0 0 0 0,0 0 0 16,0 0 0-16,0-1 0 15,-1-1 0-15,-1 1 0 0,-2 0-192 0,1-1 192 0,-1-1-192 0,-3 1 192 16,-2-1-192-16,-2-1 0 0,-5 1 0 0,-2 0 128 15,-4-1-128-15,-1 1 0 0,-3-1 144 0,-7-6-144 16,3 10 272-16,-3-1-16 0,0-9 0 0,-9 12 0 0,-4 2 0 0,-5 4 0 16,-4 2 0-16,-4 2 0 0,-7 2-128 0,-3 4-128 15,-5 2 192-15,-2 2-192 0,-2 0 128 0,2 2-128 16,0 3 0-16,0-2 0 0,-1-1 0 0,1 0 0 16,0-1 128-16,4-2-128 0,1-3 256 0,4-1 0 15,3-3 0-15,4-2 0 0,2-1 48 0,3-4 0 16,4 0 0-16,3-2 0 0,0-3-176 0,4-2-128 15,3-1 192-15,3-1-192 0,5-8 0 0,0 0 0 16,0 0 0-16,0 0 0 16,0 0-576-16,10 1-208 0,2-3-48 0,1-5-16 15,1-3-1744-15,3-2-352 0,4-1-64 0</inkml:trace>
  <inkml:trace contextRef="#ctx0" brushRef="#br0" timeOffset="-161796.36">10113 16710 27471 0,'-10'-7'1216'0,"10"7"256"0,-7-4-1184 0,7 4-288 16,-6-4 0-16,6 4 0 0,0 0 1104 0,0 0 176 15,0 0 16-15,0 0 16 0,12-1-640 0,2 0-128 16,3 0-32-16,4-1 0 0,4 2-16 0,4-1-16 15,0 0 0-15,3 0 0 0,2 0 64 0,3 0 16 0,0-1 0 0,1 1 0 16,0 0-192-16,2 1-48 0,-1 0 0 0,0 0 0 16,-4 1-96-16,-2 1-32 15,-3 0 0-15,-5-1 0 0,-4-1-192 0,-4 2 0 0,-3-2 128 0,-3 0-128 16,-1 0 128-16,-10 0 0 0,0 0-128 0,0 0 192 0,0 0 16 16,0 0 0-16,0 0 0 0,0 0 0 0,-5-6 16 0,0-1 0 15,-4-2 0-15,-3 3 0 0,-5 0-224 0,-3 1 144 16,-6-3-144-16,-4 4 128 0,-4-1-128 0,-3 2 0 15,-3 0 0-15,1 2 0 0,-2 3 0 0,-1 1 0 16,1 3 0-16,-1 1 0 0,1 2 0 0,0 2 0 16,0 2-144-16,3 0 144 0,2 2 0 0,4 1-192 15,2 2 192-15,5 1-160 0,5-1 160 0,3 0 0 0,4-2 0 0,4 2-128 16,4-3 128-16,4 1-128 0,2-1 128 0,3-2-128 16,4-2 128-16,3-1-128 15,2 0 128-15,4-1-128 0,1-2 128 0,3-2 0 16,2-1 0-16,2-1 0 0,-1-3 0 0,-1-3 0 15,0 0 128-15,-2-1-128 0,-2-3 192 0,-3 1-48 16,-5-4 0-16,-4-1 0 0,-3-1 96 0,-2-1 16 16,-3-1 0-16,-3 2 0 0,-4 0 16 0,-2 0 16 15,-3-1 0-15,-1 2 0 0,-3 2-288 0,0 2 0 0,-2 3 128 0,-1 2-128 16,-1 2-208-16,3 2-112 0,0 1 0 16,5 4-16-1,1 2-1712-15,3 0-352 0,1 1-64 0,4 0-8624 0,3 0-1728 0</inkml:trace>
  <inkml:trace contextRef="#ctx0" brushRef="#br0" timeOffset="-161329.54">10559 16921 23951 0,'0'0'2128'0,"0"0"-1696"15,0 0-432-15,8 5 0 0,-1 1 1376 0,-7-6 192 16,2 9 32-16,-2 1 16 0,-1-1-480 0,-2 1-112 16,-2 1 0-16,1 0-16 0,-1 1-624 0,-1-1-112 15,1-2-16-15,0 1-16 0,3 0-240 0,0-1 128 16,1 0-128-16,2 0 0 0,-1-9 256 0,4 9-64 15,2-4 0-15,1 0 0 0,2-2 288 0,1-1 48 32,2-2 16-32,1-2 0 0,2-1 0 0,1-3 0 0,2-1 0 0,0-2 0 15,-1-1-160-15,-1-1-48 0,-5 0 0 0,0 0 0 0,-1 0-16 0,-1 0-16 0,-2-1 0 16,-2 1 0-16,1 2 48 0,-3 1 16 16,-3 8 0-16,2-7 0 0,-2 7 112 0,0 0 32 15,0 0 0-15,0 0 0 0,0 0-192 0,0 0-48 16,0 0 0-16,-7 8 0 0,1 3-272 0,1 3 0 0,-1 1 0 0,3 3 0 15,-2 0-128-15,2 4 128 0,0 4 0 0,1 2-144 16,-2 1 144-16,2 2 0 16,-1 2-144-16,-1 1 144 0,2-2 0 0,0-2 0 0,1 0 0 0,-2-1 0 15,0-1 0-15,1 0 0 0,1-1 0 0,0 0 0 16,2-2 0-16,-1-3 0 0,0-2 0 0,0-4 0 0,0-1 0 16,0-2 0-16,-1-4 0 0,0-2 128 15,1-7-128-15,0 0 160 0,-7 5-160 0,7-5 160 0,-10 0 32 0,2-3 16 31,-6-1 0-31,3-1 0 0,-1-3 48 0,0-1 0 0,-1-1 0 0,0-2 0 0,1-2-96 0,1-1-16 16,0 1 0-16,3-1 0 0,3-1-144 0,1 0 0 16,2 0 0-16,4 2 0 15,3 1-336-15,3 0-112 0,5 0 0 16,2 0-16-16,4 1-624 0,3-1-128 0,3-1-32 0,2 0 0 16,1-1-1952-1,-1 1-384-15,1 0-64 0</inkml:trace>
  <inkml:trace contextRef="#ctx0" brushRef="#br0" timeOffset="-161073.93">11252 16868 32591 0,'-2'-19'1440'0,"3"9"304"0,2 0-1392 0,-1 1-352 0,0-1 0 0,2 2 0 15,-4 8 1264-15,0-7 176 0,0 7 32 0,0 0 16 0,0 0-336 0,0 0-80 0,0 0-16 0,-3 8 0 16,0 2-704-16,-1 3-144 0,-3 4-16 0,-2 4-16 15,-1 1-176-15,-1 5 0 0,-1 1 0 0,-2 3 0 16,-4 2 144-16,1 4-144 0,-1 5 160 0,1 2-160 16,0 2 128-16,-2-2-128 15,2 0 0-15,0-2 144 0,3-1-144 0,0 1 0 0,2-2 0 0,2 1 0 32,2-2 0-32,3-3 0 0,1-2 0 0,2-3 0 0,1-3-1360 15,2-3-304-15,0-3-64 0,2-4-9936 0,1-2-1984 0</inkml:trace>
  <inkml:trace contextRef="#ctx0" brushRef="#br0" timeOffset="-160726.95">11350 17432 34271 0,'1'-10'1520'0,"-1"10"304"0,5-9-1456 0,4 3-368 0,-1 0 0 0,2 3 0 0,1-1 480 0,1 3 32 15,1 1 0-15,1 1 0 0,2 2-160 0,-1 0-32 31,-2 1 0-31,0 3 0 0,-2 2-128 0,-2 1-16 16,-2 2-16-16,-3 1 0 0,-2 3 16 0,-3 1 0 16,-2 1 0-16,-4-1 0 0,-2 1-176 0,-4 0 128 0,-1 2-128 0,-1-1 128 15,-1 0-128-15,3-3 128 16,2 1-128-16,1-5 128 0,3-2 288 0,1-2 48 16,2-1 16-16,4-7 0 0,0 0 608 0,0 0 112 15,3 6 16-15,4-2 16 0,1 0-592 0,6-1-112 0,1-3-16 0,4-2-16 0,3 2-288 0,3-3-48 16,2-2-16-16,4-2 0 0,2 0-144 0,0 0 0 15,0-1 0-15,-2 1 0 16,0 1 0-16,-5 3 0 0,-3-1 0 0,-4 2 0 0,-4 0 0 16,-2 0 0-16,-13 2 0 0,0 0 0 15,0 0-496-15,0 0-80 16,0 0 0-16,0 0-16 0,0 0-2416 16,-10 8-496-16</inkml:trace>
  <inkml:trace contextRef="#ctx0" brushRef="#br0" timeOffset="-153402.79">14455 16617 5519 0,'0'0'496'0,"0"0"-496"15,0 0 0-15,0 0 0 0,0 0 1136 0,0 0 128 16,0 0 16-16,0 0 16 0,0 0-1040 0,0 0-256 16,0 0 0-16,0 0 0 15,0 0 0-15,0 0 0 0,0 0 0 0,-6 0 0 16,6 0 0-16,0 0 0 0,-5-1 128 0,5 1-128 0,0 0 192 0,0 0 0 15,-4-4-16-15,4 4 0 0,-6-2-176 0,6 2 160 16,0 0-160-16,0 0 160 0,-7-2-160 0,7 2 128 0,0 0-128 0,0 0 128 16,-7-1 64-16,7 1 16 0,0 0 0 0,0 0 0 15,-8 0-208-15,8 0 0 0,0 0 0 0,0 0 0 16,0 0 0-16,0 0 0 0,0 0 0 16,0 0 0-16,0 0 336 0,-8 1 32 0,8-1 0 0,0 0 0 15,0 0 784-15,0 0 176 0,-8 2 16 0,8-2 16 31,0 0-144-31,-8 3-16 0,8-3-16 0,0 0 0 0,0 0-224 0,0 0-64 0,0 0 0 0,0 0 0 16,0 0-256-16,0 0-48 0,0 0-16 0,11 5 0 16,2-2 0-16,4-1-16 0,0-1 0 0,6-1 0 15,4-2-176-15,1 1-48 16,2-1 0-16,4 0 0 0,2 0-80 0,1-1 0 0,-3 1-16 0,-1 0 0 0,-2 1-240 0,-4 0 0 16,-4 0 128-16,-1 0-128 0,-3-1 0 0,-2 1 0 15,-1 0 128-15,-4 1-128 0,-3 1 0 0,-9-1-256 16,0 0 48-16,0 0 16 15,0 0-544-15,0 0-96 0,0 0-32 0,0 0-12320 0</inkml:trace>
  <inkml:trace contextRef="#ctx0" brushRef="#br0" timeOffset="-153191.74">14444 16787 24879 0,'-14'0'1088'0,"14"0"256"0,-10 2-1088 0,10-2-256 16,0 0 0-16,0 0 0 0,0 0 672 0,0 0 80 15,0 0 16-15,0 0 0 16,0 0-128-16,7 8 0 0,4-1-16 0,3-2 0 0,1 1-192 0,5-2-48 0,2-1 0 0,2 2 0 16,4-1-128-16,1 0-48 0,4-3 0 0,2-2 0 15,0-3-208-15,-1-1 128 0,0-3-128 0,-2 0 0 32,-5 1-384-32,0-2-192 0,-2-1-16 0,-4 0-16 15,1-1-2592-15,-4 0-512 0</inkml:trace>
  <inkml:trace contextRef="#ctx0" brushRef="#br0" timeOffset="-152900.28">14739 16527 28159 0,'-18'-9'1248'0,"7"3"256"0,0 1-1200 0,1-1-304 0,1 1 0 0,3 0 0 0,6 5 384 0,0 0 0 15,-7-4 16-15,7 4 0 0,0 0-64 0,0 0-16 16,0 0 0-16,9 1 0 0,1 1-320 0,3 2 0 15,4-2 0-15,1 1 0 0,4 0 0 0,-1 2 144 16,0 0-144-16,0 1 0 0,1 0 160 0,0 3-160 16,0 2 128-16,-1 0-128 0,-3 1 896 0,-1 1 112 15,0 1 16-15,-3 0 0 16,-1 0-1648-16,-3 3-320 0,-1-1-64 0,-3 1-16 0,0-3 1024 0,-4 1 0 0,-3 1 0 0,-3 0 208 16,-4 1 304-16,-3 0 48 0,-3 0 16 0,-3 2 0 15,-2 0-192-15,-1 1-48 0,-1 1 0 0,-1-2 0 16,3-2-560-16,0 1-112 0,3-1-32 0,1-3 0 31,3-3-720-31,2-1-160 0,3-3-32 0,7-7-12352 0</inkml:trace>
  <inkml:trace contextRef="#ctx0" brushRef="#br0" timeOffset="-152507.99">15796 16474 23551 0,'-6'-9'1040'0,"3"3"224"0,3 6-1008 0,-3-8-256 0,-1-1 0 0,1 0 0 0,1-1 752 0,0 0 96 16,-2 0 32-16,1-1 0 0,1-1-160 0,-1-1-16 16,-1-1-16-16,1-1 0 0,-1 3-208 0,-1 0-32 15,1 0-16-15,-1 1 0 0,1 1 80 0,0 1 0 16,-1 3 16-16,5 6 0 0,-6-6 16 0,0 3 0 15,6 3 0-15,0 0 0 0,-11 0-80 0,2 3-16 16,9-3 0-16,-7 10 0 0,-1 1-192 0,1 4-32 16,2 2-16-16,-2 5 0 0,2 1-208 0,0 5 176 15,2 0-176-15,1 5 160 0,1 0-160 0,0 3 192 0,1 0-192 0,2 5 192 16,-1 1-48-16,1 6 0 0,1-1 0 0,1 0 0 16,-1 1-144-16,3-4 192 0,-5-4-192 0,3-1 192 15,-1-2-192-15,3-2 0 0,-1-2 0 0,0-3 0 16,-2-3 128-16,0-3-128 0,3-1 0 0,-5-4 128 15,0-4-128-15,-1-3 128 0,-2-1-128 0,2-11 128 16,-5 8-304-16,5-8-64 0,-6 4-16 0,6-4 0 31,-12-2-1856-31,0-4-384 0,0-2-80 0</inkml:trace>
  <inkml:trace contextRef="#ctx0" brushRef="#br0" timeOffset="-151832.39">15413 16863 31327 0,'-10'-8'1392'0,"10"8"272"0,-5-3-1328 0,5 3-336 0,0 0 0 0,0 0 0 0,0 0 384 16,0 0 16-16,0 0 0 0,11-4 0 0,3 0-400 0,4 2 0 16,1 0 0-16,4 0-176 0,3-1 176 0,3 0 0 15,6-1 0-15,2-3 0 0,1 0 0 0,1-2 0 16,-2-1-144-16,3-1 144 16,-2-1-752-16,3-2-80 0,1-1 0 0,2 2-16 15,0 0-496-15,-1 0-80 0,-1-1-32 0,-6 1 0 16,-5 0 336-16,-5 2 64 0,-5 1 16 0,-4 1 0 0,-5 3 1040 0,-5 0 0 15,-7 6 0-15,0 0 144 0,0 0 1296 0,-4-6 256 16,-3 1 48-16,-1 2 16 0,-3 1-256 0,-4 2-48 0,-1 2-16 0,-4 1 0 16,-2 2-640-16,-1 2-128 0,-4 2-32 0,2 2 0 15,2 0-64-15,1 5-32 0,2-2 0 0,3 1 0 16,-1 2-160-16,4 0-48 0,2 1 0 0,3-2 0 16,3 0-32-16,2-1-16 0,2-2 0 0,2 1 0 15,3-2-144-15,1-1-16 0,3-1-128 0,2-3 192 16,2-1-192-16,2-3 0 0,4-1 128 0,-1-2-128 15,2-2 0-15,1-2 0 0,2-3-144 0,1-2 144 16,-2-1 0-16,-1-4 0 0,0-3 0 0,-1 0 0 16,-2-1 0-16,-4 1 0 0,-2-1 0 0,-3 3 0 15,-1 3 0-15,-2 2 0 0,0 0 0 0,-4 10 0 16,0 0 128-16,0 0-128 0,0 0 192 0,0 0-192 16,0 0 352-16,0 0-32 0,0 0-16 0,-4 8 0 15,0 3-112-15,1 1-32 0,0 1 0 0,3 2 0 0,-2-1-160 16,2 0 0-16,0 1 0 0,2-2 0 0,-1 0 0 0,2-4 0 15,0 0 0-15,1-1 0 0,-4-8 0 0,9 5 0 16,0-2 0-16,1-3 0 0,0 0 0 0,1-3-144 16,0-2 0-16,1-3 0 0,0-1 144 0,0-2-208 15,-1-4 80-15,0 0 128 0,2-2 0 0,-1-2 0 16,0 0 0-16,-1-1 0 0,-1 2 0 0,-3 2 0 16,-2-1 0-16,0 6 0 0,-2 1 0 0,-1 5 0 15,-2 5 0-15,0 0 0 0,0 0 240 0,0 0 16 16,-5 8 0-16,0 3 0 0,1 2-80 0,2 0-16 0,-3 1 0 15,2 3 0-15,1-1-160 0,1 2 0 0,0-2 0 0,2 1 0 16,0-2 0-16,3-2 0 0,0 0 0 0,0-1 0 16,3-1 0-16,-1-3 0 0,1-1 0 0,1-3 0 31,0 0-528-31,2-2 16 0,1-3 0 0,-1-2 0 16,1-3-1600-16,1-2-320 0,1-2-64 0,2-2-12736 0</inkml:trace>
  <inkml:trace contextRef="#ctx0" brushRef="#br0" timeOffset="-151706.75">16475 16418 22111 0,'-27'-15'976'0,"11"7"208"0,-4-1-944 0,1 1-240 0,2 3 0 0,0 0 0 0,3 0 2784 0,1 0 512 15,2 2 96-15,2 0 32 0,1 0-2800 0,8 3-624 16,0 0 0-16,0 0 0 16,0 0-1952-16,0 0-320 0,0 0-64 0</inkml:trace>
  <inkml:trace contextRef="#ctx0" brushRef="#br0" timeOffset="-151124.06">16744 16309 18431 0,'0'0'816'0,"0"0"160"0,-7-1-784 0,7 1-192 0,-7-1 0 0,7 1 0 16,-7 2 3104-16,1 2 576 16,0 3 112-16,1 3 32 0,-1 2-2368 0,1 3-480 0,-2 4-80 0,0 2-32 15,2 3-224-15,-2 0-32 0,1 0-16 0,0 3 0 16,1 1-16-16,-1 2-16 0,1 1 0 0,0 0 0 15,2-2-224-15,2 1-32 0,2-1-16 0,3-1 0 16,1-2-288-16,0-4 128 0,4-4-128 0,-1-2 0 16,2-3 0-16,1-3 0 0,1-4 0 0,1-2 0 15,0-3-272-15,3-3 32 0,0-3 16 0,1-1 0 16,-1-2 96-16,1-3 128 0,-1-6-208 0,1-1 80 16,-2-1 128-16,0-2 0 0,-3-2-144 0,1-1 144 0,-2-3 0 15,-2 4 0-15,-1 2-144 0,0 4 144 0,-2 1 0 0,-1 4 0 16,-4 2 0-16,-1 3 0 0,0 7 256 0,0 0-32 15,0 0-16-15,-7-4 0 0,1 3 112 0,-1 3 0 16,-1 3 16-16,2 3 0 0,-2 3-112 0,2 1-32 16,-2 0 0-16,1 2 0 0,2 1-192 0,-1 1 0 15,2-1 0-15,1 2 0 0,-1-3 0 0,2 0 0 16,1 0 0-16,2-2 0 0,0 0 0 0,2-2 0 16,1-2 0-16,1 0 0 0,-5-8 0 0,9 7 0 15,0-5 0-15,1-2 0 0,1-1-272 0,2-2 48 16,-1-4 16-16,3-2 0 0,1-2 32 0,0-3 16 15,0-3 0-15,0 0 0 16,0-3 160-16,-1-1 0 0,-1 0 0 0,-2-1-128 0,-1-1 128 0,-2 3 0 0,-1 3 0 0,-3 1 0 16,0 2 0-16,-3 3 144 0,0 3-16 0,-2 8-128 15,0 0 512-15,0 0 0 0,0 0 0 0,0 0 0 16,0 0-32-16,-9 7-16 0,1 2 0 0,0 3 0 16,-4 3-192-16,2 3-32 0,1 2-16 0,0 2 0 15,1 0-224-15,2 0 128 0,3 0-128 0,1-2 0 16,2 1 0-16,1-2 0 0,1 0 0 0,1-2 0 15,2 1 0-15,1-4 0 0,5-4 0 0,-2-1 0 16,1-2-640 0,2-3 0-16,-2-4-16 0,2 0 0 0,2-2-1120 15,2-4-208-15,0-3-64 0,2-3-9296 0,-1 0-1872 0</inkml:trace>
  <inkml:trace contextRef="#ctx0" brushRef="#br0" timeOffset="-150700.74">17279 16573 28159 0,'0'0'1248'0,"0"0"256"0,0 0-1200 0,0 0-304 0,-5-8 0 0,5 8 0 16,0 0 976-16,-1-10 144 0,1 10 32 0,2-9 0 15,-2 9-96-15,6-6-16 0,0 1 0 0,-6 5 0 16,10-2-400-16,-1 1-64 0,1 2-32 0,-1 2 0 15,1 2-80-15,2 1-16 0,0 5 0 0,-1 3 0 16,0 0-144-16,-1 2-48 0,1 3 0 0,-1 2 0 16,-3 1-64-16,1 0-32 0,-1-1 0 0,-1 1 0 15,0 0-160-15,-2 0 0 0,0-2 144 0,-1-3-144 16,0 1 128-16,2-4-128 0,-4-2 128 0,1-2-128 16,1-2 0-16,-3-8 144 0,0 0-144 0,0 0 0 15,0 0 256-15,0 0-48 0,0 0-16 0,7-6 0 16,-2-2 256-16,0-3 64 0,-2-5 0 0,0-2 0 15,1-6-192-15,-1-1-48 16,-1-1 0-16,2-2 0 0,2 1-272 0,2 0 0 0,-2 3 128 0,2 3-128 0,-1 1 0 16,-1 5 0-16,1 2 0 0,-1 3 0 0,0 3 0 0,-6 7-192 15,8-5 48-15,-1 2 16 16,-7 3-528-16,9-3-112 0,-9 3 0 16,11 1-16-16,-1 2-1968 0,0 0-384 0,1 0-64 0</inkml:trace>
  <inkml:trace contextRef="#ctx0" brushRef="#br0" timeOffset="-150402.08">17765 16634 12895 0,'0'0'1152'0,"0"0"-928"0,0 0-224 0,0 0 0 0,0 0 3776 0,0 0 704 15,0 0 128-15,0 0 48 0,0 0-3264 0,0 0-656 16,10 0-128-16,1-2-32 0,1-2 0 0,1-2 0 16,2 0 0-16,2-2 0 15,-1 0-32-15,3-2-16 0,-5-2 0 0,1 0 0 0,-2 0 0 0,-1 1 0 0,-3-1 0 0,-3 1 0 16,-1 0-80-16,-3 2-32 0,-2 9 0 0,0 0 0 15,-2-9 80-15,2 9 16 0,-9-3 0 0,0 3 0 16,-1 2 0-16,0 4 0 0,-4 1 0 0,1 6 0 16,-2 1-160-16,-1 3-32 0,0 2 0 0,1 2 0 15,2 0-128-15,3 0-16 16,0 0-16-16,4 0 0 0,1-4 0 0,4 1 0 0,2-2 0 0,4 0 0 16,-2-3-160-16,3-1-144 0,2-1 144 0,4-3-208 15,2-3 208-15,2-1 0 0,3-3 0 0,3-4 0 0,1-2-320 0,1-2-32 16,3 1 0-16,0-4 0 15,1-2-976-15,0-1-192 16,3-2-32-16,2 1-16176 0</inkml:trace>
  <inkml:trace contextRef="#ctx0" brushRef="#br0" timeOffset="-149663.58">19260 16604 13183 0,'0'0'576'0,"0"0"128"0,0 0-560 0,0 0-144 15,6 6 0-15,-6-6 0 0,7 6 1376 0,-7-6 240 16,8 4 48-16,-8-4 16 0,0 0-144 0,0 0-16 16,0 0-16-16,0 0 0 0,0 0-96 0,5-7 0 15,0 2-16-15,-1-2 0 0,-4-1-304 0,0-1-48 16,-2 0-16-16,0-1 0 0,-2-1-288 0,0 1-64 15,-2 0-16-15,0 1 0 0,-2 0-80 0,-1 1-32 16,-2 2 0-16,0 2 0 0,-1 1 16 0,-1 2 0 0,-1 2 0 0,-2 2 0 16,0 4-176-16,-1 2-16 0,0 6-16 0,-1 2 0 15,-2 2-352-15,3 3 128 0,-1 0-128 0,4 2 0 16,2 0 0-16,2 1 0 0,2-3 0 0,3-3 0 16,2-1 0-16,3-3 0 0,1-1 0 0,4-3-128 15,-1-1 128-15,4-3-208 0,2-1 80 0,3-3 128 16,2-3-192-16,3-1 192 0,1-2-160 0,3-4 160 15,0-2 0-15,2-1 0 0,0-1 0 0,-1-2 0 16,-1-4 0-16,-1-2 0 0,1 0 128 0,-2 2-128 16,-4-2 128-16,-1 3-128 0,-4 2 144 0,-2 3-144 0,-3 2 192 15,-1 3-48-15,-5 6-16 0,0 0 0 0,0 0 144 0,0 0 32 16,0 0 0-16,0 0 0 0,0 0-144 0,-2 12-32 16,1 0 0-16,1 0 0 0,1 0-128 0,-1 0 0 15,0 0 0-15,2-2-176 16,0 0-304-16,0-1-64 0,-2-9-16 0,5 7 0 15,-5-7-608-15,11 3-128 0,2-3-32 0,2-2-9872 16,1-5-1968-16</inkml:trace>
  <inkml:trace contextRef="#ctx0" brushRef="#br0" timeOffset="-149443.83">19811 16455 21183 0,'0'0'944'0,"-6"-5"192"0,-1-1-912 0,-1 2-224 15,-1 0 0-15,-2 2 0 0,-1 2 2528 0,-2 0 464 0,-1 2 80 0,-2 3 32 16,-1 0-1632-16,0 4-320 0,-2 0-64 0,1 2 0 15,1 3-416-15,1 2-80 0,-1 0-16 0,4 3 0 16,1-2-240-16,2 4-48 0,1 0-16 0,2 0 0 16,4 0-272-16,2 0 160 0,2-1-160 0,3-3 128 15,3 1-128-15,3-1 0 0,0-1 0 0,3-4 0 32,2-2-512-32,4-2 32 0,1-3 0 0,4-2 0 15,4-3-1184-15,1-3-224 0,3-1-48 0,-1-4-8048 0,1-3-1600 0</inkml:trace>
  <inkml:trace contextRef="#ctx0" brushRef="#br0" timeOffset="-148814.72">20081 16494 9215 0,'-1'-14'400'0,"0"8"96"0,-2-1-496 0,0 2 0 0,-2-1 0 0,0 2 0 15,-3 2 4352-15,1 0 784 0,0 1 160 0,-1 2 16 0,-1 3-3136 0,0 1-624 16,0 2-128-16,-1 2-16 0,-1 1-640 0,1 1-128 16,0 2-32-16,1 1 0 0,0 0-304 0,3 3-64 15,1 2-16-15,1-1 0 0,-1 0-224 0,3-1 144 16,1 2-144-16,2-1 128 0,0-3-128 0,4-2 0 15,-2 1 0-15,4-3 0 0,1-3-192 0,5-1-32 16,-1-2 0-16,4-1 0 16,4-4-464-16,2-4-80 0,2-3-32 0,4-2 0 15,2-3-992-15,0-1-192 0,-1-2-32 0,-3-1-16 16,-1-1 112-16,-4 0 32 0,-3-1 0 0,-3 1 0 16,-1-2 560-16,-2 2 112 0,-2 1 32 0,-2 2 0 0,-2 0 1376 0,-2 2 256 0,-2 2 64 0,0 2 16 15,-4-1 1168-15,2 9 224 0,-1-8 64 0,1 8 0 16,0 0-80-16,0 0-16 0,0 0 0 0,-7-4 0 15,7 4-800-15,0 0-144 0,0 0-48 0,-9 2 0 16,9-2-416-16,-7 3-96 0,7-3 0 0,-5 7-16 16,5-7-240-16,-3 10-128 0,0-3 128 0,3-7-128 15,0 0 0-15,-1 10 0 0,1-2 0 0,0-8 0 16,0 0 0-16,0 0 128 0,0 0-128 0,7 5 0 0,-7-5 0 16,9 4 0-16,-9-4 0 0,8-1 128 15,-8 1-128-15,9-5 128 0,-2 0-128 0,-2-1 128 0,2 1-128 16,-2-1 0-16,0 0 128 0,-2-2-128 0,-1 1 0 0,-2 7 0 15,1-7 0-15,-1 7 128 0,0 0 32 0,0 0 16 16,0 0 0-16,0 0 0 0,0 0 272 0,-7 1 64 16,7-1 16-16,-9 9 0 0,2 0-192 0,1 5-32 15,0 1-16-15,1 0 0 0,-1 0-160 0,2 1-128 16,2 3 192-16,-1-1-192 0,2-3 128 0,1 0-128 16,2 1 0-16,2-2 0 15,0-1 0-15,4 0 0 0,-2-3 0 0,4-1 0 0,5-2 0 0,-3-3 0 16,0-3 128-16,3-2-128 0,2 0 0 0,0-2 160 0,0-4-160 0,-1-1 128 15,-1 0 0-15,-1-3-128 0,0-6 192 0,-2 1-64 16,-2-3 144-16,-1-1 32 0,-2-1 0 0,-3 0 0 16,-3 2 16-16,-2 1 0 15,-2 1 0-15,-3 3 0 0,-1 2 64 0,-3 2 32 0,-2 1 0 0,-2 4 0 16,0 0-240-16,-2 4-48 0,-3 4-128 0,0 2 192 31,-1 4-560-31,2 1-112 0,-1 2-32 0,0 0 0 16,2 1-1872-16,0 3-384 0,3 0-80 0</inkml:trace>
  <inkml:trace contextRef="#ctx0" brushRef="#br0" timeOffset="-148358.75">20572 16512 4607 0,'-5'-3'400'0,"-2"-1"-400"0,0-2 0 0,2 1 0 16,-1-1 4224 0,3-1 768-16,0-1 160 0,2 1 32 0,1 7-2736 0,0 0-528 15,3-9-128-15,1 3 0 0,-4 6-640 0,9-4-128 0,1 2-32 0,1 3 0 16,1 3-272-16,1 2-48 0,1 1-16 0,-2 3 0 15,1 3-192-15,-1 2-32 0,0 2-16 0,-1 0 0 16,-2 3-208-16,0 1-32 0,0 1-16 0,-2 1 0 16,-1-1-160-16,-2-2 160 0,1-1-160 0,-2-3 160 15,0 0-160-15,-1-4 128 0,1-4-128 0,-3-8 128 16,0 0-128-16,0 0 192 0,0 0-192 0,0 0 192 16,0 0 96-16,0 0 32 0,2-9 0 0,0-2 0 15,-1-2 96-15,1-2 32 0,-1-5 0 0,3 0 0 16,-1 0-256-16,1-2-64 0,2 0 0 0,-1 1 0 0,0 3-128 15,0 2-176-15,1-1 48 0,-1 4 0 16,0 2-384-16,0 2-80 16,-2 0-16-16,-3 9 0 15,7-5-1456-15,-7 5-304 0,10-2-48 0,-10 2-7696 0,11 0-1552 0</inkml:trace>
  <inkml:trace contextRef="#ctx0" brushRef="#br0" timeOffset="-147729.83">21179 16437 11055 0,'0'0'976'0,"0"0"-784"16,0 0-192-16,-6 2 0 0,6-2 3296 0,-7 2 608 16,1-2 128-16,6 0 32 0,-7 5-2432 0,-2 0-480 0,-1-2-112 0,3 0-16 15,-1-1-288-15,-1 2-64 0,-1-2-16 0,0 1 0 16,0 1 80-16,-2-1 16 0,-1-1 0 0,0 1 0 16,1 1 32-16,-1 0 16 0,0 2 0 0,2-1 0 15,2 1-256-15,-1-1-48 0,0 4-16 0,0 0 0 31,1-1-320-31,2 2-160 0,1-2 160 0,1 3-160 0,1 1 0 0,2-1 0 0,2-1 0 0,0 0 0 16,0-10 0-16,4 10 0 0,-4-10-192 0,9 8 192 31,1-2-464-31,0-3 16 0,-1-3 0 0,3-1 0 0,1-2 160 0,1-2 32 0,1-4 16 0,1-2 0 16,2-2 240-16,-1-4 0 0,1-2 0 0,-2-2 0 16,2-3 0-16,0-1 0 0,-3-5 0 15,-2-2 0-15,-2-2 0 0,-2 2 0 0,-2 4 192 0,-3 4-192 0,-2 4 480 16,-2 4-16-16,-1 4 0 0,-2 2 0 0,-1 2 240 0,2 2 32 15,2 6 16-15,0 0 0 0,-10-3-224 0,3 5-32 16,7-2-16-16,-10 8 0 0,1 0-288 0,1 5-64 16,3 3-128-16,-1 3 192 0,-1 1-192 0,2 3 0 15,0 3 0-15,0 0 0 0,1 1 0 0,2-1 0 16,1 0 0-16,2-2 0 0,0-1 0 0,1-1 0 16,2 0 0-16,3-2 0 0,2-3 0 0,2-2-208 15,0-3 64-15,1-2 16 16,1-4-336-16,1-3-64 0,1-3-16 0,0-3 0 15,2-2-32-15,-1-3 0 0,1-2 0 0,0-1 0 0,1-4 288 0,-1-3 48 0,2-2 16 0,-1-1 0 16,-1 0 224-16,-1 1 0 0,-5-1-160 0,-1 2 160 31,-2 2 0-31,-1 4 0 0,-3 3 192 0,-1 3-64 0,-3 7 320 0,0 0 64 0,0 0 16 0,0 0 0 16,0 0 16-16,-7 4 0 0,0 3 0 0,2 3 0 31,-3 1-272-31,3 2-48 0,-1 1-16 0,2 1 0 0,-1 1-208 0,2-1 128 0,1 0-128 0,2-1 0 16,-1 0 0-16,4 0 0 0,-1-1 0 0,3-2 0 15,0-3 0-15,-5-8 0 0,9 9 0 0,1-3 0 16,0-2-512 0,2-3-64-16,0-3 0 0,2-1 0 0,2-4-1472 15,0-2-288-15,1-3-64 0,-1-2-13280 0</inkml:trace>
  <inkml:trace contextRef="#ctx0" brushRef="#br0" timeOffset="-147620">21505 16215 28959 0,'-21'-6'1280'0,"8"2"272"0,-1 0-1232 0,1 2-320 16,1 1 0-16,2 1 0 0,2 2 544 0,1 0 48 16,7-2 16-16,-5 6 0 0,5-6-736 0,-4 6-160 15,4-6-32-15,2 9 0 16,3 0-2432-16,1 0-512 0</inkml:trace>
  <inkml:trace contextRef="#ctx0" brushRef="#br0" timeOffset="-146928.75">21634 16437 7359 0,'0'0'320'0,"0"8"80"0,0-8-400 0,-3 9 0 0,0-2 0 0,-1 0 0 16,-3-1 5088-16,2 0 928 0,0 1 192 0,-1-2 48 16,-1 0-3952-16,7-5-800 0,-5 4-160 0,5-4-16 15,-6 5-704-15,6-5-144 0,0 0-32 0,0 0 0 16,0 0-64-16,0 0-32 0,9 0 0 0,2-1 0 16,3-4-96-16,2-1-32 0,0-3 0 0,2 0 0 15,0 0-96-15,3 1 0 0,0 0-128 0,-2 1 192 16,-3 3-192-16,1 1 128 0,-2 2-128 0,1 4 0 15,-2 0 0-15,0 2 0 0,-1 2 0 0,1 2 0 0,-2 0 0 0,1-1-128 16,0 1 128-16,1 0 0 0,1-2 0 0,0-2 0 16,2 1 0-16,-1-3 0 0,1-1 0 0,-2-2 0 15,-2-2 0-15,0 0 0 0,0-4 0 0,-2-2 0 16,-2 0 0-16,-1-3 0 0,-1-1 128 0,-3-2-128 16,-1 0 176-16,0-1-176 0,-1-2 176 0,-2 2-176 15,-1-3 160-15,0 2-160 0,-2 0 128 0,0 4-128 16,-1 2 0-16,-1 3 144 0,1 0-16 0,-2 4-128 15,0 0 192-15,-1 5-64 0,0 1-128 0,1 2 192 16,-2 2-192-16,3 2 192 0,-1 1-192 0,2 1 0 16,1 1 0-16,0 0-176 0,2 0 176 0,1 0 0 0,3-1-144 15,2 0 144-15,1 0 0 0,0 0-144 0,2-3 144 0,1-3 0 16,1 0 0-16,-1-3-128 0,1-2 128 0,0-1 0 16,-1-3 0-16,1-1 0 0,-1-2 0 0,0-1 144 15,-1-2 160-15,1 0 16 0,-1-1 16 0,-2 0 0 16,1 0 144-16,-1 2 32 0,-1 0 0 0,-1 4 0 15,-4 5-144-15,0 0-32 0,0 0 0 0,0 0 0 16,0 0-96-16,9 7-32 0,-2 3 0 0,-4 3 0 16,-2 6-64-16,-2 4-16 0,-1 5 0 0,0 4 0 15,-2 2-128-15,0 4 128 0,-3 3-128 0,-1 3 128 16,-2 4-128-16,-1 2 0 0,-2 0 0 0,-2 0 0 16,-2-4 0-16,-3-1-192 0,-1-2 0 0,0-2 16 15,-3-4-80-15,2-3-32 0,1-5 0 0,1-4 0 16,3-4 288-16,0-5 0 0,3-5 0 0,1-5 0 15,-1-4 240-15,1-3 48 0,-1-2 16 0,1-5 0 0,-2-4 304 0,2-3 64 16,0-4 16-16,2-3 0 0,2-3-304 0,1-3-48 16,5 0-16-16,1-3 0 0,1 0-192 0,1-1-128 15,0 0 160-15,3 1-160 0,3 1 0 0,2 2 0 16,3 2 0-16,2 3 0 0,0 3 0 0,3 2 0 16,3 5 0-16,2 4 0 0,1 4-336 0,1 3 32 15,4 2 16-15,2 2 0 16,0 1-1984-16,-2 3-400 0,0 2-80 0</inkml:trace>
  <inkml:trace contextRef="#ctx0" brushRef="#br0" timeOffset="-146127.31">17517 17463 34095 0,'-11'2'3024'0,"1"3"-2416"0,2 4-480 0,-1 2-128 16,0 1 0-16,0 5 0 15,2 4 0-15,0 2 0 0,0 1 0 0,2 1-160 0,0 2 160 0,1 0 0 16,-3 2 0-16,2-2 0 0,-1-1 0 0,1-1 0 16,-2-1 0-16,2-2 0 0,-1-3 192 0,2-3-48 15,1-1 64-15,-1-3 16 0,1-5 0 0,3-7 0 16,0 0 384-16,0 0 80 16,0 0 16-16,0 0 0 0,0 0-112 0,3-12-16 0,0-3 0 0,3-4 0 15,2-4-256-15,2-4-64 0,1-6-16 0,2-5 0 16,0-3-240-16,0 0 0 0,3-2 128 0,-2 3-128 15,-1 5 0-15,-1 5 0 0,-1 5 0 0,-3 6 0 16,-2 6 128-16,-1 4-128 0,-5 9 0 0,0 0 0 0,0 0 208 0,7 10-48 16,-2 4-16-16,0 6 0 0,-2 4-16 0,-1 4 0 15,0 2 0-15,-1 3 0 0,0 1-128 0,-1 1 128 16,2-1-128-16,0-1 128 0,1 0-128 0,0-3 0 16,2-4 0-16,0-3 128 0,2-3-128 0,-1-3 0 15,1-4 0-15,1-2 0 0,-1-5 0 0,3-1 160 16,0-5-160-16,2-2 160 0,0-4 32 0,1-4 16 15,1-4 0-15,1-3 0 0,2-4-208 0,1-3 176 16,1-3-176-16,0-5 160 0,0-3-160 0,0-3 0 16,1 0 144-16,-1 1-144 0,-4 2 0 0,0 7 0 15,-3 6 0-15,-2 4 0 0,-4 6 0 0,0 3 0 0,-6 9 0 0,0 0 128 16,0 0 32-16,0 0 16 0,4 10 0 0,-2 5 0 16,-2 4-32-16,0 3 0 0,0 1 0 0,0 1 0 15,0 3-144-15,0 1 0 0,-1 2 0 0,0-1 0 16,-1-2 0-16,2 2-176 15,0-2 48-15,0-1 0 16,0-2-320-16,1-1-64 0,1-2-16 0,3-2 0 16,-1-2-1088-16,3-4-224 0,1-3-32 0,3-4-16 15,3-3-1568-15,0-3-320 0</inkml:trace>
  <inkml:trace contextRef="#ctx0" brushRef="#br0" timeOffset="-145798.36">18404 17537 15663 0,'2'-16'688'0,"-2"7"144"0,0 9-656 0,-2-9-176 0,-1 2 0 0,-2 1 0 0,5 6 4240 0,-7-4 816 15,-3 2 176-15,0 2 16 0,0 1-3440 0,-3 2-688 16,-3 0-144-16,-1 5-16 0,-2 2-544 0,0 2-96 16,-1 2-32-16,3 2 0 0,0-1-288 0,4 2 160 15,-1-1-160-15,4 2 128 0,3-2-128 0,2 1 0 16,2-2 0-16,3 0 0 16,3 0 0-16,2-3-144 0,2-2 144 0,3-1-160 0,1-3 160 0,2 0 0 15,1-2 0-15,4 0 0 0,3 1 0 0,1-2 0 16,0 0 0-16,0 0 128 0,-1 0-128 0,-1 0 128 15,-4 1-128-15,-3-1 128 0,-2 0 64 0,-2 2 0 16,-3-1 16-16,-3 3 0 0,-3-7 208 0,1 9 32 16,-4 1 16-16,-1 0 0 0,-1 0-208 0,-3 1-32 15,-3-1-16-15,0 1 0 0,0 0-208 0,0 0 128 0,-5 0-128 0,-1 1 0 16,0-1 0-16,0 0-320 0,-1-3 64 0,5-3 0 31,-2 0-384-31,3-3-80 0,2-2-16 0,2-1 0 16,3-4-1424-16,5 5-272 0,1-11-64 0,4-2-16 15,5-2-1264-15,6-2-240 0</inkml:trace>
  <inkml:trace contextRef="#ctx0" brushRef="#br0" timeOffset="-145478.02">18742 17470 17503 0,'10'-5'1552'0,"-2"0"-1232"0,-8 5-320 0,8-4 0 16,-8 4 3088-16,0 0 560 16,0 0 128-16,0 0 0 0,0 0-1760 0,-10 3-352 0,-2 1-80 0,0 1-16 15,-3 3-784-15,-1 1-144 0,-3 1-48 0,2 2 0 16,-1 1-272-16,2 1-48 0,-2 0-16 0,4 1 0 15,1-3-256-15,4 1 160 0,2 0-160 0,3 0 128 0,1 0-128 0,1-1 0 16,2-1 0-16,5-1 0 0,1-2-128 0,5 0 128 16,3-1 0-16,2-1 0 0,3 0 0 0,1-1 0 15,1 0 0-15,1-1 0 0,2 0 0 0,-1 2 128 16,-2-3-128-16,-3 2 192 0,-1-1-192 0,-1 0 128 16,-2 1-128-16,-6 3 128 0,-2-2 128 0,-4 3 32 15,-1 1 0-15,-3 1 0 0,-2 1 208 0,-4 0 32 16,-4 1 16-16,-2 0 0 0,-4 1-208 0,0-1-32 0,-1 1-16 15,-3 0 0-15,-2 2-160 0,1-2-128 16,-2 0 144-16,2 0-144 0,1-3-192 0,2-1-128 0,4-3-16 0,0-1-16 31,2-2-1680-31,3-1-336 0,2-1-64 0</inkml:trace>
  <inkml:trace contextRef="#ctx0" brushRef="#br0" timeOffset="-145153.49">19570 17349 30399 0,'-6'-10'2704'16,"2"3"-2160"-16,0 0-544 0,-1 2 0 0,2-2 960 0,3 7 96 16,-3-5 16-16,3 5 0 0,0 0 32 0,0 0 16 15,0 0 0-15,-4 11 0 0,2 2-608 0,0 3-128 0,1 3-32 0,0 3 0 16,0 2-160-16,-2 4-16 16,1 0-16-16,1 1 0 0,0 1-160 0,0-1 192 15,-1 1-192-15,0-1 192 16,-1-1-192-16,0 0 0 0,1-2 0 0,-1-1 0 15,-2-2-576-15,2-2-80 0,0-3-32 0,0-3 0 16,-1 0-1920-16,1-5-384 0,3-10-80 0</inkml:trace>
  <inkml:trace contextRef="#ctx0" brushRef="#br0" timeOffset="-144677.08">19375 17620 31327 0,'0'0'2784'0,"0"0"-2224"0,0 0-560 0,0 0 0 15,7-6 0-15,3 2 0 0,1 1 0 0,4-1 0 0,4-1 0 0,3 1 0 16,3-2-160-16,4-1 160 0,2-1-160 0,3-2 160 31,1-3 0-31,-1-1-144 0,0 0 144 0,-2-2-160 0,0-3 160 0,-5-1-160 0,-5-1 160 0,-1 1 0 32,-2-1-144-32,-4 2 144 0,0 0 0 0,-5 2 192 0,-3 4-32 0,-1 3 0 15,-4 2 400-15,-2 8 80 16,0 0 0-16,0 0 16 0,-8 3 272 0,-1 5 48 0,-2 4 16 0,0 5 0 15,0 3-368-15,-1 3-80 16,-1 2-16-16,0 3 0 0,0 1-400 0,0 0-128 0,-1 1 0 0,2 1 0 16,2 1 0-16,3-2 0 0,-1-1 0 0,2-3 0 15,2 0 0-15,2-5 0 0,1-5 0 0,1-2 0 16,1-3 0-16,2-2 128 0,-3-9-128 0,7 5 0 16,0-3 224-16,3-4-64 0,1-3-16 0,1-4 0 15,2-2 16-15,1-3 0 0,0-3 0 0,2-4 0 16,-1-2-32-16,2-2 0 0,1 0 0 0,1 3 0 15,-3 2-128-15,1 5 128 0,-2 1-128 0,1 4 128 16,-3 4 64-16,-1 4 0 0,-2 1 0 0,-1 5 0 16,-2 3 112-16,1 3 16 0,-3 0 16 0,1 2 0 15,-1 1-336-15,1 1 144 0,-1 2-144 0,-2 0 0 16,0 1 0-16,1-1 0 0,-1 0-160 0,1-1 160 16,-1-1-576-16,1-1 0 15,2-2 0-15,2 0 0 0,0-2-1792 0,3-1-368 0,0-1-64 0</inkml:trace>
  <inkml:trace contextRef="#ctx0" brushRef="#br0" timeOffset="-144131.49">20398 17744 23039 0,'0'0'2048'0,"0"0"-1648"16,0 0-400-16,0 0 0 0,0 0 1984 0,0 0 320 16,0 0 64-16,0 0 16 0,0 0-1648 0,0-7-336 31,4-2-64-31,0 0-16 0,2 0-144 0,0-1-48 15,2-1 0-15,-2-1 0 0,3-1 256 0,-1-1 32 16,0-1 16-16,-3 1 0 0,0 0 16 0,-1 3 16 16,-2 1 0-16,-1 0 0 0,-2 3-96 0,1 7-32 0,-3-5 0 0,3 5 0 15,-8-1 112-15,-1 3 0 0,-1 2 16 0,-1 3 0 16,-2 2-112-16,0 2-32 0,0 3 0 0,0 3 0 16,-2 1-192-16,2 3-128 0,3 0 128 0,0-1-128 15,2-1 0-15,2-2 0 0,0 1 0 0,3-3 0 16,3 1 0-16,0-3 0 0,2-3 0 0,3 0 0 15,1-3 0-15,1 0 0 0,1-2 0 0,2-1 0 16,3-2-144-16,0-3 144 0,0-1-160 0,3-2 160 16,0-1-304-16,3-2 48 0,1-1 0 0,1-1 0 0,1-4 0 15,2 0 16-15,-1-2 0 0,2-3 0 0,-2-2 96 0,-2 1 16 16,-3 1 0-16,-3 3 0 0,-3 0 128 0,-2 5 0 16,-2 3 0-16,-8 7 0 0,0 0 160 0,0 0 64 15,0 0 16-15,0 0 0 0,-6 6 32 0,0 4 16 16,-1 1 0-16,1 2 0 0,-1 3-144 0,1 0-16 15,2 1-128-15,1 0 192 0,-2-1-192 0,3-3 0 16,2-1 0-16,2 0 0 0,1-2 0 0,1-1 0 16,1-1 0-16,3-3 0 0,1 1 0 0,2-3 0 15,-1-1 0-15,2-2 0 0,1-2 0 0,0-1 0 16,-1-3 0-16,1 0 144 0,-1-3 48 0,0-1 0 0,-1-3 0 16,-1-2 0-16,-2 0 80 0,-1-3 32 0,-3 0 0 0,0-1 0 15,-3-1-48-15,-2-1 0 0,-3 1 0 0,0 3 0 16,-3 1-64-16,0 3-32 0,-2 2 0 0,-1 4 0 15,-1 1-160-15,0 3 0 0,-1 1 0 0,-2 2 0 32,-4 2-832-32,-1 0-64 0,1 2 0 0,-3 3 0 15,-2 1-1984-15,1 2-384 0,1-1-96 0</inkml:trace>
  <inkml:trace contextRef="#ctx0" brushRef="#br0" timeOffset="-143355.18">20812 17579 27647 0,'0'0'1216'0,"0"0"256"0,0 0-1168 0,0 0-304 0,5-5 0 0,-5 5 0 0,0 0 1424 0,10-1 240 16,-10 1 32-16,10 3 16 0,0 2-944 0,0 4-176 15,0 1-32-15,0 2-16 0,-1 1-160 0,-1 2-48 16,0-1 0-16,1 3 0 0,-2-1 0 0,-3-1 0 16,-1 0 0-16,-1-2 0 15,1 0-144-15,-3-1-16 0,0 0-16 0,-1 0 0 16,-1-2-16-16,2-1 0 0,-2-1 0 0,2-8 0 0,0 0-144 0,0 0 192 15,0 0-192-15,0 0 192 0,0 0-64 0,0 0-128 16,0 0 192-16,0 0-64 0,9-6 48 0,0-1 0 16,-1-4 0-16,0-4 0 0,2-1 0 0,3-4 0 15,2-3 0-15,1-2 0 0,1-2-176 0,-1 2 0 16,0 2 0-16,-2 3-176 0,-2 2 16 0,0 4 0 16,0 3 0-16,-1 5 0 0,-1 1-96 0,-10 5 0 15,10 0-16-15,-2 6 0 0,-3 0-80 0,0 3-16 16,-2 1 0-16,0 2 0 0,-1 1-16 0,-2 0-16 15,0 2 0-15,0 0 0 0,0 1 160 0,-1-1 48 16,-1 0 0-16,2-1 0 0,1-1 192 0,1-1 0 0,0-4 0 0,-2-8-144 16,4 7 144-16,-4-7 0 0,7 5 0 0,0-3 0 15,3-2 0-15,0-2 0 0,1-3 0 0,-1 0 0 16,0-4 0-16,2-1 0 16,1-1 0-16,0-2 0 0,-1-3 0 0,3 1 0 0,-2-1 0 0,1-1 0 15,-2 1 0-15,0-1 0 0,-1 3 0 0,-1 2 0 16,-2 2 0-16,-4 2 176 0,0 3-48 0,-4 5 0 15,0 0 304-15,0 0 48 0,0 0 16 0,0 0 0 16,0 0-160-16,0 12-16 0,-2-1-16 0,-1 2 0 16,1 0-160-16,1 2-16 0,-2 1-128 0,1-1 192 15,-1 1-192-15,2 0 128 0,0 2-128 0,2-2 0 0,0 0 0 0,3-1 0 16,0 0 0-16,0 1 0 16,3-2 0-16,2 0 0 0,0 1 0 0,1-2 0 15,-1 0 240-15,2-1-48 0,0 0-16 0,2 2 0 16,-1 1 64-16,-1-1 16 0,1 2 0 0,-2-1 0 0,-2 0-64 0,0 2-16 15,-1 1 0-15,-1 0 0 0,0 1-176 0,-3 1 128 16,-1 1-128-16,-2 1 128 0,-2 0-128 0,-1 2 0 16,-4-2 144-16,0-1-144 0,-2-1 0 0,-1-2 128 15,0-1-128-15,0-3 0 0,0-3 128 0,0-2-128 16,-1-3 128-16,1-2-128 0,0-5 400 0,2-3 16 16,-1-1 0-16,1-5 0 0,0-3 160 0,2-3 16 15,-1-1 16-15,4-4 0 0,1-3-320 0,3-2-64 16,2 1-16-16,4 0 0 0,2-1-208 0,4 0 0 15,3 0 0-15,4 0 0 0,1 1-160 0,2 3 32 16,2 3 0-16,1 3 0 16,-1 2-352-16,-1 1-64 0,-1 2-16 0,-2 4 0 15,-1 0-1408-15,1 1-272 0,0-1-64 0,0 3-15232 0</inkml:trace>
  <inkml:trace contextRef="#ctx0" brushRef="#br0" timeOffset="-143240.9">22148 17810 36863 0,'0'0'1632'0,"0"0"336"0,0 0-1584 0,-5 0-384 0,5 0 0 0,0 0 0 16,0 0 944-16,0 0 96 0,-8 5 32 0,8-5 0 15,-4 7-1728-15,4-7-352 0,0 0-64 0</inkml:trace>
  <inkml:trace contextRef="#ctx0" brushRef="#br0" timeOffset="-129721.56">3896 16615 4607 0,'0'0'400'0,"0"0"-400"0,-3-7 0 0,3 7 0 16,-4-7 1600-16,4 7 256 0,-1-6 32 0,1 6 16 16,-3-10-880-16,1 2-160 0,2 8-32 0,-1-9-16 15,1 2-96-15,0 7-16 0,1-8 0 0,-1 8 0 16,4-9-176-16,-4 9-32 15,2-9-16-15,-2 9 0 0,5-6-160 0,-5 6-16 0,0 0-16 0,0 0 0 16,0 0 96-16,0 0 0 0,0 0 16 0,9 2 0 16,-9-2-64-16,7 9-16 0,0 1 0 0,-3 3 0 0,0 2 0 0,-1 6 0 15,0 4 0-15,0 5 0 0,0 5 48 0,0 4 0 16,0 3 0-16,1 3 0 16,-1 3-112-16,1 4-32 0,1 2 0 0,0 5 0 0,3 6-96 0,0 0-128 15,0 1 176-15,1 0-176 0,0 0 0 0,1-1 0 16,1-1 0-16,1-3 0 0,1 1 0 0,1-6 0 15,0-4 0-15,0-4 0 0,1-2 160 0,0-3-160 16,-2-2 128-16,-2-4-128 0,-1-2 320 0,1-3-32 16,0-1 0-16,-1-3 0 0,-2-3-128 0,0-1-32 0,0-2 0 15,1-3 0-15,-5-2-128 16,0-1 0-16,1-4 0 0,-2 0 128 16,-1-2-976-16,2-1-208 0,-1-2-32 0</inkml:trace>
  <inkml:trace contextRef="#ctx0" brushRef="#br0" timeOffset="-128811.14">3920 16525 18431 0,'-11'-4'1632'0,"6"2"-1312"0,5 2-320 0,-8-3 0 0,1 0 1184 0,7 3 160 16,0 0 48-16,0 0 0 0,0 0-1040 0,0 0-208 0,0 0-144 15,0 0 192-15,0 0-192 0,0 0 0 16,0 0 0-16,11 5 0 0,3-2 0 0,1 0-176 16,1 1 176-16,3-1-128 0,2-1 128 0,3 0 0 0,3-2 0 0,3 0 0 15,3 0 0-15,6 0-128 0,4 0 128 0,2-1 0 16,1 0 0-16,0-1-128 0,-1-1 128 0,1-1 0 15,0 1-160-15,3 1 160 0,3 0-192 0,6-1 192 16,5 1 0-16,-1 0 0 0,-4-1 0 0,1 1 0 16,0 0-128-16,7 1 128 0,1 1 0 0,3 0 0 15,-3-2-128-15,2 1 128 0,1 0 0 0,5 1 0 16,4 0 0-16,0 0 0 0,0-1 0 0,0 0 0 0,2 0 128 16,3 0 48-16,7 1 0 0,-2-2 0 0,-6-1-176 0,5 1 128 15,4 1-128-15,1-1 128 0,3-1-128 0,-2 1 128 16,-2-1-128-16,4 1 128 0,5 0-128 0,-5-1 0 15,-3-1 0-15,1 3 128 0,4 2-128 0,-1-2 0 16,-2-1 0-16,-1 1 0 0,1 2 0 0,1-1 0 16,3-1 0-16,-3-1 0 0,-2 1 0 0,4 2 0 15,5 2 0-15,-3-1 0 0,-5-2 0 0,3 1 0 16,4 1 0-16,0-2 128 0,-3-3-128 0,-1 2 0 16,0 3 144-16,1-2-144 0,1-1 176 0,-1 0-48 15,-1 1 0-15,3 1 0 0,3-1-128 0,-4 0 128 16,-4-2-128-16,1 2 128 0,7 1-128 0,-6-2 0 15,-7-3 0-15,0 3 0 0,2 3 160 0,-3-2-160 0,1-2 192 0,-2 0-192 16,-7 0 336-16,-1 2-32 0,1 1-16 0,-3 0 0 16,-3-2 0-16,-5 0 0 0,-5-1 0 0,0 1 0 15,-1 2-96-15,2-1 0 0,1-3-16 0,-4 1 0 16,-5-1 64-16,-2 0 16 0,-3 0 0 0,0 2 0 16,-3 1-48-16,2 0 0 0,-1 0 0 0,-3 0 0 15,-3-1-80-15,-3 1-128 0,-6 0 176 0,-1 0-176 16,-4 0 0-16,-2 0 0 0,-4 0 0 0,-1 1 0 15,-2 2 128-15,-2-1-128 0,-2 0 0 0,0 0 0 16,-1 0 0-16,0 1 0 0,-2-1-208 0,1 0 80 16,-2 0-240-1,0 1-32-15,-2 0-16 0,0-1 0 0,-2 0-160 0,-1 0-48 0,-2 0 0 0,-8-2 0 32,0 0-480-32,0 0-112 0,0 0 0 0,0 0-16 0</inkml:trace>
  <inkml:trace contextRef="#ctx0" brushRef="#br0" timeOffset="-128445.06">12528 16498 20271 0,'-1'-7'1792'0,"0"0"-1424"15,-3 1-368-15,4 6 0 0,-5-6 1104 0,0 1 160 16,5 5 16-16,0 0 16 0,0 0-144 0,0 0-48 16,0 0 0-16,0 0 0 0,0 0-624 0,0 0-128 0,0 0-32 0,0 0 0 15,-6 9-160-15,4 1-32 0,2-10-128 0,-2 14 192 16,6 0-192-16,-2 1 0 0,0 2 128 0,3 3-128 15,0 1 0-15,-1 2 0 0,1 2 0 0,-1 3 0 16,1 3 0-16,-1 2 0 0,3 3 0 0,-2 1 0 16,0-1 224-16,0 0-48 0,1 1-16 0,-1 2 0 31,-1 2 96-31,2 1 0 0,-1 5 16 0,0 2 0 0,-2 3 96 0,3 0 16 0,-2 0 0 0,-1 3 0 16,0 1-112-16,1 4-16 0,-2 3 0 0,1-1 0 15,1 1-64-15,0 0 0 0,-1-3-16 0,2 2 0 16,-1 0-176-16,2-1 160 15,0-3-160-15,1-3 160 16,-2-3-160-16,0-1 0 0,-2-2 144 0,-1-23-144 0,1 4 288 0,-2 2-16 0,0 1 0 0,0 0 0 16,1-1 16-16,-2-1 0 15,0-3 0-15,-2 22 0 0,0-12-112 0,-1-8-32 16,1-8 0-16,0-4 0 0,-1-4-144 0,1-3 0 16,-1-3 0-16,3-8 0 15,0 0-2000-15,0 0-288 0,0 0-48 0</inkml:trace>
  <inkml:trace contextRef="#ctx0" brushRef="#br0" timeOffset="-127677.68">4296 18122 11967 0,'-5'-9'528'0,"2"5"112"0,-1-1-512 0,1-1-128 16,0 1 0-16,0-1 0 0,0 1 896 0,0-1 128 0,0 0 48 0,0 1 0 15,1 0-368-15,1-1-64 0,-1 1 0 0,2 5-16 16,-3-4-176-16,1-1-16 15,-3 2-16-15,3 2 0 0,-3 0 144 0,3 1 16 16,-2 0 16-16,2 1 0 0,-3 1-144 0,2 1-48 16,-3 3 0-16,-2 6 0 0,2 1-224 0,2 2-48 15,-2 2-128-15,3 1 192 16,1 0-192-16,1 2 0 0,-1 0 0 0,1 0 0 0,1-2 0 0,0 0 0 16,0-2 0-16,1 0 0 0,2-3 0 0,-1-1 0 15,0-1-144-15,1-1 144 16,1-1-704-16,-4-9-64 0,6 8 0 0</inkml:trace>
  <inkml:trace contextRef="#ctx0" brushRef="#br0" timeOffset="-126927.73">4230 18216 20271 0,'-11'-2'1792'0,"0"1"-1424"0,0 0-368 0,0 2 0 15,0 1 288-15,1 0-16 0,2-1 0 0,0 0 0 16,8-1-112-16,0 0-32 0,-8 3 0 0,8-3 0 16,0 0-128-16,0 0 0 0,0 0 0 0,0 0 0 15,0 0 0-15,0 0 0 0,0 0 0 0,0 0 0 16,0 0 0-16,10 0 0 0,-1-1-144 0,1-1 144 15,0 0 0-15,2 0 0 0,0 1 0 0,2-1 0 0,3 0 0 0,1-1 0 16,4 1 0-16,3 0 0 0,1 0 0 16,-1-3 0-16,2 3 0 0,1 0 0 0,2 0 0 0,1 1 0 0,3-2 176 0,2 3-176 0,3 0 208 0,6-1-64 15,3 0-16-15,5 0 0 0,1 0-128 0,0-1 0 16,2-1 0-16,1-2 0 16,3 1 128-16,7-2-128 15,9 0 128-15,-5 0-128 0,-3-2 128 0,3 2-128 16,2-1 128-16,7 1-128 0,4 1 208 0,0 1-32 15,-8-1-16-15,5 1 0 0,4 1-16 0,3-1 0 16,-3 1 0-16,3 0 0 0,2 0 16 0,3 0 0 16,7 2 0-16,-3-1 0 0,-2 0-160 0,3-1 160 0,5 0-160 0,-1 2 160 15,-4-1-160-15,3 1 0 0,7-1 0 0,-4 1 128 16,0-2-128-16,3 3 0 0,3 0 0 0,0-1 0 16,-2 1 128-16,1 0-128 0,-2 1 128 0,2 1-128 15,0-1 128-15,1-1-128 0,-1 2 128 0,2 0-128 16,0-1 192-16,0 0-32 0,-1-1-16 0,-1 1 0 15,1 0 32-15,0 1 0 0,-2-1 0 0,2 0 0 16,1 0 80-16,-2 0 32 0,-4 1 0 0,0 0 0 16,3-1 16-16,-4 1 0 0,-2-1 0 0,1 1 0 15,3 0 48-15,-4 0 16 0,-3 0 0 0,0 1 0 16,2 0 0-16,-2 0 0 16,-3 1 0-16,-4-1 0 0,-3-1-176 0,3 0-16 0,-1 2-16 0,-4-2 0 15,-7 0-160-15,-1 0 160 0,0 1-160 0,-4 1 160 0,1-2-160 0,-5-1 0 16,-6 0 0-16,-5 0 128 0,-3 0-128 0,-2 2 160 15,-1-1-160-15,-3 0 160 0,-4-1-32 0,-4-1 0 16,-4-1 0-16,-5 0 0 0,-6 0 192 0,0 0 48 16,-4 0 0-16,-2 1 0 0,-4 0-96 0,-2-2-16 15,-1 0 0-15,-1 1 0 0,-3 1-64 0,-1 0-32 16,-3-1 0-16,2 1 0 0,-9 0-160 0,9 0 0 16,-9 0 144-16,0 0-144 0,9 0 0 0,-9 0-256 15,0 0 32-15,0 0 16 16,0 0-816-16,0 0-144 0,0 0-48 0</inkml:trace>
  <inkml:trace contextRef="#ctx0" brushRef="#br0" timeOffset="-126777.02">12869 18078 31615 0,'-8'-9'1408'0,"3"4"272"0,-3 0-1344 15,-1 0-336-15,-1 0 0 0,0 1 0 0,0 0 816 0,0 2 80 0,1 1 32 0,-1 1 0 16,0 1-576-16,1 0-112 0,0 4-32 0,1-1 0 15,2 1-2576 1,0 2-512-16,1 4-96 0,5-11-32 0</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3:05:21.195"/>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B0F0"/>
    </inkml:brush>
  </inkml:definitions>
  <inkml:trace contextRef="#ctx0" brushRef="#br0">2204 552 13823 0,'-1'-13'608'0,"1"13"128"0,0-7-592 0,0 2-144 16,0 5 0-16,0 0 0 0,1-6 4176 0,-1 6 816 16,0 0 144-16,0 0 48 0,0 0-3712 0,1 6-720 15,-1 1-160-15,0 2-16 0,0 5-384 0,0 1-64 16,0 2 0-16,0 0-128 0,-1 2 160 0,1 1-160 15,-1-1 128-15,0 1-128 0,0-1 176 0,1 4-48 0,-2-4-128 0,1-3 192 16,-1-3 128-16,1 1 0 0,0-4 16 0,0-3 0 16,1-1 240-16,0-6 64 15,0 0 0-15,0 0 0 0,0 0-128 0,0 0 0 0,0 0-16 0,0 0 0 0,-2-11-144 0,1-2-32 16,2-5 0-16,1-2 0 16,1-4-320-16,2-2 144 0,-1-5-144 0,2 4 0 15,-1 0 0-15,2 0 0 0,-1 3 0 0,2 2 0 0,-2 4-128 0,0 1 128 16,1 4 0-16,1 0-144 0,-2 4 144 0,1 3 256 15,-2 4-64-15,-5 2-16 0,7 7-176 0,-1 4 0 16,0 3 0-16,-2 1 0 0,0 3 0 0,-1 3 0 16,-1 2 0-16,1 1 0 0,3 3 0 0,-2-1 0 15,2 0 0-15,2 6 0 0,0-3 0 0,2-4 0 16,1-1 0-16,-2-4 0 0,0-3 0 0,0-3 0 16,-1-3 0-16,1-2 0 0,1-5 160 0,1-3-160 15,1-2 192-15,1-4-192 0,1-4 256 0,0-5-48 0,0-4-16 16,1-4 0-16,-1-4-32 0,0-2-16 15,-1-2 0-15,-3 6 0 0,-1-2-144 0,-1-1 0 0,-1 3 0 0,-1 2 128 16,-1 2-128-16,1 3 0 16,-2 3 144-16,1-1-144 0,-2 5 208 0,0 4-16 15,-3 6-16-15,0 0 0 0,0 0-176 0,5 5 0 16,-2 5 0-16,0 1 0 0,0 3 0 0,-1 3 0 0,1 1 0 0,0 0 0 16,1 1 0-16,-1 0 0 15,0-1-144-15,3 7 144 0,-1-2 0 0,1-1 0 0,0-3 0 0,1-1 0 16,0-1 0-16,-1-2 0 0,1-1-128 0,-1-1 128 31,2-3-1344-31,0-1-224 0,1 0-32 0</inkml:trace>
  <inkml:trace contextRef="#ctx0" brushRef="#br0" timeOffset="172.67">3071 446 36863 0,'0'0'3264'0,"0"0"-2608"0,0 0-528 0,0 0-128 0,0 0 0 0,0 0 0 0,0 0-160 0,0 0 160 0,-3 7 416 0,0 3 176 16,2 2 48-16,1 1 0 0,1 4-384 0,1 2-64 16,-2 2 0-16,1 2-16 0,0 0-176 0,1 1 0 15,-1 0 0-15,2 7 128 16,1-1-288-16,-1-1-64 0,-2-3-16 0,2-2 0 16,2-1-1952-16,-1-1-400 0,-1-3-80 0</inkml:trace>
  <inkml:trace contextRef="#ctx0" brushRef="#br0" timeOffset="470.45">3019 501 37487 0,'-9'-13'1664'0,"7"8"336"0,1-3-1600 0,0 1-400 0,0 0 0 0,2-1 0 16,1 3 560-16,3 0 16 0,0 0 16 0,4 0 0 15,2 1-96-15,3 0-32 0,3 0 0 0,3 2 0 16,2 1-224-16,1 1-48 15,1 1-16-15,1 2 0 0,0 2-176 0,1 1 0 0,-1 2 0 0,5 3 128 16,-5 1-128-16,-3 3 0 0,-3 1 0 0,-6-1 0 0,-1 4 0 16,-2 1 0-16,-3 1-176 0,-3 2 176 15,-2-1 0-15,-4 0-160 0,-4-1 160 0,-3 5 0 0,-2-3 0 0,-3-2 0 16,-3-3 0-16,-2-2 0 0,-2-1 0 0,0-2 0 16,1-2 160-16,0-2-32 0,0-2-128 0,1 0 128 15,1-2-128-15,3 1 128 0,2-2-320 0,1 1-48 16,-1-1-16-16,3-2 0 15,2-1-1856-15,1-1-368 0,1-1-80 0</inkml:trace>
  <inkml:trace contextRef="#ctx0" brushRef="#br0" timeOffset="738.76">3612 454 37599 0,'0'0'832'0,"0"0"160"0,6-4 32 0,0 0 48 0,-6 4-864 0,0 0-208 0,0 0 0 0,0 0 0 16,0 0 832-16,0 0 128 0,0 5 32 0,0 4 0 0,-2 3-608 0,0 0-128 0,-3 2-32 0,2 4 0 16,-1 2-224-16,-1 0 144 15,0 0-144-15,0 2 128 16,2-1-128-16,1 6 0 0,0-4 0 0,2-1 0 16,1 0 0-16,1-3 0 15,2-3 0-15,1-1 0 0,1-1 0 0,2-2 128 0,0 0-128 0,2-2 0 0,1 0 0 0,1-4 128 16,1 0-128-16,2-3 0 15,3-1-320-15,2-2-160 0,3-1-32 0,1-3 0 16,-1-4-2096-16,0-2-416 0,-1-2-96 0</inkml:trace>
  <inkml:trace contextRef="#ctx0" brushRef="#br0" timeOffset="910.2">3652 471 35007 0,'-4'-5'3120'0,"0"1"-2496"16,0-1-496-16,0-1-128 0,2 1 368 0,2 5 48 15,0-6 16-15,0 6 0 0,5-5 272 0,2 1 48 16,4 3 16-16,2-1 0 0,4 1-576 0,2 1-192 16,3 1 0-16,1 0 144 0,0-1-144 0,0 0-144 15,0 1 144-15,-2 0-208 16,-1 0-1968-16,-2 2-400 0,-1 0-80 0</inkml:trace>
  <inkml:trace contextRef="#ctx0" brushRef="#br0" timeOffset="1067.32">3573 672 19343 0,'-5'0'1728'0,"-1"-1"-1392"0,-1 0-336 16,7 1 0-16,0 0 4544 0,0 0 848 0,0 0 176 0,0 0 16 16,0 0-3632-16,7 0-736 0,1 0-128 0,6 1-48 15,2 0-528-15,5 0-128 0,3 0 0 0,3 0-16 16,-1 1-176-16,1-2-16 0,2 0-16 0,1 0 0 16,-1-3-336-16,1 1-64 0,-1 0-16 0</inkml:trace>
  <inkml:trace contextRef="#ctx0" brushRef="#br0" timeOffset="3808.54">2223 1167 14623 0,'-12'-1'640'0,"6"0"144"0,2 1-624 0,-5 0-160 16,0-1 0-16,0 1 0 0,2 1 1344 0,-1 0 224 0,0-1 48 0,2 0 16 15,0 0-96-15,6 0-32 0,0 0 0 0,0 0 0 16,0 0-352-16,0 0-64 0,0 0 0 0,0 0-16 0,0 0-368 0,0 0-64 15,0 0 0-15,0 0-16 0,8 2-64 0,2-1-16 16,1-1 0-16,3-2 0 0,5 1-224 0,1-1-64 16,4-3 0-16,7 1 0 0,5-1-256 0,6-2 160 15,6-1-160-15,3 1 128 16,5-2-128-16,4 0 0 0,6-1 0 0,6 0 0 16,4 0 0-16,2 0 0 0,0 0 0 0,2 2 0 0,2-1 0 0,-1 1 0 15,0-1 0-15,-5 1 0 0,-2 0 0 0,-2 1 0 16,-3 1 0-16,-2 0 0 0,-3 1 0 0,-6 0 0 15,-7 1 0-15,-5 1 128 0,-5-1-128 0,-6 2 0 16,-8-1 0-16,-5 1 0 0,-4 0-320 0,-5 1 48 16,-3 1 16-16,-2 0 0 0,-8 0 96 0,0 0 32 15,0 0 0-15,0 0 0 0,-9 0-128 0,-2 1-32 16,-1 2 0-16,-3-1 0 16,0 1-560-16,-3 0-112 0,-1 2-32 0</inkml:trace>
  <inkml:trace contextRef="#ctx0" brushRef="#br0" timeOffset="4170.35">2451 1354 19807 0,'-28'0'880'0,"16"0"176"0,-3 0-848 15,-2 0-208-15,-1 0 0 0,2-1 0 0,2 1 1456 0,2 1 240 16,1 0 48-16,2 0 16 16,2 0 96-16,7-1 32 0,0 0 0 0,0 0 0 0,0 0-928 0,9 4-192 15,3-2-48-15,8 0 0 0,6-1-256 0,6-1-48 16,6-2-16-16,4-1 0 0,6-2-16 0,5 1-16 16,5 0 0-16,8-2 0 0,6 1-176 0,3-2-16 15,1-2-16-15,1 3 0 0,5 0-160 0,0-1 0 0,2 0 144 0,-3 0-144 16,-3 1 0-16,0 1 0 15,-2 2 0-15,-5-2 128 0,-5 0-128 0,-8-1 0 16,-6 1 128-16,-7-1-128 0,-7 2 0 0,-6 0 0 0,-7 0 0 0,-5 2 128 16,-4 0-128-16,-5 1 0 15,-4 0-128-15,-7 1 128 0,0 0-368 0,0 0 16 16,0 0 0-16,0 0 0 16,0 0-2368-16,0 0-480 0</inkml:trace>
  <inkml:trace contextRef="#ctx0" brushRef="#br0" timeOffset="9660.5">2170 1857 9215 0,'0'0'400'0,"0"0"96"0,1-8-496 0,0 0 0 0,0 0 0 0,0-1 0 0,-1 0 3264 0,2 0 544 0,-1 0 112 0,-1 0 32 15,0-1-1200-15,0 1-224 0,1 1-48 0,0 2-16 32,0-1-976-32,0 1-192 15,-1 6-32-15,0 0-16 0,0 0-544 0,0 0-96 16,0 0-32-16,0 0 0 0,7 5-176 0,-1 3-32 16,1 3-16-16,-3 4 0 0,2 5-192 0,-1 3-32 0,1 4-128 0,-2 2 192 15,-1 0-64-15,1 2-128 0,0 1 176 0,-2 1-176 16,2-1 176-16,-1-1-176 0,0-1 160 0,1-3-160 0,-1 0 128 15,0-2-128-15,0-2 0 0,3-2 144 16,-3-3-144-16,2-3 192 0,-1-2-192 0,0-3 192 16,0-2 64-16,0-3 32 0,-4-5 0 0,7 1 0 15,-1-2 208-15,1-2 32 0,0-3 16 0,0-3 0 16,2-5-64-16,-1-2-16 0,1-5 0 0,0-4 0 0,2-4-208 0,0-2-64 16,0-1 0-16,2-1 0 0,-1 1-192 0,-1-1 128 15,-3 2-128-15,1 1 0 0,-1 3 0 0,0 3 128 16,-4 3-128-16,0 4 0 0,1 2 0 0,-2 3 0 15,-1 2 0-15,1 3 0 0,0 1 0 0,-3 6 0 16,0 0-192-16,0 0 192 16,0 0-544-16,0 0 0 0,0 0 0 0,0 0 0 15,2 5-1232-15,1 1-240 0,2 1-48 0,-2 1-16 16,1-1-1312-16,3 1-256 0</inkml:trace>
  <inkml:trace contextRef="#ctx0" brushRef="#br0" timeOffset="10100.86">2629 1986 21183 0,'0'0'944'0,"0"0"192"15,-5 0-912-15,0 0-224 0,5 0 0 0,-7 2 0 0,0 0 2016 0,0 2 352 16,-1 2 80-16,2 2 16 0,0 4-896 0,1 1-176 16,-1 1-48-16,3 2 0 0,1 0-768 0,1 2-176 15,2 1-16-15,1-1-16 0,2 0-176 0,2-2-16 16,-1 0-16-16,3-2 0 0,3 0-16 0,0-2 0 15,-1-2 0-15,0-3 0 0,1-1 64 0,0-1 16 16,1-3 0-16,0-3 0 0,0-4 112 0,-1 0 32 16,0-3 0-16,-1-2 0 0,-2-3 144 0,-2-2 16 15,0-2 16-15,-2-1 0 0,-1-3-96 0,0 0-32 16,-3 0 0-16,-1 1 0 0,-3 1-160 0,-1 3-48 16,-1 0 0-16,0 3 0 0,-2 1 48 0,-1 2 0 15,0 1 0-15,-2 3 0 0,1 0-256 0,2 3 0 0,-1 2 0 0,1 2 0 31,-1 0-512-31,2 2-160 0,0 2-32 0,3 0 0 16,0 0-2736-16,4-5-544 0</inkml:trace>
  <inkml:trace contextRef="#ctx0" brushRef="#br0" timeOffset="10431.33">2886 2086 26719 0,'-2'11'2368'0,"0"1"-1888"16,2 1-480-16,-1 1 0 0,-2 2 656 0,2 0 48 0,1 2 0 0,1-3 0 0,-2 1 592 0,0-2 128 15,-1-1 32-15,1-1 0 16,0 0-544-16,1-2-96 0,0-1-32 0,0-2 0 0,0-7-240 0,0 0-48 16,0 0-16-16,0 0 0 0,0 0-48 0,4-4-16 15,0-2 0-15,2-4 0 0,3-2-80 0,0-6-16 16,-2-3 0-16,3-3 0 0,2-2-320 0,1-1 0 16,-4 3 0-16,0 1 128 0,0 1-128 0,0 5 0 15,0 3 0-15,-2 3 0 0,0 2 0 0,0 3 128 16,-1 1-128-16,1 3 176 0,-7 2 128 0,7 2 16 0,0 3 16 15,0 2 0-15,-1 3-176 0,1 0-32 16,-1 2-128-16,0 3 192 0,-1 0-192 0,0 1 0 16,0 1 0-16,0 1 0 0,-2-2 0 0,-1 1-160 0,2-2 32 0,-1-1 0 31,1-1-496-31,1 0-80 0,-1-4-32 0,3-1 0 16,0-2-2144-16,3-3-416 0</inkml:trace>
  <inkml:trace contextRef="#ctx0" brushRef="#br0" timeOffset="11358.98">3894 1997 27647 0,'0'0'2448'0,"-6"0"-1952"0,0 0-496 0,-1 1 0 16,0 0 1664-16,7-1 256 15,4 5 32-15,-1 3 16 0,-3 2-1488 0,-1 1-288 0,-1 1-64 0,-2 1-128 0,0 1 240 0,1 1-64 16,-1-1-16-16,0 4 0 0,0-1 0 0,0-2 0 15,3-3 0-15,-1 0 0 0,-1-3 288 0,1-2 48 16,-1-1 16-16,3-6 0 0,0 0 16 16,0 0 16-16,0 0 0 0,0-7 0 0,1-2 48 0,2-4 16 15,0-4 0-15,2-4 0 0,2-4-288 0,1-1-64 16,-1 0-16-16,2-4 0 0,1-2-240 0,-1 0 0 16,0 0 0-16,0 4 0 0,0 3 0 0,-2 6 128 15,1 2-128-15,-2 5 0 0,0 3 224 0,-1 6 0 16,-5 3 0-16,8 4 0 0,0 5-32 0,-1 5-16 15,0 4 0-15,-1 3 0 0,-1 2-176 0,-1 1 0 16,0 0 144-16,0 2-144 0,1-1 0 0,-2-2 128 16,2 0-128-16,1-1 0 0,0-1 0 0,1-1 0 15,0-2 0-15,-1-2 0 0,0-3 128 0,0-2-128 16,2-3 128-16,-1-3-128 0,-1-2 144 0,1-2-144 16,-1-2 192-16,2-4-192 0,0-4 192 0,1-3-64 0,-1-3 0 15,2-4-128-15,-1-2 0 0,2-1 0 16,0-1 0-16,2 0-144 0,-2 0 144 0,0 1-192 0,-1 2 192 0,0 4-192 15,-1 1 192-15,-1 4 0 0,-2 3 0 0,1 2 0 16,-1 3 0-16,-6 3 0 0,7 2 192 0,-1 4-64 16,-1 1-128-16,1 4 176 0,-1 1-176 0,2 3 192 15,-2-1-192-15,2 0 0 0,-2 2 0 0,1 0 0 16,-2 2 0-16,2-3 0 0,-1-1 0 0,1 2 0 16,-1-2 0-16,1 0 0 0,-2-1 0 0,0-2 0 15,1-2 0-15,1-1 128 0,0-2-128 0,-1-2 0 16,1 0-192-16,-1-1-128 0,-5-3-32 0,8-3 0 15,0-2-96-15,0-2 0 0,-1-1-16 0,1-3 0 0,-1-4 80 0,0 1 32 16,1-1 0-16,0-2 0 0,-2 2 352 0,0 0-144 16,-2 3 144-16,1 2 0 0,-2 3 0 0,0 1 192 31,-1 2 0-31,-2 4 0 0,0 0 320 0,0 0 48 0,0 0 16 0,3 6 0 0,-2 2-320 0,0 3-48 16,-1 2-16-16,1 2 0 0,0-1-192 0,0 0 0 15,1-1 0-15,0 2 0 0,1-1 0 0,0-1 0 16,1-2 0-16,1-1 0 15,0-1-1248-15,1-1-240 0,1-3-48 0,1-2-16 16,1-2-1920-16,0-3-384 0</inkml:trace>
  <inkml:trace contextRef="#ctx0" brushRef="#br0" timeOffset="11783.54">4743 1701 18431 0,'-4'1'1632'0,"-2"1"-1312"0,-1 0-320 0,-1 0 0 15,0 3 2848-15,0 1 496 0,2 2 112 0,1 2 0 16,2 1-2768-16,1-1-560 0,2 1-128 15,3 2 0-15,1 1 0 0,5 1-192 0,3-1 192 0,2 0-208 32,0 1-384-32,2-3-80 0,2-1-16 0,0-3 0 15,-2-1-80-15,2-1 0 0,0-5-16 0,-1 0 0 0,-1-2 784 0,-1 0 272 0,-2-2 0 0,-1 0 0 16,-3-1 720-16,-3 0 144 0,-6 4 16 0,0 0 16 0,0 0 352 0,0 0 64 16,0 0 16-16,0 0 0 0,-4 4-496 0,-4 1-80 15,-3 4-32-15,-1 0 0 16,0 0-608-16,1 0-112 0,0 2-16 0,1-1-16 0,1 0-80 0,2 0-16 15,1-1 0-15,2-1 0 0,0-2-144 0,3 1 192 16,1-7-192-16,4 6 192 0,0 0-192 0,3-1 0 16,1 1 0-16,3-2 0 0,2 1 0 0,0-2 0 15,0-1 0-15,1 0-176 0,1 2 48 0,-2-2 0 16,0 0 0-16,-1 1 0 0,-1 2 128 0,-2-1 0 16,-3 0 0-16,-6-4 0 0,4 6 0 0,-3 2 0 0,-2 0 0 0,-3 0 128 15,-2 2 128-15,-3 1 48 16,-2 0 0-16,-1 1 0 0,0-1-144 0,0 1-32 15,-1 1 0-15,-1-2 0 0,2 0-128 0,1-2 0 0,0-1 0 0,2-2 0 32,3-2-384-32,0-2-144 0,6-2-48 0,0 0 0 15,0 0-2688 1,0 0-560-16,7-9-96 0</inkml:trace>
  <inkml:trace contextRef="#ctx0" brushRef="#br0" timeOffset="12175.61">5246 1970 21183 0,'11'-11'944'0,"-6"6"192"0,5-2-912 0,0-1-224 0,1 0 0 0,-1-2 0 0,-1 0 2816 0,-2-1 528 15,-1 0 112-15,-1 0 0 0,0-1-1600 0,-2 1-336 32,-1 0-64-32,-1 1-16 0,-1 0-496 0,-1 2-112 15,-2 0 0-15,0 3-16 0,-2 1-96 16,0 1-16-16,-1 3 0 0,-1 4 0 0,-3 1-368 0,0 5-80 16,-1 2 0-16,-1 4-16 0,-2 2-240 0,3 3 0 15,-2 0 128-15,2 1-128 0,0 0 0 16,2 0 0-16,3-1 0 0,3-1 0 0,0 0 0 0,4-1 0 15,3 1 0-15,1-3 0 0,2-3 0 0,2-2 0 16,1-2 0-16,1-2 0 0,0-3 0 0,2-2 0 16,1-3 0-16,0-2 0 0,2-2 0 0,0-4 144 15,1-3-144-15,1-2 128 0,2-4-128 0,1 0 0 16,1-2 0-16,-1-2 0 0,1 0 0 0,-1 2 0 16,0 0 0-16,-1 3 0 0,-2 3 0 0,-1 2 0 15,-3 2 0-15,-1 4 128 0,-1 3 80 0,-2 2 16 16,-1 3 0-16,-2 3 0 0,-2 1-96 0,0 3-128 15,-3 2 176-15,-1 0-176 0,0 2 160 0,-2 2-160 0,-2-1 128 0,-3 2-128 16,-3-3 144-16,1 3-144 0,-2-1 160 0,-1 0-160 16,-3-3 144-16,2-1-144 0,1-2 128 0,0-1-128 15,-1-1 0-15,1-1 0 0,1-4 0 0,0 0 0 32,-1-3-1120-32,2-3-208 0,-1 0-32 0,1-2-18352 0</inkml:trace>
  <inkml:trace contextRef="#ctx0" brushRef="#br0" timeOffset="12678.15">6620 1967 23951 0,'-2'-14'1056'0,"1"7"224"0,0-2-1024 0,-4 0-256 0,-3 3 0 0,0-3 0 15,1 0 1664-15,-1 0 256 16,-1 2 64-16,3 0 16 0,0 0-272 0,-1 2-48 0,1 1-16 0,-2 0 0 15,-4 1-816-15,4 1-160 16,1 1-48-16,-1 1 0 0,-1 1-384 0,1 1-64 0,1 1-32 0,0 2 0 16,1-1-160-16,-2 3 0 0,3-1 0 0,4 0 0 15,0 0 0-15,2 2 0 0,3-1 0 0,0 0 0 16,3 1 0-16,1 0-144 0,3 1 144 0,5 2 0 16,0-2-128-16,2 1 128 0,1-1 0 0,-2 0 0 15,1 1 0-15,-3 0 0 0,0 0 0 0,-3 0 0 16,-1-1 0-16,-1 1 0 0,-3 0 0 0,0 0 0 0,-4-1 128 0,-1 0 96 15,-2 0 16-15,-2 0 0 0,-1 1 208 0,-5-1 64 16,0-1 0-16,-1 0 0 0,-5 1-208 0,-2 0-48 16,-3-1 0-16,-2 0 0 0,-1-2-256 0,0-1 128 15,1-2-128-15,2-2 0 16,2-2-256-16,1-1-176 0,2-3-16 0,3 0-16 16,4-2-1712-16,2-3-320 0,3-3-80 0,5-4-13424 0</inkml:trace>
  <inkml:trace contextRef="#ctx0" brushRef="#br0" timeOffset="12872.96">6767 1672 34495 0,'0'0'1536'0,"0"0"304"0,5-2-1472 0,3 1-368 0,0 0 0 0,-2 2 0 16,1 2 1312-16,-3 3 192 15,3-1 32-15,-3 4 16 0,0 2-432 0,-1 3-96 16,-1 4 0-16,0 2-16 0,-2 2-320 0,0 2-64 0,0 2-16 0,-1 2 0 16,-1 0-384-16,0 1-80 0,0-2-16 15,1 0 0-15,0-1-128 0,1-1 0 0,1 0 0 0,0-1 128 16,1-3-128-16,0-1 0 0,1-3 0 0,2 0 0 31,-1-2-1408-31,1-1-272 0,-1-2-48 0,0-3-16 0,1-3-1936 16,-5-6-384-16</inkml:trace>
  <inkml:trace contextRef="#ctx0" brushRef="#br0" timeOffset="13024.76">6766 2012 35007 0,'-10'-8'3120'0,"8"5"-2496"0,0-1-496 0,0-2-128 0,2 6 368 0,2-7 48 16,-1 1 16-16,3-1 0 0,4 1 208 0,2-1 32 15,4 2 16-15,4-1 0 0,1 1-448 0,3 0-96 16,3 2-16-16,1 1 0 0,3 1-128 0,-1 1 0 16,1 0-160-16,-2 2 160 15,-1-1-1744-15,-2 1-256 0,-2 0-48 0,-2 2-13328 0</inkml:trace>
  <inkml:trace contextRef="#ctx0" brushRef="#br0" timeOffset="13355.42">7148 1921 31327 0,'-6'-10'1392'0,"6"10"272"0,-2-7-1328 0,0 1-336 0,1 0 0 0,1 6 0 16,1-5 1008-16,-1 5 128 0,0 0 16 0,6-2 16 15,1 2-208-15,2 3-64 0,1 1 0 0,1 4 0 16,0 1-320-16,0 0-64 0,-2 4 0 0,1-2-16 16,0 2-176-16,-1 0-16 0,0 0-16 0,-1 1 0 0,-3 0-96 0,-1 0 0 15,0 1-16-15,-2 1 0 16,-1-1-32-16,-1 1 0 0,-1-3 0 0,-1-2 0 15,0-2-16-15,-1-2-128 0,2-1 192 0,1-6-64 16,0 0 16-16,0 0 0 0,0 0 0 0,0 0 0 0,0 0 112 0,-3-5 32 16,2-2 0-16,2-2 0 0,2-3 32 0,-1-1 16 15,3-3 0-15,1 0 0 0,2-2-208 0,2 0-128 16,-1-1 160-16,2 1-160 0,1-1 0 0,1 3 0 16,0 0 0-16,1 3-160 0,-2 2-160 0,2 1-16 15,-2 3-16-15,1 1 0 16,0 3-368-16,1 2-80 0,-2 1-16 0,1 2 0 15,1 1-1232-15,-1 3-240 0,1 0-48 0,-2 1-8608 16,0 0-1712-16</inkml:trace>
  <inkml:trace contextRef="#ctx0" brushRef="#br0" timeOffset="13983.97">7667 1932 25503 0,'0'0'1136'0,"0"0"224"0,1-6-1088 0,0 1-272 16,0-2 0-16,-1 2 0 0,0-1 1856 0,0 2 304 0,0 4 64 0,0 0 16 15,0 0-896-15,0 0-192 16,0 0-16-16,0 0-16 0,0 0-352 0,-5 2-64 0,-2 2 0 0,0 2-16 15,1-1-176-15,-1 2-48 16,1 1 0-16,0 0 0 0,-1 2-192 0,3 0-32 0,-1 1-16 0,1-1 0 16,0 0-224-16,2 0 0 0,-1 0 128 0,2-1-128 15,1-2 0-15,0 1 0 0,1 0 0 0,2-2 0 16,0 0 0-16,2-2 0 0,1-1 0 0,2 0 0 16,0-3-288-16,1-1 48 0,0-3 16 0,2-1 0 15,1-2 32-15,1-1 16 0,2-3 0 0,0 0 0 0,0-1 176 0,1-2-192 16,-1-1 192-16,1-1-192 0,-1 0 192 0,0 0 0 15,1 2 0-15,-1 1 128 0,1 2 128 0,0 2 16 16,0 2 16-16,-1 4 0 0,0 0 48 0,2 3 16 16,-3 1 0-16,0 2 0 0,0 3-144 0,-3 1-16 15,-1 3-16-15,-2 1 0 0,0 1-176 0,-1 2 160 16,-2-1-160-16,-4 0 160 0,0 0-160 0,-2 2 0 16,-2 0 144-16,-1-1-144 0,-2-1 0 0,1 0 128 15,-1-1-128-15,1-2 0 0,-2-3 0 0,1 0 0 16,2 1 0-16,0-4 0 0,4-4 128 0,0 0-128 15,0 0 128-15,0 0-128 0,0 0 0 0,1-7 0 0,2-1 0 0,4-2 0 16,0-2 0-16,3-3-240 0,3-2 48 16,3-2 0-16,0-2-64 0,2-1 0 15,0-1 0-15,-1 1 0 0,1 1 256 0,-3 3-192 16,1 3 192-16,-4 3-192 0,-2 2 192 0,-2 2 0 0,-1 3 0 0,-2 2 0 16,-5 3 0-16,0 0 0 15,0 0 192-15,0 0-192 0,0 0 176 0,4 7-176 0,-2 2 160 0,-1 1-160 16,1 0 0-16,2 1 0 0,-1 1 0 0,1 0 0 0,1-1 0 0,1-1 0 15,1-1 0-15,2 1 0 0,1 0 0 16,1-1 0 0,1 0 0-16,0-1 0 0,-1-1 0 0,-1-1 0 0,-2-1-128 0,0-2 128 15,-2 0 0-15,-6-3 0 0,0 0 0 0,0 0 0 0,0 0 192 0,-7 3-48 16,-3 0-16-16,-3-1 0 0,-2 0 0 0,-3 1 0 16,-1 1 0-16,1-1 0 0,-2-1-128 0,2 3 0 15,1-1 0-15,1 0 128 0,1 0-304 0,0 0-64 16,2 2-16-16,2-2 0 31,1-1-2288-31,3 1-464 0</inkml:trace>
  <inkml:trace contextRef="#ctx0" brushRef="#br0" timeOffset="14738.11">9828 1601 32255 0,'0'0'2864'0,"0"0"-2288"15,-1-5-576-15,1 5 0 0,0-4 384 0,1 0-16 16,-1 4-16-16,5-3 0 0,1 0 112 0,5 0 32 0,4 0 0 0,3 1 0 16,4 0 32-16,4 1 16 0,1 0 0 0,3 1 0 15,3 0-192-15,1 0-32 0,0 0-16 0,-1 1 0 16,-1 0-144-16,4 0-32 15,-5 1 0-15,-5 0 0 0,-4 0-128 0,-3-1 160 16,-4 0-160-16,-4 0 160 0,-4 0-160 0,-7-1 128 0,0 0-128 0,0 0 128 16,-5 2 64-16,-3 0 0 0,-5-1 0 0,-5 2 0 15,-5 0-64-15,-5 1-128 0,-3 1 192 0,-6-1-64 16,-2 3-128-16,-2 2 0 0,0 2 0 0,-1 2 128 16,0 2 32-16,0 1 0 0,-3-1 0 0,3 1 0 0,1 0 160 0,4-2 16 15,4-1 16-15,4-1 0 16,5-1-48-16,6 0-16 0,3-1 0 0,5-1 0 0,5 0-288 0,1 1 160 31,5 0-160-31,5 0 128 0,4-2-128 0,2 1 0 16,5 0 0-16,5-1 0 0,4-1 0 0,0-2 0 15,1-3 0-15,0-2 0 0,-4-2 0 0,0-3 0 0,-3-1 0 0,-2-2 0 0,-3-1 192 0,-2-1-32 32,-2 1-16-32,-3-2 0 0,-5 0 48 0,-2 1 16 15,-3-1 0-15,-2 0 0 0,-5 1 112 0,-1 1 0 16,-1 1 16-16,-2 3 0 0,-1 1-208 0,-2 2-128 15,1 2 128-15,-1 0-128 0,0 2-160 0,2 3-96 16,-1 0-32-16,4 2 0 16,0 1-1808-16,5 2-352 0,1 1-80 0,3 2-15104 0</inkml:trace>
  <inkml:trace contextRef="#ctx0" brushRef="#br0" timeOffset="15304.31">10058 1979 33807 0,'0'0'1488'0,"0"0"320"0,0 0-1440 0,0 0-368 16,0 0 0-16,0 0 0 0,0 0 448 0,0 0 32 16,0 0 0-16,2 8 0 0,-1-1 128 0,2 2 32 15,-1 1 0-15,0 0 0 0,0 0-352 0,0 1-64 16,0 2-16-16,0 0 0 0,-2-1-16 0,0 0 0 15,1 1 0-15,0-2 0 0,-1-3 112 0,1 0 16 16,0 0 0-16,-1-8 0 0,0 0 32 0,0 0 16 16,1 5 0-16,-1-5 0 0,0 0-16 0,0 0 0 15,7-3 0-15,-2-3 0 0,2-1-32 0,1-3-16 16,0-3 0-16,3-2 0 0,0-1-144 0,2 0-32 16,-1 1 0-16,1 3 0 0,-1 0-128 0,0 2 0 15,-2 2 0-15,0 3 0 0,0 0 0 0,-3 3 0 0,-7 2 0 0,7 1 0 16,-7-1 144-16,6 7-144 0,-2 2 160 0,0 2-160 15,0 1 128-15,-2 2-128 0,-1 0 0 16,0 2 0-16,0 0 128 0,0 1-128 0,-1-2 0 0,4 1 0 16,-3-4 0-16,1-1 128 0,-1-1-128 0,1-2 0 15,0-1 0-15,3-3 0 0,-5-4 128 0,5 1-128 16,2-2 160-16,1-2-16 0,0-2 0 0,2-2 0 16,1-2 16-16,1-2 0 0,2-3 0 0,0-2 0 15,2 0-16-15,1-1 0 0,-2 2 0 0,1 2 0 16,-2 2-16-16,-1 1-128 0,-2 3 192 0,-1 3-64 15,-1 2 64-15,0 2 0 0,-9 0 0 0,5 3 0 16,1 3-64-16,-2 1-128 0,-1 3 192 0,0 2-64 0,-1 0-128 0,-1 2 0 16,0 0 0-16,0 0 128 0,-1-1-128 0,1 2 0 15,2-1 0-15,-1-1 0 0,0-3 0 0,1-1-192 16,0-3 32-16,1 0 16 16,-4-6-1552-16,6 3-304 0,1-2-64 0,1-2-10928 15,1-3-2176-15</inkml:trace>
  <inkml:trace contextRef="#ctx0" brushRef="#br0" timeOffset="15808.85">9884 1630 15023 0,'0'0'656'0,"0"0"160"0,0 0-656 0,0 0-160 16,0 0 0-16,0 0 0 0,0 0 1072 0,0 0 176 15,0 0 32-15,6-3 16 0,-2 0 112 0,1-2 32 16,-5 5 0-16,4-3 0 0,-4 3-96 0,0 0-32 15,0 0 0-15,3-4 0 0,0-1-384 0,-3 5-80 0,-2-4-16 0,1 0 0 16,1 4-240-16,-4-4-48 0,-2 2-16 0,0 1 0 16,-1 2-144-16,-2 1-48 0,0 1 0 0,-2 3 0 15,-2 2-208-15,0 1-128 0,-2 2 128 0,-2 3-128 16,0 0 0-16,0 1 0 0,1 2 0 0,1-1 0 16,2 1-1536-1,2-2-320-15,1-2-64 0</inkml:trace>
  <inkml:trace contextRef="#ctx0" brushRef="#br0" timeOffset="16422.22">8803 2218 4607 0,'-8'-8'400'0,"8"8"-400"16,-2-6 0-16,1 2 0 0,1 4 6992 0,0-5 1328 15,1-1 256-15,-1 6 48 0,0 0-5872 0,0 0-1184 16,7 2-224-16,0 4-64 0,0 0-240 0,1 2-48 15,1 1-16-15,-3 2 0 0,-1 2-464 0,-2 2-80 16,0 2-32-16,-3 1 0 0,-2 0-224 0,0 1-48 16,-3 0-128-16,0 0 192 15,-2 1-192-15,-3-1 0 0,-4 0 0 0,0-2 0 16,-3 2-1904-16,0 0-272 0,-3 0-48 0,-2 0-15760 0</inkml:trace>
  <inkml:trace contextRef="#ctx0" brushRef="#br0" timeOffset="16909.14">11244 1690 35007 0,'0'0'1552'0,"0"0"320"0,0-7-1488 0,1 3-384 0,0-1 0 0,4 2 0 15,0 0 384-15,4-1 0 0,2 1 0 0,2 1 0 16,4 0-112-16,0 1-16 0,2-1 0 0,1 2 0 16,5 2-256-16,-1 0 0 15,-1 0 0-15,-1 2 0 16,-1 1-2304-16,-2 0-512 0</inkml:trace>
  <inkml:trace contextRef="#ctx0" brushRef="#br0" timeOffset="17066.25">11200 1945 43135 0,'0'0'1920'0,"0"0"384"0,0 0-1856 0,0 0-448 16,0 0 0-16,0 0 0 0,0 0 640 0,0 0 48 15,8-1 0-15,3-1 0 0,2-1-176 0,3 1-16 16,3 0-16-16,1 0 0 0,2 0-304 0,2-1-176 0,8-1 192 0,1-2-192 31,1 2-896-31,0 0-304 0,0 0-48 0,-1 1-12128 16,-2-1-2416-16</inkml:trace>
  <inkml:trace contextRef="#ctx0" brushRef="#br0" timeOffset="18042.62">13484 1352 24879 0,'0'0'2208'0,"0"0"-1760"0,0 0-448 0,0 0 0 16,-4-4 1328-16,4 4 176 16,0 0 32-16,0 0 16 0,3-5-272 0,1 2-64 15,4 0-16-15,3 0 0 0,7 1-336 0,4 0-64 0,5 1-16 0,0 1 0 16,3 1-336-16,-6 0-64 15,3 0 0-15,0 0-16 0,2 0-176 0,-1 0-48 0,1 1 0 0,-2-1 0 16,-2 0-144-16,2 0 0 0,-3-1 144 0,-4 1-144 16,-5 0 0-16,-2 0 128 0,-5-1-128 0,0 0 0 15,-8 0 192-15,0 0-48 0,0 0 0 16,0 0 0-16,0 0-16 0,-8-1 0 0,-2-1 0 0,-3 1 0 16,-3 1-128-16,-2 0 0 0,-5 0 144 0,-2 0-144 15,-4 0 0-15,-1 1 144 0,-1 0-144 0,-2 1 0 16,0 0 176-16,-2 2-176 0,0 1 160 0,1 2-160 15,2 2 256-15,-1 0-64 0,-1 2 0 0,2 2 0 16,3 0-64-16,1 0-128 0,3-2 176 0,3 1-176 16,3 0 128-16,5 1-128 0,2-1 0 0,4 1 0 15,2-2 0-15,4-2 0 0,3 2 0 0,4 0 0 0,1-1 0 0,4 0-144 16,3-1 144-16,3 0 0 0,1 1-128 0,4-4 128 16,-2 0-128-16,1-3 128 0,-1-1 0 0,-1 1-160 15,0-5 160-15,-2 0 0 0,0-2 0 0,-2-2 0 16,-1 0 0-16,-1-2 0 0,-4-1 224 0,-1-1-48 15,-3 0-16-15,-3-1 0 0,-2 0 176 0,-2 2 48 16,-3-1 0-16,0 1 0 0,-2 1-80 0,-1 2-16 16,0-1 0-16,1 3 0 0,-2 0-288 0,1 3 0 15,-1 0 0-15,2 2 0 0,-2 2-240 0,3 2-96 0,0 1-32 0,2 2 0 32,0 1-1776-32,2 1-352 0,2 0-80 0,2 1-14240 0</inkml:trace>
  <inkml:trace contextRef="#ctx0" brushRef="#br0" timeOffset="18545.21">13883 1602 28559 0,'-3'-5'2544'0,"-1"1"-2032"0,-1 1-512 0,5 3 0 16,0 0 2560-16,-5-3 432 0,0 1 80 0,5 2 0 0,-6 3-2048 0,2 3-400 15,0 2-96-15,-1 3-16 0,1 3-192 0,-1 2-64 16,1 3 0-16,0 3 0 0,1-1 0 0,0 1-16 15,0 1 0-15,1 1 0 0,-1 2-48 0,1 0-16 16,2 0 0-16,-3 0 0 0,1-2-176 0,1-2 0 16,1-2 0-16,0-3 128 0,0 0-128 0,0-3 128 15,0-1-128-15,-1-1 128 0,-1-1-128 0,1-2 0 0,-1-2-160 0,2-7 160 32,-2 5-704-32,2-5-32 0,0 0-16 0,0 0 0 15,-6-1-464-15,3-1-112 0,0-1-16 0,0-4 0 16,-1-3-288-16,2-1-64 0,0-1-16 0,1-3 0 15,0-3 432-15,0-2 64 0,1-2 32 0,0-1 0 0,-2 0 976 0,2 0 208 16,-1 1 0-16,0 0 0 0,0 0 1248 0,1 0 224 0,1 1 32 0,0 2 16 16,2 3 16-16,0 1 0 15,3 1 0-15,1 2 0 0,1 0-688 0,2 1-128 0,2 3-16 0,2 3-16 16,3 2-240-16,-2-1-32 0,3 2-16 16,-2 2 0-16,-1 2-80 0,0 2 0 0,-2 0-16 0,-2 3 0 15,-3 0-64-15,-2 2-16 0,-1 1 0 0,-2 0 0 16,-2 2-64-16,-2 0-16 0,-2 1 0 0,-3 2 0 0,-2-1-144 0,-1 0 192 15,-2 2-192-15,0-2 192 0,-3-2-192 0,0-1 128 16,-1-1-128-16,0-1 128 0,1-2-128 0,1 0 0 16,0-3 0-16,2 1 0 15,1-2-448-15,2-1-112 0,1-1-16 0,7-1-16 16,-4 0-2592-16,4 0-512 0</inkml:trace>
  <inkml:trace contextRef="#ctx0" brushRef="#br0" timeOffset="18733.97">14123 1729 32255 0,'0'0'2864'0,"0"0"-2288"0,0 0-576 0,0 0 0 16,0 0 1456-16,0 0 176 15,0 0 32-15,0 0 16 0,-1 9-672 0,0 0-144 16,-2 1-32-16,1 2 0 0,0 1-448 0,0 1-112 16,0 1-16-16,0-1 0 0,0 1-256 0,1 1 0 15,0 0 0-15,1 0 0 0,0-4 0 0,1 0 0 0,-1-1 0 0,1-2 0 31,1-2-1488-15,-2-7-208-16,0 0-32 0,0 0-9680 0,0 0-1936 0</inkml:trace>
  <inkml:trace contextRef="#ctx0" brushRef="#br0" timeOffset="19142.59">14011 1113 26719 0,'-7'-15'2368'0,"6"8"-1888"16,2-2-480-16,1 0 0 0,3-2 1344 0,-1 1 192 15,3 1 16-15,0 0 16 0,2-1-416 0,2 0-96 16,1-1-16-16,1 4 0 0,1 1-112 0,-1 2-32 15,1 0 0-15,-1 2 0 0,-1 3-272 0,-1 3-64 16,-2 1-16-16,0 2 0 0,-2-1-288 0,-3 2-64 16,-2 2-16-16,-2 2 0 0,-2 1-176 0,-2 1 128 15,-3 1-128-15,-2-1 128 0,-2 1-128 0,-1 0 128 0,-1 0-128 0,1-2 128 16,1-1-128-16,1-2 0 16,1-1 144-16,1 0-144 0,3-4 384 0,-1 0 16 15,6-5 0-15,0 0 0 0,0 0-16 0,0 0-16 0,0 0 0 0,0 0 0 16,0 0-176-1,0 0-48-15,8 2 0 0,2-1 0 0,2 1-144 0,3 2 0 0,0-2 0 0,1 0 0 16,1-1 0-16,3 0 0 0,-2 0 0 0,2 2 0 31,0-1-688-31,2 0-16 0,0 1 0 0,1-1-12400 0,-1 1-2480 0</inkml:trace>
  <inkml:trace contextRef="#ctx0" brushRef="#br0" timeOffset="19834.09">14614 1592 26719 0,'0'0'2368'0,"-5"-2"-1888"16,1 0-480-16,4 2 0 0,0 0 1472 0,0 0 208 0,0 0 48 0,0 0 0 15,0 0-160-15,0 0-32 0,6-2 0 0,5 1 0 16,3 1-640-16,5 0-128 0,3 1-16 0,3 0-16 16,3 0-288-16,3 1-48 15,-2 0-16-15,2-1 0 0,0 0-144 0,-2-1-48 0,-2 0 0 0,0 0 0 16,-2 0-192-16,-2 0 176 0,-2-1-176 0,-2 0 160 16,-3 1-352-16,-3 0-80 0,-3-1-16 0,-2 0 0 31,-3-1-1632-31,-5 2-336 0,0 0-64 0,0 0-8864 0,-2-5-1760 0</inkml:trace>
  <inkml:trace contextRef="#ctx0" brushRef="#br0" timeOffset="20039.5">14928 1427 26031 0,'-7'-9'1152'0,"7"9"240"0,-4-6-1120 0,1 1-272 16,3 5 0-16,-3-6 0 0,1 2 1824 0,2 4 304 16,0 0 64-16,0 0 16 0,0 0-608 0,0 0-112 15,0 0-16-15,0 0-16 0,-3 9-688 0,0 3-128 16,0 2-16-16,0 5-16 0,-1 1-96 0,-1 2-32 15,1 0 0-15,-2 2 0 0,0 1-144 0,0 3-16 16,1-2-16-16,-1 2 0 0,3-1-176 0,-1 1-128 16,0-2 192-16,1-2-192 0,1-1 128 0,2 0-128 15,0-3 0-15,1 0 0 16,0-2-448-16,2-3-128 0,3-2-48 0,0-2-12224 0,3-3-2448 0</inkml:trace>
  <inkml:trace contextRef="#ctx0" brushRef="#br0" timeOffset="20653.6">15552 1367 32255 0,'0'0'1424'0,"0"0"304"0,0 0-1392 0,4-4-336 15,0 0 0-15,3 0 0 0,3 1 992 0,3 1 128 16,3 1 32-16,3 1 0 0,4 0-304 0,3 1-48 16,0 0-16-16,3 0 0 0,0 0-432 0,3 0-96 0,0 0 0 0,0 1-16 15,-1 1-240-15,0-1 128 16,-2 0-128-16,0 0 0 0,-3 0 0 0,-1 1 128 15,-4-1-128-15,-3-1 0 0,-2 0 0 0,-2 0 0 16,-4 0 128-16,-2 0-128 0,-8-1 0 0,0 0 0 0,0 0 0 0,0 0 0 16,0 0 144-16,-7-2-144 0,-2-1 128 0,-3 1-128 15,-2-1 0-15,-5 0 128 0,-2 0-128 0,-2 0 0 16,-2 0 0-16,-2 1 0 0,1 0 128 0,-3 0-128 16,0 1 0-16,-1 1 128 0,1 1-128 0,1 1 128 15,-1 2 96-15,2 1 16 0,-2 0 0 0,2 2 0 16,0 1-80-16,3-1-16 0,2 4 0 0,2 1 0 0,0 2-144 0,5 0 0 15,3 1 0-15,1 2 0 0,4-2 0 0,4 1 128 32,1-2-128-32,3 0 192 0,2-1-192 0,3 1-224 0,1-1 48 0,3-1 16 0,2-2 160 0,3 0 0 15,-2-3 0-15,2 0 0 0,2-3 0 0,0-1 0 16,0-3 0-16,-2-2 0 0,1-1 0 0,-3-1 0 16,-2-2 144-16,-2-1-144 0,-3-2 336 0,0-1-32 15,-4 0-16-15,-1-1 0 0,-2 0 80 0,-2 0 16 16,-3 0 0-16,-2 1 0 0,0 1-128 0,-3 3-32 15,-1 0 0-15,-2 2 0 0,1 2-224 0,-1 2 0 16,-2 1 0-16,2 2 0 16,0 2-496-16,1 2-32 0,2 1-16 0,1 2 0 15,1 0-2208-15,2 1-448 0,4 1-96 0</inkml:trace>
  <inkml:trace contextRef="#ctx0" brushRef="#br0" timeOffset="21125.04">15954 1641 27647 0,'0'0'2448'0,"-2"-5"-1952"0,0-1-496 0,2 6 0 16,0 0 3104-16,0 0 528 0,0 0 96 0,0 0 32 15,-3 6-2608-15,-1 1-528 0,1 3-112 0,1 4 0 16,1 0-128-16,-2 3 0 16,1 3-16-16,1 1 0 0,1 2-176 0,0 1-48 0,-1 2 0 0,1 0 0 15,-1 1-144-15,1-2 0 0,1-1 0 0,0-2 128 16,0-2-128-16,0-4 0 0,0 0 0 0,1-2 128 0,-1-2-128 0,0-1 128 15,0-2-128-15,-1-2 128 0,0-7-128 0,0 0 128 16,0 0-128-16,0 0 128 0,0 0-128 0,0 0 0 16,0 0 0-16,-3-5 128 0,0-1-128 0,1-3 0 15,0-2 0-15,-1-2 128 0,0-4-128 0,2-3 0 32,-1-4 0-32,1-2 0 0,1-1-176 0,1 0 176 0,0-2-128 0,1 2 128 0,2 0 0 0,-1 2 0 15,1 1 0-15,1 2 128 0,0 2 0 0,2 2 16 0,2 3 0 0,-3 2 0 16,3 3-144-16,1 1 192 0,1 1-192 0,1 4 192 15,1 1-192-15,2 2 0 0,-1 1 0 0,-1 2 0 32,-1 1 0-32,0 1 0 0,-1 3 0 0,-2 1 0 0,0 1 0 0,-4 0 0 15,0 2 0-15,-4 2 0 0,-3-1 0 0,-2 1 0 16,-1 1 0-16,-4-1 0 0,-2 2 128 0,0-2-128 0,-2-1 128 0,-1-1-128 16,-2 0 0-16,1-1 0 0,-1-1 0 0,3-1 0 15,-1 0 0-15,3-1-272 0,0-2 32 0,1 0 16 31,2-1-1312-31,2-1-256 0,0 1-48 0,6-4-10640 0,0 0-2144 0</inkml:trace>
  <inkml:trace contextRef="#ctx0" brushRef="#br0" timeOffset="21439.17">16279 1741 33519 0,'0'0'1472'0,"1"-4"320"0,0 0-1424 0,2-1-368 16,3 1 0-16,-3-1 0 0,1 1 896 0,2 1 128 16,1-1 0-16,0 2 16 0,2 1-16 0,1 1 0 15,0 2 0-15,1 0 0 0,-1 2-448 0,1-1-112 16,-1 1-16-16,0 2 0 0,-2 1-192 0,0 0-32 16,-2 1-16-16,-2 1 0 0,-3 0-48 0,-1 0-16 15,-1 1 0-15,-3 1 0 0,-2 0 48 0,-2 0 0 0,-2 0 0 0,-1 0 0 16,0 0-192-16,0 0 0 15,2 0 0-15,0-1 0 0,1-1 128 0,1-1-128 0,3-2 128 0,0 1-128 16,4-7 160-16,0 0-160 16,-3 5 192-16,3-5-192 0,0 0 192 0,7 5-64 0,-1-2 0 0,2-1-128 15,3-2 128-15,3 0-128 0,0-1 0 0,1 0 0 16,1 0-208-16,1-1-112 0,2-1 0 0,2-1-16 16,1 0-1728-1,1-2-352-15,1 0-64 0</inkml:trace>
  <inkml:trace contextRef="#ctx0" brushRef="#br0" timeOffset="21831.96">16285 1049 34143 0,'-5'-18'1520'0,"3"9"304"0,-1-1-1456 0,3 0-368 16,2 0 0-1,0 1 0-15,1 1 576 0,3 0 32 16,1 1 16-16,2 2 0 0,0 0 128 0,1 2 16 0,0 0 16 0,1 3 0 0,0 2-384 0,0 1-80 0,-1 1 0 16,-2 1-16-16,1 3-176 0,-4 1-128 15,-2-1 192-15,-1 3-192 16,-2 2 144-16,-1 1-144 0,-2 2 0 0,-2 0 144 0,0-1-144 0,-1-1 0 0,0 0 0 0,-1-2 128 15,0 0-128-15,2-2 128 0,1 0-128 0,1-3 128 32,0 1 192-32,1-1 16 0,2-7 16 0,0 5 0 15,0-5-64-15,0 0-16 0,3 7 0 0,3-3 0 16,0-1-128-16,3 1-16 0,2-2-128 0,2 0 192 16,3 0-192-16,2 1 0 0,3-2 0 0,1 0 0 15,0 1-320-15,2-1-96 16,2 0-32-16,-2 0 0 0,-1-2-2432 0,-1 0-512 0</inkml:trace>
  <inkml:trace contextRef="#ctx0" brushRef="#br0" timeOffset="22619.53">17258 1565 18431 0,'-5'-1'1632'0,"1"1"-1312"0,4 0-320 0,-6-2 0 0,6 2 2560 0,0 0 448 15,0 0 96-15,0 0 16 16,0 0-880-16,0 0-160 0,0 0-32 0,0 0-16 0,0 0-928 16,6 1-176-16,3 0-32 0,4 1-16 0,6 1-192 0,2-1-48 15,4-1 0-15,3 1 0 0,2-1-224 0,1 0-48 16,0 0-16-16,1-1 0 0,-3 0-160 0,-1-1-16 16,-3 0-16-16,-3 0 0 0,-3 0-32 0,-3 0-128 15,0 0 192-15,-4 0-64 0,-2 0-128 0,-3-2 160 16,-7 3-160-16,0 0 160 0,0 0-160 0,0 0 160 15,0 0-160-15,0 0 160 16,0 0-464-16,0 0-80 0,0 0-32 0,0 0 0 16,-6 0-1744-16,-1 0-336 0,0 2-80 0</inkml:trace>
  <inkml:trace contextRef="#ctx0" brushRef="#br0" timeOffset="24522.39">18535 1359 22111 0,'0'0'1968'0,"-5"-3"-1584"0,2-1-384 0,-2 1 0 0,-1-1 1280 0,2 1 160 16,0 0 32-16,4 3 16 0,0 0 176 0,0 0 16 16,0 0 16-16,0 0 0 0,0 0-800 0,0 0-144 15,9-1-48-15,3 1 0 0,3 1-176 0,1 0-32 16,2 1-16-16,3 0 0 0,2 0-48 0,2 1-16 16,3 0 0-16,0 0 0 0,2-1-64 0,0 1-16 15,-2-2 0-15,-1-1 0 0,-3 0-80 0,-3-1-32 16,-3 0 0-16,-2-1 0 0,-4 0-96 0,-2 0 0 15,-3 0-128-15,-1 0 192 0,-6 2 0 0,0 0 0 16,0 0 0-16,0 0 0 0,0 0 80 0,0 0 16 0,-6-4 0 0,-2 2 0 16,-4 1-288-16,-3 1 160 15,-1 1-160-15,-4 0 128 0,-3 0-128 0,-5 0 0 16,-1 2 0-16,0 0 0 0,-1 0 0 0,1 2 0 16,-1-1 0-16,1 2 0 0,7-1 0 0,0 1 0 0,-1-1 0 0,1 2 0 15,0-1 0-15,1 1 0 16,2-1 0-16,1 1 0 0,-1 2 0 0,3 0 0 15,3-1 0-15,4 1 0 0,2-1 0 0,4 1 0 0,4-2-128 0,1 2 128 16,4 0-176-16,2 0 48 0,1-1 0 0,3-1 0 16,2 0 128-16,-1-2-192 0,0 0 192 0,1-2-192 15,1-1 192-15,-2-1 0 0,0-1-144 16,0 0 144-16,0-2 0 0,-2-2 0 0,-3-2 0 0,-1 1 128 16,-2-2 16-16,0-1 0 0,-2 0 0 0,-1 0 0 0,-2 0 176 0,0-1 48 15,0 1 0-15,-2 0 0 0,-1 0-64 0,-3 1-16 16,-1 0 0-16,-1 1 0 0,0 1-160 0,0 1-128 15,2 0 144-15,-4 2-144 0,2 1 0 0,1 1 0 16,1 1-128-16,0 1 128 16,1 2-688-16,0 1-16 0,2 2-16 0,1 0 0 15,0 2-2176-15,2 1-432 0,1 1-96 0</inkml:trace>
  <inkml:trace contextRef="#ctx0" brushRef="#br0" timeOffset="25104.47">18867 1634 20271 0,'0'0'896'0,"-1"-5"192"0,-1 1-880 0,0-1-208 16,-1 1 0-16,3 4 0 0,-2-6 3264 0,2 6 624 16,0 0 112-16,0 0 32 0,0 0-2096 0,0 0-400 15,0 0-96-15,0 0-16 0,-3 7-832 0,1 3-160 16,-1 2-48-16,1 2 0 0,1 2-160 0,0 1-32 16,0 3-16-16,0 0 0 0,0 0-176 0,0 0 160 15,0-1-160-15,-1 2 160 0,1-1-160 0,1 1 0 16,0-1 0-16,0-2 0 0,-2 0 128 0,1-1-128 15,0-3 0-15,0-1 128 0,0-2-128 0,1-2 128 16,0-9-128-16,-1 6 128 0,1-6-128 0,0 0 0 16,0 0 0-16,0 0 0 0,0 0 144 0,0 0-144 15,-5-4 160-15,1-4-160 0,1-3 192 0,0-3-64 16,2-4-128-16,1-1 192 0,0-3-192 0,2-3 0 16,1 0 0-16,2-1 0 0,1-1 0 0,1 0 128 15,-1-1-128-15,2 3 0 0,0 3 0 0,2 2 144 16,0 3-144-16,0 2 128 0,0 2-128 0,0 3 128 15,1 1-128-15,0 3 128 0,1 0 16 0,0 4 0 16,0 1 0-16,0 1 0 0,1 1-16 0,0 1-128 0,-2 2 192 16,-4 1-64-16,-1 2-128 0,-2 0 128 0,-1 1-128 0,0 1 128 15,-2 0-128-15,-2 1 0 0,-3 1 0 0,-1 1 128 16,-3-2-128-16,-1 0 128 0,-1 1-128 16,1-2 128-16,-2 0-128 0,0 1 0 0,-3-1 144 0,4-1-144 15,-1-2 0-15,0 2 0 0,2-3 0 0,-1 0 0 16,1-2-464-16,1-1-112 0,2 1-32 0,6-3 0 15,0 0-2096-15,0 0-432 0,0 0-64 0</inkml:trace>
  <inkml:trace contextRef="#ctx0" brushRef="#br0" timeOffset="25325.07">19168 1598 33695 0,'0'0'1488'0,"0"0"304"0,0 0-1424 0,0 0-368 15,0 0 0-15,0 0 0 0,0 0 1280 0,0 0 176 16,0 0 32-16,2 7 16 0,-4 0-464 0,1 2-80 15,-3 4-32-15,1 1 0 0,-1 1-448 0,0 2-96 16,0 0 0-16,-1 3-16 0,2 2-160 0,1-1-16 16,1 0-16-16,-3 0 0 0,3 1-176 0,0-1 128 15,1 0-128-15,0-2 128 0,1-1-128 0,0-3 0 16,0-1 144-16,2-2-144 0,-2-2 0 0,1-4-288 0,-2-6 48 0,3 6 16 31,-3-6-1392-31,0 0-288 0,0 0-48 0,0 0-9904 16,5-4-1984-16</inkml:trace>
  <inkml:trace contextRef="#ctx0" brushRef="#br0" timeOffset="25737.24">19595 1522 38751 0,'0'0'1728'0,"0"0"336"0,0 0-1648 0,0 0-416 16,0 0 0-16,0 0 0 0,0 0 656 0,-2 6 48 0,-1-2 16 0,1 2 0 15,-2-2-96-15,4-4-32 16,-2 7 0-16,0-1 0 0,0 0-416 0,1-1-176 0,-1 1 128 0,2-6-128 16,0 7 0-16,0-7 0 0,0 5 128 0,0-5-128 15,0 0 0-15,0 0 0 16,0 0 0-16,0 0 0 0,0 0-224 0,0 0-128 0,6-3-32 0,-1-2 0 15,0 0-1536-15,0-2-304 0,1 0-64 0,0-2-14272 32</inkml:trace>
  <inkml:trace contextRef="#ctx0" brushRef="#br0" timeOffset="26551.87">20127 1299 17503 0,'-7'-8'768'0,"7"8"176"0,-3-4-752 0,3 4-192 0,-4-4 0 0,4 4 0 0,-2-5 3232 0,2 5 608 16,0 0 128-16,0 0 32 0,5-4-2224 0,2 2-448 16,2 1-96-16,3 1-16 0,4 0-656 0,2 0-144 15,4 0-32-15,2 1 0 16,0 0-128-16,2 2-16 15,2-2-16-15,1 1 0 0,0 1-224 0,1-1 0 16,-1 0 128-16,2 1-128 0,0 2 0 0,-3-1 0 16,-1-1 128-16,-2 1-128 0,-2-1 0 0,-3-1 128 0,-5-1-128 0,-1 0 0 15,-4 0 0-15,-3-1 128 16,1-1-128-16,-8 1 0 0,0 0 0 0,0 0 0 0,-7-3 0 0,-1 0 0 16,-6-1-144-16,-3 1 144 0,-4-1 0 0,-1-1-144 15,-2 1 144-15,-2-2 0 0,0 3 0 0,-4 1 0 16,1 2 0-16,-1 0 0 15,0 1 0-15,0 1-128 0,-2 2 128 0,0 0 0 0,-2 1 0 0,1 2-128 16,0 0 128-16,2 0 0 0,1 2 0 0,3 1 0 16,3 1 0-16,3 0 0 0,4 1 0 0,2 0 128 15,3-2-128-15,5 2 0 0,1 0 0 0,4 0 0 16,2-1 0-16,2 0 0 0,4-1 0 0,1 0 0 0,3-1 0 0,2 0 128 16,3 0-128-16,1-2 128 0,3-1 0 0,2-2 0 15,-3-2 0-15,1 0 0 0,-1-4 0 0,-2 0 16 16,0-2 0-16,-2-3 0 0,-1 0 128 0,-1-2 32 15,-2-2 0-15,-2 0 0 0,-3-2 64 0,-1 0 16 16,-4 1 0-16,-3 1 0 0,-1 1 48 0,-3 2 16 16,-1-1 0-16,-3 2 0 0,-1 2-304 0,-3 0-144 15,-1 2 160-15,-2 2-160 0,1 1 0 0,-1 1-256 16,0 2 16-16,3 2 16 16,0 0-624-16,2 2-128 0,0 3-32 0,3 1 0 15,3 1-2576-15,1 0-528 0</inkml:trace>
  <inkml:trace contextRef="#ctx0" brushRef="#br0" timeOffset="27054.31">20480 1494 32255 0,'-2'-6'2864'0,"-1"1"-2288"0,3 5-576 0,0 0 0 16,-3-3 1024-16,3 3 112 0,0 0 16 0,0 0 0 15,0 0-528-15,-2 6-112 0,-1 4 0 0,-1 2-16 16,1 1-208-16,1 3-32 0,1 1-16 0,-3 2 0 16,2 3-48-16,1-1 0 0,1 0 0 0,-1 1 0 15,1 0-16-15,0 1-16 0,0-1 0 0,0 0 0 0,0-1-160 0,1-1 0 16,0-4 144-16,-1 0-144 0,0-3 144 0,0-1-144 16,0-2 192-16,0-3-192 0,0-7 224 0,0 0-64 15,0 0-16-15,0 0 0 0,0 0 64 0,0 0 16 16,-2-4 0-16,0-3 0 0,1-1-48 0,0-4-16 15,1-3 0-15,0-1 0 0,1-3-160 0,0-2 0 16,0-1 144-16,0-1-144 0,1-3 0 16,0-1 0-16,2 2-160 0,-3 1 160 0,3 0 0 0,-2-1 0 15,2 3 0-15,0 4 0 0,-1 2 256 0,3 2-64 16,0 1 0-16,2 2 0 0,0 2-192 0,2 1 0 16,2 4 0-16,1 2 0 0,1 2 0 0,3 1 0 15,-1 2 0-15,2 1 0 0,-2 3 0 0,1 1-128 16,-2 1 128-16,-1 0 0 0,-3 2 0 0,-3 0 0 15,0 0 0-15,-4 2 0 0,-1-1 0 0,-4 1 0 16,-3-1 0-16,-1 0 0 0,-4 0 160 0,-2 0-160 0,-3-1 160 0,-2 1-160 16,0-1 144-16,-2-2-144 0,1-2 128 0,0-1-128 15,2 0 0-15,-1-2 0 0,2 0 0 0,1-1 0 32,0-1-608-32,2 0 0 0,2 0 0 0,1 1 0 0,3-2-2608 0,5-1-528 15</inkml:trace>
  <inkml:trace contextRef="#ctx0" brushRef="#br0" timeOffset="27322.35">20813 1554 33231 0,'0'0'1472'0,"0"0"304"0,4-4-1424 16,3 1-352-16,1 0 0 0,-1 2 0 0,0 2 832 0,1 1 80 16,-3 0 32-16,2 2 0 0,-1 2-224 0,0 0-32 15,-2 2-16-15,0 2 0 0,-2 1-352 0,-2 1-80 16,0 0-16-16,-3 1 0 0,-2 0-96 0,0 1 0 15,-3-1-128-15,0-1 192 0,1-2-192 0,-1 0 176 16,0 0-176-16,2-2 160 0,0 0-32 0,2-1-128 16,0-2 192-16,4-5-64 0,0 0 192 0,0 0 16 15,0 0 16-15,0 0 0 0,0 0 48 0,8 2 16 16,2 0 0-16,2-1 0 0,1-1-272 0,4-1-144 16,1-1 160-16,2 0-160 15,1-1-256-15,2 1-128 0,1 0-48 0,2-1 0 16,-1 1-1824-16,0 0-368 0,1 0-80 0</inkml:trace>
  <inkml:trace contextRef="#ctx0" brushRef="#br0" timeOffset="28048.38">21259 798 25791 0,'0'0'1152'0,"-2"-6"224"0,1-2-1104 0,-1 1-272 0,0-2 0 0,1 2 0 0,-1 0 880 0,1 0 112 15,1 1 32-15,0 6 0 16,3-6 256-16,-2 1 48 0,-1 5 16 0,5-3 0 0,2 0-528 0,2 1-112 16,2 1 0-16,2 1-16 0,1 0-80 0,3 1-16 15,-1 1 0-15,3 1 0 0,0 0-80 0,1 2 0 16,-1 1-16-16,1 0 0 0,0-1-160 0,-1 1-16 31,-2 1-16-31,0-1 0 0,-2 1-144 0,-1-1-32 0,-1 1 0 0,-2 1 0 0,-2 0-128 0,2 1 128 16,-2 1-128-16,-1 1 128 0,-1 1-128 0,-1 3 0 15,-3-1 144-15,1 2-144 0,-2 3 128 0,-1 2-128 16,-1 4 160-16,-1 3-160 0,-1 0 160 0,0 4-160 16,-2 2 160-16,1 4-160 0,-3-1 208 0,1 4-48 15,-2 2-16-15,1 2 0 0,-2 3-144 0,0 2 192 16,0 1-192-16,0 2 192 0,0 2-192 0,0-1 128 16,2 0-128-16,-1 1 128 0,2-2-128 0,0-1 160 15,4-4-160-15,-3-2 160 0,1-5 176 0,-1-4 48 16,2-3 0-16,-1-3 0 0,-1-2 96 0,1-6 32 0,-1-2 0 0,-1-4 0 15,1-1-96-15,0-3-16 0,-2-2 0 0,1-2 0 16,-2-3-112-16,-1 0-32 0,-1-2 0 16,-2 1 0-16,0-4-112 0,-1 1-16 0,-2 0-128 0,-1-2 192 15,-3-1-320-15,0 0-80 0,1 1-16 0,-1 0 0 16,1 0-1888-16,-2 1-384 16,0-1-80-16,-3 1-16976 0</inkml:trace>
  <inkml:trace contextRef="#ctx0" brushRef="#br0" timeOffset="28945.32">12997 1158 29487 0,'-2'-18'2624'0,"3"10"-2112"0,0-1-512 0,-1-1 0 16,0 0 480-16,2-2-16 16,-1 1 0-16,-2-1 0 0,-1 0-176 0,1 0-32 0,-1 2-16 0,0 1 0 15,-4-1 256-15,2 0 48 0,-1 3 16 16,-1 0 0-16,-1 2-176 0,-2-1-48 0,-1 3 0 0,-1 0 0 15,0 0-208-15,-1 0-128 0,-3 2 160 0,1 1-160 16,-3 0 128-16,2 0-128 0,-1 1 0 0,1 1 144 16,-1 0-16-16,1 3-128 0,0-1 192 0,2 1-64 15,1 0 16-15,1-2 0 0,0 1 0 0,2-1 0 16,1 0 32-16,2 1 0 0,1-1 0 0,5-3 0 16,-4 3 16-16,4-3 16 0,-2 5 0 0,2-5 0 15,0 0-48-15,0 7-16 0,1 0 0 0,1 0 0 0,1-1 48 0,2 2 0 16,-1 0 0-16,3-1 0 0,0 0 80 0,-1 1 32 15,0 0 0-15,2 2 0 0,0 2-16 0,-2 0 0 16,1 2 0-16,-1 1 0 0,-1 2-96 0,-2 2 0 16,1 3-16-16,-1 6 0 0,-3 2 16 0,0 5 16 15,-3 5 0-15,-2 7 0 0,1 2-48 0,-3 5-16 16,0 4 0-16,-1 4 0 0,1 3-144 0,2 0 0 16,-1 0 0-16,2-4 0 0,1-2 128 0,0-3-128 15,-1-1 0-15,1-3 128 0,-1-1-128 0,2-3 160 16,0-1-160-16,1-4 160 0,-1-4 64 0,2-4 16 15,-1-3 0-15,1-4 0 0,1-4-32 0,0-3 0 0,1-4 0 0,1 0 0 16,2-3-16-16,2-2 0 16,0-3 0-16,2-1 0 0,1 0-64 0,2-3 0 15,1-2-128-15,3-2 192 0,4-1-192 0,2-2 0 0,2-2 128 0,4 1-128 32,1-2-320-32,0 0-96 0,0-3-32 0,2 0 0 15,1-2-2864-15,1 2-576 0</inkml:trace>
  <inkml:trace contextRef="#ctx0" brushRef="#br0" timeOffset="29983.88">21966 288 27647 0,'-3'-13'2448'0,"1"6"-1952"0,1-1-496 0,1-1 0 15,0 0 1264-15,0 1 144 16,1 1 48-16,-1 1 0 0,0 6 272 0,0 0 48 16,0 0 16-16,0 0 0 0,0 0-912 0,0 0-176 0,0 0-48 0,-1 10 0 15,-1 3-464-15,1 5-192 0,-1 1 176 16,0 0-176-16,-2 0 224 0,2 1-48 0,-1 1-16 0,0-1 0 16,0-3-160-16,1 2 128 0,0-2-128 0,0 1 128 15,1 0-128-15,0-4 0 0,-2 0 144 0,2 1-144 16,0-1 0-16,1-2 0 0,-1-1 0 0,1 0 128 15,0-2-704 1,1 0-144-16,0-3-32 0,-1-6 0 0,0 0-2768 0,0 0-544 0</inkml:trace>
  <inkml:trace contextRef="#ctx0" brushRef="#br0" timeOffset="30204.19">22135 371 18431 0,'0'0'816'0,"0"-6"160"0,1 0-784 0,-1 6-192 16,0 0 0-16,0 0 0 0,-1-6 3744 0,1 6 704 15,0 0 144-15,0 0 16 0,0 0-2784 0,-6 1-560 16,-2 4-112-16,0 1-32 0,-1 2-608 0,0 1-112 16,-1 1-16-16,-1 2-16 0,-1 1-192 0,-1 1-48 15,-1 1 0-15,0 2 0 0,-2 3-128 0,4-2 128 16,-2 1-128-16,0 3 128 0,-2 1-128 0,2-1 0 16,0 0 0-16,2 0 0 15,0 0-592-15,-2 5-112 0,3-4 0 0,4-3-16 16,0-3-1840-16,4-2-352 0,2-4-80 0</inkml:trace>
  <inkml:trace contextRef="#ctx0" brushRef="#br0" timeOffset="30565.21">22167 615 29375 0,'6'-14'1296'16,"-2"8"272"-16,2 1-1248 0,-1-2-320 15,2 0 0-15,0 2 0 0,1-1 1344 0,1 1 192 0,0 1 64 0,1 1 0 0,-2 2-448 0,1 2-64 16,-1 0-32-16,-2 3 0 0,2 0-640 15,-5 3-128-15,1 0-32 0,-3 3 0 0,-1 1-96 16,-2 5-32-16,-2-1 0 0,-1 2 0 0,-2-3-128 0,0 1 128 16,-2 1-128-16,-1-1 128 0,-1 1-128 0,0-2 160 15,0-1-160-15,1 0 160 0,1-3 32 0,1 0 16 16,2-1 0-16,0-1 0 0,2-3 256 0,2-1 48 31,0 2 16-31,2-6 0 0,0 0-112 0,0 0-32 0,0 0 0 0,0 0 0 0,6 2-80 0,2-1-32 16,1-1 0-16,2 0 0 0,2-1-128 0,2-1-16 15,3 0-128-15,2 1 192 16,1-3-192-16,1 2 0 0,0 0 128 0,0 1-128 0,0 1 0 0,-2 0 0 0,1 0 0 0,-4 1 0 31,-1-1 0-31,-1 0 0 0,-3 0 0 0,-2 0 0 16,-3 0 0-16,0 0 0 0,-7 0 0 0,0 0 0 0,0 0 0 0,0 0-320 0,0 0 64 0,0 0 0 31,0 0-1552-31,0 0-304 0,-8 2-64 0</inkml:trace>
  <inkml:trace contextRef="#ctx0" brushRef="#br0" timeOffset="36068.83">11124 3856 9215 0,'0'0'400'0,"-5"1"96"16,-2-2-496-16,0 1 0 0,2 0 0 0,2 0 0 0,-3-2 4784 0,6 2 848 15,0 0 192-15,0 0 16 0,0 0-3296 0,0 0-672 16,0 0-128-16,0 0-16 0,7 2-880 0,3-1-160 16,1-1-48-16,3 0 0 0,1 0-208 0,3 0-48 15,2 0-16-15,1 0 0 0,3-1-192 0,-2 1-48 16,0 0 0-16,1 0 0 0,-3 0-128 0,-2 0-192 16,1 1 32-16,-1 0 16 15,-3 1-2208-15,-2 0-432 0,-2 1-96 0</inkml:trace>
  <inkml:trace contextRef="#ctx0" brushRef="#br0" timeOffset="36257.71">11045 4154 39791 0,'0'0'1760'0,"0"0"368"0,0 0-1696 0,0 0-432 16,0 0 0-16,0 0 0 0,0 0 0 0,0 0 128 0,9 1-128 0,1 0 0 15,1-1 320-15,3 1-32 0,4 0 0 0,1-1 0 16,1 0-96-16,2-1-32 0,1 0 0 0,1 0 0 15,1-1-160-15,-1-1 0 0,1 0 0 0,0 0 0 32,1-2-1648-32,-1 0-208 0,-3-1-32 0,0 1-9216 0,-1-1-1840 0</inkml:trace>
  <inkml:trace contextRef="#ctx0" brushRef="#br0" timeOffset="37881.25">13052 3587 21183 0,'0'0'1888'0,"0"-6"-1504"16,0-1-384-16,0 0 0 0,-1 1 1984 0,1-1 320 16,0 7 64-16,0-5 0 0,0 5-448 0,0 0-80 0,0 0-32 0,0 0 0 15,0 0-848-15,0 0-192 16,0 0-16-16,0 7-16 0,0 2-336 0,0 2-64 0,-3 2-16 0,2 4 0 16,1 3-112-16,-1 2-16 0,-2 1-16 0,0 1 0 15,1 0-16-15,0 1 0 16,-1 0 0-16,-1 0 0 0,2-1-160 0,0 1 0 0,-1-1 0 15,2-2 128-15,-2-2-128 0,2-1 0 0,1-1 144 0,0-2-144 0,1 0-256 0,3-2-112 16,-2-2-16-16,1-1-16 16,0-2-3056-16,2-3-624 15</inkml:trace>
  <inkml:trace contextRef="#ctx0" brushRef="#br0" timeOffset="38241.93">13244 3594 30463 0,'0'0'1344'0,"0"0"288"0,-1-5-1312 0,-1 0-320 15,0 0 0-15,2 5 0 0,-1-5 832 0,1 5 80 16,0 0 32-16,6-2 0 0,-6 2-272 0,8-2-48 16,0 0-16-16,2 1 0 0,3 0-448 0,0 0-160 15,2 0 0-15,1 0 144 0,1-1-144 0,1-2 0 0,-1 2 144 0,1-1-144 16,0 0 0-16,-2-1 0 0,-2 1 0 0,-1 0 128 15,1 1-128-15,-3-1 0 16,-2 3 0-16,0 0 128 0,-2 0 176 0,-2 1 32 0,-5-1 16 0,6 6 0 16,-2 2 224-16,1 0 64 15,-3 3 0-15,-1 2 0 0,-1-1-256 0,-1 3-32 0,-1 3-16 16,-2 1 0-16,0 1-16 0,0 2-16 0,-3 0 0 0,1 0 0 16,0-2-304-16,0 0 0 0,2-1 0 0,1-1 0 15,-2 1 144-15,1-3-144 0,1 1 0 0,0-3 144 0,0-2-144 0,2 0 0 16,1-2 0-16,1-1 0 15,1-1-1760-15,0-3-384 0,3 0-80 16,1-2-9072-16,3-3-1824 0</inkml:trace>
  <inkml:trace contextRef="#ctx0" brushRef="#br0" timeOffset="38540.65">13940 3553 35247 0,'-9'-7'1552'0,"5"5"336"0,-3 1-1504 0,-3 1-384 16,-2 1 0-16,-1 0 0 0,-1 2 640 0,-2 1 48 15,0 1 16-15,1 3 0 0,0 0 64 0,-1 2 32 16,1 1 0-16,0 3 0 0,1 3-496 0,3 1-112 0,2 2 0 16,2 1-16-16,2 1-176 0,3 0 128 15,1-1-128-15,4 0 128 0,1-1-128 0,3-1 0 16,2 0 144-16,2 0-144 0,1-3 0 0,2-3 128 16,1-2-128-16,2-2 0 0,1-2 160 0,-1-3-32 15,0-3-128-15,-2 0 192 0,-1-3-192 0,0-2 144 0,-2-4-144 16,-4-2 128-16,0-1-128 0,-1 0 160 0,-4-2-160 15,-1 1 160-15,0 0-32 0,-4 0 0 0,-2 0 0 0,-1 2 0 16,-1 1 64-16,-3 1 16 0,-2 2 0 0,-2 1 0 16,-3 2-208-16,1 2 0 0,1 1 0 0,-1 0 0 15,1 2 0-15,2 1-336 0,1 1 48 0,2 0 16 16,0 2-1376-16,5 0-272 0,4-6-48 0,1 7-9584 16,-1-7-1920-16</inkml:trace>
  <inkml:trace contextRef="#ctx0" brushRef="#br0" timeOffset="38823.51">14198 3471 37775 0,'-8'-19'1664'0,"7"12"368"0,1 2-1632 0,0-2-400 16,0 1 0-16,1 0 0 0,0 1 592 0,1-1 48 15,-2 6 0-15,6-1 0 0,-6 1 176 0,7 1 32 0,1 2 16 0,1 4 0 16,1 2-384-16,1 2-80 0,0 4-16 0,0 2 0 15,-1 2-128-15,1 5-48 16,0 0 0-16,-1 3 0 0,-3 4-48 0,0 3-16 16,-3 2 0-16,-2 2 0 0,-3-1-16 0,-3 2-128 15,0-1 192-15,-5-1-64 0,-2-2 0 0,-4-2-128 16,-1-2 192-16,-4-3-64 0,-1 0-128 0,-2-1 128 0,-2 0-128 0,-3-1 128 31,-1-2-592-31,-3-1-128 0,-2-2-32 0,-3-2 0 16,-1-2-1968-16,-2-2-400 0,-2-3-80 0</inkml:trace>
  <inkml:trace contextRef="#ctx0" brushRef="#br0" timeOffset="39169.18">12967 3335 30351 0,'-10'-9'1344'0,"6"6"272"0,-1 0-1296 0,-1 0-320 16,-1-1 0-16,0 2 0 16,-1 1 576-16,0 1 64 0,-2 1 0 0,0 3 0 0,-1 3 400 0,0 2 96 15,-1 3 16-15,0 4 0 0,-2 4-560 0,1 4-96 16,0 4-32-16,0 4 0 0,1 4-64 0,1 6-16 15,1 4 0-15,2 3 0 0,2 0-240 0,2 1-144 0,3-2 160 0,3 0-160 16,3 1 128-16,1-3-128 16,2-2 0-16,3-1 0 0,1-1 128 0,4-4-128 15,2-2 0-15,4-3 144 0,2-1-144 0,4-3 0 0,2-4-192 0,2-3 192 16,1-5-3296-16,3-6-544 16</inkml:trace>
  <inkml:trace contextRef="#ctx0" brushRef="#br0" timeOffset="39640.78">14578 3199 36863 0,'-5'-16'1632'16,"1"10"336"-16,2-2-1584 0,1 0-384 0,0 1 0 0,1-1 0 0,1 1 288 0,1 1-32 15,0 1 0-15,-2 5 0 0,5-3 144 0,0 1 32 0,3 2 0 0,-1 2 0 16,1 1-208-16,-1 3-32 0,0 2-16 0,-1 2 0 15,0 3-176-15,-2 2 0 16,-2 2 0-16,-2 2 0 0,-3 2 0 0,-2 1 0 0,-3-1 0 0,-1 0 0 16,-1-1 0-16,0-4 128 0,0-1-128 0,0-2 0 0,-1-1 192 15,2-2-32-15,1-1-16 0,-1-3 0 16,2-1 368-16,2-2 64 16,5-3 0-16,0 0 16 0,0 0-80 0,0 0-32 0,0 0 0 0,0 0 0 0,0 0-240 0,0 0-48 15,8-2-16-15,2 0 0 0,4-2-176 0,1 1 0 16,2-1 144-16,3 0-144 0,2 3 0 0,1-1 0 15,0 0 0-15,0 0 0 16,-1-2-528-16,1 2-128 0,-2 1-32 0,-1 1 0 16,-3 1-2448-16,0 0-512 15</inkml:trace>
  <inkml:trace contextRef="#ctx0" brushRef="#br0" timeOffset="40601.28">15035 3755 25791 0,'0'0'2304'0,"-7"-1"-1856"0,2-1-448 0,-1 1 0 15,6 1 848-15,-7-1 80 0,2 0 16 0,5 1 0 0,0 0 448 0,0 0 80 16,0 0 32-16,0 0 0 0,5 1-688 16,4-1-144-16,1 0-32 0,3 1 0 15,2 0-224-15,3 0-48 0,3 0-16 0,3 0 0 16,5-1 16-16,0-1 0 0,-2-1 0 0,1 0 0 16,-5 0-160-16,-2 1-16 0,-2-2-16 0,0 1 0 0,-1 0-176 0,-2 0 0 15,-1 0 144-15,-3-1-144 0,-1 1-160 0,1 0-96 16,-2 0-32-16,-3 1 0 15,-7 1-2096-15,0 0-432 16,0 0-64-16</inkml:trace>
  <inkml:trace contextRef="#ctx0" brushRef="#br0" timeOffset="40805.81">15239 3611 17503 0,'-11'-7'1552'0,"11"7"-1232"15,-4-3-320-15,-2 1 0 0,1-1 3552 0,-1 1 656 16,6 2 128-16,0 0 16 0,-5 1-2800 0,0 3-560 15,2 2-112-15,0 3-32 0,1 3-208 0,1 3-64 0,1 4 0 0,0 2 0 16,0 2-64-16,0 1-32 16,0 1 0-16,1 1 0 0,-1-1-208 0,0 0-32 15,0-1-16-15,1 1 0 0,2-2-224 0,-1-1 144 16,0-1-144-16,3-2 128 0,-3 0-128 0,0-2 0 0,0-3 144 0,2-2-144 31,1-1-1616-31,2-1-400 0,-1-2-80 0</inkml:trace>
  <inkml:trace contextRef="#ctx0" brushRef="#br0" timeOffset="42366.93">16218 3685 29599 0,'0'0'1312'0,"0"0"272"0,-3-3-1264 0,-1-1-320 15,-3 1 0-15,1 0 0 0,2 0 1392 0,2-1 208 0,2 4 64 0,0 0 0 16,0 0-688-16,0 0-128 16,3-2-16-16,6 0-16 0,2 2-416 0,2 0-80 15,4 0 0-15,0 0-16 0,2 1-48 0,0 0-16 16,0-1 0-16,2 0 0 0,0 0-240 0,-4 0 0 15,-2 0 0-15,1-1 0 16,-1-1-1296-16,-4 2-368 0,1 0-64 0,1 1-9232 0,-3 0-1856 0</inkml:trace>
  <inkml:trace contextRef="#ctx0" brushRef="#br0" timeOffset="42853.64">16876 3520 28799 0,'0'0'1280'0,"0"-7"256"0,-2-2-1232 0,0-1-304 0,-2 1 0 0,2-1 0 0,-2 0 832 0,-2-1 128 16,0 0 0-16,-1 1 16 0,-1 4 176 0,1-2 16 15,0 1 16-15,-4 2 0 0,1 0-528 0,0 2-96 16,-2 1-32-16,0 2 0 0,-2 0-256 0,1 1-48 16,-2 0-16-16,1 2 0 0,-1 4-208 0,-1 1 0 15,1 2 128-15,-1-1-128 0,0 1 0 0,0 1 0 16,3 0 0-16,2 0 0 0,1 0 0 0,4 0 0 15,1 3 0-15,2-2 0 0,2 0 0 0,1 0 0 16,2-1-128-16,1-1 128 0,2-1-192 0,1-2 32 16,3 0 0-16,1-1 0 15,1-1-288-15,1-2-64 0,-2-1-16 0,2-1 0 16,3-1 32-16,-2-2 16 0,-1-2 0 0,0-1 0 0,0 0 320 0,0-3 160 0,-3-2-160 16,0 0 160-16,0-1 0 0,-2 0 0 0,0 0 208 0,-1 2-64 0,0-1 304 15,-1 1 48-15,0 1 16 0,-1 2 0 16,0 0 160-16,-2 2 32 0,-2 4 16 0,0 0 0 15,0 0-80-15,0 0-32 0,0 0 0 0,0 0 0 0,2 7-208 16,-1 3-32-16,0 2-16 0,0 3 0 16,-1 0-160-16,0 2-48 0,1-1 0 0,0 2 0 0,1-1-144 0,-1 1 160 15,0-2-160-15,1 1 160 0,0-1-160 0,0 1 0 16,1-2 144-16,-1 0-144 0,1-2 0 0,0-1 128 16,-2-1-128-16,3-1 0 0,-1-1-128 0,0-2-112 15,1 0-16-15,-1-2 0 16,-3-5-1856-16,3 6-384 0,-3-6-80 0,0 0-14000 15</inkml:trace>
  <inkml:trace contextRef="#ctx0" brushRef="#br0" timeOffset="43105.97">17158 3409 10127 0,'-6'-10'448'0,"6"10"96"0,-3-4-544 0,3 4 0 15,-5-5 0-15,5 5 0 0,0 0 5952 0,0 0 1072 16,0 0 208-16,-5 4 64 0,1 0-5104 0,0 3-1008 16,3 1-208-16,-1 2-32 0,-1 2-512 0,0 2-112 15,1 0 0-15,2 1-16 0,-2 2-176 0,2 1-128 16,0 1 192-16,0 0-192 0,0-2 160 0,2 2-160 0,-2-1 128 0,0 0-128 16,1 1 0-16,0-1 128 15,1-2-128-15,-1 0 0 0,0-2 128 0,0-1-128 0,0-1 128 0,1-1-128 16,0-1-144-16,1-1-112 0,-2-2-32 0,-1-7 0 15,2 6-2288-15,-2-6-464 16,0 0-96-16</inkml:trace>
  <inkml:trace contextRef="#ctx0" brushRef="#br0" timeOffset="43561.96">17381 3259 29375 0,'-7'-12'1296'0,"5"7"272"0,0-1-1248 0,0 0-320 0,1-2 0 0,1 0 0 16,1 1 1344-16,0 0 192 0,0 0 64 0,1 2 0 16,-2 5-320-16,5-5-48 0,-5 5-16 0,6-3 0 0,1 1-560 0,-1 1-112 31,2 1-32-31,0 2 0 0,-1 2-224 0,1 4-48 0,0 4-16 0,1 3 0 0,-1 1-48 0,2 4-16 15,0 2 0-15,-1 3 0 0,-1 4-160 0,-1 2 160 16,1 0-160-16,-2 6 160 16,-2 0-160-16,-3 2 160 0,-2 1-160 0,-3 3 160 0,-4 2-32 0,-1 0-128 15,-3-1 192-15,-6-1-64 0,-2-2-128 0,-4-2-144 16,-3-3 144-16,-3-1-208 16,-2-1-1200-16,-2-2-256 0,-1-1-32 0,0-1-10112 15,-1-2-2016-15</inkml:trace>
  <inkml:trace contextRef="#ctx0" brushRef="#br0" timeOffset="43923.37">16230 3303 23039 0,'-7'-12'2048'0,"4"8"-1648"0,1-2-400 0,-1 2 0 16,-1-2 1456-16,-1 2 208 0,1 1 32 0,-2 1 16 0,0-1-128 0,0 4-32 16,1 2 0-16,-2 3 0 0,-2 2-720 0,0 3-160 15,1 3-32-15,-1 4 0 0,0 3-320 0,0 4-64 16,-1 5 0-16,3 3-16 15,-1 2-48-15,0 3-16 0,-1 3 0 0,4 2 0 0,3 2-176 0,2 0 0 16,2-1 0-16,5-1 128 0,-1-1-128 0,3-2 0 16,2-3 144-16,2-1-144 0,3-1 0 0,0-3 144 15,2-3-144-15,0-3 0 0,3 0-160 0,3-4-144 0,4-5-16 0,1-2-16 32,2-4-2544-32,7-5-512 0</inkml:trace>
  <inkml:trace contextRef="#ctx0" brushRef="#br0" timeOffset="44410.68">17689 3121 35535 0,'0'0'1568'0,"1"-7"336"0,0-1-1520 16,1 1-384-16,2-1 0 0,-1 1 0 0,1 1 304 0,1 0-16 16,0 2 0-16,2 2 0 0,-1 1 160 0,2 2 48 15,1 1 0-15,-4 1 0 0,2 3-288 0,0 0-48 16,-3 3-16-16,0 1 0 0,0 1-144 0,-3 1 128 15,-1 1-128-15,-2 3 128 0,-2 0-128 0,-1 2 0 16,-2-1 144-16,-2 0-144 16,1-3 0-16,0-2 144 15,-1 0-144-15,1-1 0 0,1 0 192 0,1-3-64 16,1-2 0-16,0-1-128 0,1 0 400 0,4-5-16 0,0 0-16 0,0 0 0 16,0 0-48-16,0 0-16 15,0 0 0-15,3 4 0 0,3-1-48 0,1-1 0 16,3 0 0-16,2-2 0 0,2-2-64 0,1 1-32 15,2 0 0-15,0 0 0 0,4-1-160 0,-2 0 128 0,-1 1-128 0,1 0 128 16,-1-2-128-16,-2 2 0 0,1 0-160 0,-2 0 160 31,-1 0-720-31,0 1-48 0,-2 0-16 0,-1 0-11696 0,-1 0-2352 0</inkml:trace>
  <inkml:trace contextRef="#ctx0" brushRef="#br0" timeOffset="45128.55">18255 3628 22111 0,'0'0'1968'0,"-5"-1"-1584"15,-1 0-384-15,1 0 0 0,-1-1 1728 0,6 2 256 0,-5-2 48 0,5 2 16 16,0 0 96-16,0 0 32 0,0 0 0 0,0 0 0 16,0 0-1056-16,0 0-208 0,0 0-32 0,10-1-16 15,3 0-448-15,5 1-96 0,4 0 0 0,2 1-16 16,3-1-96-16,0 0-16 0,1 0 0 0,1 0 0 16,0 1-192-16,-1 0 144 0,0 0-144 0,-1-1 128 15,-4-1-128-15,0 1 0 0,-2 0 0 0,-2 0 0 16,-1 0 128-16,-5 0-128 0,-2-1 0 0,-2 0 128 0,-2 0-128 15,-7 1 0-15,0 0 0 0,0 0 0 16,0 0-400-16,0 0-112 0,0 0-32 0,0 0 0 16,-6-2-2208-1,-2 0-448-15</inkml:trace>
  <inkml:trace contextRef="#ctx0" brushRef="#br0" timeOffset="45809.56">19468 3241 17503 0,'0'0'1552'0,"2"-7"-1232"16,-1-1-320-16,0 1 0 0,1 0 944 0,0 0 128 15,-2 7 16-15,2-6 16 0,-2-1 560 0,0 7 128 16,-3-4 0-16,0 1 16 0,0-1-208 0,-2 3-32 0,-1 1-16 0,-1 2 0 16,-1 2-896-16,1 2-176 0,-4 4-32 0,-4 6-16 15,1 0-80-15,1 4-16 0,1 2 0 0,-1 3 0 16,-1 4 48-16,2 2 16 0,0 2 0 15,0 2 0-15,0 0-96 0,1-1-32 0,1-1 0 16,4 1 0-16,0 1-272 0,4-1 128 0,2 1-128 0,4-4 0 0,2-1 176 0,1-2-176 16,3-2 160-16,0-1-160 0,1 1 192 0,1-4-48 15,2-3-16-15,1-2 0 0,4-4-304 0,-3-4-64 16,5-1-16-16,3-3 0 16,3 0-1792-16,1-2-352 0,3-2-80 0</inkml:trace>
  <inkml:trace contextRef="#ctx0" brushRef="#br0" timeOffset="46470.39">19890 3355 25791 0,'0'0'2304'0,"0"0"-1856"0,-2-3-448 0,0-2 0 15,2 5 1456-15,0 0 192 0,0 0 32 0,0 0 16 16,0 0-416-16,0 0-96 0,0 0-16 0,-3 8 0 16,2 2-384-16,0 2-80 0,0 2 0 0,0 2-16 15,0 0-224-15,0 2-32 0,0-1-16 0,1 3 0 16,-1 1-256-16,0 0-160 0,-1 0 192 0,4 0-192 16,-1-1 128-16,0-1-128 0,0-2 0 0,0-1 0 0,1 1 0 0,0-3 0 31,1-2 0-31,0-1 0 0,0-1-1280 0,0-1-352 0,2-2-80 0,1-4-9264 15,1 0-1856-15</inkml:trace>
  <inkml:trace contextRef="#ctx0" brushRef="#br0" timeOffset="46769.25">20114 3375 26719 0,'-1'-6'2368'0,"0"0"-1888"16,0-1-480-16,2 1 0 0,3 1 1184 0,2 0 144 15,1-1 16-15,2 1 16 0,3 0-416 0,2 1-96 16,1 1-16-16,2-1 0 0,0 2-304 0,1 1-64 0,0 0-16 0,-1 2 0 16,1 0-240-16,-2 1-48 15,0 0-16-15,-3 1 0 16,-1 0-144-16,0 0 0 0,-1 2 144 0,-3 0-144 16,-2 2 320-16,-1 2-16 0,0 0 0 0,-2 2 0 15,-3 2 160-15,-1 0 48 0,-2 0 0 0,0 2 0 16,-3 2-128-16,1-1-32 0,1 2 0 0,-2 0 0 15,2-2-128-15,-2 2-32 0,3-3 0 0,0 0 0 0,2 1-192 16,-2-2 0-16,2-1 128 0,1-1-128 0,0-1 0 0,2-1 0 16,1 0-192-16,1-1 192 15,1-1-2048 1,2-3-288-16,2 0-64 0,0-4-13664 0</inkml:trace>
  <inkml:trace contextRef="#ctx0" brushRef="#br0" timeOffset="47082.92">20781 3301 34095 0,'-9'-11'3024'0,"5"8"-2416"16,-3 0-480-16,2-1-128 0,-4 2 576 0,0 2 112 15,-1 0 16-15,-1 2 0 0,0 3 272 0,0 1 64 16,0 3 16-16,1 2 0 0,-1 1-608 0,2 4-112 16,-1 1-16-16,2 2-16 0,1 2-304 0,3 1 128 15,2 0-128-15,2 1 0 0,2 2 128 0,2-1-128 16,2-1 0-16,0 1 0 0,2-4 0 0,2 0 0 0,0-1 0 0,1-3 0 15,1-2 0-15,0-3 0 16,-1-3 0-16,-1-1-144 0,0-3-112 0,-1-2-32 0,0-4 0 0,-2-1 0 16,-1-2 288-16,-2-2 0 0,-1-1 0 0,0 0 0 15,-3-3 0-15,-1-2 0 0,-2 2 176 0,1-1-176 16,-1-1 176-16,-2 1-176 0,0 1 160 0,-1 1-160 16,0 4 0-16,-1-1 0 0,0 1 0 0,-2 3 0 15,-1 2-208-15,-3 2-96 0,1 2-16 0,1 2 0 31,0-1-1728-31,1 2-368 0,1 0-64 0</inkml:trace>
  <inkml:trace contextRef="#ctx0" brushRef="#br0" timeOffset="47381.95">20936 3199 35007 0,'-2'-16'3120'0,"2"10"-2496"16,1-1-496-16,1 1-128 0,2-1 560 0,0 2 80 16,2 1 32-16,0 1 0 0,2 2 64 0,1 1 16 15,1 1 0-15,2 2 0 0,1 4-16 0,0 3 0 0,1 2 0 0,1 4 0 16,-1 3-160-16,1 4-48 16,-3 2 0-16,1 3 0 0,-2 1-144 0,-2 1-16 15,-1 4-16-15,-1 1 0 0,-5 0-144 0,-2 2-16 16,-4 2-16-16,-2 0 0 0,-1 2-48 0,-1-1 0 0,-3-4 0 0,-1-2 0 15,-3-2-128-15,2-1 128 16,-2-3-128-16,-1-1 128 16,0-5-448-16,-1-3-80 0,0-2-32 0,0-3 0 0,1-2-2256 0,-1-2-448 0,3-3-80 0</inkml:trace>
  <inkml:trace contextRef="#ctx0" brushRef="#br0" timeOffset="47680.78">21581 3178 35071 0,'-2'-15'1552'0,"1"8"320"0,1-1-1488 0,-2 1-384 16,0-1 0-16,1 0 0 0,0 0 0 0,-1 3 0 16,-1-2 0-16,-1 3 128 0,4 4 608 0,0 0 128 15,-7-1 32-15,-1 3 0 0,-1 2-384 0,-2 3-80 0,-1 3-16 16,-1 3 0-16,-2 4-272 0,0 4-144 15,0 4 160-15,-1 2-160 0,1 3 304 0,1 2-48 16,1 1 0-16,4 0 0 0,1 0-80 0,3 2-32 0,2-1 0 0,3-1 0 16,1-1-16-16,4 0-128 15,0-1 192-15,3-1-64 0,1-3 16 0,2-1 0 16,2-2 0-16,2-4 0 0,3-1-368 0,2-2-80 0,2-4-16 0,3-2 0 31,2-2-2624-31,1-3-512 0</inkml:trace>
  <inkml:trace contextRef="#ctx0" brushRef="#br0" timeOffset="48010.34">21901 3506 24879 0,'-4'-4'2208'0,"-1"0"-1760"16,1 0-448-16,0-1 0 0,1 1 2768 0,3 4 480 0,-1-6 80 16,1 6 32-16,0 0-1680 0,0-5-336 0,3 0-64 0,3 2 0 15,0 2-800-15,3-1-160 16,3 1-16-16,0 0-16 0,5 1-288 0,1 0 0 15,2-1 0-15,0 1 0 0,1 1-224 0,1-1-96 16,-1-1-32-16,-1-2 0 16,0 1-2064-16,-2 0-400 0,1 0-96 0</inkml:trace>
  <inkml:trace contextRef="#ctx0" brushRef="#br0" timeOffset="48528.25">22588 3326 9215 0,'0'0'816'0,"4"-5"-656"0,-1-2-160 0,1 1 0 0,1-2 2784 0,0-1 528 16,1 0 96-16,-2 2 32 0,1-1-1248 0,-2 0-240 15,-1 2-48-15,0-2-16 16,-2 0-96-16,0 0-32 0,-1-2 0 0,-1 3 0 0,-1 2-720 0,-2 0-144 31,1 0-16-31,-3 0-16 0,0 2-240 0,-2 0-48 0,-1 0-16 0,-1 2 0 0,-1 0-320 0,-2 1-64 16,-2 1-16-16,0 2 0 0,-1 0-160 0,1 2 0 0,-3 2 0 15,1 2 0-15,2 1 0 0,0 0 0 16,0 2 128-16,2 1-128 0,2 0 0 0,2 0 0 0,1 0 0 0,2 1 0 16,3-1 0-16,1 0 0 0,1 0 0 0,4 0 0 15,0-2 0-15,3-1 0 16,1-1 0-16,3 0 0 0,0 0-192 0,4-2 48 0,1 0 0 16,2-3 0-16,1-1-144 0,0-2-32 0,0-3 0 0,1-2 0 15,-1 0 160-15,0-3 32 16,-2-2 0-16,2 1 0 0,-4-4 128 0,0-2 0 0,-1 0 0 0,-1 0-128 15,-2-3 128-15,-3 3 0 16,1 1 160-16,-1 2-160 0,-2 1 576 0,-1 2 32 0,-2 3 0 0,-1 5 0 16,0-6 160-16,0 6 16 0,0 0 16 0,0 0 0 15,0 0-304-15,0 0-64 0,-5 2-16 0,-1 4 0 16,0 2-272-16,0 1-144 0,1 4 160 0,-1 0-160 16,1 1 144-16,-1 4-144 0,1-1 128 0,0 2-128 15,0 1 176-15,3 1-48 0,-2 1-128 0,2-1 192 16,0-1-192-16,1 1 144 0,1 0-144 0,1-1 128 0,0-1-128 0,1-2 0 15,2-1 0-15,-1-1 128 0,0-1-128 0,2 0 0 16,-1-2 0-16,0-2 0 16,1-4-1328-16,-5-6-192 0,5 5-32 0,1-3-16 15,0-2-1376-15,1-3-288 0</inkml:trace>
  <inkml:trace contextRef="#ctx0" brushRef="#br0" timeOffset="48750.49">22856 3234 21183 0,'-2'-7'1888'0,"-1"1"-1504"16,1-2-384-16,1 2 0 0,0 0 3504 0,1 6 624 0,0 0 128 0,0 0 32 16,0 0-2496-16,0 0-512 15,0 0-80-15,0 0-32 0,7 4-192 0,-2 2-32 16,-1 2-16-16,0 2 0 0,-1 2-560 0,-2 2-112 0,0 2-32 0,0 3 0 16,-1-1-96-16,-1 0-128 0,1 2 176 0,-2 2-176 15,0 0 128-15,1 0-128 0,0 0 0 0,1-2 0 16,0-1 0-16,0-1 0 0,1 0 0 0,0-1-144 15,1-2-576-15,-1-1-112 16,4-1-32-16,-3-2 0 0,1-2-2544 16,1-2-512-16</inkml:trace>
  <inkml:trace contextRef="#ctx0" brushRef="#br0" timeOffset="49016.65">23149 3148 19343 0,'-3'-15'848'0,"2"8"192"0,1 0-832 0,1-1-208 0,1 1 0 0,1 2 0 0,-1-1 4096 0,-2 6 784 16,5-4 160-16,2 3 16 15,-1 3-3408-15,3 1-688 0,0 3-144 0,2 1-32 16,1 2-176-16,1 3-32 0,1 3-16 0,-1 1 0 0,-1 3-112 0,0 2 0 16,0 1-16-16,-2 1 0 0,-2 1-144 0,-3 0-32 15,-2 0 0-15,-1 3 0 0,-6 3-48 0,-2-1-16 16,-4 0 0-16,-3 1 0 0,-3 0-64 0,-3-1-128 0,1-2 176 15,-1 1-176-15,-1-3-128 0,0-2-144 0,1-2-32 0,0-2 0 32,0-1-528-32,2-2-96 0,0-2-32 0,3-2 0 15,1-3-2496-15,2-2-496 0</inkml:trace>
  <inkml:trace contextRef="#ctx0" brushRef="#br0" timeOffset="49566.99">23488 2781 28559 0,'-4'-6'2544'0,"1"1"-2032"15,0-1-512-15,1 2 0 0,0-2 1008 0,1 1 96 0,0-1 32 0,1 6 0 16,1-5-304-16,1 1-48 16,1-1-16-16,2 1 0 0,0-1-112 0,2 2-16 15,3 1-16-15,-1 1 0 0,2-3-304 0,2 3-64 16,2-1-16-16,2 1 0 0,0 0-112 0,1 1-128 16,1 0 176-16,-1 0-176 0,1 0 336 0,-1 0-32 15,-2 1-16-15,1 0 0 0,-1 0 128 0,-1 0 32 16,0 2 0-16,-1-1 0 0,-1 0-80 0,0 1-16 0,-4 1 0 0,0 1 0 15,-1 2-96-15,-1 0 0 16,0 3-16-16,-1 2 0 16,-2 2-112-16,0 2-128 0,1 3 176 0,-2 1-176 15,0 0 160-15,0 4-160 0,-1 3 128 0,-1 2-128 16,-1 0 192-16,0 4-64 0,-1 1 0 0,-1 5 0 0,-4-1 96 16,1 4 16-16,-2 4 0 0,-2 3 0 0,-1 0-80 0,0 4-16 15,-2 0 0-15,1 0 0 0,0 0-144 0,2-1 128 16,2 1-128-16,0-1 128 0,2-5-128 0,0-2 0 15,1-2 144-15,2-2-144 0,2-4 192 0,0-3-16 16,-1-2-16-16,-1-4 0 0,2-5 32 0,-1-3 0 16,-1-4 0-16,-1-3 0 0,-2-1 16 0,1-3 16 15,-1-2 0-15,-1-3 0 0,-1-2-32 0,0 0-16 16,-1-2 0-16,-1 0 0 0,-1-2-304 0,-1 1-64 0,-1 0-16 16,-2 0 0-1,-3 0-1776-15,0-1-368 0,-3 0-64 0,-3-1-16672 0</inkml:trace>
  <inkml:trace contextRef="#ctx0" brushRef="#br0" timeOffset="50478.31">12528 3157 34095 0,'0'-16'3024'0,"0"9"-2416"16,1-1-480-16,0-1-128 0,0 1-224 0,-1-1-64 16,-1 0-16-16,1 1 0 0,-1 1 304 0,0 0 192 15,-3 2-16-15,1-1-16 0,0 1 176 0,-2-1 48 16,0 2 0-16,-1 1 0 0,-1 3-112 0,-2 2-16 16,-1-1 0-16,-1 1 0 0,0 0-256 0,-1 1 0 15,-1 2 0-15,-2 1 0 0,1 1 0 0,-1 0 0 16,2 1-160-16,0 1 160 0,2-1 0 0,2 0-144 15,-1-1 144-15,2 1 0 0,1-1-144 0,1 0 144 16,1 1 0-16,2 0-144 0,1-1 144 0,0 1 0 16,-1-1 0-16,2 1 0 15,0 2 160-15,2 1 16 0,2 0 0 0,0 1 0 0,1 2 0 0,1 0 0 0,0 2 0 0,2 1 0 16,0 1 16-16,1 2 0 0,0 2 0 0,0 4 0 16,-1 1 64-16,0 4 32 0,-2 2 0 0,0 3 0 15,-3 4 64-15,-2 4 16 0,-3 4 0 0,-3 3 0 16,-2 1-16-16,-1-1 0 0,-4 3 0 0,0-2 0 15,-1-3-80-15,0 0-16 0,-1-2 0 0,2-3 0 16,2-3 304-16,0-3 48 0,2-1 16 0,3-2 0 16,1-3-176-16,1-3-16 0,3 0-16 0,2-1 0 15,1-2-224-15,1 0-64 0,2-3 0 0,0-1 0 16,2-1-128-16,1-2 128 0,0-2-128 0,2-2 128 16,0-1-128-16,1-3 128 0,1-2-128 0,3-2 128 0,0-3-416 0,2-2-96 15,3-1 0-15,2-2-16 16,4-3-1824-16,1-3-352 0,3 0-80 0,3-6-14688 15</inkml:trace>
  <inkml:trace contextRef="#ctx0" brushRef="#br0" timeOffset="51170.68">24229 1973 4607 0,'-3'-6'400'0,"1"-2"-400"0,0 0 0 0,1 1 0 16,0-1 5984-16,0 1 1120 0,0 1 208 0,1 6 48 0,0-6-4800 0,0 6-960 31,0 0-192-31,0 0-32 0,0 0-400 0,0 0-80 0,0 0 0 0,-3 8-16 0,-1 2-352 0,0 1-64 16,-2 2-16-16,1 0 0 0,-1 3-80 0,2 0-32 15,0 3 0-15,1 0 0 0,-1 0-144 0,0 1-48 16,1 0 0-16,0 0 0 0,-1 0-144 0,2-2 128 16,0 0-128-16,1 0 128 0,0-2 0 0,0-2 0 15,0 0 0-15,1-2 0 16,1 0-1216-16,0-1-256 0,0-2-64 0,1-2-10560 16,1-1-2112-16</inkml:trace>
  <inkml:trace contextRef="#ctx0" brushRef="#br0" timeOffset="51390.49">24449 2080 36863 0,'0'0'3264'0,"0"0"-2608"0,-3-4-528 0,3 4-128 0,-2-6 160 0,2 6 0 16,-5-1 0-16,-2 1 0 0,-1 2 496 0,1 2 112 16,-1 2 0-16,-2 3 16 0,-3 1-400 0,0 2-64 0,1 2-32 0,-4 3 0 15,1 0-160-15,-2 3-128 16,1-2 144-16,-3 3-144 0,0 1 128 0,1 1-128 0,-1 0 0 0,2 2 144 15,3 1-144-15,1-2-176 0,0-1 48 0,2-3 0 32,2-2-592-32,1-1-112 0,2-3-32 0,1-1 0 15,2-2-2656-15,1-2-512 0</inkml:trace>
  <inkml:trace contextRef="#ctx0" brushRef="#br0" timeOffset="51767.83">24485 2319 29487 0,'6'-11'1296'0,"-6"11"288"0,5-5-1264 0,-1 1-320 16,2 0 0-16,-1 0 0 0,1 1 1072 0,0 1 144 15,1 1 48-15,0 0 0 0,-7 1-176 0,7 0-16 16,0 1-16-16,-2 1 0 0,1 2-576 0,-2 3-112 16,0 1-32-16,-2 0 0 15,-1 2-208-15,-1 1-128 0,-1 1 128 0,-3 3-128 0,0-1 0 0,-1 0 144 16,-2 0-144-16,-1-1 0 0,-1-1 144 0,2 0-144 15,0-2 0-15,1-1 144 0,-1-2 128 0,1 0 32 16,3-2 0-16,0 0 0 0,3-5 304 0,0 0 64 0,0 0 16 0,0 0 0 16,3 3-240-16,3 0-32 15,0 0-16-15,3-1 0 0,2-2-128 0,4-1-16 16,3-1-16-16,3 0 0 0,2 1-240 0,3 0 144 16,3-1-144-16,1 1 128 0,-2 1-128 0,1-1 0 0,-3 0 0 0,0 0 0 15,-3 1 0-15,-5 0 0 0,0 0 0 0,-3 0 0 16,-1 0 0-16,-3 0 0 0,-4 0 0 0,0 0 128 0,-7 0-128 0,0 0 0 15,0 0 0-15,0 0 0 16,0 0-448-16,0 0 48 0,0 0 0 0,0 0 0 31,-4 3-1424-31,-2 0-288 0,-1 1-48 0</inkml:trace>
  <inkml:trace contextRef="#ctx0" brushRef="#br0" timeOffset="54560.85">11281 5449 26207 0,'0'0'1152'0,"-4"-2"256"0,4 2-1136 0,-4-3-272 0,4 3 0 0,0 0 0 0,0 0 1408 0,0 0 240 15,0 0 32-15,0 0 16 0,0 0-400 16,0 0-80-1,0 0 0-15,4-2-16 0,4 0-576 0,-1-1-112 0,3 0-32 0,1 2 0 0,1-2-224 0,3 0-32 16,0 1-16-16,2 1 0 0,-1 0-208 0,1 0 144 16,-1 0-144-16,1 1 128 31,-1 0-576-31,2 0-128 0,-2 1-32 0,-1 1 0 16,-4-1-2800-16,-2 1-560 0</inkml:trace>
  <inkml:trace contextRef="#ctx0" brushRef="#br0" timeOffset="54723.07">11265 5645 26719 0,'0'0'2368'0,"-3"0"-1888"15,-4 0-480-15,7 0 0 0,0 0 2176 0,0 0 352 16,0 0 64-16,0 0 16 0,0 0-1760 0,0 0-336 0,0 0-80 0,0 0-16 16,7 2-16-16,0 2 0 15,4-2 0-15,3 0 0 0,1-2-224 0,3 0-48 0,1 0-128 0,3-1 192 31,0-1-656-31,4 0-144 0,1-2-32 0,2 0-10656 16,-1-2-2144-16</inkml:trace>
  <inkml:trace contextRef="#ctx0" brushRef="#br0" timeOffset="55539.61">12661 5350 32655 0,'-2'-6'704'0,"-1"-1"160"0,1 0 32 0,-1-2 32 0,2-1-736 0,-1 1-192 0,-2-2 0 0,4 0 0 16,0-1 1152-16,3 0 192 15,0-1 32-15,1-1 16 0,2 1-704 0,1 1-144 16,2 1-32-16,2 1 0 0,2 1-320 0,1 2-64 15,1 1 0-15,0 2-128 0,1 2 144 0,-1 2-144 0,-2 2 0 0,1 3 144 16,-1 2-144-16,-2 3 0 16,-3 3 144-16,-1 4-144 0,0 0 0 0,-3 3 144 0,-3 1-144 0,-3 2 0 15,-2 2 128-15,-3 2-128 0,-2-1 0 0,-2 3 0 16,-2 0 128-16,-1 0-128 0,0-2 0 0,-1-1 0 16,3-4 160-16,-1-2-160 0,2-3 128 0,2-1-128 15,1-4 192-15,3-2-32 0,2-3-16 0,-1 0 0 16,2-2 144-16,2-5 32 0,0 0 0 0,0 0 0 15,3 5-112-15,2-1-16 0,1-1 0 0,4 0 0 0,1-3-64 0,3 0 0 16,1 0-128-16,3 0 192 0,1-3-192 0,2 1 0 16,2 0 0-16,2-1 0 0,-1 1-224 0,0-1-144 15,-1 0-16-15,-1 1-16 16,0 0-1856-16,-2-1-368 0,-1 1-80 0</inkml:trace>
  <inkml:trace contextRef="#ctx0" brushRef="#br0" timeOffset="56028.45">13149 5281 31903 0,'-3'-13'1408'0,"3"6"304"0,3-1-1376 0,-1-1-336 0,3-1 0 0,1 0 0 16,2-1 320-16,2 1 0 16,1 1 0-16,1 2 0 0,1-1 576 0,1 2 96 0,-1 1 32 0,1 2 0 15,1 0-384-15,1 2-64 0,-1 1 0 0,-2 2-16 0,0 2-240 16,-4 1-32-16,-2 2-16 0,-1 2 0 0,-4 1-64 0,0 1-16 16,-2 1 0-16,-1 2 0 0,-1-1-192 0,-4 1 0 15,-3 2 128-15,-1-2-128 0,1 0 0 0,-1 0 176 16,1-2-176-16,1-2 160 0,2-2-160 0,0 0 128 15,2-1-128-15,0-2 128 0,1 0-128 0,3-5 0 16,0 0 0-16,0 0 128 16,3 5-128-16,2 0 0 0,2-2 144 0,0 0-144 0,3 0 0 0,0 1 0 15,0-1 0-15,1 0 0 0,0 1 0 0,1 0 0 16,0 0 0-16,0 2 0 0,0 1 0 0,-1 0 0 16,0 1 0-16,-4 1 0 0,-1-2 0 0,0 2 0 0,-2 0 0 0,0 0 0 15,-3 0 144-15,-2-1-144 16,-2 1 192-16,-1 0-192 0,-4-1 208 0,-1-1-64 15,1 0-16-15,-3-1 0 0,-1-2-128 0,-2 1 192 0,0 0-192 0,0-1 192 16,-3 1-192-16,2-2 0 16,1-1 0-16,-1 0 0 0,1-2-336 15,2 0-160-15,0-2-16 0,2 0-16 0,1 0-2112 16,2-2-432-16,3-1-64 0</inkml:trace>
  <inkml:trace contextRef="#ctx0" brushRef="#br0" timeOffset="56373.86">13726 5161 31327 0,'-1'-11'1392'16,"1"11"272"-16,0 0-1328 0,0 0-336 0,-5-3 0 0,5 3 0 0,-4-2 1424 0,-3 1 224 15,1 1 32-15,-1 1 16 0,-1 2-768 0,1 1-160 16,-2 3-16-16,1 1-16 16,1 1-480-16,1 0-112 0,0 1-16 0,3 1 0 0,1-1-128 0,2 0 0 15,1 0 0-15,2 1 0 0,3 1 0 0,0-1 0 16,2 0 0-16,2-1 0 0,2 0 0 0,1-1 0 15,0-2 0-15,3 2 128 0,1 0-128 0,1-1 0 16,0-2 144-16,0 1-144 0,1 0 176 0,-1-1-48 16,-2 1 0-16,0 0 0 0,-2 0 96 0,-2 0 16 15,-1 0 0-15,-2 2 0 0,-3-2-32 0,0 0 0 16,-3 3 0-16,-2-1 0 0,-3-1 16 0,-1 1 0 16,-3-1 0-16,-3 2 0 0,-2 0-64 0,-3 1-16 0,-2 0 0 0,-2-1 0 15,-2-1-144-15,0 0 0 0,0-2 144 0,0-1-144 16,0-2 0-16,1 0-240 0,1-1 48 0,0-2 0 31,3 0-1392-31,-2-2-272 0,3-1-48 16,2-3-9888-16,1-1-1984 0</inkml:trace>
  <inkml:trace contextRef="#ctx0" brushRef="#br0" timeOffset="56530.84">13780 5161 21183 0,'-2'-4'1888'0,"2"-2"-1504"16,2 1-384-16,0-1 0 15,1 0 3168-15,1 0 560 0,2 1 112 0,2-1 32 0,0 2-2784 0,3-1-544 16,2 1-112-16,0 0-32 0,1 0-400 0,0 1 0 16,1 0 128-16,-1 1-128 15,0 0-1040-15,-1 2-240 0,0 2-64 0,-1-1-13584 16</inkml:trace>
  <inkml:trace contextRef="#ctx0" brushRef="#br0" timeOffset="57787.46">14425 5324 31327 0,'0'0'1392'0,"0"0"272"0,0 0-1328 0,-5-1-336 0,-2 0 0 0,2 1 0 16,5 0 1248-16,0 0 176 15,-3 3 48-15,1 2 0 0,1 0-320 0,1 1-48 0,-1 0-16 0,1 3 0 16,0-1-592-16,1 0-128 15,-1 1-32-15,0 1 0 0,1-2-208 0,0 0-128 16,0-1 160-16,-1 1-160 0,0 0 128 0,0-3-128 0,0-5 0 0,-1 7 144 16,1-7-144-16,-1 6 0 0,1-6-160 0,0 0 160 31,0 0-1792-31,0 0-256 0,0 0-48 0,0 0-14416 0</inkml:trace>
  <inkml:trace contextRef="#ctx0" brushRef="#br0" timeOffset="58148.09">14570 5225 33167 0,'0'-15'1472'0,"0"7"304"0,3-3-1424 0,-1-1-352 16,3 0 0-16,2 1 0 0,3 0 384 0,1 0 16 15,1 1 0-15,2 0 0 0,3 1 464 0,3 3 96 16,-2 0 0-16,4 2 16 0,-1 1-352 0,0 3-80 15,-2 2-16-15,-2 1 0 0,0 2-272 0,-3 4-64 0,-1-1-16 0,-1 2 0 16,-2 2-32-16,-2 2 0 16,-2 2 0-16,-2 1 0 0,-3 2-144 0,-2 0 128 15,-3 0-128-15,-2 3 128 0,-2 4-128 0,0-1 0 16,-3-1 144-16,-4 0-144 0,2-2 0 0,0-2 128 0,0-1-128 0,2-4 0 16,1-3 128-16,2-2-128 0,1-2 128 0,3-1-128 15,0-3 192-15,4-4-48 16,0 0 0-16,0 0 0 0,0 0 80 0,6 2 16 0,3-2 0 0,2 0 0 15,2 0-112-15,2-1 0 0,1 0-128 0,1 0 192 16,-1-2-192-16,3-2 0 0,1 2 0 16,-1-2 0-16,-1 1-144 0,0 0-128 0,0 0-32 0,1 1 0 15,-1-1-1728 1,0 1-336-16,0 1-80 0,1 0-14064 0</inkml:trace>
  <inkml:trace contextRef="#ctx0" brushRef="#br0" timeOffset="58761.2">15370 5111 37775 0,'0'0'3360'0,"-5"0"-2688"16,5 0-544-16,-6 1-128 0,1 1 0 0,-1 1-256 16,1 3 64-16,-1 1 16 0,1 4 496 0,-1 3 80 15,1 0 32-15,0 4 0 0,1 0-112 0,-1 3-32 0,1 2 0 0,1 1 0 16,-3 1-80-16,3 0-16 15,0-3 0-15,-1 0 0 0,2-1-192 0,1-1 0 16,0-3 128-16,1-1-128 0,0-4 160 0,0-2-16 16,1-3 0-16,-1-7 0 0,0 0 96 0,0 0 16 0,0 0 0 0,0 0 0 15,0-5 64-15,1-3 32 16,1-3 0-16,1-3 0 0,-1-3-192 0,0-2-32 16,1-3-128-16,3-4 192 0,-3 0-192 0,3-2 0 0,-1 0 0 0,1 0 0 15,-1 3-144-15,1 3 144 0,-2 3 0 0,0 4-144 16,1 3 144-16,-1 3 0 0,-2 2 128 0,-2 7-128 15,0 0 128-15,0 0-128 0,0 0 160 0,7 7-160 16,-2 2 144-16,0 2-144 0,-1 2 128 0,0 1-128 16,-1 2 0-16,-1 1 0 0,0 1 0 0,2 1 0 0,-2 0 0 0,1 0 0 15,0 0 0-15,1-2 0 0,-2 0 0 0,1-3 0 16,0-1 0-16,2-1 0 0,-1-2 144 0,0-2-144 16,1-2 160-16,-5-6-160 0,8 2 192 0,-1-2-48 15,1-4-16-15,1 0 0 16,0-4-128-16,0-2 128 0,0-2-128 0,4-3 128 0,-4-4-128 0,5-2 0 15,0-2 0-15,0-1 0 0,2-2 0 0,-3-1 0 16,1 2 0-16,-1 2 0 0,-1 2 0 0,1 2 192 16,-4 2-32-16,0 2 0 0,-1 3 224 0,-1 3 32 15,-5 3 16-15,1 0 0 0,-3 6-80 0,0 0-16 0,0 0 0 0,0 0 0 16,3 6-176-16,0 2-32 16,-1 0-128-16,0 2 192 0,-1 1-192 0,0 2 0 15,0 3 0-15,0 1 0 0,-1 3 0 0,1 2 0 0,1 0 0 0,-1 0 0 16,0 0 0-16,1 0 0 0,0-1 0 0,1-1 0 15,2-1 0-15,-2-2-128 0,4 0 128 0,-1-1 0 32,1 0-1184-32,1-2-128 0,-1-1-32 0,2-3 0 15,1-2-1280-15,1-3-272 0,0-1-48 0</inkml:trace>
  <inkml:trace contextRef="#ctx0" brushRef="#br0" timeOffset="59233.39">15984 5069 32255 0,'-6'-5'2864'0,"1"2"-2288"0,-1 1-576 0,1 1 0 0,-1 1 1296 0,6 0 160 16,-4 3 16-16,-1 2 16 16,0 1-688-16,1 3-144 0,0 1-16 0,1 3-16 15,1 4-16-15,-1 3 0 0,2 1 0 0,1 2 0 16,-2 1-288-16,2 1-48 0,0 2-16 0,0 1 0 16,0-1-256-16,0 2 160 0,0 0-160 0,2-2 128 15,-1-1-128-15,0-1 0 0,1-2 0 0,-1-2 128 16,0-4-128-16,0-1 128 0,0-4-128 0,0-2 128 15,1-4-128-15,-2-6 0 0,0 0 0 0,0 0 128 0,0 0-128 0,0 0 0 16,-4-7 0-16,1-4 0 0,0-4-256 0,-2-2 80 16,2-5 16-16,0-4 0 0,-1-2-32 0,1-3-16 15,0-3 0-15,-1-1 0 0,2-2 208 0,0 1 0 0,0 0 0 0,0 1-144 16,-1-1 144-16,2 4 192 16,0 3-32-16,0 0-16 0,1 3 128 0,1 2 32 0,0 2 0 0,3 3 0 15,-2 2-96-15,2 4-16 16,3 3 0-16,1 3 0 0,0 0-192 0,2 3 0 0,1 1 0 15,2 2 0-15,2 2 0 0,1 3 0 0,2 0 0 0,1 2 0 16,-1-1 0-16,0 2 0 0,-2 0 0 0,0 3 0 16,-1 1 0-16,-2 2 0 0,-2 2 0 0,-1-1 0 15,-3 1 0-15,-3 1 0 0,-3 0 0 0,-2 0 0 16,-3-2 128-16,-3 0-128 16,-3 0 0-16,-2-1 0 0,-3 0 0 0,-3-1 0 0,-3-2 0 0,0 0 0 0,-1-1-192 15,2-1-48-15,-1 1 0 0,1-1 0 16,1 0-304-16,3-1-64 0,0-1-16 0,4-1 0 15,2 2-1664-15,1-2-336 0,2 1-64 0,1-1-7920 16,3 0-1584-16</inkml:trace>
  <inkml:trace contextRef="#ctx0" brushRef="#br0" timeOffset="59610.78">16237 5262 7359 0,'8'-6'656'0,"2"-3"-528"15,1-1-128-15,0-1 0 0,0 0 3936 0,-4 1 752 16,1 0 160-16,-3 0 16 0,0 2-1696 0,-2 0-352 15,-2 1-64-15,0 1 0 0,-2 1-1024 0,0 1-208 0,-2 1-48 16,-3 0 0-16,0 2-688 0,-2 2-144 16,-1 1-16-16,0 1-16 0,-2 1-416 0,0 2-192 0,0 1 160 0,0 2-160 15,0 2 0-15,2 2 0 0,-1 2 0 16,1 0 0-16,-2 1 0 0,2-1 0 0,1 0 0 16,3 2-160-16,2-1 160 0,0 0 0 0,2-2 0 0,2-2 0 0,3-1 0 0,1-1-160 15,1-2 160-15,1-3 0 0,2 0-176 0,1-3 176 16,-1-1-160-16,2-2 160 0,1-2-176 15,2-2 176 1,3-1-192-16,0-2 192 0,-1-1 0 0,-2 0 0 0,1 2 128 0,0-1-128 0,-2 0 320 0,-1 3-48 16,-2 0 0-16,-1 2 0 0,-2 1 272 0,1 2 48 15,-8 0 16-15,0 0 0 0,5 4-160 0,-2 3-48 16,0-1 0-16,-1 2 0 0,1 1-224 0,-1 0-48 16,-1 1-128-16,1-1 192 0,0 0-192 0,2-2 0 31,0-1 0-31,-2 1 0 0,1 0 0 0,2-2 0 0,-5-5-176 0,8 6 176 15,0-2-1712-15,2-2-208 0,1-2-64 0,2-1-10576 16,1-1-2128-16</inkml:trace>
  <inkml:trace contextRef="#ctx0" brushRef="#br0" timeOffset="59768.08">16847 5264 30399 0,'0'0'2704'0,"-3"-5"-2160"16,-1 2-544-1,0 0 0-15,4 3 2000 0,-3-4 304 0,3 4 48 0,0 0 16 0,-3-3-1328 0,3 3-256 16,0 0-48-16,0 0-16 0,0 0-240 0,0 0-48 0,0 0-16 0,0 0 0 0,0 0-544 0,0 0-128 16,-1 5 0-16,1 1-12336 15,0-6-2448-15</inkml:trace>
  <inkml:trace contextRef="#ctx0" brushRef="#br0" timeOffset="67828.28">7412 6766 19343 0,'-8'-9'1728'0,"5"6"-1392"16,-2 0-336-16,3-1 0 0,2 4 1552 0,-4-3 240 16,0 0 64-16,4 3 0 0,0 0-1088 0,6-3-224 15,3-1-32-15,2 2-16 0,2 0 80 0,5 0 32 0,7-1 0 0,1 0 0 16,4-1-32-16,1-1 0 15,2 1 0-15,3 0 0 0,2 0-176 0,0 2-32 16,0 1-16-16,1 0 0 0,-2 0-128 0,-2 0-32 0,-3 1 0 0,-4 0 0 16,-5 0-192-16,-3 0 176 0,-5-1-176 0,-1 1 160 15,-5 0-32-15,-2 0 0 0,-7 0 0 0,0 0 0 0,0 0 192 16,0 0 48-16,-5-2 0 0,-5 1 0 0,-4 0-192 16,-3 0-48-1,-5 0 0-15,-4 0 0 0,-1 1-128 0,-3 0 128 0,-3 1-128 0,-3 2 128 0,-2 2 0 0,-2 1 0 16,-2 3 0-16,-3 1 0 0,-4 0-128 0,2 1 0 31,1 3 144-31,3 2-144 0,4-1 128 0,6 2-128 0,5-1 128 0,4-1-128 0,4 2 0 0,4-2 144 16,4 1-144-16,5-2 0 0,2 0 192 0,4 1-192 15,3-1 192-15,5-1-192 0,3 0 144 0,4-2-144 16,2-1 0-16,3-1 144 0,4-2-16 0,2-2-128 16,1 0 192-16,0-3-64 0,0-2 0 0,-1-2 0 15,-4-3 0-15,-1-3 0 0,-3-1 16 0,-2-2 0 16,-4 0 0-16,-3-2 0 0,-2 0 112 0,-3 1 0 15,-2 0 16-15,-3 1 0 0,-2 0 48 0,-4 0 16 16,-3 0 0-16,-3 2 0 0,-4 0-336 0,-2 3 0 0,-1 0 0 0,-2 4 0 16,-1 1-256-16,1 2 0 15,1 2-16-15,2 2 0 16,3 1-528-16,1 2-96 0,3 1-32 0,3 1 0 16,1 0-1888-16,4 0-368 0,3 1-80 0,3 0-5872 15,2 1-1168-15</inkml:trace>
  <inkml:trace contextRef="#ctx0" brushRef="#br0" timeOffset="68332.61">7678 7024 20159 0,'0'0'896'0,"0"0"176"0,0 0-864 0,0 0-208 0,0 0 0 0,0 0 0 0,0 0 1328 0,0 0 208 16,0 0 64-16,0 0 0 0,0 0-544 0,0 0-96 15,0 7-32-15,0 0 0 0,0-1-432 0,1 1-96 16,1 0-16-16,0 0 0 0,2 1-208 0,-1 0-48 15,1-2-128-15,2 1 192 0,0-2 0 0,1 1 0 16,0-2 0-16,1 0 0 16,2-2 80-16,0 0 16 0,0-2 0 0,1-1 0 0,0-1 144 0,0-2 16 0,1-1 16 0,0-2 0 15,0 1 80-15,-3-2 16 16,0-2 0-16,-2 1 0 0,-1-1 16 0,-3 2 0 16,1-1 0-16,-1 1 0 0,0 0 16 0,0 2 16 0,-3 0 0 0,0 6 0 15,0 0-96-15,0 0-32 0,0 0 0 0,0 0 0 16,0 0-272-16,0 0-48 15,0 8-16-15,1 2 0 16,0 2-144-16,0 3 0 0,1 4 0 0,1 2 0 0,1 2-144 0,0 5 144 0,2 1 0 0,-1 3 0 16,1 2 0-16,0 2 0 0,0 1 0 0,0-1 0 31,-1 2 0-31,-1-1 0 0,-2-1 0 0,0 0 0 0,2-2 0 0,-3-1 0 0,-1-1 0 0,0-2 0 16,0 1 0-16,-1-3 0 0,-1-3 0 15,-1-3 0-15,1-3 0 0,0-3 0 16,0-2 144-16,-2-1-144 15,0-1 192-15,-3-5-64 0,0-1 0 0,-1-3 0 0,0-1 80 0,-2-2 16 16,-3-3 0-16,1-1 0 0,-2-2 64 0,1-2 16 16,-1 0 0-16,2-3 0 0,0-3 64 0,1-1 16 15,1-1 0-15,3-1 0 0,0-1-128 0,3 0 0 16,1-2-16-16,3-1 0 0,3-1-240 0,1 0 128 16,2-1-128-16,1 1 0 0,3 1-128 0,2 1-128 15,3 2-32-15,1 0 0 16,2-1-1312-16,0 2-256 0,1-1-48 0,2 4-16 15,1 1-1408-15,0 0-304 0</inkml:trace>
  <inkml:trace contextRef="#ctx0" brushRef="#br0" timeOffset="68537.25">8580 7011 35935 0,'-5'-13'784'0,"4"8"176"0,1-3 16 0,1 1 48 0,2 2-832 0,1-1-192 0,1 1 0 0,3 1 0 16,1 0 0-16,3 1 0 0,0 1-192 0,4 1 192 15,-1 0-256-15,3 2 48 0,0 1 16 0,2 2-10240 16,1 3-2048-16</inkml:trace>
  <inkml:trace contextRef="#ctx0" brushRef="#br0" timeOffset="68701.43">8631 7182 39679 0,'-8'-12'880'0,"4"7"176"15,1 1 32-15,-1 1 16 0,1-2-880 0,3 5-224 0,0 0 0 0,0-5 0 0,0 5 320 0,4-7 0 16,0 3 16-16,4 1 0 0,3-1-176 0,3 2-32 16,4 1-128-16,4 1 192 15,3 1-1120-15,4 0-224 0,1-2-64 0,2 0-15920 0</inkml:trace>
  <inkml:trace contextRef="#ctx0" brushRef="#br0" timeOffset="69245.09">9960 6750 38127 0,'-4'-22'1680'0,"3"11"368"0,0 0-1648 0,1-3-400 16,2 1 0-16,1 0 0 0,2 1 0 0,1 0 0 0,3 0 0 0,2 1 0 16,0 1 288-16,2 2-32 15,1 3 0-15,1 2 0 0,-1 1-256 0,5 2 128 16,-3 4-128-16,0 3 0 0,-3 4 0 0,-4 0 0 15,-2 2 0-15,-1 3-192 0,-3-1 64 0,-2 5 128 0,-3 2-208 0,-3 3 80 16,-5 2 128-16,-5 8-192 16,-1 0 192-16,-2 0-192 0,0-1 192 0,0-2 0 0,1-4 0 0,3-3-128 15,1-4 128-15,2-2 0 0,3-4 160 0,2-3-160 0,2-1 544 0,1-3 16 16,3-8 0-16,0 0 0 0,0 0 16 0,6 4 16 16,0 0 0-16,3-3 0 15,2-1-288-15,3-1-64 0,3-2-16 0,3 1 0 16,2-1-224-16,1 0 0 0,0-1 0 0,1 1 0 15,1-1-432 1,2-2-176-16,0 0-32 0,1-2-16 16,-1-2-2272-16,3-2-448 0</inkml:trace>
  <inkml:trace contextRef="#ctx0" brushRef="#br0" timeOffset="69512.25">10760 6607 21183 0,'-11'-8'1888'0,"4"7"-1504"0,1 2-384 0,-6-1 0 0,-2 0 2768 0,0 1 496 16,0 1 80-16,1 3 32 0,-4 0-2480 0,3 2-512 15,0 0-80-15,0 3-32 0,3 0 32 0,3 1 0 16,0 0 0-16,3 0 0 0,4 1-128 0,2 0-32 16,3-1 0-16,1 2 0 0,3 0 32 0,2 0 0 0,2-1 0 0,2 0 0 15,3 0 16-15,1-1 0 0,1-1 0 0,1 0 0 16,-4-1 0-16,2 1 0 0,-1-3 0 0,-2 1 0 16,-2 0-48-16,-2 0 0 0,-1-2 0 0,-2 2 0 15,-3 1-144-15,-1-1 160 0,-3 1-160 0,-2 0 160 16,-3 2 0-16,-1-1 0 0,-2 0 0 0,-2 0 0 15,-3 0-32-15,-2-2-128 0,-4 0 192 0,-1 0-64 16,-2 0-128-16,0-3 0 0,-1-2 0 0,1 0 0 31,2-3-768-31,2-3-96 0,-1-1-16 0,3-5-10320 0,0-3-2080 0</inkml:trace>
  <inkml:trace contextRef="#ctx0" brushRef="#br0" timeOffset="69654.92">10709 6639 20271 0,'0'0'1792'16,"5"-6"-1424"-16,1-1-368 0,2 1 0 15,0 0 1232-15,2 1 176 0,1 0 48 0,1 1 0 0,1 0-672 0,1 0-128 16,3 2-16-16,0 1-16 0,1 0-624 0,2 1 0 16,1 1 0-16,0 1-12256 0</inkml:trace>
  <inkml:trace contextRef="#ctx0" brushRef="#br0" timeOffset="70238.78">11318 6569 34495 0,'0'0'1536'0,"-2"-4"304"16,-1-2-1472-16,1 1-368 0,0-2 0 0,2 7 0 16,0 0 1088-16,0 0 128 0,0 0 48 0,0 0 0 0,-6 5-608 0,1 1-112 15,1 2-32-15,0 3 0 0,1 2-336 0,0 4-176 16,-1 2 160-16,2 2-160 0,0 2 176 0,0 2-176 0,0 1 192 0,0 2-192 16,1-1 144-16,0-2-144 15,2-2 0-15,-1-2 144 0,0-2-144 0,0-2 0 0,0-3 0 0,0-2 128 16,0-3 32-16,1-3 0 0,-1-6 0 0,0 0 0 15,0 0 80-15,0 0 16 0,2-5 0 0,-1-4 0 16,0-2-32-16,0-2 0 0,-1-5 0 0,0 1 0 0,0-1-224 0,1-1 144 16,0 1-144-16,-1 0 128 0,-1 2-128 0,1 1 0 15,0 3-160-15,-1 2 160 0,0 3-320 0,0 1 16 16,1 6 16-16,0 0 0 31,0 0-224-31,0 0-64 0,0 0 0 0,0 0 0 0,0 0 176 0,0 0 16 0,0 0 16 0,0 0 0 0,0 0 240 0,0 0 128 31,0 0-160-31,0 0 160 0,0 0 0 0,0 0 0 0,0 0 0 0,0 0 0 0,0 0 192 0,0 0 0 16,0 0-16-16,0 0 0 0,0 0 80 0,-5 7 0 16,1-1 16-1,-1 3 0-15,1 1-144 0,1 2-128 0,-1 0 144 0,1 1-144 0,0 2 128 0,1 0-128 0,2 2 0 16,1-1 0-16,0-1 128 0,2 2-128 16,3-1 0-16,0 1 144 0,2-1-144 0,2 0 192 0,1-2-192 0,2-1 192 15,1-2 0-15,3-2 0 0,-1-2 0 0,3-3 0 16,-2-2 0-16,1-2 0 0,2-2 0 0,1-3 0 15,1-4 48-15,-2-3 16 16,0-3 0-16,-2-2 0 16,-1-4-16-16,-2-3 0 0,-2-5 0 0,-3 1 0 15,-3-3-96-15,-4 1-16 0,-4 0 0 0,-3 2 0 16,-4 0 128-16,-3 3 32 0,-3 2 0 0,-4 2 0 0,-3 2-32 0,-1 5 0 16,-1 3 0-16,0 2 0 0,-1 4-256 0,0 2 0 15,-1 5 0-15,2 2-144 0,1 3-48 0,1 2-16 16,3 4 0-16,1 3 0 15,2 4-672-15,3 2-128 0,3 1-16 0,2 0-16 16,5 2-1696-16,4 0-336 0,5-1-64 0,1-1-12784 0</inkml:trace>
  <inkml:trace contextRef="#ctx0" brushRef="#br0" timeOffset="71205.67">11800 6602 39615 0,'-5'-5'3520'0,"1"-1"-2816"0,-1 2-560 0,5 4-144 15,0 0 176-15,-4-1 0 0,-3 2 0 0,1 3 0 16,-3 4 48-16,1 2 16 0,2 2 0 0,0 3 0 16,2 3-240-16,0 4 0 0,1 3 0 0,1 3 0 15,1-1 0-15,-1 2 128 16,2-1-128-16,2 1 0 0,-1 0 0 0,3-3 128 0,1-1-128 0,0-3 0 16,1-4 144-16,0-3-16 0,1-4 0 0,0-2 0 15,-2-3 176-15,-5-6 16 0,7 0 16 0,-2-4 0 0,1-3 176 0,-1-4 48 16,1-5 0-16,0-2 0 0,0-3-256 0,-1-2-48 15,1-4-16-15,-1-1 0 0,1-4-240 0,-1 0 128 16,1 1-128-16,-1 1 0 0,1 2 0 0,-1 5 0 16,0 2 0-16,-1 4 0 15,-1 4 0-15,1 3 0 0,-1 3 0 0,-3 7 0 0,0 0 0 16,0 0 0-16,4 7-192 0,2 2 192 0,-3 3-208 0,3 2 64 16,-3 2 16-16,2 1 0 0,0 2 128 0,0 1-128 15,0 2 128-15,0 1-128 0,1 0 128 0,0-1 0 16,1-2 0-16,1-2 0 0,-1 0 0 0,2-3 0 15,1 0 0-15,1-3 0 0,0-1 0 0,1-2 0 16,1-3 128-16,1-2-128 0,0-4 144 0,0-2-144 16,0-3 192-16,2-4-192 0,-1-2 256 0,1-3-64 0,-2-5-16 0,1-1 0 15,1-1-176-15,-2-2 160 0,-1-2-160 0,-1 1 160 16,-1 1-160-16,0 2 160 0,-2 1-160 0,-1 4 160 16,0 1 96-16,-2 4 32 15,-1 2 0-15,-2 4 0 0,-3 5-144 0,0 0-16 0,0 0-128 16,0 0 192-16,2 7-192 0,-1 2 0 0,0 5 0 0,0 1-160 15,0 4 160-15,1 1 0 0,-1-1-144 0,2 3 144 16,-2 0 0-16,2 0 0 0,1 0 0 0,0 0 0 16,2 0 0-16,0-1 0 0,1-1 0 0,2-1 0 15,0-2-352-15,2-1 48 0,2-3 16 0,1-2 0 32,2-1-1168-32,2-2-224 0,0-5-48 0,1-2-16 0,2-3 528 0,-1-5 128 0,0-4 0 0,0-4 16 15,1-5-1936-15,-2-2-384 0,1-3-64 0,-1-4-32 16,1-2 2144-16,-3 0 448 0,-1 2 64 0,-3 0 32 0,-2 3 1056 0,-3 0 224 15,-3 3 32-15,-1 2 16 0,-1 3 1616 0,-3 2 320 16,0 3 64-16,-3 2 16 0,1 3-672 0,0 3-128 16,2 5-16-16,0 0-16 0,-5 0-848 0,-1 3-160 15,-1 3-48-15,2 3 0 0,-1 0-304 0,2 5-64 16,0 2-16-16,0 3 0 0,3 2-48 0,-2 2-16 16,1 1 0-16,1 1 0 0,0 1-48 0,1-1-16 15,0 0 0-15,1 1 0 0,0-1-144 0,0-1 128 16,0-2-128-16,2-2 128 0,-2-1-128 0,2-5 160 15,-1-2-160-15,0-2 160 0,0-4-32 0,-2-6 0 16,0 0 0-16,0 0 0 0,0 0 48 0,0-5 0 16,0-5 0-16,-1-4 0 0,-1-5-48 0,0-3 0 15,-1-2 0-15,1-4 0 0,-1-2-128 0,0-6 0 16,-1-2 144-16,2-2-144 0,0 0 0 0,0-1 128 16,1 2-128-16,0 2 0 0,1 2 128 0,1 2-128 0,1 3 128 0,1 4-128 15,3 0 224-15,0 5-32 16,2 4 0-16,2 3 0 0,-1 1-192 0,1 4 128 0,1 1-128 0,0 2 0 0,2 2 0 0,2 3 0 15,2 2 0-15,0 2 0 0,1 2-192 0,-1 2 192 16,1 3-192-16,-3 1 192 0,-1 0-144 0,-3 2 144 16,-1 1 0-16,-4 0-144 0,-1 1 144 0,-3 3 0 15,-2 2 0-15,-4 1-128 0,-2-2 128 0,-4 2-160 16,-3 0 160-16,-3 2-160 16,-2 0-272-16,-1 2-48 0,-1-1-16 15,0-1 0-15,-1-2-1328 0,2-1-272 16,0-3-48-16,4 0-16 0,-2-3-1168 0,4-2-224 0</inkml:trace>
  <inkml:trace contextRef="#ctx0" brushRef="#br0" timeOffset="71559.63">13223 6692 32655 0,'0'0'1440'0,"0"0"304"0,0 0-1392 0,0 0-352 15,-7-1 0-15,1 1 0 0,-3 1 464 0,-1 2 32 16,-1 0 0-16,-3 2 0 0,-2 2 192 0,2 2 32 0,0 1 16 0,-1 2 0 15,1 1-480-15,0 0-80 16,1 0-32-16,1 2 0 0,1-1-144 0,2 0 0 0,2 0 144 0,3-2-144 16,2-1 128-16,2-3-128 0,0-1 128 0,3-3-128 15,2-1 224-15,3-2-32 0,1-1 0 0,2-2 0 16,0-2 64-16,3-1 16 0,-1-4 0 0,2-2 0 16,-1-1-48-16,0 0-16 0,1-1 0 0,-2 0 0 0,-1 2 48 0,-2 3 16 15,-1 1 0-15,-3 3 0 0,-6 4 256 0,0 0 48 16,0 0 16-16,0 0 0 0,5 3-288 0,-1 2-64 15,0 2-16-15,1 1 0 0,-1 2-224 0,2 1 128 16,0 0-128-16,2 0 0 0,3 2 0 0,3-1 0 16,4-1 0-16,1-1 0 15,0-1 0-15,3-3 0 0,3-1 0 0,-1-2 0 16,-1-3-2112-16,-1-1-384 0,-1-1-64 0</inkml:trace>
  <inkml:trace contextRef="#ctx0" brushRef="#br0" timeOffset="73052">5083 8720 21183 0,'0'0'1888'0,"0"0"-1504"16,0 0-384-16,0 0 0 0,0 0 400 0,0 0 16 15,9-2 0-15,-1-1 0 0,2 1 448 0,4 0 96 0,1 0 0 0,4 1 16 32,3 0-224-32,2-1-48 15,1 0-16-15,2 0 0 0,0 1-256 0,2 0-48 16,0 0-16-16,2 1 0 0,0 0-128 0,0 1-32 0,0 0 0 15,-1 1 0-15,0-1-64 0,-1 0-16 0,-3 0 0 0,-2 1 0 16,-3-2-128-16,-2 0 192 0,-3-2-192 0,-1 1 192 16,-5 0-48-16,-3 0 0 0,-7 1 0 0,0 0 0 15,0 0 368-15,1-5 80 0,-3 0 16 0,-3 1 0 16,-4-2-48-16,-2 1-16 0,-3 0 0 0,-4 1 0 0,-3-1-288 16,-3 0-48-16,-4 1-16 0,-1 0 0 0,-3 2-64 0,-3 1-128 15,-4 2 176-15,-3 3-176 0,-3 0 192 0,-2 3-64 16,-2 0 0-16,1 3-128 0,0 2 192 0,1 3-192 15,3 1 192-15,3 3-192 0,1 1 192 0,5 0-192 16,4 2 192-16,5 0-192 0,1-1 128 0,6-1-128 16,2-2 0-16,5-2 0 0,4 0 176 0,4-2-176 15,3 0 160-15,4-1-160 0,3 0 224 0,1-2-48 16,4-2-16-16,3 0 0 0,2-1-160 0,3-3 192 16,1-1-192-16,2-2 192 0,1-2-16 0,0-3 0 15,0-3 0-15,-2-2 0 0,-3-1 32 0,0-2 16 16,-3-2 0-16,-2 0 0 0,-4-1 160 0,-4-3 48 15,-4 0 0-15,-2-1 0 0,-4 1 64 0,-4 0 16 16,-4 3 0-16,-2 0 0 0,-3 1-256 0,0 5-32 16,-4 1-16-16,-1 3 0 0,-2 1-208 0,3 5-128 0,-1 1 128 0,1 2-208 31,1 3-304-31,4 2-64 0,3 2-16 0,1 1 0 16,6 3-2144-16,2-1-416 0,5 0-96 0</inkml:trace>
  <inkml:trace contextRef="#ctx0" brushRef="#br0" timeOffset="73852.31">5336 9299 8287 0,'0'0'736'0,"-2"-5"-592"0,-3-1-144 0,2 2 0 0,0 0 3152 0,-1 0 608 0,4 4 112 0,0 0 32 16,0 0-1872-16,0 0-368 0,-5 5-80 0,2 1-16 15,-4 3-656-15,3 3-128 0,-1 4-16 0,2 1-16 16,0 2-80-16,-1 1-16 0,0 2 0 0,1 1 0 0,-1 0-144 0,2-1-16 16,1-1-16-16,0-1 0 15,1-2-128-15,0-3-32 0,0-2 0 0,1-1 0 0,0-2 128 0,1-3 0 16,-2-7 16-16,0 0 0 16,0 0 176-16,0 0 16 0,7-3 16 0,1-3 0 15,0-4-96-15,1-3 0 0,0-4-16 0,1-4 0 0,1-3-288 0,0-2-48 16,1-1-16-16,0 1 0 0,-1-1-208 0,-1 2 128 15,-1 3-128-15,0 4 0 0,-2 4 0 0,0 3 0 16,-2 3 0-16,1 4 0 0,-6 4-240 0,0 0 64 16,6 8 16-16,1 3 0 0,-1 2-32 0,-1 2-16 15,-1 4 0-15,1 1 0 0,-1 2 208 0,0 1 0 16,-1 0 0-16,1 0-144 0,1-1 144 0,-1-1 0 0,0-2 0 16,2-3 0-16,-1 0 0 0,1-3 0 15,-1-3 0-15,1-2 0 0,-1-4 160 0,2-2 16 0,1-3 0 0,1-3 0 16,-1-3 208-16,2-3 32 15,1-3 16-15,1-4 0 0,0-2-128 0,2-4-32 16,0-4 0-16,0 1 0 0,-1-1-144 0,0 2-128 0,-2 1 144 0,-2 5-144 16,-1 3 0-16,-1 2 0 15,-3 3 0-15,1 4 0 0,-2 2 0 0,-3 5 0 16,0 0 0-16,3 7-160 0,0 3 16 0,1 3 0 16,0 2 0-16,1 3 0 0,-1 1 144 0,-1 0 0 0,3 2 0 0,-1 0 0 0,1 0 0 0,0-1 0 15,2-2 0-15,3-3 0 16,1 0-416-16,1-4-48 15,2-2-16-15,1-2-12272 0,3-5-2464 0</inkml:trace>
  <inkml:trace contextRef="#ctx0" brushRef="#br0" timeOffset="76014.07">7480 8621 9215 0,'0'0'816'0,"0"0"-656"0,5-4-160 0,2 1 0 16,-3 0 1824-16,-4 3 336 16,6-3 64-16,-2-1 16 0,-1 1-624 0,-3 3-112 15,0 0-32-15,0 0 0 0,5-3-256 0,-5 3-64 0,0 0-16 0,0 0 0 16,0 0-336-16,0 0-64 0,0 0-16 0,-7 3 0 16,1 1-336-16,-3 2-64 0,-4 0 0 0,-2 3-16 15,-2 0-96-15,-4 2-16 0,-3 1 0 0,-4 4 0 16,-3 1 48-16,-2 2 0 0,-3 1 0 0,0 1 0 15,-1-1-32-15,0 0 0 0,-3-2 0 0,2-2 0 16,2-1 352-16,3-2 64 0,1-2 16 0,3-1 0 16,4-3 64-16,4-1 32 0,3-1 0 0,4 0 0 0,2-1-272 15,2 1-48-15,2-2-16 0,3 0 0 0,5-3-128 0,0 0-16 16,0 0-16-16,0 0 0 0,0 0-80 0,0 0-16 16,4 5 0-16,3 0 0 0,2 1-144 0,2-1 128 15,1 0-128-15,3-1 128 0,3 1-128 0,2 1 128 16,2-2-128-16,2 3 128 0,2 2-128 0,1 1 0 15,-1 1 0-15,-2 1 0 0,1 1 0 0,0 1 0 16,-1 1 0-16,0 0 0 0,-3-1 0 0,-1 1 0 16,-2 0 0-16,0 0 0 0,-1 1 0 0,-1-1 0 15,-2 2 0-15,1-3 0 0,-1-2 0 0,-1 0 0 16,-1-1 0-16,-1-2 0 0,0-2 0 0,-1-1 0 0,-1 1 144 0,-1-2-144 16,-1-1 128-16,1-2-128 0,-1 0 128 0,-7-2-128 15,6-1 160-15,0 0-32 0,-6 1-128 0,6-1 192 16,2-2-192-16,-4 2 176 15,-4 1-176-15,5-4 160 0,-5 4-160 0,0 0 0 0,0 0 0 0,4-4 0 32,1-1-480-32,-5 5-176 0,0 0-48 0,0 0-11328 0,0 0-2256 15</inkml:trace>
  <inkml:trace contextRef="#ctx0" brushRef="#br0" timeOffset="78327.72">8725 8623 12895 0,'-4'-3'1152'0,"-1"-1"-928"0,1 1-224 0,-1 0 0 16,1-1 2544-16,4 4 464 0,0 0 80 0,0 0 32 15,0 0-1360-15,0 0-272 0,5-4-48 0,6 1-16 16,4-1-400-16,3 2-64 0,3 0-32 0,6 0 0 15,4 0-544-15,2-1-96 0,1 2-32 0,1 0 0 0,2-1-128 0,1 1-128 16,0-1 192-16,1 1-192 0,0 0 144 0,0 1-144 16,-4 0 0-16,-2 0 144 0,-3 1-144 0,-5-1 128 15,-4 0-128-15,-5 0 128 0,-4 0-128 0,-2 0 192 16,-3 0-192-16,-7 0 192 0,0 0-48 0,0 0 0 16,-10-3 0-16,-3 1 0 0,-3-1-16 0,-3 0 0 15,-6-1 0-15,-1 1 0 0,-3 1-128 0,-1 1 192 16,-3 1-192-16,-1 0 192 0,-3 0-64 0,0 2 0 15,-2 2 0-15,-2 1 0 16,-2 0-128-16,0 2 192 0,0 1-192 0,2 1 192 0,4 2-192 0,3 0 0 16,3 0 0-16,4 2 0 0,4-1 0 0,4 1 0 15,2 0 0-15,4 1 0 0,3 2 0 0,3-1 0 16,4-1 0-16,4 2 0 0,1-3-144 0,3-1 144 0,1-1 0 0,4 0 0 16,2-1 0-16,3 0-128 15,1-1 128-15,3-2 0 0,1-1 0 0,3-2 0 16,1-1 0-16,2-3 144 0,-1-2-144 0,-2-2 192 15,-1-1-192-15,-4-3 192 0,-2-1 32 0,-3-2 16 16,-3-1 0-16,-2-1 0 0,-3-2 224 0,-3 1 48 16,-2 1 16-16,-3 0 0 0,-3 1-80 0,-2 1 0 0,-4 1-16 0,-3 2 0 0,0 1-432 0,-4 3 0 15,-3 1 0-15,0 2 0 16,1 1-320 0,1 2-160-16,3 1-32 0,1 3 0 0,2 2-1584 15,3 3-320-15,1 3-64 0,4 1-12560 0</inkml:trace>
  <inkml:trace contextRef="#ctx0" brushRef="#br0" timeOffset="78830.27">9190 8858 29487 0,'0'0'2624'0,"0"0"-2112"16,-6 5-512-16,0 0 0 0,2 1 432 0,-3 0-32 16,1 1 0-16,0 1 0 0,1-1 224 0,0 2 32 15,2 0 16-15,1 0 0 0,1 1-224 0,2 0-64 16,1-1 0-16,3 1 0 0,1 0-128 0,3-1-16 15,1-1-16-15,2-2 0 0,1-1-48 0,1-2-16 16,2-1 0-16,0-2 0 16,2-1 48-16,-1-2 16 0,2-3 0 0,-1 0 0 0,-3-2-48 0,-1-1-16 0,-2-2 0 0,-1 0 0 31,-2-1 48-31,-1 0 16 0,0-1 0 0,-3 2 0 16,-1-1 256-16,-1 1 48 0,-2 1 16 0,0 2 0 0,-1 2 96 0,0 6 32 0,0 0 0 0,0 0 0 15,0 0-288-15,0 0-64 0,0 0-16 0,-3 6 0 16,0 2-304-16,1 3 0 0,0 2 0 0,1 5 0 15,1 3 0-15,0 3 0 16,0 3-160-16,2 2 160 0,0 2 0 0,0 3-144 16,0 3 144-16,-1 3 0 0,1-2 0 0,0 2 0 0,0 1 0 0,-2-1 0 0,2 0 0 0,1-1 0 15,-2 0 0-15,0-4 0 0,0-2 0 0,0-1 0 16,0-2 0-16,-1-3 0 0,1-5 0 0,-2-2 0 16,-1-3 0-16,0-4 0 0,-2-3 208 0,2-3-48 15,-3 0-16-15,-1-4 0 0,0-2 80 0,-2-2 16 16,-1-3 0-16,1-4 0 0,-3-4 128 0,-1-2 16 15,-1-4 16-15,0-2 0 0,1-2-16 0,0-3-16 16,0-3 0-16,2-2 0 0,2 0-80 0,4 2-16 16,3 0 0-16,4-1 0 0,2 0-80 0,5 1-32 15,5 3 0-15,2 1 0 0,3 2-160 0,2 2 0 16,1 1-192-16,2 3 192 0,4 0-400 0,1 4 32 16,-1 1 16-16,0 2 0 31,0 3-1504-31,0 1-288 0,1 4-64 0</inkml:trace>
  <inkml:trace contextRef="#ctx0" brushRef="#br0" timeOffset="84757.11">11532 8690 8287 0,'0'0'368'0,"-5"-2"80"0,-2 0-448 0,1-1 0 0,0 0 0 0,1 1 0 0,-1 0 2768 0,3 0 480 16,-3-1 80-16,6 3 32 15,0 0-1136-15,0 0-240 0,0 0-32 0,0 0-16 16,0 0-608-16,0 0-128 0,0 0-32 0,9-1 0 16,1 1-640-16,1 1-128 0,2 0-16 0,3 1-16 15,2-1-96-15,2 0-16 0,0 0 0 0,1 0 0 16,0-1-48-16,1 0-16 0,1 0 0 0,1-1 0 0,0 0-192 0,0 1 0 15,1 0 128-15,-2 0-128 0,-2-1 0 0,-2 1 0 16,0 0 128-16,-1 1-128 16,-3 0-448-16,-2 0-144 0,-2 1-32 0,-2 1-14192 0</inkml:trace>
  <inkml:trace contextRef="#ctx0" brushRef="#br0" timeOffset="84966.07">11446 8913 28671 0,'0'0'1280'0,"0"0"256"0,0 0-1232 0,0 0-304 0,0 0 0 0,0 0 0 16,7-4 144-16,3 1-16 0,0 0-128 0,5 1 192 15,4 1 256-15,4-1 64 0,1-1 0 0,4 0 0 16,0 1-256-16,2 1-64 0,0-1 0 0,1 0 0 16,-1 0-192-16,2-1 176 0,-1 1-176 0,0 1 160 15,0 0-160-15,-2-1-272 16,1 0 64-16,-4-2-13792 0</inkml:trace>
  <inkml:trace contextRef="#ctx0" brushRef="#br0" timeOffset="85329.83">11870 8543 27647 0,'-8'-5'2448'0,"1"0"-1952"16,-1-2-496-16,1 2 0 0,3 0 1536 0,-2 2 224 15,6 3 32-15,0 0 16 16,0 0-1296-16,0 0-272 0,0 0-48 0,0 0-16 0,1 8-176 0,3 0 0 16,2 2 144-16,3 0-144 0,2 0 0 0,3 1 0 15,5 0 0-15,2 0 0 0,1 1 0 0,2-2 0 0,3-1 0 0,0-1 0 16,0-3 144-16,-1 0-144 0,0-2 192 0,0-1-192 16,-2-2 176-16,0-1-176 0,-1-1 160 0,-2 1-160 15,-2 0 128-15,-3-2-128 0,-3 1 0 0,-2 0 144 16,-3 1-144-16,-8 1 0 0,0 0 0 0,0 0 128 15,0 0 112-15,-5 3 16 0,-4 2 0 0,-3 1 0 16,-3 2 160-16,-1 3 32 0,-5 2 16 0,-1 5 0 16,-1 4-208-16,-2 1-32 0,-2 1-16 0,0 2 0 15,-1 3-80-15,2-2 0 0,1 1-128 0,0-3 192 16,3-1-192-16,4 0 0 0,1-2 0 0,3-2 0 16,3-1 0-16,0 0 0 0,2-3 0 0,2 0 0 15,3-2-1168-15,0-1-336 0,1-1-64 0,3-1-14496 16</inkml:trace>
  <inkml:trace contextRef="#ctx0" brushRef="#br0" timeOffset="87131.84">14225 8234 8287 0,'0'0'368'0,"0"0"80"0,0 0-448 0,4-5 0 0,3 2 0 0,2 0 0 15,3-2 1808-15,-2 1 288 0,-6-1 48 0,-4 5 16 16,2-5-752-16,0 0-128 15,-4 0-48-15,2 1 0 0,-2-1-224 0,0 1-48 0,0-1-16 0,0 0 0 16,-2-2 16-16,1 2 0 16,0-1 0-16,-2 1 0 0,0 0-80 0,-1 0-16 15,1-2 0-15,0 0 0 0,1-2-144 0,0 1-16 0,-1 0-16 0,1 1 0 16,-2-1-80-16,2 0-16 0,0 2 0 0,0-1 0 16,1 2-80-16,0-1-32 0,-1 2 0 0,2-1 0 15,0 1-80-15,2 4-16 0,-4-2 0 0,4 2 0 16,-5-3-64-16,5 3-32 0,-5 2 0 0,-1 1 0 15,1 1-144-15,-1 3-16 0,2 1-128 0,-2 5 192 16,2 3-192-16,-1 4 0 0,1 1 0 0,1 4 0 16,-1 4 0-16,1 4 0 0,1 3 0 0,2 4 0 0,-1 3-128 0,0 2 128 15,0 2 0-15,1 1 0 0,0 0 0 0,1-1 0 16,1-2 0-16,0-1 0 0,0-1 0 0,1-1 0 16,-1-1 0-16,0-2 0 0,-1-1 0 0,0-3 0 0,0-3 0 0,0-3 144 15,0-1-144-15,-1-4 128 0,-1-2-128 0,0-3 128 16,-1-4-128-16,1-1 0 15,-2-3 0-15,-1-3 0 16,1-2-416-16,3-6-112 0,-4 4-32 0,4-4 0 16,-6 0-2176-16,1-2-432 0,-1-4-96 0</inkml:trace>
  <inkml:trace contextRef="#ctx0" brushRef="#br0" timeOffset="87775.93">13953 8735 27471 0,'-16'-17'1216'0,"9"10"256"0,0-2-1184 0,-1 0-288 0,0-1 0 0,3 2 0 16,0-2 1536-16,3 1 256 15,2 0 64-15,2 0 0 0,2 2-832 0,2 0-176 0,2 0-16 0,3 1-16 16,3-1-624-16,5 2-192 0,2-1 128 0,4 0-128 16,4-2 0-16,3 0 0 0,2-1 0 0,3 2 0 15,2-2 0-15,0 1 0 0,1 2 0 0,-2-1 0 16,0-1-320-16,-2 0 48 0,-1-1 0 0,-1 1 0 16,-2 0-800-16,-2 0-144 0,-5-3-48 0,-2 0 0 15,-3 0 224-15,-3 1 32 0,-5 0 16 0,-4 1 0 0,-2 2 864 0,-3 1 128 16,-3-1 0-16,-2 1 160 15,-3-1 736-15,-3 3 160 0,-2 0 32 0,-1 2 0 0,-2 0-128 0,-2 2 0 16,0 1-16-16,0 2 0 0,-2 2-304 0,1 2-48 16,0 3-16-16,3 1 0 0,-1 1-144 0,1 2-48 15,2-1 0-15,1 1 0 0,1 0-208 0,2 1-48 16,2-1-128-16,1 0 192 0,3 1-192 0,1-2 0 16,3-2 0-16,0 0 0 15,2-1 128-15,2-3-128 0,2 0 0 0,2-2 144 0,2-1-144 0,1-3 0 16,-1-2 0-16,3-4 0 0,-1 1 0 0,2-3-144 15,-2-4 144-15,1-1-208 0,-1-2 208 0,-1 0 0 0,-1-2-160 0,1 0 160 16,-3-1 0-16,-1 2 0 16,-2 1 0-16,0 3 0 0,-2 0 0 0,-2 2 0 15,-2 2 0-15,-2 7 0 0,0 0 144 0,0 0 0 16,0 0 0-16,0 0 0 0,-1 6-144 0,-1 1 192 0,1 3-192 0,-3 1 192 16,2 1-192-16,0 0 0 0,1-1 0 0,1 2 0 0,0-1 0 15,1 1 0-15,2 0 0 0,2-1 0 16,0-2 0-16,2-1 0 0,1-1 0 0,0-3 0 0,2-1 0 15,1-1 0-15,1-2 0 0,3-2 0 0,-1-3 0 16,1-2 0-16,0-3 0 0,-1-2 0 16,0-1 0-16,-1-2 0 0,0-3 0 0,-1-1 0 15,-1 0 0-15,-1-1 0 0,-1 0 144 0,-1 3-144 16,0 3 0-16,-4 2 0 0,0 3 0 0,-2 2 0 0,-2 6 128 0,0 0-128 16,0 0 128-16,0 0-128 0,0 0 144 0,-1 8-144 15,0 2 192-15,-1 2-192 0,0 0 0 0,1 1 0 16,1 1 0-16,1-1 0 0,-1 0 0 0,2 1 0 15,1 0 0-15,0-1 0 0,0-1 0 0,2-1 0 16,1-2 0-16,1-2 0 16,1-2-432-16,-1-1-32 0,1 1-16 0,1-3 0 15,1-3-2192-15,0-4-432 0</inkml:trace>
  <inkml:trace contextRef="#ctx0" brushRef="#br0" timeOffset="87932.86">15016 8065 21183 0,'-19'-18'1888'0,"10"9"-1504"0,0-2-384 0,-2 1 0 0,0 1 3584 0,1 1 640 0,0 1 128 0,0 1 16 16,1 1-3600-16,2 0-768 0,3 3 0 0,4 2-192 15,0 0-160-15,0 0-32 0,0 0 0 0,4 8 0 16,4 1-2736 0,2-1-544-16</inkml:trace>
  <inkml:trace contextRef="#ctx0" brushRef="#br0" timeOffset="88468.24">15251 8058 25791 0,'0'0'2304'0,"0"0"-1856"0,-4-4-448 0,-2 3 0 16,1 2 1824-16,-1 3 272 0,1 0 48 0,-2 4 16 0,1 2-1088 0,-1 3-224 15,1 3-32-15,0 3-16 0,-2 2-128 0,3 2-32 32,-1 1 0-32,2 4 0 0,0-1-208 0,1 2-48 0,1-1-16 0,2 2 0 0,1 0-224 0,3-2-144 15,-2 0 192-15,2-2-192 0,2-4 128 0,1-1-128 16,3-1 0-16,1-2 0 0,2-4 192 0,2-2-192 15,-1-3 192-15,1-3-192 0,1-2 0 0,-1-3 0 0,0-3-160 0,0-4 160 16,1-3-128-16,0-3 128 16,-1-3 0-16,0-4 0 0,-2-1 0 0,0-3 0 15,0-2 0-15,-1 1 0 0,-2 1 0 0,-1 1 0 0,0 2 0 16,-4 1 128-16,0 3 16 0,-2 1 0 0,0 3 0 0,-1 3 0 16,0 2 240-16,-2 2 64 0,0 5 0 0,0 0 0 15,0 0-144-15,0 0-32 16,-5 8 0-16,1 2 0 0,-1 2-272 0,2 1 0 0,0 1 0 0,-2 2 0 15,2 0 0-15,1 3 0 0,1 0 0 0,1-1 0 16,0 1 0-16,1-1 0 0,0-1 0 0,2 0 0 16,1-2 0-16,1 0 0 0,1-3 0 0,1-2 0 15,1-2 0-15,2-1 0 0,0-4 0 0,2-2 0 0,0-2 0 0,1-2 0 16,4-3 0-16,-3-1-144 16,2-3 144-16,1-2-208 0,1-1 80 0,-1-3 128 0,0-3-144 0,-2 0 144 15,-1-3 0-15,0 0 0 0,-2 0 0 0,-1 0 0 16,-4 2 0-16,1 2 0 15,-2 3 0-15,-2 2 128 0,-1 2-128 0,-1 2 144 0,-2 1 224 0,0 8 32 16,0 0 16-16,0 0 0 0,0 0-112 0,0 0-32 16,-4 5 0-16,0 1 0 0,-1 3-272 0,2 3 0 15,0 1 0-15,-1 4 0 0,2-2 0 0,1 3 0 16,0 0 0-16,3 2 0 0,-1-2 0 0,1 1 0 16,2-2-128-16,0 0 128 0,2-2-224 0,0 0 0 15,2 2 0-15,0-3 0 16,2-2-528-16,-1-2-96 0,2-2-32 0,2-1 0 15,0-3-1856-15,1-2-368 0,1-2-80 0</inkml:trace>
  <inkml:trace contextRef="#ctx0" brushRef="#br0" timeOffset="88814.86">15958 8337 17503 0,'-4'-6'1552'15,"1"0"-1232"-15,0-2-320 0,0 0 0 0,1 2 3472 0,1 0 640 0,0 2 128 0,1 4 32 0,0 0-2752 0,0 0-560 16,0 0-96-16,0 0-32 0,0 0-432 0,8 7-80 15,-2 1-32-15,2 3 0 16,1 1-288-16,0 4 128 0,-2 0-128 0,1 2 0 16,-1 1 160-16,-1-1-160 15,1 1 128-15,-3 0-128 0,0-1 144 0,-1 0-144 0,-2-1 160 0,0-2-160 0,-1-1 224 0,0-2-48 32,0-2-16-32,-1-2 0 0,1-8 288 0,0 0 48 15,0 0 16-15,0 0 0 0,0 0 288 0,-1-4 64 0,1-3 16 0,2-3 0 0,1-2-224 0,2-3-32 31,-1-3-16-31,4-2 0 0,1-2-272 0,1 0-48 0,-1-1-16 0,2-1 0 0,2-1-144 0,-1 3-128 16,0 2 144-16,-1 2-144 0,0 2 0 0,0 2 0 16,-1 2 0-16,0 4 0 0,-1 0-144 0,0 2 144 15,0 2-208-15,1 1 80 16,0 0-1104-16,0 3-224 0,-1 2-32 0,0 0-16 16,1 2-1280-16,0 1-256 0,0 0-48 0</inkml:trace>
  <inkml:trace contextRef="#ctx0" brushRef="#br0" timeOffset="89082.25">16379 8389 25791 0,'0'0'1152'0,"0"0"224"0,0 0-1104 0,0 0-272 0,1-6 0 0,-1 1 0 16,1-1 1440-16,0 1 224 0,1-2 64 0,2 0 0 16,1 0-528-16,0-1-112 0,0-1 0 0,1-1-16 0,0-1-496 0,0 0-112 15,-1-1-16-15,1 1 0 16,-1 1 0-16,0 2 0 0,-2-1 0 0,-1 2 0 15,-1 2 80-15,-1 5 16 0,0 0 0 0,0 0 0 16,-5-3-144-16,-2 5-16 0,-1 1-16 0,0 3 0 0,-2 2-176 0,0 3-16 16,-1 3-16-16,0 2 0 0,0 1-160 0,1 2 0 15,1 1 0-15,2 0 0 0,2 1 0 0,2-2 0 16,0 0 0-16,3 0 0 0,3-2 0 0,0 0 0 16,2-3 0-16,3-1 0 0,2 0-176 0,2-2-16 15,1-3 0-15,4-1 0 16,2-4-576-16,4-3-112 0,2-1-16 0,4-2-16960 0</inkml:trace>
  <inkml:trace contextRef="#ctx0" brushRef="#br0" timeOffset="89883.43">17996 8370 12895 0,'0'0'1152'0,"-2"-7"-928"16,-2-1-224-16,0 0 0 0,0 0 192 0,-2 0-16 16,-1 2 0-16,1 0 0 0,-1 1 3136 0,2 0 624 15,-1 3 128-15,0 1 32 0,6 1-2160 0,-6 5-416 0,1 1-96 0,0 2-16 16,2 1-944-16,0 1-192 16,0-1-32-16,-1 1-16 0,1 0-32 0,2 1-16 15,0-1 0-15,-1-1 0 0,1-1 144 0,1-8 16 0,0 0 16 0,0 0 0 16,0 0 224-16,0 0 32 0,7 2 16 0,1-3 0 15,0-3 16-15,3-3 16 0,3-5 0 0,1-4 0 16,2-1-272-16,-2-4-48 0,3-1-16 16,0-1 0-16,1-2-80 0,0 3-32 0,-2 0 0 0,1 5 0 15,-3 1-80-15,0 4 0 0,-2 4-128 0,0 2 192 16,-2 3-192-16,0 2 0 16,-2 3 0-16,0 3 0 0,-2 5-192 0,0 1 192 0,-1 1-192 0,0 3 192 15,-1 1-160-15,1 1 160 0,-1 0-128 0,0 1 128 16,0 1-384-16,2-2 16 0,1-1 0 0,0-2 0 15,1-2-464 1,3-2-80-16,3-4-32 0,1-1 0 16,2-2-1440-16,2-4-304 0,0-4-48 0,2-4-16 0,-3-4 1088 0,1-3 224 0,0-3 32 0,-2-1 16 15,-1-2 96-15,-2 0 16 0,-1 1 0 0,-2 2 0 0,-2 1 1456 0,-3 4 288 16,-1 2 64-16,-2 2 16 0,-1 2 1264 0,-3 3 256 16,-2 0 48-16,2 5 16 0,0 0-464 0,-6 2-112 15,-1 2-16-15,2 4 0 0,-1 0-864 0,2 2-176 16,-2 1-48-16,2 1 0 0,2 3-272 0,-1-1-176 15,1 1 192-15,1 2-192 0,1-1 208 0,2 2-64 16,2-3-16-16,2 0 0 0,0-4 224 0,1-1 32 16,2-3 16-16,1-1 0 0,1-2 112 0,1-2 32 15,1-2 0-15,1-2 0 0,-1-2 32 0,0-4 16 16,-1-4 0-16,-1-2 0 0,-1-2-16 0,-1-1 0 16,-2-1 0-16,-1-1 0 0,-2 0-320 0,0 0-64 15,-4-1 0-15,-3 3-16 0,0 1-176 0,-2 3 128 0,-2 2-128 0,0 2 128 16,0 1-128-16,-2 4 0 15,-2 1-160-15,-1 3 160 16,0 2-544-16,0 1-16 0,0 2 0 0,1 1 0 16,0 1-1328-16,2 2-272 0,1-1-48 0,1 2-14112 0</inkml:trace>
  <inkml:trace contextRef="#ctx0" brushRef="#br0" timeOffset="90087.82">19017 7934 33167 0,'3'-14'1472'0,"-3"9"304"0,0-2-1424 0,-1 0-352 16,0 1 0-16,1 6 0 0,-2-5 1600 0,2 5 256 0,0 0 64 0,0 0 0 16,-6 1-896-16,2 4-160 0,-2 1-32 0,2 4-16 0,-1 4-592 0,2 2-224 15,0 4 176-15,1 3-176 0,-1 3 128 0,2 3-128 16,0 1 0-16,1 0 144 16,1 1-144-16,1 1 0 0,0-2 0 0,0 0 0 0,0-2 0 0,0 0 0 15,1-3 0-15,0-2 0 16,-1-2-1184-16,0 0-272 0,1-4-48 0,-3-1-10464 15,0-3-2112-15</inkml:trace>
  <inkml:trace contextRef="#ctx0" brushRef="#br0" timeOffset="90244.75">18849 8202 35935 0,'-3'-7'3200'0,"1"-1"-2560"0,1 1-512 0,2-1-128 15,1 0 464-15,3 2 80 0,0-1 16 0,4 0 0 16,4 1-208-16,4 0-32 0,1 1-16 0,4 2 0 15,4 0-304-15,1 1 160 0,3 1-160 0,1 1 128 16,-1 1-1344-16,3 0-256 16,1-1-64-16</inkml:trace>
  <inkml:trace contextRef="#ctx0" brushRef="#br0" timeOffset="90921.24">20281 8015 19583 0,'2'-31'864'0,"-1"18"176"0,-1-6-832 16,3-4-208-16,2-4 0 0,1-1 0 0,2-2 736 0,0 2 96 16,-1-2 32-16,0 2 0 15,-2 2 1040-15,0 3 208 0,-1 2 32 0,-2 3 16 0,0 1-608 0,-2 4-112 16,-2 5-32-16,2 8 0 16,-5 0-640-16,-1 5-144 0,1 5-32 0,-4 3 0 0,1 5-448 0,1 3-144 31,-1 2 0-31,4-1 0 0,-2 6 0 0,1 2 0 0,-2 3 0 0,1 3 0 0,1 1 0 0,0 0 0 15,-1 1 0-15,0 7 0 0,3-6 128 0,2-3-128 16,0-6 0-16,3-4 0 0,1-5 160 0,2-5-32 16,-1-4 0-16,3-3 0 0,1-2 288 0,-1-4 48 15,2-4 16-15,1-4 0 0,1 0 96 0,2-5 0 0,3-4 16 0,1-3 0 16,2-3-224-16,1-2-48 16,0-2-16-16,-2 2 0 0,0 2-176 0,-2 3-128 15,0 3 144-15,-3 3-144 0,-4 2 0 0,0 3 0 16,-2 4 0-16,0 3 0 0,-7-1 0 0,6 8 0 15,1 1 0-15,0 1 0 0,-1 3 0 0,3 2-192 0,0 2 192 0,1 0-208 16,0 0 208-16,2-1 0 0,1 1 0 0,1-3-144 31,2-1-240-31,1-2-32 0,3-2-16 0,1-2 0 0,-1-3-1392 0,1-2-288 0,1-2-48 0,1-3-16 16,1-3-1056 0,0-2-224-16,1-4-32 0</inkml:trace>
  <inkml:trace contextRef="#ctx0" brushRef="#br0" timeOffset="91252.52">21033 7952 12895 0,'-3'-7'1152'0,"-2"1"-928"16,-1-2-224-16,-3 1 0 0,-1 2 3440 0,-1 1 640 15,-1 0 128-15,-2 3 16 0,-2 0-2000 0,1 4-416 16,-1 1-80-16,0 1 0 0,-3 2-768 0,2 3-128 16,2 3-48-16,1 2 0 0,0 2-320 0,1 0-64 15,0 2-16-15,5-1 0 0,-2 1-208 0,3 1-48 32,2-1-128-32,2 1 192 0,2-2-192 0,2-1 176 0,2-3-176 0,1-2 160 0,4-2-32 0,2-1 0 15,-2-2 0-15,5-3 0 0,2-1 0 0,-1-3-128 16,3-2 192-16,-3-2-64 15,3-4-128-15,0-3 0 0,2-2 0 0,-4-4-176 0,2-2 176 0,-2-2 0 0,-1-1 0 0,0 0 0 16,-2-1 0-16,-1-1 0 16,-1 5 0-16,-3 1 0 0,-1 3 0 0,-2 1 128 15,0 5-128-15,-2 1 128 0,1 1 144 0,-3 7 48 16,0 0 0-16,0 0 0 0,0 0-320 0,-3 7 160 16,-1 1-160-16,1 3 128 0,1 2-128 0,0 1 0 15,-2 1-192-15,2 2 192 0,0-1 0 0,1 2 0 0,0 0 0 0,2-1 0 16,1 0-192-16,3-2 192 0,-1-1-192 0,3 0 192 15,0-2-784-15,3-2-48 0,2-2 0 16,3-2 0-16,2-2-2720 0,3-4-544 16</inkml:trace>
  <inkml:trace contextRef="#ctx0" brushRef="#br0" timeOffset="91692.64">21414 7893 26719 0,'-7'-16'1184'0,"5"8"240"0,-1 0-1136 15,-2-2-288-15,1 0 0 0,-1 1 0 0,2 2 2256 0,0 2 400 16,-1-1 80-16,4 6 16 15,0 0-1280-15,0 0-240 0,0 0-48 0,0 0-16 16,-3 9-656-16,1 4-144 16,0 4-32-16,1 2 0 0,0 2-336 0,-1 4 0 15,1 3 0-15,0 7 0 0,-1 3 0 0,0 3 0 16,0 1 0-16,-1 2 0 0,1 1 0 0,0-1 0 16,0-1 0-16,1-1 0 0,1 0 0 0,0-1 128 0,0-3-128 0,0-1 0 15,0-5 0-15,0-4 128 16,0-2-128-16,0-7 0 0,0-2 0 0,0-4 128 15,-2-4-128-15,2-9 0 0,0 0 0 0,0 0 144 0,0 0-144 0,-6-6 0 16,2-2 192-16,-1-5-64 0,-1-3 0 0,0-4-128 16,2-4 0-16,-1-6 0 15,2-4 0-15,1-2 0 0,1-4-192 0,1-2 48 0,2-2 16 0,1-1 0 0,1-2 128 16,0-1-128-16,4-2 128 0,0 5-128 0,2 3 128 16,1 4 0-16,0 3 0 0,1 3-128 15,2 3 128-15,-1 5-128 0,0 4 128 0,1 4-128 16,2 3 128-16,0 5 0 0,3 1 0 0,-3 3-128 15,2 3 128-15,-1 2 0 0,-1 2 0 0,1 5 0 0,-2 2 0 16,-1 3 0-16,-2 2 0 0,-2 2 0 0,-2-1 0 16,-3 3 0-16,-2 1 0 0,-4 2 0 0,-4 1 0 0,-3 0 0 15,-4 0 0-15,-2 0 0 0,-2 1 0 0,-3 0-288 16,-1-2 48-16,1-1 16 16,2-3-272-16,-1-3-48 0,2-1-16 0,1-3 0 15,3-4-288-15,2-1-64 0,3-3-16 0,1-2-10032 16,6-1-2016-16</inkml:trace>
  <inkml:trace contextRef="#ctx0" brushRef="#br0" timeOffset="92117.25">21865 7805 28559 0,'0'0'2544'0,"0"0"-2032"16,0 0-512-16,0 0 0 0,0 0 1408 0,6 4 192 16,-1 1 48-16,-1 4 0 0,-3 4-976 0,0 2-192 15,0 1-32-15,-1 5-16 0,0 3 240 0,-1 4 48 0,0 2 16 0,0 1 0 16,-3 4-288-16,-1 1-64 0,0 2-16 0,-1 3 0 15,0-1-176-15,-1-1-48 0,0 0 0 0,1-2 0 16,0-2-144-16,1-1 160 0,0-3-160 0,1-2 160 16,1-4-160-16,1-3 128 0,2-3-128 0,0-4 128 0,0-4-128 15,1-2 0-15,-1-9 0 0,0 0 0 16,0 0 0-16,0 0 0 0,1-9 0 0,1-4 0 0,-2-5 128 0,0-4-128 16,0-4 128-16,1-5-128 0,0-3 0 0,1-2 0 15,1-2 0-15,1-2 0 0,0-3 0 16,3-1 0-16,1 0 0 0,0 2 0 0,2 1 0 0,2 4 0 15,1 2 0-15,0 4 0 0,1 5 0 0,0 2 0 16,1 5 128-16,-1 2-128 0,0 4 0 0,1 2 0 16,-1 3 0-16,1 3 0 0,2 3 0 0,-1 2 0 15,1 2 0-15,-2 1 0 0,-1 3 0 0,0 1 0 16,-3 2 0-16,-3 2 0 0,0 1 0 0,-3 1 0 0,-3 2 0 0,-2 1 0 16,-4 2 0-16,-2 0 0 15,-5 2 0-15,-5 0 0 0,-2 0-176 0,-3 0-64 16,1-3-16-16,-3 0 0 15,1-2-352-15,0-2-80 0,2-2-16 0,1-2 0 16,3-2-1184-16,3-3-240 0,1-2-48 0,2-2-12512 0</inkml:trace>
  <inkml:trace contextRef="#ctx0" brushRef="#br0" timeOffset="92684.08">22180 8032 24879 0,'8'-9'2208'0,"-2"4"-1760"0,1-3-448 0,3 1 0 16,1-2 816-16,2 0 80 15,2 0 0-15,0-2 16 0,0 0 432 0,1-1 64 0,-1-1 32 0,2-1 0 16,0-2-432-16,0 0-96 0,-1-1-16 0,-1 2 0 16,-3-1-288-16,-1 1-64 0,-1 1-16 0,-3 0 0 15,-1 3-144-15,-2 2-16 0,0 1-16 0,-3 1 0 16,-1 2-112-16,0 5-32 0,0 0 0 0,-6 0 0 0,-5 2-208 0,0 2 144 16,0 4-144-16,-1 2 128 15,0 1-128-15,0 4 0 0,0 4 0 0,1 0-176 0,1 1 176 0,1-1 0 16,1 0-144-16,3 1 144 0,2-1 0 0,1-1 0 15,2 1 0-15,4-3 0 0,0 0 0 0,2-3 0 16,1-1 0-16,3-1 0 0,3-2-288 0,5-1 64 0,0-3 16 0,1-2 0 31,3-3-368-31,3-1-64 0,0-2 0 0,1-2-16 16,0-4-544-16,-1-2-96 0,-2-5-32 0,0 0 0 16,0-3-144-16,-2 2-16 0,-3-1-16 0,-3 3 0 0,-2 2 944 0,-3 4 192 0,-2 1 48 0,-3 2 0 15,-5 6 736-15,0 0 160 0,0 0 16 0,0 0 16 16,-6 6 96-16,-2 3 32 0,-2 1 0 0,-1 2 0 15,0 1-368-15,1 1-80 0,0 0-16 16,3 0 0-16,0-2 112 0,3 0 0 0,0-1 16 0,2-2 0 16,1-3 480-16,1-6 80 0,0 0 32 0,0 0 0 15,0 0 16-15,8-1 0 0,0-3 0 0,1-3 0 16,1-2-432-16,2-3-96 16,2-2-16-16,1-1 0 0,-1-2-224 0,4-2-48 0,1 0-16 0,0 0 0 15,3 0-176-15,-1 3 192 0,0 1-192 0,-1 3 192 0,-1 3-192 0,-3 3 0 16,0 3 0-16,-3 1 0 0,-1 5 0 0,-1 1 0 15,-2 3 0-15,0 1 0 0,-2 5-160 0,1-1 160 16,-1 1 0-16,-2 1-144 0,-1 2 144 0,0 0 0 16,-2 2 0-16,-1-1 0 0,1 0-208 0,-2-1 32 15,0 1 16-15,1-2 0 16,0-1-416-16,2 0-96 0,-1-3-16 0,1 0 0 16,0-1-2400-16,3-3-496 0</inkml:trace>
  <inkml:trace contextRef="#ctx0" brushRef="#br0" timeOffset="92825.73">23309 8030 12895 0,'0'0'576'0,"0"0"112"0,-2-4-560 0,-2-1-128 0,4 5 0 0,0 0 0 15,-3-4 5120-15,3 4 976 0,0 0 208 0,0 0 32 16,0 0-4544-16,0 0-896 0,-5-1-192 0,5 1-48 16,-6 3-656-16,1 1 0 15,0 1 0-15,1 0-11296 0,-1 2-2208 0</inkml:trace>
  <inkml:trace contextRef="#ctx0" brushRef="#br0" timeOffset="93108.29">22228 8609 28559 0,'-20'-5'2544'0,"13"4"-2032"15,1 0-512-15,0 1 0 0,6 0 1104 0,0 0 128 16,-4-2 32-16,4 2 0 0,0 0 64 0,0 0 16 16,9-3 0-16,4-1 0 0,3 1-640 0,7-3-128 15,8 1-32-15,7-2 0 0,7 1-288 0,6-2-64 16,5 0-16-16,5 1 0 0,3-3-176 0,5 0 0 16,6 0 0-16,1 0 128 0,-3 0-272 0,-1 1-64 15,-5 3-16-15,-4 0 0 16,-5 2-240-16,-5-1-48 0,-6 1-16 0,-7 1 0 15,-7 1-64-15,-7 0-16 0,-6 0 0 0,-7 0 0 16,-4 1-1408-16,-9 1-288 0,-6 0-48 0</inkml:trace>
  <inkml:trace contextRef="#ctx0" brushRef="#br0" timeOffset="93391.54">22277 8753 26719 0,'-14'-7'1184'0,"8"5"240"0,1-1-1136 0,0-1-288 0,0 1 0 0,1 1 0 0,4 2 1856 0,0 0 304 16,0 0 64-16,0 0 16 16,8-6-1088-16,7 1-192 0,3-1-64 0,9 2 0 15,7 0-512-15,7-2-96 0,5 1-32 0,5-2 0 16,2-1-256-16,4 1 128 0,5-1-128 0,5-1 0 0,6-2 128 0,-1 0-128 16,-2-1 0-16,-5-1 0 0,-5 2 128 0,-5 1-128 15,-4 0 0-15,-6 1 0 0,-6 1 0 0,-3 3 0 16,-7-1 0-16,-5 3 0 0,-4 0 0 15,-3 0 128-15,-5 1-128 0,-2 1 0 0,-4 1 0 0,-6 0 0 0,0 0 0 0,0 0 0 16,0 0 0-16,0 0-272 16,0 0 16-16,-6 5 16 15,-2-2-1856-15,-1-1-368 0</inkml:trace>
  <inkml:trace contextRef="#ctx0" brushRef="#br0" timeOffset="103179.99">9916 5262 21183 0,'0'0'944'0,"0"0"192"0,0 0-912 0,0 0-224 0,0 0 0 0,0 0 0 16,0 0 864-16,6-3 128 15,-6 3 32-15,6-3 0 0,3 0 48 0,3-1 16 16,3 1 0-16,2 1 0 0,3 0-448 0,2-2-64 15,2 1-32-15,3 0 0 0,-1-1-208 0,3 2-32 0,-2-1-16 0,-1 0 0 16,0-1-96-16,-4 2-32 16,-2 0 0-16,-3 1 0 0,0-1-160 0,-4-1 160 15,-2 1-160-15,-2 1 160 0,-9 1-32 0,0 0 0 16,0 0 0-16,0 0 0 0,0 0 96 0,0 0 16 0,0 0 0 0,-8 1 0 16,-2 1-16-16,-3 2 0 0,-1-1 0 0,-7 0 0 15,-4 1 112-15,-3-1 32 0,-4 0 0 0,-1 0 0 16,-1-1 16-16,0 1 0 0,0 0 0 0,1 2 0 15,1 0 0-15,3 2 16 0,1-1 0 0,2 3 0 16,3 0-144-16,3 0-48 0,2-1 0 0,3 1 0 16,2 1-208-16,3 1 0 0,3 0 0 0,0 0 0 0,3-1 0 0,2 1 0 15,5 0 0-15,1 0-160 0,2 0 160 0,1 1-128 16,2-1 128-16,1 0-128 0,0 0-16 0,1-1 0 16,1-1 0-16,0-1 0 0,-1-2-16 0,0 0 0 15,1-2 0-15,-1-3 0 0,-1 0 160 0,-2-1 0 16,-8 0 0-16,4-3 0 0,-4 3 0 0,5-6 256 15,-2 1-64-15,-2-2-16 0,-3 0 96 0,-3-1 32 16,-1 0 0-16,-2 2 0 0,0-1-48 0,0 2-16 16,-3 0 0-16,0 2 0 0,0 1-240 0,1 2 0 0,-2 0 0 0,2 2 0 15,1 1-272-15,0 3-112 16,1 0 0-16,3 2-16 16,0 0-1968-16,4 0-400 0,4 2-80 0,2 0-11744 0</inkml:trace>
  <inkml:trace contextRef="#ctx0" brushRef="#br0" timeOffset="103682.21">10193 5496 30287 0,'0'0'1344'0,"-5"0"272"0,5 0-1296 0,0 0-320 0,-3 5 0 0,-1 2 0 16,1 0 272-16,0 2-16 0,-1 1 0 0,1 1 0 15,2 2 432-15,-1 1 80 0,0 0 0 0,1 1 16 16,-1 1-352-16,2 0-80 0,0 1-16 0,2-2 0 15,0-1-160-15,1 0-48 0,0-3 0 0,1-3 0 0,-1-1 144 0,2-3 32 16,-5-4 0-16,6 3 0 16,1-2 144-16,-1-4 16 0,2-1 16 0,1-3 0 15,-1 0-80-15,1-3-16 16,0-3 0-16,1-4 0 0,-1-2-128 0,0 1-16 0,0-1-16 0,-1 1 0 0,-1 2-224 0,-2 2 128 16,2 0-128-16,-5 3 0 0,2 3 0 0,0 2 128 15,-4 6-128-15,0 0 0 0,0 0 0 0,0 0 0 16,2 8 0-16,-1 2-160 0,0 1 160 0,0 1-208 15,0 2 80-15,0 2 128 0,-1-1-128 0,0 0 128 16,-1 2 0-16,2-2 0 0,1-2 0 0,-1 0 0 16,1-4 0-16,0-1 0 0,0-1 0 0,-2-7 0 15,6 3 0-15,-1-1 0 0,1-3 0 0,1-2 0 16,2-3 0-16,-1-2 128 0,-1-3 32 0,0-4 0 0,2-1 0 0,1-2 0 16,1 1-160-16,0-1 160 0,-1 3-160 0,0 1 160 15,-1 2-160-15,-2 2 0 16,1 3 0-16,-1 2 0 0,-1 2 0 0,-6 3 0 0,7 3 0 15,-1 3 0-15,0 1 0 0,-1 2 0 0,1 1-176 16,-1 2 176-16,1 1 0 0,0 2 0 0,0 0 0 0,-1-1 0 16,1-1 0-16,-1-2 0 0,1-2 0 0,1 1 0 15,-1-1-176-15,2-1 176 0,1-3-208 0,1-1 80 32,-3-4-1376-32,3-1-272 0,-1-3-48 0,1-1-16 0,-4-7-1104 0,3-4-208 0</inkml:trace>
  <inkml:trace contextRef="#ctx0" brushRef="#br0" timeOffset="104075.9">9969 5366 9215 0,'0'0'816'0,"0"0"-656"0,0 0-160 0,-5 0 0 16,5 0 2512-16,0 0 480 0,-6 0 80 0,6 0 32 15,0 0-1344-15,0 0-272 0,0 0-48 0,0 0-16 16,0 0-320-16,0 0-64 0,0 0-16 0,0 0 0 16,0 0-432-16,-2 6-80 0,0 1-32 0,1-1 0 15,1-6-288-15,-2 6-64 0,1 1-128 0,1-1 192 16,0-6-192-16,0 7 0 0,0 1 128 0,1-2-128 16,-1 1-960-16,0-7-224 15,0 0-48-15</inkml:trace>
  <inkml:trace contextRef="#ctx0" brushRef="#br0" timeOffset="104279.9">9931 5343 19343 0,'-11'-6'1728'0,"11"6"-1392"15,-5-3-336-15,5 3 0 0,0 0 1088 0,0 0 128 16,0 0 48-16,0 0 0 0,0 0-816 0,0 0-176 15,0 0-16-15,-2 7-16 0,2-1 16 0,0 2 0 16,1 0 0-16,1 0 0 0,0 1-128 0,2 0-128 0,-2-2 176 0,0 1-176 16,-1 0 0-16,1 0 0 15,-2-8 0-15,3 7-11568 0</inkml:trace>
  <inkml:trace contextRef="#ctx0" brushRef="#br0" timeOffset="107003.83">17613 10353 11807 0,'0'0'512'0,"0"0"128"0,-3-7-512 0,-1 1-128 0,4 6 0 0,0 0 0 16,-5-6 640-16,5 6 128 0,-4-7 0 0,4 7 16 15,0 0-16-15,0 0 0 0,-5-7 0 0,5 7 0 16,0 0-96-16,0 0-32 0,0 0 0 0,0 0 0 15,0 0-128-15,0 0-48 0,0 0 0 0,0 0 0 16,5 7-336-16,0 1-128 0,-1-1 0 0,1 2 0 16,-1 0 0-16,1 2 0 0,-1 0 0 0,-1 1 0 15,2 1 0-15,-3 2 0 0,0-1 0 0,0 3 0 16,1 2 176-16,-1 3-176 0,1 2 192 0,-2 3-192 16,0 0 208-16,-1 3-64 0,0 2-16 0,0 1 0 0,1 1-128 0,2 2 0 15,-1 2 144-15,0-1-144 0,-1-1 0 0,1 3 0 16,2 3 0-16,-1-1 0 0,-2 0 0 0,1 1 0 31,1 3 0-31,1 1 0 0,-1 2 0 0,0-1 128 0,-2 0-128 0,-1 3 0 0,0 1 192 0,2 2-16 16,-1 0-16-16,0 2 0 0,1 1-32 0,0 0-128 15,-1-2 192-15,1 2-64 0,1 1-128 0,-1 1 192 16,0 0-192-16,1 0 192 0,0 2-192 0,0-2 128 16,0-1-128-16,0 0 128 0,1 0-128 0,0 1 0 15,1-1 144-15,-1 1-144 0,0 0 0 16,3 0 128-16,1-3-128 0,-1 1 0 0,0 1 0 0,1 2 128 0,-1 2-128 0,1-1 0 15,-1 1 128-15,0-1-128 0,1 1 128 0,-2-1-128 16,0 1 0-16,1-1 128 0,-3-1-128 0,1 0 0 16,-1 2 0-16,0 0 0 0,-1 1 0 0,0-1 0 15,-1 2 0-15,0-1 144 0,0 0-144 0,2 1 0 16,0-1 272-16,-1 0-48 0,1 1-16 0,0 0 0 16,1-5 144-16,0 1 32 0,1 3 0 15,0-1 0 1,0-2 64-16,-1 0 32 0,0-3 0 0,-1-1 0 15,0-1-96-15,1 1-32 0,-1 3 0 0,1-1 0 16,0 1-96-16,-1-2 0 0,0-1-16 0,-1-1 0 16,-1-2-112-16,-1 2 0 0,0 1-128 0,1 0 192 0,-2-4-192 15,0 0 0-15,-2-3 128 0,1 0-128 0,1-1 0 0,-1-4 144 16,-1-2-144-16,0-1 128 0,0 0 96 0,1-3 16 16,-1-3 0-16,0-2 0 0,0-2 80 0,0-1 0 15,0-2 16-15,-1-3 0 0,2-2-176 0,0-1-32 16,1-1-128-16,0-1 192 0,1-3-192 0,0 0 128 15,1-4-128-15,-1-2 0 16,-1-10-304-16,0 0-144 0,0 0-48 0,0 0-14320 0</inkml:trace>
  <inkml:trace contextRef="#ctx0" brushRef="#br0" timeOffset="108246.89">13393 12967 14399 0,'-17'-9'640'0,"5"4"128"0,-1-2-624 0,-4 0-144 0,1 2 0 0,-1-2 0 16,1 1 384-16,1 0 32 0,0 1 16 0,3-1 0 15,0-1-112-15,0 0 0 0,1 0-16 0,0 2 0 0,0-1-112 0,0 2-32 16,1 1 0-16,0-1 0 0,1 2 80 0,0-1 16 15,1-2 0-15,8 5 0 0,-7-3-80 0,7 3-16 16,0 0 0-16,0 0 0 16,0 0-160-16,0 0 0 0,0 0 0 0,0 0 128 0,0 0-128 0,0 0 192 15,0 0-192-15,0 0 192 0,0 0-192 0,10 6 192 16,1-2-192-16,2-1 192 0,2 0 0 0,2-1 16 16,-1 1 0-16,5-1 0 15,4 0 48-15,4 1 0 0,3-2 0 0,2 0 0 0,2 1 32 0,1-2 16 0,-1-1 0 0,2 1 0 16,2 1-112-16,3 0-32 0,3 1 0 0,5 1 0 15,4 0-160-15,3 0 160 0,0-1-160 0,2 2 160 16,-1-2-160-16,3 0 128 0,2 2-128 0,5 1 128 16,6-3-128-16,-2 0 192 0,-2-1-192 0,1 2 192 15,5-1-192-15,4 1 160 0,1-1-160 0,1 0 160 16,-6-2-160-16,4 3 192 0,4-1-192 0,2 0 192 16,0-1-192-16,1 0 160 0,-2 0-160 15,6 2 160-15,2-1-160 0,-1-1 192 0,-6-1-192 0,4 1 192 16,4 0-64-16,-1 0-128 0,-1-1 192 0,-2 0-64 15,-2 1 16-15,3 1 0 0,7 1 0 0,-5-1 0 16,-6-2-144-16,2 2 128 0,2 0-128 0,1 0 128 0,-3 1-128 0,1-1 0 16,1 0 144-16,2 0-144 0,3-1 0 0,-3 2 0 15,-5-1 0-15,4 0 0 0,5-1 0 0,-2 2 128 16,-4 2-128-16,-1-2 0 0,-1-3 128 0,1 1-128 16,2 0 128-16,-2 1-128 0,-6 1 0 0,3-1 144 15,3 0-144-15,-5 1 0 0,-2 1 224 0,0-1-64 16,-2-1-16-16,5 1 0 0,3 2 32 0,-5-2 0 15,-7-1 0-15,2 1 0 0,3-1-176 0,2 0 0 16,-1 0 0-16,-1 0 128 0,-6 1-128 0,3-1 0 0,4-1 0 16,-2 1 0-16,-2 0 0 0,-3 0 128 0,-3 0-128 15,3 0 0-15,5-1 0 0,-3 1 0 0,-2-1 0 0,-5 0 0 16,-2-1 0-16,1 1 128 0,3 2-128 0,0-1 0 16,-2-1 128-16,1-1-128 0,-5 0 0 0,0 0 128 15,0 1 0-15,3 1-128 0,1 0 192 0,-4 1-64 16,-7-3-128-16,-1 1 160 0,1 0-160 0,1 0 160 15,2 1-160-15,-1-1 0 0,-1 0 0 0,-4-1 128 16,-3 0-128-16,0 1 160 0,-2 2-160 0,0-1 160 16,1-1 144-16,-3 0 16 0,-1 0 16 0,-5-1 0 15,-2 0-16-15,-3 0-16 0,-7 0 0 0,-2 0 0 16,-1 0-128-16,-2 0-32 0,-3 0 0 0,-1 0 0 16,-3-1 112-16,-3 0 0 0,-4-1 16 0,0 1 0 0,-1-1 128 0,0 1 32 15,-5-1 0-15,0 0 0 0,-8 2-208 16,0 0-32-16,0 0-16 0,0 0 0 0,0 0-432 0,0 0-64 15,0 0-32-15,0 0 0 16,0 0-2240-16,-9-2-448 0,-6-2-96 0,-3 4 0 0</inkml:trace>
  <inkml:trace contextRef="#ctx0" brushRef="#br0" timeOffset="110398.25">23212 12827 18079 0,'0'0'800'0,"0"0"160"16,0 0-768-16,0 0-192 0,0 0 0 0,0 0 0 0,6-4 768 0,-6 4 128 15,6-1 0-15,1-1 16 0,1-1-160 16,1 2-48-16,4 0 0 0,1 1 0 0,3 0-16 0,2 0-16 16,1 1 0-16,2-1 0 0,2 0-128 0,1 0-32 15,0 0 0-15,-1 0 0 0,-2-1-224 0,1 0-48 16,-1 0-16-16,0 0 0 0,-2 0-224 0,-2 1 176 15,-1-1-176-15,-2 1 160 0,-1 1-160 0,-2-2 192 16,-4-2-192-16,0 1 192 0,-8 2 128 0,0 0 16 16,0 0 16-16,0 0 0 0,0 0-16 0,-3-5 0 15,-4-1 0-15,-2 2 0 0,-3-1-336 0,-3 2 128 16,-5 1-128-16,-2 1 0 0,-2 0 0 0,-5 2 0 0,-5 0 0 0,-2 1 0 16,-3 0 0-16,2 2 0 15,1-1 0-15,2 1 0 0,1 1 128 0,2 1-128 0,2 2 160 0,3 1-160 16,3 0 128-16,3 2-128 0,2 0 0 0,3 1 0 15,2-1 0-15,2 0 0 0,3 0 0 0,3 0 0 16,0-1 0-16,4 1 0 0,2-1 0 0,4-1 0 16,0 1 0-16,4 0 0 0,2-1 0 0,3 0 0 15,0-3 256-15,4 0-32 0,0-1-16 0,0-1 0 16,1-3 48-16,-1-1 0 0,-3-2 0 0,-1-2 0 16,0 0 64-16,-5-2 32 0,-1 1 0 0,-2-2 0 15,-3 0 272-15,-1-2 48 0,-2 0 16 0,-2 0 0 16,-4-1-176-16,0 2-16 0,-3-1-16 0,-2 1 0 0,-2 1-352 0,-1 2-128 15,-2 1 0-15,0 1 144 0,-2 3-144 0,2 3-176 16,-1 0 48-16,2 1 0 16,-1 3-1360-16,3 1-272 0,2-1-48 0,3 3-8784 15,0 0-1760-15</inkml:trace>
  <inkml:trace contextRef="#ctx0" brushRef="#br0" timeOffset="110650.61">23675 13036 24879 0,'0'0'1088'0,"-3"-5"256"0,1-1-1088 0,-3 2-256 15,5 4 0-15,0 0 0 0,0 0 1552 0,-4 0 256 0,-2 0 48 0,1 2 16 16,1 1-1056-16,-1 2-224 0,1 0-32 0,0 4-16 16,-1 1-336-16,2 2-64 0,-1 0-16 15,2 1 0-15,0 2 64 0,1-1 0 0,0 1 0 0,1 2 0 16,0-1-48-16,1 0 0 0,0-1 0 0,0-1 0 15,0-1-144-15,0-1 160 0,0-1-160 0,0-1 160 16,1-3-160-16,-2 1-256 0,0-1 64 0,-2-1-15424 16</inkml:trace>
  <inkml:trace contextRef="#ctx0" brushRef="#br0" timeOffset="112523.9">16728 16326 20271 0,'0'0'1792'0,"0"0"-1424"16,4-6-368-16,3 0 0 0,2 3 288 0,1 0-16 15,0-2 0-15,2 3 0 0,3 1 176 0,1 0 48 16,3-2 0-16,1 1 0 0,2 2-64 0,3 0-16 16,1 0 0-16,1 2 0 0,-1 1-48 0,-1-2-16 15,2-1 0-15,-4 1 0 0,-2 0-144 0,-1 0-16 0,-3 0-16 0,-1 0 0 16,-4 1-176-16,-1-1 160 0,-1 0-160 0,-10-1 160 31,0 0-32-31,0 0-128 0,0 0 192 0,0 0-64 0,0 0 48 0,0 0 0 0,0 0 0 0,0 0 0 16,0 0-32-16,-7-2 0 0,-2 0 0 0,-2 1 0 15,-3-1-144-15,-4 1 0 0,-3 1 0 0,-3 0 0 16,-3 0 0-16,-4 0 0 0,-1-2 0 0,0 2 0 16,2 2 0-16,2 1 0 0,-1 1 0 0,1 1 128 15,-1 2 0-15,3 2-128 0,1 0 192 0,3 2-64 16,2 2-128-16,1 0 0 0,1-1 0 0,2 1 0 15,0-1 0-15,3 1 0 0,3-1 0 0,1 1 0 0,4-2 0 16,1 0 0-16,2-2-144 0,4 0 144 0,-2-9 0 0,5 7 0 16,3-1 0-16,2 1 0 0,2 0 0 0,-2-3 0 15,2-1 0-15,0-2 0 0,-1-2 128 0,1 0 144 16,0 0 32-16,-2-2 0 0,-2-2 224 0,-2 0 48 16,0-2 16-16,-2 1 0 0,-1-1 112 0,-1-1 0 15,-2 0 16-15,-3-1 0 0,1 0-96 0,-3 0-32 16,-3 2 0-16,0 1 0 0,-1 1-400 0,0 1-192 15,-4 2 160-15,1 2-160 0,-1 1 0 0,-1 2 0 16,0 2-176-16,0 1 176 16,2 3-880-16,2 0-48 0,2 0-16 0,2 1 0 15,4 0-2288-15,2 0-464 16</inkml:trace>
  <inkml:trace contextRef="#ctx0" brushRef="#br0" timeOffset="112907.87">17188 16656 30175 0,'0'-13'1344'0,"2"5"256"0,1 1-1280 0,1-1-320 0,2 0 0 0,-1 2 0 0,2 0 224 0,-1 2-32 0,2-1 0 0,1 1 0 15,-2 0 80-15,0 1 16 0,-7 3 0 16,10-1 0-16,-10 1-64 0,9 3-16 0,-9-3 0 0,7 7 0 0,-3 2-208 0,-1 2 0 31,-2 2 0-31,-2 3 0 0,-1-1 0 0,-2 3 0 0,-2-2 0 0,-2 3 0 0,1 2 0 0,-2 0 0 16,-2-2 0-16,1 0 0 0,0-2 0 0,0-3 144 15,3-2-144-15,1-1 128 0,1-4 112 0,5-7 16 16,0 0 0-16,0 0 0 0,-3 6 560 0,3-6 112 16,0 0 32-16,0 0 0 0,0 0-192 0,8-1-48 15,3-3 0-15,3-1 0 0,3 1-288 0,2 0-64 16,1 0-16-16,5 0 0 0,1-2-224 0,0 2-128 0,2 0 160 0,-4 0-160 15,-2 2 128-15,1 1-128 0,-5-2 0 0,-2 2 0 16,-2 2 0-16,-2-1 0 0,-2 0 0 0,-10 0 0 31,8 2-272-31,-8-2-160 0,0 0-16 0,0 0-16 16,4 8-1632-16,-4-8-320 0,-1 9-64 0</inkml:trace>
  <inkml:trace contextRef="#ctx0" brushRef="#br0" timeOffset="117122.84">17648 11568 7359 0,'0'0'656'0,"0"0"-528"0,7-5-128 0,-7 5 0 15,6-5 1088-15,-6 5 176 0,7-5 32 0,-1 1 16 16,-6 4-640-16,5-7-128 0,-5 7-32 0,0 0 0 15,0 0-192-15,0 0-64 16,0 0 0-16,0 0 0 0,4-7-80 0,-4 7-32 0,0 0 0 0,0 0 0 16,0 0 64-16,0 0 16 0,0 0 0 0,0 0 0 15,0 0 96-15,0 0 32 0,0 0 0 0,0 0 0 16,0 0-192-16,-5-2-32 0,-2-1-128 0,7 3 192 16,0 0-64-16,0 0 0 0,-6-1-128 0,6 1 192 15,0 0-192-15,0 0 176 0,-7 0-176 0,7 0 160 16,0 0 0-16,-6 0 0 0,6 0 0 0,0 0 0 15,-6 0 32-15,6 0 0 0,0 0 0 0,0 0 0 16,-9 1-64-16,9-1 0 0,0 0 0 0,0 0 0 16,0 0-128-16,0 0 128 0,0 0-128 0,0 0 128 15,-6 1-128-15,6-1 0 0,0 0 0 0,0 0 128 0,0 0-128 0,0 0 0 16,0 0 0-16,0 0 0 16,0 0 0-16,0 0 0 0,0 0 0 0,0 0 0 0,0 0 0 0,-6 6 0 15,6-6 0-15,0 0 0 0,0 0 0 0,-3 7 0 16,3-7 0-16,0 0 0 15,0 0-448-15,0 0-128 0,0 0-32 0,0 0 0 16,0 0-224-16,0 0-32 0,0 0-16 0,0 0 0 16,0 0-256-16,0 0-48 0</inkml:trace>
  <inkml:trace contextRef="#ctx0" brushRef="#br0" timeOffset="118759.1">17610 11572 7359 0,'0'0'656'0,"0"0"-528"0,0 0-128 0,0 0 0 16,0 0 576-16,0 0 96 0,0 0 16 0,0 0 0 0,0 0-80 16,0 0-16-16,0 0 0 0,0 0 0 0,0 0-176 0,0 0-32 15,0 0-16-15,0 0 0 0,0 0-80 0,0 0-16 16,0 0 0-16,0 0 0 0,0 0-112 0,0 0-32 16,0 0 0-16,0 0 0 0,0 0 48 0,0 0 0 15,-9-1 0-15,1 1 0 0,1 0 16 0,7 0 0 16,-7 3 0-16,7-3 0 0,-11 5-64 0,2-1 0 15,0 1 0-15,-1 0 0 0,-1-1 0 0,0 1-128 16,2-1 192-16,-1 2-64 0,-2-1-128 0,-1 2 192 16,0-1-192-16,-1 2 192 0,-1 1-32 0,-2 0 0 15,1 2 0-15,0 0 0 0,0-1 0 0,-1 1 0 0,1 1 0 0,-1-1 0 16,0 0-160-16,0 1 128 0,1-1-128 0,-1 0 128 16,-1 0 0-16,2 0 0 0,1 0 0 0,-1 1 0 15,0 0-128-15,0-1 0 0,2-1 0 0,-1 2 0 16,-2-1 0-16,1 0 0 0,-1-2 0 0,1 1 0 15,-2 0 0-15,1-2 192 0,1 1-192 0,-2 0 192 16,1-1-192-16,0-1 128 0,0 1-128 0,1 0 128 16,1 0 16-16,1 0 0 0,-1 2 0 0,2 0 0 15,0-1-144-15,-1 0 0 0,0 0 0 0,1 0 0 16,0 1 0-16,0 1 0 0,-2 0 0 0,2 0 0 0,1 0 0 16,-1 0 0-16,-1 0 0 0,-1 0 0 0,1-1 0 0,0 1-144 15,-1 1 144-15,1 0-208 0,-2 2 208 0,-1-3 0 16,-2-1 0-16,2-1 0 0,0 1 0 0,1 0 0 15,-1 0 0-15,2 0 0 0,0 1 0 0,-1 0 0 16,1 1 0-16,0 0 0 0,1 0 0 0,1 0 0 16,-2 1 144-16,1-1-144 0,0-1 0 0,0 1 0 15,1 0 0-15,-1 0-160 0,1 1 160 0,0-1 0 16,0 0 128-16,2 0-128 0,0 1 0 0,0-2 0 16,2-3 0-16,-2 2-128 0,2 0 128 0,0-1 0 15,2 0 0-15,-4 0 0 0,2-1 0 0,0 1 0 16,-2 0 0-16,0 0 0 0,0 0 0 0,-2 0 0 0,1 1 0 0,1 0 0 15,-1-1 0-15,0 1 0 0,-1-1 0 0,1-2 0 16,1 0 0-16,-2 1 0 0,-1-2 0 0,3 2 0 16,-2 0 0-16,1-2 128 0,-1 0-128 0,1 0 0 15,0 0 0-15,-1 2 0 0,1 0 0 0,1 2 128 16,-2 0-128-16,2-1 0 0,0-1 0 0,2-1 128 16,1 0-128-16,1 1 192 0,-3 1-64 0,1-3 0 15,-1-1-128-15,1 0 192 0,1 1-64 0,2 0 0 16,-1 0 0-16,2-1 0 0,-1 1 0 0,1-1 0 15,-2 2-128-15,2-1 0 0,5-6 0 0,-7 6 128 16,-1-2-128-16,4 1 0 0,-3-1 0 0,7-4 128 16,-7 6 0-16,1-1 0 0,1-1 0 0,-1 1 0 0,1-1 32 0,-3 1 16 15,1-1 0-15,1-1 0 0,-2 0 96 0,0-1 32 16,1 0 0-16,0 0 0 0,7-2 32 0,-8 2 16 16,1 1 0-16,0-1 0 0,7-2-64 0,-7 3-16 15,1-1 0-15,6-2 0 0,-6 2-272 0,6-2 128 16,-6 2-128-16,6-2 0 0,-8 1 160 0,8-1-160 15,0 0 128-15,0 0-128 0,-7 1 128 0,7-1-128 16,0 0 0-16,0 0 128 0,0 0-128 0,0 0 0 16,0 0 0-16,0 0-11872 0</inkml:trace>
  <inkml:trace contextRef="#ctx0" brushRef="#br0" timeOffset="119909.31">17722 13005 11967 0,'0'0'1072'0,"0"0"-864"0,0 0-208 0,0 0 0 16,0 0 560-16,0 0 64 0,0 0 16 0,0 0 0 31,0 0-640-31,0 0 0 0,0 0 0 0,0 0 0 16,0 0-192-16,0 0-64 0,10-7-16 0,-1-1-5760 16</inkml:trace>
  <inkml:trace contextRef="#ctx0" brushRef="#br0" timeOffset="120082.2">18023 12855 9215 0,'0'0'816'0,"0"0"-656"15,0 0-160-15,-2-7 0 0,2 7 2208 0,-2-8 416 16,2 8 64-16,0 0 32 0,0-7-2000 0,0 7-400 16,3-9-64-16,2 3-32 15,-5 6-640-15,8-7-128 0,1-2-32 0,1 0-7648 0</inkml:trace>
  <inkml:trace contextRef="#ctx0" brushRef="#br0" timeOffset="120191.54">18336 12605 4607 0,'11'-10'400'0,"-5"4"-400"0,0-3 0 0,0 0 0 15,2-2 2496-15,-2 2 432 0,-1 0 80 0,2 1 0 16,-2-1-2272-16,2 1-464 0,-1 0-80 0,2 1-32 31,-1-1-544-31,2 0-128 0,0-1 0 0,1 0-6112 0</inkml:trace>
  <inkml:trace contextRef="#ctx0" brushRef="#br0" timeOffset="120316.93">18746 12218 15951 0,'12'-10'704'0,"-3"3"144"0,1 0-672 0,0-2-176 0,-1-1 0 0,-1 0 0 16,0 0 272-16,1-1 32 0,1 0 0 0,0-1 0 0,2 1-304 16,1 0-176-16,-1-2 32 0</inkml:trace>
  <inkml:trace contextRef="#ctx0" brushRef="#br0" timeOffset="120677.95">19201 11808 11055 0,'19'-11'976'0,"-5"3"-784"0,-4-2-192 0,1 0 0 0,-1-1 1632 0,-1 0 288 15,0 0 48-15,0 0 16 0,1 0-832 0,-3-1-176 16,2 0-16-16,1 0-16 0,-1-1-688 0,0 2-128 16,-1 0-128-16,2 1 192 0,2 0-192 0,-1 0-272 15,1 0 64-15,-1 0 16 16,2 0-304-16,1 0-48 0,2 0-16 0,1 0 0 15,0-2 64-15,2 1 16 0,2 0 0 0,1-1 0 16,1 0 32-16,4-1 16 0,0-1 0 0,2-2 0 0,0-1 176 0,1-1 16 0,-1-1 16 0,-2 1 0 16,0 0 224-16,-4 2 0 0,-1 0 0 0,-3 1 160 15,0-3 352-15,-1 2 64 0,2 0 0 0,-1 1 16 16,0-1 112-16,0 0 32 0,-2-2 0 0,2 2 0 16,0 0-352-16,1 2-64 0,-1 0 0 0,3 0-16 15,3-1-144-15,-1 1-32 0,-1-1 0 0,2 0 0 16,0 0-128-16,1-1 128 0,-2 1-128 0,-2-1 128 15,0-1-128-15,-1 1 0 0,-2-1 0 0,-1 3 0 16,1-1 0-16,0 4 0 0,-1 2 0 0,-1-1 0 16,-2 1 0-16,-1 1 0 0,-1 0 0 0,0 3 128 0,-3 1-128 15,-1 0 0-15,-2 1 0 0,-7 3 0 16,0 0 0-16,0 0 0 0,7-2-192 0,-7 2 192 16,0 0-880-16,0 0-48 0</inkml:trace>
  <inkml:trace contextRef="#ctx0" brushRef="#br0" timeOffset="120787.82">20479 10882 13823 0,'0'0'608'0,"0"0"128"0,0 0-592 0,0 0-144 16,-8-2 0-16,0 1 0 0,-3 2 0 0,1 1 192 16,-2 1-192-16</inkml:trace>
  <inkml:trace contextRef="#ctx0" brushRef="#br0" timeOffset="121247.06">17955 12833 21359 0,'0'0'944'0,"0"0"208"0,0 0-928 0,2-7-224 0,-2 7 0 0,0 0 0 16,0 0 608-16,0 0 80 0,6-5 16 0,-6 5 0 15,0 0-480-15,0 0-96 0,0 0 0 0,0 0-128 32,2 8-448-32,-3 2-192 0,-3 1-32 0</inkml:trace>
  <inkml:trace contextRef="#ctx0" brushRef="#br0" timeOffset="121402.14">17664 13123 14399 0,'0'0'640'0,"-9"9"128"0,0 2-624 0,-2 1-144 15,1 0 0-15,0 2 0 16,-2 1 0-16,1 1 128 0,0 0-128 0,1-1 128 0,-1 2-128 0,-1-1 0 16,-2 3 0-16,0-2 128 15,-2 2-640-15,0-1-128 0,-3-2-16 0</inkml:trace>
  <inkml:trace contextRef="#ctx0" brushRef="#br0" timeOffset="121567.12">17081 13716 11055 0,'-26'14'976'0,"10"-5"-784"0,-3 1-192 0,-1 1 0 16,-1 0 1024-16,-1 0 176 0,-1 0 16 0,1 1 16 15,1 0-720-15,1 0-128 0,1 2-48 0,-2 0 0 16,2 0-336-16,3 2 128 0,-1-2-128 0,2 1-4928 16,-1 1-1040-16</inkml:trace>
  <inkml:trace contextRef="#ctx0" brushRef="#br0" timeOffset="121716.08">16451 14248 4607 0,'-23'0'400'0,"8"2"-400"0,-3-1 0 0,0 1 0 0,-4 2 3648 0,1 2 656 16,0 1 128-16,0 1 32 0,0 0-3744 0,1 1-720 15,3-3-192-15,0 2-5808 16,2 0-1168-16</inkml:trace>
  <inkml:trace contextRef="#ctx0" brushRef="#br0" timeOffset="122061.71">15791 14596 12895 0,'-12'7'1152'0,"-2"1"-928"0,-1 1-224 0,-3 2 0 16,-4 1 544-16,1 0 64 0,1 1 16 0,-1 0 0 15,-1-1-160-15,0 0-16 16,2-1-16-16,0 0 0 0,0 1-272 0,1 2-160 0,-2 2 192 0,4-1-192 16,0 2 0-16,2-2 0 0,1-1 0 0,1 2 0 15,2-2 0-15,2-1 0 0,0-2 0 0,0 1 0 16,3-1 0-16,0 1 0 0,-2 1 0 0,0 0 0 16,1 0 0-16,-2 2 0 0,0 2 0 0,-2 2 0 15,-2 3 0-15,1-3 0 0,0 0 0 0,0 0 0 16,-2-1 240-16,-2 1-64 0,-1 1-16 0,0-1 0 0,-1-2 160 0,1 1 16 15,-1-1 16-15,0 1 0 0,0 0-32 0,0-1 0 16,1 1 0-16,-1-1 0 0,0 0 0 0,2-1-16 16,-1 0 0-16,1-1 0 0,-2 0 256 0,2-1 48 15,0 0 16-15,2-1 0 0,2 1-176 0,0-2-16 16,0-1-16-16,1-1 0 0,3-2-416 0,1 1 0 16,1-1 128-16,1-2-128 15,5-6-496-15,0 0-128 0</inkml:trace>
  <inkml:trace contextRef="#ctx0" brushRef="#br0" timeOffset="123084.59">17711 11550 11967 0,'0'0'528'0,"0"0"112"0,0 0-512 0,0 0-128 0,0 0 0 0,0 0 0 0,-2-8 864 0,2 8 144 16,0 0 16-16,0 0 16 0,0 0-256 0,-6-5-48 16,6 5-16-16,0 0 0 0,-4-7-288 0,4 7-64 15,0 0-16-15,0 0 0 0,0 0-48 0,0 0-16 16,0 0 0-16,0 0 0 0,0 0-64 0,0 0-16 16,0 0 0-16,6-4 0 0,-6 4-32 0,9-3-16 15,-1-1 0-15,1 2 0 0,0 2 0 0,0 0 0 16,2 0 0-16,2 0 0 0,0 0 80 0,3 1 16 15,3 0 0-15,3 2 0 0,2-2-256 0,3 0 144 16,1-2-144-16,2 0 128 0,0-1 96 0,0 0 16 16,-1-1 0-16,4 0 0 0,3 0-32 0,4 3 0 15,1 2 0-15,4 0 0 0,2 1-80 0,2-1 0 16,2-2-128-16,-4 0 192 0,-3 1-64 0,3 2-128 0,0 0 176 16,1 0-176-16,2 2 144 0,0-1-144 0,2 0 0 0,0 1 144 15,-3-4-144-15,-1-1 0 0,-3-2 0 0,-2 2 0 16,-2 1 0-16,0 1 192 0,0 0-192 0,-1 0 192 0,1-1-192 0,-1 1 0 15,-2-2 0-15,-4-2 0 0,-3-1 0 0,-3 0 0 16,-3-3 144-16,-2 2-144 0,-1 0 192 0,-3-2-48 16,-2-2 0-16,0 2 0 0,-4 1 112 0,-1 0 32 15,-1-2 0-15,-1 2 0 0,-2-1 16 0,-1 2 0 16,-1 1 0-16,-6 3 0 0,0 0-176 0,0 0-128 16,0 0 144-16,0 0-144 0,0 0 0 0,0 0 0 15,0 0 0-15,0 0-160 16,0 0-736-16,0 0-128 0,-2 9-48 0</inkml:trace>
  <inkml:trace contextRef="#ctx0" brushRef="#br0" timeOffset="124217.81">19538 11486 2751 0,'0'0'128'0,"0"0"16"0,0 0-144 0,0 0 0 0,0 0 0 0,0 0 0 16,0 0 3152-16,0 0 608 0,0 0 112 0,4-6 32 15,-4 6-2224-15,0 0-432 0,4-7-96 0,-4 7 0 16,0 0-480-16,0 0-96 0,0 0 0 0,0 0-16 16,0 0-368-16,0 0-192 0,0 0 192 0,2 9-192 15,0 1 128-15,-1 0-128 0,0 0 0 0,-1 1 0 16,0 0 0-16,0 1 0 0,0 0 0 0,0 0 0 16,-1-1-256-16,0 0-64 0,0 0-16 0,0-1 0 15,0-1-752 1,1-9-160-16,-1 8-32 0,1-8 0 0,0 0-128 15,0 0-48-15,0 0 0 0,0 0 0 0,0 0 608 0,0 0 112 0,0 0 32 16,0 0 0-16,0 0 256 0,0 0 48 0,-4-8 16 0,1-1 0 16,0-1-432-16,1 0-80 0,-3-1 0 15,2-1-16-15,1-1 320 0,0 1 64 0,-1-2 16 0,2 2 0 16,1 1 1568-16,-1 0 320 0,0 0 64 0,0 5 16 0,0-2 464 0,0 0 80 16,0 0 32-16,1 0 0 0,1 0-672 0,1-1-128 15,-1-1-16-15,-1 2-16 0,0 0-432 0,0 0-64 16,0 1-32-16,1-2 0 0,-1 9-224 0,2-9-32 15,-2 9-16-15,0 0 0 0,0 0-80 0,4-7-32 16,-4 7 0-16,0 0 0 0,0 0-16 0,0 0 0 31,5-4 0-31,-5 4 0 0,0 0-80 0,0 0 0 0,0 0-16 0,0 0 0 0,0 0-32 0,0 0 0 16,8 3 0-16,-8-3 0 0,0 0-16 0,0 0-128 0,5 7 192 0,-5-7-64 16,6 9 0-16,-3-3-128 15,-3-6 192-15,3 10-64 0,1 0 0 0,-2-1-128 16,-2-9 192-16,3 11-64 0,1-1-128 0,0 0 128 0,0-2-128 0,1 2 128 15,-1 0-128-15,1 0 160 16,-2 1-160-16,2 0 160 0,0 0-160 0,-2 2 0 0,0 1 144 16,1 1-144-16,-1 0 0 0,0 2 0 0,-1 0 0 0,2 2 0 15,-1 0 0-15,0 2 0 0,0 0 0 0,0 1 0 16,0 1 0-16,2-2 0 0,-1 0 0 0,3 1 0 0,-1 2 0 0,2 0 128 16,-4 0-128-16,4 1 0 0,0 1 128 15,-2-1-128-15,0 3 160 0,-1-2-160 0,1-2 128 0,-2 0-128 16,-1 2 0-16,2-1 0 0,-1 0 128 0,1-1-128 15,-2 1 0-15,0-2 144 0,1-1-144 0,-1 0 128 16,-1 1-128-16,0 0 128 0,0 0-128 0,2 0 160 16,-2-2-160-16,0 1 160 0,-1 0 64 0,0 0 16 15,0-1 0-15,1 0 0 0,0-2-48 0,-1 1 0 16,1 2 0-16,-1 0 0 0,-1-1-48 0,2 1-16 16,2-1 0-16,-2-1 0 15,0-1-128-15,0-1 160 0,2 0-160 0,-2 0 160 0,0-1-160 0,1 1 0 0,1-2 144 0,-1 2-144 16,-1-4 128-16,0-1-128 0,2-2 160 0,-1 0-160 15,-1 0 288-15,0-1-32 0,2-1-16 0,-2 0 0 16,0 1 48-16,0-1 16 0,-2-9 0 0,2 7 0 16,-2-7 16-16,3 9 0 0,-3-9 0 0,1 9 0 15,-1-9-64-15,2 9-16 0,-2-9 0 0,0 0 0 16,0 0-112-16,0 0-128 16,-2 9 176-16,2-9-176 0,0 0 144 0,0 0-144 0,-4 8 0 0,4-8 144 31,-6 8-704-31,0-1-144 0,-1-2-16 0,0 0-16 0,-1-1-1040 15,2 1-208-15,-1 2-32 0</inkml:trace>
  <inkml:trace contextRef="#ctx0" brushRef="#br0" timeOffset="125161.2">15610 12916 16703 0,'0'0'736'0,"0"0"160"0,0 0-720 16,1-7-176-16,-1 7 0 0,0 0 0 0,1-6 384 0,-1 6 64 0,0-5 0 0,0 5 0 15,0 0-208-15,0 0-48 0,0 0 0 0,0 0 0 16,0 0-192-16,0 0 0 0,0 0 128 0,9 4-128 16,-9-4 192-16,7 7 0 0,-2 0 0 0,-1 2 0 15,-4-9 64-15,4 14 16 0,-1 1 0 0,0 2 0 16,0 3 16-16,-1 2 0 0,0 2 0 0,0 1 0 15,-1-1-32-15,0 3-16 0,-1 4 0 0,0 2 0 16,0 2-32-16,-1 3 0 0,-3-1 0 0,1 0 0 0,-1 0-208 0,1 2 0 16,0 4-144-16,-1-1 144 0,2 0 0 15,2 0 0-15,-1 1 0 0,-1-2 0 0,1 1 0 0,-1-1 192 16,0-3-64-16,1 2-128 0,-1-2 384 0,1 2-16 16,1-1-16-16,0-2 0 0,1-1-32 0,0 1-16 15,1-1 0-15,2-2 0 0,-3-2-112 0,0 0 0 16,0-4-16-16,0-1 0 0,-1-4-48 0,0 0-128 0,-1 0 192 0,1-2-64 15,0-2 0-15,-1-2-128 0,0-1 192 0,0-2-64 16,-3-2 0-16,3-1-128 0,0-2 192 0,1-9-64 16,-2 6 16-16,2-6 0 0,0 0 0 0,0 0 0 15,0 0 0-15,-7 0 0 0,1-4 0 0,1-1 0 32,1-3-1936-32,1-1-400 0</inkml:trace>
  <inkml:trace contextRef="#ctx0" brushRef="#br0" timeOffset="125664.22">15637 14211 13647 0,'-3'-10'592'0,"3"10"144"0,-1-8-592 0,1 8-144 0,0-7 0 0,0 7 0 16,0 0 784-16,0 0 128 0,1-8 32 0,-1 8 0 15,0 0-352-15,0 0-64 0,0 0-16 0,0 0 0 16,0 0-144-16,3 9-48 0,1 2 0 0,-3 2 0 16,-2 1-64-16,0 2 0 0,-2 1-16 0,1 4 0 15,-1 3-16-15,-3 3 0 0,1 0 0 0,1 1 0 16,-1-1 32-16,2 1 16 0,0-1 0 0,-1 1 0 15,1-2-48-15,-1 0-16 0,-1-3 0 0,2-1 0 0,2-3 0 0,0-1 0 16,-2-1 0-16,2-2 0 0,2-1-16 0,-1-1 0 16,0-4 0-16,2 0 0 0,-2-9-64 0,4 8 0 15,-4-8-128-15,7 5 192 0,-7-5-192 0,11 2 144 16,-2 0-144-16,2-4-7456 16,0 0-1568-16</inkml:trace>
  <inkml:trace contextRef="#ctx0" brushRef="#br0" timeOffset="126057.27">15590 14719 19007 0,'0'0'832'0,"0"0"192"0,0 0-832 0,0 0-192 15,0 0 0-15,0 0 0 0,0 0 0 0,0 0 0 16,12 1 0-16,1-1 0 16,3 0-464-16,3 0-48 0,4-1 0 0,1 0-4768 15,-2-1-960-15</inkml:trace>
  <inkml:trace contextRef="#ctx0" brushRef="#br0" timeOffset="126701.43">15612 14717 9215 0,'0'0'816'0,"0"0"-656"15,0 0-160-15,0 0 0 0,0 0 1664 0,0 0 288 16,0 0 64-16,0 0 16 0,0 0-688 0,0 0-128 15,0 0-16-15,0 0-16 0,0 0-304 0,0 0-64 16,0 0-16-16,0 0 0 0,0 0-400 0,0 0-80 0,0 0 0 16,10-1-16-16,-1 0-112 0,0 2 0 0,-9-1-16 15,12 2 0-15,0 0-32 0,1 2 0 0,1-1 0 0,2-1 0 16,-1 0 96-16,2 1 16 0,0-2 0 0,3 0 0 16,2 0 48-16,1 0 16 0,1-1 0 0,4 1 0 15,2 0 96-15,4-1 32 0,4 1 0 0,3 0 0 16,1 0-192-16,1 2-48 15,-2 0 0-15,1 0 0 0,0 1-208 0,1-1 0 0,0-1 128 0,3 1-128 16,3 1 0-16,2 0 0 0,1 0 0 0,-2 2 0 16,-1-1 0-16,-2 2-128 0,-1 0 128 0,0-2-208 15,1 0 208-15,2 0 0 0,4 2-160 0,-1-1 160 16,-1-1 0-16,-3 0 0 0,-4 2 0 0,1-1 0 16,0 1 0-16,0-2 0 0,0 0 0 0,1 0 0 15,4 1 0-15,-4-1 0 0,-2 0 0 0,-3 1 0 0,-5 0 0 16,-2-1 0-16,-1 1 0 0,-1-1 0 0,-3 1 0 0,-1-1 0 15,-1 2 0-15,-1-2 0 0,-3 1 0 0,0-1 0 16,-2 1 0-16,-2-2 0 0,-2 1 160 0,-3-2 0 16,-2 0 0-16,-2 0 0 0,-10-3 160 0,0 0 48 15,0 0 0-15,0 0 0 0,0 0-32 0,0 0 0 16,0 0 0-16,0 0 0 0,0 0-336 0,0 0 0 16,-11-2 0-16,2 2-128 15,0 3-720-15,2-1-144 0,-1 0-32 0,0 0-12560 0</inkml:trace>
  <inkml:trace contextRef="#ctx0" brushRef="#br0" timeOffset="127379.03">17818 14872 5519 0,'0'0'496'0,"0"0"-496"16,0 0 0-16,0 0 0 0,0 9 1328 0,0-9 160 15,0 0 48-15,0 0 0 0,0 0-1152 0,4 9-208 16,-4-9-48-16,0 0-128 0,8 5 0 0,-8-5 0 16,9 4 0-16,-9-4-5056 0</inkml:trace>
  <inkml:trace contextRef="#ctx0" brushRef="#br0" timeOffset="128134.9">17878 14937 13295 0,'0'0'576'0,"0"0"144"0,0 0-576 0,0 0-144 16,0 0 0-16,0 0 0 0,0 0 0 0,0 0 0 15,0 0 0-15,0 0 0 0,0 0 224 0,0 0 112 16,9 1 32-16,0-1 0 0,0-2 80 0,0 0 0 16,-2-2 16-16,3 0 0 0,2-1 128 0,1-2 32 0,0-1 0 15,2-1 0-15,-1-2 48 0,1-2 16 0,2-1 0 0,2-1 0 16,-1-1-48-16,2 0-16 0,0-3 0 0,2-1 0 15,1 0-32-15,2-1 0 0,2 1 0 0,0-1 0 16,4-2-272-16,1-2-64 0,0 1-16 0,0-2 0 16,-1-2-64-16,-2 0-16 0,-1 0 0 0,-2 1 0 15,-1-1-32-15,1 3 0 0,-3 1 0 0,1 1 0 16,-1-2 64-16,0 2 0 0,-1 1 0 0,2 1 0 16,2-1 64-16,-1 1 32 0,-1-1 0 0,2 0 0 15,0 0-96-15,1-2-32 0,2-2 0 0,0-1 0 16,-3 1-16-16,2 1 0 0,-1-1 0 0,-1 1 0 15,0-1-144-15,0 3 0 0,1 1 0 0,-2 0 0 16,-3 0 304-16,2 2-32 0,1 1 0 0,1-1 0 0,0-1 112 0,0 1 0 16,-2-1 16-16,-1 0 0 0,0 0-112 0,-1-1-32 15,-1-2 0-15,1-1 0 16,-4 2-112-16,3 1-16 0,2 3-128 0,0-2 192 0,-2 0-192 0,2 0 144 16,1-1-144-16,-1 1 128 0,0-1 0 0,-1 1 0 15,0 1 0-15,0 2 0 0,0-2-128 0,-2 2 0 16,-4 1 0-16,-1 0 0 0,0 2 0 0,-1 0 208 15,0 2 0-15,2 1 0 0,-3-1-64 0,-1 0-16 16,-1-3 0-16,0 2 0 0,-1 0-128 0,0 2 0 16,0-1 0-16,1 1 0 0,-1 0 0 0,0 1 0 0,-3 1 0 15,3 0 0-15,1 2 0 0,-1 0 128 0,1 0-128 0,-3 2 0 16,-3-1 160-16,1 2-160 0,-2-1 192 16,-4 6-192-16,5-5 192 0,-5 5-192 0,4-6 192 0,-4 6-192 15,0 0 0-15,0 0 0 0,0 0 0 0,0 0 0 16,0 0-192-16,0 0-128 0,-6-4-48 0,6 4 0 31,-13-1-576-31,1-1-112 0,1 5-32 0,0 0 0 16,0 0-704-16,0 2-160 0,0-2-32 0,3-1-9872 0</inkml:trace>
  <inkml:trace contextRef="#ctx0" brushRef="#br0" timeOffset="128276.25">19874 13052 14911 0,'0'0'656'0,"0"0"144"0,0 0-640 0,0 0-160 0,0 0 0 0,0 0 0 0,0 0 832 0,0 0 144 15,0 0 32-15,0 0 0 0,-7-5-688 0,7 5-128 16,0 0-16-16,0 0-16 0,0 0-160 0,0 0 0 16,0 0 0-16,0 0-5632 15,0 0-1168-15</inkml:trace>
  <inkml:trace contextRef="#ctx0" brushRef="#br0" timeOffset="128370.76">19881 13042 21135 0,'0'0'928'0,"0"0"208"0,0 0-912 0,0 0-224 16,0 0 0-16,0 0 0 0,0 0 1520 0,0 0 256 15,-3 9 48-15,-1 2 16 0,-1 1-1392 0,0 1-256 16,-3 0-64-16</inkml:trace>
  <inkml:trace contextRef="#ctx0" brushRef="#br1" timeOffset="132839.7">19472 11522 7359 0,'0'0'320'0,"0"0"80"0,3-5-400 0,-3 5 0 0,5-4 0 0,-5 4 0 0,0 0 1520 0,0 0 208 16,1-5 64-16,-1 5 0 15,0 0-1472-15,0 0-320 0,0 0 0 0,0 0-4080 16,-3-5-784-16</inkml:trace>
  <inkml:trace contextRef="#ctx0" brushRef="#br1" timeOffset="132986.87">19506 11472 3679 0,'0'0'160'0,"0"0"32"0,0-5-192 0,0-2 0 16,0 0 0-16,0 2 0 0,-1-2 3008 0,0 2 576 15,0-1 96-15,-1 1 32 0,-2-1-2560 0,-1 2-512 16,0-1-112-16,1 1-16 0,-1 1-512 0,-1 1 0 15,1 0 0-15,-1 0-5536 16,1 0-1136-16</inkml:trace>
  <inkml:trace contextRef="#ctx0" brushRef="#br1" timeOffset="133122.84">19457 11383 5519 0,'0'0'496'0,"0"0"-496"0,-5-6 0 0,1 1 0 15,-2 1 2688-15,0-1 432 16,-2 2 80-16,-1 0 32 0,-1-1-2144 0,0 2-448 0,-3 0-64 0,-1 0-32 15,-1 1-544-15,-1-1 0 0,1 1 0 0,0 1-8432 16</inkml:trace>
  <inkml:trace contextRef="#ctx0" brushRef="#br1" timeOffset="133266.79">19199 11341 4607 0,'0'0'192'0,"-4"-3"64"0,-2-2-256 0,0 1 0 0,-1-1 0 0,-1 0 0 0,0 1 2752 0,-2-1 512 16,-1 1 112-16,-1 0 16 0,-2-1-2496 0,1 1-480 15,-2 0-96-15,-1 2-32 0,0 0-288 0,-1 1 0 16,1 0 0-16,1 0-5328 16,-2 1-976-16</inkml:trace>
  <inkml:trace contextRef="#ctx0" brushRef="#br1" timeOffset="133382.2">18646 11244 9215 0,'-13'-3'400'0,"6"2"96"0,-1-1-496 0,0 0 0 31,-3 0 0-31,0 1 0 0,0 0 960 0,0 1 80 0,0 0 32 0,0 0 0 0,-3 0-816 0,2 1-256 16,1 2 160-16</inkml:trace>
  <inkml:trace contextRef="#ctx0" brushRef="#br1" timeOffset="133532.69">18183 11262 4607 0,'0'0'192'0,"-6"-2"64"15,-1 0-256-15,-2 0 0 0,0 0 0 0,-1 1 0 0,0 0 1840 0,0 1 320 16,-1-1 64-16,0 1 16 0,0 1-1600 0,1 0-320 16,-3 0-64-16,2 1-16 0,1 3-240 0,-1-2 0 15</inkml:trace>
  <inkml:trace contextRef="#ctx0" brushRef="#br1" timeOffset="133667.57">17884 11321 7359 0,'-12'-6'656'0,"6"4"-528"16,-3-2-128-16,0 1 0 0,1-1 1648 0,-2 0 288 16,1 1 64-16,-1 1 16 0,-1 0-1264 0,0-1-256 15,2 2-48-15,-2 0-16 0,1 1-432 0,2 0 128 0,1 1-128 0,-1 0-4768 32,2 0-1008-32</inkml:trace>
  <inkml:trace contextRef="#ctx0" brushRef="#br1" timeOffset="134145.31">18485 11243 10479 0,'0'0'448'0,"0"0"128"0,0 0-576 0,0 0 0 0,0 0 0 0,0 0 0 15,0 0 128-15,0 0-128 0,0 0 0 0,-3 6-3056 16,0-1-688-16</inkml:trace>
  <inkml:trace contextRef="#ctx0" brushRef="#br1" timeOffset="134334.26">18448 11234 6447 0,'0'0'272'0,"0"0"80"0,-6-3-352 0,0 0 0 16,-1 1 0-16,1-1 0 0,-1 2 832 0,0 0 80 0,1 0 32 0,-1 1 0 15,1 0-672-15,0 1-128 0,-7 3-16 16,13-4-128-16</inkml:trace>
  <inkml:trace contextRef="#ctx0" brushRef="#br1" timeOffset="134770.07">17625 11501 10303 0,'0'0'448'0,"0"0"112"0,0 0-560 0,0 0 0 0,0 0 0 0,0 0 0 15,0 0 336-15,0 0-32 0,3-6-16 0,1 2 0 16,0 0-288-16,3 1 0 0,0 0 0 0,2 0-3360 16,1-2-656-1</inkml:trace>
  <inkml:trace contextRef="#ctx0" brushRef="#br1" timeOffset="134945.93">18244 11319 10127 0,'24'-4'896'0,"-12"3"-704"15,4-2-192-15,2 1 0 0,0 0 464 0,2 0 64 16,1 0 16-16,-2-1 0 0,1 0-160 0,-1 1-48 16,0 0 0-16,0 1 0 0,-2 0-80 0,1 1 0 15,-1 0-16-15,0 0 0 0,1 1-240 0,0 1 144 16,-2 0-144-16,1 0 128 0,1 2-128 0,0-1 0 16,0 0 0-16,2 2 0 0,2-2 0 0,-1 1 0 15,2 1 0-15,1-1-4336 16,2-1-736-16</inkml:trace>
  <inkml:trace contextRef="#ctx0" brushRef="#br1" timeOffset="135119.9">19425 11449 7359 0,'0'0'656'0,"0"0"-528"0,6 2-128 0,-6-2 0 16,6 0 384-16,-6 0 32 0,0 0 16 0,5 2 0 15,-5-2-432-15,0 0 0 0,0 0 0 0,0 0-3968 16</inkml:trace>
  <inkml:trace contextRef="#ctx0" brushRef="#br1" timeOffset="135293.49">19467 11461 15487 0,'0'0'688'0,"0"0"144"0,0 0-672 0,-4-5-160 15,2 0 0-15,-2 1 0 0,-2-1 1040 0,0 1 176 16,-2 1 48-16,-1-1 0 0,-2 2-800 0,-2 2-144 16,-4 1-48-16,0-1 0 0,-1 0-272 0,1 1 0 15,-4 0 0-15,0 1 0 16,-1-1-336-16,0 0-32 0,0-1 0 0,0 0 0 16,1 0-528-16,1 1-128 0</inkml:trace>
  <inkml:trace contextRef="#ctx0" brushRef="#br1" timeOffset="135971.53">18930 11379 3679 0,'0'0'320'0,"0"0"-320"15,0 0 0-15,0 0 0 0,-4-5 2688 0,0 1 480 16,4 4 96-16,-5-5 0 0,-1 1-1856 0,-1 1-368 16,2-1-80-16,-2 2 0 0,1 0-672 0,-1 1-128 15,-2 0-32-15,1 1 0 16,-2 1-512-16,-1 0-96 0</inkml:trace>
  <inkml:trace contextRef="#ctx0" brushRef="#br1" timeOffset="136111">18535 11333 6447 0,'0'0'576'0,"-8"-3"-576"0,-1-1 0 0,-1-1 0 16,-1 2 1088-16,-2-1 96 0,-1 0 32 0,-1 1 0 0,-3 1-576 0,0 1-96 0,1 0-32 0,-2 1 0 15,-2 0-720-15</inkml:trace>
  <inkml:trace contextRef="#ctx0" brushRef="#br1" timeOffset="136488.1">17446 11567 7247 0,'0'0'320'0,"-6"-1"64"0,-1-1-384 0,0 1 0 0,0 0 0 0,0 1 0 0,1 1 0 0</inkml:trace>
  <inkml:trace contextRef="#ctx0" brushRef="#br1" timeOffset="136613.57">17317 11569 6447 0,'-12'-5'576'0,"5"3"-576"15,0 0 0-15,-2 0 0 0,0 1 800 0,1 1 48 16,-1 1 16-16,2 1 0 0,-1 0-624 0,1 2-240 16</inkml:trace>
  <inkml:trace contextRef="#ctx0" brushRef="#br1" timeOffset="136773.26">17120 11625 7647 0,'-10'1'336'0,"6"0"80"0,-4 0-416 0,1 1 0 0,-3 1 0 0,1 0 0 16,0 1 128-16,-1 1-128 0,0-2 128 0</inkml:trace>
  <inkml:trace contextRef="#ctx0" brushRef="#br1" timeOffset="136911.69">16688 11808 2751 0,'-3'3'256'0,"-3"1"-256"15,0 2 0-15,-1 0 0 0,0 2 832 0,0 1 128 16</inkml:trace>
  <inkml:trace contextRef="#ctx0" brushRef="#br1" timeOffset="137336.29">15897 12453 5807 0,'-10'11'256'16,"5"-3"64"-16,-2 1-320 0,2 0 0 0,0-1 0 0,0 2 0 0,-1 0 0 0,1-1 0 15,-2 0 0-15,2 0 0 0,0-1 128 0,1 0-128 16,-2-1 144-16,2 1-144 15,-1 1 528-15,1 1 16 0,-3-2 0 0,2 1 0 0,-2 1-128 0,2-1-32 16,0 0 0-16,1 1 0 0,-1-1-192 0,0 0-32 16,1 1-16-16,-1-2 0 0,1 2-144 0,1 1 0 15,-1-1 0-15,1 1 128 0,0 1-128 0,-1 0 0 16,1 1 0-16,-1-1 128 0,-2-1-128 0,0 0 0 0,0 0 0 16,1 0 0-16,-3 1 0 0,-1 1 0 15,0 0 0-15,2 0 128 0,0-1-128 0,-2 1 0 16,0-2 0-16</inkml:trace>
  <inkml:trace contextRef="#ctx0" brushRef="#br1" timeOffset="137509.51">15518 13241 13823 0,'0'0'1216'0,"0"0"-960"0,-9 1-256 0,9-1 0 0,-7 7 640 0,2 0 96 16,-1 2 16-16,2 0 0 15,0 0-624-15,2 1-128 0,1 1 0 0,0 1 0 16,1 0 0-16,1 0 0 0,1-1 0 0,1 0-4928 16,-1 2-912-16</inkml:trace>
  <inkml:trace contextRef="#ctx0" brushRef="#br1" timeOffset="138091.04">15523 14346 5519 0,'1'9'496'0,"0"0"-496"0,-1 1 0 0,1 1 0 16,0 0 1216-16,1 1 160 0,-1-1 32 0,2 1 0 16,-1 0-1104-16,0 0-304 0,1 0 0 0,-1 3 128 15,-1-1-128-15,1 1 0 0,0 1 0 0,0-1 0 0,0 1 0 0,-2 0 0 16,0-1 0-16,1 1 0 0,2-2 0 15,-1 0 0-15,-1 0 0 0,0-1 0 0,-1 1 0 0,1-1 0 16,2-2 0-16,-3 0 0 0,0 0 0 0,-3 0 0 16,1-1 0-16,2 0 0 0,-1 0 0 0,1 0 0 15,0 0 0-15,1-1 0 0,-1-9 0 0,2 11 128 16,1-1-128-16,-1-1 128 0,1 0 544 0,0 1 96 0,0-1 32 16,0 1 0-16,0-1-144 0,1 1-16 15,-1-2-16-15,0 2 0 0,2-1-288 0,-1 0-48 16,0 0-16-16,1-1 0 0,-1 2 144 0,1-1 32 15,0-1 0-15,1 1 0 0,-1-1 0 0,2 1 0 16,-1-1 0-16,2 1 0 0,1 0-144 0,0-1-32 16,0 1 0-16,2-1 0 0,0-2-16 0,0 2 0 15,0 1 0-15,2 0 0 0,-1 0-256 0,0 0 128 16,0 0-128-16,2 1 0 0,2 1 128 0,-1 0-128 0,0 0 0 0,2-1 0 16,-1 1 0-16,3 0 0 0,0 0 0 0,-1-1 0 15,2-1-128-15,1 0-144 0</inkml:trace>
  <inkml:trace contextRef="#ctx0" brushRef="#br1" timeOffset="138814.5">15478 14606 12895 0,'-7'-9'576'0,"7"9"112"0,-5-6-560 0,0 0-128 0,1 1 0 0,4 5 0 15,0 0 2048-15,0 0 368 16,0 0 80-16,0 0 0 0,0 0-1824 0,0 0-368 0,0 0-80 0,0 0-16 16,4 9-208-16,2 2-240 0,-1-1 48 0,2 2 16 31,0 1-256-31,0 0-48 0,1 0-16 0,2 0 0 16,0 1-528-16,1 1-128 0,1-2 0 0,0 1-6704 0</inkml:trace>
  <inkml:trace contextRef="#ctx0" brushRef="#br1" timeOffset="139302.51">15691 14885 11055 0,'0'0'976'0,"6"9"-784"0,-2 0-192 0,1 0 0 0,-1 1 832 0,2-2 128 16,-6-8 32-16,7 13 0 0,0-1-368 0,1-1-80 16,0 2-16-16,2-1 0 0,0-2-224 0,1 0-48 15,1-3-16-15,1 1 0 0,1-1-112 0,1-1 0 16,-2 1-128-16,3 0 192 0,-1-1-192 0,3 2 0 16,-4-2 128-16,1 1-128 0,2 0 0 0,-2-2 0 15,1 1 0-15,0-2 0 0,3 0 0 0,0 1-160 16,-3-2 160-16,2 0-192 0,-1 0 192 0,2-1 0 0,-4 0 0 0,1 1-128 15,-2 2 128-15,-2-2-128 16,-1 0 128-16,1 1-128 0,-3-1 128 0,0 0 0 0,0 1 0 0,-1-1 0 31,1 0 0-31,1 0 0 0,-1 0-176 0,1-1 176 16,2-1 0-16,-2 1 0 0,1-1 0 0,2 1 0 0,1 1 0 0,1-1 0 0,-1-1 0 16,1 1 0-1,0 0 0-15,-1 1 0 0,-1-2 0 0,1 0 0 16,1 0 0-16,-1 1 0 0,0 0-160 0,1 0 160 0,-1 0 0 0,0-1 0 15,-1-1 0-15,3 0 0 0,1 0 240 0,2 0 16 16,-1-1 0-16,0-1 0 0,2 1-112 0,-1-1-16 16,0 0 0-16,2 0 0 0,1-2 64 0,0 1 0 15,-3-1 0-15,1 0 0 0,0 2-192 0,0-1 128 16,-2 1-128-16,1 0 128 0,0 0-128 0,0 1 0 16,-1 0 0-16,1 0 128 0,-1 1-128 0,-1 0 0 15,1-1 0-15,-2 1 0 0,2-1 0 0,-1 1 0 16,1-1 0-16,-1 2 0 0,-2-2 0 0,-1-1 0 15,1-2 0-15,-2 2 0 0,0 0 0 0,0 0 0 16,0-2 0-16,1 1 0 0,0 0 0 0,-1-2 0 0,0 2 0 0,2 1 128 16,-1 0-128-16,1 1 128 0,1 0-128 0,-1-1 128 15,-1 1-128-15,1 0 0 0,-2 1 0 0,1-1 0 16,-1 2-272-16,1 1-96 0,-1 0-16 0,2-1 0 31,-1 1-608-31,0 0-128 0</inkml:trace>
  <inkml:trace contextRef="#ctx0" brushRef="#br1" timeOffset="139470.47">17550 15119 12895 0,'0'0'1152'0,"0"0"-928"0,0 0-224 0,0 0 0 15,0 0 1168-15,0 0 192 0,6-5 48 0,-6 5 0 16,8-5-800-16,-2 0-160 0,0 2-16 0,-6 3-16 16,6-4-208-16,2 0-32 0,0 0-16 0,0 1 0 0,1-2-304 0,2 2-64 15,0-2-16-15,0 2 0 16,0 1-608-16,0 0-112 0,1 0-16 0,-2-1-4160 15,2-1-816-15</inkml:trace>
  <inkml:trace contextRef="#ctx0" brushRef="#br1" timeOffset="139885.79">17852 15024 5519 0,'13'-1'496'0,"-4"-1"-496"15,-2-3 0-15,1 2 0 0,1 0 3088 0,0-1 528 0,0 0 96 0,-1 0 32 16,1-1-2592-16,0 2-528 0,0 0-112 0,0 0 0 16,0-1-368-16,0 1-144 0,0 0 128 0,0 0-128 15,0 0 0-15,1 1 0 0,-2-1 0 0,1 0 0 16,2 0-144-16,-1 0 144 0,1-1 0 0,2 1 0 15,3 0-256-15,-1-1 64 0,-2-1 16 0,2 2 0 32,0-2-864-32,1 1-176 0,1-2-48 0,-1 2 0 15,0-1 224-15,0 1 32 0,0-3 16 0,-1 2 0 0,1-1 992 0,-1 1 208 0,-1-2 48 0,-1 1 0 16,0-2 704-16,0 0 128 0,0 1 48 0,1-1 0 16,1 0-368-16,-1 1-80 0,-1-2-16 0,1 0 0 15,1 0-480-15,-2 1-192 0,0 1 128 0,0 0-128 0,0 2 0 16,1-1 0-16,-1-2 0 0,1 3 0 0,0 1 0 0,1-1 128 15,-1 0-128-15,0 0 0 0,1 1 128 0,0-1-128 16,2 0 128-16,-3-1-128 0,-1 1 0 0,1-1 0 16,2-1 0-16,0-2 0 0,1-1 0 0,0 0-224 15,0-2 32-15,-1 1 0 0,0 0 192 0,0 0 0 16,0-2 0-16,-2 0-144 0,0-1 144 0,2 1 0 16,-3-1 0-16,-1 1 0 0,-1 1 192 0,0 0-16 15,1-2-16-15,-2 3 0 0,0 1-160 0,1 1 0 16,0-2 0-16,1 0 128 0,1-2-128 0,1 0 128 15,0 0-128-15,0 0 128 0,0-1-128 0,2-2 0 0,2 0 0 0,1 0 0 16,1 0 0-16,2 0-272 0,1 0 64 0</inkml:trace>
  <inkml:trace contextRef="#ctx0" brushRef="#br1" timeOffset="141034.87">19436 11383 11967 0,'0'0'528'0,"0"0"112"0,0 0-512 0,0 0-128 0,0 0 0 0,0 0 0 16,0 0 784-16,0 0 128 15,0 0 32-15,0 0 0 0,0 0-560 0,0 0-96 16,0 0-32-16,0 0 0 0,0 0-256 0,0 0 0 15,0 0 0-15,0 0 0 0,7 8 0 0,-1-1 0 0,-1 0 0 0,2 0 0 16,-1-1 0-16,0 1-144 0,2-1 16 0,-2 1 0 16,-6-7-496-16,7 9-80 0,2-2-32 0,0 1 0 31,-3 1 208-31,3-1 32 0,-1-2 16 0,1 2 0 0,-2 0 336 0,1-1 144 0,-8-7-128 0,9 10 128 0,-3 0 0 0,1-1 176 16,-7-9-16-16,5 10 0 0,1-2 352 0,-2-1 64 15,-4-7 0-15,6 10 16 0,-2-1 208 0,2-1 32 31,-6-8 16-31,6 10 0 0,1-2-16 0,0 0-16 0,-1-1 0 0,1-1 0 0,-1 1 16 0,1 1 16 16,-2-1 0-16,2 2 0 0,0 0-464 0,-2-1-112 0,-5-8-16 16,6 9 0-1,-2 0-112-15,0 0-16 16,1-1-128-16,-1-1 192 0,2 1-64 0,-1 0-128 0,-5-8 176 16,7 9-176-16,-1-2 368 0,1 1-48 15,1-1 0-15,-2 0 0 0,-1 2 144 0,0-2 32 0,1-1 0 16,-1 2 0-16,0 1-272 0,-1 0-48 0,0-1-16 0,0 2 0 15,-2 1-160-15,1 0 0 0,1 1 0 16,-1-1 128-16,-1 0-128 0,0 3 0 0,2-3 0 0,-1 1 0 16,0 0 0-16,0 2 0 0,1-1-160 0,0 1 160 31,1 0-832-31,0 0-80 0,1 0-16 0,0 1-10592 0</inkml:trace>
  <inkml:trace contextRef="#ctx0" brushRef="#br1" timeOffset="141175.93">19954 12213 7359 0,'0'0'656'0,"0"0"-528"0,0 0-128 0,0 0 0 0,0 0 2464 0,-5 7 464 16,5-7 80-16,-5 8 32 0,-1-2-1888 0,2 1-368 16,4-7-80-16,-3 10 0 0,-3 0-496 0,3-1-80 15,1-1-128-15,1 2 176 0,0 0-176 0,1 1-256 16,1 1 64-16,1 0-5952 16,0-1-1216-16</inkml:trace>
  <inkml:trace contextRef="#ctx0" brushRef="#br1" timeOffset="141333.07">19974 12551 16063 0,'0'0'704'0,"-3"6"160"0,0-1-688 0,-1 3-176 0,2 0 0 0,-3-1 0 16,1 1 864-16,-1 1 144 15,1-3 16-15,1 3 16 0,-2 0-704 0,2 0-144 16,1 0-16-16,2-1-16 0,-2 1-160 0,2 0 0 0,0 0 0 16,-2 0 0-16,0-1 0 0,1 3 0 0,0 0 0 15,0 1 0 1,0 2-480-16,0-2-32 0,-1 0 0 0,0 0 0 15,0-1-1792-15,0 1-352 0,0 1-80 0</inkml:trace>
  <inkml:trace contextRef="#ctx0" brushRef="#br1" timeOffset="141458.57">19886 12939 4607 0,'0'0'400'0,"0"0"-400"0,-3 7 0 0,1 1 0 16,0-2 1680-16,1 2 256 0,0 0 48 0,0 1 16 16,-1-1-1024-16,0 2-208 0,1-1-32 0,0 1-16 15,0-1-544-15,1 1-176 0,0-2 0 0,0 2-4208 16,-1-1-912-16</inkml:trace>
  <inkml:trace contextRef="#ctx0" brushRef="#br1" timeOffset="142230.18">19943 12968 20271 0,'-6'-10'896'0,"6"10"192"0,-3-5-880 0,1 0-208 0,2 5 0 0,-3-4 0 0,-1-1 160 0,4 5-16 16,0 0 0-16,0 0 0 0,0 0-144 0,0 0 0 16,0 0 0-16,0 0 0 0,0 0-240 0,0 0 80 15,0 0 16-15,0 8 0 0,-2 0 144 0,1 0-160 16,0-1 160-16,0 2-160 0,-1 1-48 0,0 1-16 16,0-1 0-16,1 1 0 0,0 0-80 0,0 1-16 15,0 1 0-15,0 5 0 16,0-3-160-16,0 1-32 0,-1-2-16 0,2-3 0 0,0 2 192 0,0 0 32 15,-1-1 16-15,0 2 0 0,1-1 64 0,-1 0 16 0,-1-1 0 0,0 0 0 16,0 1 208-16,0-1 0 0,-1 2 0 0,1-2-144 16,-1-1 144-16,0 0-208 15,2 2 80-15,0-2 128 0,-1 0-368 0,1-1 48 16,0 0 16-16,0-1 0 0,0-1 304 0,0 0 0 16,-1-1-128-16,2-1 128 0,-1 0 0 0,0 0 0 0,0 1 0 15,1 1 0-15,-1-1 0 0,0 2 0 0,0 0 0 0,-1 0 0 16,-1 0 0-16,1 0 0 0,0 0-128 0,-1 1 128 15,-2 0-272-15,1 0 0 16,-2-1 0-16,0 3 0 16,-4-1-256-16,2-1-48 0,-1-1-16 0,4-3 0 0,1 3 384 0,-3-1 80 0,-1-1 128 0,2 2-208 0,-1 0 208 0,2 0 0 15,-1 0 0-15,1 0 0 0,-1 1 0 0,1 0 0 16,-1 1 0-16,1-2 0 0,0 0 224 0,1 0-16 16,-2-2 0-16,1 1 0 0,0 0 144 0,0-1 32 15,-1 2 0-15,0 0 0 0,-2 0-32 0,1 0 0 31,1-1 0-31,-2 1 0 0,0-1-112 0,1 0-32 0,-2 0 0 0,0 1 0 0,0-2-208 0,1 2 0 16,-1-1 128-16,-1 1-128 0,0 0 0 0,1 1 0 16,-1 1 0-16,0 0 0 0,0 0 0 0,2 0 0 15,-3 0 0-15,1 1 0 0,1 1 0 0,0 0 0 16,0 0 0-16,-4 3-160 16,2-1-464-1,1-1-80-15,0-3-32 0,2 0 0 0,-1 0-224 0,0 0-64 0,0 1 0 0,4-3 0 0,-1-1 528 0,1 1 112 16,-1 1 0-16,1-2 16 0,-2-1 368 0,3 1 0 15,-3-1-144-15,0 0 144 0</inkml:trace>
  <inkml:trace contextRef="#ctx0" brushRef="#br1" timeOffset="142670.51">19138 14319 6447 0,'-9'8'272'0,"4"-3"80"0,0 2-352 0,-2-1 0 0,1 1 0 0,-2-1 0 15,0 1 0-15,2 0 144 0,-1-1-144 0,-1 1 0 16,2-1 784-16,0 1 48 0,2-1 16 0,0-1 0 15,-1 1 560-15,1-1 128 0,-2 1 0 0,2-1 16 16,-1-1-736-16,2 1-160 0,3-5-16 0,-3 4-16 16,0 0-400-16,3-4-80 15,0 0-16-15,0 0 0 0,0 0-128 0,0 0-224 0,0 0 48 0,0 0 16 32,0 0-352-32,0 0-64 0,0 0 0 0,8-4-16 0,-1 0 352 0,2-2 80 0,0-1 16 0,0-1 0 0,2-1 144 0,-2-1 144 15,2 0-16-15,0-1-128 0,1-1 160 0,0 0-160 16,1 0 128-16,-1 0-128 0,2 0 0 15,1 1 128-15,1-1-128 0,0 0 0 0,1-2 0 0,0 0 128 16,2-1-128-16,0 0 0 0,-2 0 0 0,1-1 0 16,-2-2 0-16,0-2 0 0,-2-1 0 0,2-1 128 15,-1-1-128-15,1-1 0 0,1-2 128 0,-1-3-128 16,3-2 128-16,1-1-128 0,2-1 208 0,1 0-32 16,0-1-16-16,-1 2 0 0,-3 1 368 0,1 1 80 0,-2-1 16 0,0 2 0 15,-2 3 256-15,-1 2 48 16,-2 1 16-16,-2-1 0 0,0 4-240 15,-1-1-32-15,-1 0-16 0,-1 1 0 0,0 0-304 0,1 1-64 0,0 1-16 0,0-1 0 16,-1 0-272-16,1 0 0 0,-1-3 0 0,2 0 0 16,-1 0-144-16,-1-2-144 15,1 1-32-15,3-6 0 16,-1 3-368-16,-2 7-80 0,-2 3 0 0,-2 4-9312 0</inkml:trace>
  <inkml:trace contextRef="#ctx0" brushRef="#br1" timeOffset="145564.65">20306 11837 20271 0,'-6'-11'896'0,"4"7"192"0,-1-3-880 0,1 1-208 15,1 0 0-15,-3 1 0 0,1-2 2208 0,1 2 400 16,2 5 80-16,-3-5 0 0,3 5-1088 0,0 0-208 16,0 0-48-16,0 0-16 0,0 0-704 0,0 0-144 0,0 0-32 0,-3 7 0 15,2 0-256-15,1 3-64 16,0 1-128-16,1 3 192 0,0 0-64 0,1 3-128 0,-1 0 176 0,0-1-176 0,-1 1 192 0,0-2-192 16,1-1 192-16,-1-2-192 0,1-1 144 0,-1-3-144 15,0 1 0-15,0-2 144 0,0-7 0 0,0 0 0 16,0 0 0-16,0 0 0 0,0 0 176 0,0 0 48 15,0 0 0-15,0-8 0 0,0-2-64 0,1-4-16 16,0-4 0-16,1-3 0 0,2-4-96 0,0-1-32 16,0-2 0-16,2 1 0 0,-1-1-160 0,1 2 0 15,-1 1 0-15,1 3 0 0,-1 3 128 0,0 3-128 0,-2 3 128 16,0 3-128-16,1 3 224 0,-4 7-32 16,0 0-16-16,0 0 0 0,4 6-176 0,3 5 0 0,-4 4 144 15,1 1-144-15,0 3 0 0,-1 2 144 0,-1 0-144 0,0 1 0 16,2 0 128-16,-1 1-128 15,-1-1 0-15,3-1 0 0,0-3 0 0,1-1 0 0,-1-3 0 16,2-2 0-16,0-3 0 0,1-2 0 0,0-3 0 0,0-2 0 16,0-2 176-16,1-3-176 15,1-3 160-15,0-2-160 0,1-5 176 0,-1-4-176 0,2-3 192 0,0-3-192 16,1-2 144-16,2-3-144 0,-1 0 0 0,-1-2 144 0,-1 2-144 0,-1 3 0 16,0 2 144-16,-2 2-144 0,-2 3 0 0,-1 5 144 15,-1 2-144-15,-1 4 0 0,-1 0 256 0,-3 7-64 16,0 0-16-16,0 0 0 0,0 0-176 0,4 5 192 15,-2 3-192-15,0 2 192 0,-1 0-192 0,0 2 0 16,0 2 144-16,0 2-144 0,2-1 0 0,-1 2 0 31,1-1 0-31,0 1 0 0,1-2 0 0,-1-2 0 0,1-1 0 0,1-1 0 0,0-1 0 0,1-1-160 16,-1-1 16-16,2-1 0 16,-1 1-1712-16,1-2-320 0,1-3-80 0,1-2-15152 0</inkml:trace>
  <inkml:trace contextRef="#ctx0" brushRef="#br1" timeOffset="145787.66">20940 11538 32255 0,'-15'-8'1424'0,"11"5"304"0,-4-1-1392 0,3 1-336 0,-1 2 0 0,1 2 0 16,0-1 1152-16,5 0 176 0,-5 6 16 0,1 1 16 15,1 0-736-15,1 3-160 0,1 2-16 0,1 1-16 16,1 2-432-16,1 0 0 0,1 1 0 0,1 0 0 15,0 3 0-15,2-1 0 0,0 0 0 0,2 0 0 16,0-2-464-16,0 0-80 0,2-2-16 0,0-2 0 16,0-2-2672-16,-1-2-544 0,10 3-96 0,-7-8-32 15</inkml:trace>
  <inkml:trace contextRef="#ctx0" brushRef="#br1" timeOffset="146032.34">21013 11616 10127 0,'-13'-19'448'0,"8"11"96"0,-2-4-544 0,-2-1 0 31,-1 0 0-31,0 0 0 0,0 1 4848 0,2 1 848 0,-1 0 192 0,1 1 16 16,3 0-3232-16,-1 1-656 16,3 2-128-16,3 1-32 0,0 6-1088 0,3-5-208 0,3 0-48 0,2 2-16 0,3 0-288 0,4 0-48 15,2 2-16-15,3 1 0 0,4 1-144 0,-1 3 128 16,1-1-128-16,-2 3 128 0,0 0-128 0,-3 2 0 16,-2 1 144-16,-3 1-144 0,-2 1 0 0,-2 3 0 15,-1 1 0-15,-4 3 128 0,0 1-128 0,-3 0 0 16,-2 0 128-16,-1 0-128 0,-2-2 128 0,-2 1-128 0,-4-2 160 0,1 1-160 15,-4-2 224-15,-2 0-48 0,-1-2-16 0,-2-1 0 16,0 0-160 0,-2-1 160-16,-1-2-160 0,3 0 160 0,0-2-160 0,1 0-224 0,1-2 48 15,3-1 16 1,2-1-1664-16,3 0-336 0,0-2-64 0</inkml:trace>
  <inkml:trace contextRef="#ctx0" brushRef="#br1" timeOffset="146288.54">21356 11413 31327 0,'0'0'2784'31,"0"0"-2224"-31,0 0-560 0,0 0 0 0,0 0 1584 0,0 0 208 0,0 0 32 0,-5 3 16 0,-1 1-928 0,2 3-176 32,0 1-32-32,-1 0-16 0,1 3-224 0,1 2-32 0,0-1-16 0,0 3 0 0,2 0-224 0,-1 2-32 15,2-1-16-15,2 1 0 0,-1-1-144 0,2 1 0 16,2-2 0-16,1 0 0 0,2-3 0 0,1 0 0 15,1-1 0-15,0-1 0 0,1-1 0 0,1-3 0 16,1-3 0-16,2 0 0 0,0-3 0 0,1-1-224 31,2-3 32-31,-1 0 0 0,2-3-576 0,0 1-128 0,-2-3 0 0,1-2-16 32,0-1-2240-32,-2-1-448 0</inkml:trace>
  <inkml:trace contextRef="#ctx0" brushRef="#br1" timeOffset="146504.1">21366 11352 23039 0,'-12'-9'1024'0,"7"5"192"0,-1-2-960 0,1 1-256 0,0-1 0 0,3 2 0 0,2 4 2832 0,0-5 528 16,0 5 96-16,3-6 32 16,3 1-2272-16,3 0-448 0,2 1-80 0,3-1-32 0,1 0-464 0,3 0-192 15,2 1 128-15,1 0-128 16,0-1 0-16,0 1 0 0,-2 1-144 0,1-1 144 15,-3 3-832-15,-2 0-48 0,-2 1-16 0,-1 2 0 16,-4 2-1872-16,-1 0-384 0,-4 3-80 0,-4 2-8912 16</inkml:trace>
  <inkml:trace contextRef="#ctx0" brushRef="#br1" timeOffset="146630.94">21435 11421 14735 0,'-9'4'1312'0,"-1"-1"-1056"16,-1-1-256-16,1 2 0 0,1-1 4144 0,1-1 768 16,2-1 144-16,6-1 48 0,0 0-2592 0,0 0-512 15,0 0-96-15,0 0-32 0,0 0-848 0,9-1-160 16,2-1-32-16,4-1-16 0,3-1-560 0,3 1-128 15,2-1 0-15,2-1-128 0,1 1 0 0,0-1-224 0,-1 0 16 0,-1-1 0 32,-1 1-2464-32,-2-1-480 0</inkml:trace>
  <inkml:trace contextRef="#ctx0" brushRef="#br2" timeOffset="153046.16">18958 14166 2751 0,'0'0'256'15,"0"0"-256"-15,0 0 0 0,0 0 0 0,0 0 2752 0,0 0 496 16,0 0 96-16,0 0 32 0,0 0-2000 0,0 0-400 15,0 0-80-15,0 0 0 0,0 0 64 0,0 0 0 16,0 0 16-16,0 0 0 0,0 0-80 0,0 0 0 16,0 0-16-16,7 1 0 0,-7-1-128 0,0 0-32 15,7 2 0-15,-3 2 0 0,-4-4-144 0,5 4-48 16,1 0 0-16,-2 1 0 0,1 0-144 0,1 1-48 0,-1-1 0 0,0 1 0 16,1-1 144-16,-1 1 32 15,1-2 0-15,-1 2 0 0,1-1-512 0,-1 1 128 0,1-2-128 0,-1 0 0 16,-5-4 0-16,8 4 144 0,-1-1-144 0,-1 0 128 15,0 0-128-15,-1 0 0 0,1 0 0 0,-6-3 0 16,0 0 0-16,6 3 128 0,-6-3-128 0,0 0 0 16,6 3-208-16,-6-3-128 15,0 0-32-15,0 0 0 16,0 0-752-16,0 0-160 0,0 0-16 0,0 0-11376 0</inkml:trace>
  <inkml:trace contextRef="#ctx0" brushRef="#br2" timeOffset="153299.29">19130 14160 17503 0,'0'0'768'0,"0"0"176"0,0 0-752 0,0 0-192 15,0-4 0-15,0 4 0 0,0 0 1376 0,-2-4 240 16,2 4 48-16,-5-4 16 0,5 4-464 0,-5-1-112 16,-1 1-16-16,6 0 0 0,-6 2-576 0,-2 3-112 31,0-1-16-31,1 3-16 0,-1 1-144 0,-1 0-32 15,0 2 0-15,2 2 0 0,-1 0-192 0,-1 2 128 0,1 0-128 0,0-1 0 0,-1-1 128 0,1 0-128 16,0 2 0-16,1-5 0 0,-1 0 128 0,3 0-128 16,-2-1 0-16,1-2 0 0,1 0 0 0,1-1 0 0,4-5 0 0,0 0 0 47,0 0-1856-47,0 0-256 0,0 0-48 0</inkml:trace>
  <inkml:trace contextRef="#ctx0" brushRef="#br2" timeOffset="153647.87">18959 14155 13407 0,'0'0'592'0,"0"0"128"0,0 0-576 0,0 0-144 16,0 0 0-16,0 0 0 0,0 0 1168 0,0 0 208 15,0 0 32-15,0 0 16 0,0 0 0 0,0 0 0 0,6 0 0 0,1 0 0 0,-7 0-144 0,5 0-16 32,-5 0-16-32,7 1 0 0,-1 1-272 0,0 2-48 15,-6-4-16-15,6 5 0 0,1 1-368 0,0 1-80 16,-2 1-16-16,-1 0 0 0,0 0-272 0,-1 2-176 0,0 0 192 0,1 0-192 15,-2-2 144-15,2 1-144 16,1-1 0-16,-1 0 144 0,0 0-144 0,1-2 0 0,-2 2 0 0,-3-8 0 16,0 0-176-16,6 6-64 0,-6-6-16 0,0 0 0 31,0 0-960-31,0 0-208 0,0 0-48 0</inkml:trace>
  <inkml:trace contextRef="#ctx0" brushRef="#br2" timeOffset="153847.51">19013 14179 11231 0,'0'0'496'0,"0"0"96"0,0 0-464 15,-5 1-128-15,5-1 0 0,-5 0 0 0,5 0 0 0,-4 1 128 16,4-1-128-16,0 0 128 15,0 0-528-15,0 0-112 0</inkml:trace>
  <inkml:trace contextRef="#ctx0" brushRef="#br2" timeOffset="154014.53">18989 14187 9215 0,'0'0'400'0,"0"0"96"0,0 0-496 0,0 0 0 16,0 0 0-16,0 0 0 0,0 0 2624 0,0 0 448 16,0 0 64-16,0 0 32 0,0 0-1888 0,0 0-368 0,0 0-80 0,0 0 0 0,5 5-192 0,0 1-48 31,1-2 0-31,-1 1 0 0,1-1-192 0,-2 0-32 0,-4-4-16 0,5 5 0 15,1-1-224-15,-6-4-128 0,5 4 160 0,-5-4-160 16,7 2 0-16,-7-2-128 16,6 3-16-16,-6-3 0 15,0 0-1888-15,0 0-368 0</inkml:trace>
  <inkml:trace contextRef="#ctx0" brushRef="#br2" timeOffset="154248.04">19080 14155 11967 0,'0'0'1072'0,"0"0"-864"15,0 0-208-15,0 0 0 0,0 0 2032 0,0 0 352 0,0 0 80 0,0 0 16 16,0 0-848-16,-4-1-160 0,0 1-48 0,-2 2 0 16,1 1-672-16,-1 2-144 15,1 0-32-15,-1 2 0 0,1 2-208 0,-3 2-48 0,0 0-16 0,1 1 0 16,-1 0-176-16,0 0-128 0,0 1 144 0,1-1-144 16,-1 0 128-16,3 0-128 0,-3-2 0 0,1 0 0 15,2-1 0-15,0 0 0 0,2-1-176 0,0-2 176 31,1 0-800-31,2-6-32 0,0 0-16 0,0 0-11296 0</inkml:trace>
  <inkml:trace contextRef="#ctx0" brushRef="#br2" timeOffset="154592.41">18948 14185 15663 0,'0'0'1392'0,"0"0"-1120"0,0 0-272 0,0 0 0 0,0 0 1664 0,0 0 288 15,0 0 48-15,0 0 16 16,0 0-736-16,0 0-160 0,0 0-32 0,0 0 0 16,0 0-496-16,0 0-96 0,0 0-32 0,8 2 0 15,0 0-144-15,0 1-48 0,-1 3 0 0,2-1 0 0,1 1-64 0,-1 0-16 0,-2 1 0 0,1-1 0 16,-1 1-192-16,-1 0 128 0,0-2-128 0,-1 1 0 16,-5-6 0-16,6 6 0 0,-2 0 0 0,-4-6 0 31,0 0-368-31,4 5-160 0,-4-5-48 0,0 0 0 15,0 0-2000-15,0 0-416 0</inkml:trace>
  <inkml:trace contextRef="#ctx0" brushRef="#br2" timeOffset="154860.31">19066 14153 19343 0,'0'0'1728'0,"0"0"-1392"16,0 0-336-16,0 0 0 15,0 0 1216-15,0 0 192 0,-4-2 16 0,4 2 16 0,-6-2-464 0,6 2-80 16,-5 2-32-16,5-2 0 0,-6 3-496 0,2 1-112 16,-2 1 0-16,2 0-16 0,-2 2-48 0,1 0 0 15,-1 2 0-15,2 1 0 0,-1 1-192 0,-1 0 0 32,-1 0 0-32,2 0 0 0,-1-1 0 0,1 0 0 0,1-1 0 0,-2-2 0 15,2 2-192-15,0-2-96 0,1-2-16 0,0 1 0 31,3-6-464-31,0 0-80 0,0 0-32 0,0 0-10736 0</inkml:trace>
  <inkml:trace contextRef="#ctx0" brushRef="#br2" timeOffset="154985.26">19079 14146 17503 0,'0'0'1552'0,"0"0"-1232"15,-4 1-320-15,-2 0 0 0,0 2 1136 0,-1 1 160 16,1 1 48-16,-2 3 0 0,-1 2-1088 0,0 2-256 15,1 1 0-15,-1 2-6560 16,1 0-1376-16</inkml:trace>
  <inkml:trace contextRef="#ctx0" brushRef="#br2" timeOffset="155741.54">18208 14659 12895 0,'0'0'576'0,"0"0"112"0,-5 1-560 0,-1 2-128 0,1 2 0 0,-1 0 0 0,1 2 1984 0,-1 3 384 16,0 2 64-16,-1 2 0 0,0 1-1936 0,1 3-496 16,-1 1 0-16,2-1 0 0,-1 1 0 0,2 0 0 15,-1-2-128-15,2 0 128 0,0-2-272 0,1 0 48 16,0-4 16-16,1-2 0 0,1 0-48 0,1-2 0 15,-1-7 0-15,0 0 0 16,0 0-384-16,7 2-96 0,0-2-16 0,0-2-4624 16,1-3-944-16</inkml:trace>
  <inkml:trace contextRef="#ctx0" brushRef="#br2" timeOffset="155979.69">18426 14478 19343 0,'0'0'848'0,"0"0"192"0,0 0-832 0,-4 3-208 0,-3 0 0 0,1 2 0 15,-2 2 832-15,0 2 128 0,-1 1 32 0,0 4 0 16,1 2-432-16,-1 3-96 0,0 1-16 0,-2 2 0 16,-1 1-128-16,1 1-16 0,0 0-16 0,0 1 0 15,1-1-96-15,2-1-32 0,-2 0 0 0,4-1 0 16,-1-1-160-16,2-1 0 0,-1-3 0 0,2-1 0 16,0-2 0-16,2-2 0 0,0-3 0 0,1-2 0 15,1-7-688-15,0 0-64 0,0 0-16 0,0 0 0 16,0 0-432-16,7-2-80 0,-1-1-32 0,2-5-4800 15,1-3-960-15</inkml:trace>
  <inkml:trace contextRef="#ctx0" brushRef="#br2" timeOffset="156388.49">18453 14521 16527 0,'7'-20'720'0,"-4"13"176"0,1 0-720 0,-1 1-176 16,-1-1 0-16,0 1 0 0,-2 6 1504 0,0 0 272 0,0 0 48 0,0 0 16 16,0 0-800-16,0 0-144 0,-1 7-48 0,0 2 0 15,0 2-160-15,0 3-48 16,-2 3 0-16,-1 2 0 0,0 2-336 0,0 2-80 15,-1 1-16-15,-1-1 0 0,-2 1-80 0,0 0-128 0,0 0 176 0,2 0-176 16,-2 1 0-16,2-2 0 0,1-1 0 0,0-2 0 16,0-3 0-16,2-1-256 0,0-3 32 0,0-3 0 31,3-4-400-31,0-6-80 0,0 0 0 0,0 0-16 0,0 0-480 0,8-2-80 0,1-5-32 16,1-2 0-1,1-5-528-15,1-2-96 0,0-4-32 0,2-1 0 16,0-3-304-16,0-2-64 0,0-5-16 0,0 0 0 15,0-1 1056-15,-1 0 208 0,-1-1 32 0,0 0 16 0,-1 3 2416 0,-1 3 480 0,0 1 112 0,-1 1 16 0,-2 6 576 0,0 2 128 16,-4 3 32-16,2 3 0 0,-2 1-864 0,-1 3-160 16,-2 7-32-16,0 0-16 0,0 0-640 0,0 0-128 15,0 0-32-15,-3 7 0 0,-2 3-192 0,0 2-32 16,-1 2-16-16,0 3 0 0,-1 0-352 0,1 3-80 16,-1 1-16-16,2 2 0 0,-1 1-160 0,-1 0 0 15,1 1 144-15,0-1-144 0,0-1 0 0,0-1 128 16,1-1-128-16,0-1 0 0,2-4 0 0,0-2 0 0,1-1 0 0,0-4-128 31,2-1-432-31,0-8-80 0,0 0 0 0,0 0-16 16,0 0-816-16,8-4-144 0,1-4-48 0,2-4-5792 15,1-3-1168-15</inkml:trace>
  <inkml:trace contextRef="#ctx0" brushRef="#br2" timeOffset="156592.15">18811 14248 9215 0,'9'-19'400'0,"-4"11"96"0,0 0-496 0,-2 2 0 0,1-1 0 0,-1 2 0 16,-3 5 2976-16,0 0 496 0,0 0 112 0,0 0 0 15,0 0-1856-15,0 0-384 0,-3 6-80 0,1 4-16 16,-1 2-544-16,-2 5-128 0,1-1 0 0,-3 3-16 16,1 2-368-16,-1 2-64 15,0 2 0-15,-1 2-128 0,-1 0 0 0,0 1 0 0,0-1 0 0,1 2 0 16,-1-2 0-16,2 0 0 0,0-4 0 0,0-2 0 0,1-3-128 0,1-1-144 16,-1-4-32-16,3-2 0 15,-1-2-304-15,2-4-64 0,2-5-16 0,0 0 0 16,0 0-2112-16,4-5-416 0</inkml:trace>
  <inkml:trace contextRef="#ctx0" brushRef="#br2" timeOffset="156827.99">18988 14030 1839 0,'1'-6'160'0,"0"1"-160"16,0-1 0-16,-1 2 0 0,0 4 4496 0,0 0 880 16,0 0 160-16,0 0 32 0,0 0-3216 0,0 0-656 15,-5 7-128-15,0 4-32 0,1 4-704 0,-1 3-160 0,-1 5-32 0,-1 2 0 16,0 1-352-16,-1 3-80 15,1 0-16-15,0 3 0 0,-2 1-192 0,-1 1 0 16,-1 0 128-16,0 1-128 0,0-4 0 0,1 1 0 16,1-2 0-16,2-1 0 0,0-3-320 0,0-3-16 15,2-2 0-15,1-4 0 0,0-4-48 0,2-2 0 0,0-4 0 0,2-7 0 32,0 0-512-32,0 0-128 0,5-5 0 0,3-4-16 15,3-4-368-15,0-5-64 0,2-3 0 0,0-4-7776 0</inkml:trace>
  <inkml:trace contextRef="#ctx0" brushRef="#br2" timeOffset="157016.84">19043 14144 4607 0,'8'-19'400'0,"1"-2"-400"0,0-1 0 0,-2 0 0 0,1 3 3488 0,-2 2 608 32,-1 3 128-32,-3 1 32 0,1 4-1904 0,-3 2-384 15,0 3-80-15,0 4-16 0,0 0-736 0,0 0-160 0,-6 5-16 0,0 3-16 0,0 1-480 0,-1 4-80 32,-1 2-32-32,1 4 0 0,-1 3-352 0,1 2 128 0,1 2-128 0,-3 2 0 0,0 2 0 0,0 0 0 15,-1 0 0-15,0 2 0 0,1 1 0 0,0-1 0 16,0-1 0-16,0-1-128 15,1-3-512-15,3-3-80 0,-1-2-32 0,1-4 0 16,1-3-160-16,0-4-48 0,3-3 0 0,1-2 0 16,0-6-624-16,0 0-128 15</inkml:trace>
  <inkml:trace contextRef="#ctx0" brushRef="#br2" timeOffset="157205.71">19281 13856 13823 0,'0'0'608'0,"0"0"128"0,0 0-592 0,0 0-144 0,-5-2 0 0,5 2 0 15,-5-2 2176-15,-1 5 384 0,-1 0 96 0,0 4 16 16,-1 0-1552-16,-1 4-304 0,0 2-64 0,-1 5-16 16,1 2-464-16,-1 2-80 0,0 1-32 0,0 2 0 15,1 5-32-15,-1 0 0 0,-1-1 0 0,2 3 0 16,-4 0-128-16,2 0 0 0,0-1 0 0,0-1 0 31,2-1-400-31,0-1-112 0,0-6-32 0,1-2 0 0,3-4-608 16,0-3-112-16,2-2-16 0</inkml:trace>
  <inkml:trace contextRef="#ctx0" brushRef="#br2" timeOffset="157459.2">19353 13791 7359 0,'2'-11'656'0,"2"-1"-528"16,-2 0-128-16,0 2 0 0,-1 1 3456 0,0 2 672 15,0 3 128-15,-1 4 32 0,0 0-2400 0,0 0-480 0,0 0-80 0,0 0-32 16,0 0-400-16,-3 5-96 15,-1 3-16-15,-1 4 0 0,-1 4-432 0,-1 1-96 0,-1 3 0 0,0 4-16 16,-2 3-240-16,0 2 0 16,-1 4 0-16,-1 3 0 0,1 0 0 0,-4 1 0 15,0 1 0-15,1-3 0 0,1-2 0 0,0-2-192 16,2-3 16-16,2-2 0 0,0-6-160 0,2-2-48 16,2-4 0-16,1-3 0 15,2-2-80-15,2-9-32 0,0 0 0 0,0 0 0 16,6-5-816-16,1-4-160 0,3-4-48 0,3-5-9152 0</inkml:trace>
  <inkml:trace contextRef="#ctx0" brushRef="#br2" timeOffset="158136.06">19497 13610 17727 0,'4'-16'784'15,"-2"10"176"-15,-2 0-768 0,1 1-192 0,-1 5 0 0,0 0 0 0,0 0 1328 0,0 0 224 16,0 0 48-16,-6 5 16 0,0 1-592 0,-2 4-112 16,-2 5-16-16,0 3-16 0,2 4-512 0,-2 3-112 15,0 2 0-15,0 2-16 0,0 0-112 0,0 3 0 16,0 1-128-16,-1 2 192 0,0 1-192 0,1-1 0 15,0-1 0-15,0-1 0 0,2-1 0 0,0-4-128 16,2-2 128-16,1-4-208 16,1-5-176-16,1-2-48 0,2-5 0 0,1-4 0 15,0-6-240-15,0 0-48 0,7-5-16 0,2-5 0 16,-2-5-224-16,3-4-64 0,0-4 0 0,2-6 0 16,0-3 208-16,4-4 48 0,0-4 0 0,3-4 0 15,1-2-192-15,1-2-48 0,0-2 0 0,-2 1 0 0,1 2 1008 0,-3 6 0 16,-3 2 144-16,-1 6 0 0,-2 4 1488 0,-2 5 288 0,-2 3 64 0,-4 7 16 15,0 5-464-15,-2 4-80 16,-1 0-32-16,0 5 0 0,-2 7-608 0,-1 3-128 0,-2 3-32 16,0 5 0-16,-2 3-432 0,0 3-96 0,-2 2 0 0,0 3-128 15,-1 2 0-15,0 2 0 0,0 1 0 0,1-1 0 0,1-1 0 0,0-1 0 16,2 1 0-16,1-2 0 0,-2-4 0 0,2-1 0 16,2-3 0-16,-1-4 0 0,2-2 0 0,2-5-256 15,1-4 32-15,-1-7 0 16,0 0-288-16,7-2-48 0,-1-5-16 0,2-6 0 15,3-3-224-15,1-4-48 0,1-4-16 0,3-4 0 16,2-3 288-16,0-6 64 16,1-3 16-16,2-2 0 0,1-2 320 0,-1 0 176 0,-3-1-192 0,0 3 192 0,-2 3 144 0,-2 5 144 15,-3 3 32-15,-3 6 0 0,0 3 736 0,-2 6 160 16,-3 2 16-16,-1 6 16 16,-2 8-208-16,0 0-32 0,0 0-16 0,-2 5 0 0,-3 4-560 0,-1 3-112 15,-2 3-32-15,0 5 0 0,0 1-288 0,-1 4 0 16,-1 2 0-16,0 0 0 0,-1 1 0 0,0 0 0 15,0 0 0-15,1-1 0 0,1-1 0 0,3-3 0 16,-1-3-128-16,3-3 128 0,2-5-352 0,-2-3 32 0,4-9 0 0,0 0 0 16,0 0 96-16,7-6 32 0,1-5 0 0,1-6 0 15,5-4 0-15,-1-4 16 16,1-4 0-16,3-4 0 0,0-5 176 0,1-2 0 16,3-1 0-16,-4 0 0 0,-2-1 0 0,-2 4 0 0,-3 4 128 0,-1 7-128 15,-3 5 544-15,-1 6 32 0,-2 5 16 0,-3 11 0 16,0 0-16-16,0 8-16 0,-2 4 0 0,-3 6 0 15,-1 5-432-15,-2 3-128 0,-1 2 0 0,-1 0 0 16,-1 4 0-16,0 1 0 16,-1 3 0-16,0 0 0 15,-2 1-1216-15,-1 1-336 0,0-2-80 0</inkml:trace>
  <inkml:trace contextRef="#ctx0" brushRef="#br0" timeOffset="166910.65">18798 12534 19343 0,'0'0'848'0,"-2"-6"192"0,-1 1-832 0,2 0-208 16,1 5 0-16,0 0 0 0,-1-5 1168 0,1 5 192 15,0 0 48-15,0 0 0 0,0 0-512 0,0 0-80 16,-5 5-32-16,-1 5 0 0,1 5-528 0,0 2-128 15,1 1 0-15,-2 1-128 0,0 3 128 0,-1 1-128 16,1 2 0-16,-1 0 0 0,0 0 176 0,2 1-176 16,-2-3 160-16,3-2-160 0,2-3 0 0,-3-1 0 15,2-3 0-15,1-2 0 0,0-1 0 0,0-3 256 32,2-8-64-32,0 0 0 0,0 0 656 0,0 0 128 15,0 0 32-15,2-7 0 0,1-2-272 0,1-3-48 16,1-2-16-16,0-4 0 0,2-1-336 0,-1-3-64 15,2-1-16-15,0-3 0 0,-1-1-256 0,1-2 160 16,0 1-160-16,0 1 128 0,-1 2-128 0,0 3 0 0,-2 3 144 0,1 4-144 16,-1 2 0-16,0 2 128 15,-1 2-128-15,-1 3 0 0,-3 6 128 0,0 0-128 16,0 0 128-16,0 0-128 0,7 6 0 0,-3 1 0 0,0 3 0 0,-1 2-128 16,0 4 128-16,0 1 0 0,-2 1 0 0,1 2 0 15,-1 0 0-15,1-1-128 0,0 0 128 0,2 1 0 16,1-2 0-16,0-1 0 0,-1 0 0 0,1-3 0 15,1-2 0-15,-1-1 0 0,1-2 0 0,-1 0 0 16,0-5 0-16,-5-4 0 0,0 0 160 0,6 0-160 0,1-2 224 16,-1-4-48-16,0-2-16 0,0-5 0 0,0-1 64 15,0-2 16-15,0-2 0 0,2-2 0 0,0-2-96 0,-2 0-16 16,0 0 0-16,-1 1 0 0,1 2 0 0,-2 1 0 16,-2 3 0-16,2 0 0 0,-1 5 96 0,0 3 16 15,-3 7 0-15,0 0 0 0,0 0-240 0,0 0 176 16,1 6-176-16,1 4 160 0,-2 3-160 0,0 2 0 15,-2 0 0-15,2 2-176 0,-1 1 176 0,1 2 0 16,0 0 0-16,-2 0 0 0,1-1 0 0,1 1 0 16,1-1 0-16,1-1 0 0,-2-3 0 0,3-1-256 15,0-3 64-15,1-1 0 16,1-1-1360-16,1-2-288 0,1-4-48 0,2-2-16 16,2-2-1536-16,2-4-304 0</inkml:trace>
  <inkml:trace contextRef="#ctx0" brushRef="#br0" timeOffset="167209.51">19409 12417 15663 0,'0'0'688'0,"-1"-7"144"0,-1 1-656 0,0-1-176 16,-1 2 0-16,-2 0 0 0,2 2 2768 0,-3 1 528 0,-1 1 96 0,-1 2 32 15,-2 2-2000-15,-1 1-400 0,-2 2-64 0,0 2-32 16,-3 2-512-16,1 1-96 0,-1 0-32 0,1 1 0 16,1 1-112-16,1 0-32 0,0 0 0 0,4 0 0 15,0 0-144-15,2-2 0 0,3 1 144 0,2-1-144 16,3-1 0-16,2-2 144 0,1 1-144 0,3-2 0 15,2-2 256-15,1 1-64 0,2-2-16 0,1-1 0 16,1 1-16-16,1-1 0 0,-1-1 0 0,0 0 0 16,0 1-160-16,0-1 192 0,-3 0-192 0,-1 1 192 0,-2 1 112 0,-1-1 16 15,-2 1 16-15,0 1 0 0,-1 0-336 0,-3 1 0 16,-1-6-192-16,-2 6 64 0,-1 1 304 0,-3 2 64 16,-1-2 16-16,-2 1 0 0,-2 0-256 0,-1 0-128 15,-1-1 128-15,-2 0-208 16,1-2-176-16,2 0-16 0,0-2-16 0,2 0 0 15,2 0-1904-15,3-2-384 0,5-1-80 0</inkml:trace>
  <inkml:trace contextRef="#ctx0" brushRef="#br0" timeOffset="167492.19">19498 12438 14735 0,'0'0'1312'0,"2"-6"-1056"16,-1 1-256-16,-1 5 0 0,0-6 2880 0,0 6 528 0,0 0 112 0,0 0 0 15,0 0-1888-15,-8 3-384 16,-1 0-80-16,0 3-16 0,1 2-688 0,0 2-144 15,1 0-16-15,1 1-16 0,-1 1-288 0,2 1 0 0,-1 2 128 0,3-1-128 16,-1 0 0-16,3 0 0 0,1 0 0 0,1-2 0 16,3-1 0-16,0-1 0 0,4-2 0 0,0 1 0 15,0-2 192-15,2-1-32 0,0 0 0 0,0-2 0 16,0 1 48-16,0-2 16 0,-2 0 0 0,-2 1 0 16,-6-4-224-16,0 0 128 0,3 6-128 0,-1 1 0 15,-4-1 192-15,-1 1-48 0,-3 1-16 0,-2 1 0 16,-1-1-128-16,-1 1 0 0,-1 0 144 0,0-1-144 15,0-1-240-15,0-1-112 0,0-2-32 0,1 0 0 16,1-3-1936 0,1-2-400-16,-11-9-80 0,7-1-16 0</inkml:trace>
  <inkml:trace contextRef="#ctx0" brushRef="#br0" timeOffset="197185.76">18812 13167 6447 0,'0'0'576'0,"0"0"-576"15,0 0 0-15,-2-4 0 0,2 4 1008 0,0 0 80 16,0 0 32-16,0-5 0 0,-1 1-240 0,1 4-48 16,2-4-16-16,1-1 0 0,3 1-96 0,3-2-16 0,-1 0 0 0,4-1 0 15,4-1 64-15,3-2 16 16,1-2 0-16,4-1 0 16,3-1 0-16,4-2 0 0,3-1 0 0,2-2 0 0,4 2-160 0,2 0-48 0,1 2 0 0,-2-1 0 15,2 1-256-15,-4-1-64 0,-1 0-16 0,-3 1 0 16,0 0-240-16,-2 1 144 15,-2 2-144-15,0 1 128 0,-3 2-128 0,-4 1 0 0,-3 2 0 16,-4 0 0-16,-2 2 0 0,-4 1 160 16,-2 0-160-16,-9 3 160 0,0 0-160 0,0 0 0 0,0 0 0 0,-10 1 0 15,-5 3-832-15,-2 2-32 0,-6 4-16 0,-3 2 0 16,0 3-496 0,-4 1-96-16,-1 3-32 0,0 0 0 0,-2-2-64 0,-4 2-16 15,-5-2 0-15,0 3-4080 0</inkml:trace>
  <inkml:trace contextRef="#ctx0" brushRef="#br0" timeOffset="197422.56">18875 13196 13647 0,'-30'15'592'0,"17"-8"144"0,-4-1-592 0,0 0-144 16,-1-2 0-16,2 1 0 0,1-1 1248 0,3-1 224 16,2 0 32-16,3-1 16 0,2-1-480 0,5-1-80 15,0 0-32-15,0 0 0 0,0 0-224 0,8-2-64 16,3-2 0-16,4 0 0 0,6-2-224 0,2-2-48 31,7-6-16-31,3-1 0 0,2-3 272 0,6 0 48 0,4-1 16 0,3-1 0 0,6-2-384 0,4 0-80 16,0-1-16-16,-1 0 0 0,-2-1-16 0,-4 1-16 15,-1 1 0-15,1 1 0 0,-2 2-176 0,-2 3 160 16,-7 0-160 0,-1 3 160-16,-5 1-160 0,-7 2 0 0,-5 1 0 0,-3 3 128 0,-5 0-128 0,-3 3 0 15,-3 1 144-15,-8 2-144 16,0 0-624-16,0 0-192 0,0 0-32 0,-3 5-7664 0,-5 1-1520 0</inkml:trace>
  <inkml:trace contextRef="#ctx0" brushRef="#br0" timeOffset="197910">20314 12350 11967 0,'0'0'528'0,"-6"0"112"0,1-1-512 0,-1 0-128 31,1-2 0-31,-2 2 0 0,7 1 1552 0,0 0 288 0,-4-3 48 0,4 3 16 0,-1-5-752 0,3-2-160 0,2-1-32 0,4-1 0 16,2-2-128-16,5-1-16 0,6-1-16 0,5-1 0 31,4 0-240-31,6-1-48 16,6-1-16-16,4-2 0 0,3-1-176 0,4 0-16 0,-1-1-16 0,5-2 0 15,1-1-144-15,2 2-16 0,2 2-128 0,0 0 192 0,-1 0-192 0,-3-1 128 16,-1 1-128-16,-5 3 0 0,-2 1 128 0,-4 3-128 15,-5 1 0-15,-5 2 0 0,-3 2 128 0,-5-1-128 16,-5 3 0-16,-5 0 0 0,-3 1 0 0,-5 0 0 16,-5 1 0-16,-5 3 0 15,0 0-288-15,-7 1-160 0,-6 1-16 0,-3 3-16 16,-5 1-624-16,-3 3-128 0,-5 3-32 0,-4 3-9504 0</inkml:trace>
  <inkml:trace contextRef="#ctx0" brushRef="#br0" timeOffset="198192.78">20504 12327 16527 0,'-13'3'720'0,"7"-1"176"0,0-1-720 0,-1 0-176 0,0 1 0 0,2-2 0 15,-1 0 1456-15,6 0 256 0,0 0 48 0,0 0 16 16,3-6-624-16,0 1-112 16,5-2-16-16,6-2-16 0,6-1-512 0,6-1-112 15,6-1 0-15,4-1-16 0,6-1-112 0,4-2-32 0,5-1 0 0,7-3 0 16,7-3 64-16,4 0 16 0,3-2 0 0,2 0 0 15,2-1-304-15,1 2 0 16,2 2 128-16,-3 0-128 0,-4 0 160 0,-5 2-32 0,-4 1 0 0,-6 3 0 16,-4 0-128-16,-7 2 0 0,-6 2 0 15,-6 2 0-15,-8 1 0 0,-5 2 0 0,-5 3 192 0,-5 1-64 16,-3-1-128-16,-8 4 160 0,0 0-160 0,-6-1 160 31,-5 4-496-31,-6 1-112 0,-4 1 0 0,-3 3-16 0,-2 2-2160 16,-2 1-448-16</inkml:trace>
  <inkml:trace contextRef="#ctx0" brushRef="#br0" timeOffset="-154726">15811 14706 10127 0,'0'0'896'0,"0"0"-704"16,0 0-192-16,0 0 0 0,0 0 1328 0,0 0 224 16,0 0 48-16,0 0 16 0,0 0-384 0,0 0-80 15,0 0 0-15,0 0-16 0,-2 8-688 0,-1 1-144 16,-2-1-32-16,3 2 0 0,1 1-112 0,0 0-32 15,-1 0 0-15,2 2 0 0,0 3-128 0,0-1 0 16,0-3 0-16,0 0 128 0,1-2-128 0,1-1 0 16,-2-9 0-16,3 10-176 15,-3-10-272-15,0 0-64 0,0 0-16 0,9 6-5488 0,-9-6-1104 0</inkml:trace>
  <inkml:trace contextRef="#ctx0" brushRef="#br0" timeOffset="-153909.62">15955 14735 3679 0,'0'0'160'0,"1"15"32"15,-1 2-192-15,0 3 0 0,-2 4 0 0,0 0 0 16,-1 1 2288-16,-1-1 400 0,1 0 96 0,0 2 16 16,-2-1-2160-16,2 0-416 0,1 0-96 0,-1-5 0 15,-1-2-128-15,2-3 0 0,1-2 0 0,1-5 128 0,0-8-128 0,0 0 128 16,0 0-128-16,0 0 128 0,10-3 0 0,-1-5 16 16,2-4 0-16,1-4 0 0,1-5-144 0,2-4 0 15,2-3-160-15,1-2 160 0,-3 0-384 0,1 0 0 16,0 2 16-16,-2 4 0 15,0 3-144-15,-1 6-16 0,-2 5-16 0,-3 6 0 0,-8 4 960 0,0 0 192 16,0 0 32-16,4 8 16 0,-3 6 448 0,-1 2 96 16,-2 5 16-16,-2 1 0 0,1 1-752 0,1 1-144 15,-4 2-16-15,3 0-16 0,-1 1-288 0,0 0 160 16,1-3-160-16,1-2 128 0,2-3-128 0,0-4 0 16,0-3 0-16,1-2 0 0,-1-10 400 0,0 0 48 0,0 0 16 0,9 1 0 15,-2-4 48-15,3-5 16 16,0-3 0-16,0-4 0 0,-1-6-336 0,1-2-64 0,0-5 0 0,1 0-128 15,0-4 0-15,0 1 0 16,1 0 0-16,1 4 0 0,-1 1 0 0,-2 7 0 16,-3 4 0-16,-3 5 0 0,1 4 0 0,-5 6 0 0,0 0 0 0,0 0 0 15,0 0 128-15,7 11-128 0,-3 4 144 0,0 2-144 16,-2 0 144-16,0 2-144 0,-2 1 128 0,1 1-128 0,-1 0 0 0,1 1 0 16,0 1 0-16,2-2 0 0,-1-3-368 15,1-2 48-15,0-3 16 0,1-2 0 0,-4-11 160 0,5 7 144 16,-5-7-208-16,9 3 80 0,0-3 128 0,0-3 0 15,-1-3 0-15,2-4-128 0,0-3 128 0,1-4 0 16,0-2 0-16,2-2-128 0,4-1-32 0,-1-1 0 16,2-2 0-16,0 5 0 0,-3 2-64 0,-4 4-16 15,0 4 0-15,-1 2 0 0,-1 4 240 0,-2 4 0 16,-7 0 0-16,10 6-144 0,-1 3 144 0,-2 3 0 16,-2 2 0-16,1 3 0 0,0 1 0 0,1 0 128 15,-5 2-128-15,3 0 0 0,-1-1 0 0,0-1-192 16,0 0 32-16,-1-2 0 15,0 0-288-15,1-4-48 0,-1-2-16 16,-3-10 0-16,0 0 352 0,6 6 160 0,-6-6-160 0,10 0 160 0,-1-4-208 0,1-4 48 16,-1-3 16-16,3-3 0 0,2-4 144 0,2-1 0 15,0-5 0-15,1 1-128 0,1-1 128 0,0 1-192 0,0 1 192 0,-2 4-192 16,-3 4 0-16,-1 3-16 0,-2 2 0 0,-1 6 0 16,-9 3 352-16,0 0 80 0,9 6 16 0,-3 3 0 15,0 4 448-15,-2 2 80 0,0 0 32 0,-2 2 0 16,1 0-512-16,-2 1-96 15,1 0-32-15,2-1 0 0,0 1-160 0,2-3 0 0,1-3 0 0,1-1 0 16,1-1 0-16,0-4 0 0,-1-3 0 0,2-1 0 16,1-3 144-16,4-3 0 0,-2-4 0 0,2-3 0 15,3-4 224-15,-1-2 32 0,0-2 16 16,-1 1 0-16,0 0-192 0,-2 3-32 0,0 0-16 0,0 3 0 16,-2 5-176-16,-2 2 0 0,-10 5 0 0,10 2 0 15,-10-2 0-15,9 13 0 0,-2-1 0 0,-3 3-10240 16</inkml:trace>
  <inkml:trace contextRef="#ctx0" brushRef="#br0" timeOffset="-152415.31">15496 13374 6447 0,'0'0'576'0,"0"0"-576"15,0 0 0-15,0 0 0 0,0 0 960 0,0 0 96 16,0 0 16-16,0 0 0 0,0 0 288 0,0 0 64 15,-8 1 16-15,1 3 0 0,1 4-752 0,0 3-160 16,0 1-16-16,-1 4-16 0,0 0-320 0,3-3-176 16,0 3 192-16,-1 0-192 0,3 1 128 0,-2-1-128 0,0 0 0 0,2-2 0 15,1-2 0-15,0-1 0 0,1-2 0 0,1-3 0 16,-1-6 0-16,0 0 0 16,0 0 0-16,0 0 0 0,5-4 0 0,2-5 0 15,0-4 0-15,5-9 0 0,-1-1 0 0,1-3 0 16,-1-4 0-16,2-2 0 0,-1-3 0 0,2 0 0 0,-1-3 0 0,-2 2 0 15,-3 1 0-15,0 5 0 0,-2 5 0 0,-2 5 0 16,-2 4 320-16,-2 5-64 0,-1 3 0 0,1 8 0 16,0 0 384-16,0 0 64 0,0 0 0 0,-2 15 16 15,1 4-80-15,-3 4-32 0,0 4 0 0,0 5 0 16,-4 2-416-16,1 3-64 0,1 0-128 0,0-9 176 16,0 5-176-16,-1 2 128 15,2 2-128-15,-4 17 128 0,1-7-128 0,0-6 0 0,3-7-192 0,0-4 192 0,1-6-240 16,1-4 80-16,-1-6 16 0,3-4 0 0,1-10 144 0,0 0 0 15,0 0 0-15,3-8-128 0,-1-6-128 0,2-7 0 16,1-6-16-16,1-11 0 0,4-6 16 0,0-5 0 16,2-5 0-16,1-4 0 0,3-3 0 0,-3-1 0 15,-2 1 0-15,-1 7 0 0,-1 7 64 0,-2 9 0 16,1 7 16-16,-3 11 0 0,-1 5 560 0,-1 8 128 16,-3 7 0-16,0 0 16 0,2 9 64 0,-1 8 16 15,-1 5 0-15,-1 8 0 0,-1 6-176 0,-1 5-48 0,-3 4 0 0,1 2 0 16,-2 3-160-16,5-13-32 15,-5 7-16-15,0 27 0 0,-1-3-176 0,-1-4 0 16,-1-2 0-16,3-6 128 0,-1-5-128 0,3-19 0 16,0 0-160-16,1-2 160 0,-1-2-192 0,2-4 48 0,1-4 16 0,-1-4 0 15,1-5 128-15,1-3 0 16,1-8 0-16,0 0-128 0,3-4 128 0,3-11-208 0,-1-7 80 0,3-6 128 16,2-7-208-16,0-5 80 0,1-2 128 0,-1 1-208 15,-1 2 208-15,-2 6-144 0,1 5 144 0,-2 9-128 16,-3 4 128-16,-1 6 0 0,-2 9 0 0,0 0 0 15,0 0 0-15,2 13 192 16,-1 3-32-16,-2 6-16 0,-2 3-16 0,0 5 0 0,-2 3 0 0,2 1 0 0,-4 1-128 0,4-9 0 31,-1 2 0-31,-1 3 0 0,0 1 0 0,0 1 128 0,1 0-128 0,1-1 0 16,-1 0 0-16,2-3 128 16,0-3-128-16,1-4 0 0,0-4 0 0,2-3 0 0,-1-4-192 0,1-4 192 0,-1-7-224 0,0 0 80 15,5-3 16-15,1-3 0 0,-1-5 128 0,2-5 0 16,1-5-144-16,1-2 144 0,-1-1 0 0,1 2-176 15,0 2 176-15,0 3-128 0,-4 2 128 0,1 5 0 16,-2 4 0-16,-4 6 0 0,0 0 256 0,6 6 0 16,-2 5-16-16,-1 6 0 0,0 5 144 15,-2 4 48-15,-1 4 0 0,-1 3 0 0,-2 1-240 0,1 1-32 0,-1 0-16 0,0 1 0 16,0-4-144-16,1-2 128 31,0 0-128-31,0-2 128 0,-2-4-128 0,2-3 0 16,0-4 0-16,1-2 0 15,0-6-432-15,0-2-64 0,1-7-16 0,0 0-11024 0</inkml:trace>
  <inkml:trace contextRef="#ctx0" brushRef="#br0" timeOffset="-151692.36">15939 12408 9215 0,'0'0'400'0,"0"0"96"0,0 0-496 0,0 0 0 0,-8 0 0 0,0 2 0 0,8-2 1056 0,-8 7 112 16,-2 2 32-16,0 3 0 16,0 3-912-16,-1 3-288 0,-1 1 160 0,0 1-160 15,0 4 0-15,-3 2 0 0,2 0 0 0,1 1 0 0,1-3 0 16,1-2 0-16,1-4-176 0,2-2 176 0,1-1 0 15,2-2 0-15,0-5 0 0,4-8 0 0,0 0 0 0,0 0 0 16,0 0 0-16,0 0 0 0,0 0 0 0,11-11-192 16,5-5 64-16,0-3 0 0,2-3 128 0,2-4-208 15,2-6 80-15,1-2 128 0,0-4-416 0,2 0 32 16,4 0 16-16,-3 3 0 16,1 1-144-16,-3 6-48 0,-3 6 0 0,-3 4 0 0,-1 5 1136 0,-4 5 240 15,-2 5 32-15,-1 5 16 0,-2 3 16 0,-3 8 0 16,-4 3 0-16,-2 6 0 0,-2 4-240 0,-5 4-32 15,-2 3-16-15,-2 3 0 0,-2 1-240 0,-1 0-48 16,-2 2-16-16,2-2 0 0,0-2-288 0,2-2 160 16,1-4-160-16,2-6 128 0,1-5-128 0,4-6 128 15,2-4-128-15,3-8 128 0,0 0 448 0,0 0 96 0,11-9 16 0,5-8 0 16,3-6-480-16,4-7-80 16,3-6-128-16,2-9 176 15,0-10-640-15,1-8-128 0,-2-8-32 0</inkml:trace>
  <inkml:trace contextRef="#ctx0" brushRef="#br0" timeOffset="-150984.78">16405 11941 14399 0,'15'-15'640'0,"-7"10"128"0,1 0-624 0,-9 5-144 0,9 3 0 0,-2 4 0 16,-5 5 704-16,-6 6 96 0,-1 3 32 0,-3 6 0 16,-1 5-32-16,-3 4 0 0,-1 2 0 0,-1 3 0 15,0-1-528-15,-1 2-96 0,2 0-32 0,1-3 0 0,2-5-144 0,1-2 128 16,4-4-128-16,1-5 128 0,1-5 112 0,2-6 16 16,1-12 0-16,0 0 0 0,0 0 288 0,11-1 64 15,0-7 16-15,2-6 0 0,2-6-448 0,2-7-176 16,3-10 128-16,2-2-128 0,2-4 0 0,3-3 0 15,0-4 0-15,2 2-176 16,-2 1-272-16,-4 8-48 0,-3 4-16 0,-5 7 0 0,-2 6 336 0,-5 8 176 16,-1 5-192-16,-7 9 192 0,0 0 0 0,0 0 0 15,4 9 0-15,-1 5 0 0,-5 5 320 0,0 4-48 16,-3 3 0-16,-1 5 0 0,-1 2-144 0,-2 1-128 16,0 0 144-16,1-2-144 0,2-3 144 0,0-3-144 0,2-2 128 0,0-3-128 15,3-4 0-15,0-3 128 16,1-3-128-16,0-11 0 0,6 8 256 0,-6-8-48 0,10 0 0 0,0-3 0 15,-1-5-208-15,2-5 144 16,3-7-144-16,1-3 128 0,2-5-128 0,1-4 0 0,3-6 0 0,1-4 0 31,1-4-368-31,0 0-48 0,0 1-16 0,-1 2 0 0,-1 4 160 0,-4 6 16 0,-3 8 16 0,-3 6 0 16,-2 7 240-16,-1 4 0 0,-2 4 144 0,-6 4-144 16,0 0 336-16,0 0-16 0,6 9-16 0,-3 3 0 0,-4 3 16 0,-1 4 16 15,-4 2 0-15,1 2 0 0,0-1-208 0,0 1-128 16,-1-1 160-16,2-1-160 0,1-3 128 0,0-2-128 15,1-2 0-15,2-3 0 0,0-11 0 0,4 9 0 16,-4-9 0-16,0 0 0 0,9 0 128 0,4-4-128 16,0-5 0-1,2-5 0-15,5-5 128 0,1-4-128 0,0-5 0 0,1-5 0 0,-1-6 0 0,0-2 0 16,-1-2 0-16,1 0 0 0,-1-1 0 0,0 5 0 16,3 1-160-16,-3 6 160 0,-1 4 0 0,-3 7 0 15,-2 4 0-15,-2 7 0 0,-3 5 0 0,-9 5 0 16,10 3 0-16,-3 6 0 0,-3 4 208 0,-2 4 32 0,-2 0 0 0,-1 5 0 15,-1 3 16-15,1 0 0 16,-1 1 0-16,1-2 0 0,0-2-256 0,2-1 176 16,2-3-176-16,0-6 160 0,2-1-160 0,0-3 0 15,-5-8 0-15,12 3 0 0,-1-4 0 0,1-5 160 16,0-3-160-16,5-8 160 0,2-6-16 0,0-3 0 16,2-5 0-16,2-2 0 0,-2-4-16 0,2-1-128 0,-2-2 192 0,-2 2-64 15,-2 2-128-15,-3 5 0 16,-3 5 0-16,-1 8 128 0,-4 5-128 0,0 5 0 0,-6 8 0 0,0 0 0 15,0 0 0-15,0 0 0 0,0 16 0 0,-1 4 128 32,-1 3-1280-32,-2 4-272 0</inkml:trace>
  <inkml:trace contextRef="#ctx0" brushRef="#br0" timeOffset="-149852.15">18087 11330 7359 0,'0'0'656'0,"-8"1"-528"15,-3-1-128-15,3 2 0 0,-1 2 1616 0,1 1 304 16,0 2 48-16,1 3 16 0,-1 2-1104 0,3 2-224 31,-1 4-32-31,2-2-16 0,0 1 0 0,2-1 0 0,1 0 0 0,1-3 0 0,1-1-256 0,2-1-48 16,2-1-16-16,0-2 0 0,2-3-32 0,-7-5-16 16,11 0 0-16,2-2 0 15,1-3-16-15,2-3 0 0,-2-4 0 0,3-3 0 0,-1-2-224 0,2-3 144 0,-1-1-144 0,0-1 128 16,-1 2-128-16,0 1 0 0,-3 2 0 0,-1 1 128 15,-2 2-128-15,-2 3 0 0,-2 3 0 0,-6 8 128 16,0 0-128-16,0 0 0 16,0 0 0-16,0 0 128 0,4 11-128 0,-3 2 0 15,-1 0 0-15,0 2 128 0,-1 1-128 0,-1 0 0 16,1 2 0-16,1-2 0 0,1 1 128 0,1-3-128 0,-1-2 128 0,2-2-128 16,0-1 0-16,-3-9 0 0,8 5 0 0,1-3 0 15,0-2 304-15,0-3-32 0,0-2 0 0,1-4 0 16,1-2-48-16,2-3-16 0,2-4 0 0,-1-2 0 0,0 0-208 15,-1-3 144-15,1-2-144 0,-3 1 128 0,0 1-128 0,-1 2 0 16,-2 2 0-16,0 6 0 0,-1 3 0 0,-7 10 0 31,0 0 0-31,0 0 0 0,0 0 0 0,7 11-144 0,-2 2 144 0,-2 5-208 0,-1 3 208 0,0 1-144 16,1 1 144-16,-1 1-128 0,0 2 128 0,1 0 0 16,1-2 0-16,1-1 0 0,1-3 0 0,1-3 0 15,2-1 0-15,-1-3 0 0,-2-3 0 0,2-4 0 0,-8-6 0 16,11 2 0-1,1-5 0-15,0-2 0 0,2-5 128 0,0-2-128 16,0-2 0-16,-1-5 144 16,-2-4-144-16,1-1 0 0,2-3 160 0,-1 0-160 15,-1-1 128-15,1 2-128 0,1 2 0 0,-1 3 128 16,-2 3-128-16,-2 4 0 0,0 4 0 0,-3 4 0 0,-6 6 0 0,0 0 0 16,6 7 0-16,0 3 0 0,0 1 0 0,0 3 0 15,1 4 0-15,-3 0 0 0,0 1 0 0,2 0 0 16,-1 0 0-16,1 0 0 0,-1 1 0 0,1-1 0 15,2-3 0-15,-1 0 0 0,2-4 0 0,0 0 0 16,-1-4 0-16,-1-3 0 0,-7-5 0 0,11 0 0 16,-1-2 128-16,1-4-128 0,1-2 128 0,-1-6-128 0,1-1 144 15,2-4-144-15,0-4 160 0,0-2-160 16,-2-3 176-16,3 1-176 0,-1-1 192 0,-1 3-192 0,-2 3 128 16,0 3-128-16,-2 4 0 0,-1 4 0 15,-3 6 0-15,-5 5 0 0,0 0 0 0,0 0 0 0,9 7 128 0,-3 4-128 16,-1 4 192-16,-1 1-192 0,1 3 192 0,-2 1-64 15,0 0 0-15,2 0-128 0,-2 0 128 0,1-1-128 16,3-1 0-16,1 0 0 0,2 0 0 0,1-3 0 16,1-2 0-16,2-1 0 15,1-1-640-15,3-4-144 0</inkml:trace>
  <inkml:trace contextRef="#ctx0" brushRef="#br0" timeOffset="-148925.68">19842 11845 10127 0,'0'0'896'0,"0"0"-704"0,0 0-192 0,0 0 0 16,0 0 1088-16,0 0 192 0,-1 10 48 0,-2 3 0 15,1 5-752-15,0 3-160 0,-1 1-32 0,-1 4 0 16,2 1-256-16,-2 1-128 0,-1-1 128 0,1 1-128 16,0-1 128-16,0 0-128 0,2-2 0 15,0-3 128-15,0-1-128 0,1-4 0 0,1-5 0 0,-3-2 128 16,3-10-128-16,0 0 192 16,0 0-192-16,0 0 192 0,0 0 224 0,0 0 48 0,9-9 16 0,-1-4 0 15,0-5-304-15,0-4-176 0,0-4 192 0,1-3-192 16,0-3 0-16,2-1 0 0,-3-1 0 15,2 4 0-15,0 6 0 0,-2 5-144 0,-4 6 144 0,0 5-192 0,-4 8 192 16,0 0 176-16,0 0-48 0,-1 16 0 0,-1 3 112 0,-1 6 16 16,-1 5 0-16,-2 3 0 0,-1 3-48 0,-1 2 0 15,2 2 0-15,2 0 0 0,1-2-208 0,-2 1 144 16,1-1-144-16,-1-2 128 0,1-2-128 0,2-3 0 16,0-2 0-16,1-7 128 0,-2-5-128 0,3-2 0 15,1-4 0-15,-1-11 128 0,0 0 144 0,0 0 32 0,0 0 0 0,7-8 0 16,-1-4-112-16,1-6-32 15,2-5 0-15,2-5 0 0,1-5-160 0,1-4 0 0,1-3 0 0,-1 2 0 16,0 3 0-16,-2 5 0 16,-3 6-192-16,-1 7 192 0,-1 3 0 0,-2 7 0 15,-4 7 0-15,0 0 0 0,0 0 0 0,1 16 0 16,-1 3 0-16,-1 4 0 0,-1 3 160 0,-2 3-160 16,-2 3 192-16,1 1-192 0,-1 0 144 0,1 1-144 15,-1 0 0-15,2 0 144 0,-1-1-144 0,1-1 0 0,2-3 0 0,-3-4 0 16,3-4 0-16,1-2 0 0,1-6 0 0,0-3 0 15,0-10 0-15,0 0 128 0,0 0-128 0,0 0 128 16,10-6-128-16,0-4 128 0,-1-4-128 0,2-5 128 0,1-4-128 0,1-2 0 16,1-2 0-16,-4 10 0 0,1 0 0 15,1-2 0-15,-2 4-192 0,-3 8 192 0,-7 7 0 16,0 0 0-16,4 7 0 0,-4 6 0 0,-2 6 0 0,-1 5 0 16,-2 6 0-16,-1 3 0 0,-1 1 0 0,-1 2 0 15,3 1 0-15,0 0-7040 16,1 1-1376-16</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3:10:22.135"/>
    </inkml:context>
    <inkml:brush xml:id="br0">
      <inkml:brushProperty name="width" value="0.05292" units="cm"/>
      <inkml:brushProperty name="height" value="0.05292" units="cm"/>
      <inkml:brushProperty name="color" value="#FF0000"/>
    </inkml:brush>
  </inkml:definitions>
  <inkml:trace contextRef="#ctx0" brushRef="#br0">18609 3212 11055 0,'-2'-5'976'0,"1"-2"-784"16,0-1-192-16,2 1 0 0,-1-1 1408 0,0-1 224 15,0-1 48-15,3 0 16 0,-2 0-288 0,0 2-64 16,0-1-16-16,0 2 0 0,1-1-64 0,-1 2-16 16,0 0 0-16,-1 6 0 0,0 0-288 0,0 0-48 15,0 0-16-15,0 0 0 0,5 5-336 0,-1 4-80 16,-1 4-16-16,1 4 0 0,-2 4-112 0,0 7-32 16,0 5 0-16,1 3 0 15,-2 4 96-15,0 4 16 0,0 2 0 0,-1 4 0 0,0 3-48 0,1 2 0 16,0 1 0-16,1 0 0 0,0-3-240 0,2-1-144 0,-1-3 160 0,0-1-160 15,1-3 128-15,-1-3-128 0,1-4 0 16,-1-2 144-16,-1-1-144 0,0-4 192 16,-1-1-192-16,0-3 192 0,0-5-192 0,0-3 128 0,0-1-128 15,-1-4 128-15,0-2-128 0,0-2 0 16,0-3 0-16,0-7 0 16,0 0-1520-16,0 0-336 0,0 0-64 0</inkml:trace>
  <inkml:trace contextRef="#ctx0" brushRef="#br0" timeOffset="613.34">18803 3134 26719 0,'-17'-18'2368'0,"9"12"-1888"16,-3-1-480-16,1-1 0 0,-1 1 288 0,2-1-32 15,0 1-16-15,3 2 0 0,-1 1 16 0,4 0 0 16,3 4 0-16,0 0 0 0,0 0-80 0,0 0-16 15,7-2 0-15,4 0 0 0,5 1-160 0,5 0 0 16,4 0 0-16,6-2 0 0,3-1 160 0,6 0 0 16,4-2 0-16,7 1 0 0,8-1 32 0,5-1 0 15,6-1 0-15,4-2 0 0,3 0-192 0,5 0 0 16,9 1 0-16,4-1 128 0,2-1-128 0,6 0 0 16,8 1 0-16,3 0 0 0,-1-1 0 0,6 2 0 0,4-1 0 0,2 0 0 15,1 0 0-15,-1 1 0 0,1 0 0 0,-3 2 0 16,-3 0 0-16,-5 3 0 0,-5-1 0 0,-5 1 0 15,-6 0 0-15,-4 1 0 0,-2 0 0 0,-7 0 128 16,-8-1-128-16,-5 2 0 0,-7-1 0 0,-3 2 0 16,-6 0 0-16,-4 1 0 0,-3 0 0 0,-6 0 0 15,-6 0 208-15,-3 1-32 0,-4-2-16 0,-4 1 0 16,-4 0 192-16,-6 1 32 0,-2 0 16 0,-4 0 0 16,-3 0-64-16,-1 0-16 0,-7-1 0 0,0 0 0 15,0 0-144-15,0 0-48 0,0 0 0 0,0 0 0 16,0 0-128-16,0 0 128 0,0 0-128 0,-2 7 128 15,2-7-128-15,-1 6 0 0,0 1 0 0,1-1 128 16,1 0-128-16,1-1 0 0,-2-5 0 0,2 7 0 0,0-1 0 16,0-1 0-16,-2-5 0 0,3 6 0 0,1-1 0 0,-4 2 0 15,0-7 0-15,1 7 0 0,-1 1 0 0,0 2 0 16,-1 0 128-16,-1 2-128 0,-1 2 192 0,0 3-32 16,-1 1-16-16,1 4 0 0,-1 3-16 0,1 2-128 15,0 4 192-15,-1 3-64 0,2 3-128 0,-1 4 0 16,2 1 0-16,2 2 0 0,3 2 0 0,1 1 0 15,0-1 144-15,2-1-144 0,-1-1 320 0,2 1-16 16,-2 0 0-16,0-1 0 0,0-1-96 0,-1-3-16 16,1-1 0-16,-2-1 0 0,1-2-64 0,-1-3-128 15,-1-1 176-15,-1-3-176 0,-2-7 192 0,0 0-192 16,0-1 192-16,2 0-192 0,-4 1 0 0,2-1 0 16,-1-1 0-16,0-2 0 15,0-1-2304-15,-1-2-576 0</inkml:trace>
  <inkml:trace contextRef="#ctx0" brushRef="#br0" timeOffset="1291.15">18585 4142 16575 0,'-6'-2'1472'0,"-4"1"-1168"16,-2 0-304-16,0 0 0 0,1 0 992 0,0 0 144 0,1 1 16 0,2-1 16 16,-1 0 128-16,2 0 32 0,1 1 0 0,6 0 0 15,0 0-112-15,0 0 0 0,0 0-16 0,0 0 0 16,0 0-448-16,0 0-96 0,0 0-16 0,6 3 0 15,0-1-256-15,6 0-48 0,3 2-16 0,2-3 0 16,4 0-48-16,4-2-16 0,6 1 0 0,7-1 0 0,6 0-96 16,5-2-32-16,5 0 0 0,9-1 0 0,5-2-128 15,9 0 0-15,9-1 144 0,4-1-144 0,5 1 0 0,7-2 144 16,9 0-144-16,7 0 0 0,4-2 0 0,5-2 0 16,4-5 0-16,7 1 0 0,7-1 144 0,-3-1-144 15,-5 1 0-15,0 2 144 0,-4 3-144 0,-5 2 0 16,-9 2 0-16,-4 4 0 0,-6 3 0 0,-8 1 0 15,-11-1 0-15,-7 2 0 0,-7 2 0 0,-5 0 128 16,-4 0-128-16,-6 0 0 0,-6-1 336 0,-6-1-16 16,-7 0 0-16,-6-1 0 0,-4 0 240 0,-3 0 32 0,-3 0 16 0,-4 0 0 15,-3-1-144-15,-3 0-16 0,-1 1-16 0,-3 0 0 16,-2 0-64-16,0 0-16 16,-4-1 0-16,0 1 0 0,-2-1-96 0,-4 2 0 0,0 0-16 0,0 0 0 15,0 0-96-15,0 0-16 0,0 0 0 0,0 0 0 16,0 0-400-16,0 0-96 15,0 0-16-15,0 0-12096 0,0 0-2416 0</inkml:trace>
  <inkml:trace contextRef="#ctx0" brushRef="#br0" timeOffset="2396.42">4153 4055 3679 0,'0'0'320'0,"0"0"-320"16,3-10 0-16,0 1 0 0,0 0 2240 0,0 1 368 16,2 1 80-16,-5 7 0 0,5-8-1264 0,1 0-256 15,-1 1-48-15,-5 7-16 0,6-6-128 0,-6 6-16 16,0 0-16-16,0 0 0 0,6-4-16 0,-6 4 0 0,0 0 0 0,0 0 0 16,5 9-208-16,-3 2-32 0,-1 1-16 0,-1 4 0 15,-2 3-176-15,1 5-48 0,1 5 0 0,-1 4 0 16,0 3 64-16,0 6 0 0,-2 3 0 0,3 4 0 0,-1 4-64 15,1 3 0-15,2 4 0 0,2 0 0 0,1-2-224 0,2 0-48 16,-1-2-16-16,2-3 0 0,1-3-160 0,-1-5 0 16,-2-2 144-16,1-4-144 0,-1-4 240 0,1-2-32 15,1-2 0-15,-2-4 0 0,1-3 0 0,-2-1 0 16,1-3 0-16,-2-1 0 0,0-3-80 0,-1-2 0 16,0-3-128-16,1-3 192 0,-4-8-192 0,0 0 0 15,0 0 0-15,0 0 0 16,0 0-1712-16,0 0-432 0,0 0-96 0</inkml:trace>
  <inkml:trace contextRef="#ctx0" brushRef="#br0" timeOffset="2899.69">4142 4022 22175 0,'-10'-8'976'0,"5"2"208"0,-3 0-944 0,2-1-240 0,-1 1 0 0,2 1 0 0,5 5 224 0,0 0 0 16,-6-7 0-16,4 0 0 0,2 7 384 0,0 0 80 15,0 0 16-15,8-7 0 0,1 3-320 0,4 1-48 16,1 0-16-16,5 2 0 16,4 0-96-16,5-1-32 0,6-1 0 0,3-1 0 15,0 1 112-15,-7 0 16 0,5-2 0 0,7 1 0 16,5 1 16-16,9-1 16 0,9 0 0 0,4-1 0 0,2-3-128 0,6 1-32 15,5 1 0-15,5-1 0 16,1-1-192-16,3 1 128 0,3 0-128 0,4-1 0 0,4 0 176 0,2-1-176 16,-2 0 192-16,3 0-192 0,3-1 0 0,0 1 0 15,0 0 0-15,0-1 0 0,1 0 0 0,-4 1 0 16,-3 0 128-16,1 1-128 0,-3 0 0 0,-3 2 0 16,-5 1 128-16,-6 0-128 0,-7 2 0 0,-3 1 0 0,0 0 0 15,-6-1 0-15,-4 1 0 0,-4 0 0 16,-6 1 0-16,-4 0 0 0,-6 0 240 0,-4 0-64 15,-5-2-16-15,-2 2 0 0,-2 1 0 0,-2 0 0 0,-2 0 0 0,-3 0 0 16,-1 1-32-16,0 0-128 16,-6 1 192-16,-1-1-64 0,-5 0 0 0,-1 0 0 0,-1 0 0 0,-3 0 0 15,-3-1 0-15,-5 0 0 16,0 0 0-16,0 0 0 0,0 0-128 0,0 0 0 0,0 0 0 0,0 0 0 31,0 0-896-31,0 0-96 0,3 6-32 0,-3-6 0 16,2 5-752-16,0 2-144 0,2-2-48 0,3 1 0 15,-5-1-1568-15,3 1-320 0</inkml:trace>
  <inkml:trace contextRef="#ctx0" brushRef="#br0" timeOffset="3150.92">8021 3758 7359 0,'0'0'656'0,"0"0"-528"16,-1-5-128-16,-1-1 0 0,-1 0 3248 0,0 2 608 15,0-2 128-15,0 2 32 0,-1 1-1840 0,1-2-384 16,3 5-64-16,0 0 0 16,0 0-768-16,0 0-160 0,0 0-32 0,0 0 0 0,7 1-576 0,-2 3-192 15,-1 2 128-15,1 3-128 0,1 1 128 0,-1 3-128 16,-1 1 144-16,2 5-144 0,-2 3 400 0,1 3-16 15,-1 4 0-15,-2 4 0 0,-1 4 192 0,1 6 16 16,-2 6 16-16,0 1 0 0,2 2-272 0,-2 2-48 16,1-2-16-16,1 0 0 0,-1 1-144 0,3 0-128 15,1-1 192-15,-2-3-192 0,0-2 368 0,1 0-48 16,-1-3 0-16,0-3 0 0,-1-2-128 0,1-2-16 0,-1 3-16 0,-2-5 0 16,-2-2-160-16,-1-1 192 0,-1 0-192 15,0-2 192-15,-2-4-192 0,2-1 0 16,-1-2-192-16,1-1 192 15,-2-4-2560-15,1-3-400 0</inkml:trace>
  <inkml:trace contextRef="#ctx0" brushRef="#br0" timeOffset="3772.14">3996 5060 21183 0,'-5'-4'1888'0,"-2"0"-1504"0,7 4-384 0,-6-4 0 32,6 4 960-32,0 0 112 0,0 0 16 0,0 0 16 0,0 0-80 0,0 0 0 15,7-6-16-15,1 2 0 0,-1 1-32 0,4 1 0 0,4 0 0 0,3 1 0 16,6 1-368-16,3 0-80 0,4-1-16 0,6 1 0 15,7 0-224-15,6-1-48 0,4 0-16 0,-14 0 0 16,7-2-96-16,9-1-128 0,7 1 176 0,8-1-176 16,6-1 128-16,8 0-128 0,7-3 0 0,6 1 0 15,3-1 144-15,5-1-144 16,5 0 0-16,1-2 144 0,1-1-144 0,3 0 0 0,3 1 144 0,0-1-144 0,1-3 0 16,2 1 128-16,5 3-128 0,-3 1 0 0,-7-1 0 15,1 2 0-15,1 3 0 0,-7 0 0 0,-11 2 0 16,-7 2 0-16,-5 1 0 0,-2 1 0 0,-1 1 0 0,-7 0 0 15,-7-1 0-15,-7 0 0 0,-6 1 0 0,-3 0 0 16,-4 1 0-16,-5 2 0 16,-5-1 0-16,-1 0 144 0,-1 0-144 0,-11 0 0 0,-3-1 128 0,-1-1-128 15,-3 0 0-15,-3 0 0 0,1 0 160 0,-3 0-32 16,-3-1 0-16,1 0 0 0,-1 0 32 0,-4 0 0 16,-3 0 0-16,0-1 0 0,-7 1-160 0,0 0 160 0,0 0-160 0,0 0 160 31,-2-6-2432-31,-2 0-480 0</inkml:trace>
  <inkml:trace contextRef="#ctx0" brushRef="#br0" timeOffset="3905.58">8204 4802 17503 0,'-5'-4'1552'0,"5"4"-1232"0,-4-4-320 0,4 4 0 0,0 0 3824 0,0 0 704 16,0 0 144-16,-4-2 16 15,1-1-3856-15,-2 2-832 0,-3 1 0 0,-2 3-15184 16</inkml:trace>
  <inkml:trace contextRef="#ctx0" brushRef="#br0" timeOffset="17530.38">2332 4958 12207 0,'0'0'528'0,"0"0"128"0,-4-4-528 0,1 1-128 16,3 3 0-16,0 0 0 0,-3-4 1104 0,1-3 192 15,1 1 48-15,1 0 0 0,0 6-288 0,0-7-48 16,0 1-16-16,0 6 0 0,0 0-352 0,0 0-80 0,1-7-16 0,-1 7 0 16,0 0-32-16,0 0-16 15,0 0 0-15,0 0 0 0,0 0-48 0,0 0-16 0,0 0 0 0,0 10 0 16,-1 1 16-16,1 5 16 0,-2 3 0 0,2 7 0 15,0 3 80-15,0 4 16 16,2 4 0-16,-1 3 0 0,0 5-96 0,1 3-16 16,0 1 0-16,1 3 0 0,1 2-224 0,0-1-48 0,2-2-16 0,-1-1 0 15,2-2-160-15,-1-2 128 0,2-3-128 0,-1-1 128 16,-1-4-128-16,0-3 0 0,-1-2 144 0,2-1-144 0,-4-3 160 0,-1-2-32 16,-1-5-128-16,1-1 192 0,-1-4-48 0,-1-1-16 15,-1-4 0-15,-2-2 0 0,1-3-128 0,-2-1 0 16,4-6 0-16,0 0-9840 15,-6 0-1872-15</inkml:trace>
  <inkml:trace contextRef="#ctx0" brushRef="#br0" timeOffset="18172.59">2393 4885 16063 0,'-10'-9'704'0,"7"5"160"0,0-2-688 0,0 1-176 0,0-1 0 0,1 2 0 16,0-1 848-16,2 5 144 0,1-6 32 0,2 1 0 15,2 0-320-15,2 0-48 0,4 0-16 0,3 2 0 16,1 0-304-16,5-1-64 0,6-1-16 0,5-1 0 16,1 0-256-16,6-1 0 0,6 2 0 0,8 0 0 15,8 1 0-15,3-2-176 0,4 0 32 0,5 0 0 16,5 1 144-16,7-1 0 0,6 1 128 0,2-2-128 15,3 1 144-15,6-2-144 0,8 0 192 0,3 0-192 16,0 0 160-16,6-3-160 0,6 1 128 0,2 0-128 16,-2 0 128-16,0 1-128 0,-2 0 0 0,-27 4 128 15,1-1 64-15,-1 2 0 16,0 0 0-16,-3 0 0 0,-4 1-192 0,-3 1-176 0,-5 0 48 0,-3-2 0 0,-3 2 128 0,-6 1 128 16,-6 0-128-16,-5 1 176 0,-4 0 0 0,-5 0 0 15,-5 0 0-15,-3 0 0 0,-4 0 0 0,-3 1 0 16,-3 0 0-16,3 1 0 0,-6 0 0 0,-6 1 0 15,-5-1 0-15,-3 0 0 0,-1 0 144 0,-4 0 48 16,-3 0 0-16,-5-2 0 0,0 0 176 0,0 0 32 16,0 0 16-16,0 0 0 0,0 0-32 0,0 0-16 15,0 0 0-15,0 0 0 0,0 0-80 0,0 0-16 0,0 0 0 0,0 0 0 16,0 0-256-16,0 0-48 16,0 0-16-16,0 0 0 0,-3 6-128 0,2 1 0 15,1-7 0-15,-3 9 0 0,-1-1 0 0,0 2 0 16,-1 1 0-16,1 4 0 0,-3 2 0 0,0 4 0 0,-1 2 0 0,1 5 0 31,0 1 0-31,-1 5 0 0,0 4 0 0,0 4 0 0,1 3 0 0,1 2 0 16,1 1 0-16,0 1 0 0,2-1 0 0,2 1 0 0,1-1 0 0,0-1 0 15,0 0 0-15,1-2 0 0,0-1 0 0,0-4 0 0,0-2 0 0,0-3 0 16,1-2 144-16,-2-3-144 0,0-5 176 16,0-3-48-16,-2-2 0 0,1-2 0 0,0-2 0 0,0-3-128 31,0-1 192-31,0-2-64 0,-3-1-128 0,0-1 0 0,0-2 0 0,1-1-10144 15,-4-3-2096-15</inkml:trace>
  <inkml:trace contextRef="#ctx0" brushRef="#br0" timeOffset="18768.68">2277 5694 10127 0,'0'0'448'0,"-6"-3"96"0,0 2-544 0,6 1 0 0,-6-2 0 0,6 2 0 0,-4-1 1776 0,4 1 240 16,0 0 48-16,0 0 16 0,0 0-992 0,0 0-192 15,0 0-32-15,0 0-16 0,6 0 272 0,3 0 48 16,1 1 16-16,2 0 0 0,2 0-480 0,5 2-80 15,5 0-32-15,4-1 0 0,4-2-144 0,3 0-48 16,5 0 0-16,7 0 0 0,5 0-80 0,9 0 0 16,10-1-16-16,4 0 0 0,5-1-144 0,5-1-32 15,8 1 0-15,-14-1 0 0,9-3-128 0,9 1 128 16,7-1-128-16,6 0 128 0,0-2-128 0,5 0 0 16,0 1 144-16,30-2-144 0,-7 1 0 0,-8 2 128 15,-9-1-128-15,-5 2 0 0,-6-2 0 0,-26 3 128 0,-5 0-128 0,1 3 0 16,1-2 0-16,-6 1 0 0,-4 1 0 0,-4-2 0 15,-5 1 128-15,9 0 16 16,-8-1 0-16,-7 0 0 0,-16 2 480 0,-2 0 80 16,-2-1 32-16,-1 1 0 0,-4 0-224 0,-2 0-64 0,-1 0 0 0,-5 1 0 15,-4 0-128-15,0 0-16 0,-3-1-16 0,-1-1 0 16,-3 1-48-16,-2 0-16 0,-1 0 0 0,-2 0 0 16,0-1-32-16,-7 2 0 0,0 0 0 0,0 0 0 15,0 0-192-15,0 0 0 0,-1-5-192 0,1 5 192 16,-2-4-2992-1,2 4-480-15,0 0-112 0</inkml:trace>
  <inkml:trace contextRef="#ctx0" brushRef="#br0" timeOffset="18878.5">5912 5550 26719 0,'-5'-8'1184'0,"5"8"240"0,-2-3-1136 0,-1-1-288 16,3 4 0-16,0 0 0 0,0 0 768 0,0 0 80 15,0 0 32-15,0 0 0 16,0 0-1984-16,-4 1-400 0,-2 0-80 0</inkml:trace>
  <inkml:trace contextRef="#ctx0" brushRef="#br0" timeOffset="24882.71">3593 6626 5519 0,'0'0'496'0,"0"0"-496"16,0 0 0-16,0 0 0 0,0 0 656 0,0 0 48 15,0 0 0-15,0 0 0 0,0 0-576 16,-4 5-128-16,4-5 0 0,-3 4 0 16,-2 0 0-16,1-1 0 0,4-3 0 0,-6 2 128 0,1 0 544 0,-1-1 96 15,1 0 32-15,-1 1 0 0,1-2 224 0,-1 0 32 16,1-2 16-16,-1 1 0 0,1 0-112 0,1 0 0 16,-2-1-16-16,1 1 0 0,-1 0-208 0,1-1-32 15,0-1-16-15,5 3 0 0,-5-1-112 0,5 1 0 16,0 0-16-16,0 0 0 0,0 0-208 0,0 0-32 0,0 0-16 0,0 0 0 15,0 0-112-15,0 0 0 16,0 0-16-16,10-3 0 0,-1 0-176 0,8-1 192 0,3 1-192 0,5 1 192 16,6 0-16-16,7-1 0 15,7 0 0-15,6-1 0 0,4-2-176 0,3 1 160 0,3-1-160 0,4 2 160 16,3 1-160-16,3-1 128 16,2-1-128-16,1-1 128 0,-2 1-128 0,2 0 160 15,0 2-160-15,-1 0 160 0,1-1-32 0,-3 0-128 0,-7 0 192 0,-4-1-64 16,-5 2-128-16,-3 0 192 0,-3 2-192 0,-5-1 192 0,-5 0-192 15,-3 0 0-15,-4 0 144 0,-5 0-144 0,-3 1 144 0,-4-2-144 16,-4 1 192-16,-5 1-192 0,-4 0 240 0,-1 1-64 16,-6 0-16-16,0 0 0 15,0 0-160-15,-7 1 0 0,-3 0-160 0,-2 1 160 32,-5 2-1056-32,-6 0-112 0,-6 2-32 0,-2 0-6336 0,-2 1-1264 0</inkml:trace>
  <inkml:trace contextRef="#ctx0" brushRef="#br0" timeOffset="25151.26">3804 6867 13823 0,'-27'-5'1216'0,"17"4"-960"16,-2-3-256-16,1 2 0 0,1 1 624 0,1 0 80 16,2 1 0-16,1-1 16 0,6 1 448 0,0 0 96 0,0 0 16 0,0 0 0 15,11 0-560-15,5 0-96 16,3-1-32-16,8 0 0 0,6-1-112 0,5-2-32 15,2-1 0-15,5-1 0 0,5 0-48 0,3-1-16 0,7 0 0 0,4 1 0 16,3-1-176-16,0 0-32 16,0-1-16-16,1-1 0 0,1 0-16 0,2 2 0 15,-2 0 0-15,-3 0 0 0,-4 1 0 0,-4 0 0 16,-4 0 0-16,-3 0 0 0,-3 2 0 0,-3 0 0 0,-4 2 0 0,-3 0 0 0,-1 0-16 0,-7 0-128 16,-4 1 192-16,-4-1-64 15,-5 1 16-15,-1 1 0 0,-4 1 0 0,-3 1 0 0,-2-1-400 0,-7-1-96 16,0 0-16-16</inkml:trace>
  <inkml:trace contextRef="#ctx0" brushRef="#br0" timeOffset="26192.12">21827 5768 16575 0,'-6'-12'736'0,"2"8"160"0,0 0-720 0,0-1-176 0,-1 2 0 0,1 0 0 15,-1-1 880-15,1 1 144 0,4 3 16 16,0 0 16-16,-4-2-96 0,4 2 0 16,0 0-16-16,0 0 0 0,0 0-368 0,0 0-64 0,9-1 0 0,5 0-16 15,3-1 64-15,6 2 16 0,5 0 0 0,6 0 0 16,7 0-128-16,5-1 0 15,3-2-16-15,6 1 0 0,5 1-224 0,6 0-32 0,9-2-16 0,3 0 0 16,2-2-160-16,5 0 0 0,2 2 0 0,2-1 128 0,1-3-128 0,-1 1 0 16,-2 3 144-16,-2 1-144 0,-2 0 0 0,-4 0 128 15,-4-2-128-15,-6 2 0 0,-5 0 0 0,-7 2 0 16,-5 0 0-16,-7 0 0 0,-4 0 0 0,-6 0 144 16,-3 0-144-16,-7 0 0 0,-5 0 224 0,-3-1-64 15,-5 0-16-15,-3 0 0 0,-5-2-144 0,-4 3 160 16,0 0-160-16,-4-4 160 15,-4 1-608-15,-4-1-128 0,-3 1-32 0,-3 1 0 16,-3 1-608-16,-4 1-128 0,-5 2-32 0,-2 2 0 16,-3 3-288-16,-6 0-64 0</inkml:trace>
  <inkml:trace contextRef="#ctx0" brushRef="#br0" timeOffset="26490.79">22368 5833 3679 0,'-26'-3'320'0,"14"3"-320"15,-3-1 0-15,-2 1 0 0,-1 0 2048 0,1 0 320 0,1 1 80 0,1-1 16 16,1-1-640-16,2 0-128 0,1 1-32 0,3 0 0 16,2 0-160-16,6 0-32 15,0 0-16-15,0 0 0 0,0 0-720 0,0 0-144 16,8 2-16-16,4-1-16 0,5-1-80 0,5 0-16 0,5 0 0 0,7 1 0 16,7 0 80-16,5-1 16 0,5 0 0 0,3 0 0 15,-7 0-240-15,4 0-32 0,5-1-16 0,5 0 0 0,4 0-128 0,1 0-16 16,1 0-128-16,-4 0 192 0,14 0-192 0,-4 1 128 15,-4 0-128-15,-4 0 0 0,-6 0 128 0,-4 0-128 16,-5 1 0-16,-7 0 0 0,-6 0 128 0,-5-1-128 16,-7-1 0-16,-3 0 144 0,-4 0-16 0,-4 0-128 15,-2-1 192-15,-3 1-64 0,-9 1 0 0,0 0 0 16,0 0 0-16,0 0 0 16,0 0-608-16,-5 0-128 0,-4 1-32 0,-3 1-13024 15</inkml:trace>
  <inkml:trace contextRef="#ctx0" brushRef="#br0" timeOffset="35052.9">18866 6522 11967 0,'0'0'1072'0,"0"0"-864"0,0 0-208 0,0 0 0 0,0 0 1712 0,0 0 288 16,0 0 64-16,0 0 16 0,0 0-448 0,0 0-96 16,0 0 0-16,0 0-16 0,1 9-176 0,-1 1-48 15,-1 2 0-15,0 1 0 0,0 1-304 0,0-2-64 16,-2 2-16-16,1 1 0 0,-1 1-480 0,1 2-112 15,0 0 0-15,-2-2-16 0,0 3-112 0,-1 3 0 16,1-2-16-16,1-2 0 0,-2-1 80 0,2-2 0 16,0-3 16-16,2-1 0 0,0-1 96 0,-1-3 16 15,2-7 0-15,0 0 0 0,0 0-48 0,0 0 0 16,0 0 0-16,0 0 0 0,2-6 160 0,-1-1 16 16,1-5 16-16,3-5 0 0,2-3-224 0,2-2-48 15,1-5-16-15,2-3 0 0,1-1-240 0,1-1 0 16,-4 0 0-16,1 3 0 0,-1 2 0 0,-1 4 0 0,-3 5 0 0,1 2 0 15,-3 5 0-15,0 2 0 16,-1 3 0-16,-3 6 0 0,0 0 0 0,0 0 0 0,0 0 176 0,3 7-176 16,0 3 256-16,-1 4-64 0,0 1-16 0,0 3 0 15,0-1-176-15,1 2 128 0,-1 1-128 0,1 1 128 0,-1 1-128 0,2-2 0 16,-1 0 0-16,0-1 0 0,3-3 0 0,1 0 0 16,-1-3 0-16,0-1 0 0,1-3 0 15,-1-2 128-15,-6-7-128 0,7 3 128 0,0-3 48 0,1-3 0 16,0-4 0-16,2-4 0 0,0-2-176 0,2-5 192 15,3-4-192-15,-1-2 192 0,2 0-192 0,1-2 0 16,-1 1 144-16,-2 2-144 0,-1 2 0 0,-1 2 0 16,-1 4 0-16,-2 3 0 0,-3 4 0 0,-1 3 128 15,-5 5-128-15,0 0 0 0,0 0 192 0,0 0-16 16,3 7-16-16,0 4 0 0,-2 2 32 0,-1 1 16 16,0 2 0-16,0 2 0 0,0 2-208 0,0 1 0 0,0 0 128 0,0-1-128 15,0 0 0-15,1-1 0 0,3-3 0 0,0 2 0 16,1 0-128-16,0-2-128 15,-1-2-32-15,2 0 0 16,1-3-1376-16,0-4-288 0,3-1-48 0,1-3-16 16,1-3-1024-16,1-4-208 0</inkml:trace>
  <inkml:trace contextRef="#ctx0" brushRef="#br0" timeOffset="35373.1">19690 6387 23951 0,'0'0'1056'0,"-5"-4"224"0,1 1-1024 0,0 1-256 0,-2 1 0 0,1 2 0 16,-1 2 1856-16,0 0 320 0,-3 2 64 0,0 0 16 15,-1 1-832-15,0 0-160 0,-1 2-48 0,-1 1 0 16,0 0-384-16,1 1-64 16,-1 1-32-16,1 0 0 0,0 0-416 0,2 1-96 0,1 1-16 0,2-1 0 15,0 0-208-15,2 0 0 0,1-1 0 0,1-1 0 16,2-1 0-16,3 1 0 0,0-2 0 0,1-1 0 16,2 1 0-16,0-1 0 0,2-1 0 0,1 1 0 0,1 0 0 0,0 1 0 15,1 1 0-15,0 0 0 0,-1 0 128 0,0-1-128 16,-1 2 176-16,0 0-176 15,-1 0 0-15,-1 0 0 0,-4 0-192 0,0 0 48 0,-2 0 144 0,-1 1 128 16,-2-1-128-16,-2-1 176 0,-4 0 48 0,0 0 16 16,-2 0 0-16,-1-1 0 0,-1-1-48 0,0 0-16 15,-1-1 0-15,0 0 0 0,1-1-176 0,0 0 0 0,4-2 0 0,0-1 0 32,2-1-704-32,6-1-32 0,-5-2 0 0,5 2 0 15,-1-6-2080-15,4-2-432 0,5-2-80 0</inkml:trace>
  <inkml:trace contextRef="#ctx0" brushRef="#br0" timeOffset="35650.17">19926 6426 9215 0,'5'-5'816'16,"-1"-1"-656"-16,-1 1-160 0,-3 5 0 0,0 0 4320 0,0 0 832 15,0 0 160-15,0 0 48 0,0 0-3040 0,0 0-592 0,-7 5-128 0,-1 3-32 16,-1 1-400-16,0 2-80 16,0 1 0-16,-1 1-16 0,1 0-576 0,0 2-112 0,0-1-32 0,3 0 0 0,0 2-224 15,2-2-128-15,0 0 128 0,2 0-128 16,1 1 0-16,2-2 0 0,1-1 0 0,2 0 0 15,0-2 0-15,2-1 128 0,1-1-128 0,2-1 0 16,1 0 0-16,1-2 0 0,1 1 0 0,0-1 0 16,-1 0 0-16,0-1 0 0,0-1 0 0,-1 2 0 0,-2-1 0 0,-2 1 0 15,-6-5 0-15,5 5 128 0,-5-5 304 0,2 7 64 16,-3-1 16-16,-1 0 0 0,-3 2 224 0,0-1 48 16,-2 2 16-16,-2-1 0 0,-3-1-448 0,-1 1-96 15,-1 0 0-15,-2-2-16 0,0 2-240 0,-3 0 0 16,-2 0 0-16,-1 0 0 15,-3 1-3296-15,-4 0-608 0</inkml:trace>
  <inkml:trace contextRef="#ctx0" brushRef="#br0" timeOffset="36688.61">12461 6721 14735 0,'0'0'1312'0,"0"0"-1056"0,0 0-256 0,0 0 0 16,3-5 768-16,0-1 112 0,-1 1 16 0,2-1 0 15,-1 1-576-15,-1-1-96 0,-1-1-32 0,0 1 0 16,-1-2 304-16,-1 0 48 0,-1 0 16 0,0-1 0 15,-1 0 192-15,-2-1 32 0,0-2 16 0,-2 0 0 16,-1-1-112-16,-1 0-32 16,-5-3 0-16,0 1 0 0,-1-1 0 0,-2 2 0 0,-3 0 0 0,1-2 0 0,-2 2-32 0,-1 0-16 15,-1-1 0-15,-2 2 0 16,-2 0-16-16,0 3 0 16,1 1 0-16,-1 2 0 0,-3 1-208 0,-1 3-32 0,-2 1-16 0,-1 2 0 0,0 0-336 0,-2 3 144 15,0 2-144-15,1 2 0 0,0 2 144 0,1 2-144 16,0 0 0-16,1 2 144 15,1 2-144-15,0 4 192 0,-2 2-192 0,-1 3 192 16,-1 2-32-16,1 3 0 0,2 3 0 0,-1 4 0 0,2 4-160 0,3 2 128 16,2 1-128-16,2 1 128 0,2 1 32 0,0 2 0 15,2 2 0-15,3 0 0 0,-1 1 32 0,4 1 0 16,2 3 0-16,2 1 0 0,2-2 0 0,1 0 0 16,3-2 0-16,3 0 0 0,-1 1-64 0,3-3-128 15,3 1 192-15,1-3-64 0,2-1-128 0,2-2 160 16,3-1-160-16,6-1 160 0,-1-2-160 0,5-3 0 15,2 0 144-15,5-3-144 0,2-2 144 0,3-2-144 0,3-2 192 0,5-3-192 16,1-2 256-16,2-2-64 0,0-6-16 0,4-2 0 16,0-3-48-16,5-3-128 0,3-4 192 0,2-2-64 15,2-1-128-15,-1-4 128 0,-2-3-128 16,-2-3 128-16,-1-2-128 0,-3-2 192 16,-1-1-192-16,1-4 192 0,0-1-64 0,-5-2-128 0,-3-1 192 0,-5-3-64 0,-3-2 0 0,0 0-128 15,-4-2 192-15,-1 0-64 0,-5-1 0 0,-3-2 0 16,0-2 0-16,-3 0 0 0,-1-1 32 0,-1-3 0 15,-3-2 0-15,-1 0 0 16,-2-3 0-16,-2-1 0 0,-2-2 0 0,-1 0 0 16,-2-2-16-16,-1-2 0 0,-3 0 0 0,0 1 0 31,-5-1 32-31,-1 4 0 0,-2 1 0 0,-2 1 0 0,-1-1 80 0,-2 2 0 16,-4 3 16-16,1 0 0 0,-3 1 80 0,-1 3 16 15,0 2 0-15,-2 4 0 0,0 2-128 0,-2 2-32 16,-1 0 0-16,-2 4 0 0,0 1-208 0,-2 5 0 15,-2 2 0-15,3 3 0 0,-1 2 0 0,1 3-160 16,-1 2 32-16,2 5 0 16,1 3-448-16,2 2-96 0,0 4-16 0,1 3 0 15,0 3-1744-15,2 4-368 0,2 2-64 0</inkml:trace>
  <inkml:trace contextRef="#ctx0" brushRef="#br0" timeOffset="41012.48">18550 9572 18655 0,'0'0'832'0,"0"0"160"0,0 0-800 0,7-3-192 16,-1-1 0-16,2 0 0 0,0 1 608 0,2 0 80 0,2 1 16 0,2-1 0 15,3 1-80-15,1 0-16 16,1 1 0-16,6 0 0 0,5 0-64 0,2 0-16 0,2 1 0 0,5 0 0 16,1 0-80-16,4 0 0 0,5-2-16 0,7 2 0 15,8 0-96-15,4 0-16 0,3-1 0 0,7 0 0 16,5-1-96-16,9-2-32 0,9-2 0 0,8-3 0 0,9-2-64 0,5-1 0 16,6-2-128-16,7 0 192 0,5 0-192 15,-1 3 0-15,-5 3 0 0,-2 1 0 16,-2 3 0-16,-5 1-208 0,-9 2 32 0,-1 2 16 0,-3 3 160 15,-6-1 0-15,-6-1 0 0,-22 0 0 0,4 2 0 0,-2-1 0 16,-4 1 0-16,-2 0-128 0,-4-1 128 0,-2-1 256 16,-4 2-64-16,10 0-16 0,-10 0-176 0,-10 0-176 15,-8-1 48-15,-9 1 0 0,-7 0 128 0,-6-1 0 16,-5 0 128-16,-5 0-128 0,-4 0 0 0,-3-2 0 16,-8-1 0-16,0 0 0 15,0 0-320-15,-11 2-128 0,-7 0-16 0,-5 0-7792 0,-4 1-1536 0</inkml:trace>
  <inkml:trace contextRef="#ctx0" brushRef="#br0" timeOffset="41532.07">19167 9715 3679 0,'0'0'160'0,"0"0"32"0,0 0-192 0,0 0 0 16,0 0 0-16,0 0 0 0,0 0 2960 0,0 0 560 31,0 0 96-31,7 0 32 0,2 0-1520 0,3 0-288 0,2 0-64 0,4 0-16 0,4-1-608 0,3 0-128 16,4-1-32-16,4-1 0 0,3-1-288 0,6 1-64 15,5 0-16-15,6-2 0 0,8 2-128 0,5-1-32 16,2-2 0-16,4 1 0 0,6 0-128 0,8 0-16 16,6-3-16-16,7 0 0 0,5 1-176 0,5-1-128 15,4-1 144-15,4 0-144 0,3 1 160 0,2-1-160 16,1 0 160-16,-2 1-160 0,-2 3 160 0,-6 0-160 0,-5 3 160 0,-11 1-160 15,-8 2 0-15,-8 2 128 16,-4 2-128-16,-5-1 0 0,-6 0 0 0,-8-1 0 0,-7 0 128 0,-6-1-128 16,-5 2 0-16,-6-1 128 0,-4 0-128 0,-5-1 0 15,-3 0 464-15,-7-1 0 0,-2 0 0 0,-2 0 0 16,-1-1 64-16,-2 0 16 0,-2 0 0 0,-6 0 0 0,0 0-400 0,0 0-144 16,0 0 0-16,0 0 144 31,0 0-1488-31,-6 2-288 0,-2 0-64 0,-2 2-8160 0,0-1-1648 0</inkml:trace>
  <inkml:trace contextRef="#ctx0" brushRef="#br0" timeOffset="41684.24">22310 9691 6447 0,'-1'-4'576'0,"0"-1"-576"15,1 1 0-15,0 0 0 0,0 4 5504 0,0 0 1008 16,0-5 192-16,0 5 32 0,0-4-4864 0,0 4-976 15,-2-6-192-15,2 6-32 0,0 0-384 0,-2-4-80 16,-3 1-16-16,1 0-10112 16,-3 3-2048-16</inkml:trace>
  <inkml:trace contextRef="#ctx0" brushRef="#br0" timeOffset="43785.13">12732 8592 8287 0,'0'0'736'0,"-1"-4"-592"15,-1-3-144-15,0 2 0 0,-1-1 848 0,0 1 144 16,-1-2 32-16,0 2 0 0,-1-2-320 0,0 0-48 0,0 1-16 0,-1-1 0 16,-1 1 256-16,-3 0 64 15,0-1 0-15,-1 3 0 0,-1-1-160 0,2 0-32 16,-1 0 0-16,0-1 0 0,-1 1-144 0,1-1-48 0,-2 3 0 0,-1-3 0 15,-3 0-64-15,-5-3-32 16,1 1 0-16,-2 1 0 0,-1 0-224 0,-2 0-32 0,1 3-16 16,1-2 0-16,-1 1-208 0,0 2 144 0,-1 0-144 0,1 2 128 31,-1-1 48-31,1 2 0 0,-2 1 0 0,0 3 0 16,1 0 80-16,-1 1 32 0,-3 2 0 0,2 0 0 15,0-1 32-15,0 3 0 0,0 0 0 0,1 1 0 16,2 1-16-16,2 1 0 0,0 0 0 0,1 2 0 15,1 2-64-15,0 0-16 0,0 3 0 0,1 2 0 16,-1 2-16-16,2 2 0 0,-1 2 0 0,1 2 0 0,-1 4-64 0,0 1-16 16,0 2 0-16,-1 1 0 0,-1 1 0 0,1 2-128 15,0 0 192-15,2-1-64 0,2 0 0 0,2-1 0 16,3 1 0-16,2-2 0 0,3-2 192 0,1 1 16 16,3-2 16-16,2 0 0 0,2-2-32 0,3 0 0 15,3-1 0-15,3 1 0 0,2 0-144 0,3 0-48 16,4-1 0-16,3-1 0 0,2 1-128 0,2-3 160 15,2 0-160-15,3-1 160 0,1 0-160 0,3-2 160 0,2 1-160 0,4-2 160 16,3 0-160-16,3-4 128 16,3-1-128-16,-1-2 128 0,0-2 48 0,-2-2 0 15,2-1 0-15,2-2 0 0,1-2-176 0,1-1 192 16,0-3-192-16,0-1 192 0,-1-2-192 0,-4-2 128 0,1-1-128 0,-1-2 128 16,-1-4-128-16,2-1 160 0,-2-2-160 0,2-2 160 15,-1-1-32-15,-2-5-128 0,-3-3 192 16,-2-2-64-16,-2-3 0 0,-2-2 0 0,-3-2 0 0,-3-2 0 15,-3-5 32-15,-3 1 0 0,-1-2 0 16,-6 0 0-16,-3-1 192 0,-6 0 32 0,-2-4 16 0,-5 0 0 16,-5-5 208-16,-5 0 32 0,-5-2 16 0,-3 0 0 15,-4 0-64-15,-4-1-16 0,-5 0 0 0,-2 2 0 0,-3-1-208 0,-2 4-48 16,-3 2-16-16,-3 2 0 0,2 0-112 0,-1 6-32 16,4 2 0-16,1 5 0 0,3 1-352 0,0 5-64 15,3 2 0-15,-3 4-16 16,0 3-256-16,-3 4-48 0,-1 3-16 15,-4 4 0-15,-4 3-2064 0,-3 4-416 0,-3 6-64 0</inkml:trace>
  <inkml:trace contextRef="#ctx0" brushRef="#br0" timeOffset="55730.36">2311 10681 11055 0,'0'0'976'0,"0"0"-784"15,0 0-192-15,0 0 0 0,0 0 1264 0,0-4 208 16,0 4 32-16,2-6 16 0,-2 6 80 0,1-5 0 16,-1 5 16-16,2-6 0 0,-2 6-432 0,3-4-96 0,-3 4 0 0,0 0-16 15,0 0-192-15,3-3-48 16,-3 3 0-16,0 0 0 0,0 0-16 0,0 0-16 16,0 0 0-16,4 3 0 0,0 2 32 0,-1 4 16 15,-1 2 0-15,-1 1 0 0,0 3-304 0,-1 0-64 16,0 1-16-16,1 3 0 0,-1 0-144 0,1 1-16 0,-1-1-16 0,2 1 0 0,-1-1-160 0,0-1-128 15,0-4 192-15,1 1-192 16,0 1 144-16,0-2-144 0,1-1 0 0,-1-1 144 0,0-2-144 16,-1 1 0-16,-1-3 0 15,0 0 0-15,0-2-688 0,0-6-160 16,0 0-48-16,0 0-9920 0,0 0-2000 0</inkml:trace>
  <inkml:trace contextRef="#ctx0" brushRef="#br0" timeOffset="56149.12">2357 10313 24767 0,'-12'-9'1088'0,"6"6"240"0,0-1-1072 0,-2 1-256 0,-1 0 0 0,-1 0 0 16,-1 2 800-16,0 2 96 0,0 3 32 15,-1 1 0 1,0 4 416-16,0 3 96 0,0 2 16 0,0 5 0 0,-2 3-672 0,0 3-128 0,1 4-16 0,1 5-16 31,0 4-192-31,0 2-48 0,1 3 0 0,2 0 0 16,3 1-192-16,0 0-32 0,5 0-16 15,1 1 0-15,1-2 112 0,3-2 32 0,4-2 0 16,3-1 0-16,1-2-80 0,3-2-16 0,1-2 0 16,1-2 0-16,2-3 0 0,3-1-16 0,0-4 0 0,3-4 0 15,0-1-48-15,0-5 0 0,0-2 0 0,1-4 0 16,0-5 176-16,2-4 16 0,-3-5 16 0,-1-4 0 0,0-5-80 0,-1-6 0 15,-2-7-16-15,0-7 0 0,0-10-16 0,-2-4 0 16,-3-5 0-16,-2-6 0 0,-2-3-80 0,-5-1-16 16,-4 1 0-16,-6 4 0 0,-4 4 160 0,-5 7 32 15,-6 4 0-15,-2 5 0 0,-2 6 512 0,-3 5 128 16,-7 6 0-16,-1 4 16 0,0 5-624 0,0 4-128 16,0 2-32-16,1 6 0 0,1 4-336 0,3 4-80 15,1 4-16-15,3 4 0 16,1 3-1696-16,3 4-352 0,4 6-64 0,2 2-16672 0</inkml:trace>
  <inkml:trace contextRef="#ctx0" brushRef="#br0" timeOffset="57183.21">3405 10720 26943 0,'0'0'1200'0,"0"0"240"0,0 0-1152 0,3-6-288 15,1 1 0-15,0-2 0 0,0 0 816 0,-1 0 96 16,-1-1 32-16,1 0 0 0,-3 1 336 0,0-1 64 0,0 0 0 0,0 1 16 16,-4 0-528-16,0 0-128 0,-3 2 0 0,0-1-16 15,-1 2-240-15,-2 1-64 0,-1 0 0 0,-1 3 0 16,-2 2-128-16,0 0-16 0,-1 1-16 0,0 0 0 0,2 2-224 0,-1 0 0 16,2 1 0-16,1 0 0 15,0 1 0-15,3 1 0 16,3-2-160-16,1 2 160 0,3 0-176 0,3-1 176 0,2 1-208 0,1 0 80 0,3-1-32 0,2 2 0 31,2 0 0-31,1 0 0 0,3 0 160 0,0-1 0 0,2 2-144 0,-1 0 144 0,1 0 0 0,1 0 0 16,-3 0-144-16,-1 0 144 0,-1 0 0 0,-3 0 0 15,-3 0 0-15,1-1 0 0,-4 1 0 0,-1-1 0 16,-2 0 0-16,-2 0 144 0,-2-2 240 0,-1 2 32 16,-3-1 16-16,-1 1 0 0,-4-2 0 0,-2 1 0 15,-4 0 0-15,0 0 0 0,0-1-272 0,-2 0-160 16,-1-2 192-16,0 0-192 15,1-4-224-15,1 0-160 0,0-1-16 0,3-1-16 16,3-1-1120-16,3-4-208 0,0-3-48 0,6-2-14432 0</inkml:trace>
  <inkml:trace contextRef="#ctx0" brushRef="#br0" timeOffset="57409.57">3661 10481 28559 0,'0'0'2544'0,"0"0"-2032"0,0 0-512 0,0 0 0 16,4 2 1440-16,1 1 192 0,-1 3 32 0,-1-1 16 0,-1 2-176 0,2 3-32 15,-2 2-16-15,0 2 0 16,-1 3-608-16,0 2-112 0,1 3-32 0,1 0 0 0,-1 1-384 16,-1 1-64-16,0 1-32 0,0 0 0 0,2 2-224 0,0-2 0 31,-2-2 128-31,1 0-128 0,0-1 0 0,0-2 0 0,0-2 128 0,1 0-128 0,-2-1-160 0,1-3-80 31,0-2-16-31,-2-2 0 0,0-2-1984 0,0-8-416 0,0 0-80 0,0 0-16 0</inkml:trace>
  <inkml:trace contextRef="#ctx0" brushRef="#br0" timeOffset="57558.05">3546 10829 14735 0,'0'0'640'0,"-4"-5"160"0,0 0-640 0,3-1-160 16,1 0 0-16,3 0 0 0,0 2 4704 0,2-1 912 16,1 1 176-16,2-1 32 0,3 0-4304 0,2 1-880 0,2 0-160 0,2 1-32 31,0 0-256-31,3 0-64 0,1 1 0 0,2 1 0 15,2 0-128-15,2 1 0 0,1 0 0 0,-1 0 0 16,-2 0-2720-16,0 0-416 16</inkml:trace>
  <inkml:trace contextRef="#ctx0" brushRef="#br0" timeOffset="57877.48">3970 10699 18431 0,'0'0'1632'0,"-3"-4"-1312"15,0-1-320-15,3 5 0 0,0 0 4304 0,0 0 800 16,0 0 144-16,0 0 48 0,6-2-3968 0,1 2-800 16,2 2-144-16,2 2-48 0,0 2 0 0,0 2 0 15,2 1 0-15,1 4 0 0,-2 0-32 0,0 1-16 16,0 0 0-16,-2 2 0 0,-1-2-96 0,-3 3-32 16,-1 0 0-16,-2 1 0 0,-1-2-160 0,0 1 128 15,-2-2-128-15,-2-2 128 0,0-1-128 0,-3-1 0 16,2-2 0-16,0-2-176 0,-2-3 176 0,5-4 256 15,-5 0-64-15,1-1-16 0,-1-2 80 0,2-3 0 0,0-1 16 16,0-4 0-16,2-3 144 0,2-1 32 0,2-4 0 0,0 0 0 16,1-2-448-16,3-1 128 0,1 1-128 0,0 1 0 15,2 1 0-15,0 3 0 0,0 1 0 0,1 4 0 16,1 0-176-16,1 3 176 0,2 0-128 0,-2 2 128 16,-1 2-176-16,1 1 176 0,0 1-208 0,1 2 80 31,-1 1-1280-31,0 2-256 0,1 0-64 0,-1 2-10272 0,1 0-2064 0</inkml:trace>
  <inkml:trace contextRef="#ctx0" brushRef="#br0" timeOffset="58270.03">4466 10752 29487 0,'0'0'2624'0,"0"0"-2112"16,-5-5-512-16,2 1 0 0,0 0 640 0,3 4 32 15,-5-4 0-15,2 1 0 0,3 3 384 0,0 0 80 16,0 0 16-16,0 0 0 0,-3-2-464 0,3 2-96 15,0 0-16-15,0 0 0 0,0 0-384 0,0 0-64 0,0 0-128 0,0 0 176 16,0 0-176-16,0 0 0 16,0 0 0-16,0 0 0 0,0 0 0 0,0 0-176 15,0 0 48-15,0 0 0 16,0 0-512-16,0 0-112 0,0 0-16 0,0 0 0 16,0 0-192-16,0 0-32 0,0 0-16 0,0 0 0 15,0 0 128-15,0 0 32 0,0 0 0 0,0 0 0 16,0 0 176-16,0 0 32 0,0 0 16 0,0 0 0 0,0 0 416 0,0 0 80 0,0 0 128 0,0 0-208 15,0 0 416-15,0-5 96 16,0 5 16-16,0 0 0 0,-2-5 464 0,2 5 112 16,0 0 0-16,0 0 16 0,-2-7-128 0,2 7-16 0,0 0-16 0,0 0 0 15,0 0-368-15,0 0-64 0,0 0 0 0,0 0-16 16,0 0-304-16,0 0 0 0,0 0 128 0,0 0-128 16,0 0 0-16,0 0-144 15,0 0 16-15,0 0 0 0,0 0-752 16,0 0-144-16,-1 8-16 0,0-2-12928 0</inkml:trace>
  <inkml:trace contextRef="#ctx0" brushRef="#br0" timeOffset="58992.09">4406 10913 20271 0,'0'0'1792'0,"0"0"-1424"16,0 0-368-16,0 0 0 0,0 0 1696 0,0 0 272 15,0 0 48-15,0 0 16 0,1-4-96 0,1-3-16 16,0 0 0-16,0-2 0 0,0-1-880 0,1 0-176 15,1 0-32-15,-1-2-16 0,1-2-416 0,1-2-80 16,0 1 0-16,0-1-16 0,0 1 0 0,-3 1 0 16,2 1 0-16,-1 0 0 0,-1 4-304 0,0 0 160 0,-2 1-160 0,0 1 128 15,0 7 0-15,0 0 0 0,0 0 0 0,0 0 0 16,-5 0 80-16,-1 3 16 16,0 1 0-16,0 3 0 0,1 1-224 0,-2 3 0 15,1 3 0-15,-3 1 0 0,0 3-128 0,0 0 128 0,3 1 0 0,0 0 0 16,1-1-144-16,1 0 144 0,2-3 0 0,1 1-144 15,1-2 144-15,1-1 0 0,0-2-144 0,1-1 144 16,2-1 0-16,-1-2 0 0,-3-7 0 0,7 4 0 16,-7-4 0-16,5 1 0 15,2-2 0-15,-1-1 0 0,0-3-192 0,0 0 192 0,1-2-192 0,1 0 192 0,1-2 0 0,-1-2 0 16,0-1 0-16,0-1 0 0,2-2 0 0,1 3 0 16,1 1 0-16,0 1 0 0,0 0 0 0,0 3 0 15,0 1 0-15,0 2 0 0,0 0 0 0,0 4 0 16,-1 3-144-16,0 0 144 0,-1 0 0 0,0 3 0 15,0 1 0-15,-1 2 0 0,-1 1 0 0,-3 1 176 16,1 0-48-16,-3 1-128 0,-1 0 192 0,-1 0-192 16,-1 1 192-16,-1-1-192 0,-1-1 160 0,-1 0-160 15,-1-1 128-15,1-2-128 0,-1 0 0 0,0-2 0 16,4-6 0-16,0 0 0 0,0 0 0 0,0 0 128 16,0 0-128-16,0 0 0 0,0 0 0 0,4-8 0 15,0-2 0-15,4-2 0 0,2-4 0 0,2-2 0 16,3-4-144-16,4-2 144 0,2-4-224 0,0 1 64 15,0 0 16-15,-2 3 0 0,0 1 144 0,-2 2-208 16,-3 3 80-16,-1 4 128 0,-1 2 0 0,-2 3 0 16,-3 1 0-16,-2 3 0 0,-5 5 0 0,0 0 0 0,0 0 144 0,0 0-16 15,0 0 112-15,-1 7 16 16,-2 1 16-16,1 3 0 0,-2 1-272 0,2 2 0 0,0 1 0 0,1-1 0 16,1 1 0-16,1-1 0 0,1 0-176 0,2 1 176 15,2-2-384-15,1-1 48 0,0 0 0 0,2-1 0 16,1-2-16-16,0 0 0 0,0-3 0 0,0 0 0 15,-2-2 144-15,0-1 16 0,-8-3 16 0,0 0 0 16,0 0 368-16,0 0 80 0,0 0 16 0,0 0 0 16,-6 5 464-16,-3-2 80 0,-2-1 32 0,-2 2 0 15,-3 0-464-15,1 0-80 0,-2 2-32 0,2 0 0 16,-1 0-288-16,1 2-144 0,1 0 16 0,1 2 0 16,-3-1-1744-16,3 1-352 0,2 0-64 0</inkml:trace>
  <inkml:trace contextRef="#ctx0" brushRef="#br0" timeOffset="60361.5">6679 10593 19343 0,'0'0'848'0,"-4"-1"192"0,4 1-832 0,-5-2-208 0,0 0 0 0,5 2 0 0,0 0 2384 0,0 0 432 31,0 0 96-31,0 0 16 0,0 0-1264 0,0 0-256 16,0 0-64-16,6-3 0 0,2 1-576 0,3 0-128 0,3 0-32 0,4 1 0 0,1 0-256 0,3 1-48 31,2 0-16-31,3 0 0 0,2-1-96 0,1 1-32 16,-1-2 0-16,1 2 0 0,-1 0-32 0,-3 0-128 15,-2-1 192-15,-2 0-64 0,-3 0-128 0,-3 1 160 16,-2 1-160-16,-5-1 160 0,0-1-32 0,-9 1 0 16,0 0 0-16,0 0 0 0,0 0 80 0,0 0 16 15,-5-3 0-15,-5 0 0 0,-2-1-224 0,-6 2 128 16,-4 0-128-16,-3 1 0 0,-5-1 128 0,-2 2-128 15,-1 1 0-15,-1 2 144 0,-1 1 0 0,-1 3 0 0,-1 0 0 0,1 1 0 16,0 2 32-16,1 1 0 16,-1 1 0-16,2 2 0 0,0-1-48 0,4 0 0 0,4-1 0 0,3 0 0 0,4 0-128 15,5 0 0-15,3-1 0 0,3 0 0 0,4 0 0 16,3-1 0-16,2 0 0 0,3 0 0 0,3 0 0 0,4-1 0 16,2-2 0-16,4 1 0 0,1-1 0 0,2-2 0 15,3 0-128-15,-2-3 128 0,2-1 0 0,-2-1-176 16,-2-1 176-16,-3-1-128 0,0-4 128 0,-3 1 0 15,-2-2 160-15,-1 0-160 0,-5 1 256 0,0-2-64 16,-5-1 0-16,0 1 0 0,-3-1 64 0,-1 1 16 16,-4 0 0-16,0 1 0 0,-3 0-16 0,-2 3 0 15,-1-2 0-15,-1 2 0 0,-3 0-256 0,2 2-144 16,-2 1 16-16,3 1 0 16,0 1-1168-16,2 3-240 0,2 0-32 0,3 1-16592 0</inkml:trace>
  <inkml:trace contextRef="#ctx0" brushRef="#br0" timeOffset="60627.82">7390 10951 28559 0,'-11'-6'2544'0,"6"4"-2032"0,1-1-512 0,-1 0 0 15,5 3 1760-15,0 0 256 0,0 0 48 0,0 0 16 16,0 0-1696-16,0 0-384 0,0 9 0 0,1 1 0 16,2 1 272-16,-1 2 48 0,0 2 16 0,0 1 0 15,-1 1-112-15,0 0-32 0,-2 1 0 0,-1-2 0 16,-1 1-48-16,-2-1-16 0,0 0 0 0,-3-2 0 16,-2-1-128-16,-2 2-272 0,-3-2 64 0,-2 0-11040 15,-2 0-2192-15</inkml:trace>
  <inkml:trace contextRef="#ctx0" brushRef="#br0" timeOffset="61041.05">8444 10617 24927 0,'0'0'1104'0,"0"0"240"0,0 0-1088 0,-1-4-256 0,1 4 0 0,1-6 0 16,-1-1 1408-16,2-1 240 0,-2-2 32 0,3 0 16 15,2-1-128-15,3-1-32 0,1-1 0 0,3 0 0 16,3-2-704-16,3 1-128 0,1 0-48 0,0 1 0 16,5 1-320-16,0 1-64 0,1 0-16 0,0 1 0 15,2 3-64-15,-3 3-32 0,0 0 0 0,-1 3 0 0,-2 1-160 0,-2 2 128 16,-3 3-128-16,-1 0 128 0,-4 2-128 0,0 0 160 16,-1 0-160-16,-2 1 160 0,-1 2-160 0,-2 1 0 15,0 1-160-15,-2 0 160 16,0 1-1376-16,-3 0-176 0,2 2-48 0,-4-1-9472 15,-1-2-1920-15</inkml:trace>
  <inkml:trace contextRef="#ctx0" brushRef="#br0" timeOffset="61256.64">8677 10441 33567 0,'-15'-4'1488'0,"9"3"304"0,-2 1-1424 0,-1 1-368 15,-1 1 0-15,3 3 0 0,-3 0 704 0,1 4 80 16,1 2 16-16,-1 2 0 0,1 4 32 0,-1 1 0 15,1 4 0-15,1 1 0 0,-1 2-400 0,2 1-80 16,3 0-16-16,1 2 0 0,2-1-128 0,2 2-16 0,2-3-16 0,4 0 0 16,-1-2-176-16,1-2 0 0,2-2 0 0,2-3 128 15,2-2-128-15,0-3 192 0,2-1-192 0,2-4 192 16,2-2-192-16,2-3 0 16,2-3 144-16,1-2-144 15,1-4-432-15,-1-3-144 0,2-4-48 0,-1-4-11424 0,0-3-2288 0</inkml:trace>
  <inkml:trace contextRef="#ctx0" brushRef="#br0" timeOffset="71432.32">2338 12189 11967 0,'0'0'1072'0,"0"0"-864"0,-3-2-208 0,3 2 0 16,-5-3 2000-16,1-1 368 0,1 1 64 0,3 3 0 16,-3-4-432-16,0-2-80 0,2 0-32 0,1-2 0 15,1 0-544-15,3 1-128 0,-1-2 0 0,1 1-16 16,3-1-688-16,1 2-144 0,2-1-32 0,1 1 0 16,2 1-160-16,0 0-48 0,0 1 0 0,2 1 0 0,0 3 0 0,-1 0 0 15,-2 1 0-15,0 2 0 0,-1 3 112 0,-2 2 16 16,0 1 0-16,-5 3 0 0,-1 3 128 0,-3 3 16 15,-3 1 16-15,-1 4 0 0,-6 0-224 0,-1 3-32 16,-2 1-16-16,-1 3 0 0,-2-1-144 0,1 0 160 16,1-3-160-16,-1-3 160 0,3-3-32 0,2-3-128 15,1-1 192-15,3-3-64 0,0-1 176 0,3-2 16 16,1-3 16-16,2-6 0 0,0 0-96 0,3 6-32 0,2-2 0 0,1-1 0 16,3 0 0-16,2-2 0 0,2 0 0 0,3-2 0 15,2 0-64-15,1-2-16 0,0 1 0 0,0-2 0 16,2-2-128-16,-1 1 0 15,-1-1 0-15,1 1 128 0,-1 0-288 0,-1 1-64 16,-3 0-16-16,0 0 0 16,-2 1-1600-16,-1 1-320 0,-1 0-64 0</inkml:trace>
  <inkml:trace contextRef="#ctx0" brushRef="#br0" timeOffset="71904.78">2440 11824 21183 0,'-6'-4'1888'0,"-3"-2"-1504"16,-2 1-384-16,0 0 0 0,-1 2 1232 0,0 1 176 16,-1 0 48-16,-1-1 0 0,-1 4-304 0,1 2-64 15,-1 1-16-15,-1 3 0 0,1 1-304 0,-1 5-64 16,0 2-16-16,-1 4 0 0,1 3-144 0,-1 5-32 15,1 1 0-15,-1 4 0 0,1 2 0 0,-1 5 0 16,2 4 0-16,1 3 0 0,-1 4-224 0,2 3-48 16,1 1-16-16,4-2 0 15,1 1-96-15,2-2-128 0,3-1 176 0,4 0-176 0,5-4 320 0,1-2-32 0,0-1-16 16,3-2 0-16,4-5-16 0,1-2 0 16,2-1 0-16,3-2 0 0,2-4-16 0,3-1-16 15,3-2 0-15,4-5 0 0,2-4 96 0,3-4 0 0,3-2 16 0,0-6 0 31,0-3-128-31,-1-3-16 0,2-6-16 0,-1-4 0 0,-1-5-48 0,0-5-128 16,-1-6 192-16,0-5-64 0,-3-7 64 0,-1-7 16 0,-1-3 0 0,-5-6 0 16,-7-4-16-16,-3-6-16 0,-4-5 0 0,-7 0 0 0,-5 0 16 0,-6 5 0 15,-7 5 0-15,-7 5 0 0,-8 3 64 0,-5 6 0 16,-4 3 16-16,-5 7 0 0,-3 7-144 0,-4 3-128 31,-1 6 192-31,-4 3-192 0,-2 6-320 0,-4 3-160 0,4 5-32 0,3 0-16 16,4 5-368-16,2 4-80 0,2 2-16 0,5 4-11472 15,7 2-2288-15</inkml:trace>
  <inkml:trace contextRef="#ctx0" brushRef="#br0" timeOffset="82107.13">4114 12124 8287 0,'0'0'736'0,"-4"-3"-592"0,0 1-144 0,4 2 0 16,-4-1 3616-16,4 1 688 0,0 0 144 0,0 0 32 0,0 0-2496 0,0 0-480 16,0 0-96-16,0 0-32 0,2-6-608 0,3 2-112 15,3-1-16-15,3 1-16 0,3 0-336 0,5-1-64 16,3 1-16-16,3 2 0 0,2-3 0 0,0 1 0 15,1-1 0-15,0 2 0 0,0-1-208 0,-2 0 176 16,0 1-176-16,-3 0 160 0,-1 0-160 0,-3 0 160 16,-1 2-160-16,-3 0 160 0,-1 0 0 0,-4 0 0 15,-3 0 0-15,-7 1 0 0,0 0 96 0,0 0 0 16,0 0 16-16,0 0 0 0,-9-1 112 0,-2 1 32 16,-2 1 0-16,-3 0 0 0,-4 0-208 0,-2 1-32 0,0 2-16 15,-3 0 0-15,-6 1-160 0,-1 2 192 0,-1 0-192 0,-1 0 192 16,0 3-16-16,1 1 0 0,2 2 0 0,2 1 0 15,3-1 160-15,4 0 48 16,3 1 0-16,3 1 0 0,1-2-384 0,3 0-208 0,4-1 16 0,1 0 16 16,4 0 176-16,2 0 0 0,3-1 0 0,1 0-128 15,1 0 128-15,4 0 0 0,2-1 0 0,2 0 0 16,1-1 0-16,3-1 0 0,0-2 0 0,1 0 0 16,-1-2 0-16,1 0 0 0,-1-3 0 0,1-1 128 15,-4-3-128-15,-1-1 176 0,-1-3-176 0,-2 0 192 16,0-1 64-16,-6-1 0 0,-1-1 16 0,-2 0 0 0,-3 1 32 15,-3 0 0-15,-2 0 0 0,-2 1 0 0,-2 1-112 0,-3 1 0 16,0 2-16-16,-1 1 0 0,0 2-304 0,1 2-64 16,-1 2-16-16,3 1 0 15,1 0-1472-15,2 4-304 0,1 2-48 0,4 2-9008 16,1 2-1808-16</inkml:trace>
  <inkml:trace contextRef="#ctx0" brushRef="#br0" timeOffset="82730.08">4665 12370 16575 0,'0'0'1472'0,"0"-7"-1168"0,-2 0-304 16,-1 1 0-16,-1 0 4096 0,0 1 768 15,-3-1 160-15,-1 1 32 0,0-1-3456 0,-3 3-704 16,-3 1-128-16,0 1-16 0,-1 2-112 0,-2 2-32 16,0 2 0-16,0 1 0 0,2 3-480 0,-2 1-128 15,1 1 0-15,0 1 0 0,3 1 0 0,3 3 0 16,0-2 0-16,3 1 0 0,0 0-128 0,4-1 128 0,-1-1-128 0,3-1 128 15,2-1 0-15,3-1-160 0,0 0 160 0,2-1 0 16,-1-3 0-16,4 1 144 0,0-3 16 0,2 0 0 16,1-3-368-16,1-2-80 0,0-3-16 0,1 0 0 15,2-3 304-15,0-1 0 0,0-2 0 0,0-1 0 16,1-1 160-16,-2-1-160 0,1 0 160 0,-2 1-160 0,-2 1 0 0,-2 2 128 16,-1 1-128-16,-2 1 0 0,-1 3 0 0,-6 4 144 15,0 0-144-15,0 0 128 0,0 0 32 0,0 0 0 16,-2 7 0-16,-2 3 0 0,0 1 0 0,0 1 0 15,-1 1 0-15,1 1 0 16,-1-1-160-16,2 0 0 0,2 0 0 0,1-1 0 0,1 0 0 0,2 1 0 16,2-2 0-16,0-3 0 0,3-1 0 0,1-2 0 15,-2 1 0-15,3-3 0 0,1-2 0 0,4-1 0 16,-2-2 144-16,1-2-144 0,0-2 128 0,0 0-128 0,-1-2 160 16,0-3-160-16,-1-2 192 0,0-2-64 15,0 1-128-15,-1 0 192 0,-2-2-64 0,-1 3 0 16,0 1-128-16,-3 2 192 0,-1 3-192 0,1 1 144 0,-5 6-144 0,0 0 128 15,0 0 64-15,0 0 0 0,0 0 0 0,0 0 0 16,0 7-192-16,0 0 160 0,0 1-160 0,1 1 160 16,0 1-160-16,1-1 0 0,0-1 0 0,2 0 0 15,0 0 0-15,2-2 0 0,0 0 0 0,0-2 0 16,-6-4 0-16,6 1 0 0,1 0 0 0,1-2 0 16,0-2 256-16,1-1-48 0,0-2 0 0,0-2 0 15,0 0 96-15,-1-3 16 0,0-3 0 0,0 0 0 16,-2-1-96-16,0-1-16 0,-1 1 0 0,0 1 0 15,-1-1-208-15,0 3 144 0,-3 1-144 0,0 2 128 0,-1 1-128 16,0 1 0-16,-2 2 0 0,2 5 0 16,0 0-464-16,0 0-176 0,0 0-48 0,0 0 0 31,0 0-1808-31,-4 6-352 0,2 2-80 0,1 1-8192 0,0 1-1632 0</inkml:trace>
  <inkml:trace contextRef="#ctx0" brushRef="#br0" timeOffset="82964.8">5115 12480 22047 0,'0'0'976'0,"7"-1"208"0,2-2-944 0,1 1-240 15,0-1 0-15,1-2 0 0,0 1 2128 0,0-3 384 0,0 0 80 0,0-1 16 16,1 0-992-16,-2 1-192 16,-1-1-32-16,-3 0-16 0,0 2-624 0,-2-1-128 15,0 2-32-15,-4 5 0 0,0 0-128 0,0 0-16 16,0 0-16-16,0 0 0 0,0 0 16 0,-7 5 0 0,-2 3 0 0,-1 2 0 16,-1 2-208-16,0 2-48 15,-1 3 0-15,1-1 0 0,1 1-192 0,-1-1 0 16,1 1 0-16,2-1 0 0,2-1 0 0,2 1 0 0,-1-2 0 0,3-1 0 15,1-1-128-15,2 1 128 16,2-4-192-16,2 0 192 16,0-1-960-16,3-1-64 0,2-2-32 0,2-3 0 0,1-1-1872 0,3-2-368 15,2-2-80-15,2-3-5888 0,0-1-1168 0</inkml:trace>
  <inkml:trace contextRef="#ctx0" brushRef="#br0" timeOffset="83090.33">5446 12559 10127 0,'0'0'896'16,"8"-1"-704"-16,-2 0-192 0,1 1 0 15,-1 0 4576-15,1 0 880 16,1 0 176-16,-2 1 48 0,-6-1-3056 0,7 4-592 0,-2 1-128 0,1 1-32 0,-4 2-736 0,0 0-160 15,-1 0-16-15,-1 2-16 0,-1 0-432 0,-1 2-64 16,-3 0-32-16,-3 2 0 0,-2 0-288 0,-3 1-128 16,-4 3 0-16,-1 2 128 15,-2 1-2944-15,-1-1-576 0</inkml:trace>
  <inkml:trace contextRef="#ctx0" brushRef="#br0" timeOffset="83848.35">6559 12161 24879 0,'3'-6'2208'0,"-2"0"-1760"16,1-3-448-16,2 1 0 0,6 0 1680 0,-2 2 256 15,-5-1 48-15,-3 7 16 16,0 0-640-16,0 0-128 0,0 0-16 0,0 0-16 0,0 0-752 0,0 0-160 16,2 10-32-16,-2 3 0 0,-1 3 192 0,0 2 16 15,0 2 16-15,0 2 0 0,-2 2-224 0,1 2-64 16,-1 0 0-16,1-1 0 0,-2 0-64 0,2-1-128 16,0-2 176-16,-1 0-176 0,-1-5 160 0,1-1-160 15,0-2 128-15,0-2-128 0,-1-2 256 0,2-3-48 16,-1-2 0-16,3-5 0 15,0 0 144-15,0 0 32 0,0 0 0 16,-6-5 0-16,2-3-32 0,2-3 0 0,-2-4 0 0,3-5 0 0,1-7-192 0,1-3-32 16,3-5-128-1,1-2 192-15,3-4-192 0,1 0 0 0,2 0 0 0,1 1 0 16,-1 2 0-16,0 3 0 0,0 3 0 0,0 3 0 16,0 4 0-16,-1 4 0 0,1 3 0 0,0 4 0 15,1 2 0-15,1 3 0 0,1 4 0 16,-2 2 0-16,-2 3 0 0,0 4-128 0,-2 1 128 0,0 4 0 15,-2 1-128-15,-1 2 128 0,-3 3 0 0,-2 3 0 0,-2 1-384 0,-4 3 48 16,-2 2 0-16,-3 2 0 0,-3 3 96 0,-2 1 32 16,-2-1 0-16,0-1 0 0,2-3-32 0,-1-3 0 15,1-3 0-15,2-4 0 0,-1-3 240 0,3-2 0 16,1-3 0-16,3-2 0 0,3-1 240 0,5-4 32 16,0 0 16-16,0 0 0 0,0 0 96 0,0 0 32 15,7-2 0-15,2 4 0 0,4-2-416 0,0 1 0 16,1 0 128-16,1 1-128 0,1 2 0 0,1 3 0 15,3 1 144-15,1 2-144 0,-3 1 144 0,0 2-144 16,1 0 192-16,0 2-192 0,-2 2 208 0,1 0-64 16,0 1-16-16,-3 0 0 0,-1-2-128 0,0 1 0 15,-2-2 0-15,0 0 128 0,-1-1-128 0,0-2 0 16,0-1 144-16,-4-1-144 16,1-2-272-16,-1-1-128 0,-1-1-32 0,2-3-12576 0,-8-3-2528 0</inkml:trace>
  <inkml:trace contextRef="#ctx0" brushRef="#br0" timeOffset="86044">8587 12243 10127 0,'-2'-9'896'0,"0"4"-704"0,0-3-192 0,0 0 0 16,1 0 3040-16,1-1 576 15,0 0 112-15,1 1 32 0,0 2-2032 0,-1-1-384 0,0 7-96 0,0 0-16 16,1-4-96-16,-1 4-32 0,0 0 0 0,0 0 0 0,0 0-336 0,1 6-80 16,-1 3-16-16,0 3 0 15,0 1-32-15,0 4-16 0,0 2 0 0,0 0 0 16,-1 3-448-16,0 0-176 0,0 0 128 0,1-1-128 0,0-1 128 0,-1-1-128 15,-1-2 0-15,1-1 128 0,0-2-128 16,0-2 160-16,1-2-160 0,0-3 160 0,0-2 240 0,0-5 48 16,0 0 16-16,0 0 0 0,0 0 48 0,0 0 0 15,0 0 0-15,1-10 0 0,0-1-192 0,2-4-16 16,0-3-16-16,1-4 0 0,0-4-128 0,1-4-32 16,2-2 0-16,0-1 0 0,2 0-128 0,0 3 0 15,-1 0 0-15,-1 3 0 0,1 5 0 0,-1 4 0 16,-1 3 0-16,0 6 0 0,-1 2 0 0,0 4 0 15,-5 3 0-15,5 3 0 0,2 4 0 0,-2 2 0 16,1 6 0-16,0 2 128 0,0 3-128 0,0 2 128 16,0 1-128-16,1 1 128 0,0 2-128 0,1-1 0 15,0 1 144-15,0 0-144 0,1-2 0 0,1-3 0 16,-1-2 0-16,0-2 0 0,-2-1 0 0,3-2 0 0,-3-4 0 0,1-3 128 16,-1-2-128-16,2-3 128 15,-2 0-128-15,-1-4 128 0,1-5-128 0,1-1 144 0,-2-4-144 0,2-4 160 16,0-3-160-16,0-3 128 0,1-3-128 0,0-1 128 15,1-2 0-15,0 3-128 0,0 1 192 0,-1 2-64 16,-1 3-128-16,1 3 0 0,-1 2 0 0,-2 6 0 16,0 3 0-16,-6 5 0 0,0 0 0 0,5 5 0 15,1 0 144-15,-1 5-144 0,0 3 160 0,-1 3-160 16,1 0 128-16,0 3-128 0,1 2 0 0,-1 0 144 16,1-1-144-16,-1 0 0 0,1 0 0 0,0-1 0 15,1-2-160-15,1 0-64 0,-1-2-16 0,2-2 0 16,0-2-400-16,0-2-96 0,1-3-16 0,2-3 0 15,0-2-528-15,1-3-96 0,3-2-32 0,0-4 0 16,-1-2-320-16,1-3-80 0,-1-4-16 0,-1-1 0 31,1-2-80-31,-3 0-16 0,-2 0 0 0,-3 4 0 0,0 2 1424 0,-3 5 288 0,0 1 48 0,-3 3 16 0,-1 5 1312 0,0 0 272 0,0 0 48 0,-5 5 16 16,1 1-112-16,0 4-32 16,-1 2 0-16,1 5 0 0,0-1-928 0,2 2-192 15,0-1-48-15,3-1 0 0,0 1 16 0,0-2 0 16,2-1 0-16,0-1 0 0,1-2 304 0,2-1 48 15,1-1 16-15,1-3 0 0,0-2 80 0,0-2 32 16,-2-2 0-16,2-1 0 0,0-2-256 0,0-3-48 0,-1-1-16 0,0-3 0 16,-1-2-48-16,0-2 0 0,-1-2 0 0,0-2 0 15,-3-3 16-15,0 1 0 0,-1-1 0 0,-1 1 0 16,-1 2 48-16,-2 3 16 0,-1 1 0 0,0 3 0 16,0 1-400-16,-2 3 0 15,1 2 0-15,-2 1 0 0,0 3-192 0,1 2-80 0,-1 1-16 0,2 2 0 16,-3-1-496-16,1 3-112 0,1 0 0 0,0 3-16 15,2 1-2736-15,2-1-528 0</inkml:trace>
  <inkml:trace contextRef="#ctx0" brushRef="#br0" timeOffset="86390.63">9521 12106 24879 0,'0'0'1088'0,"0"0"256"0,0 0-1088 0,0 0-256 0,0 0 0 0,0 0 0 0,0 0 2368 0,0 0 432 16,-1 7 80-16,0 3 0 0,0 1-1344 0,0 4-256 15,0 1-64 1,0 3-16-16,0-1-832 0,1 3-176 0,-3 1-16 0,3 3-16 0,0-2-160 0,3 0 0 16,-2-1 0-16,0 0 128 0,0-1 0 0,0-2-128 15,0 0 192-15,1-3-64 0,-1-4 0 0,2-2-128 16,0-3 192-16,-1-1-64 0,-2-6 128 0,0 0 32 16,0 0 0-16,0 0 0 0,6-5 112 0,-1-1 32 0,2-4 0 0,-1-2 0 15,1-3-256-15,1-1-48 0,0-3-128 16,2 1 192-16,-1-1-192 0,1 2 128 0,0 2-128 0,1 3 0 15,0 3 160-15,0 1-160 0,0 2 160 0,0 1-160 16,-1 4 0-16,0 2-192 0,-1 3 16 0,0 1 0 16,-2 2 512-16,1 3 112 15,-1 2 0-15,-1 2 16 0,-1 0-288 0,1 2-176 0,-1-1 192 0,-1 3-192 16,-2-2 128-16,0 1-128 0,0-2 0 0,2-1 0 16,-2 0 0-16,0-3-352 0,0-3 48 0,2 0 16 31,-2-1-1904-31,2-3-384 0,3-2-80 0</inkml:trace>
  <inkml:trace contextRef="#ctx0" brushRef="#br0" timeOffset="86898.13">9982 12414 17503 0,'0'0'768'0,"-3"-7"176"0,0-1-752 0,0 2-192 0,2-1 0 0,1 1 0 16,0-1 2576-16,1 0 496 0,2 2 80 0,-1 0 32 16,-2 5-1296-16,5-4-256 0,2 1-48 0,0 2-16 15,0 2-736-15,1 2-160 0,0 3-32 0,-1 0 0 16,2 2-192-16,-1 2-32 0,-2 1-16 0,0 1 0 0,-2 2-144 0,0-1-48 16,-1 2 0-16,-1-1 0 0,0-1-64 0,-1 0-16 15,1-1 0-15,-2-1 0 0,0-1-128 0,0-2 192 16,2-1-192-16,-2-7 192 0,0 0 192 0,0 0 64 15,0 0 0-15,0 0 0 0,0 0 128 0,0 0 16 16,0-8 16-16,2-2 0 0,1-2-288 0,3-3-48 16,1-4-16-16,2-1 0 0,2-1-256 0,0 0 0 15,1 0 0-15,0 2 0 0,1 0 0 0,-1 3 0 16,0 2 0-16,1 3 0 0,0 1-272 0,0 4-16 16,-1 1 0-16,3 3 0 15,-2 1-1568-15,1 1-304 0,1 2-64 0,1 1-16 16,2 2-1056-16,1 0-224 0</inkml:trace>
  <inkml:trace contextRef="#ctx0" brushRef="#br0" timeOffset="87444.64">10856 12215 25919 0,'0'0'1152'0,"-4"-7"224"0,0 0-1104 0,-2 2-272 0,0-1 0 0,-1 2 0 16,1 0 1712-16,-2 1 272 0,-1 2 64 0,0 2 16 15,-1 3-592-15,1 1-112 0,-2 3-16 0,1 3-16 16,1 0-688-16,-2 2-128 0,0 2-16 0,0 2-16 15,1 1-160-15,1 0-16 0,1 2-16 0,3 1 0 0,1-1-160 0,1 1-128 16,2-3 144-16,2 0-144 16,3-2 128-16,0 1-128 0,2-4 0 0,0-1 144 0,3-2-144 15,-1-2 0-15,2-2 144 0,-1 0-144 0,2-4 0 0,2-2 0 16,0-2 0-16,1-2 0 16,3-3 0-16,-1-3 0 0,-1-2 0 0,2-2 0 0,1-3 0 0,0-2 0 15,0-1 0-15,-2-4 0 0,1 2 0 0,-2 2-160 16,-1 1 160-16,-2 2 0 0,-2 3 0 0,-2 2 0 15,-1 1 0-15,-2 4 0 0,-1 2 0 0,-4 5 0 16,0 0 0-16,0 0 0 0,0 0 288 0,0 0-32 16,-4 9-16-16,0 2 0 0,1 1-32 0,-4 2 0 15,3 1 0-15,-1 2 0 0,2-1-208 0,0 1 0 16,1 1 0-16,2-2 0 0,1 1 0 0,1-1 0 16,0-3 0-16,1-1 0 0,2-2 0 0,1-1 0 0,2-2 0 0,1-2 0 15,1-2 0-15,1 0-128 0,2-4 128 0,0-2 0 16,0-1 0-16,2-4-128 0,2-2 128 0,1-3 0 15,-1-2 0-15,1-4 0 0,0-2 0 0,-2 0 0 16,0-1 0-16,-1 0 0 0,-2 2 0 0,0 4 0 16,-1 2 0-16,-1 2 0 15,-2 2 0-15,-2 3 0 0,-3 3 128 0,-4 4-128 0,0 0 176 0,0 0-176 16,0 0 384-16,-1 6-48 0,-1 3 0 0,0 3 0 16,-2 1-112-16,1 3-32 0,0-1 0 0,1 2 0 15,1-2-192-15,1 0 0 0,1 2 0 0,1-3 0 16,0-1 0-16,2-2 0 0,3-1 0 0,-1-1 0 15,-1-1-176-15,2-2-16 0,1-1-16 0,2-4 0 16,1-2-512-16,0-4-112 0,1-1 0 0,2-3-16 16,-3-3-2544-16,2-5-496 0</inkml:trace>
  <inkml:trace contextRef="#ctx0" brushRef="#br0" timeOffset="87538.49">11296 12019 27583 0,'-27'-4'1216'0,"16"4"256"0,-1 0-1168 0,-1 2-304 16,-2 0 0-16,-1 1 0 0,2 0-256 0,0 4-96 0,0-2-32 0,3 2-7552 31,3 1-1536-31</inkml:trace>
  <inkml:trace contextRef="#ctx0" brushRef="#br0" timeOffset="87962.68">11716 12167 28559 0,'0'0'1264'0,"0"0"272"0,0 0-1232 0,-1-4-304 0,-2-1 0 0,-1 2 0 15,4 3 1792-15,-5-2 320 0,-3 1 48 0,-2 2 16 16,0 2-784-16,-1 3-160 0,-2 1-16 0,-2 3-16 16,-2 4-624-16,1 0-128 0,-1 1-32 0,1 2 0 15,0 0-112-15,3 3-32 0,2 0 0 0,1 1 0 0,1-1-112 0,3 1-32 16,2-2 0-16,4 0 0 0,2-1-128 0,1-2 0 16,2 0 0-16,3-2 0 0,1-3 0 0,3-2 0 15,2-3 0-15,3-2 0 0,0-2-240 0,3-4 80 16,0-4 16-16,0-3 0 0,1-4 144 0,1-3 0 15,1-4 0-15,2-4 0 0,0-6-192 0,4-3-16 16,0-5 0-16,0 0 0 0,1-4-96 0,0 0-16 16,-2 2 0-16,-2 1 0 15,-4 2 320-15,-5 3 0 0,-3 4 0 0,-4 5 0 0,-3 3 448 0,-3 4 128 16,-3 3 48-16,-2 4 0 0,-2 1 176 0,-2 4 32 16,-1 4 16-16,-3 3 0 0,0 2-432 0,0 5-96 0,-4 4 0 0,0 1-16 15,-1 3-304-15,1 3 0 0,1 3 0 0,0 2 0 16,1 1 0-16,1 3 0 15,1 0 0-15,1 2 0 0,3 0 0 0,1-2-144 0,2 0 144 16,1-2 0-16,2-1-352 0,2 0 16 16,2-2 0-16,1-2 0 15,4-3-1616-15,2-1-320 0,4-3-64 0,1-2-16 16,4-3-656-16,2-2-144 0,2-5-32 0</inkml:trace>
  <inkml:trace contextRef="#ctx0" brushRef="#br0" timeOffset="88245.36">12171 12356 10127 0,'0'0'448'0,"0"0"96"0,0 0-544 0,0 0 0 0,1-5 0 0,-1 5 0 16,0 0 4448-16,0 0 784 15,2-4 144-15,-2 4 48 0,2-6-3104 0,-2 6-608 0,3-5-128 0,1 0-32 16,1 1-752-16,1-1-160 0,1-1-16 0,2 0-16 0,2 0-352 0,-2-2-80 16,2-1-16-16,0 0 0 0,0-1 0 0,-1-2 0 15,1 0 0-15,-2-1 0 0,0-1 32 0,-1 1 16 16,-3 0 0-16,0 2 0 0,-3 2 176 0,-3-1 48 16,-1 2 0-16,-2 2 0 0,0 2 416 15,-3 2 96-15,-2 2 16 0,-2 3 0 0,-3 3-336 0,-1 2-64 16,-2 3-16-16,1 3 0 0,-1 0-272 0,2 1-48 15,-1 2-16-15,2-1 0 0,2 2-80 0,2 0 0 16,3-2-128-16,3 2 192 0,2-3-192 0,2 0 144 16,2-1-144-16,4-1 128 0,2-2-128 0,4 0 0 15,2-2 0-15,4-2 128 0,0 0-128 0,5-3-192 0,0 0 32 0,5-3 16 32,2-1-2272-32,5-4-448 0</inkml:trace>
  <inkml:trace contextRef="#ctx0" brushRef="#br0" timeOffset="89126.88">2371 13836 36223 0,'-4'-11'1600'0,"4"7"336"0,1-3-1552 0,2-1-384 16,2-1 0-16,1 1 0 0,2-1-144 0,1 0-112 16,1 1-32-16,1 1 0 0,2-1 288 0,-1 1 256 15,1 2-64-15,2 2 0 0,-4 0-48 0,0 3-16 31,-3 3 0-31,0 1 0 0,-2 1-128 0,-2 3 128 0,-1 2-128 0,-1 1 128 0,1 2-128 0,-3 2 128 32,-3 0-128-32,-1 1 128 0,-1 2 0 0,-3 0 0 15,-1-1 0-15,-1 0 0 0,1-3 0 0,2-1 0 0,0-1 0 16,2-2 0-16,0-1 48 0,3-2 0 0,2-7 0 0,1 6 0 16,-1-6-16-16,4 6 0 0,2-2 0 0,1-1 0 15,1 2-160-15,1-2 0 0,2 0 0 0,-1 2 0 0,0-1 0 0,0 1 0 16,0 0 0-16,0 1 0 0,-2-2 0 0,0 2 0 15,-1-1 0-15,-3 1 0 0,-1 0 144 0,-3-6 0 16,3 8 0-16,-3 0 0 0,-4-1 192 0,0 0 48 16,-3-1 0-16,-1 1 0 0,-3-1-16 0,-3-1 0 15,-1 1 0-15,-3-1 0 0,0-1-240 0,-3 0-128 16,-2-2 160-16,1-1-160 16,0 0-384-16,1-2-160 0,0-1-32 0,1-3-16 15,1 0-2480-15,2-5-480 0</inkml:trace>
  <inkml:trace contextRef="#ctx0" brushRef="#br0" timeOffset="89520.13">2399 13508 20271 0,'-10'-1'1792'0,"-1"1"-1424"15,-1 0-368-15,0 1 0 0,-1 1 2272 0,-1 3 384 16,0 0 80-16,0 2 16 0,-2 2-1408 0,1 2-256 0,0 0-64 0,0 3-16 15,2 2-176-15,0 3-48 16,-3 3 0-16,2 5 0 0,3 1-208 0,-1 3-32 0,0 3-16 0,1 3 0 16,2 1-272-16,1 1-48 0,4 2-16 0,1 2 0 15,2 0-64-15,1 0 0 0,2-1-128 0,2-1 192 16,4-2-192-16,2-3 176 0,2-1-176 0,2-2 160 16,2 0 0-16,1-5 0 0,4-4 0 0,1-2 0 15,2-3 64-15,4-4 16 0,2-3 0 0,1-2 0 0,2-4-64 0,0-5-16 16,2-4 0-16,-4-3 0 0,1-4-160 0,-2-4 128 15,0-4-128-15,-2-4 128 0,0-4-128 0,-1-5 160 16,0-6-160-16,-3-5 160 0,-3-4-160 0,-4-3 0 16,0-1 0-16,-7-2 0 0,-2 0 0 0,-5 2 0 15,-5 1 0-15,-5 3 0 0,-5 3 256 0,-3 5 0 16,-4 4 16-16,-4 5 0 0,-4 5 320 0,-2 4 64 16,-1 3 16-16,-2 5 0 0,-3 4-672 0,-1 2 0 15,-2 2-128-15,3 3 128 16,0 2-704-16,4 3-32 0,3 4 0 0,5 2 0 15,1 1-3216-15,7 4-640 0</inkml:trace>
  <inkml:trace contextRef="#ctx0" brushRef="#br0" timeOffset="90195.47">4125 13706 4607 0,'0'0'192'0,"0"0"64"0,0 0-256 0,-4-4 0 16,4 4 0-16,0 0 0 0,-2-4 5424 0,2 4 1040 15,0 0 192-15,0 0 64 0,0 0-4096 0,0 0-800 16,0 0-160-16,4-4-48 0,0 0-896 0,3 0-176 16,1 3-32-16,6-1-16 0,0-1-320 0,3 1-176 15,4-1 192-15,2 1-192 0,3 0 192 0,1 0-192 16,-4 0 192-16,0 0-192 0,1 1 144 0,-1 0-144 15,-1-1 0-15,-3 1 144 0,-1 0-144 0,-3 0 0 0,0-1 144 0,-3 0-144 16,-2 1 160-16,-3 0-32 16,-1 0-128-16,-6 1 192 0,0 0 96 0,0 0 16 0,0-4 0 0,-3-1 0 0,-3 0 256 0,-3 0 48 15,-3 1 16-15,-2 1 0 16,-4-1-224-16,-3 3-32 0,-5 1-16 0,0 1 0 0,-6 3-224 0,-2 1-128 16,-4 2 160-16,1 3-160 0,1 2 144 0,0 0-144 15,2 4 128-15,1 2-128 0,5 2 0 0,-1 1 0 16,5 0 128-16,4 0-128 15,2-1 0-15,5 1 0 0,1-1-160 0,4-1 160 0,3 0-144 0,3-2 144 16,4 0-128-16,2-2 128 0,3-1 0 0,3 0-128 16,2-3 128-16,2-2 0 0,2-1 0 0,0-1-128 15,2-3 128-15,-1-3 0 0,0 0 0 0,-1-2 0 16,0-2 0-16,-2-3 0 0,-1-1 0 0,-2-2 192 16,-2-1-64-16,-2-1 0 0,-3-1 64 0,-2 0 0 15,-2 0 16-15,-2-1 0 0,-2-1-16 0,-3 2 0 16,-2 1 0-16,-1 1 0 0,-1 3-192 0,-1 0-128 0,0 3 128 0,0 1-208 31,1 2-336-31,1 2-64 0,2 3-16 0,1 1 0 16,1 2-2336-16,2 2-480 0,-1-1-80 0</inkml:trace>
  <inkml:trace contextRef="#ctx0" brushRef="#br0" timeOffset="90635.49">4467 13945 36735 0,'0'0'1632'0,"0"0"336"0,0 0-1584 0,0 0-384 16,0 0 0-16,-1 9 0 0,-3 1 480 0,1 1 16 0,0 1 0 0,0 1 0 15,-1 1-48-15,2 3-16 0,0 0 0 0,0 4 0 0,1-1-272 0,-1 0-160 16,1-2 192-16,1 1-192 0,1 1 160 0,1-1-160 16,0-1 128-16,0 0-128 0,1-3 128 15,-2 1-128-15,0-1 0 0,2-3 128 0,-2 0-128 0,1-3 128 16,-1 0-128-16,0-4 128 0,-1-5-128 0,0 0 192 15,0 0-192-15,0 0 192 0,0 0-48 0,0 0 0 16,-4-7 0-16,0-3 0 16,3-2-144-16,0-4 0 0,-4-1 0 0,1-3 0 0,1-2 0 0,1-1 0 15,0-2 0-15,1-1 0 0,1 0 0 0,-1 1 0 16,2 0 0-16,1 2 0 0,0 1 0 0,1 2 0 16,3 3 0-16,-1 0 0 0,1 3 0 0,0 2 0 15,1 1 0-15,1 2 0 0,1 1 0 0,-1 3 0 16,2 1 0-16,2 0-176 0,-3 2 176 0,2 1 0 15,-1 2 0-15,0 0 0 0,0 1 0 0,-1 3 0 0,-3 0 0 0,-1 2 0 16,-2-1 144-16,-1 2-144 16,-1 0 192-16,-2 2-192 0,-2 1 256 0,-2 1-64 15,-1 0-16-15,-3 0 0 0,-1-1-48 0,0-2 0 0,-1 1 0 0,0 0 0 16,1-2-128-16,-2 1-224 0,2 0 48 0,2-1 16 31,-2-2-480-31,1 1-112 0,0-3-16 0,2 1 0 0,3-2-2704 16,4-3-560-16</inkml:trace>
  <inkml:trace contextRef="#ctx0" brushRef="#br0" timeOffset="90839.86">4718 14019 22111 0,'0'0'1968'0,"0"0"-1584"16,0 0-384-16,0 0 0 16,5 3 2368-16,1 0 384 0,-2 2 64 0,-1 0 32 0,0 1-992 0,-1 0-208 15,-1 2-48-15,-1 1 0 0,0 3-800 0,-1 0-160 16,-1 0-48-16,-1 1 0 0,1 0-336 0,-1 2-80 15,1-2-16-15,-1-1 0 0,1 0-160 0,1-1 0 16,0 1 0-16,0-1 0 31,1-2-704-31,1 0-80 0,-1-3-16 0,1 1-10784 0,1 0-2176 0</inkml:trace>
  <inkml:trace contextRef="#ctx0" brushRef="#br0" timeOffset="91357.93">5074 14229 20271 0,'0'0'1792'0,"0"0"-1424"0,0 0-368 0,0 0 0 0,0 0 2592 0,0 0 448 16,0 0 96-16,4 5 0 0,0 0-752 0,-1 0-144 0,-1 2-48 0,2 1 0 15,-1 1-768-15,-1 1-144 16,-1 2-48-16,1 1 0 0,-2 0-448 0,0 1-80 16,-2 0-32-16,-1 0 0 0,-2-1-368 0,0 0-80 15,-3 0-16-15,-1 0 0 0,-3 1-352 0,-3 2-80 0,-3-1-16 0,-1 3 0 16,-3-1-3088-16,-2 2-640 0</inkml:trace>
  <inkml:trace contextRef="#ctx0" brushRef="#br0" timeOffset="92001.73">5971 13759 4607 0,'0'0'192'0,"0"0"64"0,0-3-256 0,0-1 0 0,-3 0 0 0,3 1 0 16,0 3 6464-16,5-4 1264 0,0 1 240 0,3 0 48 16,4-2-5904-16,3 2-1200 0,4 0-224 0,3-1-48 15,2 1-320-15,1 0-64 0,-2 0-16 0,2-1 0 16,-1 0 0-16,0 1 0 0,-1-1 0 0,1 2 0 16,-2 0-112-16,-2 0-128 0,-1-1 176 0,-3 1-176 15,-2 0 192-15,-2 0-192 0,-3 0 192 0,-3-1-192 0,-6 3 304 0,0 0-48 16,0 0-16-16,-4-4 0 0,-4-3 112 0,-3 3 32 15,-4 1 0-15,-3-1 0 0,-3 2-160 0,-2 1-32 16,-2 0 0-16,-4 2 0 0,-5 1 0 0,-1 2-16 16,-5 0 0-16,2 3 0 0,-1 0 16 0,1 2 0 15,1 1 0-15,0 3 0 0,3 3-192 0,3 0 192 16,2 3-192-16,2 1 192 0,4 1-192 0,3-2 0 16,2 2-160-16,3-1 160 0,4 0-160 0,5 0 160 15,2-3-160-15,4 0 160 0,5-1 0 0,1-1 0 16,3-2 0-16,2-2 0 0,4-1 0 0,0-3-144 15,3 0 144-15,-1-3-192 0,1 0 192 0,0-4 0 0,-1-1 0 0,1-2 0 16,-3-1 0-16,-1-2 128 0,-2-1-128 16,-2-2 176-16,-2-1 64 0,-3-2 16 0,-1-2 0 0,-3 0 0 15,-2 1-80-15,-3 0-16 0,-1 0 0 0,-2 1 0 16,-1 1-160-16,-3 1 0 0,-2 2 0 16,1 4 0-1,1-1-384-15,0 3-96 0,0 2-32 0,3 2 0 16,0 2-1792-16,3 1-352 0,2 2-80 0</inkml:trace>
  <inkml:trace contextRef="#ctx0" brushRef="#br0" timeOffset="92426.11">6281 13990 31327 0,'0'0'2784'0,"-5"7"-2224"0,1 0-560 0,0 3 0 0,-2 1 992 0,2 3 96 15,-1 2 0-15,1 1 16 0,-2 2-320 0,2 0-64 16,-2 1-16-16,3-2 0 0,-1 1-368 0,0 0-80 15,3 1 0-15,-1-3-16 0,1 1-240 0,0-2 144 16,1 1-144-16,1-2 128 0,0-3-128 0,0 0 0 16,1-2 144-16,1-1-144 0,0-2 128 0,-2-2-128 15,-1-5 128-15,0 0-128 0,0 0 0 0,0 0 0 16,0 0 0-16,0 0-128 0,0 0-64 0,0-5-16 16,-1-2 0-16,0-2 0 0,0-2 208 0,-1-2 0 15,-2-2 0-15,1-1 0 0,1-2 160 0,-2-2-160 16,1-1 128-16,1 0-128 0,0-1 256 0,2 0-48 0,1 1 0 0,1 1 0 15,0 2 64-15,2 1 16 0,0 2 0 0,1 0 0 16,2 2-112-16,1 0-32 0,2 3 0 0,1 1 0 16,1 2-144-16,-2 1 0 0,3 2 0 0,0 0 128 15,0 2-128-15,0 0 0 0,0 2 144 16,-2 1-144-16,-3 1 128 0,0 2-128 0,-1-1 128 0,-7-3-128 16,4 6 160-16,-2 2-32 0,-2-1-128 0,-1 0 192 15,-3 1 32-15,-4 1 0 0,-1 1 0 16,-1 0 0-16,-2 1-224 0,0 0 0 0,1-1 128 0,1 0-128 0,-2-2-256 0,1 1-80 15,1 1-32-15,1-2 0 16,3-2-1792 0,0 1-352-16,2-2-80 0</inkml:trace>
  <inkml:trace contextRef="#ctx0" brushRef="#br0" timeOffset="92709.68">6534 14045 28559 0,'0'0'2544'0,"0"0"-2032"15,6-4-512-15,1-1 0 0,1 2 1296 0,0 1 176 16,1-1 16-16,2 2 16 0,-1 2-240 0,-1 1-48 16,-1-1-16-16,-1 2 0 0,1 0-576 0,-2 2-112 15,-1-1-32-15,-3 3 0 0,0 0-240 0,0 1-48 0,-2 1-16 0,-3 2 0 16,0 1 144-16,0 1 16 16,-1 0 16-16,-1 1 0 0,-3-1-224 0,2-1-128 15,0 0 128-15,2-1-128 0,0-1 0 0,1-2 128 16,1-2-128-16,1 1 0 0,1-2 240 0,0-5-32 15,0 0 0-15,0 0 0 0,4 4 48 0,3-2 16 0,-1-2 0 16,3 1 0-16,0-3-272 0,2-1 0 0,-1 0 0 0,2-1 0 31,1-1-496-31,3 0-144 0,0-1-48 0,1 1-11936 0,0 0-2400 0</inkml:trace>
  <inkml:trace contextRef="#ctx0" brushRef="#br0" timeOffset="92900.36">6999 14202 33855 0,'0'0'1504'0,"0"0"304"0,0 0-1440 0,0 0-368 16,0 0 0-16,0 0 0 0,1 7 944 0,0-1 112 16,0 2 32-16,2 1 0 0,-1 1 48 0,0 0 16 15,-1 1 0-15,-1 1 0 0,-1-1-528 0,0 2-112 16,-1-2 0-16,-2 1-16 0,1 1-256 0,-2 1-48 16,-4-3-16-16,-2 2 0 0,-2 1-176 0,-2 1-272 15,-1 1 64-15,-1-2 16 16,1 0-2560-16,-3 0-512 0,0-4-112 0</inkml:trace>
  <inkml:trace contextRef="#ctx0" brushRef="#br0" timeOffset="93316.27">8209 13621 31151 0,'-4'-11'1376'0,"3"6"288"0,-2-2-1328 0,4 0-336 16,3-4 0-16,1 0 0 0,0 0 896 0,-1-1 128 0,0-2 0 0,2 2 16 16,3 0 48-16,3 0 16 15,2 1 0-15,5 0 0 0,0 1-512 0,3 0-96 16,2 1-32-16,1 3 0 0,-2 0-224 0,0 2-48 16,-1 0-16-16,0 2 0 0,1 1-176 0,-3 1 0 15,-1 1 0-15,-2 3 128 16,0 0-128-16,-2 2 0 0,0-1 0 0,0 3 0 15,-3 2-576-15,0 1-32 0,-2 0-16 0,-1 1 0 16,-4 1-2368-16,0-1-464 0,-3 1-112 0,-2-2-16 0</inkml:trace>
  <inkml:trace contextRef="#ctx0" brushRef="#br0" timeOffset="93511.43">8542 13514 26655 0,'-14'-6'1184'0,"9"4"240"0,5 2-1136 0,-8-1-288 15,0 0 0-15,2 1 0 0,-3 1 1664 0,1 2 288 0,0 3 48 0,1 2 16 16,-1 5-736-16,0 2-160 0,1 1-32 0,-1 4 0 15,0 2-544-15,0 4-112 0,1 0-32 0,1 1 0 16,0 3-80-16,0-1-32 16,1-2 0-16,2 1 0 0,-1-2-96 0,3-1-32 0,1 1 0 0,2-2 0 15,1 0-16-15,3-2 0 0,2-2 0 0,-1-2 0 0,1-3-144 0,1-2-176 16,0-2 48-16,2-2 0 16,2-2-496-16,2-3-80 15,2-3-32-15,1-2 0 0,2-2-1936 0,2-3-384 0</inkml:trace>
  <inkml:trace contextRef="#ctx0" brushRef="#br0" timeOffset="93968.57">8842 13868 32591 0,'0'0'1440'0,"-6"0"304"0,-1 1-1392 0,2 1-352 16,-1 0 0-16,1 3 0 0,-1-1 832 0,1 3 112 0,1 2 16 16,-1 0 0-16,2 1-304 0,0 1-48 0,-1-1-16 0,3 2 0 15,1 0-272-15,0 1-48 0,1-2-16 0,3-3 0 16,-3 0 112-16,2-1 16 0,-3-7 0 0,4 5 0 15,3-2 48-15,0 1 16 0,-1-3 0 0,2-1 0 16,0-2-208-16,-1-2-48 0,3 0 0 0,-2-2 0 16,1-1-192-16,1-3 0 0,-1-1 0 0,0 0 0 15,0-1 0-15,0 0 144 0,0 2-144 0,-2 0 128 16,0 2-128-16,1 2 0 16,-2 1 0-16,1 2 128 0,-7 3 16 0,0 0 0 0,6 0 0 0,-6 0 0 0,6 5-144 15,-1 2 192-15,1 1-192 0,-1 0 192 0,0 1-192 0,-1 1 0 16,1 0 0-16,0-1 128 0,1 1-128 0,-3 0 0 31,0-3 0-31,2 1 0 0,-1-2 0 0,2-2 0 0,-6-4 0 0,7 3 0 0,2-1 0 0,0 0 0 16,0-4 144-16,-1 0-144 0,1-1 160 0,-1-3-32 15,1-1-128-15,1-2 192 0,1-1-48 0,0-1-16 32,-1 0 0-32,1-1 0 0,0 0-128 0,-2 1 128 0,0 1-128 0,0 1 128 0,-1 3-128 0,-2 0 128 15,0 2-128-15,-6 4 128 0,0 0-128 0,6 0 160 0,-6 0-160 0,7 5 160 16,-1 1-160-16,-2 0 0 15,0 2 0-15,1 2 0 0,0 0 0 0,-3 1 0 16,2 0-224-16,-1 0 80 16,0 0-464-16,2-1-96 0,-1-2 0 0,2 0-16 31,0-1-1520-31,1-2-288 0,-1-3-64 0,4 1-8544 0,4-2-1728 0</inkml:trace>
  <inkml:trace contextRef="#ctx0" brushRef="#br0" timeOffset="94313.68">9506 13865 10127 0,'0'0'448'0,"-1"-7"96"0,-2 1-544 0,-1 1 0 15,0 1 0-15,-1-1 0 0,1 1 4992 0,0 2 880 0,-3-1 176 0,-1 4 32 0,0 1-3696 0,0 1-736 16,0 1-160-16,-1 3-16 0,-1 2-864 0,2 1-160 31,-1-1-48-31,1 4 0 0,2 0-208 0,0 0-64 16,1-1 0-16,0 0 0 0,2 0 80 0,1-1 16 16,1-1 0-16,1 0 0 0,1-1 0 0,1-3 0 15,-2-6 0-15,4 6 0 0,-4-6 32 0,6 3 16 16,0-2 0-16,1-1 0 0,0-1-144 0,0-1-128 15,-1-2 192-15,1-4-192 0,1 0 160 0,1-1-160 16,-1 0 128-16,-1-2-128 0,-1-3 128 0,0 2-128 16,1 1 0-16,0 0 128 0,-2 1-128 0,1 2 0 0,-2 0 0 15,0 2 128-15,1 3 16 0,-5 3 0 16,0 0 0-16,0 0 0 0,0 0 96 0,0 0 16 16,0 0 0-16,5 4 0 0,0 2-80 0,-3 1-16 0,1 1 0 0,1 2 0 15,-1 0-160-15,0 1 0 0,0 0 0 0,1 0 128 16,-1 0-128-16,1-1 0 0,1 0 0 0,-1-1 128 31,1-2-512-31,0 1-128 0,1-2 0 0,0-2-16 16,2-1-1968-16,1 0-384 0,1-2-64 0,1-2-13200 0</inkml:trace>
  <inkml:trace contextRef="#ctx0" brushRef="#br0" timeOffset="94612.29">9734 13893 29487 0,'0'0'1296'0,"-6"0"288"0,1 1-1264 0,-1 1-320 0,2 2 0 0,0 0 0 0,1 2 832 0,1 0 96 15,1 1 32-15,2 1 0 0,1-1-224 0,1 2-32 16,2-1-16-16,1 1 0 0,3-2-96 0,2 1-16 16,0-1 0-16,2-2 0 0,2-1-176 0,-1 0-32 15,0-2-16-15,0-1 0 0,1-1-160 0,0-2-48 16,0-1 0-16,-1-2 0 0,0-1-16 0,-1-3-128 16,-3 0 192-16,0 0-64 0,-1-1-128 0,-1 0 192 15,-3-1-192-15,1 0 192 0,-3 1-64 0,-1 2 0 16,-2 0 0-16,-1 1 0 0,0 1 176 0,-2 1 16 0,-3 3 16 15,0 1 0-15,-3 0 256 0,-1 2 48 0,-1 2 16 0,0 3 0 16,-1-1-400-16,0 4-96 16,0 2-16-16,0 1 0 0,-1 0-144 0,1 2-176 15,-1 0 48-15,1 1 0 16,0 1-560-16,1 0-96 0,1 1-32 0,1-1 0 16,3 0-1824-16,1-2-368 0,3-1-80 0,2-1-12112 0</inkml:trace>
  <inkml:trace contextRef="#ctx0" brushRef="#br0" timeOffset="94785.4">10041 14021 18431 0,'0'0'816'0,"0"0"160"0,0 0-784 0,0 0-192 0,6 4 0 0,0 1 0 0,-2-1 3664 0,0 1 688 15,0 1 144-15,-1 2 32 16,-1 0-2624-16,0 2-528 0,0 0-96 0,-2 3-32 0,-2 0-528 0,2 0-96 16,-3 0-32-16,-1 0 0 0,-2 1-272 0,0-1-48 15,-2-1-16-15,0 0 0 0,-2 0-400 0,-1 1-96 16,-2 0-16-16,-1 2-12112 15,-2-2-2432-15</inkml:trace>
  <inkml:trace contextRef="#ctx0" brushRef="#br0" timeOffset="95765.38">10691 13943 11055 0,'-16'-4'976'0,"10"3"-784"0,-1 0-192 15,-1 0 0-15,2 0 128 0,0 0 0 0,6 1-128 0,-4-1 192 31,-2 0-992-31,6 1-208 0,-4-1-32 0,4 1-16 16,0 0 496-16,0 0 112 0,0 0 0 0,0 0 16 0,-1-5 1072 0,1 5 192 0,1-5 64 0,0-1 0 16,0 1 1296-16,-1-1 272 0,-1 1 48 0,0-1 16 0,0 1-416 0,-1 0-64 15,-2 1-32-15,0-1 0 0,-2 1-144 0,0 1-16 16,-2-1-16-16,-1 3 0 0,-1 1-400 0,-1 3-80 16,-1 0-16-16,0 2 0 0,-2 2-720 0,1 3-160 15,1 2-16-15,-3 1-16 16,2 0-208-16,1 1-32 0,1 0-16 0,1 0 0 0,1 0-176 0,2 1 160 15,1-2-160-15,3 1 160 0,1-1-160 0,2 1 0 16,2-2 0-16,2-1 0 0,2-1 0 0,3-2 0 16,-2-1 0-16,3-1 0 0,3-3 0 0,2-2 0 15,0-2 0-15,2-2 0 0,-1-3 0 0,3-2 0 16,1-3 0-16,-1-1 0 0,0-3-160 0,1-3 160 0,1-2-208 0,0 0 80 16,-4-1-32-16,-1 0 0 0,-3 1 0 0,-2 2 0 15,-1 3 160-15,-4 3 0 16,-1 2 0-16,-2 2 0 0,0 3 128 0,-3 5 64 0,0 0 16 0,0 0 0 15,0 0 96-15,-1 5 16 0,-1 3 0 0,0 2 0 16,0 3-144-16,-1 1-32 0,1 3 0 0,1 0 0 16,1 1-144-16,1-1 0 0,1-1 0 0,1-1 0 15,0 0-384-15,1-2 64 0,2-1 0 0,2-2 0 32,-3-1-576-32,3-3-96 0,-1-1-32 0,3-3 0 15,1-2-576-15,0-2-112 0,0-3-16 0,0-2-16 16,-1-3-1712-16,2-2-320 0,0-3-80 0,1-1-16 0,0-5 1616 0,-2-2 320 0,0-4 64 0,-1 0 16 15,-1-1 496-15,-2 0 96 0,0-3 32 0,-3 2 0 0,-2 3 3296 0,0 2 672 16,-4 3 128-16,0 3 16 0,-1 4 576 0,0 3 128 16,-1 2 0-16,1 4 16 0,3 5-1328 0,0 0-272 15,0 0-48-15,-3 3-16 0,-1 4-1152 0,2 1-224 16,1 3-48-16,1 4-16 0,1 1-272 0,1 4-48 16,1 0-16-16,-1 2 0 0,1 0-16 0,0 2 0 15,1 0 0-15,-1 2 0 0,-1-1 32 0,2-1 0 16,-2-2 0-16,0 0 0 0,-1-1 0 0,0-2 0 0,0-4 0 0,-1-1 0 15,1 0-176-15,2-5 192 16,0-2-192-16,-1-1 192 0,-2-6 64 0,0 0 0 0,0 0 16 0,0 0 0 16,7-3 80-16,-1-1 16 0,0-3 0 0,0-1 0 15,2-5-48-15,1 1 0 16,0-1 0-16,2 0 0 0,0 0-192 0,2 1-128 0,-2 0 160 16,1 1-160-16,1 2 0 0,-2 2 0 0,1 2 0 0,-1 0 0 15,-1 3 0-15,-1 1 0 16,-2 1 128-16,-2 2-128 0,-5-2 0 0,0 0 0 15,4 6 0-15,-1 0 0 0,-3 1 0 0,0-1 0 0,-1 1 176 0,-4 1-176 16,-1-1 256-16,-3 1-48 0,-1 0-16 0,0 0 0 0,-2-1-192 16,0 1 144-16,0 1-144 0,1-2 128 0,0 0-304 15,2 0-64-15,1-2-16 0,2 0 0 16,1-1-352-16,5-4-80 16,0 0-16-16,0 0 0 0,0 0-1664 0,9-2-320 0,2-3-80 0,5-2-7696 15,5-3-1536-15</inkml:trace>
  <inkml:trace contextRef="#ctx0" brushRef="#br0" timeOffset="95980.4">11446 13895 25503 0,'0'0'1136'0,"0"0"224"0,0 7-1088 16,-1 1-272-16,-1-1 0 0,-1 1 0 0,0 0 1536 0,-2 1 256 15,0-1 64-15,-2 2 0 0,0 1-816 0,2 0-144 16,-1-1-48-16,2 0 0 0,0-1-480 0,0 0-112 16,2-2 0-16,1 1-16 0,0-1 96 0,1-7 32 15,2 6 0-15,1 0 0 0,2-2-128 0,0 1-32 16,2-2 0-16,1-1 0 0,0-1-208 0,3 0 0 15,2 0 128-15,2-1-128 0,-3 0 0 0,0 0 0 0,-2 1 0 0,-1 2 0 16,-1-3 0-16,-3 1 0 16,-5-1 0-16,0 0 0 0,0 0 128 0,0 0-128 15,-4 6 0-15,-3 1 144 0,-2-2-432 0,-1 2-96 16,-2 0 0-16,0-1-16 16,0 1-2256-16,1-2-448 0</inkml:trace>
  <inkml:trace contextRef="#ctx0" brushRef="#br0" timeOffset="96128.95">11679 14038 23951 0,'0'0'2128'0,"0"0"-1696"0,0 0-432 0,0 0 0 15,0 0 2976-15,0 0 512 16,-6 3 96-16,6-3 32 0,-5 3-2288 0,-1 0-464 0,-1 2-96 0,2-1 0 0,-1 0-768 0,1 2-208 16,-1-2-16-16,1 1-17184 0</inkml:trace>
  <inkml:trace contextRef="#ctx0" brushRef="#br0" timeOffset="108293.22">4449 15366 17503 0,'0'0'1552'0,"-4"-7"-1232"0,-1 0-320 0,2 0 0 0,0 1 1952 0,3 6 336 15,-3-8 64-15,3 8 16 0,0 0-880 0,0 0-160 16,0 0-48-16,0 0 0 0,0 0-672 0,0 0-144 16,0 0-16-16,-3 11-16 0,2 1-192 0,1 4-48 15,0 3 0-15,0 3 0 0,-1 3-32 0,2 2-16 16,-1-1 0-16,0 2 0 0,-1 1-16 0,0 0-128 15,-1 1 192-15,1-1-64 0,0 0-128 0,0-3 192 16,1 0-192-16,-2-3 192 0,2-2-192 0,-2-3 0 16,1-2 144-16,0-3-144 0,0-2 128 0,0-1-128 15,0 0 160-15,1-10-160 0,0 0 256 0,0 0-64 16,0 0 0-16,0 0 0 0,0 0 64 0,-5-6 16 16,1-2 0-16,1-3 0 0,-2-4 80 0,3-3 16 15,0-4 0-15,1-5 0 16,0-3 0-16,1 0 0 0,0-2 0 0,0-1 0 0,1-1-176 0,1 2-16 0,0-1-16 0,1 1 0 15,1 1-160-15,1 2 192 16,3 4-192-16,1 1 192 0,0 0-192 0,2 2 0 16,1 3 144-16,0 3-144 0,0 0 160 0,2 3-32 15,0 1-128-15,1 3 192 0,-1 4-192 0,-2 0 0 16,1 2 128-16,-1 2-128 0,1 0 0 0,-2 3 0 0,-2 2 0 0,1 3 0 16,0 2 0-16,-2 1-256 0,-1 2 48 15,-2 3 16-15,1 3-304 0,-2 0-48 0,-2 4-16 0,-1 0 0 16,-1 1-1904-1,0 1-384-15,-3-1-80 0,-1-1-10944 0</inkml:trace>
  <inkml:trace contextRef="#ctx0" brushRef="#br0" timeOffset="108670.47">4365 15570 14735 0,'0'0'640'0,"0"0"160"0,0 0-640 0,0 0-160 0,0 0 0 0,0 0 0 16,0 0 2352-16,0 0 432 0,0 0 96 0,0 0 0 16,7-4-1152-16,2 2-256 0,1 1-32 0,1 0-16 15,1 1-528-15,2 0-96 0,2 1-32 0,0 1 0 16,0 0-256-16,0 1-64 0,1-3-16 0,0-2 0 16,-1 4-432-16,1-2 128 0,0 0-128 0,0 0 0 31,1 0-384-31,1 0-176 0,2-2-16 15,-4 0-16-15,1-1-2368 0,-1 0-480 0</inkml:trace>
  <inkml:trace contextRef="#ctx0" brushRef="#br0" timeOffset="109062.92">5030 15389 25791 0,'0'0'2304'0,"4"-9"-1856"15,2 1-448-15,-1 0 0 0,-1 1 1104 0,-4 7 128 0,0-7 32 0,0 7 0 16,-4-8 192-16,0 2 32 16,-4 2 16-16,0 2 0 0,-2 2-784 0,-2 2-144 0,-4 1-48 0,0 3 0 15,-2 0-384-15,2 2-144 0,0 1 0 0,2 1 144 16,0 1-144-16,4 0 0 0,-1-1-192 0,3 2 192 16,1-2-160-16,3 1 160 15,1-1 0-15,2-1-144 0,1 1 144 0,2-2 0 0,-2-8 0 0,7 9 0 16,1 0 0-16,2-3 0 0,2 0 0 0,1-1 0 15,-1 1 0-15,3 0 0 16,0 1 0-16,2 0 0 0,-1-1 0 0,1 2 0 16,-3 0 0-16,-1 0 0 0,-1 1 0 0,-2 0 0 0,-2-1 0 0,-2-1 0 15,-1 2 0-15,-5-9 128 0,0 10-128 0,-3-1 176 0,-3-1 304 0,-2-2 64 16,-2 1 16-16,-2 0 0 0,-2 0 0 0,-2 0 0 16,-2-2 0-16,0 1 0 0,0-1-288 0,-1 1-48 15,0-2-16-15,2 0 0 0,0 1-208 0,2-2 0 31,2-1 0-31,2 1 0 16,0-1-368-16,0 2-160 0,2-1-48 0,1 2 0 16,8-5-2832-16,-7 5-576 0</inkml:trace>
  <inkml:trace contextRef="#ctx0" brushRef="#br0" timeOffset="109251.4">5163 15973 7359 0,'0'0'656'0</inkml:trace>
  <inkml:trace contextRef="#ctx0" brushRef="#br0" timeOffset="109816.92">5269 15970 13823 0,'0'0'1216'0,"0"0"-960"0,-2-9-256 0,0 1 0 16,1 1 3344-16,1 7 624 0,0-9 128 0,0 9 32 16,-2-8-2048-16,2 8-416 0,0 0-64 0,0 0-32 15,-4-6-912-15,4 6-176 0,-8-3-32 0,1 3-16 16,-1 2-144-16,-1 1-32 0,0 1 0 0,2 2 0 0,2 0-128 0,1 1-128 16,-2 0 192-16,1-1-192 0,-1 1 128 0,2 0-128 15,0 1 0-15,4-8 0 0,-2 9 128 0,2-9-128 16,0 9 0-16,0-9 0 0,6 9 0 0,0-2 0 15,2 0 128-15,2-1-128 0,2 1 0 0,1 0 0 16,-1-2 0-16,0 2 0 0,-2-1 0 0,0 2 0 16,-1-2 0-16,0 1 0 0,0 1 0 0,-2 1 0 15,-1 0 0-15,-6-9 0 0,5 11 208 0,0-3-64 16,-5-8-16-16,0 0 0 0,1 11 288 0,-1-11 48 16,0 0 16-16,-4 9 0 0,-1-3 176 0,1-2 48 15,-5-1 0-15,1-2 0 0,-1 1-176 0,-1-2-16 16,-3 0-16-16,-1 0 0 0,-3 0-272 0,1 0-48 0,0 0-16 15,1 0 0-15,1 0-160 0,-1 0 0 0,1 1-160 0,1 0 160 32,0 0-1792-32,0 1-272 0,2 0-48 0</inkml:trace>
  <inkml:trace contextRef="#ctx0" brushRef="#br0" timeOffset="111611.22">5876 15487 28911 0,'0'0'1280'0,"0"0"256"0,0 0-1216 0,0 0-320 15,0 0 0-15,0 0 0 0,0 0 656 0,0 0 80 0,0 0 16 0,0 0 0 16,0 0 16-16,12 1 16 0,0 0 0 0,2 0 0 15,2-1-192-15,1 0-32 16,2-1-16-16,3 1 0 0,2 0-224 0,2 0-64 16,-2-2 0-16,1 1 0 0,-1 0-128 0,-2 0-128 0,-3-1 192 0,-1-1-192 15,-2 1 0-15,-2 2 0 0,-1 1 0 0,-4 1 0 16,-9-2-2112-16,9 4-320 16,-9-4-64-16,0 0-11632 0</inkml:trace>
  <inkml:trace contextRef="#ctx0" brushRef="#br0" timeOffset="111753.04">5971 15691 15663 0,'-14'2'1392'0,"7"0"-1120"16,-1 0-272-16,1 3 0 0,7-5 4704 0,0 0 880 16,0 0 176-16,0 0 48 0,0 0-4208 0,0 0-832 15,0 0-160-15,0 0-32 0,9 6-128 0,3-3-32 16,3 0 0-16,2-3 0 0,4 0-160 0,3-1-48 16,3-3 0-16,0 0 0 15,2-1-1040-15,-1-1-192 0,0-3-64 0,-1 0-15968 0</inkml:trace>
  <inkml:trace contextRef="#ctx0" brushRef="#br0" timeOffset="113784.06">7721 14848 26207 0,'0'0'1152'0,"0"0"256"0,0 0-1136 0,0 0-272 15,-6-4 0-15,6 4 0 0,0 0 656 0,0 0 80 16,0 0 16-16,0 0 0 0,0 0 16 0,0 0 16 16,0 0 0-16,13 0 0 0,1 0-112 0,2 0-32 0,2 0 0 0,1 1 0 15,3-1-160-15,3 0-32 0,1 0-16 0,2 0 0 16,-1-1-208-16,1-2-32 0,-4 1-16 0,-7 1 0 16,1 0-176-16,1 1 128 0,0-1-128 0,-2 0 128 15,-2 0-128-15,0 0 192 0,-3-1-192 0,-1 2 192 16,-2-1-192-16,-3 1 192 0,-6 0-192 0,0 0 192 15,0 0 64-15,0 0 0 0,0 0 16 0,0 0 0 0,-6-3 48 0,-4 1 0 16,-4 0 0-16,-1-1 0 0,-4 1-320 0,-9 0 160 16,-2 1-160-16,-2 1 128 0,-4 2-128 0,-2 1 0 15,-2 2 0-15,0 1 0 0,3 2 0 0,2 1 0 16,0 0 0-16,4 2 0 0,1 0-128 0,2 1 128 16,4 0 0-16,4 0 0 0,5 0 0 0,2 2-144 15,4 1 144-15,1-1 0 0,4 1-144 0,3 0 144 16,3-2 0-16,2 0-144 0,2 0 144 0,4-1 0 15,1-1 0-15,2-2 0 0,2-1 0 0,3-1 0 16,1-2 0-16,2-1 0 0,-1 0 0 0,1-2 128 16,0-2 0-16,-2-1 0 0,-3-1 64 0,-1-1 32 0,-3-2 0 0,-2-1 0 15,-3 0 48-15,-1-1 16 16,-3 0 0-16,-2-1 0 0,-2-2 96 0,-2 2 32 16,-4 1 0-16,-1 0 0 0,-2 0-112 0,-2 2-32 0,-3 0 0 0,1 3 0 15,-1 1-272-15,-1 1-272 16,1 1 48-16,0 3 16 15,0 0-592-15,2 3-112 0,2 1-32 0,2 1 0 16,2-1-2032-16,4 1-416 0,3-9-64 0</inkml:trace>
  <inkml:trace contextRef="#ctx0" brushRef="#br0" timeOffset="114208.1">8012 15086 23375 0,'0'0'1024'0,"0"0"240"0,0 0-1008 0,1 9-256 0,-1-9 0 0,-1 13 0 0,-1-1 928 0,-1-1 144 16,-2-1 16-16,2-1 16 0,3-9-192 0,-2 10-32 15,0 0-16-15,2-10 0 0,-2 11-224 0,2-11-32 16,4 11-16-16,-4-11 0 0,5 9 0 0,-5-9 0 16,9 7 0-16,1-4 0 15,0 0-16-15,1-3-16 0,-2-1 0 0,2-2 0 0,0-4-208 0,1 0-32 16,1-1-16-16,-2-1 0 0,-3-2-96 0,-1 1-16 16,0-1 0-16,0 2 0 0,-1 1 64 0,0 0 0 15,-2 1 0-15,-4 7 0 0,0 0-32 0,0 0 0 16,0 0 0-16,0 0 0 0,0 0-32 0,6 7 0 0,-2 2 0 0,0 3 0 15,0 2-192-15,-1 3 128 16,-1 1-128-16,1 3 0 0,1 1 0 0,0 1 0 0,-3 1 0 0,1 0 0 16,0-2 0-16,-2-2 0 0,0-1 0 0,0-1 0 15,0-3 128-15,0-2-128 16,-2-1 0-16,1-2 144 0,-1-1-16 0,2-9 0 0,0 0 0 0,0 0 0 16,-5 6 288-16,5-6 48 0,-9 2 16 15,0-2 0-15,1-1 64 0,-2-1 16 0,1-2 0 0,-2 2 0 16,1-1-288-16,-2-1-48 0,-1 1-16 0,1 1 0 15,-1 0-208-15,1-2 0 0,1 1 0 0,1 0 0 16,0 1-224-16,3-1-144 0,7 3-16 0,-7-2-16 16,7 2-1776-16,0 0-368 15,0 0-64-15,0-9-14704 0</inkml:trace>
  <inkml:trace contextRef="#ctx0" brushRef="#br0" timeOffset="114459.45">8521 14908 30399 0,'3'-8'2704'0,"-2"-2"-2160"16,-1 0-544-16,-1 1 0 0,0 0 1296 0,-1 3 160 15,2 6 16-15,-1-6 16 0,1 6-192 0,0 0-32 16,0 0-16-16,0 0 0 0,-6 3-800 0,0 6-144 16,-1 3-48-16,1 4 0 0,-1 1-256 0,2 5 0 15,-2 5 0-15,3-6 0 0,0 5 0 0,-5 13 128 16,-1-1-128-16,0-1 0 0,0 1 144 0,1 0-144 15,-3 1 0-15,2-1 144 0,1-1-144 0,0-4 0 16,0-3 144-16,1-1-144 0,1-1 0 0,2-3 0 0,1-2 0 0,0-4 0 31,1-3-512-31,2-3-192 0,1-2-16 0,2-1-16 16,-2-10-2784-16,4 7-544 0</inkml:trace>
  <inkml:trace contextRef="#ctx0" brushRef="#br0" timeOffset="114726.7">8595 15324 11967 0,'5'-14'528'0,"-2"5"112"16,1-1-512-16,2 1-128 0,-1 1 0 0,2-1 0 0,1 0 4304 0,0 1 832 0,1 1 176 0,0 1 16 0,1 2-3216 0,0 0-640 16,0 3-128-16,-2 2-16 0,-8-1-720 0,10 6-144 15,-1 1-16-15,-3 0-16 0,-2 2-192 0,-3 1-48 16,-2 2 0-16,-1 2 0 0,-3 2 80 0,-1-1 16 16,-3 2 0-16,-1-1 0 0,-1 2-160 0,0-1-128 15,0 1 144-15,2 0-144 0,1-3 176 0,0-2-176 16,2-1 192-16,2-1-192 0,2-2 288 0,1 0-48 0,1-9-16 0,2 9 0 15,-2-9 80-15,6 6 16 0,3 1 0 0,1-3 0 16,2-2-160-16,1 0-32 0,2-2 0 0,2-2 0 16,2-1-128-16,3-1 0 0,2-3 0 0,3 1-176 31,-2-1-1440-31,0-3-304 0,-1-1-48 0,0-2-14736 0</inkml:trace>
  <inkml:trace contextRef="#ctx0" brushRef="#br0" timeOffset="115025.63">9122 14930 26719 0,'-2'-17'2368'0,"2"6"-1888"0,0-2-480 0,2 1 0 0,0 1 800 0,2 2 64 16,0 0 16-16,0 2 0 0,-4 7 400 0,7-5 96 16,-7 5 16-16,10-2 0 15,0 1-544-15,1 1-96 0,0 2-32 0,0 2 0 0,0 3-128 0,1 3-16 16,0 2-16-16,0 3 0 0,-1 2-80 0,-1 4-16 15,-1 5 0-15,0 3 0 0,-4 1-80 0,-2 6 0 16,-2 2-16-16,-2 4 0 0,-2 1-192 0,-5 2-48 16,-4 3 0-16,-2 2 0 15,0-4-128-15,-3-1 192 0,-2-2-192 0,0-3 192 0,-3-2-192 0,1-4 192 16,-1-2-192-16,0-2 192 0,0-2-416 0,-2-1-80 0,-3-5-16 0,0-1 0 31,-3 0-368-31,-2-3-80 0,-3-2 0 0,-5-1-16 16,-5-2-2000-16,-1-1-400 0</inkml:trace>
  <inkml:trace contextRef="#ctx0" brushRef="#br0" timeOffset="115356.01">7503 14552 29087 0,'-10'-19'1280'0,"4"9"272"0,0 1-1232 0,-1 0-320 0,0 2 0 0,-1 3 0 0,0 0 832 0,0 3 128 16,2 2 0-16,-1 5 16 15,-4 2-224-15,-1 7-48 0,-1 7-16 0,-2 6 0 0,-1 5-256 0,3 5-48 16,0 5-16-16,1 6 0 0,0 6-128 0,3 4-32 15,1 0 0-15,4 2 0 0,1-1-208 0,5 2 176 16,3 0-176-16,2-1 160 0,4-4-160 0,3-2 128 16,4-2-128-16,1-5 128 0,4-3-368 0,4-2-80 15,1-6 0-15,2-5-16 16,1-6-2160-16,2-2-416 0,1-3-96 0,5-4 0 0</inkml:trace>
  <inkml:trace contextRef="#ctx0" brushRef="#br0" timeOffset="115858.31">7418 16074 21183 0,'-16'-6'944'0,"6"1"192"0,-1 1-912 0,0 0-224 16,-1-1 0-16,2 1 0 15,0 1 1920-15,2-1 352 0,2 1 64 0,6 3 16 0,-7-4-944 0,7 4-192 0,0 0-48 0,0 0 0 16,0 0-704-16,0 0-144 0,0 0-16 0,0 0-16 16,14-3-288-16,5 2 0 0,6-1 0 0,8 1 0 15,9-2 432-15,5-3-32 0,4 0 0 0,7-1 0 16,8 0-160-16,10 3-48 0,11-2 0 0,3 0 0 16,-3-3-192-16,11 2 0 15,8 3 0-15,3-3 0 0,-2-1 128 0,8 0-128 0,5 2 0 0,-4 2 0 16,-6-4 0-16,0 3 0 0,1 3 0 0,-7-2 0 15,-7 0 0-15,-7 2 128 0,-6 0-128 0,-3 0 0 16,-4 2 0-16,-9 0 128 0,-11-1-128 0,-6 1 0 16,-6 0 160-16,-7 1-160 0,-6 1 160 0,-5 0-160 15,-6 0 0-15,-6 0 0 0,-6-1 0 0,-9-1 0 16,0 0-2080 0,0 0-352-16,-15 2-80 0</inkml:trace>
  <inkml:trace contextRef="#ctx0" brushRef="#br0" timeOffset="116456.55">8114 16354 22111 0,'0'0'1968'0,"-4"-11"-1584"0,0-1-384 0,0 1 0 16,1 0 1296-16,2 0 176 0,0-2 48 0,2 0 0 31,2 2 272-31,2 0 64 0,-1-2 16 0,3 0 0 16,1-1-864-16,3 2-176 0,4 0-48 0,1 2 0 15,2 1-448-15,2 0-80 0,2 0-32 0,1 3 0 16,1 0 0-16,0 3 0 0,0 2 0 0,-2 3 0 16,1 2-224-16,-1 2 176 0,-1-1-176 0,-3 3 160 0,-3 2-160 0,0 2 0 15,-3 1 0-15,1 2 0 0,-2-3-208 0,-2 1-128 16,-3-1-32-16,0 2 0 16,-2-1-880-16,0 1-176 0,-2-3-48 0,-1-1 0 15,-1-3-704-15,0-7-128 0,0 0-48 0,0 0 0 16,-8 6-1328-16,8-6-272 0,-8-1-48 0,3-3-16 15,-2-1 2672-15,1-1 544 0,-1-1 96 0,-1-1 32 0,1-1 2016 0,-1 0 416 16,0-1 80-16,-2 2 16 0,-1 0 448 0,-1 1 112 0,0 3 16 16,0 0 0-16,0 0-384 0,0 2-64 0,0 0 0 15,1 2-16-15,-1 1-688 0,1 2-128 0,1 2-16 0,0 1-16 16,0 3-608-16,1 2-128 0,0 1-32 0,2 5 0 16,-1 2-176-16,3 3-48 0,1 2 0 0,0 0 0 15,2 2-128-15,1-1 0 0,1 1 0 0,2-2 128 16,1 0-128-16,3-1 0 0,-1 0 0 0,3 0 0 15,2 1 0-15,1-4 128 0,-1-1-128 0,2-1 128 16,1-5-128-16,1-1-272 0,0-3 64 0,3-3 16 31,1-1-2192-31,-1-2-432 0,1-4-96 0,0-3-16 0</inkml:trace>
  <inkml:trace contextRef="#ctx0" brushRef="#br0" timeOffset="116881.09">8618 16550 21183 0,'0'0'1888'0,"0"0"-1504"0,0 0-384 0,-5 4 0 0,5-4 1072 0,-8 8 144 15,1 2 16-15,2-2 16 0,-1 1-416 0,1 1-96 16,1 2-16-16,-1 1 0 0,3 3-336 0,0-1-64 16,0 0 0-16,0 0-16 0,0-1 0 0,1-1 0 15,1 0 0-15,1-2 0 0,-1 0 112 0,2-4 32 16,-2-7 0-16,5 7 0 0,0-3 48 0,-5-4 16 16,10-1 0-16,-2-1 0 0,1-1 128 0,1-4 48 15,1-2 0-15,0-1 0 0,0-1-272 0,1-2-48 16,-1-1-16-16,0 0 0 0,0-2-160 0,0 3-48 15,-1 2 0-15,0 2 0 0,-1 1-144 0,0 4 160 0,-9 4-160 16,0 0 160-16,0 0-160 0,11 3 160 0,-4 2-160 0,-7-5 160 16,5 11 32-16,0 0 0 0,-2 0 0 0,0 1 0 15,0-1-192-15,0 1 128 0,0-2-128 0,2 1 128 16,-1 0-128-16,0-2 0 0,-4-9 0 0,9 7 0 16,-1 1 0-16,1-4 128 0,-2-1-128 0,3-1 0 15,0-2 192-15,1-1-64 0,1-4 0 0,1 1 0 16,-4-2 0-16,2 0-128 0,0-3 192 0,-1 0-64 15,0 0-128-15,-1 1 128 0,-1 0-128 0,-2 1 128 16,0 2-128-16,-6 5 0 0,6-5 0 0,-6 5 128 16,0 0-128-16,0 0 0 0,0 0 0 0,0 0 0 15,0 0-496 1,0 0-16-16,4 10-16 0,-2 0 0 16,-2-10-1280-16,1 12-256 0,0-1-48 0,1-2-8192 0,-2-9-1616 0</inkml:trace>
  <inkml:trace contextRef="#ctx0" brushRef="#br0" timeOffset="117245.07">9216 16618 20271 0,'-6'-6'1792'0,"1"0"-1424"15,-2 0-368-15,0 2 0 0,1 1 2208 0,-1-1 368 16,-2 1 80-16,2 2 16 0,-1 1-1328 0,1 1-256 16,-3-1-48-16,3 3-16 0,-1 2-560 0,0 1-112 15,1 3-32-15,-1 1 0 0,1 1-160 0,3 1-32 0,-2 0-128 0,4 0 192 16,-2 0-192-16,3-2 128 0,0-1-128 0,1 1 0 15,1 0 160-15,2-2-160 16,0-1 160-16,2-1-160 0,1-1 128 0,-6-5-128 16,0 0 0-16,11 2 144 0,-1 0-144 0,0-4 0 0,-1-2 0 0,0 0 0 15,0-2 0-15,-1-2 0 0,0-1 0 0,0-2 0 16,-2-2 0-16,1 1 0 0,-2-1 128 0,0 2-128 16,-3 0 192-16,1 2-64 0,0 2 0 0,-1 0 0 15,-2 7 192-15,0 0 16 0,0 0 16 0,0 0 0 16,0 0-32-16,0 0-16 0,0 0 0 0,0 0 0 15,0 0-176-15,0 10-128 0,-1-1 144 0,1 1-144 0,2 0 0 0,0-2 0 16,0 2 0-16,2 0 0 0,1 0 0 0,1 0 0 16,-1 0 0-16,3-1 0 0,1 1-336 0,-1-3-16 15,1-1 0-15,1-1 0 16,3 2-1504-16,0-3-288 0,1-2-64 0,-1 0-16 16,1 0-544-16,-1-3-112 0</inkml:trace>
  <inkml:trace contextRef="#ctx0" brushRef="#br0" timeOffset="117545.86">9470 16695 3679 0,'0'0'320'0,"0"0"-320"16,-1-8 0-16,1 8 0 0,-4-8 4240 0,1 3 784 16,3 5 160-16,-4-7 16 0,4 7-2080 0,0 0-432 15,0 0-64-15,0 0-32 0,0 0-1312 0,0 0-256 0,0 0-48 0,-4 9-16 16,4-9-576-16,0 9-112 16,2-1-16-16,2 0-16 0,-1 0-96 0,1 0-16 0,1-3 0 0,0 3 0 15,-5-8 0-15,7 8-128 16,1-3 192-16,-1 0-64 0,1-3 0 0,1-2 0 15,0 0 0-15,2-2 0 0,-3-2 0 0,1 0-128 0,-1-3 192 0,0 1-64 16,-2-1 64-16,0-1 0 0,-2 0 0 0,1 0 0 16,-3 0 16-16,0 2 16 0,-2-1 0 0,0 7 0 15,-2-8 160-15,2 8 16 0,-6-5 16 0,1 2 0 16,-1 1 160-16,-1 2 16 0,-1 3 16 0,-1 1 0 0,0 4-400 0,0-1-80 16,0 2 0-16,-1 1-128 15,0 1 0-15,1 1 0 0,1 0 0 0,1 2 0 0,0 1-400 0,-1 1 16 16,1-2 0-16,1 0 0 15,2 0-1568-15,3-2-304 16,-3-2-64-16,3-2-8672 0,1 1-1728 0</inkml:trace>
  <inkml:trace contextRef="#ctx0" brushRef="#br0" timeOffset="117713.88">9638 16811 28095 0,'0'0'1248'0,"0"0"256"0,0 0-1200 0,0 0-304 16,9 0 0-16,-9 0 0 0,9 4 1024 0,-9-4 160 15,6 5 32-15,0 2 0 0,-6-7-352 0,4 9-64 0,-1-2-16 0,-2 0 0 16,-1-7-400-16,-3 10-96 0,-2 0-16 0,-2 0 0 16,-1 0-144-16,1-2-128 0,-4 0 144 0,0 1-144 31,0 0-1408-31,1-2-384 0,-1 0-80 0</inkml:trace>
  <inkml:trace contextRef="#ctx0" brushRef="#br0" timeOffset="118169.61">10045 16580 27647 0,'-4'-9'2448'16,"-2"-1"-1952"-16,1 1-496 0,-1 1 0 0,1 0 2192 0,-3 2 352 0,-1 0 64 0,0 2 16 0,0 3-1520 0,0 0-288 31,-1 0-64-31,0 2-16 0,0 2-544 0,-1 1-192 0,-1 2 144 0,1 2-144 0,-1 0 0 0,1 3 0 15,0 2 0-15,1 1 0 0,1 2 0 0,0 2 0 16,1 1 0-16,2-1 0 0,0 3-176 0,4-3 176 16,0-2-128-16,1 1 128 0,0-1 0 0,1-2 0 15,2-2 0-15,1-1 0 0,1-1 0 0,0-4 0 16,-4-6 0-16,8 5 0 0,-1-3 0 0,2-3 0 16,0 0 0-16,1-4 0 0,-1 0-176 0,1-4 176 15,1-2-208-15,0-1 80 0,-3 0 128 0,1-2 0 16,-1-2 0-16,0 1 128 0,-2-1-128 0,0 0 176 0,-2-1-176 0,-1 4 192 15,0 2-192-15,-2 2 0 0,-1 3 0 0,0 6 128 16,0 0 224-16,0 0 32 0,0 0 16 0,0 0 0 16,0 0-32-16,-7 3-16 0,-1 2 0 0,3 4 0 31,0 2-352-31,3 1 0 0,0 3 0 0,0-2 0 0,-1 0 0 0,3 0 0 0,0 0 0 0,0 1-128 16,0-2-112-16,0 0-16 0,2 1 0 0,1-3 0 31,1-4-448-31,-4-6-80 0,9 6-32 0,1-3 0 15,0-1-672-15,1-3-144 0,0-3-32 0,2-2 0 0,3-1-1344 0,-2-3-288 16,2-3-48-16</inkml:trace>
  <inkml:trace contextRef="#ctx0" brushRef="#br0" timeOffset="118861.7">10225 16541 10127 0,'4'-14'896'15,"-1"-3"-704"-15,-1-2-192 0,-1 2 0 0,-1-1 3040 0,-2 3 576 16,-1 3 112-16,-1 1 32 0,0 0-1136 0,-1 2-240 16,-3 3-32-16,1 3-16 0,7 3-624 0,-7-1-128 15,-1 3-32-15,8-2 0 0,-8 9-1088 0,3 1-208 16,-1 4-64-16,1 3 0 0,-1 0-192 0,3 2 0 15,0 1 0-15,-1 2 0 0,1 1 0 0,0 1 0 16,-1 2 0-16,0 0 0 0,0-1 0 0,-1-1 0 16,0 0 0-16,1-2 0 0,1-2 0 0,1-3 0 0,-1-5 0 15,0-2 144-15,2 0-16 0,1-10-128 0,0 0 192 0,0 0-64 32,0 0 224-32,0 0 32 0,0 0 16 0,0 0 0 0,9-5 208 0,0-4 32 0,-1-2 16 0,0-1 0 15,1-1-336-15,1-1-80 0,-1-2-16 0,1 2 0 16,1 1-224-16,1 0 144 0,-1 1-144 0,-1 2 128 15,-3 1-128-15,1 2 160 0,0 2-160 0,-8 5 160 16,8-3 16-16,-8 3 0 0,0 0 0 0,0 0 0 16,0 0-176-16,7 5 192 0,-7-5-192 0,5 9 192 15,-3 0-192-15,-1-1 0 0,-1 1 144 0,0 0-144 16,0-9 0-16,-1 11 0 0,1-1 0 0,-1-2 128 16,1-8-128-16,-1 10 0 0,0-2 0 0,-1-1 0 15,2-7 0-15,-1 8 0 0,1-8 0 0,-2 7-128 16,2-7-256-1,0 0-64-15,0 0 0 0,0 0 0 0,-5 6-336 0,5-6-80 16,0 0-16-16,0 0 0 16,0 0-144-16,0 0-48 0,0 0 0 0,0 0 0 0,3-8-96 0,2 0-32 0,2 1 0 0,2-1 0 15,1-1 736-15,1 0 144 0,1 1 16 0,-2-1 16 0,1-2 288 0,-1 3 0 16,-2 0-128-16,1 2 128 0,-1 0 0 0,-1 1 0 16,-1 0 0-16,-6 5 144 0,6-5 448 0,-6 5 96 31,0 0 16-31,0 0 0 0,0 0-32 0,0 0 0 0,0 0 0 0,0 0 0 15,0 0-128-15,0 0-32 0,0 0 0 16,-5 7 0-16,0-2-32 0,5-5-16 0,-7 8 0 0,2-2 0 16,-1 2-272-16,6-8-48 0,0 0-16 0,-3 9 0 15,3-9-128-15,0 0 0 0,0 10 0 0,0-10 0 16,6 7-128-16,1 0 128 0,2-1 0 0,0-2 0 16,-9-4 0-16,10 5 0 0,-2 0-144 0,0-1 144 15,-8-4 0-15,7 6 0 0,-7-6 0 0,6 5 0 16,-6-5 0-16,0 0 0 0,2 8 0 0,-2-8 0 15,0 0 240-15,-4 8-48 0,-1-4-16 0,-2 0 0 16,-1 0 144-16,-1 0 16 0,-3-2 16 0,2 2 0 16,-3-1-224-16,2 0-128 0,0-2 128 0,0 3-128 15,0-1-144-15,1-1-112 0,2-2 0 0,0 1-16 16,8-1-1136 0,-8 2-240-16,2 0-32 0,6-2-14880 0</inkml:trace>
  <inkml:trace contextRef="#ctx0" brushRef="#br0" timeOffset="121222.58">3167 17574 20271 0,'0'0'1792'0,"0"0"-1424"16,0 0-368-16,0 0 0 0,0 0 528 0,0 0 48 16,0 0 0-16,0 0 0 0,0 0-224 0,0 0-32 15,0 0-16-15,0 11 0 0,-3 2-304 0,0 2 0 16,0 3 0-16,-4 2 0 0,0 1 192 0,-2-2-32 15,0 0 0-15,0 0 0 0,1 1 16 0,1-1 0 16,-2 1 0-16,2-3 0 0,2-4-176 0,2-2 128 16,0-2-128-16,3-9 128 0,0 0 336 0,0 0 64 15,9 6 16-15,1-1 0 0,0-3 432 0,2-2 96 0,3-1 16 0,4-1 0 16,1-1-448-16,1 0-96 0,1 0-16 0,1 1 0 16,0-1-352-16,1 1-176 0,-1-1 160 0,0 1-160 15,-4-2 128-15,-1 1-128 0,-3-1 0 0,-1-1 144 16,-1 2-144-16,-2-2 0 0,-4-2 0 0,-1 0-176 15,-2 1 176-15,-1-2 0 0,1 0 0 0,-2 0-128 16,-2-1 128-16,0 0 0 0,0-1 160 0,-1 1-160 16,-1 0 160-16,-2 1-160 0,0-2 160 0,0 1-160 15,-1 0 352-15,0 3-32 0,-2 1 0 0,2 2 0 16,-1 1 128-16,6 2 32 0,-7 0 0 0,7 0 0 0,-5 6-160 16,1 3-16-16,0 1-16 0,2 1 0 0,0 1-288 0,2 2-224 15,0 3 32-15,2-1 16 0,0 2 176 0,2 0 0 16,-2-1 0-16,2 2 0 0,-2-2 0 0,2 2 0 15,-1 0 0-15,-1 0 0 0,0-2 0 0,1 0 0 16,0-3 0-16,0-1 0 0,-1-1 0 0,-1-2 0 16,-1-10-144-16,0 0 144 15,0 0-544-15,2 9-32 0,-2-9-16 0,0 0 0 16,0 0-1616-16,0 0-320 0,0 0-64 0</inkml:trace>
  <inkml:trace contextRef="#ctx0" brushRef="#br0" timeOffset="121753.82">3273 17422 11055 0,'-5'-4'976'0,"0"-1"-784"0,-1 1-192 0,6 4 0 15,-8-6 2112-15,0 1 384 0,1-1 80 0,0 3 16 16,-2-1-1504-16,2-1-320 0,-2 2-48 0,0 0-16 16,0-1-288-16,0 1-64 0,0 1-16 0,0 0 0 15,-3-1 48-15,1 2 16 0,1 0 0 0,-1 1 0 0,-2 3 256 16,0 1 48-16,1 0 16 0,0 3 0 0,0 2-272 0,0 2-64 16,0 1-16-16,1 3 0 0,-1 4-144 0,0 4-32 15,-1 2 0-15,-1 3 0 16,2 1-16-16,1 7-16 0,1 1 0 0,0 1 0 0,2 0-160 15,0 1 0-15,0 1 144 0,5 2-144 0,3 0 0 0,3-1 0 16,3 0 0-16,3-2 0 0,0-2 128 0,5 0-128 16,2 0 128-16,2-3-128 0,-1-3 128 0,3-3-128 15,1 0 160-15,3-3-160 0,2-3 288 0,2-2-32 0,4-4-16 16,2-1 0-16,2-5 112 0,4-4 32 0,3-3 0 16,0-4 0-16,1-5 256 0,-2-5 48 0,-3-4 16 0,0-3 0 15,-2-5-112-15,1-5-16 0,-3-2 0 0,-1-5 0 16,-3-4-16-16,-4-4-16 0,-3-5 0 0,-2-2 0 15,-4-2-112-15,-5-2-32 0,-4-2 0 0,-6 1 0 16,-3-3-96-16,-7 2-32 0,-3 3 0 0,-6 5 0 16,-7 4-80-16,-1 7 0 0,-1 6-16 0,-2 6 0 15,-1 4-176-15,-2 5 0 0,-1 3 0 0,0 5 128 32,1 3-560-32,-2 5-112 0,-1 5-32 0,0 3 0 15,-1 1-544-15,-1 5-112 0,2 1-32 0,5 4-10224 0,4 4-2048 0</inkml:trace>
  <inkml:trace contextRef="#ctx0" brushRef="#br0" timeOffset="122511.32">4865 17479 15023 0,'0'0'656'0,"0"0"160"0,0 0-656 0,0 0-160 0,0 0 0 0,0 0 0 0,0 0 1200 0,0 0 208 15,0 0 32-15,0 0 16 0,0 0-480 0,0 0-80 16,0 0-32-16,0 0 0 0,0 0-80 0,2 9-16 15,-2-9 0-15,9 8 0 0,3-3 112 0,2 0 16 16,2-2 0-16,1 0 0 0,4-1-96 0,5-1-16 16,0-1 0-16,3 0 0 0,0 0-144 0,1-1-48 15,-1 0 0-15,0-1 0 0,-1 0-304 0,-2-1-64 16,-3-1-16-16,-3 1 0 0,-3-1-208 0,-4 0 144 16,-1 1-144-16,-3 1 128 0,-9 2 32 0,9-5 0 15,-9 5 0-15,2-6 0 0,-2-1 272 0,0 7 48 16,-5-8 16-16,0 3 0 0,-4-1-192 0,-1 3-48 0,-2 0 0 15,-4 2 0-15,-4 0-256 0,-2 1 0 0,-4 2 0 0,-3 1 0 16,-6 0 0-16,-1 3 0 0,0 3 0 0,1 0 0 16,-1-1 0-16,-1 3 0 0,2 3-160 0,2 1 160 15,1-1 0-15,1 1 0 0,3-1-144 0,1 0 144 16,6 0 0-16,3 2-160 0,2-2 160 0,5 2-128 16,5-3 0-16,4-1 0 0,3 0 0 0,3-1 0 15,3-1-16-15,3-2 0 0,4-2 0 0,3-1 0 16,5-2 144-16,2-3 0 0,-2-1 0 0,0-1 0 15,0-2 0-15,0 0 176 0,0-1-16 0,-4-1 0 16,-3-1 176-16,-3 0 48 0,-2-2 0 0,-4 0 0 16,-3-1 192-16,-3 0 32 0,-3-1 16 0,-1 1 0 0,-4 0 80 15,-2 2 0 1,-4-1 16-16,-3 2 0 0,0 3-544 0,-3 0-176 0,-1 1 0 0,0 2 0 16,-2 1-240-16,1 2-144 15,-1 3-48-15,3 1 0 0,4 2-480 0,1 1-112 0,5 1 0 0,3 2-10880 16,2 2-2176-16</inkml:trace>
  <inkml:trace contextRef="#ctx0" brushRef="#br0" timeOffset="123187.2">5139 17818 10127 0,'0'0'896'0,"0"0"-704"0,-1-8-192 0,1 8 0 0,0-7 2928 0,0 7 544 15,2-9 112-15,-2 9 32 16,-1-8-1536-16,1 8-304 0,0 0-64 0,0 0-16 16,0 0-1088-16,0 0-224 0,0 0-32 0,-1 11-16 0,0 1-336 0,0 1 0 15,-3 1 0-15,2 0 0 0,0 1 0 0,1 1 0 16,0-1 0-16,0-1 0 0,-2 0 0 0,2-1 0 16,0-2 160-16,0-1-160 0,1-10 384 0,0 0-32 15,0 0 0-15,0 0 0 0,0 0 352 0,0 0 64 16,0 0 0-16,9 0 16 0,-1-4-80 0,2-2-32 15,-4-4 0-15,4-2 0 0,2-3-96 0,1 0-32 16,2-1 0-16,-1 0 0 0,-1 2-352 0,-1 0-192 16,-1-1 192-16,-1 5-192 0,-1 4 0 0,-2 1 0 0,-7 5 0 0,7-2 0 31,-7 2 128-31,7 5-128 0,-7-5 0 0,6 11 0 0,0 1 0 0,-2 0 0 0,1 0 0 0,-2 2 0 16,0 2 0-16,1-1 0 0,-1 1 0 0,0 0 0 15,1-4 0-15,0-1 0 0,-4-11 0 0,5 9 0 16,-5-9 0-16,11 5 128 0,-1-3-128 0,-1-2 0 15,-2-3 288-15,2-1-48 0,0-5-16 0,4-1 0 16,1-3 128-16,1-1 32 0,1-1 0 0,-1 1 0 16,0 1-112-16,0 2-16 0,-2 0 0 0,-1 2 0 15,-1 3-96-15,-1 2-32 0,-1 1 0 0,-9 3 0 16,0 0 0-16,7 4 0 0,-7-4 0 0,6 9 0 0,-1 1 0 16,-1 2 0-16,-1 2 0 0,1 2 0 15,1 0-128-15,0 0 0 0,0-2 0 0,1-1 0 16,4 0-544-1,0-2-96 1,1-2 0-16,2-3-16 0,5-3-2224 0,0-2-448 0,0-2-96 0</inkml:trace>
  <inkml:trace contextRef="#ctx0" brushRef="#br0" timeOffset="125092.38">8196 17623 4607 0,'0'0'192'0,"0"0"64"0,0-7-256 0,1-1 0 16,-1-1 0-16,0-1 0 0,1 2 3008 0,-2 0 544 0,1-2 112 0,1-1 32 15,-2 0-1376-15,2 0-272 0,0 0-48 0,0 1-16 16,-1 1-624-16,2 1-128 0,1 0-16 0,-1 0-16 15,-2 8-240-15,1-6-32 0,-1 6-16 0,0 0 0 16,0 0-352-16,0 0-80 0,0 0-16 0,0 0 0 16,0 0-224-16,3 10-48 0,-1 1-16 0,1 5 0 15,0 2-176-15,-2 3 160 16,0 1-160-16,2 1 160 0,-1 3-160 0,0 1 192 0,0 1-192 0,1-1 192 31,1 0-192-31,0-2 192 0,1 0-192 0,1-3 192 0,-1-1-192 0,1-2 0 0,-1-2 0 0,0 0 128 16,-3-2-128-16,1-2 128 0,1 0-128 0,-2-2 128 15,-2-11-128-15,2 9 192 0,-2-9-192 0,0 0 192 16,0 0-192-16,0 0 0 0,0 0 0 0,0 0 0 16,0 0-720-16,0 0-176 15,0 0-48-15</inkml:trace>
  <inkml:trace contextRef="#ctx0" brushRef="#br0" timeOffset="125296.16">8224 17576 17503 0,'-5'-12'768'0,"2"3"176"0,0-2-752 16,2-1-192-16,0 0 0 0,1 1 0 0,1 1 1424 0,2 0 256 0,-1-1 48 0,2 2 16 0,2 0-400 0,2 1-64 15,2 0-32-15,1 1 0 0,1 1-416 0,4 0-96 16,1 2-16-16,1-1 0 0,-1 3-320 0,0-1-64 0,1 1-16 0,0 1 0 16,-3 0-320-16,1 1 0 0,-1 0 0 0,-2 2 128 15,-2 0-128-15,0 1 0 16,0 1 0-16,-1 1 0 15,-2 2-368-15,-1 0-80 0,0 1-32 0,-2 2-8736 0,0 1-1760 0</inkml:trace>
  <inkml:trace contextRef="#ctx0" brushRef="#br0" timeOffset="125484.69">8233 17745 23039 0,'0'0'1024'0,"0"0"192"0,0 0-960 0,0 0-256 0,0 0 0 0,0 0 0 0,0 0 1616 0,0 0 288 15,0 0 48-15,15 0 16 0,2 1-1344 0,2-1-272 16,2 0-48-16,1 0-16 0,-1-1-64 0,1-1-16 16,1 0 0-16,-1-1 0 0,-4-1-208 0,0 2-160 15,0-1 32-15,-2 0 0 32,1 0-2224-32,-1 1-432 0,0 0-96 0</inkml:trace>
  <inkml:trace contextRef="#ctx0" brushRef="#br0" timeOffset="125926.63">8818 17602 26319 0,'10'-13'1152'0,"-2"5"256"0,1-1-1120 0,1-1-288 0,0-1 0 0,0 0 0 16,-1 0 640-16,-3 1 80 0,-2 1 16 0,0 1 0 15,-3 2 96-15,-1 6 32 0,-2-8 0 0,-2 2 0 16,0 1 96-16,-3 2 0 0,0 0 16 0,-2 2 0 16,0 1-560-16,0 1-112 0,-3 2-32 0,0 0 0 15,-1 1-272-15,-2 2 0 0,1 0 0 0,-1 3 0 16,-1 1 0-16,2 1 0 0,1 0 0 0,1 0 0 16,1 0 0-16,2 0 0 0,1-1 0 0,4 0 0 15,2-1-160-15,1 1 160 0,1-2-160 0,3 1 160 16,3 0 0-16,3-1 0 0,1-2 0 0,4 3 0 0,2 1 0 0,3 0 0 15,1 0 0-15,2-1 0 0,-1-2 0 0,1 0 128 16,0 0-128-16,-1 0 0 0,0 1 128 0,-2 1-128 16,-2 0 0-16,-1-1 0 0,-4 0 128 0,-1 0-128 15,-2-1 0-15,-4 1 0 0,0-1 256 0,-5-7-16 16,-3 7 0-16,0 0 0 0,-1 1 272 0,-4-2 64 16,-3 0 16-16,-2-1 0 0,-1 2-208 0,-3-2-32 15,-3 1-16-15,0-1 0 0,-3 2-208 0,1-1-128 0,0-2 160 16,-1 1-160-16,0 1 0 0,2-1 0 0,-2 1 0 0,6-1 0 31,1 1-832-31,3-2-64 0,1 2-16 0</inkml:trace>
  <inkml:trace contextRef="#ctx0" brushRef="#br0" timeOffset="126444.2">9158 18102 6447 0,'0'0'576'16,"0"0"-576"-16,0 0 0 0,-2-8 0 0,2 8 3504 0,-2-9 592 0,0 2 112 0,2 7 16 16,-1-8-1856-16,1 8-368 0,0 0-80 0,0-7 0 15,0 7-320-15,0 0-64 0,0 0-16 0,0 0 0 16,0 0-720-16,0 0-144 0,0 0-16 0,0 0-16 16,0 0-432-16,0 0-192 15,3 11 160-15,-1 0-160 0,-2-11 0 0,2 15 128 0,1 0-128 0,-2 0 0 0,1 1 0 0,0 0 0 16,-2-1 0-16,2 0 0 15,-1-2 0-15,3 1 0 0,-3-1 0 0,3-1 0 0,-3 2 0 0,-1-14-128 16,6 14 128-16,-6-14-208 16,7 16-640-16,-7-16-128 15,7 14-32-15</inkml:trace>
  <inkml:trace contextRef="#ctx0" brushRef="#br0" timeOffset="126726.7">9148 18141 31439 0,'-6'-12'1392'0,"3"5"288"0,0-2-1344 16,3 0-336-1,1 0 0-15,3 0 0 0,0 2 240 0,2 0-32 0,0 2 0 0,4 0 0 0,1 1 96 0,1-1 16 0,3 3 0 16,1 1 0-16,1 0-112 0,1 3-16 0,1 0 0 16,0 2 0-16,0 1 48 0,-1 1 0 15,0 0 0-15,-5 2 0 0,0 0-240 0,-13-8 128 16,12 11-128-16,-12-11 0 0,10 16 144 0,-4-2-144 0,-6-14 128 0,4 18-128 15,-4-3 144-15,-2 0-144 0,-3-4 160 0,-1 0-160 16,-2 0 240-16,-3-1-48 0,-3-2-16 0,-3 1 0 16,1 0-16-16,-2 0 0 0,-2-1 0 0,-1 0 0 15,2 0-160-15,-2-1 0 0,0-1-192 0,1 1 192 32,1-3-2096-32,1 3-288 0,-1-2-64 0</inkml:trace>
  <inkml:trace contextRef="#ctx0" brushRef="#br0" timeOffset="129471.64">9784 17577 23775 0,'0'0'1056'0,"0"0"224"0,0 0-1024 0,0 0-256 0,0 0 0 0,1-8 0 16,-1 8 400-16,0 0 48 0,0 0 0 0,8-4 0 0,-8 4 160 0,11-3 32 15,-1 0 16-15,1 2 0 0,1 0 48 0,-4 1 0 16,2 0 0-16,1 0 0 0,0 0-176 0,1 0-16 15,0 0-16-15,0 0 0 0,1 0-272 0,10-1-48 16,-4 0-16-16,-4 1 0 0,-3 1-32 0,-2 1 0 16,-10-2 0-16,0 0 0 15,0 0-864-15,9 6-176 0,-9-6-48 0,0 0-8272 16,1 11-1664-16</inkml:trace>
  <inkml:trace contextRef="#ctx0" brushRef="#br0" timeOffset="129638.37">9772 17798 3679 0,'0'0'320'0,"0"0"-320"0,-6-2 0 0,6 2 0 16,0 0 5936-16,0 0 1104 0,0 0 240 0,0 0 32 16,0 0-5520-16,12-2-1088 15,0 0-240-15,1 0-32 0,1 0-176 0,1 1-48 0,0 0 0 0,0 1 0 16,2 0-208-16,-1 0 176 0,0 0-176 0,-1 0 160 16,1-1-352-16,-1 0-64 0,-2-1 0 0,1 1-16 31,0 1-2256-31,-2 0-448 0</inkml:trace>
  <inkml:trace contextRef="#ctx0" brushRef="#br0" timeOffset="131430.68">11655 16927 13071 0,'0'0'576'0,"0"0"128"0,0 0-576 0,0 0-128 0,-7-1 0 0,7 1 0 16,-9 1 1552-16,1-2 288 0,8 1 48 0,-7-1 16 15,7 1-144-15,-7-2-32 0,7 2 0 0,0 0 0 0,0 0-448 16,0 0-112-16,0 0-16 0,0 0 0 15,0 0-464-15,0 0-112 0,0 0 0 0,0 0-16 0,9 0-144 16,1 0-32-16,1 0 0 0,2 0 0 0,2 0 16 0,3 0 0 16,2 0 0-16,1 0 0 0,1 0-80 0,1 0 0 15,1 1-16-15,0 1 0 0,-1-1-128 0,0 0-32 16,0 0 0-16,-1 1 0 0,-1-1-144 0,-1-1 0 16,-2 0 0-16,-3 0 0 0,-2 0 128 0,-1 0-128 15,-2-1 0-15,-10 1 128 0,0 0-128 0,9-2 160 16,-9 2-160-16,0 0 160 0,0 0 48 0,0 0 16 15,0 0 0-15,-3-6 0 0,-4 0-224 0,-2 2 144 0,-3-1-144 0,-2 2 128 16,-3 1-128-16,-3 0 0 16,-4-2 0-16,-2 3 0 0,-3 1 0 0,1 1-256 0,-3 0 64 0,-1 3 16 15,-1 0 176-15,0 3-128 0,1 0 128 0,0 2-128 16,-2 0 128-16,2 0 0 0,3 0 0 0,1 0-128 16,2 1 128-16,5 0-128 0,3 1 128 0,5 1-128 15,3 2 128-15,4-3-192 0,1-2 192 0,3 1-192 16,4 1 192-16,3 0-192 0,1-1 192 0,4-1-192 15,2 0 192-15,5-3 0 0,0 0 0 0,3-2 0 16,1 0 0-16,2-2 0 0,1-1 0 0,-2 0 0 16,-2-2 128-16,-1 0 16 0,-2-2 0 0,0-2 0 15,-4 0 112-15,-2-1 0 0,-2 0 16 0,-4-2 0 16,-1 0 128-16,-2-1 32 0,-5 1 0 0,0 0 0 0,3 8 80 0,-8-7 0 16,-5 1 16-16,0 0 0 0,-1 1-304 0,-1 1-64 15,-3 2-16-15,-1 2 0 0,-2 1-144 0,2 3-224 16,0-1 48-16,1 1 16 15,2 1-256-15,1 0-48 0,3 3-16 0,2 0 0 16,2 1-1248-16,1 2-240 0,3-1-48 0,4 1-8496 16,3-1-1712-16</inkml:trace>
  <inkml:trace contextRef="#ctx0" brushRef="#br0" timeOffset="131998.04">11949 17225 27183 0,'0'0'1200'0,"0"0"256"0,0 0-1168 0,-4-5-288 0,4 5 0 0,0 0 0 16,0 0 352-16,0 0 16 0,0 0 0 0,-6 5 0 16,2 2-368-16,2 1 0 0,1 2 0 0,-1-1 128 15,2 0-128-15,0 1 0 0,2 1 0 0,0-1 0 16,0-1 0-16,1-1 176 0,-3-8-48 0,6 10 0 15,-1-1 208-15,-5-9 48 0,8 6 0 0,-8-6 0 16,8 4 192-16,-1-2 64 0,-7-2 0 0,11-2 0 16,-1-2 16-16,-1-2 16 0,0-2 0 0,0 0 0 0,-2-2-48 0,1 1-16 15,-2-1 0-15,-1-1 0 0,1-1-128 0,-1 0-32 16,-1-1 0-16,1 0 0 0,-2 2-96 0,0 3-32 16,0 0 0-16,-3 8 0 0,0 0-48 0,0 0-16 15,0 0 0-15,0 0 0 0,0 0-256 0,0 0 160 16,-3 9-160-16,1 2 128 0,-1 3-128 0,1 3 0 15,0 0-160-15,2 2 160 0,-2 2 0 0,1 1 0 0,1 1-128 0,0 1 128 16,0 1 0-16,0 2 0 0,0 2 0 0,1 3-144 16,1-1 144-16,-1 0 0 0,-1 0 0 0,2-4 0 15,0 0 0-15,1-4 0 0,1-3 0 0,-2-2 0 16,0-2 0-16,0-3 0 0,-1-2 0 0,0-2 0 16,-1-9 0-16,0 0 128 0,0 0-128 0,0 0 176 15,0 0 224-15,0 0 48 0,0 0 16 0,-7 0 0 16,-2-3 144-16,0-2 32 0,0-4 0 0,1-2 0 15,-1-1-192-15,1-2-48 0,-1-3 0 0,2 0 0 16,-1-1-256-16,1 0-144 0,2 1 160 0,0 0-160 16,2 1 0-16,3-1 0 0,1 2 0 0,1 1 0 31,4 2-496-31,2 1-32 0,0 1-16 0,4 2 0 16,3 2-560-16,1 2-112 0,2 1-32 0,1 1 0 0,-2 0-2000 0,0 4-400 0,0 1-64 0</inkml:trace>
  <inkml:trace contextRef="#ctx0" brushRef="#br0" timeOffset="132595.03">11450 17871 19455 0,'-11'-1'864'0,"11"1"176"0,-10 0-832 0,1 0-208 0,0 0 0 0,2 2 0 15,-1 0 736-15,8-2 96 0,-9 2 32 0,1 0 0 0,2 1 368 0,6-3 80 16,-8 3 16-16,8-3 0 0,-7 2-128 0,7-2-32 16,0 0 0-16,0 0 0 0,0 0-352 0,0 0-80 31,0 0-16-31,0 0 0 0,0 0-256 0,0 0-48 0,9 3-16 0,3 1 0 0,5-2-48 0,4-1-16 15,3-2 0-15,7 0 0 0,5 0 64 0,4-1 16 16,1-3 0-16,6 0 0 0,1-1-32 0,5 1-16 16,3-1 0-16,7 2 0 0,5-1-192 0,0 0-48 15,-2-1 0-15,2 3 0 0,2 0-128 0,1 1 0 0,2-1 0 16,-2 1 0 0,-2 0 0-16,-5 1 128 0,-3 0-128 0,-4 1 0 15,-5 1 0-15,-2 1 0 0,-2-1 128 0,-7 0-128 16,-4-1 0-16,-7 0 128 0,-5 0-128 0,-6 0 128 15,-3-1 0-15,-5 2-128 0,-11-1 192 0,0 0-64 16,0 0-128-16,0 0 0 0,0 0 0 0,0 0 128 31,-9 2-576-31,-3 1-128 0,-3-1-32 0,-4 1 0 16,-2 0-1632-16,-2 2-320 0,-4-2-64 0,1 2-7296 0,1-1-1472 0</inkml:trace>
  <inkml:trace contextRef="#ctx0" brushRef="#br0" timeOffset="133223.53">11899 18237 21183 0,'0'0'944'0,"-8"-3"192"0,1 1-912 0,7 2-224 0,-6-4 0 0,6 4 0 16,0 0 1120-16,0 0 176 0,0 0 48 0,0 0 0 16,0 0-672-16,0 0-128 0,8 0-32 0,5 2 0 15,1 1-112-15,3-1-16 0,5 0-16 0,3 0 0 16,1 0 144-16,3 0 48 0,0-2 0 0,2-2 0 15,-4 1 16-15,-1 0 16 0,-1 0 0 0,-1 1 0 16,0 0-272-16,-2 1-48 0,-2 0-16 0,-9 0 0 16,0 1-256-16,0-1 128 0,0 0-128 0,-2 0 0 15,-1-1 256-15,-1 0-48 0,-3 0-16 0,-4 0 0 16,0 0 336-16,0 0 64 0,0 0 16 0,0 0 0 16,-8-3-224-16,-4 1-64 0,-2 1 0 0,-3 1 0 15,-1 1-320-15,-3 1 128 0,-2 0-128 0,-3 0 0 16,0 1 0-16,-2 2 0 0,1 1 0 0,-4 1 0 0,-3-1 0 0,0 1 0 15,1 0-128-15,1 0 128 0,0 1 0 0,2 2-128 16,4 0 128-16,0 1 0 0,4 1-128 0,3 1 128 16,4 1-128-16,2 1 128 0,5-2-144 0,5-5 144 15,2-1-160-15,1 2 160 0,3 0-192 0,0 0 192 16,2 0-208-16,3-1 80 0,2 0 128 0,12 4 0 16,0-3 0-16,1-4 0 0,0-1 0 0,0-3 144 15,-1-2-16-15,-2-1-128 0,-1-3 384 0,-3 0-16 16,-3-1-16-16,-2-2 0 0,-2 0 48 0,-5 3 16 0,-1 0 0 15,-2-2 0-15,-1 1 32 0,-2-1 0 0,-2 0 0 0,-1 1 0 16,-3-1-208-16,-9-3-48 0,-1 3 0 0,-1 3 0 16,0 2-448-16,-1 3-80 0,-1 1-32 0,1 3 0 31,-2 0-544-31,13 0-112 0,-3 0-32 0,1 2 0 16,1 0-2208-16,1 2-432 0</inkml:trace>
  <inkml:trace contextRef="#ctx0" brushRef="#br0" timeOffset="133726.97">12303 18536 23951 0,'0'0'2128'15,"0"0"-1696"-15,0 0-432 16,0 0 0-16,0 0 2672 0,0 0 448 0,-4 9 80 0,0 1 32 16,-1 1-2688-16,1 0-544 0,-1 0 0 0,1 1-192 0,-2 1 192 0,2 0 0 15,-1 0 0-15,0-1 0 16,1-1 0-16,0-1 0 0,1-3 0 0,3-7 0 0,0 0 0 0,-2 8 0 15,2-8 0-15,0 0 0 0,0 0 176 0,0 0-32 16,0 0 0-16,0 0 0 0,9-6 192 0,1-1 48 16,0-3 0-16,1-2 0 0,0-1 64 0,2-2 32 15,0 0 0-15,0-1 0 0,0 0-192 0,-1 2-32 16,1 0-16-16,-2 3 0 0,-3 3-240 0,1 1 0 0,-2 3 0 0,-7 4 0 16,0 0 0-16,9 3 0 0,-9-3 128 0,6 10-128 15,0 1 0-15,-2 2 0 0,-1 0 0 0,1 2 0 16,-2 0 0-16,0-1 0 0,0-1 0 0,0 1 0 15,0-1 0-15,0-2 0 0,-2-11 0 0,3 9 0 16,-3-9 128-16,6 6-128 0,-6-6 0 0,0 0 0 16,11 1 208-16,-2-2-48 0,0-2-16 0,0-3 0 15,0-1 176-15,1-3 16 16,0-1 16-16,0-1 0 0,-2-1-80 0,1-1-16 0,0 1 0 0,-1 0 0 16,-1 1-128-16,0 1-128 0,-2 2 144 0,0 2-144 15,-5 7 128-15,0 0-128 0,0 0 0 0,0 0 144 0,0 0-144 16,6 6 192-16,0 1-192 0,-3 1 192 0,1 2-192 15,-2 1 0-15,0 0 0 0,0 0 0 0,1 0 0 16,1-1 0-16,0-1 0 0,2 0 128 0,-1 0-128 16,2-3 0-16,0-1 0 0,1-1 0 0,1-2-272 0,0-1 64 15,0-1 16-15,0-2 0 16,0-1-592-16,1-2-112 0,-1 0-32 0</inkml:trace>
  <inkml:trace contextRef="#ctx0" brushRef="#br0" timeOffset="134214.4">13062 16904 33167 0,'-3'-11'2944'0,"3"11"-2352"0,0 0-464 0,0 0-128 0,0 0 128 0,0 0 16 0,0 0 0 0,0 0 0 0,0 0-144 0,0 0-256 15,0 0 64-15,8 4 16 16,-2 3 176-16,3 1-208 0,-1-1 80 0,2 3 128 0,2 1 0 0,-1 2 336 16,0 3-32-16,0 2-16 0,1 3 48 0,1 1 16 15,0 3 0-15,1 2 0 16,-2 4-32-16,0 3 0 0,-1 4 0 0,0 5 0 0,-1 0-16 0,0 5-16 16,-2 1 0-16,0 7 0 0,-4 6-160 0,1 4-128 15,-2 3 192-15,-2 0-192 0,-3 1 192 0,-1 1-192 16,-3 3 192-16,0 2-192 0,-1 1 176 0,-3-2-176 0,-1-2 160 0,5-32-160 15,-2 6 192-15,-2 4-64 0,-3-1-128 0,-4 1 192 16,-1-3-192-16,-3-1-192 16,-4-2 48-16,-1-1 0 15,-4-1-880-15,-4-2-160 0,-4-1-32 0,-257 265 1216 16</inkml:trace>
  <inkml:trace contextRef="#ctx0" brushRef="#br0" timeOffset="134718.16">11167 17030 23951 0,'-2'-10'2128'0,"1"1"-1696"0,-3-1-432 0,0 1 0 16,0 1 384-16,-1 0-16 0,2 3 0 0,-1-1 0 15,-2 1-128-15,-1-1-32 0,1 2 0 0,-1 1 0 16,0-1 96-16,-2 2 16 0,-1 1 0 0,0 1 0 16,-1 2 128-16,-1 2 48 0,-1-2 0 0,-2 4 0 15,1 4-128-15,0 4-32 16,-4 1 0-16,2 6 0 0,-3 3-128 0,-1 7-16 0,-1 5-16 0,0 6 0 16,-1 4-176-16,0 6 0 0,-1 5 0 0,1 6 128 0,0 5 64 15,2 5 0 1,1 4 0-16,1-3 0 0,1 1-192 0,4 0 160 0,3 1-160 0,5-2 160 15,5-3-32-15,3-3-128 0,5-3 192 0,-3-31-64 0,3 4 208 0,3 2 48 16,2 3 0-16,4 1 0 16,3-1-112-16,3-1-16 0,2-2 0 0,24 28 0 0,-4-17-256 0,-5-10-144 15,0-8 16-15</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3:12:52.901"/>
    </inkml:context>
    <inkml:brush xml:id="br0">
      <inkml:brushProperty name="width" value="0.05292" units="cm"/>
      <inkml:brushProperty name="height" value="0.05292" units="cm"/>
      <inkml:brushProperty name="color" value="#FF0000"/>
    </inkml:brush>
  </inkml:definitions>
  <inkml:trace contextRef="#ctx0" brushRef="#br0">3392 869 24879 0,'0'0'2208'0,"-4"-3"-1760"0,-1-1-448 0,2 1 0 15,3 3 336-15,0 0-16 0,0 0 0 0,0 0 0 16,0 0 640-16,0 0 112 0,6-5 16 0,1 0 16 15,4 1-304-15,2-1-64 0,2 2-16 0,2 0 0 16,2 0-224-16,3-1-48 0,1 0-16 0,2 1 0 16,2-1-112-16,-1 3 0 0,2 1-16 0,-1 0 0 15,0-1-64-15,-1 0-16 0,0 0 0 0,-2 1 0 16,-4 0-96-16,0-1-128 0,-4 0 176 0,-3 0-176 16,-3-1 192-16,-1 1-64 15,-4-1 0-15,-5 2-128 0,0 0 496 0,0 0-16 0,0 0 0 0,-5-3 0 0,-4 0-128 0,-2 0-32 16,-4 1 0-16,-2 0 0 0,-4 0-192 0,-2 1-128 15,-4-2 128-15,1 3-128 0,-1 3 0 0,-4 0 0 16,0 1 0-16,0 3 0 0,0 2 0 0,-1 1 128 16,-1 0-128-16,2 1 128 0,-1 0-128 0,2 0 176 15,1-2-176-15,5 1 192 0,2 0-192 0,5-1 0 16,1-1 0-16,4 1 0 0,2-1 0 0,4 1 0 16,1 0 0-16,4 0 0 0,1-2 0 0,3 1 0 15,2 1 0-15,2-1 0 0,4-2 0 0,2 0 0 0,2-1 0 16,3 0 0-16,1-3 0 0,2-1 0 15,1-1 0-15,-1-1 0 0,-2-1 160 0,-2-2-160 16,-3 0 192-16,-2 0-192 0,-1-1 224 0,-2-1-64 0,-4-2-16 0,-1 0 0 31,0 2 192-31,-3-1 48 0,-3 0 0 0,-2 2 0 0,-2-1-32 0,-2 2 0 0,-1 0 0 0,-3 0 0 16,0 1-224-16,-2 2-128 0,-2 1 128 0,1 0-128 16,1 1 0-16,0 1-288 0,2 1 48 0,1 3 16 31,0 1-1952-31,3 1-400 0,1 3-80 0</inkml:trace>
  <inkml:trace contextRef="#ctx0" brushRef="#br0" timeOffset="329.25">4107 1000 38879 0,'0'0'1728'0,"0"0"336"0,0 0-1648 15,0 0-416-15,6-3 0 0,0-1 0 0,3 1 512 0,1 1 32 16,1 0 0-16,3 1 0 0,4-2-224 0,1 2-64 0,0 1 0 0,3 0 0 16,3-1-256-16,-2 1 128 0,-1-1-128 0,0 1 0 31,0 0-304-31,-1 1-160 0,-2 1-48 0,-1 1 0 16,-3-1-2816-16,-1 1-576 0</inkml:trace>
  <inkml:trace contextRef="#ctx0" brushRef="#br0" timeOffset="486.47">4168 1198 35759 0,'-10'-7'1584'0,"10"7"336"0,0 0-1536 0,0 0-384 0,0 0 0 0,0 0 0 0,0 0 848 0,0 0 112 16,0 0 0-16,10-1 16 0,1 0-128 0,3 0-16 15,2 1-16-15,5 0 0 0,4 0-432 0,1-1-96 16,0 0-16-16,2-1 0 0,0-2-272 0,2 1 0 16,-1-1 0-16,0 0-12720 15,0 1-2640-15</inkml:trace>
  <inkml:trace contextRef="#ctx0" brushRef="#br0" timeOffset="2262.79">6633 490 16575 0,'0'0'1472'0,"-2"-6"-1168"0,-2 1-304 0,2-1 0 0,1 2 1280 0,-1-2 192 16,0 1 32-16,-1-1 16 0,3 6 272 0,-2-4 64 16,0-1 16-16,2 5 0 0,0 0-336 0,0 0-80 15,0 0-16-15,0 0 0 0,0 0-560 0,0 0-112 16,0 0-32-16,-3 9 0 0,-1 1-320 0,2 3-64 16,-1 4-16-16,2-1 0 0,-3 4 16 0,2 1 0 15,-1 1 0-15,0 1 0 0,-2 1-144 0,1 0-16 16,-1 0-16-16,0 3 0 0,1-2-176 0,0-4 0 15,3-2 144-15,-1-4-144 0,0-1 144 0,1-3-144 16,1-3 192-16,0 0-192 0,0-8 256 0,0 0-48 16,0 0-16-16,0 0 0 0,3-7 128 0,0-2 32 15,1-5 0-15,0-2 0 0,4-5-48 0,-1-2-16 16,2-5 0-16,-2 4 0 0,-2-4-288 0,1-3 128 0,0-1-128 0,1 2 0 16,0 3 0-16,-1 1 0 0,1 2 0 0,0-3 0 15,2 5 192-15,-2 4-192 0,-2 4 192 0,1 4-192 0,-2 3 240 0,-4 7-64 16,0 0-16-16,7 4 0 0,-1 0-160 0,0 4 0 15,-1 2 0-15,2 3 0 0,-1 2 0 16,-1 3 0-16,1 4-144 0,-2-1 144 16,-1 3 0-16,3 1 0 0,-1 2 0 0,2-2 0 0,-1-1 0 0,1 0 0 15,0-1 0-15,1 3 0 0,1-5 0 0,0-5 0 16,-1-4 0-16,-1-2 0 0,1-2 0 0,0-4 176 16,-2-3-176-16,2-4 160 0,1-5-32 0,-1-3 0 15,0-3 0-15,2-4 0 0,0-4-128 0,0 0 128 16,2-5-128-16,0-1 128 15,-1 1-128-15,0 0-192 0,-1 2 32 0,0 3 16 0,-2 3 144 0,1-1 0 16,-2 3 0-16,-1 4 0 0,-2 3 144 0,1 4 64 16,-5 6 16-16,0 0 0 0,0 0-224 0,4 7 0 15,0 3 128-15,0 2-128 0,-1 1 0 0,0 3 0 16,2 2 0-16,0 3 0 0,1 2 0 0,0 2 0 0,1-1 0 0,0 0 0 16,-1 0 0-16,4 5 0 15,0-4 0-15,0-2 0 0,1-2 0 0,-1-3 0 16,0-5 0-16,1-2 0 15,0-3-992-15,2-3-240 0,-2-3-48 0</inkml:trace>
  <inkml:trace contextRef="#ctx0" brushRef="#br0" timeOffset="4024.14">8108 568 5519 0,'0'0'240'0,"0"0"64"0,0 0-304 0,1-4 0 0,0 1 0 0,0 0 0 16,0-1 3456-16,0 0 624 0,0-1 128 0,1 0 16 15,-2 0-1728-15,0-2-368 16,0 0-64-16,0 0-16 0,0 0-640 0,0 2-128 0,-2-2-16 0,1 0-16 16,-1 2-272-16,-1-2-48 0,0 1-16 0,-2-1 0 15,1 2-96-15,-2-1-32 0,0 2 0 0,-2 0 0 16,0 1-320-16,-1 1-64 0,0 2-16 0,-1 0 0 16,-1 1-176-16,0 1-32 0,0 3-16 0,0 0 0 0,-1 2-32 15,-2 2 0 1,1 0 0-16,0 4 0 0,0-1-128 0,3-1 128 0,0 1-128 0,1 1 128 0,0 0-128 0,2 0 0 15,1 1 0-15,3-2 0 0,2-1 0 0,1 2 0 16,2-2 0-16,2-1 0 0,3-1 0 0,2-2 0 16,0 0 0-16,2-4 0 0,2-1 0 0,0-2 0 15,0-2 0-15,0-1 128 0,1-4-128 0,0-2 128 16,0-3-128-16,-3 0 128 0,0-3 0 0,1-3-128 16,-2-2 192-16,2-2-64 0,-1-1-128 0,0 0 192 15,-1 0-192-15,1-8 192 0,-1 1-64 0,-2 1-128 16,-3 1 192-16,0 3-64 0,-3 1 256 0,-1 2 64 15,-1 4 0-15,-1 4 0 0,0 2 64 0,-1 2 0 0,-2 2 16 0,1 4 0 16,3 4-272-16,-4 2-64 0,-1 3-16 0,0 1 0 16,0 5-176-16,1 1 0 15,-1 3 0-15,2 2-176 0,0 3 176 0,0 0 0 16,-1 0 0-16,2 4-128 0,0-1 128 0,1 0 0 0,1 0 0 16,0 0 0-16,2 0 0 0,1-4 0 0,2 1 0 0,-1 0 0 31,2-1-512-31,-1-1-32 0,2-2 0 0,0-1 0 0,2-3-1760 0,3 0-368 0,0-3-64 15,2-4-16-15,-1-3-1120 0,1-3-224 0</inkml:trace>
  <inkml:trace contextRef="#ctx0" brushRef="#br0" timeOffset="4291.12">8349 513 11967 0,'0'0'1072'0,"0"0"-864"15,0 0-208-15,-6 0 0 0,0 1 2832 0,0 1 528 16,2 1 96-16,-1 3 32 0,1 1-1536 0,1 0-304 31,0 2-64-31,1 2-16 0,0 1-608 0,1 0-128 0,2 1-32 0,1-1 0 0,4-1-320 0,1 4-64 16,1-2-16-16,2-2 0 0,2-1 0 0,-1-1 0 15,2-4 0-15,2-2 0 0,0 0 16 0,-1-3 0 16,0-2 0-16,-1-1 0 0,0-1 0 0,0-4 0 16,0-1 0-16,-3-3 0 0,0-4 32 0,-2 2 0 15,-3-1 0-15,0-1 0 0,-3-2-128 0,-1 1-32 16,-1 2 0-16,-1 1 0 0,-2 1 128 0,-3-2 32 0,-2 4 0 0,0 4 0 16,-2 1-160-16,-1 3-32 15,-1 1 0-15,1 2 0 0,-1 2-256 0,-1 1 0 0,1 3 0 16,1 0 0-16,1 1-304 0,2 3 48 15,-1 0 0-15,4-1 0 16,1 2-1904-16,2 2-368 0,1-2-80 0</inkml:trace>
  <inkml:trace contextRef="#ctx0" brushRef="#br0" timeOffset="4543.2">8803 311 36447 0,'0'0'1616'0,"0"-4"336"0,-3-2-1568 0,3 6-384 0,-4-3 0 0,4 3 0 0,0 0 960 0,0 0 128 16,-5 0 0-16,1 5 16 0,-2 3-432 0,1 4-96 16,-2 3 0-16,0 1-16 0,1 2-176 0,0 1-48 15,-1 0 0-15,0 6 0 0,-1 2-112 0,1-1-32 16,-3 5 0-16,0 3 0 0,0 3-192 0,2-1 144 16,-2 1-144-16,1-1 128 0,3-2-128 0,-3 7 0 15,1-3 0-15,2-3 0 31,1-3-624-31,2-3 0 0,0-4 0 0,2-3 0 0,1-5-2576 0,3-2-528 0</inkml:trace>
  <inkml:trace contextRef="#ctx0" brushRef="#br0" timeOffset="4779.51">8902 693 33167 0,'-2'-13'1472'0,"3"8"304"0,0 1-1424 0,1 0-352 0,-2 4 0 0,6-4 0 15,-1 1 912-15,2 2 112 0,-1-1 32 0,1 3 0 16,1 1-160-16,1 2-48 0,-5 2 0 0,3 1 0 15,-3 0-416-15,-1 3-96 0,-1 1-16 0,0 2 0 16,-4 2-160-16,1 1-32 0,-3 2-128 0,-3 0 192 16,-1-1-64-16,-2 1 0 0,0 0-128 0,-1 0 192 15,-2-2-192-15,2 0 176 0,1-4-176 0,1-1 160 0,2-2-160 0,3-2 0 16,1 0 144-16,3-7-144 0,0 0 128 0,0 0-128 16,5 4 160-16,3 0-160 0,2-2 128 0,1-1-128 15,1-2 0-15,2-1 144 0,3-2-144 0,1 0-192 16,2-2 32-16,1 0 16 15,0-1-1792-15,1 1-368 0,0-1-64 0</inkml:trace>
  <inkml:trace contextRef="#ctx0" brushRef="#br0" timeOffset="5077.8">9335 391 14735 0,'-6'-18'1312'0,"4"9"-1056"0,-2-4-256 0,2 0 0 0,-1 1 4800 0,1 0 912 0,1-1 176 0,1 4 48 16,1 1-3824-16,1 1-768 15,0 0-160-15,1 2-32 0,-3 5-160 0,6-2-32 16,-6 2-16-16,8 2 0 0,0 4-592 0,2 2-112 16,0 3-32-16,1 4 0 0,1 1-208 0,0 3 144 0,0 1-144 0,1 2 128 0,-4 1 16 0,-1 0 0 15,-1 6 0-15,-2 5 0 16,-3 4-16-16,-2 4 0 0,-3 2 0 15,-1 0 0-15,-4 0 0 0,-4 12-128 0,-2-5 192 0,-4-3-64 0,-2-3-128 0,-4-3-176 32,-3-2 48-32,-4-4 0 0,-2-2-592 0,-2-2-112 0,-4-2-32 0,-1-3 0 15,1-3-2368-15,-2 0-480 0</inkml:trace>
  <inkml:trace contextRef="#ctx0" brushRef="#br0" timeOffset="5407.79">7731 216 35935 0,'0'0'3200'0,"0"-6"-2560"0,0 6-512 0,0 0-128 16,0 0 0-16,0 0 0 0,0 0 128 0,-3 7-128 15,0 3 592-15,0 5 48 0,-3 5 16 0,0 4 0 16,-2 2 32-16,-1 4 0 0,0 1 0 0,-1 2 0 16,-1 2-160-16,5-2-16 0,-1 6-16 0,2 5 0 15,-2 0-304-15,4 1-64 0,3 1-128 0,2-1 192 16,2-1-192-16,3 9 0 0,3-4 0 0,2-4 0 0,2-4-320 15,4-5-16-15,1-3 0 0,3-6-12208 16,2-4-2448-16</inkml:trace>
  <inkml:trace contextRef="#ctx0" brushRef="#br0" timeOffset="6005.11">6430 1340 20271 0,'-8'0'1792'0,"-1"0"-1424"16,0 0-368-16,-1 0 0 0,0 0 2464 0,0 2 416 15,4-1 96-15,-2 0 16 0,2 1-1392 0,3 1-256 16,3-3-64-16,0 0-16 0,0 0-560 0,0 0-128 16,6 4 0-16,5 0-16 0,3 0-240 0,8-2-32 15,2-1-16-15,9-1 0 0,6 0 80 0,5-3 16 16,5-3 0-16,7 1 0 0,6-1-112 0,7 1-32 16,8-1 0-16,3-1 0 0,4-3-224 0,8 1 144 15,10 1-144-15,2-1 128 0,3-2-128 0,6 0 0 0,7-1 0 0,2 1 128 16,0 0-128-16,4 0 0 0,-1-1 0 0,2 2 0 15,-3 4 0-15,-5 0 0 16,-7 2-224-16,-8 0 80 0,-7 1 144 0,-7 2 0 0,-7 1 0 0,-9-1-128 16,-11 0 128-16,-8 0 0 0,-10-1 0 0,-7-1 0 15,-7 0 0-15,-7 1 128 0,-5-1-128 0,-4 0 176 16,-4 1 80-16,-2-1 32 0,-3 1 0 0,-6 2 0 16,0 0-64-16,0 0-16 0,0 0 0 0,0 0 0 31,0 0-592-31,0 0-128 0,0 0-32 0,0 0-11776 0,-6 5-2352 0</inkml:trace>
  <inkml:trace contextRef="#ctx0" brushRef="#br0" timeOffset="6570.65">7772 1794 26831 0,'0'0'1184'0,"3"-5"256"0,0-2-1152 0,1 0-288 15,3 0 0-15,-3 0 0 0,-2 2 1808 0,2-1 304 16,-3 1 64-16,-1 5 16 0,0 0-432 0,0 0-96 16,0 0 0-16,0 0-16 0,0 0-896 0,-2 5-176 15,-1 4-48-15,1 3 0 0,0 3-208 0,0 3-64 16,-1 3 0-16,0 2 0 0,1 3-128 0,0 2-128 15,-1-1 144-15,0 0-144 0,1-1 128 0,1 1-128 16,0-2 0-16,0-1 144 0,1-2-144 0,-1-1 0 16,0 1 0-16,0-2 0 15,0-3-352-15,-1 0-96 0,1-4-32 0,0-2 0 16,1-2-2848-16,-2-2-576 0</inkml:trace>
  <inkml:trace contextRef="#ctx0" brushRef="#br0" timeOffset="6790.35">7581 1884 39327 0,'-9'-16'1744'0,"7"8"368"0,0-1-1696 15,1 1-416-15,1-1 0 0,2 0 0 0,1-2 288 0,4 0-32 16,3 0 0-16,3 1 0 0,2 0 80 0,5 1 16 0,5 1 0 0,4 0 0 16,4 2-224-16,-1 2-128 0,3 1 160 0,-2 0-160 15,-1 2 0-15,-2 1 0 16,-4 0 0-16,-1 1 0 0,-4 2 0 0,-2 2 0 0,-4 2-208 0,-3 2 64 15,-2 0-1568-15,-1 4-304 0,-6 1-64 0,-1 3-14208 16</inkml:trace>
  <inkml:trace contextRef="#ctx0" brushRef="#br0" timeOffset="6939.54">7522 2289 20271 0,'0'0'1792'0,"0"0"-1424"15,0 0-368-15,0 0 0 0,0 0 4480 0,0 0 832 0,0 0 176 0,6 2 16 16,2 1-3920-16,3-1-800 15,3 0-144-15,4 0-48 0,2-1-144 0,5 0-16 16,6 0-16-16,3-1 0 0,2-1-224 0,1 0-32 16,2-1-16-16,9-3-8832 15,-4-1-1760 1,-3-1-368-16</inkml:trace>
  <inkml:trace contextRef="#ctx0" brushRef="#br0" timeOffset="10163.77">3499 3464 2751 0,'0'0'128'0,"0"0"16"0,0 0-144 0,-6-2 0 16,6 2 0-16,-3-1 0 0,-4-2 3712 0,2 1 704 16,-2 1 128-16,2 1 48 0,-1 0-2032 0,1 0-416 15,0 1-80-15,5-1-16 0,-6 1-464 0,0 0-112 16,1 1 0-16,5-2-16 0,0 0-176 0,0 0-48 15,0 0 0-15,0 0 0 0,0 0-368 0,0 0-80 16,0 0-16-16,0 0 0 0,4-7-176 0,3 0-32 16,3 0-16-16,2-1 0 0,3 0-192 0,3-1-32 15,2 0-16-15,3-1 0 0,1-1-128 0,1 2-32 16,3 0 0-16,0 1 0 0,1 2-144 0,0 0 0 0,-2 2 0 0,1 1 0 16,-4 0 0-16,-1 2 0 0,-1 1 0 0,-3 1 0 15,-3 2 0-15,-2 0 0 0,-2 1 128 0,-1 2-128 31,-2 0-528-31,-1 2-144 0,-3 1-32 0,0 2 0 16,-3 0-1392-16,-2 1-272 0,-2 0-64 0,0 0-16 16,-3 0-2096-16,0-1-432 0</inkml:trace>
  <inkml:trace contextRef="#ctx0" brushRef="#br0" timeOffset="10399.65">3768 3474 3679 0,'-15'-11'320'0,"8"6"-320"0,0 0 0 0,0-2 0 16,0 0 4736-16,1-1 864 0,-1-1 176 0,1 3 48 15,0 0-2992-15,2 2-592 0,0 0-112 0,4 4-16 16,-1-3-400-16,1 3-80 0,0 0-16 0,0 0 0 0,0 0-864 0,0 8-176 15,0 2-48-15,0 3 0 0,0 3-160 0,0 3-48 16,0 3 0-16,0 2 0 0,-3 3-48 0,1 2-16 16,-1 3 0-16,-1 2 0 0,1 2-32 0,0-1-16 15,0-1 0-15,2 0 0 0,2-1 0 0,2-1 0 16,0-4 0-16,2 0 0 0,2-3-208 0,1-1 0 16,1-2 0-16,0-3 0 0,2-2 0 0,2-2 0 15,0-4 0-15,3-2-160 16,2-3-160-16,2-1-16 0,1-3-16 0,2-3 0 15,0-3-1952-15,3-3-400 0,3-1-80 0,-1-5-13088 0</inkml:trace>
  <inkml:trace contextRef="#ctx0" brushRef="#br0" timeOffset="10933.45">4555 3637 32255 0,'0'0'2864'0,"0"0"-2288"0,0 0-576 0,0 0 0 16,0 0 1808-16,0 0 256 0,0-5 48 0,0 5 16 15,3-5-928-15,3 0-192 16,1 2-48-16,3 0 0 0,2-1-960 0,4 2 0 0,1 0 0 0,3 1-208 0,1 0 368 0,1 0 80 15,0 0 16-15,0 0 0 16,-2 1-2592-16,-3 0-512 0,1 2-96 0,-4 0-13568 16</inkml:trace>
  <inkml:trace contextRef="#ctx0" brushRef="#br0" timeOffset="11074.82">4560 3818 39855 0,'-16'-1'1760'0,"9"2"368"0,1 1-1696 0,0 2-432 16,1-2 0-16,5-2 0 0,0 0 768 0,0 0 80 15,0 0 16-15,0 0 0 0,0 0-208 0,4 6-32 16,4 0-16-16,2-1 0 0,3 0-480 0,2-1-128 16,3-2 0-16,4 0 0 0,2-1 0 0,5-2 0 0,0-1-160 0,1-1 160 31,-1-2-2928-31,-1-3-464 0</inkml:trace>
  <inkml:trace contextRef="#ctx0" brushRef="#br0" timeOffset="12947.42">6636 3089 22799 0,'0'0'1008'0,"0"0"208"0,0 0-960 0,0 0-256 0,0 0 0 0,0 0 0 0,0 0 1936 0,0 0 352 15,0 0 64-15,0 0 16 0,0 0-800 0,0 0-160 16,0 0-16-16,0 0-16 0,0 0-688 0,0 0-144 15,6-1-32-15,1 0 0 0,4 0-64 0,4-1-32 16,2 1 0-16,2 0 0 0,1 0-144 0,2 1-16 16,2-1-16-16,2 1 0 0,1 0-48 0,0-1 0 15,1 0 0-15,-1 0 0 0,0 0-192 0,-2 0 144 16,-1-1-144-16,-3 1 128 16,-3 0-128-16,-2 0 0 0,-2 1 144 0,-2 0-144 0,-3 0-224 0,-1 0-112 0,-3 2-32 15,-5-2 0 1,0 0-848-16,0 0-160 0,0 0-32 0,0 0-16 15,0 0-1392-15,-5 3-256 0,-2-1-64 0,-1 0-16 16,-5-1 1200-16,1 0 240 0,-1-1 48 0,-1-1 16 16,-2 0 432-16,0 0 64 0,-1-2 32 0,1-1 0 0,2 1 2176 0,0 0 432 0,2 0 96 0,1 1 16 15,0-2 800-15,1 2 160 0,2-1 48 0,-1 3 0 16,2 2-576-16,1 0-112 0,-1 0-32 0,2 5 0 16,0 1-800-16,2 4-176 0,0 3-16 0,0 1-16 15,2 4-224-15,-1 3-32 0,2 2-16 0,1 1 0 16,1 2-80-16,2 1-16 0,-1 1 0 0,0-1 0 0,1 1-224 0,-1 0-48 15,0-2-16-15,0-1 0 0,1-2-224 0,-2-1 176 16,0-2-176-16,-1-1 160 0,0-1-160 0,0-2 160 16,-1-3-160-16,-1-1 160 0,0-2-160 0,0-2 0 15,0-1-160-15,0-1 160 16,0-3-1728-16,1-5-256 0,0 0-64 0</inkml:trace>
  <inkml:trace contextRef="#ctx0" brushRef="#br0" timeOffset="13638.26">7804 2932 6447 0,'0'0'576'0,"4"-5"-576"0,-1 1 0 0,0-2 0 16,0 1 2752-16,1-1 432 15,-1 2 80-15,0-2 32 0,-3 1-944 0,1-1-192 0,1 1-48 0,-2-1 0 16,-2 1-448-16,2 5-112 0,-3-6-16 0,0 3 0 16,-2 0-368-16,1 1-80 0,0-1 0 0,-2 3-16 15,-2 3-304-15,0 0-48 0,-1 2-16 0,-1 3 0 0,-2 1-192 0,-2 3-64 16,-2 3 0-16,0 5 0 0,-1 4 16 0,0 5 0 15,-2 5 0-15,-2 5 0 16,1 2-160-16,-1 6-48 0,0 2 0 0,3 2 0 0,0 0-256 0,4 0 128 16,2 1-128-16,3-4 0 0,3-3 0 0,6-2 0 31,1 0 0-31,4-3 0 0,3-3 0 0,1-2 0 0,4-4 0 0,1-1 0 0,1-4 0 0,3-2-192 16,2-3 192-16,2-3-192 15,3-4-1504-15,4-3-288 0,2-4-64 0,7-5-9072 16,4-4-1808-16</inkml:trace>
  <inkml:trace contextRef="#ctx0" brushRef="#br0" timeOffset="14190.61">8428 3113 28271 0,'0'0'1248'0,"-7"-4"272"0,-4-4-1216 0,1 1-304 0,-1 1 0 0,-1-1 0 0,-1 1 608 0,0 0 64 16,-1 1 16-16,-1-1 0 0,0 1 400 0,0-1 96 16,-2 4 16-16,1 1 0 0,-1 0-368 0,1 2-64 15,-2 1 0-15,1 2-16 16,1 2-240-16,-1-1-32 0,1 5-16 0,1 0 0 0,0 2-96 0,2 0-32 15,1-1 0-15,2 1 0 0,2 2-208 0,3-1-128 16,2 0 128-16,3 0-128 0,1 2 0 0,1-2 0 16,0-1 0-16,2-1 0 0,4-1 0 0,1 0 0 31,0-2 0-31,0 0 0 0,2-3 0 0,1-1 0 0,1-2 0 0,0-1 0 0,0-2 0 0,0-1 0 31,1-2 0-31,-2-3 0 0,1-4-208 0,0-1 32 16,0-4 16-16,1-1 0 0,-1-4 32 0,1-2 0 0,0-4 0 0,0 1 0 15,-3-4 128-15,-2 1 0 0,0-1-144 0,-2 1 144 16,-4 3 0-16,-1 3 288 16,-1 3-48-16,-1 2-16 0,-2 3 480 0,1 2 80 15,-2 2 32-15,1 2 0 0,-1 1-192 0,0 4-48 0,-1 2 0 0,4 2 0 16,0 0-384-16,-5 6-64 0,0 3-128 0,0 2 176 16,2 2-176-16,0 4 0 0,-2 2 0 0,2 1 0 15,0 2 0-15,1 3-144 0,1-1 144 16,-1 2 0-16,1 0 0 0,1-2 0 0,1-1 0 0,2-1 0 15,1 0 0-15,2-1 0 0,-1-1 0 0,3-1 0 16,1-1-256-16,0-2 48 0,2-2 16 0,2-2 0 16,0-2-1568-16,1-4-304 0,1-1-64 0,1-2-9840 15,-2-4-1952-15</inkml:trace>
  <inkml:trace contextRef="#ctx0" brushRef="#br0" timeOffset="14458.69">8626 3111 26719 0,'0'0'1184'0,"-4"4"240"0,-4 1-1136 0,1 1-288 15,0 2 0-15,0 1 0 0,-1 0 832 0,2 0 96 16,1 2 32-16,2 0 0 0,0 0-128 0,0 2-32 16,3-1 0-16,2 0 0 0,0-1-352 0,1 0-80 15,1-1-16-15,3-2 0 0,2 1 32 0,1-3 0 16,1-1 0-16,2-1 0 0,0-2 0 0,1-2 0 16,2-2 0-16,-2-3 0 0,-1 0-48 0,2-3 0 0,-2-2 0 0,0-1 0 15,-2-3 32-15,0-1 0 16,-2 1 0-16,-4 0 0 0,-1 1-112 0,-3-1-32 15,-2 3 0-15,-2 0 0 0,-1 2 64 0,-3 1 16 0,-2 1 0 0,-2 2 0 16,-2 0-176-16,0 3-128 0,0 2 144 0,-2 1-144 16,-1 3 0-16,1 0-208 0,-1 1 16 0,3 2 0 31,1 1-544-31,1-1-96 0,1 2-32 0,1-1-10800 0,3 0-2160 0</inkml:trace>
  <inkml:trace contextRef="#ctx0" brushRef="#br0" timeOffset="14742.07">9073 2871 28559 0,'-5'-18'2544'0,"3"12"-2032"16,0-3-512-16,1 0 0 0,0 0 2224 0,-1 1 336 16,2-1 80-16,0 0 16 0,-1 1-1504 0,1 3-288 15,0 5-64-15,0 0-16 0,0 0-176 0,0 0-32 16,0 0-16-16,-1 6 0 0,-1 3-336 0,0 3-64 0,1 4-16 0,-3 2 0 15,0 3 32-15,-1 6 0 0,-2 4 0 0,-2 3 0 16,-2 3 32-16,0 5 16 16,-2 3 0-16,-1 4 0 0,-2 4-96 0,1 1-128 15,-1-2 176-15,3-2-176 0,-3-1 128 0,1-2-128 16,-1-3 0-16,2-2 0 16,2-2-304-16,1-4-112 0,1-2-32 0,2-3 0 15,0-3-1552-15,3-2-320 0,-1-7-64 0,4-3-14640 0</inkml:trace>
  <inkml:trace contextRef="#ctx0" brushRef="#br0" timeOffset="15024.08">9123 3346 23039 0,'0'0'1024'16,"3"-5"192"-16,0-2-960 0,0 2-256 0,0-1 0 0,3 2 0 0,0-1 2944 0,1 2 560 16,0 1 96-16,-1 1 32 0,2 2-2320 0,1 1-464 15,-3 1-80-15,1 2-32 0,-2 0-400 0,0 3-80 16,-3 1 0-16,0 1-16 0,-2 1-240 0,-3 1 0 15,-4 1 128-15,1 1-128 0,-1 2 0 0,-2-1 176 16,-2-1-176-16,1 0 160 0,2-2-160 0,0 1 128 16,1-2-128-16,1-2 128 0,0-2 160 0,2 0 32 15,2 0 0-15,2-7 0 0,0 0-16 0,3 4 0 16,2 0 0-16,4 1 0 0,1-3-144 0,3-1-32 16,4-1 0-16,1 0 0 0,2-2-128 0,2-1 0 0,4-1 0 15,0-1 0 1,0-3-1232-16,0 0-288 0,0-2-48 0,-1 1-16 15,1-4-1696-15,-2 0-352 0</inkml:trace>
  <inkml:trace contextRef="#ctx0" brushRef="#br0" timeOffset="15275.92">9540 2923 34095 0,'-7'-19'1504'0,"5"11"320"15,0-2-1456-15,1 1-368 0,0-2 0 0,1 0 0 0,1 0 1056 0,1 1 144 0,1 2 16 0,2 1 16 16,-1 2-128-16,2 2-16 0,0 0-16 0,3 3 0 16,0 3-432-16,1 1-96 0,1 4-16 0,1 3 0 15,1 2-272-15,1 3-48 0,1 4-16 0,-1 4 0 0,-1 4-16 0,-1 2-16 16,-1 0 0-16,-2 3 0 0,-3 3 16 0,-3 2 0 16,-3 5 0-16,-4 1 0 15,-5 1-16-15,-3 1 0 0,-4 0 0 0,0 0 0 0,-3-5-160 0,-2-1 0 16,-2-2-192-16,-2-1 192 15,-3-3-1984 1,0-1-288-16,-2-2-48 0,-2-2-15984 0</inkml:trace>
  <inkml:trace contextRef="#ctx0" brushRef="#br0" timeOffset="15856.81">6743 4147 23951 0,'0'0'2128'0,"-6"-3"-1696"16,0-2-432-16,-1 1 0 0,0 0 1344 0,1 0 176 15,-1 1 32-15,2 0 16 0,-3-1 144 0,3 2 16 16,0 0 16-16,5 2 0 0,0 0-400 0,0 0-96 15,0 0-16-15,0 0 0 0,0 0-672 0,7-1-144 0,3 0-32 0,3 0 0 16,6 0-224-16,6-2-160 0,7-1 192 0,10 0-192 16,10-1 192-16,6 1-64 15,4-3 0-15,8 1-128 0,5-1 192 0,9 0-192 16,6 0 192-16,7-1-192 0,5-1 0 0,6-1 0 0,7-1 0 0,3-2 0 16,6 0 0-16,0 0-224 0,1-2 64 0,2 3 16 31,-2 3-240-31,-6 2-64 0,-8-1 0 0,-6 3 0 0,-6 1 256 0,-7 2 64 0,-6-1 0 0,-8 1 0 15,-10-1 128-15,-7 1 0 16,-8 0 0-16,-6 0 0 0,-7 0 0 0,-6-1 0 0,-6-1 0 0,-5 1 128 0,-4 0 32 0,-4 1 16 16,-3-1 0-16,-4 0 0 0,-3-1-48 0,-1 1 0 15,-4 3 0-15,0 0 0 16,0 0-608 0,-4-2-128-16,4 2-32 0,-5-1-11216 0,-3 3-2256 0</inkml:trace>
  <inkml:trace contextRef="#ctx0" brushRef="#br0" timeOffset="16330.18">7967 4479 25791 0,'0'0'2304'0,"1"-5"-1856"0,-1 5-448 0,1-6 0 0,3 1 1488 0,-4 5 208 32,-4-5 32-32,4 5 16 0,0 0 48 0,0 0 16 0,0 0 0 0,0 0 0 0,0 0-848 0,-3 8-160 31,0 3-32-31,-1 3-16 0,1 4-416 0,1 3-80 15,0 3 0-15,1 1-16 0,-1 3-80 0,2 0-16 16,-1 2 0-16,1 1 0 0,1 1-144 0,-1-1 0 0,-1 1 0 16,1-4 0-16,1 0 0 0,-1-4 0 15,0-2 0-15,-1-2 0 0,1-2-160 0,0 0-64 0,1-3-16 0,1 0 0 32,-1-4-2416-32,-1-3-480 0,0-8-112 0</inkml:trace>
  <inkml:trace contextRef="#ctx0" brushRef="#br0" timeOffset="16534.7">7715 4641 35935 0,'-12'-18'1600'0,"8"11"320"0,-2-2-1536 0,2-2-384 0,0-2 0 0,4 1 0 16,3 1 800-16,2 0 96 0,3-2 0 0,4 2 16 16,4-1-432-16,4 0-96 0,6 1 0 0,2 2-16 15,3 3-224-15,2-1-144 0,0 2 192 0,-1 0-192 0,-2 3 0 0,-2 0 0 16,1 1 0-16,-4 2 0 0,-4 2 0 0,-1 3-192 15,-3 1 16-15,0 3 16 16,-4 1-1952-16,-2 4-384 0,-2 1-64 0</inkml:trace>
  <inkml:trace contextRef="#ctx0" brushRef="#br0" timeOffset="16723.08">7695 5058 36911 0,'0'0'1632'0,"0"0"352"0,0 0-1600 0,0 0-384 0,0 0 0 0,0 0 0 15,0 0 320-15,8 4 0 16,1 0-16-16,3-1 0 0,3 0 272 0,4 0 48 16,3 1 16-16,4-1 0 0,4-1-304 0,3 2-48 0,0-4-16 0,1-2 0 15,1 0-144-15,1-1-128 16,-1-1 144-16,2-1-144 16,1-1-1200-16,2-1-336 0,4 0-64 0,1 1-15264 0</inkml:trace>
  <inkml:trace contextRef="#ctx0" brushRef="#br0" timeOffset="16974.54">8518 4958 37951 0,'-9'-9'1680'0,"6"6"352"0,-1-2-1632 0,-1 0-400 0,2-1 0 0,1 1 0 0,0 0 800 0,2 5 80 15,0 0 16-15,0 0 0 16,-3-3-112-16,3 3-16 0,0 0 0 0,0 0 0 0,0 0-576 0,0 10-192 15,1 2 128-15,1 3-128 0,-1 4 0 0,0 3 0 16,1 2 0-16,-1 2 0 0,0-1 0 0,-1 2 0 16,0 2 0-16,0 0 0 0,-1-1 0 0,0 1 0 15,0 1 0-15,0-2 0 16,0 0-640-16,0-2-128 0,-1-3-16 0,2-1-16 16,2-2-2320-16,-2-2-464 0</inkml:trace>
  <inkml:trace contextRef="#ctx0" brushRef="#br0" timeOffset="17209.49">8518 4989 37775 0,'-2'-6'3360'0,"0"-1"-2688"0,1 0-544 0,0-1-128 16,1-1 512-16,1 2 64 0,2 0 0 0,1 0 16 16,2 2 32-16,3 0 0 0,2 3 0 0,0 1 0 15,0 1-288-15,2 1-48 0,2 3-16 0,2 1 0 16,-2 2-80-16,1 0-32 0,-2 2 0 0,-2 1 0 15,-2 3-32-15,-1 0-128 0,-2 1 192 0,-2 0-64 16,-3-1-128-16,-2 1 160 0,-3 1-160 0,-4-2 160 16,0-1 0-16,-1-1 0 0,-3-1 0 0,-1-1 0 0,-3 0-160 0,1-2 128 15,-1 0-128-15,-2-2 128 16,-1 1-1664-16,2-1-352 0,-1 0-64 0</inkml:trace>
  <inkml:trace contextRef="#ctx0" brushRef="#br0" timeOffset="26240">1475 6458 24879 0,'-6'-11'2208'0,"4"7"-1760"15,0-2-448-15,1 1 0 0,0-1 1392 0,0 1 192 16,0 0 32-16,1 5 16 0,-3-3-480 0,3 3-80 15,0 0-32-15,0 0 0 0,0 0-400 0,0 0-96 16,-2 8-16-16,1 1 0 0,2 2-288 0,0 2-64 16,0 1-16-16,2 3 0 0,0 1-16 0,0 2 0 15,0 1 0-15,1 1 0 0,0-2-16 0,-1 1 0 0,0 0 0 0,-1-1 0 16,0-1-128-16,0 0 128 0,0-3-128 0,1 1 128 16,-2-1-128-16,0 0 0 0,-1-3 144 0,-1-1-144 31,0-1-1792-31,0 0-416 0,-2-2-96 0,0-3 0 0</inkml:trace>
  <inkml:trace contextRef="#ctx0" brushRef="#br0" timeOffset="26455.22">1291 6556 31327 0,'-10'-18'2784'0,"5"10"-2224"0,-2-2-560 0,2-1 0 0,2-1 800 15,2 1 48-15,0 0 16 0,3-1 0 0,4-1-96 0,2 1 0 16,-1 1-16-16,4 0 0 0,5 1-304 0,1 1-48 15,6-1-16-15,2 2 0 0,-1 1-224 0,1 2-160 16,-1 0 192-16,3 3-192 0,-3 0 0 0,-1 2 0 16,-1 1 0-16,-3 2 0 15,-4 3-384-15,-1 2-96 0,0 3-16 0,-3 1 0 16,-1 2-2288 0,-3 3-464-16</inkml:trace>
  <inkml:trace contextRef="#ctx0" brushRef="#br0" timeOffset="26648.51">1291 6831 24879 0,'-19'2'1088'0,"12"-1"256"0,-1 3-1088 0,1-2-256 15,3 0 0-15,4-2 0 0,-4 3 1872 0,4-3 320 0,0 0 64 0,0 0 16 16,2 7-1184-16,3-2-256 0,4 0-32 0,4-1-16 16,3 1-464-16,2-1-112 0,3-2-16 0,3-1 0 15,3-1 80-15,3-1 16 16,-2-1 0-16,4-1 0 0,1-2-160 0,0 0-128 0,-1-3 192 0,0-1-192 15,0-1-2736-15,0 1-656 0</inkml:trace>
  <inkml:trace contextRef="#ctx0" brushRef="#br0" timeOffset="26813">2036 6695 32255 0,'0'0'1424'0,"0"0"304"0,0-6-1392 0,3 2-336 15,5-1 0-15,0 2 0 0,-1-1 800 0,3-1 96 16,2 2 0-16,3 0 16 0,0-1-464 0,3 2-80 16,0 0-32-16,2 1 0 31,1 1-1408-31,1 0-272 0,-1 1-64 0</inkml:trace>
  <inkml:trace contextRef="#ctx0" brushRef="#br0" timeOffset="26977.79">2097 6882 38879 0,'0'0'1728'0,"0"0"336"0,-5-1-1648 0,5 1-416 0,0 0 0 0,0 0 0 16,0 0 576-16,0 0 16 0,0 0 16 0,0 0 0 15,0 0-384-15,9 0-80 0,3 0-16 0,2 0 0 16,4 1-128-16,3-2 0 0,3 1 0 0,2-2-12368 16,2 0-2352-16</inkml:trace>
  <inkml:trace contextRef="#ctx0" brushRef="#br0" timeOffset="28428.71">4431 6150 23039 0,'0'0'1024'0,"0"-4"192"0,0-2-960 0,0 1-256 0,0-1 0 0,0 2 0 16,0 4 1792-16,0 0 320 15,0 0 64-15,0 0 16 0,0 0-960 0,-4 4-192 16,0 5-32-16,-1 3-16 0,-1 2-624 0,-1 4-128 16,0 2-32-16,-2 1 0 0,0 1-64 0,-2 1-16 15,-1 0 0-15,0 1 0 0,-1 0 0 0,2 1-128 16,-2-3 192-16,4-2-64 0,-1-1-128 0,1-1 192 16,2-4-192-16,2-2 192 0,0-3 128 0,2-2 48 0,3-7 0 0,0 0 0 15,0 0 208-15,0 0 32 0,0 0 16 0,7-6 0 16,0-2-96-16,3-3-16 0,2-3 0 0,0-4 0 15,2-2-256-15,0-4-64 0,1 0-16 0,-1-1 0 16,0 0-176-16,0 0 0 0,-1 1 144 0,1 3-144 0,-2 4 0 16,-2 1 0-16,-2 3 0 0,-1 3 0 0,-2 3 256 0,0 1 0 15,-5 6-16-15,0 0 0 0,0 0 48 0,0 0 16 16,4 7 0-16,1 1 0 0,-1 5-304 0,2 1 0 16,-4 1 0-16,1 3 0 0,0 1 0 0,0 0 0 15,0 1 0-15,1 0 0 0,1 0 0 0,0 0 0 16,1-1 0-16,-1 0 0 0,1-2 0 0,0-2-144 15,1-2 144-15,-1 0-128 16,1-2-256-16,0-1-32 0,-1-2-16 0,0-1 0 16,-6-7-416-16,7 4-96 0,-7-4-16 0,0 0 0 15,5-2-1920-15,-2-4-384 0</inkml:trace>
  <inkml:trace contextRef="#ctx0" brushRef="#br0" timeOffset="28679.7">4251 6191 29487 0,'-14'-11'2624'0,"8"8"-2112"0,1-1-512 0,2 1 0 15,-2-1 768-15,5 4 64 0,0 0 0 0,0 0 0 16,0 0 80-16,0 0 32 0,5-5 0 0,1 2 0 16,5 1-640-16,2 1-128 0,4-1-32 0,3 0 0 15,2-1 48-15,2 0 16 0,1-2 0 0,3 1 0 16,1-1 16-16,0 0 0 0,2-1 0 0,-1 2 0 0,-1 2-48 0,0 0-16 15,-2 1 0-15,0-1 0 0,-6 2-160 0,-2 0 0 16,-1 0 0-16,-3 2 0 16,-2 1-384-16,-1 0-176 0,-6 2-16 0,-1 0-16 15,-3 1-1712-15,-2 0-320 0,-2 2-80 0</inkml:trace>
  <inkml:trace contextRef="#ctx0" brushRef="#br0" timeOffset="29087.85">4037 6684 21183 0,'0'0'1888'16,"-6"2"-1504"-16,-1-1-384 0,0 1 0 0,0 0 1504 0,1-1 224 16,0 1 64-16,6-2 0 0,0 0 80 0,0 0 32 15,0 0 0-15,0 0 0 0,5 4-880 0,0 0-160 32,3 0-32-32,3-1-16 0,3 0-368 0,5 1-64 0,4-3 0 0,6 1-16 0,4-1 0 0,4-1 0 15,4 0 0-15,2-2 0 0,-1-2-112 0,4 0 0 16,0-1-16-16,1-1 0 15,3 2-112-15,1-2-128 0,3-2 176 0,0 1-176 0,-2-2 128 0,-2 1-128 16,0 3 0-16,-4-2 0 0,-3 1 0 0,-3 0 0 16,-3 3 0-16,-3 1 0 15,-1-1-384-15,-7 2-176 0,-6 1-32 0,-3 0-16 16,-3 1-2144-16,-3 0-448 0,-2 2-64 0</inkml:trace>
  <inkml:trace contextRef="#ctx0" brushRef="#br0" timeOffset="29607.65">4410 7004 19919 0,'0'0'880'0,"2"-5"192"0,0 0-864 16,0-1-208-16,0 1 0 0,-2 5 0 0,0-7 1664 0,-3 3 272 15,0-1 64-15,-2 3 16 0,-1 1 80 0,-1 0 16 16,1 2 0-16,-4 2 0 0,-2 3-1024 0,-2 3-208 15,-1 2-48-15,0 3 0 0,-3 1-544 0,0 3-112 16,-1 2-32-16,0 0 0 0,1-1-16 0,1 2-128 16,1 0 192-16,3 3-64 0,1 0-128 0,3 0 128 15,2-1-128-15,2 0 128 0,2-3-128 0,2 0 0 16,3-3 0-16,2 0 0 0,3-2 0 0,2-1 0 0,1-2 144 0,2-2-144 16,2-2 160-16,4-1-32 15,-2-4-128-15,3-2 192 0,1-3 128 0,-2-3 0 16,0-1 16-16,-2-2 0 0,-1-1 128 0,-2 1 32 15,-2-3 0-15,-2-2 0 0,-3 0-48 0,0 0 0 16,-3-1 0-16,-2 1 0 0,-1 0-48 0,-2 2-16 0,-2 0 0 16,-3 2 0-16,-1 0-64 0,0 2 0 0,-3 2-16 15,-3 1 0-15,0 3-304 0,0 1-192 0,-2 1 16 0,2 4 16 16,-1 0-432-16,-1 3-96 16,1 1-16-16,2 1 0 0,-1 1-1584 15,5 0-320-15,0 0-64 0,1-1-13968 0</inkml:trace>
  <inkml:trace contextRef="#ctx0" brushRef="#br0" timeOffset="30048.52">4645 7115 31903 0,'11'-9'1408'0,"-5"5"304"0,-1-2-1376 0,1 1-336 32,-1 0 0-32,1 3 0 0,-6 2 960 0,0 0 128 0,0 0 32 0,0 0 0 0,0 0-160 0,0 0-48 15,0 7 0-15,-3 0 0 0,-1 3-640 0,-2 0-128 16,-1 2-16-16,-2 3-128 0,-2-2 128 0,0 2-128 15,0 2 0-15,3-2 0 0,-1-1 0 0,3 0 0 0,0-2 0 0,2 0 0 32,2-2 0-32,1-2 0 0,2 1 0 0,1-2 0 0,2-2 0 0,3 0 0 31,2-2 0-31,2 0 0 0,1 1 0 0,1-2 0 0,1-1 0 0,3-1 0 0,0 0 0 0,4-1 0 16,-1 0-192-16,0 0 48 15,-2-2-592 1,-1 0-112-16,0-1-32 0,-2-1 0 15,-1 0-1776-15,0-2-352 0,-3 0-80 0,0-1-16 0,-2 0 1312 0,0-1 272 0,-2-2 48 0,-1 1 16 16,1 1 208-16,-3-1 32 16,0-1 16-16,-3 1 0 0,-1-1 2080 0,-1 2 400 0,0 1 96 0,-2 2 16 0,-1-2 1424 0,0 0 272 15,-1 3 64-15,1 0 16 0,4 5-1056 0,0 0-192 16,0 0-64-16,0 0 0 0,0 0-944 0,0 0-192 16,0 0-32-16,-3 9-16 0,-1 2-400 0,2 2-80 15,1 3 0-15,0 1-16 0,1 2-48 0,0 1-128 16,0 1 192-16,-1 1-64 0,0 0-128 0,-3 2 192 15,2 0-192-15,0 1 192 0,0 0-192 0,-2-2 0 16,1-1 144-16,0-2-144 0,0-1 0 0,-1-1-208 16,1-3 16-16,1-1 16 15,0-2-2000-15,-1-1-384 0,1-4-96 0</inkml:trace>
  <inkml:trace contextRef="#ctx0" brushRef="#br0" timeOffset="30551.03">5820 6017 21711 0,'0'0'960'0,"0"0"192"0,-1-5-912 0,-1-1-240 15,-2 2 0-15,1 0 0 0,-1 1 1808 0,-2 2 320 16,-2 0 64-16,1 2 16 0,-2 2-640 0,-1 4-128 16,-1 1-32-16,-2 5 0 0,-2 5-928 0,-1 4-192 15,-2 4-32-15,0 3-16 0,-2 6 0 0,-2 3 0 16,-1 4 0-16,1 5 0 0,0 4-16 0,0 4 0 16,0 3 0-16,1 4 0 0,1 3-224 0,2-2 0 0,3 1 0 0,3 0 0 15,3-1 128-15,3-4-128 0,2-2 0 0,4-2 0 16,2-2 144-16,4-2-144 0,2-3 128 0,4-4-128 15,1-3 144-15,5-3-144 16,-1-3 160-16,5 0-160 0,3-5 0 0,5-2 0 0,3-5-208 0,2-5 64 16,4-6-1024-16,3-5-208 0,2-4-32 15</inkml:trace>
  <inkml:trace contextRef="#ctx0" brushRef="#br0" timeOffset="31321.32">6534 6348 20271 0,'0'0'896'0,"0"0"192"0,4-4-880 0,-2-1-208 0,-2 5 0 0,0-4 0 0,-1 1 1136 0,0-1 176 16,-2 1 32-16,-2 0 16 0,0-2-96 0,-2 2-32 16,0 0 0-16,-2-1 0 0,-1 0-16 0,-1 0 0 15,-1-1 0-15,-1 2 0 0,-2 1-304 16,1 0-64-16,-1-1-16 0,-2 3 0 0,-2 1-320 0,0 3-80 15,-1 1-16-15,-2 4 0 0,1 2-208 0,1 2-32 16,1 0-16-16,3 4 0 0,-2 1-160 0,4 0 128 16,1 2-128-16,3 0 128 0,2 0-128 0,4 2 0 15,2-1 0-15,2-2 0 0,2 0 0 0,3-1 0 0,1-3 0 0,3-1 0 16,2-3 0-16,2-2 0 16,1-2 144-16,3-3-144 0,1-2 176 0,3-3-48 15,1-2 0-15,1-4 0 0,2-3 112 0,-1-4 16 0,0-6 0 0,-2-2 0 16,1-2-48-16,-1-3 0 0,-1-4 0 0,-1-1 0 15,-2-1-16-15,-1-1 0 0,-2-1 0 0,0 1 0 16,-4-1 0-16,-3 4-16 0,-1 0 0 0,-1 3 0 16,-3 3 96-16,-2 2 32 0,-1 3 0 0,-1 4 0 15,0 2 208-15,0 4 64 0,-3 4 0 0,1 1 0 16,3 5-320-16,-5 2-64 0,-1 2-16 0,1 5 0 16,-1 3-176-16,2 4-176 0,-3 3 48 0,3 2 0 15,-1 2 128-15,2 2-192 0,0 2 192 0,0 0-192 16,2 1 192-16,1 1 0 0,1 1 0 0,1 0 0 0,0-2 0 0,0 0 0 15,1-3 0-15,2 1-192 0,-1-1 64 16,4-1 0-16,-1-2 0 0,1-2 0 16,0-3-832-16,1-1-144 15,-1-3-48-15,3 0 0 0,0-3-2304 0,0-3-480 16</inkml:trace>
  <inkml:trace contextRef="#ctx0" brushRef="#br0" timeOffset="31589.52">6785 6588 12895 0,'0'0'1152'0,"-4"7"-928"15,1 1-224-15,1 1 0 0,0 1 2144 0,-1-1 384 0,2 3 80 0,1-1 16 16,0 1-1200-16,2 0-224 16,2-1-48-16,0-1-16 0,3 0-256 0,0-1-48 15,2-2-16-15,1 0 0 0,1-1 16 0,1-3 0 16,1-1 0-16,1-2 0 0,-1-3 112 0,1-2 16 16,0 0 16-16,1-2 0 0,-1-2-176 0,-1-2-32 15,-1-2-16-15,0 0 0 0,-4-3-144 0,-1-2-32 16,-3 0 0-16,-1 2 0 0,-1-1-48 0,-4 2-16 15,-1 2 0-15,-1 1 0 0,-1 2 64 0,-1 1 0 0,-2 2 0 0,-3 3 0 16,0 2-448-16,-1 2-128 0,-2 2 0 0,-1 2 0 16,0 2-128-16,0 0-96 0,-1 2-16 0,2 1 0 31,1 1-544-31,2 0-112 0,0 0-32 0,2 0 0 16,1-2-2224-16,2 0-448 0</inkml:trace>
  <inkml:trace contextRef="#ctx0" brushRef="#br0" timeOffset="32185.87">6904 5838 26719 0,'3'-13'1184'0,"-1"7"240"0,1 1-1136 0,2-1-288 0,-1 2 0 0,-1-2 0 15,-3 6 1808-15,0 0 304 0,0 0 64 0,0 0 16 16,0 0-1232-16,0 0-256 0,0 0-64 0,-4 5 0 15,-2 2-464-15,1 3-176 0,-2 2 0 0,1 3 144 16,-1 1-144-16,-1 1 0 16,1-1 0-16,-1 2 0 0,1-2 0 0,2 1 0 15,0-3 0-15,2-1 0 0,1-2 0 0,1 1 0 0,1-3 0 0,2 0 0 0,1-1 224 0,3-3 16 16,2-1 0-16,0 1 0 0,3-1-16 0,1 1 0 16,2-2 0-16,1-1 0 0,2-1-224 0,1-1 128 15,2 1-128-15,0-2 0 16,0-1-544-1,-1 0-208-15,-2-1-32 0,-1-1-16 0,-1 1-1776 0,-2-1-368 0,-1-3-64 0,-2 1 0 16,-1 1 1136-16,-3-1 224 0,-1 0 48 0,-2-2 16 16,-1-1 416-16,-1 1 80 0,0-2 0 0,-2 0 16 0,-1 0 2224 0,-1 1 432 15,0 1 80-15,-2 1 32 0,0-1 480 0,0 1 112 0,1 2 16 0,-1 0 0 16,1 2-416-16,4 3-80 16,0 0-16-16,0 0 0 0,0 0-976 0,-4 6-208 15,1-1-32-15,1 5-16 16,2 2-400-16,-2 1-160 0,2 3 128 0,0-1-128 0,2 2 0 0,-2 1 0 15,1 2 128-15,0 1-128 0,1 0 0 0,0 0 0 0,-1 0 0 0,0 1 128 16,0-1-256-16,0 0-64 16,0-2-16-16,0-1-11184 0,2-2-2240 0</inkml:trace>
  <inkml:trace contextRef="#ctx0" brushRef="#br0" timeOffset="32735.91">7538 6555 16575 0,'-15'-7'1472'0,"10"4"-1168"0,1 0-304 0,1-1 0 15,3 4 4384-15,0 0 816 0,0 0 176 0,0 0 16 16,0 0-3424-16,0 0-688 0,7-4-144 0,3 2-32 15,0 1-336-15,4 0-64 0,3 0 0 0,3-1-16 16,2 1-288-16,3 0-48 0,1-1-16 0,5 1 0 0,0 0-208 0,2 1-128 16,1 0 160-16,-1 0-160 0,-1 0 0 0,-1 0 128 15,-4-1-128-15,-1 0 0 0,-4 1 0 0,-4 0 0 16,-2-3 0-16,-4 3 0 0,-2-1 0 0,-3 1-192 16,-7 0 16-16,0 0 0 15,0 0-448-15,0 0-80 0,0 0-32 0,0 0-11712 16,0 0-2336-16</inkml:trace>
  <inkml:trace contextRef="#ctx0" brushRef="#br0" timeOffset="33490.87">8817 6448 24879 0,'0'0'2208'0,"-6"-4"-1760"0,-1-2-448 0,2 1 0 16,0-1 1296-16,1 1 176 15,1-2 48-15,-3 1 0 0,1-1-416 0,0-1-80 16,1 1 0-16,-2-1-16 0,-1 1-272 0,-1 1-48 16,-1-2-16-16,0 1 0 0,0 1-192 0,-3 0-32 0,0 3-16 0,0 1 0 15,-3 2-272-15,-1 2-160 0,-1 2 192 0,-2 2-192 16,-2 1 0-16,0 2 0 0,-1 4 0 0,1 0 0 16,0 2 0-16,2 2 0 0,0-1-160 0,2 1 160 15,2-1 0-15,3 2 0 0,2-2-144 0,3 1 144 16,4-1 0-16,1 0-128 0,3-1 128 0,3-3 0 15,3-2 0-15,2-1 0 0,1-3 0 0,2-1 0 16,1-3 0-16,2-3 176 0,1-2-48 0,1-4-128 16,2-3 272-16,1-2-48 0,1-3-16 0,1-4 0 15,0-2 144-15,0-3 32 0,1-3 0 0,1-1 0 0,-3-2-32 0,1-1 0 16,-2 1 0-16,-3-1 0 0,-1 0 96 0,-3 2 0 16,-2 3 16-16,-2 2 0 0,-3 2 48 0,-1 3 16 15,-2 3 0-15,-2 1 0 0,-2 3 48 0,0 2 0 16,0 3 0-16,1 7 0 0,-4-3-368 0,-1 6-64 15,0 1-16-15,-1 3 0 0,1 1-128 0,0 3-176 16,2 4 48-16,0 2 0 0,-1 3 128 0,1 1-192 16,1 2 192-16,0 1-192 0,-2-1 192 0,3 3 0 15,1 0 0-15,1-1 0 0,2 1-192 0,0-2 32 0,0-1 16 0,3-1 0 32,0-1-624-32,2-2-128 0,0-3-32 0,0-1 0 15,2 0-1872-15,4-2-368 0,-1-2-80 0</inkml:trace>
  <inkml:trace contextRef="#ctx0" brushRef="#br0" timeOffset="33663.65">9014 6513 29487 0,'0'0'1296'0,"0"0"288"0,0 0-1264 0,-4 6-320 0,1-1 0 0,-1 2 0 16,1 0 1056-16,1 2 160 0,0 1 16 0,-1 0 16 16,2 1-560-16,1 0-112 0,1 3-32 0,2 1 0 0,-1-2-320 0,1 0-64 31,1 0-16-31,2 0 0 0,-1 0-144 0,2-2 0 0,1-4 144 0,-2 1-144 0,2-1 0 0,1-2 0 15,0-1 0-15,1 0 0 16,-2-3-1808-16,2-2-432 0,0-1-96 0,0-3-11600 16</inkml:trace>
  <inkml:trace contextRef="#ctx0" brushRef="#br0" timeOffset="33837.97">9049 6349 33167 0,'-9'-14'1472'0,"4"8"304"0,0 1-1424 0,-1-2-352 16,1 1 0-16,0-1 0 0,2 3 912 0,3 4 112 0,-2-5 32 0,2 5 0 16,0 0-672-16,0 0-128 0,0 0-16 0,0 0-16 31,7 3-1152-31,0-1-224 0,-7-2-64 0,7 3-14352 16</inkml:trace>
  <inkml:trace contextRef="#ctx0" brushRef="#br0" timeOffset="34230.17">8970 5855 30399 0,'-6'-19'2704'0,"5"10"-2160"0,1-2-544 0,2 0 0 0,-2-4 768 0,3 3 64 16,0 2 0-16,2-1 0 0,-1 2 240 0,3 1 48 15,2 1 16-15,-1 3 0 0,1-1-592 0,0 3-112 0,0 2-32 16,-2 2 0-16,0 3-256 0,-1 3-144 16,-2 3 160-16,-1 2-160 15,-1 2 0-15,0 3 0 0,-4 3 0 0,-1 2 0 16,-1 1 0-16,-3 0 0 0,-3 0 0 0,0-2 0 0,-1-1 0 0,1-2 0 0,2-3 0 0,0-1 0 15,1-3 160-15,2 0-160 0,0-3 160 0,2-3-160 16,3-6 368-16,0 0-32 0,0 0 0 0,0 0 0 16,0 0 80-16,9 3 16 0,3-2 0 0,2-1 0 15,1-1-304-15,0-1-128 0,3 1 128 0,0 1-128 16,1-2-192-16,1 2-112 0,1 0-16 0,1 0-12080 16,1 1-2400-16</inkml:trace>
  <inkml:trace contextRef="#ctx0" brushRef="#br0" timeOffset="35172.89">9037 5712 8287 0,'0'0'736'0,"1"-7"-592"16,2-2-144-16,0-1 0 0,0 0 3456 0,4-2 640 15,2 0 144-15,-1 0 32 0,-1 1-1776 0,-1 2-368 0,-1 1-64 16,-1 3-16-16,0 0-832 0,-4 5-192 16,0 0-16-16,0 0-16 0,0 0-640 0,-2 6-128 0,-2 3-32 0,-1 2 0 31,-1 2-192-31,-3 3 176 0,1 3-176 0,-1 3 160 0,-1 1-160 0,-1 2 0 0,-1 2 0 0,0 0 0 16,0 1 0-16,2-3 0 0,1-1 0 0,1-2 0 15,3-2 0-15,0-1 0 0,1-4 0 0,2-2 128 16,1-2 288-16,2-2 48 0,0-1 16 0,1-3 0 15,1 1-96-15,-3-6 0 0,5 4-16 0,0 0 0 16,2-3-176-16,2 0-16 0,-1-1-16 0,1-1 0 16,-1 0-160-16,1 0 192 0,0-1-192 0,-1 2 192 15,1 0-192-15,1 0 0 0,0-1 0 0,0 0 0 0,0 0 0 0,1 0 0 16,0 0 0-16,0 0 0 0,0 0 0 0,-1 0 0 16,0-2 0-16,-2 0-176 0,0-1 176 0,0-2-208 15,-2 0 80-15,1-2 128 0,-2-1 0 0,0-1 0 16,-2 0 0-16,-1-2 0 0,-2-1 0 0,1 0 0 31,1 1 0-31,-2 1 0 0,0 0 128 0,-2 1-128 16,0 1 0-16,0 1 128 0,1 2 128 0,0 0 32 15,-1 2 0-15,2 4 0 0,0 0 96 0,0 0 32 16,0 0 0-16,-3 5 0 0,1 4-416 0,0 2 0 16,0 2 0-16,1 3 0 0,1 0 0 0,0 3 0 15,0 1 0-15,1 0 0 0,0-1 0 0,0 1 0 0,0 1 0 0,1 1 0 16,1-1 0-16,-1-2 0 15,0-3 0-15,0 0 0 0,0-1 0 0,1-1 0 16,-2-2 0-16,0 0 0 0,0-2-176 0,0-1-112 0,0-2-32 0,-1-2 0 31,0-5-2000-31,0 0-416 0,0 0-80 0</inkml:trace>
  <inkml:trace contextRef="#ctx0" brushRef="#br0" timeOffset="35581.15">9599 5721 27647 0,'-1'-6'2448'0,"0"-2"-1952"0,1-1-496 0,0-1 0 16,0-1 1472-16,1 0 192 15,0 1 32-15,1 1 16 0,0 2 64 0,1 0 16 16,3 3 0-16,-2 0 0 0,1 3-944 0,3 2-176 0,1 2-32 0,1 2-16 16,1 3-336-16,1 3-64 0,1 3-16 0,1 5 0 15,1 3-208-15,0 3 128 16,3 4-128-16,-2 4 0 0,0 3 128 0,-1 5-128 15,-1 2 0-15,-4 3 0 0,0 3 160 0,-1 4-160 16,-1 2 160-16,-5 3-160 0,-1 1 256 0,-3-1-32 0,-1-1-16 0,-4 2 0 16,-1-4-208-16,-5-2 0 0,-6-1 0 0,-4-1 0 31,-3-2-624-31,-5-1-112 0,-4-2-32 0,-4-2-11968 0,-1-1-2384 0</inkml:trace>
  <inkml:trace contextRef="#ctx0" brushRef="#br0" timeOffset="36477.15">10640 6272 24127 0,'0'0'1072'0,"0"0"208"0,-4 1-1024 0,4-1-256 16,0 0 0-16,0 0 0 0,0 0 1856 0,0 0 304 15,0 0 64-15,0 0 16 0,0 0-640 0,0 0-112 16,0 0-16-16,10-1-16 0,3 0-832 0,1 0-176 16,4 0-16-16,0 0-16 0,1 1-176 0,2 0-48 15,1 0 0-15,0 0 0 0,0 0-192 0,0 2 0 16,0-2 0-16,-1 1 0 16,-2 1-1744-16,-2 2-400 0,-1-1-80 0</inkml:trace>
  <inkml:trace contextRef="#ctx0" brushRef="#br0" timeOffset="36646.65">10624 6490 39327 0,'-11'-5'1744'0,"11"5"368"0,0 0-1696 0,0 0-416 0,0 0 0 0,0 0 0 16,0 0 384-16,0 0-16 0,0 0 0 0,9-2 0 16,7 0 0-16,-1 0 0 0,4 0 0 0,1 1 0 15,2 1-176-15,1 0-16 0,1 0-16 0,2 0 0 31,2-1-1424-31,1 0-272 0,-1-1-64 0,1 1-15712 0</inkml:trace>
  <inkml:trace contextRef="#ctx0" brushRef="#br0" timeOffset="37373.55">12631 5849 24879 0,'1'-12'1088'0,"0"6"256"0,0 0-1088 0,1-1-256 16,-1 0 0-16,-1 7 0 0,1-5 1776 0,-1 5 288 15,0 0 64-15,0 0 16 0,0 0-1056 0,-5 4-192 16,0 4-64-16,0 4 0 0,-2 2-592 0,-1 4-240 16,-1 1 176-16,-1 2-176 0,0 2 144 0,-2 1-144 15,-1 1 128-15,0 3-128 0,0-2 128 0,0-1-128 16,-1-2 0-16,2-1 128 0,1-1-128 0,0-3 0 0,2-3 144 0,1-1-144 15,1-3 256-15,4-4-32 16,-1-1 0-16,4-6 0 0,0 0 224 0,0 0 32 16,0 0 16-16,0 0 0 0,4-8-80 0,0-2-16 15,2-4 0-15,2-3 0 0,0-2-128 0,4-3-16 0,4-4-16 16,-1-1 0-16,0-3-240 0,2 0 144 0,-2 2-144 0,1 0 128 16,-1 0-128-16,-3 3 0 15,0 5 144-15,0 2-144 0,-2 4 256 0,0 3-32 0,-1 3 0 0,-1 4 0 16,-2 0 96-16,-6 4 32 0,8 2 0 0,-1 4 0 15,-1 2-224-15,1 3-128 0,-2 3 128 0,1 1-128 16,-1 1 0-16,1 1 0 0,-1 2 0 0,1 1 0 0,-1 1 0 16,1 1 0-16,-2 1 0 0,1-1 0 0,0 0 0 15,-2-1 0-15,1-1 0 0,-1-2 0 16,-1 1 0-16,0-1 0 0,1-3 0 0,-2-1-128 31,0-2-368-31,0-1-64 0,0-2-16 0,-1-2 0 0,0-7-1568 0,0 0-320 0,0 0-64 0</inkml:trace>
  <inkml:trace contextRef="#ctx0" brushRef="#br0" timeOffset="37608.83">12440 5867 31327 0,'-13'-15'2784'0,"8"8"-2224"0,1 1-560 0,0-2 0 15,1-1 1280-15,2 2 128 0,3 0 48 0,2 2 0 16,-1 0-896-16,2 1-176 0,3 0-48 0,3 1 0 15,4 1 16-15,1 0 0 16,4 0 0-16,2 0 0 0,1 0-48 0,2 0-16 16,1 1 0-16,2 0 0 0,-2 1-160 0,1 1-128 15,-2 1 192-15,0 1-192 0,0 1 0 0,0-1 0 0,-1 0 0 0,0 1-144 32,-3 2-560-32,0-1-128 0,-3-1 0 0,-1-1-16 0,1 2-1776 15,-3-1-336-15,-2 1-80 0</inkml:trace>
  <inkml:trace contextRef="#ctx0" brushRef="#br0" timeOffset="37876.44">12298 6354 15663 0,'-16'0'688'0,"11"0"144"0,-1 1-656 0,1 0-176 15,5-1 0-15,0 0 0 0,0 0 4464 0,0 0 848 16,0 0 192-16,0 0 16 0,8 1-3888 0,2 1-784 16,3-1-144-16,4-1-48 0,4 0-176 0,5-1-32 0,4 0-16 15,2 0 0-15,0 0-32 0,2-1 0 0,-2-1 0 0,1 0 0 16,0 0-192-16,-2-2-32 0,-4 1-16 0,1 1 0 16,-3 1-160-16,-2-1 0 0,-1 2 0 0,-1 1-176 31,-2 0-1280-31,-1 2-256 0,-3 2-48 0,-2 0-9408 0,-2 1-1888 15</inkml:trace>
  <inkml:trace contextRef="#ctx0" brushRef="#br0" timeOffset="38237.5">12612 6563 29247 0,'0'0'1296'0,"-4"1"272"0,-3-1-1248 0,2 1-320 15,5-1 0-15,-4 4 0 0,-1 1 0 0,2 1 0 16,0 2-176-16,0 1 176 0,3 1-128 0,0 1 128 16,0 0 0-16,3 1 0 0,0-1 0 0,0 1 0 15,-1 0 0-15,2 0 0 0,-1-1 288 0,0 0 16 16,1-1 0-16,-1-2 0 0,0-1 144 0,0 0 16 16,-3-7 16-16,0 0 0 0,0 0-32 0,4 7-16 15,-4-7 0-15,0 0 0 0,0 0-112 0,0 0 0 16,0 0-16-16,0 0 0 0,3-5-48 0,1 1-16 15,-1-2 0-15,-1 0 0 0,-1-2-240 0,1 0 0 16,0 1 0-16,1-1 0 0,-2 1 0 0,0 1 0 16,1-1 0-16,-1 2 0 0,-1 5 0 0,0 0 0 0,0 0 0 0,0 0 0 15,0 0 0-15,0 0 0 16,-1-5 0-16,1 5-160 0,0 0-16 0,0 0 0 16,0 0 0-16,0 0 0 15,0 0-800-15,-3 3-176 0,-1 2-16 0,4-5-12960 0</inkml:trace>
  <inkml:trace contextRef="#ctx0" brushRef="#br0" timeOffset="38709.25">12700 6585 20271 0,'0'0'1792'0,"0"0"-1424"15,0-6-368-15,-1 2 0 0,0-1 1696 0,-1 1 272 0,0-2 48 16,-1 2 16-16,-1 1-272 0,4 3-48 0,-5-2-16 0,-1 2 0 16,-1 1-720-16,-1 2-144 15,-1 2-16-15,0 3-16 0,-1 1-400 0,0 2-80 16,1 2 0-16,-2 4-16 0,0 1-48 0,0 2 0 0,-2 1 0 0,1 1 0 15,0 0-48-15,0 1-16 0,1 1 0 0,1 1 0 16,1-1-192-16,3 0 144 0,1 0-144 0,3-2 128 16,2-1-128-16,1-1 0 0,2 0 0 0,1-3 128 15,3 1-128-15,0-3 0 0,2-2 0 0,1-2 128 16,1-4 16-16,1-1 0 0,1-3 0 0,2-2 0 16,-2-1 48-16,2-2 0 0,2-2 0 0,-1-1 0 15,-4-3 64-15,-1-2 0 0,-1-2 16 0,0-1 0 16,-6 0 32-16,1-1 0 0,-2-1 0 0,-1 1 0 0,-2 0 96 15,-2 0 32-15,-3 2 0 0,-2 1 0 0,-1 3-32 0,-2 0 0 16,-2 2 0-16,-1 3 0 0,-1 1-400 0,0 2 0 16,-1 1 0-16,1 2 0 0,0 2-368 0,-1 0 0 15,0 2 0-15,2-1 0 16,1 2-560-16,2 0-112 0,3-1-32 0,3 2 0 16,2 0-2464-16,2 1-496 0</inkml:trace>
  <inkml:trace contextRef="#ctx0" brushRef="#br0" timeOffset="39101.58">12893 6694 29487 0,'-3'-13'2624'0,"3"8"-2112"0,2-2-512 15,-1 2 0-15,-1 5 1360 0,0 0 176 16,0 0 16-16,0 0 16 0,0 0-368 0,0 0-80 16,0 0-16-16,-6 2 0 0,1 4-784 0,-1 2-176 0,1 3-16 0,1 3-128 15,-1-1 0-15,1 2 0 16,0 2 0-16,0 0 0 0,2 2 0 0,1-1 0 15,1-1 0-15,3 0 0 0,-1-3 0 0,3-1 0 0,-1-1 0 0,2-2 0 16,1-1 0-16,2-2 0 0,2-4 144 0,0-1-144 16,1-1 208-16,-1-3-48 0,2-2-16 0,-1-3 0 15,1-2 64-15,-1-2 16 0,0-3 0 0,0-2 0 16,-2 0-48-16,0-2-16 0,0 0 0 0,-2 0 0 0,-1 2-32 0,0 1 0 16,-2 2 0-16,-1 2 0 0,0 1 352 0,-2 2 64 15,0 3 16-15,-2 5 0 0,0 0 32 0,0 0 16 16,0 0 0-16,-2 7 0 0,0 1-480 0,0 4-128 15,-2 4 0-15,1 1 0 0,0 3 0 0,0 2 0 16,0 1 0-16,1 0-128 0,-1 2 128 0,0-1 0 16,2 0 0-16,0 1 0 0,0-2-160 0,1-1 160 15,0-1-192-15,0-2 192 16,1-4-704-16,0 0-16 0,2-2-16 0,-1-2 0 16,1-2-1536-16,0-3-304 0,-3-6-64 0,0 0-13808 0</inkml:trace>
  <inkml:trace contextRef="#ctx0" brushRef="#br0" timeOffset="39449.18">13819 5760 30399 0,'0'-9'2704'0,"0"-2"-2160"15,-1 0-544-15,-1 0 0 16,-3 1 576-16,1 1 0 16,0-1 0-16,-2 3 0 0,1 0 416 0,-2 1 96 0,-2 2 0 0,-1 2 16 15,-1 4-384-15,-1 1-80 0,-2 3 0 0,-1 5-16 16,-2 4-448-16,-2 6-176 0,-2 6 128 0,-1 6-128 16,-2 5 144-16,-1 6-144 0,-1 4 160 0,-2 5-160 0,1 6 0 0,1 2 0 15,0 3 0-15,2 1 0 16,3 1 0-16,4-1 0 0,4 0 0 0,4-5 0 0,4-3 0 0,3-3 176 15,3-3-48-15,4-3-128 0,4 0 224 0,4-3-64 16,4-6-16-16,1-2 0 0,1-4-144 0,2-3 128 0,1-4-128 16,3-3 128-1,2-2-1680-15,0-5-352 0,2-4-64 0</inkml:trace>
  <inkml:trace contextRef="#ctx0" brushRef="#br0" timeOffset="40203.51">14485 5885 31215 0,'3'-13'1376'0,"-1"6"288"0,1 0-1328 0,2 0-336 0,3-2 0 0,-1 0 0 0,4-1 1040 0,1 1 144 15,2 1 32-15,0 0 0 0,0 2-208 0,-1 1-48 16,1 2 0-16,1 1 0 0,-3 2-576 16,-1 2-128-1,-2 2-32-15,-1 3 0 0,-3 2-224 0,1 2 144 0,-6 0-144 0,0 3 128 0,0 4-128 0,-4 0 0 32,0 1 0-32,-2 0 0 0,0-1 0 0,-2 0 0 0,-1 0 0 0,0-2 0 15,1-1 144-15,0 0-144 0,0-3 160 0,2-1-160 0,0-2 128 0,3-3-128 16,1 0 0-16,2-6 0 0,0 6 128 0,3 1-128 15,1-2 0-15,2 0 144 16,0-1-144-16,3 0 128 0,2-1-128 0,0 1 128 0,0 1-128 0,0-1 0 16,1 0 0-16,3 2 128 0,-3 1-128 0,0-1 160 15,-1 0-160-15,-1 0 160 0,0 3-160 0,-4-1 128 16,0-2-128-16,-2 1 128 0,-1 0 0 0,0-1-128 0,-3 1 192 0,-3-2-64 16,0 1 64-16,-2-1 0 15,-3 0 0-15,-2-1 0 0,0 0 64 0,-2 1 32 31,-3-2 0-31,-2-1 0 0,1-1-96 0,-1 1 0 0,0-2-16 0,-1 0 0 0,0 0-176 0,2 0 0 0,0-2 144 0,2 1-144 47,2-1-320-47,0 0-144 0,1 0-32 0,2 0 0 0,3-1-2160 0,6 3-432 0,0 0-96 0</inkml:trace>
  <inkml:trace contextRef="#ctx0" brushRef="#br0" timeOffset="40360.48">14951 6016 32255 0,'0'0'2864'0,"0"0"-2288"0,0 0-576 0,0 0 0 0,0 0 960 0,0 0 96 16,0 0 16-16,0 0 0 0,4 4-336 0,-1 2-64 15,-2 0-16-15,0 1 0 0,0 0-496 0,0-1-160 16,-1 2 0-16,1 1 0 16,0-2-1248-16,1 1-352 0,2 1-80 0,0-1-13776 15</inkml:trace>
  <inkml:trace contextRef="#ctx0" brushRef="#br0" timeOffset="40611.78">15190 5942 15663 0,'0'0'688'0,"-5"-5"144"0,0-1-656 0,-1 2-176 0,0 1 0 0,-1 0 0 15,-1 2 3776-15,1 1 704 0,-2 1 160 0,1 3 32 16,1 0-2992-16,0 3-592 0,1 1-112 0,2 1-16 16,1 1-720-16,2 0-240 15,1-1 144-15,1 2-144 0,1 0 192 0,2 1-64 0,3 0 0 16,2 0 0-16,0 0 16 0,2-1 0 0,2-2 0 0,0 0 0 15,1 0 128-15,2-1 32 0,0 0 0 16,1-1 0-16,-4-1 144 0,1 1 16 0,-1 0 16 16,-2-1 0-16,-2 1-256 0,-1 0-48 0,-2 0-16 0,-1 0 0 15,-3-1-32-15,-1 2-128 0,-2 0 192 0,-1 0-64 16,-1 1-128-16,-3 0 0 0,-1-1 0 0,-2 1 0 31,-5-2-1296-31,0 1-352 0,-2-3-64 0,-2 0-9376 0,-1-2-1888 0</inkml:trace>
  <inkml:trace contextRef="#ctx0" brushRef="#br0" timeOffset="40727.15">15052 6008 12895 0,'2'-7'1152'0,"4"-2"-928"16,2-1-224-16,2 0 0 0,4 0 4608 0,5 0 864 15,1 0 176-15,6 1 48 0,2 1-3968 0,3 0-768 16,0 2-176-16,1 2-16 0,0 1-592 0,0-1-176 16,-3 2 0-16,0 0-16000 0</inkml:trace>
  <inkml:trace contextRef="#ctx0" brushRef="#br0" timeOffset="41445.25">13640 5708 13823 0,'0'0'1216'0,"2"-6"-960"0,0 1-256 0,2-2 0 0,0-1 1552 0,1 1 272 16,-1 1 48-16,0 1 16 0,1-1 192 0,-2 2 32 16,-3 4 16-16,0 0 0 0,0 0-912 15,0 0-192-15,0 0-48 0,0 0 0 0,0 0-320 0,0 0-64 16,0 0-16-16,-6 3 0 0,0 2-288 0,-2-1-64 16,-1 1-16-16,0 0 0 0,0 2-80 0,-1 0-128 15,-1 2 176-15,-1 0-176 0,-1 0 176 0,1 1-176 16,0 1 160-16,0 0-160 0,-1 0 176 0,1-1-176 15,1-1 192-15,0 1-192 0,0-1 272 0,0 0-48 16,0 0-16-16,1-2 0 0,1 0 16 0,0 0 0 0,2-2 0 0,0 1 0 16,3-1 128-16,0 2 32 0,2-2 0 0,2 2 0 15,-2 1-80-15,2 0-16 0,2 1 0 0,-1 1 0 16,4 0-112-16,-2 1-32 0,1 0 0 0,1 1 0 16,-2 2 80-16,0 2 16 0,2 1 0 0,-1 3 0 15,1 2-64-15,-2 0-16 0,0 1 0 0,-1 3 0 16,1 1-160-16,-2 4 128 0,0 1-128 0,0 2 128 15,0 2-128-15,-1 2 0 0,0 1 0 0,0 2 0 16,0 1 160-16,0-1 0 0,-1 1 0 0,0 1 0 16,1-1-160-16,0 0 0 0,-1-2 0 0,0 1 0 0,-1 0 0 0,0-2 192 15,0-1-64-15,0-1 0 0,0-2 144 0,-1-2 32 16,1-2 0-16,1-1 0 0,0-3 80 0,1-1 0 16,2-3 16-16,0-2 0 0,1-4-16 0,0 0-16 15,1-1 0-15,2-4 0 0,0-2-80 0,3-1-16 16,-1 0 0-16,3-2 0 0,1-2-80 0,2-2-32 15,2-2 0-15,1-1 0 0,3-2-160 0,2-2 0 16,1-2 0-16,4 0 128 16,1-1-512-16,3 1-128 0,3-2 0 0,0 0-16 15,3 0-2352-15,-1-1-480 0,-1-4-96 0</inkml:trace>
  <inkml:trace contextRef="#ctx0" brushRef="#br0" timeOffset="41869.58">15644 5765 27647 0,'1'-16'2448'0,"0"9"-1952"16,3 0-496-16,-2 1 0 0,0-1 1584 0,0 1 208 16,0 0 64-16,1 2 0 0,0-1-112 0,1 2-16 15,1 1 0-15,0 1 0 0,1 1-928 0,0 2-192 31,2 0-32-31,2 4-16 0,-1 0-352 0,2 5-64 0,-3 5-16 0,2 3 0 0,0 3-128 0,0 5 0 16,-1 4 0-16,-1 2 128 0,-3 2-128 0,-2 4 0 16,-1 4 0-16,-5 5 0 0,-2-1 128 0,-4 2-128 15,-2 2 192-15,-3 0-64 0,-5-2-128 0,-2-3 160 0,-2-2-160 0,-2-2 160 16,-4 0-160-16,-1-4 0 16,-1-2-160-16,-2-4 160 15,-2-3-640-15,0-1-48 0,-1-2 0 0,-5-3 0 16,-1-3-1504-16,-2-2-304 0,-4-3-64 0</inkml:trace>
  <inkml:trace contextRef="#ctx0" brushRef="#br0" timeOffset="42183.75">14350 5767 33119 0,'-12'-13'1472'0,"7"8"288"0,-2-1-1408 0,-2 1-352 16,0-1 0-16,-1 2 0 0,-1 0 512 0,1 2 16 15,-1 2 16-15,0 4 0 0,0 1-128 0,0 5-32 16,-1 3 0-16,1 5 0 0,1 2-384 0,0 5 0 16,1 3 0-16,1 5 0 0,2 3 0 0,0 3 128 15,1 4-128-15,1 3 128 0,2 1-128 0,2 0 0 16,1 2 0-16,3 0 128 15,0-1-128-15,4-2 0 0,2-2 0 0,3-2 0 0,3 0 160 0,2-5-160 16,4-3 192-16,3-2-192 16,2-2-304-16,2-6-160 0,2-5-48 0,3-4-15488 0</inkml:trace>
  <inkml:trace contextRef="#ctx0" brushRef="#br0" timeOffset="42671.93">16053 5530 31327 0,'0'0'2784'0,"0"0"-2224"16,-1-6-560-16,-1 2 0 0,-1 1 336 0,-2 1-32 16,-1 4-16-16,-1 0 0 0,0 2 96 0,1 3 32 15,-1 0 0-15,1 4 0 0,0 2-416 0,1 1 0 0,-1 2 0 0,2 2 0 16,0 1 0-16,3-1 0 16,1 0 0-16,1-2 0 0,1 0 0 0,1-1 192 15,0 1-192-15,3-2 192 0,-1-3 128 0,2-2 16 16,0-3 16-16,2 0 0 0,2-2 16 0,0 0 0 15,0-3 0-15,0-1 0 16,0-1-112-16,1-4 0 0,2-1-16 0,-1-3 0 0,0-2-32 0,0-2 0 0,-1-2 0 0,0 0 0 16,-1-1-80-16,-2 1 0 0,-1 0-128 0,-2 1 192 15,-1 2 144-15,-2 4 32 0,0 1 0 0,0 1 0 16,-2 2 128-16,-1 4 16 0,0 0 16 0,0 0 0 16,0 0-368-16,-5 7-160 0,1 3 128 0,-2 1-128 15,1 1 0 1,-1 1 0-16,1 2 0 0,-1 3 0 0,1 2-128 0,1 1 128 15,0-1 0-15,2 0 0 0,-2 0-256 0,3 0 32 0,-1 1 0 0,2 0 0 16,-1-2-672-16,2 0-128 0,2-1-16 0,1-2-16 16,-2-1-2144-16,4-3-416 0</inkml:trace>
  <inkml:trace contextRef="#ctx0" brushRef="#br0" timeOffset="43268.73">16712 6227 22111 0,'0'0'1968'0,"-6"1"-1584"0,-1 1-384 0,0 0 0 0,-1-1 1664 0,1 0 256 0,1 0 64 0,6-1 0 16,0 0-304-16,0 0-48 0,0 0-16 0,0 0 0 15,7 1-592-15,4-1-128 0,8 0-32 0,4 0 0 16,4-1-160-16,5 0-48 16,1-1 0-16,4-1 0 0,0 1-336 0,-1 0-80 0,-1-1-16 0,0-1 0 15,-5 0-224-15,-1 1 144 0,-3 2-144 0,-1-1 128 31,-5 1-1136-31,-4 1-224 0,-2 0-48 0,-2 1-10272 0,-2 2-2048 0</inkml:trace>
  <inkml:trace contextRef="#ctx0" brushRef="#br0" timeOffset="43677.78">17700 5979 29487 0,'4'-8'2624'0,"3"-1"-2112"16,2 0-512-16,1 2 0 0,1-1 1024 0,1 1 80 16,0 2 32-16,1 0 0 0,0 1-400 0,0 2-80 15,1 1-16-15,-1 2 0 0,0 1-432 0,-2 2-80 16,-1 3-128-16,-3 2 176 0,-1 0-176 0,-3 0 128 0,-1 2-128 0,-5 2 128 16,-2 0-128-16,-3 1 160 15,-3 1-160-15,-1 1 160 0,1 0-160 0,0-1 128 16,0-2-128-16,0-1 128 0,1 0-128 0,2-2 0 0,2-1 0 15,1-2 128-15,2 1 176 0,2-1 16 0,1-7 16 16,2 6 0-16,2 0 32 0,0-1 0 16,1 1 0-16,3-2 0 0,0 1-64 0,2 0-16 0,1 1 0 0,0-1 0 15,1 3-96-15,0 0 0 0,-1-1-16 0,0 1 0 16,-2 0-176-16,0-1 0 0,-1 1 0 0,-1 0 128 16,-2-1-128-16,-2 1 160 0,-1 0-160 0,-2-2 160 15,0-6 0-15,-5 7 0 0,0-1 0 0,-3-1 0 16,-3 1 16-16,-1-1 0 0,-4 1 0 0,-1-1 0 15,0-1-176-15,0 1 160 0,-2-1-160 0,2 0 160 0,-1-1-416 0,1-1-64 16,0-1-32-16,3-1 0 16,-1-1-1248-16,3 0-240 0,-1-2-48 0,3-2-14848 15</inkml:trace>
  <inkml:trace contextRef="#ctx0" brushRef="#br0" timeOffset="43976.89">18087 5825 28559 0,'0'-8'2544'0,"0"0"-2032"15,0-1-512-15,1 2 0 0,1 0 2192 0,1 2 352 16,-3 5 64-16,3-5 16 0,2 3-1552 0,2 2-304 16,0 1-64-16,0 5-16 0,3 2-400 0,-1 4-80 0,1 3-16 0,0 2 0 15,0 4-192-15,0 3 128 16,0 3-128-16,-1 3 0 0,-1 1 0 0,-1 5 128 15,-3 1-128-15,-2 2 0 0,-1 0 0 0,-3 2 0 0,-2 1 128 0,-3 1-128 16,-2-3 128-16,0-1 0 0,-2-3-128 0,-2-2 192 16,-1-1-48-16,-2-1-16 0,-2-3 0 0,-1-3 0 15,0-1-128-15,-3-2-176 0,-3-1 48 0,-1-3 0 16,-3-2-496 0,-1-3-80-16,-3-2-32 0,1-2 0 0,1-3-1888 0,1-2-384 0,0-3-80 15</inkml:trace>
  <inkml:trace contextRef="#ctx0" brushRef="#br0" timeOffset="44251.81">17469 5823 29487 0,'-7'-16'2624'0,"5"9"-2112"0,-1-1-512 0,1-1 0 16,-1 0 1216-16,1 1 144 15,-1 3 32-15,0 0 0 0,3 5-752 0,0 0-160 16,-6 5-32-16,1 1 0 0,-3 4-256 0,-1 3-48 15,-1 4-16-15,0 4 0 0,2 4-128 0,-2 4 0 0,-2 2 0 0,-1 3 0 16,2 3 0-16,0 2 0 16,2-1 0-16,0 2 0 0,0 0 0 0,2 1 0 15,2-1 0-15,2-1 0 0,1-4 0 0,2-2 0 16,2-2 0-16,1-2 0 0,2-3 128 0,3 1-128 0,3-4 0 0,-1-2 128 16,3-3-128-16,4-1 160 0,4-3-160 0,2 0 160 15,2-3-2240-15,2-3-448 16</inkml:trace>
  <inkml:trace contextRef="#ctx0" brushRef="#br0" timeOffset="44668.54">18240 5617 30399 0,'-2'-16'1344'0,"2"11"288"15,1-1-1312-15,-1 6-320 0,0 0 0 0,0 0 0 0,0 0 464 0,0 0 32 16,0 0 0-16,0 0 0 0,1 9-496 0,0 2 0 16,0 2 0-16,-1 3 0 0,0 1 0 0,2 2 0 15,-2 1 0-15,2 0 0 16,0-1 0-16,0 0 0 0,0-1 0 0,3-2 0 0,0 0 0 0,2-3 0 16,0-2 128-16,2-2-128 0,1-2 400 0,1-1-16 15,-2-3 0-15,1-1 0 0,0-2 64 0,1-1 0 16,0-2 0-16,0-3 0 0,-1-1-80 0,-1-3-16 0,2-2 0 0,0-3 0 15,2-1-128-15,-4-1-32 0,0 0 0 0,-1-1 0 16,-1 1 64-16,-2 0 0 16,-1 1 0-16,0 1 0 0,-2 3 288 0,-1 2 64 0,-1 3 16 0,0 1 0 15,-1 1-96-15,1 5-16 0,0 0 0 0,-4 4 0 16,-1 1-512-16,0 3 0 0,-1 1 0 0,1 2 0 16,0 1 0-16,0 1 0 0,0 2 0 0,2 1-144 15,0 1 144-15,1 0 0 0,0 1 0 0,2-1 0 16,2 1-160-16,0-2 160 0,0-1-192 0,1-1 192 15,2 0-752-15,1 0-32 0,0-3-16 0,-1-2 0 16,1-1-2144-16,0 0-416 0</inkml:trace>
  <inkml:trace contextRef="#ctx0" brushRef="#br0" timeOffset="45235.78">18728 5457 22111 0,'0'-13'976'0,"2"7"208"0,-1 0-944 0,1 0-240 0,0 1 0 0,2-1 0 15,0 1 1856-15,1-1 336 0,1 1 64 16,1 0 16-16,2 0-800 0,1 1-144 0,1-2-48 0,2 2 0 0,2-2-512 0,3 2-128 15,0-2 0-15,2 1-16 16,1-1-144-16,0 1-32 0,-2-1 0 0,1 2 0 16,0-1 0-16,-1 2-16 0,-2 1 0 0,0 0 0 15,-2 1-16-15,-1 0 0 0,0-1 0 0,-2 2 0 0,0 3-32 0,-1 1-16 16,-2-2 0-16,-2 3 0 0,0 0-176 16,0 2-16-16,-4 0-16 0,1 3 0 0,0 2-160 0,0 3 0 15,-2 0 0-15,0 3 128 0,-1 0-128 16,-1 3 0-16,-1 4 0 0,-1 1 128 0,-1 3-128 0,-2 1 0 15,0 4 0-15,1 4 128 0,-4 1-128 0,1 3 160 32,0 3-160-32,0 3 160 0,-1-2-160 0,1 0 0 0,-1-1 144 0,1 1-144 0,2 2 0 0,1-1 0 15,-1 0 0-15,1-2 0 0,-1-2 0 0,2-1 128 16,0-2-128-16,-1-3 0 0,2-1 128 0,0 0-128 0,1-5 128 16,0-2-128-16,1-1 192 0,0-4-48 15,0-3 0-15,1-2 0 0,0-1 96 0,2-3 16 0,-2-1 0 0,0-1 0 16,0-3-32-16,1-1 0 15,-1-2 0-15,-1 0 0 0,0-1-80 0,-1 0-16 0,1-6 0 0,-4 5 0 16,0 0-128-16,-2-1 192 0,0 1-192 0,-2-2 192 16,-1 0-64-16,-1 1 0 0,-2-1 0 0,-1-1 0 15,-2 0-128-15,-3 0 128 16,-2 0-128 0,0-1 128-16,0 1-528 0,-2-2-112 0,-2-1-32 0,0 0 0 0,0 0-2752 15,0-2-544 1</inkml:trace>
  <inkml:trace contextRef="#ctx0" brushRef="#br0" timeOffset="46375.34">19887 6150 35007 0,'1'-3'3120'0,"0"-2"-2496"0,1 0-496 0,3-1-128 15,0 0 416-15,3 0 64 0,-2 2 16 0,4 1 0 16,0-1 112-16,2 1 32 0,3 1 0 0,3 0 0 16,2 1-496-16,2-2-144 0,2 3 0 0,0 1 0 15,3 1-160-15,-1 0-144 0,1 0-16 0,-4 1-11104 16,-1 1-2208-16</inkml:trace>
  <inkml:trace contextRef="#ctx0" brushRef="#br0" timeOffset="46548.25">19949 6329 38303 0,'0'0'1696'0,"-5"-1"352"0,-3 0-1648 0,3 0-400 16,-3 0 0-16,8 1 0 0,0 0 768 0,0 0 80 15,0 0 16-15,0 0 0 0,0 0-240 0,8 3-48 16,-2 0-16-16,5-1 0 0,4 0-432 0,2 1-128 15,3 1 0-15,3-2 0 0,2-1 0 0,4-1 0 16,2 0-160-16,0-1 160 16,-1-1-2384-16,0-2-368 0,-2 0-64 0</inkml:trace>
  <inkml:trace contextRef="#ctx0" brushRef="#br0" timeOffset="48561.68">21268 5738 23951 0,'-3'-5'2128'0,"1"1"-1696"15,0-2-432-15,1 1 0 0,0-2 2080 0,2 2 336 0,-2-4 64 0,2 1 16 16,2 2-928-16,2-1-176 16,2 0-48-16,2 1 0 0,0-1-576 0,2 2-112 15,1 0-16-15,1 2-16 16,1 0-368-16,2 2-64 0,-1 0 0 0,-1 2-16 0,2 1-176 0,-3 2 0 0,-1 2 0 0,-2 0 0 15,-1 2 0-15,-4 1 0 16,-1 1 144-16,-3 1-144 0,-1 0 176 0,-4 1-48 0,-1 1 0 0,-3 1 0 16,-2 2 16-16,0 0 0 0,-4 0 0 15,1 0 0-15,0-2-144 0,1 0 192 0,1-1-192 0,2-2 192 16,-2-2-192-16,4-2 160 0,2 1-160 0,1-1 160 16,4-7-160-16,-2 5 0 0,2-5 0 0,0 0 0 15,0 0 0-15,3 7 0 0,3-2 0 16,2 0 0-16,2-2 0 0,2 1 0 0,2 1 0 0,1-1 0 15,2 1 0-15,0 0 0 0,2 2-128 0,0 0 128 0,-3 1 0 0,0 0 0 16,-2-1 0-16,-1 2 0 0,-2 0 0 0,-1 0 0 16,-2 0 0-16,-3-2 0 0,0 1 0 0,-3 0 0 31,-2-1 0-31,-2 1 128 0,-2-1 64 0,0-1 0 0,-5 0 0 0,-2-2 0 0,-2 1 64 0,-1-2 0 16,-3-2 16-16,0 2 0 0,-2 0-80 0,0-1-32 15,-1 0 0-15,1-1 0 0,-1 0-160 0,2 0 0 16,1 0 144-16,1 0-144 0,1 1-160 0,2-4-96 15,3 1-32-15,1 0 0 16,2 0-1296 0,7 1-256-16,0 0-48 0,0 0-15696 0</inkml:trace>
  <inkml:trace contextRef="#ctx0" brushRef="#br0" timeOffset="48734.48">21768 5965 31327 0,'0'0'2784'0,"0"0"-2224"0,0 0-560 0,0 0 0 15,0 0 1616-15,0 0 224 0,0 0 32 0,-1 7 16 16,-1-2-1072-16,-1 1-224 0,0-1-32 0,0 2-16 16,1 0-400-16,0-1-144 0,1 1 0 0,1-1 144 31,0-6-1408-31,3 8-272 0,0-1-64 0,-1-1-14688 0</inkml:trace>
  <inkml:trace contextRef="#ctx0" brushRef="#br0" timeOffset="49162.02">21999 5750 17503 0,'-2'-17'1552'0,"2"10"-1232"16,0-3-320-16,2 0 0 0,1-1 4256 0,3 1 800 15,0 0 144-15,3 1 48 0,1 1-3744 0,2 2-736 16,-1 1-160-16,2 2-32 0,0 0-64 0,1 2 0 15,-1 2-16-15,-1 2 0 0,0 2-336 0,0 0-160 16,-1 3 160-16,-2 1-160 0,-1-1 128 0,-2 2-128 0,-2 0 0 0,-2 2 0 16,-2 1 160-16,-2 2-160 0,-2 0 160 0,-1 1-160 15,-3-2 144-15,0 0-144 0,0-1 128 16,1-1-128-16,-3-1 160 0,2-1-160 16,2-2 192-16,0-1-192 0,3-2 160 0,3-5-160 0,0 0 128 0,0 0-128 0,0 0 0 0,0 0 0 15,0 0 128-15,5 6-128 0,1-1 0 0,2-2 0 16,0 0 0-16,3 0 0 0,-1 2 0 0,2 1-144 15,3-2 144-15,-2 1 0 0,-1 0-128 0,1 1 128 16,0-1 0-16,1 2 0 0,-2-1 0 0,-1 2 0 16,-1 1 0-16,-3 0 0 0,0 0 0 0,-3-1 128 15,-1 1 0-15,-3 0 16 0,0-2 112 0,-3 0 32 16,-1 0 0-16,-3-1 0 0,-1 1 80 0,-2 0 16 16,-1-1 0-16,-1 0 0 0,-1-1-128 0,0 0 0 15,-2-1-16-15,-1-1 0 0,0 1-240 0,2-2 128 16,-2 0-128-16,1-2 0 0,1 0-224 0,-1 0-144 15,1-1-16-15,2-1-16 16,2-2-1264-16,2 1-256 0,3-1-64 0,1-1-9840 16,4 0-1968-16</inkml:trace>
  <inkml:trace contextRef="#ctx0" brushRef="#br0" timeOffset="49570.68">22742 5742 13823 0,'-1'-7'1216'0,"-1"0"-960"0,-1-1-256 0,-2 0 0 15,0 0 4912-15,-3-1 928 0,-2 0 192 0,-1 1 48 16,-2 1-3840-16,-2-1-768 0,-2 1-160 0,0 3-32 16,-1 2-528-16,-1 2-112 0,-2 2-32 0,1 1 0 15,-2 2-352-15,1-1-64 0,0 1 0 0,3 2-16 16,2 2-176-16,1 0 0 0,3 1 0 0,2 1 0 0,3 2-192 0,3-1 192 16,1 1-160-16,3-1 160 0,3 0-256 15,3-1 64 1,2-1 0-16,1-1 0 0,2-1-368 0,3-2-64 0,1 0-16 0,2-2 0 0,-1-4 352 0,2-2 64 15,-2-1 16-15,2-2 0 0,-1-1 208 0,-1-2 0 16,0-2-160-16,0 0 160 0,-2-1 0 0,-2 1 0 16,-2 1 128-16,-2 1-128 0,-2 0 640 0,0 1 32 15,-3 3 16-15,-3 4 0 16,0 0 208-16,0 0 32 0,0 0 16 0,0 0 0 0,0 0-320 0,0 7-64 0,-1 2-16 0,0 2 0 16,1 2-256-16,-1 1-48 15,-1 2-16-15,-1 3 0 0,2 1-224 0,-2 0 0 0,0-1 0 0,-1 1 0 16,1-1 0-16,1 0 0 0,0-2 0 15,-1 1 0-15,2-2 0 0,0 1 0 16,1-2-176-16,0 0 176 16,1-2-848-16,2 0-48 0,-1-1-16 0,1 0 0 15,1-3-1744-15,1-1-352 0,-1-2-64 0,-4-6-13424 0</inkml:trace>
  <inkml:trace contextRef="#ctx0" brushRef="#br0" timeOffset="49806.2">23060 5833 35759 0,'0'0'1584'0,"0"0"336"0,-4-2-1536 0,0 0-384 0,4 2 0 0,-5-1 0 15,0 1 640-15,-2 2 48 0,0 1 16 0,1 3 0 16,-1 0-80-16,1 3-16 0,-1 1 0 0,2 2 0 0,-1 1-400 0,2 2-80 16,-1-1 0-16,2 1-128 0,1 1 144 0,1-2-144 15,1 0 0-15,1 0 144 0,1-2-144 0,2 0 0 16,1-1 0-16,0-1 0 0,1-3-288 0,0 0-96 15,1-1 0-15,1-2-16 16,-1-1-496-16,2-1-112 0,1-3-16 0,1-1 0 16,-1-1-1760-16,2-2-352 15,0-1-80-15</inkml:trace>
  <inkml:trace contextRef="#ctx0" brushRef="#br0" timeOffset="50104.61">23256 5891 20495 0,'0'0'896'0,"0"0"208"0,0 0-880 0,0 0-224 15,0 0 0-15,0 0 0 0,-2 6 2064 0,-1 1 368 16,-1 0 80-16,0 2 16 0,-3 2-1008 0,2 1-208 15,-2 2-32-15,2-1-16 0,-2-1-592 0,2 0-112 0,-1 0-32 0,2 1 0 16,-1 0-16-16,2 0-16 0,1-2 0 0,1-2 0 16,0-1-48-16,1 0 0 15,1-3 0-15,-1-5 0 0,0 0-48 0,0 0-16 16,0 0 0-16,0 0 0 0,6-2-96 0,2-1-32 0,-2-4 0 0,1 0 0 16,2-3-112-16,1-1-16 0,1-3-128 0,1 0 192 15,1-2-192-15,2-1 0 0,-1 2 128 0,0 2-128 16,-1 2 0-16,1 2 0 0,-1 1 0 0,-1 4 0 0,-1 0 0 0,0 3-128 15,-1 2 128-15,-1 3 0 0,-2 1 0 0,0 3 128 16,-1 2 0-16,0 1 16 16,-1 1-16-16,0 1-128 0,0 0 192 0,-1 2-64 0,-2-3-128 0,0 0 128 15,0-1-128-15,-1-1 128 0,0 0-128 0,1-1 0 16,0 1 144-16,-1-2-144 0,0-2 0 0,-1-6-256 16,0 0 32-16,0 0 16 15,0 0-1584-15,0 0-304 0,0 0-64 0</inkml:trace>
  <inkml:trace contextRef="#ctx0" brushRef="#br0" timeOffset="50294.31">23146 5585 39327 0,'-8'-11'1744'0,"4"6"368"0,0 1-1696 15,0 0-416-15,1 0 0 0,3 4 0 16,-3-3-208-16,3 3-128 0,0 0-32 0,0 0 0 0,0 0 368 0,0 0-176 0,0 0 176 0,5 3-128 31,1 3-1280-31,1-1-240 0,-1 2-48 0,3-1-8480 0,0 2-1680 0</inkml:trace>
  <inkml:trace contextRef="#ctx0" brushRef="#br0" timeOffset="50686.68">23726 5286 28095 0,'0'0'1248'0,"1"-5"256"0,-1 5-1200 0,0 0-304 0,0 0 0 0,2-4 0 15,-2 4 768-15,0 0 112 0,0 0 16 0,0 0 0 16,0 0 208-16,0 0 48 16,-5 4 16-16,-2 3 0 0,-1 0-656 0,0 2-128 15,-2 2-16-15,0 1-16 0,-1 2-96 0,0 0-32 16,1 0 0-16,1 0 0 0,2 0 96 0,0-1 32 0,0-1 0 0,3-1 0 0,0-2 32 0,3 0 16 16,0-1 0-16,2 0 0 15,2-1 0-15,0-2 0 0,1 1 0 0,3-2 0 16,1 0-80-16,1 0-32 0,4-1 0 0,2-1 0 15,3-1-288-15,1 0 128 16,3-2-128-16,1 1 0 0,1-1 0 0,-1 0-224 0,1-1 16 0,-1-1 0 16,-2-1-1568-1,-2 1-304-15,-2 0-64 0,-1-1-9056 0,-2 1-1824 0</inkml:trace>
  <inkml:trace contextRef="#ctx0" brushRef="#br0" timeOffset="50875.04">23956 5364 28559 0,'0'0'2544'0,"0"0"-2032"15,-5-5-512-15,5 5 0 0,0 0 1232 0,0 0 160 16,-7-1 16-16,7 1 16 0,-6 2 48 0,1 4 16 16,-3 0 0-16,1 3 0 0,1 1-672 0,1 3-144 15,0 3-32-15,-1 1 0 0,0 1-240 0,-1 1-48 16,2 0-16-16,0 1 0 0,2-1-208 0,0 0-128 16,-1-1 128-16,2 1-128 15,0 0-256-15,1-1-128 0,1 0-32 0,0 1-18192 0</inkml:trace>
  <inkml:trace contextRef="#ctx0" brushRef="#br0" timeOffset="52291.5">1950 8588 17503 0,'0'0'1552'0,"0"0"-1232"15,-1-7-320-15,-1-1 0 0,0 2 2016 0,-1-1 352 16,1 1 64-16,0 0 0 0,0 2 16 0,2 4 0 16,-4-6 0-16,4 6 0 0,0 0-848 0,0 0-192 15,0 0-16-15,0 0-16 0,0 0-736 0,-2 8-128 16,0 2-48-16,1 2 0 0,1 1-144 0,1 4-48 0,-1 0 0 16,0 2 0-16,0 1-144 0,0 1-128 0,2 1 144 0,0 1-144 15,1 0 128-15,0 0-128 0,-2 0 0 0,1 0 0 16,0-1 0-16,1-1 0 0,-1-1 0 0,2-1 0 31,0-1-832-31,0-2-64 0,0-2-16 0,2-1-11248 0,-1-1-2256 0</inkml:trace>
  <inkml:trace contextRef="#ctx0" brushRef="#br0" timeOffset="52526.3">1838 8623 25791 0,'-17'-13'1152'0,"10"5"224"0,-1-2-1104 0,0 0-272 16,2 1 0-16,0 1 0 0,3-2 2944 0,1 1 512 16,2 0 128-16,3 3 0 15,0-2-2560-15,4 1-512 0,3 1-96 0,0 0-32 16,4 2-384-16,2 0 0 0,3 1 0 0,2 1 0 0,2 2 0 0,-1 0 0 16,0 0 0-16,0 0 0 0,1 2-128 0,-3 0 128 0,-2 1 0 15,-2 1 0 1,0 3-704-16,-3 0-80 0,-2 2-16 0,-1 3 0 15,-4 4-2672-15,-1 2-544 0</inkml:trace>
  <inkml:trace contextRef="#ctx0" brushRef="#br0" timeOffset="52699.9">1718 9095 35071 0,'-19'3'1552'0,"14"-2"320"0,5-1-1488 0,-7 1-384 0,2-1 0 0,5 0 0 0,0 0 768 0,0 0 64 15,0 0 32-15,0 0 0 16,0 0 16-16,7 0 0 0,3 0 0 0,2-1 0 15,2 0-592-15,3-1-112 16,4 0-32-16,2-2 0 0,4 0-144 0,1 0 0 0,3-2 0 0,0 1 0 16,-2-2-304-16,3 2 16 0,-2-1 0 0,-1 2 0 15,-2-2-2992-15,0 0-608 0</inkml:trace>
  <inkml:trace contextRef="#ctx0" brushRef="#br0" timeOffset="52935.46">2341 8963 6447 0,'-11'-8'272'0,"6"5"80"0,0 0-352 0,0-1 0 0,1 1 0 0,1 1 0 0,3 2 7200 0,0 0 1376 16,0 0 256-16,0 0 64 0,0 0-6480 0,-4 7-1312 15,2 3-256-15,1 4-48 0,1 0-512 0,1 3-96 16,2 3-32-16,1 2 0 0,-1 0-160 0,1 2 0 0,0 2 0 0,0-1 0 15,0 0 0-15,1 2 0 0,-1-1 0 0,2-1 0 16,-1-1-160-16,0-2-112 16,-1-2-32-16,0 0 0 0,1-1-1392 15,-1-3-288-15,0-2-48 0,-2-2-14096 0</inkml:trace>
  <inkml:trace contextRef="#ctx0" brushRef="#br0" timeOffset="53204.21">2354 8999 30399 0,'-8'-11'1344'0,"5"6"288"0,1-3-1312 16,-1 1-320-1,2 1 0-15,1-1 0 0,2-1 1552 0,2 2 240 0,0-1 64 0,3 3 0 0,0 2-1136 0,4 1-208 16,0-1-64-16,2 5 0 0,0-2-304 0,0 2-144 16,0 1 128-16,-2 2-128 0,0 1 144 0,-1 1-144 15,-1 1 160-15,-1 1-160 0,-2 2 192 0,0 0-64 31,-4 1-128-31,-3 1 192 0,-4 0-32 0,0 0-16 0,-3-1 0 0,-1 1 0 0,-2-2-16 0,-1-1-128 16,0-1 192-16,0 0-64 0,-1-3-128 0,1 0 0 0,1-3 0 16,0 2 0-16,2-2-208 0,1-1-80 0,2-1-16 0,0-1 0 31,2-1-1728-15,4 0-336-16,0 0-80 0</inkml:trace>
  <inkml:trace contextRef="#ctx0" brushRef="#br0" timeOffset="53457.45">2981 8779 37775 0,'0'0'1664'0,"-4"-4"368"0,0-1-1632 0,1 0-400 15,3 5 0-15,2-6 0 0,1 3 0 0,2-1 0 16,-1 0 0-16,4 1 0 0,2 1 0 0,1 0 0 16,1-1 0-16,1 2 0 0,5 1 0 0,-2 0-192 15,-1 1 64-15,0 2-10976 16,-1-1-2192-16</inkml:trace>
  <inkml:trace contextRef="#ctx0" brushRef="#br0" timeOffset="53598.67">2941 8997 31327 0,'0'0'1392'0,"-5"0"272"0,-3-2-1328 0,2 1-336 16,6 1 0-16,0 0 0 0,0 0 1616 0,0 0 256 15,0 0 48-15,0 0 16 0,0 0-1008 0,6-1-208 0,2-1-32 0,2 4-16 0,3-1-544 0,1 0-128 16,0 0 0-16,4 0 0 16,3 0-704-16,0-1-160 15,-1-1-32-15,2-2-16304 0</inkml:trace>
  <inkml:trace contextRef="#ctx0" brushRef="#br0" timeOffset="54261.39">4985 8606 36735 0,'-9'-5'1632'0,"9"5"336"0,0 0-1584 0,-5-1-384 0,5 1 0 0,0 0 0 0,-6 0 288 0,1 2-32 16,-1 2 0-16,2 3 0 0,-3 1 288 0,3 2 48 16,0 3 16-16,2 1 0 0,-2 7-352 0,-2 1-80 15,1 1-16-15,0 2 0 0,-1 0-160 0,-1 0 0 16,2 0 0-16,-1-2 128 0,2-1-128 0,2-3 0 15,-2-2 0-15,2-3 128 16,1-4 0-16,-1-3-128 0,0-1 192 0,2-6-64 0,0 0 0 0,0 0 0 16,0 0 0-16,0 0 0 15,0 0 0-15,2-9-128 0,0-2 192 0,1-2-64 0,2-2-128 0,-1-4 0 16,4-3 144-16,0-3-144 0,-1-3 0 0,1-2 0 16,1 1 0-16,1 0 0 0,-2 0 0 0,2 3 0 15,0 2 0-15,-1 3 0 0,0 3 0 0,-1 4 176 16,-2 2-16-16,1 3 0 0,-1 5 160 0,0 2 48 0,-6 2 0 0,6 2 0 15,0 3-48-15,-1 4 0 0,1 1 0 0,-1 4 0 16,1 3-112-16,-2 0-16 0,1 1-16 0,0 2 0 16,1 2-176-16,1 1 128 0,-2 1-128 0,1-1 128 15,1-1-128-15,1 0 0 0,1-1 0 0,-3 1 0 16,1-3 0-16,-2-2 0 0,1-1-192 0,-1-3 192 31,0-1-864-31,-1-2-48 0,2-2-16 0,-3-2 0 16,-3-6-2464-16,0 0-480 0</inkml:trace>
  <inkml:trace contextRef="#ctx0" brushRef="#br0" timeOffset="54480.01">4813 8625 34095 0,'-23'-15'3024'0,"13"8"-2416"31,-2-1-480-31,1 0-128 0,2-1 1536 0,2 1 272 0,0 0 64 0,3 3 16 16,2-2-928-16,3 2-176 0,2-1-32 0,5 2-16 0,4 0-368 0,2 0-80 15,3 1-16-15,3 0 0 0,5-1-272 0,3 2 0 16,3 0 0-16,3 0 0 0,1 0 0 0,4 0 0 0,-1 1 0 0,1 1 0 31,-2-1 0-31,1 1 0 0,-3 1-128 0,-4-1 128 16,-6 0-448-16,-3 0-64 0,-2 1 0 0,-5 2 0 16,-2 0-544-16,-2 1-112 0,-3 1-32 0,-4-1 0 0,-4-4-1424 0,-1 9-304 0,-2 0-48 0</inkml:trace>
  <inkml:trace contextRef="#ctx0" brushRef="#br0" timeOffset="54731.4">4651 9163 35007 0,'-7'2'3120'0,"1"0"-2496"0,1 2-496 0,5-4-128 0,0 0 816 0,0 0 144 31,0 0 16-31,0 0 16 0,0 0 32 0,7 3 0 0,4-1 0 0,1-1 0 0,4 0-512 0,4 1-80 16,4-2-32-16,3-2 0 0,0 0-240 0,3 0-160 16,1-3 192-16,2 0-192 0,1 1 128 0,1-1-128 15,1 0 0-15,2 0 0 0,-1 1 0 0,-1 1 0 16,-2 1 0-16,-2-1 0 16,-3 2-1216-16,-4 0-256 0,-3 1-64 0,-2 2-10592 15,-5 3-2128-15</inkml:trace>
  <inkml:trace contextRef="#ctx0" brushRef="#br0" timeOffset="55156.74">4911 9484 6447 0,'-15'-3'272'0,"8"0"80"0,1-2-352 0,-3 1 0 0,2-2 0 0,2 1 0 16,1-1 7440-16,2 0 1424 15,1-1 288-15,1 2 48 0,2 0-6560 0,2 0-1296 0,0-1-272 0,4 2-48 16,2-1-640-16,1 2-128 0,0 1-32 0,1 1 0 15,0 1-224-15,2 1 0 0,-1-1 0 0,-1 3 0 16,1 2 0-16,-5 0 0 0,1 2 0 0,-2 0 0 0,-1 2 0 0,-3 2 0 16,0 1 0-16,-3 2 0 0,-3 0 0 0,0 1 0 15,-3 1 0-15,-1 0 0 16,1 1 0-16,-1-1 0 0,0 0 0 0,1-1 0 0,-1-2 0 0,3 0 0 16,0 0 0-16,2-2 0 0,2-3 0 0,1 0 0 31,3-1 0-31,0-1 0 0,2 1 0 0,0-2-128 0,2 1 128 0,1-2-160 0,-1 0 160 0,2-2 0 15,-1 0 0-15,0 1 0 0,-1 1 0 0,-1-2 0 16,2 0 0-16,-2 0 0 0,-7-2 0 0,6 2 256 31,1 1-64-31,-7-3-16 0,0 0 144 0,0 0 48 0,0 0 0 0,5 5 0 0,-1-1-64 0,-4-4-16 16,0 0 0-16,0 0 0 0,-2 6-96 0,-3-2 0 16,0 0-16-16,-3-1 0 0,-2 0-176 0,-2 2 192 15,-1-2-192-15,0 1 192 0,-1 0-192 0,0-1-256 0,0 0 64 0,1 1 16 31,-1-1-464-31,3 0-112 0,1 2-16 0,2-3 0 32,0 0-2112-32,1-1-416 0</inkml:trace>
  <inkml:trace contextRef="#ctx0" brushRef="#br0" timeOffset="55457.07">5286 9380 35935 0,'0'0'1600'0,"0"0"320"0,7-2-1536 0,2-1-384 16,1 2 0-16,1 1 0 0,0 1 304 0,0 2-16 16,-1 1 0-16,-2 3 0 0,1 1 288 15,-1 2 64-15,-3 1 16 0,1 4 0 0,-3 0-272 0,-1 3-48 16,-2 0-16-16,-1 0 0 0,-2 2-128 0,-1 0-16 16,-2 0-16-16,-1 1 0 0,0-1-160 0,-2-1 160 15,0-2-160-15,1 0 160 0,1-3-32 0,-1-2 0 16,1-2 0-16,2-1 0 0,3-2 384 0,2-7 64 15,0 0 0-15,0 0 16 0,0 0 64 0,0 0 16 0,0 0 0 0,7 2 0 16,3-2-480-16,2 0-192 16,2-1 176-16,0-1-176 0,2-1 0 0,3 1 0 0,0-1 0 0,2 0 0 15,-1-1-192-15,2 1-64 0,0 0-32 0,1-1 0 32,0 1-2224-32,1 0-448 0,-3-2-96 0</inkml:trace>
  <inkml:trace contextRef="#ctx0" brushRef="#br0" timeOffset="55943.65">6354 8121 26719 0,'0'0'2368'0,"-4"-1"-1888"0,4 1-480 0,-5 0 0 16,-2-1 1408-16,0 3 192 0,0 4 48 0,-1 2 0 15,0 1-912-15,-2 6-176 0,-3 2-48 0,-1 5 0 16,-3 4 128-16,0 6 32 0,-2 6 0 0,-1 4 0 16,-1 3-96-16,0 6-32 0,-2 2 0 0,2 4 0 15,2 0-336-15,1 1-64 0,7 3-16 0,3-4 0 16,5-3-128-16,4-3 0 0,4 0 0 0,2-3 128 15,3-1-128-15,4-5 0 0,4 0 0 0,1-4 0 0,1-4 0 0,2-3 0 16,2-3 0-16,3-3-176 16,3-4-720-16,3-4-160 0,3-4-32 0,6-4-15248 15</inkml:trace>
  <inkml:trace contextRef="#ctx0" brushRef="#br0" timeOffset="56479.67">7055 8657 29487 0,'-12'-2'1296'0,"12"2"288"0,0 0-1264 0,-4 0-320 0,-2 0 0 0,1 1 0 15,-1-1 384-15,2 0 0 0,-2-1 16 0,2 1 0 16,-3 0 528-16,3 0 96 0,-2 0 32 0,1 0 0 15,-1 0-288-15,1 1-48 0,-2-1-16 0,1 0 0 16,-2 0-192-16,0 1-32 0,-1 1-16 0,0 2 0 16,-2-1 48-16,-2 0 16 0,-1 3 0 0,0 0 0 0,0 2-96 0,-2 2-32 15,2 1 0-15,-3 0 0 0,3 1-48 16,-1 2-16-16,3 2 0 0,-1-1 0 0,1 0-96 0,2 1-32 16,2-1 0-16,1 1 0 0,3 0-208 0,1-2 0 15,3-1 0-15,2-2 0 0,1-2 0 0,1 1 0 31,4-1 0-31,0-2 0 0,3-3 0 0,2-2 0 0,1-2 0 0,2-2 0 0,0-1 0 0,2-3-128 16,-1-1 128-16,2-4 0 0,1-4 0 0,0-1 0 16,-2-6 0-16,1-2 0 0,-1-4 0 0,-2-2 144 0,1-1-144 0,-2-2 128 15,-1-2-128-15,-1 1 0 0,0 0 144 0,-2 2-144 16,-5 5 128-16,0 0-128 16,-3 2 160-16,-1 4-160 0,-2 4 368 0,-1 3-32 15,-1 3 0-15,0 3 0 0,-2 1 80 0,1 3 16 16,3 4 0-16,0 0 0 0,-5 2-112 0,-1 2-32 0,2 3 0 0,-1 3 0 15,1 3-288-15,-1 3 0 16,2 1 0-16,-2 4 0 0,0 2 0 0,1 3 0 16,-1 2 0-16,2 2 0 0,2-1 0 0,1 1-144 0,1 1 144 0,0-2 0 15,0 0-400-15,2 0 0 0,1-2 0 0,3 0 0 16,-1-2-1248 0,3-3-240-16,0-2-48 0,1-3-10784 0,1-1-2144 0</inkml:trace>
  <inkml:trace contextRef="#ctx0" brushRef="#br0" timeOffset="56760.55">7291 8989 23039 0,'0'0'2048'16,"-4"10"-1648"-1,3 0-400-15,-1 1 0 0,1 0 1312 0,-1 0 176 16,-1 1 48-16,1 0 0 0,2-1-176 0,1-2-16 16,2 2-16-16,0-2 0 0,1-3-304 0,2 1-48 15,0-1-16-15,2-2 0 0,1-2-256 0,2-1-64 0,0-2-16 0,1-1 0 0,1-2-368 0,1-2-64 16,1-2 0-16,-1-2-16 0,-2-1 160 0,0-3 48 15,-3-1 0-15,0-2 0 0,-3 1 224 0,-1-1 48 32,-3 2 16-32,-2 2 0 0,-3-1 160 0,-1 2 48 0,-1 2 0 0,-3 3 0 0,-2 1-240 0,-1 3-32 15,-1 3-16-15,-1 1 0 0,-1 2-400 0,-1 3-192 16,1 0 160-16,0 3-160 0,0 0 0 0,0 3-256 16,2 1 16-16,0 2 16 15,2-2-1632-15,1-1-320 0,3 0-64 0,0-1-16960 0</inkml:trace>
  <inkml:trace contextRef="#ctx0" brushRef="#br0" timeOffset="57498.55">7278 8073 13823 0,'2'-6'1216'0,"0"0"-960"15,1-2-256-15,0-1 0 0,3 1 2736 0,0-1 496 16,3 1 96-16,-1 0 32 0,-3 2-880 0,0 0-176 16,-1 2-48-16,-4 4 0 0,0 0-1152 0,0 0-224 15,0 0-48-15,0 0-16 0,0 6-240 0,0 2-32 31,-2 2-16-31,0 1 0 0,-1 1-160 0,-2 1-48 0,0 2 0 0,-1 0 0 0,1 3-192 0,1-2-128 16,1 1 160-16,-2-2-160 0,1-1 128 0,2 0-128 0,1-2 0 0,1-1 0 16,1-3 128-16,1 0-128 0,2 0 0 0,1-2 0 15,1 0 192-15,1-2-64 0,1 0-128 0,2-2 192 32,1 0-192-32,2-1 128 0,1-1-128 0,2-1 0 0,-1-1 0 0,4 1 0 0,-2-3-208 0,1 1 64 31,0-1-1664-31,-2-2-336 0,2 1-64 0,-4-2-13648 0</inkml:trace>
  <inkml:trace contextRef="#ctx0" brushRef="#br0" timeOffset="57687.4">7569 8073 21183 0,'0'0'1888'0,"-6"-2"-1504"0,2 0-384 0,-3-1 0 0,2 2 2608 16,5 1 448 0,-6-1 80-16,2 1 32 0,4 0-1296 0,-4 3-256 0,-1 2-48 0,3 0-16 0,1 2-832 0,0 2-160 15,0 1-48-15,1 1 0 0,0 2-288 0,0 1-64 16,2 2-16-16,1 0 0 0,-2 1-144 0,1-1 0 15,1 1 0-15,0-2 0 0,0 3 0 0,1-1 0 16,-1 0 0-16,0-1 0 16,-1 0-1328-16,1-2-240 0,-1-1-48 0,0 0-14752 0</inkml:trace>
  <inkml:trace contextRef="#ctx0" brushRef="#br0" timeOffset="58254.86">8003 8686 26719 0,'0'0'2368'0,"0"0"-1888"16,-4-1-480-16,4 1 0 0,0 0 1984 0,0 0 320 15,0 0 48-15,0 0 16 0,0 0-1040 0,0 0-208 16,0 0-32-16,8-4-16 0,0 1-480 0,5 1-80 0,2 0-32 0,3-2 0 16,0 1-288-16,3 1-48 0,1 0-16 0,1-1 0 0,1 0-128 15,2 0 0-15,-2-1 0 0,0 2 128 16,0-1-128-16,-2 1 0 0,-2 0 144 0,-2-1-144 16,-3 1 0-16,-2 1 0 0,-3 0 0 0,-2 0 0 15,0 1-544-15,-8 0-32 0,0 0 0 16,0 0 0-16,0 0-2048 0,0 0-432 0,0 0-80 0</inkml:trace>
  <inkml:trace contextRef="#ctx0" brushRef="#br0" timeOffset="58928.16">9307 8645 26207 0,'-12'-7'1152'0,"6"5"256"0,-1-1-1136 0,-1 0-272 16,-4-3 0-16,0 2 0 0,0-1 912 0,-2 1 128 16,0-1 32-16,-1 2 0 0,-2 1 480 0,1 1 112 15,-2 1 0-15,-1 1 16 0,1 1-496 0,-1 3-96 16,1 1-32-16,0 2 0 0,-3 1-448 0,1 1-96 15,2-1 0-15,2 4-16 0,0-1-240 0,3 1-32 16,2 0-16-16,2 0 0 0,2 2-80 0,1 0-128 16,2-2 176-16,3 0-176 0,3 1 0 0,1-2 0 15,-1-1 0-15,4-1-144 0,2-2 144 0,0 0 0 16,2 0 0-16,4-3 0 0,1-1 0 0,0-3 0 16,1-2 0-16,-1-3 128 0,3-1-128 0,0-3 128 15,2-2-128-15,-2-4 128 0,1-2-128 0,-1-3 176 16,2-4-176-16,0-4 192 0,1-4-192 0,-1-2 0 15,-2 0 144-15,1-3-144 0,-1-1 0 0,-2 0 0 16,-2 1 0-16,-2 3 128 0,-3 1-128 0,-1 5 128 16,-4 2-128-16,0 5 128 0,-3 2 336 0,-1 4 80 0,-1 2 16 15,-2 3 0-15,-1 3 48 0,0 3 16 0,4 3 0 0,-7 1 0 16,0 1-304-16,0 6-64 0,-1 2-16 0,0 3 0 16,3 4-240-16,-2 3 0 0,1 5 0 0,-1 2 0 15,0 0 0-15,1 1 0 0,-1 1 0 0,1 2 0 16,1-1 0-16,2 1 0 0,-1-2 0 0,1-1 0 15,3 0-192-15,3-2 32 0,-1-2 0 0,2-2 0 32,2 2-560-32,1-5-112 0,3-1-32 0,1-2 0 0,4-1-2144 15,-3-3-416-15,2-3-96 0</inkml:trace>
  <inkml:trace contextRef="#ctx0" brushRef="#br0" timeOffset="59117.55">9497 8806 20271 0,'0'0'1792'0,"-5"1"-1424"15,5-1-368-15,-6 4 0 0,0 0 3616 0,0 2 656 16,1 1 128-16,-1 0 16 0,2 2-2624 0,0 1-544 16,1 2-96-16,1 0-32 0,0 0-512 0,2 0-96 15,2 0-32-15,0-1 0 0,2 0-288 0,1 2-64 0,-1-4-128 0,2 0 192 16,0-1-192-16,2-1 0 16,1-3 0-16,0 0 0 15,2 0-368-15,-1-3-112 0,1-1-32 0,0-1 0 16,-2-3-2048-16,2 0-400 0,-1-2-96 0</inkml:trace>
  <inkml:trace contextRef="#ctx0" brushRef="#br0" timeOffset="59289.81">9492 8703 33167 0,'0'0'2944'0,"-6"-3"-2352"0,1-1-464 0,-1 0-128 0,6 4 768 0,0 0 144 15,-4-4 32-15,4 4 0 0,0 0-416 16,0 0-80-16,0 0 0 0,0 0-16 15,0 0-432-15,0 0 0 0,0 0-144 0,0 0 144 16,0 0-1920-16,0 0-256 16,4 4-64-16</inkml:trace>
  <inkml:trace contextRef="#ctx0" brushRef="#br0" timeOffset="59731.77">9477 7974 24879 0,'0'0'2208'0,"0"0"-1760"0,0-6-448 0,0 6 0 16,0-4 1152-16,0 4 128 0,0 0 48 0,0 0 0 15,0 0-144-15,0 0-32 0,0 0 0 0,0 0 0 16,-6 4-256-16,0 3-64 0,0 2-16 0,-1 2 0 0,-1 2-464 0,1 1-96 16,0 2 0-16,0-2-16 0,0-1-112 0,1 2 0 15,2 0-128-15,1-1 192 0,0-3-64 0,3 1-128 16,1-1 176-16,2-1-176 0,0-2 272 0,1 0-48 15,2-2-16-15,0 0 0 0,2-2 48 0,2-1 16 32,0 1 0-32,1-2 0 0,0-1-272 0,0-1 160 0,1-1-160 0,1-1 128 15,2 0-128-15,-2-2 0 0,1 0 0 0,0-2 0 16,0 1-608-16,-1-1-160 0,-1 0-16 0,-1-1-16 16,0 1-2320-16,-1-2-464 0,-4 1-80 0</inkml:trace>
  <inkml:trace contextRef="#ctx0" brushRef="#br0" timeOffset="59918.42">9614 8062 24127 0,'0'0'1072'0,"0"0"208"0,-5-4-1024 0,1 0-256 0,1 1 0 0,3 3 0 16,-5-2 1856-16,5 2 304 0,0 0 64 0,0 0 16 15,-5 1-576-15,0 3-128 0,2 2 0 0,1 0-16 16,1 2-768-16,-1 1-160 0,0 1-16 0,1 2-16 16,1 1-224-16,0 0-32 0,0 2-16 0,1-1 0 15,1 1-288-15,0 0 128 0,-2-1-128 0,2-1 0 16,0-1 128-16,0 0-128 0,1 0 0 0,-1 0 0 31,1 1-1056-31,-1-2-272 0,0-2-48 0,2 0-9920 16,-2 0-1984-16</inkml:trace>
  <inkml:trace contextRef="#ctx0" brushRef="#br0" timeOffset="60421.75">9947 7997 16575 0,'0'0'736'0,"-3"-5"160"0,1-2-720 0,-3 1-176 0,2 2 0 0,0-1 0 16,-1-1 2688-16,2 1 512 0,1-1 112 0,1 6 16 16,0-5-1456-16,0 5-272 0,3-5-64 0,1 1-16 15,-4 4-816-15,5-4-144 0,1 2-48 0,0 1 0 0,1 1-256 0,0 1-48 31,3 0-16-31,-2 2 0 0,1-2 160 0,0 2 32 0,-1 2 0 0,2 3 0 0,0 3-32 0,0 2 0 16,0 3 0-16,0 1 0 0,0 3 16 0,1 2 0 16,-1 5 0-16,0 2 0 0,0 4 64 0,-1 4 16 15,0 2 0-15,-1 5 0 0,-1 2-80 0,-2 5-16 16,-4 2 0-16,-1 3 0 0,-2 3-192 0,-1 2-32 16,-3 0-128-16,0 1 192 0,-3 0-192 0,-1-3 176 15,-1-2-176-15,-2-3 160 0,-2-3-160 0,-1-4 0 16,-3-3 0-16,-1-3 0 0,-1-3-384 0,-1-3-16 15,-2-2 0-15,-2 0 0 16,-4-3-1488-16,-1-2-288 0,-3-2-64 0</inkml:trace>
  <inkml:trace contextRef="#ctx0" brushRef="#br0" timeOffset="61680.67">10801 8548 15663 0,'0'0'688'0,"-5"-1"144"0,-1-3-656 0,-2-1-176 0,-1 1 0 0,3 1 0 16,-1 1 4208-16,7 2 800 0,0 0 176 0,0 0 16 15,0 0-3024-15,0 0-624 0,0 0-112 0,7-1-32 16,0 0-912-16,4 1-192 0,2 0-48 0,3 1 0 16,0 2-256-16,4-1 0 0,2 0 0 0,2 0 0 15,2-1 0-15,0 0 0 0,1 0 0 0,-2 1 0 16,3-2 0-16,-1 0 0 0,-2 0 0 0,-2-2 0 15,-3 1-272-15,-2 0-176 0,-4 0-16 0,-2 0-16 16,-2 0-672-16,-3 0-128 0,-7 1-16 0,0 0-16 16,0 0-2080-16,0 0-432 0</inkml:trace>
  <inkml:trace contextRef="#ctx0" brushRef="#br0" timeOffset="61869.71">10888 8693 22111 0,'0'0'976'0,"-7"3"208"16,1 0-944-16,2-1-240 0,4-2 0 0,0 0 0 0,-3 6 3008 0,3-6 544 0,0 0 112 0,-1 5 32 15,1-1-1824-15,3 1-352 0,-3-5-80 16,5 4-16-16,3 2-656 0,2-2-128 16,1-1-16-16,2 0-16 0,3-2-400 0,0 0-80 0,3-1 0 0,2 0-128 15,2 0 128-15,1-1-128 0,0-1 0 0,-1-2 0 32,1 1-448-32,-4 0-128 0,0-2-48 0,-1 2-11792 0,-3-1-2368 15</inkml:trace>
  <inkml:trace contextRef="#ctx0" brushRef="#br0" timeOffset="63725.71">13489 8158 14735 0,'0'0'1312'0,"0"-7"-1056"0,-1 0-256 0,-1 0 0 16,0 0 2608-16,-1 1 464 0,1 0 80 0,-3 1 32 16,-2-1-1152-16,1 3-240 0,-1 1-32 0,-2 0-16 15,-2 2-272-15,-1 4-64 0,-1 1-16 0,-1 2 0 16,-2 3-704-16,-1 3-144 0,-2 2-32 0,0 3 0 15,2 1-160-15,0 3-32 0,-1 1-16 0,3 2 0 16,1 1-160-16,2 1-16 0,1-1-128 0,3 1 192 16,2-2-192-16,3-1 0 0,3 1 0 0,1-1 0 15,3-4 128-15,1 0-128 0,3-2 0 0,2-2 144 0,1-1-144 0,2-2 192 16,1-2-192-16,2-2 192 0,1-2-64 0,2 0-128 16,0-4 192-16,1-1-64 0,1-2-128 0,-1-1 0 15,-2 0 0-15,-2-2 128 0,-1-3-128 0,-1-1 128 16,-2-3-128-16,-2 1 128 0,-2-1 32 0,-2 0 0 15,1-1 0-15,-5 1 0 0,-2-1 80 0,-2 0 16 16,-3 1 0-16,0 2 0 0,-3 0 160 0,-2 2 32 16,-1 0 16-16,-3 1 0 0,-3 2-160 0,0 2-48 15,-1 1 0-15,0 1 0 0,-2 1-256 0,1 2-192 16,1-1 16-16,3 2 16 16,1 1-480-16,-1-1-112 0,4 2-16 0,3 0 0 15,2-1-2416-15,3 1-480 0,1-1-112 0</inkml:trace>
  <inkml:trace contextRef="#ctx0" brushRef="#br0" timeOffset="63929.64">13764 8462 37775 0,'0'0'3360'0,"-4"-1"-2688"0,-3-1-544 0,2 1-128 15,5 1 768-15,-6 0 112 0,1 1 16 0,-1 0 16 16,6-1-608-16,-5 2-128 0,0 2-32 0,5-4 0 15,-3 4-144-15,0 2 0 0,0-1-160 0,2 2 160 16,1-1-1808-16,0-6-272 0,1 7-48 0,-1-7-14080 16</inkml:trace>
  <inkml:trace contextRef="#ctx0" brushRef="#br0" timeOffset="64338.97">13932 8210 31327 0,'0'0'2784'0,"-5"-1"-2224"15,-1 0-560-15,6 1 0 0,-5-1 464 0,-1 1-16 16,1 0 0-16,5 0 0 0,-6 2 352 0,6-2 64 16,0 0 16-16,0 0 0 0,0 0-480 0,5 6-80 15,0-2-32-15,3 0 0 0,2-2 96 0,2 0 0 16,1-1 16-16,4-1 0 0,1-1-240 0,2-1-160 0,0-2 192 15,1-1-192-15,0-2 176 0,-1 1-176 0,-1-1 160 0,1 1-160 16,-1-1 192-16,-1 0-48 0,-3 2-16 0,-1-1 0 16,-1 2 320-16,-2 1 64 15,-2 0 16-15,-1 2 0 0,-8 1 144 0,0 0 32 0,0 0 0 0,5 5 0 16,-2 0-336-16,0 3-64 0,-1 1-16 0,-1 2 0 0,-1 0 32 0,0 2 0 16,0 2 0-16,-1 2 0 0,0 3-128 0,0 1 0 15,-1 1-16-15,1 1 0 0,-3-1-48 16,1 0 0-1,0-1 0-15,-1-1 0 0,1 0-128 0,0-1 160 0,0 0-160 0,0-2 160 16,1 0-160-16,0-1 0 0,0 0 0 0,1-2 128 0,1-1-128 0,0-1 0 16,1-1 0-16,1-1 0 15,0-2-1216-15,0 0-192 0,1-2-16 0,-3-6-16 16,0 0-1456-16,7 3-304 0,2-3-48 0</inkml:trace>
  <inkml:trace contextRef="#ctx0" brushRef="#br0" timeOffset="65014.83">14710 8370 14735 0,'-5'0'1312'0,"-2"1"-1056"16,-1 2-256-16,1 3 0 0,-2 2 2800 0,0 0 496 31,0 1 96-31,2 1 32 0,-1 1-1504 0,1 1-288 0,2 0-64 0,0 1-16 0,2 0-656 0,1 0-144 16,0 0-32-16,3 0 0 0,1-1-384 0,1 0-80 16,2 0 0-16,1-2-16 0,3 0-48 0,2 0 0 0,0-1 0 0,2-1 0 15,0-2 0-15,3-1-16 0,-3-2 0 16,5-1 0-16,-2-1-176 0,1-1 0 15,-2-1 144-15,-1-1-144 0,0-1 128 0,-2-2-128 0,-1 0 128 0,-3-3-128 16,0-1 0-16,-1-1 0 0,-3-1 0 0,-2-1 0 16,-1-1 0-16,-3-1-160 0,-2-1 16 0,-3 0 0 15,0 0-48-15,-4-1-16 0,-2 2 0 0,-2-3 0 16,-1 0 208-16,-2-2 0 0,-1-1 0 0,-2 2 160 16,-1-1 96-16,3 0 0 0,0 1 16 0,2 0 0 0,1 1 256 15,2 1 48 1,1-2 16-16,2 3 0 0,2 1 80 0,2 0 16 0,1 2 0 0,4 1 0 0,1-2-176 0,2 3-48 15,3 1 0-15,1 2 0 0,2 1-464 0,-1 2 0 16,2 1 0-16,2 1 0 0,1 2 0 0,1 2 0 16,0 1 0-16,0 2 0 0,-1 3 0 0,-1 2 0 15,-1 1 0-15,0 2 0 0,-3 3 0 0,-1 0 0 16,-4 1 144 0,-2 1-144-16,-2 0 352 0,-1 2-16 0,-4 1 0 0,0-1 0 0,-2 1-336 0,-2-1 0 15,-1-1 0-15,2 0-128 16,0-4-672-16,2-1-128 0,-1-1-32 0,0-2-11840 15,0-1-2368-15</inkml:trace>
  <inkml:trace contextRef="#ctx0" brushRef="#br0" timeOffset="65770.52">15294 8363 21183 0,'0'0'1888'0,"0"0"-1504"16,0-4-384-16,0 4 0 0,0 0 1824 0,0 0 288 16,-5-1 64-16,-1 1 16 0,1 1-416 0,-1 2-96 15,3 2-16-15,-3 1 0 0,2 3-832 0,1 2-192 16,-1 1-16-16,1 1-16 0,0 2-352 0,1-1-80 15,1 0-16-15,-1 2 0 0,1 2-16 0,1-3 0 16,1-1 0-16,3-1 0 0,0-1 288 0,2 0 48 16,-1-1 16-16,1-2 0 0,0-1-624 0,3 0-128 0,0-3-32 0,1-1 0 15,1-1 288-15,-2-3 192 0,-1-3-16 0,3 0-16 32,1-1-688-32,1-3-144 0,-2-3-32 0,1-1 0 15,0 0-176-15,0-2-32 0,0-1-16 0,-1-1 0 16,-2 3-224-16,1 0-32 0,-2 1-16 0,-1 2 0 0,-1 3 832 0,-3 1 176 0,-3 5 16 0,0 0 16 0,0 0 448 0,0 0 96 15,0 0 0-15,-2 9 16 0,-2 1 304 0,0 1 48 16,0 1 16-16,-1 1 0 0,0 2-448 0,-2-1-96 16,3 0-16-16,-1 0 0 0,2-2-16 0,1-1-16 15,1-4 0-15,0 1 0 0,-1-1 208 0,2-7 64 16,0 0 0-16,0 0 0 0,0 0 16 0,0 0 16 16,0 0 0-16,7-4 0 0,0-1-112 0,0-4-32 15,0-3 0-15,2-1 0 0,-3-2-144 0,3 0-16 16,0-1-16-16,1-1 0 0,0-1-32 0,1 2 0 15,1 1 0-15,0 1 0 0,0 3 0 0,-1 4 0 16,0 0 0-16,1 4 0 0,-2 1 64 0,0 2 16 16,-1 3 0-16,0 1 0 0,-3 3-16 0,1 2-16 15,-1-1 0-15,1 2 0 0,-3 2-176 0,1-1 160 16,0 0-160-16,0 2 160 0,-1-1-160 0,0 0 128 16,0 0-128-16,0-1 128 0,1-1-128 0,-2-1 0 15,0-2 0-15,0 0 0 0,-3-7-128 0,0 0-128 0,4 5 0 0,-4-5-16 31,0 0-1808-31,0 0-352 0,0 0-80 0,0 0-16 0</inkml:trace>
  <inkml:trace contextRef="#ctx0" brushRef="#br0" timeOffset="65942.89">15257 8064 32255 0,'-8'-5'2864'0,"-1"-2"-2288"15,2 0-576-15,-2 2 0 0,4 1 1584 0,1-1 208 16,1 1 32-16,3 4 16 0,0 0-1584 16,0 0-256-16,0 0-192 0,7-1 48 15,2 1-288-15,2 2-48 0,0 1-16 0,2 3 0 16,-3-1-2704-16,4 1-560 0</inkml:trace>
  <inkml:trace contextRef="#ctx0" brushRef="#br0" timeOffset="66368.69">15920 7813 32255 0,'0'0'1424'0,"0"0"304"0,0 0-1392 0,0 0-336 0,0 0 0 0,0 0 0 16,0 0 416-16,0 0 16 0,0 0 0 0,-5 4 0 0,-2 0 160 0,-1 3 48 16,1 0 0-16,-3 3 0 0,1 2-368 0,0 2-64 15,-1 0-16-15,0 0 0 0,0 0 32 0,3 1 0 16,0-1 0-16,2-1 0 0,0-1 64 0,2-1 16 15,0-1 0-15,2 0 0 16,2-2 112-16,0-2 32 0,1 0 0 0,2-2 0 0,2 0 64 0,2-1 0 16,-1 0 16-16,3-1 0 0,1 1-336 0,1-1-192 15,3-1 192-15,-1 0-192 16,1-1 0-16,2 0 0 0,0 0 0 0,1 0 0 16,0-1-304-16,0 0-160 0,1-1-48 0,0-1 0 15,-1 1-1824-15,-1 0-368 0,-3-1-80 0,0-2-7600 16,0 1-1520-16</inkml:trace>
  <inkml:trace contextRef="#ctx0" brushRef="#br0" timeOffset="66540.88">16142 7920 10127 0,'-6'-8'448'0,"6"8"96"0,-5-5-544 0,1 0 0 15,-2 1 0-15,2 0 0 0,0-1 5056 0,-1 2 896 16,0 1 176-16,-1 1 32 0,1 2-3648 0,0 2-720 0,2 3-160 0,0 1-32 16,-2 1-784-16,1 3-176 0,0 1-16 0,-1 3-16 0,1 3-304 15,-1 1-64-15,1-1-16 0,1 2 0 16,-1-1-224-16,0 2 128 0,1 0-128 0,-1 0 0 15,1-2 0-15,1 1-192 0,0 0 16 0,-2-1-11952 16,1-2-2400-16</inkml:trace>
  <inkml:trace contextRef="#ctx0" brushRef="#br0" timeOffset="68651.2">16938 8422 10127 0,'-5'-1'896'0,"0"-1"-704"16,-2 0-192-16,7 2 0 0,-5-1 4992 0,5 1 976 15,0 0 192-15,0 0 48 0,0 0-3408 0,0 0-688 16,0 0-128-16,0 0-16 0,0 0-1072 0,10 0-192 16,1-1-64-16,3 0 0 0,1-1-400 0,5 1-96 15,3 0-16-15,0-1 0 0,0 0-128 0,0-1 160 16,2 0-160-16,-1-1 160 0,0 0-160 0,-3 0 128 16,0-1-128-16,-2 1 128 0,-2-1-128 0,-1 2 192 15,-3 0-192-15,-2 1 192 0,-2-1-192 0,-2 3-272 16,-7 0 64-16,0 0 16 15,0 0-2176-15,0 0-416 0,0 0-96 0,-2 6-13088 0</inkml:trace>
  <inkml:trace contextRef="#ctx0" brushRef="#br0" timeOffset="68841.39">16960 8621 35711 0,'0'0'1584'16,"0"0"320"-16,-5 2-1520 0,5-2-384 0,0 0 0 0,0 0 0 15,0 0 576-15,0 0 64 0,2 5 0 0,3 2 0 16,0-4 272-16,3 1 64 0,1-2 16 0,2 0 0 15,2 0-528-15,2-1-96 0,2-1-32 0,-1 0 0 16,1 0-176-16,1 0-32 0,-1-1-128 0,1 0 192 16,-1 0-192-16,0-1 176 0,-2 0-176 0,0-1 160 15,-2 1-1232-15,0 0-240 0,-1 0-48 0,-2 0-10704 16,-1-2-2144-16</inkml:trace>
  <inkml:trace contextRef="#ctx0" brushRef="#br0" timeOffset="69848.25">18945 8149 32255 0,'-4'-18'2864'0,"2"11"-2288"15,2-3-576-15,-2-1 0 0,2-1 560 0,2-1 0 0,0 2 0 0,3-1 0 16,0 1 208-16,0 3 64 0,3-2 0 0,2 0 0 16,1-1-192-16,2 1-16 15,1 1-16-15,2 2 0 0,-1 2-304 0,2 2-64 16,0 0-16-16,6 3 0 0,-3 4-80 0,-1 1-16 15,-3 2 0-15,-1 3 0 0,-3 2-128 0,-4 3 0 16,-1 2 144-16,-4 0-144 0,-2 4 128 0,-2 2-128 16,-3 2 128-16,-4 0-128 0,-4 1 0 0,-2 2 144 0,-4 0-144 0,1 1 0 15,-2 0 0-15,1-2 0 0,1-2 0 0,4-6 0 0,-2-2 0 0,2-2 0 16,0 0 128-16,2-3-128 0,1-1 304 0,2-1 0 16,3 0 0-16,-1-3 0 0,2-2-32 0,1 0 0 15,0-1 0-15,3-4 0 0,0 0-16 0,5 5-16 16,0-2 0-16,5-1 0 0,3 0-64 0,2-1-16 15,0-1 0-15,4 0 0 0,1 0-160 0,3-1 0 16,1 0 0-16,2 0 128 0,2 0-128 0,-2-1 0 16,1-2 144-16,-1 1-144 0,-1 0 0 0,1 1 0 15,-6-2 0-15,0 0 0 16,-2 0-640-16,-2-1-64 0,0 1 0 0,-2-1 0 16,-2 0-2064-16,-1 0-432 0,-1 0-64 0</inkml:trace>
  <inkml:trace contextRef="#ctx0" brushRef="#br0" timeOffset="70225.14">19953 8017 11055 0,'0'0'480'0,"1"-5"112"0,0-1-464 0,0-1-128 0,0 0 0 0,0 1 0 0,-1 6 4224 0,1-5 832 15,2 0 176-15,-3 5 16 0,0 0-2560 0,0 0-528 16,0 0-112-16,0 0 0 0,0 0-768 0,0 0-128 16,0 0-48-16,0 0 0 0,0 8-448 0,-3 2-80 15,1 0-32-15,2 2 0 0,-1 1-224 0,-1 2-32 16,0 1-16-16,-1 1 0 0,0 2-144 0,2 1-128 15,0-3 192-15,1 3-192 16,0 1 128-16,0 0-128 0,0-1 0 0,1 0 0 0,0-1 0 0,0 1 0 16,0 0 0-16,2-1 0 0,-2-2 0 0,1 0 0 15,-2-2 0-15,0 0 0 16,0-2-432-16,1-1-144 0,0-1-16 0,-1-1-16 16,0-3-1824-16,0-1-352 0,0-6-80 0</inkml:trace>
  <inkml:trace contextRef="#ctx0" brushRef="#br0" timeOffset="70461.75">19725 8096 26719 0,'-5'-5'2368'0,"-1"-2"-1888"0,2-1-480 0,1-1 0 16,2 1 1712-16,1-1 240 0,0-1 48 0,3 1 16 15,1 0-640-15,1-1-128 0,3 1-32 0,1 0 0 16,1 2-592-16,2 1-128 15,2-1-32-15,2 1 0 0,0 1-272 0,1 2-48 0,0-1-16 0,2 1 0 16,0 1-128-16,0 1 0 0,-2 0 0 0,1 2 0 16,-1 0 0-16,1 1 0 0,-3 1 0 0,-1 3 0 0,0 0 0 0,-2 2-192 15,-2 1 0-15,0 2 16 16,-3 1-1680-16,0 1-320 0,-1 3-80 0,-4 1-8208 16,-2 3-1632-16</inkml:trace>
  <inkml:trace contextRef="#ctx0" brushRef="#br0" timeOffset="70666.38">19776 8503 15663 0,'0'0'1392'0,"-5"1"-1120"0,0 0-272 0,5-1 0 31,0 0 4528-31,0 0 848 0,0 0 160 0,0 0 32 0,0 0-3392 0,0 0-704 16,4 6-128-16,5-2-16 0,2 1-416 0,2-1-80 0,3-2 0 0,2 0-16 16,4 1-464-16,4-1-96 0,-1-1 0 0,5-1-16 15,1 0-240-15,5-1 144 0,1-1-144 0,2 0 128 16,-1 0-128-16,1 0 0 0,-3 0 0 0,-2 0 0 31,-3-4-1008-31,-3 1-272 0,0-1-64 0,-5 2-11056 0,-4 0-2192 16</inkml:trace>
  <inkml:trace contextRef="#ctx0" brushRef="#br0" timeOffset="80969.82">10333 1065 30399 0,'0'0'1344'0,"-3"-2"288"0,3 2-1312 0,-5-5-320 0,2 2 0 0,3 3 0 0,-2-4 1088 0,2 4 128 16,0 0 48-16,0 0 0 0,3-5-112 0,3 1 0 0,1-2-16 0,3 2 0 15,2 1-512-15,1 0-112 0,1 1 0 0,2 0-16 16,2-1-240-16,1-1-64 0,-1 2 0 0,3 0 0 16,1-1-192-16,6-2 0 0,-3 1 0 0,-1 1 0 31,-1 0-320-31,-1 1-176 0,-2 0-16 0,-1 3-16 16,-5-1-2432-1,-2 2-496-15,-2 2-80 0</inkml:trace>
  <inkml:trace contextRef="#ctx0" brushRef="#br0" timeOffset="81143.09">10371 1244 22111 0,'-18'0'1968'0,"11"0"-1584"16,0 0-384-16,0 1 0 0,0 0 3072 0,7-1 544 16,0 0 96-16,0 0 32 0,0 0-2352 0,0 0-480 15,0 0-80-15,0 0-32 0,0 0-448 0,8 3-96 16,3-2 0-16,2 0-16 0,3-1-112 0,2 0 0 16,4 0-128-16,4-1 192 0,1 0-192 0,3-2 0 15,1 0 0-15,1 0 0 16,-2-2-576-16,0 0-176 0,-2-1-16 0,-2 1-16128 0</inkml:trace>
  <inkml:trace contextRef="#ctx0" brushRef="#br0" timeOffset="87140.43">11753 695 7359 0,'0'0'320'0,"0"0"80"0,0 0-400 0,0 0 0 16,0 0 0-16,4-4 0 0,-4 4 2672 0,3-5 448 16,-1 0 80-16,-2 5 32 0,3-4-1248 0,-3 4-240 15,4-5-48-15,-4 5-16 0,3-4 144 0,-3 4 32 16,0 0 0-16,0 0 0 0,0 0-224 0,0 0-32 0,0 0-16 0,0 0 0 15,0 0-544-15,0 0-96 0,0 0-32 0,0 0 0 16,0 9-400-16,-2 2-64 16,2 2-32-16,-2 2 0 0,-1 3-112 0,1 0-32 15,2 2 0-15,-1 1 0 0,-2 0-80 16,1 1-32-16,1 1 0 0,-1 0 0 0,1 0-160 0,1 0 0 0,0-1 0 0,1-1 0 16,1-1 0-16,0-1-144 0,-1 0 0 0,2-3 0 15,-2-2-1520 1,4 0-320-16,0-5-48 0,2-1-9568 0,0-2-1920 0</inkml:trace>
  <inkml:trace contextRef="#ctx0" brushRef="#br0" timeOffset="87578.8">12066 923 27647 0,'-9'8'2448'0,"8"-3"-1952"16,-2 3-496-16,0 1 0 0,0 1 512 0,1 1 0 15,1 1 0-15,1 1 0 0,1 0 48 0,2 1 16 16,2 0 0-16,1-1 0 0,2 0-128 0,2-1-32 31,0-2 0-31,1 0 0 0,2-2-224 0,1-2-32 0,0 0-16 0,2-2 0 0,0-1-144 0,1-2 0 16,-1-3 0-16,1 1 0 0,-3-2-176 0,-1-2-64 15,-1-1-16-15,-2-2 0 0,-1-3 16 0,-2-1 0 16,-4-1 0-16,-2-1 0 0,-3-1 240 0,-1 1 0 0,-4 0 0 0,-3-2 0 16,-1 3 480-16,-4 0 32 15,-1 0 16-15,0-1 0 0,-3 1 176 0,0 1 16 16,0 0 16-16,-1 1 0 0,0-1-16 0,1 0 0 15,2 0 0-15,-1 0 0 0,2-2-48 0,0 1-16 16,4 0 0-16,2 0 0 0,3 0-112 0,1-1-32 0,3 1 0 0,3 1 0 0,3 0-304 0,3 0-64 16,0 1-16-16,4 2 0 0,2 0-128 0,0 3 0 15,0 0 0-15,2 2 0 0,-1 2-128 16,0 1 128-16,-1 1 0 0,-1 3 0 0,-1 2 0 0,-1 2 0 16,-3 2 0-1,0 2 0-15,-2 2 0 0,0 1 0 0,-3 3 0 0,-2 0 0 0,-3 3 160 0,0 0-160 16,-2 1 192-16,-1 1-192 0,-3 1 0 0,-1-1 0 15,-1-1-192-15,0-1 48 16,-2-1-464-16,3-1-96 0,-1-3 0 0,2-1-16 16,-1-2-1216-16,3-2-240 0,1-3-64 0,4-1-13712 15</inkml:trace>
  <inkml:trace contextRef="#ctx0" brushRef="#br0" timeOffset="87815.06">12422 969 26719 0,'0'0'2368'0,"0"0"-1888"0,0 0-480 0,0 0 0 15,2 7 1616-15,2 0 240 0,-2 1 32 0,0-1 16 16,-2-1-304-16,0 1-48 0,0 0-16 0,0-1 0 16,-1 0-896-16,0 0-192 0,-1 0-48 0,2-6 0 15,-4 6-400-15,2 0 0 0,-4-1 0 0,1-1-11936 16,1-1-2464-16</inkml:trace>
  <inkml:trace contextRef="#ctx0" brushRef="#br0" timeOffset="90275.47">12664 700 9215 0,'0'0'816'0,"0"0"-656"15,0 0-160-15,1-5 0 0,-2 0 3648 0,1 5 704 0,0-6 144 0,0 6 32 16,1-6-1728-16,-1 6-352 15,0-6-64-15,0 6-16 0,0 0-768 0,0 0-176 16,0 0-16-16,0 0-16 0,0 0-352 0,-3 6-64 16,1 0-16-16,0 5 0 0,0 5-560 0,0 0-112 15,-2 2-32-15,1 2 0 0,0 2-16 0,2 2-16 16,-1 0 0-16,1 0 0 0,0 0-80 0,2 1-16 0,0-1 0 0,0-1 0 16,0-1-128-16,0 1 128 0,2-2-128 0,0-1 128 15,-1-3 176-15,1 0 16 0,1-3 16 0,-1-1 0 31,-1-2-720-31,0 0-160 0,1-2-32 0,0-1 0 16,0-3-1264-16,-3-5-256 0,0 0-48 0,7 4-9616 0,0-3-1920 0</inkml:trace>
  <inkml:trace contextRef="#ctx0" brushRef="#br0" timeOffset="91013.93">13395 631 14735 0,'-5'-5'1312'0,"1"-1"-1056"0,-1 1-256 0,1 1 0 0,-2 0 4848 0,6 4 912 16,0 0 176-16,0 0 32 0,-6 4-3968 0,1 2-784 31,2 4-176-31,1 3-16 0,-2 4-448 0,0 1-96 0,1 3-16 0,0 2 0 0,-1 3-128 0,3-1-16 16,2 0-16-16,-1 2 0 0,-1-2-176 0,0-2-128 16,0-1 192-16,1-1-192 0,-1 0 144 0,1-2-144 15,0-3 0-15,0 0 144 0,0-3-144 0,0-1 160 16,1-2-160-16,0-3 160 0,-1 0-32 0,0-7 0 15,0 0 0-15,0 0 0 0,0 0 0 0,0 0-128 16,7-2 192-16,2-3-64 0,-2-1-128 0,3-3 0 16,3-4 0-16,-1-3 0 0,3-1-208 0,-1-2-32 0,0-3 0 0,0-1 0 15,-1-1 80-15,0 1 16 16,0 1 0-16,-2 2 0 0,-2 0 144 0,-2 5-192 16,-2 3 192-16,-1 4-192 0,-1 1 192 0,-3 7 0 15,0 0 0-15,0 0 0 0,0 0 0 0,-5 3 0 0,-1 3 0 0,-2 2 0 31,0 1 0-31,-1 2 0 0,0 1 0 0,-1 0 128 0,0 1-128 0,0-1 144 0,-1-1-144 0,1 0 160 0,2 0-160 16,2 1 160-16,2-3-160 0,2-1 160 16,-2-2-32-16,4-6 0 0,0 7 0 0,0-7 0 0,4 5-128 0,2 0 160 15,-1-2-160-15,3 0 160 0,1 1-160 16,1-1 0-16,1 0 0 0,0 1 0 0,1-1 0 0,1-1 0 31,2 1-176-31,1-1 176 0,-1-1-704 0,0 0-64 0,0 0-16 0,-1 0 0 16,1 0-2736-16,1-1-560 0</inkml:trace>
  <inkml:trace contextRef="#ctx0" brushRef="#br0" timeOffset="91359.58">13928 678 27647 0,'0'0'2448'0,"-4"-3"-1952"0,-4 0-496 0,1 1 0 16,-1 0 2096-16,-1 2 320 15,-1 1 64-15,-2 1 16 0,-3 1-1184 0,1 2-224 16,-1 1-64-16,0 2 0 0,1 2-448 0,0 1-80 15,1 0-32-15,1 0 0 0,2 1-256 0,1 0-48 16,1 0-16-16,3 1 0 0,0-2-144 0,3 0 0 16,2 0 0-16,1-1 0 15,1-2 256-15,3 0-16 0,1 1-16 0,3-2 0 0,0 0-224 0,2-2-256 0,1 0 48 0,1 0 16 16,2-1 192-16,-1-2-144 0,1-1 144 0,1 1-128 16,0 0 128-16,0 0 0 0,-3 1 0 0,-1-1 0 0,-1 0 0 0,-3 0 0 15,-2 2 0-15,0-2 0 0,-6-2 0 0,0 0 176 16,0 0-16-16,2 5 0 0,-2 1 224 15,-1-1 32-15,-3 1 16 0,0-2 0 16,-1 1-176-16,-2-1-16 0,-1 0-16 0,-4 2 0 0,0-3-224 0,0 3 144 16,-1-2-144-16,1 0 128 0,-2 0-384 0,3-2-96 15,2 0-16-15,1-1 0 16,1 0-1104-16,3-1-208 0,-1-1-48 16,5 1-16-16,0 0-1760 0,3-4-336 0</inkml:trace>
  <inkml:trace contextRef="#ctx0" brushRef="#br0" timeOffset="91533.36">14133 745 17503 0,'0'0'1552'15,"0"0"-1232"-15,0 0-320 0,0 0 0 0,3 9 3920 0,-2-1 736 0,1 2 144 16,-2 0 16-16,-2 1-2576 0,1 0-512 16,0 2-96-16,-1-1-32 0,-1 1-800 0,1 0-160 15,0 1-48-15,2 0 0 0,-1 0-368 0,1-1-80 16,0 0-16-16,0-2 0 0,1-1-128 0,0 0 0 0,1-4 0 0,1 2 0 31,0-2-1440-31,-3-6-320 0,0 0-64 0</inkml:trace>
  <inkml:trace contextRef="#ctx0" brushRef="#br0" timeOffset="91659.05">14124 622 40543 0,'-7'-7'3600'16,"1"-1"-2880"-16,-1 1-576 0,3 1-144 0,-1-1 128 0,1 2-128 0,1-1 192 0,-1 2-64 0,2 1 128 0,2 3 0 15,0 0 16-15,0 0 0 16,0 0-1360-16,0 0-256 0,0 0-64 0</inkml:trace>
  <inkml:trace contextRef="#ctx0" brushRef="#br0" timeOffset="92774.68">10734 3496 23951 0,'0'0'2128'0,"0"0"-1696"15,0 0-432-15,0 0 0 0,0 0 1824 0,0 0 288 16,-5 0 48-16,1-2 16 0,4 2-192 0,0 0-48 16,3-4 0-16,1 1 0 15,2 1-928-15,2 0-192 0,4-2-48 0,3 2 0 0,3-1-256 0,2 0-48 16,0-1-16-16,2 2 0 0,2 0-208 0,-6 0-48 16,1-1-16-16,1 2 0 0,0 0-176 0,-2 0 0 15,1 1 0-15,-1 0 0 31,-2 0-432-31,1 1-112 0,-3 0-32 0,-2 2 0 16,-2-1-2304-16,-3 2-480 0,-7-4-96 0,-2 8-11600 0</inkml:trace>
  <inkml:trace contextRef="#ctx0" brushRef="#br0" timeOffset="92933.08">10773 3636 24879 0,'-11'1'1088'0,"11"-1"256"0,-6 2-1088 0,0-1-256 16,6-1 0-16,0 0 0 0,0 0 2592 0,0 0 464 0,0 0 80 0,0 0 32 15,0 0-1504-15,0 0-320 0,7 1-48 0,3 0-16 16,-2 0-640-16,6-1-128 0,1 1-16 0,3 0-16 15,0 1-320-15,2-2-160 0,0-2 160 0,1 1-160 16,0 0 0-16,-1 0 0 0,-2 0 0 0,1 0 0 31,1 0-2048-31,-2 0-416 0,1-1-80 0</inkml:trace>
  <inkml:trace contextRef="#ctx0" brushRef="#br0" timeOffset="94368.02">12458 3196 26719 0,'0'0'2368'0,"0"-7"-1888"16,0-1-480-16,0 1 0 0,0 0 688 0,2 0 32 16,-1 1 16-16,0 1 0 0,-1 5 544 0,0 0 128 0,0 0 0 0,0 0 16 15,0 0-320-15,0 0-64 0,0 0-16 0,0 0 0 16,-4 6-496-16,-1 2-96 0,-3-2-32 0,-2 4 0 16,0 2-128-16,-1 2-16 0,-1 2-16 0,1 1 0 0,-2 1-48 15,1 1 0-15,-1-2 0 0,1 1 0 16,1-3-64-16,1 1-128 0,1-2 176 0,1-2-176 0,4-1 208 0,1-1-64 15,0-1-16-15,2-1 0 0,5-3 64 0,0 1 16 16,2-2 0-16,1-1 0 0,4-1-208 16,1 0 176-16,4-1-176 0,1-1 160 0,1-1-160 0,2-1 128 15,1 0-128-15,0 0 128 0,-2 0-128 0,2 0 0 16,-3 1 0-16,-1-2 0 0,-1 1-176 0,0 0-112 16,-2 0-32-16,-1 0 0 15,-1-2-656-15,-1 0-144 0,-1 1-32 0,0-1 0 16,-2 1-2288-16,0 0-464 0,-1-2-80 0</inkml:trace>
  <inkml:trace contextRef="#ctx0" brushRef="#br0" timeOffset="94571.72">12672 3252 26031 0,'-2'-15'1152'0,"3"10"240"0,-2-2-1120 0,1 1-272 0,0-1 0 0,0 0 0 15,-1 1 2176-15,-1 1 368 0,2 0 80 0,0 5 0 16,0 0-896-16,0 0-176 0,0 0-32 0,0 0-16 16,0 0-736-16,2 9-160 0,-2 3-32 0,1 2 0 15,0 0-208-15,0 4-48 0,0 2-16 0,0 0 0 16,0 1-160-16,0 1-16 0,-1 1-128 0,1 0 192 15,-2 1-192-15,0-2 0 0,0-1 128 0,0 1-128 16,0 0 0-16,1-1 0 0,0-3-192 0,1 0 192 16,-1-3-720-16,1 0-48 0,-2-3 0 0,1-2 0 15,0-1-2144-15,2-3-432 0,-2-6-96 0</inkml:trace>
  <inkml:trace contextRef="#ctx0" brushRef="#br0" timeOffset="94886.01">12953 3271 25791 0,'-6'-9'2304'0,"3"5"-1856"16,-2 1-448-16,0 1 0 0,0-2 2208 0,0 2 352 16,-1 1 64-16,0 0 0 0,-1 1-1072 0,0 1-208 15,1-1-64-15,0 3 0 0,-1 2-576 0,0 0-112 16,-1 1-16-16,3 2-16 16,0-1-400-16,2 2-160 0,0 0 128 0,2 0-128 0,4-2 0 0,-1 2 0 0,2 0 128 0,1-1-128 15,3-2 0-15,1 1 0 16,2-1 0-16,1 1 0 0,1-1 0 0,2 0 0 15,2 0 0-15,-1 1 0 0,1-1 0 0,-1-1 128 0,1 1-128 0,-2 0 0 16,-2 2 0-16,1 0 0 16,-3 1 128-16,-3-2-128 0,-1 1 0 0,-2 0 0 0,0-2 0 0,-3 2 128 15,-2 0-128-15,-2-1 192 0,-1 2-192 0,-2-1 192 16,-4 0 0-16,1-1 16 0,-3 1 0 0,1 0 0 16,-2-1-80-16,-4 0-128 0,-1 0 176 0,-1-2-176 15,1 0 0-15,1-2-320 0,-2-1 32 0,2-1 16 31,0-2-544-31,2-1-96 0,0 0-32 0,3-4-11232 0,2 0-2256 0</inkml:trace>
  <inkml:trace contextRef="#ctx0" brushRef="#br0" timeOffset="95042.33">12964 3267 27647 0,'0'0'1216'0,"5"-4"256"0,-1-3-1168 0,3 0-304 16,1 0 0-16,-1-1 0 0,1 0 1376 0,1 2 224 31,1 0 32-31,1 1 16 0,1-1-720 0,0 2-144 0,1 1-16 0,0 0-16 0,0 1-752 0,1 1 0 15,-1 0 0-15,0 1-10688 16,0 1-2160-16</inkml:trace>
  <inkml:trace contextRef="#ctx0" brushRef="#br0" timeOffset="95277.49">13457 3326 41471 0,'0'0'3680'0,"0"0"-2944"0,0 0-592 0,0 0-144 15,0 0 192-15,-4 6 16 0,-1-1 0 0,1 2 0 0,2 1 240 0,0-1 32 16,-1 2 16-16,2 0 0 0,0 1-256 0,1 1-48 16,1-1-16-16,0 0 0 15,-1 0-176-15,2-2 0 0,-1 0 0 0,0-1 0 16,1-2-384-16,-2-5-96 0,3 5-32 0,-3-5 0 15,0 0-2064-15,0 0-432 0,7 1-64 0</inkml:trace>
  <inkml:trace contextRef="#ctx0" brushRef="#br0" timeOffset="95749.25">13684 3323 35007 0,'-6'-14'3120'0,"4"7"-2496"0,1-2-496 0,0 0-128 0,1-4 640 0,1 0 128 0,1 0 0 0,2-1 16 15,-2-2 624-15,3 2 112 0,2 1 16 16,1 0 16-16,1 1-800 0,4 2-176 0,0 2-16 0,2 0-16 16,4 2-336-16,-2 1-64 0,1 2-16 0,0 3 0 15,-1 1-128-15,0 2 0 0,-3 3 0 0,-1 2 0 16,-2 0 0-16,-1 3 0 0,-3 3 0 0,-2 2 0 16,-1 3 0-16,-4 2 0 0,-3 3 128 0,-1 1-128 0,-4 2 0 0,-4-1 0 15,-3 3 0-15,-2-3 0 0,0-1-176 0,0-2 48 16,1-3 0-16,1-3 0 0,2-4 128 0,2-2 176 15,0-1-48-15,3-3 0 0,4 0 256 0,1-1 32 16,3-6 16-16,0 0 0 0,0 0-128 0,0 0-32 16,6 3 0-16,3-1 0 0,2-1-144 0,5-1-128 15,-1-1 144-15,3 0-144 0,1-1 0 0,2 0 0 16,-4-1 0-16,0 0 0 16,2 0-192-16,1-1-64 0,0 2-32 0,-2-1 0 15,1 0-1264-15,-1 0-256 0,-1 1-48 0,0 1-11120 16,-2 0-2208-16</inkml:trace>
  <inkml:trace contextRef="#ctx0" brushRef="#br0" timeOffset="96521.78">14429 3049 33167 0,'-8'-14'1472'0,"6"7"304"0,-2-1-1424 0,2 0-352 0,0 0 0 0,0 3 0 15,1 0 1600-15,1 5 240 16,0 0 48-16,0 0 16 16,0 0-992-16,0 0-192 0,0 7-32 0,0 3-16 15,0 3-464-15,0 3-80 0,0 3-128 0,0 2 176 0,0 1-48 0,0 3 0 16,0 2 0-16,0 1 0 0,0 2-128 0,-3-1 160 16,2-2-160-16,1 0 160 0,0-2-160 0,0-2 128 15,-1-1-128-15,0-2 128 0,0-2-128 0,1-1 128 16,0-3-128-16,1-1 128 0,-1-4 0 0,0-1-128 15,0-3 192-15,0-5-64 0,0 0 16 0,0 0 0 16,0 0 0-16,0 0 0 0,6-5-16 0,0-3-128 0,1-3 192 0,1-2-64 16,1-2-128-16,1-3 0 15,4-2-160-15,-1-2 160 0,-1-1-176 0,1 0 176 16,0 0-192-16,-1 2 192 0,0 1-128 0,-1 4 128 16,-2 1 0-16,0 3 0 0,-1 2 0 0,-2 3-128 0,-1 0 128 0,-2 2 0 15,-3 5 0-15,0 0 0 0,0 0 0 0,0 0 0 16,0 0 0-16,-5 3 0 0,-3 1 0 0,0 4 0 15,-2 2 0-15,0 2 0 0,-1 0 0 0,1 0 0 16,1 0 0-16,0 2 0 0,0-1 0 0,0 0 0 16,1-1 160-16,2 0-160 15,0-2 160-15,3 0-160 0,2 0 176 0,1-1-176 0,2-2 192 0,3 1-192 0,0 1 160 0,2-1-160 16,-1-2 128-16,3 0-128 0,1-2 0 0,3-1-144 16,1 0 0-16,3-1 0 15,2-1-448-15,2-2-96 0,3-1-16 0,2-4 0 16,3-2-368-16,0-2-80 0,2-3 0 0,1-2-16 15,-1-4-176-15,-1-1-16 0,-2-2-16 0,-4 1 0 16,-3 1 400-16,-3 1 80 0,-4 2 0 0,-3 2 16 0,-4 2 1280 0,-3 2 256 16,-3 1 48-16,-1 3 16 0,-1 2 464 0,1 5 96 15,-5-4 0-15,-2 2 16 0,-3 1-624 0,-1 2-128 16,2 1-32-16,1 3 0 0,-3 0-304 0,2 2-64 16,1 1-16-16,2 0 0 0,0 2-128 0,2 0 0 15,1 2 0-15,2 4 0 0,1-2 0 0,4 0 0 16,0-2 0-16,2 1 0 0,0-2 0 0,2-2 0 15,2 0 0-15,1 0 0 0,0 0 0 0,1-1 0 0,1-1 0 0,4 3 128 16,-2-1 32-16,0-1 0 16,0-1 0-16,-2 0 0 0,-2 0 128 0,0-1 32 15,-5 0 0-15,0-1 0 0,-3 1 176 0,-1-1 32 0,-2 1 16 0,-1-1 0 16,0 2-80-16,-3-3-16 0,-2 1 0 0,1-1 0 0,-4-1-240 0,0 2-48 16,-1-1-16-16,-1-1 0 0,-1 1-144 15,1-2 0 1,1 1 0-16,0-1 0 0,-1-1-320 15,3 1-128-15,0-1-48 0,1-1 0 0,1-1-2144 0,2-2-432 0,0-1-96 0</inkml:trace>
  <inkml:trace contextRef="#ctx0" brushRef="#br0" timeOffset="96710.8">15207 3267 22111 0,'0'0'1968'0,"0"0"-1584"15,0 0-384-15,-2 7 0 0,0 0 3120 0,1 2 528 16,-2 1 128-16,-1 0 0 0,1 1-2016 0,1 1-416 15,-2 2-64-15,2 1-32 0,1-1-432 0,0 0-96 16,1 2-16-16,0 0 0 0,1 1-320 0,1-2-80 16,2-1-16-16,-1 1 0 0,0-3-288 0,2-2 128 15,-1-2-128-15,3 1 0 16,-2-3-272-16,2-1-176 0,-1 0-16 0,1-2-12288 16,0-4-2464-16</inkml:trace>
  <inkml:trace contextRef="#ctx0" brushRef="#br0" timeOffset="96869.09">15172 3149 42383 0,'0'0'3776'0,"-5"-3"-3024"0,5 3-608 0,-5-4-144 15,5 4-208-15,0 0-80 0,0 0-16 0,0 0 0 16,0 0 560-16,0 0 96 0,0 0 32 0,0 0 0 16,0 0-384-16,7 4-320 0,1 0 64 0,0 2-18480 15</inkml:trace>
  <inkml:trace contextRef="#ctx0" brushRef="#br0" timeOffset="123423.67">15346 795 2751 0,'0'0'128'0,"0"0"16"0,2-5-144 0,0 0 0 0,2 0 0 0,-1 1 0 16,0-2 2272-16,1 2 416 0,0-1 96 0,-1 1 16 15,-3 4-1632-15,2-6-320 0,-2 6-64 0,4-4-16 16,-1 0-80-16,-3 4-32 0,0 0 0 0,4-4 0 15,-4 4-80-15,0 0-32 0,0 0 0 0,0 0 0 0,0 0 32 0,0 0 16 16,0 0 0-16,0 0 0 0,7 4-16 0,-7-4 0 31,7 6 0-31,-4 1 0 0,0-1-112 0,-1 2-16 16,-2 0-16-16,2-1 0 0,-2 3-128 0,0 0-32 0,-2 1 0 0,1 0 0 0,0 1-16 0,0 0 0 31,-1 1 0-31,2-1 0 0,-1-1-112 0,1 0-16 16,0-1-128-16,0-2 192 0,1 0 32 0,0-1 0 15,-1-7 0-15,0 0 0 0,3 5 288 0,-3-5 64 16,8 2 16-16,1-3 0 0,1-2 352 0,3-3 64 16,2-1 16-16,4-5 0 0,3-4-336 0,6-1-64 15,6-1-16-15,2-7 0 0,-1-7-224 0,6-6-64 16,1-2 0-16,-7 6 0 0,6-4-192 0,3 1-128 16,2 3 128-16,0 3-128 0,-3 3 0 0,-2 1 128 0,-3 2-128 15,7-5 0-15,-5 4 0 0,-5 4 0 0,-4 3 0 0,-4 3 0 16,-3 2 0-16,-3 3 144 0,-2 3-144 0,-2 2 0 15,-4-1 0-15,-2 3-176 0,-2 2 0 0,-3 2 0 32,-6 0-784-32,6 3-144 0,-6-3-48 0</inkml:trace>
  <inkml:trace contextRef="#ctx0" brushRef="#br0" timeOffset="124256.51">16000 3324 19583 0,'-6'-7'864'0,"6"7"176"0,-1-5-832 16,1 5-208-16,-1-6 0 0,1 0 0 0,0 6 624 0,0 0 80 15,0-4 0-15,0 4 16 0,0 0 288 0,0 0 48 16,0 0 16-16,0 0 0 0,0 0-240 0,5 5-64 0,1 2 0 0,-1 0 0 16,0 1-336-16,-1 0-80 0,0 0-16 0,2 0 0 15,-1 2-208-15,1 0-128 0,-1-1 160 0,2-1-160 16,1-1 224-16,-3 0-48 16,3-2-16-16,0-1 0 0,-1-3 320 0,2 0 64 0,0-2 16 0,1-1 0 15,-1-2 112-15,2 0 32 0,1-4 0 0,1-1 0 16,2-2-160-16,3-3-32 0,2-3 0 0,3-4 0 15,2-5-160-15,6-1-32 0,4-4-16 0,6-3 0 0,4-2-304 0,3-1 160 16,-2 0-160-16,2 0 128 0,-1 1-128 0,-2 3 0 16,-2 4 0-16,-1 1 128 0,-3 3-128 0,-1 3 192 15,-2 2-192-15,-3 2 192 0,-2 3-192 0,-2 2 128 16,-3 2-128-16,-3 1 128 0,-2 1-128 0,-1 3 0 16,-3 0 144-16,0 3-144 15,-3-2-288-15,-1 4-128 0,-1 2-32 0,-1 2-10960 16,-2-1-2208-16</inkml:trace>
  <inkml:trace contextRef="#ctx0" brushRef="#br0" timeOffset="133368.26">2114 10725 7359 0,'0'0'656'0,"0"0"-528"15,2-5-128-15,0-1 0 0,2 0 2944 0,-2-1 576 16,0-1 96-16,0 1 32 0,0-1-1696 0,2 0-336 16,-3 0-64-16,0 2-16 0,-2-1-512 0,1 1-96 15,-1-1-32-15,1 2 0 0,0 5-448 0,0 0-80 16,-4-6-32-16,1 3 0 0,3 3-16 0,-5-2 0 15,-2 2 0-15,0 1 0 0,2 2 32 0,-4 1 0 16,0 2 0-16,1 2 0 0,-1 0-80 0,-1 2-16 16,-2 0 0-16,2 1 0 0,-2 0-64 0,3 0 0 15,1-1-16-15,3 0 0 0,0-1-176 0,3 0 0 16,1-2 0-16,2 2 0 0,2-1 0 0,4 1 0 0,0-2 0 0,3 1 0 16,2 0 0-16,1-1 0 0,1 0 0 15,0 0 0-15,1-1 0 0,0 2 0 0,2 0 0 0,0 0 0 0,-1 1 0 0,-1 1 0 16,-2-1 0-16,2 1 0 0,-2-1 144 0,-2-1-144 15,-2 2 160-15,-3-2-160 0,0 1 352 0,-3-2-32 16,-2 1 0-16,-2 0 0 0,-1 0 256 0,-3 0 32 16,-2 1 16-16,-2 0 0 0,-2-1-176 0,0-1-48 15,-5 1 0-15,1 1 0 0,-1-1-272 0,1 0-128 16,0-1 128-16,1 0-128 0,-1-3-128 0,1-1-128 16,1 1 0-16,1-2-16 15,1-2-1440-15,2-1-272 0,1-4-64 0,5-2-13184 16</inkml:trace>
  <inkml:trace contextRef="#ctx0" brushRef="#br0" timeOffset="133572.79">2378 10573 16575 0,'0'0'736'0,"0"0"160"0,0 0-720 0,0 0-176 16,0 0 0-16,0 0 0 0,7 3 4192 0,-2 0 800 0,1 2 176 0,-2 4 16 16,0 2-3264-16,1 3-672 0,-2 4-128 0,3 2-32 15,-2 2-400-15,-1 1-96 0,1 2-16 0,-2 3 0 16,0 0-304-16,1 1-64 15,1 0-16-15,0-1 0 0,1 0-192 0,0-2 128 16,-2 0-128-16,2-1 0 0,-1-3 0 0,0-1 0 16,1-3 0-16,0-1 0 15,1-4-1552-15,-2-2-208 0,-2-1-32 0,2-4-9552 0,-4-6-1904 0</inkml:trace>
  <inkml:trace contextRef="#ctx0" brushRef="#br0" timeOffset="133745.97">2291 10887 25791 0,'0'0'2304'15,"-4"-3"-1856"-15,0 0-448 0,4 3 0 0,-3-4 2160 0,3 4 336 16,0 0 64-16,0 0 0 0,0 0-1632 0,6-4-336 16,0 0-64-16,3 2-16 0,2 0-176 0,3 1-32 15,2-1-16-15,2 0 0 0,4 1-288 0,1 1 0 16,1-2 0-16,0 0 0 16,0 0-400-16,0-2-192 0,-1 1-48 0,-1 0-10240 15,0 1-2048-15</inkml:trace>
  <inkml:trace contextRef="#ctx0" brushRef="#br0" timeOffset="134029.24">2665 10759 29487 0,'0'0'2624'0,"-2"-4"-2112"0,2 4-512 0,0 0 0 0,0 0 768 0,0 0 64 0,0 0 0 0,0 0 0 16,0 0 288-16,10 3 64 0,-1 0 16 0,0 5 0 15,2 2-592-15,2 2-112 0,-1 1-32 0,0 3 0 16,0 1-176-16,0 1-32 0,-3 0-16 0,1 0 0 15,-3 1-240-15,0 1 176 0,-2 1-176 0,-1 0 160 16,-2-2-160-16,-1-1 0 16,-1-3 0-16,0 0 128 0,-1-4-128 0,-1-1 0 0,0-3 144 0,2-7-144 0,0 0 208 15,0 0-16-15,0 0-16 0,0 0 0 0,-6-4 48 16,2-3 16-16,0-2 0 0,2-3 0 0,1-2-32 0,2-4 0 16,1-1 0-16,2-1 0 0,0 0-336 0,3 0-80 15,1-1-16-15,3 3 0 16,3 0-576-16,1 2-112 0,2 1-32 0,0 3 0 15,2 2-2224-15,-2 3-448 0,-1 1-96 0</inkml:trace>
  <inkml:trace contextRef="#ctx0" brushRef="#br0" timeOffset="134689.13">3155 10878 23951 0,'0'0'2128'0,"0"0"-1696"15,0 0-432-15,0 0 0 16,5-3 1280-16,-1-2 192 0,1 1 16 0,-1 0 16 0,0-2-240 0,-1 1-48 15,-1-2-16-15,1 0 0 0,0 0-624 0,-1-2-112 16,0-1-16-16,-1 0-16 0,0 0-80 0,-1 0-16 0,0 1 0 0,-1 1 0 16,-1 0 240-16,-1 2 32 15,3 6 16-15,-6-2 0 0,1 0-64 0,-2 3-16 16,-1 2 0-16,1 4 0 0,-2 3-160 0,1 2-16 16,-1 2-16-16,-1 4 0 15,0 1-208-15,1-1-144 0,0 2 192 0,1 1-192 0,1 0 128 0,3 0-128 0,1 0 0 0,2-1 0 0,2-2 0 0,0 0 0 16,1-5 0-16,2-1 0 0,2-2 0 0,-1-2 0 15,2-3 128-15,1-1-128 0,1-3 128 0,0-2-128 16,1-3 192-16,2-2-192 0,1-3 192 0,0-3-192 16,0-4 192-16,2-2-192 0,2-3 240 0,0-2-64 31,3 1-16-31,1 0 0 0,2 2-160 0,-2 0-144 0,0 2 144 0,0 4-208 0,-2 2 208 0,-2 3 0 16,-1 3-160-16,-3 2 160 0,-3 4 0 0,-1 4-176 15,-3 2 176-15,1 2-128 0,-2 1 128 0,-1 2 0 16,-3 2-144-16,-1 1 144 0,-1 2 0 0,-2 0-144 15,0 1 144-15,0-1 0 0,-1 0-192 0,1-1 192 16,1-1-192-16,2-2 192 0,0-2 0 0,1-2-128 16,0 0 128-16,-1-8 0 0,0 0 0 0,7 2 0 15,0-3 0-15,3-4 0 0,1-1 0 0,3-4 0 0,-1-1 0 0,1-2 0 16,1-3 0-16,1 0 0 0,1-3 0 0,1-1 0 16,0 0-192-16,-1 2 32 0,0-1 0 0,-2 4 0 15,-2 1 160-15,-2 5 0 0,-2 1-144 0,-2 2 144 16,-2 2 0-16,-5 4-176 15,0 0 176-15,0 0-128 16,0 0 128-16,-3 8 0 0,-1 2 0 0,-2 1 0 16,-1 1 0-16,1 1 0 0,-1-1 0 0,3 1 0 15,1-1 0-15,0 0 0 0,2 0 0 0,1 1 128 16,4-2-128-16,-1 0 0 0,3-2 0 0,2 0 0 16,1 1 0-16,2-2 0 0,2-2 0 0,0 0 0 15,-1-2 192-15,1 0-48 0,-2-1 0 0,-2-1 0 16,-1 0 32-16,-1-1 0 0,-7-1 0 0,0 0 0 0,0 0 240 15,0 0 48-15,-6 4 16 0,-3 0 0 0,-2 2-160 16,-5-1-16-16,-2 1-16 0,-3 0 0 0,-1 2-288 0,-1 0-144 16,0-1 16-16,0 2 0 15,1 0-2160-15,2 0-416 0,2-2-96 16</inkml:trace>
  <inkml:trace contextRef="#ctx0" brushRef="#br0" timeOffset="135115.57">4559 10664 15663 0,'-6'-17'1392'0,"1"10"-1120"0,0-1-272 0,0-2 0 16,2 0 4528-16,0 1 848 0,-2 0 160 0,2 2 32 0,1 1-3456 0,0 2-688 15,2 4-144-15,0 0-16 0,0 0-448 0,0 0-96 16,-1 6-16-16,1 4 0 0,1 2-368 0,0 5-80 16,0 3 0-16,0 3-16 0,1 2-80 0,0 2-16 15,1 2 0-15,-1 2 0 0,-1 1-144 0,0 0 0 16,0 0 0-16,0-2 0 0,0 0 0 0,-1-1 0 16,0-3 0-16,0-2 0 0,1-1-272 0,0-2-96 0,-1-3-16 0,0-3 0 31,0-2-1920-31,-1-3-384 0,0-2-64 0</inkml:trace>
  <inkml:trace contextRef="#ctx0" brushRef="#br0" timeOffset="135286.26">4385 10891 35935 0,'0'0'1600'0,"0"0"320"0,0-5-1536 0,3-1-384 0,0 1 0 0,2-1 0 15,2 1 288-15,2-1-16 0,2 1 0 0,1 0 0 16,2 1 160-16,2 0 16 0,1-1 16 0,2 2 0 15,1 1-464-15,1-1 0 0,1 1 0 0,1 1 0 16,1 0-272 0,1 0-160-16,1 0-16 0,-1 1-10704 0,0 0-2144 0</inkml:trace>
  <inkml:trace contextRef="#ctx0" brushRef="#br0" timeOffset="135616.14">4832 10731 24879 0,'-8'-9'1088'0,"8"9"256"0,-4-6-1088 0,1 1-256 15,2 0 0-15,1 5 0 0,0 0 1936 0,0 0 336 16,0 0 64-16,0 0 16 0,0 0-1040 0,6 4-208 0,3 2-32 0,1 3-16 16,0 3-528-16,1 3-96 0,0 0-32 0,1 3 0 15,-1 0-144-15,-1 1-48 16,-3 0 0-16,-1 2 0 0,-1-1-80 0,-1 2 0 16,-2 0-128-16,0-1 192 0,-1-1-64 0,-1-2-128 15,0-3 176-15,-1-3-176 0,0-1 240 0,0-3-64 16,0-1-16-16,1-7 0 0,0 0 352 0,0 0 64 15,0 0 0-15,0-6 16 0,-1-2-16 0,1-4-16 16,-1-3 0-16,2-4 0 0,1-2-288 0,2-2-48 0,3-2-16 0,2-2 0 16,0 1-208-16,2 2-288 15,1 1 64-15,1 2 16 0,1 3-368 16,2 4-64-16,0 2 0 0,2 3-16 0,1 4-512 0,0 1-112 0,1 3 0 0,0 1-16 16,0 1-1344-16,0 1-272 0,2 2-48 0,0-1-6448 15,0 0-1296-15</inkml:trace>
  <inkml:trace contextRef="#ctx0" brushRef="#br0" timeOffset="135962.43">5471 10708 3679 0,'11'-11'160'0,"-6"5"32"0,-2-2-192 0,-1 1 0 0,-2-2 0 0,0 0 0 0,-2 0 5776 0,-1 0 1120 16,-2 1 208-16,0 0 64 0,-2 1-4000 0,-1 3-800 15,-2 1-144-15,-2 0-48 0,0 2-768 0,0 4-144 16,0 1-48-16,1 4 0 0,-3 0-576 0,1 6-112 16,0 0-16-16,1 1-16 0,0 2-320 0,1 2-176 15,1 0 192-15,3 2-192 0,-1 1 160 0,2 0-160 0,3-1 128 0,1-1-128 16,2 0 0-16,2-4 0 0,1-1 0 0,3-2 0 15,1-1 0-15,0-2 0 16,2-3-144-16,2-1 144 0,2-3-320 0,0-3 64 16,0-2 0-16,0-2 0 0,1-3-80 0,1-3-16 0,-1-3 0 0,0-5 0 15,0-1 96-15,1-2 0 16,-2-1 16-16,-1 1 0 0,-1 1 240 0,-2 2-144 0,-3 2 144 0,0 4-128 16,-3-1 304-16,-1 4 64 0,-1 2 16 0,-1 7 0 15,0 0 192-15,0 0 32 0,0 0 16 0,0 0 0 16,-4 8-336-16,0 1-160 0,-1 1 160 0,2 3-160 15,-2 2 0-15,3 2 0 0,1-1 0 0,0 2 0 16,1 0 0-16,1 0 0 0,1-3 0 0,2 1 0 16,-1-2 0-16,0-1-160 0,2-1 160 0,1-1-128 15,3-1-656-15,2-2-128 16,2-2-32-16,2-2 0 0,1-2-3008 16,3-3-592-16</inkml:trace>
  <inkml:trace contextRef="#ctx0" brushRef="#br0" timeOffset="136217.01">5831 10825 24879 0,'0'0'1088'0,"-6"4"256"0,0-1-1088 0,0 0-256 0,2 3 0 0,-2-1 0 0,0 1 1296 0,0-1 208 16,1 1 32-16,-1-2 16 0,2-1-16 0,4-3-16 15,0 0 0-15,0 0 0 0,0 0-464 0,0 0-96 16,0 0 0-16,0 0-16 0,-1-6-368 0,1-2-64 16,1 0 0-16,2-2-16 0,0-2-176 0,4 1-16 15,1 0-16-15,1 0 0 0,-2 0-96 0,2 3 0 16,0 0-16-16,0 2 0 0,1 2-176 0,-1 2 0 15,1 2 0-15,1 2 0 0,0 2 0 0,0 3 0 16,-1 2 0-16,0 1 0 0,0 1 0 0,0 1 0 0,0 1 0 16,0-1 0-16,1 0-192 0,2-1-80 0,1-1-16 0,2-1 0 31,0-3-672-31,2-1-144 0,0-3-32 0,2-3 0 16,1-3-2608-16,0-4-528 0,0-3-96 0</inkml:trace>
  <inkml:trace contextRef="#ctx0" brushRef="#br0" timeOffset="136448.66">6347 10507 11967 0,'3'-29'528'0,"-3"17"112"0,-2-3-512 0,-1 2-128 0,-2 1 0 0,0 2 0 16,-2 2 5664-16,0 3 1104 0,0 0 208 0,-1 3 64 16,0 2-4752-16,1 4-944 0,-2 1-192 0,1 4-48 15,-1 3-672-15,1 2-144 0,-1 3-32 0,1 4 0 16,1 4-256-16,2 5 0 0,-1 3 0 0,3 1 0 0,0 2 0 0,1 3 0 16,1 0 0-16,1 1 0 0,1 0 0 0,1 1 0 15,1-1 0-15,2-1 0 0,-1-1 0 0,1-2 128 16,1-1-128-16,-1-2 0 0,2-2 192 0,0-1-192 15,0-5 192-15,0-2-192 0,0-2 176 0,-3-2-176 16,-2-4 160-16,0-2-160 0,-1-3-176 0,1-2-128 16,-2-8-16-16,0 0-16 15,0 0-2160-15,0 0-448 0</inkml:trace>
  <inkml:trace contextRef="#ctx0" brushRef="#br0" timeOffset="136589.81">6103 10895 25791 0,'0'0'2304'0,"0"-5"-1856"16,0 5-448-16,4-6 0 0,3-1 3712 0,2 0 640 0,4 1 128 0,0-1 16 16,4 1-3312-16,4 0-672 0,5 1-128 0,1 0-16 15,1 1-240-15,1-1-128 0,3 0 128 0,1-1-128 32,1 1-1248-32,3-2-320 0,1 0-64 0</inkml:trace>
  <inkml:trace contextRef="#ctx0" brushRef="#br0" timeOffset="137547.84">6089 10710 17151 0,'0'0'768'0,"0"0"144"0,0 0-720 0,0 0-192 0,3-5 0 0,-3 5 0 16,-2-5 1456-16,1 0 256 0,-1 2 48 0,2 3 16 15,0 0-288-15,-4-2-48 16,4 2-16-16,-5 0 0 0,5 0-544 0,-6 3-112 0,-1 1-32 0,1 1 0 16,-1 1-288-16,0 0-64 0,1-1-16 0,0 1 0 31,1 2-144-31,-1 0-32 0,2-1 0 0,1 1 0 0,-1-1-192 0,2-1 128 15,1 1-128-15,1-1 0 0,0-6 0 0,1 7 0 16,-1-7 0-16,0 0 0 0,3 5 128 0,2 1-128 16,0-3 0-16,1 1 144 0,0-2-144 0,1-1 0 15,0 0 0-15,0 0 128 0,2 0-128 0,1 0 0 16,-2 1 0-16,2 1 0 0,-2 0 0 0,0 0 0 16,-1 1-144-16,-2 0 144 0,-5-4 0 0,3 7 0 15,1-2 0-15,-3 2 144 0,-1-7 208 0,-1 7 32 16,-1 0 16-16,-2 0 0 0,0-2 32 0,-2 1 0 15,1-1 0-15,-1 1 0 0,1-2-272 0,0 0-160 16,1 1 192-16,0-2-192 0,-1 0 0 0,5-3-272 16,0 0 16-16,0 0 16 15,0 0-2704-15,0 0-528 0</inkml:trace>
  <inkml:trace contextRef="#ctx0" brushRef="#br0" timeOffset="137919.29">6821 10715 32879 0,'-13'2'1456'0,"7"1"304"0,0 0-1408 0,-1 2-352 16,1 3 0-16,0 1 0 0,-1 1 128 0,2 2-128 15,0 2 128-15,3 2-128 0,1-2 480 0,2 1 32 16,2 1 0-16,2-1 0 0,1-1-272 0,2 1-48 15,2-2-16-15,1 0 0 0,1-2-176 0,2-1 192 16,2-2-192-16,0-4 192 0,2-2-64 0,1-2 0 16,-1-3 0-16,0-2 0 0,-2-3 64 0,-1-2 16 15,-2-2 0-15,-3-1 0 0,-4-5 240 0,0-3 32 16,-4-2 16-16,-2-1 0 0,-3 0-112 0,-3-1 0 16,-1 1-16-16,-4 1 0 0,-4 2-144 0,-1 1-32 15,-2 4 0-15,0 3 0 0,-3 2 64 0,0 4 16 0,-1 3 0 0,0 3 0 16,1 3-272-16,1 2-176 0,4 4 32 15,0 2 0 1,3 1-272-16,2 3-48 0,2 4-16 0,3 0 0 16,1 2-2304-16,3 1-464 0</inkml:trace>
  <inkml:trace contextRef="#ctx0" brushRef="#br0" timeOffset="138223.51">7117 10660 36047 0,'0'0'1600'0,"0"0"320"0,0 0-1536 0,0 0-384 0,0 0 0 0,0 8 0 0,1 1 240 0,0 2-48 16,1 1 0-16,0 2 0 0,2 3 176 0,0 1 16 16,-2 2 16-16,2 0 0 0,-1 1-272 0,0 1-128 15,0-1 0-15,1 0 128 0,-2-3-128 0,0 0 0 16,-2-2 0-16,1-1 128 0,0-4-128 0,2-2 128 16,-3-9-128-16,0 0 128 0,0 0 112 0,0 0 16 15,0 0 0-15,3-6 0 0,-2-4 272 0,1-1 64 16,0-4 16-16,2-3 0 0,0-3-96 0,0-3-32 15,2-3 0-15,1-1 0 0,0 1-288 0,1 0-64 16,2 2-128-16,0 3 192 0,0 3-192 0,0 4 0 0,-2 2 0 0,2 3 0 16,-2 1 0-16,1 3-128 0,-3 3 128 0,3 2 0 15,0 2-352-15,1 2 32 16,-1 2 16-16,-1 1 0 16,1 2-1312-16,1 1-272 0,1 0-48 0,0 1-9504 15,-1 1-1888-15</inkml:trace>
  <inkml:trace contextRef="#ctx0" brushRef="#br0" timeOffset="138647.62">7502 10732 25791 0,'0'0'2304'0,"0"0"-1856"0,0 0-448 0,-5 4 0 16,2 2 1200-16,3-6 144 0,-1 7 16 0,1 2 16 15,0 1-352-15,1 1-64 0,0-1 0 0,1 2-16 16,-1-1-400-16,1 0-80 0,1 0-16 0,1-1 0 0,1-1-160 0,-1-2-32 16,0 0-16-16,-4-7 0 0,0 0 32 0,0 0 16 15,8 1 0-15,-2-3 0 0,0-2-32 0,0-3 0 16,-1-2 0-16,3-3 0 0,-3-2 0 0,2-3 0 15,0-1 0-15,-1-1 0 16,1 0-128-16,-1 2-128 0,1 0 192 0,0 3-192 0,-1 3 0 0,1 2 0 16,-1 3 0-16,1 3 0 0,-7 3 192 0,0 0-64 15,6 6 0-15,-3 2-128 0,1 3 128 0,1 3-128 16,-1 1 0-16,-1 2 0 0,1 0 0 0,-1 1 0 16,0-3 0-16,1 2 0 0,-2-3 0 0,1-1 0 15,0-1 0-15,2-2 0 0,-1-2 0 0,-4-8 0 16,0 0 160-16,0 0-160 0,7 0 384 0,0-1-16 15,0-4 0-15,1 0 0 0,-1-3 80 0,1-3 0 16,1-3 16-16,1-2 0 0,1 0-192 0,0-2-32 16,2 0-16-16,0-1 0 0,3 2-224 0,-2 2 144 15,-1 2-144-15,-1 2 128 0,-1 3-128 0,0 3 0 16,0 2 0-16,-1 5-176 0,-1 0 176 0,0 4-128 16,0 2 128-16,-2 2-128 0,1 1 128 0,0 1-128 15,-2 1 128-15,2 2-128 0,-1 0-128 0,0 0-32 0,1 1 0 0,1-2 0 31,1-2-672-31,0-2-128 0,1-1-16 0,2-5-16 0,1 0-2192 0,3-3-432 0,-1-2-96 0</inkml:trace>
  <inkml:trace contextRef="#ctx0" brushRef="#br0" timeOffset="139558.76">8316 10571 9215 0,'-4'-17'816'0,"1"10"-656"32,-2 0-160-32,-3 2 0 0,-1 0 4544 0,-2 1 864 0,-1 2 176 0,-1 2 48 15,0 3-2928-15,-1 3-576 0,0 2-112 0,-1 3-32 0,-1 3-976 0,2 1-208 16,0 2-32-16,1 1-16 0,-1 2-368 0,2 1-64 15,1 0 0-15,1 1-16 0,3-3-144 0,1 0-32 16,2 1 0-16,2-1 0 0,0-3 96 0,4-1 16 16,1-3 0-16,1-2 0 0,2-3-48 0,0-1-16 15,1-3 0-15,2-2 0 0,1-3-48 0,1-2-128 16,0-3 192-16,1-2-64 0,1-3-128 0,1-3 192 16,1-4-192-16,0-2 192 0,1-2-192 0,0 0 0 15,-1 0 0-15,0 1 0 0,-2 2 0 0,-1 4 0 16,-3 1 0-16,-2 4 0 0,-1 2 208 0,-1 4-32 0,-5 5-16 15,0 0 0-15,0 0 80 0,1 7 16 0,2 1 0 16,-3 3 0-16,0 3-256 0,0 2 0 16,0 1 0-16,0 0 0 0,0 0 0 0,1 0 0 0,1 1 0 0,1-1 0 15,1 0 0-15,1-3 0 0,2-1 0 0,0 0 0 16,1-4 0-16,2 0 0 0,1-3-160 0,1-3 160 16,0-3-240-16,0-2 48 0,-1-3 0 0,1-2 0 0,0-5-112 15,2-3-16-15,-1-3 0 0,1-4 0 0,2-5 144 0,0-2 32 16,-1-6 0-16,2-2 0 0,-1-4 144 0,1 1-160 15,-2-1 160-15,0 2-160 16,-2 3 160-16,-2 3 0 0,-2 5 160 0,-3 4-160 0,0 5 784 0,-3 3 64 16,-1 5 16-16,-1 2 0 0,-1 4-288 0,0 5-64 15,0 0-16-15,-5 5 0 0,-1 4-496 0,1 3 0 16,-3 5 0-16,0 2 0 0,1 4 0 0,-1 2 0 16,-1 2 0-16,2 3 0 0,0 1 0 0,1 0 0 15,2 0 0-15,1-1-160 0,3-2 160 0,0-2 0 16,2 0 0-16,1-3 0 0,3-2 0 0,1-3 0 15,1-1 0-15,2-3 0 0,1-2 0 0,1-3-128 16,1-4 128-16,2-1-128 0,-1-3-32 0,1-2 0 16,1-4 0-16,1-1 0 0,3-3-32 0,-1-2 0 15,-2-3 0-15,2-3 0 0,0 0 32 0,-3-1 0 16,-1 0 0-16,-3 2 0 0,-2 2 160 0,-2 1 0 16,0 4 0-16,-3 2 0 0,-2 3 128 0,-3 4 64 15,0 0 16-15,0 0 0 0,-2 5-16 0,-1 4-16 0,0 1 0 0,0 2 0 16,0 2-176-16,-1 3 0 0,1-3 0 0,1 1 0 15,0 1 0-15,0-1 0 0,4-1 0 0,0 1 0 16,1-2 0-16,1 0 0 0,1-2 0 0,0-1 0 16,2-1 0-16,2-3 0 0,0-1-144 0,2-2 144 15,1-2-176-15,1-2 32 0,0-2 0 0,1-4 0 16,0-3-128-16,0-2-32 0,1-2 0 0,1-3 0 0,-1 0 96 0,0-2 16 16,-1 0 0-16,-1 2 0 0,-2 0 192 0,-2 3 0 15,-3 2-160-15,0 2 160 0,-3 1 0 0,0 5 128 16,-3 4 0-16,0 0 0 0,0 0 16 0,0 0 0 15,4 8 0-15,-2 1 0 0,0 2-144 0,1 2 0 16,0 0 0-16,0-1 0 0,1 0-128 0,2 0 128 16,-1-1 0-16,2 0 0 15,1-1 0-15,-1-1 0 0,2-3 0 0,0 0 0 0,1-2 0 0,0-2 0 16,0 0 0-16,-1-4 0 0,2-1 0 0,-1 0 0 16,-1-3 128-16,-1-1-128 0,0-2 320 0,-2-2-32 15,-1-1 0-15,-1 0 0 0,-4-3-16 0,-1 2 0 16,-2 1 0-16,-2 1 0 0,-1 1-48 0,-2 1-16 15,-2 2 0-15,-1 1 0 0,-1 2-208 0,-1 3 0 16,-1 1-192-16,1 1 192 16,0 1-1344-16,1 2-176 0,1 2-16 0,2 3-16 15,-1 1-1504-15,3-1-288 0</inkml:trace>
  <inkml:trace contextRef="#ctx0" brushRef="#br0" timeOffset="139793.13">9355 10700 13823 0,'0'0'1216'0,"0"0"-960"0,7 1-256 0,1 0 0 16,-1 0 4096-16,1 0 784 15,0 0 160-15,0 0 16 0,1 1-2528 0,1 0-512 16,1 0-96-16,0-1-32 0,-2-1-816 0,1 1-176 16,1 0-16-16,2-1-16 0,0 0-480 0,3-1-112 0,-2 0-16 0,0 0 0 15,1 0-256-15,-1 0 160 0,0 0-160 0,0 1 128 0,0 0-128 0,-2 1 0 16,-1 0 0-16,-1 1 0 0,-3 0 0 0,-1 3 128 31,-2-1-128-31,1 2 0 0,-2 0 192 0,-1 1-64 0,-1 0 0 0,0 1 0 0,0 0-128 0,2 0 0 16,-3-1 0-16,0-7 0 15,0 0-496-15,0 0-128 0,0 0-16 0,0 0-16 16,0 0-3056-16,-5-4-624 0</inkml:trace>
  <inkml:trace contextRef="#ctx0" brushRef="#br0" timeOffset="139918.31">9073 10152 31327 0,'-20'-12'2784'0,"11"8"-2224"0,-2-2-560 0,0 2 0 31,0 0-368-31,0 3-176 0,1 1-32 0,2 2-12768 0</inkml:trace>
  <inkml:trace contextRef="#ctx0" brushRef="#br0" timeOffset="140060.31">8574 10444 35935 0,'0'0'1600'0,"-2"-4"320"0,2 4-1536 0,0 0-384 0,0 0 0 0,0-4 0 16,0 4 1184-16,6-6 160 0,2 2 48 0,6 0 0 15,3-2-736-15,7 3-144 16,5-1-16-16,4 1-16 0,4 0-480 0,3 1 0 0,1-3 0 0,0 0-160 16,2-1-2176-16,1 0-432 0</inkml:trace>
  <inkml:trace contextRef="#ctx0" brushRef="#br0" timeOffset="140531.88">10390 10131 23039 0,'-1'-16'2048'0,"1"9"-1648"0,0-1-400 0,-1 2 0 0,0-1 2560 0,1 7 416 16,-1-3 96-16,1 3 0 0,0 0-1472 0,0 0-320 15,-4 3-48-15,-2 5-16 16,1 3-544-16,-3 4-112 0,-4 11-32 0,0 3 0 16,-3 5-176-16,0 5-32 15,-4 4-16-15,1 4 0 0,-6 4 64 0,-1 5 16 0,-3 5 0 0,-1 4 0 0,0 1-128 0,1 0-32 16,1-1 0-16,3-3 0 0,3-5-224 0,3-3 0 16,0-5 0-16,4-4 0 0,3-4 0 0,1-3 0 15,2-7 0-15,1-3 0 0,2-5-160 0,2-4-32 16,2-4 0-16,-2-4 0 31,3-3-1408-31,0-8-304 0,0 0-48 0,7-5-9600 16,2-6-1920-16</inkml:trace>
  <inkml:trace contextRef="#ctx0" brushRef="#br0" timeOffset="141225.75">11020 10274 29487 0,'0'0'2624'0,"0"0"-2112"16,0 0-512-16,-3 6 0 0,0 0 640 0,2 3 32 15,0 1 0-15,0 3 0 0,0 4 352 0,-1 2 80 16,-2 3 16-16,1 2 0 0,1 0-336 0,-3 0-64 16,1 0-16-16,0 1 0 0,-1 1-384 0,2-3-64 0,0-1-32 0,-1-2 0 15,2-4 0-15,1-2 0 16,-1 0 0-16,2-3 0 0,0-4 32 0,0-7 16 15,0 0 0-15,0 0 0 0,0 0 48 0,6-5 0 16,1-4 0-16,1-3 0 0,-1-5-32 0,2-5 0 16,2-3 0-16,1-5 0 0,0-3-128 0,2-1-32 0,0-2 0 0,-3 2 0 15,2 2-128-15,-1 3-144 16,-1 5 144-16,-1 4-208 0,0 7 208 0,-1 3 0 16,-2 4 0-16,0 4 0 0,1 4 0 0,-3 4 160 0,2 5-32 0,-1 4 0 15,0 2-128-15,1 4 0 0,-2 2 0 0,1 1 0 16,-1 1 0-16,1 0 0 0,-1 0 0 15,1 1 0-15,-1-2 0 0,1-1 0 0,-1-2 0 0,3-3 0 16,-2-1 0-16,1-4 0 0,0-2 0 0,-1-3 0 0,0-4 0 0,0-3 192 16,2-1-192-16,1-3 192 0,1-4 0 0,2-4 0 15,1-4 0-15,1-5 0 0,1-4-48 0,1-5 0 16,2-4 0-16,-1-1 0 0,2-1-144 0,0 1 128 16,-2 3-128-16,0 5 128 0,-3 2-128 0,-1 4 0 15,-3 4 0-15,-1 5 0 0,-1 5 224 0,-3 4-32 16,-5 2-16-16,6 4 0 15,-1 5-48-15,-2 3 0 0,0 3 0 0,-1 4 0 0,0 2-128 0,-1 2 0 16,0 1 0-16,-1 2 0 0,0-2 0 0,0 1 0 16,0 1 0-16,1 1 0 0,0 0 0 0,2-2-176 15,-1-2 48-15,1-4 0 16,3-2-512-16,-1-3-112 0,1-2-16 0,0-3 0 16,1-2-1520-16,2-3-304 0,1-5-64 0,2-3-16 15,0-4-736-15,1-5-160 0,2-6-16 0</inkml:trace>
  <inkml:trace contextRef="#ctx0" brushRef="#br0" timeOffset="141474.76">11815 10411 24127 0,'0'0'1072'0,"0"0"208"0,0 0-1024 0,0 0-256 16,0 0 0-16,0 0 0 0,-1 9 1664 0,1 2 256 0,-1 2 64 0,0 0 16 16,-2 1-720-16,2 3-160 0,0 0-32 15,1 1 0-15,0-1-512 0,1 1-128 0,2-2 0 0,1 1-16 16,1-2-96-16,1 1-16 0,1-2 0 0,0-2 0 16,1-3 32-16,1-2 0 0,0-3 0 0,0-1 0 15,1-2 32-15,1-2 16 0,1-2 0 0,1-3 0 16,-2-1 176-16,0-4 48 0,-2-4 0 0,1-1 0 15,-2-6-112-15,-4-1 0 0,1-1-16 0,-2 1 0 16,-2 1-256-16,-2 2-48 0,-3 1-16 0,-2 3 0 16,0 1 48-16,-2 4 16 0,-4 4 0 0,0 1 0 15,-1 4-240-15,-1 3 0 0,-2 3 128 0,0 4-128 0,2 1-240 0,0 2-80 16,0 1-32-16,0 1 0 16,1 0-1088-16,2 3-224 0,1 0-32 0,4 2-10624 15,0-3-2128-15</inkml:trace>
  <inkml:trace contextRef="#ctx0" brushRef="#br0" timeOffset="141852.04">12216 10166 35007 0,'0'0'3120'0,"0"0"-2496"16,0 0-496-16,0 0-128 0,0 0 1024 0,0 0 176 0,0 0 32 0,-1 6 16 16,0 3-464-16,0 3-80 15,0 3-32-15,-1 4 0 0,-1 3-224 0,-2 2-64 16,1 2 0-16,-1 3 0 0,0 2-144 0,0 1-48 15,1 1 0-15,0 1 0 0,-2 0-64 0,2 0-128 16,-1-1 176-16,4-3-176 0,-3-2 144 0,2-3-144 16,1-5 0-16,-1-2 144 0,1-4-16 0,1-3-128 15,3-2 192-15,-3-9-64 0,0 0 64 0,0 0 16 0,0 0 0 0,7-6 0 16,-1-4 0-16,1-5 0 0,2-2 0 16,1-4 0-16,1-3-208 0,1-2 144 0,1 0-144 15,1 1 128-15,0 3-128 0,-1 3 0 0,0 2 0 0,1 4 0 0,-1 3 0 0,0 4 0 16,0 2 0-16,0 4 0 0,1 3 128 0,-2 1-128 15,-1 4 128-15,1 2-128 16,0 2 128-16,0 1-128 0,-1 2 0 0,0 2 128 0,0 0-128 0,-2 1 0 16,1 0 0-16,-4 0 0 0,0 0 0 0,-1 1-304 15,-1-2 48-15,-1 0 16 16,-1-3-1808-16,0-1-384 0,2-2-64 0,-2-2-9712 16,0-3-1936-16</inkml:trace>
  <inkml:trace contextRef="#ctx0" brushRef="#br0" timeOffset="142149.73">12631 10400 34895 0,'0'0'1536'0,"0"0"336"0,0-6-1488 0,0 6-384 0,0 0 0 0,3-4 0 15,-3 4 928-15,7-1 112 0,0 1 32 0,0 3 0 16,1 2-272-16,0 3-48 16,1 2-16-16,-1 2 0 0,1 1-288 0,0 3-48 0,0 1-16 0,-2 2 0 15,0 2-144-15,0-1-48 0,-3-1 0 0,-1 0 0 16,1 0-64-16,-3 0-128 15,-2-1 176-15,-2 0-176 0,1-4 208 0,-1-1-64 16,0-3-16-16,-1-2 0 0,1-3 32 0,3-5 0 0,0 0 0 0,0 0 0 16,-3-4 144-16,1-5 16 0,0-3 16 0,2-4 0 15,3-3 96-15,1-4 16 0,2-4 0 0,1 1 0 0,3-1-320 0,1 0-128 16,0 2 128-16,1 2-128 0,0 2 0 0,2 4 0 16,-2 4 0-16,0 2 0 0,-1 3-128 0,0 4-16 15,0 2 0-15,0 1 0 31,-2 2-496-31,2 2-80 0,0 3-32 0,0 1 0 0,0 2-2240 0,0 1-448 0</inkml:trace>
  <inkml:trace contextRef="#ctx0" brushRef="#br0" timeOffset="142369.73">14008 10365 28559 0,'0'0'1264'0</inkml:trace>
  <inkml:trace contextRef="#ctx0" brushRef="#br0" timeOffset="142829.04">14049 10329 25167 0,'0'0'1104'0,"-1"-4"240"0,-1-1-1072 0,0 1-272 0,0 0 0 0,-2 0 0 16,-1 2 1808-16,-3 2 304 0,-2 1 64 16,-3 2 16-16,-2 3-688 0,0 4-144 0,-3 2-16 0,0 2-16 15,-2 3-336-15,0 1-64 0,0 1-16 0,2 1 0 16,0 0-320-16,3 1-64 0,1-2-16 0,5 2 0 0,1-1-336 0,3-1-176 16,3-2 160-16,3 0-160 0,3-1 144 0,1-1-144 15,3-3 128-15,3 0-128 0,2-3 0 0,4-3 0 16,-1-2 128-16,3-3-128 0,1-2-192 0,2-6-64 15,1-3 0-15,1-2-16 0,0-2-48 0,2-5 0 16,1-4 0-16,0-1 0 0,-1-3 64 0,0 0 0 16,-1-2 0-16,0 2 0 0,-3 0 96 0,-5 6 32 15,-4 5 0-15,-2 3 0 0,-3 3 320 0,-2 3 80 16,-6 7 16-16,0 0 0 0,0 0 64 0,0 0 16 16,-3 9 0-16,1 3 0 0,0 2-240 0,0 2-128 15,-3 1 160-15,2 2-160 0,0 0 0 0,-1 0 0 16,2-1 0-16,0 1 0 0,1-1 0 0,2-2 0 15,1-1 0-15,2-1 0 0,-1-3 0 0,1-3 0 0,2-2 0 16,1-2 0-16,2-3 0 0,1-1 0 0,3-5 0 0,1-3 0 16,-1-2-176-16,1-3 176 0,3-4-160 0,-3-2 160 15,2-2-144-15,1-2 144 0,3-2-128 0,-4-1 128 16,2 2 0-16,-3 2-160 0,-1 3 160 0,-1 5 0 16,-5 3 0-16,0 3 128 0,-2 4 0 0,-6 4 16 15,0 0 208-15,5 5 32 0,-2 4 16 0,0 3 0 0,-2 3-272 16,0 0-128-16,0 3 128 0,0-1-128 0,-1 1 0 0,1-1 0 15,0 0 0-15,0 1 0 0,1-3 0 0,1-1 0 16,-1-1 128 0,1 0-128-16,2-5 0 0,-1-1 0 0,0-3-160 0,-4-4 160 15,7-1-1568-15,0-2-224 16,-1-4-32-16,1-3-16 16,-1-4-1872-16,0-5-368 0</inkml:trace>
  <inkml:trace contextRef="#ctx0" brushRef="#br0" timeOffset="142951.07">14506 10066 29487 0,'-13'-3'2624'0,"1"1"-2112"15,-1 0-512-15,0 2 0 0,1 1 832 0,1 1 64 16,0 1 16-16,2 3 0 0,1 1-768 0,3 3-144 16,0 1 0-16,4 1 0 15,2 3-688-15,3-1-48 0,1 0-16 0</inkml:trace>
  <inkml:trace contextRef="#ctx0" brushRef="#br0" timeOffset="143612.26">14866 10163 25791 0,'0'0'2304'0,"0"0"-1856"0,-5-1-448 0,-1 0 0 16,1 1 2176-16,-2 0 320 0,0 1 80 0,-1 2 16 16,-2 2-1056-16,-1 2-192 0,-2 2-64 0,-2 3 0 15,2 3-512-15,-1 1-128 0,-3 2 0 0,2 0-16 16,-1 3-128-16,1 1-32 0,4 0 0 0,4 2 0 16,-1 1-240-16,3-1-48 0,3-1-16 0,3-1 0 0,2-1-160 0,2-2 192 15,3-2-192-15,1 0 192 0,0-3-192 0,4-2 192 31,1-3-192-31,2-3 192 0,2-2-192 0,1-4 0 0,0-2 0 0,1-5 128 0,0-3-128 0,2-2-192 16,2-7 32-16,0-3 16 0,1-5-16 0,0-5 0 16,1-4 0-16,2-4 0 0,-1-2-16 0,1-2 0 15,-2-3 0-15,-2 3 0 0,-3 3 176 0,-3 5 0 16,-5 4 0-16,-3 6 0 0,-3 2 640 0,-4 6 64 16,-3 1 16-16,-1 6 0 0,-2 2-144 0,-1 4-48 15,-1 3 0-15,-1 4 0 0,0 1-336 0,-2 5-192 16,-2 3 192-16,0 3-192 0,1 3 0 0,2 3 0 15,-1 0 0-15,0 5 0 0,1 0 0 0,0 2 0 16,0 2 0-16,3 2 0 0,-2-1-144 0,3-2 144 31,1 1-128-31,1-3 128 16,1-1-624-16,2 0-32 0,2-1-16 0,3-3 0 16,2-3-1616-16,3-2-320 0,3-3-64 0,4-3-16 0,3-3-1088 0,1-4-208 0,2-4-48 0,0-1-16 15,-2-3 2160-15,-2 0 432 0,-3-1 96 0,-1 1 16 0,-3-2 1792 0,-2 2 384 0,-2-1 64 0,-2 2 0 16,-2-1 2032-16,0 2 400 15,-2-1 64-15,-4 4 32 16,6-5-1280-16,-2 2-256 0,1 0-48 0,0 0-16 0,1 1-672 0,-1 0-144 16,2-1-32-16,0-1 0 0,2 1-448 0,2-1-80 15,1-1-32-15,2 0 0 0,0-3-256 0,1 0-160 16,1 0 192-16,0-2-192 0,1-1 176 0,-1-3-176 16,1 2 160-16,-3-1-160 0,-3-1 192 0,-2 1-64 15,-4-1-128-15,-3 3 192 0,-3 2 80 0,-3 1 16 16,-3 2 0-16,-3 4 0 0,-2 2 64 0,-2 3 16 15,-2 3 0-15,-2 3 0 0,-1 2-112 0,1 3-32 16,0 3 0-16,1 0 0 0,2 3 0 0,2 0 0 16,0 0 0-16,3-1 0 0,4 1-96 0,3-1 0 15,1-2-128-15,3 1 192 0,3-1-16 0,3-2-16 16,3-1 0-16,3-2 0 0,2-2-32 0,4-1-128 0,3-2 192 0,3-3-64 16,4-2-128-16,4-1-256 15,2-2 64-15,1-3 16 16,0-3-2640-16,0-3-512 0</inkml:trace>
  <inkml:trace contextRef="#ctx0" brushRef="#br0" timeOffset="144747.76">3130 11542 34271 0,'0'0'1520'0,"0"0"304"0,-7-3-1456 0,7 3-368 16,0 0 0-16,0 0 0 16,0 0-256-16,0 0-128 0,0 0-32 0,6-5 0 0,4 0 224 0,2 3 64 15,1 1 0-15,4 1 0 0,3 0 128 0,4 0-208 16,3 1 80-16,5-1 128 0,5-1-192 0,1-1 192 16,0-2-160-16,2 1 160 0,0-1-160 0,4-1 160 15,4 1-160-15,5 1 160 0,6-1-128 0,3 0 128 16,2 0 0-16,0 0-144 0,-1 1 144 0,3 0 0 0,2-1 0 15,4 3 0-15,6 2 0 0,0-1 0 0,-2-2 0 0,3 1 0 16,4 2 0-16,4 0 0 0,2-2 0 0,2 0 128 16,1 0-128-16,4 1 128 0,8-1-128 0,-3 0 128 15,-3-1-128-15,5 0 0 0,8 1 128 0,-3 0-128 0,-4 0 128 0,3 0-128 32,4 1 160-32,1-1-160 0,-5-1 128 0,8-2-128 0,2 3 0 0,-2 0 144 0,-6-3-144 0,3 2 0 15,5-1 0-15,-3 0 128 0,-4-1 0 0,1 0 0 16,5 1 0-16,-4 0 0 0,-4 1 256 0,2-1 32 15,4 1 16-15,-3 0 0 0,-4-1-64 0,4 1-16 16,3-1 0-16,-52 1 0 0,8-1-64 0,11 0-16 16,8 0 0-16,4 1 0 0,3 0-272 0,4 0 160 15,4 0-160-15,3-1 128 0,-1 1-128 0,2 0 0 16,3 0 0-16,-1 1 128 0,-3-2-128 0,2 1 0 16,0 0 0-16,-1 0 0 0,0 0 0 0,96-2 0 15,-39 2 0-15,-24 0 0 0,-14-1 0 0,-7 0 128 0,-6 0-128 0,-2 1 0 16,-4-1 176-16,1 0-48 15,0 0-128-15,0 1 192 0,-2 1 0 0,0-1 0 16,1-2 0-16,-1 2 0 16,-2 0-16-16,0 0-16 0,1 0 0 0,-31 0 0 0,-12 1-160 0,6 0 160 0,6 0-160 0,6-1 160 15,3 0-160-15,4 0 0 0,1-1 144 0,0 1-144 16,1-2 0-16,24 0 0 16,-3 1 0-16,-5 1 128 0,-5 0-128 0,-2 0 0 0,0-2 0 0,-2 1 0 15,-21 1 0-15,2 0 0 0,-2-1 0 0,3 2 0 16,4-1 288-16,-2 0-16 15,-1 0 0-15,-4 1 0 0,17-1 192 0,-7 0 48 0,-1 0 0 0,-8 1 0 16,-7 0-128-16,-4 0 0 0,-6 0-16 0,-6 0 0 0,-5-1-160 0,-3 0-16 16,-4 2-16-16,-3 0 0 0,-4 0 16 0,-3-1 0 15,-6 0 0-15,-3 0 0 0,-3-1 48 0,-5 0 16 16,-3-1 0-16,-3 1 0 0,-3 0-64 16,-6 2-16-16,0 0 0 0,0 0 0 0,0 0-176 0,0 0-272 15,-6-3 64-15,-1-1 16 16,-3 2-2064-16,-4 2-416 0,-3 0-80 0</inkml:trace>
  <inkml:trace contextRef="#ctx0" brushRef="#br0" timeOffset="145863.2">3314 12396 7359 0,'0'0'656'0,"-4"-3"-528"16,-1 1-128-16,5 2 0 0,0 0 4608 0,0 0 896 15,0 0 192-15,0 0 16 0,0 0-4112 0,0 0-816 16,0 0-160-16,10-2-48 0,3 4 144 0,3-4 32 0,2 1 0 0,3 0 0 15,1-1-112-15,3 0-32 16,0-3 0-16,2 1 0 0,2 1-96 0,1-1 0 0,-1 1-16 0,1 0 0 16,-1 0-128-16,-1-1-32 15,0 1 0-15,-3 0 0 0,-4-1-144 0,-2 1-48 0,-4 0 0 0,-3-1 0 16,-3 2-16-16,-2 0 0 16,-7 2 0-16,0 0 0 0,0 0 256 0,-7-3 32 15,-3-1 16-15,-3 2 0 0,-4 0-240 0,-1 1-64 0,-4 2 0 0,-3 1 0 16,-1 2-128-16,-3 0 0 15,0 1 0-15,-2 3 128 0,-2 1-128 0,-2 2 0 0,-4 1 0 0,0 2 0 0,-3 1 0 0,1 1 0 16,3 2 0-16,2-1 0 0,1 2 0 0,6 0 0 16,3-2 0-16,3 1 0 0,2 0 0 15,3-3 0-15,5-1 0 0,2-1 0 0,3-2 0 0,3 0 0 16,4-1 0-16,2-1 0 0,3 0 0 0,2-1 0 16,3-1 0-16,3 0 0 0,2-2 0 0,4 0 0 15,1-2 0-15,0 0 0 0,2-1 128 0,-3-2-128 16,0-2 128-16,-2-1-128 0,-1-1 240 0,-1-1-48 15,-4-1 0-15,-3-1 0 0,-1-2 272 0,-4 1 48 16,-3-1 16-16,-1 0 0 0,-5-2-80 0,-2 1 0 16,-2 1-16-16,-2 3 0 0,-1 0-304 0,-2 2-128 0,0 0 128 0,-1 3-128 15,-1 0 0-15,1 2-304 16,2 3 48-16,0 1 16 16,1 2-1168-16,1 2-256 0,2-1-32 0,2 3-16 15,3 1-1936-15,1 2-400 0,0 12-80 0,9-6-16 0</inkml:trace>
  <inkml:trace contextRef="#ctx0" brushRef="#br0" timeOffset="146523.29">3584 12811 35295 0,'0'0'1568'0,"-3"-5"320"0,0 1-1504 0,0-2-384 0,-1 0 0 0,0-1 0 15,0 1 256-15,-2-1-32 0,-3-1 0 0,2 1 0 16,-2 0 448-16,0-1 96 0,-1 2 0 0,-1 0 16 15,0 3-192-15,0 1-32 0,0 1-16 0,-1 2 0 0,-1 1-256 0,0 2-48 16,-2 4-16-16,1 3 0 0,0 3-224 0,1 3 0 16,0 0 0-16,2 2 0 0,0 1 0 0,2 0 0 15,1 0 0-15,2-1 0 0,2-1 0 0,2-2 0 16,1 0 0-16,2-1 0 0,3 0 0 0,2-3 0 16,1-1 0-16,2-1 0 0,2-3 0 0,2-1 128 15,-2-3-128-15,3-2 0 0,-1-2 192 0,0-1-48 16,-1 0-16-16,0-4 0 0,0-2-128 0,0 0 0 15,0-3 0-15,1-1 0 0,-2-3 0 0,-3 0 0 16,1-1 144-16,-1 2-144 0,-2 2 128 0,0 1-128 16,-3 2 160-16,1 3-160 0,-4 6 192 0,0 0-64 0,0 0-128 0,0 0 192 15,0 0-192-15,-4 6 144 0,2 3-144 0,0 2 128 16,-1 2-128-16,0 2 0 16,0 1 0-16,2 1 0 0,0 0-128 0,1 0 128 15,1-1 0-15,1 0 0 0,3-2 0 0,0-1 0 16,2-1 0-16,-1-2 0 0,1-1 0 0,2-3 0 15,-1-1 0-15,2-2 0 0,2-2 0 0,-1-2 0 0,2-2 0 0,-1-3 0 16,1 0 0-16,0-4 0 0,1-2 0 0,1-4 0 16,0-1 0-16,0 0 0 0,0 0 0 15,-2 0 0-15,-1 1 0 0,-1 1 0 0,-2 3 0 0,-3 3 0 0,-1 3 0 0,-1 1 160 16,-4 5-32-16,0 0-128 0,0 0 208 0,0 8-64 16,0 2-16-16,-2 3 0 0,-1 2-128 0,1 1 0 15,-1 3 0-15,1 1 0 0,1-1 0 0,1 0 0 16,1-1 0-16,1-1 0 0,2-1 0 0,2-2 0 15,0-2 0-15,1-1 0 0,1-2 0 0,2-3 0 16,0-2 0-16,1-2 0 0,1-2 0 0,-1-2 208 16,0-3-48-1,1 0-16-15,-1-3 192 0,0-2 48 0,0-4 0 0,0-3 0 0,-1-1-16 0,1-2 0 16,-2-2 0-16,0 0 0 0,-3 0-208 0,0 2-32 16,-3 4-128-16,0 0 192 0,-3 3-192 0,0 2 0 15,0 2 0-15,-1 3 0 16,-2 1-480-16,3 5-32 0,0 0-16 0,0 0 0 15,-6 2-2016-15,2 3-400 0,0 1-64 0,-1 2-14256 0</inkml:trace>
  <inkml:trace contextRef="#ctx0" brushRef="#br0" timeOffset="146821.79">4130 13082 32367 0,'0'0'1424'0,"7"-4"304"0,2-1-1376 0,2-1-352 0,2-1 0 0,3 0 0 16,-2-3 592-16,1 1 48 0,-1-2 16 0,1 1 0 15,-1 1-32-15,-1-1-16 0,-2 1 0 0,-1-1 0 16,-2 0-32-16,-2 0-16 16,-1 1 0-16,-3 0 0 0,-2 2 16 0,-1 0 16 0,-1 1 0 0,-3 3 0 15,-1 1-144-15,-2 3-48 0,-2 1 0 0,-2 3 0 16,-2-1-400-16,-2 5 0 0,1 1 128 0,0 2-128 16,2 1 0-16,0 2 0 0,1 3 0 0,1 0 0 15,2-1 0-15,1 1 0 16,3-1 0-16,1-1 128 0,0-2-128 0,3-2 0 0,1 1 0 0,2 0 0 0,2-1 0 0,0-2 0 15,2-3 0-15,5 1 0 0,0-1 0 0,3-3 0 16,1-2 0-16,4-1 0 16,3-2-1504-16,1-2-224 0,2-4-64 0,2-2-15328 0</inkml:trace>
  <inkml:trace contextRef="#ctx0" brushRef="#br0" timeOffset="149096.87">4985 12539 23039 0,'0'0'2048'0,"0"0"-1648"0,-4-1-400 0,-3-1 0 15,1 0 1280-15,6 2 160 16,0 0 32-16,0 0 16 0,-5-3 272 0,5 3 48 15,0 0 16-15,0 0 0 0,0 0-864 0,0 0-192 0,4-3-16 0,3 1-16 16,2 0-272-16,2-1-48 16,2 1-16-16,2 0 0 0,4 1-176 0,1-1-32 15,2 1-16-15,1 0 0 0,0-1-176 0,0 1 0 0,-1 1 144 0,-2 0-144 16,-1 0-176-16,-4 1-96 0,0 1-32 0,-1 0 0 31,-2 0-2384-31,-1 0-464 0,-5 1-112 0</inkml:trace>
  <inkml:trace contextRef="#ctx0" brushRef="#br0" timeOffset="149285.53">4970 12725 35007 0,'-13'0'1552'0,"13"0"320"0,-6 0-1488 0,6 0-384 0,0 0 0 0,0 0 0 16,0 0 768-16,0 0 96 0,0 0 16 0,0 0 0 0,0 0-368 0,6 2-64 16,3-1 0-16,2 0-16 0,2 0-272 0,4 1-160 15,3-2 192-15,2 0-192 0,2-2 144 0,2 0-144 16,1 0 0-16,0-1 144 15,0-1-1152-15,-1 1-224 0,-1-1-48 0,0-1-15328 0</inkml:trace>
  <inkml:trace contextRef="#ctx0" brushRef="#br0" timeOffset="150258.67">7116 12223 10127 0,'0'0'896'0,"0"0"-704"16,-4-5-192-16,1 0 0 0,-1 0 3712 0,4 5 704 15,0-4 128-15,0 4 48 0,-1-6-2288 0,1 6-448 16,0 0-80-16,0 0-32 0,4-4-848 0,1 0-160 16,3 2-32-16,2 0-16 0,3 1-320 0,3 1-64 15,0 0-16-15,4 0 0 0,0 0-16 0,3 0 0 16,3 0 0-16,-2 0 0 0,3 0-64 0,-1 1-16 16,0-1 0-16,-2 0 0 0,-2 0-64 0,-2 0-128 15,-3 0 176-15,-1 1-176 0,-4-2 160 0,-4 0-160 16,-2 0 128-16,-6 1-128 0,0 0 256 0,0 0-16 15,-8-4-16-15,-3 1 0 0,-4-1-64 0,-4 2-16 16,-3-1 0-16,-2 2 0 0,-4 0-144 0,0 1 160 16,-3 1-160-16,-1 1 160 0,-1 2-160 0,1 0 192 15,0 2-192-15,0 0 192 0,-2 3-192 0,2-1 0 0,2-1 144 0,0 2-144 16,2-1 0-16,3 1 0 16,3 0 0-16,3 2 128 0,3 0-128 0,3 0 0 15,3 0 0-15,2 1 0 0,3 0 0 0,2 0 0 16,2-1 0-16,4 0 0 0,2 0 0 0,4 0 0 0,0 0 0 0,3-1-128 0,2-1 128 0,3-2 0 31,1-1 0-31,2-2 0 0,0 1 0 0,-1-4 128 0,-1-2-128 0,-2-1 0 0,-2-1 208 16,-3-2-16-16,0-3-16 0,-2 0 0 0,-4-1 176 0,0 0 32 15,-2-2 16-15,-2-2 0 0,-2 1 16 0,-1 1 0 16,-2 0 0-16,-1 3 0 0,-3-3-160 0,1 2-16 16,-1 1-16-16,-1 3 0 0,-3 0-224 0,2 3 0 15,0 0 0-15,0 2 0 16,1 0-448-16,3 2-48 0,-1 2 0 0,3 3 0 15,2 2-2000-15,2 2-416 0,2 2-80 0</inkml:trace>
  <inkml:trace contextRef="#ctx0" brushRef="#br0" timeOffset="150684.73">6826 12662 16575 0,'-14'0'1472'0,"9"0"-1168"0,-1 0-304 0,1 0 0 0,-1 0 2176 0,1 0 384 16,5 0 80-16,0 0 16 0,0 0-576 0,0 0-112 15,0 0-32-15,0 0 0 0,0 0-768 16,0 0-144-16,0 0-48 0,8 5 0 0,4-2-400 0,5 0-96 16,2-1-16-16,5 1 0 0,3-1-112 0,5-1-32 15,5 0 0-15,0 0 0 0,1-1-32 0,1 0-16 16,2-1 0-16,0 0 0 0,2 0-96 0,2 0-32 16,2-1 0-16,-1-1 0 0,-1 0-16 0,-4 0 0 15,-4-2 0-15,-6 2 0 0,-3 0-128 0,-2 1 192 16,-5-1-192-16,-3 1 192 0,-2 1-192 0,-4 0 160 15,-3 1-160-15,-3 1 160 16,-6-1-160-16,0 0 0 0,0 0 0 0,0 0 0 16,-4 7-784-16,-2-1-96 0,-1 2-16 0,-3 1 0 15,-2 1-2544-15,-2 2-512 0</inkml:trace>
  <inkml:trace contextRef="#ctx0" brushRef="#br0" timeOffset="151060.49">7132 13079 36223 0,'-13'-9'1600'0,"9"6"336"0,0 0-1552 0,0-3-384 0,-1 1 0 0,3-2 0 16,-1-1 960-16,2 1 96 0,1-1 32 0,1 0 0 15,2-2-144-15,2 2-32 0,0-1 0 0,3 0 0 16,2 0-592-16,2 0-112 0,2 2-16 0,2 1-16 16,-1 2-176-16,1 1 0 0,-1 1 0 0,0 4 0 0,-1 0 0 0,0 3 128 15,-3 3-128-15,-3 1 0 0,-1 0 0 0,-3 4 0 16,-1 3 0-16,-3 2 0 0,-5 2 0 0,-1 1 0 15,-4 1 0-15,-2 1 0 0,-3 0-128 0,1 1 128 16,-1-1 0-16,0-1 0 0,2-2 0 0,2-3-144 16,0 0 144-16,1-4 0 0,3-3 0 0,0-1 128 15,3-3 0-15,1-1 16 16,3-5 288-16,0 0 48 0,0 0 16 0,0 0 0 0,0 0-144 0,6 0-32 16,0 1 0-16,3-2 0 0,3-2-112 0,3-1-16 15,1 0-16-15,1 1 0 0,2-1-176 0,3 1 0 16,2-1 0-16,0 0 128 0,-1 2-128 0,1 0 0 15,0 0 0-15,-1-1 0 0,-2 1 0 0,-1 1 0 16,0 0-160-16,-3 1 160 16,-1-1-768-16,-3 0-48 0,-2 0-16 0,-2 0 0 15,-1 0-1936-15,-8 1-400 0,0 0-80 0</inkml:trace>
  <inkml:trace contextRef="#ctx0" brushRef="#br0" timeOffset="151879.26">8696 12520 29775 0,'0'0'1312'0,"0"0"288"0,0 0-1280 0,0 0-320 0,0 0 0 0,0 0 0 15,0 0 848-15,7 0 112 16,2-1 32-16,2 0 0 0,1 0-144 0,3 0-16 0,2 1-16 0,0-1 0 16,1 0-400-16,1 0-80 0,2 0-16 0,-3-1 0 0,0 1-320 0,-1 0 0 15,0 0 0-15,-2 0 128 16,1 0-1600-16,-3 1-320 0,-1 1-64 0</inkml:trace>
  <inkml:trace contextRef="#ctx0" brushRef="#br0" timeOffset="152069.54">8657 12700 31327 0,'0'0'2784'0,"-5"-1"-2224"0,5 1-560 0,0 0 0 0,0 0 1152 0,0 0 128 15,0 0 32-15,0 0 0 0,0 0-544 0,0 0-128 0,0 0 0 0,8 1-16 16,2-1-144-16,3 0-32 0,-1 0 0 0,5 0 0 15,0 0-128-15,4 0-48 0,-2 0 0 0,2-1 0 16,0-1-272-16,-1 1 160 0,-1 0-160 0,0 0 128 16,0-1-320-16,-3 1-64 0,0 1 0 0,-1-1-16 31,-1 0-1904-31,1 0-384 0,-2-1-80 0</inkml:trace>
  <inkml:trace contextRef="#ctx0" brushRef="#br0" timeOffset="153550.06">10280 12543 18431 0,'0'0'1632'0,"0"0"-1312"16,4-5-320-16,-1-1 0 0,0 0 1872 0,2-2 304 16,-1 0 64-16,2 0 16 0,-1-2-720 0,-1 0-128 15,1 0-48-15,-1-1 0 0,1-1-512 0,-1-1-96 16,-1-2-32-16,1-2 0 0,-4-1-208 0,0-1-32 15,0 0-16-15,0 0 0 16,-4 0-48-16,1 1-16 0,-1 1 0 0,-4 2 0 0,0-1 176 0,1 3 16 16,-2 1 16-16,-2 2 0 0,-2 2-160 0,-3 3-16 31,1 2-16-31,-5 3 0 0,-2 1-224 0,0 3-64 16,-1 0 0-16,-1 4 0 0,1 1-128 0,1 2 0 15,0 1 0-15,1 0 128 0,1 1-128 0,2 2 0 16,2 0 0-16,3 2 0 0,3-3 0 0,2 0 0 0,1-2 0 0,3 0 0 15,0-1 0-15,4-1 0 0,0-1 0 0,3 0 0 16,2-1 0-16,3-2 0 0,2 0 0 0,2-1 0 16,2-2 0-16,2 1 0 0,0-2 0 0,3-2 0 15,1-1 0-15,1-2 0 0,1-2 0 16,-1 1 128-16,-2-4-128 0,1-1 160 0,-1-1-160 0,-2-1 160 16,-1-1-32-16,-2 0-128 0,-2-1 192 15,-2 0-64-15,-1 1 0 0,-1 1 0 0,-3 1 0 0,0 2 0 16,-3 0 160-16,-2 8 32 0,0 0 0 0,0 0 0 15,0 0 64-15,0 0 0 0,0 0 16 0,0 0 0 0,-4 6-256 16,1 3-144-16,-1 4 160 0,2 1-160 16,-3 4 128-16,1 2-128 0,-1 2 0 0,3 0 144 0,-1 0-144 0,0 0 0 15,-1 1 0-15,2 0 128 0,0 0-128 0,1-1 0 16,1 0 0-16,1-1 0 0,0-1 0 0,1-2 0 16,0-1 0-16,1-2 0 0,-1-2 0 0,0-1 0 15,0-1 128-15,0-1-128 0,1-1 0 0,-2-1 0 16,0-2 0-16,0 1 0 0,-1-7 0 0,1 7-192 15,-1-2 0-15,0-5 16 16,0 0-400-16,0 0-96 0,0 0-16 0,0 0 0 16,0 0-1104-16,0 0-240 0,0 0-32 0,0 0-9392 15,0 0-1888-15</inkml:trace>
  <inkml:trace contextRef="#ctx0" brushRef="#br0" timeOffset="154848.66">10730 12572 34959 0,'0'0'1536'0,"0"0"336"0,-4 0-1488 0,-2-1-384 0,6 1 0 0,-5 1 0 0,5-1 784 0,0 0 96 16,-5 3 16-16,1 1 0 15,4-4-160-15,-3 4-32 0,1 0 0 0,2-4 0 16,0 0-512-16,0 6-192 0,0-6 0 0,0 0 144 0,1 7-144 0,-1-7 0 15,0 0 0-15,0 0 0 16,0 0-608-16,3 5-96 0,-3-5-32 0,0 0 0 16,0 0-2400-16,0 0-496 0,0 0-80 0,13-3-32 0</inkml:trace>
  <inkml:trace contextRef="#ctx0" brushRef="#br0" timeOffset="156286.23">11091 12394 14623 0,'0'0'640'0,"0"0"144"0,0 0-624 0,0 0-160 0,0 0 0 0,1-5 0 16,-1 5 848-16,1-4 144 0,-1-1 32 0,0 5 0 15,0-6 224-15,0 6 48 0,0-5 16 0,0 5 0 16,-1-6-32-16,1 6 0 0,0 0 0 0,0 0 0 16,-3-3 96-16,3 3 16 0,0 0 0 0,-6 3 0 15,0 3-480-15,-1 1-80 0,0 2-32 0,-1 3 0 0,0 4-160 0,0 0-48 16,0 3 0-16,0 1 0 0,1 0-192 0,1 1-32 16,0 2-16-16,3 2 0 0,1-2-144 0,2 0-16 15,1-1-16-15,2-2 0 0,3-2-176 0,1 0 0 16,2-2 0-16,2 0 128 0,1-4 48 0,1-1 0 15,3-1 0-15,-1-4 0 0,2-1 16 0,-2-3 16 16,1-3 0-16,-1-2 0 0,-2-3 80 0,0-2 16 16,1-3 0-16,-1-2 0 0,-2-2 48 0,1-3 16 15,-3-3 0-15,1-2 0 0,-2-4-112 0,-1-3-32 0,-2 0 0 0,-1 1 0 16,-3-2-96-16,0 2-128 0,-3 3 176 16,-2 2-176-16,-1 2 160 0,-1 2-160 0,0 2 128 0,-1 3-128 15,-2 2 0-15,1 3 0 0,-1 2 0 0,0 4 0 31,0 0-640-31,0 4-16 0,2 1 0 0,-1 4 0 16,-1 0-496-16,2 4-112 0,-1 1-16 0,1 2 0 16,2 1-1984-16,3 2-384 0,0-1-96 0</inkml:trace>
  <inkml:trace contextRef="#ctx0" brushRef="#br0" timeOffset="156631.29">11593 12328 32303 0,'2'-12'1424'0,"-2"12"304"0,2-6-1376 15,-2 1-352-15,-2-1 0 0,1 1 0 0,-1 0 736 0,2 5 80 16,-6-2 16-16,0 2 0 0,-1 1-128 0,-1 3 0 16,-1 0-16-16,0 4 0 0,-2 2-432 0,0 2-64 15,1 1-32-15,0 1 0 0,1 2-160 0,1-2 0 16,3 0 144-16,1 0-144 0,2 0 0 0,2-2 0 16,1 0 0-16,3-1 0 0,1-1 0 0,3 0 0 15,2-3 0-15,2 1 128 0,1-2-128 0,1-1 144 16,3 1-144-16,-1-3 160 0,1 0-160 0,-1 0 192 15,2 1-192-15,-4-1 192 0,3 0-16 0,-4 1 0 0,-1-1 0 0,0 0 0 16,-1 1 16-16,-2 1 0 16,-2-2 0-16,-2 2 0 0,1 0-48 0,-3 2 0 0,-3-1 0 0,-1 1 0 15,-3 0 48-15,0-1 16 16,-3 1 0-16,0-1 0 0,-2 1-208 0,-1 0 0 16,-3-2 0-16,1 1 0 15,-1-1-384-15,-1 0-112 0,0-2-16 0,0-1-16 16,-1-2-1808-16,2-1-352 0,0-2-80 0</inkml:trace>
  <inkml:trace contextRef="#ctx0" brushRef="#br0" timeOffset="156781.18">11651 12307 28271 0,'2'-10'1248'0,"-2"10"272"0,6-7-1216 0,-1 2-304 0,3-1 0 0,1 1 0 16,1 1 544-16,2-2 48 0,1 2 16 0,0 0 0 0,3 1 48 0,1 0 16 15,0 2 0-15,0 0 0 0,1 1-672 0,1 0-176 16,-2-2-16-16,2 4 0 15,0 0-2112-15,-1 0-448 0</inkml:trace>
  <inkml:trace contextRef="#ctx0" brushRef="#br0" timeOffset="157244.06">12226 12145 13823 0,'-3'-13'608'0,"2"8"128"0,0-1-592 0,1 1-144 15,0 5 0-15,0 0 0 0,0 0 4608 0,0 0 896 16,0-6 192-16,0 6 16 0,0 0-3744 0,0 0-752 16,0 0-160-16,0 0-32 0,0 9-640 0,1 1-128 0,1 2-16 0,-2 3-16 15,0 3 64-15,2 1 16 16,-2 1 0-16,1 4 0 0,-1 1-48 0,2 0 0 16,-1 0 0-16,0 0 0 0,1-2-128 0,-1 1-128 0,1-3 192 0,0-2-192 15,1-3 160-15,0 1-160 0,0-5 128 16,1-1-128-16,-1-3 192 0,1-1-64 0,-4-7 0 0,5 4 0 15,-5-4 32-15,5 3 0 0,-5-3 0 0,8-3 0 16,0 1-32-16,0-3 0 0,1-2 0 0,1-2 0 16,1-2-128-16,0-3 128 15,1-2-128-15,0-1 128 0,0-1-128 0,-1 0 0 0,0-1 0 0,-1 1 0 0,-1 3 0 0,-1 1 0 16,-3 2 0-16,-1 2 0 0,-3 2 0 0,-1 3-144 16,0 5 144-16,-3-5 0 15,0 3 0-15,-1 2-128 0,-3 1 128 0,-2 1 0 0,1 2 0 0,-1 2-160 16,-1 2 160-16,0 1-128 0,0 2 128 0,-1 2 0 15,1-1-144-15,1 0 144 0,1-1 0 0,0 1 0 16,1 0 0-16,2-1 0 0,1 0 0 0,2 0 0 16,1-1 0-16,2 0 0 0,1 0 0 0,3 0 0 15,1-2 0-15,2-2 0 0,1 1 0 0,2-1 0 16,2 0 0-16,3-2 0 0,0 1 0 0,3-2 0 16,-1-1-144-16,2-1 144 15,0-1-736-15,1-1-96 0,-1-1 0 0,-2 1-16 16,0-2-2688-16,-1-1-544 0</inkml:trace>
  <inkml:trace contextRef="#ctx0" brushRef="#br0" timeOffset="157669.34">12760 12323 19343 0,'1'-11'848'0,"-1"11"192"0,1-5-832 0,0-1-208 16,-1 1 0-16,0 1 0 0,0 4 3088 0,0 0 576 16,-3-5 112-16,3 5 32 0,-6-2-2384 0,0 1-464 15,-2 2-112-15,0 2-16 0,0 1-496 0,-1 0-96 16,0 1-32-16,2 2 0 0,0 0-208 0,0 0 128 16,3 2-128-16,1 0 0 0,1 0 128 0,0-2-128 15,1 1 0-15,1 0 144 0,1-2-144 0,2 1 0 16,2 0 144-16,1-1-144 0,2 1 0 0,1-2 144 0,4 1-144 0,0-1 0 15,2 1 128-15,-1-1-128 16,2 1 0-16,1-1 0 0,-1 1 144 0,2 0-144 16,0 0 0-16,-1 1 144 0,0-2 176 0,-3 1 16 15,-2-1 16-15,-2 1 0 0,-2-1 32 0,-2 1 0 0,-1-2 0 0,-5-4 0 16,0 0 32-16,-4 5 16 0,0 1 0 0,-4-2 0 16,-3 1-80-16,-2-1-16 15,-3-1 0-15,-2 1 0 0,-1-1-208 0,-1 0-128 0,1 1 128 0,0-1-128 16,-1-1-160-16,3 0-96 0,0-1-32 0,2 1 0 31,4-2-512-31,1-2-96 0,3 1-32 0,3-1 0 16,4 2-2768-16,1-6-544 0</inkml:trace>
  <inkml:trace contextRef="#ctx0" brushRef="#br0" timeOffset="157825.9">13116 12310 13823 0,'0'0'1216'0,"0"0"-960"0,0 0-256 0,-2 7 0 0,0 1 4688 0,0 0 896 31,-2 2 176-31,1 1 48 0,-1 1-3760 0,-1 2-736 0,0-1-160 0,-1 1-16 0,1 0-624 0,0 2-112 16,1-2-16-16,2-1-16 0,-2 0-368 0,2 0 0 16,0-2 0-16,1-2 0 15,1-1-1632-15,1-1-352 0,-1-7-64 0</inkml:trace>
  <inkml:trace contextRef="#ctx0" brushRef="#br0" timeOffset="157952.97">13047 12132 39903 0,'-9'-10'1776'0,"9"10"352"0,-4-3-1696 0,4 3-432 0,0 0 0 0,-5-3 0 15,5 3 0-15,0 0 0 0,0 0-224 0,0 0 80 16,0 0-1136-16,0 0-208 0,0 0-48 0</inkml:trace>
  <inkml:trace contextRef="#ctx0" brushRef="#br0" timeOffset="160359.44">3227 14419 17503 0,'-2'-13'1552'0,"0"7"-1232"0,-2 0-320 0,1-2 0 0,1-1 2896 0,0 0 528 15,-2 1 96-15,2-1 32 0,0 1-1696 0,0 0-352 16,0 2-64-16,-1-1-16 0,2 2-368 0,1 5-80 0,0 0-16 16,0 0 0-16,0 0-192 0,0 0-64 0,0 0 0 0,0 0 0 15,0 0-352-15,0 6-80 0,0 3-16 0,0 3 0 16,0 4-96-16,0 2-32 15,0 4 0-15,0 1 0 0,0 2 112 0,0 1 16 0,0 1 0 0,0 3 0 16,0-2-256-16,0-1 0 0,0 1 0 0,1-2 0 31,2-1 0-31,-1 1 0 0,0-3 0 0,0-2 0 0,0-2 0 0,1 0 0 0,-2-3 0 0,1-2 0 16,-1-1-192-16,0-2-128 0,0-1-16 0,0-1-16 31,0-3-1840-31,-1-6-368 0,0 0-80 0,0 0-13600 0</inkml:trace>
  <inkml:trace contextRef="#ctx0" brushRef="#br0" timeOffset="160815.38">3230 14473 30351 0,'-6'-24'1344'0,"4"12"272"0,-2-4-1296 0,2-1-320 32,1-4 0-32,1 0 0 0,1 0 848 0,1 0 112 15,2 1 0-15,1 0 16 0,2 5-80 0,2 0-32 16,0-1 0-16,4 3 0 0,1 2-336 0,2 1-64 15,1 3-16-15,0 2 0 0,2 1-160 0,-1 1-32 16,-1 2-16-16,-1 2 0 0,-3 4-112 0,-1 1 0 16,-1 4-128-16,-2 2 192 0,-3 3-192 0,-1 1 0 0,-3 3 0 15,-2 2 0-15,-2 4 0 0,-1 3 0 16,-5 1 0-16,-3 2 0 16,-5 0-288-16,-2 0-96 0,-3-2-32 0,0 0 0 0,-1-4 48 0,0-3 16 0,0-3 0 0,1-3 0 15,1-3 352-15,3-2 192 0,0-3-32 0,2-1 0 16,3-3 288-16,0-1 48 0,2-2 16 0,3-1 0 15,-1 0-48-15,8 0 0 0,0 0 0 0,0 0 0 16,0 0-144-16,0 0-16 0,0 0-16 0,8 1 0 0,2 1-288 0,3 2 0 16,1 1 0-16,4 0 0 0,2 2 0 0,1 1 0 15,2 0 0-15,1 2 0 0,4-1 0 0,-2 1 0 16,-2 1 0-16,-1 1 0 0,-1 0 0 0,0 2 0 16,-2 0 0-16,-1-1 0 0,-2 0 128 0,-1-1-128 15,-3-1 0-15,-2-1 0 0,-1-1 176 0,-2-1-176 16,-1-3 160-16,0 1-160 0,-7-6 160 0,5 5-160 15,-5-5 160-15,0 0-160 0,0 0 0 0,0 0 0 16,6 3-128-16,-6-3 128 16,0 0-1680-16,0 0-240 0,0 0-32 0,6-2-9504 15,0-1-1888-15</inkml:trace>
  <inkml:trace contextRef="#ctx0" brushRef="#br0" timeOffset="161240.24">4248 14723 33983 0,'0'0'1504'0,"0"0"304"0,0 0-1440 0,0 0-368 16,-6-5 0-16,3 2 0 0,3 3 576 0,0 0 64 16,0 0 0-16,5-5 0 0,1 2-96 0,3 0-16 15,3 1 0-15,1-2 0 0,3 1-336 0,0 1-64 0,1 0 0 0,1-2-128 16,0 1 0-16,1 0 0 16,0 1 0-16,0 0 0 15,-1 1-576-15,-2 1-208 0,1 0-48 0,-3 3-16 16,-1 0-2224-16,-1 1-448 0</inkml:trace>
  <inkml:trace contextRef="#ctx0" brushRef="#br0" timeOffset="161412.91">4268 14959 27647 0,'-15'-1'2448'0,"9"1"-1952"0,-2-1-496 0,2 0 0 16,6 1 2432-16,0 0 384 0,0 0 64 0,0 0 32 16,0 0-2112-16,0 0-416 0,0 0-96 0,9-2-16 15,6 0 0-15,1 1 0 0,3-1 0 0,2 0 0 16,1-1-144-16,2-1-128 0,2 0 144 0,1 1-144 15,-1-1-256-15,1 0-160 0,-1-2-32 0,2 1-11248 16,-2-2-2256-16</inkml:trace>
  <inkml:trace contextRef="#ctx0" brushRef="#br0" timeOffset="164634.74">6560 14380 26031 0,'0'0'1152'0,"0"0"240"0,5-5-1120 0,-1-1-272 0,-1 2 0 0,4 0 0 16,-3-1 352-16,2 1 16 15,0-1 0-15,3 1 0 0,1 1 288 0,2-1 64 16,1 2 16-16,3 0 0 0,0 0-240 0,3 1-48 0,2 0-16 0,2 0 0 16,-1-1-80-16,2 1-16 0,0 0 0 0,2 0 0 15,-1 1-128-15,-2 0-16 0,1 0-16 0,-2 0 0 16,-3 0-176-16,-3 1 160 0,-1-1-160 0,-3 0 160 16,-3 0-160-16,-4 0 192 0,-5 0-192 0,0 0 192 0,0 0 0 0,0 0 0 15,-8 0 0-15,-1 0 0 0,-5 0-192 0,-2 0 192 16,-4-1-192-16,-2 1 192 0,-2 0-192 0,-1 1 0 15,-2 1 144-15,0 1-144 0,-2-2 0 0,0 2 0 16,2 1 0-16,-1 2 128 0,-2-1 0 0,1 2 0 16,-1 1 0-16,3-1 0 0,-1 2-128 0,5 0 176 15,1 1-176-15,4 0 192 16,1 1-192-16,4 0 192 0,1-1-192 0,3 0 192 0,1 0-192 0,3-2 0 0,1 2 0 0,3 1 128 16,1 0-128-1,3-1 0-15,1 1 0 0,3-2 0 0,1 0 0 0,2 0 0 16,1-1 0-16,2 0 0 0,2-2 0 0,-1-2 0 15,1-1 144-15,-1 1-144 0,-1-4 192 0,-1-2-16 16,-1 0-16-16,-2-1 0 0,-2-1 288 0,0-2 64 16,-3-2 16-16,0 2 0 0,-3-3 0 0,-1-1 0 15,-1 0 0-15,-4 0 0 0,0-1-112 0,-2 1-32 16,-2 2 0-16,2-1 0 0,-2 1-192 0,0 1-32 0,-1 2-16 0,0 1 0 16,0 0-144-16,2 3-256 0,0 0 64 0,1 2 16 15,2 0-1296-15,0 4-272 0,0 0-48 0,4 3-9680 16,2 1-1936-16</inkml:trace>
  <inkml:trace contextRef="#ctx0" brushRef="#br0" timeOffset="165030.38">6369 14831 28911 0,'-10'0'1280'0,"10"0"256"0,-6 0-1216 0,6 0-320 0,0 0 0 0,0 0 0 15,-5 2 928-15,5-2 128 16,0 0 32-16,0 0 0 0,0 0-48 0,0 0 0 16,0 0 0-16,0 0 0 0,8 2-432 0,1-1-96 0,4-1 0 0,2 0-16 15,4 0-112-15,4-1 0 0,3 0-16 0,3 0 0 16,0-2-112-16,2 1 0 0,1 1-16 0,-2-1 0 0,-2 0-240 0,-1 1 176 16,-3-1-176-16,-1 1 160 15,-1 1-160-15,-2 0 0 0,-4 1 0 0,0-1 0 16,-2 3-480-16,-2-1-128 0,-2 1-32 0,-2 2 0 15,-8-5-2000-15,1 8-416 0,0 2-80 0</inkml:trace>
  <inkml:trace contextRef="#ctx0" brushRef="#br0" timeOffset="165344.54">6526 15132 15663 0,'-15'-7'1392'0,"8"4"-1120"15,-1-2-272-15,2 1 0 0,1-1 4480 0,2-1 848 16,1-1 176-16,2 2 16 0,1-1-4048 0,2 1-832 15,3-2-144-15,1 2-48 0,2-1-64 0,2 1 0 0,2 0-16 0,1 1 0 16,1 1-96-16,0 1-16 16,1 0 0-16,-3 2 0 0,-1 3-96 0,-1 0-32 0,-1 2 0 0,-1 3 0 15,-3 0-128-15,0 2 0 16,1 0 0-16,-4 2 0 0,-2 1 0 0,-2 1 0 0,-1 1 0 0,-3 0 0 16,0 0-176-16,-2 0 176 0,-1-2-128 0,2-1 128 15,0-1 0-15,2-1 0 0,0-2 0 0,1-2 0 16,3-6 160-16,0 0 16 0,0 0 0 0,0 0 0 0,0 0 112 15,8 2 32 1,1-2 0-16,0-1 0 0,1-1-96 0,2 0-16 16,1 0 0-16,2-2 0 0,2 1-208 0,-1 0 0 15,1-2 0-15,0 1 0 0,1 0 0 0,-2 0-256 16,1 1 16-16,5 0 16 16,-2-1-1440-16,-3 1-272 15,0 1-64-15,-1 0-14384 0</inkml:trace>
  <inkml:trace contextRef="#ctx0" brushRef="#br0" timeOffset="165752.57">7155 14351 27647 0,'-2'-8'2448'0,"1"0"-1952"15,1 1-496-15,1-1 0 0,1-1 832 0,0 1 64 0,1 2 0 0,1-1 16 16,-1 0 432-16,2 1 64 0,-2 2 32 0,-3 4 0 0,6-3-496 0,-6 3-112 16,6-1 0-16,2 2-16 15,-2 2-256-15,1 1-48 0,0 5-16 0,0 2 0 16,1 0-288-16,0 4-48 0,-1 5-16 0,2 4 0 15,-1 3 16-15,0 2 0 0,-2 4 0 0,1 5 0 16,-3 1 48-16,0 3 16 0,-2 3 0 0,-1 5 0 16,-3 0-96-16,-2 1 0 0,0-3-128 0,-2-1 192 0,0-2-192 0,-3-2 128 15,-1-4-128-15,-1-3 0 0,-2-3 144 0,-1-2-144 16,-3-1 128-16,0-4-128 0,-2-1 0 0,-2-3-304 16,-2-2 48-16,-10 8 16 15,-1-4-1184-15,0-4-240 0,-3-5-64 0,3-1 0 16,0-5-1408-16,2 0-272 0</inkml:trace>
  <inkml:trace contextRef="#ctx0" brushRef="#br0" timeOffset="166098.44">6349 14347 15663 0,'0'0'1392'16,"-2"-4"-1120"-16,-2 0-272 0,2-1 0 0,2 5 2816 0,-3-3 512 0,-1 0 112 0,-1 0 16 16,0 3-2048-16,-2 2-416 0,0 1-80 0,0 1-16 15,-1 2-208-15,-2 3-48 0,0 2-16 0,-2 3 0 16,-1 2-16-16,-1 4 0 0,-1 2 0 0,1 3 0 15,-1 5-160-15,-1 3-16 0,1 6-16 0,-2 0 0 0,2 2-128 0,2 2-32 16,2 2 0-16,2 0 0 0,3-1-128 0,3 1-128 16,2 0 144-16,3 0-144 0,3-2 160 0,1-2-160 15,3-3 160-15,2-2-160 0,0-3 192 0,1-3-48 16,0-1-16-16,3-4 0 0,-1-2-128 0,2-3-176 16,1-2 48-16,2-4 0 15,0-3-2032-15,3-3-400 0,1-4-64 0</inkml:trace>
  <inkml:trace contextRef="#ctx0" brushRef="#br0" timeOffset="167073.94">7754 14300 13823 0,'-4'-4'1216'0,"0"-2"-960"16,0-1-256-16,-1 1 0 0,2-2 2800 0,0 1 512 16,-1-1 96-16,2 0 32 0,1 1-1360 0,-1-1-272 15,1 0-48-15,1 2-16 0,0-1-640 0,1 1-128 16,1 1-16-16,1 1-16 0,2-1-512 0,0 2-112 0,1 1 0 0,-1 1-16 15,1-1-96-15,-6 2-16 0,6 3 0 0,0 0 0 16,-6-3-32-16,3 7-16 0,-1 0 0 0,-2 3 0 16,-3 1-144-16,-1 1 160 0,-3 1-160 0,-1 2 160 15,-1 0-160-15,0 3 128 0,-2-2-128 0,0 0 128 16,1-2 16-16,1 0 0 0,1-2 0 0,2-1 0 16,0-2 272-16,2-1 48 15,0-2 16-15,2 2 0 0,2-8 48 0,0 7 16 0,0-7 0 0,5 5 0 0,0-1-256 0,2-1-48 16,1-1-16-16,2 0 0 0,2-1-224 0,2 0 0 15,0-1 128-15,2-1-128 0,2 0 0 0,4 0 0 16,0-1 0-16,2-1 0 16,0-1-1552-16,1 1-208 0,0 0-32 0,0 1-16 15,2-1-1792-15,-3 2-368 0</inkml:trace>
  <inkml:trace contextRef="#ctx0" brushRef="#br0" timeOffset="167310.64">8151 14654 30399 0,'0'0'2704'0,"0"0"-2160"0,0 0-544 0,0 0 0 16,0 0 1680-16,0 0 240 16,0 0 32-16,0 0 16 0,0 0-1200 0,9 3-224 15,2-1-48-15,2 0-16 0,1-1-144 0,5 0-16 0,3 0-16 0,2-1 0 16,2-1-304-16,3 0 160 0,0-1-160 0,0-1 128 15,-1-1-128-15,-2 1 0 16,-1-1-160-16,0 0 160 0,-3 0-896 16,-3 1-96-16,-1 0-16 0,-1 1 0 0,-4 1-1904 0,-2 0-384 15,-4 0-80-15</inkml:trace>
  <inkml:trace contextRef="#ctx0" brushRef="#br0" timeOffset="167514.81">8461 14506 16575 0,'-4'-6'1472'0,"-1"1"-1168"15,0-1-304-15,-2 2 0 0,-1 0 3904 0,2 0 704 0,0 2 160 0,6 2 32 16,-5-1-2848-16,-1 1-560 0,6 0-112 0,-4 4-32 16,-1 2-672-16,2 2-128 0,0 1-16 15,1 4-16-15,-1 1-96 0,-1 2-32 16,1 5 0-16,-1 0 0 0,1 0-48 0,0 1-16 0,1 1 0 0,1 0 0 31,-2 0-224-31,1 2 0 16,0-3 128-16,0 0-128 0,0-3 0 0,0 1-128 0,1-2 128 0,1-3-208 15,1-1-1584-15,2-1-320 0,0-4-64 0</inkml:trace>
  <inkml:trace contextRef="#ctx0" brushRef="#br0" timeOffset="168002.31">9575 14424 22111 0,'0'0'976'0,"-3"-5"208"0,1-2-944 0,3 1-240 16,3-2 0-16,2 0 0 0,-5 0 2592 0,1-1 480 15,1 0 80-15,2 0 32 0,2 1-1648 0,2 0-320 16,1 0-64-16,2 0 0 0,5 2-688 0,0 0-128 15,2 1-16-15,2-1-16 0,2 2-144 0,0 0-32 16,-1 1 0-16,-1 0 0 16,1 2-128-16,-1 2 0 0,-1 2 0 0,-2 0 128 15,-3 3-128-15,-1 1 0 0,-1 0 0 0,-2 2 0 16,-1-1-144-16,-2 2-64 0,-2 2-16 0,-1 0 0 16,-2 0-448-16,-1 0-96 0,-1 1 0 0,-1-1-16 15,-1 0-816-15,0-3-176 0,0 0-16 0,-1-1-16 16,0-3-1712-16,2-5-320 0</inkml:trace>
  <inkml:trace contextRef="#ctx0" brushRef="#br0" timeOffset="168206.46">9907 14431 11055 0,'0'0'976'0,"-5"-4"-784"16,-1-2-192-16,0 2 0 0,-1-1 2608 0,1 2 464 15,-2 1 112-15,2 1 16 0,-1 1-752 0,-1 1-144 16,0 2-16-16,1 2-16 0,-2 1-896 0,-1 3-176 16,0 0-48-16,1 2 0 0,0 2-384 0,1 1-96 15,0 2-16-15,-1 2 0 0,0 3-192 0,3 1-32 16,0 0-16-16,2-1 0 0,-1 0-144 0,3 0-16 15,1-1-16-15,2 0 0 0,0-3-112 0,3 0 0 16,2-2-128-16,1-1 192 0,3 0-192 0,2-2 176 16,-1-2-176-16,2-2 160 0,1-1-160 0,3-2-176 0,3-1 48 0,-3-3 0 31,4-3-672-31,2-3-128 0,1 0-32 0,2-3-10272 16,-1-1-2064-16</inkml:trace>
  <inkml:trace contextRef="#ctx0" brushRef="#br0" timeOffset="168552.47">10067 14327 29487 0,'-1'-13'1296'0,"1"8"288"0,-1-3-1264 0,2-1-320 15,2 0 0-15,4 0 0 0,-1-1 256 0,4 2-16 16,1-1 0-16,4 2 0 0,-1 0 320 0,0 3 64 15,0-1 16-15,1 4 0 0,-1 0-128 0,1 2 0 16,-1 1-16-16,-2 2 0 0,-3 2 0 0,-2 1 0 16,0 1 0-16,-3 0 0 0,-2 2-272 0,-2 0-48 15,-1 2-16-15,-2 0 0 0,-1 2-160 0,-3-1 160 16,-1 1-160-16,-2-1 160 0,-1 0 0 0,2 0 0 16,-1-2 0-16,1-2 0 0,1 0 352 0,3-2 80 0,0-2 16 0,5-5 0 15,0 0 48-15,0 0 16 0,0 0 0 0,0 0 0 16,6 6-384-16,3-3-80 0,2-1-16 0,2 1 0 15,0-2-192-15,2 0 0 0,2-1 0 0,2-1 0 16,0 0 0-16,2-1-256 0,1 1 16 0,0 0 16 31,0 1-1792-31,0 1-352 0,0 0-80 0</inkml:trace>
  <inkml:trace contextRef="#ctx0" brushRef="#br0" timeOffset="169337.8">5677 14166 30399 0,'-9'-12'1344'0,"8"6"288"0,1-1-1312 0,0-1-320 15,1-1 0-15,1 0 0 0,0 1 656 0,3 0 64 16,-2 1 16-16,2 2 0 0,-2-1 0 0,0 1 0 16,-3 5 0-16,5-4 0 0,-5 4-384 0,0 0-80 15,0 0-16-15,0 0 0 0,0 0-16 0,5 6-16 16,-1 1 0-16,0 4 0 0,-2 4-48 0,0 3-16 16,-2 4 0-16,0 4 0 0,-1 4 96 0,0 5 32 15,-2 4 0-15,-1 8 0 0,1 2-32 0,-1 6-16 16,-2 6 0-16,-4 32 0 0,1-5-112 15,2-5 0-15,0-4-128 0,2-1 192 0,0 0-192 0,2-2 128 16,0-2-128-16,3-6 0 0,2-3 128 0,1-1-128 16,0-3 0-16,2-4 144 0,3-3 48 0,-2-4 16 15,-1-4 0-15,-1-4 0 0,0-4 96 0,0-1 16 0,-1-6 0 0,0-2 0 16,1-4-64-16,-2-3-16 0,-1-4 0 0,0-4 0 16,-1-2-80-16,-1-2-16 0,0-1 0 0,1-9 0 15,0 0 32-15,-10 3 0 0,-1-2 0 0,0-2 0 16,0-2 16-16,-2 0 0 0,-3-2 0 0,0-1 0 0,-2-3-64 15,-1-1-128-15,1-1 192 0,-1-1-64 16,1-1-128-16,0-2-272 0,1 1 64 0,2-1 16 16,-1-2-624-16,3 0-112 15,1-3-32-15,3 0 0 0,2-2-1680 16,2 0-352-16,4-1-64 0,4-2-12320 0</inkml:trace>
  <inkml:trace contextRef="#ctx0" brushRef="#br0" timeOffset="170074.92">5803 14154 16575 0,'-8'-7'1472'0,"3"4"-1168"0,0 1-304 0,-1-3 0 16,2 1 1408-16,-4 0 240 0,1-1 32 0,1 1 16 15,-1-1-208-15,2 2-32 0,-1 0-16 0,1-1 0 16,-1 1-288-16,2 0-48 0,4 3-16 0,0 0 0 16,-2-5-336-16,2 5-80 0,0 0-16 0,0 0 0 15,-1-4-80-15,1 4-32 0,0 0 0 0,2-4 0 0,-2 4-208 0,5-5-32 16,1 2-16-16,1 0 0 0,2 0-48 0,1 0-16 16,1 1 0-16,7 0 0 0,-1 0-96 0,-3 0 0 15,0 1-128-15,9-1 192 0,2-1-192 0,-6 1 0 16,1-1 128-16,16-1-128 0,3-1 0 0,-11 1 0 15,4 0 0-15,20-3 0 0,-6 1 0 0,-12 1 0 16,5-1 0-16,5 0 0 0,4 0 0 0,7 0 0 16,5 1 0-16,3-1 0 0,1-1 0 0,3 1 0 15,1-1 0-15,13 0 0 0,5 1 0 0,2 1 0 0,2-4 0 0,37-1 0 16,-7 1 0-16,-42 6 0 16,2-3 0-16,8 1 0 0,7-1 0 0,11 2 0 15,-2-1 0-15,-9 3 0 0,-1-1 0 0,12 0 0 0,1-1 0 0,33 2 0 16,-17 0 0-16,-62 2 0 15,8-1 0-15,6 0 0 0,6 0 0 0,2 1 0 0,3-1 0 16,1-1 0-16,0 1 0 0,80-1 0 0,-32 1 0 0,-18 1 0 16,-14-1 144-16,-6 0-16 0,-5 1 0 0,-31 0 0 15,3 0 112-15,-10 1 16 0,3-1 0 0,1 2 0 16,2-1-64-16,-2 0 0 0,0 0 0 0,2 1 0 16,1-2-32-16,12 0-16 0,-7 0 0 0,-8 0 0 15,-3-2-144-15,-5 2 160 0,-8 0-160 0,-3 0 160 0,-4 0-160 0,-3 0 0 16,-3 0 144-16,-4 2-144 0,-1-1 0 0,-3-1 144 15,-3 0-144-15,-5-1 0 0,-3 1-208 0,-4 1-160 16,-6-1-16-16,0 0-16 16,0 0-1328-16,0 0-256 0,0 0-48 0,-4 5-13808 15</inkml:trace>
  <inkml:trace contextRef="#ctx0" brushRef="#br0" timeOffset="170640.91">11813 14380 27647 0,'0'0'2448'0,"0"0"-1952"16,0 0-496-16,0 0 0 0,0 0 1232 0,5-3 160 0,2-1 16 0,1-1 16 15,-1 2-656-15,3 0-128 0,1-1-16 0,3 1-16 16,4 1-160-16,1 0-48 0,1-2 0 0,0 2 0 16,1 0-272-16,1 0-128 0,0 0 128 0,-1 1-128 15,-2-1-160-15,-1 1-112 0,-3 0-32 0,-1 1 0 31,-2 0-2512-31,-2 1-496 0</inkml:trace>
  <inkml:trace contextRef="#ctx0" brushRef="#br0" timeOffset="170829.44">11812 14544 32367 0,'0'0'1424'0,"0"0"304"0,0 0-1376 0,0 0-352 16,0 0 0-16,0 0 0 0,0 0 128 0,0 0-128 15,0 0 160-15,0 0-160 0,8 4 368 0,3-1-32 16,3-1 0-16,1-1 0 0,2 0-128 0,1 0-16 16,3-1-16-16,1 0 0 0,1-2-176 0,1 1-272 15,2-1 64-15,-2 0-14944 0</inkml:trace>
  <inkml:trace contextRef="#ctx0" brushRef="#br0" timeOffset="171976.74">13287 13972 30639 0,'2'-12'1344'0,"-1"8"304"0,-1-2-1328 0,1 2-320 15,-1 4 0-15,1-4 0 0,0-1 544 0,-1 5 32 16,0 0 16-16,0 0 0 0,-4-1 48 0,-2 1 16 16,0 3 0-16,-2 4 0 0,-1 2-464 0,-1 2-192 15,-1 2 176-15,0 1-176 0,-1 2 208 0,1 0-48 16,-1 2-16-16,1 0 0 0,0 2 144 0,1 1 32 16,2-3 0-16,0-1 0 0,2 0-32 0,2-1 0 15,1-2 0-15,0-2 0 0,2-2 80 0,2-1 16 16,4 1 0-16,-1-2 0 0,3 0-64 0,2-2 0 15,1 0 0-15,2-2 0 0,1 0 0 0,2 0-16 0,3-2 0 16,1-1 0-16,0 0 16 0,1-1 0 0,2-1 0 16,-1 1 0-16,-2-2-192 0,-1 0-128 0,0-1 144 0,-3 0-144 15,0 0-128-15,-2 0-128 0,-1-1-32 16,-2 1 0 0,-1 0-1616-16,0 0-320 0,-2-1-64 0,1 0-8816 0,-1-2-1760 15</inkml:trace>
  <inkml:trace contextRef="#ctx0" brushRef="#br0" timeOffset="172182.09">13499 14105 20271 0,'-7'-9'1792'0,"5"5"-1424"16,-1 0-368-16,0-1 0 0,-1 1 2752 0,1 0 496 16,3 4 80-16,0 0 32 0,0 0-1472 0,0 0-288 15,0 0-64-15,0 0-16 0,0 0-704 0,0 0-144 16,-1 8-32-16,0 5 0 16,1 1-288-16,-1 1-64 0,1 3-16 0,0 1 0 0,0 0-16 0,0 3 0 15,1-1 0-15,-1 0 0 0,0 0-112 0,1 2-16 16,0-1-128-16,1-1 192 0,-2-1-192 0,1-1 0 15,0-1 0-15,1-1 0 0,0-3 0 0,0-1-256 16,0-2 16-16,0-2 16 16,2-1-1840-16,-1-3-368 0,-3-5-80 0,5 4-16 0</inkml:trace>
  <inkml:trace contextRef="#ctx0" brushRef="#br0" timeOffset="172558.48">13963 14000 34271 0,'-10'-10'1520'0,"5"6"304"0,-2 0-1456 0,0 1-368 0,-1 0 0 0,-1 2 0 0,-1 1 368 0,-2 2 0 15,-1 2 0-15,-1 3 0 0,-1 0 160 0,1 4 48 16,-1 3 0-16,0 1 0 16,-1 5-288-16,1 1-48 0,2 1-16 0,2 1 0 15,1 1-48-15,5 1-16 0,0 1 0 0,3-2 0 16,1-1-160-16,3-1 0 0,4 1 0 0,3-3 0 15,-1-1 128-15,3-2-128 0,3 0 0 0,0-4 128 0,2-2 32 16,2-2 0-16,1-3 0 0,-1-1 0 16,0-4 0-16,0 0 0 0,-1-4 0 0,-1-2 0 0,-2 0 80 0,0-3 16 15,-1-2 0-15,0-1 0 16,-4-2 80-16,-1 0 32 0,-2 1 0 0,-3 1 0 0,-3-2 128 0,-2 4 16 16,-4-1 16-16,-1 2 0 0,-2 2-128 0,-2 2-16 15,-2 1-16-15,-3 2 0 0,-1 2-368 0,-2 1 0 16,-1 2 0-16,1 1 0 0,-2 0-384 0,3 1 0 0,0 0 0 0,2 1 0 31,0-2-416-31,4 2-80 0,1 0-16 0,3 0 0 16,4 1-1984-16,2 0-384 0,2-2-96 0</inkml:trace>
  <inkml:trace contextRef="#ctx0" brushRef="#br0" timeOffset="172760.62">14180 14266 34095 0,'0'0'3024'0,"0"0"-2416"0,0 0-480 0,0 0-128 16,0 0 1120-16,0 0 208 0,0 0 32 0,0 0 16 0,0 0-288 0,0 0-64 16,0 0-16-16,0 0 0 15,0 0-624-15,-2 8-112 0,0-2-16 0,-3 2-16 16,2-2-240-16,0-1 0 0,0 1 128 0,1-1-128 16,2-5-192-16,0 0-96 0,-1 7-16 0,1-7 0 15,0 0-2080-15,0 0-432 16,0 0-64-16</inkml:trace>
  <inkml:trace contextRef="#ctx0" brushRef="#br0" timeOffset="172998.37">14511 13980 35007 0,'-3'-11'1552'0,"3"11"320"0,0 0-1488 0,0-4-384 16,0 4 0-16,0 0 0 0,0 0 928 0,0 0 112 15,0 0 32-15,0 0 0 0,0 0-128 0,0 0-32 0,3 8 0 0,-1 2 0 16,-1 2-384-16,0 3-80 0,-1 2 0 0,-1 3-16 16,0 2-96-16,0 2-16 0,0-1 0 0,1 3 0 15,-1 1-160-15,0 0-32 0,1-1-128 0,0-1 192 16,0 0-192-16,1-1 0 0,0-2 0 0,0-1 0 16,0-3 0-16,1-1 0 0,1-3 0 0,0-1 0 31,0-2-1056-31,1-1-304 0,0-2-64 0,1-3-11136 0,-5-5-2224 0</inkml:trace>
  <inkml:trace contextRef="#ctx0" brushRef="#br0" timeOffset="173879.7">15105 13865 36111 0,'0'0'1600'0,"0"0"320"0,0 0-1536 0,0 0-384 0,0 0 0 0,0 0 0 15,0 0 544-15,0 0 32 16,1 6 0-16,-1 4 0 0,-1 3 48 0,0 4 16 15,-1 4 0-15,0 3 0 0,0 1-224 0,-1 4-32 16,1 2-16-16,0 0 0 16,1 2-128-16,-2-1-32 0,1 1 0 0,0-1 0 0,0-1-64 0,1-1-16 0,-1 1 0 0,0-5 0 31,1-2-128-31,1-2 128 0,0-2-128 0,0-4 128 0,-1-2 0 0,1-3-128 0,0-4 192 0,1-1-64 0,-1-6 48 16,0 0 0-16,0 0 0 0,0 0 0 0,6-6 48 0,0 0 16 15,2-5 0-15,2-4 0 0,2-3-240 0,4-3 144 16,0-2-144-16,4-4 128 15,1-2-128-15,0-1-176 16,1 1 48-16,-4 2 0 0,0 2 128 0,-2 1-128 16,-1 5 128-16,-3 3-128 0,-3 3 128 0,-2 3 0 15,-1 2 0-15,-2 3 0 0,-4 5 0 0,0 0 0 16,0 0 0-16,0 0 0 0,-5 1 0 0,-2 2 0 16,-3 2 0-16,-1 1 0 0,0 2 0 0,-2 1 0 15,-3 2 0-15,-1 1 0 0,2 0 0 0,-2 0 0 16,3 1 0-16,1 1 0 0,2 0 0 0,2 0 0 15,0-1 0-15,5 1 0 0,-1-2 0 0,4 0 0 16,1 0 0-16,3-1 0 0,2 0 0 0,3-1 0 0,0-1 0 0,3-1 0 16,0 0 0-16,3-1 0 15,1-2 0-15,3 0 0 0,-1-3 0 0,4-1 0 16,2-1-144-16,4-2 144 0,-3-2-288 0,3-2 16 16,2-3 0-16,1-1 0 0,-1-2 80 0,2-1 0 0,0-4 16 0,0 1 0 15,-5-3 48-15,-1 0 0 0,-3 1 0 0,-3-1 0 16,-4 0 128-16,-2 3 0 0,-6 1 0 0,0 3 0 15,-5 2 0-15,-2 1 0 0,-2 2 128 0,-6 1-128 16,0 2 0-16,-1 1 0 0,-2 2 0 0,-2 1 128 16,0 2-128-16,0 1 0 0,1 2 0 0,1 1-128 15,-1 2 128-15,3 1 0 0,2-1-144 0,3 2 144 16,3 0 0-16,2 0-144 0,1 1 144 0,3 0 0 16,0 0-144-16,3 0 144 0,4 1 0 0,-2-1-144 0,1-1 144 15,2 0 0-15,1 0 0 0,1 0-128 0,-2-1 128 0,1-1 0 16,-1 2 0-16,1-1 0 0,-2 0 0 0,-4 0 0 15,1-2 128-15,-2 0-128 0,-2 0 304 0,-1-1-16 16,-4-6 0-16,1 7 0 0,-1-7 32 0,-2 6 16 16,-3 0 0-16,1-2 0 0,-3 0-112 0,1-1-32 15,-3-1 0-15,0 0 0 0,-2-1-192 0,1 1 0 16,0-2 0-16,0-2-160 16,-1 1-416-16,4-2-64 0,-1 0-32 0,2-1 0 15,3 0-1712-15,3-1-352 0,3-3-64 0,4-1-8080 16,3-1-1632-16</inkml:trace>
  <inkml:trace contextRef="#ctx0" brushRef="#br0" timeOffset="174054.25">15937 14115 26831 0,'0'0'1184'0,"0"0"256"0,0 0-1152 0,0 0-288 0,0 0 0 0,0 0 0 15,0 0 1856-15,3 7 304 0,-1 1 64 0,0 0 16 16,-1 1-720-16,-1 2-144 16,-1 1-32-16,-1 3 0 0,-1-1-320 0,0 1-64 0,-1 1 0 0,1-1-16 15,1 1-480-15,-2-1-80 0,1 0-32 0,1 0 0 0,1-2-224 0,0 0-128 16,1-1 160-16,1-1-160 0,1-2 0 0,1 0 0 15,2-2 0-15,1-1 0 16,2-2-752-16,1-1-80 0,1-2-32 0,1-1 0 16,0-3-2464-16,1-1-512 0</inkml:trace>
  <inkml:trace contextRef="#ctx0" brushRef="#br0" timeOffset="174184.17">16036 13964 31327 0,'-21'-17'1392'0,"12"10"272"0,0 1-1328 0,0-1-336 15,1 2 0-15,0 0 0 0,0 1 1744 0,2 1 288 16,0-1 48-16,6 4 16 0,0 0-1648 0,0 0-320 16,0 0-128-16,0 0 0 15,0 0-240-15,0 0-144 0,0 0-48 0,1 7-16496 0</inkml:trace>
  <inkml:trace contextRef="#ctx0" brushRef="#br0" timeOffset="178493.17">3003 16237 28511 0,'0'0'1264'0,"0"0"256"0,0 0-1216 0,0 0-304 0,0 0 0 0,0 0 0 0,0 0 384 0,0 0 32 15,0 0 0-15,0 0 0 0,4-6-80 0,2 0-16 16,1 2 0-16,4 0 0 0,1 2-96 0,4 1-32 16,0 0 0-16,2 0 0 0,1 1 80 0,2 0 16 15,1-1 0-15,1 1 0 16,1 0-80-16,1 0-16 0,-3 0 0 0,0 0 0 0,-1-1-64 0,-2 1 0 16,-4-1-128-16,-2 0 192 0,-3-1-64 0,-10 2-128 15,0 0 176-15,0 0-176 0,0 0 416 0,0 0-32 16,0 0 0-16,0 0 0 0,-9-5 64 0,-4 1 0 15,-4 0 0-15,-2 1 0 0,-4 1-208 0,-1 1-48 16,-3 0 0-16,0 2 0 0,-3 1-192 0,-1 2 128 16,-2 2-128-16,1 1 0 0,3 2 176 0,-3 2-176 0,-3 0 192 0,3 1-192 15,1 0 128-15,3 1-128 0,4-1 0 0,3 0 0 16,5 0 0-16,4 0 0 0,3-2 0 0,3 0 0 16,2 0 0-16,3 0 0 0,1-10 0 0,4 9 0 15,1-1 0-15,3 0 0 0,3 0-160 0,5-1 160 16,1-3 0-16,4-1 0 0,-2 0 0 0,2-2 0 15,1-2 0-15,-3-1 0 16,0 0 0-16,-2-2 0 0,-4 0 144 0,-2 0-144 0,-2-2 160 0,-2 1-160 16,-7 5 256-16,4-9-32 0,-4 9-16 0,0-9 0 15,-2 1 96-15,-3 3 16 0,0-1 0 0,-3 2 0 0,-1 2-144 16,-3 1-32-16,-3 0 0 0,-2 3 0 0,1 2-304 0,-1 2-64 16,1-1-16-16,2 3 0 15,3 2-1488-15,3 0-288 16,3 1-64-16,4 1-13744 0</inkml:trace>
  <inkml:trace contextRef="#ctx0" brushRef="#br0" timeOffset="178964.63">3425 16424 34095 0,'0'0'3024'0,"-9"0"-2416"15,2 1-480-15,7-1-128 0,-8 7 160 0,1 1 16 0,0 0 0 0,0 3 0 16,0 2 192-16,2 0 32 0,1 1 16 0,1 3 0 15,0 1-96-15,1 3 0 0,0 1-16 0,1 1 0 16,1 1-32-16,0 1 0 0,-2-1 0 0,4-1 0 16,0-1-128-16,0-1-16 0,0-2-128 0,1-2 192 15,-1-1-192-15,0-2 128 16,0-1-128-16,-1-2 0 0,-1-2 0 0,0-9 0 0,2 8 0 0,-2-8 0 16,0 0-144-16,0 0-128 0,4 5-32 0,-4-5 0 15,0 0-64-15,0 0-16 0,0 0 0 0,0 0 0 16,2-10 176-16,0-1 16 0,-2-1 16 0,0-2 0 15,1-3 176-15,-1-1 0 0,0-3 0 0,1-1 0 16,0-3 0-16,0-1 0 0,0-3 0 0,2 2 0 16,0 1 240-16,1 1-32 0,1 4 0 0,1 2 0 0,1 1 240 0,0 3 64 15,-1 3 0-15,2 2 0 0,-2 2-96 0,2 2-16 16,0 2 0-16,1 1 0 0,-1 1-112 0,1 0-32 16,1 2 0-16,-1 2 0 0,-9-2-128 0,10 5-128 15,-1 1 192-15,-9-6-192 0,7 7 192 0,-7-7-192 16,6 11 192-16,-4-1-192 0,-2-10 160 0,-4 12-160 15,0 0 128-15,-1 0-128 16,-3-1 0-16,-1 0 0 0,-2 2 128 0,0-2-128 0,-1 0 0 0,-1-2 0 16,-2-1-160-16,-1 0 160 15,2 0-448-15,1-2 0 0,0 0 0 0,2-2 0 16,1-1-1552-16,1 0-304 0,9-3-64 0,0 0-12992 0</inkml:trace>
  <inkml:trace contextRef="#ctx0" brushRef="#br0" timeOffset="179153.83">3687 16469 25791 0,'0'0'1152'0,"0"0"224"0,0 0-1104 0,0 0-272 0,0 0 0 0,0 0 0 16,0 0 2080-16,0 0 352 0,0 0 80 0,2 10 16 15,-4 0-992-15,0 1-208 0,0 1-48 0,-2 1 0 16,1 1-576-16,0 1-112 0,-1 3-16 0,1 0-16 16,-1 0-352-16,0 1-64 0,1-1-16 0,1 1 0 15,0 0-128-15,1-3 0 16,-2 0 144-16,3-2-144 0,1-1-192 0,2-2-128 0,1-2 0 0,-2-1-16 31,-2-8-2256-31,6 6-448 0</inkml:trace>
  <inkml:trace contextRef="#ctx0" brushRef="#br0" timeOffset="179452.28">4333 16404 32591 0,'0'0'1440'0,"0"0"304"0,0 0-1392 0,0 0-352 0,0 0 0 0,0 0 0 0,0 0 320 0,11-4-16 0,-1 2 0 0,1 0 0 31,2-3 112-31,2 3 32 0,4 0 0 0,0 0 0 0,1-2-256 0,2 1-64 0,2 0 0 0,-1-2 0 16,0 3-288-16,-1 0-64 0,-1 0-16 0,0 0 0 15,-1 2-2576-15,0 0-512 0</inkml:trace>
  <inkml:trace contextRef="#ctx0" brushRef="#br0" timeOffset="179609.29">4398 16529 33983 0,'0'0'1504'0,"-9"1"304"0,9-1-1440 0,0 0-368 16,0 0 0-16,0 0 0 0,0 0 544 0,0 0 32 16,0 0 16-16,0 0 0 0,0 0-256 0,6 5-48 31,4 0-16-31,5-2 0 0,2-1-272 0,5-2 0 0,1-2 0 0,5-1 0 16,1-2-2336-16,7 0-528 0</inkml:trace>
  <inkml:trace contextRef="#ctx0" brushRef="#br0" timeOffset="180223.37">6358 16217 20271 0,'0'0'1792'0,"0"0"-1424"16,0 0-368-16,6-6 0 0,3 1 1920 0,2 1 304 15,1 1 64-15,4-1 16 0,1 2-1472 0,4 0-272 16,2-1-64-16,6 1-16 0,-1-1 80 0,2 1 16 16,0 0 0-16,-3 0 0 0,0 0-176 0,-1-1-16 15,2 1-16-15,-6 0 0 0,-3 0-128 0,-1 0-32 16,-3-1 0-16,-1 2 0 0,-3 0-80 0,-11 1-128 0,0 0 176 0,0 0-176 16,0 0 272-16,0 0-48 0,0 0-16 0,-7-6 0 15,-3 1 112-15,-2 2 0 0,-3 1 16 0,-4 2 0 16,-6 1-64-16,-2 1-16 0,-2 2 0 15,-4 2 0-15,-5-1 16 0,-3 3 0 0,2 1 0 0,0 1 0 16,2 1-64-16,3 1-16 0,2-1 0 0,4 1 0 16,5 0 0-16,2 0 0 0,3 0 0 0,3 1 0 15,3 1-192-15,5-2 0 0,4-1 0 0,2 1 0 16,2 0 0-16,5 0 0 0,-1-3 0 0,5 0 0 16,2-1 0-16,6 0 0 0,1-2 0 0,3-1 0 15,2 0 0-15,2-2 0 0,0-1 0 0,-2-1 0 0,0-1 0 0,-1-3 0 16,-2-3 0-16,-4 1 0 0,-5-3 240 0,-1 0-48 15,-4 0-16-15,-2-1 0 0,-5 0 224 0,-4 1 48 16,1 1 16-16,-8-1 0 0,-3 1-80 0,-3 3 0 16,-1 0-16-16,-3 1 0 0,-1 3-368 0,0 3 0 15,0 0 0-15,0 2 0 16,2 3-320-16,3 1-96 0,3 0-16 0,3 1 0 16,3 1-2192-16,4 1-432 0,3 0-80 0,3 2-32 0</inkml:trace>
  <inkml:trace contextRef="#ctx0" brushRef="#br0" timeOffset="180914.78">6868 16464 22911 0,'-12'-1'1024'0,"12"1"192"0,-9-1-960 0,2 0-256 0,-1 1 0 0,8 0 0 16,-8-2 736-16,8 2 96 0,0 0 32 0,0 0 0 15,-8-1 336-15,8 1 64 0,0 0 16 0,0 0 0 16,0 0-384-16,-7-2-64 0,7 2 0 0,0 0-16 16,-6-5-288-16,6 5-48 0,0 0-16 0,0 0 0 15,-7-4-192-15,7 4-32 0,-9-1-16 0,9 1 0 0,-10 4 16 0,1 1 0 16,0 2 0-16,3 0 0 0,-1 2-240 0,2 0 144 16,-1 0-144-16,2 1 128 0,-1 0-128 0,2-1 0 15,3 1 0-15,0-1 0 0,0-9 0 0,3 10 0 16,3-2 0-16,-6-8 0 0,7 5 0 0,2 0 0 15,2-1 0-15,1-3 0 0,0-3 0 0,2 0 0 16,-1-2 0-16,2-1 0 0,1-3 0 0,-2 1 0 16,-1-2 0-16,1 1 0 0,1-1 0 0,-3-1 160 15,-2 0-160-15,-1 3 160 0,-1-1-160 0,-2 1 192 16,-6 7-192-16,0 0 192 0,0 0 48 0,0 0 16 16,0 0 0-16,0 0 0 0,0 0 0 0,0 0 0 15,0 0 0-15,0 0 0 0,-3 10-256 0,-1 0 0 0,2 0 0 0,1 0 0 16,1 0 0-16,2 0 0 0,-2-10 0 0,6 12 0 15,-1-2 0-15,2-2 0 0,2-1 0 0,0-2 0 16,2-2 0-16,2-1 0 0,-1-3 0 0,1-1 0 16,1-1 0-16,-1-3 0 0,1-2 0 0,-1 1 144 15,-1-2-144-15,0-1 160 0,0-1-160 0,0 0 160 16,-1 0-160-16,0 0 160 0,-2 0-160 0,1 1 160 16,-5 1-160-16,2 3 0 0,-7 6 144 0,0 0-144 15,0 0 128-15,0 0-128 0,0 0 128 0,0 0-128 16,4 8 0-16,0 1 128 0,-2 1-128 0,0 1 0 0,-2 0 0 15,1 1 0-15,1 0 0 0,1 0 0 0,-1-1 0 16,2-1 0-16,-1-1 0 0,-3-9 0 0,9 8 0 0,0-3 0 16,1-2 0-16,-1-2 0 0,1-1 0 0,0-1 144 15,-3-3-16-15,3-1-128 0,-1-3 480 0,0 0-16 16,0 0 0-16,-2-3 0 0,0 0-16 0,-1-2 0 16,0-1 0-16,-1 0 0 0,1-2-192 0,-2 1-32 15,0 1-16-15,-2 1 0 0,0 0-208 0,-1 4 0 16,-1 0 128-16,0 9-128 0,0 0 0 0,0 0-256 15,-2-8 48-15,2 8 16 16,0 0-1280-16,0 0-256 0,0 0-64 0,0 0 0 16,0 0-1664-16,0 0-352 0</inkml:trace>
  <inkml:trace contextRef="#ctx0" brushRef="#br0" timeOffset="181197.39">7523 16492 4607 0,'0'0'192'0,"0"0"64"0,0 0-256 0,0 0 0 0,0 0 0 0,0 0 0 16,0 0 6144-16,0 0 1168 0,8-3 240 0,1 1 64 15,-9 2-5008-15,6-7-1008 0,-6 7-192 0,6-7-32 16,1 0-800-16,-4-1-144 0,1 1-48 0,-1-1 0 16,-1 0-128-16,0 1-16 0,-1-2-16 0,-1 2 0 15,0 7 128-15,0 0 32 0,-1-6 0 0,1 6 0 16,0 0 0-16,0 0 16 0,0 0 0 0,-9 2 0 16,2 2-208-16,-1 5-64 0,0 2 0 0,1 1 0 15,-2 1-128-15,1 3 0 0,0-1 0 0,2 0 0 16,0 1 0-16,2-1 0 0,3 0 0 0,1-1 0 0,1 0 0 0,2-2 0 15,2-2 0-15,0 0 0 0,2-1 0 0,2-1 0 16,-1-3 0-16,2-1 0 16,2-1-592-16,3-2 0 15,1-2 0-15,4-3 0 0,3-1-560 0,2-2-128 0,5 0 0 0,3-3-9824 16,1-2-1952-16</inkml:trace>
  <inkml:trace contextRef="#ctx0" brushRef="#br0" timeOffset="181479.92">8260 16139 35759 0,'-7'-12'1584'0,"4"7"336"0,3 5-1536 0,-4-7-384 0,4 7 0 0,0 0 0 15,0 0 304-15,0 0-16 0,0 0 0 0,0 0 0 16,0 0 544-16,0 0 128 0,0 0 0 0,2 9 16 15,-1 2-416-15,0 4-96 0,0 3-16 0,-1 3 0 16,1 1-80-16,2 1-32 0,-2 0 0 0,2 1 0 16,-2 0-192-16,1 2-144 0,-1-2 192 0,0 0-192 15,2 0 0-15,0-1 0 0,-2-1 0 0,0-3 0 16,0-2-384 0,0-3-176-16,0-1-32 0,0-2-16 0,1-3-1888 15,-2-8-384-15,0 0-80 0</inkml:trace>
  <inkml:trace contextRef="#ctx0" brushRef="#br0" timeOffset="181653.1">8157 16395 14735 0,'0'0'1312'0,"-5"-5"-1056"15,5 5-256-15,0 0 0 0,-2-6 4960 0,2 6 928 16,0 0 192-16,5-7 48 0,3 1-4752 0,4 3-944 16,2 1-192-16,5-1-48 15,4-1-32-15,5 1-16 0,3 0 0 0,1-2 0 0,1 0-144 0,-1 0 0 16,-1-1 0-16,0 0 0 15,0 2-1520-15,-1-2-272 0,1 2-64 0,0 1-8272 0,-1 1-1648 0</inkml:trace>
  <inkml:trace contextRef="#ctx0" brushRef="#br0" timeOffset="182344.06">9123 16131 23951 0,'-5'-8'2128'0,"-1"1"-1696"0,1 2-432 0,5 5 0 0,-5-7 2784 0,5 7 480 31,0 0 80-31,0 0 32 0,0 0-2128 0,0 0-416 0,0 0-96 0,0 0-16 0,-3 9-304 0,1 3-64 16,1 2-16-16,1 4 0 0,0 3-80 0,2 1-32 16,0 0 0-16,1 2 0 0,0 0 16 0,-1 2 0 15,1-1 0-15,0 0 0 0,2-1-240 0,-1-2 128 16,1-2-128-16,0-2 0 0,1-2 128 0,-2-1-128 15,0-2 0-15,0-3 144 16,0-4-144-16,-4-6 160 0,0 0-160 0,0 0 160 0,0 0 0 0,0 0 0 16,0 0 0-16,7-5 0 0,-2-4 32 0,0-3 0 15,-2-2 0-15,1-6 0 16,1-3-48-16,0-4 0 0,1-1 0 0,1-3 0 0,2 0-144 0,1-2 0 0,-1-2 0 0,1-1 0 16,0-1 0-16,0 4 0 0,-1 2 128 0,1 3-128 15,0 1 0-15,0 5 128 0,-1 3-128 0,1 3 128 16,-2 3 96-16,-1 3 16 0,0 2 0 0,2 3 0 15,-3 1-240-15,3 1 128 0,0 2-128 0,-9 1 0 16,10 4 0-16,-1 1 0 0,-3 1 0 0,2 2 0 16,-4 2-240-16,0 2 64 0,-2 3 16 0,-2 1 0 15,-4 2-160-15,-1 3-16 0,-3 1-16 0,-2 2 0 32,-3 1-96-32,-2 2-32 0,-3 0 0 15,-2-2 0-15,-2-3 96 0,3-3 32 0,-2-4 0 0,3-1 0 0,2-4 352 0,0-2 0 0,2-1 0 0,2-2 0 16,1 0 320-16,1-3 48 0,1-2 0 0,2 1 0 0,7-1 80 0,0 0 32 15,0 0 0-15,0 0 0 0,0 0-256 0,0 0-48 16,0 0-16-16,0 0 0 0,10 7-160 0,2 0 160 16,4 2-160-16,1 1 160 0,3 1-160 0,3 1 160 15,3 1-160-15,-1 1 160 16,-1 0-32-16,-1-1-128 0,0-1 192 0,0 1-64 0,1 2 32 0,-1-1 0 16,-2-2 0-16,-1 0 0 0,2-1-160 0,-3-1 192 15,-2 0-192-15,-2-1 192 0,-3-3-192 0,0 0 128 16,-4-1-128-16,-8-5 128 0,9 6-128 0,-9-6 128 15,0 0-128-15,0 0 128 0,0 0-128 0,0 0-144 16,0 0 144-16,4 8-208 31,-4-8-464-31,0 0-96 0,0 0 0 0,0 0-16 0,0 0-2544 0,0 0-512 0</inkml:trace>
  <inkml:trace contextRef="#ctx0" brushRef="#br0" timeOffset="182753.36">9176 16189 9327 0,'0'0'400'0,"-7"-2"112"0,0-1-512 0,-1 1 0 0,1 0 0 0,0 0 0 16,0-1 1440-16,7 3 192 0,-7-3 32 0,7 3 16 15,0 0-400-15,-5-4-96 0,1 1-16 0,4 3 0 16,0 0 32-16,-3-9 0 0,2 0 0 0,2 0 0 16,2-1 192-16,1 0 32 0,1-1 16 0,3-1 0 15,1-1-480-15,1-1-112 0,1 1-16 0,3-2 0 16,-1 0-448-16,4 2-80 0,-1 0-32 0,1 3 0 16,-3 1-272-16,2 1 0 0,0 3 0 0,1 2 0 15,-4 2-128-15,-1 1-96 0,0 0-16 0,-1 3-9408 16,-1 1-1872-16</inkml:trace>
  <inkml:trace contextRef="#ctx0" brushRef="#br0" timeOffset="183350.14">10341 16044 16575 0,'0'0'1472'0,"0"0"-1168"15,0 0-304-15,0 0 0 0,0 0 2816 0,0 0 496 16,0 0 96-16,0 0 32 0,0 0-1520 0,0 0-320 15,9 3-48-15,-1-2-16 0,-8-1-448 0,14 1-80 16,0-1-32-16,1 0 0 0,2 0-512 0,2-1-96 16,-4 0-32-16,4 0 0 0,-1-1-208 0,3-1-128 0,0 1 128 0,-1 1-128 15,0 0 0-15,-5 0 0 0,1-1-192 0,-3 0 64 32,-2 0-640-32,-1 2-128 0,-10 0-32 0,8 3 0 15,-8-3-2016-15,0 0-416 0,0 0-80 0</inkml:trace>
  <inkml:trace contextRef="#ctx0" brushRef="#br0" timeOffset="183523.16">10433 16169 13823 0,'-13'1'608'0,"5"1"128"0,8-2-592 0,-8 5-144 0,0-3 0 0,8-2 0 15,0 0 4576-15,-9 4 880 0,1 1 176 0,8-5 48 16,0 0-3680-16,0 0-720 0,0 0-160 0,0 0-32 16,0 0-528-16,5 6-112 0,1-1-32 0,4-2 0 15,3-1-160-15,2-2-16 0,1-1-16 0,2-1 0 16,2-1-352-16,2-2-80 0,0 0-16 0,2-1 0 15,1 0-1328-15,2 0-272 0,-2 2-48 0,-1-1-13872 16</inkml:trace>
  <inkml:trace contextRef="#ctx0" brushRef="#br0" timeOffset="184120.58">11944 15733 28559 0,'0'0'1264'16,"-6"-5"272"-16,1 1-1232 0,5 4-304 0,0 0 0 0,0 0 0 0,-10-2 1024 0,2 4 160 15,0 1 32-15,2 2 0 0,-2 2-576 0,1 2-96 16,0 3-32-16,-1-1 0 0,-1 0-320 0,0 0-192 15,2 1 192-15,-1 0-192 0,1-1 320 0,2 0-64 16,1-2 0-16,-1 0 0 0,2-2 160 0,3-7 32 16,-1 9 0-16,1-9 0 15,0 0 0-15,4 8 0 0,-4-8 0 0,7 6 0 0,2-2-64 0,-1-3 0 16,2-1 0-16,1-1 0 0,1-1-64 0,5-1 0 0,2 0-16 16,-1 2 0-16,1-1-128 0,0 0-32 0,0-1 0 0,0 2 0 15,0 1-16-15,-2 2-128 0,0 4 192 0,-2-1-64 16,-3 2 32-16,1 2 0 15,-2 1 0-15,-2 2 0 0,0 0-160 0,-1 1 128 0,0 3-128 0,-2 0 128 16,0 2-128-16,-1-1 0 0,-4 1 0 0,2-1 0 16,-3 1 0-16,-2-1 128 0,-2-3-128 0,0 0 0 15,-2 0 0-15,1 0 0 0,-4-4 0 0,-1-2 0 16,0 0 0-16,-3-1 0 0,-4-2 0 0,0 0 0 16,-4-2-336-16,-1-1 0 0,-2-1 0 0,1-2 0 15,-1 0-1600 1,2-2-320-16,0-2-64 0,2-1-14128 0</inkml:trace>
  <inkml:trace contextRef="#ctx0" brushRef="#br0" timeOffset="184330.84">12015 15825 26719 0,'0'0'1184'0,"0"-8"240"0,2 0-1136 0,3 2-288 15,1 0 0-15,3 1 0 0,2 0 1024 0,2 0 128 16,-1-2 48-16,4 1 0 0,0-1-448 0,2 2-96 15,2-1-16-15,0 2 0 0,-2-1-448 0,2 3-192 16,0 0 128-16,0 1-128 0,1 1 0 0,-2 1 0 0,1 1-224 0,0 1 80 47,0 1-1744-47,1 0-352 0,-2-1-64 0,0 2 0 16,-1-1-816-16,-2 2-144 0,-1-1-48 0</inkml:trace>
  <inkml:trace contextRef="#ctx0" brushRef="#br0" timeOffset="184577.97">12493 15799 5519 0,'0'0'496'15,"-4"6"-496"-15,-3-1 0 0,-1 1 0 0,-1 1 3248 0,-2-2 544 0,-1 2 112 0,-2-1 32 31,-2 1-1936-31,2-1-384 0,-1 1-80 0,2 0 0 0,2 0-400 0,3 1-80 0,0-1-16 0,2 0 0 16,3 1-288-16,3-8-64 0,1 10-16 0,3-1 0 0,1-3-160 16,4 1-16-16,2 0-16 0,2-1 0 15,4 1-16-15,1-1 0 0,1 1 0 0,1 0 0 16,0 0 96-16,0 1 16 0,1 0 0 0,-2 2 0 0,-2-1 48 16,-2 1 16-16,-2 0 0 0,-1 1 0 0,-2-1-320 0,-3 0-48 15,-2 0-16-15,-1 0 0 0,-4-10-48 0,0 11-16 16,-3-2 0-16,0-1 0 15,-4 2 64-15,0-1 16 0,-4-1 0 0,0-2 0 0,-1 1-144 0,-4 0-128 16,-2-2 192-16,-1 1-192 0,-1-3-160 0,0 0-144 16,0-1-16-16,1-2-16 15,0 0-1936-15,2-2-384 0,2-2-80 0</inkml:trace>
  <inkml:trace contextRef="#ctx0" brushRef="#br0" timeOffset="184735.78">12465 15859 18431 0,'0'0'1632'0,"0"0"-1312"0,4-9-320 0,3 2 0 16,1 3 2848-16,1 0 496 0,0 0 112 0,4 3 0 31,-2 0-2176-31,1 0-448 0,0-1-96 0,1 1-16 16,1 1-368-16,2 0-80 0,-1-1-16 0,2 1 0 16,-2 0-256-16,0 1-144 0,-1-1 16 0,2 2-10000 15,-2 1-2000-15</inkml:trace>
  <inkml:trace contextRef="#ctx0" brushRef="#br0" timeOffset="186428.72">12984 16018 23263 0,'0'0'1024'0,"0"0"224"0,0 0-992 0,0-7-256 16,1-1 0-16,-1 8 0 0,0 0 1808 0,0 0 320 15,0 0 64-15,0 0 16 0,0 0-160 0,0 0-16 16,0 0-16-16,0 0 0 0,0 0-928 0,0 0-192 16,0 0-48-16,0 0 0 0,0 0-464 0,-1 10-80 15,-2 0-32-15,3-10 0 0,-2 10-128 0,1-2-16 16,1-8-128-16,-1 10 192 0,1-10-192 0,0 9 0 15,0-9 0-15,0 0 0 16,0 0-1360-16,0 0-224 0,0 0-32 0,0 0-10096 16,0 0-2000-16</inkml:trace>
  <inkml:trace contextRef="#ctx0" brushRef="#br0" timeOffset="186809.77">13423 15878 15663 0,'-2'-9'688'0,"1"4"144"0,-1-1-656 0,-1 0-176 16,2 1 0-16,-1 0 0 0,2 5 4064 0,0 0 784 15,-3-3 144-15,3 3 48 16,0 0-2976-16,0 0-592 0,0 0-112 0,-6 6-16 0,1-1-624 0,0 5-112 16,1 1-32-16,-1 3 0 0,-1 3-128 0,2-1-16 15,-1 3-16-15,1 2 0 0,-1 0-192 0,1 0-32 0,-1 1-16 0,-1-1 0 16,-1-1-176-16,3 0 0 0,1-1 144 0,-2 0-144 15,2-2 0-15,2 1 0 0,1-3-192 0,2 1 64 32,1-3-576-32,2-2-128 0,0-2 0 0,2-2-16 15,2-1-2160-15,2-4-448 0,2-2-64 0</inkml:trace>
  <inkml:trace contextRef="#ctx0" brushRef="#br0" timeOffset="187088.26">13637 15924 25791 0,'-4'-6'2304'0,"-1"1"-1856"0,5 5-448 0,-8-5 0 0,1 1 2144 0,7 4 336 16,-9-2 64-16,1 2 16 16,0 1-2176-16,8-1-384 0,-8 4-192 0,5 3 32 0,-3-2 320 0,0 1 64 15,2 0 16-15,0 1 0 0,3 1-64 0,1-1-16 16,0-7 0-16,4 11 0 0,1 0-32 0,2-1-128 16,-2-1 192-16,3 0-64 0,2 0 80 0,1-2 16 15,1 1 0-15,2 0 0 0,0 0 96 0,2 0 32 16,-1 1 0-16,1 0 0 0,-3 0 96 0,0 1 0 15,0 1 16-15,-1 0 0 0,-2 0-144 0,-3 0-16 16,-4-3-16-16,-1 2 0 0,-2-10-128 0,-1 12-32 0,-3-1 0 16,-3 0 0-16,-2-1 0 0,0-1 0 0,-4 0 0 0,1-1 0 31,-4-2-624-31,-2 1-128 0,0-2-16 0,-2 0-16 16,0-4-2864-16,0 0-560 0,4-1-112 0</inkml:trace>
  <inkml:trace contextRef="#ctx0" brushRef="#br0" timeOffset="187260.9">13618 15847 30175 0,'3'-11'1344'0,"2"5"256"0,0 0-1280 0,2 0-320 0,0 3 0 0,2 0 0 15,2-2 720-15,1 3 80 0,1 1 16 0,3 0 0 16,1 1-368-16,2 0-64 0,2 1 0 0,2-1-16 16,0 1-368-16,0 0-256 0,2 0 32 0,-2 1 16 15,-1-1-1760-15,0 2-336 16,-1-1-80-16</inkml:trace>
  <inkml:trace contextRef="#ctx0" brushRef="#br0" timeOffset="188031.16">14594 15691 9215 0,'-5'-7'816'0,"1"1"-656"16,4 6-160-16,-6-4 0 0,6 4 5312 0,0 0 1024 0,0 0 192 0,-6 3 64 15,-1 4-4800-15,2 3-944 16,0 1-192-16,1 3-32 0,-1 4-144 0,1 2-32 0,0 0 0 0,1 4 0 16,-1 1 0-16,2 1 0 0,0 3 0 0,2-2 0 15,-3 1-96-15,2-1-32 0,0 1 0 0,0-3 0 16,0-2-160-16,1-2-32 0,0-2-128 0,1-2 192 15,0-2-64-15,0-3-128 0,1-2 176 0,-2-10-176 16,0 0 240-16,0 0-64 0,7 4-16 0,-7-4 0 16,9-3 0-16,0-3 0 15,-1-1 0-15,2-2 0 0,1-3 0 0,1-3 0 0,1-1 0 0,1-5 0 0,2-3-160 16,2 0 0-16,0 1 0 0,-2 1 0 0,-2 0 0 0,-2 2 0 16,-2 3-176-16,-3 4 176 0,-3 2 0 0,-3 3 0 15,-1 8 0-15,0 0 0 16,0 0 0-16,0 0 272 0,-9-1-32 0,-2 5-16 0,-3 1-224 0,0 4 176 15,-2 2-176-15,0 3 160 0,2 2-160 0,1-1 0 16,-1 3 0-16,3-1 128 0,2 1-128 0,1-1 0 16,2 0 0-16,3-2 0 0,1 1 0 0,2-3 0 15,2 0 0-15,2-2 0 16,3-1 0-16,2-2 0 0,1-1 0 0,3 0 0 0,2-3 0 0,5 0 0 16,2-2 128-16,3-3-128 0,3-1 0 0,1-3 0 0,-3-3 0 0,0 0-176 15,1-1-128-15,-1-3-16 16,1-4-16-16,0-1 0 0,1-3-16 0,-2-1 0 0,-1-1 0 0,-1 0 0 15,-3 1 144-15,-3 1 16 0,-4 3 16 0,-4 1 0 16,-3 4 176-16,-3 2 0 0,-4 2 128 0,-2 1-128 16,-1 0 272-16,-2 4-16 0,-1 0 0 0,-2 1 0 15,-1 0-256-15,0 2 0 0,-1 3 128 0,2 0-128 16,-2 1 0-16,1 2 0 0,0-1 0 0,3 3 0 16,0 1 0-16,2 0-176 0,0 1 176 0,3 1-160 15,2-2 160-15,3 1 0 0,0-1 0 0,3 1 0 0,-1 0 0 16,3 0 0-16,1 1 0 0,1-1 0 15,1 0 0-15,1 0 0 0,2-1 0 0,0 1 0 0,0 0 256 16,-1 0 0 0,-1-1-16-16,-3-1 0 0,0-2 64 0,-2 2 16 0,-8-8 0 0,7 9 0 0,-3 0-64 0,-4-9-16 31,3 9 0-31,-3 1 0 0,-3-1-64 0,0-2-16 0,-2-1 0 0,-2 0 0 0,-2-1-32 0,-1 1-128 16,-3-2 192-16,1 1-64 0,-1-2-128 0,0 0 0 15,-1-1 144-15,2 1-144 0,1-2-144 0,1-1-112 16,0 0 0-16,3-1-16 15,0-2-848-15,7 3-160 0,-3-5-48 0,3-3 0 16,2-2-2048-16,4-2-400 0,2 0-96 0</inkml:trace>
  <inkml:trace contextRef="#ctx0" brushRef="#br0" timeOffset="188220.23">15347 15916 14735 0,'0'0'1312'0,"0"0"-1056"0,0 0-256 0,9-2 0 15,-9 2 3088-15,9 0 560 0,-9 0 128 0,0 0 0 16,0 0-1424-16,5 6-304 0,-2 1-48 0,0 1-16 15,-3 1-736-15,0 0-160 0,-1 2-16 0,-2 3-16 16,0-2-320-16,1 1-64 0,-1 2-16 0,0 1 0 16,1-2-336-16,2 1-80 0,0 1-16 0,1-1 0 15,-1-2-224-15,2 1 128 0,3-1-128 0,-3-1 0 16,-2-12-208-16,6 10-144 0,0-1-32 0,-6-9 0 16,0 0-2512-16,10 4-512 15,-10-4-112-15</inkml:trace>
  <inkml:trace contextRef="#ctx0" brushRef="#br0" timeOffset="188345.54">15501 15825 19343 0,'-15'-12'848'0,"6"4"192"0,-1-1-832 0,0 1-208 15,2 2 0-15,0-1 0 0,1 1 3968 0,-1 0 736 16,2 1 160-16,6 5 16 0,-7-5-3856 0,7 5-784 16,0 0-240-16,0 0 128 15,0 0-2240-15,0 0-432 0</inkml:trace>
  <inkml:trace contextRef="#ctx0" brushRef="#br0" timeOffset="189539.01">4732 17352 19343 0,'-3'-9'1728'0,"3"9"-1392"0,0 0-336 0,0 0 0 16,2-7 2112-16,-2 7 368 0,4-5 64 0,-4 5 16 16,10-6-2112-16,2 2-448 0,0 0 0 0,2 1 0 15,-2 0 0-15,2 1 256 0,1-1-32 0,2 2 0 16,0 0 160-16,1 0 16 0,0 1 16 0,1 1 0 16,-2 0 32-16,1 2 0 0,-2-1 0 0,1 0 0 15,-1 0-240-15,-1 0-32 0,1 1-16 0,-3-1 0 16,-2-2-160-16,-1 1 192 0,-10-1-192 0,9 1 192 15,-9-1-64-15,0 0-128 0,0 0 192 0,0 0-64 0,0 0 128 0,0 0 0 16,-9-1 16-16,-2 0 0 0,-1-1-16 0,-2-1 0 16,-5 0 0-16,-1 2 0 0,-1 1-96 0,-4 1-32 15,-4 0 0-15,1 1 0 16,-1 2 0-16,-2 1-128 0,-2 1 192 0,-1-1-64 0,0 2 16 0,2-2 0 16,2 2 0-16,3 1 0 0,1 0-144 0,4 2 192 15,2 0-192-15,4 0 192 0,3 0-192 0,2 0 0 0,2-1 0 16,4-1 0-16,0 0 0 0,5-8 0 0,-1 10 0 0,4 0 0 15,0 0 0-15,2-1 0 0,-5-9 0 0,10 8 0 16,2-2 0-16,3-2 0 0,-3 0 0 0,3-2 0 16,1 0 0-16,0-2 160 0,1-1-160 0,-1-1 160 15,1-2 32-15,-3 1 0 0,-2-1 0 0,-2-2 0 16,-4 0 112-16,0-1 16 0,-3-1 16 0,-2 2 0 16,-3-3 128-16,-1 1 32 0,-2 1 0 0,-2 0 0 15,-2 0-112-15,-3 2-32 0,-4 0 0 0,0 2 0 16,-1 2-352-16,1 2 0 0,-1 1-160 0,1 2 160 31,-1 0-640-31,1 3 0 0,3 0-16 0,2 2 0 16,2 0-1920-16,3 2-384 0,3 1-80 0</inkml:trace>
  <inkml:trace contextRef="#ctx0" brushRef="#br0" timeOffset="190014.98">5058 17556 33167 0,'0'0'1472'0,"-8"-3"304"0,0 2-1424 0,8 1-352 16,0 0 0-16,-8 4 0 0,1 2 608 0,1 0 48 15,2 4 16-15,-1 1 0 0,1 2-416 0,0 4-96 16,0 0-16-16,2 4 0 0,0 1 0 0,1 0 0 16,0 0 0-16,0 1 0 0,1 1 48 0,-1-1 0 15,-1-1 0-15,2 0 0 0,-1-4-192 0,0 1 192 16,0-1-192-16,2-2 192 0,-1-2-192 0,0 0 0 15,0-4 144-15,0-2-144 0,0-8 144 0,0 0-144 16,0 0 192-16,0 0-192 0,-3 7 192 0,3-7-64 16,0 0 0-16,0 0-128 0,0 0 352 0,0 0-32 0,-4-8-16 0,-2-1 0 15,2-3 16-15,0 1 16 16,1-3 0-16,0-1 0 0,1-3-128 0,-1 0-16 16,1-1-16-16,2-2 0 0,-1-2-48 0,3 1 0 0,2 1 0 0,0 0 0 15,1 0-128-15,2 3 0 0,1 2 144 0,-2 2-144 16,3 1 0-16,0 4 0 0,1 1 0 0,-1 3 0 15,1 1 0-15,2 2 128 0,-4 1-128 0,3 1 176 16,2 2-48-16,-1 1-128 0,-1 2 192 0,1 1-64 16,-3 2-128-16,0 1 128 0,-1 0-128 0,-1 2 128 0,-2 1-128 0,-3 1 0 15,-2 1 144-15,-1-1-144 0,0 1 0 0,-2-2 0 16,-1-1 0-16,-3 0 128 0,-2 1-128 0,-1 0 0 16,-1-3-176-16,0-2 176 0,0 1-384 0,2-1 32 15,0-3 0-15,1 0 0 16,0 0-1184-16,8-4-256 0,-5 2-32 0,5-2-9424 15,-8 1-1872-15</inkml:trace>
  <inkml:trace contextRef="#ctx0" brushRef="#br0" timeOffset="190315.41">5283 17660 28559 0,'0'0'1264'0,"0"0"272"0,2-8-1232 0,-2 8-304 0,4-8 0 0,-4 8 0 15,5-5 1728-15,-5 5 304 16,0 0 48-16,10-1 16 0,-10 1-1184 0,11 2-224 0,-1 1-48 0,-1 1-16 15,-2 2-352-15,0 2-64 0,-2 2-16 0,0 1 0 16,-2 1-48-16,-2 0-16 0,-2 0 0 0,-1 1 0 16,-2 2-128-16,-3 1 192 0,0 0-192 0,0 2 192 15,-2 0-192-15,1-1 0 0,-1-4 0 0,2 1 0 16,-1-2 0-16,2-2 128 0,2-2-128 0,2 0 0 16,2-8 192-16,0 0-64 0,0 0 0 0,0 0 0 15,0 0 192-15,0 0 48 0,0 0 0 0,0 0 0 0,0 0-192 0,9 2-48 16,-1-2 0-16,2-1 0 0,1-1-128 0,3-1 0 31,1-1 0-31,-1 0 0 0,-1 0-240 0,3-1-80 0,-1 0 0 0,3-1-16 16,-1 1-2240-16,2-2-448 15,0 0-96-15</inkml:trace>
  <inkml:trace contextRef="#ctx0" brushRef="#br0" timeOffset="190592.02">6045 17515 26719 0,'0'0'1184'0,"0"0"240"0,0 0-1136 0,0 0-288 0,0 0 0 0,0 0 0 15,0 0 848-15,12-1 112 0,-1 0 32 0,3 0 0 16,1 1-512-16,2 0-96 0,0 0-32 0,2-1 0 16,0 0-80-16,1 0-16 0,2 0 0 0,2 0 0 15,-1-2-256-15,0 1 128 16,0-1-128-16,0 0 0 0,-2-1-1552 0,-1 2-432 0,-2 0-64 0,0 1-10384 16</inkml:trace>
  <inkml:trace contextRef="#ctx0" brushRef="#br0" timeOffset="190749.47">6030 17678 34495 0,'-23'-1'1536'0,"11"2"304"0,2 1-1472 0,2 1-368 15,8-3 0-15,0 0 0 0,0 0 0 0,0 0 128 16,0 0-128-16,0 0 0 0,17 7 0 0,4-2 0 31,3-3 0-31,5-3-192 0,6-1-112 0,0-2-16 0,0-1-16 0,1-2-9648 16,2 0-1920-16</inkml:trace>
  <inkml:trace contextRef="#ctx0" brushRef="#br0" timeOffset="191346">7542 17369 30927 0,'0'0'1360'0,"0"0"304"0,0 0-1344 16,0 0-320-16,2-8 0 0,-2 8 0 0,5-7 256 0,2 1-32 15,1 2 0-15,5-1 0 0,0 2 128 0,4 0 32 16,2 0 0-16,3-1 0 0,1 2 0 0,0 0 0 16,0 1 0-16,2-1 0 0,-1 2-64 0,1 0-16 15,-2-2 0-15,1 2 0 0,-2 0-128 0,-1-1-32 16,-3-2 0-16,-3 0 0 0,-2-1-144 0,-2 1 160 16,-3-1-160-16,-8 4 160 0,0 0 0 0,0 0 0 15,-2-8 0-15,-4 0 0 0,-2 2 176 0,-4-1 48 0,-4 2 0 0,-4 0 0 16,-4 2-144-16,-3 1-32 0,-3 2 0 0,-1 2 0 15,-2 2-48-15,0 4-16 0,-1 1 0 0,0 1 0 16,0 2-16-16,0 2-128 0,0 4 192 0,0-2-64 16,-2 1-128-16,3-1 128 0,4 0-128 0,3-1 128 15,4 0-128-15,6 1 0 0,2-2 0 0,4 0 0 16,2 1 0-16,5-2 0 0,2-1 0 0,4 0 0 16,2-1 0-16,4 0 0 0,2-2 0 0,5-2 0 15,2-3-128-15,4-1 128 0,1-1 0 0,2-2 0 16,-1-1 0-16,-1-1 0 0,-1-1 0 0,-2-3 0 15,-4-1 0-15,0-2 192 0,-4 0-64 0,-1-2 0 0,-1 0 64 0,-3-1 16 16,-2 0 0-16,-3 0 0 0,-4 1-16 0,-2 1-16 16,-2 2 0-16,-4 2 0 0,-1 0-176 0,-5 2 128 15,-1 1-128-15,-3 2 128 0,-3 2-384 0,0 2-96 16,0 0-16-16,1 2 0 16,1 2-1312-16,2 2-272 0,3 0-48 0,4 1-14128 0</inkml:trace>
  <inkml:trace contextRef="#ctx0" brushRef="#br0" timeOffset="192068.01">7938 17595 24879 0,'-13'-6'1088'0,"3"4"256"0,3 0-1088 0,-1 0-256 0,1-2 0 0,7 4 0 16,-6-3 1392-16,0 0 208 0,1-1 64 0,5 4 0 16,-7-4-816-16,1 1-144 0,-2-1-48 0,1 0 0 15,2 1-208-15,-3 0-64 0,0 2 0 0,1 1 0 16,-2 1 16-16,0 2 0 0,-2 1 0 0,1 2 0 16,0 1-144-16,-1 2-48 0,0 0 0 0,1 2 0 15,0 1-208-15,3 0 176 0,0 0-176 0,2 1 160 16,0-1-160-16,2 1 0 0,1-1 0 0,2-1 0 0,1-1 0 0,-1-10 0 15,4 8 0-15,2-1 0 0,3-3 0 0,0 0 0 16,1-3 0-16,4-1 0 0,1-1 0 0,1-2 0 16,0-1 0-16,1-3 0 0,3-1 0 0,1-3 0 15,-2-1 0-15,1-1 0 0,-2 0 144 0,0 0-144 16,-3 1 160-16,-1 0-160 0,-5 1 192 0,-1 1-64 16,-1 2-128-16,-7 8 192 0,0 0 0 0,0 0-16 15,0 0 0-15,0 0 0 0,0 0 112 0,0 0 32 16,0 0 0-16,-5 11 0 0,-1 1-320 0,-1 3 0 15,2 0 0-15,0 2 0 0,1 2 0 0,1-1 0 0,-1-2 0 0,3 0 0 16,1-3 0-16,2 0 0 0,2-3 0 0,0-1 0 16,0-1 0-16,4-2 0 0,1 0 0 0,1-4 0 15,0-2 0-15,1-2 0 0,0-4 0 0,1 0 0 16,1-2 0-16,2-1 0 0,0-2 0 0,1-1 0 16,-3-1 240-16,1-3-64 0,1-1-16 0,0-1 0 15,0 0-32-15,-4 1 0 0,0 3 0 0,-2 2 0 16,-3 2-128-16,-1 3 192 0,-5 7-192 0,0 0 192 15,0 0 32-15,0 0 16 0,0 0 0 0,0 0 0 16,1 10-96-16,0 1-16 0,-1 1 0 0,0 1 0 16,0 1-128-16,0 1 0 0,1 0 0 0,1-1 0 15,0-5 0-15,2 0 0 0,0-1 0 0,-1 0 0 0,4-1 0 16,-7-7 0-16,9 4 0 0,1-2 0 0,-2-2 0 0,2-1 0 16,0-3 0-16,0 0 0 0,-2 0 192 0,1-4 16 15,-1-2 0-15,1 1 0 0,-1-3 96 0,-2-1 16 16,-1-2 0-16,-1-1 0 0,1 1-176 0,-2 0-16 15,0 2-128-15,-2 3 192 16,-1 2-192-16,-1 0 0 0,0 1 0 0,1 7 0 16,0 0-400-16,-8-4-128 0,1 1-32 0,7 3 0 15,-6 1-2368-15,6-1-464 0,0 0-112 0</inkml:trace>
  <inkml:trace contextRef="#ctx0" brushRef="#br0" timeOffset="192367.2">8439 17735 15663 0,'0'0'1392'0,"0"0"-1120"0,0 0-272 0,0 0 0 16,0 0 4096-16,0 0 752 0,0 0 144 0,0 0 48 16,0 0-3408-16,0 0-672 0,9-2-144 0,0-3-32 15,-1-3-464-15,2 0-112 0,0 0-16 0,1-2 0 16,0 0-192-16,0 0 176 0,-3 0-176 0,1 0 160 16,-1-1 32-16,-3 1 0 0,-2 0 0 0,0 4 0 15,0 0 64-15,-3 6 32 0,0 0 0 0,0 0 0 16,0 0 64-16,0 0 16 0,0 0 0 0,-8 2 0 15,-2 4-208-15,1 2-32 0,-1 1-128 0,0 4 192 16,-1 1-192-16,2 1 0 0,-1 2 0 0,1-2 0 16,1 1 0-16,3-3 0 0,-1 0 0 0,2-1 0 15,0 0 0-15,3-2 0 0,0-1 0 0,3-1 0 0,-2-8 0 16,5 8 0-16,-5-8 0 0,9 8-160 16,1-4-480-16,2-1-80 0,1-3-32 0,2-1 0 15,3-3-2128-15,1-1-448 0</inkml:trace>
  <inkml:trace contextRef="#ctx0" brushRef="#br0" timeOffset="192665.54">9030 17509 15663 0,'0'0'1392'0,"0"0"-1120"0,0 0-272 0,0 0 0 16,0 0 3920-16,0 0 736 0,0 0 144 0,0 0 16 16,0 0-3344-16,13-1-688 0,-1-1-128 0,3-1-16 15,3 1-384-15,3 1-64 0,1-1 0 0,3 0-16 16,4-2-176-16,0 1 0 0,2-1 0 0,-2-1 128 15,-2 0-1760-15,1 0-352 0,-3-1-80 0,0-1-11888 16</inkml:trace>
  <inkml:trace contextRef="#ctx0" brushRef="#br0" timeOffset="193294.34">9962 17240 35935 0,'-11'-8'3200'0,"5"3"-2560"0,0 2-512 0,6 3-128 15,-7-3 752-15,7 3 128 16,0 0 16-16,-8 2 16 0,8-2-576 0,-6 9-112 0,1 2-32 0,1 2 0 16,-1 2-192-16,1 4 0 15,-1 3 128-15,3 0-128 0,-1 0 0 0,0 0 0 0,-1 2 0 0,1 0 0 16,0 2 128-16,0-2-128 0,1-1 0 0,0-1 144 15,0-1-144-15,1-4 0 0,0 0 0 0,0-5 0 16,-1-2 128-16,2-10-128 0,-1 8 0 0,1-8 128 16,0 0 80-16,0 0 16 0,0 0 0 0,0 0 0 15,0 0 160-15,0 0 16 0,0-11 16 0,1-4 0 16,2-2-144-16,1-5-16 0,0-5-16 0,3 0 0 16,0-4-112-16,1-1-128 0,2-2 176 0,0-1-176 0,-1-3 128 0,1 2-128 15,0-1 0-15,2 2 0 0,0 2 0 0,1 1 0 16,-1 3 0-16,0 7 0 0,-1 6 0 0,0 0 0 15,2 4 0-15,-2 4 0 16,-3 3 128-16,3 3-128 0,0 1 144 0,0 4-144 0,-1 3 0 16,0 2 0-16,-2 0 0 0,-2 3 0 0,1 2 0 0,-4 2-128 15,-2 2 128-15,-2 3-160 0,-4 2-48 0,-3 1-16 16,-3 0 0-16,-2 2 0 0,-1 2-144 0,-4 0-16 16,-2 0-16-16,0-2 0 0,1-3 48 0,1-2 16 15,2-3 0-15,3-2 0 0,1-4 336 0,4-2 0 16,-2-2 0-16,3 0 0 0,7-7 128 0,0 0 128 0,0 0 48 0,0 0 0 15,0 0 80-15,0 0 0 0,0 0 16 0,0 0 0 16,0 0-144-16,7 6-48 0,3 0 0 0,-2-1 0 16,3 2-208-16,3 2 0 0,-1-1 0 0,2 2 0 15,1 0 0-15,0 2 0 0,1 2 0 0,0-1 0 16,2-1 0-16,1 0 0 0,-3 0 0 0,1 0 0 16,-3 0 0-1,1-2 0-15,-3-1 0 0,-1-1 0 0,-1-3 0 0,0 1 0 0,-2-3 0 0,-9-3 0 16,9 1 0-16,-9-1 0 0,0 0 0 0,0 0 0 15,0 0-400 1,0 0-128-16,0 0-32 0,6-7 0 16,-1 1-2672-16,-5 6-544 0</inkml:trace>
  <inkml:trace contextRef="#ctx0" brushRef="#br0" timeOffset="193735.19">10951 17358 34095 0,'0'0'3024'0,"0"0"-2416"0,0 0-480 0,0 0-128 0,0 0 736 0,0 0 128 15,0 0 32-15,13-1 0 0,-4 0-608 0,5 0-112 16,2 1-32-16,3 0 0 0,2 0-144 0,2-1 0 16,2 0 0-16,0 0 128 0,0 1-128 0,-2-2 0 31,-2 0 0-31,-3 1 0 0,0-1-432 0,0 1-112 0,-3 0-32 0,-2 1 0 31,-4 1-2240-31,-9-1-464 0,0 0-96 0</inkml:trace>
  <inkml:trace contextRef="#ctx0" brushRef="#br0" timeOffset="193921.02">10924 17565 26719 0,'-13'-2'1184'0,"4"1"240"16,-1 0-1136-16,2 1-288 0,8 0 0 0,0 0 0 0,0 0 2368 0,0 0 400 0,0 0 96 0,0 0 16 16,0 0-1920-16,0 0-368 0,11-2-80 0,4 1 0 15,1 0-368-15,5-1-144 0,3-1 128 0,4-1-128 16,1 1 0-16,4-1 0 0,-1-3 0 0,-2 2 0 31,-2-3-464-31,-2 0-176 0,-1 1-48 0,-1 0 0 16,0 0-2416-16,-4 1-480 0</inkml:trace>
  <inkml:trace contextRef="#ctx0" brushRef="#br0" timeOffset="201389.1">12271 17471 12895 0,'0'0'1152'0,"-6"-3"-928"16,6 3-224-16,-7-2 0 0,7 2 2944 0,-6-3 528 16,6 3 112-16,0 0 32 0,0 0-2272 0,0 0-464 15,0 0-96-15,0 0-16 0,0 0-240 0,0 0-48 16,0 0-16-16,12 0 0 0,1 0-144 0,-5 1-16 15,2 0-16-15,2 1 0 0,2 0 112 0,4 2 32 16,0-1 0-16,4 0 0 0,0 0-48 0,20 2-16 16,-7-1 0-16,-4 1 0 0,-5-2-144 0,-1 0-32 15,-4 1 0-15,-3-1 0 0,-1-1-16 0,-3 1-16 0,-2 1 0 0,-3-2 0 16,-9-2 32-16,0 0 16 0,0 0 0 0,0 0 0 16,0 0-80-16,0 0-128 0,0 0 176 0,0 0-176 15,0 0 0-15,-6 8 0 0,-1-2 0 0,-2-1 0 31,-1-1-2224-31,1-1-336 0,0-1-80 0</inkml:trace>
  <inkml:trace contextRef="#ctx0" brushRef="#br0" timeOffset="202092.43">13183 17260 20271 0,'-5'-14'896'0,"2"5"192"0,0 0-880 0,1-1-208 0,1 2 0 0,2-1 0 15,1 0 1648-15,2 0 272 0,0 0 64 0,2 1 16 16,0-1-704-16,2 1-144 0,0 0-16 0,1 1-16 15,5 0-672-15,0 2-144 0,1-1-32 0,1 2 0 16,-1-2 32-16,2 4 0 16,-1 0 0-16,1 2 0 0,-2 2 48 0,-2 1 16 0,-3 2 0 0,-1 0 0 0,0 2-160 0,-4 2-16 15,-3 1-16-15,-2 2 0 0,-2 1-176 0,-2 1 192 16,-1 2-192-16,-2 0 192 0,-3 2-192 0,-1-1 128 16,-1 0-128-16,2-3 128 0,-1-2-128 0,2-2 0 15,1-3 144-15,2-1-144 16,6-6 224-16,-6 7-32 0,6-7 0 0,0 0 0 0,0 0 64 0,0 9 16 15,0-9 0-15,6 6 0 0,-1 0-144 0,2-1-128 16,2 1 192-16,-1 0-192 0,2 0 176 0,1 3-176 0,1 1 160 0,1-1-160 16,-1 2 128-16,0 2-128 0,0-1 0 0,0 3 144 15,-1 2-144-15,-1-2 0 0,-1 0 144 0,1 1-144 16,-3-2 144-16,-2-1-144 0,-1-1 192 0,-1-1-192 16,0-1 240-16,-3-2-64 0,0-8-16 0,0 0 0 15,-6 9 208-15,-1-3 32 0,-1 0 16 0,-2-2 0 16,-5 0-80-16,-2-1-16 15,-2 0 0-15,-4-1 0 0,-3 1-192 0,0-1-128 0,1 0 160 0,0 0-160 16,1-1 128-16,0-1-128 0,2 1 0 0,2 0 0 16,1 1 0-16,2 0 0 0,5-1-128 0,-1 0 128 31,0 0-800-31,3 0-48 0,2 0-16 0,8-1 0 0,0 0-2720 0,0 0-528 0</inkml:trace>
  <inkml:trace contextRef="#ctx0" brushRef="#br0" timeOffset="202569.84">13655 17214 28559 0,'-5'-7'2544'0,"-1"2"-2032"15,0 1-512-15,6 4 0 0,-8-5 1472 0,8 5 192 0,-8-2 32 0,8 2 16 16,0 0-1584-16,0 0-304 0,0 0-64 0,0 0-16 15,0 0 256-15,0 0 256 0,0 0-48 0,0 0-16 16,0 0 32-16,11 2 0 0,0-1 0 0,2 0 0 16,2 0 0-16,1-1 0 0,2-1 0 0,3-1 0 31,2-1-32-31,2 0-16 0,0-1 0 0,2 1 0 16,-1-1 48-16,-3 0 16 0,-2 1 0 0,-1 0 0 15,-2-1 96-15,-2 1 32 0,0 0 0 0,-3 1 0 16,-1 0 32-16,-1 2 16 0,-2 0 0 0,-9 0 0 15,0 0-80-15,6 6-16 0,-6-6 0 0,5 9 0 0,-2 1-96 0,-2 1-32 16,-1 0 0-16,0 1 0 0,-1 1-192 0,0 2 176 16,-2 3-176-16,-2 0 160 0,0 0 32 0,-1 3 0 15,1-1 0-15,1 1 0 0,0 0-32 0,0-1 0 16,0 0 0-16,1 0 0 0,1 1-32 0,2-2 0 16,-4-2 0-16,3 1 0 0,1-1-128 0,0-1 128 15,0-2-128-15,1 0 128 0,1-3-128 0,0-2 0 16,0 1 0-16,1-1 128 0,-3-9 0 0,5 9-128 15,-2-1 192-15,-3-8-64 0,5 6-368 0,-5-6-80 16,7 6 0-16,-7-6-16 16,9 4-480-16,-9-4-80 0,0 0-32 0,0 0 0 15,0 0-448-15,9-1-96 0,-9 1 0 0,0 0-15040 0</inkml:trace>
  <inkml:trace contextRef="#ctx0" brushRef="#br0" timeOffset="205535.39">14357 17421 14735 0,'0'0'1312'0,"0"0"-1056"0,0 0-256 0,0 0 0 16,0 0 1664-16,0 0 256 0,0 0 64 0,0 0 16 16,0 0-800-16,0 0-176 0,0 0-16 0,0 0-16 15,0 0-544-15,0 0-96 0,0 0-32 0,0 0 0 16,0 0-32-16,0 0-16 0,0 0 0 0,0 0 0 16,0 0 64-16,0 0 16 0,0 0 0 0,0 0 0 15,0 0-96-15,0 0 0 0,0 0-16 0,0 0 0 16,0 0 112-16,0 0 32 0,0 0 0 0,0 0 0 15,0 0-16-15,0 0 0 0,0 0 0 0,0 0 0 16,0 0-96-16,0 0-16 0,0 0 0 0,0 0 0 16,0 0-64-16,0 0 0 0,0 0-16 0,0 0 0 15,-7 4-48-15,7-4 0 0,-5 6 0 0,5-6 0 16,0 0-128-16,0 0 160 0,-7 4-160 0,7-4 160 0,0 0-160 0,0 0 160 16,0 0-160-16,0 0 160 0,0 0 32 0,0 0 0 15,0 0 0-15,0 0 0 0,0 0 96 0,0 0 32 16,8-4 0-16,-8 4 0 0,7-5-112 0,-7 5-16 15,7-4 0-15,-7 4 0 0,0 0-192 0,0 0 0 16,0 0 0-16,0 0 0 16,0 0-1728-16,0 0-272 0,0 0-64 0</inkml:trace>
  <inkml:trace contextRef="#ctx0" brushRef="#br0" timeOffset="208402.72">14416 17239 17503 0,'0'0'1552'0,"-1"-7"-1232"16,0-1-320-16,1 8 0 0,-2-8 1424 0,0 2 240 15,1-1 32-15,1 7 16 0,0 0-576 0,0 0-112 16,0 0-32-16,0 0 0 0,0 0-272 0,0 0-48 15,0 0-16-15,0 0 0 0,-8 7-240 0,3 3-48 16,0 2-16-16,2 3 0 0,-2 3 224 0,1 3 32 16,-3 1 16-16,2 3 0 0,-2 1-192 0,0 2-48 0,-2 0 0 0,1 1 0 15,0 1-208-15,3-2-48 0,1 0-128 0,1-3 192 16,1-1-192-16,1-2 144 0,1-1-144 0,3-3 128 16,0-3 64-16,0-1 16 0,1-1 0 0,2-4 0 15,-2 0 112-15,2-1 0 0,0-4 16 0,-6-4 0 16,8 1-96-16,1-1-32 15,-9 0 0-15,10-3 0 0,-3-1 0 0,2-2 0 0,0-3 0 0,0 0 0 16,-2-2-16-16,2-3-16 0,1-2 0 0,0-1 0 16,3 0-176-16,-1-3 192 0,-1-2-192 0,0-1 192 15,3-1-192-15,-3 2 0 0,-2-1 0 0,1 3 0 16,0 2 0-16,-2 4 0 0,-3 3 128 0,-1 2-128 0,-3 1 0 0,-1 8 192 16,-2-5-192-16,2 5 192 15,-6-3 0-15,0 1 0 0,-2 2 0 0,-2 3 0 0,0-2-192 0,0 3 0 16,-1 2 0-16,1 1 0 15,0 0 0-15,2 0 0 0,-1-2-128 0,1 2 128 0,1 0 0 0,2 1 0 16,1 0 0-16,2 1 0 0,0 0-160 0,2 0 160 16,0-9 0-16,4 11-144 0,0-1 144 0,3-1 0 15,1 0 0-15,2 0-128 0,0-3 128 0,1 1 0 16,1-1 0-16,5 0 0 0,0-1 0 0,2 0 0 16,0-2 0-16,-1-1 0 0,1 0 128 0,2-2-128 15,1-1 128-15,0-1-128 0,-1-1 0 0,-1-2 0 0,-2-1 0 16,1-2-128-16,-2-2 128 0,-2 0 0 15,-3-1 0-15,-1-1-128 0,-2-1 128 0,-2-1 0 0,-2 1 0 0,1 0 0 16,-4 2 0-16,0 0 0 0,0 2 0 0,-2 0 0 16,0 9 0-16,-2-8 0 15,2 8 0-15,0 0 0 0,0 0 0 0,0 0 0 0,0 0 0 0,-10 0 0 16,1 2-176-16,2 2 176 0,0 0-208 0,1 3 80 16,2 1 128-16,1 2-192 0,2 0 192 0,1 1-192 15,1 0 192-15,2-1-128 0,5-1 128 0,-3 0-128 16,2-2 128-16,2 0-128 0,1-2 128 0,-1 1-128 15,4-2 128-15,-1 0 0 0,0-1 0 0,2-1 0 16,3 0 0-16,-4 2 0 0,-3-2 0 0,-10-2 0 16,10 5 0-16,-10-5 0 0,8 7 128 0,-8-7-128 0,0 0 128 0,5 10-128 15,-5-10 128-15,0 10-128 0,0-10 160 0,-6 9-32 16,1-3-128-16,-2 1 192 0,1-2-192 0,-3 2 0 16,-1-2 0-16,-1 1 0 0,-1-1-256 0,-1 0-112 15,-1-3-16-15,1 0 0 31,0-1-576-31,1-1-128 0,1-2-32 0,1 0-9568 0,0 0-1920 0</inkml:trace>
  <inkml:trace contextRef="#ctx0" brushRef="#br0" timeOffset="208622.46">15255 17391 32255 0,'0'0'2864'0,"-6"-2"-2288"0,6 2-576 0,0 0 0 16,-8 0 928-16,8 0 80 0,-8 4 16 0,-2 3 0 15,1 1-560-15,1 2-96 0,1 1-32 0,0 1 0 16,-1 1-336-16,2 1 144 0,0 2-144 0,1-1 0 16,-3-1 208-16,4 1-64 0,0-2-16 0,1-1 0 15,1-1 80-15,1-1 16 0,1-10 0 0,0 11 0 16,0-11-224-16,3 10 0 0,-3-10 128 0,7 8-128 31,-7-8-512-31,11 4-128 0,-3-3-48 0,2-2 0 0,1-3-2752 16,0-2-544-16</inkml:trace>
  <inkml:trace contextRef="#ctx0" brushRef="#br0" timeOffset="208763.64">15151 17243 37775 0,'-21'-14'1664'0,"9"7"368"0,-1 0-1632 0,0 1-400 16,1 0 0-16,2 2 0 0,2 0 0 0,4 1 0 15,4 3 0-15,0 0 0 16,0 0-256-16,0 0-128 0,0 0-16 0,6 10-15984 0</inkml:trace>
  <inkml:trace contextRef="#ctx0" brushRef="#br0" timeOffset="-214559.49">17659 15639 7359 0,'0'0'656'0,"-1"-7"-528"15,0-2-128-15,1 2 0 0,1-1 3376 0,-1 8 640 16,1-9 128-16,0 2 16 0,0-2-1872 0,-1 9-384 16,0-7-80-16,0 7-16 15,0 0-464-15,0 0-80 0,0 0-32 0,0 0 0 0,0 0-576 0,0 0-112 16,-2 8-32-16,0 3 0 0,0 3-240 0,1 3-48 16,1 1-16-16,1 4 0 0,1 4-16 0,-1 0-16 15,0-1 0-15,1 1 0 0,1-2-176 0,-2-1 0 16,1 0 0-16,0-1 0 0,0 0 0 0,1-3 128 15,-2-3-128-15,1 0 0 0,-1-3 0 0,0-1 0 0,-1-1 128 0,1-1-128 32,-1-10-432-32,0 9-112 0,0-9-32 0,0 0-9984 0,0 0-1984 0</inkml:trace>
  <inkml:trace contextRef="#ctx0" brushRef="#br0" timeOffset="-214370.9">17549 15841 31215 0,'0'0'1376'0,"-6"-4"288"0,0-1-1328 0,1 1-336 0,5 4 0 0,0 0 0 16,0 0 192-16,0 0-48 0,0 0 0 0,0 0 0 16,5-7 32-16,2 3 0 0,2 1 0 0,2-1 0 15,2 1-176-15,3 1 0 0,2-1 0 0,2-1 128 16,-1 0-128-16,3 1 0 0,3-1 144 0,-1 1-144 16,0 0-256-16,0-1-112 0,-1 1-16 0,-1 0-16 31,0 1-2480-31,-1-2-480 0</inkml:trace>
  <inkml:trace contextRef="#ctx0" brushRef="#br0" timeOffset="-213742.22">17977 15689 23951 0,'0'0'2128'0,"0"0"-1696"15,-3-7-432-15,1 1 0 0,2 6 864 0,0 0 96 16,0 0 0-16,0 0 16 0,0 0 80 0,0 0 16 16,0 0 0-16,-1 9 0 0,-1 2-640 0,2 2-128 15,2 3-32-15,0 1 0 0,1 2-112 0,3 1-32 16,-2-3 0-16,3 1 0 0,-2 0 0 0,2-2 0 0,0-1 0 0,0 1 0 15,0-3 112-15,0-2 16 0,3-2 0 0,-2-3 0 16,-8-6 288-16,10 4 64 0,-1-2 16 0,0-2 0 16,0-2 80-16,0-2 32 0,-1-1 0 0,-2-3 0 15,0-1-128-15,-1 0-32 0,2-4 0 0,-2-1 0 16,2-2-256-16,-1 0-48 0,-2 0-16 0,0 0 0 16,1 0-256-16,-1 0 128 0,-1 2-128 0,0 3 0 15,-3 1-176-15,0 10-144 0,1-7-16 0,-1 7-16 16,0 0-1376-1,0 0-256-15,0 0-64 0,0 0-8848 0,0 0-1776 0</inkml:trace>
  <inkml:trace contextRef="#ctx0" brushRef="#br0" timeOffset="-213443.87">18362 15795 17503 0,'0'0'1552'0,"0"0"-1232"16,0 0-320-16,9 1 0 0,0-1 1456 0,0-1 224 15,0-1 48-15,0 0 16 0,0-2-128 0,0 0-16 16,0-2-16-16,-2 1 0 0,0-3-512 0,0 1-112 15,-2-2 0-15,1 0-16 0,-2-1-352 0,-1 0-64 16,1-1-16-16,-2 1 0 0,-2-1 64 0,-1 2 0 16,0 1 0-16,1 8 0 0,-6-9-128 0,1 3-32 0,-2 2 0 0,-2 2 0 15,-1 1-80-15,-2 3-16 0,-1 2 0 0,-1 4 0 16,-1 3-160-16,0 1-32 0,0 2-128 0,1 2 192 16,1 0-192-16,2 2 0 0,1-1 0 0,3 0 0 15,1-2 0-15,4 1 0 0,2-1 0 0,2-1 0 16,0 0 0-16,4-1 0 0,0-1 0 0,3 0 0 15,1-1 0-15,1-1 0 0,0-2 0 0,2-2 0 16,3 1-320-16,1-3 32 0,1 0 16 0,-2-3 0 31,1-1-1488-31,0-1-288 0,2-3-64 0,0 1-8080 0,1-1-1616 0</inkml:trace>
  <inkml:trace contextRef="#ctx0" brushRef="#br0" timeOffset="-213145.44">18657 15427 20271 0,'-4'-7'1792'0,"0"0"-1424"15,4 7-368-15,0 0 0 0,0 0 3184 0,0 0 560 16,0 0 112-16,0 0 32 0,0 0-3104 0,0 0-608 16,0 0-176-16,10 1 0 0,-1 4 256 0,1-1 0 15,-1 3 0-15,-1 3 0 0,1 2 208 0,0 2 48 16,0 2 0-16,1 1 0 0,1 3 16 0,-1 3 16 0,-2 1 0 15,1 3 0-15,-5-1-224 0,-2 4-32 0,-3 3-16 0,-2 1 0 16,-1 0-144-16,-4 0-128 16,-2-1 144-16,-1-1-144 0,-3 0 128 0,-1-1-128 0,-3-3 0 0,-2 0 144 15,-1-2-144-15,-1-1-224 0,-1-3 48 0,-1 0 16 32,-2-1-608-32,-2 0-112 0,1-1-16 0,-4 0-16 15,-2-3-1264-15,-2-1-256 0,-4-2-64 0,2-3-11280 0</inkml:trace>
  <inkml:trace contextRef="#ctx0" brushRef="#br0" timeOffset="-212736.97">17639 15377 26319 0,'0'0'1152'0,"0"0"256"0,-4-7-1120 0,4 7-288 0,-5-5 0 0,5 5 0 16,-9-3 464-16,1 3 48 0,0 1 0 0,0 2 0 15,-1 3 320-15,0 3 64 0,-3 5 0 0,0 3 16 16,-1 7-368-16,-1 2-80 0,-1 0-16 0,0 6 0 16,0 3 0-16,2 5-16 0,1 1 0 0,2 0 0 15,3 3-240-15,4 0-32 0,4 0-16 0,4-1 0 16,2-1-144-16,3 0 0 0,1-4 0 0,4-2 128 16,1-5-128-16,2 0 0 0,0-1 0 0,2-4 0 31,2-4-512-31,3-2-176 0,3-3-32 0,3-5-14240 0</inkml:trace>
  <inkml:trace contextRef="#ctx0" brushRef="#br0" timeOffset="-211914.62">17263 17389 19343 0,'0'0'848'0,"0"0"192"16,-6-3-832-16,6 3-208 0,0 0 0 0,0 0 0 0,0 0 2096 0,0 0 368 15,6-5 80-15,4 2 16 0,2 0-1664 0,0 0-320 16,4 2-64-16,2 0 0 15,6 0 96-15,-1-1 32 0,-1 0 0 0,0 1 0 0,0 0-256 0,1-1-64 16,-2 0 0-16,-4 0 0 0,-1 0-320 0,-2 0 144 16,-1-1-144-16,0 2 0 0,-2 1-160 0,-1 0-144 15,0 0-16-15,-1 1-9552 32,-9-1-1904-32</inkml:trace>
  <inkml:trace contextRef="#ctx0" brushRef="#br0" timeOffset="-211605.55">17730 17245 27647 0,'0'0'2448'0,"-5"-8"-1952"0,1 3-496 0,4 5 0 16,0 0 1040-16,0 0 112 0,0 0 32 0,0 0 0 15,0 0-416-15,0 0-64 0,0 0-32 0,0 11 0 16,1 2-544-16,-1 2-128 16,0 3 0-16,2-1 0 0,0 3 0 0,1 1 0 0,-2 1 144 0,1 0-144 15,1-2 0-15,0 1 128 0,1 0-128 0,0-3 0 16,2-1 0-16,1-3 128 0,0-2-128 0,0-2 0 15,0-1 192-15,0-3-48 0,-1-2 0 0,2-2 0 16,2-1 304-16,-2-3 64 0,1-1 16 0,0-3 0 0,4-1 48 16,-4-2 16-16,1-2 0 0,0-2 0 15,1-3-256-15,1-1-48 16,2-3-16-16,-1 0 0 0,-2-1-144 0,0 1-128 16,0 2 144-16,-1 0-144 0,-4 3 0 0,1 2 0 15,-3 4 0-15,-4 9 0 0,4-8-144 0,-4 8-128 16,0 0-32-16,0 0 0 15,0 0-672-15,0 0-144 0,0 0-32 0,2 9-9840 16,0-1-1968-16</inkml:trace>
  <inkml:trace contextRef="#ctx0" brushRef="#br0" timeOffset="-211259.79">18134 17425 22111 0,'0'0'1968'0,"0"0"-1584"0,0 0-384 0,0 0 0 16,0 0 816-16,-3 9 80 0,3-9 0 0,1 9 16 15,-1-9-384-15,0 0-80 0,0 0 0 0,6 6-16 16,-6-6-112-16,9 4-32 0,-9-4 0 0,11-1 0 16,-2-4 128-16,1 0 32 0,-1-2 0 0,1-1 0 15,0 0 336-15,0-2 80 0,0-2 16 0,1-2 0 16,-1 0-240-16,0 0-32 0,-1-2-16 0,0 2 0 16,0 0-208-16,-2 0-64 0,-2 0 0 0,-2 2 0 15,-1 1 32-15,-2 2 0 0,-3 3 0 0,3 6 0 16,-5-5 64-16,-3 3 16 0,-1 2 0 0,-1 4 0 0,-1 1-224 0,0 4-32 15,-1 1-16-15,-1 2 0 0,-1 2-160 0,0 2 0 16,0 0 0-16,3 1 0 0,0-1 0 0,3 1 0 16,2 0-144-16,1 0 144 0,1-1 0 0,3 0 0 15,1-2-128-15,2 0 128 0,2-1 0 0,1-1 0 16,1-2 0-16,1 0 0 0,2-1-384 0,1-2 48 16,2-2 0-16,2-2 0 15,3 0-1856-15,3-2-368 0,2-2-80 0,2-3-11520 0</inkml:trace>
  <inkml:trace contextRef="#ctx0" brushRef="#br0" timeOffset="-210866.65">18466 17188 13823 0,'-5'-11'608'0,"4"5"128"0,0-2-592 0,0 1-144 0,0-1 0 0,0 1 0 0,-2 1 2528 0,3 6 480 16,-1-9 80-16,-1 2 32 0,2 7-1136 0,-1-7-208 16,1 7-48-16,0 0-16 0,0 0-592 0,0-7-112 15,0 7-32-15,0 0 0 0,0 0-288 0,0 0-64 16,0 0-16-16,0 0 0 0,10 3-80 0,-1 3-16 15,0 2 0-15,-2 2 0 0,2 2-112 0,0 4-16 16,1 3-16-16,-1 3 0 0,-2 2-48 0,1 2-16 16,0 3 0-16,-4 0 0 0,0-1-128 0,0 3-32 15,-2 1 0-15,-1 2 0 0,-1 3-144 0,-2 0 0 16,-1-2 0-16,-2-1 128 0,1 0-128 0,-3 0 0 16,1 1-160-16,-1-2 160 15,-3-1-592-15,-2 0-32 0,-2-3 0 0,-4-2 0 16,-4 2-1808-16,-2-4-352 0,-7-2-80 0</inkml:trace>
  <inkml:trace contextRef="#ctx0" brushRef="#br0" timeOffset="-210411.46">17374 17058 18431 0,'-3'-6'1632'16,"-1"1"-1312"-16,-1-2-320 0,5 7 0 0,-4-6 1088 0,-2 1 160 0,6 5 32 0,-8 0 0 15,-2 4-432-15,0 0-80 0,0 5 0 0,-3 5-16 16,-2 7-160-16,1 4-16 0,-1 4-16 0,0 5 0 15,0 4-128-15,1 4-32 0,0 4 0 0,5 3 0 16,-2 1-144-16,4 4-16 0,4-2-16 0,3 0 0 16,3-2-224-16,4-1 176 0,2-3-176 0,5-4 160 15,2-4-160-15,5-3 0 16,3-3 0-16,5-4 0 16,1-2-384-16,5-6-144 0,3-5-48 0</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3:16:40.960"/>
    </inkml:context>
    <inkml:brush xml:id="br0">
      <inkml:brushProperty name="width" value="0.05292" units="cm"/>
      <inkml:brushProperty name="height" value="0.05292" units="cm"/>
      <inkml:brushProperty name="color" value="#FF0000"/>
    </inkml:brush>
  </inkml:definitions>
  <inkml:trace contextRef="#ctx0" brushRef="#br0">2512 836 7359 0,'-14'-1'320'0,"7"1"80"0,1 0-400 0,-1-1 0 0,0 0 0 0,1 0 0 15,-1 0 3136-15,2-2 560 0,-1 0 96 0,2-1 32 0,-1-2-1616 0,2 1-320 16,3-3-64-16,1-1-16 0,1-1-496 16,3-1-96-16,3-2-32 0,1 0 0 0,4-1-288 15,1-2-48 1,5 0-16-16,0 0 0 0,0 0-288 0,4 0-64 0,0 1-16 0,1 1 0 0,0 2-96 0,-2 3-32 16,0 1 0-16,-3 4 0 0,0 3-176 0,-2 3-32 15,-2 2-128-15,-2 4 192 0,-1 2-192 0,-1 2 0 16,-2 2 0-16,-1 3 0 0,-2 0 0 0,0 3-160 15,-5 2 32-15,-1 1 0 16,-1 1-1408-16,0-2-288 0,-3-2-48 0,1-2-16 16,-2-3 416-16,0-3 96 0,-1-3 16 0</inkml:trace>
  <inkml:trace contextRef="#ctx0" brushRef="#br0" timeOffset="235.39">2690 653 20671 0,'-4'-14'912'0,"3"8"192"0,-1-4-880 0,-1 2-224 0,0 0 0 0,0 3 0 0,-2 0 1984 0,1 3 368 15,4 2 64-15,-5 2 16 0,-1 3-1216 0,1 1-224 0,-3 4-48 16,1 3-16-16,2 4-480 0,-2 2-80 16,-1 3-32-16,2 2 0 0,0 2-80 0,0 3-32 0,-3 1 0 0,2 1 0 15,1 1-64-15,-1 1-16 0,1 0 0 0,0-1 0 16,3 0-144-16,1-2 128 16,2-3-128-16,0-1 128 0,1-3-128 0,1-2 0 15,1-2 0-15,2-1 0 0,1-1 144 0,2-4-144 16,1-2 160-16,2-2-160 0,1-2-256 0,1-1-160 0,1-3-32 15,3-2 0-15,0-2-2240 0,2-2-464 0,0-4-96 16,-1-1-16-16</inkml:trace>
  <inkml:trace contextRef="#ctx0" brushRef="#br0" timeOffset="659.63">2858 1087 10127 0,'0'0'448'0,"-6"0"96"0,2 0-544 0,-2 1 0 16,0 0 0-16,-2 1 0 0,0 2 4096 0,2 0 720 16,0 3 144-16,1 1 32 0,1 3-3136 0,-1 1-640 15,0 1-112-15,2 0-16 0,1 1-576 0,1 0-96 16,0 1-32-16,1-1 0 15,1-1-144-15,1 0-48 16,0-1 0-16,1-1 0 0,1-2 64 0,-1-1 0 0,1-1 0 0,2-4 0 16,1-1 64-16,-1-2 32 15,1-2 0-15,0-3 0 0,1-1-16 0,2-2 0 0,0-4 0 0,0-2 0 16,0-4-16-16,1-1-16 0,0 1 0 0,-1-1 0 0,0 1-160 0,-2 3-16 0,1 3-128 0,-2 2 192 16,-2 2-64-16,0 3-128 15,-5 5 176-15,0 0-176 0,0 0 160 0,6 3-160 16,-2 3 128-16,0 2-128 0,0 2 0 0,0 2 0 0,-1 1 0 15,0 1 0-15,1 0 0 0,-1 2 0 16,-1-2 0-16,1-1 0 0,2-1 0 0,-1 0 0 16,1-1 0-16,-1-2 0 0,1-1 0 0,1-3 0 0,1 0 0 0,0-3 0 15,1-2 0-15,2-1 0 0,1-3 0 16,1-1 0-16,0-3 0 0,0-1 0 0,1-2 0 0,2-1-176 16,-1-2-16-16,0 0-16 0,-1-2 0 0,1 4 0 15,-2 1 16-15,-2 2 0 0,-2 3 0 0,0 1 0 16,-1 3 48-16,-7 2 16 0,0 0 0 0,0 0 0 0,4 7 128 0,-1 2-192 15,0 1 192-15,-1 1-192 0,0 1 192 0,0 0 0 16,0-1-144-16,1 1 144 0,0-1 0 0,2 0 0 16,-1-1 0-16,1 0 0 0,3-2-192 0,1-1 16 31,2-3 16-31,2 0 0 0,0-3-1664 0,3-1-336 0,0-3-64 0,2-3-11632 0</inkml:trace>
  <inkml:trace contextRef="#ctx0" brushRef="#br0" timeOffset="800.95">3549 1080 9215 0,'-6'1'816'0,"-2"0"-656"16,0 2-160-16,1-1 0 0,-1 1 2944 0,-1 2 576 0,-2 0 96 0,1 1 32 15,2-1-2560-15,0 3-496 0,1-1-96 0,0 2-32 16,2 0-336-16,2 1-128 16,0 0 0-16,1 3-7040 15,2-1-1536-15</inkml:trace>
  <inkml:trace contextRef="#ctx0" brushRef="#br0" timeOffset="1241.8">3535 1181 12895 0,'0'0'1152'0,"0"0"-928"0,0 0-224 0,0 0 0 0,-3-3 2432 0,0 0 448 16,0 0 96-16,3 3 16 0,-4-4-864 0,1 1-160 16,-1-1-48-16,1-1 0 0,-1 2-704 0,-1 0-128 15,0-1-48-15,-1 2 0 0,0 1-320 0,-2 1-64 16,0 1-16-16,-1 2 0 0,0 1-240 0,-2 2-48 16,-2 3-16-16,0 1 0 0,1 0-80 0,1 1 0 15,0 0-16-15,2 0 0 0,2 0-240 0,0 1 128 16,0 0-128-16,3 0 0 0,1-1 0 0,2 0 128 15,2-1-128-15,1-1 0 0,2-3 0 0,2 0 0 0,0-2 0 0,4 0 0 16,1-2 0-16,1-2 0 0,1-2 128 0,-1-2-128 16,0-1 0-16,0-3-192 15,-1-2 48-15,0 0 0 0,-1-2 144 0,0-1-192 16,0-1 192-16,-4 1-192 0,1-1 192 0,-2 2 0 16,0 1 0-16,-2 2 0 0,-1 3 0 0,0 0 0 0,-2 6 0 0,0 0 0 0,0 0 160 0,0 0-32 15,0 0-128-15,-2 7 192 0,-1 2-192 0,0 1 0 16,0 0 0-16,2 1 0 15,-1 1 0-15,1 1-128 0,1 1 128 0,0-1 0 0,1 1-192 0,1-1 0 16,2-1 16-16,1-1 0 16,1-2-736-1,0-2-160-15,2 0-16 0,1-3-9472 0,-1-1-1872 0</inkml:trace>
  <inkml:trace contextRef="#ctx0" brushRef="#br0" timeOffset="1571.61">3725 1211 6447 0,'-7'-10'576'0,"7"10"-576"16,-5-3 0-16,2 1 0 0,3 2 4240 0,-4-1 752 15,-1 1 128-15,5 0 48 0,-4 4-2992 0,1 3-608 0,0-1-112 0,3 3-32 16,1 1-784-16,2 0-144 16,0 0-48-16,1 1 0 0,2 1-96 0,2 0-32 15,1 0 0-15,2-1 0 0,3-1 64 0,-1-1 0 0,0-2 0 0,0 0 0 16,0-1 80-16,1-2 32 16,0-2 0-16,0-1 0 0,-1-1-496 0,1-2 0 15,-2-1 0-15,0-3 0 0,-2 0 0 0,-1-2 144 16,-2-3-16-16,1 0 0 0,-1-1-128 0,-2 0 192 0,-2 0-192 0,0 1 192 15,-3 2-48-15,-2 1 0 0,0 0 0 0,-1 3 0 0,-1-1 320 0,-2 4 64 16,-1 2 16-16,0 2 0 16,-3 3-160-16,-1 1-48 0,0 3 0 0,-2 3 0 15,-2 3-336-15,1 0 128 0,1 0-128 0,0 2 0 16,-3 1 0-16,3 0 0 0,1 1 0 0,1 2 0 16,0 0 0-16,2 0-128 0,1-2 128 0,3 0-192 31,1-2-592-31,1-2-128 0,2-2-32 0,2-2-10384 0,3-2-2064 0</inkml:trace>
  <inkml:trace contextRef="#ctx0" brushRef="#br0" timeOffset="1775.68">4096 1390 33567 0,'0'0'1488'0,"0"0"304"0,6 6-1424 0,-1 1-368 15,2 0 0-15,-2 3 0 0,0 1 1088 0,-2 1 128 16,0 0 48-16,-1 2 0 0,0-1-416 0,-2 0-80 16,-2 0 0-16,0 0-16 0,-2 1-496 0,-3-1-80 15,0 1-32-15,-2-1 0 16,-2 2-1136-16,-2 0-224 0,-2 0-64 0,1 0-15808 0</inkml:trace>
  <inkml:trace contextRef="#ctx0" brushRef="#br0" timeOffset="2326.53">4488 1274 21183 0,'0'0'944'0,"0"0"192"0,-1-7-912 0,1 1-224 16,0-1 0-16,-1 0 0 0,-3 0 1920 0,1-1 320 15,1-1 80-15,-3 0 16 0,-2 2-800 0,0-1-144 16,-2 1-48-16,-1 2 0 0,0 1-464 0,1 1-112 15,-2 2 0-15,0 3-16 0,1 2-304 0,-4 2-48 16,1 4-16-16,0 1 0 0,0 1-208 0,1 3-48 0,1 0-128 0,1 0 192 16,1 2-192-16,1-1 0 0,3 1 0 0,2-2 0 15,0 0 0-15,4-1 0 0,3 0 0 0,1-1 0 16,0-2 0-16,2-1 0 0,4-2 128 0,-1 0-128 16,1-5 192-16,0-2-16 0,1-4 0 0,2-2 0 15,0-1-48-15,1-3 0 0,1-2 0 0,-1-2 0 16,-1-1 0-16,0-2-128 0,-2 0 192 0,-1-2-64 0,-1 0-128 0,-2 3 192 15,0 2-192-15,-1 2 192 0,-3 0-64 0,-1 2 0 16,0 2 0-16,-3 7 0 0,0 0 128 0,0 0 32 16,0 0 0-16,0 0 0 0,0 0-288 0,0 0 0 15,-2 9 0-15,2 2 0 16,0 1 0-16,0 0 0 0,0 3 0 0,2-1 0 0,0 0-128 0,1 0 128 16,0-1 0-16,2 0-144 15,-1-1-320-15,1-1-64 0,0-2-16 0,2-1 0 16,0-2-1488-16,3-1-288 0,0-3-64 0,2-2-13040 0</inkml:trace>
  <inkml:trace contextRef="#ctx0" brushRef="#br0" timeOffset="2955.85">4807 1062 11967 0,'-5'-13'1072'0,"2"9"-864"16,-5-1-208-16,2 0 0 0,1 2 3776 0,0 0 720 16,-2 1 144-16,2 5 32 0,-1 0-2624 0,3 4-512 15,0 1-96-15,0 3-32 0,1 4-736 0,2 1-160 0,2 3-16 0,0 3-16 16,0 2-192-16,0 1-32 15,0 2-16-15,0 0 0 0,1 2-240 0,-2 1 128 16,-1-3-128-16,0 1 0 0,-1-2 160 0,1-2-160 0,1-2 160 0,-1-2-160 16,0-4 176-16,0-1-176 0,1-5 192 0,1-4-192 15,-2-6 304-15,0 0-48 16,0 0-16-16,0 0 0 0,3-4 256 0,2-4 48 0,0-2 16 0,2-3 0 16,-1-2-96-16,2-1-16 0,0 0 0 0,1 1 0 15,-2 1-304-15,2 1-144 0,0 1 128 0,0 1-128 16,-1 2 0-16,0 2 0 0,0 3 128 0,1 2-128 15,-3 3 0-15,2 2 0 16,1 2 0-16,-2 0 0 0,-1 2 0 0,-1 2 0 0,0-1 0 0,-2 2 128 0,0 1-128 0,0 0 0 16,-1 0 0-16,-2 1 0 0,-1 2 0 0,-1-2 128 15,-1-2-128-15,-1-1 128 0,-4 0 0 0,-1 0-128 16,1 0 192-16,-2-1-64 0,-1-2-128 0,0 0 192 0,0-2-192 0,0-1 192 16,1-2-192-16,1 1-144 15,1-4 144-15,3 0-208 16,2-2-432-16,-1-2-64 0,4-1-32 0,4-3 0 15,1-2-608-15,4-2-112 0,1-1-16 0,3-3-16 16,3 2-368-16,2-1-64 0,0 1 0 0,0 1-16 16,2 0 608-16,-2 3 128 0,-2 2 32 0,-1 3 0 0,-3 0 1168 0,-2 3 432 15,-2 0-16-15,-1 2 0 0,-7 2 864 0,0 0 192 0,0 0 16 0,3 7 16 16,-1 0-352-16,-2 2-64 0,-1 0 0 0,-1 2-16 0,-1 0-464 16,1 1-96-16,-2-1 0 0,2 2-16 15,2 2-256-15,0-1-48 0,-1-1-16 0,1 0 0 16,2-1-176-16,2-1 0 0,0-1 144 0,3-1-144 15,0 0 144-15,2-1-144 0,1-3 192 0,1 1-192 16,0-1 192-16,1-2-64 0,0 0 0 0,-1-1-128 16,-1-1 416-16,-2 0-32 0,-8-1 0 0,0 0 0 0,5 1-32 0,-5-1-16 15,0 0 0-15,0 0 0 16,0 0 112-16,-7 3 0 0,-6 1 16 0,-1 0 0 0,-2 2-288 0,-2-1-176 16,-1 1 192-16,1-1-192 0,-1 2-128 0,-1-2-144 15,3 1-32-15,1-1-12048 16,3 1-2400-16</inkml:trace>
  <inkml:trace contextRef="#ctx0" brushRef="#br0" timeOffset="3442.83">5769 982 28799 0,'0'0'1280'0,"0"0"256"0,0 0-1232 0,0 0-304 16,0 0 0-16,0 0 0 0,6-2 1392 0,-1 1 208 0,1 0 64 0,1 1 0 15,3 0-544-15,1-1-96 16,0 0-32-16,3-1 0 0,2-2-320 0,3 2-64 16,2 0-16-16,2 0 0 0,0-1-320 0,1 1-64 15,-1 1-16-15,0 0 0 0,-1 0-192 0,-1 1 0 16,-1 0 0-16,-1 1 0 15,-3 0-816-15,0 1-96 0,-4 2-32 0</inkml:trace>
  <inkml:trace contextRef="#ctx0" brushRef="#br0" timeOffset="3623.02">5831 1145 31439 0,'-13'1'1392'0,"7"-1"288"0,1 0-1344 0,5 0-336 0,0 0 0 0,0 0 0 0,0 0 1104 0,0 0 160 15,0 0 16-15,0 0 16 0,6 4-400 0,3-1-96 16,3 0-16-16,4 0 0 0,2-1-384 0,3 0-80 15,2 0 0-15,5 0-16 0,-2 0-304 0,3 1 0 16,-2-3 128-16,1-2-128 16,-1 0-1344-16,1 0-320 0,-4-1-64 0</inkml:trace>
  <inkml:trace contextRef="#ctx0" brushRef="#br0" timeOffset="4639.2">8396 413 22111 0,'0'0'976'0,"0"0"208"0,0 0-944 0,0 0-240 0,-4-3 0 0,4 3 0 0,0 0 1632 0,0 0 288 16,0 0 48-16,0 0 16 0,0 0-576 0,0 0-128 16,6-4 0-16,1 1-16 15,1-1-576-15,0 2-112 0,4 0-32 0,3 0 0 0,2-2-128 0,3 2-32 16,2 0 0-16,2 1 0 0,3-1-112 0,0 1-16 15,2 0-16-15,-2 1 0 0,-1 0-112 0,-1 0-128 16,-2 0 176-16,-2 1-176 0,-3-1 144 0,-3 0-144 16,-2 0 0-16,-1 0 144 0,-2 0-144 0,-3 0 128 0,-7 0-128 0,0 0 128 15,0 0 0-15,-5-3 0 16,-2 1 0-16,-4 0 0 0,-5 0-128 0,-1 1 0 0,-3 0 0 16,-3 0 0-16,-4 1 0 0,-1 0 0 0,-3 1 0 0,-2 2 0 15,0 1 0-15,0 2 0 16,0-2 0-16,0 2 0 0,0 0 0 0,1 1 0 0,0 0 0 0,4-1 0 15,0 2 0-15,4 2 0 0,2 0 0 0,3 1 0 16,3 1 0-16,4 2 0 0,3 0 0 0,4-2 0 16,3 3 0-16,2 0 0 0,3 1 0 0,3-1 0 15,3-1 0-15,3 1 0 0,2-3 0 0,7 1 0 16,2-2 160-16,2-2-160 0,1-3 192 0,-1-1-192 16,-2-4 160-16,-2-1-160 0,-2-2 128 0,-3-2-128 15,0 0 240-15,-4-3-48 0,-3-2 0 0,-3 0 0 16,-1-1 256-16,-4 1 64 0,-4-2 0 0,-1 0 0 0,-3 0-176 0,0 0-16 15,-3 1-16-15,-2 1 0 0,-3 0-304 0,-5 1 0 16,-2 1 0 0,1 4 0-16,1 2-384 0,2 2 32 0,2 2 0 0,4 1 0 15,0 3-1328-15,1 2-272 0,1 2-48 0</inkml:trace>
  <inkml:trace contextRef="#ctx0" brushRef="#br0" timeOffset="5441.76">8642 719 19343 0,'0'0'1728'16,"0"0"-1392"-16,0 0-336 0,0 0 0 0,0 0 896 0,0 0 96 15,0 0 32-15,0 0 0 0,0 0 192 0,6 5 64 0,-6-5 0 0,0 0 0 16,0 0-368-16,0 0-64 0,0 0-16 0,0 0 0 15,0 0-160-15,4 4-32 0,-4-4-16 0,0 0 0 16,0 0-96-16,0 0-16 0,0 0 0 0,0 0 0 16,0 0-64-16,0 0 0 0,0 0-16 0,0 0 0 15,0 0-176-15,0 0-16 0,0 0-16 0,3-5 0 16,0 0-224-16,-3 5 144 0,2-5-144 0,-2 5 128 0,0 0-128 0,2-6 0 16,-2 6 0-16,0 0 0 0,0 0 0 0,0 0 0 15,0 0 0-15,0 0 0 0,0 0 0 0,0 0 0 16,0 0 0-16,0 0 0 0,0 0 0 0,0 0 0 15,0 0-128-15,0 0 128 0,0 0-144 0,0 0 144 16,0 0-192-16,0 0 192 0,0 0-176 0,0 0 176 16,0 0-160-16,0 0 160 0,0 0 0 0,0-4 0 15,0 4 0-15,0 0 0 0,1-6 0 0,-1 6 0 16,0 0 0-16,0 0 0 0,0 0 160 0,0 0-32 16,0 0 0-16,0 0 0 0,0 0-128 0,3 8 0 15,-1 1 144-15,-1 2-144 0,0 1 0 0,0 0 0 16,-1 0 0-16,0 0 128 0,0 0-128 0,1 2 0 15,-1-3 0-15,0 0 128 0,0 0-128 0,0-1 0 16,0-3 0-16,0 0 0 0,0-2 144 0,0-5-144 0,0 0 192 0,0 0-192 16,0 0 304-16,0 0-48 0,0 0-16 0,0 0 0 0,7-5 64 0,-1-3 16 15,2 0 0-15,0-3 0 16,-1-2-64-16,4-2-16 0,-1-3 0 0,2 1 0 16,-1-2-240-16,0 1 144 0,2 2-144 0,-2 2 128 0,-5 1-128 0,2 4 0 15,0 1 0-15,0 2 0 0,-2 3 0 0,-6 3 0 16,0 0 0-16,6 6 0 0,0 1 0 0,-1 3 0 31,0 2-176-31,-2 4 176 0,-1-1 0 0,2 2-128 16,-2-2 128-16,0 1 0 0,1 0 0 0,-2-1 0 0,1-2 0 0,0 1 0 0,2-2 0 0,1-1 0 15,-1-2 0-15,1-3 0 0,-2 0 0 0,1-3 128 32,2-1-128-32,1-2 128 0,-1-3 48 0,0-2 16 0,2-1 0 0,1-3 0 15,0-2 32-15,2-1 16 0,1-2 0 0,1-2 0 0,0 0-48 0,-1-1 0 16,-2 1 0-16,0 1 0 0,-1 2-192 0,-1 2 0 15,-2 2 128-15,1 3-128 0,-3 1 0 0,-4 5 144 0,0 0-144 16,0 0 128-16,5 5-128 0,-1 3 0 16,0 0 0-16,0 2 0 0,-1 3 0 0,0 1 0 15,-3 0 0-15,2 0 0 0,1 2 0 0,-1-2 0 16,1 0 0-16,0 1 0 16,2-2-176-16,-1-1-64 0,2-1-16 0,3-1 0 31,-1-3-672-31,3-1-144 0,0-2-16 0,4-3-16 0,2-1-2528 15,4-2-496-15</inkml:trace>
  <inkml:trace contextRef="#ctx0" brushRef="#br0" timeOffset="5771.33">9464 651 8287 0,'0'0'736'0,"-4"-1"-592"0,-1 0-144 0,0-1 0 15,-2 2 4544-15,0 1 864 0,-3 0 176 0,-1 2 48 16,-1 3-3136-16,-1 2-640 0,2 3-112 0,-2 1-16 0,0 1-896 16,0 2-160-16,0 1-32 0,-1 0-16 0,3 2-272 15,0-1-48-15,2 0-16 0,-1-1 0 0,3 1-128 0,2-2-32 31,-1 0 0-31,3-2 0 0,3-2-128 0,2-1 160 16,1-3-160-16,2-1 160 0,0-2 32 0,3 0 0 16,0-2 0-16,0-2 0 0,3-2-64 0,1-2-128 15,2-1 192-15,-2-4-64 0,-1-3 0 0,0-1 0 16,0-2 0-16,0 0 0 0,-2-2-128 0,-2 1 128 16,0-1-128-16,-1 3 128 0,0 2-128 0,-3 2 0 0,-1 1 144 0,0 2-144 15,-1 0 304-15,-1 3-16 0,0 4 0 0,0 0 0 16,0 0-64-16,0 0-16 0,0 0 0 0,-3 8 0 15,1 1-208-15,1 1 0 0,0 1 0 0,1 1 0 16,1 1 0-16,0 1 0 0,1-1-128 0,2 0 128 16,-2 0 0-16,1 0 0 0,1 0 0 0,0-2 0 31,3-2-576-31,-1 0-16 0,3-1 0 0,1-1 0 16,-1-3-1904-16,2-1-384 0,0-2-80 0</inkml:trace>
  <inkml:trace contextRef="#ctx0" brushRef="#br0" timeOffset="6090.06">9659 806 18431 0,'-11'-2'816'0,"11"2"160"0,-6 1-784 0,0 0-192 0,6-1 0 0,-5 5 0 15,2 0 2752-15,-1 2 512 0,0-1 112 0,2 2 16 0,0 1-1904 0,2 0-368 16,1 1-80-16,1 0-16 0,2-1-464 0,2 1-112 16,3-1 0-16,2-1-16 0,1-2-112 0,1 1-32 15,2-1 0-15,-1-2 0 0,0-1-96 0,3-1-32 16,-1-2 0-16,1-1 0 0,-3-2-160 0,-1-1 0 15,0-2 0-15,-3-2 0 0,-1-1 0 0,-1-1-144 16,-2 0 144-16,0-1-160 0,-2 0 160 0,1 1 0 0,-4 1 0 0,-1 1 0 16,-2 3 192-16,2 5-16 15,-5-3-16-15,0 1 0 0,-4 4 208 0,0 2 32 16,-1 3 16-16,-1 1 0 0,-2 3-176 0,-1 3-48 16,-1-1 0-16,1 2 0 0,0 2-192 0,-1 0 0 15,1 3 128-15,1 1-128 0,0 0 0 0,3 0 0 16,0-1 0-16,2-2 0 0,2 1-224 0,2-1-96 15,1-3 0-15,2-1-16 16,1-2-1680-16,2-1-336 0,3-3-64 0</inkml:trace>
  <inkml:trace contextRef="#ctx0" brushRef="#br0" timeOffset="6323.22">10009 700 38703 0,'0'0'3440'0,"0"0"-2752"0,0 0-560 0,0 0-128 0,0 0 0 0,0 0 0 15,0 0 0-15,3-5 0 0,4 2 624 0,1 2 32 16,4 1 16-16,5 0 0 0,3-1-352 0,2 1-80 16,1 0-16-16,2 1 0 0,3-2-224 0,-3 1 128 15,0-1-128-15,-1 0 0 0,0-2 0 0,-2 2-336 0,-2-1 48 0,-1 1 16 31,-3-1-1616-31,-3 1-320 0,-2-2-64 0</inkml:trace>
  <inkml:trace contextRef="#ctx0" brushRef="#br0" timeOffset="7094.2">11105 420 26719 0,'0'0'2368'0,"0"0"-1888"0,0 0-480 0,0 0 0 15,4-4 464-15,-4 4 0 0,0 0 0 0,3-3 0 16,4-1 608-16,3 1 112 0,4 0 32 0,2 0 0 16,4 0-320-16,3 0-64 0,4 0-16 0,1 1 0 15,10-1-304-15,-3 1-48 0,0 1-16 0,-4 1 0 0,-1 0-192 0,-3 0-64 16,-3-1 0-16,-2 0 0 0,-5 0-192 0,-2 2 128 15,-4-2-128-15,-4 1 0 0,-2 1 176 0,-5-1-176 16,0 0 192-16,0 0-192 0,-4 0 144 0,-4 1-144 16,-2-2 0-16,-6 0 144 0,-4 2-144 0,-2-1 0 15,-3 0 0-15,-4 1 0 0,-2 0 0 0,5 1 0 16,-3 2 0-16,0 1 0 0,-2-2 0 0,0 3 0 16,0 0 0-16,1 1 0 0,1-1 0 0,0 1 192 15,3-1-192-15,-4 2 192 0,6 1-192 0,4 0 0 16,4 1 144-16,2-1-144 0,6 2 0 0,3 0 0 0,4 0 0 0,2-3 0 15,4 3 0-15,1-1-128 16,2 0 128-16,3-1 0 0,2-1 0 0,2-2 0 0,3-1 0 0,3-2 0 16,-1-1 0-16,4-2 0 15,-3-1 128-15,-2-1-128 0,-3-2 128 0,-5-1-128 16,-2 0 160-16,-3-2-160 0,-2 0 304 0,-2 1-48 0,-2-2 0 0,-2 2 0 16,-2-1 64-16,-3-1 0 0,-3 2 0 15,-1 0 0-15,-1 3-320 0,-3 1 0 0,1 2 0 0,-1 2 0 16,-2 1-272-16,1 3-64 0,1-1-16 0,6 3 0 31,-1 1-1856-31,2 2-368 0,2 1-80 0</inkml:trace>
  <inkml:trace contextRef="#ctx0" brushRef="#br0" timeOffset="7723.67">11455 675 32255 0,'0'0'2864'0,"0"0"-2288"15,0 0-576-15,2 7 0 0,-2 1 304 0,0-1-48 31,-1 1-16-31,1 1 0 0,0 0 384 0,0 0 80 0,-1 0 0 0,1 0 16 0,0 0-208 0,1 0-64 16,0-1 0-16,2-2 0 0,0 1-240 0,0-2-48 16,2 1-16-16,0-3 0 0,1-2 0 0,0 0 0 15,2-1 0-15,1-2 0 0,1-2 16 0,1-2 0 32,1 1 0-32,1-5 0 0,1-2 32 0,1-2 0 0,-1-1 0 0,-2 1 0 0,-1 1-48 0,0 0 0 31,-4 4 0-31,-1 0 0 0,0 2-16 0,-2 3-128 0,-4 4 192 0,0 0-64 0,0 0-128 0,0 0 0 15,4 5 0-15,0 3 128 16,-1 2-128-16,0 1 0 0,-2 0 0 0,2 1-176 0,-1 1 176 0,1 1 0 16,0-1 0-16,1-2 0 15,-1-2 0-15,1-1 0 0,3-1 0 0,-3-2 0 0,2 0 0 0,-1-2 0 16,2-1 0-16,2-1 0 0,-3-2 0 0,2-1 0 0,0-1 128 0,1-2-128 16,1 0 128-16,-1-2-128 0,2-2 128 0,0-1-128 0,0-3 128 0,0 0-128 15,0 0 128-15,0 1-128 0,-1 0 0 0,-1 1 144 16,0 0-144-16,-1 2 0 15,-1 1 0-15,0 3 0 0,-2 1 0 0,-5 4 0 0,0 0 0 0,0 0 0 16,0 0-144-16,6 5 144 0,-3 1-144 0,-1 2 144 16,0 1-160-16,-2 1 160 15,-2 1 0-15,1 1-144 0,0 0 144 0,1 0 0 0,0-1 0 0,0 0 0 16,-1 0 0-16,1-1 0 0,2-2 0 0,1-1 0 16,0 0 0-16,1-2 0 15,1 1-480-15,2-3-16 0,3-1 0 0,2 0 0 16,2-2-1472-16,1-3-288 0,1 0-64 0,2-2-16 15,0-3 528-15,-1-3 96 0,0-3 32 0,-1 0 0 32,-1-1-176-32,-2 1-16 0,0-1-16 0,-4 2 0 0,0 1 1664 0,-2 2 224 15,-1 1 256-15,-1 3-48 0,-1 1 1264 0,-4 5 256 16,0 0 64-16,0 0 0 0,0 0-144 0,0 0-32 16,0 0 0-16,-2 8 0 0,1 1-784 0,0 1-144 15,-2 0-48-15,1 1 0 0,1 1-432 0,1 0-80 0,0 0-128 0,0 0 176 16,1 0-176-16,1-1 0 15,1-1 0-15,1-1 128 0,0-3-128 0,1 1 0 0,3-1-160 0,2-2 160 32,0-2-1888-32,1-1-288 0,2-1-48 0</inkml:trace>
  <inkml:trace contextRef="#ctx0" brushRef="#br0" timeOffset="8021.89">12463 685 22287 0,'0'0'976'0,"0"0"224"0,-5 5-960 0,0-1-240 15,-2 2 0-15,0 1 0 0,-1 3 1024 0,0 1 176 16,1 0 16-16,-1 0 16 0,0 0-240 0,2 0-48 15,-1 0-16-15,1-1 0 0,2-1-240 0,1-1-48 16,-1-2-16-16,3 0 0 0,1-6 32 0,0 0 16 16,0 0 0-16,0 0 0 0,0 0-80 0,7 0-16 15,2-2 0-15,0-2 0 0,-2-2-64 0,3-3 0 16,1-1-16-16,1-2 0 0,0-1-144 0,2-2-32 16,-1 1 0-16,0 1 0 0,0 1 0 0,-1 1 0 15,-1 2 0-15,-1 2 0 0,-1 3 96 0,-1 2 16 16,-1 2 0-16,-7 0 0 0,5 4-240 0,-2 4-32 15,-1 2-16-15,-1 2 0 0,-1 1-144 0,-1 1 0 16,-1 1 0-16,1-1 0 0,0-1 0 0,0 0 128 16,-1-1-128-16,0 1 0 0,1-2 0 0,1-3-320 15,0 0 48-15,0-8 16 16,0 0-1616-16,0 0-320 0,0 0-64 0</inkml:trace>
  <inkml:trace contextRef="#ctx0" brushRef="#br0" timeOffset="8164.08">12394 417 38303 0,'-15'-13'1696'0,"9"7"352"0,-1 1-1648 0,0-1-400 0,1 1 0 0,0 0 0 16,6 5 560-16,0 0 16 0,-4-4 16 0,4 4 0 15,0 0-304-15,0 0-64 0,0 0-16 0,0 0 0 16,3 5-400-16,2 2-96 0,0 1-16 0</inkml:trace>
  <inkml:trace contextRef="#ctx0" brushRef="#br0" timeOffset="8794.94">8532 1582 8287 0,'-20'-12'368'0,"11"7"80"15,-3 1-448-15,1-2 0 16,0 3 0-16,-1 0 0 0,1 1 4144 0,1 1 736 0,0-2 160 0,1 2 16 0,1 1-3680 0,3 0-736 16,1 0-160-16,4 0-32 0,0 0 512 0,0 0 80 15,0 0 32-15,0 0 0 0,10-2-224 0,4 1-32 16,0 0-16-16,5-1 0 0,4-2 0 0,4 1 0 15,6-1 0-15,8-1 0 0,7 0-160 0,8 0-48 16,6 0 0-16,5-1 0 0,5 0-160 0,6 0-48 16,10 1 0-16,4-1 0 0,3 1-256 0,5-1-128 15,8 1 128-15,0-2-128 0,2-2 128 0,5 3-128 0,3-1 0 16,-1 1 128-16,-1-1-128 0,-1 1 0 16,2 1 0-16,-5-1 0 0,-6 0 0 0,-3 0 0 0,-4 0 0 0,-7 0 0 15,-7 0 0-15,-8-2 0 0,-7-1 0 0,-8 0 0 16,-6 2 128-16,-6-1-128 0,-7 1 128 15,-6 0-128-15,-3-1 208 0,-6 0-32 16,-5 1-16-16,-3 1 0 0,-4-1 192 0,-2 1 32 0,0-1 16 0,-4 2 0 0,-3-1-160 0,-1 2-48 16,-6 4 0-16,0 0 0 15,0 0-192-15,0 0 0 0,0 0 0 0,0 0 0 16,0 0-1488-16,-9-1-304 0,-1 1-48 0,-4 2-16 16,-4 2-1280-16,-2 3-256 0,-1 2-48 15,1 3-16-15</inkml:trace>
  <inkml:trace contextRef="#ctx0" brushRef="#br0" timeOffset="9215.66">10676 1816 16575 0,'-23'-6'736'0,"13"2"160"0,-1 0-720 0,0-2-176 16,1 1 0-16,1-1 0 0,0 0 4256 0,2-1 816 0,2-1 176 0,2 1 16 15,3-2-3216-15,3 1-656 0,2-1-128 0,4 2-32 16,3-1-592-16,3 0-128 0,5 2-32 0,2-1 0 16,0 2-240-16,2-1-48 15,0 2-16-15,-2 0 0 0,-2 3-48 0,0 2-128 16,-2 3 192-16,-3 1-64 0,-3 3-128 0,-2 2 0 0,-2 2 144 0,-4 3-144 16,-1 4 0-16,-6 2 0 15,0 1 0-15,-4 2 128 0,-4 5-128 0,-3 0 0 0,-2 1 0 0,-1-1 128 16,0-2-128-16,0 2 0 0,-1-2-128 0,3-2 128 0,2-5 0 0,1-2-160 15,1-3 160-15,3-1 0 0,1-4 0 0,4-2 0 16,1-1 0-16,2-7 0 0,0 0 480 0,7 2 0 16,2-1 0-16,4-2 0 0,0 0-32 0,3-1-16 15,3-1 0-15,2-2 0 16,3 0-224-16,2 0-32 0,2 1-16 0,2-1 0 16,0 2-160-16,1 0 0 0,0 0 0 0,-1 0 0 0,-2 1 0 0,-1 0 0 15,-3 0 0-15,-3 0 0 31,-2-1-448-31,-4 2-112 0,-3 1-16 0,-2 0-16 0,-2 0-2928 0,-8 0-592 0</inkml:trace>
  <inkml:trace contextRef="#ctx0" brushRef="#br0" timeOffset="9875.71">13564 934 38303 0,'0'0'1696'0,"0"0"352"0,5-2-1648 0,1 0-400 0,2-1 0 0,-1 1 0 0,3 0 192 0,3 1-64 16,3 0 0-16,3 1 0 0,3 0 128 0,3 0 0 15,2 1 16-15,10 0 0 0,-1 0-272 0,-2 0 0 16,-3 0 0-16,-3 1 0 16,-1 0-1360-16,-4-1-336 0,-2 1-64 0</inkml:trace>
  <inkml:trace contextRef="#ctx0" brushRef="#br0" timeOffset="10049.08">13640 1161 23951 0,'0'0'2128'0,"-5"0"-1696"0,0-2-432 0,5 2 0 0,0 0 3248 0,0 0 560 16,0 0 112-16,0 0 32 0,0 0-2544 0,0 0-512 16,5 5-112-16,4-2-16 0,1 0-96 0,3 1-32 15,3 0 0-15,4-1 0 0,4 1-320 0,2-2-80 16,3-1-16-16,2 0 0 0,-2-1-352 0,2-1-80 0,-1-2-16 16,-2-2-12704-1,-1 1-2528-15</inkml:trace>
  <inkml:trace contextRef="#ctx0" brushRef="#br0" timeOffset="26154.68">15390 594 19231 0,'0'0'848'0,"0"0"176"0,0 0-816 0,0 0-208 16,0 0 0-16,3-4 0 0,2-1 1296 0,-4 2 224 15,1-1 32-15,1-2 16 0,1-1-352 0,-1 0-80 16,0-2-16-16,0 0 0 0,1 0-288 0,0-4-64 16,-1 0-16-16,1 0 0 0,-1 0-240 0,-1-1-64 15,0 1 0-15,0 0 0 16,-2 1-80-16,0 0-32 0,-3-1 0 0,0 0 0 0,-2 1 256 0,-2 1 48 15,-1 3 16-15,-1-1 0 0,1 1 64 0,-4 3 16 0,-2 0 0 0,1 3 0 16,-3 3-432-16,-1 2-96 16,1 5-16-16,-2 1 0 0,0 2-192 0,1 2 0 15,0 1 0-15,0 3-160 0,-2 0 160 0,0 3-160 0,1 0 160 16,6-3-160-16,-1 1 160 0,4 1 0 16,0-1-144-16,3-2 144 0,3 1 0 0,2-2-176 0,2-2 176 0,3 1-128 15,3-1 128-15,3-5-160 0,1-2 160 0,3-2-160 16,3 0 160-16,-1-4 0 0,2-4 0 0,0-2 0 15,0-3 0-15,-3-1 0 0,-1-3 160 0,1-3-160 16,0-2 144-16,1 0-144 0,-2 0 128 0,2 1-128 16,-2 0 128-16,1-1-128 15,-2 2 0-15,-2 3 128 0,-2 2 48 0,-2 2 0 16,-3 3 0-16,0 0 0 0,-4 6 368 0,0 0 80 0,0 0 16 0,0 0 0 0,0 0-192 0,0 0-16 16,-6 6-16-16,1 1 0 0,-1 4-288 0,1 1-128 15,-1 4 0-15,2-2 128 0,0 4-128 0,1 2 0 16,1 2 0-16,0 0 0 0,1 0 0 0,-1-2 0 15,1 0 0-15,0 4 0 0,0 1 0 0,2-4 0 16,-2-3 0-16,1-1 0 0,1-3 0 0,0 0 0 16,-1-3 128-16,1-1-128 0,2-1-144 0,-1 0-64 15,0-1-16-15,0-2 0 16,0 1-1440-16,1-1-272 0,0 1-64 0</inkml:trace>
  <inkml:trace contextRef="#ctx0" brushRef="#br0" timeOffset="26484.66">15667 376 32479 0,'-3'-16'1440'0,"3"10"288"0,2 1-1376 0,-1-1-352 16,2 2 0-16,2-1 0 0,-1 2 240 0,-4 3-32 0,9 1 0 0,0 3 0 15,1-1 176-15,1 2 16 16,0 3 16-16,0 1 0 0,-1 0-96 0,0 2-32 0,-3 0 0 0,-1 2 0 15,-4-1 32-15,-1 3 16 0,-2 3 0 0,-1-2 0 16,-3 3-144-16,-1 1-48 16,-2 2 0-16,-1-1 0 0,-1 0 32 0,-1-3 0 0,-1-1 0 0,-2 1 0 0,2-5 480 0,2-3 112 15,1-3 0-15,3-1 16 0,1-2 80 0,5-4 16 16,0 0 0-16,0 0 0 0,0 0-384 0,0 0-80 16,7-2-16-16,2 0 0 0,2 0-400 0,3-2 0 15,-1 1 128-15,2 0-128 0,2-2 0 0,2 1 0 16,-1 0 0-16,2-1 0 0,-1 1-192 0,1 0 0 15,-1 0-16-15,1 1 0 16,0 1-1344-16,0 0-272 0,-1 4-48 0</inkml:trace>
  <inkml:trace contextRef="#ctx0" brushRef="#br0" timeOffset="26846.26">15131 1124 14735 0,'-26'-1'1312'0,"15"1"-1056"0,-1-1-256 0,0 1 0 0,1 0 3584 0,2 0 640 0,0 0 144 0,2 1 32 15,1 0-2304-15,6-1-464 0,0 0-96 0,0 0 0 16,0 0-512-16,0 0-112 0,0 0-16 0,9 4 0 15,1-1-384-15,6 1-96 16,7 2-16-16,5-3 0 0,4-1-32 0,3-2-16 16,3-1 0-16,6-1 0 0,2 0-224 0,4 0-128 0,4-3 160 0,3 1-160 0,5-3 0 0,-1 1 0 15,2-2 0-15,-1 0 0 0,-2-1 128 0,0 2-128 16,-2-1 0-16,-5 0 144 0,-6 2-144 0,-7-1 0 16,-5 2 0-16,-7 0 128 0,-4 1-128 0,-7 0 0 15,-4 1 0-15,-4 2 128 16,-3 0-384-16,-6 1-64 0,0 0-32 0,0 0 0 15,0 0-1232-15,-7 7-240 0,-5 0-48 0,-3 2-9264 0,-4 2-1856 16</inkml:trace>
  <inkml:trace contextRef="#ctx0" brushRef="#br0" timeOffset="27222.49">15459 1536 19343 0,'-7'-6'1728'0,"-1"0"-1392"0,0-2-336 0,2 0 0 0,1-1 4336 0,2-1 784 16,0 1 176-16,3-1 16 16,1-2-3568-16,4 1-720 0,1 0-128 0,2 2-48 15,3 0-624-15,4 1-224 16,-1 3 144-16,3-1-144 0,2 2 0 0,0 2 0 0,-1 1 0 0,-1 1 0 16,-1 3 0-16,-2 0 0 0,-3 3 0 0,-2 1 0 0,-2 2 0 0,-1 3 0 15,-4 3 0-15,-3 2 0 0,-2 2 176 0,-3 1-48 16,-6 1-128-16,-1 2 192 0,-5 2-192 0,1 0 176 15,-2-1-176-15,0 0 160 0,2-4-160 16,1 0 128-16,2-1-128 0,2-4 128 16,1-1 80-16,3-5 16 0,3-1 0 0,3 0 0 0,-1-3 272 0,3-5 48 15,0 0 16-15,5 5 0 0,0-3-176 0,4 0-16 16,2-1-16-16,4-1 0 0,3 1-208 0,2-2-144 16,4 0 192-16,2-1-192 0,2-1 0 0,1-1 0 15,-1-2 0-15,1-1 0 0,-2 2 0 0,0-1-256 0,-2 0 32 16,-1-1 0-1,-2 0-1472-15,-1 2-288 0,-2-1-64 0,-2 2-10448 0,-1 0-2096 0</inkml:trace>
  <inkml:trace contextRef="#ctx0" brushRef="#br0" timeOffset="27607.43">16723 1023 39615 0,'0'0'3520'0,"0"0"-2816"16,1-7-560-16,1 2-144 0,1 1 128 0,0-2 0 16,0-1 0-16,3 2 0 0,0-1 432 0,3 3 80 15,2 0 0-15,2 0 16 0,4-2-448 0,0 2-80 16,3 1-128-16,0-1 176 0,1 2-368 0,0 1-64 15,2 1 0-15,-3 2-16 16,0-1-2176-16,-2 2-432 0,-2 2-96 0</inkml:trace>
  <inkml:trace contextRef="#ctx0" brushRef="#br0" timeOffset="27741.26">16675 1249 35935 0,'0'0'3200'15,"0"0"-2560"-15,0 0-512 0,0 0-128 0,0 0 960 0,0 0 160 0,2-6 32 0,3 2 16 16,2 1-192-16,3 1-32 0,2-1-16 0,3 1 0 15,4 0-480-15,2 0-112 0,3 1-16 0,4 2 0 16,3 2-320-16,2-1 0 0,2-1 0 0,1-2-192 16,0-1-2640-16,1-3-544 0</inkml:trace>
  <inkml:trace contextRef="#ctx0" brushRef="#br0" timeOffset="28291.12">18342 594 10127 0,'0'0'896'0,"5"-4"-704"15,-1-1-192-15,1 2 0 0,-5 3 3488 0,0 0 672 16,0 0 128-16,6 2 16 0,-1 1-2272 0,-1 3-464 16,-2 2-96-16,-1 3 0 15,-2 1-608-15,-2 2-112 0,-3 1-32 0,-2 2 0 0,-2 3-176 0,-4-2-32 16,-1 2-16-16,-1 1 0 0,-3 1 32 0,-1 0 16 16,0 0 0-16,3-1 0 0,0-1-304 0,1 4-64 0,2-4-16 0,5-4 0 15,2-2 272-15,3-3 48 16,2-3 16-16,4-1 0 0,-2-7 0 0,7 4 0 0,3 1 0 0,3-2 0 15,4-1-96-15,3-2-16 16,2 1 0-16,2-1 0 0,1-1-256 0,0 0-128 0,1 0 128 0,0 0-128 16,-3 0 0-16,0 0 0 15,-6 0 0-15,0 1 0 16,0 0-384-16,-1 0-176 0,1 0-16 0,-3-1-16 16,-1-1-2064-16,1 1-416 0,-4 0-64 0</inkml:trace>
  <inkml:trace contextRef="#ctx0" brushRef="#br0" timeOffset="28508.52">18589 750 33231 0,'-7'-10'1472'0,"7"10"304"0,-1-4-1424 0,1 4-352 0,0 0 0 0,0 0 0 0,-4-3 1360 0,4 3 208 15,0 0 32-15,-6 3 16 0,0 1-592 0,0 4-112 16,2 2-16-16,-1 3-16 16,2 1-480-16,0 5-80 0,-1 2-32 0,2 2 0 0,-2 1-112 0,2 3-32 15,-2 1 0-15,1 2 0 0,1 0-144 0,0-1 0 16,0-1 144-16,1-2-144 0,1 0 0 0,0-3 0 15,0-1 0-15,0-4 0 16,0-1-256-16,0-3-128 0,0-3-32 0,0-1 0 16,0-2-1776-1,1 0-368-15,-1-8-64 0,0 0-13600 0</inkml:trace>
  <inkml:trace contextRef="#ctx0" brushRef="#br0" timeOffset="28873.03">19044 664 35935 0,'-3'-11'3200'0,"3"11"-2560"0,-1-4-512 0,0-1-128 16,1 5 192-16,-6-6 32 0,0 2 0 0,-2 1 0 16,0 2 608-16,-1 2 112 0,-2 3 16 0,0 2 16 15,-1 3-400-15,-1 4-96 0,0 2-16 0,0 1 0 16,-3 4-304-16,1 2-160 0,-1 3 160 0,2 2-160 15,1-1 0-15,3 0 128 16,2 0-128-16,3-1 0 0,2-1 0 0,0-1 0 0,3 0 0 0,3-1 0 16,1-1 0-16,3-2 0 0,0-2 0 0,3-3 0 15,2-2 0-15,1-1 0 0,1-3 0 0,0-3 0 0,1-2 0 0,2-1-192 16,0-4 48-16,0-1 0 0,-2-2 144 0,0-4 0 16,-1-3 0-16,-1 0 0 0,-2-2 0 0,-2 1 176 15,-5-1-48-15,-1 0 0 0,-5 2 192 0,-2 1 16 16,-1 1 16-16,-4 2 0 0,-4 0 224 0,-2 3 32 15,0 3 16-15,-3-1 0 0,0 2-624 0,-2 2 0 16,-2 3 0-16,0 0 0 16,0 2-336-16,1 1-144 0,0 2-32 0,2 1 0 15,3-1-2128-15,3 1-432 0,2 0-96 0</inkml:trace>
  <inkml:trace contextRef="#ctx0" brushRef="#br0" timeOffset="30115.28">19416 799 16703 0,'4'-17'736'0,"-1"11"160"0,0-3-720 0,0 0-176 16,-1 1 0-16,1 1 0 0,-1-1 2496 0,1 0 448 15,0 2 112-15,0 0 16 16,-1 2-576-16,-2 4-128 0,2-4 0 0,-2 4-16 0,0 0-1008 0,0 0-208 16,0 0-48-16,1 9 0 0,-1 2-352 0,0 3-80 15,-1 3-16-15,-1 4 0 0,0 1-384 0,-2 2-96 0,1 0-16 16,-1 4 0-16,-2 0-144 0,1 2 0 0,-1 1 0 15,2 0 0-15,0-2 0 0,2-1 128 0,-1-3-128 16,1-3 0-16,1-3 0 0,-1-4 128 0,2-2-128 16,0 0 0-16,3-5 128 0,-2-1-128 0,-1-7 128 0,0 0-128 15,0 0 0-15,6-3 0 0,1-3 128 0,1-3-128 16,0-3 0-16,3-4-224 0,2-5 48 0,0-3 16 16,2-4-240-1,1 1-48-15,0-1-16 0,-1 2 0 0,0-1-48 0,-2 5 0 16,-2 3 0-16,-1 2 0 0,-4 3 336 0,1 3 176 0,-3 3-192 0,0 3 192 15,-2-1 0-15,-2 6 0 16,0 0 0-16,0 0 0 0,0 0 0 0,-6 2 176 0,0 2 0 0,-2 0 0 0,-1 1-176 16,-1 2 0-16,-1 1 144 0,0 1-144 0,0 0 0 0,2 1 0 15,0 0 0-15,1 1 0 16,0 1 0-16,2 0 0 16,-2 1 0-16,1-2 0 0,3 0 0 0,1 0 0 0,1 0 128 0,-1 0-128 0,2 0 128 0,2-2-128 15,2 0 128-15,0 0-128 0,2-1 0 0,1-1 0 31,-1-1 0-31,3-1 0 0,2 0 0 0,2-2 0 16,2-2-160-16,4-1 160 0,1-2-288 0,3-2 48 16,2-4 16-16,3-3 0 0,2-2 48 0,2-4 16 15,0 0 0-15,-3-3 0 0,-1-1 160 0,-4 0-128 16,-2-1 128-16,-3 3-128 0,-2 1 128 0,-4 1 0 16,-2 3 0-16,-4 2 128 0,-2 2-128 0,-3 1 192 15,-2 0-64-15,-1 4 0 0,-3 0 160 0,-1 3 32 0,0 1 16 0,-2 2 0 16,0 2-160-16,1 2-48 15,-1-1 0-15,0 3 0 0,3 2-128 0,-3 2-144 0,3-1 144 16,1 1-208-16,2-2 80 0,2 1 128 0,1 0-208 0,3 0 80 16,0 0-128-16,4 0 0 0,-1-2-16 0,2-2 0 15,1 1-48-15,1-2 0 0,0 2 0 0,1 0 0 16,-1-1 160-16,0 1 32 0,-1-1 0 0,1 2 0 16,-1-2 128-16,-2-2 0 0,-3 1 160 0,0 1-160 15,-5-6 512-15,1 7 0 0,-2-1 0 0,-2 1 0 0,-1-1 80 0,-2 2 32 16,0-1 0-16,-3-1 0 0,-2 1-304 0,0-1-48 15,-1 0-16-15,1-2 0 0,1 0-256 0,1-2 0 16,0 0 128-16,3-1-128 16,6-1-1104-16,0 0-288 0,0 0-48 0,-2-5-16032 15</inkml:trace>
  <inkml:trace contextRef="#ctx0" brushRef="#br0" timeOffset="30287.97">20248 869 23039 0,'0'0'1024'0,"0"0"192"0,0 0-960 0,-5 3-256 15,2 3 0-15,0 0 0 0,-3 1 3296 0,1 1 608 16,-2 1 128-16,0 0 32 0,1 2-2496 0,-1 2-496 0,-1 1-112 0,2 0 0 16,-1 0-624-16,2 2-112 0,0-3-32 0,3 1 0 15,1 0-192-15,1-2 0 0,1-2 0 0,2-3-160 32,3-1-1920-32,2-3-384 0,3-3-80 0,-1-2-13344 0</inkml:trace>
  <inkml:trace contextRef="#ctx0" brushRef="#br0" timeOffset="30411.8">20328 677 35935 0,'-8'-8'1600'0,"8"8"320"0,-4-3-1536 0,-1 0-384 0,1 1 0 0,4 2 0 15,-5 0 192-15,5 0-48 0,-6 2 0 0,3 3 0 16,-1 0-1024-16,2 3-208 0,1 1-32 0</inkml:trace>
  <inkml:trace contextRef="#ctx0" brushRef="#br0" timeOffset="30964.02">21532 983 18431 0,'-11'-8'816'0,"9"4"160"0,-2 1-784 0,4 3-192 0,0 0 0 0,0 0 0 16,0-3 4512-16,0 3 864 15,1-5 160-15,2 1 32 0,3 0-3616 0,3-1-736 16,3 2-128-16,2 1-48 0,8-3-672 0,1 1-144 16,2-1-32-16,2 2 0 0,0 0-192 0,1 0 0 15,-3-1 0-15,1 2 0 16,0 1-384-16,-1 2-160 0,-2 0-32 0,-2 1-16 15,-3 2-2912-15,-4-1-576 0,-2 1-112 0</inkml:trace>
  <inkml:trace contextRef="#ctx0" brushRef="#br0" timeOffset="31113.62">21526 1209 35007 0,'-6'-2'3120'0,"1"0"-2496"0,0-1-496 0,5 3-128 16,0 0 1056-16,0 0 192 0,0 0 32 0,0 0 16 15,6-2-528-15,4 1-96 0,3 1-32 0,4 0 0 16,2 0-320-16,4 0-80 0,3-1-16 15,1 0 0-15,2 0-224 0,3 0 0 0,2 0 0 0,3-1 0 16,2 0-2176 0,1-1-384-16,3-3-80 0</inkml:trace>
  <inkml:trace contextRef="#ctx0" brushRef="#br0" timeOffset="31356.34">22635 757 37775 0,'-3'-5'3360'0,"1"0"-2688"16,0-1-544-16,0 1-128 0,0-1 320 0,-1 2 48 0,0 1 0 0,3 3 0 16,0 0 592-16,0 0 128 15,-5 1 32-15,-1 3 0 0,1 4-672 0,0 3-144 16,0 3-32-16,0 4 0 0,0 4-272 0,0 3 0 16,1 4 128-16,1 2-128 0,-1 2 0 0,2 2 0 0,1 1 0 0,0 0 0 15,0 0 0-15,1-2 0 16,0 0 0-16,1-3 0 0,-2-3 0 0,1-1 0 0,-1-2 0 0,0-4 0 15,0-3-576-15,0-1-64 16,-1-3 0-16,1-2-16 0,-1-3-2112 0,0-2-432 0,2-7-64 0</inkml:trace>
  <inkml:trace contextRef="#ctx0" brushRef="#br0" timeOffset="31733.79">22616 919 36863 0,'-7'-29'1632'0,"5"15"336"0,0-3-1584 0,1-3-384 16,1-2 0-16,1-1 0 0,1-1 256 0,3 1-48 15,0 0 0-15,4 1 0 0,1 2 288 0,2 2 48 16,1 2 16-16,1 3 0 0,3 2-352 0,2 4-64 16,-1 4-16-16,1 2 0 0,0 2-128 0,-2 3 0 15,0 3 0-15,-3 2 0 0,-2 1 0 0,-3 3 0 16,-5 2 0-16,-3 4 0 0,-3 0 0 0,-4 1 0 16,-6 2 0-16,-6 4 0 0,-5 2-224 0,-4 4 80 15,-1 1 16-15,-1 0 0 16,0-2-240-16,0-3-32 0,4-4-16 0,2-3 0 0,2-5 416 0,4-3 0 0,3-2 192 0,3-2-64 15,2-3 688-15,2-2 144 16,3-1 16-16,4-3 16 0,0 0-432 0,0 0-96 16,0 0-16-16,7 5 0 0,3-1-240 0,2 2-48 15,1 0-16-15,3 1 0 0,2 1-144 0,2 0 0 0,2 2 0 0,-1 1 0 16,0 1 0-16,-1 2 0 0,1 1 0 0,0-1 0 16,-1 2 0-16,-1-1 0 0,-1 0 0 0,0 2 0 15,-1-2 0-15,-3 0-144 0,-1-3 144 0,-2-1-208 31,-3-1-720-31,-2 0-144 0,0-4-16 0,-3 0-16 16,-3-6-2512-16,0 0-496 0</inkml:trace>
  <inkml:trace contextRef="#ctx0" brushRef="#br0" timeOffset="32001.38">22308 1576 30399 0,'-20'0'1344'0,"12"1"288"0,0 1-1312 0,0 0-320 0,1 0 0 0,2 1 0 16,0 1 1440-16,5-4 224 15,0 0 32-15,0 0 16 0,5 6-464 0,4 0-96 16,4-2 0-16,6 0-16 0,5 0-528 0,4-1-96 0,6-1-32 0,4 0 0 31,1-3-320-31,4-1-160 0,4-2 160 0,-1-1-160 0,1-1 144 0,3-1-144 0,2 2 128 0,-1-3-128 16,0 0 0-16,-5 1 128 0,-3-1-128 0,-5 0 0 15,-4 2 0-15,-4-1-304 0,-6 1 48 0,-4 2 16 32,-4 0-656-32,-2 0-128 0,-8 1-16 0,-6 3-16 15,0 0-1808-15,0 0-352 0,-9 2-80 0</inkml:trace>
  <inkml:trace contextRef="#ctx0" brushRef="#br0" timeOffset="32221.53">22345 1768 33167 0,'-10'-2'2944'0,"-1"-1"-2352"15,0 2-464-15,3 0-128 0,0 1 1424 0,2 0 272 16,6 0 48-16,0 0 16 0,0 0-560 0,0 0-112 31,0 0-32-31,9 2 0 0,4 1-512 0,5-1-96 0,6 0-32 0,5 0 0 0,4-1-416 0,2-2 0 16,2-2 128-16,4 0-128 0,1-2 0 0,3 0 0 16,2-1 0-16,2 2 0 0,-1-1 0 0,-1 1 0 15,-6 1 0-15,-2-2 128 0,-5 0-128 0,-6-1-272 16,-2 2 64-16,-5 1 16 15,-4-1-1328-15,-3 2-256 0,-1 1-48 0,-7 1-16032 0</inkml:trace>
  <inkml:trace contextRef="#ctx0" brushRef="#br0" timeOffset="42894.04">4968 3148 5519 0,'0'0'240'0,"0"-5"64"0,0-3-304 0,2 0 0 16,-1 1 0-16,0-1 0 0,0-1 3024 0,1 1 560 16,-1 1 96-16,1-1 32 0,1 0-1328 0,-1 2-256 15,0-1-48-15,0 3-16 0,1-2-576 0,-3 6-112 16,0 0-32-16,0 0 0 0,0 0-576 0,0 0-112 15,6 4-16-15,-1 2-16 0,0 3-400 0,0 4-80 16,-2 3-16-16,0 4 0 0,-1 5 0 0,-1 3-128 0,-1 3 192 0,1 2-64 16,-2 2 64-16,0 3 0 0,-1 1 0 15,2 0 0-15,-2-2-192 0,2-1 0 0,0-1 0 0,2-4 0 16,-2-2 0-16,2-3 0 0,0-1 0 0,2-4 0 16,-1-4 0-16,0-1 192 15,0-4-192-15,1-2 192 0,-1-3 16 0,0 0 16 0,-3-7 0 0,0 0 0 16,0 0 64-16,0 0 16 0,0 0 0 0,0 0 0 15,4-6-80-15,-4-1-16 0,-3-4 0 0,2-1 0 0,-1-3-48 16,-1-1-16-16,-3-3 0 0,1-3 0 0,-1-4-144 0,1-3 160 16,-3-1-160-16,2-2 160 15,-1-1-160-15,0 2 0 16,2-1 0-16,2 0 128 0,-1 0-128 0,3 0 0 0,1-1 144 0,2 1-144 0,2 2 256 0,1 2-32 16,3-1 0-16,1 4 0 0,2 3-224 0,1 2 0 15,2 1 0-15,3 3 0 0,3 2 0 0,-1 1 0 16,1 4 0-16,1 1 0 0,0 2-192 0,0 3 192 15,-2 2-192-15,0 2 192 0,-1 2-240 0,-2 2 64 16,0 1 16-16,-3 3 0 16,-1 2-1520-16,-1 3-304 0,-2 5-64 0,-2 2-8192 15,-1 1-1648-15</inkml:trace>
  <inkml:trace contextRef="#ctx0" brushRef="#br0" timeOffset="43067">4989 3457 19343 0,'0'0'1728'0,"0"0"-1392"0,0 0-336 0,0 0 0 16,0 0 2112-16,0 0 368 0,0 0 64 0,0 0 16 15,8 4-1312-15,2-2-256 0,2 0-48 0,2-1-16 16,4 4-448-16,2-3-96 0,4-1 0 0,0 0-16 16,3-1-112-16,-3-1-32 0,2-1 0 0,-1-1 0 31,0 1-1040-31,-1 1-208 15,1-2-32-15</inkml:trace>
  <inkml:trace contextRef="#ctx0" brushRef="#br0" timeOffset="43459.94">5802 3139 33407 0,'4'-8'736'0,"-3"-3"160"0,2-1 16 0,0-1 16 0,-1 1-736 0,0 1-192 15,-2 3 0-15,-2-1 0 0,0 0 1152 0,0 2 208 16,-1 2 48-16,-2 2 0 0,0-1-768 0,-3 4-160 16,-1 2-32-16,-1 5 0 0,-2 2-448 0,-2 3 128 15,-4 2-128-15,0 3 0 0,-3 1 0 0,1 1 0 16,1 0-144-16,2 1 144 0,1 1-128 0,4-2 128 16,1 0 0-16,4 0-144 0,2-3 144 0,4 0 0 15,2-3-144-15,2-1 144 0,3-1 0 0,3-1-176 16,2-1 176-16,1-1-128 0,4 1 128 0,2-1 0 0,1-1 0 0,-1-1 0 15,1 0 0-15,0 0 0 0,-2 1 0 0,1-1 0 16,0 2 0-16,-3 1 0 0,-3 1 0 0,-2-1 0 16,-2-1 0-16,-3 1 0 0,-2 0 0 0,-1 1 0 15,-5 0 0-15,-2 0 0 0,-5 0 0 0,-2 1 0 16,-2 2 0-16,-2-1 176 0,-1-2-48 0,-4 0 0 16,-4 0 64-16,1-2 16 0,0-2 0 0,2-1 0 15,1 1-80-15,2-1 0 0,2-1-128 0,3 0 192 16,1 1-336-16,4-1-80 0,1-1-16 0,2 1-17696 15</inkml:trace>
  <inkml:trace contextRef="#ctx0" brushRef="#br0" timeOffset="44811.39">6100 3804 2751 0,'0'0'256'0,"0"0"-256"0,0 0 0 0,7-3 0 0,0-1 2752 0,-1 2 496 16,0 0 96-16,-1-1 32 0,2-1-1168 0,-1 1-224 16,0-1-64-16,-1 0 0 0,0 1-416 0,-1-1-96 15,1-1 0-15,-2 1-16 0,-3 4-208 0,3-5-32 16,-3 5-16-16,0 0 0 0,0 0-320 0,0 0-64 15,-2-5-16-15,2 5 0 0,-6-2-256 0,0 1-48 16,-3 2-16-16,-1 1 0 0,-2 1-288 0,-1 3-128 16,-1 0 128-16,-1 2-128 0,1 0 0 0,-1 2 0 15,1 1 0-15,2 1 0 0,1 0 0 0,2 0-144 16,3-1 144-16,1 0 0 0,3 0-144 0,3 0 144 16,3 0 0-16,2-1-144 0,3 0 144 0,2 0 0 15,1-2 0-15,2 1 0 0,3-2 0 0,-2-1 0 0,1 0 144 0,-1-1-144 16,1 1 160-16,-1-1-160 0,-2 0 128 0,0-1-128 15,-2-1 208-15,-1 2-32 0,-1-1-16 0,-2 1 0 16,-2-1 32-16,-5-4 0 0,0 0 0 0,1 7 0 16,-2-1 128-16,-1 1 16 0,-2-2 16 0,-3 2 0 0,-4 0 32 0,-2-1 0 15,-5 1 0-15,-2-1 0 0,-2 1-224 0,-1 0-32 16,-2 0-128-16,0 2 192 0,-1 0-448 0,2 1-80 16,0-1-32-16,0 0-11152 15,1 1-2224-15</inkml:trace>
  <inkml:trace contextRef="#ctx0" brushRef="#br0" timeOffset="48118.5">6887 3387 29487 0,'-11'-7'2624'0,"11"7"-2112"0,-5-2-512 0,5 2 0 16,0 0 240-16,0 0-64 0,0 0-16 0,0 0 0 0,0 0 192 16,0 0 32-16,0 0 16 0,9-2 0 0,3-1-144 0,3 0-16 15,2 1-16-15,3 0 0 16,2 0-32-16,2-1-16 0,2-1 0 0,0 2 0 0,0 0-176 0,1 0 0 15,-2-1 0-15,-1 2 0 16,-3 1-560-16,-2 1-144 0,-3 1-16 0,-1 1-8608 16,-4 2-1712-16</inkml:trace>
  <inkml:trace contextRef="#ctx0" brushRef="#br0" timeOffset="48259.48">6885 3633 29487 0,'-14'-5'2624'0,"14"5"-2112"15,-5-2-512-15,5 2 0 0,0 0 1072 0,0 0 96 16,0 0 32-16,0 0 0 0,4-5 0 0,4 1 0 0,3-2 0 0,3 2 0 15,5 0-640-15,4-1-128 0,4 0-32 0,1 0 0 16,2 0-240-16,4-1-160 0,-3 0 192 0,0 1-192 31,-1 2-432-31,1 1-192 0,0 1-32 0,0 1-16416 16</inkml:trace>
  <inkml:trace contextRef="#ctx0" brushRef="#br0" timeOffset="49045.07">9269 2850 25503 0,'0'0'1136'0,"0"0"224"0,0 0-1088 0,-5-4-272 0,-2 2 0 0,4-1 0 0,3 3 496 0,0 0 32 16,7-3 16-16,0 1 0 15,4 0 272-15,3-1 48 0,0 1 16 0,5-1 0 0,-2 0-304 0,2 0-48 16,0 1-16-16,-1 0 0 0,1 0-240 0,0 0-48 16,-1-1-16-16,-3 2 0 0,-1 0-208 0,-1 0 128 15,-1 0-128-15,-1 0 0 0,-2 0 128 0,-1 0-128 16,-1 0 0-16,-7 1 144 0,0 0 80 0,0 0 16 16,0 0 0-16,0 0 0 0,-7-4 0 0,-1 2 0 15,-2 0 0-15,-2 1 0 0,-3 0-96 0,-3 1-16 16,-1 0 0-16,-2 0 0 0,-2 1-128 0,-2 1 0 15,-2 1 0-15,-2 2 128 0,-1 0-128 0,1 2 0 0,-1 2 144 0,3-1-144 16,0 1 0-16,3 1 0 16,2-1 0-16,2 1 0 0,3 1 0 0,4 1-128 15,3 0 128-15,3 1-128 0,1-1 128 0,3-1-160 0,2 0 160 16,3-1-160-16,1 0 160 0,5-2 0 0,1 0 0 0,3-1 0 16,1 0 0-16,2-2 0 0,4 0 0 0,1-2 0 15,1-1 144-15,-1-2-144 0,-1 0 192 0,1-2-192 16,-2-2 192-16,1-1-64 0,-6 0 0 15,0-1-128-15,-3 1 304 0,-2 0-48 0,-3-1-16 0,-3-1 0 0,-3 1 128 0,-2 0 16 32,-2 2 16-32,-2-1 0 0,-4 2-160 0,-2 1-48 0,-2 0 0 0,0 2 0 0,-3 1-320 0,1 2-80 15,-1 2-16-15,2 3 0 16,0 2-736-16,3 1-160 0,2 0-32 16,1 1 0-16,3 0-2224 0,4-1-448 0</inkml:trace>
  <inkml:trace contextRef="#ctx0" brushRef="#br0" timeOffset="49501.45">9505 3055 9215 0,'0'0'816'0,"0"0"-656"0,2-6-160 0,-2 6 0 0,0 0 3904 0,0 0 768 15,0 0 128-15,0 0 48 0,0 0-2720 0,0 0-528 16,0 0-128-16,0 0 0 0,0 0-688 0,0 0-128 16,0 0-16-16,-2 8-16 0,1 1-368 0,1 1-80 15,0 0-16 1,2-1 0-16,0 1-160 0,1-1 0 0,2-1 0 0,1 0 0 0,2-2 0 0,1-1 0 0,1-2 144 0,1 0-144 15,0-1 192-15,1-1-48 0,1-1 0 0,3-2 0 16,-2-1-144-16,2-1 192 16,-2-2-192-16,-1-2 192 0,-1-3-48 0,0 0 0 0,-2 0 0 15,-1 0 0-15,-2 0-16 0,-1 1 0 0,-2 3 0 0,0-1 0 16,-2 0 128-16,-1 3 32 16,-1 5 0-16,0 0 0 0,0 0 32 0,0 0 0 0,0 0 0 0,0 0 0 15,-3 6-320-15,-1 4 0 0,2 4 0 0,0 1 0 16,0 1 0-16,1 1 0 0,1 2 0 0,1 3-144 15,0 2 144-15,1 2 0 0,1 1-144 0,2-2 144 16,-1-2 0-16,2 0 0 0,0-2 0 0,0-1 0 0,-2-1 0 0,-1-3 0 16,0-2 0-16,-1 0 0 0,-1-2 0 0,0-1 0 15,-1-4 0-15,-1 0 128 0,1-7-128 0,-3 4 192 16,-3 0-192-16,1-2 192 0,-2 0 128 0,1-1 48 16,-1-2 0-16,-2 0 0 0,-1-2 112 0,-2-1 32 15,-1 2 0-15,1-2 0 0,1-3-192 0,0 1-16 16,0-1-16-1,1 0 0-15,1 0-288 0,1-1 128 0,2-1-128 0,0 0 0 0,3 1-128 0,2 0-144 16,1 0-32-16,2 0 0 16,2 1-2240-16,3-1-448 0,2-1-80 0</inkml:trace>
  <inkml:trace contextRef="#ctx0" brushRef="#br0" timeOffset="49800.41">10120 2731 29487 0,'-8'-14'2624'0,"8"7"-2112"0,2-1-512 0,0 0 0 0,0 0 880 0,1 1 64 16,2-2 16-16,0 1 0 0,-3 1 80 0,0 2 32 16,-2 5 0-16,0 0 0 0,0 0-352 0,0 0-64 31,0 0-16-31,2 9 0 0,-4 2-480 0,1 5-160 0,-1 5 0 0,-1 4 0 0,-3 4 0 0,-1 3 0 15,0 1 0-15,-1 2 0 0,0 4 128 0,0 0-128 16,-1 3 0-16,-2-1 0 0,1-3 0 0,0 0 0 16,1-2 0-16,0-1 0 0,2-1 176 0,-1-3-176 15,1-3 160-15,1-3-160 0,0-1 0 0,2-1 0 16,1-2 0-16,0-1 0 16,2-4-1488-16,1-1-400 0,2-3-80 0,1-2-13648 0</inkml:trace>
  <inkml:trace contextRef="#ctx0" brushRef="#br0" timeOffset="50061.1">10204 3185 25791 0,'2'-7'2304'0,"1"0"-1856"0,0 2-448 0,2-2 0 15,1 1 1136-15,2-1 128 16,2 2 16-16,-1-1 16 0,0 2 0 0,4 0 0 0,-4 3 0 0,2 1 0 16,0 1-752-16,-1 3-160 0,-1 1-16 0,-2 2-16 15,-2 0-224-15,0 3-128 0,-2 1 128 0,-1 3-128 16,-2-1 128-16,-1 1-128 0,-2 1 160 0,-2 1-160 15,0-1 176-15,-2 0-176 0,0-2 192 0,-1-1-192 16,-1-1 192-16,2 0-64 16,2-2 0-16,1-3-128 0,0 0 432 0,4-6-32 0,-1 5 0 0,1-5 0 15,2 6-96-15,3-2-32 0,1-2 0 0,3-1 0 0,1 1-144 0,2-2-128 16,2-2 192-16,3 0-192 16,1-1-320-16,-1 0-160 0,2-1-32 0,1 1-11152 31,1-1-2224-31</inkml:trace>
  <inkml:trace contextRef="#ctx0" brushRef="#br0" timeOffset="50333.92">10630 2706 29487 0,'-3'-5'2624'0,"1"-2"-2112"0,1-1-512 0,2 1 0 16,1 0 1360-16,1 1 176 15,0 1 16-15,2 2 16 0,1-1-848 0,3 3-160 16,3 2-48-16,2 2 0 0,0 0 0 0,1 3-16 16,1 5 0-16,0 3 0 0,2 1-272 0,-1 6-48 0,1 4-16 0,-2 3 0 15,-1 1-160-15,-3 4 0 16,-2 4 0-16,-5 5 0 0,-4 0 0 0,-4 7 192 16,-5 5-192-16,-4 1 192 0,-5 0-64 0,-4 0-128 0,-1 0 192 0,-5-4-64 15,-2-4-400-15,-4-6-96 0,-3-4-16 0,0-3 0 31,0-3-256-31,-2-3-64 0,1-2-16 0,-1-3 0 16,-1-1-1392-16,-3-4-288 0,-2-1-48 0</inkml:trace>
  <inkml:trace contextRef="#ctx0" brushRef="#br0" timeOffset="50664.77">9121 2633 11967 0,'-3'-8'1072'0,"-1"-3"-864"16,0 0-208-16,1 0 0 0,-1 0 3456 0,2 1 656 0,0 1 128 15,0 0 32-15,0 1-2384 0,-1 2-480 0,0 3-80 0,3 3-32 16,-5-2-272-16,-2 6-64 0,-2 3-16 0,-1 6 0 15,-1 2-496-15,-1 7-112 0,-2 7-16 0,-3 7 0 16,-1 8-64-16,0 5 0 0,-1 4-16 0,2 3 0 16,0 1-240-16,1 1 176 0,3-2-176 0,3-1 160 15,2 0-160-15,4-1 0 0,4-6 0 0,3-3 0 16,5-3 0-16,4-4 0 0,0-2 0 0,4-6 0 16,2-1 128-16,5-4-128 0,3-4 192 0,6-3-64 15,5-4-1584-15,7-3-320 0</inkml:trace>
  <inkml:trace contextRef="#ctx0" brushRef="#br0" timeOffset="51281.16">8897 4091 25055 0,'-11'-6'1104'0,"4"4"240"0,-2 0-1088 0,0 0-256 15,2 0 0-15,-1 1 0 0,1-1 1104 0,2 1 176 16,5 1 16-16,0 0 16 0,0 0-208 0,0 0-32 16,0 0-16-16,9-1 0 0,3 2-512 0,4-1-96 15,5-1-32-15,6 0 0 0,6 0-32 0,4-1-16 16,6-1 0-16,11-2 0 0,10 0-112 0,6-2 0 16,5-2-16-16,7 2 0 0,8-1-112 0,4-1-128 0,3-2 176 0,4 1-176 15,7 1 128-15,0-2-128 16,-1-1 0-16,2 0 0 0,1 1 0 0,0-1 128 0,-2-3-128 0,-5 1 0 15,-2 6 128-15,-8-2-128 0,-6 0 0 0,-9 1 0 16,-11 0 128-16,-10 2-128 0,-8 0 0 0,-11 3 0 16,-8 0 160-16,-7 2-32 0,-6 0 0 0,-5 0 0 15,-5-1-128-15,-7 3 0 0,0 0-160 0,-7 3 160 32,-4 0-1792-32,-5 2-256 0,0 2-48 0,-9 1-12752 0</inkml:trace>
  <inkml:trace contextRef="#ctx0" brushRef="#br0" timeOffset="51760.28">9475 4543 22111 0,'-14'-7'1968'0,"8"4"-1584"0,1-2-384 0,2-2 0 16,-4 0 1024-16,3 1 112 0,0-2 16 0,2 0 16 16,0-1 528-16,2-2 96 0,2-2 32 0,2 0 0 15,4 0-800-15,3 0-144 0,3-1-48 0,5-1 0 16,3 0-304-16,5 1-64 0,2 0-16 0,4 3 0 16,1 1-128-16,0 2-16 0,2-1-16 0,-2 3 0 15,-3 3-160-15,-2 2-128 0,-1 1 192 0,-3 3-192 16,-1 5 0-16,-3 0 0 0,-3 0 0 0,-4 2 0 0,-1 1 0 0,-2 4 0 15,-2 1-144-15,-2 3 144 16,-3 1-1616-16,-1 2-240 0,-3-3-64 0,0 0 0 16,-3-1 112-16,0-3 16 0,-2-3 0 0,0-2 0 15,-3-3-352-15,-1-4-64 0,-1-3-16 0</inkml:trace>
  <inkml:trace contextRef="#ctx0" brushRef="#br0" timeOffset="51969.46">9794 4466 10127 0,'-5'-7'896'0,"-3"0"-704"0,-2-1-192 0,1-1 0 15,0 0 3584-15,2 2 704 16,-3 0 128-16,1 2 16 0,0 1-1936 0,2 1-400 15,-1 3-80-15,0 3-16 0,-1 3-1104 0,2 2-208 16,-2 1-48-16,1 5-16 0,0 0-464 0,2 4-160 0,0 2 0 0,-1 4 144 16,0 0-144-16,2 2 192 0,-1 2-192 0,2 0 192 15,-1 2-192-15,2 0 0 16,0-2 0-16,0 0 128 0,2 0-128 0,2-2 0 0,1-2 144 0,0-2-144 16,2-3 128-16,2-3-128 0,1-1 128 0,2-1-128 15,2-4 0-15,1-3-160 0,3-2 16 0,1-2 0 31,3-2-1392-31,2-1-256 0,3-3-64 0,-1-3-7728 0,0-1-1536 0</inkml:trace>
  <inkml:trace contextRef="#ctx0" brushRef="#br0" timeOffset="52393.38">9976 4755 11967 0,'0'0'528'0,"0"0"112"0,0 0-512 0,0 0-128 15,0 0 0-15,0 0 0 0,0 0 3712 0,0 0 704 16,0 0 128-16,-4 6 48 0,-1 2-2832 0,2 0-560 16,-1 1-112-16,2 2-32 0,0 2-432 0,0 2-96 15,1 1-16-15,-1 1 0 0,1-2-192 0,1 0-64 16,1 1 0-16,1-3 0 0,-1-2-48 0,1-1-16 31,0-1 0-31,1-2 0 0,1-1 112 0,-4-6 16 0,7 2 0 0,-1-2 0 0,0-3 0 0,2-3 16 16,1-1 0-16,0-3 0 0,1-1 0 0,0-2 0 15,1-4 0-15,1-1 0 0,0 1-96 0,1 0-32 16,-1 2 0-16,-1 2 0 0,-1 1-208 0,-1 3 0 0,-2 1 0 0,0 3 0 16,2 2 128-16,-9 3-128 15,0 0 0-15,4 5 0 0,0 1 0 0,-1 2 0 16,0 2 0-16,-1 2 0 0,1 1 0 0,-2 2 0 0,-1-1 0 0,0 0 0 15,1-1 0-15,0 0 0 0,0-1 0 0,1-1 0 16,1-3 0-16,1 0 0 0,-1-1 0 0,-3-7 0 16,0 0 0-16,8 1 176 15,-1 1-48-15,1-3-128 0,0-1 336 0,1-3-32 0,1-2-16 0,1-2 0 0,0-2 32 0,1-2 0 16,-1-3 0-16,1 1 0 16,0-1-176-16,-1 3-16 0,-2 2-128 0,2 2 192 15,0 2-192-15,-4 2 0 0,0 1 0 0,1 2 0 0,0 1 0 16,-2 2 0-16,-6-1-192 0,5 5 192 0,0 3-192 0,-2 1 192 15,0 1-192-15,1 1 192 16,-2 0-256-16,0 1 48 0,0 0 16 0,3 0 0 16,-4 0-656-16,2 0-128 0,2 0-32 0,0-2 0 31,1-2-2512-31,0-4-512 0</inkml:trace>
  <inkml:trace contextRef="#ctx0" brushRef="#br0" timeOffset="52739.56">10712 4775 18431 0,'-4'-3'1632'0,"1"0"-1312"15,-5-3-320-15,2 2 0 0,-1 0 2624 0,-1 3 448 16,1 0 80-16,-5 2 32 0,2 1-1440 0,-1 2-272 16,-1 0-64-16,-1 3-16 0,1 2-848 0,-1 0-160 0,0 1-48 0,1 1 0 31,1 0-160-31,1 1-48 16,2 2 0-16,2-1 0 0,-1-1-128 0,3 0 0 15,0-1 0-15,2-1 0 0,1-1 128 0,2 0-128 16,0-2 0-16,3 0 128 0,-4-7 0 0,7 4 0 0,1-2 0 0,0-2 0 15,0 0-128-15,2-2 128 0,1-2-128 0,0-2 128 16,-1-1-128-16,0-2 0 0,-1-2 0 0,0-1 0 16,0 0 0-16,-1 0 0 0,-1 1 0 0,0 1 0 15,-1 1 0-15,1 1 0 0,-4 3 0 0,0-1 0 16,-3 6 208-16,0 0 16 0,0 0 0 0,0 0 0 16,0 0-48-16,0 0-16 0,4 7 0 0,-1 0 0 15,0 2-160-15,1 1 0 0,-1 0 0 0,0 1 0 16,0 1 0-16,2-1 0 0,-1 0 0 0,1-1 0 0,0 0-160 15,2-1 160-15,-2-2 0 0,2 1-144 16,-1-1-512-16,1-2-112 0,0 0 0 0,0-2-16 16,2-3-2928-16,0 0-592 0</inkml:trace>
  <inkml:trace contextRef="#ctx0" brushRef="#br0" timeOffset="53054.9">10877 4852 15663 0,'0'0'688'0,"0"0"144"0,0 0-656 0,0 0-176 16,0 0 0-16,0 0 0 0,0 0 3008 0,0 0 576 15,0 0 128-15,0 0 0 0,0 0-2240 0,0 0-464 16,0 8-96-16,1 0-16 0,0-1-256 0,1 2-64 16,1 0-16-16,1 0 0 0,0-2 48 0,2 1 16 0,-1 0 0 0,0-2 0 15,2 1-192-15,1 0-48 0,1-2 0 0,-1-1 0 16,1-1-160-16,0-2-32 0,1 0-16 16,-1-1 0-16,-2-1-32 0,2-1 0 0,1-3 0 0,0 0 0 15,0-2-144-15,-1-2 192 0,-4-1-192 0,1 0 192 16,-2 1-192-16,-1-1 160 0,-1 1-160 0,-2 0 160 15,0 1-160-15,-2 1 160 0,-1 0-160 0,0 3 160 16,-2 1 96-16,-1 3 32 0,-3 2 0 0,0 0 0 16,0 1-160-16,0 4-128 0,-2 1 144 0,0 3-144 0,0 3 0 0,-1 0 0 15,3 2 0-15,-1 2 0 0,0 0 0 0,0 0-160 16,1 1 160-16,3 0-128 16,-1 1-512-16,1-3-112 0,3-1-16 0,0-2 0 15,1-1-1760-15,2-2-352 0,0-2-80 0</inkml:trace>
  <inkml:trace contextRef="#ctx0" brushRef="#br0" timeOffset="53227.64">11133 4993 25791 0,'0'0'2304'16,"0"0"-1856"-16,0 0-448 0,7 1 0 0,-7-1 1552 0,6 0 224 0,1 2 32 0,-2 2 16 16,2 0-432-16,-3 0-96 15,1 2-16-15,-2 0 0 0,-1 2-720 0,-1 2-160 16,0 0-16-16,-2 0-16 0,-2 0-192 0,-1 1-48 0,0 0 0 0,-1 1 0 31,-3 0-1152-31,1 0-256 0,2 0-32 0,1-1-9376 16,-1-1-1856-16</inkml:trace>
  <inkml:trace contextRef="#ctx0" brushRef="#br0" timeOffset="53604.87">11444 4851 25791 0,'-2'-7'2304'0,"-1"1"-1856"0,-2-2-448 0,1 2 0 15,0-1 1728-15,-3 3 240 0,0 0 48 0,0 2 16 16,-2 0-624-16,0 2-112 0,-1 2-16 0,-1 1-16 16,0 3-768-16,0 2-160 0,0 1-16 0,-1 4-16 0,0 0-304 0,1 1 0 15,1 1 0-15,1 1 0 0,2 0 0 0,0 1 0 16,1 0-128-16,2 0 128 0,2-3 0 0,2-1 0 16,1-2 0-16,1 0 0 0,1-3-128 0,2-1 128 15,0-2 0-15,3-1-144 0,1-3-112 16,1-1 0-16,0-3-16 0,1-1 0 0,1-4 80 0,-2 0 0 15,1-3 16-15,0-2 0 0,0-1 16 0,0-1 0 16,-1-2 0-16,-1 1 0 0,0-1 160 0,-1 2 0 0,-1 2 0 0,-1 1 0 16,-1-1 192-16,-1 5-48 15,-1 1 0-15,1 2 0 0,-4 5 320 0,0 0 64 16,0 0 16-16,0 0 0 0,0 0-320 0,0 0-64 0,1 6-16 0,0 3 0 16,-1 2-144-16,0 0 0 15,1 1 0-15,0 0 0 0,0 0 0 0,0 0 0 16,0 0 0-16,1 1 0 0,2 1 0 0,-1-1 0 0,0-2 0 0,3-1 0 15,0-1-448-15,1-2 48 0,1-1 0 16,-2-2 0-16,3-1-1488 0,1-2-288 0,1-4-64 16,2 0-7552-16,3-3-1520 0</inkml:trace>
  <inkml:trace contextRef="#ctx0" brushRef="#br0" timeOffset="53967.32">11698 4672 19343 0,'0'0'1728'0,"-3"-4"-1392"15,-2 2-336-15,5 2 0 0,-5-2 2704 0,5 2 480 16,0 0 80-16,-6 2 32 0,-1 2-2016 0,1 2-384 15,2 3-96-15,1 2-16 0,-2 2-336 0,2 1-80 16,1 3-16-16,0 1 0 0,1 1-32 0,-2 1-16 16,1 2 0-16,0 0 0 0,1-1-112 0,0 0-32 15,-1-2 0-15,0-2 0 0,0 0-160 0,1-2 192 16,-1-3-192-16,2 0 192 0,1-2 64 0,0-1 32 16,-1-9 0-16,0 0 0 15,0 0 160-15,0 0 16 0,0 0 16 0,7-4 0 0,-1-2 32 0,2 0 0 16,2-2 0-16,0-1 0 0,0-1-192 0,1 0-16 15,1 0-16-15,0 3 0 0,-1 1-288 0,0 1 0 16,-2 0 0-16,0 3 0 0,-2 2 0 16,1 1 0-16,-1 2 0 0,-2 2 0 0,-1 0 0 0,0 3 0 15,-1 0-144-15,-1 2 144 0,-1 1 0 0,-1 1-128 16,-2 0 128-16,0 0 0 0,-4 0 0 0,1-1 0 16,-3 0 0-16,-1 0 128 0,0-1-128 0,-2 0 176 0,-2-2-176 0,-1-2 192 0,0 0-192 0,0-3 192 15,-2-1-192-15,1-1 192 0,-2-1-192 0,1-1 0 16,-1-1 0-16,1-1 0 15,0-3-1536-15,1 1-192 16,1-2-48-16,-1 0-15696 0</inkml:trace>
  <inkml:trace contextRef="#ctx0" brushRef="#br0" timeOffset="55991.63">11851 4952 16575 0,'0'0'1472'0,"0"0"-1168"15,0 0-304-15,0 0 0 0,0 0 1296 0,0 0 208 16,7 2 32-16,-2 1 16 0,-5-3-464 0,0 0-80 16,0 0-32-16,0 0 0 0,1 4-448 0,1 2-80 15,-2-1-32-15,-2 2 0 0,0-2-160 0,1 1-16 0,0-1-16 0,1-5 0 16,-2 6-64-16,2-6-16 15,0 0 0-15,0 0 0 0,0 0 128 0,2 5 32 16,-2-5 0-16,0 0 0 0,4 3 96 0,2 1 32 0,1-2 0 0,-1-1 0 16,2 0-112-16,0 0-32 0,-1 0 0 0,2 2 0 15,-2-1-288-15,-1 1 0 0,0 0 128 0,-1 2-128 16,1-1 0-16,-2 1 0 16,-4-5 0-16,3 6 0 0,0 1 176 0,-2-1-176 0,-2 1 160 0,-2 0-160 15,0-2 192-15,-1 1-64 0,-2-1-128 0,0 1 192 16,-2-2-32-16,0 0-16 0,-1 0 0 0,1-2 0 0,-1 0-144 15,-2-1-192-15,1-2 32 0,0-2 16 16,0-3-2304 0,1-4-464-16</inkml:trace>
  <inkml:trace contextRef="#ctx0" brushRef="#br0" timeOffset="56311.58">12192 3576 30399 0,'0'0'2704'0,"-2"-4"-2160"0,2 4-544 0,0 0 0 0,0 0 528 0,2-6 0 0,-2 6 0 0,5-5 0 16,0 0 496-16,3 2 80 0,3 0 32 0,0 1 0 16,4-2-528-16,3 2-96 0,2 0-32 0,2 1 0 15,1 1-240-15,0 0-48 0,0 0-16 0,-1 1 0 0,0 0-176 0,-1 0 0 16,1 0 0-16,-2 1 0 31,-2 2-1824-31,-1 1-352 0,-4 1-64 0,-3-1-12704 0</inkml:trace>
  <inkml:trace contextRef="#ctx0" brushRef="#br0" timeOffset="56453.02">12215 3823 20271 0,'-10'-6'1792'0,"6"4"-1424"16,0 0-368-16,4 2 0 0,0 0 3616 0,0 0 656 15,0 0 128-15,0 0 16 0,0 0-2976 0,6-1-608 16,5-1-112-16,4 1-16 0,1 0-160 0,4 0-32 16,3-2 0-16,1 2 0 0,4 0-192 0,0 0-32 15,1-1-16-15,-1 1 0 0,2 0-400 16,-1 1-96-16,-3-1-16 0,1-1-11920 0,-2 0-2368 0</inkml:trace>
  <inkml:trace contextRef="#ctx0" brushRef="#br0" timeOffset="59756.12">14063 2850 11967 0,'-2'-4'1072'0,"0"-2"-864"16,0 2-208-16,0-1 0 0,-1 1 4224 0,3 4 784 15,0 0 176-15,0 0 16 0,0 0-3152 0,0 0-640 16,0 0-128-16,0 0-32 0,-2 8-704 0,0 2-144 16,2 2-16-16,0 2-16 0,0 4-176 0,1 1-16 15,0 3-16-15,0 2 0 0,1-1 64 0,1 0 16 16,-1 1 0-16,1 0 0 0,-1-1-112 0,1 0-128 15,-2 0 176-15,1-3-176 0,0-2 144 0,0-1-144 16,0 1 0-16,1-3 144 0,-2-1-144 0,0-2 0 16,0-2 0-16,0-2 0 15,-1-1-2752-15,0-7-576 0</inkml:trace>
  <inkml:trace contextRef="#ctx0" brushRef="#br0" timeOffset="60085.75">14359 2882 34095 0,'0'0'3024'0,"0"0"-2416"0,0 0-480 0,0 0-128 16,0 0 272-16,-5 3 48 0,-2 1 0 0,2 0 0 15,0 3 192-15,2 1 32 0,0 3 16 0,0 2 0 16,1 1-304-16,1 1-48 0,1 3-16 0,2-2 0 16,1 1-64-16,1-1 0 0,3 0-128 0,-2-1 192 0,3-1-192 0,-1 1 144 15,1-3-144-15,1-2 128 0,0-3 0 0,1 0 0 16,1-1 0-16,0-3 0 0,0-3 48 0,1-1 0 15,0-1 0-15,0-3 0 0,-3-1 0 0,-2-3 0 16,2-1 0-16,-1-1 0 0,0-2 16 0,-2-2 16 16,-1-1 0-16,-2-1 0 0,-1 1 48 0,-2-1 16 15,-3 1 0-15,-2 0 0 0,-1 3 96 0,-3 1 16 16,-3 2 0-16,0 1 0 0,-1 2-192 0,-1 1-16 16,-1 1-16-16,0 1 0 0,1 3-160 0,1 1-176 0,0 1 48 0,1 3 0 31,2-1-576-31,1 3-96 0,2 0-32 0,1 2 0 15,2 0-2496-15,3-1-496 0,3 2-96 0</inkml:trace>
  <inkml:trace contextRef="#ctx0" brushRef="#br0" timeOffset="60368.21">14671 2899 25791 0,'0'0'1152'0,"0"0"224"0,0 0-1104 0,1 8-272 0,-2 1 0 15,-3 1 0-15,0 2 848 0,-1 1 112 0,1 2 32 0,1 0 0 16,1 2-144-16,-1-2-16 0,0 1-16 0,2 1 0 15,1-1-224-15,1 2-32 0,1-3-16 0,4 0 0 16,0-2-224-16,2-1-32 0,1-2-16 0,1-1 0 16,1-3 80-16,1-1 16 0,0-2 0 0,0-2 0 15,2-3 64-15,0 0 16 0,1-3 0 0,-2-2 0 0,-1-3-48 0,-1-3 0 16,-1-2 0-16,-1-1 0 0,0-2-128 0,-4 1-16 16,0-1-16-16,-2 0 0 0,-2 2-112 0,-2 0 0 15,-1 2-128-15,-2 2 192 16,0 2-192-16,-1 1 128 0,-5 2-128 0,-1 1 0 0,-1 2 0 0,-2 2-240 15,-1 2 32-15,0 2 0 16,-2 1-560-16,-1 3-96 0,2 0-32 0,2 1 0 16,3 2-2320-16,2 0-480 0</inkml:trace>
  <inkml:trace contextRef="#ctx0" brushRef="#br0" timeOffset="60619.07">15257 2728 35535 0,'-6'-11'768'0,"4"7"176"0,-1-2 16 0,-2 1 64 0,0-1-832 0,-2 3-192 0,1 0 0 0,-1 1 0 15,2 1 704-15,-2 2 112 0,-1 2 16 0,0 1 0 16,-1 4-448-16,-1 3-96 0,0 3-16 0,-1 5 0 16,-1 4-144-16,-1 3-128 0,-3 3 192 0,1 4-192 15,-2 3 192-15,1 2-64 0,-2-1 0 0,2 1-128 16,0 1 128-16,2 1-128 0,2-2 0 0,1 1 0 15,-1-5 0-15,1-1 128 0,1-4-128 0,2 0 0 16,1-3 0-16,1 0-224 0,2-3 16 0,0-1 0 16,2-5-2736-1,1-1-560-15</inkml:trace>
  <inkml:trace contextRef="#ctx0" brushRef="#br0" timeOffset="60886.35">15273 3130 19343 0,'1'-6'1728'0,"2"-1"-1392"16,1 0-336-16,0 0 0 0,2 2 3680 0,1 0 672 16,-1 1 128-16,0 2 16 0,-6 2-3136 0,7 1-624 15,0 1-128-15,0 1-32 0,-3 2-256 0,0 2-64 16,-1 4-16-16,-2 1 0 0,-1 1-240 0,-3 1 128 16,-2 1-128-16,1 3 0 0,-5 1 0 0,1-1 128 0,-1 1-128 0,0-1 0 15,1-2 0-15,0-2 0 16,0-2 128-16,5-1-128 0,0-2 0 0,2-1 128 0,-1-3-128 15,2-5 0-15,0 0 336 0,4 5-16 0,-4-5-16 0,7 3 0 16,2-2-64-16,2-1-16 0,1-1 0 0,3-1 0 16,1-1-224-16,2-1 0 0,0 0 0 0,2 0 0 31,2-3-1744-31,2-1-352 0,2 1-64 0</inkml:trace>
  <inkml:trace contextRef="#ctx0" brushRef="#br0" timeOffset="61205.99">15749 2619 32255 0,'-8'-21'1424'0,"6"12"304"0,-1-2-1392 0,2-1-336 16,0 0 0-16,2 1 0 0,0 2 1040 0,2 2 144 15,0-1 32-15,1 3 0 0,2 1-576 0,0 2-96 16,2 1-32-16,2 2 0 0,0 2-96 0,2 3-32 0,2 2 0 0,2 3 0 15,-2 2-240-15,1 3-144 16,1 4 160-16,-2 3-160 0,-1 4 0 0,-1 3 0 16,-2 4 0-16,-2 4 0 0,-2 1 192 0,-4 4-64 15,-3 4-128-15,-4 0 192 0,-4 1-32 0,-2 1-16 16,-1-1 0-16,-3-1 0 0,-4 1-144 0,-1-3 192 0,-2-5-192 0,-2 0 192 16,-1 0-192-16,-6-4 0 0,-4-3 0 15,-5-1 128 1,-3-2-1760-16,-1-2-352 0,0-1-80 0,-2-2-14320 0</inkml:trace>
  <inkml:trace contextRef="#ctx0" brushRef="#br0" timeOffset="61564.01">13918 2570 26719 0,'-3'-4'2368'0,"-2"0"-1888"15,1-2-480-15,0 1 0 0,-1 1 512 0,-1 1 0 16,-2 2 0-16,-1 2 0 0,-1 4 416 0,-1 2 96 0,-1 4 0 0,-1 4 16 15,-2 1-480-15,-2 5-112 0,-1 4 0 0,-1 4-16 16,-2 5 96-16,2 4 32 0,0 1 0 0,3 2 0 16,2 3-176-16,1 0-48 0,4 0 0 0,2 0 0 15,4 0-336-15,2 0 144 16,3-1-144-16,3-1 0 0,3-3 144 0,2-3-144 0,2-3 0 0,3-1 144 16,3-2-144-16,4-2 0 0,5-4 0 0,5-3 0 31,5-5-2560-31,6-4-608 0</inkml:trace>
  <inkml:trace contextRef="#ctx0" brushRef="#br0" timeOffset="62366.99">13506 3881 25791 0,'-6'-1'2304'0,"0"0"-1856"0,-1 0-448 0,0 1 0 16,1 1 528-16,0 0 16 0,2 0 0 0,4-1 0 16,0 0 384-16,0 0 80 0,0 0 16 0,1 6 0 15,-1-6-432-15,10 6-80 0,3-2 0 0,5 1-16 16,4-2 304-16,6-1 64 0,6-1 16 0,8-1 0 15,8 0-112-15,6-1-32 0,4-3 0 0,6-3 0 16,5 0-304-16,7-2-64 0,9 0-16 0,3-1 0 0,2-1-192 0,7 0-32 16,7 1-128-16,2-1 192 0,-2-1-192 0,7-2 128 15,1 1-128-15,-1-2 0 0,-4 1 0 0,-1 2-160 16,-1 0 0-16,-7 4 0 0,-7 1 160 0,-7 2-128 16,-8-1 128-16,-5 2-128 0,-6 1 128 0,-7-2 0 15,-6 3 0-15,-6 1 0 0,-8 0 0 0,-6 0 0 16,-6 1 0-16,-5 0 0 0,-5-1 0 0,-4 0 0 0,-3 0 0 15,-3 1 128-15,-8 0-128 0,0 0 0 16,0 0 0-16,0 0 0 0,0 0 0 0,0 0-256 16,-7 4 64-16,-1 3 0 15,-1 0-1856-15,-2 1-368 0,0 1-80 0</inkml:trace>
  <inkml:trace contextRef="#ctx0" brushRef="#br0" timeOffset="62884.93">14622 4214 17503 0,'0'0'1552'0,"1"-5"-1232"15,1-1-320-15,-2 6 0 0,3-4 2832 0,-3 4 512 16,0 0 112-16,0 0 0 0,0 0-2368 0,0 0-464 15,-6 5-112-15,0 3 0 0,-3 3-256 0,-2 2-64 16,-2 3 0-16,-2 1 0 0,1 3-64 0,0 1 0 16,-1 3-128-16,1 0 192 0,1 2 0 0,1-2 0 15,2-2 0-15,2-2 0 0,4-1-48 0,2-2-16 16,0-3 0-16,5-2 0 0,1-2 400 0,4-1 80 16,-3-1 16-16,5-3 0 0,3-2 80 0,4-3 32 0,2-1 0 0,4-1 0 15,2-1-160-15,4-2-48 16,0 1 0-16,3 0 0 0,1-3-160 0,0 2-48 0,-3-1 0 0,-3 1 0 0,-1-1-192 0,-3 2-128 15,0 0 128-15,-6 1-128 16,-1 1 0-16,-3 0-128 0,-3 1 0 0,-1-1 0 16,-4 1-1344-1,-5 1-256-15,0 0-48 0,0 0-9520 0,0 0-1904 0</inkml:trace>
  <inkml:trace contextRef="#ctx0" brushRef="#br0" timeOffset="63104.55">14910 4305 30751 0,'-5'-9'1360'0,"5"9"288"0,-2-6-1328 0,-1 2-320 15,1-1 0-15,2 5 0 0,0 0 1376 0,0 0 208 16,0 0 32-16,0 0 16 0,0 0-640 0,-1 7-128 16,1 2-32-16,0 2 0 0,-1 3-544 0,0 4-112 15,1 1-32-15,0 3 0 0,0 1 48 0,0 3 16 16,0 1 0-16,-1 3 0 0,-1 1-64 0,-1 0-16 16,1-2 0-16,1 0 0 0,0-3-128 0,0 0 192 0,0-2-192 0,0-2 192 15,1-1-192-15,1-3 0 16,0-2 0-16,0-2 128 15,2-2-560-15,0-2-112 0,0-3-32 0,1-2 0 16,-4-5-3152-16,6 1-640 0</inkml:trace>
  <inkml:trace contextRef="#ctx0" brushRef="#br0" timeOffset="63434.83">15300 4261 26719 0,'-6'-4'2368'0,"1"0"-1888"0,-2-1-480 0,1 1 0 15,-1 1 1408-15,-2 0 176 0,1 3 32 0,0 0 16 16,-2 4-640-16,-1 1-128 0,-1 4-32 0,0 3 0 16,1 3-560-16,0 3-112 0,0 2-32 0,1 3 0 15,1 2-128-15,1 1 0 0,0 0 0 0,4 0 0 16,3 1 0-16,3-2 0 0,3 1 0 0,1 0 0 16,1-3 0-16,3-2 0 0,1-3 144 0,2-1-16 15,0-4 0-15,2-2 0 0,2-1 0 0,-1-3 0 0,1-3 80 0,-1-2 32 16,1-3 0-16,-3-1 0 0,-2-1 16 0,2-3 0 15,-3 0 0-15,-2-3 0 0,-1-1 32 0,0-1 16 16,-5 0 0-16,-1-1 0 0,-2 0-48 0,-2 1 0 16,-1 0 0-16,-4 2 0 0,2 2 0 0,-3 2-16 15,-1-1 0-15,-1 3 0 0,-1 1-240 0,-1 2 0 16,0 1 0-16,0 2 0 0,0 3-192 0,0-1-16 0,0 2-16 0,1-1 0 31,2 1-1424-31,2 1-272 0,2-2-64 0,0 1-14048 0</inkml:trace>
  <inkml:trace contextRef="#ctx0" brushRef="#br0" timeOffset="64723.83">15736 4600 11055 0,'0'0'976'0,"0"0"-784"0,0 0-192 0,0 0 0 0,0 0 3872 0,0 0 736 16,0 0 128-16,0 0 48 0,-3-4-2064 0,3 4-416 31,0 0-64-31,0 0-32 0,0 0-1072 0,0 0-224 16,0 0-32-16,-1 6-16 0,1-6-608 0,-2 7-112 16,0 0-16-16,2-1-128 0,0-6 0 0,-3 7 0 15,2-1 0-15,1-6 0 0,0 0 0 0,1 6 0 16,-1-6 0-16,0 0-144 15,0 0-1584-15,0 0-320 0,0 0-64 0,0 0-8304 16,0 0-1648-16</inkml:trace>
  <inkml:trace contextRef="#ctx0" brushRef="#br0" timeOffset="64959.31">15860 4260 9215 0,'-3'-10'816'0,"3"10"-656"0,-1-6-160 0,1-1 0 15,0 2 4960-15,0-1 960 0,-1 2 192 0,1 4 32 16,0 0-3712-16,0 0-768 0,0 0-128 0,0 0-48 16,0 0-624-16,0 0-128 0,2 6-32 0,3 4 0 15,-3 4-288-15,2 2-64 0,1 3-16 0,-1 1 0 16,1 0-128-16,-1 5-16 0,-1 1-16 0,1 2 0 16,-2-1-176-16,0 3 0 0,-1-1 144 0,1 1-144 15,1 0 0-15,-2-3 128 0,0-1-128 0,1-2 0 16,-1-2-176-16,1-1-96 0,0-3-32 0,1 1 0 15,-2-2-2432-15,1-3-480 16</inkml:trace>
  <inkml:trace contextRef="#ctx0" brushRef="#br0" timeOffset="65854.67">16247 4135 21183 0,'0'0'944'0,"0"0"192"0,-3-7-912 0,1 1-224 0,2 0 0 0,0 1 0 0,-1-1 2896 0,1 6 544 16,0 0 96-16,0 0 32 0,1-4-1584 0,-1 4-320 16,0 0-64-16,0 0-16 0,7 1-896 0,1 3-176 15,1 4-48-15,0 3 0 0,0 1-192 0,1 4-32 16,0 1-16-16,1 3 0 0,0 2-96 0,0 2-128 16,0 1 176-16,0 3-176 0,-2 1 128 0,-1 1-128 15,-1 4 0-15,-2 2 0 0,-4 1 160 0,-2 3-160 16,-4 0 128-16,-2 3-128 15,-4 0-256-15,-3 1-128 0,-1 0-16 0,-4 1-16 16,-3 4-1856-16,-3-3-368 0,-1 0-80 0,-5 1-7904 16,-4-3-1600-16</inkml:trace>
  <inkml:trace contextRef="#ctx0" brushRef="#br0" timeOffset="66340.92">14337 4175 15663 0,'0'0'1392'0,"-3"-6"-1120"0,-1 1-272 0,-1-1 0 16,2 1 1952-16,0 1 336 15,-2 1 64-15,1 2 16 0,-2 0-592 0,0 2-112 0,0 1-32 0,0 2 0 16,-3 4-864-16,0 3-160 0,-1 3-32 0,0 5-16 16,-1 4-256-16,0 4-48 0,1 6-16 15,0 3 0-15,-1 2 0 0,1 4 0 0,2 3 0 0,1 4 0 16,2 0-240-16,1 2 144 0,3-1-144 0,2 0 128 16,4-2-128-16,1-1 0 0,4-5 0 0,6 0 128 0,1-3-128 0,4-4 0 15,3-3 144-15,3-4-144 16,1-2-1536-1,3-6-384-15,3-6-80 0,4-4-16 0</inkml:trace>
  <inkml:trace contextRef="#ctx0" brushRef="#br0" timeOffset="66890.4">17158 3397 26719 0,'0'0'1184'0,"-4"-6"240"0,2 1-1136 0,1-1-288 15,1 1 0-15,2 0 0 0,2 1 1712 0,0 1 272 16,1-1 64-16,3 2 16 0,3 0-1184 0,2 0-240 15,3 0-64-15,2 1 0 0,4-1-288 0,4 2-64 16,1 0-16-16,2-1 0 0,1 1-208 0,-1 1 128 0,-1 1-128 0,-1-1 0 31,-5 1-1584-31,0 1-400 0,-3 0-96 0</inkml:trace>
  <inkml:trace contextRef="#ctx0" brushRef="#br0" timeOffset="67063.89">17202 3630 27647 0,'-15'-5'1216'0,"10"2"256"0,0 0-1168 0,5 3-304 0,0 0 0 0,0 0 0 0,0 0 2560 0,0 0 464 16,0 0 96-16,7-2 16 0,1 1-2272 0,2 1-448 15,2-2-96-15,3 0 0 0,3 1-64 0,3 1 0 32,2 0 0-32,2 0 0 0,1 0-112 0,1-1-16 0,-1 0-128 0,1 0 192 0,-2-1-464 0,-1 0-112 15,-1-1 0-15,0 1-11632 16,0-1-2320-16</inkml:trace>
  <inkml:trace contextRef="#ctx0" brushRef="#br0" timeOffset="67868.25">18917 3130 20271 0,'0'0'896'0,"0"0"192"0,-2-7-880 0,1 1-208 15,0 0 0-15,0 0 0 0,1 1 2272 0,1-1 416 16,-3 1 64-16,2-1 32 0,0 6-592 0,0 0-112 16,0 0-32-16,0 0 0 0,0 0-896 0,0 0-192 15,0 0-48-15,0 0 0 0,1 8-448 0,0 2-80 16,-1 2-32-16,0 2 0 0,0 3-96 0,0 2-32 16,-1 3 0-16,0 2 0 0,0 2 32 0,0 1 16 0,0-2 0 0,0 1 0 15,0 2-128-15,1-1-16 0,0 0-128 0,0-2 192 16,1-2-192-16,0 0 144 15,0-1-144-15,0-1 128 0,0-1-128 0,2-3 0 0,0 0 144 16,0-3-144 0,0-2-432-16,0-2-144 0,1-1-48 0,1-1 0 0,-1-2-3024 0,1-1-624 0</inkml:trace>
  <inkml:trace contextRef="#ctx0" brushRef="#br0" timeOffset="68072.95">19155 3374 36447 0,'0'0'1616'0,"0"0"336"0,0 0-1568 0,0 0-384 16,0 0 0-16,0 0 0 0,0 0 704 0,-3 4 64 15,0 2 16-15,-1 0 0 0,1 2-256 0,0 0-48 16,1 0-16-16,-2 1 0 0,2 0-336 0,0 0-128 16,1 0 0-16,0-1 144 0,0 0-144 0,1 0 0 15,1 0 0-15,0-2 0 16,-1-6-1344-16,2 6-288 0,-2-6-64 0,0 0-9456 15,7 3-1904-15</inkml:trace>
  <inkml:trace contextRef="#ctx0" brushRef="#br0" timeOffset="68424.77">19485 3139 22111 0,'0'0'1968'0,"-4"-1"-1584"0,-2 0-384 0,1 2 0 15,-1 2 2784-15,1 1 480 0,-3 1 80 0,0 3 32 0,1 3-2336 0,-1 1-464 16,0 4-80-16,1 1-32 16,0 3-64-16,2 0-16 0,0 1 0 0,2 1 0 0,0 1-192 0,1 0-32 15,4-1-16-15,0 0 0 0,1-2-144 0,3-2 160 16,0 0-160-16,2-1 160 0,0-3-32 16,1-1 0-16,4-3 0 0,0-2 0 15,-1-3 64-15,1-2 16 0,1-1 0 0,1-4 0 0,-1-1 48 0,0-2 0 16,1-2 0-16,-1-2 0 0,-1-2 0 0,-1-2 0 15,-1-2 0-15,-1-3 0 0,-2-1-48 0,-3 1 0 16,-1-3 0-16,-2 1 0 0,-1-1-16 0,-3 1-16 16,-3 3 0-16,0-1 0 0,-3 2 16 0,-1 1 0 15,-1 3 0-15,-1 2 0 0,-1 3-192 0,-2 1 0 16,0 3 0-16,0 1 0 16,2 0-336-16,-1 4-112 0,-1 0 0 0,2 1-16 15,1 4-1888-15,1 0-368 0,2 1-80 0</inkml:trace>
  <inkml:trace contextRef="#ctx0" brushRef="#br0" timeOffset="68905.59">20039 3237 20271 0,'0'0'896'0,"0"0"192"0,-6 4-880 0,-2 0-208 0,1 3 0 0,-1 3 0 16,-1 1 2464-16,0 1 448 0,1 0 96 0,-1 2 0 0,1-1-1760 0,0 2-352 15,2 1-80-15,-1 1-16 0,2 0-304 0,1 0-64 16,3-1-16-16,2 0 0 0,0-2-288 0,3 1-128 16,0-2 128-16,2 1-128 0,1-3 192 0,2-1-64 15,2-1 0-15,3-2 0 0,1-4 16 0,1 0 0 16,1-2 0-16,1-1 0 0,2-3-144 0,-1 0 128 16,-3-2-128-16,0-1 128 0,-1-2-128 0,-2 0 0 15,-3-3-192-15,-1-3 192 0,-2 0-288 0,-4 1 64 16,-4-1 16-16,-3-1 0 0,-3 1 64 0,-3-1 16 15,-3 0 0-15,-1 1 0 0,-3 1 128 0,-1-1 256 16,-1-2-64-16,0 1-16 16,0-2 128-16,2 1 16 0,-3-1 16 0,2 1 0 0,3-1 272 0,1 1 48 0,0-1 16 15,3 2 0-15,1-1 144 0,4 1 16 0,0-1 16 0,3 0 0 16,2 2-368-16,3 1-80 0,3 2-16 0,1 0 0 16,2 1-208-16,1 2-48 0,2 3-128 15,2 0 192-15,1 3-192 0,2 2 0 0,-1 1 0 0,0 2 0 16,1 3 0-16,-2 3 0 0,-2 2 0 0,-1 2 0 15,-1 2 0-15,-2 1 0 0,-2-1 0 0,-1 2 0 16,-3 1 0-16,-3 2 0 0,-4 1 0 0,-1 0 0 16,-2 2 0-16,-1-1 0 15,-1-1-128-15,-1-1 128 0,0-3-640 0,0 0-64 16,3-3 0-16,-3-2-16 0,2-1-1760 0,1-1-336 0,0-2-80 0</inkml:trace>
  <inkml:trace contextRef="#ctx0" brushRef="#br0" timeOffset="70558.55">11355 6224 26719 0,'-1'-13'1184'0,"0"7"240"0,0-2-1136 0,1 2-288 0,0-1 0 0,0 2 0 0,0 5 768 0,0 0 80 15,0-6 32-15,0 6 0 0,0 0 16 0,0 0 0 16,0 0 0-16,0 9 0 0,0 3-640 0,0 2-112 16,-1 4-16-16,1 3-128 0,-1 3 272 0,1 3-48 15,-1 0-16-15,-1 2 0 0,1 0-48 0,0 2-16 16,1 0 0-16,0-1 0 0,0-3-144 0,1 0 0 15,0-3 144-15,2-1-144 16,-1-3 0-16,1-3 144 0,-1-2-144 0,1-3 0 0,-1-2 256 0,1-3-64 16,-3-7-16-16,0 0 0 0,0 0 160 0,0 0 48 15,0 0 0-15,0 0 0 0,-3-5 288 0,-1-4 64 0,0-3 16 0,0-2 0 16,-2-3-256-16,1-3-48 16,-1-2-16-16,2-2 0 0,-2-3-112 0,3-3-32 0,0-2 0 0,0-3 0 15,2-4 16-15,1 0 0 16,3-2 0-16,0 2 0 0,1 2-128 0,2 1-32 0,0 1 0 0,3 3 0 15,1 3-144-15,2 3 160 16,0 1-160-16,3 5 160 0,1 1-160 0,2 2 0 0,1 3 0 0,2 3 0 16,0 2-128-16,1 3 128 0,-1-1-160 0,0 4 160 15,-1 2 0-15,-3 3-144 0,-1 0 144 0,-3 4 0 16,-1 1-272-16,-2 3 16 0,-1 1 16 0,-3 2 0 16,-1 3-1456-1,-1 4-288-15,-4 3-64 0,-2 3-9456 0,0 4-1872 0</inkml:trace>
  <inkml:trace contextRef="#ctx0" brushRef="#br0" timeOffset="71029.98">11393 6402 18431 0,'0'0'816'0,"-3"-3"160"0,3 3-784 0,0 0-192 16,0 0 0-16,0 0 0 0,1-6 3008 0,-1 6 576 0,3-4 96 0,1-1 32 15,3 1-2416-15,3 1-464 16,2-1-112-16,3 1-16 0,3-1-352 0,1 0-80 15,3 1-16-15,2 0 0 0,0 0-128 0,1-1-128 0,0 0 144 0,1-2-144 32,0 1-240-32,2-2-144 0,-1 0-16 0,2-2-16 15,0-1-880-15,2 0-176 0,1-1-48 0,1 0 0 16,-2-2-64-16,0-3-16 0,-2-2 0 0,-1-2 0 0,-3-1 1040 0,-4 1 208 16,-2-1 32-16,-5 1 16 0,-3 2 1136 0,-3 1 208 0,-4 3 48 0,-2 1 16 15,-1 5 592-15,-3 0 112 0,-2 1 32 0,-3 1 0 16,-2 3-448-16,-2 1-96 0,-2-1-16 0,0 5 0 15,-3 1-624-15,1 2-128 0,0 3-16 0,1 1-16 0,-1 2-368 0,2 1-128 16,1 1 0-16,2 1 144 0,2 1-144 0,3 0 0 16,0 2 0-16,3-1 0 0,2 1 0 0,4-1 0 15,1 1 0-15,3-2 0 0,2-1 0 0,2 0 0 16,2-1 0-16,1-1 0 0,3-2 0 0,0 1 0 16,0 0 0-16,0-1 0 15,0-3 0-15,-2 1 128 0,-2 0-128 0,0-1 0 16,-3 1 128-16,-3 0-128 0,-1 0 0 0,-3-1 128 0,0 1-128 0,-4 0 128 15,-4-1-128-15,0 2 128 0,-6 0 0 0,-3 0 0 16,-4 0 0-16,-1-1 0 0,-3 0 0 0,-1 0-128 16,-1-2 192-16,2 1-64 0,-2-2-128 0,1 1 0 15,1-2-160-15,2 0 160 16,1-2-2176-16,3-1-352 0,0 1-64 0</inkml:trace>
  <inkml:trace contextRef="#ctx0" brushRef="#br0" timeOffset="71564.47">12545 6500 23375 0,'0'-10'1024'0,"0"10"240"0,6-5-1008 0,-3 0-256 16,-3 5 0-16,0 0 0 0,2-4 1344 0,-2 4 208 15,0 0 48-15,0 0 16 0,0 0-416 0,-6-1-96 16,-1 2-16-16,-1 1 0 0,-1 2-576 0,-1 2-112 16,1 2-16-16,-1-1-16 0,0 2-192 0,1 0-48 15,4 0 0-15,-1-1 0 0,1 0-128 0,1 0 0 0,4 0 0 0,2-1 0 16,1 1 0-16,2-3 0 16,2 1 0-16,2-2 0 0,2 1 0 0,1-2 0 0,1 0 0 0,-1 0 0 15,2-1 0-15,0 0 0 16,-1 0 0-16,1 1 0 0,-2 1 0 0,0-1 0 0,-2 0 0 0,0 2 0 15,-1 0 128-15,-2 1-128 0,-2-1 0 0,-2 1 128 16,-3-6 64-16,0 0 16 0,-1 7 0 0,-1 1 0 16,-2-1 224-16,-2-1 32 0,-2 0 16 15,-1 0 0-15,-2 0-48 0,-2-1-16 0,0 1 0 0,-1-2 0 16,-1 0-416-16,-2-1 0 0,-1 0 0 0,1-1 0 16,-1 0-1616-16,1 0-368 0,0-1-64 0</inkml:trace>
  <inkml:trace contextRef="#ctx0" brushRef="#br0" timeOffset="72240.98">13288 6144 27647 0,'0'0'1216'0,"0"0"256"0,-2-4-1168 0,2 4-304 0,10-3 0 0,-3 0 0 16,-3-1 1168-16,0 2 176 0,3-1 48 0,-2 1 0 15,2-1-704-15,0 1-144 0,2 0-32 0,4-1 0 0,3 1-224 0,0-1-48 16,1 0-16-16,-1 1 0 0,1 1-224 0,-1 0 144 15,1 1-144-15,-1 0 128 0,0 1-304 0,-2 1-64 16,-1 0-16-16,-2 0 0 16,-2 2-2928-16,-2 0-592 0</inkml:trace>
  <inkml:trace contextRef="#ctx0" brushRef="#br0" timeOffset="72397.73">13305 6296 23951 0,'-13'-2'1056'0,"13"2"224"0,-6-1-1024 0,0 0-256 16,6 1 0-16,0 0 0 0,0 0 2080 0,0 0 352 15,0 0 80-15,0 0 16 0,0 0-1424 0,9 0-272 16,2 0-64-16,3 0-16 0,2 0-496 0,5 0-112 16,1 1-16-16,1-1 0 0,1-1-128 0,0 0 128 15,-1-2-128-15,1 0 128 16,2 1-1360-16,-1 0-288 0,-1-1-48 0</inkml:trace>
  <inkml:trace contextRef="#ctx0" brushRef="#br0" timeOffset="74507.5">14265 5979 11967 0,'-1'-13'528'0,"2"8"112"0,0-3-512 0,-1 1-128 16,0-2 0-16,0 0 0 0,0 1 3904 0,0 2 736 16,0-1 160-16,0 2 16 0,0 5-2576 0,0 0-512 0,0 0-96 15,0 0-32-15,0 0-880 0,0 0-176 0,0 0-32 16,0 7-16-16,0 4-352 0,0 2-144 0,1 3 128 0,0 1-128 16,-1 2 256-16,0 3-16 0,0 3-16 0,0 2 0 15,0-1-32-15,0 2-16 0,0 1 0 0,0-1 0 16,1-2-176-16,0-1 160 0,0-2-160 0,1-1 160 0,1 1-160 0,-1-2 0 15,-1-3 144-15,1 0-144 16,0-2 128-16,2 0-128 0,-2-3 160 0,1-2-160 16,3-1-256-16,-1-3-128 0,2-3-48 15,-3-1-10960-15,3-1-2208 0</inkml:trace>
  <inkml:trace contextRef="#ctx0" brushRef="#br0" timeOffset="74666.35">14473 6232 24879 0,'0'0'1088'0,"0"0"256"0,-5-4-1088 0,5 4-256 16,0 0 0-16,0 0 0 0,0 0 1680 0,0 0 288 16,0 0 48-16,0 0 16 0,0 0-1072 0,0 0-192 15,0 8-64-15,-1-1 0 0,1-1-544 0,1 2-160 16,0 0 0-16,1-1 0 0,2 1 0 0,-2 0 0 0,1-2 0 0,1 1 0 31,-1-2-2688-31,-3-5-544 0</inkml:trace>
  <inkml:trace contextRef="#ctx0" brushRef="#br0" timeOffset="74996.45">14810 6015 25791 0,'0'0'1152'0,"0"0"224"0,-5-1-1104 0,-1 2-272 0,0 1 0 0,-1 2 0 16,0 2 1280-16,0 2 208 0,-2 3 48 0,1 1 0 0,2 1-640 0,-1 1-112 15,-2 3-16-15,4 0-16 0,0 2-368 0,2 0-64 16,0 1 0-16,2-1-16 0,1-1-304 0,2 1 128 15,2-2-128-15,2 0 0 0,0-3 192 0,5-1-64 16,0-1 0 0,3-2-128-16,-1-1 192 0,2-3-64 0,2-4 0 0,0-2-128 0,1-4 256 0,-1-2-48 15,1-3-16-15,0-3 0 0,-4-1 64 0,0-4 16 16,-1-3 0-16,-2 0 0 0,-2-4 32 0,-2 1 0 16,-3-1 0-16,-2 0 0 0,-2 0 16 0,-2 2 16 15,-3 2 0-15,-2 2 0 0,-3 3-16 0,-1 2-16 16,-1 2 0-16,-2 2 0 0,-2 2-304 0,0 4 128 15,-2 2-128-15,0 1 0 0,-1 2 0 0,1 1-272 16,1 3 16-16,0 1 16 16,3 0-592-16,2 2-112 0,3 1-16 0,1 1-10448 15,4 2-2096-15</inkml:trace>
  <inkml:trace contextRef="#ctx0" brushRef="#br0" timeOffset="75420.16">15348 6026 27647 0,'0'0'1216'0,"0"0"256"0,0 0-1168 0,-3 6-304 0,-2 2 0 0,1 2 0 0,-1 2 416 0,-2 1 32 16,-1 2 0-16,2 0 0 0,-1-1 224 0,0 2 48 15,1 0 16-15,1 2 0 0,3-1-464 0,1 2-80 16,1-1-32-16,2-1 0 0,2-1-160 0,1-1 0 16,2 1 0-16,2-3 128 0,2-1-128 0,2-2 192 15,2-4-192-15,2 0 192 0,0-3-192 0,1-2 0 16,1-3 144-16,-2-1-144 0,0-3 160 0,-2-3-32 15,-1 1-128-15,0-2 192 0,-8-2-64 0,0-2-128 16,-3 0 176-16,-3-2-176 0,-3-3 128 0,-3-1-128 16,-3 0 0-16,-2 1 0 0,-2-1 176 0,-2 1-176 0,-3-1 160 15,-1 2-160-15,1-3 544 0,-1 1 16 16,0 1 0-16,2 0 0 0,-1 0 48 0,1-1 16 16,0 1 0-16,3 0 0 0,3 1-16 0,3 0 0 15,3 1 0-15,3 0 0 0,6 2-32 0,1-1-16 0,3 2 0 0,4 1 0 16,2 1-560-16,3 1 0 0,2 1 0 0,0 2 0 15,2 4 256-15,-1 3-48 16,-1 3-16-16,-2 2 0 0,-1 3-352 0,-3 3-80 16,-2 2-16-16,-3 3 0 0,-3 3 256 0,-3 2 0 0,-2 2 0 0,-3 2 0 15,-4 1 0-15,0 1 160 0,-8 1-160 0,0 0 192 32,-3 1-704-32,1-2-144 0,-1 0-32 0,1-3-11600 0,-3-1-2336 0</inkml:trace>
  <inkml:trace contextRef="#ctx0" brushRef="#br0" timeOffset="76112.7">10736 6058 21359 0,'1'-17'944'0,"0"11"208"0,1-2-928 0,0-1-224 16,2-1 0-16,0-1 0 0,2-1 0 0,-1-1-208 15,1-1 32-15,-1-1 16 0,2 1 496 0,-2-2 112 16,1 0 0-16,0 1 16 0,2 0 816 0,-1 1 144 16,-2 0 48-16,1 1 0 0,-1 1-32 0,-2 2 0 15,1 0 0-15,-3 4 0 0,-1 6-576 0,0 0-112 16,0 0-32-16,0 0 0 0,1 8-464 0,0 4-80 15,-1 5-32-15,-1 11 0 0,0 3-144 0,0 3 0 16,-3 5 0-16,2 3 0 0,1 6 0 0,1 5 0 16,0 5 0-16,0 5 0 0,0 3 0 0,1 2 128 15,1 1-128-15,-1 0 0 0,2-2 0 0,-1-1 0 0,3-1 0 16,1-4 0-16,-3-5 128 0,0-3-128 16,1-4 0-16,0-4 128 0,1-4-128 0,0-4 0 15,-1-4 144-15,1-4-144 0,-2-5 224 0,0-3-32 0,1-1 0 0,-1-5 0 0,0-4-192 0,2-2 0 16,-5-9 0-16,3 8 0 15,-3-8-1344-15,0 0-304 0,0 0-64 16,4-8-13120-16</inkml:trace>
  <inkml:trace contextRef="#ctx0" brushRef="#br0" timeOffset="76821.32">10933 5853 30687 0,'-7'-15'1360'0,"5"9"288"0,0 1-1328 0,2 5-320 0,-2-5 0 0,2 5 0 15,0 0 0-15,0 0-192 16,0 0 32-16,0 0 0 0,0 0-64 0,0 0-16 15,5 7 0-15,3-2 0 0,2 0 32 0,3-1 0 0,3 2 0 16,12 0 0-16,2-1-112 0,3-2-32 0,2-1 0 0,2-3 0 16,1-3 352-16,-9 2 0 0,8-3 0 0,8-1 0 15,7-3-128-15,8-1 128 0,5-1-160 0,4-1 160 16,3-3 0-16,6 2 0 0,6 2 0 0,49-7 0 16,-13 0 128-16,-1 1-128 0,2 4 192 0,-3 0-192 15,1-2 0-15,5 3 0 0,2-1 0 0,3 1 0 16,-2-3 128-16,5 1-128 0,5 2 0 0,-3 1 0 0,-2 0 128 0,3 0-128 15,0 0 0-15,0 1 0 0,-1 0 0 0,-2 0 160 16,-6-1-160-16,1 0 128 0,2 2-128 0,-9 1 0 16,-11 2 0-16,-1-1-176 0,-2 2 176 0,-4 0 0 15,-6 2 128-15,-8-1-128 0,-7-2 336 0,-3 3 0 16,1 2 0-16,-28 0 0 0,-1-2-48 0,2 1-16 16,1 1 0-16,-3 0 0 0,1 0 112 0,-4 1 0 15,-1 0 16-15,-2 1 0 0,-3 0-192 0,-4 0-32 16,-4 0-16-16,-4 1 0 0,-4 1 160 0,-2 0 16 0,-4-1 16 0,-2 1 0 15,-5 1 144-15,-1-2 16 16,-2-1 16-16,-2 2 0 0,0 1-80 0,-1-1-32 16,0 1 0-16,-2 1 0 0,-4-5-96 0,5 6 0 15,-3 2-16-15,0 0 0 0,-1 2-96 0,1-2-16 0,0 2 0 0,-1 0 0 16,0 0-32-16,0 1-16 0,0 2 0 0,0 4 0 16,-2 2-144-16,0 3 0 15,1 1 144-15,0 3-144 0,-1 3 0 0,1 3 0 0,2 2 0 0,0 18 0 16,-1 0 0-16,0-1 0 0,0-2 0 0,3 3 0 15,-1 0 0-15,1 0 0 0,1 2 0 0,1 4 0 16,1 1 0-16,2-1 0 0,-1-1 0 0,0-3 0 0,1-2 0 16,1 0 0-16,0-2 0 0,1 0 0 15,-2-2 0-15,0-3 0 0,-1-3 0 0,0-4 0 0,-2-5 128 0,-2-3-128 16,-1-2 128-16,-1-3-128 0,-2-2 176 0,0-3-48 16,-1-2 0-16,-1-3 0 0,-1-3 16 0,0-4 0 15,-2 0 0-15,1-2 0 16,-3-1-1296-16,1-2-256 0,-5-1-48 0,-2-1-9632 15,-1-2-1936-15</inkml:trace>
  <inkml:trace contextRef="#ctx0" brushRef="#br0" timeOffset="77621.53">10798 7238 9215 0,'0'0'816'0,"0"0"-656"0,0 0-160 0,0 0 0 16,0 0 3712-16,0 0 704 0,0 0 128 0,0 0 48 15,0 0-3696-15,11 7-752 0,0-3-144 0,3 2 0 16,-4-2 0-16,3 0 240 0,1 1-64 0,4-1-16 16,1-2-32-16,5 2 0 0,-1-2 0 0,5 0 0 15,5-1 32-15,4-1 0 0,0-1 0 0,3 0 0 16,0 0 96-16,4-1 32 0,4-2 0 0,1 1 0 15,6-2 16-15,7 0 0 0,6 0 0 0,0 1 0 16,0 1-160-16,3-2-16 0,0-2-128 0,7 0 192 0,6 1-192 16,0 0 0-16,-4 0 128 0,6-1-128 0,4 0 0 0,1 2 0 15,0-1 0-15,2 1 0 0,0-2 128 0,4 1 0 16,5-1-128-16,1 1 192 0,-4-1 224 0,6 0 32 16,8 3 16-16,-3-3 0 0,-4-1-32 0,6 0-16 15,8 2 0-15,-4 2 0 0,-3-2-176 0,4 1-48 16,6 1 0-16,-4-1 0 0,-4 0-48 0,2 0-16 15,3 3 0-15,-1 0 0 0,-8-3-128 0,1 2 0 16,3-1 144-16,-5 2-144 0,-5 0 0 0,-1 1 128 16,2 0-128-16,-8-1 0 0,-7-3 0 0,-3 2 0 15,-2 4 0-15,-4 1 128 0,-2-2 112 0,-10-2 16 0,-5 1 16 16,-3 0 0-16,-7 0 304 0,-3 0 64 0,-1 3 16 16,-4 0 0-16,-6 1-256 0,-3-3-48 0,-2 0-16 15,-6-1 0-15,-3-2-128 0,-6 1-16 0,-4 0-16 0,-2 1 0 16,-4 0-32-16,-4 0 0 0,-7 1 0 0,0 0 0 15,0 0-16-15,0 0 0 0,0 0 0 0,0 0 0 32,0 0-992-32,0 0-208 0,0 0-32 0,0 0-10416 0,0 0-2064 0</inkml:trace>
  <inkml:trace contextRef="#ctx0" brushRef="#br0" timeOffset="77763.2">16791 7021 21183 0,'0'0'1888'0,"-1"-8"-1504"0,-3-1-384 0,-1 1 0 16,0 1 3392-16,-1 3 592 0,-1 2 128 0,-1 0 32 31,8 2-4448-31,-9-1-880 0,0 1-176 0</inkml:trace>
  <inkml:trace contextRef="#ctx0" brushRef="#br0" timeOffset="80994.83">1898 7937 4607 0,'0'0'192'0,"-1"-6"64"0,-1 1-256 0,0-2 0 16,0-1 0-16,-1 2 0 0,2-1 4112 0,0 2 784 0,1-1 160 0,0 6 16 16,-1-5-2816-16,1 5-560 0,0 0-112 0,0 0-32 15,0 0-400-15,0 0-64 0,0 0-32 0,2 6 0 16,1 3-608-16,-1 3-128 0,0 2-32 0,0 3 0 15,0 2 32-15,2 0 0 0,-3 3 0 0,-1 0 0 0,0 1-32 0,-1 1 0 16,-2-2 0-16,2 0 0 16,0-2-48-16,0-2-16 0,1-1 0 0,0-2 0 15,-2-2-224-15,2-2 0 0,0-2 0 0,0-2 0 0,0-7 192 0,0 0 32 16,0 0 16-16,0 0 0 0,0 0 80 0,0 0 0 16,2-7 16-16,0-3 0 0,1-2 80 0,-1-3 16 15,0-3 0-15,2-3 0 0,0-2-224 0,1-1-32 16,2-4-16-16,0 0 0 0,2-2-160 0,0 1 0 15,-1 3 0-15,-1 3 0 0,2 2 0 0,-1 3 0 16,-1 4 144-16,-2 4-144 0,1 2 320 0,-1 5-16 16,2 2 0-16,0 4 0 0,1 4-304 0,1 3 0 15,-4 3 0-15,2 4 0 0,0 1 0 0,-1 3 0 0,0 1 0 0,0 2 0 16,0 2 0-16,0-1 0 16,1-1 0-16,1-1 0 0,-1-1 0 0,2-2 0 0,1-2 0 0,0-2 0 15,-1-2 0-15,0-1 0 0,-2-6 0 0,2 0 0 16,-1-3 0-16,-1-2 160 0,1-3-160 15,0-2 128-15,0-2 16 0,-1-3 0 0,1-3 0 0,0-3 0 16,-1-4 0-16,2-3 0 0,0-3 0 0,0-3 0 16,-2-1-144-16,0 0 160 0,1 0-160 0,-1 2 160 15,0 3-160-15,-1 2 128 0,-1 4-128 16,1 4 128-16,-2 2 208 0,-1 3 48 0,-1 4 0 0,-2 4 0 16,0 0-64-16,0 0-16 0,0 0 0 0,5 7 0 15,-1 4-304-15,2 2-144 0,-2 3 16 0,-1 0 0 16,1 3 128-16,-1 1 0 0,1 0-144 0,2 1 144 0,-1-2 0 15,1 1 0-15,1 0 0 0,-1 0 0 0,1-2 0 16,0 0 0-16,2 0-144 0,1-2 144 16,0 0-672-16,1-3-80 0,2-1-16 0,0-2 0 15,2-3-2624-15,0-1-544 0</inkml:trace>
  <inkml:trace contextRef="#ctx0" brushRef="#br0" timeOffset="81199.2">2775 7842 30399 0,'-12'-7'2704'0,"8"5"-2160"0,-3 1-544 0,1 1 0 16,1 0 1568-16,5 0 208 16,-6 2 32-16,1 3 16 0,1 0-1200 0,0 3-240 15,2 3-64-15,0 2 0 0,1 1-32 0,1 5-16 16,0 1 0-16,2 2 0 0,0 1-272 0,0 1 0 16,1 1 128-16,0 1-128 0,0-1 160 0,-1 0-32 0,1 0 0 15,-1-1 0 1,0-1-1456-16,1 0-288 0,1-2-64 0,-1-1-9072 0,-1-2-1792 0</inkml:trace>
  <inkml:trace contextRef="#ctx0" brushRef="#br0" timeOffset="81482.4">2712 7974 36287 0,'-14'-13'1600'0,"9"7"336"0,-1 0-1552 0,1-2-384 16,-1-2 0-16,2 1 0 0,0 2 336 0,3-1-16 15,0-1 0-15,2 0 0 0,3 2 288 0,1 0 48 16,2 0 16-16,3 3 0 0,1 2-480 0,3 1-192 15,3 1 176-15,3 2-176 0,2 1 0 0,1 2 0 16,2 1 0-16,-1 3 0 0,1 2-144 0,-1 2 144 16,-1 1 0-16,-3 3-144 0,-3 2 144 0,-1-1 0 0,-2 1 0 0,-1 1 0 15,-4 1 0-15,-1 0 0 16,-1-2 160-16,-4 1-160 0,-2-1 208 0,-2-3-48 16,-2 0-16-16,-3-2 0 0,-3-1 176 0,-2-1 16 15,-2-1 16-15,-3-1 0 0,-4-2 32 0,-2 0 0 0,-3-1 0 0,-1 1 0 16,1-2-384-16,1-1 0 0,1 0 0 0,2-1 0 31,2-1-576-31,4-1-144 0,2 0-32 0,3-2 0 0,1-2-2816 0,4 0-560 0</inkml:trace>
  <inkml:trace contextRef="#ctx0" brushRef="#br0" timeOffset="81732.89">3232 7861 17503 0,'0'0'768'0,"0"0"176"0,0 0-752 0,0 0-192 0,0 0 0 0,-5 3 0 16,2 1 4432-16,0 3 864 0,-2 2 160 0,2 1 48 0,-3 2-3936 0,1 2-784 16,-1 3-144-16,1 1-48 0,0 2-80 0,1 1-32 15,0 1 0-15,0 1 0 0,2-1-192 0,3-1-32 16,1 0-16-16,2-1 0 0,-1-2-240 0,4 1 144 31,0-2-144-31,1-2 128 0,2-1 128 0,3-2 32 0,-1-2 0 0,4-1 0 0,0-1-288 0,3-3-224 16,-2 0 32-16,2-1 16 0,2-3-64 0,0-2-16 15,0-2 0-15,1-1 0 16,-3-1-896-16,-1-3-176 0,0-2-32 0,-1-2-10192 16,0-3-2032-16</inkml:trace>
  <inkml:trace contextRef="#ctx0" brushRef="#br0" timeOffset="81921.23">3196 7856 38463 0,'0'0'848'0,"-4"-2"176"0,4 2 48 0,0 0 0 0,-3-4-864 0,3 4-208 0,1-6 0 0,-1 6 0 16,6-4 0-16,3 0 0 15,4 1 0-15,5 1 0 0,4 0-176 0,2 1 32 16,3 2 0-16,-1-1 0 0,0-1-1456 0,-1 0-304 0,-2 1-48 0,-4 1-12896 16</inkml:trace>
  <inkml:trace contextRef="#ctx0" brushRef="#br0" timeOffset="82078.88">3140 8124 33167 0,'0'0'2944'0,"-5"-2"-2352"16,5 2-464-16,0 0-128 0,0 0 1520 15,0 0 272 1,0 0 64-16,0 0 16 0,0 0-1280 0,10-2-256 0,2 0-48 0,3-1-16 0,4-1-80 0,4 1 0 16,4 0-16-16,2 0 0 0,0-1 272 0,1 1 48 15,3-1 16-15,-2 0 0 16,-1 0-3808-16,0-1-752 0</inkml:trace>
  <inkml:trace contextRef="#ctx0" brushRef="#br0" timeOffset="82644.7">1565 7717 23039 0,'0'0'2048'0,"0"0"-1648"16,3-6-400-16,-2 1 0 0,-1-1 784 0,3-1 80 0,-3 7 16 0,1-4 0 16,-1 4 144-16,0 0 16 0,0 0 16 0,0 0 0 15,0 0 80-15,0 0 16 0,0 0 0 0,0 0 0 16,0 8-576-16,0 3-128 0,0 3 0 0,0 4-16 16,-1 4 112-16,-2 4 32 0,0 6 0 0,-1 4 0 15,0 5-48-15,0 4 0 16,0 7 0-16,-1 4 0 0,1 4-240 0,1 5-48 0,-1 2-16 0,4-1 0 15,2-1-224-15,3-4 128 0,0-3-128 0,4-3 0 0,2-1 0 0,1-6 128 16,-1-3-128-16,0-1 0 0,-1-4 0 0,0-5 0 16,-1-3 0-16,1-5-160 15,-5-5-384-15,1-5-80 0,-1-4-16 16,0-2-10960-16,-2-4-2208 0</inkml:trace>
  <inkml:trace contextRef="#ctx0" brushRef="#br0" timeOffset="83177.89">1454 7631 33519 0,'-8'-10'1472'0,"6"4"320"0,1 0-1424 0,-2-2-368 15,0 0 0-15,2 1 0 0,0-1 0 0,1 2-256 0,0 6 32 0,5-6 16 16,1-1 208-16,4 1 0 0,3-1 0 0,5 2 0 16,2-1 0-16,4 2 0 0,3 0 0 0,5 0 0 15,5-2 0-15,4 1 0 0,7-2 0 0,9 2-144 16,7-1 144-16,4 0 0 0,1-2 0 0,5 0 0 16,4-3 0-16,6 1 0 15,4-1 0-15,3 2 0 0,1-1 0 0,5 0 0 0,4 0 0 16,-1 0 0-16,-3-1 0 0,2 0 0 0,1 1 0 0,-2 0 0 15,-4 0 0-15,-4 1 0 0,-4 1 0 0,-5 1 0 0,-3 2 0 0,-6 0 224 16,-7 2-48-16,-7 2-16 0,-6 0 176 0,-7 0 48 16,-8 2 0-16,-5 1 0 0,-4 1-112 0,-6 2-16 15,-4-1 0-15,-5 1 0 0,-3 0-48 0,-2 0-16 16,-4 2 0-16,-1 0 0 0,-3 0 208 0,-1 2 48 16,-3 1 0-16,0 2 0 0,-2 2-64 0,2 2 0 15,-2 0 0-15,1 4 0 0,-1 1-112 0,3 4-16 16,0 2-16-16,1 3 0 0,-1 6-48 0,3 1-16 15,3 4 0-15,-2 3 0 0,1 4-48 0,1 4-128 16,2 3 192-16,-1 5-64 0,0 3-128 0,4 2 0 0,-2 0 0 0,1 0 0 16,2 1 0-16,0-2 128 15,1-3-128-15,-1-3 0 0,-2-4 0 0,0-4 128 16,-2-5-128-16,0-3 0 0,-3-4 128 0,-2-3-128 16,-1-2 0-16,-3-2 128 15,-2-3-1232-15,-2-2-256 0,0-3-48 0,-2-3-15664 0</inkml:trace>
  <inkml:trace contextRef="#ctx0" brushRef="#br0" timeOffset="83696.43">1510 8950 24879 0,'-7'-1'2208'0,"0"-1"-1760"16,0 0-448-16,-2 0 0 0,3-1 1648 0,-3-1 240 16,2 1 48-16,3 1 16 0,4 2-672 0,0 0-128 15,0 0-16-15,0 0-16 0,5-6-624 0,5 1-128 0,4-1-32 0,4 1 0 16,6 1-80-16,5-2-32 0,3 1 0 0,6-2 0 16,8-1 32-16,4 1 16 15,10 0 0-15,7 0 0 0,4 0-144 0,6-1-128 0,5 0 144 0,4 1-144 16,10-1 176-16,2 0-176 0,2 0 192 0,6 1-192 15,3-1 0-15,-3 1 0 0,-2 2 0 0,0-2-144 16,3 3 144-16,-8 0 0 0,-6-2 0 0,-3 2 0 16,-5 0 0-16,-2 0 0 0,-4 0 0 0,-6-1 128 15,-8 0-128-15,-7 1 0 0,-6 1 0 0,-8 0 0 16,-4-1 0-16,-7 1 128 0,-4-1-128 0,-5 2 0 0,-4-1 128 0,-5 2-128 16,-2-1 160-16,-6 1-160 0,-7 1 176 0,0 0-176 15,0 0 192-15,0 0-192 16,0 0-320-16,0 0-192 0,0 0-16 0,-4-2-16816 15</inkml:trace>
  <inkml:trace contextRef="#ctx0" brushRef="#br0" timeOffset="83853.28">4318 8622 35935 0,'-12'-9'1600'0,"7"6"320"0,-1-1-1536 0,1 1-384 16,0 2 0-16,-1-1 0 0,-2 0 320 0,-1-1 0 15,0 2 0-15,-2 0-11152 16,2 0-2240-16</inkml:trace>
  <inkml:trace contextRef="#ctx0" brushRef="#br0" timeOffset="84766.57">380 7932 26719 0,'-7'-13'2368'0,"4"7"-1888"16,2 0-480-16,0-1 0 0,0 1 1024 0,0 0 128 15,1 6 0-15,0 0 16 0,0 0 208 0,0 0 32 0,0 0 16 0,0 0 0 16,0 0-784-16,4 11-144 16,1 3-48-16,-1 4 0 0,1 4-144 0,-1 2-48 15,0 3 0-15,0 1 0 0,-1 3-64 0,0 2 0 16,-1 1-16-16,1 0 0 0,-2 0-176 0,0-1 160 0,0-2-160 0,0-2 160 16,0-2-160-16,0-3 0 15,-1-2 144-15,0-3-144 0,0-5 240 0,0-1-32 0,0-4 0 0,0-1 0 16,0-2 144-16,0-6 32 0,0 0 0 0,0 0 0 15,0 0-16-15,0 0 0 0,4-8 0 0,1-1 0 16,2-2-224-16,1-1-144 0,2-3 192 0,2-2-192 16,2 1 0-16,1-1 0 0,3 1 0 0,0 1 0 15,2 3 0-15,1 2 0 0,0 3 0 0,-1 1 0 16,-2 3 0-16,1 3 0 0,-3 2 0 0,-2 1 0 0,-1 2 128 0,-2 0-128 16,-2 2 0-16,-1 1 0 15,-1-1 0-15,-2 1 0 0,-3 1 0 0,-2 0 0 0,-1 2 160 0,-3 0-32 16,-1 0 0-16,-3 0 0 0,-4 0 32 0,-3-2 0 15,-4 1 0-15,-2 0 0 0,-2-1-160 0,0 0 160 16,0-1-160-16,0-3 160 0,1-1-160 0,2 0-176 16,1-2 48-16,2 0 0 15,1-2-480-15,3-1-96 0,1-1 0 0,2-1-16 16,2-3-2320-16,3-2-464 0</inkml:trace>
  <inkml:trace contextRef="#ctx0" brushRef="#br0" timeOffset="85032.7">820 7764 30399 0,'0'0'1344'0,"-2"-5"288"0,-1 2-1312 0,3 3-320 0,0 0 0 0,0 0 0 16,0 0 1792-16,0 0 304 0,0 0 48 0,7 5 16 16,1 0-1472-16,1 3-304 0,1 2-48 0,1 3-16 15,0 3 160-15,1 5 32 0,0 3 0 0,0 4 0 0,0 3-128 0,-1 4-32 16,0 1 0-16,-2 4 0 0,-2 2-96 0,-2 2-32 15,0 0 0-15,-3 1 0 16,-2 0-96-16,-1-3 0 0,-2-3-128 0,0-1 192 0,-5-4-192 0,0-1 0 16,-2-4 0-16,-2-1 0 0,-3-2-160 0,0-1-128 15,-2-2-32-15,-1-2 0 16,-4-1-1328-16,1-2-272 0,-2-4-48 0,-1 0-9440 16,-2-6-1904-16</inkml:trace>
  <inkml:trace contextRef="#ctx0" brushRef="#br0" timeOffset="85300.7">95 7772 35007 0,'-4'-5'3120'0,"1"2"-2496"15,3 3-496-15,0 0-128 0,0 0 256 0,0 0 48 16,-5 3 0-16,2 5 0 0,0 5-128 0,2 7-32 15,-1 7 0-15,2 6 0 0,0 6 256 0,2 5 48 16,0 5 16-16,0 5 0 0,0 5-208 0,3 2-32 0,-2 1-16 0,9 26 0 16,0-13-208-16,2-9 144 0,4-9-144 0,3-8 128 0,2-6-128 0,0-7 0 15,1-4 0-15,3-2 0 16,-2-5 0-16,-5-11-224 0,2-3 80 0,4-5-11408 16,4-4-2272-16</inkml:trace>
  <inkml:trace contextRef="#ctx0" brushRef="#br0" timeOffset="89504.42">5668 8037 1839 0,'0'0'160'0,"0"0"-160"0,0 0 0 0,-4-1 0 16,-3 1 2608-16,2-2 480 16,-1 1 112-16,1 0 0 0,-1 1-1136 0,6 0-224 0,-5-1-48 0,-1 0-16 15,-1 0-64-15,1 0-16 0,1 0 0 0,5 1 0 16,-5-1-320-16,5 1-64 0,-3-3-16 0,3 3 0 15,0 0-400-15,0 0-96 16,0 0-16-16,0 0 0 0,7-2-320 0,3 0-64 0,2-1-16 0,4 1 0 16,2-1-16-16,3 0-16 0,1-1 0 0,3 0 0 15,2 0-112-15,1 0-32 0,-2-2 0 0,4 3 0 16,0 1-208-16,2-1 176 0,0 1-176 0,0 1 160 0,0 0-160 0,-1 0 0 16,-1 0 0-16,-3 0 0 0,-3-2 0 0,-2 2 128 15,-2-1-128-15,0 0 0 16,-6 0 128-16,-1 0-128 0,-2-1 0 0,-2 1 128 0,-2 1-128 0,-7 1 192 15,0 0-192-15,0 0 192 0,0 0 0 0,0 0 0 16,0 0 0-16,-6-2 0 0,-1 0-64 0,-3-1-128 16,-5 2 192-16,-1 1-64 0,-7 0-128 0,-3 1 0 15,-1-1 0-15,-4 3 0 0,-2-1 0 0,-2 1 0 16,-2 2 0-16,0 0 0 0,1 2 0 0,0 0 128 16,0 2-128-16,0 1 0 0,-1 1 176 0,0 0-48 0,2 0-128 0,3 0 192 15,4 1-192-15,0 0 144 16,4 0-144-16,2 2 128 0,4 0-128 0,4 0 0 0,2-1 0 0,4 1 0 15,3 0 0-15,3 0 0 16,3 0 0-16,1 0 0 0,5-2 0 0,1 0 0 16,3 0-128-16,3 0 128 0,2-1 0 0,3-2 0 0,1-1 0 0,0-3 0 31,0-1 0-31,0 0 0 0,0-2 0 0,-3-2 0 0,0-1 144 0,-4-1-144 0,-2-2 160 0,-1 0-160 16,-2-2 304-16,-3 0-48 0,0-3 0 15,-2 0 0-15,-3-1 224 0,-3-1 32 0,-2-1 16 0,0 0 0 16,-2 0-192-16,-2 1-32 0,-2 1-16 0,-2 4 0 15,-1-1-288-15,-4 1 0 0,2 1 0 0,-1 3 0 47,1 2-304-47,1 1-160 0,0 2-48 0,4 3 0 0,2 0-1856 0,4 4-384 0,0 1-80 0,4 1-12976 0</inkml:trace>
  <inkml:trace contextRef="#ctx0" brushRef="#br0" timeOffset="90273.88">5910 8407 27647 0,'0'0'2448'0,"0"0"-1952"16,0 0-496-16,0 0 0 0,0 0 688 0,2-4 32 15,-2 4 16-15,0 0 0 0,0 0 32 0,0 0 16 16,7 0 0-16,-1 3 0 0,0 4-288 0,1 2-64 16,-2 2-16-16,1 1 0 0,-2 1-288 0,0 1-128 15,0 2 0-15,-2 0 128 0,-1 1-128 0,-1 0 160 16,-1 1-160-16,1-2 160 0,0 0-160 0,-1-2 128 16,-1-2-128-16,-1 0 128 0,1-2 0 0,0-1 0 15,0-2 0-15,2-7 0 0,0 0 192 0,0 0 48 16,-5 3 0-16,5-3 0 0,0 0 96 0,0 0 32 15,-4-3 0-15,2-2 0 0,-2-1-176 0,4-3-16 16,0-1-16-16,4-2 0 0,-2-4-16 0,2 0 0 16,3 0 0-16,1 1 0 0,-1 0-272 0,2 1 128 15,2 1-128-15,0 1 0 0,-1 1 0 0,1 2 0 16,1 4 0-16,-1 0 0 0,-1 3 0 0,0 2 0 0,-1 1 0 0,0 3 0 16,-1-1 0-16,0 2 0 15,0 4 160-15,-3 0-160 0,1 0 0 0,-1 1 0 16,0 1 0-16,0 1 0 0,0 0 0 0,-3 1 0 15,1-1 0-15,-1 0 0 0,0-1 128 0,0-1-128 0,-1-2 0 0,1-1 128 0,-2-7-128 0,0 0 128 16,0 0-128-16,0 0 128 16,0 0-128-16,0 0 192 0,0 0-192 0,0 0 192 15,4-6 144-15,1-2 48 0,-1-2 0 0,2-2 0 16,-1-1-384-16,1-1 0 0,-1-2-192 0,2 1 64 0,-1 0 128 16,2 1 128-16,1 3-128 0,-2 0 176 15,1 2-176-15,1 0 0 0,-1 3 144 0,0 4-144 16,0 1 208-16,0 3-16 0,1 4-16 0,-1 1 0 0,0 1-176 0,0 3 192 15,1 1-192-15,-2 2 192 0,1 2-192 0,-1 0 0 16,-1 2 144-16,0 0-144 16,-2-3 0-16,1 0 128 0,-2 0-128 0,0-2 0 0,-1-1 128 0,-1-2-128 15,-1-2 128-15,0-2-128 16,0-6-320-16,0 0-144 0,0 0-32 0,-3 5-12512 16,3-5-2512-16</inkml:trace>
  <inkml:trace contextRef="#ctx0" brushRef="#br0" timeOffset="91060.76">7118 8205 17151 0,'0'0'768'0,"0"0"144"16,0 0-720-16,0 0-192 0,0 0 0 0,0 0 0 0,0 0 1952 0,0 0 352 15,0 0 80-15,0 0 16 0,-1-4-272 0,1 4-48 16,0 0-16-16,0 0 0 0,4-5-816 0,2 2-160 16,0 0-48-16,2 0 0 0,2 1-400 0,2 0-96 0,0 1-16 0,2 0 0 15,3 0-192-15,0 0-32 16,1-2-16-16,0 1 0 0,0 0-288 0,1 0 128 0,-4 1-128 0,1 1 0 16,-2 0 0-16,-1 1 0 15,-2 0-160-15,0 0 160 16,0 0-2368-16,-2 1-336 0,-2 2-80 0</inkml:trace>
  <inkml:trace contextRef="#ctx0" brushRef="#br0" timeOffset="91227.14">7167 8366 33343 0,'0'0'1472'0,"0"0"320"0,0 0-1440 0,0 0-352 0,0 0 0 0,0 0 0 0,0 0 208 0,0 0-16 16,0 0-16-16,0 0 0 0,0 0 448 0,8 2 80 15,0-2 32-15,3 1 0 0,3 0-352 0,1 0-80 31,3 0-16-31,2-1 0 0,1-1-288 0,1-1 0 0,2 0 0 0,1-1 0 32,2 0-2624-32,0-2-512 0</inkml:trace>
  <inkml:trace contextRef="#ctx0" brushRef="#br0" timeOffset="93183.49">9428 7849 6447 0,'0'0'576'0,"0"0"-576"0,0 0 0 0,0 0 0 16,0 0 2560-16,0 0 416 0,-5-2 80 0,5 2 16 15,0 0-848-15,0 0-176 0,-5-1-16 0,5 1-16 0,0 0-224 0,0 0-32 16,0 0-16-16,0 0 0 16,0 0-624-16,0 0-128 0,0 0-32 0,8-4 0 15,0 2-288-15,5-2-64 0,-1 2-16 0,4-2 0 0,3 1-144 0,2-1-16 16,1 2-16-16,2 0 0 0,1 0-224 0,2 1-64 15,0-1 0-15,1 1 0 0,-2-1-128 0,-1 0 0 16,-2 0 144-16,-2 0-144 0,-2-1 0 0,-2 1 128 16,-3 1-128-16,-2 0 0 0,-2 1 0 0,-1-1 0 15,-9 1 0-15,0 0 128 0,0 0-128 0,0 0 0 16,0 0 0-16,0 0 0 0,-6-2 0 0,0-1 0 16,-4 1 0-16,-4 0 0 0,-2 1 0 0,-3 0 0 15,-3 1 0-15,-2 1 0 0,-2 0 0 0,-3 1 0 16,2 0 0-16,-2 3 128 0,-2-1 16 0,1 5 16 15,1 2 0-15,-1 2 0 0,1 2-32 0,4 0-128 16,0 0 192-16,1 1-64 0,1-1-128 0,2-1 0 0,2 1 0 0,2 0 0 16,3-2 0-16,3 1 0 15,5-2 0-15,0 0 0 0,4-1 0 0,2-1 0 16,2 0 128-16,4-2-128 0,0-1 0 0,4 0 0 16,2-1 0-16,1 0 0 0,1-2 0 0,-1-1 0 0,0 0 0 0,1-3 128 15,1-2-128-15,-2 0 0 0,-2-1 144 0,0-1-144 16,0-2 128-16,-1-1-128 0,-3 1 160 0,0-2-160 15,-3-1 224-15,0-1-48 0,-2-2-16 0,-2 1 0 16,-2 0 32-16,-2 0 0 0,-1 0 0 0,-1 3 0 16,0 0-32-16,-1 2 0 0,-1 1 0 0,1 2 0 15,-1-1-160-15,0 4 0 0,2 0 0 0,-1 2 0 0,1 1-240 0,0 1-16 16,1 0-16-16,0 3 0 16,1 1-1888-16,0 3-368 0,2 1-80 0,1 0-13216 15</inkml:trace>
  <inkml:trace contextRef="#ctx0" brushRef="#br0" timeOffset="93638.68">9792 8085 35583 0,'0'0'1584'0,"0"0"320"0,0 0-1520 0,0 0-384 15,-4-1 0-15,-2 1 0 0,1 2 368 0,-2 3 0 16,0 1 0-16,3 3 0 0,0 2 176 0,0 2 32 15,1 4 16-15,1 1 0 0,0 2-336 0,0 1-80 0,1 1-16 16,1 1 0-16,3 1-160 0,-3 1 160 16,0-2-160-16,2 0 160 0,-2 0-160 0,1 0 0 0,-1-3 144 0,0-2-144 15,0-2 128-15,0-1-128 0,0-3 128 0,1-2-128 16,-1-2 192-16,0-1-48 16,-1-2 0-16,1-5 0 0,0 0 16 0,0 0 0 0,0 0 0 0,-5 1 0 15,0-1 16-15,-1-3 0 0,1-4 0 0,-1 0 0 16,0-4-176-16,1-3 192 15,-1-1-192-15,1-4 192 0,0-2-192 0,1-1 0 0,0-2 0 0,1 0 0 16,2-2 0-16,2 1 0 0,1 2 0 0,1 1 0 16,2 1 0-16,-1 3 0 0,3 1 128 0,1 3-128 15,-1 2 0-15,2 0 0 0,1 2 0 0,1 2 0 0,0 3 0 0,1 1 0 16,-1 2 128-16,-1 2-128 0,0 0 0 0,-1 2 128 16,-3 2-128-16,0 0 0 0,-1 1 0 0,0 2 0 15,-2 0 0-15,-1 0 0 0,-1 1 0 0,-2 0 128 16,-1 1-128-16,-1-1 0 0,-3 1 160 0,1-1-160 15,-3 0 192-15,-1-2-192 0,-2 1 160 0,-1-1-160 16,0 0 128-16,-1-1-128 0,0 1 0 0,0-1-272 16,2 0 32-16,2-1 16 15,-1-1-576-15,2 0-112 0,2-1-32 0,6-2 0 16,0 0-2704-16,0 0-560 0</inkml:trace>
  <inkml:trace contextRef="#ctx0" brushRef="#br0" timeOffset="93827.21">9917 8203 16575 0,'0'0'1472'0,"0"0"-1168"0,0 0-304 0,5-4 0 0,-5 4 2928 0,0 0 528 0,5 0 96 0,-5 0 32 16,6 3-1472-16,-1 1-304 0,1 2-48 0,-2 1-16 15,1 3-704-15,-2 0-144 0,0 1-16 0,-1 2-16 16,1 2-544-16,-1-1-128 0,0 0 0 0,0 0-16 16,0-1-176-16,-2-2 128 15,1-2-128-15,1 1 128 0,-1 0-128 0,0-1 0 0,1-1 144 0,-1-1-144 16,-1-7-1136-16,1 7-288 0,-1-1-64 0,0-6-9440 15,0 0-1872-15</inkml:trace>
  <inkml:trace contextRef="#ctx0" brushRef="#br0" timeOffset="94221.19">9938 7680 28559 0,'-9'-16'1264'0,"6"8"272"15,0-1-1232-15,0-1-304 0,-1-1 0 0,3 1 0 0,1 1 1504 0,2 0 240 16,2 0 48-16,0 1 16 0,2 2-592 0,0-1-128 16,2 2-32-16,1 0 0 0,1 1-608 0,1 2-128 15,1 2-32-15,0 1 0 0,-1 1-96 0,-1 2-32 0,-2 2 0 0,0 0 0 16,-1 2-160-16,-3 2 0 0,-2 2 0 0,-2 2 0 15,-1 2 0-15,-2 0 128 16,-3 2-128-16,0-2 0 0,-2 2 144 0,0-2-144 0,1 0 160 0,0-1-160 16,1-4 144-16,0-1-144 0,2-2 128 0,-1-2-128 0,2-1 160 15,3-5-160 1,0 0 192-16,0 0-192 0,0 0 224 0,0 0-64 0,0 0-16 0,0 0 0 16,5 3-144-16,2-2 128 0,1-1-128 0,2 0 128 0,2 0-128 0,1 0 0 15,2 0 0-15,2-1 0 31,0 0-1024-31,2 0-256 0,1 0-32 0,1 1-10416 0,-2 0-2096 0</inkml:trace>
  <inkml:trace contextRef="#ctx0" brushRef="#br0" timeOffset="94550.55">10473 8096 26719 0,'0'0'2368'0,"0"0"-1888"15,0 0-480-15,0 0 0 0,0 0 1376 0,0 0 176 0,5-5 48 0,1 0 0 16,0 1 16-16,3-1 16 0,2 1 0 0,2 1 0 15,2 0-832-15,2 2-160 0,4-1-48 0,0 0 0 16,-1 0-368-16,1 2-80 0,2-2-16 0,0-1 0 16,-2 1-128-16,-1 1 0 15,0-1 0-15,-1 0 128 0,1-1-576 0,-1 1-128 0,-4 0-32 0,1 0 0 16,-2 0-3200 0,-2-2-640-16</inkml:trace>
  <inkml:trace contextRef="#ctx0" brushRef="#br0" timeOffset="94754.4">10758 7864 26719 0,'-10'-9'1184'0,"5"7"240"0,1 0-1136 0,-1 1-288 15,-1 0 0-15,-1 1 0 0,1 0 2048 0,0 1 368 32,2 1 64-32,-2 2 16 0,1 4-1136 0,-1 2-208 0,1 2-64 0,1 2 0 0,-1 3-512 0,2 0-128 15,-2 3 0-15,3 1-16 0,2 2-48 0,0 0 0 31,-1 0 0-31,2 2 0 0,1-1-208 0,1 1-48 16,0-1-128-16,0-2 192 0,-1-2-192 0,2-1 128 16,0-1-128-16,3-1 0 15,-3-2-768-15,1-3-240 0,-1-2-48 0,-1 0-11088 16,-2-2-2208-16</inkml:trace>
  <inkml:trace contextRef="#ctx0" brushRef="#br0" timeOffset="95524.39">11573 7867 18431 0,'-8'-9'1632'0,"8"9"-1312"16,-4-3-320-16,4 3 0 0,-2-6 2144 0,-1 0 352 0,2 3 80 0,1 3 16 16,0 0-832-16,6-5-160 0,-1 1-48 0,4 0 0 0,2-1-544 0,3 2-112 15,6-2-32-15,1 1 0 0,2 1-320 0,1-1-64 16,2 1-16-16,-5 1 0 0,2 0-224 0,0 1-48 15,0 0-16-15,-1 1 0 0,-1 0-176 0,-1 0 0 16,-3 0 144-16,-1 0-144 0,-2-2 0 0,-1 2 144 16,-2-1-144-16,-2 1 0 0,-2 0 144 0,-7 0-144 15,0 0 0-15,0 0 144 0,0 0-144 16,-5-1 0-16,-1 0 0 0,-4 0 0 0,-2 1 0 0,-4 0 0 16,0 0 0-16,-3 0 0 0,-2 0 0 0,-2 1 0 15,-1 1 0-15,-2 3 0 0,0 0 0 0,-1 2 160 16,-1 2-32-16,-1 2-128 0,-1 1 256 0,-1 0-48 15,0 1-16-15,4 1 0 0,1 1-64 0,4 0-128 16,2-1 176-16,6 2-176 0,2-3 128 0,3 0-128 16,4 0 0-16,3 1 0 0,3-1 0 0,3-1 0 15,3-1 0-15,1-1 0 0,5-1 0 0,1-2 0 16,2-1 128-16,2-1-128 0,0-1 0 0,0-2 0 16,1 0 128-16,-1-2-128 0,-4-1 128 0,-1-2-128 15,-1-2 192-15,-2 1-192 0,-1-4 208 0,-3 0-64 0,0 0-16 0,-3-1 0 16,-1-2 48-16,-2 0 0 0,-2-1 0 15,-2 2 0-15,-2-1-16 0,0 2 0 0,-3 1 0 0,-2 2 0 16,-1-1-160-16,-1 2 0 0,-2 1 0 0,1 3 0 16,1 2 0-16,-1 1-272 0,0 3 32 0,3 0 16 15,3 1-1408 1,1 2-288-16,3 1-48 0,1 2-9344 0,2 2-1872 0</inkml:trace>
  <inkml:trace contextRef="#ctx0" brushRef="#br0" timeOffset="95728.58">11850 8077 32255 0,'0'0'2864'0,"0"0"-2288"16,0 0-576-16,0 0 0 0,0 0 768 0,0 0 64 15,0 0 0-15,0 0 0 0,0 8 272 0,0 2 64 16,0 3 16-16,0 1 0 0,0 1-528 0,0 0-96 16,0 3-32-16,1-1 0 0,0 1-224 0,0 1-48 0,1-1-16 0,-1 1 0 15,-1 0-240-15,1-2 144 16,0 1-144-16,1 0 128 0,-2-2-128 0,0 1 160 15,0-2-160-15,1-2 160 16,0-1-640-16,0-1-128 0,0-2-32 0,2 0 0 16,-2-1-2560-16,1-2-512 0</inkml:trace>
  <inkml:trace contextRef="#ctx0" brushRef="#br0" timeOffset="96000.28">11845 8163 33167 0,'-3'-5'2944'0,"2"-3"-2352"0,0-1-464 0,2 0-128 16,0 2 512-16,2 0 96 0,0 3 16 0,2-1 0 16,2 2 336-16,1 1 80 0,2 1 16 0,1 1 0 15,2 0-608-15,1 2-128 0,0 2-32 0,1 2 0 0,-2 0-144 0,-2 2-16 16,-1 0-128-16,-1 2 192 16,-3 1-192-16,-1 1 128 0,-1 0-128 0,-3 0 0 0,-2-1 144 0,-2 0-144 15,-2-1 128-15,-1 0-128 0,-3 0 192 0,-1-2-64 16,-2 0 0-16,0-1 0 0,1-2 16 0,-1 0 0 15,0-2 0-15,1 0 0 0,2-1-144 0,-1 0 128 16,2-1-128-16,2-1 128 16,0 1-576-16,6-1-128 0,-4-4-32 0,0 1-11552 15,2-1-2320-15</inkml:trace>
  <inkml:trace contextRef="#ctx0" brushRef="#br0" timeOffset="96357.51">12087 7678 33567 0,'-4'-15'1488'0,"4"9"304"0,-1 0-1424 0,2-1-368 0,2 0 0 0,-1 1 0 15,-1-2 768-15,2 0 96 0,-1 3 16 0,2-2 0 0,0 2-16 0,0 1 0 16,2 1 0-16,-1 1 0 0,1 0-496 0,-6 2-112 16,7 0 0-16,-1 2-16 0,0 1-240 0,-2 2 0 15,0 0 0-15,0 3 0 0,-1 1 0 0,-1 1 0 16,-4 1 0-16,1 1 0 0,0 0 0 0,-1 0 0 16,-2-1 0-16,0-1 0 0,1-1 0 0,-1-2 0 15,0 0 0-15,0-2 144 0,-1 0-144 0,5-5 128 16,-4 4-128-16,4-4 128 0,0 0-272 0,0 0-64 15,0 0-16-15,0 0 0 16,0 0-2080-16,0 0-432 0,0 0-80 0,0 0-12240 0</inkml:trace>
  <inkml:trace contextRef="#ctx0" brushRef="#br0" timeOffset="96986.15">12110 7703 19343 0,'-10'-7'848'0,"4"2"192"0,0-1-832 0,-3-1-208 0,1-1 0 0,2 2 0 16,-1-1 2336-16,2 2 416 15,-2-1 96-15,3 1 16 0,4 5-1120 0,-3-5-208 16,3 5-64-16,0-5 0 0,0 0-768 0,0 5-176 0,5-4-16 0,0 2-16 31,2 0-272-31,1 0-48 0,0 1-16 0,1 1 0 0,0 1-160 0,0 2 160 0,0-1-160 0,-1 2 160 16,-1 3-160-16,0 1 0 0,-2-1 0 0,-2 2 0 15,0 0 0-15,-3 1 0 16,-2 1 0-16,0 1 0 0,-2 1 192 0,-1 0-64 0,0-1 0 0,-2-1 0 16,0 0 48-16,0-2 0 0,0-2 0 0,1-1 0 15,0 0 320-15,1-2 64 16,0 0 16-16,5-4 0 0,0 0-80 0,0 0-16 16,0 0 0-16,0 0 0 0,0 0-224 0,0 0-64 0,7 0 0 0,2 0 0 0,1 0-192 0,1-2 0 15,2 1 0-15,0 1 0 0,5 0 0 0,-1 0 0 16,2 0-176-16,-1 0 176 15,0 0-1888-15,2 1-256 0,0 2-48 0,0 0-14672 16</inkml:trace>
  <inkml:trace contextRef="#ctx0" brushRef="#br0" timeOffset="97347.14">12028 8533 31327 0,'-11'-6'1392'0,"11"6"272"0,-4-3-1328 0,1-1-336 0,3-2 0 0,0 1 0 0,1-1 736 0,2 1 80 16,1-2 16-16,4 0 0 0,1 0-192 0,2 0-48 16,1-1 0-16,1 2 0 15,0 0-336-15,1 2-64 0,-1-1 0 0,-1 2-16 16,-2 1 96-16,0 1 32 15,-3 1 0-15,0 2 0 0,-1 1-176 0,-6-3-128 0,3 8 192 0,0 0-192 16,-3 2 128-16,-1-2-128 0,-2 2 0 0,-2 1 0 16,0 1 128-16,-1 1-128 0,0-2 144 0,-1-2-144 15,-1 1 144-15,3-1-144 16,-3 0 128-16,4-1-128 0,1-3 464 0,3-5 16 0,0 0 0 0,0 0 0 16,0 0-16-16,0 0 0 0,0 0 0 0,0 0 0 0,8 0-208 0,2-2-64 15,1-2 0-15,4 0 0 0,1 1-192 0,2-1 0 16,1-1 0-16,2 0 0 15,1-1-1280-15,1 1-240 0,2-1-48 0,0 1-16032 0</inkml:trace>
  <inkml:trace contextRef="#ctx0" brushRef="#br0" timeOffset="98070.1">12935 7959 25791 0,'-7'0'2304'16,"-1"-2"-1856"-16,0-1-448 0,0 2 0 0,0 1 2032 0,2 0 304 15,-1 0 64-15,2-1 16 0,5 1-624 0,0 0-128 16,0 0-32-16,0 0 0 0,0 0-912 0,6 1-176 15,3 0-32-15,3 0-16 0,2 0-224 0,4-1-32 16,3 0-16-16,1-1 0 0,2 1-16 0,1-1 0 16,3 0 0-16,0 0 0 0,1-1-208 0,0 1 176 15,-1-2-176-15,0 2 160 0,-2 1-160 0,-2 0 0 16,-2 1 0-16,-2-1 128 0,-3-1-128 0,-4 1 0 0,-4 0 0 0,-3 0 0 31,-6 0-320-31,0 0-112 0,0 0-16 0,0 0 0 16,0 0-1520-16,-5 0-304 0,-2 1-64 0,-2 2-14208 0</inkml:trace>
  <inkml:trace contextRef="#ctx0" brushRef="#br0" timeOffset="98777.4">14220 7907 16575 0,'-11'-13'736'0,"8"9"160"0,-2 1-720 0,0 0-176 16,1-1 0-16,4 4 0 0,0 0 2768 0,0 0 528 0,0 0 96 0,0 0 32 15,4-4-1920-15,4 1-384 0,4 1-80 0,4 0-16 16,0 1-288-16,4-1-64 0,3-1-16 0,1 1 0 15,-1-1-160-15,2 1-48 16,0 0 0-16,-1 0 0 0,0-1-160 0,-2-1-32 16,0 1-16-16,-2 0 0 0,-1 0-240 0,-4 0 144 0,-2 0-144 0,-2 1 128 15,-3-1 0-15,-1 1 0 16,-7 2 0-16,0 0 0 0,1-4 112 0,-1 4 16 0,-4-5 0 0,-1 1 0 16,-3 0 0-16,-2 0 16 0,-1 1 0 0,-4 0 0 15,0 1-64-15,-5 2-16 0,-1 1 0 0,-2 1 0 16,-3 0 0-16,0 2 0 0,-4 1 0 0,0 1 0 15,-3 2 16-15,1 1 0 0,1 3 0 0,3 1 0 0,0 0-208 0,2 1 0 16,3-2 0-16,2 0 0 0,3 2 0 0,2-1 0 16,4 1 0-16,2-1 0 0,2-1 0 0,2 0 0 15,3-2-128-15,3 0 128 0,0-1 0 0,2 0-128 16,2-1 128-16,3-1 0 0,1-2 0 0,2 0 0 16,2-2 0-16,0-1 0 0,0-1 0 0,0-1 0 15,0-1 0-15,-1-1 0 0,-1-1 0 0,-1-2 176 16,-2-1-176-16,-1-1 160 0,-2 2-32 0,0-1 0 15,-2-1 0-15,-2 2 0 0,-1-1 48 0,-1 1 0 16,-3-2 0-16,-1 2 0 0,-2 0-48 0,-2 3 0 16,2 1 0-16,-3 1 0 0,2 0-128 0,1 1-256 15,-1 1 64-15,0 2 16 16,2 0-1424-16,3 2-272 0,1 1-64 0,3 1-9680 0,1 1-1936 0</inkml:trace>
  <inkml:trace contextRef="#ctx0" brushRef="#br0" timeOffset="99233.42">14548 8038 17503 0,'0'0'1552'16,"0"0"-1232"-16,0 0-320 0,0 0 0 0,0 0 4096 0,0 0 768 15,0 0 160-15,-5 2 32 0,-1 5-3392 16,3 0-656-16,-2 4-144 0,1 1-32 16,1 4-368-16,0 0-80 0,1 3 0 0,-1 1-16 0,1 1-192 0,1 1-48 15,0-1 0-15,1 1 0 0,0 1-128 0,0-1 0 16,0 0 0-16,1-3 0 0,-1-1 128 0,1-1-128 15,-1-2 0-15,0-2 128 0,0-2 0 0,0-1-128 16,0-3 192-16,0-2-64 0,0-5 0 0,0 0-128 16,0 0 192-16,0 0-64 0,0 0-128 0,-4-4 160 15,-1-3-160-15,2-2 160 0,0-3-160 0,-1-2 0 16,1-3-160-16,1-1 160 0,0-3-240 0,0-1 48 16,-1-2 16-16,2-3 0 15,1 2 176-15,1 0 0 0,2-1 0 0,-1 2 0 0,0 2 0 0,1 2 144 0,2 3-16 16,0 0-128-16,2 3 192 0,2 2-64 0,0 2 0 0,2 1-128 15,2 3 176-15,-1 1-176 0,2 2 160 16,0 2-160-16,1 1 192 0,0 2-64 16,0 1-128-16,0 3 192 0,-2-1-192 0,-2 2 176 0,-2 1-176 15,-2-1 160-15,-1 2-160 0,-4 0 0 0,-2 0 0 0,-2 1 0 16,-1-2 144-16,-4 2-144 0,-3 1 160 0,-1-1-160 16,1-1 192-16,-1 0-64 0,-2-2-128 0,-1 0 192 15,0-3-192-15,-1 2 176 0,1-2-176 0,1 0 160 16,0-2-160-16,2 0-272 0,2 0 64 0,0-1 16 15,1 0-464 1,3 1-96-16,5-2-16 0,0 0 0 0,0 0-1680 0,0 0-352 0,0 0-64 0</inkml:trace>
  <inkml:trace contextRef="#ctx0" brushRef="#br0" timeOffset="99484.75">14885 8061 30399 0,'0'0'2704'0,"0"0"-2160"15,0 0-544-15,0-6 0 0,0 6 912 0,0 0 80 16,0 0 16-16,0 0 0 16,0 0 272-16,0 0 48 0,0 0 16 0,0 0 0 0,0 0-672 0,1 10-128 15,-1 0-32-15,0 1 0 0,-1 2-224 0,0 2-48 0,1-1-16 16,-1 1 0-16,0 1-32 0,0-2-16 16,1 1 0-16,-1 0 0 0,-1-1-176 0,2-1 128 15,0 0-128-15,0 0 128 0,0-4-128 0,2 1 0 16,0-2 0-16,0 0 128 0,0-2-128 0,-2-6-176 0,3 6 48 0,-3-6 0 31,0 0-1968-31,0 0-384 0,7 0-80 0,-7 0-13552 0</inkml:trace>
  <inkml:trace contextRef="#ctx0" brushRef="#br0" timeOffset="99752.09">15112 8041 37663 0,'0'0'1664'0,"0"0"352"0,0 0-1616 0,0 0-400 15,0 0 0-15,0 0 0 0,-6 2 800 0,2 0 80 16,4-2 16-16,-6 4 0 0,2-1-320 0,4-3-64 15,0 0-16-15,-3 6 0 0,3-6-496 0,0 0 0 16,-4 5 0-16,4-5 0 16,0 0-2160-16,0 0-416 0,0 0-96 0</inkml:trace>
  <inkml:trace contextRef="#ctx0" brushRef="#br0" timeOffset="100521.45">15553 7775 26719 0,'-8'-8'2368'0,"8"8"-1888"0,-4-4-480 0,0-1 0 0,4 5 1600 0,0 0 240 0,0-5 32 0,3 0 16 15,1 1-1248-15,5 0-240 0,3 0-48 0,2 1-16 16,4 1 160-16,3 0 16 16,4-1 16-16,0 2 0 0,1 0-128 0,0 1-16 0,0 0-16 0,1 0 0 15,-1 0-128-15,-1-1-32 0,0 2 0 0,-2 0 0 16,-2 0-208-16,-3 1 128 15,0-1-128-15,-5 0 0 16,-2 0 144-16,-3 0-144 0,-8-1 128 0,0 0-128 16,0 0 192-16,0 0-32 0,0 0-16 0,0 0 0 0,-8 0-16 0,-2 0-128 15,-2 0 192-15,-2 1-64 0,-2-1-128 0,0 1 0 16,-5 0 0-16,-1 1 0 0,0 1 0 0,-2 0 0 16,-3 0 0-16,0 2 0 0,-2 0 128 0,-1 2-128 15,-3-1 192-15,1 2-64 0,1 1 0 0,2 1-128 16,3 1 192-16,-1 0-64 0,5 2-128 0,4-1 0 15,1 1 0-15,4-1 0 0,2-1 0 0,3 0 0 16,3 1 0-16,3-1 0 0,1-1 0 0,2 0 0 16,2 0 0-16,4-1 0 0,0-1 0 0,4-2 0 15,2 1 0-15,2-3 0 0,0 0 0 0,2-2 0 16,0-1 0-16,1-1 128 0,-1-3 0 0,0-2 0 16,-3 0 0-16,-1-2 0 0,-2-2 144 0,-2-2 32 0,-2-1 0 15,-3-1 0-15,-2 0 16 0,-2 0 16 0,-3 0 0 0,-1 1 0 16,-3 0-64-16,-2 1-16 15,-3 1 0-15,-1 2 0 0,0 2-256 0,0 3 0 0,-2 1 0 0,2 0 0 16,0 2 0-16,1 3-304 0,0 1 48 0,2 3 0 31,1 1-656-31,2 3-128 0,3 3-32 0,2-1 0 16,2 0-2128-16,3 1-448 0,4 1-64 0</inkml:trace>
  <inkml:trace contextRef="#ctx0" brushRef="#br0" timeOffset="100946.49">15898 7981 10127 0,'0'0'896'0,"1"-6"-704"0,-1 6-192 0,0 0 0 0,0 0 5328 0,0 0 1040 16,0 0 208-16,0 0 32 0,0 0-4432 0,0 0-896 15,-2 8-192-15,-1 2-16 0,-1 1-432 0,2 3-96 16,-1 4-16-16,1 1 0 0,0 4-256 0,-1 2-48 16,1 0-16-16,1 0 0 0,0 1-16 0,0-1-16 15,1 0 0-15,0 0 0 0,1 1-176 0,0-2 128 16,-1-2-128-16,1 0 128 0,-1-2-128 0,0-3 160 15,0-1-160-15,0-3 160 0,0-2-32 0,0-1-128 16,0-1 192-16,1-4-64 0,-1-5 0 0,0 0-128 16,0 0 192-16,0 0-64 0,-2-5-128 0,0-3 0 0,0-2 0 0,-1-2 0 15,1-1-256-15,1-4 64 16,0-3 0-16,0 0 16 0,1-2 176 0,0 0 0 0,-1-2-144 0,1 0 144 16,1-1 0-16,0 0 0 15,1 0 0-15,2 1 0 0,-1 1 128 0,1 1-128 0,2 2 192 16,1 4-64-16,2 2 16 0,1 1 0 0,1 4 0 0,2 1 0 15,1 0-144-15,1 5 0 0,1 2 0 0,0 2 128 16,1 2 0-16,1 2-128 0,-1-1 192 0,-2 3-64 16,-3 0 0-16,-1 1 0 0,-1 0 0 0,-5 0 0 15,1 2-128-15,-4 1 128 0,-3 3-128 0,-2-1 128 16,-4 0-128-16,-2-1 160 0,-3 1-160 0,0 0 160 16,-4 1-160-16,0-2 0 0,0-2 0 0,-1-2 128 0,3-1-288 15,1 0-64-15,2-2-16 0,-1 0 0 16,2-2-480-16,2-1-112 0,1-1 0 15,7-1-16-15,0 0-2928 0,0 0-592 0</inkml:trace>
  <inkml:trace contextRef="#ctx0" brushRef="#br0" timeOffset="101206.54">16211 8095 18431 0,'0'0'1632'16,"0"0"-1312"-16,5-3-320 0,2 0 0 0,-7 3 2560 0,6-1 448 0,1 1 96 0,-1 1 16 15,1 2-1152-15,0 0-240 16,-2 1-32-16,1 2-16 0,-1 0-848 0,0 2-160 15,-3 0-32-15,-2 1-16 0,-1-1-384 0,-2 2-80 0,-1 1-16 16,-1 0 0-16,-2 0-16 0,-1 0-128 16,-1-1 192-16,1-1-64 0,-1 0-128 0,1-1 192 0,0-2-192 0,2 0 192 15,0-2 32-15,2-1 16 0,4-3 0 0,0 0 0 16,0 0 176-16,0 0 32 0,0 0 16 0,0 0 0 16,0 0-208-16,7 0-32 0,2-2-16 0,1 0 0 15,1 0-208-15,4 0 0 0,0-2 0 0,2 1 0 31,-1 1-320-31,2 0-128 0,0-2 0 0,0 1-16 0,1 1-2208 0,0-3-432 0,1 2-96 0</inkml:trace>
  <inkml:trace contextRef="#ctx0" brushRef="#br0" timeOffset="101716.16">16596 7477 14735 0,'-6'-11'1312'0,"5"5"-1056"15,-2 0-256-15,0-1 0 0,1 0 3008 0,0 1 528 0,1-2 112 0,1-1 32 16,1 1-1760-16,2-1-336 0,2 0-80 0,1 0-16 15,3 0-400-15,1 1-64 0,1 1-32 0,1 0 0 16,1 0-352-16,2 0-64 0,-1 0 0 0,1 0-16 16,1 1-16-16,-1 3 0 0,-1 0 0 0,3 0 0 15,-4 1-64-15,1 2-16 16,1 1 0-16,-2 2 0 0,0 0-128 0,0 1-16 0,-1 2-16 0,-1 1 0 16,-1 2-112-16,0 3-32 0,0 3 0 0,-3 3 0 15,-1 5-160-15,-1 4 192 0,-3 1-192 0,-1 5 192 16,-2 4-64-16,-2 6-128 15,-3 4 192-15,0 6-64 0,-2 1-128 0,1 2 192 0,0 1-192 0,0 1 192 0,1 3-192 0,2-3 0 16,2-1 0-16,-1-3 0 0,3-2 0 0,0-4 128 16,1-2-128-16,1-4 128 0,-2-3 64 0,1-4 0 15,0-4 0-15,0-3 0 0,-1-3 144 0,-1-3 48 16,-1-5 0-16,-1-3 0 0,-2-3-80 0,0-2-16 16,-2 0 0-16,-3-3 0 0,-1-4-96 0,-3 0 0 15,-3-1-16-15,0 0 0 16,-3-3-608-16,-2 1-112 0,-1 0-32 0,-4 1 0 31,-1 0-2560-31,-5 1-528 0,-5 0-112 0</inkml:trace>
  <inkml:trace contextRef="#ctx0" brushRef="#br0" timeOffset="102422.61">9158 7585 31327 0,'-10'-15'2784'0,"6"10"-2224"16,-1-1-560-16,-1 0 0 0,-1-3 576 0,1 1 0 0,-2 2 0 0,0 0 0 16,0 1-128-16,-1 0-32 0,-1 2 0 0,-1 1 0 15,-1-1-160-15,1 3-16 0,0 2-16 0,-1 0 0 16,-3 1-96-16,2 3-128 0,-1-1 176 0,-1 2-176 16,-1 0 0-16,1 3 0 0,-2 1 0 0,1 1 0 15,-2-1 192-15,2-1-192 0,-1-1 192 0,2 0-192 16,0 0 272-16,2-1-48 0,1 0-16 0,2 0 0 15,3-3 48-15,0 2 16 16,3-2 0-16,1 2 0 0,3 0 0 0,3-1 0 0,-3-6 0 0,5 9 0 16,2 0-272-16,3 1 160 0,-2 0-160 0,4 2 128 15,2 1-128-15,-1 1 0 0,1 2 144 0,-2 2-144 0,0 3 192 0,2 3-16 16,-3 4-16-16,-2 3 0 0,0 5-32 0,-3 5 0 16,0 4 0-16,-1 4 0 0,-3 4 64 0,0 3 16 15,-1 4 0-15,-1 1 0 16,-1 0-208-16,0-2 0 0,1-2 128 0,-1-3-128 0,0-2 144 0,0-4-16 15,0-3 0-15,1-3 0 0,0-4 160 0,1-3 32 16,-1-4 0-16,1-4 0 0,0-3-32 0,0-2 0 16,0-3 0-16,4-4 0 0,-1-2-80 0,3-2-16 15,-3-4 0-15,4-1 0 0,2-2-64 0,2-3-128 16,2-2 176-16,5-3-176 16,4-3-400-16,3-2-192 0,6-3-48 0,8-3-12336 15,7-4-2464-15</inkml:trace>
  <inkml:trace contextRef="#ctx0" brushRef="#br0" timeOffset="103081.66">17304 6911 8287 0,'-2'-3'736'0,"0"-1"-592"0,-2-1-144 0,2 2 0 0,-1 0 4624 15,3 3 896-15,-1-5 176 0,1 5 48 16,0 0-2832-16,0 0-560 0,0 0-112 0,0 0-32 15,0 0-896-15,0 0-176 0,0 0-48 0,5 5 0 16,1 1-352-16,-2 3-80 0,0 2-16 0,0 2 0 16,-1 3-256-16,-1 1-64 0,0 0-16 0,1 1 0 0,-2 2-304 0,0 0 128 15,-1 1-128-15,0-1 0 16,0-2 128-16,1 1-128 0,0 0 0 0,0 0 0 0,0-3 128 0,0-1-128 16,-1 0 0-16,0-2 0 15,3-2-352-15,-1-2-128 0,0-2-32 0,1-1 0 16,-3-6-1856-16,0 0-384 0,7 1-80 0,1-4-8112 15,0-3-1632-15</inkml:trace>
  <inkml:trace contextRef="#ctx0" brushRef="#br0" timeOffset="103285.7">17588 6943 21183 0,'0'0'1888'0,"0"0"-1504"16,0 0-384-16,0 0 0 0,0 0 2608 0,0 0 448 16,0 0 80-16,-4 1 32 0,-1 3-1408 0,-2 2-288 0,1 3-48 0,-1 2-16 15,-1 1-688-15,-1 2-144 0,-2 2-16 0,-2 1-16 16,1 2-384-16,0 0-160 15,-1 1 128-15,-1-1-128 16,-3 1 0-16,1 2 0 0,-1 0 128 0,2 0-128 16,-1-1 0-16,2-1 0 0,2-1 144 0,1-2-144 15,0-2 0-15,1-2 0 0,2-2 0 0,4-2 0 16,-1-3-1168-16,1 1-304 0,4-7-64 0,0 5-9408 16,0-5-1888-16</inkml:trace>
  <inkml:trace contextRef="#ctx0" brushRef="#br0" timeOffset="103630.93">17653 7216 32767 0,'0'0'1456'0,"5"-4"288"0,0-2-1392 0,0 1-352 16,1-1 0-16,0 1 0 0,1 0 1088 0,0 2 128 15,1 1 48-15,1 1 0 0,0 1-496 0,0 1-80 16,-2 1-32-16,1 1 0 0,-1 2-416 0,-2 1-96 15,-1 4-16-15,-1 1 0 0,-2 0-128 0,-1 1 0 16,-2 1 144-16,-3 2-144 0,0 0 0 0,-3 1 128 16,-2-1-128-16,-1 0 0 0,-1 1 128 0,0-1-128 15,0-1 160-15,1-1-160 0,1-2 192 0,2-3-48 16,3 0-16-16,-1-2 0 0,2-1 320 0,4-5 48 0,0 0 16 0,0 0 0 16,0 0-144-16,4 2-32 15,3-1 0-15,2-1 0 0,-1 0-160 0,3-1-48 16,4 0 0-16,1-1 0 0,2 0-128 0,2 0 0 0,0-1 0 0,2 0 0 0,0 0 0 15,0-1 0-15,-1 2 0 0,-1 0 0 16,-1 1-672 0,-2 0-16-16,-3 1 0 0,-2-1 0 0,-2 1-1280 0,-3 0-256 0,-7 0-48 0,0 0-14128 15</inkml:trace>
  <inkml:trace contextRef="#ctx0" brushRef="#br0" timeOffset="104057.99">18248 7711 39327 0,'0'0'1744'0,"0"-5"368"0,0-1-1696 0,2-1-416 0,2 1 0 0,3-1 0 0,2 1 0 0,2 0-256 16,2 1 48-16,2 0 0 0,3 3 208 0,3-1 240 15,0 1-48-15,1 0-16 0,-1 1-176 0,0 0 0 16,-1 0 0-16,0 1 0 16,-2 0-1952-16,1 1-320 0,-3 1-64 0,-3 1-12704 15</inkml:trace>
  <inkml:trace contextRef="#ctx0" brushRef="#br0" timeOffset="104243.86">18172 7818 39743 0,'0'0'1760'0,"0"0"352"0,0 0-1680 0,0 0-432 16,0 0 0-16,0 0 0 0,0 0 256 0,9 0-16 16,-1 0-16-16,3 1 0 0,2 0 304 0,2 0 64 15,4 0 16-15,2 1 0 0,2-1-352 0,2 1-80 16,1-2-16-16,-1 0 0 0,-1-2-160 0,0 1 0 0,-1-1-192 0,-1 0 192 31,-1 0-2752-31,-1-2-416 0</inkml:trace>
  <inkml:trace contextRef="#ctx0" brushRef="#br0" timeOffset="107462.14">19999 7404 11055 0,'0'0'976'0,"0"0"-784"0,3-5-192 0,1-1 0 16,-1 1 1760-16,0 0 304 0,0 1 64 0,-3 4 16 0,0 0 128 0,0 0 32 15,0 0 0-15,0 0 0 0,0 0-640 0,0 0-128 16,0 0-32-16,-6 2 0 0,-2 2-608 0,0 4-128 16,0 2-32-16,-3 2 0 0,-1 2-192 0,-1 3-32 15,0 3-16-15,1 0 0 0,0 2-272 0,1 0-48 16,1-2-16-16,1 1 0 0,3-1-160 0,1 0 0 16,2 0 0-16,2 0 0 0,2-3 0 0,1 0 0 15,3-2 0-15,1-2 0 0,2-1 0 0,2-1 0 16,2-1 0-16,1-2 128 0,1-1-128 0,2-3 192 0,0-1-192 0,1-1 192 15,-1-2-192-15,0-1 0 16,-1-2 0-16,-2-1 0 0,-3-2 0 0,0-2 0 16,-1-1 0-16,-2-2 0 0,-3-2-144 0,-2 0 144 15,-2-2 0-15,-2-2 0 0,-2 0 0 0,-3-1 0 0,-1-1 0 0,-1 0 0 16,-3-1 0-16,0 0 0 16,-1 0 144-16,0 2-144 0,0-1 192 0,-1 0-32 0,1 0-16 0,1 2 0 15,1-2 144-15,1 2 32 0,1 0 0 0,3 3 0 16,0-2 96-16,2 2 32 0,2 0 0 0,0 2 0 15,0 0-128-15,2 2 0 0,2 1-16 0,1 1 0 16,1 2-16-16,2-2 0 0,1 2 0 0,1 2 0 16,0 1-288-16,1 2 0 0,1 1 0 0,-3 1 0 15,2 1 0-15,0 2 0 0,-1 2 0 0,-2 1 0 16,0 3 0-16,-1 1-256 0,-2 1 64 0,0 2 0 16,-2-1 192-16,0 1 0 0,-2 2 0 0,0 0 0 0,-2 1 0 0,0-1 0 15,0-1 128-15,0 1-128 0,-1-1-160 0,1 0-96 16,0-1 0-16,0-1-16 15,0-1-1344-15,1 0-272 0,0-2-48 0,1-1-9328 16,0-1-1872-16</inkml:trace>
  <inkml:trace contextRef="#ctx0" brushRef="#br0" timeOffset="107839.35">20324 7371 32879 0,'0'0'1456'0,"0"0"304"0,0 0-1408 0,0 0-352 15,-5-2 0-15,5 2 0 0,0 0 448 0,-4 2 32 16,-2 0 0-16,2 5 0 0,-1 2 16 0,1 2 0 16,0 2 0-16,0 1 0 0,3 3-240 0,-1 0-64 0,0 1 0 0,2 1 0 15,1 0-192-15,1 1 144 16,0 0-144-16,3-1 128 0,-1-1-128 0,3 0 0 16,-1 0 0-16,3-2 128 0,0-2 0 0,1-1-128 15,0-4 192-15,1-1-64 0,-1-1 64 0,1-3 16 0,-1-2 0 0,0-1 0 16,0-2 80-16,0-1 16 15,0-2 0-15,0-3 0 0,-1-3 64 0,0-2 16 0,-2-2 0 0,0-3 0 16,0-2-64-16,-2-2-16 16,-2-2 0-16,0-2 0 0,-2 1-112 0,-2-1 0 0,-2 0-16 0,-1 0 0 0,-1 3 64 15,-3 3 16-15,0 1 0 0,-1 3 0 0,-1 1-96 0,1 3-16 16,-1 3 0-16,0 0 0 0,-1 3-144 0,0 3 0 16,1 1-160-16,0 1 160 15,0 1-448-15,0 3 16 0,1 0 0 16,2 1 0-16,0 1-1360 0,2 2-256 0,0 0-64 15,2 2-9168-15,2 0-1840 0</inkml:trace>
  <inkml:trace contextRef="#ctx0" brushRef="#br0" timeOffset="108059.18">20703 7586 28559 0,'0'0'1264'0,"0"0"272"0,0 0-1232 0,0 0-304 0,0 0 0 0,0 0 0 16,0 0 1840-16,0 0 304 15,1 6 64-15,-1-6 16 0,0 0-864 0,0 0-160 0,0 7-48 0,0-7 0 16,0 0-688-16,0 0-144 0,0 0-16 0,-1 6-16 16,1-6-288-16,0 0 160 0,0 0-160 0,0 0 128 31,0 0-464-31,0 0-112 0,0 0 0 0,0 0-16 16,0 0-2416-16,0 0-496 0</inkml:trace>
  <inkml:trace contextRef="#ctx0" brushRef="#br0" timeOffset="108357.66">21003 7285 29487 0,'0'0'2624'0,"0"0"-2112"16,0 0-512-16,0 0 0 0,0 0 624 0,0 0 16 16,0 0 0-16,0 0 0 0,0 0-128 0,-2 7-32 15,-2 1 0-15,-2 2 0 0,0 1-224 0,-2 2-32 16,-2 1-16-16,0 3 0 0,0-1-16 0,0 1 0 15,0-1 0-15,4-1 0 0,-3 1 96 0,2-2 16 16,2-1 0-16,2-1 0 16,0-1 144-16,2-1 48 0,1-1 0 0,1-1 0 0,2-2 16 0,0 0 16 15,2-2 0-15,2 1 0 0,2-2-160 0,-1 0-48 16,1-2 0-16,2 1 0 0,2-1-192 0,1-1-128 16,0-1 160-16,3-1-160 0,0 1 144 0,0 0-144 15,-1 0 128-15,1 0-128 0,-2 1 0 0,-1-1 0 0,-1-1-224 0,-1 0 80 31,-1 0-704-31,-1 1-144 0,-2 0-32 0,0-1 0 16,-1-1-2496-16,-2-1-496 0</inkml:trace>
  <inkml:trace contextRef="#ctx0" brushRef="#br0" timeOffset="108546.35">21207 7382 13823 0,'0'0'1216'0,"-3"-4"-960"16,-2 0-256-16,5 4 0 0,0 0 4432 0,-5-2 848 15,0-1 160-15,5 3 48 0,-5 0-3168 0,5 0-624 16,-7 5-128-16,3 2-32 0,0 2-624 0,1 2-128 15,0 2-16-15,0 2-16 0,-1 3-224 16,2 1-32-16,1 2-16 0,1 0 0 16,-2-1-160-16,4 1-48 0,-2 0 0 0,0-1 0 0,0 0-272 0,0-1 128 15,1-1-128-15,0 1 0 16,0-1 160-16,1-2-160 0,1-2 128 0,-1 0-128 16,-1-3-240-16,0-2-128 0,0-1-16 0,-1-1-12688 15,0-7-2544-15</inkml:trace>
  <inkml:trace contextRef="#ctx0" brushRef="#br0" timeOffset="109585.85">21759 7344 24879 0,'0'0'2208'0,"-1"-6"-1760"0,1 1-448 0,0-1 0 16,1 2 1392-16,-1 4 192 0,0 0 32 0,0 0 16 15,0 0-160-15,0 0-48 16,0 0 0-16,0 0 0 0,2 6-640 0,-1 4-128 16,-2 2-16-16,-1 4-16 0,0 1-80 0,-1 4-16 0,-2 0 0 0,0 2 0 15,-1 1-208-15,1 2-64 16,-2-1 0-16,2 0 0 0,-1 0-128 0,2-2-128 16,-1 0 192-16,2-2-192 0,0-4 208 0,0-1-64 0,2-2-16 0,1-3 0 15,0-1 288-15,1-2 48 0,2-2 16 0,-3-6 0 16,0 0-128-16,0 0-32 0,6 1 0 0,3-2 0 0,-2-3-80 0,3-3-32 15,2-2 0-15,1-3 0 0,0-3-80 0,2-4-128 16,2-2 176-16,2-2-176 0,-1-1 0 0,1 0 0 16,-1 3 0-16,-3 2 0 15,-2-1 0-15,-1 4 0 0,-4 3-160 0,-2 2 160 0,-2 2 0 0,-1 3-144 16,-3 6 144-16,0 0 0 0,0 0-176 0,-5-1 176 16,-4 2-160-16,0 3 160 0,0 1-160 0,-1 2 160 15,-2 2-160-15,-1 0 160 0,0 2 0 0,0 2-144 16,-2 0 144-16,2 0 0 0,1 1 0 0,1-1-128 31,1 1 128-31,3-2 0 0,0 0 0 0,3-1-128 16,0-1 128-16,3 0 0 0,2-2 0 0,1 0 0 15,3 0 0-15,-1-2 0 0,2 0 0 0,1-2-160 16,2 1 160-16,3-2 0 0,3-1-192 0,1-1 192 0,2-1-192 0,2-1 192 31,4-1-640-31,1-1-32 0,1-4 0 0,3-1 0 0,1 0-208 16,-2-1-32-16,-1-1-16 0,-2-1 0 15,-2-2 320-15,-1-2 64 0,-1 0 16 0,-2-1 0 0,-2-1 336 0,-1 1 192 0,-3-1-192 0,-3 3 192 16,-2 3 0-16,-3 1 192 0,-2 0 0 0,-2 2 0 16,-2 2 448-16,-2 0 64 0,-1 2 32 0,-3 2 0 15,-2 2-336-15,-1 1-64 0,0 1-16 0,1 2 0 16,-2 2-64-16,1 0 0 0,0 1-16 0,2 1 0 16,1 0-240-16,2 2 0 0,2 1 0 0,0 0 0 15,3-1 0-15,3 0 0 0,0 0 0 0,2 0 0 16,3-1 0-16,1-2 0 0,1 0 0 0,1 1 0 15,2-2 0-15,1 1 0 0,2-2 0 0,1 1 0 0,-1-1 128 0,-1 1-128 16,-1-2 0-16,-1 1 0 0,-2-1 0 0,-3 1 0 16,-1-2 0-16,-7-3 0 0,0 0 144 0,0 0-144 15,0 0 128-15,0 0-128 0,-4 6 192 0,-3 1-32 16,-1-3-16-16,-2 1 0 0,-1-1-16 0,-1 1-128 16,0-2 192-16,-1 0-64 0,-1 1-128 0,0-1 0 15,1 0 0-15,2-1 0 16,0 1-304-16,2-2-80 0,2-1-32 0,1 0 0 15,6 0-1552-15,0 0-304 0,0-5-64 0,2-1-13520 0</inkml:trace>
  <inkml:trace contextRef="#ctx0" brushRef="#br0" timeOffset="109774.83">22509 7476 30063 0,'0'0'1328'0,"0"0"272"0,0 0-1280 0,-3 5-320 0,0 2 0 0,-1 0 0 15,1 1 960-15,-1 2 112 0,-2 1 16 0,0 2 16 16,-1 2 64-16,0 0 16 0,0-1 0 0,0 2 0 15,0-1-640-15,1 2-128 0,0-1-32 0,3-1 0 16,1 0-192-16,1-1-64 0,1-1 0 0,1 0 0 0,1-2-128 0,1-1 160 16,2-1-160-16,0-1 160 0,2-3-160 0,1 0-224 15,-1-3 48-15,3-1 16 16,0-2-2592-16,0-3-528 0,0-3-112 0</inkml:trace>
  <inkml:trace contextRef="#ctx0" brushRef="#br0" timeOffset="109948.23">22540 7279 38703 0,'-14'-16'1712'0,"8"11"352"0,1-1-1648 0,-1 1-416 15,1-1 0-15,-1 2 0 0,2 0 480 0,-1 0 16 16,1 2 0-16,4 2 0 0,0 0-320 0,0 0-176 16,0 0 192-16,0 0-192 0,0 0-160 0,3 7-144 15,2 0-16-15,0 2-11584 16,1 0-2304-16</inkml:trace>
  <inkml:trace contextRef="#ctx0" brushRef="#br0" timeOffset="113204.77">6191 10285 12895 0,'0'0'1152'0,"0"-4"-928"16,-2-2-224-16,1 1 0 0,1-1 1376 0,-1 2 224 0,0-2 64 0,0 1 0 15,1 5 288-15,-1-6 64 0,0 1 16 0,1 5 0 16,0 0-256-16,0 0-48 0,0 0-16 0,0 0 0 16,0 0-848-16,0 0-160 0,0 0-48 0,-3 8 0 15,-2 0-224-15,2 3-48 0,0 3-16 0,-1 1 0 16,0 5-16-16,1 3 0 0,-1 2 0 0,1 2 0 15,-1-2-96-15,0 0 0 0,5 0-16 0,-1 1 0 0,0-1-112 0,0-2-128 16,1-1 176-16,2-2-176 0,0-1 160 0,0-2-160 16,1-1 128-16,-1-3-128 0,-1-3 192 0,0-1-32 15,0-3-16-15,1 0 0 0,-3-6 16 0,0 0 0 16,0 0 0-16,0 0 0 0,0 0 32 0,0 0 0 16,-1-5 0-16,-1-2 0 0,-1-3-48 0,0-4 0 15,0-2 0-15,-1-4 0 0,1-2-144 0,1-2 0 31,-2-2-192-31,2-4 192 0,0-2-128 0,2-1 128 0,1-1 0 0,-1 0 0 0,1 0 0 0,1 2 0 16,2 1 128-16,0 2-128 0,-1 3 320 0,2 2 0 16,-1 3-16-16,1 3 0 0,0 3 0 0,2 2 0 15,0 3 0-15,2 2 0 16,1 1-304-16,0 2 0 0,2 2 0 0,1 2 0 0,1 2 0 0,0 1 0 16,0 1 0-16,0 3 0 0,0 0-256 0,-2 1 64 15,0 2 0-15,0 1 0 16,-1 2-640-16,-2 1-112 0,-3 0-16 0,0 2-16 15,-3 2-2640-15,-2-1-528 0</inkml:trace>
  <inkml:trace contextRef="#ctx0" brushRef="#br0" timeOffset="113400.43">6178 10452 25791 0,'0'0'1152'0,"-6"0"224"0,-2 1-1104 0,2 1-272 0,-1-1 0 0,3 1 0 16,4-2 1936-16,0 0 336 0,0 0 64 0,0 0 16 15,0 0-1296-15,4 5-256 16,3 1-48-16,2-3-16 0,4-1-416 0,1 1-64 0,1-1-32 0,4-2 0 16,1 0-224-16,2 0-128 0,3-1 128 0,3-2-208 15,1 0-2416-15,2-1-496 0,3-2-80 0</inkml:trace>
  <inkml:trace contextRef="#ctx0" brushRef="#br0" timeOffset="113691.4">6853 10153 24879 0,'-7'-9'2208'0,"3"5"-1760"15,-3 0-448-15,-1 0 0 0,0 0 2112 0,-2 1 352 16,-1 0 64-16,0 2 16 0,0 0-1120 0,0 2-208 16,-5 3-64-16,3 1 0 0,1 2-384 0,-1 1-96 0,1 3-16 0,1 0 0 15,1 2-480-15,2 1-176 16,2 1 0-16,2 1 144 0,1-2-144 0,2 1 0 16,1 1 0-16,2-1 0 0,1-2-128 0,3 3 128 15,2-1 0-15,1 1 0 0,5-3 0 0,-2-1 0 16,0 0 0-16,1-1 0 15,2 0 0-15,1 0 0 0,0-1 0 0,0-1 0 0,-2-1 0 0,-1 1 0 0,-1-1 0 0,-1 0 0 16,-1-1 0-16,0 1 0 0,-4-1 0 0,-2-1 0 16,-2 1 0-16,-2-1 0 0,-2 1 0 0,-2 0 128 15,-2 0 32-15,-4 1 0 16,-1-1 0-16,-2-1 0 0,-2 2-32 0,-2 1-128 0,0-3 192 0,-1 2-64 0,-1-1-400 0,2 0-96 16,0 2-16-16,2 1 0 15,0-2-2272-15,2 1-464 0,1 0-80 0</inkml:trace>
  <inkml:trace contextRef="#ctx0" brushRef="#br0" timeOffset="114084.33">7112 10730 28559 0,'0'0'1264'0,"0"0"272"0,0-7-1232 0,-1 0-304 0,1 0 0 0,-1 0 0 16,0 2 1760-16,1 5 288 0,0 0 64 0,0 0 16 16,0 0-720-16,0 0-128 0,0 0-48 0,0 0 0 15,2 5-720-15,0 3-160 0,1 2-32 0,-1 2 0 16,1 1-112-16,0 2-16 0,0 2-16 0,1 0 0 0,-3 2-176 0,2 0 0 16,1 0 0-16,-1-1 128 0,0 0-128 0,0-1 0 15,-1 0 0-15,0-1 128 0,0 1-304 0,-1-2-64 16,1 2-16-16,0-3 0 15,-1-2-2512-15,1-1-512 0,-2-2-112 0</inkml:trace>
  <inkml:trace contextRef="#ctx0" brushRef="#br0" timeOffset="114337.88">7073 10807 26719 0,'-7'-17'2368'0,"5"9"-1888"15,-2 1-480-15,1-2 0 0,2 0 1664 0,1 0 256 16,0 2 32-16,2-1 16 0,2 0-992 0,0 2-192 0,2 0-32 0,0 2-16 15,3 0-240-15,1 3-48 0,2 1-16 0,1 2 0 16,0 0-240-16,2 1-32 0,0 2-16 0,3 2 0 16,-1 2-144-16,2 1 128 0,-1 1-128 0,-2 2 128 15,0 0 128-15,-2 0 32 0,-3 4 0 0,-1-1 0 16,-3 2-288-16,-1-1 0 0,-3 1 128 0,-1-1-128 16,-2-1 144-16,-2-1-16 0,-1 0-128 0,-3-2 192 15,0-2 0-15,-3-1-16 0,-1-1 0 0,-1-2 0 16,-1 0 16-16,0 0 16 0,-1-2 0 0,-2 1 0 0,-1-1-384 15,-1-1-80-15,0 1 0 0,-1-1-11936 16,1 1-2384-16</inkml:trace>
  <inkml:trace contextRef="#ctx0" brushRef="#br0" timeOffset="117137.73">7832 10385 29775 0,'0'0'1312'0,"0"0"288"0,0 0-1280 0,0 0-320 16,0 0 0-16,0 0 0 0,0 0 1168 0,0 0 176 16,0 0 48-16,0 0 0 15,0 0-240-15,4-3-64 0,4 0 0 0,1 0 0 0,2 2-544 0,2 1-112 16,1 0-32-16,3 0 0 0,1 1-192 0,2-1-32 15,-1 0-16-15,1 0 0 0,1 2-160 0,-2-1 0 16,2-1 0-16,-2 0 128 0,-3 0-128 0,1 1 0 0,-1 0 0 0,0 0 0 31,-3 0-704-31,-1 0-32 0,-2 1 0 0,-2 2 0 16,-8-4-2720-16,3 5-528 0</inkml:trace>
  <inkml:trace contextRef="#ctx0" brushRef="#br0" timeOffset="117325.46">7821 10621 32255 0,'0'0'1424'0,"-4"-3"304"0,1 1-1392 0,3 2-336 0,0 0 0 0,0 0 0 16,0 0 1264-16,0 0 176 15,0 0 32-15,8-2 16 0,2-1-544 0,1 1-112 0,1-1-32 0,3 2 0 16,4 0-544-16,2 0-128 0,-1-1 0 0,-1 1-128 16,1-1 128-16,1-1-128 0,0 1 0 0,0 0 0 15,1 0-1248-15,-1-2-304 0,0 1-64 0,1 1-14960 16</inkml:trace>
  <inkml:trace contextRef="#ctx0" brushRef="#br0" timeOffset="118239.08">10235 9716 20271 0,'0'0'1792'0,"-6"-2"-1424"0,-1-1-368 0,2-1 0 16,5 4 1504-16,-6-5 224 15,-1 0 64-15,2 0 0 0,5 5-320 0,0 0-48 16,0 0-16-16,0 0 0 0,5-4-352 0,3 1-80 0,1 0-16 0,3 2 0 16,2 0-528-16,2 1-112 0,1 0-32 0,3 0 0 15,2 0-112-15,1 1-32 0,1 0 0 0,0 0 0 16,0 2-144-16,1-1 160 0,0 0-160 0,0 0 160 16,-1 0-160-16,0 0 0 15,-3-1 144-15,-1 0-144 0,-3 0 0 0,-2 0 144 0,-3-1-144 0,-2 0 0 0,-3 0 192 0,-7 0-192 16,0 0 192-16,0 0-192 0,0 0 288 0,0 0-48 15,-6-3-16-15,-4-1 0 0,-5 1-64 0,-1-1-16 16,-2-1 0-16,-1 1 0 0,-3-1-144 0,-3 3 0 16,0 0 0-16,-1 1 128 0,-2 1-128 0,0 0 160 15,-2 1-160-15,0 1 160 0,0 3 80 0,0 0 16 16,-2 1 0-16,0 1 0 0,0 3-64 0,1 1-16 31,3 0 0-31,2 0 0 0,4 1-176 0,4 2 160 0,1-2-160 0,5 1 160 0,1 0-160 0,4 0 0 16,3 0 0-16,3 1 0 0,3-2 0 0,2 1 0 0,3 0 0 15,3-1 0-15,1-1 0 0,3-1 0 16,3-1 0-16,0 0 0 0,3-3 0 0,1 0 0 16,1-2 0-16,-1-2 0 0,-1 0 0 0,-2-4 0 0,-2 0 0 15,-2-1 0-15,-2-1 0 0,-2-2 0 32,-2-2 0-32,-3 1 192 0,-1-1-16 0,-2 0 0 0,-2-2 0 0,-2 0 0 0,-3 2-16 0,-1-1 0 15,-2 0 0-15,-2 1 0 0,-2 2-160 0,-1 0 128 0,-2 2-128 0,1 1 128 16,1 0-352-16,1 3-80 0,0 1-16 0,3 2 0 15,2 0-1360 1,3 2-288-16,3 1-48 0,1 1-9152 0,2 0-1824 0</inkml:trace>
  <inkml:trace contextRef="#ctx0" brushRef="#br0" timeOffset="118709.31">10540 9951 28559 0,'0'0'2544'0,"-4"4"-2032"16,-2-1-512-16,1 4 0 0,0 1 864 0,0-1 80 15,-2 1 16-15,3 1 0 16,-3-1-48-16,3-1 0 0,0 2 0 0,2 0 0 0,1 0-320 0,1 0-64 16,1-2-16-16,2 1 0 0,1-1-208 0,1-1-48 15,3 0-16-15,1-2 0 0,0 0-48 0,2-2 0 16,1-2 0-16,0-2 0 0,0-1-32 0,0-1-16 0,2-2 0 0,-2 1 0 16,-2-3 0-16,0-1 0 15,-1-1 0-15,-1 0 0 16,-3 1 48-16,2-2 16 15,-3-2 0-15,-1 1 0 0,0 1 48 0,-2 1 0 0,-2 2 0 0,-2 0 0 16,1 1 192-16,0 2 32 0,-1 0 16 0,3 5 0 16,0 0-176-16,0 0-16 15,-7 2-16-15,3 0 0 0,-1 2-288 0,1 3 0 0,1 2 0 16,0 2 0-16,1 1 0 0,1 2-176 16,0 4 176-16,0 1-160 0,0 4 160 0,0 2 0 0,1 1-144 0,0 2 144 15,-1 0 0-15,1 1 0 16,0 0 0-16,1 0 0 0,0 0 0 0,1-1 0 0,0 0 0 0,0-2 0 15,1-2 0-15,0-2 0 0,1-2 0 0,0-2 0 16,-2-3 0-16,0-2 0 0,-2-3 0 0,0-1 0 0,0-3 176 0,0-6 0 16,0 0 0-16,0 0 0 0,0 0 256 0,-5-2 48 15,-2-1 16-15,-1-2 0 0,-1-3-64 0,-2-2-16 16,-1-2 0-16,0-2 0 0,0-2-176 0,0-1-48 16,1-3 0-16,1 2 0 0,0 1-192 0,3 1 0 15,0 1 128-15,1 3-128 0,3 0 0 0,2 1 0 16,1 1 0-16,2 2 0 15,2 3-688-15,2 0-16 0,3 2-16 0,2 2 0 16,1 1-2128-16,2 2-416 0,4 0-96 0</inkml:trace>
  <inkml:trace contextRef="#ctx0" brushRef="#br0" timeOffset="119621.89">9695 10758 13823 0,'-12'-2'608'0,"12"2"128"0,-7-1-592 0,1 0-144 16,-1 1 0-16,1-1 0 0,-1 0 2464 0,2-2 464 15,-1 3 80-15,6 0 32 0,-5-1-928 0,5 1-176 16,0 0-32-16,0 0-16 0,-6 0-592 0,6 0-112 16,0 0-32-16,0 0 0 0,0 0-448 0,0 0-80 15,0 0-32-15,0 0 0 0,10 1-208 0,4 2-32 16,4-3-16-16,6-2 0 0,4 1-80 0,2 0-32 0,4-2 0 0,5 1 0 15,3-2-48-15,5 2-16 16,4 1 0-16,4-1 0 0,4 0-160 0,3 0 0 0,1-2 0 0,1 2 128 16,1 0-128-16,3 0 0 0,5-1 0 0,0-1 0 15,-2-1 0-15,2 0 0 0,-2 1 0 0,1 0 128 16,-2 1-128-16,-2-1 0 0,-5 0 0 0,-5 0 0 16,-5 1 0-16,-4-1 128 0,-5 1-128 0,-6 0 0 15,-4 2 0-15,-4 1 0 0,-4 0 0 0,-4 0 0 16,-3 0 0-16,-4 0 128 0,-4 0-128 0,-2 0 0 15,-9 0 0-15,0 0 0 16,0 0 0-16,0 0 0 0,0 0-528 16,0 0-144-16,0 0-32 0,-5 2-10992 0,-3 0-2192 0</inkml:trace>
  <inkml:trace contextRef="#ctx0" brushRef="#br0" timeOffset="120533.4">10292 11139 22111 0,'0'0'1968'0,"-5"-2"-1584"0,-2-1-384 0,2 1 0 16,2-1 1936-16,-2 1 304 15,1-2 64-15,4 4 16 0,0 0-752 0,0 0-160 0,0 0-16 0,0 0-16 16,4-5-608-16,3 0-128 16,2 2-32-16,2 0 0 0,3 0-240 0,2-1-48 15,4 2-16-15,3 0 0 0,3 1-64 0,0 0-16 16,1 1 0-16,2 1 0 0,1-1-224 0,-1 0 128 16,-1 0-128-16,-1 0 0 0,-1 1 0 0,-3 0 128 0,-1-1-128 15,-5 1 0-15,-2 0 0 0,-2-1 0 0,-4 0 128 0,-2 1-128 16,-7-1 0-16,0 0 128 0,0 0-128 0,0 0 0 15,0 0 144-15,0 0-144 0,0 0 128 0,-7-1-128 16,-2 0 0-16,-3 0 0 0,-2-1-144 0,-1 0 144 16,-1-1 0-16,0 0-128 15,-1 0 128-15,0-1 0 0,0 1 0 0,1 0 0 0,1 0 0 0,-1-1 0 16,2 2 0-16,0 0 0 0,0 0 0 0,-1 2 0 0,1 0 0 0,0 2 0 16,-1-2 0-16,0 2 0 0,0 0 0 0,-2 3 0 15,1-1 0-15,-2 3 0 0,-1-1 144 0,1 2-144 31,-2 1 128-31,-1 1-128 0,-1 1 144 0,-1 0-144 0,0 0 160 0,0 1-160 0,-1 0 128 0,4 0-128 16,2-2 0-16,3 2 0 0,1 1 0 0,3-1 0 16,1-1 0-16,5 0 0 0,2-1 128 0,3 0-128 0,2 0 0 15,2-1 144-15,2-3-144 16,1 2 160-16,4-1-160 0,3-2 160 0,1 0 16 0,3-1 0 16,0-2 0-16,2-1 0 0,0-1-48 0,-1-1 0 15,-3-1 0-15,0-1 0 0,-2-2 16 0,-1 1 0 16,-2-2 0-16,-2 1 0 15,-3-2 64-15,0 1 16 0,-4-1 0 0,-1 0 0 0,-2 1-64 0,0-2-16 0,-3 0 0 0,-3 2 0 16,-1-1 32-16,-2 3 0 16,-2-2 0-16,-1 2 0 0,0 1-176 0,-1 0 0 0,-1 1 0 0,3 2 0 31,1 0-704-31,2 2 0 0,1 2-16 0,2 1 0 0,3 2-2928 16,2 1-576-16</inkml:trace>
  <inkml:trace contextRef="#ctx0" brushRef="#br0" timeOffset="121083.42">10492 11460 35583 0,'-10'-8'1584'0,"10"8"320"0,-5-2-1520 0,1 0-384 16,4 2 0-16,0 0 0 0,0 0 320 0,0 0 0 15,0 0 0-15,-3 5 0 0,0 1 144 0,2 0 32 16,2 2 0-16,0 1 0 0,1 0-368 0,1 0-128 15,-2-1 0-15,2 2 144 0,1 0 16 0,-1-1 0 16,0 0 0-16,0-2 0 0,0 0-32 0,-1-1-128 31,-2-6 192-31,0 0-64 0,0 0 64 0,0 0 16 0,2 5 0 0,-2-5 0 0,0 0 96 0,0 0 16 16,0 0 0-16,0 0 0 0,0 0 48 0,7-4 16 16,-4-3 0-16,2-1 0 0,1 0-128 0,1-1 0 15,0-1-16-15,1 0 0 0,0 0-112 0,0 1 0 16,1 0-128-16,0 3 192 0,0-1-192 0,0 3 0 0,-2 1 0 0,1 1 0 15,-1 1 0-15,-1 2 0 16,1 3 128-16,-2 0-128 0,1 2 0 0,-3 1 0 16,2 2 0-16,-2 1 0 0,0 0 0 0,-1 1 0 0,1-1 0 0,0 2 0 15,-1-1 0-15,1-1 0 0,1-1 0 0,-3-2 0 16,1 0 128-16,1-2-128 0,-3-5 0 0,4 5 0 16,-4-5 160-16,0 0-160 0,0 0 160 0,6 0-160 15,1-1 208-15,0-3-48 0,-1-1-16 0,-2-2 0 16,2 1-144-16,2-4 0 15,-2-2 0-15,2-1 0 16,0-1 0-16,0 0 128 0,1 0-128 0,-1-1 128 0,1 4-128 0,-1 2 0 16,2 0 0-16,-1 3 0 0,-1 3 0 15,0 1 0-15,-2 1 0 0,-6 1 0 0,7 4 144 0,-1 2-144 16,0 0 160-16,-1 2-160 0,1 0 0 0,-1 0 128 16,2 2-128-16,-4-1 0 0,2 1 0 0,-1 0 0 15,0-1 0-15,1-1 0 0,-1 0 0 0,2-1 0 0,-3-1 0 0,-3-6 0 31,6 5-1632-31,-6-5-320 0,6 3-64 0,2-2-16352 0</inkml:trace>
  <inkml:trace contextRef="#ctx0" brushRef="#br0" timeOffset="121649.92">12110 10568 31327 0,'0'0'2784'0,"0"0"-2224"0,0 0-560 0,-4-3 0 32,4 3-1600-32,-2-5-416 0,1 1-96 0,1 4 0 0,1-6 3616 0,-1 6 736 0,2-5 128 0,2 0 48 15,-1 2-608-15,3 0-112 0,0-1-32 0,3 0 0 16,1 2-768-16,2 0-144 0,2-1-48 0,2 1 0 15,0 0-256-15,3 0-64 0,0 0-16 0,1-1 0 16,2 2-192-16,0 0-48 0,0 1 0 0,0 0 0 0,0 0-128 0,0 1-256 16,-1 0 64-16,-2 1 16 15,-1-1-1744-15,-3 1-336 0,-1-1-80 0,-2 1-14000 16</inkml:trace>
  <inkml:trace contextRef="#ctx0" brushRef="#br0" timeOffset="121820.92">12175 10723 35007 0,'0'0'3120'0,"0"0"-2496"16,-5-1-496-16,5 1-128 0,0 0 688 0,0 0 112 0,0 0 32 0,0 0 0 16,0 0-400-16,7-2-80 15,2-1-16-15,3 1 0 0,2 0 112 0,4 1 0 0,1 0 16 0,3 1 0 16,2 0-272-16,1 1-48 16,3 0-16-16,0 0 0 0,-2-1-128 0,0 0 0 0,0 1 0 0,-2-1 0 31,-2-1-2432-31,-1 1-384 0,-1-1-64 0</inkml:trace>
  <inkml:trace contextRef="#ctx0" brushRef="#br0" timeOffset="122437.72">14482 9812 4607 0,'-2'-5'400'0,"0"-3"-400"16,-1 1 0-16,-1 0 0 0,2-1 5760 0,-1 0 1088 16,0 1 192-16,-1 0 64 0,3 1-4272 0,1 6-848 15,0 0-160-15,0 0-32 0,0 0-656 0,0 0-128 16,0 0-32-16,-3 6 0 0,1 3-496 0,1 3-96 15,0 2-32-15,1 3 0 0,1 1-96 0,0 3 0 16,0 1-16-16,0 2 0 0,0 2-240 0,0-1 176 16,0-1-176-16,0-1 160 0,0 0-160 0,2-1 0 15,0 0 144-15,0-1-144 0,-1-1 0 0,2-2 0 16,-2-3 0-16,1-1 0 16,1-1-1408-16,1-2-240 0,1-2-48 0,0-1-9888 0,3-3-1968 15</inkml:trace>
  <inkml:trace contextRef="#ctx0" brushRef="#br0" timeOffset="122753.31">14809 9823 35007 0,'-10'-1'3120'0,"5"1"-2496"0,-2 1-496 0,-2-1-128 16,3 2 224-16,-2 3 32 0,0 0 0 0,1 3 0 0,0 2-32 0,-1 2 0 16,3 1 0-16,-1 1 0 15,2 4 160-15,2 1 48 0,2 1 0 0,1 0 0 0,1 0-176 0,1 1-48 16,5-1 0-16,0 0 0 0,3-3-80 0,0 0 0 15,1-1-128-15,1-4 192 0,-1-2-16 0,1-2-16 16,1-2 0-16,-1-3 0 0,0-3 16 0,0-1 0 31,0-4 0-31,1-1 0 0,-1-3 48 0,-1-3 16 0,-2-2 0 0,-1-3 0 0,-1-2 80 0,0-2 0 16,-1-3 16-16,-3 0 0 16,-2 0-96-16,-1 1-32 0,-2 0 0 0,-1 1 0 0,-1 2 16 0,-3 2 0 31,-1 4 0-31,-2 2 0 0,-1 3 16 0,-1 1 0 0,-1 2 0 0,0 2 0 0,-2 3-240 0,2 1 0 15,0 3-144-15,0 0 144 0,1 2-416 0,1 2 16 16,1-2 0-16,2 4 0 16,0 0-1776-16,4 1-368 0,4 1-64 0,2 0-14064 0</inkml:trace>
  <inkml:trace contextRef="#ctx0" brushRef="#br0" timeOffset="123066.95">15267 9852 33855 0,'0'0'1504'0,"0"0"304"0,-6 5-1440 0,0 2-368 0,-2 1 0 0,0 1 0 0,2 2 384 0,-3 2 16 16,0 0 0-16,2 0 0 0,2 1 400 0,2 1 80 15,0-1 16-15,3 0 0 0,2 0-464 0,1 0-96 16,2 0-16-16,3-2 0 0,1-1-144 0,2-1-48 16,3-2 0-16,0-2 0 0,-1-2 64 0,1-3 0 15,1-1 0-15,2-3 0 0,-1-1-32 0,1-4 0 16,-1-2 0-16,0-2 0 0,-2-2 160 0,-1-4 16 15,-1-2 16-15,-2-2 0 0,0-3 16 0,-2 1 0 0,-4 0 0 0,-2 1 0 0,-2 1 128 0,-2 2 16 16,-3 1 16-16,-3 3 0 0,-1 2 80 0,-3 1 16 16,-2 4 0-16,-1 2 0 0,0 4-448 0,-1 0-176 15,-1 2 128-15,1 2-128 0,0 4 0 0,1 1 0 16,-3 3-192-16,2 1 192 16,-1 2-624-16,2 1 0 0,3 2 0 0,1 0 0 31,2 5-2480-31,0 1-496 0,4 0-112 0,1-1 0 0</inkml:trace>
  <inkml:trace contextRef="#ctx0" brushRef="#br0" timeOffset="123491.36">14261 10384 32255 0,'-13'-3'2864'0,"-1"1"-2288"16,-2-1-576-16,2 2 0 0,1 0 1152 0,1 0 128 15,1 0 32-15,2 1 0 0,1-1 96 0,8 1 32 16,0 0 0-16,0 0 0 0,0 0-752 0,0 0-160 15,9 2-16-15,7 1-16 0,4 1-240 0,8-2-64 16,6 1 0-16,6-1 0 0,4 0-192 0,5-2 176 16,7-2-176-16,6 1 160 0,5 0-160 0,3 0 128 15,3 0-128-15,3-1 128 0,1 0-128 0,1-2 0 0,6-1 0 0,-1-2 0 16,0 0 0-16,-1-2 0 16,1 0 128-16,-2 1-128 0,-1 1 0 0,-5 0 0 15,-6 0-160-15,-5 3 160 0,-3 1 0 0,-7 0 0 16,-5 1 0-16,-4 1 0 0,-6 0 0 0,-5 0 0 0,-4 0 0 15,-5 1 0-15,-4 0-256 0,-6 1 64 0,-4-1 0 0,-3 0 0 32,-8 0-560-32,0 0-96 0,0 0-32 0,-5 5-11712 0,-3 2-2336 0</inkml:trace>
  <inkml:trace contextRef="#ctx0" brushRef="#br0" timeOffset="124136.42">14512 11154 26719 0,'-12'0'2368'0,"5"1"-1888"0,0 0-480 0,-2 3 0 15,-1 1 1600-15,-1 2 208 0,-1 0 48 16,0 2 16-16,-2 2-1360 0,1 1-288 0,1 3-48 0,1 0-16 15,1 2 288-15,3 0 48 0,1 1 16 0,3-2 0 16,2 0-368-16,3-1-144 0,2 0 128 0,4-1-128 16,2-2 144-16,3-1-144 0,4-2 160 0,3-2-160 0,-2 0 144 0,4-3-144 15,2 0 128-15,2-3-128 0,-2-2 160 0,-1-2-160 16,-1 0 192-16,0-2-192 0,-1-3 128 0,-3-1-128 16,-4-1 0-16,-3 0 0 0,-2-2 0 0,-4-2 0 15,-4-4-192-15,-3 1 48 0,-3-3 144 0,-3 0 0 16,-3 0 0-16,-1 0 0 0,-3 1 0 0,1-1 0 15,-1 0 0-15,-2 1 0 0,1 1 272 0,-1-1-16 16,2 2 0-16,-1 0 0 0,4-1 112 0,0 1 16 16,1 0 0-16,1 1 0 0,4 0 128 0,-1 2 48 15,3 1 0-15,2 1 0 0,2 2-128 0,3 1-32 0,1 1 0 0,3 2 0 16,-2 0-400-16,4 3 0 0,3 0 128 0,1 0-128 16,2 4 0-16,-1 3 0 15,-1 0 0-15,0 4 0 0,0 2 0 0,-4 3 0 16,-1 1 144-16,-2 3-144 0,-2 1 0 0,-2 2 144 15,-1 1-144-15,-2 1 0 0,-2 1 128 0,-1 0-128 16,-3 0 0-16,0 1 0 0,1-1 0 0,-1-4-256 0,2 0 64 0,-2-1 0 31,3-3-432-31,0-2-80 0,1-2 0 0,1-1-16 16,1-2-1712-16,1-8-352 0,0 0-64 0</inkml:trace>
  <inkml:trace contextRef="#ctx0" brushRef="#br0" timeOffset="124435.42">14900 11080 20271 0,'0'0'1792'16,"0"0"-1424"-16,0 0-368 0,0 0 0 16,-3 7 2816-16,0 1 480 0,-2-1 96 0,2 3 32 0,0 0-2256 15,0 1-448-15,0 1-80 0,2 2-32 16,0-1-288-16,2 1-48 0,0 0-16 0,3 2 0 0,0-2-80 0,2-1-32 16,0 0 0-16,2 0 0 0,2-4 16 0,0 0 0 15,-2-1 0-15,2-3 0 0,0-1 128 0,1-3 32 16,0-2 0-16,0-1 0 0,0-3 112 0,-2 0 16 15,-1-2 16-15,-1-3 0 0,1-4 32 0,-2 0 0 16,-2-2 0-16,-1 0 0 0,0-3-112 0,-2 0-32 0,-2 1 0 0,-3-1 0 16,0 1-160-16,-3 2-16 15,0 0-16-15,-2 4 0 0,-2 1 32 0,0 4 16 16,0 0 0-16,0 3 0 0,-1 0-208 0,2 4-208 0,-2 0 32 0,1 2 16 31,1 3-608-31,1 0-112 0,0 2-16 0,1 1-16 16,3 2-2672-16,1-1-512 0</inkml:trace>
  <inkml:trace contextRef="#ctx0" brushRef="#br0" timeOffset="124592.64">15230 11193 33167 0,'0'0'2944'0,"0"0"-2352"0,0 0-464 0,0 0-128 16,0 0 448-16,0 0 80 0,0 0 16 0,0 6 0 0,-1 0 112 15,0-1 32-15,1-5 0 0,-1 7 0 16,1-7-400-16,-1 6-80 0,1-6-16 0,0 7 0 0,0-7-400 0,0 0-96 15,0 0-16-15,4 6-10832 16,-4-6-2176-16</inkml:trace>
  <inkml:trace contextRef="#ctx0" brushRef="#br0" timeOffset="124986.29">15472 10953 34095 0,'0'0'3024'0,"-4"4"-2416"15,-1 1-480-15,-1 1-128 0,-1 3 176 0,2 1 16 16,-2 2 0-16,3 1 0 0,-2 2 288 0,2 0 64 16,1 1 16-16,1 2 0 0,0 0-144 0,2 0-32 15,0 0 0-15,3-3 0 0,0 2-160 0,2-2-32 0,2-3-16 0,1 0 0 16,1-1-176-16,0-2 160 0,1-2-160 0,2-3 160 16,1-2-32-16,0-3-128 0,0-2 192 0,1-1-64 15,-1-3-128-15,2-3 0 0,1 0 0 0,0-3-176 16,-3-2 176-16,0-3 0 0,0-1 0 0,-2 0 128 15,-2-1-128-15,0 1 144 0,-1 0-144 0,-3 3 160 16,-2 2 176-16,-2 1 48 16,-1 2 0-16,-1 4 0 0,0 1 384 0,1 6 64 0,0 0 32 0,0 0 0 0,-5 4-464 0,-1 1-80 15,0 4-32-15,0 2 0 0,3 2-144 0,-2 4-16 16,1 0-128-16,1 3 192 0,-1 1-32 0,2 1-16 16,0 1 0-16,1 0 0 0,1 2-144 0,0 2 0 31,1-2 144-31,1 0-144 0,-1-2 0 0,2-1 128 0,-1-1-128 0,0-1 0 15,-1-1 0-15,1-3 144 0,2-1-144 0,-1-3 0 16,0-1-1104-16,2-2-336 0,-3-3-64 0,2-1-11408 0,-4-5-2272 16</inkml:trace>
  <inkml:trace contextRef="#ctx0" brushRef="#br0" timeOffset="126040.62">16882 10276 6447 0,'0'0'272'0,"0"0"80"0,0 0-352 0,0 0 0 15,0 0 0-15,0 0 0 0,0-4 4992 0,0 4 912 16,2-6 192-16,-2 6 48 0,2-5-2944 0,-2 5-576 15,4-4-112-15,2 0-16 0,0 1-1152 0,2 1-208 16,2 0-48-16,2 0-16 0,2 1-448 0,3 0-96 16,1 1-16-16,1-1 0 0,4 0-224 0,-1 0-48 15,-1 0-16-15,1 0 0 0,-1 0-224 0,1 0 0 16,-1-1 0-16,-1 2 0 16,-1-1-496-16,-3 1-144 0,0 1-16 0,-3 1-16 15,0 0-2624-15,-4 0-528 0,-2 0-96 0</inkml:trace>
  <inkml:trace contextRef="#ctx0" brushRef="#br0" timeOffset="126230.06">17026 10357 37839 0,'-14'-4'1664'0,"9"3"368"0,-2-1-1632 0,2 2-400 0,-1 0 0 0,6 0 0 16,-5 1 640-16,5-1 32 0,0 0 16 0,0 0 0 16,0 0 160-16,0 0 48 0,6 5 0 0,2-2 0 0,3 1-560 0,2 0-96 15,2-1-32-15,1-1 0 0,2 0-80 0,0 0-128 16,1 0 176-16,1-1-176 0,1-1 0 0,0-1 0 15,0-1-240-15,1 1 80 16,0-2-1808-16,0 0-352 0,-1-1-80 0,-1 0-14800 16</inkml:trace>
  <inkml:trace contextRef="#ctx0" brushRef="#br0" timeOffset="126811.9">18468 9803 13823 0,'0'0'1216'0,"1"-5"-960"16,-1-3-256-16,0 2 0 0,0-1 4560 0,0 1 880 16,0 6 160-16,0 0 32 0,0 0-3232 0,0 0-656 0,0 0-128 0,0 0-16 15,0 0-656-15,-2 6-128 0,1 2-32 0,-1 2 0 16,1 2-256-16,-1 2-48 0,0 1-16 0,1 3 0 15,0 2-16-15,0 3-16 0,-2 1 0 0,2 0 0 16,1 0-240-16,0 0-64 0,0-1 0 0,1-1 0 16,1 0-128-16,0 0 0 0,0-3 0 15,0 0 128-15,0 0-128 0,2-3 0 0,0 1 144 0,2-3-144 16,-4-1 0-16,1-1-192 0,0-1 32 0,2-1 0 31,-1-1-1664-31,2-1-336 0,-1-2-64 0,2-2-16016 0</inkml:trace>
  <inkml:trace contextRef="#ctx0" brushRef="#br0" timeOffset="126969.13">18687 10077 39327 0,'0'0'1744'0,"0"0"368"0,0 0-1696 0,0 0-416 16,0 0 0-16,0 0 0 0,0 0 144 0,0 0-144 15,0 0 160-15,-4 6-160 0,3 0 192 0,1 1-48 16,1 1-16-16,0 0 0 0,2-1-384 0,-1 1-96 15,1-2-16-15,2 1-11280 16,1-2-2272-16</inkml:trace>
  <inkml:trace contextRef="#ctx0" brushRef="#br0" timeOffset="127361.89">18972 9868 31327 0,'-3'-5'2784'0,"6"-3"-2224"0,-1-1-560 0,1 2 0 16,1-1 960-16,3 1 64 15,1 2 32-15,1 1 0 0,2 1-144 0,2 1-16 0,2 1-16 0,2 1 0 0,0 2-432 0,0 2-96 32,-1 3-16-32,0 1 0 0,-3-1-144 0,0 3-48 0,-2 1 0 0,-2 3 0 0,-3 0-144 0,-2 2 128 15,-4 2-128-15,-4 1 128 0,-1-1-128 0,-4 2 0 16,-2 1 144-16,-2 0-144 0,-2 1 128 0,-1-1-128 15,0-1 160-15,0-3-160 0,2 1 192 16,1-4-64-16,2-2-128 0,2-2 192 0,1-1 336 0,3-2 64 16,1-2 16-16,1-1 0 0,3-4-128 0,0 0-32 15,0 0 0-15,0 0 0 0,6 4-192 0,1-2-32 16,2-2-16-16,2 0 0 0,1 0-32 0,3 0-16 0,0-1 0 0,1-1 0 16,1-1-160-16,1 1 0 0,0 1 0 0,1-1 128 15,0 0-128-15,-1 1 0 16,1 0 0-16,-1-2 0 15,-1 1-608-15,-1 0-160 0,-1 1-16 0,0 0-16 16,1-1-2192-16,-2 0-432 0,-2 1-96 0</inkml:trace>
  <inkml:trace contextRef="#ctx0" brushRef="#br0" timeOffset="127786">19527 9851 38591 0,'0'0'1712'0,"0"0"336"0,0 0-1632 0,0 0-416 0,0 0 0 0,-4 0 0 16,-2-1 288-16,2 3-32 0,-1 3 0 0,1 3 0 15,0 2 208-15,-1 2 48 0,0 1 0 0,1 1 0 16,2 3-272-16,0 1-48 0,1-1-16 0,1 1 0 0,0-2-32 16,2 1 0-16,1-1 0 0,2 1 0 0,-2-4-144 0,1-1 160 15,2-1-160-15,1-2 160 16,0-3-32-16,2 0 0 0,0-2 0 0,1-1 0 0,1-2 0 0,0-2-128 15,0-3 192-15,1-1-64 0,0-2-128 0,1-2-176 16,3-2 48-16,-2-2 0 0,2-1-160 0,1-3-32 16,-2-1 0-16,0-2 0 0,-1-1 320 0,-1 1-192 15,-2 1 192-15,-1 2-160 0,-1 1 288 0,-5 3 48 16,1 2 16-16,-2 1 0 0,-2 3 384 0,-1 1 64 16,-1 2 32-16,1 4 0 0,0 0-192 0,0 0-32 15,0 0-16-15,-6 3 0 16,1 4-256-16,-1 3-48 0,0 3-128 0,-1 3 192 0,3 2-32 0,-2 2-16 31,1 2 0-31,-1 1 0 0,1 0 16 0,0 2 0 0,2 2 0 16,1-1 0-16,1-1-32 0,1 2-128 0,-1-2 192 15,1-1-64-15,1-2-128 0,0-1 0 0,0-2 0 0,1-3 0 16,1 0 0-16,1-2 0 16,-1-1 0-16,1-2 0 15,-1-1-1904-15,0-1-256 0,0-3-48 0,-3-6-16976 0</inkml:trace>
  <inkml:trace contextRef="#ctx0" brushRef="#br0" timeOffset="128823.28">9911 12994 4607 0,'-8'-9'400'0,"6"4"-400"0,-1 0 0 0,0-2 0 0,1 0 5648 0,0 2 1056 15,2 5 208-15,0 0 32 16,-1-7-5184-16,1 7-1040 0,0 0-208 0,0 0-32 16,0 0 224-16,0 0 32 0,0 0 16 0,-2 8 0 0,-3 1-320 0,3 3-64 15,0 3-16-15,0 4 0 0,-1 2 80 0,1 1 16 16,1 1 0-16,0 2 0 0,0 2-128 0,0-1 0 15,0 2-16-15,1-2 0 0,0-2-176 0,0 2-128 16,0-3 144-16,0-1-144 0,0-3 128 0,0-1-128 16,0-3 0-16,0-1 144 0,0-2-16 0,1-2 0 15,1-3 0-15,-1-1 0 0,-1-6 16 0,0 0 0 16,0 0 0-16,0 0 0 0,0 0 80 0,-1-7 16 16,0-2 0-16,0-3 0 0,-1-2-32 0,-1-6 0 0,1-4 0 0,0-3 0 15,1-5-208-15,0-4 176 0,-1 1-176 16,2-1 160-16,1-1-32 0,0 0-128 0,1 1 192 0,1 2-64 15,1 1 64-15,0 3 16 0,0 3 0 16,2 2 0-16,1 3-64 0,0 3-16 0,2 1 0 0,1 3 0 16,0 1-128-16,0 3 0 0,2 0 0 0,1 3 0 15,1 1 0-15,2 3 0 16,-2 1 0-16,0 2 0 0,2 0-448 0,-1 5 48 0,1 0 0 0,-1 3 0 31,0 0-544-31,0 3-96 0,-2 2-32 0,0 3 0 0,-1 1-1856 0,-3 3-368 0,1 20-80 16,-7-5-16-16</inkml:trace>
  <inkml:trace contextRef="#ctx0" brushRef="#br0" timeOffset="128999.93">9937 13177 29487 0,'0'0'2624'0,"0"0"-2112"16,0 0-512-16,0 0 0 0,0 0 960 0,0 0 96 16,0 0 16-16,0 0 0 0,0 0-496 0,0 0-112 15,7 1-16-15,3 0 0 0,2-1-144 0,2 0-48 16,3-1 0-16,1 0 0 0,3-2-256 0,2-1 128 15,3 0-128-15,1-1 0 16,2-2-704-16,0 0-240 0,0 1-48 0,0-1-16 31,-2-2-1840-31,1-1-368 0</inkml:trace>
  <inkml:trace contextRef="#ctx0" brushRef="#br0" timeOffset="129312.1">10606 12923 14735 0,'0'0'1312'0,"-1"-6"-1056"0,0 0-256 0,-1-1 0 15,-2 1 2768-15,0-1 496 16,-1 3 112-16,-1-1 16 0,-1 2-1152 0,0 1-208 15,-3 1-48-15,0 2-16 0,-1 1-896 0,-1 1-176 0,0 3-48 0,-2 1 0 16,1 2-400-16,0 2-64 0,0 1-32 16,0 3 0-16,-1 0-80 0,3 2-16 15,3-1 0-15,-1 2 0 0,1-2-112 0,3 1-16 0,1-2-128 0,2 0 192 16,1 0-192-16,3-2 128 0,1-1-128 0,4-1 0 16,1 0 144-16,3-1-144 0,2-1 128 0,2-2-128 15,2 0 160-15,2 0-160 0,1-1 192 0,4 0-192 0,0-2 128 0,0 1-128 16,1-1 0-16,-1 0 0 0,-2 1 192 0,-2 0-192 15,-3-1 192-15,-4 0-192 0,-2 1 0 0,-3 1 0 16,-4 1 0-16,-2 0 0 0,-3 1 304 0,-4 2 0 16,-3-1 0-16,-5 2 0 0,-5 0 16 0,-4 1 16 15,-3 0 0-15,-3 0 0 16,0 0-192-16,-1 0-144 0,1 0 192 0,0 0-192 0,2 0 0 0,0-1 0 16,2-1 0-16,2-1 0 15,3-1-320-15,4-2-128 0,3 0-32 0,2-1 0 16,2 0-2112-16,8-5-416 0</inkml:trace>
  <inkml:trace contextRef="#ctx0" brushRef="#br0" timeOffset="129972.12">10932 13488 22111 0,'0'0'1968'0,"0"0"-1584"0,-4-4-384 0,1 0 0 0,1-1 1936 0,2 5 304 16,0 0 64-16,-5-2 16 16,1 1-720-16,4 1-160 0,-4 2-32 0,4-2 0 0,-5 6-832 0,2 0-192 15,2 2-16-15,-1 3-16 0,1 1-96 0,1 1-32 16,0 1 0-16,1 2 0 0,1-1-224 0,-2 3 144 16,1-2-144-16,0 1 128 0,0-1-128 0,0 1 0 15,0-2 144-15,0 2-144 0,2-3 0 0,0-1 0 16,-1-1 0-16,0 0-128 15,-1-1-1952-15,2-1-384 0,-1-2-80 0,0-1-16 0</inkml:trace>
  <inkml:trace contextRef="#ctx0" brushRef="#br0" timeOffset="130238.84">10872 13560 30399 0,'-9'-7'1344'0,"6"4"288"0,-1-1-1312 0,0-1-320 16,4 5 0-16,0 0 0 0,0 0 976 0,0 0 128 15,4-5 32-15,1 0 0 0,4 2-704 0,0 1-144 0,4 1-32 0,2 1 0 0,3 1 0 0,1 1-16 16,1 0 0-16,2 1 0 16,1 2 144-16,-1 0 48 0,-1 3 0 0,-1 0 0 15,-1 1-112-15,-1 0-32 16,-3 2 0-16,-2 2 0 0,-2 2-144 0,-2-1-16 0,-2 1-128 0,-3 0 192 16,-2 1-192-16,-2 0 144 15,0-2-144-15,-3 0 128 0,-2 1 16 0,-3-3 0 16,-3-1 0-16,1-1 0 15,-4-1 48-15,-1-2 0 0,-1-1 0 0,-2-1 0 0,0 0-192 0,-1-2 0 16,0-2 0-16,2 0-176 16,0-2-1600-16,1 0-320 0,0-2-64 0,2-2-13648 0</inkml:trace>
  <inkml:trace contextRef="#ctx0" brushRef="#br0" timeOffset="130505.93">11519 13067 36863 0,'-2'-4'3264'0,"1"-2"-2608"0,1 6-528 0,2-5-128 16,1 0 208-16,3 2 16 0,0 0 0 0,3 0 0 15,3 1-32-15,4 1 0 0,1 0 0 0,2 1 0 16,1 0-192-16,1 0 0 0,1 0 128 0,0 0-128 16,0 0-224-16,-1 0-96 0,-1 1 0 0,0 0-16 31,-1 0-2224-31,-4 2-448 0,-1 1-96 0,-5 0-10336 0</inkml:trace>
  <inkml:trace contextRef="#ctx0" brushRef="#br0" timeOffset="130664.29">11561 13310 25791 0,'-18'-3'2304'0,"12"2"-1856"15,-1-1-448-15,-1-2 0 0,3 2 2048 0,0 0 320 16,5 2 64-16,0 0 16 0,0 0-1328 0,0 0-272 16,0 0-48-16,9-2-16 0,3 1-368 0,3-1-80 15,0 1-16-15,4 0 0 0,-1 1-320 0,3 0 144 16,1 0-144-16,0 0 0 16,0 0-256-16,0 0-144 0,-1 0-48 0,1 0-10752 0,1 0-2176 0</inkml:trace>
  <inkml:trace contextRef="#ctx0" brushRef="#br0" timeOffset="131119.68">12663 12923 29487 0,'0'0'2624'0,"0"0"-2112"16,-2-7-512-16,1 2 0 0,1 0 976 0,0 5 96 16,0 0 16-16,0 0 0 0,0 0 304 0,0 0 64 0,0 0 16 0,0 0 0 15,-5 4-688-15,1 2-128 0,-2 3-16 0,1 2-16 16,1 2-160-16,-1 3-16 0,2 1-16 0,0 2 0 16,-1 1-64-16,1 1-16 0,0 1 0 0,0-1 0 15,1 0-208-15,1-1-144 0,-1 1 192 0,1 0-192 16,2 1 128-16,0-3-128 0,0-3 0 0,0 1 0 15,0-2-176-15,2 1-144 0,-1-1-16 0,1-2-16 16,1-1-2176 0,1-1-432-16,1-2-96 0,2-2-16 0</inkml:trace>
  <inkml:trace contextRef="#ctx0" brushRef="#br0" timeOffset="131293.79">12842 13191 34095 0,'0'0'3024'0,"0"0"-2416"15,-4-3-480-15,4 3-128 16,0 0 608-16,0 0 96 0,0 0 32 0,0 0 0 0,0 0-224 0,0 0-64 16,1 7 0-16,0-1 0 0,0 1-240 0,1-1-48 15,2 2-16-15,-1 0 0 16,0 0-576-16,1 0-112 0,-1 0-32 0,2 1 0 16,2 0-2352-16,0-3-464 0</inkml:trace>
  <inkml:trace contextRef="#ctx0" brushRef="#br0" timeOffset="131608.87">13105 13024 31327 0,'0'-15'1392'0,"1"8"272"16,0 1-1328-16,2-2-336 0,1 2 0 0,0 0 0 16,2 0 832-16,2 1 112 0,-1 0 16 0,3 1 0 15,0 2-368-15,2 2-64 0,0 0-16 0,2 2 0 16,-3 2-192-16,1 2-32 0,0 0-16 0,-1 3 0 15,-2 2-16-15,-3 1-16 0,0 2 0 0,-3 0 0 16,-1 2-240-16,-3 2 0 0,-2 0 128 0,-3 0-128 16,-1 0 0-16,-3 1 176 0,-1-2-176 0,0 1 160 15,0-3-160-15,0-1 192 0,1 0-192 0,2-2 192 0,1-3 160 0,2-2 32 16,1-1 16-16,0-1 0 0,4-5 80 0,-1 6 16 16,1-6 0-16,0 0 0 0,0 0-288 0,7 3-48 15,0-1-16-15,2-1 0 0,1 0-144 0,1-1 0 16,2-1 144-16,-1 0-144 0,4 0 0 0,0-1 0 0,1 0 0 15,0 0 0 1,1-2-320-16,0 1-128 0,0 1-16 0,0 0-16 16,-2-1-1632-16,3 2-320 0,-2-2-64 0</inkml:trace>
  <inkml:trace contextRef="#ctx0" brushRef="#br0" timeOffset="132002.21">13678 12967 18431 0,'0'0'1632'0,"-4"-1"-1312"16,-3-1-320-16,2 1 0 0,5 1 4032 0,-6 2 752 16,1 1 144-16,-1 3 16 0,1 0-3760 0,-1 3-752 0,2 2-160 0,1 1-16 15,-1 1 64-15,2 0 0 0,2 2 16 0,0 0 0 16,1-1-64-16,3 1-16 0,0-1 0 0,3-1 0 0,0-1-64 0,1 0 0 16,1-2-16-16,1-1 0 0,1-2-48 0,1-2-128 31,1-1 192-31,2-2-64 0,3-2 16 0,-3-1 0 0,1-4 0 0,-1-1 0 0,2-2 0 0,-2-2 0 15,-1-2 0-15,1-2 0 0,-1-3 80 0,-1-2 16 16,-2-1 0-16,-1-1 0 0,-1 0-64 0,-3 1-16 16,-1 1 0-16,-2 3 0 0,-2 3 192 0,-1 0 32 15,0 4 16-15,-1 2 0 0,1 7 112 0,0 0 32 16,0 0 0-16,0 0 0 0,-5 3-416 0,-3 3-128 0,1 1 0 0,1 3 0 16,-1 4 0-16,1 1 0 0,0 3 0 0,2 1-144 15,0 3 144-15,1 1 0 16,1 1 0-16,2 1 0 0,2 1 0 0,1 2 0 15,0-3 0-15,1 1 0 0,0 1 0 0,1-2 0 16,-2-1 0-16,1 1 0 16,1-2-544-16,-2-1-128 0,-1-3-32 0,-1 0-12528 15,1 0-2512-15</inkml:trace>
  <inkml:trace contextRef="#ctx0" brushRef="#br0" timeOffset="132694.01">9484 12573 13823 0,'-2'-5'1216'0,"-2"-3"-960"16,1 1-256-16,0 2 0 0,2-1 4496 0,1 6 864 16,-1-4 160-16,1 4 48 0,0 0-4560 0,0 0-1008 15,0 0 0-15,0 0 0 0,0 0 0 0,0 0 128 16,3 7 0-16,1 1 16 0,-3 2 64 0,2 3 16 16,-2 3 0-16,0 3 0 0,0 1 160 0,0 6 48 15,0 1 0-15,0 7 0 0,-1 6-16 0,0 4 0 16,0 7 0-16,0 4 0 0,0 3-96 0,0 5 0 15,0 3-16-15,1 4 0 0,0 3-112 0,2 2-32 16,0 0 0-16,0 0 0 0,1-1-32 0,0-2-128 16,1-1 192-16,2-3-64 0,0-2-128 0,-1-3 160 15,1-4-160-15,-1-4 160 0,-1-5-160 0,0-4 192 0,0-2-192 16,-2-6 192-16,-1-3-64 0,-1-4-128 0,-1-4 192 16,0-3-64-16,-1-3-128 0,0-5 0 0,0-3 0 0,-1 1 0 31,2-14-1920-31,0 0-272 0,0 0-48 0,-5-10-13616 0</inkml:trace>
  <inkml:trace contextRef="#ctx0" brushRef="#br0" timeOffset="133307.93">9466 12630 27647 0,'-2'-5'2448'0,"1"-1"-1952"15,2 1-496-15,2-1 0 0,1 1 1792 0,2 0 272 16,2 1 48-16,3 1 16 0,3-1-1872 0,4 1-384 0,4 0-80 0,4 0-16 16,5-1 224-16,5 1-144 15,6 0 144-15,3-1-128 0,3 0 128 0,4 0-128 16,7-2 128-16,7-1-128 0,10 2 128 0,3-3 0 15,3-1 0-15,39-3 0 0,-3 2 0 0,-1-2 0 16,-2 0 0-16,3 0 0 0,3 2 0 0,-1-2 0 0,-2-2 0 0,5 2 0 16,4 4 0-16,-1-2 0 0,-4-1 0 15,4 2 0-15,3 2 0 0,-1-1 0 0,-4 0 0 0,2 2 0 16,4-1 0-16,-2 3 0 16,-3 0 0-16,-2 2 0 0,1-1 0 0,-2 2 0 0,-3 2 0 0,-4 1 0 15,-6 0 0-15,-6 2 0 0,-5-1 0 16,-1 1 0-16,-1 1 160 0,-8 0 64 0,-9 0 16 0,-6 1 0 15,-6 3 64-15,-2 0 16 0,-3 0 0 0,-5 0 0 0,-6-2-32 0,-6 1 0 16,-6-1 0-16,-5 3 0 0,-1 2-80 0,-6 2-16 16,-1-2 0-16,-6 0 0 0,0 0-16 0,-2 2-16 15,-3 1 0-15,0-1 0 0,-2 1 0 0,-2 2 0 16,-1-1 0-16,-2 4 0 0,0 1 112 0,-2 3 32 16,-3 1 0-16,-1 4 0 0,-2 3-48 0,-1 4-16 15,-2 2 0-15,-1 2 0 0,-2 3 80 0,-1 5 32 16,0 2 0-16,-1 4 0 0,0 2-112 0,0 2-32 15,1 3 0-15,0 1 0 0,1 0-208 0,1 0 0 16,0-2 128-16,1 1-128 0,1-3 0 0,0-3 0 16,-2-3 0-16,1-3 0 0,-2 0 0 0,1-5 144 15,-1-2-144-15,1-4 128 0,-1-2-128 0,1-4 128 16,-1-4-128-16,3-2 128 0,-1-2-128 0,2-2 160 0,-3-1-160 0,3-3 160 16,0-3-416-16,2-2-96 0,-1 0-16 0,0-2 0 31,1 0-1296-31,-2-3-272 0,2-8-48 0</inkml:trace>
  <inkml:trace contextRef="#ctx0" brushRef="#br0" timeOffset="133952.14">9319 14385 35007 0,'-13'-5'1552'0,"7"4"320"15,-3-1-1488-15,9 2-384 0,-7-2 0 0,7 2 0 0,-5 1 192 0,5-1-16 0,0 0-16 0,0 0 0 16,0 0-368-16,5 7-80 0,1-2-16 0,4 1 0 16,2-1-32-16,4 0-16 15,1-1 0-15,4-1 0 0,2 1 160 0,5-2 16 16,3-1 16-16,18 0 0 0,2-1 160 0,6 0 0 15,5 0-144-15,1 0 144 0,2-1 0 0,7 0 0 16,5 0-144-16,9 0 144 0,7-1 0 0,3 1 0 16,1 0 0-16,10 0 144 0,10 1 192 0,3 1 48 0,-2-2 0 0,6 3 0 15,7 1-32-15,3 0 0 0,2 0 0 0,1 2 0 16,0-1 32-16,5 0 0 0,3 1 0 0,2 0 0 0,1 0-80 0,-3-2-16 16,0-1 0-16,1 1 0 0,1 1-96 0,-3-1 0 15,-5 0-16-15,-2 0 0 0,0 0-176 0,-6 0 160 16,-7-1-160-16,-4 1 160 0,-5 0 64 0,-6 0 16 15,-9 2 0-15,-5-1 0 0,-5 0 160 0,-8 1 48 16,-11 0 0-16,-7 1 0 0,-7-2-160 0,-7 2-32 16,-6-1 0-16,-6 1 0 15,-4-2-96-15,-4 0-32 0,-6 0 0 0,-3 0 0 0,-6 1-128 0,-2 0 160 16,-5-3-160-16,-8-2 160 0,0 0-160 0,8 5-192 0,-8-5 32 0,0 0 16 31,0 0-720-31,0 0-144 0,0 0-16 0,-10 5-10864 16,-1-2-2160-16</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2:30:38.426"/>
    </inkml:context>
    <inkml:brush xml:id="br0">
      <inkml:brushProperty name="width" value="0.05292" units="cm"/>
      <inkml:brushProperty name="height" value="0.05292" units="cm"/>
      <inkml:brushProperty name="color" value="#FF0000"/>
    </inkml:brush>
  </inkml:definitions>
  <inkml:trace contextRef="#ctx0" brushRef="#br0">2635 15341 3679 0,'0'0'160'0,"0"0"32"0,0 0-192 0,0 0 0 0,0 0 0 0,0 0 0 16,0 0 704-16,0 0 80 0,0 0 32 0,0 0 0 15,0 0-192-15,0 0-48 0,0 0 0 0,0 0 0 16,0 0 16-16,0 0 0 0,0 0 0 0,0 0 0 15,0 0-80-15,0 0-32 0,0 0 0 0,0 0 0 16,-6-5 96-16,6 5 32 0,0 0 0 0,0 0 0 0,0 0-96 0,0 0 0 16,0 0-16-16,0 0 0 0,0 0-80 0,0 0-16 15,0 0 0-15,0 0 0 0,0 0 64 0,0 0 16 16,0 0 0-16,0 0 0 0,-9-2-208 0,9 2-32 16,0 0-16-16,0 0 0 0,0 0-16 0,0 0 0 15,0 0 0-15,0 0 0 16,0 0 16-16,5-3 0 0,-5 3 0 0,7-2 0 0,2-1-16 0,0 2 0 15,-1 0 0-15,2 0 0 0,0-1 0 0,1 1 0 16,1 0 0-16,2 0 0 0,0 0-16 0,2-1-16 16,2 1 0-16,0 0 0 0,0 0-48 0,2 0 0 15,0-1 0-15,1 0 0 16,-1-1-128-16,0 2 0 0,1 0 0 0,-1 1 128 0,-4-2-128 0,-1 1 0 16,-2 0 0-16,0 0 0 0,-2 0 0 0,1 0 0 15,-2 1 0-15,-1 0 0 0,-9 0 0 0,10-2 0 16,-2 1 0-16,-8 1 128 0,9 0-128 0,-9 0 0 15,0 0 0-15,7 0 0 0,-7 0 128 0,0 0-128 16,0 0 128-16,0 0-128 0,0 0 0 0,0 0 128 16,0 0-128-16,0 0 0 0,0 0 144 0,0 0-144 15,0 0 160-15,0 0-160 0,0 0 144 0,-9 0-144 16,2 0 128-16,-1 1-128 0,-1-1 128 0,2 2-128 0,-3-2 128 0,0 1-128 16,1-1 128-16,-1 1-128 0,-1 0 0 0,-1 0 128 15,-1-1-128-15,-3 0 0 0,1 0 0 0,-3 0 128 0,1 0-128 16,-1 0 0-16,-2 1 0 0,1 0 128 0,-2-1-128 0,0 1 0 15,1 0 0-15,0 0 128 0,-1 2-128 0,1-1 0 16,3 0 0-16,-2 1 128 0,2 1 0 0,0-1-128 16,1 1 192-16,1 2-64 0,1-1-128 0,1 1 160 15,1 0-160-15,1 2 160 0,-1 1-32 0,1 2-128 16,-2 2 192-16,1 3-64 0,0-1-128 0,0 1 128 16,3 1-128-16,3-1 128 0,2 1-128 0,2-2 0 15,0-1 0-15,4 0 0 0,0-3 0 0,4 0 0 16,1-1 0-16,-1-1 0 0,4-2 160 0,-1 0 0 15,0-2 0-15,1-1 0 0,1-2 112 0,2-1 32 0,-1-1 0 0,1-2 0 16,0-3-32-16,0 1 0 0,0-2 0 0,0-1 0 16,-2-3-32-16,0 0-16 0,0-1 0 0,-1 0 0 15,-2-3 16-15,-1 0 0 0,0 0 0 0,-3 1 0 16,-1 0 16-16,-3 2 0 0,-4 1 0 0,0 2 0 16,-3 0 64-16,-2 4 32 0,-2 0 0 0,-1 1 0 15,-3 3-352-15,-1 3 128 0,0 0-128 0,-1 2 0 31,1 2-304-31,-2 3-128 0,2 2-16 0,-1 0-16 16,2 1-1648-16,-2 1-320 0,2-1-64 0</inkml:trace>
  <inkml:trace contextRef="#ctx0" brushRef="#br0" timeOffset="708.73">3025 15620 6447 0,'0'0'576'0,"0"0"-576"0,0 0 0 0,0 0 0 0,0 0 2064 0,0 0 304 0,0 0 64 0,0 0 16 16,-7 0-544-16,7 0-112 0,-8 5-32 0,3 1 0 15,-1 2-560-15,2 2-112 0,-3 2-32 0,3 3 0 16,0 2-272-16,0 0-48 0,1 2-16 0,0 2 0 16,-1 0-288-16,2 1-64 0,2 1-16 0,-2 0 0 15,1-1-224-15,2 0-128 0,1-1 128 0,0-2-128 16,0-2 0-16,0-1 0 0,0-3 0 0,0-2 0 16,-1 0 0-16,-1-11 144 0,0 0-144 0,1 8 0 0,-1-8 288 0,0 0-48 15,0 0-16 1,0 0 0-16,0 0 160 0,0 0 48 0,0-13 0 0,-1-1 0 0,0-3-160 15,-1-3-16-15,0-2-16 0,0-2 0 0,-2-3-112 0,4 1-128 16,-3-1 176-16,3 2-176 0,3 0 0 0,-1 1 0 0,1-2 0 0,1 4 0 16,-1 2 128-16,2 2-128 0,-1 0 0 0,2 3 0 31,-1 0 160-31,2 1-160 0,-1 1 128 0,3 2-128 0,0 3 128 0,0 2-128 0,-2-1 128 0,3 2-128 16,0 3 160-16,0 2-160 0,0 0 192 0,-10 0-192 15,11 7 176-15,-2 1-176 0,-4 1 160 0,1 2-160 16,-3-2 128-16,-1 4-128 0,-2 0 0 0,-1 2 144 15,-2 1-144-15,-3 0 160 0,-1 1-160 0,-1-1 160 16,-2 1-160-16,0-2 128 0,-1-2-128 0,0-1 128 16,1-1-128-16,-1-1 160 0,0-1-160 0,1-1 160 15,2-3-160-15,-1 1 0 0,1-2 0 0,-1-1 128 16,1 0-336-16,0-1-80 0,8-2-16 0,0 0 0 16,-8 0-720-1,8 0-160-15,0 0-32 0,0 0-8256 0,1-8-1648 0</inkml:trace>
  <inkml:trace contextRef="#ctx0" brushRef="#br0" timeOffset="960.49">3248 15584 1839 0,'0'0'0'0,"0"0"160"0,0 0-160 0,2-7 0 16,-2 7 0-16,0 0 0 0,0 0 5104 0,0 0 976 16,0 0 208-16,0 0 48 0,0 0-4240 0,0 0-848 15,0 0-160-15,-3 11-48 16,0 0-144-16,0 1-48 15,0 0 0-15,1 3 0 0,0 0-320 0,0 3-64 16,0 0-16-16,1 2 0 0,0-1-176 0,0-1-32 0,1-1-16 0,-2-1 0 16,2-2-224-16,-1-1 128 0,1-2-128 0,0 0 0 15,0-1 128-15,0-10-128 0,3 10 0 0,-3-10 0 16,0 0 0-16,1 10 0 0,-1-10 0 0,0 0 0 31,0 0-1728-31,0 0-320 0,0 0-80 0</inkml:trace>
  <inkml:trace contextRef="#ctx0" brushRef="#br0" timeOffset="1368.81">3738 15878 28559 0,'0'0'2544'0,"0"0"-2032"0,0 0-512 0,9 3 0 16,-1-1 432-16,-8-2-16 0,8 3 0 0,-2 2 0 16,1 1 288-16,-1 2 64 0,-2 0 16 0,-1 3 0 15,-3 0-272-15,0 1-48 0,-2 0-16 0,1 1 0 16,-3 0-208-16,-3 2-48 0,-2-2-16 0,-3 1 0 15,-2 0-336-15,-3 1-64 0,0 0-16 0,-3 1-10016 16,-2 0-2016-16</inkml:trace>
  <inkml:trace contextRef="#ctx0" brushRef="#br0" timeOffset="2155.35">4633 15458 22575 0,'0'0'992'0,"0"0"224"0,0 0-976 0,0 0-240 0,0 0 0 0,0 0 0 0,0 0 448 0,0 0 64 16,10-3 0-16,0 2 0 0,2 2 80 0,4 1 32 15,0 1 0-15,5-1 0 0,0-1-96 0,2 1-16 16,0-1 0-16,0-1 0 0,0 0-96 0,0 0-32 16,0-1 0-16,-1 0 0 0,-2 0-192 0,-1-1-64 15,-2-1 0-15,0 1 0 0,-3-1-128 0,-1 1 160 16,-1 0-160-16,-3-1 160 0,-1 0-160 0,-8 3 128 0,6-4-128 0,-6 4 128 15,4-7 32-15,-4 7 0 0,-1-9 0 0,-3 2 0 16,0 0 32-16,-3 0 16 0,-3 1 0 0,-2 0 0 16,-2 0-16-16,-1 1 0 0,-4 1 0 0,-2 1 0 15,-1 0 0-15,-2 2 0 0,-3 1 0 0,-1 4 0 16,-5 0-192-16,-3 3 144 0,-4 0-144 0,1 3 128 16,2-1-128-16,2 3 0 15,1 1 0-15,2 3 0 0,1 0 144 0,4 3-144 0,2 1 160 0,4-1-160 16,3 2 0-16,2-1 0 0,3 0 0 0,3-2 0 15,1-2 0-15,5-1 0 0,2 0 0 0,2-2 0 16,2 0 0-16,4-1-160 0,2 1 160 0,3-3-192 16,1-1 192-16,4-2 0 0,0-4-144 0,3 0 144 0,2-3 0 0,1-1 0 15,0-3-144-15,-1-2 144 0,0-1 0 0,-3-3 144 16,0-1-16-16,-4 0 0 0,-3-1 112 0,-1 1 16 16,-3-1 0-16,-3 1 0 0,0-2 224 0,-8 2 48 15,-1 0 16-15,-2 2 0 0,-2-1-48 0,-2 1-16 16,-2-1 0-16,-2 2 0 0,-2 3-480 0,1 1 128 15,-3 1-128-15,1 2 0 16,1 2-320-16,0 2-96 0,2 2-32 0,3 0 0 16,1 2-592-16,2 2-128 0,2 0-32 0,2 0-9024 15,2 2-1808-15</inkml:trace>
  <inkml:trace contextRef="#ctx0" brushRef="#br0" timeOffset="2690.31">4933 15673 19343 0,'0'0'1728'0,"0"0"-1392"0,0 0-336 0,0 0 0 16,0 0 1536-16,-7 0 224 0,7 0 48 0,-7 5 16 16,1 4-640-16,0 2-128 0,1 1-32 0,1 4 0 15,0 1-592-15,0 2-128 0,2 1-32 0,1 2 0 16,1 1-80-16,-1 2 0 0,0 2-16 0,1-1 0 15,-1 2-176-15,0-2 192 0,1 0-192 0,0-1 192 16,0-5-192-16,0 0 0 0,-3-2 0 0,3-3 0 0,-1-2 128 0,0 0-128 16,0-4 0-16,0 0 128 0,1-9 16 0,-2 9 0 15,2-9 0-15,0 0 0 0,0 0 32 0,0 0 0 16,-9-1 0-16,9 1 0 0,-8-8 0 0,1-1 0 16,0 0 0-16,2-2 0 15,0-3-48-15,2-1-128 0,0-3 192 0,1-1-64 0,1-5-128 0,1-2 0 16,3-3 0-16,0 1 0 0,1 0-192 0,3 2 192 15,1 2-160-15,0 2 160 0,1 0-128 0,0 2 128 16,2 3 0-16,0 3-144 0,-1 2 144 0,1 1 0 16,0 2 0-16,1 0 0 0,-1 4 144 0,0 1 16 15,0 1 0-15,-1 1 0 0,-10 2-160 0,10 0 192 16,-10 0-192-16,10 6 192 0,-3-1-192 0,-7-5 160 0,6 10-160 0,-5 0 160 16,-2 1-160-16,-1 2 160 0,-2 1-160 0,-2 1 160 15,-3-1-160-15,-1 0 192 0,-1 1-192 0,-1-1 192 16,-1 0-192-16,2-1 160 0,0-2-160 0,0 0 160 15,-1-1-160-15,1-1 0 0,1-2 144 0,2-2-144 16,-1 0 0-16,3-1 0 0,6-4 0 0,-8 3-192 31,8-3-720-31,0 0-160 0,0 0-16 0,0 0-13568 16</inkml:trace>
  <inkml:trace contextRef="#ctx0" brushRef="#br0" timeOffset="3083.4">5252 15692 28559 0,'0'0'1264'0,"0"0"272"0,0 0-1232 0,9-5-304 15,-2 1 0-15,-7 4 0 0,10-2 512 0,-2 1 64 16,-8 1 0-16,10 2 0 0,-1 1-64 0,-9-3 0 16,0 0 0-16,9 9 0 0,-4 0-320 0,0-1-64 15,-3 1 0-15,-2 1-128 0,-1 1 256 0,-2 3-64 16,-3 3-16-16,1 1 0 0,-4-1-176 0,1 1 0 15,0-2 0-15,2 1 0 0,-3-3 0 0,1-1 0 0,1-2 0 0,0 0 0 16,-1-2 240-16,3-2-48 16,-1-2 0-16,6-5 0 15,0 0 304-15,0 0 48 0,0 0 16 0,0 0 0 0,0 0-160 0,0 0-16 0,0 0-16 0,11 0 0 16,0-1-176-16,1-1-48 0,4-1 0 0,-1-1 0 16,3 0-144-16,0-1 0 15,2 1 0-15,1 0 0 0,0 0 0 0,0 1 0 0,-1 1 0 0,-3 0 0 16,0 1 0-16,-2-2 0 0,0 2 0 0,-3 1 0 15,-12 0 0-15,11-1 0 0,-11 1 0 0,0 0 0 16,0 0 144-16,0 0-144 0,10 0 160 0,-10 0-160 0,0 0 192 0,0 0-64 16,0 0-128-16,0 0 192 0,0 0-192 15,0 0 0-15,0 0 0 0,0 0 0 16,-7 2-1664-16,7-2-256 0,-6 3-64 16</inkml:trace>
  <inkml:trace contextRef="#ctx0" brushRef="#br0" timeOffset="7556.03">2745 16475 15487 0,'0'0'688'0,"0"0"144"0,0 0-672 0,0 0-160 16,-6-1 0-16,6 1 0 0,-7 0 480 0,7 0 64 0,0 0 16 0,0 0 0 15,0 0 64-15,0 0 16 16,0 0 0-16,0 0 0 0,0 0-48 0,0 0 0 0,0 0 0 0,0-9 0 16,3 0 112-16,3 0 0 0,1 1 16 0,1-1 0 15,3-2 112-15,0 0 0 0,5 0 16 0,0-1 0 16,2-2-96-16,1 2-32 0,-2 1 0 0,2 0 0 16,0 0-144-16,-1 3-48 0,0-1 0 0,1 1 0 15,-2 1-128-15,0 2-16 0,-2-1-16 0,0 2 0 16,1 1-160-16,-1 1-16 0,-2-1-16 0,0 2 0 15,-4 1-176-15,2 0 128 0,-11 0-128 0,10 1 128 16,1 3-128-16,-11-4 0 0,10 5 0 0,-2 1 0 16,-8-6-272-16,8 10-96 0,-8-10-16 0,4 11 0 15,-3-2-624 1,-1-9-128-16,-2 13-16 0,-2-4-16 0,-3-1-352 16,-1 1-64-16,-1-1-16 0</inkml:trace>
  <inkml:trace contextRef="#ctx0" brushRef="#br0" timeOffset="7837.64">3006 16329 19343 0,'0'0'1728'0,"0"0"-1392"16,0 0-336-16,0 0 0 0,0 0 976 0,0 0 128 16,0 0 32-16,-8 4 0 0,5 1 96 0,-5 3 32 15,1 1 0-15,-1 2 0 0,0 4-528 0,-1 2-96 16,0 2-32-16,-1 1 0 0,-1 5-272 0,0-2-48 0,0 0-16 15,1 2 0-15,1 2-112 0,2-1-32 0,2 0 0 16,2 1 0-16,1-2-128 0,4 0 0 0,0-2 0 0,2-2 0 16,2-2 0-16,1-2 0 0,2-4 0 0,2-1 0 15,0-1 128-15,2-2 0 0,2-3 0 0,0-2 0 16,2-6 32-16,-1-1 0 0,2-2 0 0,1-3 0 16,3-2-160-16,0-4-176 0,0-5 48 0,-2-1-9472 15,0 0-1904-15</inkml:trace>
  <inkml:trace contextRef="#ctx0" brushRef="#br0" timeOffset="8623.85">3304 16778 16575 0,'-10'-4'736'0,"4"3"160"0,0 2-720 0,6-1-176 0,-4 3 0 0,-1 3 0 0,3 2 1600 0,-1 1 304 16,1 2 48-16,-1 3 16 0,-2-1-1360 0,-1 1-272 15,2 0-48-15,1 2-16 0,-1-1-144 0,2-2-128 16,0 0 144-16,-1-2-144 16,1-2 144-16,2-9-144 0,-2 9 128 0,2-9-128 0,0 0 528 0,0 0 32 15,0 0 0-15,0 0 0 0,0 0 336 0,0 0 80 16,7-9 16-16,1-2 0 0,1-1-496 0,0-3-112 16,-1-3 0-16,2-1-16 0,0-6-176 0,3 0-48 15,1 0 0-15,-1 2 0 0,-2 2-144 0,-2 4 0 16,1 4 0-16,-2 4 0 0,1 5 0 0,-9 4 128 15,0 0-128-15,0 0 0 0,9 9 256 0,-3 3-16 16,-1 3-16-16,-2 4 0 0,-1 2 16 0,0 1 0 0,-1 1 0 0,-1 0 0 16,2 1-240-16,-2-2 128 0,0-2-128 0,1-2 0 15,1-2 128-15,1-3-128 0,-2-1 0 0,1-3 0 16,-2-9 0-16,0 0 128 0,5 7-128 0,-5-7 0 16,0 0 192-16,10-1-16 0,0-4 0 0,0-2 0 15,-1-3 0-15,1-4 0 0,0-2 0 0,2-4 0 16,2-3-176-16,-2-2 128 0,0-2-128 0,-2 4 128 15,1 2-128-15,-1 4 0 0,-3 1 0 0,2 4 128 16,-2 3-128-16,-7 9 0 0,0 0 0 0,0 0 0 16,10 6 240-16,-4 2-48 0,1 0 0 0,-2 5 0 0,1 2-48 0,-1 0-16 15,1 1 0-15,-2 0 0 0,1 1-128 16,-2 0 0-16,0 0 0 0,2-2 0 16,0 1 0-16,2-3-256 0,-1-2 64 0,1-2 16 15,1-2-352-15,0-1-80 0,-1-2-16 16,3-2 0-16,2 0-1312 0,2-5-272 0,4-1-48 0,-2-3-6672 15,1-1-1328-15</inkml:trace>
  <inkml:trace contextRef="#ctx0" brushRef="#br0" timeOffset="8958.44">3931 16776 7359 0,'0'0'656'0,"0"0"-528"0,0 0-128 0,-5-4 0 0,5 4 3296 0,-7-5 624 16,0 2 128-16,7 3 32 0,-7-3-2528 0,-1 1-496 16,0-1-96-16,0 2-32 0,-3 0-240 15,-2 1-48-15,-1 0-16 0,1 2 0 16,0 2 16-16,0 1 16 0,0 1 0 0,0 3 0 0,-1 2-176 0,1 1-32 15,2 2-16-15,1 0 0 0,2 1-304 0,0-2-128 0,3 1 0 0,1 0 128 16,0 1-128-16,2-2 0 16,2-2 0-16,1-1 0 0,1-1 0 0,3-3 0 0,-5-6 0 0,10 6 0 15,-3-3-144-15,3-2 144 0,0-2 0 0,2-2 0 16,0-2 0-16,0 0 0 0,1-4 0 0,0-1 0 16,-2-1 0-16,-1 0 128 0,0 1-128 0,-2-2 0 15,0 0 288-15,-1 1-32 0,-1 0-16 0,0 1 0 16,-2 2 64-16,1 2 16 0,-5 6 0 0,0 0 0 15,0 0 0-15,0 0 0 0,0 0 0 0,0 0 0 16,0 0-80-16,0 0-16 0,0 0 0 0,4 10 0 0,-2-2-224 16,0 2 0-16,1 0 128 0,-1-1-128 0,-1 0 0 0,0 0 0 15,0 1 0-15,1-2 0 16,-2-8-640-16,4 9 0 16,-4-9-16-16,5 8 0 0,-5-8-1552 0,9 5-304 0,-9-5-64 0</inkml:trace>
  <inkml:trace contextRef="#ctx0" brushRef="#br0" timeOffset="9283.2">4011 16807 13823 0,'0'0'1216'0,"0"0"-960"0,0 0-256 0,-5-5 0 0,5 5 1824 0,0 0 320 16,0 0 64-16,0 0 16 0,-8 1-880 0,8-1-160 16,0 0-32-16,-1 11-16 0,0-3-624 0,2 2-112 0,0 0-16 0,1 0-16 15,2-1-160-15,1 1-16 0,1 0-16 16,3-1 0-16,-2-1-176 0,2 0 128 0,0-2-128 0,1-1 128 15,0 1 0-15,0-3-128 0,-1-2 192 0,2-1-64 16,2-1 32-16,-1-1 0 0,-1-2 0 0,0-1 0 16,-1-3 0-16,-1 0 0 0,1-1 0 0,-1 0 0 15,1 0 144-15,-2 0 16 0,-2-2 16 0,-1 2 0 16,-1 2 64-16,-4 7 16 0,-2-9 0 0,2 9 0 16,0 0 96-16,0 0 32 0,-8-3 0 0,1 3 0 15,-2 2-112-15,0 2-32 0,0 3 0 0,0 0 0 16,1 2-160-16,-1 1-48 0,-1 1 0 0,0 1 0 0,2 1-192 0,-2 2 0 15,2-2 0-15,0 1 0 0,0 1-208 0,0 0-96 16,2 0-16-16,0 0 0 16,2-2-1728-16,2-1-368 0,1-1-64 15,1-2-10704-15</inkml:trace>
  <inkml:trace contextRef="#ctx0" brushRef="#br0" timeOffset="9471.73">4351 16957 12895 0,'0'0'1152'0,"0"0"-928"16,0 0-224-16,0 0 0 0,0 0 4208 0,0 0 784 0,0 0 176 15,5 8 16-15,-5-8-4016 0,3 10-800 0,-1 1-176 0,0-1-16 16,-2 0-48-16,2 0 0 0,-1 1 0 0,0 0 0 16,-3-2-336-16,-1 0-80 0,0 1-16 0,0-1-9184 15,-2 2-1840-15</inkml:trace>
  <inkml:trace contextRef="#ctx0" brushRef="#br0" timeOffset="10166.32">4858 16859 20271 0,'0'0'896'0,"0"0"192"0,-6-5-880 0,0 2-208 0,6 3 0 0,0 0 0 16,-10 1 704-16,3 2 112 0,-1 2 16 0,3 3 0 16,-2 1-112-16,1 2-16 0,1 2 0 0,1 0 0 15,1 1-192-15,0 0-32 0,0 2-16 0,3-1 0 16,0-2-336-16,2 2-128 0,0-2 0 0,1 0 0 15,1-1 0-15,-1-3 0 0,-3-9 0 0,7 7 0 0,-7-7 0 0,10 4 0 16,-2-2 0-16,2-2 0 0,0-2 0 0,0-2 128 16,1-5-128-16,1-2 0 0,1-2 0 0,-1-3 0 15,-1-1 0-15,-2-2 0 0,1 0 0 0,0 0 0 16,-1 1 0-16,0 1 0 0,-3 3 0 0,-1 4 0 16,-1 1 0-16,-4 9 144 0,0 0 96 0,0 0 16 15,0 0 0-15,0 0 0 0,0 0 0 0,6 9 16 16,-5 1 0-16,-1 1 0 0,0 1-272 0,0 0 0 15,-1-1 128-15,1 1-128 0,-5 0 0 0,3-1 0 0,0-1 128 0,1 0-128 16,0-1 0-16,1-9 0 0,0 0 128 0,0 0-128 16,0 0 0-16,0 0 128 0,0 0-128 0,0 0 0 15,0 0 320-15,11-3-32 0,-3-4-16 0,2-2 0 16,-1-2 48-16,1-1 16 0,0-1 0 0,0 1 0 16,0-1-96-16,0 2-32 0,-1 2 0 0,2 2 0 15,-2 3 48-15,0 2 0 0,0 1 0 0,-9 1 0 16,10 4-48-16,-3 4 0 0,0 2 0 0,0 2 0 15,-2 2-48-15,2-1-16 0,-2 1 0 0,0 1 0 16,-2-2-144-16,-1 1 128 0,0 2-128 0,-1-2 128 16,1-1-128-16,-1-2-224 0,-1-11 48 0,-4 9 16 15,4-9-336 1,-5 7-64-16,5-7-16 0</inkml:trace>
  <inkml:trace contextRef="#ctx0" brushRef="#br0" timeOffset="10354.35">4825 16723 31327 0,'0'0'2784'16,"-7"-4"-2224"-16,-1-1-560 0,3 0 0 0,5 5 400 0,-6-4-16 16,6 4-16-16,0 0 0 0,0 0-592 0,0 0-112 0,0 0-32 0,0 0 0 31,0 0-1808-31,9-4-384 0,0 2-64 0</inkml:trace>
  <inkml:trace contextRef="#ctx0" brushRef="#br0" timeOffset="10669.6">5406 16997 14735 0,'0'0'1312'0,"0"0"-1056"15,0 0-256-15,0 0 0 0,0 0 1472 0,0 0 256 16,0 0 32-16,0 0 16 0,0 0-528 0,8-3-96 15,-1 0-32-15,1-1 0 0,2 3-416 0,0-1-64 16,1 0-32-16,2 0 0 0,2 0-432 0,2 0-176 16,3 0 128-16,1 1-128 0,1 0-144 0,0 0-112 15,1-1-32-15,-1 0-7712 16,-1 2-1552-16</inkml:trace>
  <inkml:trace contextRef="#ctx0" brushRef="#br0" timeOffset="11125.58">5751 16874 6447 0,'0'0'576'0,"-6"-6"-576"0,-2-1 0 0,3 1 0 16,-1 3 4544-16,6 3 816 0,-5-5 144 0,5 5 48 15,0 0-3856-15,0 0-768 0,0 0-160 0,-8 3-16 16,8-3-336-16,-5 10-64 0,-1 1-16 0,4 3 0 16,2 4-128-16,1 2-16 0,0 2-16 0,0 1 0 15,-1 1-176-15,1 2 128 0,3 1-128 0,-4-1 128 16,0 2-128-16,1-1 0 0,1-1 0 0,-1-1 0 15,0-3 0-15,0-1 0 0,0-4 0 0,-1 0 0 0,-1-4 0 16,1-3 0-16,0-3 0 0,0-7-176 0,0 0 176 0,0 0 0 16,0 0 128-16,0 0-128 0,0 0 0 0,0 0 144 15,-1-11-144-15,1-1 0 0,1-1 0 0,0-4 0 16,0-4 0-16,1-2 0 0,0-1 0 0,1-1 0 16,0-2 0-16,3-1 0 0,2 0 0 0,0 0 0 15,1 2 0-15,0 1 0 16,0 3 128-16,1 3-128 0,0 1 0 0,-3 4 0 0,2 2 192 0,0 1 0 15,0 2-16-15,1 3 0 0,-3 3-176 0,-7 3 192 0,11 0-192 0,-11 0 192 16,10 3-48-16,-10-3 0 0,9 6 0 0,-9-6 0 16,5 9-144-16,-1 1 0 0,-5-2 144 15,0 2-144-15,-3 0 144 0,0 1-144 0,-3-1 192 0,0 1-192 16,-3 1 176-16,1 1-176 0,-2 1 160 0,0-2-160 16,-2 0 128-16,1-1-128 0,1 0 0 0,2-2 144 15,-2-3-144-15,2 0 0 0,1-2 0 0,8-4 0 31,-7 4-464-31,7-4-128 0,0 0-32 0,0 0-9040 0,0 0-1792 0</inkml:trace>
  <inkml:trace contextRef="#ctx0" brushRef="#br0" timeOffset="11314.42">5977 16572 16575 0,'0'0'1472'0,"0"0"-1168"15,0 0-304-15,0 0 0 0,0 0 3312 0,0 0 592 16,0 0 128-16,0 0 32 0,-1 11-2944 0,0 1-592 31,0 1-112-31,1 3-32 0,0 4-64 0,0 1 0 0,-1 2-16 0,1 1 0 16,0 4-144-16,-1 1-32 0,0 0 0 0,-3 1 0 0,2 1-128 0,0-3 0 15,0 1 0-15,1-4 0 16,-1-1-512-16,2-3-128 0,3-2-16 0,1-4-16 16,2-2-1344-16,0-5-272 0,4-2-48 0</inkml:trace>
  <inkml:trace contextRef="#ctx0" brushRef="#br0" timeOffset="11692.32">6279 16825 15663 0,'1'-12'688'0,"-1"12"144"0,-5-7-656 0,1 0-176 0,-1 1 0 0,0 1 0 15,5 5 2560-15,-10-3 496 0,0 0 80 0,1 2 32 16,2 3-1456-16,-2 1-304 0,0 0-48 0,0 4-16 16,-1 4-576-16,2 1-112 0,0 0-16 0,-2 3-16 15,0 0-368-15,1 1-80 16,2 1-16-16,1 1 0 0,-1-3-160 0,2-1 0 0,1-1 0 0,1 0-176 15,3-1 176-15,3-2 0 0,0-3-144 0,2 0 144 0,-5-7-208 0,9 5 16 32,1-1 16-32,0-3 0 0,0-1-128 0,1-4-16 0,-2 0-16 0,1-4 0 0,-1 0 160 0,2-5 48 15,0-2 0-15,0 0 0 0,-3-2 128 0,0 1-208 16,-2-2 80-16,1 2 128 16,-1 0 0-16,-2 2 0 0,-1-2 0 0,1 7 0 0,-1 1 320 0,-3 8 16 15,1-7 16-15,-1 7 0 0,0 0 96 0,0 0 0 16,0 0 16-16,0 0 0 0,0 0-144 0,-4 10-16 15,0-1-16-15,1 1 0 0,1 1-160 0,-2 0-128 16,2 0 192-16,1 1-192 0,0 0 0 0,1 1 0 0,2 0 0 16,-1 1 0-16,0-2 0 0,3-1 0 0,-2 0 0 0,1-1 0 31,-3-10-832-31,6 10-64 0,-6-10 0 0,10 6-9200 0,-10-6-1824 0</inkml:trace>
  <inkml:trace contextRef="#ctx0" brushRef="#br0" timeOffset="12023.29">6442 16905 17503 0,'-7'2'1552'0,"-3"1"-1232"0,1 1-320 0,0 0 0 15,-1 2 1568-15,2 0 256 0,-2 1 48 0,0 2 16 16,-1-1-1040-16,3 1-208 0,0-1-32 0,3 0-16 16,-3-2-64-16,4 1-16 0,4-7 0 0,0 0 0 15,-5 5 80-15,5-5 16 0,0 0 0 0,0 0 0 0,0 0-80 0,0 0-16 16,6-5 0-16,0-2 0 15,2-2-128-15,1 0-16 0,0-2-16 0,2-3 0 0,2-2-128 0,0-2-32 16,0 0 0-16,2 1 0 0,0 3 32 0,0-1 0 31,0 1 0-31,-2 4 0 0,-2 4 224 0,-1 1 64 0,-1 1 0 0,-9 4 0 0,0 0-128 0,8 3-32 16,0 0 0-16,-2 4 0 0,-3 2-160 0,-1 1-16 16,0 0-16-16,2 1 0 0,-3 1-160 0,1 0 160 15,-1 0-160-15,0 3 160 16,-1 0-160-16,1-1 0 0,-1-1 0 15,0-1 0 1,0 0-400-16,1-1-16 0,2-2 0 0,-1 0 0 16,-2-9-800-16,3 9-176 0,-3-9-16 0,7 5-13824 0</inkml:trace>
  <inkml:trace contextRef="#ctx0" brushRef="#br0" timeOffset="12384.96">6691 16952 20271 0,'0'0'896'0,"0"0"192"0,0 0-880 0,0 0-208 0,0 0 0 0,0 0 0 16,0 0 1184-16,7-6 192 0,-1 0 32 0,2 1 16 15,1-1-656-15,1 0-128 0,-2-2-16 0,2 0-16 16,1-1-160-16,1-1-16 0,-2-1-16 0,2-1 0 0,-1 0-64 16,0-1-16-16,-1-1 0 0,-2 1 0 0,1 0-64 0,-1 2-16 15,-3 2 0-15,-1 1 0 0,-2 2 208 0,-2 0 48 16,-2 0 0-16,2 6 0 0,0 0 80 0,-5-3 32 15,-2 2 0-15,0 2 0 0,-2 3-112 0,-2 2 0 16,0-1-16-16,-1 5 0 0,-1 3-240 0,-1 2-64 16,1-2 0-16,1 3 0 0,1 1-192 0,0 1 0 15,0-2 0-15,2 1 0 0,3-2 0 0,1-1 0 0,3 1 0 0,0-2 0 16,0-2 0-16,2-1 0 0,3 0 0 0,0-2 0 16,2-1 0-16,2-3-160 0,2 0 160 0,1-2-128 15,0 0 128-15,2-2 0 0,1-1 0 0,2-2 0 16,0-4 0-16,1-1 0 0,2 0 0 0,0-1-128 15,-1-1-192-15,0 0-16 0,-2 0-16 0,-1 1 0 32,0 0-1824-32,-2 2-384 0</inkml:trace>
  <inkml:trace contextRef="#ctx0" brushRef="#br0" timeOffset="14495.58">3380 17739 6447 0,'0'0'576'0,"0"0"-576"0,0 0 0 0,0 0 0 16,0 0 1680-16,0 0 240 0,0 0 32 0,0 0 16 16,0 0-384-16,0 0-80 0,0 0-16 0,0 0 0 15,0 0-192-15,8-8-32 0,2 1-16 0,-2 0 0 16,1-2-48-16,1 0-16 0,0-1 0 0,0-1 0 15,1 1-352-15,1-1-80 0,1-1-16 0,3 1 0 16,0 1-208-16,1 2-32 0,-1-1-16 0,0 1 0 16,1 3-192-16,2 0-32 0,-2 1-16 0,2 0 0 15,-1 2-112-15,0 0-128 0,0 2 176 0,0 2-176 0,-2 3 0 0,1 0 0 16,-2 2 0-16,-2 0 0 0,0 2 0 0,0 1-352 16,-1 0 48-16,-1 1 16 15,0 1-816-15,-3 1-176 0,-1 1-16 0,-1 1-16 16,-3-2-576-16,-1-1-112 0,-2-3-32 0,-2 0 0 15,2-9-272-15,-6 9-64 0,0-3-16 0,0 0-4208 0</inkml:trace>
  <inkml:trace contextRef="#ctx0" brushRef="#br0" timeOffset="14746.39">3719 17759 5519 0,'-9'-7'496'0,"4"4"-496"0,-3-2 0 0,0 0 0 16,-1-1 2944-16,-1 1 480 0,2 0 96 0,1 2 32 15,-1 0-1600-15,2 1-320 0,-1 0-64 0,1 4-16 16,-2 0-448-16,1 1-80 0,0 1-32 0,-1 4 0 15,0 2-288-15,0 2-48 0,0 2-16 0,0 3 0 16,0-1-256-16,1 3-64 0,-2-1-16 0,2 2 0 16,-1-1-144-16,3 3-32 0,1 0 0 0,0 0 0 15,3-1-128-15,2-1 128 0,1-2-128 0,3-1 128 16,0 0-128-16,1-2 0 0,0-2 0 0,3-2 0 16,1 0 0-16,1-2 0 0,1-3 0 0,4-3 0 15,0-1 0-15,3-3-256 0,2-2 64 0,3-3 16 16,3-1-1984-1,4-4-400-15</inkml:trace>
  <inkml:trace contextRef="#ctx0" brushRef="#br0" timeOffset="15673.48">4058 18206 11055 0,'0'0'480'0,"-8"-2"112"0,1 0-464 0,7 2-128 0,-7 1 0 0,7-1 0 15,-9 5 2848-15,1 1 544 0,2 1 128 0,0 0 0 16,1 3-2624-16,-1 1-512 0,1 1-128 0,0 0 0 15,1 0-256-15,0-1 0 0,2 0 0 0,0-1 0 16,-1-2 0-16,3-8 144 0,0 0-144 0,0 0 128 16,0 0 512-16,0 0 80 0,0 0 32 0,0 0 0 15,0 0 0-15,0 0 0 0,0 0 0 0,4-12 0 16,2-2-288-16,-1-2-48 0,1 1-16 0,1-2 0 16,2 0-144-16,1-1-48 15,1 1 0-15,-1 0 0 0,-1 3-208 0,1 2 0 0,-3 2 128 0,1 3-128 0,-1 2 0 0,-7 5 176 16,0 0-176-16,0 0 160 0,11 7-32 0,-1 2 0 15,-3 3 0-15,-1 1 0 16,-1 2-128-16,0 1 128 0,-1 2-128 0,-1-2 128 0,3 2-128 0,-3-3 0 16,0 1 0-16,1-3 0 0,-4-13 0 0,4 14 0 15,-4-14 0-15,0 0 128 0,0 0-128 0,11 9 0 16,-11-9 0-16,0 0 128 0,18 0-128 0,-2-3 128 16,0-4-128-16,-1-2 128 0,-1-4-128 0,2-2 0 15,-1-1 0-15,2-2 0 0,-1-3 0 0,1 1 0 16,-2 1 0-16,-1 3 128 0,-3 0-128 0,-1 4 0 15,-1 3 0-15,-2 5 0 0,-3 1 0 0,-4 3 0 0,0 0 0 0,0 0 0 16,0 0-160-16,6 15 160 16,-2 2 0-16,-2-1-144 0,-1 2 144 0,0-2-128 0,2 3 128 0,-1 0-128 15,0-1-48-15,0 0 0 0,1-3 0 0,-3-15 0 16,5 17-160-16,-5-17-48 0,0 0 0 0,0 0 0 31,0 0-112-31,17 14-16 0,-17-14-16 0,20 5 0 16,-4-5-800-16,-1-4-144 0,0-3-48 0,2-3 0 15,-1-4 112-15,1-1 32 0,-2-3 0 0,1 0 0 0,-1-2 816 0,-1 0 176 0,-1-2 16 0,-4 1 16 16,0 4 352-16,-2 1 0 0,-3 3 0 0,-2 2 0 16,0 1 960-16,-5 4 176 0,-1 0 16 0,0 2 16 15,-3-1 48-15,-2 3 16 0,-2 0 0 0,-1 1 0 0,1 2-640 16,-2 0-128-16,-3 2-16 0,1 3-16 0,-3 1-304 0,1 2-128 16,0 2 128-16,2 1-128 15,0 3 0-15,0 0 0 0,1 2 0 0,2-1 0 0,1-1 0 0,2 1 0 16,1-2 0-16,4-1 0 0,1-1-160 0,0-2 160 15,3-10 0-15,0 0-144 0,2 11 144 0,-2-11 0 16,0 0 0-16,0 0 0 0,12 6 0 0,1-4 0 16,0-3 0-16,-2-2 0 0,-1-3 160 0,1-2 16 15,1-1 0-15,0-2 0 0,-1-3 144 0,0 2 16 16,-1 0 16-16,-1 1 0 0,-1 0 128 0,-2 2 32 16,0 2 0-16,-2 0 0 15,-1 2-96-15,-3 5-16 0,0 0 0 0,0 0 0 0,0 0-80 0,0 0 0 0,0 0-16 0,0 0 0 16,3 12-304-16,-1-1 0 0,-2 0 0 0,0 1 0 15,0 0 0-15,-1 1 0 0,0-1-128 0,1 0 128 32,0-1-496-32,0-1 0 0,0-10 0 0,0 11 0 15,0-11-656-15,0 0-128 0,0 0-16 0</inkml:trace>
  <inkml:trace contextRef="#ctx0" brushRef="#br0" timeOffset="15989.55">4700 18122 22047 0,'0'0'976'0,"0"0"208"0,0 0-944 0,-8 2-240 0,8-2 0 0,-5 4 0 16,5-4 448-16,-5 9 64 0,4 1 0 0,-1-1 0 15,2-1-384-15,2 2-128 0,2 0 0 0,-1 0 0 16,0 0 0-16,2-1 0 0,0 0 0 0,2-1 0 0,-1 1 0 0,3-2 0 16,1-2 144-16,2 0-144 0,0-2 384 0,0-1 0 15,-1-1 0-15,0-2 0 0,-1-1-144 0,0-2-48 16,0-3 0-16,-1-1 0 0,0 0 16 0,-2-1 0 15,-1-1 0-15,-1-1 0 16,0 0 336-16,-2 0 64 0,-1-1 16 0,-1 1 0 0,-1 1 128 0,0 2 16 16,-1 0 16-16,-1 2 0 0,2 6-272 0,0 0-64 0,-5-6-16 15,5 6 0-15,-9-1-192 0,0 3-48 0,0 3 0 16,3 0 0-16,-3 3-192 16,0 1 0-16,0 1 0 0,0 1 0 0,1 1 0 0,-1 1 0 0,0 0-128 0,0 2 128 15,-1-1-352-15,3 0 32 0,0-1 16 0,1-1 0 31,1-1-464-31,2-1-112 0,-1-1-16 0</inkml:trace>
  <inkml:trace contextRef="#ctx0" brushRef="#br0" timeOffset="16744.68">5689 18202 22335 0,'0'0'992'0,"0"0"208"0,-2-8-960 0,1 0-240 0,0 1 0 0,1 7 0 0,-2-10 320 0,2 2 0 15,0 0 16-15,0 8 0 0,-3-7 240 0,3 7 32 16,-3-6 16-16,3 6 0 0,-8-3-16 0,-1 1 0 15,-1 1 0-15,1 1 0 0,-4 2 32 0,7 0 16 16,-3 0 0-16,0 3 0 0,-2 1-400 0,0 1-96 16,2 1-16-16,-3-1 0 0,2 3-144 0,-9 9 0 15,2-3 0-15,6-1 0 0,2-2 0 0,4-2 0 16,0-1 0-16,3 0 0 0,2-10 0 0,0 0 0 16,0 0 0-16,0 0-176 0,0 0 176 0,13 8 0 15,-13-8-144-15,19 3 144 0,-2-6 0 0,0-1 0 0,2-5 0 0,1-2 0 16,2-1 0-16,-4-1 0 0,1-1 0 0,-2-2 0 15,-1-1 144-15,0-1-144 0,-3 2 160 0,-3 0-160 16,-2 3 256-16,-1 2-64 0,-1 0 0 0,-2 3 0 16,-3 4 112-16,0-1 16 0,-2 2 0 0,0 2 0 15,1 2 16-15,-3 1 16 0,0 3 0 0,0 2 0 16,0 1-352-16,0 1 128 0,0 1-128 0,1 0 0 16,1 1 0-16,-1 0 0 0,0 0 0 0,1-1 0 15,1-10-352-15,0 11-32 0,0-11-16 0,0 0 0 16,0 0-640-16,0 0-128 0,0 0-32 0</inkml:trace>
  <inkml:trace contextRef="#ctx0" brushRef="#br0" timeOffset="17262">5265 18225 5519 0,'0'0'496'0,"0"0"-496"0,0 0 0 0,0 0 0 0,0 0 4096 0,0 0 736 16,0 0 144-16,0 0 16 0,0 0-3392 0,5 10-704 15,-3 0-128-15,1 0-16 0,2 0-352 0,-3 1-64 0,-3 1-16 0,0 0 0 16,1 0-192-16,-2-1-128 0,-1 0 128 0,-1-1-128 15,-3 0 0-15,0 1 0 0,-2 0 0 0</inkml:trace>
  <inkml:trace contextRef="#ctx0" brushRef="#br0" timeOffset="18142.48">5770 17894 11967 0,'0'0'1072'0,"0"0"-864"0,-2-8-208 0,2 8 0 0,-2-8 1024 0,2 8 176 16,0 0 16-16,-1-6 16 0,1 6-304 0,0 0-64 16,0 0-16-16,0 0 0 15,0 0-336-15,0 0-64 0,0 0 0 0,0 0-16 16,0 0 16-16,0 0 16 0,0 0 0 0,0 0 0 0,-8 2-208 0,8-2-32 15,-8 6-16-15,3 0 0 0,1 2-208 0,0 2 0 16,1 1 0-16,1 1 0 0,0 0 0 0,-1 1 0 0,2-1 0 0,0 1 0 16,1 2-128-16,0-3 128 15,0-1 0-15,1 0 0 0,0-1 0 0,0-1 0 0,-1-9 0 0,2 9 0 16,-2-9 0-16,0 0 0 0,0 0 0 0,0 0 0 16,0 0 0-16,0 0 0 0,0 0 0 0,0 0 144 15,0 0-144-15,0 0 128 0,0 0-128 0,0 0 128 16,0 0-128-16,0-6 0 0,0 6 0 0,0-9 128 15,1 0-128-15,0 0 192 0,-1 0-192 0,1-1 192 16,0 0 16-16,0 1 16 0,1 0 0 0,-2 9 0 16,1-9-48-16,-1 9-16 0,0 0 0 0,0 0 0 15,3-7-160-15,-3 7 0 0,0 0 0 0,0 0 0 16,0 0 0-16,0 0 0 0,0 0 0 0,0 0 0 0,0 0 0 0,0 0 0 16,-3 10 0-16,1 1 0 15,0 0-144-15,0 0 144 0,0-2-192 0,0 1 192 0,0 1 0 0,1-1 0 16,0 0 0-16,0 0 0 0,-1 0-128 0,0-1 128 15,2-9 0-15,0 0 0 0,-2 9-368 0,2-9 48 16,0 0 0-16</inkml:trace>
  <inkml:trace contextRef="#ctx0" brushRef="#br0" timeOffset="19526.09">5725 18017 8287 0,'0'0'736'0,"0"0"-592"0,0-8-144 0,0 1 0 0,0 7 896 0,-1-9 160 0,0 1 32 0,0 0 0 0,1 8-96 0,-2-7-16 15,2 7 0-15,-1-8 0 0,-2 1-144 0,3 7-48 31,0 0 0-31,-5-7 0 0,-1 2-96 0,6 5-32 0,-9-3 0 0,0 1 0 0,1 0-272 0,0 2-48 16,1 1-16-16,-1 1 0 0,0 0-192 0,1 0-128 16,-3 2 128-16,0 0-128 0,0 0 192 0,-1 3-48 15,0 1 0-15,1 1 0 0,-2 0 160 0,2 2 16 16,0 2 16-16,0 1 0 0,1 1-96 0,3 3-32 16,-1 2 0-16,2-2 0 15,0 2-208-15,2 0 128 0,0-1-128 0,2-1 0 0,2 0 0 0,1-2 0 0,1 1 0 0,2-2 0 16,0-1 0-16,3-3 0 0,2-3 0 0,1 0 0 15,-4-1 192-15,4-3 0 0,3-2 0 0,0-1 0 16,-1-1 192-16,1-1 16 0,2-2 16 0,-1-1 0 16,1-2-32-16,-1-2-16 0,-2 0 0 0,0-3 0 15,-1-4 16-15,-1 1 0 0,0-3 0 0,-1 1 0 16,-1-2-32-16,-1 1 0 0,-2-1 0 0,1 1 0 16,-1-3-48-16,-2 2-16 0,0 2 0 0,1 1 0 15,-2 3-112-15,0 3-32 0,-3 9 0 0,0-7 0 16,0 7-16-16,0 0 0 0,0 0 0 0,0 0 0 15,-6-1 64-15,6 1 16 0,-8 4 0 0,0 4 0 16,2 2-208-16,-1 3 0 0,2 3 0 0,0 1 0 31,1 0 0-31,-1 1-128 0,2 0 128 0,1-1 0 0,0 1-128 0,2-2 128 0,0 0 0 0,2-3 0 0,1 0-144 0,2-2 144 16,-1-2 0-16,2-2-144 0,-6-7 16 0,11 5 0 31,0-2 0-31,0-2 0 0,0-3-96 0,-2-1-16 0,4-3 0 0,1-2 0 0,-1-4 32 0,1-2 0 16,2-1 0-16,-1-3 0 0,1-3 48 0,-1-1 16 15,-1-2 0-15,-1 0 0 0,1-1 144 0,-2-1-160 16,-2 0 160-16,-2-1-160 0,0-1 160 0,-1 1 0 0,-1-2 0 0,-1 4 0 16,-2-1 0-1,-3 4 144-15,-1 4-144 0,-1 2 0 0,0 4 320 0,-2 2-64 0,1 3 0 0,3 7 0 16,-8-4 48-16,1 3 0 0,-1 2 0 0,1 5 0 31,2 4-304-31,-2 2 0 0,1 3 128 0,-2 4-128 16,1 2 0-16,1 3 0 0,-2 3-208 0,1 3 80 15,1 0 128-15,0-2 0 0,0 2-144 0,1 0 144 16,2-3 0-16,-1 1 0 0,1-2 0 0,2-4 0 16,1-3 0-16,0-3 0 0,1 0 0 0,2-4 0 15,-3-12 0-15,4 10 0 0,-4-10 0 0,0 0 0 16,0 0 128-16,0 0 0 0,0 0 0 0,11-2 0 16,-1-3 144-16,0-2 32 0,-3-2 0 0,2-1 0 0,0-1-112 0,0-3 0 15,0-3-16-15,3 1 0 0,1-2-176 16,1 1 128-16,-1 1-128 0,1 3 128 0,-4 4-128 0,-1 1 0 15,0 2 0-15,0 1 0 0,0 3 0 0,-9 2 128 16,10 2-128-16,-3 3 128 0,2 0-128 0,-1 3 0 16,-1 1 144-16,-2 2-144 0,-1 1 0 0,2 1 0 15,-3 0 0-15,-1 0 0 0,0-1 0 0,-2 2 0 16,-2-1 0-16,1-1 0 0,-1-1 0 0,-1-1 0 16,-3 0 0-16,0-1 0 0,-2-2 0 0,1 0 0 15,1-1 0-15,-1 0 0 0,2-2 0 0,5-4 0 0,-8 5 0 0,8-5 0 31,0 0-352-31,0 0-144 0,0 0-16 0,0 0-16 16,0 0-656-16,0 0-128 0,0 0-32 0,11-6 0 16,2-4-256-16,2-1-64 0,-1-2-16 0,1-1 0 15,1-2 992-15,1-1 208 0,1-3 32 0,-1 0 16 0,0 2 432 0,-1 0 0 0,0 1 0 0,-3 2 0 16,-2 2 368-16,-2 2 48 0,-1 1 16 0,-3 2 0 16,-1 1 704-16,-4 7 144 0,0 0 16 0,0 0 16 15,-3-6-192-15,3 6-32 0,0 0-16 0,-10 2 0 16,0 2-608-16,0 1-112 0,1 2-32 0,0 1 0 15,2 2-320-15,-1 1 128 0,0 1-128 0,1 1 0 16,2-1 0-16,1-1 0 0,1-1 0 0,3-2 0 16,0-8 0-16,1 10-160 0,-1-10 160 0,6 9-160 0,-6-9 160 0,8 7-192 15,0-2 192-15,1-2-192 0,1 0 192 0,0-2-128 16,0 0 128-16,1 0-128 0,-2 0 256 0,1 1 48 16,-1 0 16-16,0 1 0 0,-9-3 128 0,8 3 48 15,-8-3 0-15,0 0 0 0,0 0-96 0,5 7-16 16,-5-7 0-16,0 0 0 0,0 0-48 0,-3 8-16 15,3-8 0-15,-8 9 0 0,0-2-64 0,0-1-128 16,-2 1 176-16,-1 0-176 0,-1-2-176 0,0 1-144 16,-2-1-16-16,1-1-16 15,0 0-2848-15,2-1-576 0</inkml:trace>
  <inkml:trace contextRef="#ctx0" brushRef="#br0" timeOffset="19667.16">6618 18119 30399 0,'0'0'2704'16,"0"0"-2160"-16,0 0-544 0,0 0 0 0,0 0 592 0,0 0 16 0,0 0 0 0</inkml:trace>
  <inkml:trace contextRef="#ctx0" brushRef="#br0" timeOffset="21521.09">7308 15234 5519 0,'0'0'240'0,"0"0"64"0,0 0-304 0,0 0 0 0,0 0 0 0,-5-3 0 15,5 3 560-15,-7-4 48 16,7 4 16-16,0 0 0 0,-5-5-80 0,5 5-16 0,0 0 0 0,-4-6 0 0,4 6 240 0,0 0 64 16,-1-7 0-16,1 7 0 0,0-9-96 0,0 9-16 15,3-8 0-15,-3 8 0 0,7-7 112 0,0 1 0 16,-1 1 16-16,1 0 0 0,1 1-208 0,1 0-64 15,2 1 0-15,2 0 0 0,1 1 32 0,1 1 0 16,2-1 0-16,-1 2 0 0,0-1-80 0,0 1-16 16,0 0 0-16,-1 3 0 0,0-1-240 0,-1 1-48 15,-3 3-16-15,-3-2 0 0,0 1-208 0,-1 2 0 0,-1 2 128 0,-1 1-128 16,-2 1 0-16,0 2 0 0,-1 3 0 0,-2 2 0 16,0 0 0-16,-1 1 144 0,-1 2-144 0,0 1 128 15,0 1-128-15,0 3 160 0,-3-1-160 0,1 1 160 16,-1 0-160-16,0-1 0 15,-2 0 0-15,1 1 128 0,0 0 48 0,-2-2 0 0,1-1 0 0,-1 3 0 16,0 0 16-16,0 3 0 0,-2 0 0 0,1 2 0 16,1-1-192-16,0 2 192 0,1 2-192 0,-1-2 192 15,1 0-192-15,1 0 0 0,0-1 0 0,2-1 0 16,1-2 0-16,2-1 0 0,1 2 0 0,2-1 0 16,2 0 0-16,2-2 0 0,-2 0 0 0,3-1 0 15,-1 0 128-15,2 0-128 0,1 3 128 0,0-2-128 0,-1 0 128 16,2-2-128-16,0-1 128 0,1 0-128 0,1-1 0 0,0 0 0 15,-1-2 128-15,1-3-128 0,1-1 0 0,-1-1 0 16,0 3 0-16,1-3 128 0,0-3-128 0,0-1 128 16,2 0-128-16,-2 0 128 0,-2 0-128 0,-1-1 0 15,0 0 0-15,-2-2 0 0,0 0 128 0,-1-2-128 16,-7-6 128-16,7 8-128 16,-7-8 128-16,6 8-128 0,-6-8 0 0,0 0 128 0,0 0 80 0,2 8 16 15,-2-8 0-15,-3 9 0 0,-2-1 224 0,1 0 32 0,-1-1 16 16,-2 1 0-16,-1 1-192 0,1 0-48 0,-1 0 0 15,0 1 0-15,-1 0-256 0,1 1 128 0,-1-1-128 0,2 1 0 16,-1 1 0-16,1-1 0 0,-1 1 0 0,1 2 0 16,1 0 0-16,-1 0 0 15,0 2 0-15,0 0 0 0,0 3 0 0,1-1 0 0,-1 2 0 0,2 2 0 16,0 1 0-16,1 4 0 0,-1 0-160 0,3 2 160 16,1 1-128-16,1 1 128 0,1 4-160 0,1-1 160 15,2-1-144-15,0 1 144 0,2 1-128 0,-2-1 128 16,-1 0 0-16,2 1 0 0,0 2 0 0,1-1-128 15,-1 0 128-15,1-1 0 0,-1 0 0 0,0-1 0 16,-2-1 0-16,0 0 0 0,-1-4 0 0,1-1 0 16,-1-2 0-16,-1 0 0 0,0-4 0 0,0-2 0 15,0-1 0-15,-1-1 128 0,0-3-128 0,-1-3 128 0,0-1 0 0,-1-4 0 16,2-7 0-16,-7 5 0 0,1 0 304 0,-2-2 64 16,0-1 16-16,-1-1 0 0,-2-1 16 0,-2 0 16 15,-2-1 0-15,-2 1 0 0,1-2-288 0,-4 0-64 16,0 0-16-16,2-1 0 15,-2 0-176-15,2 0 0 0,-1-2-160 0,5-1 160 16,-1-2-1984-16,3-2-288 0,0-1-64 0</inkml:trace>
  <inkml:trace contextRef="#ctx0" brushRef="#br0" timeOffset="22369.65">8197 16238 13823 0,'0'0'1216'0,"0"0"-960"15,0 0-256-15,-1-7 0 0,1-1 1744 0,0 8 304 16,2-9 64-16,0 1 16 0,0 1-624 0,-2 7-128 15,3-8-32-15,-3 8 0 0,0 0-384 0,0 0-96 16,0 0-16-16,0 0 0 0,0 0-336 0,0 0-64 16,5 9 0-16,0 2-16 0,-1 1-64 0,-3 3-16 15,0 3 0-15,0 2 0 0,-1 1-224 0,0 0-128 16,-1 1 160-16,0 0-160 0,0-2 128 0,1 1-128 0,-2-2 0 16,1-2 0-16,0-3 0 0,-1-2 128 0,1-3-128 0,1-9 0 15,0 9 0-15,0-9 176 0,0 0-176 0,0 0 160 16,0 0 144-16,0 0 16 0,0 0 16 0,0 0 0 15,4-11 160-15,-1-3 16 0,0-3 16 0,3-5 0 16,0-5-192-16,1-1-32 0,0-3-16 0,1 1 0 16,2 2-288-16,0-1 160 0,0-1-160 0,-2 4 128 15,1 2-128-15,-1 3 0 0,1 2 144 0,0 4-144 16,-2 3 208-16,0 3-16 0,1 3-16 0,-8 6 0 16,0 0 16-16,9-1 16 0,0 1 0 0,-1 4 0 15,-1 1-208-15,0 4 0 0,-2 3 0 0,2 2 0 16,-2 2 0-16,1 2 0 0,0 4 0 0,-1 1 0 0,-1 1 0 0,0 2 0 15,0 1 0-15,-1 4 0 0,0 0 0 0,2-1 0 16,-2-2 0-16,1 0 0 0,1-3 0 0,-1-4 0 16,0-4 0-16,-1-4 0 0,0-3 0 0,-3-10 0 15,5 6 0-15,-5-6 0 0,0 0 0 0,8-1 0 16,0-3 176-16,-1-4-176 0,-1-3 224 0,4-4-64 16,0-5-16-16,1-4 0 0,-2-4-16 0,2-4-128 15,2-2 192-15,0 1-64 0,-1 1-128 0,3 1 0 16,-2 0 0-16,-1 2 128 0,-1 4-128 0,0 4 0 15,-2 3 0-15,-2 4 0 0,1 1 160 0,-3 4 0 16,0 2 0-16,-5 7 0 0,0 0 64 0,0 0 16 0,0 0 0 0,9 5 0 16,-9-5-240-16,9 11 0 0,-1 1 0 0,-3 2-160 15,-2 1 160-15,0 3 0 0,0 2-144 0,-1 1 144 16,0 0 0-16,-1 0 0 0,0 1 0 0,-1 1 0 16,0 1-272-16,0 0 64 0,0-1 16 0,0-2 0 31,1-1-480-31,2-3-96 0,-1-1 0 0,3-3-16 15,-1-2-1392-15,2-2-288 0,3-5-48 0,2 0-7120 0,1-2-1424 0</inkml:trace>
  <inkml:trace contextRef="#ctx0" brushRef="#br0" timeOffset="22652.07">8979 16278 12895 0,'0'0'576'0,"0"0"112"0,-1-7-560 0,1 7-128 0,0 0 0 0,0 0 0 0,0 0 2528 0,0 0 480 16,-8-1 80-16,1 5 32 15,-1 1-1920-15,2 4-384 0,-1 1-80 0,0 2-16 16,0 3-368-16,2 2-80 0,-1 0-16 0,2 0 0 15,0-2-256-15,1 2 0 0,2-1 128 0,2 0-128 16,-1-2 0-16,3-1 0 0,0-1 0 0,1-2 0 0,2-3 144 0,0-2-16 16,3 0-128-16,1-3 192 0,0-2 256 0,1-2 64 15,1-2 0-15,-1-1 0 0,-1-4 272 0,0-2 64 16,0-2 16-16,1-4 0 0,-1-2-112 0,-1-2-32 16,-2-1 0-16,0-1 0 0,-3-2-192 0,0 2-32 15,-3 1-16-15,-1 2 0 0,-4 4-128 0,1 2-32 0,-1 2 0 16,-2 1 0-16,0 2-80 0,-2 2-32 0,-1 2 0 0,0 1 0 15,0 3-208-15,0 1 0 0,-5 2-144 0,1 3 144 32,-1-1-928-32,1 3-96 0,-1 1 0 0,1 0-16 15,2 0-2048-15,-1 0-416 0,3-1-80 0</inkml:trace>
  <inkml:trace contextRef="#ctx0" brushRef="#br0" timeOffset="23082.96">9174 16084 24527 0,'0'0'1088'0,"4"-6"224"0,-4 6-1056 0,2-9-256 0,2 1 0 0,-4 8 0 16,0 0 1344-16,0 0 192 0,0 0 64 0,0 0 0 0,0 0-576 0,0 0-96 15,0 0-32-15,-6 6 0 16,1 3-576-16,1 5-112 0,1 5-16 0,1 1-16 0,0 2-176 16,1 3 0-16,-1 1 0 0,1 3 0 0,0 0 0 0,1 2 0 15,0 0 0-15,0-2 0 0,0-3 0 0,1 0 0 16,0-3 0-16,2-4 0 0,0-5 0 0,0-3 0 15,1-2 0-15,-4-9 128 0,0 0-128 0,0 0 192 16,8 2-192-16,-8-2 192 16,9-2 16-16,-1-3 16 0,-2-3 0 0,2-4 0 0,1-2 160 0,-1-3 16 15,0 0 16-15,1-2 0 0,0-2-128 0,0 0-32 16,-1-1 0-16,0 2 0 0,1 4-64 0,1 0 0 0,-1 2-16 0,0 2 0 16,-1 0 32-16,0 2 16 15,-1 1 0-15,-1 3 0 0,1 0-16 0,-7 6 0 0,8-3 0 0,-8 3 0 16,8 0-64-16,-8 0-16 0,11 4 0 0,-4 2 0 15,-1 0-128-15,1 3 0 0,-1 0 0 0,-1 1 0 16,0 0 0-16,-1 2 0 0,0 3 0 0,1 1 0 16,-2 0-160-16,2 1 160 0,0 0 0 0,1-1-144 15,-3-1-128-15,1-1-32 0,2-1 0 0,-2 0 0 32,-1-4-624-32,2 0-128 0,0-1-32 0,-5-8 0 15,8 5-2496-15,-8-5-512 0</inkml:trace>
  <inkml:trace contextRef="#ctx0" brushRef="#br0" timeOffset="23390.68">9569 16203 18431 0,'-6'-10'1632'16,"1"0"-1312"-16,-2 0-320 0,0 3 0 15,2 0 1968-15,1 2 320 0,4 5 64 0,0 0 16 0,-4-8-1072 0,4 8-208 16,0 0-32-16,0 0-16 16,0 0-656-16,0 0-128 0,0 0-16 0,9 5-16 0,1 4-224 0,0 4 0 15,1 1 128-15,0 1-128 0,-1 0 0 0,1 2 0 16,-1-1 128-16,-2 2-128 0,0-1 0 0,-2 1 176 15,-3 0-176-15,1-2 160 0,-1 0-160 0,-1-3 160 16,0-2-160-16,-1-2 160 0,0-3-160 0,-1-6 0 16,0 0 144-16,0 0-144 0,0 0 320 0,0 0-16 15,0 0 0-15,0 0 0 0,0-11 496 0,2-2 96 0,1-4 32 0,-1-2 0 16,1-1-256-16,1-1-48 0,2 0-16 0,2 1 0 16,-4 1-320-16,3 0-64 0,0 1-16 0,0 4 0 15,0 3-208-15,0 2 0 0,0 0 0 0,-1 3 0 16,0 0 0-16,-6 6 0 0,9-3 0 0,0 2-160 31,-1 2-1312-31,1 1-272 0,1 0-48 0,0 3-16 16,0-1-1440-16,1 1-272 0</inkml:trace>
  <inkml:trace contextRef="#ctx0" brushRef="#br0" timeOffset="24159.94">10276 16085 27647 0,'-4'-3'2448'0,"-3"0"-1952"15,7 3-496-15,-9-5 0 0,-1 2 656 0,1 2 48 16,1 1 0-16,-1 1 0 0,-1 0-256 0,0 3-64 16,0 0 0-16,0 1 0 0,0 3-384 0,0 2 0 15,-1 2 0-15,2 2 0 0,-1 2 0 0,1 0 0 16,1 3 0-16,2 1 0 0,-1 0 0 0,3 1 0 15,0-2 0-15,3 1 0 0,1-1 0 0,2-2 0 16,1-1 0-16,1-3 0 0,3-2 0 0,-2-1 0 0,2-2 0 0,0-3 0 16,2-2 0-16,0 0 0 0,1-1 192 0,1-4-64 15,1-4 80-15,1-2 16 0,1 0 0 0,1-3 0 16,0-5-16-16,1 0 0 16,-2-3 0-16,0-2 0 0,0-1-64 0,2-1-16 0,-4-2 0 0,1 3 0 15,-1 3-128-15,-1 3 192 0,-2 1-192 0,-1 3 192 16,-2 0 96-16,-2 3 32 0,-1 3 0 0,-3 6 0 15,0 0 208-15,0 0 48 16,0 0 16-16,0 0 0 0,0 0-320 0,-6 7-64 0,1 2-16 0,-1 1 0 16,1 0-192-16,1 1 0 0,-1 1-144 0,1 2 144 15,0 2 0-15,2-1 0 0,0-2-128 0,0-1 128 16,0-1 0-16,2-1 0 0,0-1 0 0,0-9 0 0,0 0 0 16,4 9 0-16,0-2 0 0,-4-7-144 0,0 0-48 0,13 0-16 15,-2-3 0-15,0-1 0 0,-3-4 208 0,2-2 0 16,1-2 0-16,2-4-144 0,2-4 144 0,-1-1 0 15,0-1 0-15,1 1 128 0,-2 1-128 0,-1 3 0 16,-2 2 128-16,-1 3-128 16,-3 2 0-16,-1 3 0 0,-5 7 0 0,0 0 0 0,0 0 304 0,0 0-16 15,0 0 0-15,0 0 0 0,0 0-144 0,-3 12-16 16,-3 1-128-16,0 1 192 0,0 3-192 0,0-1 0 16,1 0 0-16,1-1 0 0,1 2 0 0,1-2 0 15,1-2 0-15,1-1 0 0,1-2 0 0,2 0 0 16,-3-10 0-16,7 8 0 0,-7-8 0 0,11 4 0 15,-1 0 0-15,3-4 0 0,-1-4-368 0,3 0-16 0,1-4 0 0,0-2 0 32,1-3-336-32,0-3-80 0,3-3-16 0,0-3 0 15,-2-5-1984-15,-2 2-400 0,-2 1-64 0,-1 0-32 16,-5 0 1440-16,-2 3 304 0,-3 2 48 0,-2 2 16 16,-2 1 784-16,-2 2 176 0,-3 2 16 0,-2 1 16 0,-2 0 848 0,-4 1 160 0,-1 1 48 0,-1 0 0 15,-4-1 400-15,-1 2 96 16,1 1 16-16,0 0 0 0,0 2 32 0,2 0 16 0,1 1 0 0,2 2 0 15,4-1-592-15,1 2-112 0,1 1-32 0,3 3 0 16,6-3-384-16,0 0-320 0,0 0 48 0,-2 9 16 16,5 1-1952-1,2 0-384-15,4 1-80 0</inkml:trace>
  <inkml:trace contextRef="#ctx0" brushRef="#br0" timeOffset="24865.72">10899 15957 20447 0,'0'0'896'0,"0"0"192"0,0 0-864 0,0-8-224 15,0 8 0-15,0 0 0 0,-6-8 1840 0,6 8 320 16,-9-4 64-16,0 3 16 0,0 3-1088 0,0 2-192 16,-1 3-64-16,0 4 0 0,-2 1-512 0,2 2-128 15,0 2 0-15,1 1-16 0,0 1-240 0,2 1 176 16,0-2-176-16,3 3 160 0,-1 0-160 0,2-1 0 16,2-3 0-16,1 1 0 0,2-1 0 0,3 0 0 0,-1-4 0 15,3-1 0-15,1-3 144 0,3-1-144 0,4-1 160 0,0-3-160 16,-1-3 160-16,3-1-160 0,2-3 160 0,2-1-160 15,1-5 160-15,0-3-160 0,1-5 160 0,2-3-160 16,2-2 176-16,2-2-176 16,0-1 192-16,-2-4-192 0,-4-3 192 0,-2-2-192 0,-3-2 192 0,-5 0-192 15,-1 0 288-15,-1 4-48 0,-7 4-16 0,1 4 0 16,-2 0 480-16,-1 6 112 0,-2 2 16 0,0 5 0 16,-1 2-112-16,1 10-16 0,-2-8 0 0,2 8 0 15,0 0-208-15,-8-1-48 0,8 1-16 0,-7 6 0 16,-1 2-432-16,0 4 0 0,1 4 0 0,0 3 0 15,0 2 0-15,3 3-144 0,1 2 144 0,2 3-160 0,2 2 160 0,1 0 0 16,0-2-144-16,1 1 144 0,3 0-320 0,-1-3 0 16,2-3 0-16,2-1 0 15,1-1-768 1,1-3-160-16,2-3-32 0,2-4 0 0,2-2-1616 0,1-5-336 0,3-4-64 0,2-1-16 16,3-3 176-16,-3-2 16 0,-1-1 16 0,-3-3 0 15,-2 0 2416-15,-3 0 496 0,-1 1 192 0,-5 0-176 16,-1 0 2608-16,-3 1 528 0,-1 0 112 0,-3 7 0 0,-3-8-944 0,1 2-192 15,2 6-32-15,-4-7-16 0,-2 2-864 0,1-1-160 16,5 6-32-16,-7-5-16 0,2 0-480 0,5 5-80 0,-6-6-32 16,6 6 0-16,-4-6-96 0,4 6 0 0,0 0-128 0,2-8 192 15,1 1-16-15,3 0-16 0,-1-1 0 0,4 1 0 16,1-2 160-16,0-1 48 16,1 0 0-16,1 0 0 0,0-3 0 0,0 0 0 0,-2 0 0 0,0 0 0 15,-2 2-176-15,-3 2-16 0,-2 0-16 0,-3 9 0 16,0 0 160-16,0 0 48 0,0 0 0 0,0 0 0 15,0 0 0-15,-8 0 0 0,-2 2 0 0,-2 5 0 16,-3 1-208-16,0 3-32 0,-2 1-128 0,2 3 192 16,0 0-192-16,0 2 0 0,2 0 0 0,3 0 0 15,3 0 0-15,1 1 0 0,2 1 0 0,3-1 0 16,4 0 0-16,0-2 0 0,3-1 0 0,2-2 0 16,2 0-160-16,4-1 160 0,1-2-128 0,3-1 128 15,2-1-160-15,4-4 160 0,1-2-192 0,2-2 192 16,2-2-672-1,0-1-32-15,-1-6 0 0,2-1 0 0,1-2-2272 0,1-2-464 0</inkml:trace>
  <inkml:trace contextRef="#ctx0" brushRef="#br0" timeOffset="71176.28">414 15388 3679 0,'0'0'320'0,"0"0"-320"15,0 0 0-15,0 0 0 0,0 0 336 0,0 0 0 16,0 0 0-16,0 0 0 16,-7 0-336-16,7 0 0 15,0 0 0-15,-7 0 0 0,7 0 192 0,0 0-48 0,0 0 0 0,0 0 0 16,-8-2 384-16,8 2 80 0,0 0 16 0,0 0 0 15,-5-5 528-15,5 5 128 16,0 0 0-16,-5-5 16 0,2-1-128 0,3 6-16 0,-2-6-16 0,2 6 0 0,0 0-304 0,-2-7-64 16,2 7-16-16,-2-7 0 15,2 7-112-15,-3-7 0 0,3 7-16 0,-2-6 0 16,2 6-48-16,0 0 0 0,-3-6 0 0,3 6 0 16,0 0-16-16,0 0-16 0,0 0 0 0,0 0 0 0,0 0-208 0,0 0-32 0,0 0-16 0,0 0 0 15,0 11-112-15,1 0-32 16,1 1 0-16,0 3 0 0,1 3-144 0,-1 3 160 15,-1 0-160-15,2 1 160 0,-1 1-160 0,3 0 0 0,-3 0 0 0,1-1 128 16,1 0-128-16,0-3 0 0,0-3 0 0,0-1 0 16,-1-2 0-16,-1-2 0 0,-2-11 0 0,2 9 128 15,-2-9-128-15,0 0 160 16,0 0-160-16,0 0 160 0,0 0 144 0,0 0 16 0,0 0 16 0,0 0 0 16,-7-5-16-16,1-3-16 0,1-1 0 0,-1-6 0 0,0-1-96 15,0-5-16-15,-1-3 0 0,1-5 0 0,-1-4-192 16,1-2 176-16,0-3-176 0,0 1 160 0,-1-1 0 0,1 1 0 15,2 2 0-15,2 3 0 0,0 1-32 0,2 5 0 16,0 2 0 0,1 3 0-16,1 1 32 0,1 4 0 0,2 1 0 0,0 4 0 0,1 0-160 0,0 4 160 15,2-1-160-15,1 2 160 0,0 2-160 0,0 2 0 16,1 1 0-16,0 2 128 0,1 1-128 0,0 1 160 16,-1 3-160-16,0 3 160 0,0 3-160 0,0 4 0 15,-1 3 0-15,-2 3 0 0,-2 3 0 0,-2 4 0 16,-2 3 0-16,-1 0 0 0,-2-3 0 0,-1-1 0 15,-5-4 0-15,2-8 0 0,-1 1 0 0,-2-1 128 16,0 0-128-16,-1-1 128 0,0 0-128 0,2-2 160 0,-3-2-160 0,2-1 160 16,0-3-432-16,1 0-96 15,2-2-16-15,0 0-9408 16,2-2-1904-16</inkml:trace>
  <inkml:trace contextRef="#ctx0" brushRef="#br0" timeOffset="71514.17">553 15297 27647 0,'0'0'2448'0,"0"0"-1952"0,0 0-496 0,0 0 0 15,0 0 208-15,7 4-48 16,-2 3-16-16,1 0 0 0,0 1 0 0,2 2 0 0,0 0 0 0,-1 1 0 16,0 2-144-16,1 1 128 0,-1 1-128 0,2 0 128 0,-2 1-128 0,-1 0 0 15,2-2 144-15,1 5-144 0,-2-4 0 0,-1-1 0 16,-1-4 0-16,-1-2 0 0,-4-8 160 0,0 0-32 15,0 0-128-15,0 0 192 0,0 0 352 0,0 0 64 16,0 0 16-16,0 0 0 0,-2-11 0 0,0-3 0 16,-2-4 0-16,3-1 0 0,0-4-320 0,2-1-64 31,0 0-16-31,1 0 0 0,2 0-96 0,-1 2-128 0,-1 2 176 0,0 2-176 16,0 2 144-16,2 3-144 15,-1 2 0-15,0 3 144 0,-3 8-144 0,0 0 0 16,0 0 0-16,0 0 128 0,0 0-128 0,0 0 0 0,9-1-192 0,-9 1 192 15,0 0-592-15,10 9 0 0,-2 1 0 0,-1 0 0 32,-7-10-2656-32,9 9-528 0</inkml:trace>
  <inkml:trace contextRef="#ctx0" brushRef="#br0" timeOffset="71698.28">848 15187 21247 0,'0'0'944'0,"0"0"192"0,0 0-912 0,-6 6-224 0,2 1 0 0,-1 2 0 15,2 1 512-15,1 2 64 0,1 1 16 0,1 1 0 16,1 1 0-16,1 0 0 0,1 0 0 0,3 0 0 16,-1-1-128-16,2-1-16 0,-1-2-16 0,0 0 0 15,2-1-288-15,0-2-144 0,-1-3 160 0,1-1-160 0,-8-4 208 16,12 0-48-16,-1-4-16 0,0-1 0 16,0-5-688-16,0-3-144 0,0-4-16 0</inkml:trace>
  <inkml:trace contextRef="#ctx0" brushRef="#br0" timeOffset="71814.89">861 14940 11967 0,'-17'0'1072'0,"5"0"-864"16,1 0-208-16,0 3 0 0,0-1 2032 0,3 1 352 15,0 0 80-15,-1 2 16 0,4 0-2016 0,0 2-464 16,5-7 0-16,-2 11-6128 16,0-1-1264-16</inkml:trace>
  <inkml:trace contextRef="#ctx0" brushRef="#br0" timeOffset="72129.42">1030 15182 16527 0,'0'0'720'0,"1"12"176"0,2 2-720 0,-1-1-176 0,-1 0 0 0,0 0 0 15,-1 0 1104-15,0 1 192 16,-2-2 48-16,-1 2 0 0,0-2-1088 0,2-3-256 0,1-9 0 0,0 0 1776 0,0 0 288 16,0 0 64-16,0 0 16 0,0 0-1056 0,0 0-224 15,0 0-32-15,1-11-16 0,0-3-240 0,3-4-64 16,0-2 0-16,3-1 0 0,0-2-208 0,4 1-48 15,2 1-16-15,-2 3 0 0,-3 2-240 0,1 3 0 16,0 1 0-16,0 3 0 0,0 4 128 0,-3 1-128 16,-6 4 0-16,8 3 0 0,0 1 176 0,-2 4-176 15,-1 0 192-15,0 3-192 0,1 2 144 0,-2 0-144 16,-1 0 0-16,1 2 144 0,0 1-144 0,0-3 0 0,0-1 0 0,0 0 128 31,0-1-128-31,0-2 0 0,-4-9 0 0,0 0 0 0,9 4-128 0,0-1-128 0,4-3 0 0,-1-5-16 16,-1-4-864-16,2-3-160 0,1-2-48 0,3-5-12688 15</inkml:trace>
  <inkml:trace contextRef="#ctx0" brushRef="#br0" timeOffset="72476.07">1494 14901 11967 0,'0'0'528'0,"0"0"112"0,-9 1-512 0,1 1-128 16,0 0 0-16,1 2 0 0,-1-1 2432 0,-1 0 464 16,0 4 96-16,1 0 16 0,0 1-1488 0,0 2-304 15,3 2-48-15,-3 4-16 16,1 1-352-16,1 1-80 0,0-1-16 0,2 3 0 0,0 1-64 0,3 0 0 15,1-1-16-15,1-2 0 0,3-1-368 16,0-2-80-16,2 0-16 0,0-3 0 0,3-1-160 0,1-2 160 16,1-4-160-16,2-2 160 0,5-2-16 0,1-2 0 15,0-2 0-15,1-4 0 0,0 0-144 0,2-5 128 16,-1-4-128-16,-1-4 128 0,-4-4-288 0,0-2-64 16,-3-3-16-16,-2 1 0 0,-2-1 0 0,-3 4 0 15,-1 2 0-15,0 5 0 16,-3 5 240-16,0 2 0 0,-2 1 0 0,0 10 0 0,0 0 464 0,0 0-16 15,0 0 0-15,0 0 0 0,0 0 64 0,0 0 16 0,-7 8 0 16,2 2 0 0,2 2-288-16,1 1-64 0,-1 2-16 0,1 2 0 15,1-1-160-15,2 1 0 0,2-2 0 0,-1 2 0 0,0-2 0 0,1-2 0 16,1-1 0-16,0-1 0 16,2-1 0-16,0-2 0 0,2-1 0 0,0-4 0 0,-8-3-208 0,12-1-128 15,0-5-32-15,0-1-10064 16,0-3-2000-16</inkml:trace>
  <inkml:trace contextRef="#ctx0" brushRef="#br0" timeOffset="72570.33">1716 14721 11055 0,'-17'-6'480'0,"7"3"112"0,2-1-464 0,-1 0-128 16,0-1 0-16,2 1-4896 0</inkml:trace>
  <inkml:trace contextRef="#ctx0" brushRef="#br0" timeOffset="72998.06">1859 14683 15663 0,'0'0'1392'0,"0"0"-1120"16,3 10-272-16,-1 0 0 0,-2 0 2000 0,0 2 352 0,0 2 64 16,-1 3 16-16,1 3-1040 0,-1 4-208 0,-1 0-32 15,0 3-16-15,-1 3-288 0,1 3-48 0,0 3-16 0,0 2 0 16,1-1-400-16,0-1-64 0,0 0-32 0,2-3 0 15,1-4-288-15,0 1 0 0,0-5 128 0,2-2-128 16,-1-3 0-16,1-2 128 0,3-3-128 0,-3-2 0 0,1-4 240 16,-1-2-64-16,-4-7-16 0,0 0 0 0,0 0 96 15,0 0 32-15,0 0 0 0,6-11 0 0,-3-4 32 0,-2-2 0 16,-2-5 0-16,-1-3 0 0,-3-4-112 0,0-3-16 16,-2-3 0-16,-1-1 0 0,1-3-192 0,0 3 128 15,1 2-128-15,1 2 0 0,2 1 0 0,1 1 0 16,2 2 0-16,1 0 0 0,2 1 128 0,0 2-128 15,4 3 0-15,1 4 0 0,0 2 0 0,1 2 0 16,1 2 0-16,1 2 0 0,0 2 0 0,1 3 0 16,1 0 0-16,2 3-160 0,-3 2 160 0,1 2 0 0,-1 3-144 0,-1 1 144 15,-1 2 0-15,-1 3 0 16,0 0 0-16,-2 0 0 0,-3 0 0 0,-4 2 128 16,-1 3-128-16,-4 0 0 0,-3 2 0 0,0 2 0 15,-1 1 128-15,-2-3-128 0,-1 0 0 0,1-4-224 16,-4 0 48-16,3 0 16 15,0-3-352-15,0-1-64 0,1-2 0 0,2-1-16 16,3-3-2224-16,6-4-432 0</inkml:trace>
  <inkml:trace contextRef="#ctx0" brushRef="#br0" timeOffset="73541.12">2215 14653 27231 0,'0'0'1216'0,"0"0"240"0,0 0-1168 0,0 0-288 0,-5-4 0 0,-2 1 0 16,0 1 1328-16,1 2 208 0,6 0 32 0,-11 4 16 15,0 1-800-15,1 2-144 0,0 1-48 0,1 0 0 16,0 2-400-16,2 2-64 0,0 0-128 0,3 1 176 16,-1 0-176-16,2 0 0 0,2-1 0 0,1 1 0 15,0 0-144-15,2-2 144 0,1-2 0 0,3-2 0 0,-6-7 0 0,9 5 0 16,-9-5 0-16,12 0 0 0,1-2 0 0,-2-3 144 16,-2-5 16-16,0-2 0 0,-1-4-32 0,1 0-128 15,-1-3 192-15,0-1-64 0,-3 2-128 0,1 1 160 16,-3 3-160-16,0 2 160 0,-1 2-160 0,0 3 0 15,-2 7 0-15,0 0 0 0,0 0 0 0,0 0 0 16,0 0-160-16,0 10 160 0,0 1-208 0,0 3 48 16,0 1 16-16,1 0 0 0,0 2 144 0,1-1 0 15,1 1-144-15,2-2 144 0,1-1 0 0,1-1 0 16,1-3 0-16,0-1 0 0,1-3 0 0,1-2 0 16,0-2 0-16,1-3 0 0,0-3 160 0,2-4 0 0,1-4 0 0,2-2 0 15,-1-4 48-15,1-4 16 16,-3-3 0-16,1-5 0 0,0-3-64 0,-1-7-16 15,-4-5 0-15,0-2 0 0,-1-1-144 0,-4 0 128 16,-1 2-128-16,-3 4 128 0,-3 5-128 0,-1 3 160 16,-3 3-160-16,0 6 160 0,0 3 224 0,-1 4 32 15,1 3 16-15,-1 3 0 0,0 2-32 0,2 3 0 16,0 3 0-16,6 4 0 0,-8 0-144 0,2 4-48 16,-1 3 0-16,2 3 0 0,0 3-208 0,2 6 0 0,0 5-192 0,-1 4 192 15,2 4-192-15,1 7 64 16,1 3 128-16,0 5-208 0,-1 1 208 0,1 2-144 15,2-2 144-15,2-2-128 0,0-3 128 0,1-3 0 0,0-5 0 0,1-2 0 16,2 0 0-16,-2-5-160 0,0-4 160 0,3-6 0 16,1-1-640-16,1-5 0 0,0-4-16 0,3-5 0 15,1-4-1968-15,2-5-384 0,0-3-64 0</inkml:trace>
  <inkml:trace contextRef="#ctx0" brushRef="#br0" timeOffset="90293.28">6777 18101 911 0,'0'0'0'0,"0"0"0"16,0 0 0-16,0 0 0 0,0 0 1600 0,0 0 256 15,0 0 32-15,0 0 16 0,0 0-1200 0,0 0-256 16,0 0-32-16,0 0-16 0,0 0 16 0,0 0 0 16,0 0 0-16,0 0 0 0,0 0-32 0,0 0 0 15,0 0 0-15,0 0 0 0,0 0 128 0,0 0 32 16,0 0 0-16,0 0 0 0,0 0 112 0,0 0 32 0,0 0 0 16,0 0 0-16,0 0-384 0,0 0-80 0,0 0-16 0,0 0 0 15,0 0-80-15,0 0-128 0,0 0 176 0,0 0-176 16,0 0 128-16,0 0-128 0,0 0 0 0,0 0 0 15,0 0 0-15,0 0 0 0,0 0 0 0,0 0 0 16,0 0 128-16,0 0-128 0,0 0 0 0,0 0 0 16,0 0 432-16,0 0-32 0,0 0 0 0,0 0 0 15,0 0-128-15,0 0-16 0,0 0-16 0,0 0 0 16,0 0 0-16,0 0 0 0,0 0 0 0,0 0 0 16,0 0-240-16,-7 0 144 0,7 0-144 0,0 0 128 15,0 0-128-15,0 0 192 0,0 0-192 0,0 0 192 16,0 0-192-16,0 0 0 0,0 0 0 0,0 0 0 15,0 0 272-15,0 0 32 0,0 0 0 0,0 0 0 0,0 0 0 0,0 0 0 16,0 0 0-16,0 0 0 16,0 0-128-16,0 0-32 0,0 0 0 0,10-4 0 0,2 3-16 0,1 0 0 15,3 0 0-15,1 0 0 0,4 0-128 0,4 0 0 16,2 1 144-16,5-1-144 0,3 0 128 0,0 2-128 16,-2-1 128-16,3 0-128 0,0 0 0 0,1 0 128 15,3 2-128-15,1-1 0 0,0 0 0 0,3 1 0 16,4 0 0-16,-2 1 0 0,-3-2 0 0,-3 0 0 0,-2 0 0 15,0-1 0-15,1 0 0 0,2 1 0 0,-1 0 0 0,3 1 0 16,3 1 0-16,1-2 128 0,-1-1-128 0,-4 0 0 16,-6 0 0-16,-1-1 144 0,-1-2-144 0,-1 2 0 15,-1 0 192-15,-2 0-192 0,-2-1 192 0,0 0-192 16,-2-1 128-16,-2 1-128 0,-4 0 0 0,-1 1 0 16,-1 0 144-16,-5 0-144 0,-4 0 0 0,-9 1 144 15,7 0-16-15,-7 0 0 0,0 0 0 0,0 0 0 16,0 0 32-16,0 0 0 0,0 0 0 0,0 0 0 15,0 0-160-15,0 0 0 0,-10-3 0 0,0 3 128 16,2-1-128-16,0 1-272 0,-1 0 64 0,1 1 16 31,1-1-464-31,-1 3-96 0,8-3-16 0</inkml:trace>
  <inkml:trace contextRef="#ctx0" brushRef="#br0" timeOffset="90856.3">8090 17961 11055 0,'-15'-3'976'0,"7"2"-784"0,8 1-192 0,-10-2 0 0,3 0 768 0,-1 0 96 0,0 1 32 0,8 1 0 15,-9-1-80-15,9 1-16 0,0 0 0 0,0 0 0 16,-10-1-176-16,10 1-48 0,0 0 0 0,0 0 0 16,0 0-64-16,0 0 0 0,0 0-16 0,0 0 0 15,0 0 128-15,0 0 16 0,0 0 16 0,0 0 0 16,0 0-272-16,0 0-48 0,0 0-16 0,0 0 0 16,0 0-16-16,0 0-16 0,0 0 0 0,0 0 0 15,0 0 80-15,10 3 16 0,-2-1 0 0,2 0 0 16,1 0 32-16,-2 0 16 0,2 0 0 0,0 0 0 15,0 1-128-15,2 2-32 0,1-1 0 0,2 1 0 16,-1 0-128-16,3 1-16 0,0 0-128 0,1 1 192 16,-1-1-192-16,0 0 0 0,2-1 128 0,1 1-128 15,-6-2 0-15,2 1 0 0,-1-2 0 0,0 1 0 0,-3 0 128 0,0-2-128 16,0 0 0-16,-4 0 0 0,0-2 160 0,-9 0-160 16,9 3 160-16,-9-3-160 0,0 0 256 0,0 0-32 15,0 0-16-15,0 0 0 0,0 0 448 0,0 0 96 16,0 0 16-16,0 0 0 0,0 0-80 0,0 0-16 15,-8 8 0-15,-1 1 0 0,-1 0-192 0,-1 1-32 16,-3 2-16-16,-2 3 0 16,-2 3-144-16,-1 2-32 0,1 2 0 0,-2 3 0 0,-1 1-64 0,1 2-32 15,1-1 0-15,3 1 0 0,-1-1-160 0,10-12 0 16,-2 0 144-16,0 1-144 0,0-1 0 0,1 0 0 16,-1-1 0-16,1-2 128 0,0 0-128 0,-3 5 0 0,3-5 0 0,1-3 128 31,7-9-624-31,-6 6-112 0,6-6-32 0,0 0 0 15,0 0-2368-15,0 0-464 0</inkml:trace>
  <inkml:trace contextRef="#ctx0" brushRef="#br0" timeOffset="94057.67">9142 18155 14735 0,'0'0'1312'0,"0"0"-1056"0,-7 5-256 0,7-5 0 16,0 0 1216-16,-5 7 176 0,5-7 32 0,0 0 16 16,0 0-512-16,0 0-96 0,0 0-32 0,0 0 0 15,0 0-304-15,0 0-64 0,0 0-16 0,12-3 0 16,-1-1 256-16,-5 1 48 0,3-3 16 0,1-1 0 16,2-1 128-16,0-1 32 0,0-2 0 0,2-1 0 0,-1-1-336 0,11-11-64 15,-4 2-16-15,-5 1 0 0,0 0-224 0,-4 1-64 16,-2 1 0-16,-1 2 0 0,-2-1-32 0,-5 3-16 15,0 3 0-15,-1 2 0 0,-1 0 192 0,0 2 48 16,1 8 0-16,-5-7 0 0,5 7-48 0,-10-3 0 16,0 1 0-16,1 2 0 0,-2 2-336 0,-2 3 0 15,-1 0 0-15,0 2 128 0,0 1-128 0,-1 2 0 16,-1 2-128-16,1 2 128 0,2 0-144 0,2 0 144 16,1 2-160-16,2-1 160 0,-1 2 0 0,4-2 0 0,0-2 0 0,2 4 0 15,-1-1 0-15,4 1 0 0,1-2 0 0,3 0 0 16,1 1 0-16,3-1 128 0,2 0-128 15,2-2 0-15,3-1 144 0,3 0-144 0,2-1 0 0,1-1 144 16,1-1-144-16,0-2 0 0,-2-1 0 0,0-3 128 16,-1-1-128-16,0-2 0 0,-2-2-160 0,0-2 160 31,-1-3-2496-31,1-1-416 0</inkml:trace>
  <inkml:trace contextRef="#ctx0" brushRef="#br0" timeOffset="94262.22">9565 17921 28559 0,'0'0'2544'0,"0"0"-2032"0,-4-4-512 0,4 4 0 0,0 0 304 0,0 0-48 15,0 0 0-15,0 0 0 16,9 3-80-16,0 3-32 0,-1 1 0 0,2 2 0 0,0 0-144 0,2 1 0 16,3 2 144-16,-1 2-144 0,0 1 0 0,-1-1 128 15,-2-1-128-15,-1 1 0 0,0 0 0 0,1-1 144 16,-1-1-144-16,1-1 0 0,-1-2 0 0,-1 0-192 15,0-2 0-15,-3-2 0 16,-6-5-1936-16,10 2-384 0</inkml:trace>
  <inkml:trace contextRef="#ctx0" brushRef="#br0" timeOffset="94446.71">9881 17799 27583 0,'0'0'1216'0,"-10"4"256"0,-1-1-1168 16,1 1-304-16,-1 2 0 0,1 3 0 0,-1 3 672 0,1 2 80 0,-3 2 16 0,-2 4 0 15,-1 3-496-15,-1-1-80 0,-2-1-32 0,0 1 0 16,-1 0-160-16,-1 1 0 0,0 2 0 0,0-3 0 16,2 0-272-16,4-2 16 15,0-1 0-15,3-1 0 0,2-4-112 0,3-2-16 0,1-2 0 0</inkml:trace>
  <inkml:trace contextRef="#ctx0" brushRef="#br0" timeOffset="94953.73">10108 17818 29487 0,'0'0'1296'0,"0"0"288"15,-8 1-1264-15,1 1-320 0,0 2 0 0,-1 1 0 0,0 2 240 0,-1 1-16 16,-2 2 0-16,0 2 0 0,0 3-48 0,-1 2-16 16,-1 2 0-16,1 1 0 0,-1 0-160 0,3-1 160 15,1-1-160-15,3 1 160 0,1-3-160 0,3 0 0 16,1-2 0-16,2-1 0 0,3-2 0 0,2-1 0 15,-6-10 0-15,13 8 0 0,2-4 0 0,2-3-192 16,1-3 32-16,2-5 16 16,1-2-640-16,2-4-128 0,2 0-32 0,-1-1 0 15,-1-3 208-15,-1 1 32 0,-2-3 16 0,-4 4 0 0,-1 2 384 0,-4 2 80 0,-4 1 16 0,-1 2 0 16,-6 8 448-16,0 0 80 0,0 0 32 0,0 0 0 16,0 0 560-16,0 0 112 0,0 0 32 0,0 0 0 15,0 0-512-15,0 0-96 0,-2 9-32 0,2-9 0 16,0 0-416-16,-5 8 0 0,5-8 128 0,-4 6-128 15,4-6 0-15,0 0 160 0,0 0-160 0,0 0 160 16,0 0 112-16,0 0 32 0,0 0 0 0,0 0 0 16,5-5 64-16,2-3 16 0,-1-2 0 0,1-1 0 15,-1-1-64-15,0-1-16 0,1-2 0 0,-2 1 0 16,0-1-48-16,-1 0 0 0,-1 3 0 0,0 2 0 0,0 2-64 16,-3 8 0-16,0 0-16 0,0 0 0 15,0 0 160-15,0 0 48 0,0 0 0 0,-10 0 0 0,1 3-112 0,1 4-16 16,1 1 0-16,-3 4 0 0,-2 3-256 0,-1 1 0 15,-2 3 0-15,1 0 0 0,0 0 0 0,0 1 0 16,1 0 0-16,2-1 0 0,4-2 0 0,1 1 0 16,2-2 0-16,1 0 0 0,3-3 0 0,5-1-144 15,-2-2 144-15,4-1-192 16,2-3-288-16,3 0-64 0,3-2-16 0,3-1 0 16,0-3-704-16,2-3-144 0,0-3-16 0,1-2-16 15,1-3-2032-15,-1-1-416 0</inkml:trace>
  <inkml:trace contextRef="#ctx0" brushRef="#br0" timeOffset="95910.66">10509 17974 11055 0,'0'0'976'0,"0"0"-784"0,0 0-192 0,0 0 0 0,0 0 2928 0,0 0 528 0,-9 0 128 0,2 2 0 16,-1 1-1856-16,1-1-368 0,2 1-80 0,5-3 0 15,-9 3-768-15,1 0-128 16,2 0-48-16,6-3 0 0,-7 2-208 0,7-2-128 0,0 0 160 0,0 0-160 16,0 0 352-16,0 0-32 0,0 0 0 0,0 0 0 15,0 0 64-15,0 0 0 0,0 0 0 0,6-9 0 16,1 0-96-16,1 1-16 0,1-1 0 0,-1-2 0 15,1-1-64-15,0 0-16 0,0 0 0 0,-1-1 0 16,-2 2 0-16,1 2 0 0,0 0 0 0,-3 2 0 16,-4 7 144-16,0 0 32 0,0-6 0 0,0 6 0 0,0 0 48 0,0 0 16 15,-6-5 0-15,-1 3 0 0,-1 1-144 0,-1 3-32 16,-2 2 0-16,-1 2 0 0,0-1-256 0,0 4 0 16,-2 0 0-16,2 2 0 0,-3 1 0 0,3 2 0 15,1 2 0-15,2-2 0 0,2-1-144 0,1 2 144 16,3 0-128-16,1 0 128 0,-1-1-208 0,3-1 32 15,4 0 16-15,1 1 0 0,2 1-144 0,3-3-16 16,1-2-16-16,1-2 0 16,3-1-336-16,4-3-64 0,2-1-16 0,4-3 0 15,5-1-544-15,4-3-112 0,6-2-32 0,-4-2 0 16,-2-2 512-16,-1-2 96 0,-6-2 32 0,1-1 0 0,-3 0 384 0,-1-2 80 0,-2 1 16 0,-3-1 0 16,-3 1 320-16,-4-1 0 15,-4 1 0-15,-2 2 128 0,-3 3 1040 0,-3 2 208 0,-2 1 32 0,-2 3 16 16,-2-1 128-16,-2 2 32 0,-1 0 0 0,-1 3 0 15,-1 1-832-15,-4 3-176 0,-2 0-16 0,-2 1-16 16,1 2-400-16,1 3-144 0,-2 3 0 0,0 1 144 16,0 1-144-16,0-1-192 0,1 1 32 0,2 0 16 15,2 0 144-15,4-2 0 16,2-1-144-16,4-1 144 0,0 0 0 0,4-10-144 0,2 10 144 0,3-2 0 16,0-2-160-16,6-1 160 0,1-4-128 0,4-3 128 15,-1-3 0-15,2 0 0 0,-2-3 0 0,1-2 0 16,-1-3 0-16,3-4 0 0,0-4 160 0,0-4-160 15,-2-6 208-15,3-2-48 0,0-3-16 0,-1 0 0 0,0-3 0 16,-2 0 0-16,-4-2 0 0,-1 4 0 0,0 2 144 0,-4 6 32 31,0 3 0-31,-4 6 0 0,-1 3 256 0,-1 6 48 0,-1 3 16 0,0 8 0 0,0 0-112 0,0 0-16 16,0 0 0-16,-7 10 0 0,-1 6-336 0,3 1-176 16,-4 2 160-16,1 3-160 0,0 3 0 0,2 4 0 15,-4 2-176-15,1 3 176 16,-1 2-512-16,1 1 32 0,1 2 0 0,1-1 0 15,4 0-368 1,2-4-80-16,3-4-16 0,2-3 0 0,3-3 320 0,2-3 64 0,0-3 16 0,5-5 0 16,1-3 48-16,4-5 16 0,2-1 0 0,5-6 0 15,5-5-352-15,1-3-80 0,1-4-16 0,-2-4 0 16,-4-3 416-16,2-3 64 0,-4-2 32 0,-2-2 0 0,-2 0 416 0,-3 1 0 0,-4 4 0 0,-3 3 0 16,-2 4 320-16,-4 3 128 0,-1 2 48 0,-2 3 0 15,-2 8 448-15,0 0 80 0,0 0 32 0,0 0 0 16,-9-5-592-16,0 5-112 0,-1 3-32 0,-1 1 0 15,0 3-320-15,0 3 0 0,0 1 0 0,2 1-192 16,1 0-144-16,1 1-48 0,3 0 0 0,1 0 0 16,2 2 160-16,2-2 32 0,2-2 0 0,1-1 0 15,2-1 192-15,2-2-144 0,2 1 144 0,2-1-128 16,3-1 128-16,-1 1 0 0,-1-2 0 0,0 1 0 16,1-2 192-16,-2-2 0 0,-2 2 16 15,-10-4 0-15,0 0 176 0,0 0 16 0,0 0 16 0,0 0 0 0,0 0 656 0,-10 7 128 16,-4-1 16-16,-3 0 16 0,-5 2-384 15,-2 0-80 1,-2-2 0-16,0 2-16 0,-2 0-752 0,2 0 0 0,2-3-192 0,3 1 32 16,3-3-2880-16,4-1-576 0</inkml:trace>
  <inkml:trace contextRef="#ctx0" brushRef="#br0" timeOffset="96697.05">12440 17690 22111 0,'0'0'1968'0,"0"0"-1584"16,0 0-384-16,0 0 0 0,5 1 1088 0,5 1 144 16,0-2 32-16,3 1 0 15,4 0-512-15,-1 0-112 0,2-1 0 0,2-1-16 16,2 0-32-16,2 0 0 15,1-2 0-15,3 2 0 0,0-2-16 0,1 2 0 0,2-1 0 0,-2 1 0 16,0-2-128-16,-2 2-16 0,0 0-16 0,-3 0 0 16,-2-2-256-16,-3 1-160 0,-2-1 192 0,-5 1-192 15,-3 1 208-15,-9 1-64 0,8-2-16 0,-8 2 0 16,0 0 288-16,0 0 48 0,0 0 16 0,-11-1 0 16,-2 0-32-16,-3-2-16 0,-1 1 0 0,-3 1 0 15,-3 1-256-15,-2 0-48 0,-3-1-128 0,-1 1 192 16,-1 0-192-16,-2 0 128 0,-1 1-128 0,-1 1 0 15,0 1 0-15,-1-1 0 0,1 1 0 0,0 0 0 16,-1 2 0-16,0 0 0 0,0 2 0 0,4 1 0 16,3-1 0-16,5 2 0 0,1 1 0 0,5 1 0 0,2 1 0 0,4 0-128 15,3 1 128-15,2 2 0 0,3-1-208 0,4 0 64 16,3-1 16-16,3 1 0 0,4-1 0 0,2-1 0 16,4-1 0-16,2-1 0 0,3 1 128 0,3-2 0 15,2-3 0-15,2-1 0 0,-1-3 0 0,0-1 0 16,-2-2 0-16,-3-1 0 0,-4-4 240 0,-3 0-32 15,-2-3 0-15,-3-1 0 0,-5-1 240 0,0 0 64 16,-4-2 0-16,-2-1 0 0,-2 0 16 0,-3 0 16 16,-1 0 0-16,-3 0 0 0,-1 2-288 0,-2 2-64 15,-2 4-16-15,-2 0 0 0,0 2-176 0,-1 2-144 0,-3 2 144 0,4 2-208 32,-2 1-1360-32,3 3-272 0,-2 1-48 0,3 3-15280 0</inkml:trace>
  <inkml:trace contextRef="#ctx0" brushRef="#br0" timeOffset="97262.43">12857 17973 22111 0,'0'0'1968'0,"0"0"-1584"0,-7 2-384 0,7-2 0 15,0 0 960-15,-9 8 96 0,2 1 32 0,1 0 0 0,3-2-576 0,-1 2-128 16,2 0 0-16,-2 0-16 0,1-1 0 15,-1 2 0-15,2 1 0 0,1-1 0 16,0-1-96-16,1 0-16 0,0-9 0 0,2 10 0 0,-2-10 32 0,4 10 0 16,-4-10 0-16,9 7 0 0,0-2 160 0,2-3 16 15,0-2 16-15,1-2 0 0,-1-2 16 0,2 0 0 16,-2-3 0-16,1-1 0 0,1-2 144 0,-2-2 48 16,-2-2 0-16,0 1 0 0,-1 0 48 0,-1-1 16 15,-2-2 0-15,-1 1 0 0,-1 1-64 0,-1 0-16 16,-1 3 0-16,0 2 0 0,-1 0-96 0,0 9-32 15,-1-8 0-15,1 8 0 0,0 0-352 0,0 0-64 16,0 0 0-16,0 0-128 0,0 0 192 0,0 0-64 0,0 0 0 0,-3 12-128 16,-2 0 0-16,2 5 0 15,0-1-160-15,-1 3 160 0,1 0-128 0,-1 3 128 0,-2 3 0 0,2 2 0 16,-1 3 0-16,1 2 0 0,0 1-144 16,0 1 144-16,1 0 0 0,0 0 0 0,-1 0-128 0,3-15 128 15,0 2 0-15,1 1 0 0,0 1 0 0,0 0 0 16,0-1 0-16,-2 0 0 0,1-1 0 0,-2 15 0 15,-1-7 0-15,-1-6 0 0,-3-4 128 0,0-4-128 16,0-4 144-16,-2-2-16 0,-2-2 0 0,-1-3 0 16,0-2 16-16,-1-3 0 0,0-1 0 0,-2-2 0 15,0-4 48-15,0-3 0 0,1-3 0 0,0-3 0 16,0-3 32-16,4-2 16 0,1-4 0 0,4-5 0 0,1-4-112 0,5 14-128 16,3-3 176-16,2-2-176 0,3 1 0 0,2-1 0 15,2-1-192-15,4 2 48 0,3 2 0 16,19-16 0-16,-2 10 0 0,-3 7 0 15,-1 5-240-15,-3 5-32 0,0 4-16 0,-3 5 0 16,-4 2-1040-16,-2 3-192 0,1 3-64 0</inkml:trace>
  <inkml:trace contextRef="#ctx0" brushRef="#br0" timeOffset="98474.29">13175 18111 21935 0,'0'0'960'0,"0"0"224"0,0 0-944 0,0 0-240 0,0 0 0 0,0 0 0 0,5-7 256 0,-5 7 16 31,6-8 0-31,-1 2 0 0,-1-1 144 0,-4 7 32 0,4-8 0 0,-4 8 0 0,0 0 288 0,0 0 64 16,2-7 16-16,-2 7 0 0,0 0-208 0,0 0-32 16,0 0-16-16,0 0 0 0,0 0-336 0,0 0-64 15,-9 0-16-15,3 2 0 0,-2 1-144 0,8-3 0 16,-9 7 0-16,2 0 0 0,2 2 0 0,2 0 0 16,0 0 0-16,3-9 0 0,-2 10 0 0,2-1 0 15,1 2 0-15,2-3 0 16,1 0 128-16,0-1-128 0,-4-7 128 0,10 7-128 0,0 0 272 0,1-2-16 0,0 0-16 0,0 0 0 15,0 1-32-15,0-1 0 0,0 1 0 0,-1-1 0 16,1 1 256-16,-1-2 48 0,-3 1 16 0,-7-5 0 16,0 0 48-16,0 0 0 0,0 0 0 0,-2 8 0 15,2-8 48-15,-7 9 16 0,-4-1 0 0,-1-1 0 16,-3-2-224-16,1 1-32 0,-1-1-16 0,-1 1 0 16,0-2-368-16,-1 0 0 0,1 1 0 0,0-1-128 31,1-1-1600-31,0 0-320 0,-1-3-64 0</inkml:trace>
  <inkml:trace contextRef="#ctx0" brushRef="#br0" timeOffset="99073.34">12928 17709 5519 0,'0'0'240'0,"0"0"64"15,0 0-304-15,0 0 0 0,0 0 0 0,0 0 0 0,0 0 1376 0,0 0 224 0,0 0 32 0,10 3 16 16,-10-3-640-16,12-1-128 0,1-1-32 0,1-1 0 16,-2-3 224-16,0 3 32 0,0 0 16 0,-1-1 0 15,0 1-512-15,0 1-96 0,-1 0-32 0,-10 2 0 16,9-1-288-16,-9 1-64 0,9-2-128 0,-9 2 192 16,0 0-192-16,0 0-192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2:42:26.872"/>
    </inkml:context>
    <inkml:brush xml:id="br0">
      <inkml:brushProperty name="width" value="0.05292" units="cm"/>
      <inkml:brushProperty name="height" value="0.05292" units="cm"/>
      <inkml:brushProperty name="color" value="#FF0000"/>
    </inkml:brush>
  </inkml:definitions>
  <inkml:trace contextRef="#ctx0" brushRef="#br0">14584 11341 11967 0,'-4'-9'1072'0,"3"4"-864"15,-1-3-208-15,1 3 0 0,0-1 384 0,1 6 48 16,1-6 0-16,-1-2 0 0,0 1 384 0,2 2 80 16,-2 5 0-16,3-7 16 0,1 2-240 0,-1-1-48 15,1 1-16-15,1-2 0 0,-1 2-128 0,2-1-32 16,-1 1 0-16,2 0 0 16,-1 1-80-16,2-1-32 0,1 1 0 0,-2 1 0 15,-7 3-128-15,8-3-16 0,0 1-16 0,-8 2 0 16,9 1-176-16,-1 3 128 0,-8-4-128 0,8 7 128 0,1 2-128 0,-1 2 192 0,-2 2-192 0,2 4 192 15,0 3-192-15,2 2 0 0,0 1 0 0,-2 0 128 16,0 1-128-16,1-1 0 0,-1-1 0 0,-1-2 128 16,0-2-128-16,2-3 0 15,-3-2 0-15,2 0 128 16,0 1-128-16,1-3 0 0,-3-3 0 0,2 0 0 16,-2-2 256-16,3-2-48 0,0-2 0 0,0 0 0 15,0-2 128-15,-9 0 32 0,11-3 0 0,-3-2 0 0,2-5 0 16,2-1 0-16,-2-1 0 0,4-4 0 0,0-4-16 15,1-4 0-15,1-3 0 0,1-5 0 0,3-5-96 0,4-2-32 16,4-4 0-16,4-1 0 0,1-2-80 0,0-4-16 16,-1-4 0-16,1 0 0 0,1-1-128 0,1-1 160 15,1-1-160-15,3 0 160 0,1-1-160 0,3-2 0 16,2 0 0-16,0 0 128 0,2 3-128 0,-3 0 0 16,-4-1 0-16,0 3 128 0,-3 3-128 0,1 5 0 15,-3 4 0-15,-2 3 128 0,-3 3-128 0,-4 5 192 16,-2 4-192-16,-3 5 192 0,-3 2 160 0,-3 4 32 15,-4 0 16-15,-3 4 0 0,-3 2 128 0,-1 2 32 0,-4 9 0 16,2-7 0-16,-2 7-64 0,0 0-16 0,-2-6 0 16,2 6 0-16,0 0-224 0,0 0-32 0,0 0-16 0,0 0 0 15,0 0-208-15,0 0 0 0,0 0 0 0,0 0 0 32,0 0-544-32,6 10-96 0,4-1-32 0,0 1-9664 0,3-2-1936 0</inkml:trace>
  <inkml:trace contextRef="#ctx0" brushRef="#br0" timeOffset="4950.72">14586 13155 911 0,'0'0'0'0,"0"0"0"0,6-5 0 0,-6 5 0 15,7-7 992-15,0 1 112 0,-7 6 32 0,7-6 0 16,-1 0-912-16,-6 6-224 16,6-4 0-16,-6 4 0 0,8-4 0 0,-8 4 176 0,0 0-176 0,7-6 160 0,-7 6 368 0,0 0 80 15,5-5 16-15,-5 5 0 0,0 0-80 0,6-5-16 16,-6 5 0-16,0 0 0 0,0 0 32 0,5-5 0 16,-5 5 0-16,0 0 0 0,6-7-48 15,-6 7 0-15,4-7 0 0,-4 7 0 16,7-6-256-16,-2 1-64 0,-5 5-16 0,7-4 0 0,-7 4-176 0,6-4 0 15,-6 4 0-15,0 0 128 0,8-4-128 0,-8 4 0 16,0 0 0-16,0 0 0 0,8-1 272 0,-8 1 32 16,0 0 0-16,0 0 0 0,0 0 64 0,6 6 16 15,1-1 0-15,0 2 0 0,-7-7-128 0,5 11 0 16,1-1-16-16,-2 1 0 0,0 0-96 0,1 1-16 16,-1 0 0-16,1 1 0 0,-1 0 16 0,0 3 0 15,2-1 0-15,-1-1 0 0,0 0-144 0,-1-1 0 0,1 0 0 0,-1-1 0 16,2-1 0-16,-2-1 160 0,0 0-160 0,0-1 160 15,-1 0-160-15,1-1 0 0,-4-8 0 0,6 10 128 16,-2-2 80-16,-4-8 16 0,0 0 0 0,6 8 0 16,-6-8 0-16,0 0 0 0,0 0 0 0,7 4 0 31,-7-4 112-31,0 0 32 0,10-1 0 0,-1-2 0 0,-1-4 160 0,1-3 48 0,-1-2 0 0,1-4 0 16,0-3-80-16,1-5-16 0,3-5 0 0,3-2 0 15,0-3-224-15,3-1-64 0,1-2 0 0,2-2 0 16,4-2-64-16,4 1-128 0,0-1 176 0,1-1-176 15,0-2 176-15,0 1-176 0,-5 1 160 0,2 2-160 0,-2 0 128 16,2 2-128-16,-2-1 0 0,0 3 0 16,1 1 128-16,-2 3-128 0,-2 1 0 0,0 2 0 0,-1 4 128 0,0 2-128 15,0 2 0-15,-2 2 0 0,-2 2 0 0,-3 1 128 16,-1 2-128-16,-1 3 0 0,-1 2 0 0,-2 4 144 31,-4 1-144-31,-6 4 128 0,0 0 0 0,0 0-128 0,0 0 192 0,0 0-64 0,0 0 0 0,0 0-128 16,0 0 192-16,0 0-64 0,0 0-128 0,0 0 0 15,-8 8 0-15,3 0 0 16,1 0-400-16,1 0-112 0,-1 1-32 0,1 1-11488 0</inkml:trace>
  <inkml:trace contextRef="#ctx0" brushRef="#br0" timeOffset="14926.71">14399 14844 3679 0,'0'0'320'0,"0"0"-320"0,0 0 0 0,-6-5 0 16,6 5 1376-16,-5-4 208 0,5 4 32 0,0 0 16 15,0 0-288-15,0 0-48 0,-6-6-16 0,6 6 0 16,0 0-704-16,0 0-128 0,0 0-48 0,0 0 0 16,1-7-400-16,-1 7 0 0,0 0 0 0,0 0 0 15,7-6 0-15,-7 6 0 0,0 0 0 0,8-4 0 16,-8 4 0-16,0 0 0 0,0 0 0 0,10-3 0 15,-10 3 208-15,0 0-32 0,7 0-16 0,-7 0 0 16,0 0 112-16,10 5 32 0,-10-5 0 0,9 5 0 16,-9-5-48-16,9 8 0 0,-4 0 0 0,0 2 0 15,-1 0 32-15,1 2 0 0,-2 1 0 0,1 1 0 16,-2 2 48-16,2 1 16 0,-1 2 0 0,0 1 0 0,1 1-96 16,-1-2 0-16,0 0-16 0,1 0 0 0,0-2-240 0,0 1 144 15,2 0-144-15,-2-2 128 0,2-2-128 0,-1-2 0 16,0-1 0-16,-1-1 128 15,2 0 0-15,-2-3 0 0,-4-7 0 0,5 5 0 0,-5-5 144 0,7 5 32 16,-7-5 0-16,0 0 0 0,0 0 64 0,9 0 16 16,-9 0 0-16,9-4 0 0,-2 0 32 0,3-1 16 15,-1-4 0-15,1-1 0 0,1-4 16 0,3-3 16 16,3-3 0-16,4-3 0 0,3-3-80 0,1-3 0 16,3-2-16-16,-2-2 0 0,-1 0-176 0,4-2-16 0,2-3-16 15,3-1 0-15,0 0-160 0,2-1 128 16,3-1-128-16,3-1 128 0,4 1-128 0,1-1 0 15,0 1 144-15,-2 2-144 0,-2 0 0 0,-1 1 144 0,0 0-144 0,-1 3 0 16,-1 2 160-16,0 2-160 0,-2 4 128 0,0 1-128 16,-1 2 0-16,-4 0 0 0,-2 0 128 0,-5 2-128 15,-4 3 0-15,-2 1 0 0,-2 1 0 0,-3 3 0 16,-2 0 0-16,-2 4 160 0,-1 2-160 0,-3 0 160 16,-3 1-160-16,-4 7 128 0,0 0-128 0,0 0 128 15,-1-6-128-15,1 6 0 0,-5-5 0 0,5 5 0 31,-9 0-320-31,1 3-160 0,1 0-32 0,0 2-8432 0,-1 2-1680 0</inkml:trace>
  <inkml:trace contextRef="#ctx0" brushRef="#br0" timeOffset="23937.91">17990 15883 4607 0,'-4'-5'400'0,"0"-1"-400"0,-2 1 0 0,1-1 0 16,-3 1 496-16,0-1 16 16,0-1 0-16,1 2 0 0,-1-1 192 0,1 1 64 0,1-1 0 0,1 1 0 15,-1 1-96-15,6 4-16 0,-6-6 0 0,6 6 0 0,-3-5-336 16,3 5-64-16,0 0 0 0,0 0-16 0,0 0 16 16,0-6 16-16,0 6 0 0,0 0 0 0,0 0-80 0,0 0 0 15,0 0-16-15,8-4 0 16,-1 0-176-16,-7 4 128 0,10-1-128 0,0 1 128 0,1 0-128 0,-1 0 128 15,2 1-128-15,3 0 128 0,-4-1 48 0,3 2 0 32,1-1 0-32,3-1 0 0,3 0 112 0,3 0 32 15,3-3 0-15,5 1 0 0,6 0 64 0,5 0 0 0,7-1 16 0,1-2 0 16,2 0-80-16,1-2-32 0,-2-1 0 0,2 2 0 16,1-1-144-16,4 2-16 0,3-1-128 0,1 2 192 15,1 0-192-15,-2 0 128 0,-2-1-128 0,5 0 0 16,4 2 144-16,4 1-144 0,3-2 128 0,-3 1-128 15,-3-1 128-15,4-1-128 0,6 0 128 0,1-1-128 16,1 1 0-16,-2 1 0 0,-6 1 0 0,5 0 0 16,1-2 208-16,-1 2-32 0,-2 1-16 0,-5 0 0 15,-8-2 112-15,1 2 32 0,0 1 0 0,-1 0 0 16,0 0-96-16,-6 1-16 0,-7 0 0 0,-5 0 0 16,-7 1-192-16,-3 0 128 0,-4 0-128 0,-4-1 0 15,-3 0 128-15,-3 0-128 0,-5 0 0 0,-1 0 144 0,-5 0-16 0,-3 0 0 16,-8 0 0-16,0 0 0 0,0 0-128 0,0 0 0 15,0 0 0-15,0 0 0 16,0 0-768-16,0 0-16 16,-8 9-16-16</inkml:trace>
  <inkml:trace contextRef="#ctx0" brushRef="#br0" timeOffset="24440.05">17939 15934 20895 0,'-12'-11'928'0,"6"5"192"0,1 2-896 16,0 0-224-16,5 4 0 0,0 0 0 0,0 0 0 0,0 0 0 0,0 0-144 0,0 0 144 15,11 0-224-15,3 2 48 0,4-1 16 0,1 0 0 16,-1-1 160-16,4 0 0 0,3-2 0 0,2-1-128 16,5-1 128-16,4 1 0 0,8-1 0 0,6-1 0 0,6-1 0 0,3 0 128 15,0-1-128-15,1-1 176 0,1-1 16 0,4 1 16 16,4 1 0-16,2 1 0 0,2-1-16 0,-2 2 0 15,-7-2 0-15,3 1 0 0,2 1 48 0,2 2 0 16,3-1 0-16,-6 2 0 0,-8 0 144 0,1 1 48 16,1-1 0-16,-1 1 0 0,3 1-48 0,0 0 0 15,-2 0 0-15,-3 2 0 0,-6 0-48 0,-2-1-16 16,0 0 0-16,-1 0 0 0,1 0-128 0,0 2-48 16,-1-2 0-16,-5-1 0 0,-4 0 16 0,-7 0 0 15,-4-1 0-15,-4-1 0 0,-3 1-16 0,-3 0 0 0,-3-1 0 0,-5 1 0 16,-3 0-16-16,-9 1-128 0,0 0 192 0,0 0-64 15,0 0-128-15,0 0 0 0,0 0 0 0,0 0-8512 16,0 0-1664 0</inkml:trace>
  <inkml:trace contextRef="#ctx0" brushRef="#br0" timeOffset="25187.93">22773 15981 6447 0,'-14'-13'272'0,"4"4"80"0,-1 0-352 0,-1 1 0 0,0 1 0 0,1 1 0 0,1 1 3232 0,1 0 576 15,-1 2 112-15,1 2 32 16,2-1-3168-16,7 2-624 0,0 0-160 0,0 0 0 0,0 0 0 0,0 0 0 16,0 0 0-16,0 0 0 0,0 0 0 0,0 0 0 15,0 0 0-15,7 6 0 0,3 0 0 0,4-2 0 16,3 0 0-16,5-1 0 0,3 0 0 0,7-1 0 15,5 1 0-15,6-3 0 0,6-2 0 0,-1-2 128 16,0-3-128-16,3 2 128 0,6-2 112 0,4 2 16 0,5 0 0 16,3 0 0-16,0-3 176 0,-1 1 32 0,-3-2 16 0,3 2 0 15,2 2 32-15,2-1 0 16,-2 1 0-16,-4-1 0 0,-4 1-272 0,-3 1-48 16,0 1-16-16,-2 1 0 0,0 0-176 0,-2 1 0 15,-1-1 0-15,-7 1 128 0,-5 0-128 0,-5 0 0 16,-6 1 0-16,-2 0 0 15,-4 0-448-15,-3 1-32 0,-3 0 0 0,-5 2 0 16,-4-1-544-16,-10-2-96 0,0 0-32 0,0 0-8496 0</inkml:trace>
  <inkml:trace contextRef="#ctx0" brushRef="#br0" timeOffset="25555.03">22494 16158 26655 0,'-8'-10'1184'0,"8"10"240"0,0 0-1136 0,0 0-288 16,0 0 0-16,0 0 0 0,12-2 0 0,6 1-144 15,3 1 16-15,3 0 0 0,2 0 128 0,6 0 0 16,7 0 0-16,6-1 0 0,7-3 0 0,9 1 0 15,7 0 0-15,2 0 0 0,-5-3 0 0,3 2 0 0,3-1 0 0,7 2 0 16,7-1 0-16,-4-1 0 0,-4 2 0 0,2 0 0 16,1-2 176-16,0 2 64 0,0 1 16 0,-8-1 0 15,-6 2 192-15,-2 0 64 0,-2 1 0 0,0 0 0 16,0 0 0-16,-3 1 0 16,-4 0 0-16,-5 2 0 0,-8 0-240 0,-2 0-32 0,-3 1-16 0,-2 0 0 15,-5-2-224-15,-2 1 128 0,-7 2-128 0,-3 0 0 16,-1 0 0-16,-6 0-128 0,-11-5-16 0,0 0-9200 15,2 8-1824-15</inkml:trace>
  <inkml:trace contextRef="#ctx0" brushRef="#br0" timeOffset="26324.12">15037 16859 8287 0,'-3'-8'736'0,"-2"0"-592"15,1 1-144-15,2 1 0 0,-1 1 2368 0,3 5 432 16,0-7 80-16,0 7 32 0,0 0-2336 0,0 0-448 15,7-10-128-15,-7 10 0 0,0 0 0 0,12-8 0 16,1 1 0-16,-2 1 0 16,1 2-400-16,0-1-160 0,5 1-16 0,-4 2-16 0,1 0 208 0,1-1 32 15,-3 2 16-15,2 0 0 0,0 1 336 0,2 0 0 16,-1 0 0-16,1 1 0 0,-2 0 0 0,4 2 128 0,0-1 0 0,3-1 0 16,1-2 304-16,2 1 48 0,4 1 16 15,3 0 0-15,3-1 64 0,3 1 16 0,3 0 0 0,5-1 0 16,2 0-16-16,2-1 0 0,-4-1 0 0,2 1 0 15,1 0-112-15,3 1 0 0,3 1-16 0,3-1 0 16,2 0-112-16,0 0-32 16,-4-2 0-16,-1-1 0 0,0 2 16 0,-1-1 0 0,2 0 0 0,3 1 0 15,1 0-160-15,-3 0-16 0,-3-3-128 0,-4 2 192 16,-2 0-192-16,-4 1 176 0,-3-1-176 0,-2-1 160 16,-4 2-160-16,-1 0 0 0,-2 0 0 0,-4 1 128 15,-3-1-128-15,-2 1 0 0,-2 0-160 0,-7 0 160 31,-3 1-976-31,-10-1-112 0,0 0 0 0</inkml:trace>
  <inkml:trace contextRef="#ctx0" brushRef="#br0" timeOffset="26701.57">15125 17103 22111 0,'-3'-11'976'0,"1"5"208"0,1 1-944 0,1 5-240 0,5-6 0 0,1 2 0 0,4 1 1120 0,3-2 176 0,4 3 48 0,4 0 0 15,2 0-1088-15,2 1-256 0,2-2 0 0,2 1 0 16,3 1 0-16,3 0 0 0,4 1 0 0,3-1 0 15,5-2 144-15,6-1-16 0,4 0-128 0,0 0 192 16,-2-2 64-16,2 1 0 0,2-2 0 0,2 0 0 16,4 0 0-16,0 0 16 0,1-1 0 0,-4 1 0 31,-5-2-80-31,0 1 0 0,-2 2-16 0,1-1 0 16,1 0 48-16,-2 1 16 0,-1 0 0 0,-3 1 0 15,-8-2 16-15,-1 1 16 0,-4 1 0 0,0 1 0 0,-2 0-112 0,-1 2-32 16,-2 2 0-16,-3 0 0 0,-2 1-128 0,0 0 0 15,-1-1 0-15,-5 3 0 0,-4-3-128 0,-2 0-64 16,0 0-16-16,-4 0 0 16,-3 0-768-16,-9 0-160 0,9 0-16 0,-9 0-11664 0</inkml:trace>
  <inkml:trace contextRef="#ctx0" brushRef="#br0" timeOffset="31023.04">22881 17096 15663 0,'0'0'688'0,"-1"-8"144"0,-2-1-656 0,2 0-176 0,-2 1 0 0,3 1 0 16,0 7 2048-16,0-8 384 0,0 8 80 0,0 0 16 15,-1-7-1328-15,1 7-272 0,0 0-48 0,0 0-16 16,0 0-384-16,-2 10-80 0,0 3-16 0,-1 4 0 16,-1 3-256-16,1 3-128 0,0 2 128 0,-1 1-128 15,0 1 0-15,0-1 128 0,-3 1-128 0,3-1 0 16,1-2 0-16,1-1 0 0,-1-2 128 0,1-3-128 16,2-4 0-16,-1-2 0 0,-1-2 0 0,1-1 0 15,1-9 256-15,0 0 0 0,0 0 16 0,0 0 0 16,0 0 560-16,0 0 128 0,4-10 0 0,-1-4 16 15,0-4-224-15,2-5-48 0,-1-4-16 0,2-8 0 16,0-4-368-16,2-5-80 0,0-5-16 0,0 4 0 0,2 2-224 16,-1 8 144-16,-1 4-144 0,1 7 128 0,-2 4 0 15,1 5 0-15,-1 3 0 0,-1 4 0 0,-6 8 160 0,0 0 32 16,0 0 0-16,9 9 0 0,0 2-192 0,1 4-128 16,-2 5 192-16,-2 3-192 0,-1 4 0 0,1 2 0 15,-1 6 0-15,2 1 0 0,-1 1 0 0,0 1 0 16,1-2 0-16,0-1 0 0,1-2 0 0,0-4 0 15,-3-4 0-15,2-3 0 0,0-3-128 0,-2-4 128 16,-1-4-208-16,1-3 80 0,-5-8 128 0,0 0 0 0,0 0 0 0,10-1 0 16,-4-4 144-16,1-3 16 0,-3-6 0 0,3-3 0 15,1-7 48-15,0-6 16 0,3-5 0 0,2-5 0 16,1-5-224-16,0 0 144 0,-1 1-144 0,1 3 128 16,1 4-128-16,0 4 0 0,-5 4 0 0,1 6 128 15,-1 4 16-15,-1 6 0 0,-1 2 0 0,-1 5 0 16,1 2 128-16,-8 4 32 0,9 2 0 0,0 4 0 15,-3 2-176-15,1 2-128 0,-1 2 144 0,0 3-144 16,-2 2 0-16,3 1 0 0,1 3 0 0,-2 2 0 16,-1 4 0-16,-1-1 0 0,2-2 0 0,-2 2 0 15,0-2 0-15,1-1-160 0,-2-1 0 0,3-1 0 32,-3-1-384-32,0-4-80 0,0-3-16 0,2-1 0 0,0-2-288 15,0-2-64-15,-5-8-16 0,7 5 0 0,-7-5-2192 0,9 4-448 0</inkml:trace>
  <inkml:trace contextRef="#ctx0" brushRef="#br0" timeOffset="31368.41">23670 17047 10127 0,'7'-25'896'0,"-1"7"-704"0,-1-2-192 0,2-1 0 0,0 1 3376 0,0 1 640 16,0-1 128-16,-2 2 16 0,0 3-1696 0,-2 3-352 16,0 2-64-16,0 1 0 0,-3 1-1072 0,0 8-208 15,0 0-32-15,0 0-16 0,0 0-320 0,0 0-64 16,-9-1-16-16,0 5 0 0,-1 1-96 0,-2 4-32 15,-3 2 0-15,-1 4 0 0,1 3-192 0,-1 1 0 0,0-2 0 16,2 2 0-16,2 0 0 0,3-1 0 0,3-1 0 16,2-2 0-16,-1-2 0 0,4-1 0 0,1-1 0 0,4-1 0 15,2-1 0-15,4-2-160 0,2-3 160 0,3-1-128 16,2-1 128-16,2-2 0 0,2-3-144 0,2 1 144 16,1-2 0-16,2-1 0 0,-1 1 0 0,-3 1 0 15,-4-1 0-15,-1 2 0 0,-3 1 0 0,-1 1 0 16,-4 1 0-16,-9-1 0 0,0 0 0 0,0 0 0 15,2 9 192-15,-3 1 64 16,-3 0 16-16,-4 0 0 0,-3 1-64 0,-1 1-16 0,-1 0 0 0,-1 1 0 0,-4 1-192 16,1 0 128-16,0-3-128 0,0 0 0 0,2-2-192 0,0 0-144 15,-1-1-32-15,2-1 0 16,1-3-1936-16,2-1-384 0,0-1-64 0,3-2-10896 16</inkml:trace>
  <inkml:trace contextRef="#ctx0" brushRef="#br0" timeOffset="31697.62">24017 16915 16575 0,'14'-17'736'0,"-3"7"160"0,0-1-720 0,0 0-176 16,0 3 0-16,0 0 0 0,-3 2 3152 0,0 2 608 15,-8 4 112-15,0 0 32 0,0 0-2528 0,0 0-496 16,0 0-112-16,0 0 0 0,0 0-400 0,-7 12-80 0,-2 0-16 16,-5 3 0-1,-1 0-128-15,0 0-16 0,-1 2-128 0,1-1 192 0,-1 1-192 0,2-2 0 0,2-2 0 0,2 1 0 16,2-1 0-16,4-2 0 0,1-1 0 0,3-10 0 15,0 0 0-15,4 7 0 0,-4-7 0 0,12 5 0 32,2-3 0-32,3-2-128 0,1-1 128 0,1-1 0 0,2 0 0 0,1-2 0 0,0-1 0 0,-1 1 144 15,-1 2 80-15,-1 0 16 16,-2 0 0-16,-4 2 0 0,-3 1 144 0,-10-1 16 0,9 3 16 0,-9-3 0 16,-2 10 144-16,-2-1 16 0,-4-1 16 0,-4 2 0 15,-4 2-144-15,-2 2-16 0,-3 1-16 0,-2 2 0 16,-3-2-288-16,2 2-128 0,0-1 128 0,1 1-128 15,1-2 0-15,1-1-144 0,2 1 0 0,2-3 0 16,-3 0-2656 0,3-1-528-16</inkml:trace>
  <inkml:trace contextRef="#ctx0" brushRef="#br0" timeOffset="33443.61">22796 18201 25791 0,'-7'-9'1152'0,"7"9"224"0,-5-6-1104 0,5 6-272 0,0 0 0 0,0 0 0 15,0 0 848-15,0 0 112 16,0 0 32-16,2 11 0 0,1 3-816 0,-1 3-176 0,-1 4 0 0,-2 3 0 0,-2 5 0 0,0 2 0 15,-1 2 0-15,1-15 0 0,-1 3 0 0,2 2 0 16,-4 1 0-16,2-2 0 0,1-3 0 0,1 1 0 16,0-3 0-16,0 8 0 0,1-9 0 0,2-3 0 15,-1-13 192-15,0 0-192 0,0 0 640 0,0 0 32 16,10-6 0-16,1-5 0 0,0-4-32 0,1-7-16 16,1-6 0-16,-7 9 0 15,1-5-384-15,-1-4-80 0,2-4-16 0,1-3 0 0,1-4-144 0,0-1 192 16,0 1-192-16,7-28 192 0,-3 16-192 0,-6 15 0 15,-3 8 0-15,-3 10 128 0,0 7 272 0,-2 5 48 0,-2 4 16 0,0 6 0 16,-1 4-16-16,2 6 0 0,0 6 0 0,0 4 0 16,0 5-448-16,0 0 0 15,1 1 0-15,-1 2 0 0,0-1 0 0,2-1 0 0,1-1 0 0,0-13 0 16,0 0 0-16,2 1 0 0,-1-2 0 0,1-2 0 16,1-2 0-16,-1-2 0 0,2-2 0 0,-6-7 0 15,0 0 128-15,8-1 0 0,1-4-128 0,0-3 192 16,1-5 64-16,0-3 16 0,1-5 0 0,0-4 0 15,0-5-80-15,8-29-32 0,-3 5 0 0,-1 8 0 16,1 5-160-16,-4 8 0 0,-3 5 0 0,-3 6 128 16,1 6-128-16,-2 6 192 0,1 3-192 0,-6 7 192 0,0 0 96 0,0 0 32 15,7 11 0-15,-1 4 0 0,-1 2-192 0,-2 3-128 16,0 2 192-16,-1 1-192 0,2 0 128 0,-2 3-128 16,0-1 0-16,0 0 0 0,0 0 0 0,1 0 0 15,-1-3 0-15,1-1 0 0,0-2 0 0,3-2 0 16,-1-4 0-16,2-2 0 0,0-1-208 0,-7-10-48 15,14 7-16-15,-1-4 0 16,0-4-496-16,4-3-112 0,2-2-16 0,1-3 0 16,0-4-2400-16,1-3-480 0</inkml:trace>
  <inkml:trace contextRef="#ctx0" brushRef="#br0" timeOffset="33648.01">23519 17985 13823 0,'4'-16'608'0,"-2"4"128"16,-4-4-592-16,1 2-144 0,0 1 0 0,0 2 0 0,-1 1 3456 0,0 2 672 0,2 8 128 0,-4-7 32 15,4 7-2176-15,0 0-416 0,0 0-96 0,0 0 0 16,0 0-880-16,-4 9-160 0,2 2-48 0,1 5 0 16,-3 1-512-16,2 3 0 0,0 1 0 0,0 0 0 15,0 0 0-15,-1 1 0 0,1 1 0 0,0 1 0 16,-1-1 0-16,1 0 0 16,-1-1-176-16,1 0 176 15,-1-1-640-15,1 0 0 0,-1-2-16 0,3-2 0 0,0-1-1616 16,0-4-320-16,3-2-64 0</inkml:trace>
  <inkml:trace contextRef="#ctx0" brushRef="#br0" timeOffset="33931.17">23402 18079 28559 0,'-12'-8'2544'0,"0"-1"-2032"16,0-1-512-16,2 0 0 0,4 0 640 0,1-1 48 15,2-1 0-15,3 1 0 16,3-1-64-16,5 2-16 0,3 0 0 0,3-1 0 0,3-1-608 0,3 0 0 15,-2 1 0-15,1 2 0 0,1 0 0 0,1 1 0 16,1 1 0-16,-4 4 0 0,-1 2 0 0,-1 3 0 16,-2 4 0-16,-1 2 0 0,-1 4 0 0,-2 4 192 0,-3 0-64 15,0 3 0-15,0 2-128 0,-3 2 176 0,-2 1-176 16,-2 3 192-16,-2 0-192 0,-1 0 0 16,-3-3 144-16,-1-1-144 0,-3-2 128 0,-1 0-128 0,-3-3 160 0,1 1-160 15,-1-1 224-15,-1-1-48 0,-3 0-16 0,1-2 0 16,1-1-160-16,1 0 128 0,-1-2-128 0,1-1 128 31,-1-1-1776-31,2-4-352 0,1-1-80 0</inkml:trace>
  <inkml:trace contextRef="#ctx0" brushRef="#br0" timeOffset="34229.71">23866 17869 36975 0,'0'0'1632'15,"0"0"352"-15,0 0-1600 0,0 0-384 0,0 0 0 0,0 0 0 0,0 0 320 0,0 0-32 16,0 0 0-16,0 0 0 0,5 8 16 0,-2 2 0 16,-2 1 0-16,-2 4 0 0,-1 0-304 0,-1 3 128 31,0 0-128-31,-3 3 0 0,1 0 128 0,-2 2-128 0,-1 0 0 0,1 3 0 0,-1 0 0 0,3-2 0 16,2-1 128-16,0-1-128 0,1-2 0 0,2-1 0 15,1-2 0-15,2-1 0 0,3-4 0 0,2-1 0 16,2-1 0-16,2-3 0 0,2-2 0 0,1-2 0 0,1-2 0 0,2-2 0 15,2-3 0-15,2-3 0 0,1-2 0 0,2-3 0 47,4-2-576-47,1-1-32 0,0-2 0 0,-1-1 0 0,-2-1-2160 0,0-1-432 0,-3 0-96 0</inkml:trace>
  <inkml:trace contextRef="#ctx0" brushRef="#br0" timeOffset="34433.68">23877 17852 24879 0,'-4'-4'2208'0,"4"4"-1760"0,-1-7-448 0,1 7 0 0,5-7 1856 0,1 2 304 16,2-1 48-16,2 1 16 0,-1-2-1904 0,3 1-320 16,2-3-160-16,2 1 16 0,0 2 144 0,0 0-160 15,1 1 160-15,-2-2-160 16,1 2-832-16,-2 0-160 0,-1 1-48 0,-3 0 0 15,-1 2-1792-15,-9 2-352 0</inkml:trace>
  <inkml:trace contextRef="#ctx0" brushRef="#br0" timeOffset="34606.21">23913 18041 16575 0,'-8'9'736'0,"8"-9"160"0,-9 4-720 0,1 1-176 0,8-5 0 16,-7 4 0-1,7-4 4256-15,0 0 816 0,0 0 176 0,0 0 16 0,0 0-3664 0,0 0-752 0,5 7-144 0,2-3-16 16,2 0-432-16,1-3-96 0,1-2-16 15,3-2 0-15,4-1-144 0,0-3 192 0,1-1-192 0,2-2 192 32,1-2-624-32,1-2-112 0,0 0-32 0,-1 0 0 15,-3-1-2592-15,-2 4-528 0</inkml:trace>
  <inkml:trace contextRef="#ctx0" brushRef="#br0" timeOffset="36958.93">17434 17812 5519 0,'0'0'496'0,"0"0"-496"0,-9-5 0 0,3 1 0 15,1-1 832-15,-2 1 64 0,2 0 0 0,5 4 16 16,0 0-336-16,0 0-64 0,-3-6 0 0,3 6-16 16,0 0-208-16,0 0-32 0,5-7-16 0,3 3 0 15,1-1 48-15,0 2 16 0,1 1 0 0,1-1 0 16,1-2 112-16,2 2 32 0,-1 1 0 0,1 1 0 15,2-2 80-15,0 1 32 0,2 0 0 0,1 0 0 16,3 1-208-16,5-1-32 0,5 0-16 0,5 2 0 0,6 2-48 0,8-2 0 16,6-3 0-16,2 0 0 0,2-2 80 0,4-1 16 15,3 1 0-15,8-2 0 0,7 0 96 0,1 0 0 16,-3-3 16-16,2 0 0 0,3 1-16 0,2 0-16 16,2-1 0-16,0 0 0 0,-5 1-80 0,3 0-16 15,3 1 0-15,-4 1 0 0,-6 1-32 0,-3 0-16 16,-1 1 0-16,0 2 0 0,0-1-160 0,-5 2-128 15,-6 1 192-15,-8 1-192 0,-6 0 128 0,-3 2-128 16,-5 0 0-16,-3 2 0 0,-6-1 128 0,-3 1-128 16,-4 1 0-16,-6 0 0 15,-6 1-448-15,-4-1-192 0,-4 2-32 0,-8-7-9984 0</inkml:trace>
  <inkml:trace contextRef="#ctx0" brushRef="#br0" timeOffset="37413.93">17656 17977 26543 0,'0'0'1168'0,"0"0"256"0,0 0-1136 0,0 0-288 0,0 0 0 0,10-5 0 0,0 2 0 0,3 0 0 16,3 1-208-16,5 1 80 0,5-1 128 0,6 0-128 16,5 1 128-16,4-3-128 0,3 1 128 0,3-2 0 15,2-2 128-15,5-1-128 0,1 1 192 0,8-2-16 16,7 0-16-16,1-1 0 0,0-1 80 0,3 0 16 15,2 0 0-15,5 2 0 0,6-1 80 0,-4-1 32 0,-4-1 0 16,-1 1 0-16,-1 2-32 0,2 2 0 0,0 0 0 0,-6 2 0 16,-7-3-160-16,-4 1-48 0,-3 3 0 0,-1 0 0 15,1 4-128-15,-5-2 0 0,-5 2 0 0,-3-1 128 16,-4-1-128-16,-6 0 0 0,-4 0 0 0,-3 1 128 16,-3 0-128-16,-4 1 0 0,-3 1 144 0,-3 0-144 15,0-1 192-15,-3 2-16 0,-1 1-16 0,-2 1 0 16,-1-1-288-16,-1 1-64 15,-8-4-16-15,7 6-13648 0</inkml:trace>
  <inkml:trace contextRef="#ctx0" brushRef="#br0" timeOffset="37576.32">20245 17754 32591 0,'-6'-8'1440'0,"1"5"304"0,1 0-1392 0,-2 0-352 0,1 0 0 0,1 2 0 0,4 1 0 0,-7 2 0 15,1 4 0-15,0 4-9648 16,0 2-1920-16</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2:32:49.898"/>
    </inkml:context>
    <inkml:brush xml:id="br0">
      <inkml:brushProperty name="width" value="0.05292" units="cm"/>
      <inkml:brushProperty name="height" value="0.05292" units="cm"/>
      <inkml:brushProperty name="color" value="#FF0000"/>
    </inkml:brush>
  </inkml:definitions>
  <inkml:trace contextRef="#ctx0" brushRef="#br0">16102 13907 1839 0,'0'0'160'0,"0"0"-160"0,0 0 0 0,0 0 0 16,0 0 1952-16,0 0 352 15,0 0 80-15,0 0 16 0,0 0-736 0,1-5-128 0,-1-1-48 0,0 1 0 16,0 1-208-16,0 4-64 16,-1-6 0-16,1 1 0 0,0 0-256 0,0 5-64 0,-1-5-16 0,1 5 0 15,-2-7-288-15,1 2-48 0,-1-1-16 0,2 6 0 16,-2-4-192-16,2 4-32 0,-4-5-16 0,-1 2 0 15,0 0 64-15,-1 2 16 0,1-1 0 0,-3 2 0 16,-1 3-16-16,-1 0 0 0,-1 1 0 0,0 3 0 16,-1 1-176-16,0 2-48 0,-1 2 0 0,-1 2 0 0,-1 0 64 0,2 2 0 15,1 2 0-15,-1 2 0 0,1 0 0 0,1 0 0 16,0 0 0-16,3-1 0 0,1 1-64 0,3 0-128 16,1-1 192-16,2-2-64 15,2 1-128-15,2-2 160 0,1 0-160 0,4-1 160 16,2-1 32-16,2 0 16 15,1-1 0-15,3-3 0 0,0-1 144 0,2-2 32 0,-1-1 0 0,3-2 0 16,1-1-64-16,0-1 0 16,1-4 0-16,-1 1 0 0,0-3-128 0,-1-2-16 0,-3-1-16 15,0-1 0-15,-2-2-32 0,-2 0-128 0,-1 1 192 0,-1 1-64 16,-2-1-128-16,-1 0 128 0,-3 1-128 0,0 1 128 0,-2 0-128 0,-1 0 0 16,-1 2 0-16,-1 5 0 15,-1-7-800-15,-1 2-192 0,0 0-32 16,-1 3-9008-16,-2 0-1792 0</inkml:trace>
  <inkml:trace contextRef="#ctx0" brushRef="#br0" timeOffset="317.19">15971 14152 2751 0,'0'0'128'0,"-5"-4"16"0,0 2-144 0,0 0 0 16,0 0 0-16,1 0 0 0,-2-1 3440 0,2 1 656 16,-1 0 128-16,5 2 16 0,0 0-2032 0,-3-3-416 15,3 3-64-15,0 0-32 0,0-6-416 0,2 2-96 16,1-1-16-16,2 0 0 0,1-1-208 0,4 1-64 16,2-1 0-16,3 1 0 0,2-1-320 0,3 0-64 15,2-1 0-15,2 1-16 0,2-2-192 0,-1 0-48 16,-2 0 0-16,1 2 0 0,0-2-112 0,0 0-16 15,-4 0-128-15,0 0 192 0,-2 0-192 0,-2 1 144 16,-1 0-144-16,-3 1 128 0,-3 1-128 0,-3 1 0 16,-1 0 144-16,-5 4-144 15,0 0-1664-15,0 0-384 0,0 0-96 0</inkml:trace>
  <inkml:trace contextRef="#ctx0" brushRef="#br0" timeOffset="11272.11">11170 8619 2751 0,'0'0'128'0,"0"0"16"0,0 0-144 0,0 0 0 0,0 0 0 0,0 0 0 16,0 0 1264-16,5-4 208 0,-5 4 64 0,4-3 0 15,-1 0-384-15,-3 3-80 0,5-4-16 0,-5 4 0 16,4-3-256-16,-4 3-48 0,0 0-16 0,5-3 0 16,-5 3-288-16,0 0-64 0,6-1-16 0,-6 1 0 15,0 0-128-15,7 2-32 0,-7-2 0 0,8 3 0 16,-2 2-64-16,2 0-16 0,-3 1 0 0,2 0 0 15,1 2 128-15,-1 0 32 0,2-2 0 0,-1 2 0 16,0 0 0-16,0-1 0 0,0 1 0 0,1 0 0 0,-1-2-160 0,0 1-128 16,0-1 192-16,0 1-192 0,-1-1 192 0,0-1-192 15,0-1 192-15,-1 1-192 0,0-2 160 0,-1 0-160 16,-5-3 128-16,6 5-128 0,-6-5 0 0,0 0 128 16,5 4-128-16,2 1 0 0,-7-5 128 0,0 0-128 15,2 5 128-15,-2-5-128 0,0 0 128 0,0 0-128 16,0 0 0-16,0 0 128 0,1 6-128 0,-1-6 0 15,0 0 0-15,-3 4-6208 16,3-4-1152-16</inkml:trace>
  <inkml:trace contextRef="#ctx0" brushRef="#br0" timeOffset="11632.54">11302 8589 3679 0,'0'0'320'0,"0"0"-320"0,0 0 0 0,0-7 0 16,0 1 1680-16,0-1 272 0,0 2 48 0,0 5 16 16,0 0-736-16,0 0-128 0,0-6-48 0,0 6 0 15,0 0-336-15,0 0-64 0,0 0 0 0,0 0-16 16,0 0-352-16,-4 6-64 0,0 0-16 0,-1 2 0 15,0 1 64-15,-1 2 16 0,1 1 0 0,-1 0 0 0,1 1 48 0,-1-1 0 16,0 0 0-16,-1 0 0 0,-1 0-160 0,4-1-32 16,-5 0 0-16,2 0 0 0,0-1-64 0,0 1-128 15,1-2 176-15,0-1-176 0,2 0 160 0,-1-2-160 16,1 0 128-16,2 0-128 0,-2-1 128 0,1-1-128 16,3-4 0-16,0 0 128 0,0 0-128 0,0 0 0 15,0 0 0-15,0 0 0 16,0 0-832-16,0 0-128 0</inkml:trace>
  <inkml:trace contextRef="#ctx0" brushRef="#br0" timeOffset="12010.51">11090 8586 4607 0,'0'0'192'0,"0"0"64"0,0 0-256 0,0 0 0 0,0 0 0 0,0 0 0 16,1-5 2240-16,-1 5 416 0,0 0 80 0,0 0 16 15,6-3-1360-15,-6 3-272 0,6-1-48 0,1 1-16 16,1 2-432-16,-1 0-96 0,1 1-16 0,0 2 0 0,-1 0-240 0,1 2-48 15,0 1-16-15,-1 0 0 16,1 1-208-16,1 1 0 0,0 0 128 0,1 0-128 0,0 0 0 0,-1 1 0 16,1 0 0-16,1 0 0 0,1 0 0 0,-1 0 0 15,0 0 0-15,-1 0 0 0,0-1 0 0,0 0 0 16,0 0 128-16,0-2-128 0,0 0 0 0,-1-1 144 16,-1-1-144-16,0 1 128 0,-1-4-128 0,-1 2 128 0,-6-5-128 0,6 3 128 15,-6-3-128-15,0 0 128 16,0 0-128-16,0 0 128 15,0 0-544-15,0 0-112 0,0 0-32 0</inkml:trace>
  <inkml:trace contextRef="#ctx0" brushRef="#br0" timeOffset="12294.1">11191 8632 4607 0,'0'0'400'0,"0"0"-400"16,0 0 0-16,4-5 0 0,-4 5 1584 0,3-4 224 15,-3 4 48-15,0 0 16 0,6-2-672 0,1 1-144 32,-7 1-32-32,8 1 0 0,-1 1-384 0,1 1-64 0,0 2-32 0,1 0 0 15,2 2-352-15,-3-1-64 0,2 2 0 0,-1 1-128 16,0-1 0-16,-2 0 0 0,1 1 0 0,1 0 0 0,0 0 160 0,0 0-160 31,0-3 128-31,-2 1-128 0,2-1 0 0,-1 0 0 0,-1-4 0 0</inkml:trace>
  <inkml:trace contextRef="#ctx0" brushRef="#br0" timeOffset="12545.1">11344 8593 4607 0,'0'0'192'0,"0"0"64"0,-4-3-256 0,4 3 0 0,-5-4 0 0,1 0 0 0,0 1 2640 0,4 3 496 16,0 0 80-16,-7-1 32 0,1 1-1824 0,6 0-352 15,-5 3-80-15,-2 3-16 0,0 0-560 16,0 4-112 0,-1 0-32-16,1 1 0 0,-1 1 112 0,0 1 32 0,1 1 0 0,-1 0 0 0,-1 2-224 0,1 0-32 15,2-1-16-15,-2 1 0 0,1-1-144 0,1-2 128 16,-1 0-128-16,1-2 128 0,0 0-128 0,1-1 128 15,-1-2-128-15,2-1 128 0,0-2-128 0,2 2-272 16,2-7 64-16,0 0-9952 0</inkml:trace>
  <inkml:trace contextRef="#ctx0" brushRef="#br0" timeOffset="14467.47">11636 8385 11967 0,'0'0'1072'16,"3"-4"-864"-16,0 0-208 0,1-2 0 0,-2-1 1568 0,1 1 272 15,1-1 48-15,0-2 16 0,1 1-352 0,0-2-64 16,-2-1-16-16,1 1 0 0,1-1-320 0,-1 0-64 0,-1-3 0 0,1-1-16 16,-1 0-160-16,-1-2-16 15,-1 0-16-15,-2 0 0 0,1 2-272 0,-1 1-48 16,0-1-16-16,-3 3 0 0,-1 2-208 0,1 1-32 15,-2 4-16-15,1 2 0 0,-2 0 160 0,2 2 48 0,-3 2 0 16,0 4 0-16,-2 1-304 0,2 3-48 0,-1 1-16 0,-1 3 0 16,-1 2-128-16,2 1 0 0,1 2 0 0,1 0 0 15,0 3-192-15,2 1 192 0,0 3-192 0,4-1 192 16,1 0-160-16,1 0 160 0,3 0 0 0,1 2-144 0,2-2 144 0,0-1 0 16,1 0-144-16,1 0 144 0,0-1 0 0,-2 0 0 31,1-2 0-31,-1 0 0 0,-1-2 0 0,0-1 0 0,-1-2 0 0,0 0 0 0,-2-3 160 0,-1-1-160 15,0-1 192-15,-1-2-192 0,-1-1 192 0,0-1-64 16,0-6 0-16,-1 6-128 0,1-6 256 0,-2 6-48 16,2-6-16-16,-4 3 0 15,4-3-608-15,-7-1-128 0,2-1-32 16,-2-2 0-16,-1-1-2976 0,0-2-608 0,-12-8-112 0,5 2-16 0</inkml:trace>
  <inkml:trace contextRef="#ctx0" brushRef="#br0" timeOffset="14624.66">11494 8603 11967 0,'0'0'528'0,"-6"-3"112"0,4-2-512 0,0 1-128 15,1-1 0-15,1-1 0 0,1 1 3712 0,1-2 704 16,1 0 128-16,2 1 48 0,0-1-2704 0,2 2-544 16,1-2-96-16,0 2-32 0,2-1-784 0,1 2-176 0,1-1-16 0,2 1-16 15,0 1-224-15,0-2 0 16,0 1 0-16,0-1 0 0,-1 1 0 0,2 0-208 16,0-1 32-16,-1 1 16 15,-1 0-2304-15,-1 1-464 0,0-1-80 0</inkml:trace>
  <inkml:trace contextRef="#ctx0" brushRef="#br0" timeOffset="14925.05">11789 8372 14735 0,'0'0'640'0,"-3"-5"160"0,0-1-640 0,1 1-160 0,1-1 0 0,1 6 0 0,0 0 2608 15,0 0 480-15,0 0 112 0,0 0 0 0,5-3-1824 0,3 3-368 16,-1 2-80-16,1 2-16 16,1 3-336-16,-1 2-80 0,0 2-16 0,-1 1 0 15,1 3-224-15,0 1-32 0,-1 0-16 0,-1 1 0 16,-2-1-48-16,-2 1-16 0,1-2 0 0,-1-1 0 0,0 0-144 0,-1-1 160 15,0-2-160-15,0-2 160 0,-1-9-32 0,0 0 0 16,0 0 0-16,0 0 0 0,0 0 560 0,0 0 96 16,4-7 32-16,-1-2 0 0,0-2-80 0,2-3-16 31,1-4 0-31,1-3 0 0,1-1-480 0,0-1-112 16,2-1 0-16,0 1-128 0,-1 1 0 0,1 2 0 0,-1 3 0 0,-1 2 0 0,1 3 0 0,-2 3 0 0,-1 3 0 0,1 0 0 31,-1 3 0-31,-1 2 0 0,1 1-176 0,-1 2 176 31,-5-2-640-31,7 5-32 0,0 1 0 0,1 1 0 0,-1-1-2224 0,0 1-448 0,10 6-96 0,-1-6-9296 0</inkml:trace>
  <inkml:trace contextRef="#ctx0" brushRef="#br0" timeOffset="15286.29">12374 8188 20271 0,'-7'-8'896'0,"5"4"192"16,-1 0-880-16,-1 0-208 0,1-1 0 0,-4 1 0 0,1 0 1648 0,-2 3 272 15,0 0 64-15,1 2 16 0,-3 2-576 0,0 1-112 16,-1 1-32-16,0 4 0 0,-1 2-640 0,0 2-128 16,0 1-16-16,1 1-16 0,0 3-336 0,0 0-144 15,1 3 128-15,2 0-128 0,-1 1 0 0,3-2 0 16,1-1 0-16,3-2 0 0,0 0 0 16,2-3 0-16,1-1 0 0,2-2 0 0,1-2 0 0,1-2 128 15,2-3-128-15,0-1 0 0,1-3 160 0,1-2-160 16,2-2 192-16,-2-3-192 0,2-2 176 0,0-2-176 15,-1-3 160-15,-1-2-160 0,1-3 176 0,0 0-176 16,-1-1 192-16,0 1-192 0,-1 0 144 0,-1 2-144 0,-3 3 0 0,-1 1 144 16,1 3-144-16,0 1 160 15,-3 3-160-15,0 1 160 0,-1 5 160 0,0 0 48 0,0 0 0 16,0 0 0-16,0 0-16 0,-5 5 0 0,0 0 0 16,0 3 0-16,1 1-352 0,0 0 0 15,-1 2 0-15,2 3 0 0,1-1 0 0,1 0 0 0,0 0 0 16,1-1 0-1,1 0-448-15,2-1 0 0,1-2 0 0,2-1 0 16,2 0-1472-16,1-3-320 0,4 0-48 0,2-3-11584 0</inkml:trace>
  <inkml:trace contextRef="#ctx0" brushRef="#br0" timeOffset="16229.22">12630 8161 23151 0,'0'0'1024'0,"-3"-4"208"0,-1 0-976 0,4 4-256 0,-5-3 0 0,-2 2 0 0,1 0 1472 0,-1 1 256 16,3 2 64-16,-3 1 0 0,1 2-768 0,-1 1-128 15,0 2-48-15,1 2 0 0,-1 1-368 0,1 2-80 16,-1 1-16-16,1 2 0 0,1 1-384 0,-1 2 0 16,2 1 0-16,4-1 0 0,-2-2 0 0,4 1 0 15,-1 0 0-15,2-2 0 0,2-2 128 0,0-2-128 16,3-2 128-16,0 0-128 0,1-4 128 0,0-2-128 0,2-2 128 0,2-2-128 16,0-3 192-16,1-3-64 0,-1-2 0 15,2-3 0-15,-1-4 0 0,-1-2 0 16,1-4 0-16,1-2 0 0,-1-3-128 0,0 0 192 15,-1-3-192-15,0 1 192 0,-4-2-192 0,1 1 160 16,-2 3-160-16,-1 3 160 0,-2 3 0 0,0 3 0 0,-3 2 0 0,-1 2 0 16,-1 2 288-16,0 2 64 0,-1 3 16 0,1 6 0 15,0 0-16-15,0 0-16 16,0 0 0-16,-6 0 0 0,2 3-288 0,-1 5-48 16,0 2-16-16,-1 4 0 0,2 2-144 0,-1 4 0 15,-1 1 0-15,2 2 0 0,-1 2-144 0,2 2 144 0,0 0 0 0,0 1 0 16,2-1 0-16,1-1 0 0,1-3 0 0,2-1 0 15,0-1 0-15,1-3 0 0,2 0 0 0,0-3 0 16,3-3 0-16,0-1 0 0,0-3 0 0,2-2 0 16,2-2 0-16,0-3 0 0,2-3 0 0,0-2 0 15,0-4 0-15,2-1 128 0,-1-4-128 0,1-4 0 0,-1-1 144 16,0-3-144-16,-2-2 128 0,-1-2-128 0,-1 1 128 16,-1 1-128-16,-1 1 128 0,-1 1-128 0,-2 3 0 0,-3 2 0 15,-1 3 128-15,0 2-128 0,-2 1 0 0,0 3 0 16,-1 2 144-16,0 5-144 0,0 0 272 0,-5 0-16 15,0 2 0-15,0 3 0 0,1 1-256 0,-1 4 0 16,-1 2 0-16,1 1 0 0,0 2 0 0,1 1 0 16,-1 2 0-16,2-1 0 0,2 1 0 0,0 2 0 15,1-3 0-15,1 0-144 0,1-3 144 0,1-1 0 16,1-2 0-16,1-1 0 0,1-1 0 0,3-2 0 16,-2-3 0-16,2-1-128 0,1 0 128 0,1-3 0 15,0-5-144-15,2 0 144 0,-3-3 0 0,2-2 0 16,2-3 0-16,-1-1 0 0,1-3 0 0,-1-2 0 0,0 0 0 0,2 0 0 15,-4 0 0-15,0 2 128 16,-2-2-128-16,1 2 0 0,-1 3 0 0,-1 2 0 16,-4 2 0-16,1 1 0 0,-3 3 0 0,0 1 0 0,-2 5 0 0,0 0 0 15,0 0 176-15,0 0-48 0,0 0-128 0,0 0 192 16,-4 6-16-16,-1 1-16 0,1 1 0 0,-1 2 0 16,2 0-160-16,0 1-176 0,1 0 48 0,1 1 0 15,-1 0 128-15,2 0 0 0,0-1 0 0,2-1 0 16,0 0 0-16,1-1 0 0,1-1 0 0,2-2 0 0,-1 0 0 0,3-2 0 15,1-1 0-15,1 0 0 0,0-5 0 0,3 0 0 16,-1-3 0-16,1-3 0 0,0-2 0 0,2-2 0 16,0-2 0-16,1-2 0 0,-2-1 0 0,0-2 0 15,-2-1 0-15,-1 0 0 16,-1 0 0-16,-1 1 0 0,1 1 0 0,-4 4 0 0,0 1 0 0,-2 3 0 16,0 2 0-16,-2 4 0 0,-2 4 0 0,0 0 0 15,0 0 0-15,0 0 0 0,-3 4 0 0,-1 5 0 16,1 2 0-16,1 1 0 0,0 1 0 0,0 2 0 15,1-1 0-15,1 1 0 0,1 1 0 0,2-2 0 16,-1-2 0-16,2-1 0 0,0 0 0 0,1-1 0 16,2-2 0-16,-1-2 0 0,2 0 0 0,2-3-160 0,3-1 160 0,1 0 0 31,-2-3-464-31,2-2 16 0,-1-4 0 0,1 0 0 16,2-3-2288-16,1-2-448 0,1-4-80 0</inkml:trace>
  <inkml:trace contextRef="#ctx0" brushRef="#br0" timeOffset="16575.29">13753 8098 9215 0,'0'0'400'0,"0"0"96"0,0 0-496 0,0 0 0 0,-4 6 0 0,4-6 0 16,-1 5 3472-16,1-5 608 0,-4 6 112 0,4-6 32 15,0 0-2112-15,0 0-400 0,0 0-96 0,0 0-16 16,5 4-528-16,0-1-112 0,2 0-32 0,1-1 0 16,-1-2-224-16,2 0-32 0,0-5-16 0,1 0 0 15,1-3-336-15,1-1-64 0,0 0 0 0,0-4-16 16,-1 1-48-16,1-2 0 0,-2-1 0 0,-2-1 0 15,-2 2-64-15,-1 1 0 0,-2 2-128 0,-1 1 192 16,-2 2 16-16,-1 3 0 0,1 5 0 0,0 0 0 0,-9-1 176 0,-1 3 48 16,-1 3 0-16,-2 4 0 0,-1 2-304 0,-1 2-128 15,-3 2 0-15,0 1 128 0,2 2-128 0,-1 0 0 16,2 2 0-16,2 1 0 0,1 0 0 0,2-1 0 16,2-2 0-16,3 0 0 0,0-1 0 0,3-3 0 15,2-1 176-15,1-1-176 0,2-1 288 0,3 0-32 16,0-3-16-16,3-2 0 0,1 0-48 0,2-2-16 15,3-1 0-15,0-3 0 0,1 0-176 0,2-4 0 0,1 0 0 16,1-4 0 0,-3-1-608-16,1-2-48 0,-2-2-16 0,0-1 0 15,-4-2-1984-15,-1 0-400 0,-1 1-80 0,-4-3-11264 0</inkml:trace>
  <inkml:trace contextRef="#ctx0" brushRef="#br0" timeOffset="16732.04">12881 8014 37775 0,'-20'-4'1664'0,"13"3"368"0,3 0-1632 0,4 1-400 0,0 0 0 0,0 0 0 15,0 0 0-15,8-1-224 0,4 0 32 0,4-1 0 16,6-2 192-16,4 0-192 0,3-3 192 0,3 0-192 0,1-3-80 0,4-2-16 16,2 1 0-16,2-1-15760 15</inkml:trace>
  <inkml:trace contextRef="#ctx0" brushRef="#br0" timeOffset="17360.74">12056 8878 22111 0,'0'-5'1968'0,"0"-3"-1584"16,0-1-384-16,0 0 0 0,0 1 704 0,0-1 48 15,-3 0 16-15,-1 1 0 0,0-1 16 0,-1 3 16 16,-1-1 0-16,-1 3 0 0,0 2-16 0,-2 2 0 15,-1 1 0-15,-1 2 0 0,-1 1-400 0,-1 4-96 16,-1 1-16-16,2 1 0 0,2 1-272 0,2 1 0 16,-1 0 0-16,2-1 0 0,3 1 0 0,2-1 0 15,-1 0 0-15,4-1 0 0,2-1 160 0,2-1-32 16,3-2 0-16,2 0 0 0,1-2 128 0,2-1 32 0,1 0 0 0,2-1 0 16,1 0-128-16,0 0-32 15,0 0 0-15,1 1 0 0,-3-1-128 0,0 1 0 0,-3 0 144 0,-2 2-144 16,-2-1 144-16,-1 2-144 0,-7-6 192 0,4 7-192 31,-1 2 608-31,-3 0 16 0,-3-1 0 0,-1-1 0 0,-3 2-112 0,-1-1-32 0,-3 1 0 0,-1 1 0 16,-2-2-256-16,0 1-48 0,-1-1-16 0,-1 0 0 0,1-2-160 0,1-1 0 15,0-2 0-15,3-1 0 16,3-1-784-16,2-3-96 16,3-1-16-16,3-4-9968 0,4-3-2000 0</inkml:trace>
  <inkml:trace contextRef="#ctx0" brushRef="#br0" timeOffset="17549.72">12203 8755 23439 0,'6'-10'1024'0,"-3"6"240"0,0-2-1008 0,3 2-256 0,-4-2 0 0,2 1 0 0,-4 5 2288 0,5-4 400 16,-5 4 96-16,0 0 16 0,0 0-1296 0,0 0-256 15,4 7-48-15,0 2-16 0,-1 2-528 0,-1 2-96 16,0 1-32-16,0 3 0 0,1 0-320 0,-1 2-64 16,-1 2-16-16,1 1 0 0,-2 0-128 0,2 0 0 15,-1 0 0-15,2 0 0 0,-1-1 0 0,0-2-256 16,1-4 64-16,1-1 16 31,0-2-1424-31,0-2-272 0,2-2-64 0,-2-4-13680 0</inkml:trace>
  <inkml:trace contextRef="#ctx0" brushRef="#br0" timeOffset="17692.4">12183 8945 30399 0,'0'0'2704'0,"0"0"-2160"15,-1-6-544-15,1 0 0 0,0 6 384 0,5-4-48 0,-1-1 0 0,3 1 0 0,0 0-96 0,6-2-32 16,1 3 0-16,2 1 0 0,2-1-208 0,2 2 0 16,2-1-144-16,2 2 144 15,2 2-2128-15,1-1-336 0</inkml:trace>
  <inkml:trace contextRef="#ctx0" brushRef="#br0" timeOffset="18603">12553 8839 30927 0,'0'0'1360'0,"-3"-4"304"0,-1 0-1344 0,4 4-320 16,0 0 0-16,0 0 0 0,0 0 704 0,0 0 80 15,0 0 16-15,0 0 0 0,6 4-352 0,1 3-80 16,0 1-16-16,1 3 0 0,0 2-208 0,-1 1-144 16,1 1 192-16,-1 1-192 0,0 0 0 0,0 2 0 15,0 0 0-15,-2-1 0 0,-1-1 192 0,1-2-192 0,-2-1 192 16,-1-2-192-16,-1-2 192 0,1-3-192 15,-2-6 192-15,0 0-192 0,0 0 352 0,0 0-32 0,0 0-16 0,0 0 0 16,-2-6 288-16,4-4 64 0,-1-3 16 0,1-3 0 16,2-1-288-16,-2-3-64 0,1-2-16 15,0 0 0-15,1-1-304 0,1 2 128 0,0 1-128 16,2 1 0-16,-1 3 0 0,2 2 0 0,-2 2 0 0,1 3 0 0,0 2 0 0,1 2-176 16,-3 1 32-16,3 3 0 15,0 1-672-15,0 0-128 16,1 4-16-16,0 0-16 0,-1 1-1856 0,0 1-368 0,2 1-80 0,0-1-16 15,1 1 1296-15,-1 0 256 16,2-1 48-16,0-2 16 0,-1 0 208 0,-1-2 64 0,-1-1 0 0,0-1 0 0,-1-1 1840 0,-2-1 368 16,1-2 80-16,-2 1 16 0,1-2 1392 0,-2-1 272 15,-1-2 64-15,2 0 16 0,-4-1-544 0,1-1-112 16,-1 0-32-16,0 0 0 0,-1 0-736 0,-1 1-160 16,-1 2-32-16,1 0 0 0,-3 2-256 0,-1 0-64 15,1 3-16-15,4 2 0 0,-7 1-176 0,1 2-48 16,-2 3 0-16,1 3 0 0,2 2-288 0,0 0-176 15,-3 3 192-15,1 2-192 0,1 0 0 0,1 1 0 16,1 1 0-16,0 0 0 0,2-2 0 0,0 1 0 16,2-2 0-16,2-2 0 0,-1-1 0 0,2-2 0 15,2-2 0-15,0-3 0 0,1 0 0 0,0-3 0 16,2-2 0-16,1-2 0 0,1-3 0 0,1-2 0 16,1-3 160-16,1-3-160 0,1-4 128 0,2-2-128 15,-1-3 0-15,-2-1 128 0,2-2-128 0,-1 1 128 16,0 0-128-16,1 3 128 0,0 2-128 0,-2 3 0 0,-2 1 0 0,0 4 0 15,-1 2 0-15,1 3 0 16,-1 1 0-16,-1 2-176 0,-1 2 176 0,-2 2-128 0,-6-1 128 0,6 6-128 16,-2 0 128-16,-1 2-160 0,0 1 160 0,-3 2-160 31,-3 2-208-31,1 1-32 0,-1 2-16 0,-2 0 0 0,1 2 96 0,1-2 0 0,1-1 16 0,2-2 0 0,2-1 48 0,1-1 0 16,1-3 0-16,2-3 0 0,1-2 112 0,0-2 144 15,2-2-208-15,0-3 80 0,1-3 128 0,1-3 128 16,0-2-128-16,0-3 176 0,0-4 16 0,1-1 16 15,1 0 0-15,0-1 0 0,-1 0-80 0,-1 2-128 16,-1 1 176-16,-2 3-176 0,-3 2 144 0,0 2-144 16,-3 1 0-16,-1 3 144 0,-1 2 128 0,0 5 32 15,0 0 0-15,0 0 0 0,-5 4-48 0,-1 3-16 16,2 2 0-16,0 2 0 0,1 1-240 0,1 1 0 16,1 1 0-16,1 1 0 0,1-1 0 0,1 1 0 15,1 1 0-15,2-1 0 0,-1 0 0 0,2-1-128 0,0-2 128 0,1-1 0 16,1-1 0-16,-1-2-128 15,2 0 128-15,-1 1 0 0,-3-2 0 0,0-2 0 16,-5-5 0-16,0 0 0 0,0 0 0 0,-2 7 0 0,-3-1 0 0,-3 1 144 16,-1-2 48-16,-5 1 0 15,-2-1 0-15,-1 0 0 0,0 1-32 0,-2 0 0 0,3-1 0 0,0 1 0 32,2-1-1296-32,1 0-256 0,-1-1-48 0,3 1-16 0</inkml:trace>
  <inkml:trace contextRef="#ctx0" brushRef="#br0" timeOffset="25813.72">15157 10337 6447 0,'0'0'272'0,"0"0"80"0,0 0-352 0,0 0 0 0,0 0 0 0,-2-5 0 0,0-1 1952 0,2 6 320 0,0 0 64 0,0-6 16 16,0 1-976-16,0 5-192 0,0 0-32 0,0 0-16 15,3-6-368-15,-3 6-64 0,0 0 0 0,0 0-16 16,0 0-448-16,4-2-96 16,-4 2-16-16,0 0 0 0,0 0-128 0,0 0 0 0,6 3 0 0,-2 3-6576 15,-1 1-1184-15</inkml:trace>
  <inkml:trace contextRef="#ctx0" brushRef="#br0" timeOffset="25954.84">15203 10544 14271 0,'0'0'640'0,"-1"6"128"0,1 1-624 0,0-1-144 16,-3 0 0-16,0 1 0 0,0 0 672 0,1 2 96 16,0-1 32-16,2 1 0 0,-1 0-448 0,-1 2-96 15,1-1 0-15,1 0-16 0,1 0-112 0,1 1-128 16,-2 0 176-16,2 0-8272 0</inkml:trace>
  <inkml:trace contextRef="#ctx0" brushRef="#br0" timeOffset="26112.04">15170 10950 10127 0,'0'0'896'0,"0"8"-704"16,0-1-192-16,0 2 0 0,0 0 1088 0,1 0 192 0,-1 0 48 0,1 1 0 15,-1 1-752-15,0 0-160 16,0-1-32-16,0 2 0 0,0 0-384 16,0 0 0-16</inkml:trace>
  <inkml:trace contextRef="#ctx0" brushRef="#br0" timeOffset="26253.16">15138 11362 14735 0,'0'0'1312'16,"-5"8"-1056"-16,1 1-256 0,1-4 0 0,0 1 672 0,-1-1 80 16,1 2 16-16,1-1 0 0,0 2-464 0,1 1-96 15,1-2-16-15,0 2-5488 16,1 1-1104-16</inkml:trace>
  <inkml:trace contextRef="#ctx0" brushRef="#br0" timeOffset="26386.33">15151 11727 16927 0,'-10'10'752'0,"7"-3"144"0,0 0-704 0,-1 1-192 15,0 1 0-15,1 1 0 0,-1 1 0 0,2 1 0 16,0 0 0-16,1 1 0 0,0 0 0 0,1 2 0 0,0-1 0 0</inkml:trace>
  <inkml:trace contextRef="#ctx0" brushRef="#br0" timeOffset="26520.36">15129 12256 11567 0,'-9'17'512'0,"6"-8"112"16,1 1-496-16,-1 1-128 0,-1 1 0 0,1 1 0 0,2 0 128 0,-1 2 16 15,1-1 0-15</inkml:trace>
  <inkml:trace contextRef="#ctx0" brushRef="#br0" timeOffset="26662.8">15147 12692 7359 0,'-5'12'656'0,"3"-5"-528"16,0 1-128-16,0 2 0 0,1 0 960 0,1 1 176 15,-4 2 16-15,2 0 16 0,1 0-912 0,0 0-256 16,0 0 0-16,1 0-3344 0,0 1-784 0</inkml:trace>
  <inkml:trace contextRef="#ctx0" brushRef="#br0" timeOffset="26819.86">15166 13104 3679 0,'-4'13'160'0,"3"-7"32"0,-2 2-192 0,1 1 0 0,1 2 0 0,-2 2 0 15,0 1 2448-15,0 0 448 0,-1 0 96 0,2-1 16 16,1 0-1664-16,0 0-336 0,0-1-64 0,1 0-16 16,0-1-736-16,0 0-192 0,0 0 0 0,1 0 0 15,1 0-832 1,0 2-208-16</inkml:trace>
  <inkml:trace contextRef="#ctx0" brushRef="#br0" timeOffset="27133.7">15140 13652 9439 0,'0'10'416'0,"0"-10"96"0,1 7-512 0,0-1 0 0,-2 2 0 0,1 1 0 16,1 0 736-16,1-1 48 16,-1 2 16-16,-1-1 0 0,0 0-160 0,0 0-16 0,0 0-16 0,0-1 0 15,0 0 176-15,0 2 48 16,-1-1 0-16,1 0 0 0,2-2-112 0,0 1-16 15,0 0 0-15,1-1 0 0,0 1 112 0,-1-1 16 16,0 0 0-16,0 0 0 0,2 0 128 0,-4-1 48 0,1 1 0 0,0-1 0 16,-1 1-160-16,0 1-16 0,-1-2-16 0,0 2 0 15,1 1-432-15,-3-2-64 0,2 0-32 0,0 0 0 16,-1 0-160-16,0 3-128 16,0-1 144-16,-1 0-144 0,1 0 0 0,1-2 0 0,0 0 0 0,0 0 0 15,1-1-176-15,0 0-80 0,0-6 0 0,0 0-16 31,0 0-752-31,0 0-128 0,0 0-48 0</inkml:trace>
  <inkml:trace contextRef="#ctx0" brushRef="#br0" timeOffset="27244.02">15139 14107 15663 0,'0'0'1392'0,"0"0"-1120"16,0 0-272-16,0 6 0 16,0-6 2880-16,1 6 528 0,-1-6 112 0,0 0 0 0,0 0-2176 0,0 0-448 15,5 3-96-15,-5-3-9680 16,0 0-1936-16</inkml:trace>
  <inkml:trace contextRef="#ctx0" brushRef="#br0" timeOffset="29507.6">15196 14079 6447 0,'0'0'272'0,"0"0"80"0,0 0-352 0,0 0 0 0,0 0 0 0,0 0 0 0,0 0 1648 0,0 0 256 16,0 0 48-16,0 0 16 0,0 0-1248 0,0 0-240 16,0 0-48-16,0 0-16 15,0 0-416-15,0 0 0 0,7 0 0 0,-7 0-4368 16,0 0-960-16</inkml:trace>
  <inkml:trace contextRef="#ctx0" brushRef="#br0" timeOffset="31032.51">14811 14551 13295 0,'0'0'576'0,"0"0"144"0,3-7-576 0,-1 1-144 0,0-2 0 0,0-1 0 16,0 0 1120-16,1 1 192 0,-1-2 32 0,0 0 16 16,0-1-352-16,0 0-80 0,1-1-16 0,-2 0 0 15,0 0 240-15,-2 2 32 0,1 0 16 0,0 1 0 16,-1 0-112-16,1 1 0 0,-3 1-16 0,1 0 0 16,0 2-400-16,0 0-80 0,2 5-16 0,0 0 0 15,-6-1-16-15,1 2-16 0,-1 1 0 0,1 3 0 0,-4 0-272 0,1 4-48 16,2 3-16-16,-1 4 0 0,2 1-208 0,-1 4 0 31,2 2-144-31,0 4 144 0,2 1-160 0,1 3 160 0,2 1-160 0,1 14 160 0,2-3-128 0,0-2 128 16,3-3 0-16,0 0-144 0,2-4 144 0,0-2 0 15,0-4 0-15,-3 0 0 0,2-4 0 0,-1 0 0 16,-2-1 0-16,0-2 0 0,-1-3 128 0,-1-2-128 16,-1-3 128-16,0 0-128 0,-2-2 192 0,0-3-16 15,-2 0-16-15,0-1 0 16,0-1 16-16,2-6 0 0,-5 6 0 0,-1-1 0 0,6-5-320 0,-9 1-64 0,0-2-16 0,2-2 0 31,-3-1-2592-31,1-2-528 0</inkml:trace>
  <inkml:trace contextRef="#ctx0" brushRef="#br0" timeOffset="31190.59">14707 14910 24767 0,'0'0'1088'0,"-5"-5"240"0,4-1-1072 0,-3 0-256 0,1 1 0 0,3 5 0 15,0-7 1296-15,0 7 208 16,2-7 32-16,-2 7 16 0,8-7-768 0,-1 0-144 0,2 2-48 0,1-1 0 15,2 1-432-15,2-1-160 0,2 2 0 0,-1-2 144 32,1 0-144-32,0-2 0 0,1-1 0 0,0 1 0 0,0 1-2272 0,-5 2-336 0</inkml:trace>
  <inkml:trace contextRef="#ctx0" brushRef="#br0" timeOffset="31488.86">14926 14794 19343 0,'0'0'1728'0,"0"0"-1392"16,0 0-336-16,0 0 0 0,0 0 1696 0,0 0 272 16,0 0 48-16,0 0 16 0,0 0-1056 0,0 0-208 0,0 0-32 0,9 6-16 15,-2 1-368-15,2 3-80 0,0 1-16 0,-1 1 0 16,-1 1-128-16,0 2-128 0,-2-2 144 16,2 0-144-16,0-1 192 0,-4 0-64 0,-1 0-128 15,1-1 192-15,0-2-192 0,-1-1 176 0,-2-8-176 16,0 0 160-16,0 0 32 0,0 0 16 0,0 0 0 0,0 0 0 15,4-4 576-15,-1-4 112 0,1-2 32 0,0-2 0 16,1-5-400-16,0-1-80 0,2-3 0 0,-1 0-16 16,0 0-272-16,-1 2-160 0,1 2 192 0,0 2-192 15,1 3 0-15,0 1 0 0,-2 2 0 0,2 3 0 16,-1 1 0-16,1 2-144 0,1 2 16 0,-1 1 0 31,1 1-1552-31,0 1-304 0,-1 2-64 0,2-1-7568 0,1 1-1520 0</inkml:trace>
  <inkml:trace contextRef="#ctx0" brushRef="#br0" timeOffset="31835.86">15364 14702 12895 0,'0'0'1152'0,"0"0"-928"16,-3-6-224-16,0 1 0 0,-2-1 2384 0,-1 2 432 15,1-1 96-15,-2 2 16 0,0 1-784 0,0 1-160 16,-2 1-16-16,1 2-16 0,0 0-784 0,2 3-144 16,-2 0-48-16,0 3 0 0,0 2-528 0,0 1-128 0,-1 1 0 0,1 1-16 15,1 1-304-15,0 2 128 16,2 0-128-16,1 1 0 0,2-1 0 0,1 1 0 15,0-2 0-15,3-1 0 0,3 0 0 0,1-3 0 16,1-3 0-16,4 2 0 0,-1-3 0 0,1-3 0 16,0-3 0-16,0-2 0 0,-3-2 0 0,3-4 0 0,0 0 0 15,2-4-144-15,-5-4 144 0,2 0 0 16,0-2 0-16,-4 5 128 0,-3-2-128 0,0-1 144 0,1-1-144 0,-2 2 160 16,-1 2-160-16,-1 1 0 0,0 1 144 0,1 2-144 15,0 3 176-15,-1 5-48 0,0 0 0 0,0 0 0 16,0 0 144-16,-5 2 32 0,-1 2 0 0,2 3 0 15,0 1-304-15,1 0 0 0,-1 1 0 0,3 3 0 16,1 2-144-16,0-1 144 0,0-1-128 0,1 0 128 16,1-1-528-1,1-1-32-15,3-1 0 0,-1-3 0 0,1 0-1488 16,0-2-288-16,3-4-64 0,2-1-10624 0</inkml:trace>
  <inkml:trace contextRef="#ctx0" brushRef="#br0" timeOffset="33016.57">15686 14611 11055 0,'0'0'976'0,"0"0"-784"15,-3-5-192-15,-2 1 0 0,-1-1 2784 0,0 2 512 16,-4-2 96-16,1 3 32 0,1 2-1232 0,-1 1-240 16,-1 2-48-16,0 1-16 0,0 1-832 0,-1 3-160 15,-1 1-48-15,0 2 0 0,1 1-304 0,1 0-64 16,0 2-16-16,1 3 0 0,-1 1-144 0,4-1-16 16,0 2-16-16,4 0 0 0,-1 0-288 0,2 0 128 0,2 0-128 15,2-2 0-15,1-1 0 0,3-3 0 16,1-2 0-16,2-2 0 0,2-3 176 0,1-2-176 15,2-4 160-15,2-3-160 0,0-2 144 0,2-4-144 16,1-3 128-16,-2-2-128 0,-2-5 144 0,1-2-144 16,-2-2 160-16,-1-2-160 0,-1-3 176 0,0-1-176 0,-2-2 192 0,-2 0-192 15,0-1 160-15,-2 2-160 16,-2 3 128-16,1 3-128 0,-3 3 144 0,0 1-144 0,-1 5 160 0,-2 1-160 0,0 3 384 0,-2 3 0 16,0 1-16-16,0 3 0 0,2 4 16 0,0 0 16 15,-5 2 0-15,-1 2 0 0,1 4-208 0,-1 2-32 16,1 2-16-16,-1 3 0 0,1 3-144 0,1 3 0 15,0 2 0-15,-1 3 0 0,1 1-160 0,1-1 160 16,-1 0 0-16,3 0-144 0,0-1 144 0,1-2 0 16,1-2 0-16,2-1 0 0,0-1 0 0,1-3-128 15,2-2 128-15,0-3 0 0,2-2 0 0,2-2-128 16,1-3 128-16,1-2 0 0,-1-2-192 0,1-3 32 16,1-4 16-16,2 0 0 0,0-4 144 0,0-2 0 0,1-4 0 0,-1-1 0 15,0 0 0-15,-2-2 128 16,-1-2-128-16,-1 1 0 0,-1 0 0 0,-1 1 144 15,-3 2-144-15,0 1 0 0,-2 3 128 0,-1 3-128 0,-2 1 0 16,-1 2 0-16,-1 3 128 0,1 5-128 0,-3-1 0 0,-5 2 0 16,3 2 192-16,-1 4-192 0,0 1 192 0,-1 3-192 15,3 2 0-15,-4 1 0 16,1 2 0-16,2 2 0 0,-1-2 0 0,1 2 0 0,1-1 0 0,1-1 0 16,1-1 0-16,0 0-144 0,2-2 144 0,2-2 0 15,1 0 0-15,3-2 0 0,-2-3 0 0,3 0 0 16,2-3 0-16,2-2 0 0,-1-3 0 0,3-1-128 15,1-4 128-15,0-1 0 0,2-1 0 0,-1-2 0 16,3-4 0-16,-3 0 0 0,0-3 0 0,-1 1 0 16,1-1 0-16,-3 0 0 0,-2 2 0 0,-1 1 128 0,-1-1-128 0,-2 3 0 31,0 2 0-31,-2 2 0 0,0 1 0 0,-3 3 0 0,-1 5 0 0,0 0 0 0,0 0 0 0,0 0 0 16,0 0 0-16,0 0 0 0,-5 7 0 0,1-1 0 15,-1 2 0-15,2 1-128 0,-1-1 128 0,2 1-128 16,-2 1 128-16,2-1-128 0,0 0 128 0,1 0 0 15,1-2-144-15,1 1 144 0,1 0-256 0,1-2 0 16,3-1 16-16,-1-1 0 16,2-3-416-16,1-1-96 0,0-1-16 0,2-2 0 0,1-3 320 0,1-1 64 15,1-4 16-15,-1-2 0 0,2 0 368 0,-3-1-144 16,0 0 144-16,-1-1 0 0,-2 1 0 0,0 0 0 16,0 2 0-16,-1 2 0 15,-3 1 0-15,-1 2 0 0,0 2 0 0,-3 5 0 0,0 0 256 0,0 0 16 0,0 0 0 0,0 0 0 16,-4 6 48-16,2 2 16 0,-2 2 0 0,1 1 0 15,1 1-336-15,0 0 128 16,0 0-128-16,1 0 0 0,1-1 0 0,1 0 0 0,0-2 0 16,1-1 0-16,1-1 0 0,2-3-240 0,0-1 48 15,3-2 0 1,2-2-464-16,1-2-96 0,2-3-16 0,1 0 0 16,2-4-576-16,0-1-128 0,1-2-32 0,-1-3 0 0,2-2 192 0,-2-1 32 0,0 0 16 0,-3 3 0 15,-1 0 624-15,-3 4 128 0,0 1 32 0,-3 2 0 0,0 3 480 0,-3 1 0 16,-3 5 0-16,0 0 0 0,0 0 656 0,0 0 176 15,0 0 48-15,0 0 0 0,-4 7 112 0,0 0 32 16,0 0 0-16,1 1 0 0,1 1-544 0,-1-1-96 16,0-3-32-16,3-5 0 0,-1 7 96 0,1-7 32 15,0 0 0-15,0 0 0 0,4 3 224 0,-4-3 32 16,7 0 16-16,1-2 0 0,0-3-352 0,2-1-64 16,-1-2-16-16,0-1 0 0,-1-2-96 0,-1-2-32 15,0-1 0-15,-2-3 0 0,0 1-16 0,-1 0-16 16,-4 1 0-16,0 2 0 0,0 1 48 0,-3 3 16 0,1 2 0 0,-2 3 0 15,-1 2 224-15,-2 4 32 16,-1 3 16-16,-2 4 0 0,0 2-256 0,-1 5-48 0,0 1-16 0,0 3 0 16,0 1-176-16,1 1 0 15,0 1 0-15,2 1 0 0,2-1 0 0,1-1 0 16,3-2 0-16,2-1 0 0,0-3 0 0,3 0-144 0,2-4 144 0,1-2 0 16,3-2-368-16,1-1 48 15,2-3 0-15,1-1 0 16,2-3-416-16,0-4-80 0,0-1-16 0,0-2 0 0,-2 1-2480 0,-1-5-496 0</inkml:trace>
  <inkml:trace contextRef="#ctx0" brushRef="#br0" timeOffset="33188.85">15835 14431 26719 0,'-13'-1'2368'0,"1"0"-1888"0,3 1-480 0,1 0 0 0,1 0 2176 0,7 0 352 16,0 0 64-16,0 0 16 0,0 0-2240 0,10 0-368 15,5-1-240-15,5-1 48 0,2-3 192 0,4 1-176 16,5-3 176-16,2-1-160 16,4 1-1968-16,1-1-400 0</inkml:trace>
  <inkml:trace contextRef="#ctx0" brushRef="#br0" timeOffset="33678.89">15104 15399 19343 0,'0'-20'1728'0,"0"8"-1392"16,1-2-336-16,2-2 0 0,-2-1 1152 0,1 1 144 15,-4 2 48-15,1 1 0 0,0 2 512 0,-1 1 96 16,-1 2 32-16,-1 3 0 0,4 5-944 0,-9-3-176 16,-1 1-32-16,0 5-16 0,0 2-176 0,0 3-16 15,-1 2-16-15,-2 2 0 0,1 0-336 0,1 3-64 16,1 1-16-16,1 0 0 0,1 1-192 0,4-1 0 0,1 1 0 0,3-1 0 15,2-1-160-15,0-2 160 16,5-2-128-16,4-1 128 0,1-3-192 0,4-1 64 16,4-4 0-16,2-1 0 0,2-1 128 0,3-1 0 15,-1-1-144-15,-1-1 144 0,1-2 0 0,-4 2 0 0,-5 0 0 0,-1 0 0 16,-5 1 0-16,-2 2 0 16,-9 0 0-16,0 0 0 0,0 0 192 0,0 0-64 15,0 0 0-15,0 9 0 0,-5 0 224 0,-4 1 32 0,-2 1 16 0,-4 0 0 16,-3 1-128-16,-3 0-16 15,-1-1-16-15,-1 1 0 0,0 0-240 0,2-1 0 0,1-1-192 0,4-1 192 16,2-4-544 0,3 0 0-16,2-3 0 0,9-2 0 0,0 0-2336 0,0 0-448 0</inkml:trace>
  <inkml:trace contextRef="#ctx0" brushRef="#br0" timeOffset="33867.5">15358 15114 25391 0,'4'-11'1120'0,"-4"11"240"0,0 0-1088 0,0 0-272 16,0 0 0-16,0 0 0 0,0 0 1664 0,0 0 256 15,0 0 64-15,-1 9 16 0,-2 3-672 0,0 1-144 16,-1 3-32-16,1 1 0 0,-1 3-512 0,2 3-128 16,2 1 0-16,0 2-16 0,-2-1-368 0,4 0-128 15,0-1 0-15,1 3 144 0,0-1-144 0,2 1 0 16,-1-1 0-16,1-3 0 0,-2-2 0 0,1-1 0 16,1-3 0-16,0-2 0 15,1-4-1664-15,-1-2-224 0,2-4-32 0,-7-5-13280 0</inkml:trace>
  <inkml:trace contextRef="#ctx0" brushRef="#br0" timeOffset="34024.57">15258 15402 31039 0,'-13'-7'1376'0,"5"2"288"0,1 0-1344 0,3-2-320 0,4 7 0 0,0-9 0 16,2 2 480-16,4 0 32 0,5 2 0 0,0-1 0 15,2 2-512-15,1-1 0 0,3 1 0 0,-4 1 0 16,5-1-240-16,-1 2 64 0,4-1 16 0,11-2-9424 15,-1 3-1872-15</inkml:trace>
  <inkml:trace contextRef="#ctx0" brushRef="#br0" timeOffset="34338.61">15625 15270 29487 0,'-12'-5'2624'0,"6"2"-2112"0,-2-1-512 0,8 4 0 0,0 0 960 0,0 0 96 16,0 0 16-16,0 0 0 0,0 0-464 0,8 5-96 15,0 0 0-15,3 4-16 0,2 1-496 0,0 2 0 16,1 1 0-16,0 1 0 0,-2 0 0 0,-1 0 0 16,-2 0 0-16,-1 1 0 0,0-1 0 0,-4 0 0 0,-1 0 0 0,0 0 0 15,-3-2 240-15,0-1-48 16,-2-2-16-16,0-2 0 0,2-7 0 0,-4 6 0 16,4-6 0-16,0 0 0 0,0 0 64 0,-9 0 16 0,9 0 0 0,-8-9 0 15,5-2 368-15,1-2 80 0,2-3 0 0,2-1 16 16,0-3-464-16,3 0-80 0,0 0-32 0,2 3 0 15,0-1-144-15,2 3 0 16,1 0 0-16,0 3 0 0,2 0-256 0,1 2 64 16,2 2 0-16,-5 3 16 15,-1 2-816-15,2 1-160 0,0-1-48 0,2 2 0 0,0 1-1984 0,1 0-400 16,0 1-64-16,0 1-8368 0</inkml:trace>
  <inkml:trace contextRef="#ctx0" brushRef="#br0" timeOffset="34856.96">16030 15224 9215 0,'0'0'816'0,"0"0"-656"31,0 0-160-31,0 0 0 0,0 0 3136 0,-3-8 576 0,-4 3 128 0,0 1 32 0,-2 0-1504 0,-1 2-320 15,1 2-48-15,0 1-16 16,-1 1-512-16,0 3-128 0,1 0 0 0,-1 2-16 0,0 2-528 0,0 1-96 16,0 1-32-16,1 1 0 15,1-1-384-15,2 0-80 0,-1 1-16 0,3 1 0 0,1 0-192 0,1 0 0 16,2-2 0-16,3 0 0 0,0 0 0 0,2-1 0 16,1-2 0-16,2-1-160 0,2-3 32 0,1-1 0 15,0-3 0-15,1-1 0 0,1-2-112 0,1-3-16 16,0-2 0-16,1-2 0 0,0-1 256 0,-1-3 0 15,-1-1 0-15,-2-3-144 0,-3 1 144 0,-1-1 0 16,-2 1 160-16,-2 1-160 0,-3 4 144 0,0 2-144 16,0 10 128-16,-3-6-128 0,3 6 272 0,-5-6-16 15,5 6-16-15,-10-1 0 0,1 3 208 0,2 4 32 16,-1 1 16-16,1 4 0 0,2 3-224 0,-1 2-32 16,1 2-16-16,0 0 0 0,2 1-224 0,0-1 0 15,2-3 0-15,0 1 0 0,-1-1 0 0,4-2 0 0,0-1 0 0,1-1 0 16,0-2 0-16,-3-9 0 0,8 7 0 0,2-3 0 15,1-3-144-15,2-3 144 0,1-4 0 0,3-2-144 16,-1-3 144-16,1-4-192 16,-1-1 192-16,0-3-192 0,-1-4 192 0,0-3 0 0,-2-4 0 0,0 1 0 15,-1 2 0-15,-2 0 0 0,-1 4 0 0,0 2 0 0,-5 4 0 0,-1 3 0 16,-1 3 0-16,1 2 0 0,-3 9 0 0,0 0 0 16,0 0 0-16,0 0 128 15,0 0-128-15,-6 6 176 0,1 3-176 0,-1 3 192 0,1 1-192 0,-3 3 0 16,1 0 144-16,2 2-144 0,-1 0 0 0,2-1 0 15,1 2 0-15,-1 0 0 16,2 0 0-16,0-1 0 0,2-2 0 0,0-6 0 0,0-1-128 0,1 0 0 16,1-1 0-16,3 2 0 15,-5-10-432-15,7 5-80 0,-7-5 0 0,12 0-16 16,2-4-1280-16,-2-2-256 0,2-2-48 0,1-3-16 16,-1-4-944-16,1-1-176 0,5-10-32 0,-5 5-16 0</inkml:trace>
  <inkml:trace contextRef="#ctx0" brushRef="#br0" timeOffset="35108.94">16378 15205 11055 0,'0'0'480'0,"0"0"112"0,0 0-464 0,0 0-128 15,0 0 0-15,0 0 0 0,-5 4 1728 0,0 0 336 16,-1 1 64-16,1 0 16 0,-1 1-656 0,1 0-128 0,-1 1-16 0,2-1-16 16,0 1-336-16,0-3-64 0,2 1-16 0,2-5 0 15,0 0 336-15,0 0 64 0,0 0 16 0,0 0 0 16,0 0-176-16,0 0-48 0,1-6 0 0,2-1 0 16,2-3-656-16,3-2-128 0,0-2-16 0,2 0-16 15,0-1-48-15,2-2-16 0,1 0 0 0,1 1 0 16,0 1 48-16,1 3 16 0,1 2 0 0,-3 2 0 15,0 3-48-15,0 2-16 0,1 2 0 0,-3 5 0 16,-2 0-96-16,0 4 0 0,-1 3-128 0,-1 2 192 16,-1 1-64-16,0 2-128 0,-3-1 176 0,-1 3-176 15,-2-1 128-15,0 1-128 0,-1-2 0 0,0 0 0 0,-1-2-192 0,0-2-160 16,0-2-32-16,-1 1 0 31,3-11-1472-31,0 0-288 0,0 0-64 0</inkml:trace>
  <inkml:trace contextRef="#ctx0" brushRef="#br0" timeOffset="35266.75">16189 14930 30399 0,'0'0'2704'0,"0"0"-2160"16,0 0-544-16,0 0 0 0,0 0 384 0,0 0-48 0,0 0 0 0</inkml:trace>
  <inkml:trace contextRef="#ctx0" brushRef="#br0" timeOffset="36654.25">9404 8853 11967 0,'0'0'528'0</inkml:trace>
  <inkml:trace contextRef="#ctx0" brushRef="#br0" timeOffset="37188.71">8983 9055 7359 0,'0'0'656'0,"0"-6"-528"0,2-2-128 0,0-1 0 15,-1-1 2752-15,1 4 512 16,1-1 96-16,1-1 32 0,-2 0-1504 0,0-1-288 0,0 0-64 0,0 0-16 16,1-1-368-16,-2 1-64 0,0 1 0 0,-1 0-16 15,-1 1-320-15,0 2-64 16,-2-1-16-16,3 6 0 0,0 0 32 0,-8-2 0 16,-2 2 0-16,0 3 0 0,-1 3-160 0,0 3-32 0,-1 2 0 0,2 4 0 0,-1-1-384 0,1 4-128 15,1 2 0-15,3 0 0 16,1-3 0-16,2 1 0 15,1-2 0-15,1-1 0 0,1-2-176 0,2-2 176 0,1-2-192 0,3-1 192 0,0 0 0 0,3-1 0 16,1-1 0-16,1 0 0 0,1-3 0 0,2 0 0 16,3-1 0-16,-1 2 0 0,0 0 0 0,-1 2 0 15,0-1 0-15,1 2 0 0,-1-2 0 0,0 2 0 16,-3 0 0-16,-1 0 0 0,-1 2 0 0,-4 0 0 16,-1-1 0-16,-3 0 0 0,-2 1 320 0,-2 1 0 15,-3 0 16-15,-1 0 0 0,-3 1 64 0,-1 0 16 16,-2-1 0-16,-3 1 0 0,0-1-160 0,1 0-48 15,-2-2 0-15,3-1 0 0,-3 0-208 0,2-2 144 16,2-2-144-16,2 1 128 16,1-5-496-16,1-2-96 0,8 3-32 0,-5-8 0 15,2-7-1024-15,3-1-208 0,2-5-32 0</inkml:trace>
  <inkml:trace contextRef="#ctx0" brushRef="#br0" timeOffset="37379.99">9082 8899 17503 0,'0'0'1552'0,"0"0"-1232"0,-1-8-320 0,1 8 0 16,0-8 2048-16,0 8 336 0,0 0 80 0,0 0 16 15,0 0-576-15,0 0-112 0,9 2-32 0,-1 3 0 16,1 4-784-16,1 3-144 0,-2 5-48 0,2-1 0 0,0 2-336 0,0 3-64 31,1 3 0-31,1 1-16 0,-1 0-208 0,1 0-32 0,-1-1-128 0,0-1 192 0,-1 0-192 0,0 1 0 32,0-1 128-32,-1-1-128 15,-2-3-384-15,1-1-112 0,-3-1-16 0,-2-4-10272 16,-1-2-2048-16</inkml:trace>
  <inkml:trace contextRef="#ctx0" brushRef="#br0" timeOffset="37519.21">9081 9142 25791 0,'-7'-11'1152'0,"7"11"224"0,-5-8-1104 0,2 1-272 0,2-2 0 0,2 1 0 16,-1 8 1312-16,7-7 208 15,2-2 32-15,4 0 16 0,1-1-1120 0,3 0-208 16,4-1-48-16,1 0-16 0,3 0-176 0,2 1 0 0,1 1 0 15,-1 1 0 1,-2-1-1456-16,1 1-320 0</inkml:trace>
  <inkml:trace contextRef="#ctx0" brushRef="#br0" timeOffset="37849.05">9416 8868 25791 0,'0'0'2304'0,"-6"-4"-1856"16,1-2-448-16,5 6 0 0,-2-6 1008 0,2 6 96 15,0 0 32-15,0 0 0 0,8-6-432 0,2 5-96 16,1 2-16-16,4 4 0 0,-3 1-368 0,2 4-80 16,0 2-16-16,1 3 0 0,-2-1-128 0,-1 1 0 15,-2 1 0-15,-1 0 128 0,-2 0-128 0,0 1 192 16,-2 1-192-16,-1-1 192 0,-2-1-32 0,-1-4 0 16,-1-2 0-16,0-10 0 0,0 0-16 0,0 0 0 15,0 0 0-15,0 0 0 0,-8 0 304 0,3-4 48 16,0-2 16-16,1-5 0 0,1-5 256 0,0-1 64 15,1-4 16-15,1-2 0 0,2-2-432 0,1-3-96 0,2-3 0 0,-1 0-16 16,1 2-304-16,2 1 0 0,1 3 0 0,0 3 0 16,-1 2 0-16,-1 5 0 0,2 3 0 0,-1 1 0 15,0 1 0-15,1 2 0 16,-2 3 0-16,-1 2 0 0,2 1-304 0,1 1 48 16,-1 0 0-16,2 1 0 15,1 1-2032-15,-1 1-400 0,2 0-64 0,6 2-11776 0</inkml:trace>
  <inkml:trace contextRef="#ctx0" brushRef="#br0" timeOffset="38446.54">9796 8647 20383 0,'0'0'896'0,"0"0"192"16,0 0-864-16,-8-4-224 0,0-1 0 0,8 5 0 15,-8-3 1680-15,8 3 304 0,-10 0 48 0,10 0 16 16,-9 4-592-16,2 3-112 0,1 1-32 0,2 2 0 0,1 0-656 0,1 1-128 16,1 2-16-16,1 2-16 15,0 2-304-15,1 0-48 0,2 1-16 0,0-1 0 16,1 0-128-16,1-2 0 0,0 0 0 0,1-3 0 0,0-1 0 0,2-1 0 15,-1-2 0-15,0-2 0 16,1-4 160-16,0-3-160 0,-2-3 192 0,2-2-192 0,-1-3 256 0,-1-2-64 16,1-3-16-16,-1-2 0 0,0-4-32 0,-1-2 0 15,0-4 0-15,0 1 0 0,2-3-144 0,1 0 160 16,0 1-160-16,0 0 160 0,0 2-160 0,-4 9 0 16,0 1 144-16,0 1-144 0,1 2 0 0,1 1 0 15,1 2-160-15,-1 2 160 0,1 2-128 0,-1 3 128 16,1 2 0-16,-2 2 0 0,2 1 0 0,-1 5 0 15,-1 1 0-15,-1 2 0 0,0 2 0 0,-2 2 0 16,-2 2 0-16,-1 1 0 0,-2 1 0 0,-1 0-128 16,1-3 128-16,0 0 0 0,0-2-208 0,0-3 16 15,1-1 0-15,1-2 0 0,1-8 192 0,0 0 0 0,0 0 0 0,0 0-144 16,0 0 144-16,5-6 128 16,1-3-128-16,-1-3 176 0,2-3-32 0,1-4 0 0,-1-4 0 0,2-2 0 15,0-2 0-15,0 1 0 0,0-2 0 0,0 3 0 16,1 2-144-16,-1 2 0 0,-2 2 0 0,-1 3 0 15,0 2 0-15,-2 3 0 0,0 2 0 0,-1 3 128 0,-3 6 32 16,0 0 0-16,0 0 0 0,0 0 0 0,0 0-32 0,2 8 0 16,-1 1 0-16,4 2 0 0,-3 2-128 0,1 1 0 15,1 1 0-15,2 0 0 0,-1-1 0 0,1 1 0 16,-1-2 0-16,3-1 0 0,0-1 0 0,1 0 0 16,-1-1 0-16,2 0 0 0,0-2 0 0,-1 0 0 15,-1-2 0-15,-2-2 0 0,0-1 0 0,-6-3 0 16,0 0 0-16,0 0 0 0,0 0 288 0,0 0-32 15,-6 6 0-15,-1 0 0 0,-1 1 192 0,-2 0 16 16,-1-1 16-16,-1 2 0 0,0 1-336 0,1 0-144 16,-2 0 128-16,2 1-128 0,0-1-144 0,1 0-112 15,0 1-32-15,-1 0-17600 0</inkml:trace>
  <inkml:trace contextRef="#ctx0" brushRef="#br0" timeOffset="39712.35">10476 14372 8287 0,'5'-9'736'0,"0"0"-592"16,1 0-144-16,0 0 0 16,1 2 2688-16,2-2 512 0,-1-1 112 0,1 1 16 0,0 0-1584 0,-1 1-304 15,-1 0-64-15,-1 1-16 0,-3 1-720 0,-3 6-128 16,5-8-48-16,-5 8 0 0,2-8-224 0,-2 8-48 16,0 0-16-16,-7-6 0 0,2 1 304 0,5 5 64 15,-10-2 16-15,1 3 0 0,-2 3-112 0,0 1 0 0,-1 2-16 0,-1 1 0 16,-2 3-304-16,1 2-128 15,0 2 0-15,4-5 128 0,0 2 688 0,1 0 128 0,0 1 16 16,3 0 16 0,0 0-1632-16,3-2-336 0,1-2-64 0,2 1-16 0,2-2 800 0,2 0 272 0,3-2-192 0,3 1 192 15,1-2-144-15,2 1 144 0,2-2-128 0,9 2 128 16,-1-2 0-16,0 1 0 0,-1-1 0 0,0 0-128 16,-4 1 128-16,0 0 0 0,-1 1 0 0,-3 0 0 15,-3 2 0-15,0 1 256 0,-5-2-64 0,-2-1-16 16,-4-6 176-16,-1 10 32 0,-5-1 16 0,0 0 0 15,-4-1 288-15,-2 1 48 0,-3 1 16 0,-1-1 0 16,-4 0-336-16,0 0-64 0,0-2-16 0,1 1 0 0,0-1-192 16,0-1-144-16,0 0 192 0,3-1-192 0,1 0 0 0,1-1-272 15,3-1 16-15,5 1 16 32,6-4-1856-32,0 0-368 0,0 0-80 0</inkml:trace>
  <inkml:trace contextRef="#ctx0" brushRef="#br0" timeOffset="39953.98">10842 14209 23039 0,'-3'-13'1024'0,"1"8"192"0,-1 1-960 0,-1-1-256 0,4 5 0 0,-4-5 0 0,4 5 2992 0,0 0 544 16,-6-4 112-16,6 4 32 0,0 0-2320 0,0 0-464 0,-8 5-80 0,2 5-32 16,3 2-496-16,-2 1-96 15,1 4-32-15,1 0 0 0,1 2-32 0,0 1-128 16,0 2 192-16,0 1-64 0,-1 0-128 0,1 1 0 0,0 2 0 0,2-2 0 15,0-2 0-15,0 0 0 0,2-2 0 0,-1-3 0 32,0 0-544-32,1-4-96 0,0-1 0 0,1-2-16 15,-3-10-2448-15,0 0-480 0,0 0-112 0,0 0-16 0</inkml:trace>
  <inkml:trace contextRef="#ctx0" brushRef="#br0" timeOffset="40143.58">10712 14464 34495 0,'-15'-4'1536'0,"8"0"304"0,0-1-1472 0,1 2-368 32,6 3 0-32,0 0 0 0,-2-5 384 0,2 5 0 0,4-4 0 0,2-1 0 0,2 0-160 0,4 0-32 31,0 0 0-31,3-1 0 0,4 1-192 0,1-1 0 0,1 2-192 0,2-1 192 0,0-2-320 0,2 0 64 16,2 0 0-16,-1 0 0 31,0-1-2240-31,-2 3-448 0</inkml:trace>
  <inkml:trace contextRef="#ctx0" brushRef="#br0" timeOffset="40441.32">11022 14328 27071 0,'-12'-8'1200'0,"7"5"240"0,1-2-1152 0,2 0-288 16,-2 0 0-16,3 0 0 0,1 5 896 0,1-6 128 31,-1 6 32-31,4-6 0 0,1 1-416 0,2 3-96 0,1 1-16 0,0 1 0 16,1 1-176-16,1 2-32 15,0 4-16-15,1 0 0 0,0 1-112 0,-1 1 0 0,0 1-16 0,-1 2 0 16,-3 0-48-16,0 2 0 0,-2 0 0 0,-1 1 0 16,0 1 80-16,-2-1 16 0,0-2 0 0,-1-1 0 15,-1-1-64-15,-2-1-16 0,2-2 0 0,-1-1 0 0,2-7 0 0,0 0 0 16,0 0 0-16,0 0 0 0,0 0 176 0,0 0 48 16,0 0 0-16,-3-6 0 0,2-1 80 0,1-2 32 15,1-5 0-15,1-1 0 0,1 0-224 0,4-3-64 16,-2-1 0-16,2 1 0 0,0 0-192 0,-1 1 0 15,3 2 0-15,-1 2 0 0,-2 1 0 0,2 2 0 16,0 1 0-16,-1 2 0 16,1 3-912-16,1 1-176 0,1 1-48 0,0 2 0 15,1 1-2064-15,0 0-400 0</inkml:trace>
  <inkml:trace contextRef="#ctx0" brushRef="#br0" timeOffset="40975.39">11530 14219 27647 0,'-10'-6'1216'0,"6"4"256"0,-3-1-1168 0,-1-1-304 0,1 1 0 0,-4 1 0 16,1 0 1344-16,0 1 192 0,-1 0 64 0,0 1 0 16,0 1-544-16,-1 2-96 0,1 1-32 0,0 2 0 15,1 3-576-15,0 1-112 0,0 1-32 0,1 2 0 16,2 0-208-16,0 2 0 0,-1 3 0 0,3-2 0 16,0 1 0-16,3-1 0 0,1 0 0 0,1-1 0 15,1-3 0-15,3 0-128 0,-1-1 128 0,2-2 0 16,0-2 0-16,2-2 0 0,2 0 0 0,1-3 0 15,0-2 176-15,2-2-176 0,0-3 192 0,1-1-192 16,2-3 160-16,-1-2-160 0,0-1 128 0,1-2-128 16,-1-3 160-16,0 1-160 0,-2-3 192 0,2-1-192 15,-3-1 160-15,-2 0-160 0,0 1 128 0,-1 3-128 16,-1 1 128-16,-3 2-128 0,-1 2 0 0,-1 2 128 0,0 2-128 0,-1 3 0 16,-1 5 0-16,0 0 128 0,0 0 80 0,0 0 16 15,0 0 0-15,-6 5 0 0,0 3-80 0,-1 2-16 16,0 2 0-16,1 1 0 0,-1 2-128 0,1 0 0 15,0 2 0-15,1-2 128 0,0 1-128 0,2 0 0 16,1-1 0-16,1 1 0 0,2-3 0 0,1-1 0 16,1-1 0-16,3-1 0 0,0-2-224 0,3-3 80 15,2-2 16-15,1-2 0 16,1-2-256-16,2-2-64 0,-1-1 0 0,2-4 0 16,1-3-112-16,1-1-16 0,-2-2-16 0,1-2 0 15,-3-1-80-15,-1-1-16 0,-2-2 0 0,0 1 0 0,-2 0 384 0,-3 2 80 16,0 2 16-16,-2 2 0 0,-1 2 208 0,-2 2 0 0,-1 2 0 15,-1 2 160-15,1 5 16 0,0 0 0 0,-5-3 0 0,5 3 0 16,-5 4 208-16,-1 0 32 0,1 3 16 16,-1 3 0-16,1 2-272 0,-1 1-160 0,3 0 192 0,-2 1-192 15,2 2 0-15,1-1 0 0,-1 1 0 0,0 1 0 16,2-1 0-16,0-1 0 0,2-1-144 0,5 5 144 31,2-5-848-31,-2-6-96 0,1-1-16 0,2-2-8848 0,0-3-1776 0</inkml:trace>
  <inkml:trace contextRef="#ctx0" brushRef="#br0" timeOffset="41274.17">11985 14266 14735 0,'0'0'640'0,"0"0"160"0,-6 2-640 0,-2 0-160 15,0 1 0-15,1-1 0 0,-1 1 2016 0,0 0 368 16,1 1 80-16,1 0 16 0,0-2-1136 0,0 2-240 16,6-4-32-16,0 0-16 0,0 0-160 0,0 0-16 15,0 0-16-15,0 0 0 0,0 0 240 0,0 0 48 16,0 0 16-16,4-4 0 0,4-1-656 0,0-1-128 15,1-1-16-15,1-1-16 0,2 0-192 0,0 1-32 16,1-1-128-16,0 2 192 0,-1 2 192 0,-1 1 16 0,0 0 16 16,-1 3 0-16,-2 2-32 0,0 1 0 0,-2 3 0 15,0 2 0-15,-2 1-240 0,-1 2-144 0,1 1 160 0,-2 2-160 16,-1 0 160-16,-1 0-160 16,0 0 160-16,-1 0-160 0,-1-1 128 0,1-2-128 15,-2-2 0-15,1 0 0 0,-1-2 0 0,0-2-160 0,3-5 0 0,0 0 0 31,-8 0-1392-31,2-2-288 0,-1-3-48 0,0-4-13744 0</inkml:trace>
  <inkml:trace contextRef="#ctx0" brushRef="#br0" timeOffset="41431.72">11747 14003 19343 0,'-7'-2'1728'0,"-1"-1"-1392"0,2-1-336 0,-1 1 0 15,2 0 3008-15,-1 1 544 0,2-1 96 0,4 3 32 16,0 0-2656-16,0 0-544 0,0 0-96 0,0 0-32 0,0 0-352 0,0 0 0 15,0 0 0-15,0 0 0 16,5 3-1152-16,2 0-128 0,0 0-48 0,0 0 0 0</inkml:trace>
  <inkml:trace contextRef="#ctx0" brushRef="#br0" timeOffset="43618.35">11536 14773 8287 0,'0'0'368'0,"0"0"80"0,5-5-448 0,1 0 0 16,0 1 0-16,0-1 0 0,-2 1 2464 0,-4 4 416 15,0 0 64-15,3-5 32 0,-3 5-1984 0,4-6-400 16,-4 6-80-16,2-5 0 0,-2-1 64 0,0 6 0 15,0-7 16-15,0 7 0 0,-3-5 224 0,-2-1 32 16,2 2 16-16,-4 0 0 0,2 0-192 0,-2 1-32 16,-1 1-16-16,-1 1 0 0,-4 1 144 0,0 0 16 15,-1 1 16-15,0 2 0 0,-4 2-16 0,2 0 0 16,-2 3 0-16,0 1 0 0,0 2-336 0,-2 2-64 0,2 2 0 16,2 3-16-16,0 0-176 0,1 3-16 0,-4 0-16 0,3 1 0 15,3 0-32-15,3 1-128 0,1 0 192 0,2-1-64 16,2 2-128-16,3-2 160 0,2 0-160 0,2-3 160 15,1 0-32-15,3-1-128 0,2-1 192 0,3-1-64 16,0-3 128-16,3-2 0 16,0-1 16-16,2-1 0 0,2-2-128 0,1-1-16 0,0-2-128 0,1-2 192 15,-1-1-192-15,1-1 128 16,1-2-128-16,0 0 0 0,-1-3-192 0,0-1-128 0,1-1-16 0,4-4-16 16,-4-1-912-1,-4 2-176-15,-5-1-32 0,-5 5-8688 0,-2-2-1728 0</inkml:trace>
  <inkml:trace contextRef="#ctx0" brushRef="#br0" timeOffset="43841.14">11240 15047 25055 0,'0'0'1104'0,"0"0"240"0,0 0-1088 0,0 0-256 16,0 0 0-16,0 0 0 0,0 0 912 0,0 0 128 15,0 0 32-15,0 0 0 0,5-3-480 0,1-1-80 16,-1 1-32-16,2 0 0 0,2 0-320 0,0-1-160 0,2 1 160 0,2 0-160 16,-1-1 128-16,2 0-128 0,1 0 0 15,2-1 0-15,-1 1 0 0,3-1-336 16,1 0 48-16,3-2 16 0</inkml:trace>
  <inkml:trace contextRef="#ctx0" brushRef="#br0" timeOffset="44044.78">11907 14870 36223 0,'0'0'1600'0,"0"0"336"0,0 0-1552 0,0 0-384 16,3-4 0-16,0-1 0 0,-3 5 0 0,6-4 0 15,2-1-224-15,0 2 80 0,2 0-176 0,1-1-16 16,1 0-16-16,1 1-10032 31,0-1-2016-31</inkml:trace>
  <inkml:trace contextRef="#ctx0" brushRef="#br0" timeOffset="44185.98">11919 14982 29487 0,'-12'0'1296'0,"12"0"288"0,0 0-1264 0,0 0-320 16,0 0 0-16,0 0 0 0,0 0 720 0,0 0 96 0,0 0 16 0,4 7 0 15,2-2-400-15,2-1-80 0,2-3-16 0,3-1 0 16,4-1-336-16,1-2 0 16,1 0 0-16,1-1-9968 15,-2-3-1984-15</inkml:trace>
  <inkml:trace contextRef="#ctx0" brushRef="#br0" timeOffset="44846.5">12725 14479 13823 0,'0'0'1216'0,"0"0"-960"0,0 0-256 0,0 0 0 16,0-5 1776-16,0 5 304 16,0 0 64-16,0 0 16 0,0 0-384 0,0 0-80 0,0 0-16 15,0 0 0-15,-3 8-400 0,2 3-64 32,-3 3-32-32,0 2 0 0,-1 3-416 0,0 1-96 0,-1 1-16 0,0 1 0 0,0 2-304 0,-1-2-64 0,1 0-16 0,0-1 0 15,1-1-144-15,0-2-128 0,3 0 192 0,-1-3-192 16,-3-2 224-16,3-4-64 0,1-2-16 0,2-7 0 15,0 0 416-15,0 0 80 16,0 0 0-16,0 0 16 0,2-9-272 0,0-3-48 0,1-4-16 0,0-4 0 16,2-4-192-16,2-4-128 0,1-3 128 0,0-3-128 15,2-4 0-15,0-1 0 0,0 0 0 0,0 1 0 16,0 2 0-16,0 3 0 0,0 4 0 0,-1 4 0 16,-2 4 0-16,1 5 0 0,-3 2 0 0,1 3 0 0,-1 6 0 15,-1 2 0 1,-4 3 0-16,5 3-128 0,0 4 128 0,-1 4 0 0,2 1 0 0,-1 3 0 0,-1 4 0 0,2 2 144 15,2 1-144-15,-1 1 0 0,1 1 0 0,-1 0 0 16,0 0 0-16,1 2 0 0,-1 1 0 0,0-3 0 16,-2-2 0-16,1-1 0 0,1-1 128 0,-2-3-128 15,0-3 0-15,-2-1 0 0,0-1 0 0,0-3 0 16,-1-2 0-16,-2-7 0 0,-1 5 128 0,1-5-128 16,-5 4 0-16,0-1 0 0,-2-2 192 0,-2-1-64 15,0 0 0-15,-2 0-128 0,-2-1 192 0,0 0-64 16,0-2 0-16,-1 2-128 0,-1 1 128 0,1 0-128 15,1-1 0-15,-2 1 0 0,0 0 0 0,1 1 0 16,1 0 0-16,1 0 0 0,1 2-192 0,0-1-32 16,1 0-16-16,-1 1 0 15,2 1-656-15,9-4-128 0,-8 4-16 0,8-4-10208 16,0 0-2032-16</inkml:trace>
  <inkml:trace contextRef="#ctx0" brushRef="#br0" timeOffset="45176.56">13016 14647 18431 0,'0'0'1632'0,"2"-6"-1312"0,2 0-320 0,-1-3 0 0,1-1 1760 0,1-1 288 15,0-1 48-15,1 0 16 0,0-2-1152 0,1-1-208 16,2-3-48-16,-2 1-16 0,1-2-304 0,-2 0-64 16,0 0-16-16,2-2 0 0,-1-2 272 0,-1 1 48 15,-1 0 16-15,-1 1 0 0,-1 1-16 0,1 2 0 16,-3 3 0-16,0 1 0 0,-1 2-144 0,-1 3-32 31,-2 1 0-31,0 3 0 0,-2 0 16 0,5 5 0 16,-6-1 0-16,1 3 0 0,-2 2 32 0,-1 2 0 15,0 2 0-15,0 3 0 0,0 3-336 0,2 3-160 16,-1 0 160-16,1 2-160 0,2 1 0 0,1 1 0 16,1 0 0-16,0-1 0 0,2 1 0 0,2-1 0 15,0 0 0-15,1 0 0 0,1-2 0 0,3-1-128 16,0-2 128-16,0-1 0 0,2-3 0 0,-1-2 0 0,2-1 0 0,1-1 0 15,1-3 0-15,2-1 0 0,2 0 0 0,0-3 0 32,2-1-640-32,-1-2-80 0,1 1-16 0,2-2-10448 0,1-2-2080 0</inkml:trace>
  <inkml:trace contextRef="#ctx0" brushRef="#br0" timeOffset="45459.31">12638 15006 25791 0,'0'0'1152'0,"0"0"224"0,0 0-1104 0,0 0-272 15,0 0 0-15,0 0 0 0,0 0 912 0,0 0 128 16,9-3 32-16,4-2 0 0,4-1-816 0,4-1-256 15,2-1 160-15,6-1-160 0,5-2 336 0,3 0-16 16,3-1 0-16,1 0 0 0,1-2 96 0,-2 0 16 16,-1 0 0-16,1 0 0 0,1 0-256 0,-1 2-48 15,-2 0-128-15,-1 1 192 0,-3 1-64 0,-2 1-128 16,-3 2 176-16,-3 1-176 0,-3 1 0 0,-5 0 0 16,-6 1-160-16,-1 2-9664 0,-3 1-1936 0</inkml:trace>
  <inkml:trace contextRef="#ctx0" brushRef="#br0" timeOffset="46056.39">13103 15429 5519 0,'0'0'240'0,"0"0"64"0,0 0-304 0,0 0 0 0,0 0 0 0,0 0 0 16,0 0 3120-16,0 0 560 0,0 0 112 0,0 0 32 16,-1-6-2352-16,1 1-480 0,1-1-96 0,1-1 0 15,2-1 192-15,-1-1 32 16,1-1 16-16,2-1 0 0,-1-1 16 0,2-1 16 0,-2-1 0 0,2-2 0 16,1-1-384-16,-2-2-80 0,0-1 0 0,-2 0-16 15,-1-1-112-15,0-1 0 16,-3 1-16-16,0 1 0 0,0 1 32 0,-1 2 16 0,-3 3 0 0,1 2 0 0,-1 2-64 0,-1 2-16 15,1 2 0-15,-2 2 0 0,1 2-160 0,-2 2-48 16,1 2 0-16,-1 3 0 0,-1 0-112 0,2 4-16 16,-1 3-16-16,2 4 0 0,-3 2-176 0,1 3 0 15,1 2 0-15,0 4 0 0,1 0 0 0,1 2 0 16,2-1 0-16,1 2 0 0,1 0 0 0,2-2 0 16,3-1 0-16,0-3 0 0,2-1 0 0,2-3 0 15,2-2-128-15,1-3 128 0,2-2 0 0,1-1 0 16,1-3 0-16,0-2 0 0,4-2 0 0,-1-4 0 15,-2-2 0-15,3-2 0 0,1-3 128 0,2-2-128 16,-2-5 128-16,-1 0-128 0,-1-3-176 0,-2-3-112 16,1-2-32-16,2-9 0 15,-4 4-2880-15,-2 1-576 0</inkml:trace>
  <inkml:trace contextRef="#ctx0" brushRef="#br0" timeOffset="50214.53">8826 10007 9215 0,'0'0'400'0,"0"0"96"0,0 0-496 0,0 0 0 15,0 0 0-15,0 0 0 0,0 0 2688 0,0 0 448 16,6-6 96-16,1 0 16 0,3-2-1888 0,1-1-368 15,1-1-80-15,2 0-16 0,1 1-512 0,3-2-96 16,0-2-32-16,0 1 0 0,-3 1 32 0,1-1 0 16,-1 1 0-16,-1 2 0 0,-2 2-96 0,-3-1-32 15,0 1 0-15,-2 2 0 0,-2 2 32 0,-5 3 0 16,0 0 0-16,0 0 0 0,0 0 464 0,0 0 112 16,-6-1 0-16,-2 2 16 0,-2 1-336 0,-1 2-64 15,-1 3 0-15,-1-1-16 0,-2 2-176 0,0 3-16 16,0 3-16-16,-2 2 0 0,1-1 48 0,-1 2 16 0,-1 0 0 0,-2 2 0 15,0 1-224-15,1 1 144 16,1 1-144-16,-6 9 128 0,4-3-128 0,4-1 0 0,2-4 0 0,4 0 0 16,3-2 0-16,4-4 0 0,1-1 0 0,2-3 0 15,2-1 0-15,2-2 0 0,3-1 0 0,2-2 0 0,2 0 0 16,1-2 0-16,0-1 0 0,1-3 0 0,4-1 0 16,-2-2 0-16,-2-2 0 0,1 1 0 0,1-2 0 15,-3-2 192-15,-2-1-64 0,-1 1 0 0,-3-1 16 0,0 0 0 16,-3 0 0-16,-1 0 0 0,-1-1 240 0,-1 0 32 15,-2 0 16-15,-1 2 0 0,-2 0 192 0,-1 1 32 16,-2 2 16-16,0 1 0 0,-3 2-240 0,0 1-48 16,0 1-16-16,-1 3 0 0,-1 1-240 0,1 0-128 15,0 2 128-15,2 1-128 16,1 1-352-16,1 1-144 0,3 0-16 16,2 0-16-16,3 0-2160 0,0-10-448 0,6 10-64 0</inkml:trace>
  <inkml:trace contextRef="#ctx0" brushRef="#br0" timeOffset="50813.13">9235 9899 12895 0,'0'0'576'0,"-6"-3"112"0,-1-1-560 0,7 4-128 0,0 0 0 0,0 0 0 15,-3-5 4192-15,3 5 800 16,0 0 176-16,3-7 16 0,3 2-3328 0,1-1-688 0,3 0-128 0,2 0-16 0,3 0-688 0,1-1-128 31,1-1-16-31,-1 1-16 0,0-1-176 0,-1 0 0 0,0-1 0 0,0 2 0 16,-2-1-1728-16,-1 4-368 0,-2 0-80 0</inkml:trace>
  <inkml:trace contextRef="#ctx0" brushRef="#br0" timeOffset="50985.4">9242 10022 26943 0,'0'0'1200'0,"0"0"240"0,0 0-1152 0,0 0-288 15,0 0 0-15,0 0 0 0,0 0 960 0,8-5 144 16,0-1 32-16,3 0 0 0,4-2-432 0,-1 0-64 16,0-2-32-16,2 0 0 15,-1 1-416-15,2-1-192 0,-1 0 160 0,2-1-160 16,2-1 0-16,-3-2 0 0,0 1 0 0,0-1-9920 31,3-1-1952-31</inkml:trace>
  <inkml:trace contextRef="#ctx0" brushRef="#br0" timeOffset="51346.35">9643 9510 21183 0,'-9'-11'944'0,"3"4"192"0,1-1-912 0,0 1-224 0,2-1 0 0,0 0 0 15,-1 1 2208-15,4 7 400 0,0 0 80 0,-2-7 0 16,2 7-1248-16,0 0-256 0,0 0-48 0,0 0-16 16,0 0-720-16,0 0-144 0,6 12-16 0,-1 2-16 15,1 2-224-15,0 1 128 0,1 3-128 0,-1 0 0 16,2 1 128-16,1 1-128 0,-3 0 0 0,2 2 144 0,0 0-144 0,0-2 0 15,-1-3 0-15,1 0 128 0,0-3-128 0,-2-3 0 16,1-2 0-16,-3-2 0 0,0-1 128 0,-4-8-128 16,0 0 0-16,0 0 128 0,0 0 48 0,0 0 0 15,0 0 0-15,0 0 0 0,0 0 48 0,-8-6 16 16,0-1 0-16,0-3 0 0,0-2-64 0,-1-3-16 16,-1-1 0-16,0-2 0 0,0-2-160 0,1 0 192 15,2-1-192-15,0-1 192 16,2 0-192-16,0-1 128 0,3-2-128 0,2 0 128 0,2 0-128 0,1 3 0 15,2 1 144-15,0 6-144 0,0 0 0 0,1 0 0 0,2 0 0 0,1 2 0 16,0 2 0-16,1 0 0 16,-2 1-176-16,1 1 176 0,1 3 0 0,-1 0 0 15,0 2-128-15,-1 2 128 16,1 2-544-16,-1 2-64 0,0 2-16 0,-2 2 0 16,1 3-2944-16,-3 1-592 0</inkml:trace>
  <inkml:trace contextRef="#ctx0" brushRef="#br0" timeOffset="51518.65">9649 9575 17503 0,'0'0'1552'0,"0"0"-1232"16,0 0-320-16,0 0 0 0,-4-3 2592 0,4 3 464 16,0 0 80-16,0 0 32 15,0 0-1552-15,0 0-304 16,6-1-64-16,2-1-16 0,1 0-640 0,2 0-128 0,0-2-16 0,2 1-16 0,2 0-272 16,2-2-160-16,-1 0 192 0,10-3-192 15,-8 0-192-15,1 0-160 0,-3-1-32 0,1 0-9824 16,-2-1-1968-16</inkml:trace>
  <inkml:trace contextRef="#ctx0" brushRef="#br0" timeOffset="51784.94">9987 9215 20271 0,'-1'-7'1792'0,"-1"1"-1424"16,1-2-368-16,0-1 0 0,0-1 1488 0,0 0 240 15,0 1 32-15,0 2 16 0,0 0 208 0,1 1 32 16,0-1 16-16,0 7 0 0,1-4-976 0,-1 4-192 31,0 0-32-31,0 0-16 0,0 0-336 0,0 0-64 16,0 0-16-16,2 9 0 0,-1 4-16 0,0 3 0 15,-1 5 0-15,0 3 0 0,-2 4-256 0,-1 5-128 16,-2 4 0-16,1 5 128 0,0 2-128 0,-1 1 0 16,2 2 144-16,-2 19-144 0,2-8 0 0,0-7 0 0,0-3 0 0,3-3 128 15,0-5-128-15,-3-2 0 0,2-3 0 16,0-2 0-16,-1-3-288 0,1-3-80 0,-1-3-16 0,1-3 0 15,-1-2-1552-15,2-4-320 16,0-1-64-16,3-3-12576 0</inkml:trace>
  <inkml:trace contextRef="#ctx0" brushRef="#br0" timeOffset="52209.92">10224 9502 29487 0,'-4'-10'1296'0,"4"10"288"0,-5-8-1264 0,5 8-320 15,0 0 0-15,0 0 0 0,-5-4 1216 0,5 4 192 16,0 0 48-16,-8 8 0 0,3 3-560 0,-1 3-128 16,1 2 0-16,1 4-16 0,1 2-592 0,0 1-160 15,1 2 0-15,-2 1 0 0,2 3 0 0,0-2 0 16,-1-1 0-16,0 0 0 0,3-2 0 0,-1-2 0 16,-1-2 0-16,0-3 0 0,0-1 0 0,0-4 128 15,-1-3-128-15,3-9 0 0,0 0 160 0,0 0-32 0,0 0-128 0,0 0 192 16,0 0-32-16,0 0-16 15,0 0 0-15,4-15 0 0,-1-1-144 0,0-4 128 16,1-2-128-16,0-5 128 0,0-5-128 0,2-1 0 0,-2-4 144 0,1 2-144 16,-1 2 0-16,0 0 0 15,1 2 0-15,-2 3 0 0,0 1 0 0,2 6 128 0,-1 5-128 16,1 4 0-16,-1 1 256 0,0 2-32 0,1 2 0 0,-5 7 0 0,0 0 32 0,0 0 16 16,8-3 0-16,-8 3 0 0,0 0-112 0,9 7-32 15,-1 0 0-15,0 3 0 0,0 3-128 0,-3 3 128 16,2 0-128-16,0 3 128 0,1 2-128 15,1-1 0-15,-3-1 0 0,3 0 0 0,-1 2 128 16,2-3-128-16,-1-1 0 0,-4-4 128 0,0 0-128 0,0 0 0 16,1-1 0-16,-1-2 0 0,1-1-320 0,-1-2-64 15,1 1 0-15,1 2 0 16,-7-10-1392-16,7 9-272 0,-7-9-64 0,0 0-13696 0</inkml:trace>
  <inkml:trace contextRef="#ctx0" brushRef="#br0" timeOffset="52383.09">10208 9738 33407 0,'-11'-5'1472'0,"5"3"320"0,0-2-1440 0,6 4-352 15,0 0 0-15,-3-5 0 0,3 5 864 0,2-7 96 0,2 0 32 16,3 0 0-16,2-1-464 0,4 0-80 16,3-3-32-16,1 0 0 0,0-2-416 0,2 1 0 15,0-1 0-15,-5 4 0 0,2-1-256 0,2 1-48 0,0-2 0 0,0-2-16448 16</inkml:trace>
  <inkml:trace contextRef="#ctx0" brushRef="#br0" timeOffset="94403.73">20189 5038 4607 0,'0'0'400'0,"5"-9"-400"16,-1 0 0-16,-1 1 0 0,0-2 1936 0,-1 1 304 16,0 0 64-16,0 0 16 0,0 1-528 0,-2-1-128 15,-2 0 0-15,1 1-16 16,0 1-288-16,-2 0-48 0,-4 0-16 0,3 1 0 0,4 6-80 0,-5-6 0 15,0 1-16-15,5 5 0 0,0 0-352 0,-7-4-64 16,-1 2-16-16,2 2 0 16,-3 0-224-16,1 4-48 0,0 0-16 0,-1 3 0 0,-1 0-128 0,0 3-32 15,0 2 0-15,1 4 0 0,0 1-32 0,2 4-16 16,-2 1 0-16,3 2 0 0,0 2-272 0,1-3 160 16,3 0-160-16,1 0 128 0,1 0-128 0,1-1 0 15,3-3 0-15,1-1 0 0,2 0 0 0,0 0 0 16,0-3 0-16,3-2 0 0,2-3 0 0,1-1 0 15,3 0-144-15,-2-3 144 0,1-2 0 0,2-2 0 16,-1-3 0-16,3-3 0 0,-3-2 0 0,1-3 0 16,-3-2 0-16,1-3 144 0,-2-3-16 0,-1-4-128 15,1-3 192-15,0-2-64 0,0-2 0 0,-4 7-128 0,-2-3 192 0,2-2-64 16,-3-3-128-16,2 2 128 0,-1 0-128 0,-2 3 128 16,-2 3-128-16,1 2 160 0,-3 4-160 15,1 3 160-15,-2 3 272 0,0 3 48 0,-3 0 16 0,3 6 0 16,0 0 16-16,0 0 16 0,-5 10 0 0,1 2 0 15,-1 1-384-15,1 4-144 0,-1 3 0 0,0 2 144 16,2 2-144-16,1 0 0 0,-1 1 0 0,3-1 0 16,3-2-128-16,1 0 128 15,-1 0 0-15,1-8 0 0,-1-1 0 0,1-1-144 0,2-1 144 0,1-1 0 0,0-2 0 16,2-2-128-16,1-1 128 0,0-4 0 16,2-2-128-16,0-3 128 0,0-1-192 0,1-4 192 15,2-3-288-15,-1-4 48 0,0-3 16 0,2-4 0 0,-1-4 224 0,0-1 0 16,-1-4 0-16,-1 2 0 15,-3 2 0-15,0 4 0 0,-4 4 0 0,0 2 0 0,-2 2 0 0,-1 4 0 16,0 3 0-16,-2 4 0 0,-1 5 368 0,0 0-48 16,0 0 0-16,-7 7 0 0,-1 2-64 0,1 6 0 15,-1 1-16-15,0 5 0 0,1 1-240 0,-1 2 0 16,1 1 0-16,2 0 0 0,0-1 0 0,4 0 0 16,1-1 0-16,3-2 0 0,0-1 0 0,2-2 0 15,3-2 0-15,1-2 0 0,0 0-176 0,2-4 176 16,2-5-160-16,1-2 160 15,0-2-848-15,3-3-80 0,-1-3-16 0,1-5-10352 0,1-4-2080 0</inkml:trace>
  <inkml:trace contextRef="#ctx0" brushRef="#br0" timeOffset="94555.72">20825 5026 18431 0,'0'0'1632'0,"-5"1"-1312"0,-2-1-320 0,0 0 0 16,7 0 1600-16,-5 0 240 0,5 0 48 0,0 0 16 15,0 0-368-15,0 0-80 0,0 0-16 0,0 0 0 16,0 0-864-16,0 0-192 0,7-3-16 0,0-2-16 16,1 1-1408-16,3-2-288 0,2 1-48 0</inkml:trace>
  <inkml:trace contextRef="#ctx0" brushRef="#br0" timeOffset="95127.07">20876 4956 8287 0,'0'0'368'0,"0"0"80"0,-1-6-448 0,-2 1 0 16,1-1 0-16,1 1 0 0,0-1 2864 0,0-1 480 15,-1 1 112-15,1-2 0 0,-2 0-1184 0,2 2-240 0,-1-1-48 0,0 2-16 16,1 0-352-16,1 5-64 15,0 0-16-15,0 0 0 0,0 0-704 0,-1 5-160 16,-3 1-32-16,2 4 0 0,0 3-240 0,0 4-48 0,0 3-16 0,1 4 0 0,-2 5-64 0,2 2-16 31,0 2 0-31,1 3 0 0,0 0-256 0,0 1 128 0,1 2-128 0,0-1 0 16,0 0 128-16,2-2-128 0,-1-2 0 0,1-2 0 0,0-2 128 16,1-4-128-16,-1-3 0 0,-1-3 0 15,0-3 0-15,1-4 128 0,-2-3-128 0,0-3 0 0,-1-7 320 0,0 0-32 16,0 0-16-16,-3-5 0 0,-1-6 128 0,0-6 32 15,-1-5 0-15,1-5 0 0,0-6-160 0,0-6-16 16,2-5-16-16,0-4 0 0,1-4-240 0,0 1 0 16,0-1 0-16,2 1 0 0,-2 3 0 0,2 3 0 31,1 3 0-31,1 6 0 0,3 4 0 0,0 3 0 16,2 5 0-16,2 2 0 0,1 3 0 0,2 4 0 0,1 2 0 0,2 4 0 0,0 3 0 0,1 3 0 15,-1 1 0-15,2 2 0 0,-3 2 144 0,1 4 48 16,-3 1 0-16,-2 4 0 0,-2 1-32 0,-3 3 0 0,-2 1 0 0,-2 3 0 15,-4 3-160-15,-5 2 192 0,-4 1-192 0,-2 3 192 16,-3 0-192-16,0 0 192 16,-3-3-192-16,1-2 192 0,-1-2-192 0,0-2 0 15,2-4 0-15,0 0 0 0,1-3 0 0,3-2 0 0,4-2 144 0,1-1-144 32,2-4-320-32,6-3-144 0,0 0-32 0,0 0 0 15,0 0-3184-15,0 0-640 0</inkml:trace>
  <inkml:trace contextRef="#ctx0" brushRef="#br0" timeOffset="95256.62">21169 4995 32479 0,'0'0'1440'0,"0"0"288"0,0 0-1376 0,0 0-352 15,0 0 0-15,6-3 0 0,-2-2 912 0,1 1 112 16,0 0 32-16,2-2 0 0,3 1-672 0,2-2-128 16,1 0-16-16,2 0-16 15,4-2-1504-15,3-1-288 0,3 0-64 0,4-2-16 0</inkml:trace>
  <inkml:trace contextRef="#ctx0" brushRef="#br0" timeOffset="95726.92">21743 4607 25791 0,'0'0'2304'0,"-5"-1"-1856"0,-1-1-448 0,-2 0 0 16,-1 1 1344-16,0 2 192 16,0 3 16-16,1 1 16 0,-2 2-144 0,0 3-16 15,0 2-16 1,1 2 0-16,-2 4-528 0,0 3-96 15,0 2-32-15,2 3 0 0,-1 3-480 0,2 0-80 0,0 2-32 0,1-1 0 16,3 0-144-16,3-2 0 0,1 0 0 0,3-3 0 16,2-2 0-16,1-1-144 15,3-4 144-15,1-3 0 0,0-3-208 0,2-3 64 0,0-5 16 0,2-2 0 32,2-6-512-32,1-3-112 0,-1-4-16 0,1-6 0 0,2-6 336 0,1-5 64 0,0-2 16 0,-1-3 0 0,1-4 352 0,-2 3 0 15,-2 2 0-15,-1 4 0 0,-3 2 0 0,-4 4 0 16,0 6 0-16,-1 4 0 0,-3 3 464 0,-2 4 64 15,-2 5 16-15,0 0 0 0,0 0 208 0,-2 6 32 16,-1 4 16-16,0 4 0 0,-2 3-576 0,2 3-224 16,0-1 176-16,-1 2-176 0,2 1 0 0,2 0 0 15,0-2 0-15,0 0 0 0,3-1 0 0,2-3 0 16,0 0 0-16,3-3 0 0,1-3 0 0,2-3 0 16,1-1 0-16,2-4 0 0,-1-2 144 0,2-3-16 15,0-3 0-15,0-3 0 0,2-3 96 0,-1-3 16 16,0-7 0-16,-1-3 0 0,0-4-16 0,-3-2 0 0,-2-2 0 15,-3 1 0-15,-1-1 32 0,-4 6 16 16,-2 2 0-16,-2 4 0 0,-5 2 368 0,1 5 80 0,-3 2 16 0,-2 4 0 16,-2 2-240-16,-2 4-48 0,0 2-16 15,-1 3 0 1,0 4-688-16,-1 3-144 0,1 2-32 0,-2 2 0 16,2 3-1584-16,0 2-320 0,4 3-64 0,-1 2-15536 0</inkml:trace>
  <inkml:trace contextRef="#ctx0" brushRef="#br0" timeOffset="96040.71">22208 4771 22111 0,'0'0'1968'0,"4"7"-1584"15,0 2-384-15,0 0 0 0,1 1 1664 0,1 1 240 0,-2 1 48 0,0 0 16 0,-2 1-752 16,0 1-160-16,-1-1-32 0,1 0 0 16,-2-1-16-16,-2-1-16 0,1-2 0 0,1 0 0 15,-2-2-128-15,0-1-32 0,2-6 0 0,0 0 0 16,0 0-320-16,0 0-80 0,-3-5-16 0,2-3 0 15,0-3-64-15,1-4-16 0,1-4 0 0,2-3 0 0,0-4-128 0,2-2-16 16,2-4-16-16,1-1 0 0,-1 2-176 0,2 3 0 16,-1 3 0-16,1 2 0 0,1 3 0 0,-1 4 0 15,1 1 0-15,0 4 0 0,1 3 0 0,0 2 0 16,2 3 176-16,0 2-176 0,-1 4 304 0,-1 1-48 16,0 2 0-16,0 2 0 0,0-1-48 0,0 3-16 15,-1 2 0-15,-2 2 0 0,0-1-192 0,0 1 128 16,-1 1-128-16,2 1 0 0,-2-1 0 0,-2 0 0 0,1-2 0 0,-2 0 0 31,0-1-752-31,0 1-32 0,-1-3-16 0,1-2-11936 0,-1-3-2368 0</inkml:trace>
  <inkml:trace contextRef="#ctx0" brushRef="#br0" timeOffset="96358.43">22649 4689 22111 0,'0'0'1968'0,"0"0"-1584"0,0 0-384 0,0 0 0 15,0 0 1520-15,0 0 208 0,8 0 64 0,-1-1 0 16,1-2 128-16,0-1 16 0,1-2 16 0,2-1 0 16,0-1-864-16,0-3-160 0,0-1-32 0,1-4-16 15,0-3-576-15,0-1-112 0,1-4-32 0,-1 0 0 0,-1-2 0 0,-1-1 0 16,-2 1 0-16,-3 3 0 0,0 3-16 0,-2 3 0 16,-2 1 0-16,1 5 0 0,-4 2 176 0,-1 4 16 15,-3 2 16-15,-1 3 0 0,-3 2 48 0,-2 4 16 16,-5 5 0-16,-3 6 0 0,-1 4-416 0,2 4 128 15,0 4-128-15,1 0 0 0,1 4 0 0,2 0 0 16,5-2 0-16,2 0 0 0,2-2 0 0,4-3 0 16,3-2 0-16,2-2 0 0,4-2 0 0,1-4 0 0,0 0 0 0,3-5 0 15,2-3 0-15,1-3 128 16,1-2 0-16,4-4 0 0,2-3-272 0,4-3-64 16,0-3-16-16,5-2 0 15,4-3-2336-15,-1-2-480 0</inkml:trace>
  <inkml:trace contextRef="#ctx0" brushRef="#br0" timeOffset="103623.65">19370 6898 3679 0,'0'0'320'0,"0"0"-320"15,0 0 0-15,0 0 0 0,0 0 1296 0,0 0 192 16,0 0 48 0,0 0 0-16,0 0-736 0,0 0-144 0,0 0-16 0,0 0-16 0,0 0 224 0,0 0 48 15,0 0 16-15,0 0 0 0,0 0-144 0,0 0-16 16,0 0-16-16,5-2 0 0,-5 2-176 0,0 0-48 16,0 0 0-16,0 0 0 0,9 0-144 0,-9 0-48 0,0 0 0 0,0 0 0 15,0 0 16-15,0 0 0 16,4 5 0-16,-4-5 0 0,6 8-80 0,-6-8 0 15,5 9-16-15,-2-4 0 0,-1 2-96 0,0 0-16 0,0-1 0 0,0 4 0 16,-2-10-128-16,3 10 128 0,-2-1-128 0,0 0 128 16,-1-1-128-16,1 1 128 0,-1-9-128 0,0 11 128 15,-1-1 0-15,0 0-128 0,1 0 192 0,-1 1-64 16,-2-1 48-16,1 0 0 0,0 0 0 0,0 0 0 16,-1-2 80-16,1 2 0 0,-2 0 16 0,2 0 0 15,-1-1-48-15,0 2-16 0,1-2 0 0,0-1 0 16,1 1-208-16,-1 0 176 0,-1 0-176 0,1 0 160 15,0 1-160-15,0 1 0 0,0-2 0 0,-2 1 128 0,2 1-128 0,-1-1 0 16,0-1 0-16,-1 1 0 0,1 0 0 0,0 0 0 16,-2 0 144-16,2 1-144 0,0 1 0 0,-1-2 128 15,-2 0-128-15,1 1 0 0,2 1 0 0,0 1 128 16,-2-1-128-16,3 1 0 0,-1-1 160 0,0 1-32 16,-1 0-128-16,1 0 192 0,-1 1-192 0,-1 1 0 15,1 1 128-15,0-2-128 16,1-1 0-16,1 2 0 0,0 0 128 0,-3-1-128 0,2 0 0 0,1 0 0 15,-1 0 0-15,-1 2 0 0,1-1 0 0,0 0 0 16,-1 1 0-16,1 0 0 0,0 1 0 0,1-1 0 16,-2 1 0-16,1-1 0 0,1 1 0 0,0 0 0 15,-2 3 0-15,2-2 0 0,-1-3 0 0,-1 1 0 0,2-2 0 0,-1 0 0 16,0 0 144-16,-2 0-144 0,3-3 128 0,1 0-128 16,0 0 0-16,-1 0 128 0,2 0-128 0,1-3-12368 15</inkml:trace>
  <inkml:trace contextRef="#ctx0" brushRef="#br0" timeOffset="104991.63">20544 7206 6335 0,'0'0'272'0,"0"0"64"0,0 0-336 0,0 0 0 0,0 0 0 0,0 0 0 0,0 0 784 0,0 0 96 0,0 0 16 0,0 0 0 0,0 0-112 0,0 0-16 16,0 0 0-16,0 0 0 15,0 0-320-15,0 0-64 16,0 0 0-16,0 0-16 16,0 0-208-16,0 0-32 0,0 0-128 0,0 0 192 0,0 0 64 0,0 0 16 15,0 0 0-15,0 0 0 0,0 0 96 0,0 0 16 16,0 0 0-16,0 0 0 0,0 0 240 0,0 0 48 16,0 0 16-16,0 0 0 0,0 0-224 0,0 0-32 15,0 0-16-15,0 0 0 0,0 0-96 0,0 0 0 16,0 0-16-16,0 0 0 0,0 0-64 0,0 0-16 15,0 0 0-15,-2 7 0 0,2-7-32 0,0 0-16 0,-1 5 0 0,1-5 0 16,-1 7 0-16,1-7 0 16,0 6 0-16,0 1 0 0,-1-1 16 0,1-6 16 15,0 6 0-15,0 1 0 0,0-7-32 0,0 6-16 16,0 1 0-16,0 0 0 0,0-7-160 0,1 6 160 16,1 1-160-16,1-1 160 0,-3-6-160 0,3 7 0 15,0 0 0-15,1-2 128 0,-4-5-128 0,3 7 0 0,0-2 0 16,2 1 0-16,-1-1 0 0,-4-5 0 0,2 7 0 0,0-2 128 15,-2-5-128-15,4 7 0 0,-1-2 144 0,-1 2-144 16,-1 0 144-16,0-1-144 0,2 0 192 0,-3-6-192 16,0 0 128-16,3 7-128 0,-2 0 0 0,1 1 0 0,0-2 144 0,1 2-144 15,1 0 0-15,-1-1 144 0,-1 0-144 16,2 1 0-16,-1-1 0 0,0 0 0 0,1 0 0 0,1-2 0 16,-3 1 0-16,1 0 0 0,-1 0 0 0,0-1 0 15,1 2 0-15,2 0 0 0,-5-7 0 0,3 10 192 16,0-1-192-16,1 0 192 0,-2 0-192 0,0 0 0 15,-2-2 144-15,1 2-144 0,-1 0 144 0,0 1-144 16,0-1 192-16,1 0-192 0,-1 1 224 0,0 1-64 16,0 0-16-16,1 1 0 0,0 1-144 0,-1-1 160 15,-1-1-160-15,1 0 160 0,0 1-160 0,1 1 128 16,0 0-128-16,-1 0 128 0,-1 1-128 0,1-1 160 16,-1 1-160-16,1 1 160 0,0 1-160 0,1-2 0 0,-3-1 144 0,1 3-144 15,0 0 144-15,1 1-144 16,-2 0 192-16,0 0-192 0,-1-3 128 0,1 2-128 15,0-1 0-15,0 0 0 0,0 2 0 0,0-1 0 16,1 0 128-16,0-1-128 0,0-1 0 0,0 3 128 0,0-1-128 0,1 0 0 16,0-2 128-16,0 2-128 0,0-1 0 0,1 0 0 15,0-1 0-15,0-1 0 16,-1-1 0-16,2 0 0 0,1 0 160 0,-1-1-160 16,0-1 128-16,-1-1-128 15,-1 0-256-15,0-9-128 0,0 7-16 0,0-7-12336 0</inkml:trace>
  <inkml:trace contextRef="#ctx0" brushRef="#br0" timeOffset="106578.63">22390 6421 2751 0,'0'0'256'0,"0"0"-256"16,0 0 0-16,0 0 0 0,0 0 1664 0,0 0 304 15,0 0 48-15,0 0 16 0,0 0-832 0,0 0-176 16,0 0-16-16,0 0-16 0,0 0-256 0,0 0-48 0,0 0-16 0,0 0 0 16,0 0-368-16,0 0-80 15,0 0-16-15,0 0 0 0,0 0-16 0,0 0 0 0,0 0 0 0,0 0 0 16,0 0 64-16,0 0 0 15,0 0 0-15,0 0 0 0,0 0 0 0,0 0 0 16,0 0 0-16,0 0 0 0,0 0 48 0,0 0 16 16,0 0 0-16,3 6 0 0,-2 1-144 0,-1 0-32 0,0 0 0 0,0 1 0 15,-1 0-16-15,0 0 0 0,1 1 0 0,-2 1 0 16,0 0 32-16,1 0 0 0,0 0 0 0,0 1 0 16,0 1-16-16,0 0 0 0,0-1 0 0,0 1 0 15,-1 1-16-15,1 1 0 0,-1-1 0 0,1 0 0 16,1 1 16-16,0 1 0 0,-2-1 0 0,1 0 0 15,-1 0 16-15,0 2 0 16,1-1 0-16,0 1 0 0,0-1-32 0,-1 2-128 0,0-1 192 0,0 1-64 16,-1-1-128-16,1 1 192 0,-2-1-192 0,0-1 192 0,0 1-64 0,0-1-128 15,-2 2 192-15,1-2-64 0,-1-1 0 0,1 1-128 16,-3-1 192-16,1 0-64 0,0 1 0 0,0-1 0 16,-1 0 0-16,2 2 0 0,-1-1 0 0,1 2-128 15,-1-1 192-15,0 2-64 0,1-1-128 0,-1 3 0 16,1 1 144-16,-2 9-144 0,3-2 0 0,1-1 128 15,-5-1-128-15,0 0 0 0,2 2 0 0,1-1 0 16,-1 2 0-16,1 0 0 0,2-1 0 0,0 2 0 16,1 1 0-16,1-2 0 0,0 1 0 0,2 0 0 15,1 0 0-15,0-2-7872 0,-1 1-1664 0</inkml:trace>
  <inkml:trace contextRef="#ctx0" brushRef="#br0" timeOffset="107678.93">23522 6934 6447 0,'0'0'576'0,"0"0"-576"0,0 0 0 0,0 0 0 16,7-3 720-16,0 1 48 0,-7 2 0 0,4-3 0 16,-4 3-128-16,4-4 0 0,-4 4-16 0,0 0 0 15,0 0 128-15,0 0 16 0,0 0 16 0,0 0 0 16,0 0-80-16,0 0-32 0,5-2 0 0,-5 2 0 15,0 0-160-15,0 0-16 0,4-3-16 0,-4 3 0 0,0 0-16 0,0 0 0 16,0 0 0-16,0 0 0 0,0 0 96 0,0 0 16 16,0 0 0-16,0 0 0 0,0 0 64 0,0 0 0 15,0 0 16-15,0 0 0 0,0 0-160 0,0 0-48 16,0 0 0-16,0 0 0 0,0 0-144 0,0 0-48 16,0 0 0-16,0 0 0 0,0 0 0 0,0 0 0 15,0 0 0-15,0 0 0 0,0 0 0 0,6 5 0 0,-2 1 0 0,0 0 0 16,-1 1 80-16,-1 1 16 0,-1 1 0 0,0 2 0 15,0 2-112-15,-1 0-32 16,0 0 0-16,1 1 0 0,0 2-208 0,0 0 0 16,1 2 128-16,0 1-128 0,0-1 0 0,0 3 0 15,1 1 128-15,2 1-128 0,-1 2 0 0,2 0 0 16,-1 0 0-16,2 0 0 0,1 0 0 0,-1 1 0 16,0 2 0-16,1-1 0 0,-1 1 0 0,1-2 0 15,1-1-128-15,-2 1 128 0,0-1 0 0,0-1 0 0,-2-1 0 0,1-2 0 16,-3 0 0-16,0-1 0 0,-1 1 128 0,1-3-128 15,-3-1 128-15,0-1 0 0,0 1-128 0,-1-2 192 16,-1 1-192-16,0-2-256 0,0-1 48 0,0 1 16 31,0 2-1760-31,-2-2-352 0</inkml:trace>
  <inkml:trace contextRef="#ctx0" brushRef="#br0" timeOffset="116404.16">24058 2407 5519 0,'0'0'496'0,"0"0"-496"15,0 0 0-15,0 0 0 0,0 0 448 0,0 0 0 16,0 0 0-16,3-6 0 0,-3 6 48 0,1-5 0 16,2 0 0-16,-3 5 0 0,2-4 112 0,-2 4 32 15,2-5 0-15,-2 5 0 0,0 0-128 0,0 0-32 16,2-7 0-16,-2 7 0 0,0 0-144 0,0 0-16 16,1-6-16-16,-1 6 0 0,0 0 0 0,0 0 0 0,0-5 0 0,0 5 0 15,0 0 16-15,0 0 0 16,0 0 0-16,0 0 0 0,0 0-16 0,0 0 0 15,0 0 0-15,0 0 0 0,0 0-64 0,0 0-16 16,0 0 0-16,0 0 0 0,0-4-80 0,0 4-16 16,0 0 0-16,0 0 0 0,0 0 16 0,0 0 0 15,0 0 0-15,0 0 0 0,0 0 16 0,0 0 0 16,0 0 0-16,0 0 0 0,0 0-16 0,0 0 0 0,0 0 0 0,0 0 0 16,0 0 0-16,0 0 0 15,0 0 0-15,-2 5 0 0,1 2 64 0,0-1 16 0,0 2 0 0,-1 0 0 16,-1-1 0-16,2 2 0 0,-2 0 0 0,3 0 0 15,-2 1-224-15,0 1 176 0,-1 1-176 0,2 1 160 16,0 1 32-16,0 1 0 0,0 0 0 0,0-1 0 0,0 1-48 0,1-1 0 16,0 1 0-1,1 0 0-15,-1 0-144 0,0-1 160 0,0 1-160 0,0-1 160 0,0-1-32 0,-1 0 0 16,0 0 0-16,0 2 0 0,0-3 64 0,-1 2 16 16,0 3 0-16,0-1 0 0,1 0 16 0,-1 0 0 15,0 1 0-15,2-1 0 0,-3 1-96 0,2-1-128 16,1 2 176-16,0 0-176 0,0 0 144 0,0 1-144 15,-1-1 0-15,1 0 144 0,0 0-144 0,0 0 192 16,-1 1-192-16,0 0 192 0,0-1-32 0,1 3 0 16,1-1 0-16,1 0 0 0,-2 0-16 0,0-1 0 15,0 1 0-15,0-1 0 0,0 0 32 0,0-2 0 0,0 1 0 0,0-1 0 16,-1 0-16-16,-1-1 0 16,2 0 0-16,0-2 0 0,0 0 16 0,0 0 0 15,0-2 0-15,0 0 0 0,0-1-16 0,0 0 0 16,0-1 0-16,0-1 0 0,0-1-32 0,0 2-128 15,-1-3 192-15,1-1-64 0,-1 1-128 0,1 0 0 0,-1-1 0 0,2 1 0 16,1-1 128-16,-1 1-128 0,-1-1 128 0,0-1-128 16,0-5 0-16,0 7 0 15,0-7 128-15,0 5-128 0,0 1 0 0,0-6 0 0,-2 5 0 0,2-5 128 0,-1 7-128 0,1-7 0 32,-1 6 0-32,-1 0 128 0,2-6-128 0,0 0 0 0,0 5 0 0,0 2 0 0,0-7-128 0,0 0 128 15,3 7-160-15,-3-7 160 16,0 0-528-16,0 0-16 15,1 6 0-15,-1-6 0 0,0 0-576 0,2 7-112 0,-2-7-32 0</inkml:trace>
  <inkml:trace contextRef="#ctx0" brushRef="#br0" timeOffset="117335.55">24013 3245 6447 0,'0'0'576'0,"0"0"-576"0,0 0 0 0,0 0 0 16,0 0 1008-16,0 0 80 0,0 0 32 0,0 0 0 16,0 0-704-16,0 0-144 15,0 0-16-15,0 0-16 0,0 0-32 0,0 0 0 0,0 0 0 0,0 0 0 0,0 0-208 0,0 0 144 16,-4 3-144-16,4-3 128 16,0 0 272-16,0 0 48 0,-3 6 16 0,3-6 0 15,-1 6 352-15,0 0 64 0,1-6 16 0,-1 8 0 16,0 0-256-16,1 1-32 0,-1 0-16 0,0 0 0 31,-1 0-128-31,-1-1-16 0,1 1-16 0,0 1 0 0,0 1-48 0,0 0 0 16,0 0 0-16,1 1 0 0,-1 0-80 15,1 0-32-15,1 1 0 0,0-1 0 0,-1 0-16 16,1 0-16-16,1 0 0 0,0 2 0 0,-1-1-80 0,1 0-16 16,1-1 0-16,1-1 0 0,-1 0 0 0,0-1 0 15,0-1 0-15,2 1 0 0,0-1 0 0,0 0 0 16,0-1 0-16,-1 0 0 0,-1-1-16 0,1 1 0 15,1-2 0-15,-1 2 0 0,0-1-128 0,1-1 0 16,0 1 0-16,0-1 0 0,0 1 160 0,0 0-160 16,1-2 192-16,-1 2-192 0,0-2 0 0,2 1 0 0,-3-1 0 0,0 1 0 15,3-2 0-15,-1 2 0 16,1-1 160-16,-1 1-160 0,2-1 0 0,0 1 0 0,-2-2 0 16,2 2 0-16,0-1 0 0,-1-1 0 0,1 1 0 0,-1-1 0 15,0 1 0-15,-1-1 0 0,2 0 0 0,-3 1 0 16,2-1 0-16,0 1 0 0,1 0 0 0,1 0 0 15,-3-2 0-15,4 1 0 0,-1 1 0 0,0-2 0 16,-1 0 176-16,2 1-48 0,0-1-128 0,-1-1 192 16,1-1-192-16,1 0 0 0,0-1 0 0,0 0 0 15,-2 0 144-15,-1 0-16 0,3-2 0 0,-2 0 0 16,-2 0-816 0,-6 2-160-16,6-1-48 0,-6 1-6720 0,0 0-1344 0</inkml:trace>
  <inkml:trace contextRef="#ctx0" brushRef="#br0" timeOffset="118923.74">24727 2369 1839 0,'0'0'160'0,"0"0"-160"0,0 0 0 0,0 0 0 0,0 0 1488 0,0 0 272 15,0 0 48-15,0 0 16 0,0 0-1312 0,0 0-272 0,0 0-48 0,0 0-16 16,0 0 224-16,0 0 48 16,0 0 16-16,0 0 0 0,0 0 64 0,0 0 16 15,0 0 0-15,0 0 0 0,0 0 160 0,0 0 48 0,0 0 0 0,0 0 0 16,0 0-128-16,0 0-32 0,0 0 0 0,0 0 0 15,0 0-160-15,0 0-48 16,0 8 0-16,0-1 0 0,0-7-96 0,0 5-32 0,0-5 0 0,0 0 0 16,-2 7-16-16,2-7-16 0,0 0 0 0,0 6 0 15,0 0-16-15,0-6 0 0,0 0 0 0,0 5 0 16,0-5 48-16,0 0 16 0,2 6 0 0,-2-1 0 16,-2 1 16-16,2-6 0 0,0 0 0 0,0 7 0 15,0-1-96-15,0 1 0 0,0-2-16 0,0 2 0 16,0-1-176-16,0 2 160 0,0-1-160 0,2 2 160 15,-2-1-160-15,0 1 128 0,0 1-128 0,0 0 128 0,0 0-128 0,-2 0 128 16,1 0-128-16,-1 1 128 0,1-1 16 16,0-1 0-16,-1 1 0 0,0 1 0 0,1 0 0 15,-1 0 0-15,-1-1 0 0,2 0 0 16,0 0-144-16,0 0 192 16,-2 0-192-16,1 0 192 0,-1 0-192 0,1 0 0 0,0-1 144 0,1 2-144 0,0 2 0 0,0 0 0 15,0-2 0-15,-3 1 0 0,2 1 0 0,0 0 128 16,1-1-128-16,0 0 0 0,0-1 0 0,1 0 0 15,-2 2 0-15,1-4 0 0,1 1 0 0,-1 0 128 16,-1 0-128-16,1 1 0 0,1 0 0 0,0 0 144 16,-1 0-144-16,1 0 0 0,0 0 192 0,0-1-192 15,0 0 192-15,0 0-192 0,-1 0 128 0,0 0-128 16,0-2 0-16,1 2 0 0,-2-1 192 0,1 0-64 16,0 0 0-16,0 1-128 0,-1-2 0 0,1 1 0 0,0 0 0 0,-3 0 0 15,1-1 0-15,1-1 0 0,0 1 0 16,1 0 0-16,-2-2 176 0,2 1-176 0,-1-1 160 15,1 2-160-15,-1 0 144 0,1 0-144 0,0-1 128 0,0 0-128 16,-2 2 0-16,2-2 0 16,-1 1 128-16,1 0-128 15,1-1 0-15,-2 1 0 0,0-1 0 0,0 0 0 0,0 1 0 0,1 0 0 0,-2 0 0 0,1-1 128 0,-1 1-128 0,1-1 0 16,0-1 0-16,0 1 0 0,-1-1 0 0,-1 1 0 16,1 0 0-16,0-1 128 0,-1 2-128 0,1 1 0 15,-2-1 0-15,1 1 0 0,1-1 0 0,0 0 0 16,-2-1 0-16,2 2 0 15,0 0 0-15,-1 0 0 0,0-2 0 0,1 1 128 0,-1 0-128 0,1 0 0 16,0-2 0-16,1 1 0 0,-1 2 0 0,1-3 128 16,0 1-128-16,0-1 0 0,0 1 0 0,-2-2 128 15,1 1-128-15,1-1 0 0,0 1 128 0,-1-1-128 16,0 2 0-16,0-1 128 0,-1-1-128 0,1 1 0 16,0 0 0-16,2 0 0 0,-3-1 0 0,3 2 0 31,0-2 0-31,0 1 128 0,-1-1-128 0,1 1 0 0,-1-1 0 0,-1 1 0 0,3-6 0 0,-3 5 0 15,0 0 0-15,0 0 128 0,-2 1-128 0,3 0 0 0,-4 1 0 0,1-1 0 16,1 1 0-16,-1 0 0 16,1-1 0-16,-1 1 0 0,1-1 0 0,1 2 0 0,-3-1 0 0,2-1 0 15,-1 1 0-15,1 0 0 0,0-2 0 0,-1 1 0 16,2-1 0-16,-3-1 128 16,3 1-128-16,0-1 0 0,-2 1 0 0,1 0 128 0,0-2-128 0,-1 1 0 15,0-2 128-15,0 1-128 0,1 1 128 16,-1-1-128-16,0 0 0 0,-1 0-256 0,1 0 48 0,-1-1 0 31,2 0-368-31,0 0-80 0,4-2-16 0,-6 4-7520 0,0-2-1488 0</inkml:trace>
  <inkml:trace contextRef="#ctx0" brushRef="#br0" timeOffset="119096.88">24226 3815 6447 0,'0'0'576'0,"0"0"-576"15,0 0 0-15,0 0 0 16,0 0 752-16,0 0 32 0,0 0 16 0,0 0 0 0,0 0-800 0,0 0 0 31</inkml:trace>
  <inkml:trace contextRef="#ctx0" brushRef="#br0" timeOffset="119773.73">23919 3559 8511 0,'0'0'384'0,"0"0"64"0,0 0-448 16,0 0 0-16,0 0 0 0,0 0 0 0,0 0 768 0,0 0 64 16,0 0 16-16,0 0 0 0,0 0 192 0,0 0 48 15,6 0 0-15,-6 0 0 0,0 0-256 0,0 0-32 16,0 0-16-16,4 2 0 0,0 0-208 0,1 2-64 16,-2 1 0-16,1 0 0 0,-1 1-128 0,3 0-48 15,-2 1 0-15,1 1 0 0,-1 0-80 0,0 2-32 0,2 0 0 0,0 1 0 16,1 2-224-16,-2-2 176 15,0-1-176-15,1 1 160 0,2-1-160 0,1 1 128 0,-1-1-128 0,0 0 128 16,2 0-128-16,2-1 0 0,-1 0 0 0,1-2 128 16,-1 0-128-16,0-1 192 0,2 0-192 15,-1-2 192-15,0 1 0 0,0-1 16 0,-1 1 0 0,0-3 0 16,-1 0-208-16,0 0 0 0,0-1 128 0,-3 1-128 16,1 1 0-16,0 0 176 0,-2-2-176 0,1 0 160 15,-2 0-32-15,3 0 0 0,0 0 0 0,-2 1 0 16,0-2 48-16,0 1 0 0,2-1 0 0,1-1 0 0,1-1-32 0,0 1 0 15,1-1 0-15,-4 0 0 0,2 0-144 0,0-2 160 16,0 1-160-16,0-1 160 0,-2-1-32 0,1 1 0 16,1 0 0-16,-1-1 0 0,-1 0-128 0,1-2 0 15,0 2 0-15,0-1 0 0,1-1 0 0,-1 1 160 16,-1-1-160-16,-2 1 160 0,2-1-160 0,-1 0 0 16,1 0 144-16,-1-1-144 0,1 0 0 0,0 0 0 15,-1-5 0-15,1 4 0 0,-2-1-304 0,1-1-16 16,-2 0-16-16,1 0 0 15,-1-1-672-15,0-1-128 0,0 0-16 0,-1 1-9152 0</inkml:trace>
  <inkml:trace contextRef="#ctx0" brushRef="#br0" timeOffset="120276.26">24400 3691 911 0,'0'0'0'0,"1"7"0"0,-2 0 0 0,0-2 0 0,1-5 0 0,0 7 0 16,0-2 2672-16,0-5 448 15,0 0 80-15,0 0 32 0,0 0-2096 0,0 0-432 0,0 0-64 0,7 2-32 16,-7-2-32-16,7-3 0 15,0 0 0-15,1-1 0 0,-1-3-48 0,2-1-16 16,1 0 0-16,0-2 0 0,-6-2-128 0,3-2-16 0,1-1-16 0,-1-2 0 16,2-1-112-16,0-2-32 0,1-2 0 0,1-2 0 15,-1-2-208-15,1-1 144 0,1-3-144 0,-2 2 128 16,1-3-128-16,0 1 0 0,-1-1 0 0,-2 2 128 0,0 1-128 16,-1 4 0-16,-2 2 0 0,0 4 0 15,-3 3 0-15,-1 3 0 0,-1 4 0 0,0 2 0 16,-1 1 0-16,1 5-144 0,-5-1 144 0</inkml:trace>
  <inkml:trace contextRef="#ctx0" brushRef="#br0" timeOffset="121438.99">23886 3599 8927 0,'0'0'384'0,"0"0"96"0,0 0-480 0,0 0 0 0,0 0 0 0,0 0 0 0,0 0 544 0,0 0 16 16,0 0 0-16,0 0 0 0,0 0 96 0,0 0 32 15,0 0 0-15,-4 6 0 0,4-6 80 0,-3 5 32 16,1 1 0-16,-1 1 0 16,2 1-160-16,1 1-48 0,0 1 0 0,0 0 0 15,0 0-192-15,1 1-32 0,2 0-16 0,-1 0 0 0,0-1-352 0,0-1 0 16,1 0 0-16,0 0 0 0,0-1 0 0,-3-8 128 0,4 5-128 0,-4-5 0 16,3 6 128-16,-3-6-128 15,0 0 128-15,0 0-128 0,0 0 128 0,0 0-128 16,0 0 160-16,0 0-160 0,0 0 128 0,0 0-128 15,2-7 0-15,-1 1 0 0,-1-2 0 0,0-1 0 16,0-1 0-16,-1 0-160 0,0-1-48 0,-2 0-16 16,0-1 0-16,0 0 0 0,0 2 48 0,-2-1 16 15,1-1 0-15,0 2 0 0,1 1 160 0,1 2 128 16,-1 0-128-16,2 0 176 0,-3 1 16 0,2 0 0 0,0 1 0 0,2 5 0 0,-1-7 32 0,1 7 16 16,-2-5 0-16,2 5 0 15,0 0-96-15,0 0-16 16,-3-6 0-16,3 6 0 0,0 0-128 0,0 0 128 0,0 0-128 0,0 0 128 0,0 0 32 15,0 0 0-15,0 0 0 0,0 0 0 0,0 0-32 16,0 0-128-16,0 0 192 0,0 0-64 0,0 0 80 0,0 7 16 16,0-1 0-16,0 2 0 0,-1 0 32 0,0 1 16 15,0-1 0-15,1 3 0 0,0 3 64 0,0 0 16 16,0 0 0-16,1 3 0 0,0 0-80 0,1 1-16 16,1 0 0-16,0-1 0 0,0 2-256 0,2 0 160 15,0-2-160-15,2 1 128 0,-1-1-128 0,1 0 0 16,0-1 0-16,0-1 128 0,1-2-128 0,1-1 0 15,-2-2 0-15,1-1 128 0,0-3-256 0,-2 0-64 0,-6-6-16 16,7 3 0 0,0 0-816-16,-7-3-176 0,5 0-16 0</inkml:trace>
  <inkml:trace contextRef="#ctx0" brushRef="#br0" timeOffset="122131.98">23785 3582 5519 0,'0'0'240'0,"0"0"64"0,0 0-304 0,0 0 0 0,0 0 0 0,0 0 0 0,0 0 1536 0,0 0 256 31,0 0 64-31,0 0 0 0,0 0-736 0,0 0-144 16,0 0-16-16,0 0-16 0,0 0-208 0,0 0-32 16,0 0-16-16,2 4 0 0,-2-4-240 0,2 4-64 0,-1 1 0 0,-1 1 0 15,1 0 0-15,-1-1-16 16,1 1 0-16,-1 2 0 0,0-2 16 0,0 3 0 15,0 0 0-15,2 1 0 0,-1-1-96 0,2 0-16 16,-3 4 0-16,3-1 0 0,0 0-128 0,0 1-16 0,-1-1-128 16,3 0 192-16,0 2-192 0,2 1 0 0,2-1 128 0,-2 1-128 15,1 0 0-15,0 1 0 16,0 0 0-16,0-1 0 0,0-1 0 0,1 1 0 16,-1-3 0-16,-1-1 0 0,2 0 0 0,-1-1 144 15,-2-2-144-15,1 1 128 0,0 1 0 0,0-2 0 16,0-2 0-16,-1 0 0 0,1 1-128 0,1-3 0 0,-1 0 0 0,1 1 0 15,-1-2 0-15,-1 0 192 0,2 1-64 0,0-2 0 0,1 0 0 0,-1 0-128 16,1 0 192-16,1 1-64 0,0-2 16 16,0 0 0-16,-1 1 0 0,-1-1 0 0,1 0-144 15,0 0 192-15,0 0-192 0,1 1 192 0,1-1-192 0,-2 0 0 16,-1-1 0-16,1 1 0 0,1-2 0 0,0 0 0 16,0 0 128-16,0 1-128 0,0 0 0 0,0-2 0 15,-1 1 0-15,1 0 0 0,-1 0 0 0,1 0 0 16,0 1 0-16,-1-1 0 0,-2 0 0 0,2 0 128 15,1 0-128-15,-1 0 0 0,0-2 128 0,-3 2-128 16,1-1 128-16,0 0-128 0,-1 1 0 0,1-1 0 16,-2-1 0-16,2-1 0 0,-1 1 0 0,1-2 0 15,0 1 0-15,-1-1 0 0,0 1 0 0,-1 0 0 16,2-1 0-16,-2 1 0 0,1-2 0 0,0 1 128 16,2 0-128-16,-1 1 0 0,0 0 0 0,-1-1 0 15,-3 1 0-15,2-2 0 16,-1 1-608-16,0-2-208 0,0 1-32 0,1 0-16 15,1 0-672-15,-1-1-144 0</inkml:trace>
  <inkml:trace contextRef="#ctx0" brushRef="#br0" timeOffset="122949.46">23933 3647 2751 0,'0'0'128'0,"1"7"16"0,0 0-144 0,0 1 0 0,0 0 0 0,-1 3 0 16,1 0 2112-16,1 3 384 0,1 0 64 0,-1 0 32 16,1 2-1888-16,0-1-368 0,1 0-80 0,-1 1-3968 15,0 0-816-15</inkml:trace>
  <inkml:trace contextRef="#ctx0" brushRef="#br0" timeOffset="123248.18">23894 3685 4607 0,'0'0'192'0,"0"0"64"0,0 0-256 0,0 0 0 0,0 8 0 0,2 1 0 0,-2 0 2144 0,3 2 384 0,-1 2 80 0,0 0 16 16,1 2-1232-16,1 2-240 0,0-1-64 0,1 4 0 15,0 0-400-15,0 0-96 0,2 0-16 0,0 1 0 16,-1-1-320-16,2 0-64 16,0-1 0-16,-1-2-16 0,0-1-176 0,2-1 128 0,1-1-128 0,-2 0 128 15,-1-5-128-15,-2 0-144 0,0-1 144 0,0-3-9280 16</inkml:trace>
  <inkml:trace contextRef="#ctx0" brushRef="#br0" timeOffset="123547.69">23950 3771 6447 0,'0'0'576'0,"0"0"-576"15,0 0 0-15,0 0 0 0,0 0 1744 0,0 0 240 16,0 0 64-16,0 6 0 0,0 1-1040 0,0 1-208 16,0 1-32-16,0 2-16 0,1 1-112 0,0 2 0 0,2 4-16 0,-1-2 0 15,0 2-368-15,2-1-80 0,0 2-16 0,0-1 0 16,2-1-160-16,0 1 0 15,2-2 0-15,-1 0 128 0,-3-3-128 0,1 0 0 16,1-1 0-16,-1-2 128 16,1-1-432-16,1-3-80 0,-4 0-32 0,-3-6 0 0</inkml:trace>
  <inkml:trace contextRef="#ctx0" brushRef="#br0" timeOffset="123891.98">23907 3802 4607 0,'0'0'192'0,"0"0"64"0,0 0-256 0,0 0 0 15,0 0 0-15,0 0 0 0,0 0 2000 0,0 0 368 16,0 0 64-16,1 6 0 0,-1 1-1344 0,2 1-288 15,-2 0-48-15,1 4-16 0,-1 2 192 0,1 1 32 16,0 2 16-16,0 1 0 16,1 2-304-16,0 1-64 0,1 1-16 0,0 0 0 0,0 0-224 0,0 1-48 15,1 1-16-15,0-1 0 0,-1-1-144 0,2-2-32 16,-2 1 0-16,0-1 0 0,1-3-128 0,-1 0 160 0,-1-2-160 0,2-1 160 31,-2-2-320-31,0-1-64 0,0-3-16 0,-1 0 0 16,-1-8-800-16,0 0-176 0</inkml:trace>
  <inkml:trace contextRef="#ctx0" brushRef="#br0" timeOffset="124237.16">23918 3838 3679 0,'0'0'320'0,"0"0"-320"16,-4-2 0-16,4 2 0 0,-6-2 3456 0,6 2 608 15,0 0 128-15,-5 0 32 0,-1 1-2496 0,6-1-480 16,0 0-96-16,-3 6-32 0,0 3-512 0,1 2-96 16,1 1-32-16,-1 1 0 0,1 3-160 0,0 1-16 15,0 2-16-15,0 3 0 0,2 1 48 0,-2 1 16 16,0 1 0-16,0 1 0 0,-1 3 80 0,1 1 16 16,-1 1 0-16,2 0 0 0,0 0-48 0,0 1 0 15,0 1 0-15,0 0 0 0,-1 0-176 0,1 0-32 16,1-1-16-16,2-2 0 0,-2 1-176 0,0-1 128 15,0 0-128-15,0-3 128 16,1-2-128-16,-1 0 0 0,-1-3 144 0,1-2-144 0,1 0 128 0,-2-2-128 0,0-3 160 0,1 0-160 16,-1-1 160-16,0-2-160 0,0-1 160 0,0-1-160 15,1 1 128-15,0-5-128 0,-1-6 0 0,0 0 0 32,0 0-464-32,0 0-192 0,0 0-48 0,0 0 0 15,0 0-832-15,0 0-160 0,2-7-32 0</inkml:trace>
  <inkml:trace contextRef="#ctx0" brushRef="#br0" timeOffset="124913.88">23927 3988 4607 0,'0'0'400'0,"0"0"-400"16,-1-7 0-16,-1 1 0 0,0 2 1408 0,2 4 208 15,-1-5 48-15,1 5 0 0,-2-6-560 0,2 6-96 0,0 0-32 0,0 0 0 0,0-5-144 0,2 1-48 16,-2 4 0-16,0 0 0 16,0 0-240-16,0 0-48 0,0 0-16 0,0 0 0 15,0 0-160-15,5 2-16 0,-5-2-16 0,7 6 0 16,-1 2 16-16,1-1 0 0,-2 2 0 0,2 1 0 15,1 0 192-15,0 2 32 0,2 0 16 0,0 0 0 16,-1 0-208-16,1 0-32 0,1 2-16 0,1-2 0 16,1-1-160-16,2-1-128 0,-1-2 192 0,1 0-192 0,2-2 192 0,-1-2-64 15,2-2 0-15,1-1-128 0,0-1 256 0,2-1-64 16,0-1-16-16,-1 0 0 0,-1-3-176 0,-1 0 0 16,1-2 0-16,-2 1 0 0,-2-1 128 0,-1 1 0 15,1-3 0-15,-3 0 0 0,0 0-128 0,0 0 0 16,0-1 0-16,0 1 0 0,1-2 0 0,0 0 0 15,-2 0 0-15,0 0 0 0,0 0 0 0,0 0 0 0,-1 0 0 0,0 1 0 16,-1 1 0-16,-1 0 128 16,-2 1-128-16,1 1 0 0,-2-1 0 0,0 0 128 15,-2-1-128-15,0 2 0 0,0 0 128 0,-1 1-128 0,-1-1 128 16,1 1-128-16,-1 1 128 0,0-1-128 0,0 0 0 0,-1-1 128 16,3 2-128-16,-2-1 0 0,-1 1 0 0,1-1 128 15,0 1-128-15,-1 0 0 0,0 5 0 0,0-4 0 16,0 0-128-16,0 4-64 0,0 0-16 0,0 0 0 31,0 0-688-31,0 0-144 0,-1-6-32 0</inkml:trace>
  <inkml:trace contextRef="#ctx0" brushRef="#br0" timeOffset="125526.96">24438 4068 5519 0,'0'0'496'0,"0"0"-496"15,0 0 0-15,0 0 0 0,0 0 2752 0,0 0 464 16,0 0 96-16,4-6 16 0,1 1-1888 0,1-2-368 16,-1 0-80-16,1-2-16 0,-1-2-576 0,3-1-112 15,1-3-32-15,1 1 0 0,0-2-256 0,0-2 160 0,0-1-160 0,-1-1 128 16,1 0-128-16,0-1 0 15,0 0 0-15,-1 2 128 0,-1 3-128 0,-1 0 0 16,-1 3 0-16,-1 2 0 0,0 1 0 0,-3 2 128 16,-1 2-128-16,0 1 128 0,-1 5-128 0,0 0 0 15,0 0 0-15,0 0 0 0,0 0 0 0,0 0 0 0,0 0 0 0,0 0-176 16,0 0 176-16,0 0-128 16,-5 4 128-16,0-1-128 0,5-3 128 0,-4 5-128 0,2 1 128 0,2-6-128 15,-6 5 128-15,6-5 0 0,-3 7 0 0,1 0-128 16,-1-3 128-16,2 2 0 15,1-6 0-15,-1 7 0 0,0 0-128 0,0-1 0 0,1-6 0 0,0 0 0 16,0 7-224-16,0-7-32 0,0 0-16 0,0 0 0 16,0 0-16-16,0 0 0 15,0 0 0-15,0 0 0 0,0 0 96 0,0 0 32 0,0 0 0 0,6-3 0 16,-2-2 288-16,-1 0 0 0,-1-2 0 0,1 2 0 0,-1-2 640 0,-1 2 176 16,-1-2 32-16,0 2 16 15,1-1 160-15,-1 6 16 0,0-4 16 0,0 4 0 0,0 0-256 0,0 0-48 16,0 0-16-16,0 0 0 0,0 0-416 0,0 0-64 15,0 0-32-15,0 0 0 0,-4 5-224 0,0 1 0 16,2 1 0-16,0 3 0 0,0 1 0 0,0 2 0 16,-2 2 0-16,1 1 0 0,0 3 0 0,-2 2 0 15,1 1 0-15,1 2 0 0,-2-1 0 0,1 1 0 16,-1 2 0-16,2 0 0 0,0 0 0 0,1 0 0 16,-2-1 128-16,2-1-128 0,0-1 0 0,1-1 0 0,0-2 128 0,1 0-128 15,0-2 0-15,0-1-128 0,-1 0 128 16,1-3-208-1,0-2-736-15,0-1-144 0,0-2-16 0,-3-1-9984 0</inkml:trace>
  <inkml:trace contextRef="#ctx0" brushRef="#br0" timeOffset="125966.95">24564 3770 8287 0,'-4'-11'368'0,"3"5"80"0,-1 0-448 0,1-1 0 15,-1-1 0-15,1 1 0 0,1 0 2544 0,0 0 416 16,0 1 96-16,1-1 16 0,1 0-1808 0,-1 0-368 16,1 1-64-16,-2 6 0 0,1-5-368 0,-1 5-64 15,0 0-16-15,0 0 0 0,0 0 144 0,0 0 32 16,0 0 0-16,0 0 0 0,0 0-256 0,0 0-48 16,0 0-16-16,0 0 0 0,0 0-240 0,-1 8 128 15,-1-1-128-15,0 2 0 0,0 0 176 0,0 2-176 16,0 0 192-16,1 1-192 0,-2 0 192 0,0 0-64 15,0 1 0-15,1 3-128 0,-1 1 256 0,0 2-48 0,0 0-16 0,1 1 0 16,-3 1 16-16,2 2 0 16,0 2 0-16,-1 0 0 0,1 1-208 0,0 2 128 15,-2 1-128-15,1 0 0 0,-1 1 128 0,1 0-128 16,0 0 0-16,1-1 0 0,2 1 0 0,0 1 128 16,-1 0-128-16,0-1 0 0,0 1 0 0,-2 0 0 15,1-1 0-15,0-1 0 0,1-2 0 0,0-1 0 0,-2 1 128 0,2-3-128 16,0-1 0-16,-1-1 176 15,0-2-176-15,0-2 160 0,2-1-160 0,0-2 128 16,-2 0-128-16,2-2 128 0,0-1-128 0,1-1 128 0,0-1-128 0,0-1 128 16,-1-3-352-16,0 0-80 0,1-6-16 0,0 0 0 31,0 0-448-31,0 0-80 0,0 0-32 0,0 0 0 0,0 0-304 0,0 0-64 0,0 0-16 0,0 0-5616 16,-4-5-1120-16</inkml:trace>
  <inkml:trace contextRef="#ctx0" brushRef="#br0" timeOffset="126343.73">24495 4016 6447 0,'0'0'576'0,"0"0"-576"16,0 0 0-16,0 0 0 0,0 0 1600 0,0 0 224 0,0 0 32 0,0 0 16 15,0 0-880-15,0 0-176 16,0 0-48-16,0 0 0 0,0 0-240 0,0 0-48 0,0 0-16 0,0 0 0 16,3 5-16-16,0 1 0 15,-2 1 0-15,-1 2 0 0,-1 0 48 0,0 4 0 0,-1 1 0 0,-1 2 0 16,-2 2 128-16,2 3 16 0,0 1 16 0,-1 3 0 16,1 3-80-16,-1 1 0 15,-3 4-16-15,-1 3 0 0,2 0-128 0,-1 1-32 0,1 2 0 0,0-3 0 16,2-1-208-16,-1-1-32 0,1-2-16 0,1-3 0 15,-1-3-16-15,2-2-128 0,1 0 192 0,0-4-64 16,-1 0 0-16,1-2-128 0,1-1 192 0,0-1-64 16,0-2-128-16,1-2 128 0,0-2-128 0,0-2 128 15,0-2-368-15,-1-6-80 0,2 6 0 0,-2-6-11968 16</inkml:trace>
  <inkml:trace contextRef="#ctx0" brushRef="#br0" timeOffset="126910.31">23926 3804 8927 0,'0'0'384'0,"0"0"96"0,0 0-480 0,0 0 0 16,0 0 0-16,3 6 0 0,1 1 192 0,-4-7-64 15,1 7-128-15,1-1 192 0,-1 2 48 0,-1 1 0 16,0 0 0-16,0 2 0 0,-1 2 544 0,0 2 112 16,0 1 32-16,0 2 0 0,-3 3 64 0,2 2 16 0,-1 3 0 0,-2 1 0 15,1 2-480-15,0 1-80 16,-1 2-32-16,1 0 0 0,-1 0-288 0,2 1-128 15,-1 0 128-15,0 0-128 16,2-1-496-16,-1-2-176 0</inkml:trace>
  <inkml:trace contextRef="#ctx0" brushRef="#br0" timeOffset="127114.24">23963 4054 16575 0,'0'0'1472'0,"0"0"-1168"0,0 0-304 0,0 0 0 0,0 0 448 0,-4 0 16 15,4 0 16-15,-7 4 0 0,2-1-304 0,-2 4-176 16,3 3 192-16,-2 3-192 0,1 0 208 0,-1 5-64 16,1 2-16-16,-1 2 0 0,0 2-128 0,0 4 0 0,-2 2 0 0,-1 3-8512 15</inkml:trace>
  <inkml:trace contextRef="#ctx0" brushRef="#br0" timeOffset="135621.74">506 6789 4607 0,'0'0'400'0,"0"0"-400"0,0 0 0 0,0 7 0 15,0-7 2432-15,0 0 384 16,0 0 96-16,0 0 16 0,0 0-784 0,0 0-160 0,0 0-16 0,0 0-16 15,0 0-560-15,0 0-112 16,6-2-32-16,0-3 0 0,-2-1-464 0,1-3-80 16,-1-2-32-16,0-2 0 0,1-4 32 0,-1-2 0 0,1-3 0 0,-2-3 0 15,0-3-176-15,-1-7-16 0,1-3-16 0,0-4 0 16,-3-2-192-16,0 1-48 0,0 0 0 0,0 4 0 16,-1 1 48-16,0 5 0 0,-2 3 0 0,1 4 0 15,-2 5 320-15,3 5 64 0,-1 4 16 0,-1 2 0 16,0 1-128-16,0 6-32 0,3 3 0 0,-5 3 0 15,1 4-160-15,0 5-16 0,-1 4-16 0,2 6 0 0,0 5-352 0,1 1 0 16,-1 5 0-16,2 6 0 0,0 4 0 0,2 2 0 16,3 1 0-16,1-1 0 0,0-2 0 0,3-3 0 15,2-4 0-15,0-3-128 0,-1-3 128 0,1-4 0 16,2-3 0-16,-1-3 0 0,-1-5 0 0,2-3 0 16,1-2 0-16,-1-3 0 0,-2-3-192 0,1-4 64 15,1-3 0-15,-1-5 0 0,-1-3-32 0,1-3 0 16,-1-5 0-16,0-3 0 0,-2-4 160 0,0-3-192 15,0 1 192-15,-3-1-192 0,2 2 192 0,-2 2-128 16,0 6 128-16,-2 2-128 0,-2 4 128 0,1 4 0 0,0 5 0 0,-2 4 0 16,0 0 0-16,0 0 176 15,0 10-176-15,1 2 192 0,2 2-192 0,-1 4 0 16,-2 0 144-16,2 2-144 0,2 0 0 0,-1 0 0 16,0-2 0-16,2 1 0 0,-1-2 0 0,3-2 0 0,-1-1 0 15,2-1 0-15,0-3 0 0,0-1 0 0,1-2 0 16,0-5-128-16,0-2 128 0,1-2 0 0,-4-2 0 15,2-2 0-15,1-4 0 0,-1-2 176 0,-3-2-176 0,-1-3 192 16,1-2-16-16,-3-2 0 0,-1-2 0 0,-1-1 0 16,-2 0 96-16,-1 1 32 0,-3 1 0 0,1 3 0 15,-2 4 272-15,-1 3 48 0,0 2 16 0,-1 3 0 16,-2 3-224-16,-1 2-32 16,1 2-16-16,1 2 0 0,1 1-368 0,-1 3 0 0,-3 2 0 0,2 2 0 15,2 1-1232-15,0 1-272 0,-1 2-48 0,3 1-10928 16,1 1-2192-16</inkml:trace>
  <inkml:trace contextRef="#ctx0" brushRef="#br0" timeOffset="136046.06">1009 6461 24879 0,'0'0'1088'0,"0"0"256"0,0 0-1088 0,0 7-256 0,4 2 0 0,-2 0 0 16,0 1 1152-16,0 1 160 0,1 0 32 0,0 1 16 15,0 0-384-15,0 1-80 16,1 0 0-16,-1 0-16 0,0 1-480 0,2-2-80 15,-4-1-32-15,3-1 0 0,1-2-288 0,-1-1 128 16,0 0-128-16,1-3 0 16,0-2 208-16,2-1-64 0,-7-1-16 0,5-3 0 0,0-3 16 0,-2-1 0 15,0-3 0-15,1-1 0 0,-3-2 16 0,0-2 0 16,0 1 0-16,0 2 0 0,-1 1-160 0,0 1 192 0,1 1-192 0,0 3 192 16,-1 6 48-16,0 0 16 0,0 0 0 0,0 0 0 0,0 0 80 15,6 8 32-15,0 2 0 0,1 1 0 0,0 1-208 16,-1 2-32-16,2-1-128 0,0 0 192 15,0-1-192-15,1-1 0 0,0-1 0 0,1-2 0 16,1-2 0-16,-1-1 0 0,0-3 0 0,1-2 0 0,-1-2 128 16,0-3 0-16,-3 0-128 0,2-3 192 0,0-2 16 0,-4-3 0 15,2-3 0-15,-3-2 0 0,1-3 64 16,-3-2 16-16,-1-3 0 0,-1-2 0 0,-1 2-48 0,-1 0-16 16,-2 4 0-16,1 3 0 0,-2 0-96 0,-1 3-128 15,1 4 176-15,-1 4-176 0,1 2 192 0,0 4-64 16,5 2 0-16,-5 2-128 0,-2 1 0 0,3 3-176 15,2 2 0-15,-2 1 0 16,2 1-1376-16,1 1-288 0,1 0-48 0,1 0-9360 16,1-1-1872-16</inkml:trace>
  <inkml:trace contextRef="#ctx0" brushRef="#br0" timeOffset="136284.66">1535 5994 32591 0,'0'-14'1440'0,"0"14"304"0,-1-7-1392 0,1 7-352 0,0 0 0 0,0 0 0 15,0 0 1296-15,0 0 192 0,0 0 48 16,0 0 0-16,0 0-560 0,0 0-96 0,4 8-32 0,-1 2 0 16,-1 2-336-16,1 3-80 15,4 5-16-15,-3 1 0 0,1 1-224 0,-1 3-64 16,2 4 0-16,-3 0 0 0,1 2-128 0,0-1 0 0,-2-1 144 0,0-2-144 16,1-2 128-16,1 1-128 0,-3-3 128 0,0-2-128 0,0-3 0 15,0-1-192-15,0-3 32 0,0-2 0 16,0-1-1888-16,0-3-384 0,-1-8-80 0,0 0-14064 15</inkml:trace>
  <inkml:trace contextRef="#ctx0" brushRef="#br0" timeOffset="136408.13">1494 6351 26719 0,'0'0'1184'0,"-4"-3"240"0,-1-1-1136 0,1-1-288 16,2 1 0-16,1 0 0 0,2-3 2096 0,1 0 352 15,1 1 80-15,2-2 16 0,5-1-1648 0,1 0-320 16,0 0-64-16,3-1 0 0,3-1-512 0,-1 0 0 15,1-1 0-15,8-6 0 16,-3 0-1728-16,-6 6-224 0,0-1-48 0</inkml:trace>
  <inkml:trace contextRef="#ctx0" brushRef="#br0" timeOffset="137541.24">1804 6211 24879 0,'0'0'2208'0,"1"-6"-1760"0,-1-2-448 0,3 1 0 15,0-2 1296-15,1-1 176 0,-1-1 48 16,0 1 0-16,1-1-304 0,-1 1-48 0,-1 0-16 16,0 0 0-16,-1 1-592 0,-1 0-128 0,-1 2-32 0,0 2 0 15,1 5-16-15,0 0-16 0,0 0 0 0,0 0 0 16,0 0 208-16,-5 5 32 16,0 3 16-16,1 3 0 15,0 1-320-15,-1 3-64 0,2 2-16 0,0 2 0 0,-1 0-224 0,2 1 0 16,1-1 0-16,1 0 0 0,1-2 0 0,1 0 0 15,2-2 0-15,0-2 0 0,0-3-128 0,3-1 128 16,0-2 0-16,0-3 0 16,2-2-448-16,1-3 32 0,0-2 0 0,1-4 0 15,2-2-224-15,1-3-32 0,3-2-16 0,-1-4 0 16,1-4-112-16,-2-4-32 0,1-4 0 0,-2 1 0 16,-1 0-96-16,-1 3-32 0,-2 4 0 0,-1 3 0 0,-1 5 656 0,-2 3 128 15,-1 3 32-15,-2 3 0 0,-3 5 592 0,0 0 112 16,1 6 16-16,0 4 16 0,1 2 176 0,-2 3 48 15,-1 3 0-15,0 1 0 0,0 0-576 0,0 1-112 0,0-1-128 0,0-1 176 16,0-2-16-16,1-1 0 0,0-2 0 0,1-4 0 16,1-1 240-16,0-2 48 0,-2-6 16 15,0 0 0-15,0 0 112 0,7-1 0 0,-1-3 16 16,1-2 0-16,-2-5-304 0,2-3-64 0,-1-2-16 0,0-2 0 16,1-4-208-16,-1-2 0 0,2-2 128 0,0 0-128 15,-2 3 0-15,1 1 128 0,0 3-128 0,-1 3 0 16,1 4 0-16,-2 2 0 0,-1 4 0 0,-4 6 0 15,0 0 0-15,0 0 0 0,6 4 0 0,1 3 0 16,-2 1 0-16,0 3 0 0,0 1 192 0,1 2-48 0,-1 2-144 0,0 0 0 16,-1-3 144-16,1 0-144 0,1 0 0 0,-1-2 128 15,1-2-128-15,-1-1 0 0,2-1 0 0,1-1 0 16,-2-4 0-16,2-2 0 0,0-2 128 0,-1-1-128 16,2-3 128-16,-1-2-128 0,0-3 128 0,0-2-128 15,2-2 128-15,0-3-128 0,0-2 128 0,0-1-128 16,0-1 128-16,0 2-128 0,-1 1 0 0,-2 3 0 15,1 1 0-15,0 3 128 0,-1 2-128 0,1 3 0 16,-2 3 0-16,-1 3 0 0,-5 1 0 0,6 3 0 16,-1 3 0-16,2 1 0 0,-2 2 208 0,0 1 32 0,-2 2 0 0,1 1 0 15,1 1-240-15,-1-1 144 16,1 0-144-16,0 0 128 0,1 2-128 0,-2-3 0 16,0-1 0-16,2-3 128 0,-1 0-128 0,2-2 0 15,0-3 0-15,0-2-176 16,1-2-272-16,1-2-48 0,1-3-16 0,-2-2 0 0,1-3 112 0,0-1 16 0,1-2 0 0,0-2 0 15,-2-4 0-15,0-2 16 0,0-2 0 0,-1-1 0 16,-1 0 240-16,0 2 128 0,-3 2-160 0,0 2 160 16,1 2 0-16,-2 1 208 0,-1 3-16 0,-1 2 0 0,0 1 544 0,0 1 96 15,-1 3 32-15,1 0 0 0,0 6-224 16,0 0-32-16,0 0-16 0,0 0 0 0,0 0-112 16,0 0-32-16,1 10 0 0,0 5 0 0,0 2-128 15,1 5-48-15,1 3 0 0,-2 6 0 0,0 4-144 0,-1 4-128 16,0 3 144-16,0 2-144 0,0 0 128 0,0 0-128 15,0 1 0-15,0-1 0 0,0-1 0 0,1-4 128 16,0 0-128-16,2-4 0 0,-1-2 0 16,3-3 0-16,-4-4 0 0,1-3 0 15,1-3 0-15,0-3 128 0,-2-4-128 0,0-3 0 0,0-3 0 0,-1-7 176 16,0 0-176-16,0 0 160 0,0 0-160 0,0 0 0 16,-2-10 0-16,0-3 128 0,-1-4-128 0,3-3 0 0,-4-5 0 15,1-5 0-15,0-5 0 0,1-5 0 16,1-4 0-16,-1-3 0 0,2-4-160 0,1 1 160 15,2 0 0-15,3 4-144 0,-1 3 144 0,1 4 0 16,0 3 0-16,2 5-128 0,1 5 128 0,0 3 0 0,0 3 0 0,0 4-128 16,1 0 128-16,1 4-128 0,0 3 128 0,0 3-128 15,-1 1 128-15,1 4-160 0,0 2 160 0,-1 1-160 16,-2 2 160-16,-2 1 0 0,1 3 0 0,-3 2 0 16,-2 0 176-16,-2 2-48 0,-3 3 0 0,-2 2 0 15,-4 1 0-15,-2 2-128 0,-2-1 192 0,-1 0-64 16,-1-1-128-16,2 0 0 15,0-3-160-15,1 0 160 0,-1-3-448 0,3-2 16 16,1-4 0-16,2 0 0 0,2-2-1856 0,5-4-368 0,0 0-80 0</inkml:trace>
  <inkml:trace contextRef="#ctx0" brushRef="#br0" timeOffset="139268.96">2952 5933 11967 0,'0'0'1072'0,"0"0"-864"0,7-3-208 0,-2-2 0 0,1-3 2496 0,-1-2 464 0,2-1 96 0,-1-1 16 0,1-1-752 0,-3-3-144 16,3 1-16-16,-1 0-16 0,-2-2-576 0,0 1-112 15,1-1-32-15,-2 2 0 0,-2 0-496 0,1 3-96 16,-2 2-32-16,0 0 0 0,0 3-352 0,0 2-64 0,0 5 0 16,0 0-16-16,0 0-112 0,0 0-32 15,-5 5 0-15,2 1 0 0,0 4 32 0,0 3 0 16,-1 3 0-16,0 1 0 0,2 4-256 0,0 1 0 0,-1 3 0 16,2-2 0-16,1-1 0 0,1 0 0 15,0-3 0-15,2 0-160 0,3-2 160 0,0-3 0 16,1-2 0-16,-1-3 0 0,3-3 0 0,2-2-160 15,1-2 160-15,0-2 0 0,2-3 0 0,-1-4-128 0,2-2 128 0,2-3 0 16,-1-3 0-16,1-4 0 16,-2-2 0-16,0-3 0 0,-1-4 0 0,-1 1 176 0,-2-1-48 0,0 2-128 15,-2 1 144-15,-1 2-144 0,-3 0 0 0,-1 5 144 16,0 4-144-16,-2 4 192 0,0 2-192 0,-1 3 192 16,-1 5 64-16,0 0 0 0,0 0 16 0,0 0 0 15,0 0-112-15,0 0-32 0,-1 8 0 0,2 2 0 16,1 2-128-16,4 0-192 0,-1 1 32 0,1-1 16 15,-1 2-160-15,2-2-16 0,1-1-16 0,1-1 0 32,2-2-448-32,2-3-96 0,2-2-16 0,0-1 0 0,1-5-256 15,-1-1-64-15,2-3-16 0,-1-3 0 0,1-4-64 0,-1-1-16 0,2-3 0 0,-4-2 0 16,-2-2 352-16,-1 0 64 0,-3 0 0 0,-2 3 16 0,-1 0 880 0,-2 2 240 16,-5 4 16-16,1 2 0 0,-2 1 1344 0,-3 5 256 15,-2 1 64-15,-2 4 16 16,-2 3-400-16,0 2-96 0,0 4-16 0,0 2 0 0,0 2-944 0,1 3-192 15,0 0-32-15,1 3-16 0,1 1-48 0,0-1-16 16,2 1 0-16,1-1 0 0,2-3-176 0,3 0 0 16,2-3 0-16,1-1 128 0,1-1-128 0,2-2 0 15,1-1 0-15,1-4 0 0,1-3 0 0,0-2 0 0,1-2 0 16,2-3 0-16,-2-2 0 0,2-3 0 16,0-2 128-16,0-2-128 0,0-4 0 0,0-2 128 0,-3-2-128 15,1 1 128-15,-2 1-128 0,0 3 192 0,-3 2-192 0,1 2 192 16,-2 4-192-16,0 2 0 0,-1 4 144 0,-2 4-144 15,0 0 192-15,0 0-48 0,0 0 0 0,0 10 0 16,-2 2 80-16,2 1 16 0,-1 4 0 0,1 0 0 16,0 1-240-16,1-2 0 0,0 0 0 0,2-1 0 15,-1 0 0-15,1 0 0 0,1-2 0 0,2-2 0 16,-1-2 0-16,3-3-128 0,1-1 128 0,0-3-160 16,1-3-176-16,0-2-48 0,1-4 0 15,1-3 0-15,1-1 384 0,0-5-144 0,1-5 144 0,2-4 0 0,0-2 0 0,1-4 0 16,0-4 0-16,0-2 0 0,-1-3 0 0,1 1 0 15,-2-1 128-15,-3 1-128 0,-1 2 0 0,-4 3 176 16,0 2-176-16,-2 4 160 16,-2 6 368-16,1 4 80 0,-2 1 16 0,-1 4 0 0,-1 3-64 0,0 3-16 15,-1 3 0-15,1 4 0 0,0 0-160 0,0 0-16 16,-5 7-16-16,2 3 0 0,1 3-208 0,-2 3-144 16,-1 6 192-16,1 4-192 0,-1 2 0 0,1 4 0 15,0 1 0-15,0 2-192 0,2 0 192 0,1 0 0 16,1-2 0-16,2-3 0 0,1-1 0 0,3-2 0 15,1-1 0-15,0-3 0 0,1-3-208 0,1-4 48 0,2-3 16 0,1-2 0 32,0-3-384-32,1-4-80 0,1-2-16 0,1-4 0 0,-1-2 320 0,0-5 64 0,3-2 16 0,-1-3 0 15,2-4 224-15,-2-1 0 16,1-3 0-16,-3-4 0 0,2 0 0 0,-2-1 0 0,-2 2 0 0,-1 1 0 16,-1 2 0-16,-2 3 160 15,-2 4-160-15,-1 2 128 16,-2 2-128-16,-1 3 0 0,-2 2 144 0,0 6-144 0,0 0 448 0,0 0 0 15,-5 3 16-15,-1 1 0 0,0 4-112 0,-1 3-32 16,0 2 0-16,2 2 0 0,-1 3-320 0,2 1 0 0,1 0 0 0,0 0 0 0,1 1 0 0,2 0 0 16,1-2 0-16,2 1-128 0,0-2 128 0,2-2 0 15,2-1 0-15,0-2-128 0,0-2-64 0,3-2-16 32,1 0 0-32,2-5 0 0,-1-2-208 15,3-3-32-15,0-4-16 0,2-1 0 0,0-3 272 0,1-4 48 0,1-4 16 0,-2-2 0 0,0-3 128 0,-1-2-128 16,1-3 128-16,-2 0-128 0,-1-1 128 0,2 2 0 15,-5 0 0-15,0 4 0 0,-4 3 0 0,2 3 0 16,-7 1 128-16,2 4-128 0,-2 2 256 0,0 4 0 16,-1 1-16-16,-1 5 0 0,0 0 112 0,0 0 32 15,0 0 0-15,-3 9 0 0,1 3-160 0,-3 2-32 16,0 2 0-16,0 1 0 0,2 3-192 0,0 1 0 0,1 1 0 0,1 0 0 16,-1 0 0-16,2-1 0 15,2-2 0-15,0-3 0 0,1 0 0 0,1-3 0 16,2 0 0-16,-1-2 0 0,1-2-192 0,1-4 192 15,0-1-192-15,2-2 192 0,1-2-352 0,1-3 32 0,1-4 16 0,1-2 0 32,0-2 304-32,1-4-192 0,-1-4 192 0,2-3-160 0,1-2 160 0,1-1-160 0,-2-1 160 0,-1 1-160 15,-1 0 160-15,-1 2 0 0,-1 2 0 0,-1 4 0 16,-3 2 0-16,-2 3 0 0,0 2 0 0,-1 3 0 16,-4 7 0-16,0 0 128 0,0 0-128 0,0 0 0 15,0 8 320-15,0 3-16 16,-1 2 0-16,-1 1 0 0,-1 2-304 0,1 1 128 15,0 2-128-15,1 0 0 0,0 1 0 0,1-1 0 0,-1 1 0 0,2-1 0 16,1-2-304-16,1-1-16 0,1-4 0 0,1-1 0 16,3-1-1152-1,2-4-224-15,2-2-48 0,1-3-16 0,1-2 416 0,2-4 64 0,0-3 32 0,1-6 0 16,-1 0-800-16,2-4-176 0,-1-2-16 0,1-2-16 16,-3 0 320-16,0 1 64 15,-3 2 16-15,-1 4 0 0,-1 1 2032 0,-5 6 400 16,1 0 96-16,-2 3 16 0,-4 5 1104 0,0 0 240 0,0 0 32 0,0 0 16 0,0 0-240 0,6 5-48 15,-2 0-16-15,-1 1 0 0,1 0-816 0,-1 1-176 16,0 0-16-16,2-2-16 0,-1 1-176 0,-4-6-16 16,6 4-16-16,0-2 0 0,2-1 32 0,0-2 0 15,-2-1 0-15,1 0 0 0,-1-1-336 0,1-1-64 16,0-2-16-16,-2-2 0 0,1-3-16 0,0-1 0 16,0-4 0-16,-2 1 0 0,-2 0-144 0,-1 0 192 31,-3 1-192-31,1 1 192 0,-1 1-192 0,-1 3 128 0,-2 2-128 0,0 4 128 0,-2 1-128 0,0 3 0 0,-1 2 0 0,-2 4 128 15,-1 2-128-15,1 4 0 0,-2 3 144 0,1 3-144 16,0 3 0-16,0 1 0 0,0 1 0 0,2 2 0 16,1 0 0-16,2 0 0 0,1 0 0 0,3-3-128 31,1-2 128-31,2-3 0 0,2 0 0 0,3-1-128 16,0-3 128-16,2-2 0 0,2-2 0 0,2-2 0 15,2-4-128-15,2-1 0 0,0-2 0 0,3-2 0 16,3-3-288-1,0-4-48-15,1-3-16 0,0-2 0 0,-1-1-2096 16,1-4-432-16,-3-2-64 0</inkml:trace>
  <inkml:trace contextRef="#ctx0" brushRef="#br0" timeOffset="139442.28">4076 5207 45151 0,'-15'-8'4016'0,"12"4"-3216"15,3 4-640-15,0 0-160 16,-3-5-416-16,7-2-112 0,1 1-32 0,5-1 0 16,4-1 96-16,7 0 16 0,7-3 0 0,6-2 0 0,6 0 64 0,2-1 32 15,0-1 0-15,1-2-17760 0</inkml:trace>
  <inkml:trace contextRef="#ctx0" brushRef="#br0" timeOffset="140070.87">601 7592 37775 0,'0'0'3360'0,"0"0"-2688"16,-7-1-544-16,7 1-128 0,-7 1 240 0,7-1 16 15,-9 6 0-15,4 4 0 16,1 2 128-16,3 3 48 0,1 3 0 0,1-3 0 0,2 5-432 0,0 4 0 15,1 4 0-15,2 4 0 0,-1 3 0 0,2 2 0 16,-2 1 0-16,1 0 0 0,-2 2 0 0,2 0-144 16,-3 1 144-16,-1-1-160 15,1-4-2144-15,-1-2-416 0,0-2-96 0,-1-3-12064 0</inkml:trace>
  <inkml:trace contextRef="#ctx0" brushRef="#br0" timeOffset="140369.68">451 8095 31327 0,'0'0'2784'0,"0"0"-2224"0,0 0-560 0,0 0 0 16,4-6 192-16,4 1-64 0,3-3 0 0,3 1-128 15,4-1 192-15,3-3-192 16,3-2 192-16,3-2-192 0,1 0 0 0,-1-3 0 0,0 0 0 0,-2-1 0 16,-1 0 128-16,-1 1-128 0,0-1 0 0,-2 5 0 15,-3 1 0-15,-2 4-320 0,-2 1 32 0,-3 3 16 16,-2 4 272-16,-9 1 0 0,4 6 0 0,0 3 144 15,-1 3 432-15,0 4 64 0,-3 3 32 0,0 1 0 0,0 1-16 16,1 1 0-16,0 1 0 0,0 0 0 0,0 0-96 0,1-2-32 16,2-2 0-16,0-2 0 0,0-1-336 0,2-3-64 15,2-2 0-15,-2-2-128 0,1-4 0 0,-1-3 0 16,2-3 0-16,1-2 0 16,0-4-1648-16,1-3-272 0,-3-3-64 0,0-3-8192 15,-3-5-1616-15</inkml:trace>
  <inkml:trace contextRef="#ctx0" brushRef="#br0" timeOffset="140463.81">899 7713 21183 0,'-18'6'944'0,"10"-4"192"0,-1-1-912 0,-1 2-224 16,0 2 0-16,2 0 0 0,0 1 1472 0,1-1 256 15,3 1 64-15,1-1 0 0,-1 1-1472 0,4-6-320 16,0 6 0-16,0-6-12256 0</inkml:trace>
  <inkml:trace contextRef="#ctx0" brushRef="#br0" timeOffset="140668.21">1115 7549 22111 0,'-4'-5'1968'0,"0"-1"-1584"0,2 0-384 0,-1-2 0 16,-2 0 3152-16,1 3 560 0,4 5 96 0,0 0 32 15,-4-3-1776-15,4 3-336 16,0 0-80-16,0 0-16 0,-4 8-768 0,3 7-160 0,1 3-16 0,2 4-16 16,2 4-384-16,0 2-80 0,1 3-16 0,-2-8 0 0,1 4-192 0,1 3 0 15,0 3 0-15,1 3 0 0,-2-1 0 0,0 1 0 16,1 0 0-16,0 0 0 0,0-3 0 0,-1-3-288 15,-1-2 32-15,1-4 16 16,-1-3-624-16,0-2-128 0,0-4-32 0,-1-3-11424 16,0-4-2288-16</inkml:trace>
  <inkml:trace contextRef="#ctx0" brushRef="#br0" timeOffset="141123.47">1024 7967 34319 0,'0'0'1520'0,"0"0"320"0,-2-4-1472 0,-1 0-368 15,3 4 0-15,1-7 0 0,3-1 0 0,2-1 0 16,4 1 0-16,5-2 0 0,4-1 0 0,2 0 0 16,0-1 0-16,2-2 0 0,3-1-160 0,1 0 160 0,1-2-192 0,0 1 192 31,2-2-832-31,-2 0-48 0,1 1-16 0,-1-1 0 16,-2 1-256-16,-3 1-48 0,-2 2-16 0,-4 1 0 0,-4 1 864 0,-2 2 160 0,-6 2 48 0,-1 1 0 15,-6 2 832-15,2 5 160 0,-6-2 48 0,-3 2 0 16,-2 2 640-16,0 3 144 0,-1 3 32 0,-1 3 0 15,-3 5-880-15,2 0-192 0,1 2-16 0,1 1-16 16,0 2-192-16,1 1-32 0,0 1-16 0,3 2 0 16,2-2-144-16,2 0-32 0,1-1 0 0,3-2 0 0,1-3-192 0,2-1 0 15,3-2 0-15,-1-2 0 0,2-2 0 0,1-2 0 16,3-3 0-16,2 0 0 0,0-5-240 16,0-4-32-16,0-1-16 0,1-3 0 0,1-3 160 0,-1-3 128 15,0-5-192-15,1-2 192 0,-5-2 0 0,1-1 0 16,-3 1 0-16,-1 1 0 0,-3 1 0 0,1 3 0 15,-1 4 0-15,-2 2 0 0,-2 3 144 0,0 2-16 16,0 7 0-16,0 0 0 0,0 0 256 0,0 0 64 16,4 8 0-16,-1 3 0 0,0 2-144 0,3 2-32 15,-2 0 0-15,3 2 0 0,-1-1-272 0,1 1 0 16,1-1 0-16,-1 2 0 0,1-3 0 0,-1-2 0 16,-1-2-208-16,2-1 80 15,0-2-1312-15,-1-3-256 0,1-1-48 0,1-4-9248 16,0-1-1840-16</inkml:trace>
  <inkml:trace contextRef="#ctx0" brushRef="#br0" timeOffset="141375.81">1720 7383 24879 0,'-4'-10'1088'0,"4"10"256"0,-2-6-1088 0,-2 0-256 0,0 1 0 0,1 0 0 15,3 5 2496-15,0 0 448 0,0 0 96 0,0 0 16 0,0 0-1216 0,0 0-240 16,-2 9-64-16,4 3 0 16,1 5-832-16,-1 3-160 0,0 2-32 0,2 2-16 0,0 2-368 0,0 2-128 15,1 2 0-15,0 0 0 0,2 1 128 0,-2 0-128 16,2-2 0-16,-2 1 0 0,1 0-224 0,-1-2-144 16,1 0-16-16,-4-3-16 15,0-3-2096-15,-1-2-400 0,1-2-96 0</inkml:trace>
  <inkml:trace contextRef="#ctx0" brushRef="#br0" timeOffset="142444.6">1758 7663 24415 0,'0'0'1088'0,"-6"-5"208"15,1 0-1040-15,0-2-256 0,2 1 0 0,-2-3 0 0,1-1 1216 0,0 0 192 16,0 1 48-16,2 0 0 16,0-2-176-16,1 0-16 0,1 1-16 0,1 1 0 15,1 1-720-15,1 1-144 0,1 2-16 0,0 0-16 0,1 1-128 0,-5 4-32 16,6-1 0-16,1 3 0 0,-1 2 160 0,0 4 32 15,-1 2 0-15,2 3 0 0,-3 4 32 0,1 1 16 16,-2 3 0-16,-1 2 0 0,-1 1-304 0,-1 0-128 16,-1 0 128-16,0-1-128 0,-1-2 160 0,0-1-160 15,0-3 192-15,-1-1-192 0,1-3 160 0,0-2-160 16,0-2 128-16,1-3-128 0,1-6 272 0,0 0-16 16,0 0-16-16,0 0 0 0,-5-4 144 0,2-4 48 15,0-3 0-15,-1-2 0 0,1-3-240 0,1-4-32 16,0-3-16-16,3-4 0 0,-1-4-144 0,1 0 0 0,1-4 0 0,1 4 0 15,1 0 0-15,1 2 0 0,1 3 0 0,0 3 0 16,3 2 0-16,0 3-144 16,1 3 144-16,-1 4-160 0,2 2 160 0,0 5 0 0,-2 1 0 0,2 4 0 15,0 3 0-15,3 2 0 0,-1 3 192 0,1 2-64 16,-2 3 64-16,0 2 0 0,0 0 16 0,-1 3 0 16,2 1-208-16,-1 0 176 0,-1-1-176 0,-1 2 160 15,1-2-160-15,-2-1 0 0,1-2 0 0,0-2 0 16,-2-1-320-16,1-4-64 0,1-1 0 0,0-3 0 31,-1-3-656-31,1-3-144 0,-1-3-32 0,1-2 0 0,0-5-112 0,1-2-16 0,0-4-16 0,0-3 0 16,1-5-544-16,-3-1-96 0,1-4-32 0,0-1 0 15,-3 0 800-15,1 3 144 0,-2-1 48 0,-1 6 0 0,-1 3 1360 0,-1 4 256 16,-1 2 64-16,-1 6 16 0,-1 1 1376 0,0 7 272 16,0 0 48-16,0 0 16 0,0 0-704 0,0 10-144 15,2 3-32-15,-2 4 0 0,1 1-864 0,1 2-176 16,2 1-48-16,-1 1 0 0,0 0-224 0,2 0-48 15,-1 0-128-15,1-1 192 0,-1-1-192 0,1-2 0 16,1 0 128-16,2-1-128 0,-3-4 0 0,1-1 0 0,0-2 0 0,0-3 0 31,-1 0-2000-31,1-4-448 0,0-3-96 0,0-2-12784 0</inkml:trace>
  <inkml:trace contextRef="#ctx0" brushRef="#br0" timeOffset="142570.13">2287 7182 33407 0,'-17'-9'1472'0,"11"7"320"0,-1 0-1440 0,0 0-352 0,1-1 0 0,0 1 0 16,1 1 0-16,5 1-256 0,0 0 32 0,0 0 16 16,0 0-608-16,0 0-112 0,0 0-32 0,9 7-12592 15</inkml:trace>
  <inkml:trace contextRef="#ctx0" brushRef="#br0" timeOffset="142774.84">2567 7147 24879 0,'0'0'2208'0,"0"0"-1760"15,-6 1-448-15,-1 1 0 0,0 2 1872 0,0 2 304 16,-2 1 48-16,0 1 16 0,-2 3-912 0,0 4-176 16,-3 1-48-16,2 4 0 0,1-1-400 0,1 0-96 15,1 1-16-15,1 1 0 0,2 0-272 0,1 0-64 16,3-1-16-16,1-2 0 0,1 0-240 0,3-3 144 0,3 0-144 16,0-2 128-16,2-2-128 0,3-2 160 0,0-4-160 0,2-1 160 15,2-3-160-15,-1-2 0 0,0-4 0 0,3-1 0 16,0-3-240-16,1-3-80 15,2-5 0-15,2 0-17328 0</inkml:trace>
  <inkml:trace contextRef="#ctx0" brushRef="#br0" timeOffset="144189.38">358 9154 12895 0,'-7'-12'576'0,"3"7"112"0,0-2-560 0,-1 0-128 16,2 2 0-16,0-1 0 0,0 1 4128 0,3 5 800 15,0 0 144-15,0 0 48 0,0 0-2976 0,0 0-592 16,0 0-112-16,3 11-32 0,-2 3-832 0,1 6-192 16,1 4-16-16,1 3-16 0,-1 0-224 0,1 3-128 15,1 3 160-15,-1 1-160 0,0 2 144 0,0 1-144 16,-1-1 128-16,2 0-128 0,-1 0 128 0,0-1-128 16,1-3 0-16,-1-3 128 15,2-3 32-15,-1-4 0 0,1-4 0 0,0-2 0 0,1-4 272 0,1-3 48 0,2-4 16 0,-1-1 0 16,2-1-112-16,2-3-32 15,0-4 0-15,3 1 0 16,2-5-224-16,2-3-128 0,2-3 128 0,0-2-128 0,-1-2-240 0,1-1-112 0,-2-1-32 0,0 1 0 31,-1-1-2416-31,7-9-480 0,-4 5-112 0</inkml:trace>
  <inkml:trace contextRef="#ctx0" brushRef="#br0" timeOffset="144361.62">805 9329 32015 0,'0'0'1408'0,"0"0"320"0,-5-1-1392 0,5 1-336 0,0 0 0 0,0 0 0 0,0 0 1360 0,-4 4 208 15,2 3 32-15,3 1 16 0,0 1-784 0,0 2-144 16,1 2-48-16,3 1 0 0,0 4-464 0,1-2-176 16,0 2 0-16,1-2 144 15,1 1-144-15,0-1 0 0,-2-1 0 0,1 0 0 16,-2-3 0-16,2 0 0 0,-1-1 0 0,0-1 0 16,-2-3-1472-16,1-2-288 0,-5-5-48 0,0 0-14256 0</inkml:trace>
  <inkml:trace contextRef="#ctx0" brushRef="#br0" timeOffset="144502.15">694 9173 36863 0,'-10'-3'3264'0,"0"-1"-2608"0,0 0-528 0,0 1-128 0,0-1 128 0,1 2 0 16,3 0 0-16,1 0 0 0,5 2-128 0,0 0 0 0,0 0-192 0,0 0 192 31,0 0-1968-31,8 2-272 0,1 0-48 0</inkml:trace>
  <inkml:trace contextRef="#ctx0" brushRef="#br0" timeOffset="144863.69">808 9116 28559 0,'0'0'1264'0,"0"0"272"0,0 0-1232 0,-1 6-304 0,0 1 0 0,1 3 0 16,1 2 1168-16,1 3 176 0,3 4 48 0,0 2 0 0,2 1-416 16,0 2-80-1,2 1 0-15,1 1-16 0,0-1-400 0,0 1-80 0,0 1-16 0,1-2 0 0,-2 0-192 0,1 0-64 16,-5-4 0-16,2-3 0 0,-1-1 16 15,-1-2 0 1,-2-5 0-16,0-1 0 0,-1-2 64 0,-2-7 16 16,0 0 0-16,0 0 0 0,0 0 176 0,0 0 48 15,2-7 0-15,-1-2 0 0,1 1-176 0,-2-5-16 16,0-2-16-16,0-2 0 0,1 0-240 0,1-1 0 16,1 2 0-16,3 0 0 0,1 3 0 0,1 1 0 15,3 3 0-15,0 1-160 0,3 2 160 0,-1 1-208 16,1 3 80-16,7 1 128 0,-2 3-176 0,-1 3 176 15,-1 0-128-15,-3 1 128 0,-3-1 0 0,-1 3-128 0,-4 1 128 0,-2-1 0 16,-3 1-144-16,-2 2 144 16,-1 1-160-16,-3 1 160 0,-1 0 0 0,-2-4 0 15,-3-1 0-15,-1 1 160 0,-2 1 0 0,-2 1 0 16,0 0 0-16,-2-2 0 0,1 1-160 0,0-1 128 0,1-2-128 0,1-1 128 31,2-2-512-31,1-2-128 0,2-1 0 0,1-2-11680 0,4-3-2336 0</inkml:trace>
  <inkml:trace contextRef="#ctx0" brushRef="#br0" timeOffset="145303.44">1228 9316 19343 0,'0'0'1728'15,"6"-9"-1392"-15,2-1-336 0,-4 4 0 16,1-2 2512-16,2 0 432 0,-1-1 96 0,-1 1 16 16,1-2-1136-16,-1 0-240 0,1 0-32 0,-1-1-16 15,-1-1-1024-15,0 1-208 0,-1 0-32 0,-1 0-16 16,-2 1-144-16,0 1-16 0,0 1-16 0,-1 2 0 0,-1 0-48 0,2 6 0 15,-3-4 0-15,3 4 0 0,-5-1 96 0,5 1 16 16,-6 3 0-16,-3 7 0 0,0 1 80 0,1 6 32 16,3 0 0-16,-2 3 0 0,1 1-352 0,1 1 128 15,3 0-128-15,0 0 0 0,1 1 0 0,0-2 0 16,3-2 0-16,1-2 128 0,2-1-128 0,-1-7 0 16,0 1 0-16,5 4 0 0,0-5 0 0,2-2 0 15,-1-3 0-15,1-1 0 0,1-6 0 0,0-1 0 16,1-1 0-16,0-4 0 0,1-2 0 0,0-4 0 15,-1-1-144-15,0-4 144 0,1-3 0 0,-2-3 0 16,-2-4 0-16,0 0 0 0,-2 1 0 0,0 0 0 16,-4 3 0-16,0 2 128 0,-4 6-128 0,0 3 0 0,0 4 144 15,0 4-144-15,0 7 208 0,0 0-16 0,0 0-16 0,0 0 0 16,0 0 240-16,-4 4 48 16,0 3 16-16,0 5 0 0,1 1-240 0,3 2-48 0,3 1-16 0,-1 0 0 15,0 1-176-15,2-1 0 16,2 1 0-16,1-2 0 0,-1-3 0 0,1 0 0 0,-1-1-128 0,3-1 128 15,1-3-256-15,1-2 32 0,0-1 0 0,2-3 0 32,-2-2-608-32,1-3-128 0,-1 0-32 0,1-4 0 15,1-3-1728-15,-2-2-352 0,-3-2-64 0</inkml:trace>
  <inkml:trace contextRef="#ctx0" brushRef="#br0" timeOffset="145475.47">1693 8870 4607 0,'-11'-27'400'0,"4"9"-400"15,-3 1 0-15,1 0 0 0,-3 3 6304 0,1 3 1184 16,1 1 224-16,4 5 48 0,-1 0-4368 0,2 2-864 15,5 3-176-15,0 0-48 0,-6 0-1056 0,6 0-224 16,0 0-32-16,-2 9-16 0,2 1-656 0,2 4-128 16,3 3-16-16,0 3-16 0,2 1-160 0,0 2 0 15,1 1 0-15,5 14 0 0,-1-2 0 0,2-1 0 16,-3 1 0-16,-4-12 0 16,2 2-592-16,0 3 0 0,-5 0 0 0,3 1 0 15,-1-1-3248-15,1-4-656 0</inkml:trace>
  <inkml:trace contextRef="#ctx0" brushRef="#br0" timeOffset="146041.73">1590 9178 31327 0,'-6'-2'2784'0,"0"-1"-2224"0,2 0-560 0,2-2 0 16,-2 1 896-16,4 4 80 16,4-6 16-16,1 0 0 0,3-2-640 0,1-1-128 15,3-2-32-15,2-1 0 0,3 0-192 0,0-1-192 0,4-3 48 0,1 0 0 16,0 2 144-16,1 0 0 0,-3 2 0 0,1 2 0 0,-2 2 0 0,-3 1 0 15,-3 3 0-15,-1 1 0 0,-2 5 0 0,-2 0 0 16,-3 2 0-16,0 3 128 0,-1 2 192 0,0 2 64 16,-2 1 0-16,0 0 0 0,0 1-176 0,0 0-16 15,1 0-16-15,-1-1 0 0,1-1-176 16,1-2 128-16,2-1-128 0,-1-3 128 0,1-1 48 0,1-2 0 16,0-2 0-16,3-2 0 0,-1-2 0 0,1-2 0 15,2-3 0-15,-1-1 0 0,-1-2-176 0,1-2 160 16,0-3-160-16,0-1 160 0,-2-2-160 0,-2 0 128 15,-1 1-128-15,-2 1 128 0,1 1-128 0,-2 3 192 16,-2 2-192-16,0 2 192 0,0 2 128 0,-1 3 48 16,0 5 0-16,0 0 0 0,0 0 112 0,0 0 32 15,0 0 0-15,0 0 0 0,-1 7-272 0,1 2-48 16,1 2-16-16,1 2 0 0,2 3-176 0,0 2 0 16,-1 4-160-16,2 4 160 0,-1 1-144 0,2 4 144 15,-1 2-128-15,1 2 128 0,-2 4 0 0,1 1-160 16,1 3 160-16,0 1 0 0,-2 0-224 0,0 0 64 15,1-1 16-15,-1-1 0 0,1-2-80 0,0-3-16 0,0-2 0 0,-2-3 0 16,0-3 240-16,-1-4 0 16,1-4 0-16,-2-3 0 0,-1-4 0 0,-1-3 0 0,-2-2 0 0,1-2 160 15,-1-2 160-15,3-5 48 0,-7 0 0 0,1-2 0 0,-1-3 272 0,0-3 64 16,-1-3 16-16,0-4 0 16,0-3-384-16,2-5-80 0,0-5 0 0,2-2-16 15,0-1-240-15,4 0 0 0,2-2 0 0,2 2 0 16,4-1-144-16,2 1 144 15,2 1-208-15,1 3 80 0,0 1 0 0,1 4 0 0,2 4 0 0,0 1 0 16,1 4-256-16,-1 3-64 0,0 1 0 0,0 3-12736 16,0-1-2544-16</inkml:trace>
  <inkml:trace contextRef="#ctx0" brushRef="#br0" timeOffset="147524.91">1048 10478 23951 0,'-1'-12'1056'0,"1"6"224"0,0-2-1024 0,1 0-256 0,1-3 0 0,0 0 0 16,2-2 1568-16,-3 2 256 0,-1-2 48 0,-1 0 16 15,-2 0-432-15,1 2-96 16,-1 1-16-16,-1 1 0 0,-2 0-720 0,1 4-160 16,-2 2-16-16,-1 1-16 0,-1 4 48 0,0 3 16 15,-2 3 0-15,1 3 0 0,-5 2-320 0,3 2-176 0,-1 1 192 0,2 1-192 16,1 2 0-16,1 0 0 0,4-2 0 0,2 2 0 16,1-1-192-16,2-2 48 0,4-2 16 0,2 0 0 15,3-3-32-15,2-3 0 0,2-1 0 0,4-1 0 16,0-3-80-16,3-1-16 0,2 0 0 0,1-1 0 0,2 0 32 0,-3 1 0 15,-4-1 0-15,0 0 0 16,-1 1 224-16,-1 1 0 0,-2 2 0 0,-1 0 0 0,-3 1 0 0,0 0 160 16,-2 1 0-16,-4 1 0 0,-2-1 384 0,-2 2 80 15,-2 0 16-15,-2 1 0 0,-3 1-80 0,1 0-16 16,-3 0 0-16,-1 0 0 0,-2-1-288 0,0 0-64 16,0-2-16-16,-4 2 0 0,1-3-336 0,1-2-64 0,-1 0-16 15,2-3 0 16,1-3-1856-31,1-2-368 0,0-5-80 0,3-4-13040 0</inkml:trace>
  <inkml:trace contextRef="#ctx0" brushRef="#br0" timeOffset="148006.81">1147 10123 16575 0,'0'0'1472'0,"0"0"-1168"16,0 0-304-16,2 8 0 0,0 0 3792 0,2 3 704 0,-1 1 144 0,0 3 32 16,1 5-3440-16,0 2-672 0,1 1-144 0,1 3-32 15,-3 0 128-15,3-1 32 0,-1 2 0 0,1 0 0 16,-1 1-208-16,2-1-32 0,-1 1-16 0,2-3 0 15,0-2-160-15,0-3-128 0,-2-4 192 0,2-1-192 32,-2-4 208-32,2-4-64 0,0 0-16 0,-3-4 0 0,2-2 64 0,0-3 0 0,-1-2 0 0,0-3 0 15,-1-3-64-15,1-3 0 0,-1-3 0 0,0-3 0 0,-2-2 0 0,1 0-128 32,1 1 192-32,-1 3-64 0,-1 1-128 0,2 4 0 15,-1 2 0-15,1 3 0 0,-1 1 0 0,-4 6 0 16,0 0 0-16,9 3 0 0,0 1 0 0,-1 2 0 15,1 3 0-15,0 1 0 0,0 1 0 0,2 2 192 16,1 0-192-16,0 2 192 0,-1-2-192 0,0 0 0 16,0-2 0-16,-1-1 0 0,0-2 0 0,0-2 128 15,0-1-128-15,0-3 0 0,-1-1 128 0,0-2-128 16,0-4 128-16,0 1-128 0,-1-5 0 0,-2-1 0 16,1-2 128-16,-1-2-128 0,1-3 0 0,-3 0 0 15,2-2 144-15,-2-1-144 0,1-1 0 0,-2 1 144 16,-1 0-144-16,0 2 0 0,3 3 128 0,-4 2-128 15,-1 2 0-15,0 3 0 0,1 2 0 0,-1 6 0 16,0 0 0-16,0 0 0 0,0 0 272 0,0 0-48 16,0 9-16-16,1 2 0 0,-1 2-16 0,2 2-16 0,2 0 0 15,-2 2 0-15,0-1-176 0,1 1 0 16,2-2 0-16,-1 0 128 0,0 0-128 0,3-2 0 16,1-1 0-16,-1-1 0 0,0-2 0 0,2-3 0 0,0 0 0 0,1-2-176 31,1-3-432-31,-2-2-96 0,4-2 0 0,-1-3-16 15,-1-2-2256-15,-1-3-448 0</inkml:trace>
  <inkml:trace contextRef="#ctx0" brushRef="#br0" timeOffset="148130.75">1627 10111 23039 0,'-16'1'2048'16,"-1"1"-1648"-16,0 0-400 0,5 0 0 0,-1 1 2656 0,0 1 448 16,-1-2 96-16,3 1 0 0,2 0-2480 0,2 2-496 15,4-1-96-15,3-4-128 16,0 10-1088-16,6 0-320 0,5 0-64 0,2-1-12592 0</inkml:trace>
  <inkml:trace contextRef="#ctx0" brushRef="#br0" timeOffset="148554.93">1784 10166 29487 0,'0'0'1296'0,"0"0"288"0,-1 8-1264 0,1 2-320 16,2 2 0-16,0 2 0 0,0 2 1376 0,1 2 224 15,0 4 32-15,1 3 16 0,4 0-560 0,0 0-96 16,-1 2-32-16,3 1 0 0,0 4-368 0,1 0-80 0,1 1 0 0,0 0-16 15,1 0-304-15,1-1-48 0,-1-1-16 16,-1-4 0-16,0 0-128 0,0-3 0 0,2-2 144 0,-5-1-144 16,-1-4 0-16,1-1 128 0,-2-4-128 0,-2-1 0 15,1-3 128-15,-4-2-128 0,-1-1 160 0,-1-5-160 16,0 0 160-16,0 0-160 0,-7-3 160 0,1-1-160 16,-3-3 0-16,-1-3 0 0,-2-2 0 0,-2-2 0 15,-2-2 0-15,1-5 144 0,-1-5-144 0,1-2 128 16,1-4-128-16,0-3 128 0,3-5-128 0,0-2 128 15,3 2-128-15,1-1 0 0,3 1 0 0,1 4 128 0,3 1-128 0,3 4 0 16,0 2 0-16,1 4 0 0,4 3 0 0,1 3 0 16,0 3-160-16,1 3 160 0,1 2 0 0,0 3 0 15,1 2-128-15,0 3 128 0,0 2 0 0,0 2 0 16,-2 2 144-16,0 4-144 0,-1 3 320 0,-2 3-16 16,0 1-16-16,-2 3 0 0,0 1-48 0,-4 1-16 15,-4 3 0-15,-2 1 0 0,-1 2-224 0,-1 0 0 16,-1 0 0-16,-1-2 0 15,0-2-304-15,-1-2-96 0,1-1-32 0,1-4 0 16,3-3-144-16,0-3-48 0,1-4 0 0,4-4 0 16,0 0-976-16,3-8-192 0,4-4-32 0,3-4-9056 15,4-5-1824-15</inkml:trace>
  <inkml:trace contextRef="#ctx0" brushRef="#br0" timeOffset="148822.37">2202 9934 29487 0,'0'0'1296'0,"0"0"288"0,0 0-1264 0,-1 8-320 0,-1 0 0 0,-2 2 0 16,-1 1 1344-16,0 0 224 0,1 3 32 15,0 1 16-15,-3 3-688 0,2 1-144 0,-1-1-16 0,2 1-16 16,0 0-416-16,2-2-80 0,0-1 0 0,3-2-16 16,2-2-240-16,2-1 144 15,-2-2-144-15,3 0 128 0,1-3-128 0,3 0 0 0,2-4 0 0,1 0 128 16,1-2-128-16,2 0 0 0,1 0 0 0,-2 0 0 16,0-1 0-16,0 1 0 0,-2 0 0 0,-2 1 0 15,-2 0 0-15,-2 1 0 16,0 3 144-16,-7-5-16 0,2 5 512 0,-2 2 128 0,-2 1 0 0,-2 0 16 0,-3 1-304 0,-2 1-64 15,-2 1-16-15,0 1 0 0,-1-1-400 0,-2 1 0 16,-2-1 0-16,0-1 0 16,-2-1-336-16,-8 2-160 0,1-3-16 0,8-4-12128 15,0-2-2416-15</inkml:trace>
  <inkml:trace contextRef="#ctx0" brushRef="#br0" timeOffset="149810.29">34 8543 21183 0,'0'0'944'0,"0"0"192"0,0 0-912 0,0 0-224 0,0 0 0 0,0 0 0 16,0 0 1072-16,0 0 160 0,0 0 48 0,0 0 0 0,0 0 256 0,7-6 64 15,3-2 16-15,2 1 0 16,3-1-544-16,2-1-112 16,5-1-32-16,-1 0 0 0,1 1-480 0,0-2-112 15,-1-2-16-15,-1 1 0 0,-4 0-192 0,1 1-128 0,-1-1 160 0,-1 1-160 0,-3 1 0 0,0 3 128 31,-1 0-128-31,-3 1 0 0,-8 6-400 0,0 0-128 0,0 0-32 0,0 0 0 16,0 0-960-16,0 0-192 0,-4 13-32 0,-1 3-16 16,-4 5-1744-16,-2 4-336 0</inkml:trace>
  <inkml:trace contextRef="#ctx0" brushRef="#br0" timeOffset="149969.97">165 8660 13823 0,'-15'6'608'0,"15"-6"128"0,-6 3-592 0,0-1-144 16,1-1 0-16,5-1 0 0,0 0 3360 0,0 0 640 15,0 0 128-15,0 0 32 0,0 0-2640 0,0 0-528 16,0 0-96-16,6-3-32 0,1-1-288 0,3-1-64 0,1 0-16 0,1-2 0 15,1 0-272-15,6-3-48 16,-2 2-16-16,1-1 0 16,-6-1-160-16,1 0 0 0,2 0 144 0,-2 1-144 15,-2-2-512-15,0 0-192 0,0 0-16 0,-2 0-16 16,-4 0-1920-16,0 1-384 0,-3 0-80 0,-2 0-7872 0</inkml:trace>
  <inkml:trace contextRef="#ctx0" brushRef="#br0" timeOffset="150173.84">247 8374 11055 0,'0'0'976'0,"-11"-5"-784"15,-3-2-192-15,2 2 0 0,0 0 2464 0,2 1 448 0,0-2 96 0,3 2 0 0,7 4-832 0,0 0-192 16,0 0-16-16,-1-7-16 0,1 7-800 16,0 0-176-16,6-8-16 0,-1 2-16 0,-5 6-336 0,10-4-64 15,2 0-16-15,0 3 0 0,-2 2-16 0,1 3 0 16,1 0 0-16,0 2 0 0,-2 1-32 0,0 4-16 16,0 3 0-16,0 1 0 0,-2 1-192 0,-1 3-32 31,-1 1-16-31,-1 2 0 0,-1 1-64 0,-2 1-16 0,-2 2 0 0,0-8 0 0,0 2-16 0,-1 1-128 15,-4 0 192-15,2 0-64 0,0 0-304 0,-1 0-64 16,1-1-16-16,0 0-11296 16,1-1-2272-16</inkml:trace>
  <inkml:trace contextRef="#ctx0" brushRef="#br0" timeOffset="150755.21">117 9899 23039 0,'0'0'1024'0,"-6"0"192"0,0 0-960 0,6 0-256 0,0 0 0 0,0 0 0 16,0 0 1728-16,0 0 288 0,0 0 64 0,0 0 16 15,4-5-1072-15,2-1-192 0,3 1-64 0,2-2 0 16,0-1-608-16,1-1-160 0,2 1 0 0,0-1 0 16,-2 0 0-16,-1 0 0 0,1 0 0 0,-5 3 0 15,1 0-320-15,-1 1-128 0,-1 2-48 0,-6 3 0 16,0 0-2256-16,0 0-448 0,0 0-80 0,0 0-7472 15</inkml:trace>
  <inkml:trace contextRef="#ctx0" brushRef="#br0" timeOffset="151070.2">123 9972 10127 0,'-14'12'448'0,"7"-7"96"0,-1 2-544 0,1-2 0 15,0 1 0-15,3-2 0 0,-1 0 4320 0,5-4 752 16,0 0 160-16,0 0 16 0,0 0-3440 0,0 0-688 16,7 2-144-16,2-2-16 0,0-1-480 0,4-2-96 15,0 0 0-15,0-2-16 0,0-2-368 0,1 0 144 0,2 0-144 0,-2-2 0 16,-2 0 0-16,-1 0-272 0,0-2 16 0,-2 0 16 31,-2 0-784-31,-2 0-176 0,0 0-16 0,-2 1-16 16,-2 2-160-16,-2-1-16 0,-1 1-16 0,-2 0 0 15,0 0 496-15,-2-1 96 0,0-1 32 0,-2 1 0 0,0-1 576 0,-1 1 224 0,-2 0-176 0,1 0 176 16,1 1 704-16,0 1 256 16,0 2 32-16,3-1 16 0,-2 2 624 0,4 1 128 15,-1 1 32-15,5 2 0 0,0 0-688 0,0 0-128 16,0 0-16-16,0 0-16 0,8 0-480 0,2 1-80 0,-1 0-32 0,0 2 0 0,2 3-32 0,0 0 0 15,2 2 0-15,-2 2 0 0,0 1-128 0,0 1-48 16,0 0 0-16,-3 1 0 0,0 3-144 0,-1-1 192 16,-2 1-192-16,-2 2 192 0,-3 0-192 0,0 1 0 15,-1 5 0-15,-2 1-10976 16,-4 3-2224-16</inkml:trace>
  <inkml:trace contextRef="#ctx0" brushRef="#br0" timeOffset="170549.05">22198 5251 14735 0,'0'0'640'0,"1"-6"160"0,0-2-640 0,-1 0-160 0,0 1 0 0,0-1 0 0,-1-1 848 0,0 2 144 16,0-2 32-16,0 1 0 0,2 0 144 0,-2 1 48 15,-3-1 0-15,0 0 0 0,0 3-64 0,-1 0 0 16,-2 2 0-16,0 0 0 0,0 2-320 0,0 1-64 16,-1 1 0-16,-2 2-16 0,1 3-80 0,-1 2-16 15,0 3 0-15,-1 4 0 16,0 1-336-16,-1 3-64 0,-1 4 0 0,1 1-16 0,0 3-240 0,1 0 0 15,1-1 0-15,2 1 0 0,3-1 0 0,2 0 0 0,0-1 0 16,4-2-160-16,3-1 160 0,0-2 0 16,3-2 0-16,2 0 0 0,0-3 0 0,2 0 0 15,2-2 0-15,-1-2 0 0,0-3 0 0,1-3 128 16,1-2-128-16,1-1 0 0,-1-6 128 0,1 0-128 16,1-4 128-16,1-2-128 0,-2-2 160 0,1-3-32 0,-1-4-128 0,1-2 192 15,-2-2-64-15,-1-1-128 0,-1 0 176 0,-2 2-176 16,-1 1 176-16,-2 2-176 15,-3 3 160-15,-1 2-160 0,-1 2 416 0,-2 3-16 16,0 3 0-16,0 6 0 0,0 0 336 0,0 0 64 16,-5 5 16-16,-1 4 0 0,-1 2-560 0,1 3-128 0,1 3 0 0,-1 3-128 15,1 2 128-15,1 1-128 16,0 0 0-16,3 2 0 0,0-1 0 0,2 1 0 0,1-1 0 0,3-2 0 0,-1-3 0 0,2-3 0 16,1-2 0-16,2-2 0 0,1-1 0 0,0-2 0 15,1-3 0-15,1-4-144 0,0-3 144 0,1-4 0 16,2 0 0-16,-2-4 128 0,-1-2-128 0,1-3 176 15,1-4-176-15,0-2 192 0,-2-2-32 0,0 0 0 16,-2 2 0-16,0-1 0 16,-3 1-160-16,0 2 0 0,-2 3 144 0,1 3-144 0,-3 2 304 0,-1 2-16 15,1 4 0-15,-3 4 0 0,0 0 160 0,0 0 16 16,0 0 16-16,0 7 0 0,0 3-352 0,0 1-128 16,1 1 0-16,-1 3 144 0,0 0-144 0,1 2 0 15,0 0 0-15,1 1 0 0,0-1 0 0,1 0-192 16,0-1 64-16,0-1 128 31,2-3-752-31,0-2-16 0,1-1-16 0,1-3 0 0,2-3-1840 0,0 0-384 0,1-3-64 0,2-3-11472 0</inkml:trace>
  <inkml:trace contextRef="#ctx0" brushRef="#br0" timeOffset="170722.08">22780 5498 13823 0,'0'0'608'0,"0"0"128"0,0 0-592 0,0 0-144 16,0 0 0-16,0 0 0 0,0 0 3488 0,3 5 672 0,-1 2 128 0,1 2 16 15,-1 1-2400-15,0 3-496 16,-1 1-80-16,0 3-32 0,-1 1-496 0,0 1-96 0,-2 0-32 0,0 1 0 15,-2 0-352-15,-1 1-80 0,-3 0-16 0,-1 1 0 16,0 0-96-16,-1 0-128 0,-1-1 176 0,0-1-176 31,1-2-480-31,2-3-208 0,-1-2-32 0,4-2-16 0,0-4-2272 0,5-7-464 0,0 0-96 16,4-11-16-16</inkml:trace>
  <inkml:trace contextRef="#ctx0" brushRef="#br0" timeOffset="171067.3">23114 5203 4607 0,'0'0'400'0,"0"0"-400"16,-1 7 0-16,-1 0 0 0,-1 4 6272 0,0 0 1184 15,0 1 224-15,-1 4 64 0,-2 1-5856 0,1 4-1168 16,-2 1-224-16,2 3-48 0,-3-1-16 0,0 3 0 16,-1 2 0-16,1 1 0 0,-1 0-208 0,2 1-32 15,0-1-16-15,0-3 0 0,1 0-48 0,4-5-128 16,-1-4 192-16,1-2-64 0,1-3-128 0,1-3 0 15,1-2 0-15,-1-8 0 0,0 0 0 0,5-8-224 16,1-4 48-16,0-5 16 0,1-4-48 0,1-5-16 16,2-5 0-16,-2-5 0 0,2-6 224 0,2-3-176 0,-1-2 176 15,1-1-160-15,-1 1-32 0,0 2 0 0,-1 5 0 16,-1 6 0-16,0 6 384 0,-1 4 80 0,-2 4 16 16,1 5 0-16,-3 4 544 0,2 4 96 0,-6 7 32 15,0 0 0-15,0 0-384 0,5 10-80 0,0 3-16 0,-2 3 0 16,0 5-288-16,-2 2-48 0,0 3-16 15,-1 2 0-15,0 5-128 0,-1 2 128 0,-1 2-128 0,1-1 128 16,-1 0-128-16,1-2 0 0,1-1 144 0,1-1-144 16,0-2 0-16,1-1 0 0,0-4 0 0,1-2 0 15,0-4-544-15,0-3-128 0,2-1-32 0,-4-3-11104 16,3-2-2224-16</inkml:trace>
  <inkml:trace contextRef="#ctx0" brushRef="#br0" timeOffset="171421.9">23068 5581 26719 0,'0'0'1184'0,"-5"0"240"0,-2-2-1136 0,1 0-288 15,6 2 0-15,0 0 0 0,0 0 1536 0,0 0 240 16,0 0 48-16,3-7 16 0,1 1-1472 0,5-1-368 16,3-2 0-16,3 0 0 0,5-2 0 0,3-2 0 15,4-1 0-15,1-2-192 0,4-3 192 0,1-3-208 16,1-1 80-16,-1-4 128 0,-1-1-320 0,-3-1 48 15,-4 0 16-15,-4 1 0 0,-3 2 256 0,-4 1 0 0,-2 2-128 0,-4 2 128 16,-3 5 384-16,-2 3 128 16,-1 1 16-16,-4 2 16 0,-1 2 912 0,-1 3 176 0,-2 0 32 0,0 3 16 15,-2 1-688-15,0 3-144 16,-1 1-16-16,1 4-16 0,-2 3-816 0,0 3-192 0,0 4-32 0,0 2 0 0,0 3 224 0,1 5 0 16,1-1 0-16,0 2 0 0,2 0 0 0,2 1 0 15,1-2 0-15,2 0 0 0,1-2 0 0,1-1 240 16,0 0-48-16,3-2-16 0,3-2-368 0,2-1-64 15,0-3 0-15,4 0-16 16,1-3-1216-16,1-2-240 16,2-2-64-16,0-3-14816 0</inkml:trace>
  <inkml:trace contextRef="#ctx0" brushRef="#br0" timeOffset="171622.52">23670 5504 31327 0,'0'0'1392'0,"0"0"272"0,0 0-1328 0,0 0-336 16,0 0 0-16,0 0 0 0,0 0 960 0,0 0 112 15,5 6 16-15,1 1 16 0,-1 0-112 0,1 2-32 16,-1 0 0-16,1 3 0 0,-2 2-416 0,-1 1-96 16,1 1 0-16,-2 1-16 0,-2 0-208 0,-1 2-32 15,-2 0-16-15,-3 0 0 0,-2 2-48 0,0 1-128 16,-5 0 192-16,1-1-64 16,1-1-800-16,0-1-160 0,1-3-48 0,-1-2 0 15,2-1-1040-15,1-4-192 0,0-2-64 0</inkml:trace>
  <inkml:trace contextRef="#ctx0" brushRef="#br0" timeOffset="172087.3">24146 5141 29663 0,'0'0'1312'0,"3"-4"272"0,0-1-1264 0,-1-1-320 0,0 1 0 0,-1-1 0 0,-1 1 0 0,0 5 128 16,0 0-128-16,0 0 0 0,-3-6 352 0,3 6-32 15,0 0-16-15,-5-3 0 0,5 3-96 0,-5-1-16 16,5 1 0-16,-6 2 0 0,1 1 0 0,0 2 0 16,0 0 0-16,1 1 0 0,-1 0 320 0,1 3 64 15,-1 2 16-15,0 2 0 0,-1 4-48 0,0 1-16 16,-1 2 0-16,-1 3 0 0,0 4-96 0,0 2-32 16,-2 1 0-16,1 2 0 0,3 1-192 0,-2-1-32 15,-2 0-16-15,2-3 0 0,2-2-32 0,-1-2-128 16,2-1 192-16,0-3-64 0,2-3-128 0,0-4 0 15,0-2 0-15,2-3 0 0,0-2 0 0,1-7 208 0,0 0-48 0,0 0-16 16,4-5-144-16,0-5 0 0,3-4-192 0,-1-4 192 16,1-5-128-16,3-5 128 0,1-7 0 0,2-6 0 31,1-4-640-31,2-4-64 0,0-2-16 0,-1 1 0 0,0 2 352 0,-1 3 80 16,-2 3 16-16,-1 6 0 0,-2 5 736 0,0 7 160 15,-3 4 16-15,3 5 16 0,-1 4 240 0,0 5 64 16,-2 3 0-16,1 3 0 0,0 4-448 0,0 4-96 0,0 4-16 0,-1 4 0 15,1 4-256-15,-2 2-144 0,1 1 160 0,-1 4-160 16,1 1 0-16,-2 2 0 0,0 2 0 0,-2 0 0 16,-1 1 176-16,1 0-176 0,-1-4 192 15,0 0-192-15,3-2 0 0,-2 1 0 0,0-4 0 16,1-2 0-16,3-3-1392 0,-2-3-224 0,1-2-48 0,0-5-10064 16,2-2-2016-16</inkml:trace>
  <inkml:trace contextRef="#ctx0" brushRef="#br0" timeOffset="172560.12">24059 5372 24879 0,'-13'-3'2208'0,"7"3"-1760"15,1 0-448-15,5 0 0 0,0 0 2304 0,0 0 384 16,0 0 80-16,0 0 16 16,0 0-2176-16,0 0-432 0,0 0-176 0,0 0 128 0,10-2-128 0,4 0 0 15,4 0 0-15,4-2 0 0,4 0 0 0,3-2 0 16,4-1 0-16,1-3-176 0,-1-1 176 0,-1-2 0 15,-1-2 0-15,-2 1 0 0,-1-1 0 0,-2 0 0 16,-6 1 0-16,-1 3-128 0,-4 2 128 0,-3 3 176 0,-3 0-48 0,-2 2 0 16,-7 4 448-16,0 0 64 15,0 0 32-15,0 0 0 0,-2 10 32 0,-1 1 0 16,-3 1 0-16,-1 2 0 0,1 2-560 0,0 3-144 0,0 0 0 0,2 0 0 16,2-2 0-16,1 1 0 0,1-2 0 0,3 0 0 15,0-3 0-15,3-2 0 0,1-2 0 0,-1-3 0 16,1-1 0-16,0-3 0 0,3-2 160 0,2-2-160 0,0-3 160 15,3-1-160-15,0-4 160 0,0-2-160 0,1-4 192 0,0-1-48 16,3-4-16-16,-4-1 0 0,0 0-128 0,-2 2 192 16,-2 1-192-16,-3 3 192 0,-2 3 176 0,0 3 32 15,-2 1 16-15,1 2 0 0,-4 2 384 16,-1 5 80-16,0 0 16 0,0 0 0 0,-1 7-640 0,1 4-112 16,-5 3-16-16,2 0-128 0,0 1 0 15,-1 3 0-15,2 2 0 0,1 0 0 0,0 0 0 0,3-1-144 16,-1-1 144-16,2-2 0 0,2 0-256 0,0-3 16 15,2-2 16-15,0-1 0 16,1-3-1216-16,4-2-240 0,2-3-48 0,2-3-10704 16,3-3-2144-16</inkml:trace>
  <inkml:trace contextRef="#ctx0" brushRef="#br0" timeOffset="174539.34">24128 5980 26719 0,'-5'-3'2368'0,"-1"0"-1888"15,1-1-480-15,1 0 0 0,-1 0 1088 0,1 2 128 0,-1 1 32 0,2 2 0 16,3-1-592-16,-4 4-112 16,-2 2-32-16,1 0 0 0,0 5 96 0,1 4 16 15,1 2 0-15,0 7 0 0,0 2-400 0,2 1-80 16,0 2-16-16,2 1 0 0,0 0-128 0,2 1 0 0,1-1 144 0,-1-3-144 16,0-1 160-16,-1-2-32 0,0-3-128 0,-1-3 192 15,0-2-192-15,0-3 144 0,-1-1-144 0,0-3 128 16,-1-2 192-16,1-7 16 0,0 0 16 0,0 0 0 15,0 0 96-15,0 0 32 0,-5-7 0 0,1-3 0 16,1-3-224-16,0-4-32 0,3-4-16 0,2-3 0 16,-1-5-208-16,1-4 0 0,1-2 128 0,0 0-128 15,2-1 0-15,0 0 0 0,1 2 0 0,-1 2 0 0,2 2 0 0,0 4 0 16,-1 4 0-16,2 2 0 0,0 2 0 0,-1 5 176 16,1 2-176-16,1 3 160 0,2 3-160 0,-2 1 0 15,0 2 0-15,4 1 0 0,-4 1-192 0,2 1-64 16,-1 1 0-16,1 3-16 15,-2 0-480-15,0 1-80 0,0 0-32 0,-2 2 0 16,0 2-2384-16,-4 2-464 0,-2 17-112 0,-4-5-16 0</inkml:trace>
  <inkml:trace contextRef="#ctx0" brushRef="#br0" timeOffset="174712.16">24035 6174 22111 0,'0'0'1968'0,"0"0"-1584"16,-4 0-384-16,4 0 0 0,0 0 2384 0,0 0 400 15,0 0 80-15,0 0 16 0,0 0-1856 0,6 3-384 0,4-3-64 0,1 0 0 16,3-3-240-16,2 1-32 0,0 0-16 0,3 0 0 16,2 0-288-16,2-2 160 0,2 1-160 0,2-3 128 31,-1-2-1360-31,2-2-288 0,-1 0-48 0,-1-2-12752 0</inkml:trace>
  <inkml:trace contextRef="#ctx0" brushRef="#br0" timeOffset="174927.66">24647 5869 14735 0,'0'0'1312'0,"0"0"-1056"16,-7-2-256-16,-1 1 0 0,1 2 3280 0,-2 2 608 16,-2 0 112-16,-1 2 32 0,-2 3-2224 0,2 2-432 15,-3 2-96-15,1 2 0 0,-1 3-416 0,2 1-80 16,3-1-16-16,0 2 0 0,0 2-288 0,3 0-64 16,0 0-16-16,3-2 0 15,0 1-240-15,4-1-160 0,0-3 192 0,3 1-192 0,0-1 0 16,0-1 0-16,4-3 0 0,2-2 0 0,3-3-304 0,-1-1-16 0,3-4 0 15,3 0 0 1,1-4-1920-16,4-1-400 0,2-3-80 0,4-1-11008 0</inkml:trace>
  <inkml:trace contextRef="#ctx0" brushRef="#br0" timeOffset="175106.11">24863 5889 24127 0,'0'0'1072'0,"0"0"208"0,-5-3-1024 0,0-1-256 15,1-1 0-15,4 5 0 0,-7-3 1600 0,2 2 256 0,-2 0 48 0,2 2 16 16,-4 1-320-16,2 4-48 0,-3-1-16 0,2 3 0 15,-1 1-736-15,1 2-160 0,-1 3-16 0,2 1-16 16,0 2-416-16,2 0-192 0,1 1 160 0,3 1-160 16,-1-1 0-16,3 1 0 15,2 0 0-15,4-2 0 0,-2-1 0 0,4-4 0 0,1-1-128 16,1-1 128-16,0-2 0 0,0-2 0 0,0-1 0 0,3-3 0 16,2-2-576-16,0-2-64 0,3-4-16 0,2-3-10432 15,2-3-2096-15</inkml:trace>
  <inkml:trace contextRef="#ctx0" brushRef="#br0" timeOffset="175363.84">25015 5671 32255 0,'-5'-4'2864'0,"0"1"-2288"16,1 0-576-16,0-2 0 0,2 0 192 0,2 5-64 16,0 0 0-16,0 0-128 0,2-6 576 0,3 3 16 15,0 1 0-15,4 1 0 0,1 1 16 0,-2 1 0 0,2 2 0 0,0 3 0 31,-1 1-192-31,4 4-32 0,0 2-16 0,0 3 0 0,1 3-32 0,2 5 0 16,-3 0 0-16,-1 3 0 0,-1 5-48 0,-4 1-16 16,-5 1 0-16,-2 3 0 0,0 1-80 0,-4 3-32 15,-2 0 0-15,-3-1 0 0,-2 0-160 0,-3-4 0 0,-3-2 0 0,-1-2-176 32,-1-2-208-32,-3-1-32 0,-2-4-16 0,-2-1 0 15,1-1-528-15,-1-2-128 0,-2-1 0 0</inkml:trace>
  <inkml:trace contextRef="#ctx0" brushRef="#br0" timeOffset="175672.51">23978 5858 24415 0,'-11'6'1088'0,"7"-1"208"0,-3 0-1040 0,0 4-256 0,-1 2 0 0,2 2 0 15,-3 4 320-15,-1 1 16 0,-1 4 0 0,0 5 0 16,1 3 528-16,-1 6 96 16,0 2 32-16,1 4 0 0,3 2-544 0,3 0-128 0,4-1 0 0,6 0-16 15,3-1-304-15,3-2 0 0,2-1-128 16,4-2 128-16,0-4-144 15,5-3 144-15,4-5-128 0,5-2 128 16,1-3-576-16,5-5-16 0,48 9-16 0,-13-18 0 0</inkml:trace>
  <inkml:trace contextRef="#ctx0" brushRef="#br0" timeOffset="179301.9">6488 6106 14735 0,'0'0'1312'0,"-3"-5"-1056"16,3 5-256-16,-1-9 0 0,-1 0 1584 0,1 1 256 16,0 1 48-16,1 7 16 0,0 0-224 0,0 0-32 15,0 0-16-15,0 0 0 0,0 0-288 0,0 0-64 16,0 0-16-16,4 13 0 0,1 2-432 0,-1 4-96 16,-1 2-16-16,3 4 0 0,-1 5-320 0,0 0-64 15,-3 1-16-15,0-7 0 0,1 2-192 0,2 3-128 16,-2 0 160-16,3 1-160 0,-3-1 160 0,2-1-160 15,1 1 160-15,-1-4-160 0,1-2-208 0,1-2-144 16,0-1-32-16,2-4 0 16,-3-1-1632-16,-2-4-336 0,0-3-64 0</inkml:trace>
  <inkml:trace contextRef="#ctx0" brushRef="#br0" timeOffset="179709.95">6486 6327 26719 0,'-17'-15'2368'0,"7"5"-1888"0,-1-2-480 0,2 0 0 15,3 0 752-15,1 0 48 16,3-2 16-16,1 1 0 0,2 0-128 0,1 1-32 0,3 0 0 0,2-1 0 16,3-2-144-16,3 1-48 0,2-1 0 0,1 2 0 15,3 4-208-15,1 0-32 0,-1 0-16 0,0 3 0 16,0 4 32-16,-4 3 0 0,-2 3 0 0,0 2 0 0,-2 4-32 0,-3 2 0 16,-1 3 0-16,-3 2 0 0,2 4-208 0,-5 2 128 15,-2 2-128-15,-1 2 0 0,-3 0 0 0,2 0-128 16,-1-3-16-16,0-10 0 0,-1-1 144 0,-1 0 0 15,4-2 0-15,-3-2 0 0,0 0 176 0,1-2 16 16,2-2 0-16,2-5 0 0,0 0 32 0,0 0 16 16,0 0 0-16,0 0 0 0,0 0-240 0,0 0 0 15,5-1 0-15,3 0 0 0,1-1-192 0,0 0 64 16,4-2 128-16,0 2-208 0,-1 0 208 0,0 1-176 16,2 1 176-16,1 1-160 0,0 1 160 0,0 3 0 0,0 0 0 0,-2 2 0 15,0-1 0-15,-2 2 128 16,-1 1-128-16,-2 0 176 0,-3-2 48 0,-2 1 16 15,-1 0 0-15,-2-1 0 0,-3 2 176 0,-1 0 32 16,-3-1 16-16,0 1 0 0,-4-2-128 0,-1 2-16 16,-2 0-16-16,1-1 0 0,0-2-464 0,0 0-96 15,0-2 0-15,-1-1-16 16,2 0-1456-16,1-3-304 0,2-3-48 0,3-1-13360 0</inkml:trace>
  <inkml:trace contextRef="#ctx0" brushRef="#br0" timeOffset="180118.56">7100 5976 31327 0,'0'0'1392'0,"0"0"272"0,-3-3-1328 0,-1 0-336 0,-1 1 0 0,0 0 0 15,-3 4 560-15,-2 1 32 0,-2 2 16 0,-1 3 0 16,-2 2 352-16,1 2 64 0,0 2 0 0,0 4 16 0,-1 2-592 0,2 1-112 16,2 2-16-16,0 1-16 0,2-1-304 0,3 1 160 15,2 0-160-15,3 1 128 0,3-3-128 16,3-3 0-16,1 0 0 0,3-2 0 0,2-2-144 0,2-2 144 15,3-2-192-15,0-2 192 0,3-3-304 0,0-2 48 16,-2-4 16-16,3-3 0 16,1-4-704-16,1-3-144 0,0-4-16 0,2-3-16 15,0-2-752-15,1-5-160 0,0-2-16 0,-3-3-16 16,-1-1-112-16,-1-1-32 0,-3-1 0 0,-2 1 0 16,-2 3 1376-16,-3 2 256 0,-3 3 64 0,-2 4 16 0,-4 5 2064 0,-1 3 416 0,-1 1 64 0,-3 3 32 15,0 1 256-15,0 3 48 16,-2 2 16-16,0 2 0 0,-2 1-928 0,-1 2-176 15,2 3-32-15,1 2-16 0,-2 3-640 0,0 1-128 16,1 1-32-16,0 3 0 0,2 2-176 0,0-1-32 0,1 3-16 0,3 0 0 16,1-1-224-16,2-1 144 0,1-2-144 0,2 1 128 15,-1 0-128-15,3-1 0 16,0-3 0-16,2-1 0 0,2-2 0 0,1-1 0 0,3-3 0 0,2-3 0 31,3-1-512-31,2-3-64 0,2-4-32 0,1-3 0 16,2-4-2800-16,-1-5-560 0</inkml:trace>
  <inkml:trace contextRef="#ctx0" brushRef="#br0" timeOffset="180527.48">7707 6016 14735 0,'-9'5'1312'0,"4"-1"-1056"0,0 1-256 0,-1 0 0 0,1-1 2432 0,-1 2 416 15,2-1 96-15,-1-1 0 0,5-4-736 0,-3 5-160 16,3-5-16-16,0 0-16 0,0 0-608 0,0 0-128 15,8 1-32-15,3-1 0 0,4-2-864 0,2-2-160 16,2-1-32-16,6-3-16 0,3-1-176 0,4 2 128 16,-1-3-128-16,1-1 128 0,0-2-128 0,2 1 0 15,-1 1 0-15,-2-2 128 0,-3 1-128 0,-1 1 0 0,-2 1-160 0,-3 1 160 32,-4 0-528-32,-3 1-16 0,-3 1 0 15,-3 1 0-15,-5-1 80 0,-2 2 16 0,-3-1 0 0,-3 1 0 0,-3-1 96 0,-3 1 32 16,-1-1 0-16,-1 2 0 0,-2-2 320 0,0 2 0 15,-2 1 0-15,2-1 0 0,2 1 224 0,0 0 160 0,2 1 48 0,3-1 0 16,7 3 272-16,0 0 64 0,0 0 16 0,0 0 0 16,0 0-512-16,0 0-96 0,0 0-32 0,7 4 0 15,2 0-144-15,1 3 0 16,0 1 0-16,-1 2 0 0,1 2 160 0,1 3 0 0,-1 0 0 0,0 2 0 0,0-1 224 16,-4 2 32-16,-2 0 16 0,-3 2 0 0,0 2-80 15,-2 1-16-15,-2 2 0 0,-3-1 0 0,0-1-336 0,-2-1 0 16,-1-2 0-16,-1-2 0 15,-1 1-1760-15,0-2-272 0,0-2-48 0</inkml:trace>
  <inkml:trace contextRef="#ctx0" brushRef="#br0" timeOffset="181075.36">8861 5771 22111 0,'0'-10'976'0,"0"5"208"0,0-1-944 16,0-1-240-16,-1-1 0 0,1 1 0 0,-2-1 1536 0,0 0 256 15,-1 3 48-15,-2 0 16 0,1 0-432 0,-3 1-80 16,-2 0 0-16,1 4-16 0,-3 1-432 0,0 4-96 16,-3 1-16-16,0 3 0 0,0 1-432 0,-1 2-96 15,2 1 0-15,0 2-16 0,1 0-240 0,1 2 0 16,2-2 0-16,3 0 0 0,0-1 0 0,3-2-128 15,2-1 128-15,3 0 0 0,1-1-160 0,3-3 160 16,1 0-128-16,3-2 128 0,3 0-144 0,2-2 144 16,1-1-160-16,2 0 160 0,2 0 0 0,1-1 0 15,-1 1-128-15,2-1 128 0,-3 0 0 0,-1 1 0 16,-2 2 0-16,0-1 0 0,-3 1 0 0,-2 2 0 16,0 0 0-16,-3 2 0 0,-3 1 336 0,-2 1-32 15,-2 1-16-15,-2 1 0 0,-2 0 96 0,-1 1 32 0,-2 1 0 16,0 1 0-16,-3 0-224 0,-1-1-64 0,1-1 0 0,-1-1 0 15,0-1-320-15,1-1-64 0,0-4 0 0,1-1-16 32,1-3-1312-32,2-2-256 0,1-6-48 0,4-5-13360 0</inkml:trace>
  <inkml:trace contextRef="#ctx0" brushRef="#br0" timeOffset="181246.54">8989 5573 24879 0,'0'0'2208'0,"0"0"-1760"15,0 0-448-15,0 0 0 16,0 0 2832-16,0 0 496 0,1 7 80 0,-2 2 32 15,0 2-2160-15,0 2-448 16,4 2-64-16,-1 2-32 0,-1 3-160 0,2 1-48 0,0 0 0 0,2 2 0 16,2 1-272-16,1 1-48 0,-3 1-16 0,3-1 0 15,0 0-192-15,-1 1 128 0,2-4-128 0,-1-1 0 16,-1-2 0-16,2-1 0 0,-3-2 0 0,0-1 0 16,1-3-1984-16,0-1-352 0,0-3-64 0,-1-3-14080 15</inkml:trace>
  <inkml:trace contextRef="#ctx0" brushRef="#br0" timeOffset="181394.65">8989 5887 17503 0,'-12'-7'1552'0,"9"3"-1232"16,3 4-320-16,-3-5 0 0,0-1 4224 0,2 0 800 0,2-1 160 0,2 0 16 16,1 1-3984-16,1-1-784 15,2 0-176-15,2-2-16 0,2-1-112 0,3 0 0 0,1 0-128 0,3 0 192 31,2-1-1088-31,2 0-240 0,3-1-32 0,2-1-14320 0</inkml:trace>
  <inkml:trace contextRef="#ctx0" brushRef="#br0" timeOffset="182038.25">9349 5894 32255 0,'0'0'1424'0,"0"0"304"0,-4-5-1392 0,2 0-336 0,2-1 0 0,1 0 0 0,1-2 880 0,2 0 96 15,0 0 32-15,2-2 0 0,0-1-544 0,3-1-96 16,0-2-32-16,2 0 0 0,-1-1-176 0,1-2-32 16,-2 0-128-16,-3-2 192 0,1 0-64 0,-2 1-128 15,-1 0 176-15,-3 3-176 0,1 0 224 0,-2 3-64 16,-2 1-16-16,-2 5 0 0,0 1 16 0,-2 3 0 16,-1 2 0-16,-3 3 0 0,1 4 144 0,0 2 16 15,-1 3 16-15,0 2 0 0,2 3-80 0,-1 1-32 16,0 2 0-16,1 1 0 0,1 1-96 0,1 0 0 0,4 0-128 0,0-2 192 15,1-3-192-15,1 1 0 16,3-2 0-16,1 0 0 0,1-2 0 0,1-2 0 16,2-3 0-16,1-1 0 0,1-3 0 0,2 1 0 15,2-3 0-15,3-2-160 16,0-3-608-16,2-2-128 0,1-4-32 0,1-2 0 0,1-3-544 0,-4-3-96 0,3-1-32 0,1-2 0 16,-2-2-640-1,0 0-128-15,-3 1-16 0,-1 2-16 0,-5 0 1056 0,-2 4 192 16,-3 3 64-16,-1 2 0 0,-3 1 1728 0,-1 3 368 0,-1 5 64 0,0 0 16 0,0 0 736 0,0 0 160 15,0 0 16-15,0 0 16 0,0 0-800 0,0 0-144 16,0 0-48-16,0 0 0 0,0 0-432 0,0 0-80 16,0 0-32-16,4-5 0 0,2 2-224 0,0 0-32 15,2-3-16-15,2 0 0 0,-1-1-16 0,0-1-16 16,-1 1 0-16,1-2 0 0,-1-2 64 0,0 0 16 16,-2-1 0-16,0 0 0 0,-2 0-80 0,-1 1-16 15,-3-1 0-15,0 1 0 0,-2 1 80 0,-1 1 16 16,-1 1 0-16,-2 3 0 0,1 0 320 0,-3 3 64 15,-1 2 0-15,0 2 16 0,-1 2-192 0,0 2-32 16,1 2-16-16,-1 2 0 0,-1 1-416 0,0 3 0 16,1 3 128-16,1 0-128 0,-1 1 0 0,3 0 0 15,2 2 0-15,2-1 0 0,2 0 0 0,2-2-176 16,1-1 176-16,3-1-128 0,1-1 128 0,2 0-160 0,1-3 160 16,5 0-160-16,-4-4 160 0,2 0 0 0,2-3-144 0,1 0 144 31,2-3-624-31,0-2-48 0,-1-2-16 0,-1-2 0 15,1-3-784-15,0-3-144 0,1-3-48 0,-3-5 0 16,-1-1-1632-16,0-4-336 0,12-32-64 0,-9 7-7920 0</inkml:trace>
  <inkml:trace contextRef="#ctx0" brushRef="#br0" timeOffset="182227.21">9946 5265 11967 0,'-11'-27'1072'0,"7"16"-864"0,-2-2-208 0,-2 1 0 16,-2 0 4192-16,-1 0 800 0,2 2 144 0,-1 1 48 0,1 2-2240 0,1 2-432 16,2 1-80-16,1 0-32 15,0 2-1248-15,5 2-256 0,0 0-64 0,0 0 0 16,-4 7-288-16,3 3-64 0,2 3-16 0,3 2 0 15,-3 3-176-15,3 2-32 0,1 3-16 0,0 3 0 16,1 3-80-16,1 3-16 0,0 1 0 0,-1 1 0 0,1 1 752 16,0 0 160-16,-1-1 32 0,2 0 0 15,1-2-1712-15,0-1-336 0,2-2-64 0,-2-5 0 16,2-2 304-16,2-4 64 0,-1-1 16 0,2-4 0 16,0-3-1808-16,2-3-368 0,-1-3-64 0,3-5-8176 15,3-5-1632-15</inkml:trace>
  <inkml:trace contextRef="#ctx0" brushRef="#br0" timeOffset="182463.91">10268 5323 23039 0,'0'0'1024'0,"0"0"192"0,-4-3-960 0,-2 0-256 16,6 3 0-16,-6 2 0 0,0 0 2800 0,1 2 512 15,-3 2 96-15,1 1 32 0,1 1-2096 0,0 3-432 16,0-1-80-16,0 2 0 0,3 1-416 0,1 0-80 0,1 1-16 0,2 0 0 16,1 0-176-16,3-1-144 15,1-2 192-15,3 0-192 0,1-1 128 0,0 0-128 0,-1-1 0 0,2 0 0 16,2-1 0-16,-2-2 128 0,0 1-128 0,1-2 0 15,0 0 128-15,-1-2-128 0,-1 1 0 0,-4 2 0 16,1-1 176-16,-7-5-32 16,1 8 0-16,-2 0 0 0,-4 1 224 0,-1 0 32 0,-1 1 16 0,0 0 0 15,-3 0-192-15,-1 1-32 0,1 0-16 0,-3 1 0 16,-3 1-496-16,0 2-112 0,-3-1-16 0,-1 1-11968 16,-2 2-2384-16</inkml:trace>
  <inkml:trace contextRef="#ctx0" brushRef="#br0" timeOffset="182824.76">8895 6719 23039 0,'0'0'2048'0,"0"0"-1648"0,0 0-400 0,0 0 0 16,0 0 1760-16,6-3 272 0,-2-3 48 0,3 1 16 16,2-4-528-16,3 0-96 0,7-2-32 0,3-4 0 15,5-4-816-15,7-3-176 0,7-2-16 0,6-4-16 16,6-4-288-16,3-2-128 0,-1-2 128 0,7-3-128 15,0-1 0-15,8-3 0 0,4-1 0 0,1-5 0 0,-4-2 0 16,-3 1 0-16,-1 5-192 0,-2 5 192 16,-4 6-1344-16,-2 6-160 0,-8 4-32 0,-7 4 0 15,-7 3-1008-15,-9 4-208 0,-5 3-32 0</inkml:trace>
  <inkml:trace contextRef="#ctx0" brushRef="#br0" timeOffset="183123.68">9128 6755 31327 0,'-17'3'1392'0,"8"0"272"0,0-1-1328 0,9-2-336 15,0 0 0-15,0 0 0 0,0 0 976 0,0 0 128 16,9-9 32-16,6-1 0 0,4 0-688 0,10-5-128 0,8-4-16 0,-7 4-16 15,5-5-128-15,5-2-32 0,3-3 0 0,4-4 0 16,6-3-128-16,4-1 0 16,5-1 0-16,1-2 0 0,0-3 0 0,0 1 0 0,-2-2 0 0,0 3 0 15,1 2 0-15,-6 2 0 0,-4 2 144 0,-3 2-144 16,-5 4 0-16,-9 3 144 0,-3 3-144 0,-7 4 0 16,-4 3 128-16,-4 2-128 0,-3 1 0 0,-4 2 0 15,-2 3-1248-15,-3 1-304 0,-5 3-64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2:36:47.65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2573 1135 19807 0,'0'0'880'0,"0"0"176"0,-1-4-848 0,-1-2-208 16,2 1 0-16,-1-1 0 0,1 6 1232 0,0 0 208 16,-2-4 32-16,2 4 16 0,0 0 144 0,0 0 32 15,0 0 0-15,-2 7 0 0,1 4-1008 0,0 2-192 16,0 3-32-16,0 4-16 0,1 2-32 0,-2 3-16 15,1 4 0-15,-1 1 0 0,-1 2-96 0,1 2-16 0,1-1 0 0,-2-1 0 16,0-2-256-16,1-1 160 0,0-3-160 0,1-3 128 16,-2-2 48-16,1-2 0 0,1-4 0 0,0-2 0 15,0-5 272-15,1-1 48 0,0-7 16 0,0 0 0 16,0 0 32-16,0 0 16 16,1-7 0-16,3-5 0 0,-1-4-112 0,0-5 0 0,0-6-16 0,3-3 0 0,0-7-432 15,1-4 128-15,1-5-128 0,0-1 0 0,2 0 0 0,0 2 0 31,-2 1 0-31,1 6 0 0,-1 6 0 0,-1 6 0 0,-1 3 0 0,-1 6 0 0,-1 5 0 0,1 6 0 16,-5 6 0-16,0 0 0 0,4 6 288 0,2 6 80 16,-1 5 16-1,0 5 0-15,-1 4-240 0,-1 5-144 0,0 5 192 0,-1 5-192 0,0 3 176 0,0 2-176 16,0 1 160-16,2-3-160 0,1-3 0 0,1-2 0 16,-1-4 0-16,1-5 0 0,0-5 0 0,0-3 0 15,-1-5 0-15,2-5 0 0,-1-4 0 0,2-3 0 16,-1-4 128-16,0-4-128 0,1-5 208 0,1-4-48 15,1-6-16-15,2-4 0 0,1-6-16 0,1-5-128 16,2-6 192-16,1-2-64 0,2 0-128 0,-1 1 0 16,-3 2 0-16,-1 3 0 0,0 6 128 0,-2 3-128 15,-3 6 0-15,-1 3 128 0,0 6-128 0,-1 3 0 16,-1 5 0-16,-6 3 0 0,7 3 0 0,-1 5 192 0,0 3 0 0,-2 4 0 16,0 4-64-16,-1 5-128 0,1 4 192 0,-1 4-64 15,-3 2-128-15,1 2 0 0,1 3 0 0,0-2 0 16,0-2-128-16,2-1-64 15,1-2-16-15,3-3 0 0,1-3-368 16,0-3-80-16,4-3-16 0,0-4 0 0,1-5-1488 16,3-4-288-16,0-5-64 0,3-5-16 0,1-6 1440 0,2-5 272 0,1-6 64 0,3-5 16 15,-1-6-864-15,1-4-192 0,0-4-16 0,-3 1-16 16,-1-2 704-16,-5 3 144 16,-4 3 16-16,-3 3 16 0,-3 5 2224 0,-3 3 432 0,-3 4 80 0,-2 3 32 15,-2 3 496-15,-1 3 112 0,-4 3 0 0,0 1 16 0,-3 3-688 16,-1 3-144-16,-1 2-16 0,-2 4-16 15,0 1-816-15,-2 4-144 0,0 2-48 0,0 4 0 0,-1 1-352 0,2 2-80 16,-1 2-16-16,2 4 0 0,2-1-128 0,1 3 0 16,2-1 0-16,3-1 0 0,1-1 0 0,4-2 0 15,1-2 0-15,2-3 0 0,2 0 0 0,1-4-192 0,0-3 0 0,2-2 16 47,2-2-272-47,2-4-48 0,0-3-16 0,1-3 0 0,0-5 144 0,3-4 32 16,-1-4 0-16,2-2 0 0,0-4 336 0,-1-4-144 15,-1 0 144-15,1 2 0 0,-4 0 0 0,-2 3 0 16,-3 2 0-16,0 4 0 0,-2 1 192 0,0 5 64 16,0 2 0-16,-4 7 0 0,0 0 224 0,0 0 48 15,0 0 16-15,0 0 0 0,3 7-48 0,1 1-16 16,0 3 0-16,1 4 0 0,0 1-480 0,0 3 0 0,2 0 0 0,-1 0 0 16,2 1-192-16,-1 0 64 0,1-1 128 0,2-1-208 31,1 0-480-31,-1-2-80 0,2-1-32 0,0-3 0 15,3-2-2784-15,0-4-544 0</inkml:trace>
  <inkml:trace contextRef="#ctx0" brushRef="#br0" timeOffset="345.92">3789 1262 38527 0,'-12'-4'1712'0,"12"4"336"0,0 0-1632 0,0 0-416 0,0 0 0 0,0 0 0 0,0 0 128 0,2 8-128 15,5 2 0-15,1 0 128 0,2 1 192 0,2 2 48 16,3 0 0-16,0 3 0 0,0 0-144 0,-1 2-32 15,1 1 0-15,1-1 0 0,-2 1-192 0,2 0 128 16,-1-2-128-16,-1 1 0 0,1-2 0 0,-1-1 0 16,-1-3-208-16,1-1 64 15,-2-2-2064-15,1-4-416 0,-1-2-64 0,-2-3-32 16,-2-3-384-16,1-4-80 0,-1-4-16 0,-2-3 0 16,-1-5 864-16,-2-1 160 0,-1-5 48 0,-2 1 0 0,-1 0 1440 0,-2 1 304 0,-1 1 48 0,-2 2 16 15,-1 5 3776-15,0 1 768 0,-1 5 160 0,0 1 32 16,2 2-1120-16,-1 4-224 0,2 1-32 0,-1 4-16 15,0 3-1760-15,0 4-368 0,2 3-64 0,-2 3 0 16,-2 3-416-16,1 3-80 0,-1 2-16 0,0 3 0 16,0 2-128-16,-2 1-16 0,-1 1-16 0,0-1 0 15,0-2-160-15,1 1 128 0,1-2-128 0,0 0 128 16,3-2-304-16,-2-4-64 0,0-3-16 0,4-4 0 16,2-3-2336-1,2-5-480-15</inkml:trace>
  <inkml:trace contextRef="#ctx0" brushRef="#br0" timeOffset="534.78">4365 1207 37775 0,'-2'14'1664'0,"1"-5"368"0,-1 3-1632 0,0 2-400 16,0 2 0-16,-3 1 0 0,-1 4 560 0,-1 0 16 16,-1 1 16-16,1 2 0 0,-3 0 160 0,2 3 16 15,2-1 16-15,0 0 0 0,2-2-464 0,0-2-80 16,3-1-32-16,1-2 0 0,2-1-208 0,3-4-256 15,0-2 48-15,3-2 16 16,1-3-1792-16,1-4-368 0,0-2-64 0,1-4-14160 0</inkml:trace>
  <inkml:trace contextRef="#ctx0" brushRef="#br0" timeOffset="681.35">4447 1098 21183 0,'-19'-12'1888'0,"11"7"-1504"15,-3 0-384-15,0-1 0 0,1 1 4736 0,-1 0 896 16,1 1 160-16,0 1 32 0,0-1-4496 0,2 2-912 15,2 1-176-15,6 1-48 0,-6 1-192 0,6-1-192 16,0 0 48-16,-2 7 0 16,2 1-2928-16,2 0-592 0</inkml:trace>
  <inkml:trace contextRef="#ctx0" brushRef="#br0" timeOffset="1070.46">4846 1419 16575 0,'0'0'736'0,"0"0"160"0,-2-3-720 0,2 3-176 0,2-6 0 0,-2 2 0 16,0-1 3280-16,0 5 624 16,0 0 128-16,0 0 32 0,-3-4-3168 0,3 4-640 0,0 0-128 0,0 0-128 15,0 0 0-15,-5-1 0 0,-1 2 0 0,6-1 0 16,0 0 0-16,0 0-240 0,-4 3 80 0,4-3 16 15,0 0-112-15,0 0-32 0,0 0 0 0,0 0 0 0,0 0 48 0,0 0 16 16,0 0 0-16,0 0 0 16,0 0-384-16,0 0-80 0,5-1-16 0,1-1 0 15,-6 2-656-15,5-3-144 0,0-1-32 0,-5 4-5408 16,4-4-1088-16</inkml:trace>
  <inkml:trace contextRef="#ctx0" brushRef="#br0" timeOffset="2010.63">4687 1362 17855 0,'0'0'784'0,"0"0"176"0,-1-6-768 16,0 1-192-16,-2-1 0 0,3 6 0 0,0 0 1888 0,0 0 352 15,0 0 64-15,0 0 0 0,0 0-544 0,0 0-112 16,0 0-32-16,0 0 0 0,-1 9-656 0,-2 3-128 15,0 3-16-15,-1 0-16 0,0 3-368 0,-1-1-80 16,-1 2-16-16,2 1 0 0,-2-2 32 0,2 1 0 16,-2-2 0-16,2-3 0 0,-1-1-16 0,2-2 0 15,0-1 0-15,0-2 0 0,-1-3 80 0,4-5 16 16,0 0 0-16,0 0 0 0,0 0-80 0,0 0-16 16,1-8 0-16,4-1 0 0,-2-5-176 0,5-4-48 15,2-5 0-15,2-4 0 0,3-4-128 0,2 2 0 0,-1-3-160 0,1 3 160 16,-5 3-176-16,1 3 176 0,-1 3-192 0,-1 4 192 15,-2 4 0-15,-1 5-128 0,-2 1 128 0,0 4 0 16,-6 2 0-16,6 4 0 0,0 4 0 0,-1 2 0 16,1 3 176-16,-2 3 32 0,-1 1 16 15,1 3 0-15,-1 1-224 0,0 1 128 16,1 1-128-16,0-1 0 0,0-1 0 0,1-1 128 0,0-2-128 0,1-1 0 0,0-3 0 0,2-3 0 16,0-2 0-16,0-2 0 0,-2-2 192 0,2-3-64 15,1-2-128-15,1-3 192 0,-1-3-192 0,4-3 144 16,0-5-144-16,1-3 128 0,0-5-128 0,3-2 0 15,0-4 0-15,1-1 128 16,0 1-128-16,-2 1 0 0,0 2 0 0,-2 3 0 16,-3 2 0-16,-1 5 0 0,-1 2-144 0,-3 4 144 0,0 3 0 0,-6 6 0 15,0 0 0-15,0 0 0 0,0 0 0 0,2 6 176 16,0 2-32-16,-1 3 0 0,-2 1-144 0,0 2 0 0,0 3 0 0,0 1 128 16,0 1-128-16,2 1 0 0,0 1 0 0,2-2 0 15,-2 0 0-15,3 0 0 0,1-2 0 0,2 0 0 16,0-3 0-16,1-2 0 0,2-2 0 15,0 0 0 1,2-4-400-16,-1-3-16 0,0-2 0 0,1-3 0 0,1-4 64 0,2-1 16 16,-1-4 0-16,2-5 0 0,2-2 336 0,-2-3-144 15,-1-2 144-15,-1-1 0 0,0 0 0 0,-2 1 0 16,1 2 0-16,-2 4 0 0,-3 0 0 0,0 3 0 16,-2 2 0-16,-2 2 0 0,-1 2 352 0,-1 3-32 15,0-1 0-15,-2 6 0 0,0 0 304 0,0 0 48 16,0 0 16-16,0 0 0 0,-2 6-288 0,0 2-48 15,0 3-16-15,0 3 0 0,1 1-336 0,-3 3 0 16,2 0 0-16,0 2 0 0,0 1 0 0,1 0 0 0,1 0 0 0,1 0 0 0,0 0 0 0,1-2 0 16,1-1 0-16,2-3 0 15,0-1 0-15,2-3 0 0,1-1 0 0,2-4-128 16,1-1-400 0,1-3-80-16,2-3-16 0,2-3 0 0,3-3 80 0,2-5 16 0,2-4 0 0,1-5 0 0,2-4 144 0,-2-1 48 15,-2-3 0-15,-1-1 0 0,-1 1 208 0,-2 1 128 16,-1 4-160-16,-4 3 160 0,-3 3 0 0,-1 4 288 15,-3 2-32-15,0 2-16 0,-3 2 432 0,-1 4 96 16,-2 4 0-16,0 0 16 0,0 0-64 0,0 0-16 16,-3 5 0-16,1 3 0 0,0 1-416 0,-1 2-96 15,0 1 0-15,1 2-16 0,0 2-176 0,-1 1 0 16,2 1 0-16,2 0 0 0,-2-2 0 0,2 1 0 0,2-1 0 0,0 2 0 16,1-3-224-16,2-2-32 0,-1-2 0 0,2-1 0 31,1-1-1344-31,0-4-256 0,3 1-64 0,3-4-10480 0,1-2-2080 0</inkml:trace>
  <inkml:trace contextRef="#ctx0" brushRef="#br0" timeOffset="2449.91">6181 1308 27871 0,'0'0'1232'0,"0"0"256"0,-4 8-1184 0,1-1-304 0,1 2 0 0,-4 0 0 16,1 1 1040-16,-1 1 160 0,0 1 16 0,-1 0 16 0,2 0 16 0,-1 0 0 15,1 0 0-15,0-1 0 0,2-1-432 0,1-1-96 16,1-1-16-16,2-2 0 15,-1-6-256-15,0 0-64 0,0 0-16 0,0 0 0 0,0 0-144 0,0 0-32 16,0 0 0-16,6-6 0 0,3-4-48 0,1-2-16 16,0-5 0-16,1-3 0 0,0-3-128 0,1-1 0 15,1 0 0-15,0 2 0 0,0 2 0 0,-2 3 0 16,0 2 0-16,-2 5 0 0,-1 3 0 0,-1 2-144 16,-7 5 144-16,0 0 0 0,7 6 0 0,-1 3 304 15,-2 0-48 1,0 5 0-16,-2 1 48 0,0 2 0 0,-1 1 0 0,-1 1 0 0,0 0-304 0,0-1 160 15,0 0-160-15,0 0 128 0,0-3-128 0,1-2 0 16,0-2 144-16,2-2-144 0,-3-9 144 0,0 0-144 16,0 0 192-16,0 0-192 0,7-1 320 0,1-4-64 15,-1-3 0-15,1-4 0 0,2-4-80 0,2-4-32 16,3-3 0-16,-1-3 0 0,4-3-144 0,0 1 0 16,1-1 144-16,1 4-144 0,-2 3 0 0,-1 4 0 0,-1 5 0 0,-1 2 0 15,-3 4 192-15,0 6-16 0,0 5-16 0,0 2 0 16,-1 3 48-16,0 3 16 0,-2 3 0 0,0 3 0 0,0 2-16 15,-1 1 0-15,1 3 0 0,1-1 0 0,-1-1-208 0,0 0 176 16,-1-1-176-16,2-1 160 0,-1-3-160 16,0-2-224-16,1-4 48 0,-1-4 16 15,-1-2-2400-15,1-5-464 0</inkml:trace>
  <inkml:trace contextRef="#ctx0" brushRef="#br0" timeOffset="2921.33">7751 957 31439 0,'0'0'1392'0,"0"0"288"0,0 0-1344 0,0 0-336 0,0 0 0 0,0 0 0 15,0 0 832-15,0 0 112 0,0 0 16 0,0 0 0 16,0 0 192-16,-4 3 64 0,-4 0 0 0,1 1 0 16,-5 3-608-16,-3 2-112 0,-1 2-32 0,-1 3 0 15,-1 1-288-15,-6 5-176 16,4-1 192-16,5-5-192 0,4 0 0 0,1 0 0 0,3 0 0 0,2-1 0 0,3-1 0 15,4 0 0-15,2-1-192 0,3 2 192 0,4 0-192 16,4-2 192-16,1-1-208 0,3-2 80 0,4 0-64 0,-3-1-16 16,2 0 0-16,0 1 0 0,0-2 64 0,0 1 16 15,-1 2 0-15,-3-2 0 16,0 1 128-16,-6 0 0 0,-3 0 0 0,-3-1 0 16,-2 1 400-16,-4 1 64 15,-3 0 16-15,-4-1 0 0,-4 2 96 0,-4 0 0 16,-2 1 16-16,-3 0 0 0,-3 0-288 0,0 0-64 15,1-1-16-15,1 0 0 0,-2-2-224 0,2-2 0 16,1-1 128-16,4-3-128 0,1-2-192 0,4-2-96 16,5-3-16-16,1-1 0 15,4-8-1664-15,7-2-336 0,5-5-64 0</inkml:trace>
  <inkml:trace contextRef="#ctx0" brushRef="#br0" timeOffset="3251.87">8162 765 39615 0,'0'0'1760'0,"0"0"352"0,0 8-1680 0,0 2-432 15,0 1 0-15,0 4 0 0,-1 3 128 0,-3 4-128 0,0 4 128 0,-2 2-128 16,0 4 592-16,-2 3 48 0,0 3 0 0,0 1 0 16,-3 2-176-16,0 0-16 0,1 0-16 0,1 1 0 15,0-1-192-15,3-4-48 0,2-1 0 0,1-6 0 16,-1-2-64-16,1-4 0 0,2-5-128 0,3-5 192 0,0-3-32 0,2-3-16 16,-2-4 0-16,4-4 0 0,0-3 0 0,2-6 0 15,2-4 0-15,1-8 0 0,1-5-144 0,2-5 128 16,2-4-128-16,2 0 128 0,-1 1-128 0,-1 2 0 15,2 4 0-15,-2 4 0 0,-1 3 0 0,-2 5 0 16,0 4 0-16,0 5 0 0,-1 2 0 0,1 4 0 16,-4 3 0-16,2 3 0 0,0 6 0 0,-1 1 128 15,0 2 32-15,0 4 0 0,0 1 32 0,1 2 16 16,-1 1 0-16,-1 0 0 0,0 0-208 0,-2 0 144 0,1 1-144 0,-1-1 128 16,-1-1-128-16,0-1 0 0,-1-1 0 0,0-2 0 31,-1-3-1136-31,0-3-208 0,0-3-32 0,0-1-16 15,-4-7-1936-15,7 1-384 0</inkml:trace>
  <inkml:trace contextRef="#ctx0" brushRef="#br0" timeOffset="4050.68">8579 1307 32255 0,'0'0'2864'0,"0"0"-2288"0,0 0-576 16,0 0 0-16,0 0 928 0,0 0 80 0,0 0 16 0,0 0 0 15,0 0 416-15,0 0 96 0,6 4 0 0,2-2 16 16,2-2-640-16,1-2-128 0,2-1-16 0,1-3-16 15,2 0-512-15,1-3-112 0,2-2 0 0,1-2-128 16,0-4 176-16,-1 0-176 0,0-3 160 0,-1 0-160 0,-2-1 176 0,-3 1-176 16,-3 3 192-16,-3 0-192 0,0 2 176 0,-4 3-176 15,-2 1 160-15,-2 3-160 0,-2 2 192 0,-3 1-64 16,-3 2-128-16,-1 3 192 0,-4 2 48 0,-2 4 0 16,-3 0 0-16,-1 4 0 0,0 2-240 0,0 4 0 15,1 0 0-15,0 3 0 0,1 1-192 0,1 0 192 16,4 1-192-16,0 1 192 0,5 0-208 0,3-1 64 15,3-1 16-15,4 1 0 0,5-3-96 0,2-2-16 16,3-1 0-16,4 0 0 16,4-2-288-16,5-2-64 0,6-3-16 0,3-3 0 15,3-3 96-15,1-4 32 0,-1-3 0 0,2-5 0 0,1-3 160 0,-1-3 48 16,1-3 0-16,-2-1 0 0,-1-4 32 0,-3 1 16 16,-4 0 0-16,-4 1 0 15,-6 1 224-15,-7-1 0 0,-4 3 160 0,-6 3 432 0,-3 2 96 16,-5 3 16-16,-3 2 0 0,-7 1 160 0,0 4 32 15,-3 2 16-15,-1 1 0 0,-3 3-480 0,0 2-112 16,0 3 0-16,0 2-16 0,-3 3-144 0,3 2-32 16,4 3 0-16,0 1 0 0,2 2-128 0,1 1 0 15,4 1 0-15,1 1 0 0,2-2 0 0,2-1-144 16,5-2 144-16,1 0 0 0,1-1-192 0,3-3 192 16,3-1-192-16,3-2 192 15,1-2-480-15,3-4 16 0,2-2 0 0,1-5 0 0,2-1 176 0,2-5 32 16,2-3 16-16,2-4 0 0,-1-3 240 0,4-2 0 15,1-4 0-15,-2 0 0 0,-1-2 0 0,-2 1-144 16,-4 0 144-16,-2 4 0 0,-3 3 0 0,-2 2 0 0,-5 3 0 0,-2 2 0 16,-3 5 320-16,-3 6 0 0,0 0 0 0,0 0 0 0,0 0 240 0,-5 6 32 15,-1 3 16-15,0 3 0 16,-2 5-480-16,0 0-128 0,2 2 0 0,-2 1 0 16,2-1 0-16,3 1 0 15,0 0 0-15,2 0-128 0,1-1 128 0,2-2 0 0,2 0 0 0,3-3-128 16,1-1-112-16,3-2-16 0,0-2 0 0,1-2 0 15,0-4-256-15,2-2-64 0,-1-3-16 0,2-3 0 16,1-2 352-16,3-3 80 0,1-6 16 0,3-2 0 0,3-4 16 0,2-4 0 16,-1-2 0-16,8-7 0 0,-2 0 128 0,-3 6-128 15,-6 3 128-15,-4 4-128 0,-5 6 320 0,-3 3 80 16,-3 3 16-16,-3 3 0 0,-6 7 320 0,0 0 64 16,0 0 16-16,0 0 0 0,-4 10-176 0,-2 3-48 15,-1 3 0-15,0 2 0 0,-1 2-464 0,1 1 0 16,2 0 0-16,0 0 0 0,3 0 0 0,2 0 0 15,3-1 0-15,2-3 0 0,1 0 0 0,3-3 0 16,2-1 0-16,2-2-160 16,4-2-416-16,3-4-64 0,2-2-32 0,2-4-12960 0,2-5-2608 0</inkml:trace>
  <inkml:trace contextRef="#ctx0" brushRef="#br0" timeOffset="4588.17">11170 1095 24879 0,'0'-14'2208'0,"1"8"-1760"0,2-3-448 0,-1 0 0 16,0-1 2000-16,1 0 320 0,1 0 64 0,-2 2 16 15,-2 0-768-15,-1 1-160 0,-1 1-16 0,-3 1-16 16,0 2-304-16,-3 2-64 0,-1 1-16 0,-2 2 0 15,-2 4-512-15,-4 0-96 0,0 3-32 0,0 2 0 16,1 2-416-16,-1 3 0 0,3-1 0 0,0 2-176 16,2-1 176-16,3-1 0 0,1 0 0 0,4-2 0 15,3 0-176-15,3-1 176 16,2-1-208-16,4 0 80 0,5-1-128 0,1 0-32 0,4-2 0 0,3-1 0 0,2 0-64 0,0 0-16 16,0-2 0-16,-1 0 0 0,0-1 368 0,-1 1-176 15,-1 1 176-15,-2-1-128 0,-4 1 128 0,-3 2 0 16,-3-2 0-16,-3 2 0 0,-2 0 208 0,-3 0 32 15,-4 1 0-15,-2 1 0 0,-2 1 208 0,-6 0 64 16,0 0 0-16,-3 1 0 0,-3-1-288 0,-1 0-48 16,-1-1-16-16,-1 0 0 0,0-2-160 0,1-3 0 15,2 0-192-15,3-4 192 0,3-1-448 0,3-1 48 16,2-3 0-16,5-2 0 16,3-4-2336-16,5-2-464 0,5-5-80 0</inkml:trace>
  <inkml:trace contextRef="#ctx0" brushRef="#br0" timeOffset="4776.81">11526 895 37439 0,'0'0'1664'0,"0"0"320"0,0 0-1584 0,0 0-400 0,0 0 0 0,0 0 0 16,1 7 1056-16,0 2 128 0,-1 1 32 0,-1 2 0 15,-1 2-288-15,-2 4-48 0,1 3-16 0,-1 3 0 16,-2 1-384-16,2 3-80 0,-1 0-16 0,1 3 0 16,3 1-240-16,-4 0-144 0,3-2 160 0,0-1-160 15,1 1 0-15,0-1 0 16,0-3 0-16,2-1 0 0,0-1-384 0,2-4-192 0,0-3-16 0,2-3-16 15,0-3-2720-15,0-3-528 0</inkml:trace>
  <inkml:trace contextRef="#ctx0" brushRef="#br0" timeOffset="4949.67">11406 1260 39215 0,'0'0'1728'0,"-2"-6"384"0,-1-1-1696 0,2 1-416 15,1-2 0-15,1 2 0 16,2-1 560-16,2 0 16 0,3 2 16 0,3 0 0 0,4 1-336 0,3 1-64 15,2-1 0-15,3 2-16 0,3 1-176 0,0 0 0 16,0 1 0-16,-1 0 0 16,1 1-1424-16,2 1-176 0,-3 2-16 0,1 0-15344 0</inkml:trace>
  <inkml:trace contextRef="#ctx0" brushRef="#br0" timeOffset="5263.73">11825 1110 36735 0,'0'0'1632'0,"-1"-4"336"0,0-2-1584 0,1 6-384 0,2-4 0 0,-2 4 0 16,6-4 320-16,3 3-32 0,1 2 0 0,3 2 0 15,3 1 176-15,1 4 48 16,1 3 0-16,1 1 0 0,-1 2-224 0,-1 3-32 0,-2-1-16 0,0 2 0 16,-1-1-64-16,-4 2-16 0,-4-1 0 0,-1 0 0 0,-2 2 16 0,-3-1 0 15,-3-2 0 1,-2 0 0-16,2-2-16 0,-2-3 0 0,-1-2 0 0,1-2 0 15,-1-3 96-15,3 0 0 16,3-5 16-16,0 0 0 0,0 0 288 0,-5-5 48 0,2-1 16 0,3-4 0 0,2-2-192 0,2-2-48 16,1-6 0-16,3-2 0 0,1-2-256 0,2-2-128 15,0 1 128-15,1 1-128 0,-1 2 0 0,-1 2 0 16,1 3 0-16,0 3 0 0,-2 3 0 0,1 0-176 16,0 3 176-16,0 3-128 0,1 1-192 0,1 1-48 15,0 2 0-15,-1 2 0 16,1 0-1984-16,1 3-400 0,1 0-64 0,-1 2-14512 0</inkml:trace>
  <inkml:trace contextRef="#ctx0" brushRef="#br0" timeOffset="5891.87">12482 1101 10127 0,'2'-5'896'0,"1"-2"-704"0,1-1-192 0,1 0 0 16,-2-2 5040-16,0 0 976 16,0 1 192-16,-1 0 32 0,-1 1-3072 0,0 1-608 0,-1 0-128 0,-1 2-32 15,1 5-944-15,0 0-192 0,-6-3-48 0,1 3 0 16,-1 3-384-16,0 1-96 0,-2 2-16 0,0 2 0 15,0 3-480-15,-2 4-112 0,-2 0 0 0,1 3-128 16,1 1 0-16,1 1 0 0,0 0 0 0,3 0 0 16,1 0 0-16,2-1 0 0,2-1 0 0,2-3 0 15,1-1 0-15,2-2 0 16,3-2 0-16,0-2-144 0,1-1-144 0,3-3-32 0,0-2 0 0,3-2 0 0,0-4 48 0,2-2 0 16,2-5 0-16,2-5 0 0,0-4 272 0,3-2 0 15,3-3 0-15,-3 0 0 0,0-2 0 0,0 3 0 16,-1 2 0-16,0 2 0 0,-1 5-144 0,-2 3 144 15,-2 2 0-15,0 2-144 0,0 5 144 0,-2 2 0 16,-2 1 0-16,-1 3-128 16,-1 3 128-16,-3 3 0 15,0 0 0-15,-3 2 128 0,-1 0 32 0,-3 3 16 16,-2-1 0-16,-4 2 0 0,-1 2-48 0,-2 1-128 16,-1 1 192-16,-1 0-64 0,0 0-128 0,3-3 0 15,1-1 0-15,3-1 0 0,2-3 0 0,2-3 0 16,2 0-144-16,3-3 144 0,1-3-192 0,2-2 64 15,4-4 128-15,4-2-208 0,4-5 208 0,2-5 0 16,2-3 0-16,1-6 0 0,3-2 0 0,1-3 0 0,-1-4 128 0,1 1-128 16,-1 1 0-16,-4 4 0 0,-1 2 0 0,-5 7 0 15,-1 2 0-15,-6 5 0 16,-4 2 0-16,-1 2 0 0,-4 4 224 0,-3 4-16 16,0 0 0-16,0 0 0 0,-7 3 112 0,-2 3 32 0,-3 3 0 0,1 2 0 15,-1 1-352-15,2 3 0 0,2 2 0 0,1 1 128 16,3 2-128-16,1-1 0 0,-1-2-176 0,3 0 176 15,2-2-192-15,3 0 48 0,1-2 16 0,3-1 0 16,1-1-80-16,2 0-16 0,1-1 0 0,0-1 0 0,1-3 0 0,0 0 0 16,-3-2 0-16,0 2 0 0,-2-3 224 0,-3 0 0 15,-5-3 0-15,0 0 0 0,0 0 320 0,0 0 16 16,-4 3 0-16,-3 1 0 0,-3-1 48 0,-2 1 16 16,-2 1 0-16,-1 0 0 0,-2 1-400 0,1-1 0 15,-1 1 0-15,2-1 0 16,-1 2-400-16,1 0-176 0,1-1-16 0,-1 0-13600 15,2-1-2704-15</inkml:trace>
  <inkml:trace contextRef="#ctx0" brushRef="#br0" timeOffset="6835.09">14680 692 6335 0,'10'-6'272'0,"-10"6"64"0,7-3-336 0,-7 3 0 15,0 0 0-15,2-4 0 0,3 0 1152 0,1 2 176 16,1-1 16-16,-1 1 16 0,1 0 128 0,1-1 32 0,-1 1 0 0,0 1 0 15,0-1-336-15,-2 0-64 16,1-2-16-16,-1 1 0 0,1-1 240 0,-2-1 32 16,-1 1 16-16,-1-1 0 0,1 0-32 0,-1 1 0 15,-1-2 0-15,0 2 0 0,0-2-288 0,-1 6-64 0,-1-5-16 0,1 5 0 16,0 0 224-16,-5-3 64 0,-2 2 0 0,-2 5 0 16,-1 2-320-16,-4 4-64 0,-6 3-16 0,-1 6 0 15,-4 5-352-15,-3 7-64 0,-1 6-16 0,-3 5 0 16,-1 6-32-16,9-7-16 0,-2 8 0 0,1 4 0 15,1 5-272-15,3 0-128 0,4-1 128 0,2 2-128 16,3-3 0-16,2 12 0 0,3-6-144 0,5-6 144 16,3-5-400-16,5-6 16 0,3-4 16 0,3-6 0 15,4-4-1088 1,5-7-208-16,4-4-64 0,10-4 0 0,2-5-1712 16,11-7-336-16</inkml:trace>
  <inkml:trace contextRef="#ctx0" brushRef="#br0" timeOffset="7716.77">15401 919 31727 0,'0'0'1408'0,"0"0"288"0,0 0-1360 0,-2 6-336 15,1 2 0-15,1 1 0 0,-4 2 672 0,1 2 64 16,-1 3 16-16,-1 4 0 0,1 3 336 0,-1 1 80 16,1 1 16-16,2-1 0 0,-3 1-672 0,1-1-144 15,0 1-32-15,-1-2 0 0,2 0 96 0,1-2 16 16,-2-3 0-16,2-1 0 0,0-4 16 0,1-1 16 0,0-4 0 0,1-3 0 31,0-5-96-31,0 0-32 0,0 0 0 0,0 0 0 0,0 0-16 0,4-8 0 16,1-5 0-16,1-3 0 0,1-6-192 0,2-4-144 0,1-5 192 15,1-3-192-15,1-4 128 0,-1 0-128 0,-1 1 0 0,1 4 0 16,-3 5 0-16,1 4 0 0,-1 4 0 16,-2 4 0-16,0 4 208 0,-3 4-64 0,1 2-16 0,-4 6 0 15,0 0 176-15,0 0 16 0,3 10 16 0,-1 3 0 16,0 4-112-16,-1 2-32 0,0 5 0 0,1 2 0 16,-1 1-192-16,1 2 0 0,0 1 0 0,0-1 0 0,2-1 0 15,1-2 0-15,-1-1 0 0,2-3 0 0,1-2 0 0,-1-2 0 16,2-3 0-16,-2-1 0 0,3-4 0 0,1-3 0 15,-1-1 0-15,1-5 0 0,1-3-208 0,1-3 64 16,-1-2 16-16,0-4 0 0,0-6 128 0,2-5 0 16,4-4 0-16,-1-5 0 0,0-4 0 0,0-2 0 15,2 0 0-15,-5 1 0 0,0 0 0 0,0 5 0 16,-1 3 0-16,-1 4 0 0,-1 3 0 0,-1 4 0 16,-1 5 0-16,-2 4 0 0,-1 1 256 0,-1 3 0 15,-4 4-16-15,0 0 0 0,5 5-48 0,-2 4 0 16,-1 1 0-16,0 2 0 0,-1 3-48 0,0 3-16 15,1 2 0-15,-2 2 0 0,0 2-128 0,-2 1 0 16,1 0 0-16,1 1 0 0,0-1 0 0,1-1-192 0,1-1 0 16,0-1 16-1,1-1-448-15,3-2-80 0,0-3-32 0,4-1 0 16,1-2-2096-16,3-3-432 0,3-5-64 0,3-2-8528 0,3-6-1712 0</inkml:trace>
  <inkml:trace contextRef="#ctx0" brushRef="#br0" timeOffset="8030.63">16355 846 32367 0,'5'-12'1424'0,"-3"6"304"0,-1 1-1376 0,-1-1-352 0,-1 1 0 0,-1 0 0 0,-1 1 1680 0,0 1 272 16,-3 1 48-16,1 0 16 0,-3 2-544 0,-1 3-128 16,-2 2 0-16,0 3-16 0,-3 3-704 0,-2 2-144 15,1 1-32-15,-3 3 0 0,3 0-224 0,3-1-48 16,0-1-16-16,0 2 0 0,2-1-160 0,1 1 0 31,1-2 144-31,3 1-144 0,4-1 0 0,1-1 0 0,1-1 0 0,2 1 0 0,4 0 0 0,1-2-192 16,3-1 64-16,3-3 0 0,0-3-192 0,4 1-16 15,0-2-16-15,2-1 0 0,1 0 160 0,0-2 16 16,0 1 16-16,-6 0 0 0,-2 0 160 0,1 1 0 16,-3-1 0-16,-3 1 0 0,-2 0 0 0,-6-3 0 15,1 5 144-15,-3 2-144 0,-4 1 512 0,-1 1-16 16,-3 0 0-16,-2 1 0 0,-2 2-224 0,-1-1-32 16,-2 0-16-16,0 1 0 0,-1 0-224 0,2 0 128 15,0-2-128-15,2 0 0 0,1-1 0 0,2 1 0 16,3-3 0-1,0 0 0-15,3-2-1136 0,5-5-208 0,0 0-64 0,0 0 0 32,0 0-1792-32,11-3-384 0</inkml:trace>
  <inkml:trace contextRef="#ctx0" brushRef="#br0" timeOffset="8351.94">16790 832 40895 0,'0'0'1808'0,"0"0"368"0,-7 1-1728 0,-2 0-448 16,0 0 0-16,-1 2 0 0,-2 3 512 0,-1 0 0 15,-2 1 16-15,2 1 0 0,-1 2 0 0,0-1 0 16,-2 1 0-16,2 1 0 0,1 0-272 0,2 1-64 16,2 1-16-16,3-1 0 0,2 1-176 0,3 0 0 15,3-1 0-15,4 1 0 0,2 1-352 0,5-1 48 16,0-1 16-16,2-1 0 16,2-1-304-16,0-1-64 0,2-2-16 0,1 1 0 0,1-1 368 0,0-1 80 15,-3 0 16-15,1 0 0 0,-1 1 208 0,-2-1 0 16,-2 1 0-16,-3 0 0 0,-2-2 0 0,-3 2 0 15,-3-1 192-15,-1 1-192 0,-4 0 608 0,0-1 16 16,-4 2 0-16,-1 0 0 0,-4-1-112 0,-2 2-32 16,-2 1 0-16,0-1 0 0,-2-2-208 0,0 2-32 15,-3-1-16-15,2 1 0 0,-1-3-224 0,2 1 176 16,0-2-176-16,2 1 160 0,1 1-160 0,2-3-272 0,-1-1 64 0,4-1 16 31,1 1-2208-31,2-2-432 0,6-1-96 0</inkml:trace>
  <inkml:trace contextRef="#ctx0" brushRef="#br0" timeOffset="8660.62">16917 684 28559 0,'-5'-6'2544'0,"2"-2"-2032"15,1-1-512-15,1 0 0 0,1-1 1520 0,0 2 208 16,1-1 32-16,0 0 16 0,1 1-336 0,3 3-64 15,-1 0-16-15,3 2 0 0,0 1-336 0,2 2-80 16,1 2-16-16,1 1 0 0,0 2-256 0,1 1-48 16,0 3-16-16,1 2 0 0,2 2 16 0,-1 3 0 15,-1 1 0-15,0 5 0 0,-1 4-192 0,2 3-48 16,-1 3 0-16,0 4 0 0,-1 3-176 0,-2 5-32 16,-1 5-16-16,-3 1 0 0,-3 1 16 0,-4 3 0 15,-5 1 0-15,-2 1 0 0,-5 2 16 0,-4-3 0 16,-5-1 0-16,-5-5 0 0,-4-2-192 0,-3-4 0 0,-4-2 0 0,-4-1 0 31,-6-2-1584-31,-2 2-336 0,1-3-80 0</inkml:trace>
  <inkml:trace contextRef="#ctx0" brushRef="#br0" timeOffset="11662.77">3172 2917 5519 0,'0'0'496'0,"-3"-3"-496"0,-4-3 0 0,3 1 0 0,1-1 1728 0,-1 1 240 15,2-2 48-15,1 1 16 0,1-2-1216 0,1 0-240 16,0 1-64-16,1-1 0 0,2-1 384 0,0 0 64 16,0 1 0-16,2-2 16 0,-1-1 32 0,1-1 0 15,-2-1 0-15,1 1 0 0,1 1 384 0,-2-1 80 16,0 0 0-16,-2 1 16 16,0-1-128-16,0 1-16 0,-2 0-16 0,0 1 0 15,-2 0-320-15,1 0-64 0,-2 2-16 0,0-1 0 16,-1-1-160-16,1 2-16 0,0 2-16 0,-2-1 0 15,1 0-80-15,0 3-16 0,-1 2 0 0,5 2 0 0,-5 0-32 0,-1 1-16 16,1 2 0-16,-1 4 0 0,1 3-464 0,-2 4-128 16,1 5 0-16,-2 5 0 0,0 6 0 0,2 4 144 15,-1 5-144-15,1 6 0 0,-2 5 0 0,3 3 0 16,3 3 0-16,0 1 0 0,-1 1 0 0,1-1 0 16,4 1 0-16,0-2 0 0,-1-2 0 0,1-2 0 15,1-1 0-15,2-4 0 0,-2-3 0 0,3-3 0 0,-3-2 160 0,0-5-160 16,-2-4 192-16,0-2-32 0,0-4-16 0,-1-3 0 15,0-2-144-15,-1-3-176 16,0-3 48-16,0-3 0 16,-1-3-1904-16,2-7-368 0,0 0-80 0</inkml:trace>
  <inkml:trace contextRef="#ctx0" brushRef="#br0" timeOffset="12339.04">2893 3391 35935 0,'-5'-1'3200'0,"5"1"-2560"0,0 0-512 0,0 0-128 15,3-5 480-15,3 0 80 0,2 1 16 0,4-2 0 16,3 1-576-16,4-1-304 0,3 1 48 0,4-2 0 0,4 0 128 0,4-2 128 16,4-2-192-16,5-1 192 0,3-1-144 0,3-2 144 15,2 1 0-15,-2-1-144 16,-2-3-1904-16,-2-1-384 0,-1-2-80 0,-5-2-16 16,0 0 544-16,-5 0 96 0,-4 1 32 0,-6 2 0 15,-7 3 720-15,-6 0 160 0,-4 3 16 0,-4 2 16 0,-4 1 2912 0,-4 1 576 16,-4 1 112-16,-2 2 32 0,-3 2-128 0,-1 2 0 15,-3 0-16-15,0 3 0 0,-1 2-1184 0,1 1-224 16,-1 2-48-16,1 3-16 0,1 3-432 0,0 1-96 16,2 4-16-16,2 0 0 0,-2 3-256 0,3 1-48 15,1-1-16-15,3 3 0 0,1 0-208 0,1 0 0 16,3 0 0-16,2 0 0 0,4-1 0 0,2-1 0 16,1-1 0-16,2-3 0 0,1-1 0 0,2-3 0 0,1-4 0 15,1-1 0 1,0-4-384-16,1-2-112 0,3-3-16 0,-1-2-16 0,1-4 272 0,1-2 48 0,-1-3 16 0,1-5 0 15,-2-2 192-15,1-4 0 16,-2-1 0-16,-1 0 0 0,-1 0 0 0,-5 1 0 0,-1 4 0 0,0 2 0 16,-3 4 0-16,0 2 0 0,-4 2 208 0,0 3-64 15,0 3 432-15,0 4 64 16,0 0 32-16,-3 4 0 0,-1 2-48 0,-1 2-16 0,2 6 0 0,0 1 0 0,0 4-608 0,1 0 0 16,1 2 0-16,2 1 0 0,0 0 208 15,2 0 80-15,1 1 16 0,1-1 0 0,1-3-304 0,2 0 0 16,0-3 128-16,2 0-128 15,0-2-544-15,2-4-160 0,3-3-48 0,0-4 0 0,2-1 608 0,1-3 144 16,0-5 0-16,-1-1 0 0,-1-3-256 16,0-3 0-1,1-5-16-15,-1-4 0 0,1-3 272 0,0-3-192 0,0 0 192 0,-2-2-160 0,-3-1 160 0,1 3 0 16,-5 0 0-16,1 4 0 0,-2 4 0 0,-1 5 128 16,-5 1-128-16,2 5 128 0,-2 2 336 0,-1 7 80 15,0 0 16-15,0 0 0 0,0 0 64 0,-5 5 16 16,-1 3 0-16,0 2 0 0,2 3-432 0,-1 3-80 0,1 2 0 0,0 3-128 15,0 0 0-15,2 1 0 0,0 1 0 0,2 0 0 16,1-1 0-16,2 0 0 16,2-1 0-16,0-2 0 0,1-3 0 0,0-1 0 0,3-3 0 0,2-1-144 31,1-2-448-31,4-3-96 0,-2-2-16 0,2-4 0 16,2-2-1584-16,2-2-320 0,2-5-64 0</inkml:trace>
  <inkml:trace contextRef="#ctx0" brushRef="#br0" timeOffset="12480.93">4134 2752 39215 0,'-28'-10'1728'0,"16"6"384"0,-1-2-1696 0,-2 1-416 0,2 1 0 0,0-2 0 0,0 1 0 0,2 0 0 15,1 1 0-15,2 2 0 0,3 0-256 0,5 2-48 16,0 0 0-16,0 0-11088 16,0 0-2240-16</inkml:trace>
  <inkml:trace contextRef="#ctx0" brushRef="#br0" timeOffset="13031.96">4368 2690 38351 0,'0'0'832'0,"0"0"192"0,0 0 16 0,0 0 48 0,-6 3-864 0,1 1-224 15,-1 2 0 1,-1 4 0-16,-1 3 976 0,0 4 160 16,1 5 16-16,-1 4 16 0,0 2-400 0,2 4-64 0,-2 2-32 0,1 2 0 0,2 1-288 0,-1 0-64 0,2 2-16 0,2-2 0 15,1 1-304-15,2-3 160 16,2-1-160-16,2-2 128 0,4-1-128 0,1-5 0 31,2-2 0-31,0-3 0 0,2-3-304 0,0-4-32 0,1-3-16 0,2-4 0 31,-1-5-208-31,1-3-32 0,0-5-16 0,2-3 0 0,0-3 384 0,1-5 80 0,-1-5 16 0,1-4 0 0,-1-2-64 0,0-3-16 0,-2-1 0 0,0 1 0 0,-2 3 208 0,-3 1 0 16,-1 4 0-16,-2 2 0 0,-2 4 192 0,-2 4-32 16,-1 2 0-16,-1 4 0 0,-2 1 352 0,-1 6 64 15,-4-3 0-15,4 3 16 0,-5 6 64 0,1 1 16 16,-4 2 0-16,1 3 0 0,2 4-512 0,-1 1-160 15,1 2 0-15,-1 2 0 0,0 1 0 0,1 2 0 16,2 0 0-16,2 2 0 0,1-2 0 0,1-1 0 16,1-1 0-16,1-1 0 0,2-3 0 0,0-1 0 15,3-2 0-15,1-1-144 0,1-3 144 0,1-4 128 16,1-1-128-16,2-3 176 16,0-1-1136-16,3-3-208 0,2-3-48 0,0-3-16 15,-2-3 1232-15,1-4 448 0,-1-4-16 0,2-3 0 16,-2-3-432-16,2-1 0 0,-2-3 0 0,-2 2 0 0,-3-3 128 0,0 4-128 0,-2 2 128 0,-1 3-128 15,-1 4 224-15,-3 3-32 16,0 2-16-16,-2 2 0 0,-2 2 320 0,-1 7 64 16,0 0 16-1,0 0 0-15,0 0-64 0,0 0 0 0,-6 7 0 0,1 3 0 0,-1 2-304 0,2 3-64 16,1 2-16-16,-1 1 0 0,1 3-128 0,2 0 0 16,-1 1 0-16,1-1 0 15,1-1 0-15,1 0 0 0,0-2-144 0,2-1 144 16,1-2-368-16,0-2-16 0,3 0 0 0,1-4 0 31,2 0-1856-31,5-1-368 0,1-5-80 0,6-2-15824 0</inkml:trace>
  <inkml:trace contextRef="#ctx0" brushRef="#br0" timeOffset="13330.51">5338 3182 34719 0,'0'0'1536'0,"0"0"320"0,-5 5-1472 0,-1-2-384 0,1 0 0 0,-1 1 0 0,1-1 960 16,1 1 128-16,4-4 32 0,0 0 0 0,-2 6-336 0,2-6-64 15,0 0-16-15,6 5 0 0,-2-1-560 0,4-3-144 16,2-2 0-16,1-2 0 0,1-1 0 0,1-1 0 16,1-3 0-16,0-2 0 0,1-3 0 0,-1-3 0 15,-1-1 0-15,-1-1 0 0,-2-1 0 0,-3 2 0 16,-3 0 0-16,0 1 0 0,-4-1 128 0,0 2-128 16,-3 3 192-16,-1 2-64 0,-3 3 288 0,0 3 48 15,-3 1 16-15,-1 3 0 0,-4 2 48 0,2 3 16 0,-2 4 0 0,-1 3 0 16,2 4-384-16,0 1-160 15,-3 4 128-15,3 0-128 0,1 1 144 0,3 1-144 16,1 2 160-16,1 0-160 0,2-2 0 0,3 0 0 0,1-1 0 0,4-1 0 16,1-1 0-16,2-3 0 0,4 0 0 15,1-2 0-15,3-2 144 0,4-1-144 0,1-2 128 0,6-3-128 32,1-4-1328-32,3-3-336 0,2-4-80 0</inkml:trace>
  <inkml:trace contextRef="#ctx0" brushRef="#br0" timeOffset="13942.12">4938 3178 23039 0,'0'0'2048'0,"0"0"-1648"0,5-4-400 0,4 1 0 0,0 2 960 0,2-1 96 15,-2 1 32-15,-1 2 0 0,1 1 80 0,1 0 32 16,0 3 0-16,-1 1 0 0,0 2-304 0,-1 2-48 16,1 2-16-16,1 1 0 0,-1 1-128 0,-1 0-48 15,-3 0 0-15,-1 2 0 0,1 1-336 0,-3 0-64 16,-1-3 0-16,0-1-16 0,-2-1-16 0,0-2 0 16,0-1 0-16,-1-2 0 0,2-7 176 0,0 0 48 15,0 0 0-15,0 0 0 0,0 0 256 0,-5-5 64 16,3 0 16-16,1-5 0 0,0-3-400 0,2-4-96 15,3-3-16-15,3-3 0 0,2-2-272 0,3 1 0 16,0-2 0-16,2 2-144 0,2 0 144 0,1 3-160 0,-2 2 160 16,0 3-160-16,0 2-64 0,1 3-16 0,0 3 0 0,1 2 0 31,-1 2-2992-31,3 2-608 0</inkml:trace>
  <inkml:trace contextRef="#ctx0" brushRef="#br0" timeOffset="14428.41">6277 2999 34495 0,'-11'4'1536'0,"11"-4"304"0,-7 3-1472 16,0 3-368-16,2-1 0 0,-2 3 0 0,0 2 0 0,1 2 0 0,0 1-160 0,2 3 160 0,0 0 240 0,0 1 144 15,2 0 48-15,1 1 0 16,1-1-240-16,1 1-32 0,1 0-16 0,3-2 0 0,-1-2-144 0,3 0 192 16,-2-3-192-16,4-3 192 0,-2 0 48 0,0-2 16 15,0-3 0-15,1-2 0 0,0-2 64 0,2-2 32 16,0-3 0-16,1-3 0 0,1-3-176 0,0-2-48 16,0-1 0-16,2-3 0 0,-2-1-128 0,0 1 128 15,-1-2-128-15,-1 2 128 0,-1 3-128 0,-2 3 0 16,-2 1 144-16,0 3-144 0,2 4 0 0,-7 4 0 15,5 0 0-15,1 2 128 0,-1 1-128 0,2 4 176 16,-3 3-176-16,2 2 192 0,-2 1-192 0,2 1 0 16,-1 0 0-16,2 2 128 0,0 0-128 0,2-1 0 15,1-1 0-15,1-2 0 0,0-2 0 0,3-2 0 16,1-3 0-16,-1 0 0 0,-1-2 0 0,0-3 0 16,0-2 0-16,0-3 0 0,1-2 0 0,-1-3 0 0,0-2 0 0,1-3 128 15,-2-2 96-15,-1-4 16 16,-2-3 0-16,-2-3 0 0,-2 3 128 0,-1 0 16 0,-2 1 16 15,-1 2 0-15,-1 1-48 0,-2 3-16 0,0 3 0 0,-2 3 0 16,-2 2-208-16,1 3-128 0,-1 1 160 0,1 3-160 16,0 2-688-16,5 0-224 0,-3 5-48 0,1 0-11520 15,2 2-2288-15</inkml:trace>
  <inkml:trace contextRef="#ctx0" brushRef="#br0" timeOffset="14633.27">7044 2923 38127 0,'0'0'1680'0,"0"0"368"0,0 0-1648 0,-1 5-400 16,-2 2 0-16,-1 3 0 0,1 1 768 0,0 3 64 16,-2 4 0-16,0-1 16 0,1 1-176 0,-2 1-32 15,-1 1-16-15,2 0 0 0,2 1-288 0,-1 0-48 16,1-1-16-16,1 1 0 0,0-3-272 0,2-1 0 16,2-4 128-16,1-1-128 15,0-2-880-15,4-2-224 0,0-2-48 0,0-3-16 16,2-4-1232-16,2-3-240 0,-2-2-48 0,1-4-12544 0</inkml:trace>
  <inkml:trace contextRef="#ctx0" brushRef="#br0" timeOffset="14756.11">7086 2823 17503 0,'-14'-23'1552'0,"6"13"-1232"0,-2-2-320 0,-1-1 0 15,1 1 3712-15,-1 1 704 0,1 1 128 0,1 2 16 16,1-1-2896-16,0 2-592 16,2 2-112-16,2 0-32 0,1 1-720 0,3 4-208 15,0 0 0-15,0 0 128 16,5 0-2432-16,5 0-496 0</inkml:trace>
  <inkml:trace contextRef="#ctx0" brushRef="#br0" timeOffset="14939.89">7309 2638 20271 0,'0'0'1792'0,"0"0"-1424"16,0 0-368-16,0 0 0 0,0 0 3152 0,0 0 560 16,0 0 128-16,0 0 0 0,0 0-1520 0,4 6-304 0,-3 4-64 15,0 4-16-15,-1 1-704 0,0 5-144 16,-1 4-16-16,1 3-16 0,0 3-528 0,-1 0-96 0,-1 0-32 0,1 0 0 15,0 2-256-15,1 0-144 0,0-1 160 0,0-1-160 16,1-1 0-16,0 0 0 0,1 0 0 0,0-4 0 16,1-2-1184-16,3-3-336 0,0-3-64 15,3-2-16-15,1-4-1840 16,2-4-368-16,1-3-80 0</inkml:trace>
  <inkml:trace contextRef="#ctx0" brushRef="#br0" timeOffset="15123.27">7669 2635 16575 0,'-3'-5'1472'0,"3"5"-1168"15,-4-3-304-15,4 3 0 0,0 0 5328 0,0 0 1008 16,-4 9 208-16,1 1 48 0,-1 3-4608 0,0 4-928 16,0 3-176-16,-1 4-48 0,1 5-48 0,-1 2-16 15,3 1 0-15,-1 1 0 0,1 2-384 0,-1-1-96 16,2 0-16-16,0 0 0 0,0-1-272 0,0-1 0 16,0-1 128-16,3-3-128 15,-1-1-704-15,3-3-208 0,-1-3-48 0,1-3-12432 0,1-3-2496 0</inkml:trace>
  <inkml:trace contextRef="#ctx0" brushRef="#br0" timeOffset="16011.91">9221 2802 31327 0,'-7'-29'1392'0,"5"16"272"0,-1-5-1328 0,1-1-336 0,3 3 0 0,-1 0 0 16,-1-1 528-16,1 2 48 0,-1-1 0 0,1 4 0 0,-1 2 352 0,-1 3 80 15,1 1 16-15,1 6 0 0,0 0-208 0,-2 6-48 16,-1 2 0-16,0 7 0 0,-2 9-336 0,1 5-80 16,-1 4-16-16,1 3 0 0,0 3-336 0,-1 4 0 15,0 2 0-15,0 1 128 0,1-2-128 0,1-2 0 0,0-1 0 0,-1-2 0 16,2-3 0-16,2-4 0 15,0-6 0-15,1-3 0 0,1-3 160 0,1-4-32 16,-2-4-128-16,4-5 192 0,0-2 0 0,-5-5-16 16,9-2 0-16,2-5 0 0,0-3-16 0,5-5 0 15,1-5 0-15,3-4 0 0,0-4-160 0,0 1 192 16,-1-2-192-16,1 2 192 0,-2 0-192 0,-1 5 0 16,0 3 0-16,-2 5 0 0,0 4 0 0,-2 5 0 15,-1 3 0-15,0 3 0 0,-1 3 0 0,2 3 0 16,0 3 0-16,1 1 0 0,0 2 0 0,0 2 0 0,0 4 128 0,1 0-128 0,0-2 0 0,1 1-224 15,0-2 48-15,3 0 16 16,-2-3-672-16,2-2-144 0,1-2-32 0,1-4 0 16,1-3-2000-16,-1-2-384 0,1-4-96 0,-1-3-16 31,-4-3 304-31,2-4 48 0,-2-3 16 0,0-4 0 0,-2-2 1600 0,-1-4 320 0,-3-3 64 0,-3 1 0 0,-2-1 2256 0,-3 3 448 0,-3-1 96 0,-2 5 16 16,-4 2 1456-16,0 3 288 0,-1 4 64 0,-2 3 16 15,1 3-592-15,-2 3-112 16,0 3-32-16,0 2 0 0,0 2-1392 0,0 3-272 15,-1 4-64-15,0 2-16 0,-1 1-656 0,1 4-128 16,0 0-32-16,1 3 0 0,1 1-48 0,2 2-16 16,0 1 0-16,3 0 0 0,1-1-128 0,3-1 0 15,-1-1 0-15,2-2 0 0,4-1 0 0,0-2 0 0,2-2 0 0,3-2 0 16,0-2-176-16,1-2-112 0,1-4-32 0,0-1 0 16,0-3 0-16,0-2-16 0,1-4 0 0,2-3 0 15,-3-4 336-15,1-2 0 0,1-3 0 0,-2-2 0 16,-2-3 0-16,0 1 0 0,-1 0 0 0,-1 2 0 0,-3 2 0 0,0 1 0 15,-1 5 0-15,-1 3 128 0,-2 3 288 0,0 1 48 16,-1 2 16-16,0 4 0 0,0 0 48 0,0 0 16 16,0 0 0-16,-1 6 0 0,0 4-288 0,1 2-48 15,0 2-16-15,0 1 0 0,1 0-192 0,2 2 0 16,0-2 0-16,1 1 0 0,2-2 0 0,0 0-192 16,1 1 192-16,1-2-160 15,0-2-544-15,3-2-128 0,2-2 0 0,1 0-16 16,3-3-1664-16,2-2-336 0,2-2-64 0,1-4-8112 15,0-4-1632-15</inkml:trace>
  <inkml:trace contextRef="#ctx0" brushRef="#br0" timeOffset="16438.78">10311 2853 10127 0,'1'-19'448'0,"-1"10"96"0,-2-1-544 0,0 0 0 0,0-1 0 0,-2 1 0 15,0 1 6064-15,1 3 1104 16,-1-1 208-16,1 3 48 0,3 4-4688 0,0 0-944 16,0 0-192-16,0 0-48 0,-3 5-720 0,1 5-128 15,-1 3-48-15,2 5 0 0,1 4-384 0,0 3-80 0,0 4 0 0,1 4-16 16,3 3-176-16,-3 4 128 0,-1 2-128 0,0 3 128 15,0 1-128-15,-1 0 160 0,-2 0-160 0,2-1 160 16,0-1-160-16,0-1 160 0,0-2-160 0,1-4 160 16,1-4-160-16,-1-2 0 0,-1-6 0 0,1-3 0 0,1-2 0 0,-1-4 0 15,0-5 128-15,-1-4-128 0,1-7 0 0,0 0 0 16,0 0 0-16,0 0 0 0,-4-5 0 0,0-6 0 16,2-6 0-16,-1-4 0 0,0-4 0 0,0-6 0 15,2-4 0-15,1-3 0 0,1-5 0 0,3-3 0 16,1-3-128-16,2-1 128 0,0-3-128 0,2 1 128 31,1 0-160-31,2 6 160 0,1 4-144 0,1 5 144 0,-1 4-128 0,-2 4 128 0,1 3 0 0,0 6-160 31,0 5 160-31,0 3 0 0,0 2-208 0,-1 3 64 0,0 3 16 0,0 4 0 0,0 2 128 0,-1 3 0 16,0 3-144-16,-1 1 144 0,-1 3 0 0,-2 2 0 16,-1 2 128-16,-3 1-128 0,-3 1 224 0,-1 2-32 15,-3 1-16-15,-3 0 0 0,-1-1-176 0,-4 2 160 16,-2-1-160-16,0 1 160 0,-2-1-160 0,2-1 0 0,0-2 144 0,1-3-144 15,1-1 0-15,1-3-208 32,2-2 16-32,1-2 16 0,4-2-464 0,-2-1-80 0,7-4-32 0,0 0 0 31,0 0-3104-31,1-9-624 0</inkml:trace>
  <inkml:trace contextRef="#ctx0" brushRef="#br0" timeOffset="16830.34">10628 2796 23039 0,'0'0'1024'0,"0"0"192"0,0 0-960 0,0 0-256 15,0 8 0-15,-1 2 0 0,-1 2 3328 0,1 2 640 16,-1 3 112-16,1 3 16 0,0 4-2368 0,0 3-464 16,0 4-112-16,1 2 0 0,0 2-544 0,0 0-96 15,0 1-32-15,0 1 0 0,0 2-320 0,0-1-160 16,0-1 160-16,1 0-160 0,0-3 128 0,0-2-128 16,0-1 0-16,1-5 144 0,-1-3-144 15,0-4 160-15,0-3-160 0,0-4 160 0,1-4-160 0,-1-2 0 16,-1-6 0-16,0 0 0 0,0 0 0 0,2-7 0 15,1-3-160-15,-1-4 160 0,1-6 0 0,2-4 0 16,-1-6-128-16,3-5 128 0,2-4 0 0,2-4 0 16,0-2 0-16,3-2 0 0,-3-2-256 0,3 1 32 0,1 4 16 0,1 6 0 15,-2 5 208-15,1 3-176 16,1 6 176-16,-1 4-160 0,-2 4 160 0,2 3-208 16,-1 5 80-16,0 3 128 0,-2 2 0 0,0 4 0 0,-3 2 0 0,0 3 192 15,-1 0 80-15,-3 3 32 16,-1 0 0-16,-2 2 0 0,-2 0 80 0,-3 2 32 0,-4 3 0 0,-2-1 0 15,-2 0-208-15,-2 2-32 0,-4-1-16 0,0 1 0 16,-2-1-160-16,-2 1 0 0,0-2 0 0,3 0 0 16,0-3-160-16,2-1-64 0,1-1-16 0,2-3 0 31,2-1-1088-31,1-3-208 0,1-2-64 0,3-1-16896 0</inkml:trace>
  <inkml:trace contextRef="#ctx0" brushRef="#br0" timeOffset="17332.3">11022 2960 23951 0,'6'-6'2128'0,"2"-3"-1696"16,2-1-432-16,1-1 0 0,0-1 1088 0,0-1 144 16,-1-3 32-16,0 1 0 0,0-2 704 0,0 1 144 15,-3-1 16-15,0 2 16 0,0 2-800 0,-3 2-176 16,-1 3-16-16,-1 1-16 0,0 2-480 0,-2 5-80 16,0 0-32-16,0 0 0 0,-8 5-64 0,-1 4-16 15,-1 3 0-15,-1 5 0 0,-2 3-464 0,0 0 0 16,-2 2 0-16,2 3 0 0,-1-1 0 0,2 1 0 15,2 0 0-15,2 1 0 0,3-2 0 0,1-2 0 16,3-1 0-16,2-2 0 0,3-3-160 0,1-2 160 0,4-2-128 0,2-2 128 16,2-3-400-16,5-2 0 15,-1-2 0-15,3-6 0 0,1-2 64 0,0-5 16 16,0-3 0-16,2-3 0 0,1-3 80 0,0-4 32 16,1-4 0-16,-1 0 0 0,1-2-80 0,-1 0-16 15,-2 1 0-15,-3 4 0 0,-4 2 304 0,-1 5 0 0,-6 4 0 0,-1 3 0 16,-3 5 128-16,-4 5 64 15,0 0 32-15,0 0 0 0,-4 6 288 0,-3 4 48 0,0 2 16 0,-1 4 0 16,-1 0-576-16,-1 2 0 0,2 1 0 0,-2 1 0 16,1 0 0-16,1-1 0 0,2-2 0 0,1-1 0 15,2-2 0-15,2-2 0 0,1-2 0 0,2-3 0 0,-2-7 0 0,7 2 256 16,0-3-48-16,3-3-16 0,1-1 16 0,2-4 0 16,4-2 0-16,0-2 0 0,4-4-80 0,1 0-128 15,0-1 176-15,0 2-176 0,-1 1 336 0,-1 3-32 16,0 4-16-16,-5 1 0 0,0 3 160 0,-3 1 48 15,-1 3 0-15,-1 4 0 0,-2 1-176 0,0 4-16 16,0 3-16-16,-1 2 0 0,2 2-112 0,-2 0-32 16,-1 0 0-16,2-1 0 0,0 0-144 0,1 0 0 15,-1-2 0-15,2-2 0 16,0-1-1488-16,2-2-240 0,2-3-32 0,1-4-17712 0</inkml:trace>
  <inkml:trace contextRef="#ctx0" brushRef="#br0" timeOffset="18071.21">13187 2771 17503 0,'0'0'768'0,"0"0"176"0,0 0-752 0,3 5-192 15,-1 2 0-15,-1-3 0 0,3 1-144 0,-1 0-64 16,0 0-16-16,-3-5 0 0,0 0 1536 0,3 3 304 15,-3-3 64-15,4 3 16 0,-4-3 288 0,0 0 64 16,0 0 16-16,0 0 0 0,0 0-720 0,0 0-128 16,4 5-48-16,-4-5 0 0,0 0-384 0,0 0-80 15,0 0 0-15,0 0-16 0,0 0-304 0,0 0-64 16,0 0-16-16,0 0 0 0,0 0-80 0,0 0-16 16,0 0 0-16,0 0 0 0,0 0 96 0,0 0 16 0,0 0 0 0,0 0 0 15,0 0-96-15,0 0-16 16,0 0 0-16,0 0 0 0,0 0 48 0,0 0 0 15,0 0 0-15,0 0 0 0,0 0 224 0,0 10 48 0,0 0 16 0,0 3 0 16,-1 1-288-16,0 1-64 16,1 1-16-16,-1 1 0 0,2 1-176 0,1 4 0 15,1 0 0-15,3-2 0 0,-1-3 0 0,2-1-176 16,1-3 176-16,2-2-192 16,4-2-528-16,2-3-112 0,4-1-32 0,1-5 0 0,2-5-1472 0,1-2-288 0,1-6-64 0,-2-4-16 15,-1-3 720-15,-1-3 128 0,-2-3 48 0,1-5 0 16,-2-4-192-16,-2-3-48 0,0-1 0 0,-3-2 0 15,0-1 1296-15,-4 3 256 0,-2 2 48 0,-3 4 16 0,-2 4 3072 16,-2 2 624-16,-2 5 112 0,1 5 16 0,-1 1-256 0,-1 4-64 16,1 1-16-16,0 5 0 0,0 0-1328 0,2 6-272 15,0 0-48-15,0 0-16 0,0 0-624 0,-5 9-128 16,2 4-32-16,-1 4 0 0,-2 3-384 0,2 6-80 31,-1 5-16-31,1 5 0 0,-1 6 96 0,-2 4 16 0,0 4 0 0,1 4 0 0,-1 2-80 0,1 3-16 16,0-1 0-16,1 1 0 0,-1-1-144 0,2-1 0 15,1-2 0-15,2-3 128 0,1-4-128 0,0-3 0 16,0-3 0-16,1-5 128 0,1-4-128 0,0-3 0 16,-1-6 0-16,0-4 0 15,1-4-352-15,-1-3-96 0,0-5-32 0,0-2 0 16,-1-6-2016-16,0 0-384 0,4-8-96 0</inkml:trace>
  <inkml:trace contextRef="#ctx0" brushRef="#br0" timeOffset="18212.41">13481 3090 35935 0,'-4'-11'3200'0,"4"5"-2560"16,2 1-512-16,-1-2-128 0,3 1 1152 0,2-1 224 0,2-1 32 0,3-1 16 16,2 0-1232-16,4 0-192 0,0 0-128 0,4 1 128 0,-1 1 0 15,3-1 0-15,2 1 0 0,2 1 0 32,0-2-1456-32,2-3-208 0,-2-1-64 0</inkml:trace>
  <inkml:trace contextRef="#ctx0" brushRef="#br0" timeOffset="18471.96">13242 2492 19343 0,'-39'-9'848'0,"23"5"192"0,-2 1-832 0,2 0-208 15,0 1 0-15,3-1 0 0,2 1 3968 0,3 1 736 16,8 1 160-16,0 0 16 0,0 0-3600 0,0 0-736 16,9 3-144-16,4 1-16 0,6-2-384 0,3-1-208 15,2-1 16-15,3-2 16 0,1-1 176 0,-3-3 0 16,-1-1 0-16,-5 0 0 0,-2-3 128 0,-5 0 48 15,-4-1 16-15,-5 0 0 0,-4 1 512 0,-5 1 96 0,-5 2 32 0,-4 0 0 16,-5 3-128-16,-3 1 0 16,-2 6-16-16,-2 2 0 0,-1 4-688 0,1 2 0 15,4 2 0-15,0 2 0 16,4 1-1104-16,5 1-112 0,3 2 0 0,6 1-10944 0,4 1-2192 0</inkml:trace>
  <inkml:trace contextRef="#ctx0" brushRef="#br0" timeOffset="18906.46">15519 2698 14735 0,'-6'-11'1312'0,"4"6"-1056"0,-1-3-256 0,0-3 0 15,1-2 4832-15,3-1 912 16,2-1 176-16,1-1 32 0,1-4-4160 0,3-2-848 0,4-2-176 0,4-1-16 16,1-3-160-16,5-3-16 0,5-2-16 0,1 0 0 15,0 0-272-15,3 4-48 0,2 0-16 0,-2 5 0 32,0 4-224-32,0 5 176 0,-3 2-176 0,-1 6 160 0,-1 2-160 0,-1 4 0 0,-2 3 0 0,-1 4 0 15,0 1 0-15,-2 2 0 0,-3 2 0 0,1 3 0 31,-3 0-512-15,-2 4-192-16,-1 1-48 0,-2 2 0 0,-2 1-1712 0,-4 1-352 16,0 2-64-16</inkml:trace>
  <inkml:trace contextRef="#ctx0" brushRef="#br0" timeOffset="19126.2">15974 2350 18431 0,'-7'-7'1632'0,"1"-1"-1312"15,-1 2-320-15,1-1 0 0,-2 3 3888 0,1 2 704 16,3 0 144-16,-4 5 16 0,2 1-2720 0,-1 5-560 15,-1 4-96-15,1 5-32 0,-1 3-672 0,0 4-144 16,1 3-16-16,-1 5-16 0,-3 5 16 0,1 0 16 0,-2 4 0 0,1 2 0 16,0 2-64-16,1-1-16 15,1 1 0-15,3-2 0 0,2-2-240 0,1 0-48 16,1-3-16-16,3-3 0 0,2-2-144 0,2-3 0 0,1-2 0 0,3-2 0 31,3-3-320-31,2-2-112 0,3-3-16 0,3-4 0 16,3-4-944-16,2-3-192 0,5-4-32 0,5-4-10624 0,5-4-2128 0</inkml:trace>
  <inkml:trace contextRef="#ctx0" brushRef="#br0" timeOffset="19582.16">16323 2877 24879 0,'0'0'1088'0,"0"0"256"0,-6 2-1088 0,0 1-256 0,-2 1 0 0,0 3 0 16,-1 2 2464-16,1 2 432 0,-1 3 96 0,2 3 16 16,0 1-1792-16,-1 3-336 0,1 0-80 0,2 0-16 15,0 0-384-15,1 1-80 0,1-2 0 0,-2-2-16 0,4-1 32 0,0-1 16 16,0-2 0-16,1-3 0 0,0-3-96 0,1 0 0 15,1-2-16-15,-2-6 0 0,0 0 80 0,0 0 0 16,8-1 16-16,-1-5 0 0,-1-3-80 0,3-3-32 16,0-3 0-16,2-5 0 0,1-3-224 0,0-2 176 15,0-3-176-15,0 2 160 0,-1 1-160 0,0 5 0 0,-1 2 0 16,0 3 0-16,-1 1 0 0,-3 6 0 0,0 2 0 0,-6 6 0 16,0 0 0-16,0 0 0 15,6 4 0-15,-1 4 0 0,-1 1 256 0,1 3-16 16,-3 2-16-16,0 1 0 0,0 0-224 0,2 0 176 0,-2 2-176 0,0-1 160 15,0 0-160-15,1-1 0 0,1 0 0 0,0-3 0 16,1-2 0-16,0-2 0 16,1-1 128-16,0-2-128 0,3 0 0 0,0-3 0 0,0-1 0 0,0-2 0 15,1-2 0-15,2-4 128 0,2-2-128 0,1-1 128 16,2-4-128-16,0-1 0 0,1-3 144 0,-1-1-144 16,0 0 0-16,-2 0 144 0,0 2-144 0,-2 3 0 15,-1 2 0-15,-1 3 0 0,-2 2 0 0,-1 2 0 0,-1 2 128 16,0 2-128-16,-7 1 0 0,6 4 0 0,1 3 0 0,-2 2 160 15,0 0-160-15,-2 2 128 0,0 0-128 0,0 2 0 16,-2-1 0-16,2 0 128 0,-2 0-128 0,1 0 0 16,2 0 0-16,0-1 0 15,0-1-576-15,3-2-32 0,0-2-16 0,1 1 0 16,3-2-1936-16,3 0-400 0,0-3-80 0,1-2-13440 0</inkml:trace>
  <inkml:trace contextRef="#ctx0" brushRef="#br0" timeOffset="19896.84">17033 2869 29247 0,'-14'-5'1296'0,"7"4"272"0,-1-1-1248 0,-2 2-320 16,-2 0 0-16,-3 2 0 0,0 2 1680 0,0 0 288 16,-1 3 48-16,1 1 16 0,0 2-944 0,0 1-176 15,2 1-32-15,0 2-16 0,1 1-416 0,1 2-96 16,1-1-16-16,2-1 0 0,1 1-128 0,3-2-16 16,2 0-16-16,2 0 0 0,1-2-176 0,1-1 160 0,4-1-160 0,-1-3 160 15,3-2-160-15,1-2 0 0,-1-2 0 0,2-1 0 16,1-2-144-16,1-1 144 0,0-2-192 0,2-4 192 15,-1-3 0-15,2-2 0 16,2-2 0-16,-1-2 0 0,-1-1 0 0,-1 2 128 16,-1-1-128-16,-1 3 0 0,-1 1 0 0,-1 3 128 0,0 3-128 0,-1 1 0 15,-2 2 384-15,1 3 16 0,0 4 16 0,0 3 0 16,-1 1-16-16,1 1 0 0,0 4 0 0,0 2 0 0,1 3-176 0,0 0-32 16,1 2-16-16,-1 0 0 0,0-1-176 0,-1 1 0 15,2-1 144-15,0 0-144 0,-2-2 0 0,1 1 0 16,1-3 0-16,-1-1 0 15,2-2-576-15,0-1-192 0,2-2-48 0,-1 0-12176 16,0-2-2432-16</inkml:trace>
  <inkml:trace contextRef="#ctx0" brushRef="#br0" timeOffset="20227.02">17322 2947 35583 0,'0'0'1584'0,"0"0"320"0,-6 0-1520 0,2 0-384 16,4 0 0-16,0 0 0 0,0 0 416 0,-3 5 16 15,2 2 0-15,4 2 0 0,0 0 80 0,2 1 32 16,3-1 0-16,1 1 0 0,2-1-208 0,1 0-32 16,2 0-16-16,3 0 0 0,0-1-144 0,1-1-16 15,0-2-128-15,0-1 192 0,2-1-336 0,-2-1-80 16,-2-1-16-16,-2-2 0 0,0-1-144 16,-1-2-48-16,-2-2 0 0,-1 0 0 0,-3-1 128 0,0-1 32 0,-1-2 0 0,-2 0 0 15,-3-1 272-15,-1 2 0 0,-1 0 176 0,-2 2-176 16,-2 2 592-16,-1 1 16 0,-2 2 0 0,-4 2 0 15,-1 2 112-15,-3 4 32 0,-1 2 0 0,-2 3 0 16,-1 1-432-16,-1 2-64 0,-1 2-32 0,0 2 0 16,0 1-224-16,1 1 144 15,2-1-144-15,1 1 128 0,1 1-128 0,2 0 0 16,1 1 0-16,2 0 0 0,1-1-432 0,2-4-16 16,1 0 0-16,6-2-12112 0,0-1-2432 0</inkml:trace>
  <inkml:trace contextRef="#ctx0" brushRef="#br0" timeOffset="20399.84">17770 3155 30399 0,'0'0'2704'0,"0"0"-2160"0,0 0-544 0,-1 9 0 16,0-2 2064-16,0 2 304 16,-2 3 64-16,-3 1 16 0,1 3-1376 0,-2 0-288 0,-2 1-48 0,-1 0-16 15,-1 1-96-15,0 0-32 16,-2-2 0-16,-1 2 0 15,-3-1-400-15,0 3-192 0,-3-1 160 0,0 0-160 16,0-1-2272-16,2 0-544 0</inkml:trace>
  <inkml:trace contextRef="#ctx0" brushRef="#br0" timeOffset="21027.5">18497 2980 28559 0,'-3'-11'1264'0,"1"4"272"0,0-1-1232 0,-2-2-304 16,0-1 0-16,-1 0 0 0,-5 0 912 0,-1 0 128 15,-3 0 32-15,0 1 0 0,-3 1 656 0,-3 2 144 0,-1 2 32 0,-2 5 0 16,-1 3-864-16,-3 4-160 0,2 2-48 0,0 3 0 15,-1 1-384-15,3 3-64 0,3 3-32 0,-1 2 0 16,3 2-176-16,3 0-48 16,3 0 0-16,4 3 0 0,1-3-128 0,4 0 0 15,2-1 0-15,4 0 0 0,3-1 0 0,3-2 0 0,-1 0-176 0,4-3 176 0,5-3-256 0,-1-3 16 16,4-3 16-16,2-3 0 0,4-3-112 16,2-3-32-16,0-5 0 0,2-2 0 0,1-5 96 0,-3-3 16 15,-2-1 0-15,-3-3 0 0,-3-3-16 0,-3-2 0 31,-1 1 0-31,-4 1 0 0,-3 2 272 0,-3 3 0 0,0 4 0 0,-4 1 144 0,-2 3 240 0,0 4 64 16,-1 1 0-16,1 6 0 0,0 0 272 0,-5 4 64 16,-1 1 16-16,0 5 0 0,2 2-576 0,1 3-224 15,-1 3 176-15,2 2-176 0,1 2 0 0,1 0 0 16,0 0 0-16,1 0 0 0,2 1 0 0,2-1 0 16,1 0 0-16,1-1-160 15,1-2-240-15,0-3-48 0,3-2-16 0,3-3 0 16,-2-2-1776-16,3-2-336 0,2-3-80 0,2-4-13664 0</inkml:trace>
  <inkml:trace contextRef="#ctx0" brushRef="#br0" timeOffset="21376.08">18945 2747 35007 0,'-12'-9'1552'0,"5"6"320"0,0 0-1488 0,-2 2-384 0,-1 2 0 0,0 4 0 16,1 0 848-16,2 4 112 0,-4 4 0 0,2 5 16 15,0 4-400-15,2 3-64 0,0 4-32 0,0 2 0 16,-1 3-288-16,3 0-48 0,1 1-16 0,-3 0 0 15,1 0-128-15,2-2 192 0,0-1-192 0,-1-1 192 16,2-3-192-16,0-3 160 0,0-3-160 0,2-3 160 16,0-4 32-16,1-3 0 15,1-2 0-15,0-3 0 0,-1-7 112 0,0 0 16 0,6 1 16 0,2-3 0 0,0-3-16 0,2-1 0 16,2-4 0-16,3-2 0 16,0-4-192-16,1 1-128 0,-1-1 128 0,0 1-128 0,0 1 0 15,-1 0 0-15,0 3 0 0,-2 3 0 0,-2 2 0 0,0 4 0 16,-1 2 0-16,0 4 0 0,-2 2 0 0,0 2 0 15,-3 0 0-15,-1 4 0 16,-2 2 0-16,-2 0 192 0,-3-1-32 0,-1 3-16 0,-1-4 64 0,0 0 16 16,-3 1 0-16,-2-1 0 0,-2 0 16 0,-3-1 0 15,0 0 0-15,-2-2 0 0,-5 0-240 0,0-2 144 16,-1-1-144-16,3-2 128 0,3 0-128 0,2-3-224 16,0-1 48-16,4-2 16 15,2-2-1568-15,3-1-320 0,3-2-64 0,6-2-10352 16,4-3-2064-1</inkml:trace>
  <inkml:trace contextRef="#ctx0" brushRef="#br0" timeOffset="21656.45">19306 3048 16575 0,'0'0'1472'0,"0"0"-1168"15,0 0-304-15,0 0 0 0,0 0 3648 0,0 0 688 0,0 0 128 0,-1 7 16 16,-2-1-1728-16,-3 2-336 0,-2 1-80 0,-2 1-16 16,-3-1-1168-16,-1 0-224 15,-1 2-48-15,0 2-16 0,2-2-560 0,1 0-112 16,1-2-32-16,2 0 0 0,1 1-160 0,4 0 0 0,2 0 0 0,2 0 0 15,2 0 0 1,2-1 0-16,3-2 0 0,3 0-176 0,0-1-112 0,3 1-32 0,1-1 0 0,1-1 0 0,0-1 128 0,0 1 0 16,0-1 16-16,-3 1 0 0,-1-1 176 0,-2-1 0 15,-4 2 0-15,-5-5 0 0,0 0 0 16,0 0 176 0,0 0-48-16,-2 5 0 0,-4 2 160 0,-1-1 32 15,-4 1 0-15,-4 0 0 0,-1-1-128 0,-5 1-32 16,-1-1 0-16,-1 1 0 15,-1 0-480-15,0-1-80 0,-2 0-32 0,4-2-12624 16,-1-2-2544-16</inkml:trace>
  <inkml:trace contextRef="#ctx0" brushRef="#br0" timeOffset="22317.3">20340 2037 34783 0,'-9'-9'1536'0,"6"6"320"0,-3-1-1472 0,2 0-384 16,4 4 0-16,0 0 0 0,-4-4 1104 0,4 4 160 15,0 0 16-15,0 0 16 0,0 0-656 0,0 0-144 16,0 0-32-16,7 6 0 0,4 1-320 0,1 3-144 16,3 1 128-16,4 1-128 0,7 1 128 0,5 2-128 15,4 0 128-15,4 2-128 0,5-1 0 0,2 0 128 0,-4-2-128 0,2 0 0 16,0-1 0-16,2 1 0 0,-2-1 128 0,2-1-128 15,1-1 0-15,-2 0 0 0,-2-1 0 0,-3 0 0 16,-5-2 0-16,-5 0 0 0,-6-1 0 0,-6-2 0 16,-3 1 0-16,-4-2 0 0,-4 1 0 0,-7-5 0 0,0 0 192 15,0 0-64-15,-2 6 0 0,-2 1 0 0,-5-1 64 0,-2 1 16 16,-3 0 0-16,-6 0 0 0,-4 1 112 16,-5 1 0-16,-4 3 16 0,-3 0 0 0,-3 1-64 0,-1 1-16 15,-4 2 0-15,-3 0 0 0,-1 1-256 0,-4-1 160 16,-3 1-160-16,0-3 128 0,4 0-128 0,3 0 192 15,8 0-192-15,2-1 192 0,12-3-192 0,2 1 128 16,2 0-128-16,2 1 128 0,3-2-128 0,3 0-224 16,3 0 48-16,2 0 16 15,3 0-1856-15,1-2-368 0,5 0-80 16,6-1-15232-16</inkml:trace>
  <inkml:trace contextRef="#ctx0" brushRef="#br0" timeOffset="22600.56">21288 2529 12895 0,'0'0'576'0,"0"0"112"0,0 0-560 0,0 0-128 0,0 0 0 0,0 0 0 16,0 0 3664-16,-1-3 704 0,-4 0 144 0,-1 2 32 15,0 0-1696-15,-2 2-336 0,-2 3-64 0,-2 1-16 16,-2 5-1184-16,-5 1-240 0,-3 1-48 0,-6 2-16 15,-5 1-304-15,-4 1-64 0,-4 3-16 0,-3 3 0 16,-1 2-176-16,-5 3-16 0,-2 0-16 0,-2 2 0 16,-3-1-224-16,-2 0-128 0,1-4 160 0,1 1-160 15,5-1 128-15,5 1-128 0,4-2 0 0,5-1 144 16,2-4-144-16,4-1 0 0,3-3-160 0,3-2 160 16,4-2-1344-16,4-1-160 0,2-2-32 0,5-4-16864 15</inkml:trace>
  <inkml:trace contextRef="#ctx0" brushRef="#br0" timeOffset="23480.81">22278 2239 35007 0,'-12'-11'1552'0,"7"5"320"0,-1 1-1488 0,3-1-384 0,3 6 0 0,-1-5 0 0,1-1 544 0,1 2 32 0,2 1 16 0,5 1 0 15,3 0-256-15,3 1-48 0,6 1-16 0,9 1 0 16,6 0-272-16,4 0-144 0,0 1 16 0,2 0 0 15,-1-1 128-15,2 0 0 0,-2 0 0 0,-2 1 0 16,0 1 192-16,-3 2-16 16,-2-2-16-16,-2 0 0 0,-5 1-160 0,-3-2 192 15,-4 0-192-15,-5-1 192 0,-3 0-16 0,-3 0 0 0,-8-1 0 0,0 0 0 16,0 0 128-16,-9-1 16 0,-3 0 16 0,-4-1 0 0,-3-1-80 0,-4 0-32 16,-3 2 0-16,-2 0 0 0,-4 1-224 0,-2 2 144 15,-2 2-144-15,-4 0 128 0,-5-1-128 0,-4 2 192 16,-2 1-192-16,-3 2 192 15,-1 1-16-15,3 2 0 0,0 1 0 0,2 1 0 0,0 2-16 0,3-2 0 16,3 0 0-16,4-1 0 0,4-1-32 0,5 1-128 16,6-1 192-16,5 1-64 0,6-2-128 0,4 0 128 15,4-1-128-15,5 1 128 0,3 0-128 0,5 0-192 16,4-2 32-16,4 2 16 0,4 0-48 0,4 0-16 0,3-2 0 0,0-2 0 16,1 0 208-16,2-3-176 15,0-2 176-15,-1-2-160 0,0-1 160 0,-3-1 0 16,-2-3 0-16,-2 0 0 15,-3-1 0-15,-4-1 192 0,-2-1-64 0,-4 1 0 0,-4-2 112 0,-2-1 16 0,-3 0 16 0,-3 1 0 16,-4 0 48-16,-1 1 0 0,-2 1 0 0,-2 3 0 16,-3 1-144-16,-2 0-32 0,-1 4 0 0,1 4 0 15,-1 0-384-15,1 3-80 0,1 1 0 0,0 2-16 32,2 0-496-32,2 2-80 0,2 1-32 0,4 2 0 15,2-1-2368-15,5 1-464 0</inkml:trace>
  <inkml:trace contextRef="#ctx0" brushRef="#br0" timeOffset="23998.72">22680 2580 33567 0,'-13'0'1488'0,"7"1"304"0,-1 1-1424 0,0 0-368 0,-1 1 0 0,0 2 0 0,1 0 368 0,-1 2 0 15,0-1 0-15,2 2 0 0,0 1 160 0,2 1 48 16,0-1 0-16,2 1 0 0,1-1-320 0,1 1-64 15,3-1-16-15,1 0 0 0,0-1-176 0,2-2 0 16,1 0 144-16,1-1-144 0,1 0 0 0,1-3 144 16,1-3-144-16,-1 0 0 15,-2-2 192-15,1 0-64 0,0-2 0 0,0-3-128 0,-1-2 240 0,-1-1-64 16,0-1-16-16,-2-1 0 0,1-2 48 0,-2 2 16 16,0 1 0-16,-1 0 0 0,-1 1 288 0,-2 2 48 15,0 0 16-15,1 3 0 0,-1-1-32 0,0 7 0 16,0 0 0-16,0 0 0 0,0 0-272 0,0 0-48 0,0 10-16 0,0 3 0 15,0 4-208-15,0 4 0 16,0 4 128-16,0 4-128 0,0 3 0 0,-1 1 0 0,-1 2 0 0,-3 2 0 0,1 1 0 16,0 0 0-16,-2 1 0 0,0-1 0 15,0 1 0-15,-1-1 0 0,4-4-128 0,-1-1 128 16,-1-2 0-16,-1-4-128 0,1-3 128 0,1-5 0 16,0-3 0-16,-1-4 0 0,1-3 0 0,-1-3 0 15,1-2 144-15,4-4 48 0,-6 0 0 0,1-3 0 16,1-1 240-16,-2-2 48 15,1-5 16-15,0-1 0 0,1-2-80 0,-1-4-16 0,1-1 0 0,0-2 0 0,0-1-256 0,2 0-144 16,1 1 160-16,1-1-160 0,1 0 0 0,2 1 0 16,2 1 0-16,0 3 0 0,1 0-128 0,1 4 128 15,3 0-192-15,0 3 192 16,0 1-592-16,1 1-16 0,2 2 0 0,2 1 0 16,1 1-2048-16,2 2-416 0,-1 1-64 0</inkml:trace>
  <inkml:trace contextRef="#ctx0" brushRef="#br0" timeOffset="24391.81">23570 2276 30751 0,'11'-21'1360'0,"-6"11"288"0,1-2-1328 0,0 0-320 0,2 1 0 0,1 0 0 0,-2 1 1488 0,1 0 240 16,-1 2 32-16,-1 1 16 0,0-1-432 0,-2 3-96 15,-4 5-16-15,0 0 0 16,0 0-320-16,0 0-64 0,0 0-16 0,-5 8 0 15,-3 6-400-15,-2 3-96 0,-2 6-16 0,-3 7 0 0,-5 5-320 16,-2 5 0-16,-3 3 0 0,-4 5 0 16,-5 5 128-16,-4 2-128 0,-3 1 128 0,-3 3-128 15,0 4 0-15,0 0 128 0,2-2-128 0,1 1 0 0,2 0 0 0,1-3 144 16,0-4-144-16,2-2 0 0,5-4 128 0,1-4-128 16,1-4 0-16,4-4 0 0,1-2 128 0,3-5-128 15,3-2 0-15,3-5 0 0,1-3 0 0,3-4 0 16,2-3 0-16,1 0 0 15,3-4-672-15,0-1-32 0,2-1-16 0,3-7 0 16,0 0-1952-16,0 0-384 0,10 0-80 0</inkml:trace>
  <inkml:trace contextRef="#ctx0" brushRef="#br0" timeOffset="24832.14">23496 3031 37775 0,'5'-21'3360'0,"0"12"-2688"0,0-1-544 0,3 0-128 16,2-1 128-16,2 1-128 0,3 0 192 0,1 3-64 0,-3 0 320 0,0 3 64 15,3 0 16-15,-1 1 0 0,0 2-80 0,0 2-32 16,-2 2 0-16,-1 3 0 0,-1 1-224 0,-2 2-64 16,-3 2 0-16,-1 2 0 0,-5 3 48 0,-2 0 0 15,-3 3 0-15,-2 2 0 0,-4 1 16 0,-4 1 16 16,-1 0 0-16,-3 1 0 0,-2-1-208 0,-1 1 176 15,0-2-176-15,1-2 160 0,3 0-160 0,-2-2 160 16,3-3-160-16,3-2 160 0,1-2 144 0,2-1 16 16,2-3 16-16,5-2 0 0,4-5 176 0,0 0 16 15,0 0 16-15,0 0 0 0,4 6-224 0,4-2-32 16,2 0-16-16,3-2 0 0,3 0-272 0,4-1 0 16,4-1 0-16,6-1 0 0,3 0 0 0,3 0 0 15,5 0 0-15,0 0 0 0,-1-2 0 0,-1 1 0 16,-4 0 0-16,-3 1 0 0,-3 0 0 0,-5 1 0 0,-3-1 0 0,-4 0 0 15,-1 0 0-15,-4 1 0 0,-3 0 0 0,-3 0 160 16,-6 0-160-16,0 0 0 0,0 0 0 0,0 0 128 31,0 0-432-31,0 0-80 0,0 0-32 0,0 0 0 16,0 0-1568-16,0 0-320 0,0 0-64 0,0 0-16096 0</inkml:trace>
  <inkml:trace contextRef="#ctx0" brushRef="#br0" timeOffset="34918.14">5273 4125 11055 0,'1'-12'480'0,"0"5"112"0,0 0-464 0,1-2-128 0,0 0 0 0,-2 0 0 15,0-1 2160-15,0 0 400 0,0-1 96 0,-2 2 16 16,-1-1-592-16,1 1-112 0,-1 0-32 0,0 1 0 0,-1 2-384 0,2 0-80 15,2 6 0-15,0 0-16 0,-5-3-464 0,-1 3-96 16,1 2 0-16,-2 3-16 0,-1 2-144 0,-1 4-32 16,1 5 0-16,-6 5 0 0,1 6-320 0,-3 7-64 15,-4 5 0-15,0 5-16 16,-1 2-80-16,0 4-16 0,0 3 0 0,2 1 0 0,2 1-208 0,3-1 0 16,3-2 128-16,3-3-128 0,4-3 0 0,3-2 0 0,2-3 0 15,3 0 0-15,4-4-192 0,3-3-16 0,2-2-16 16,5-3 0-1,3-2-800-15,4-2-144 0,5-6-48 0,1-2-9808 16,4-4-1968-16</inkml:trace>
  <inkml:trace contextRef="#ctx0" brushRef="#br0" timeOffset="35687.08">6090 4535 30063 0,'-5'-10'1328'0,"2"5"272"0,-3-3-1280 0,0 1-320 0,-3-2 0 0,-1 0 0 15,-1-1 640-15,-1 0 48 0,-1 0 16 0,-3-1 0 16,2 2 736-16,0 3 160 0,-4 0 16 0,0 3 16 0,0 2-720 0,-1 3-144 16,-1 3-16-16,-1 2-16 0,0 3-304 0,0 3-64 15,1 3-16-15,0 2 0 0,-2 2 48 0,1 3 16 16,1 2 0-16,0-1 0 0,3 0-416 0,1-1 0 16,3 0-224-16,3-1 80 0,2 0-48 15,3-1 0-15,2-2 0 0,2-2 0 0,2-1 192 0,2-3 0 16,2-2 0-16,3-1 0 0,2-2 0 0,1-3 0 15,2-1 0-15,2-2 0 0,-1-4 0 0,1-1 0 16,1-2 0-16,0-4 128 0,2-4-128 0,-1-5 176 16,0-3-176-16,2-2 192 0,-1-3-64 0,0-6-128 15,2-3 192-15,-4-4-64 0,2-1-128 0,-3 0 192 16,-1-2-192-16,0 1 192 0,-4 3-16 0,1 3 0 16,-5 2 0-1,0 4 0-15,-3 4 208 0,0 4 64 0,-2 2 0 0,0 5 0 0,-2 3-240 0,0 2-32 0,-1 2-16 0,0 4 0 16,2 3 128-16,-6 2 32 15,1 3 0-15,-1 2 0 0,-1 2-320 0,0 3 0 16,0 5 0-16,1 3 0 0,0 4 0 0,0 2 0 16,-1 3-128-16,2 2 128 0,0 0-144 0,3 1 144 15,2 0-128-15,2 1 128 0,2 0-176 0,2-2 176 16,2-2-208-16,2-3 80 16,2-3-272-16,2-2-48 0,2-3-16 0,0-3 0 15,3-3-112-15,2-3-32 0,-3-4 0 0,3-1 0 0,2-4 336 0,-1-4 64 0,-1-2 16 0,0-4 0 16,-1-3 192-16,1-4 0 0,1-3 0 0,-2-2-144 0,-2-1 144 0,0-1 0 15,-2-3 0-15,-1 0-128 0,-3 3 128 0,-1 2 0 16,-2 1 128-16,-2 4-128 0,0 2 176 0,-3 5-48 16,0 3 0-16,-4 7 0 0,0 0 320 0,0 0 48 15,0 0 16-15,0 0 0 0,-5 6-144 0,0 5-32 16,-2 4 0-16,1 1 0 0,0 2-336 0,1 4 0 16,-1 1-160-16,2 0 160 0,0 0 0 0,2 0 0 15,1-2 0-15,1-1 0 0,1-2-128 0,2-1 128 16,2-1-192-16,0-1 192 15,2-2-240-15,1-3 64 0,0-2 16 0,1-3 0 16,3-2-128-16,2-2-32 0,-3-2 0 0,3-2 0 0,1-2 320 0,3-4 0 16,2-3 0-16,1-4 0 0,-1-1 0 0,1-3 0 15,-1-2 144-15,0 0-144 0,-4-1 128 0,0 1-128 0,-2 0 0 0,0 3 128 16,-3 3-128-16,-2 3 128 16,-1 2-128-16,-3 4 128 0,-2 0 128 0,-3 7 32 15,0 0 0-15,0 0 0 0,0 0 48 0,-1 5 16 31,-2 2 0-31,0 4 0 0,-1 0-192 0,-1 2-32 0,1 4-128 0,-1 2 192 16,2-1 0-16,0 1 0 0,1-1 0 0,1-1 0 16,1 0-768-1,2-1-144-15,1 1-48 0,0-2 0 0,4-2-1232 16,2-1-256-16,1-1-48 0,3-2-9632 0,3-2-1920 0</inkml:trace>
  <inkml:trace contextRef="#ctx0" brushRef="#br0" timeOffset="36298.49">7160 4354 12895 0,'-1'-3'1152'0,"-4"-3"-928"0,0 1-224 0,-1 0 0 0,1 1 4624 0,-2 0 880 16,-1 1 192-16,1 2 16 0,-2 2-3536 15,2 2-704-15,-4 2-128 0,0 1-48 16,-2 3-384-16,-1 2-80 0,-1 2 0 0,0 4-16 0,-1 2-448 0,0 2-96 16,1 1-16-16,2 2 0 0,0 1-112 0,2 1-16 15,2 1-128-15,2-2 192 0,3 0-192 0,2-1 0 16,2-4 0-16,4-1 0 0,1 0 160 0,4-3-160 15,2 0 160-15,1-3-160 0,1-2 0 0,4-2-240 16,3-4 32-16,1-1 0 0,-3-4 48 0,2-4 16 16,1-3 0-16,2-4 0 0,0-5 144 0,2-4 0 15,2-4 0-15,-1-6 0 0,2-5 0 0,-1-3-192 16,1-2 64-16,0-3 0 0,1-3 128 0,-3 1-208 0,-3 2 80 0,-2 1 128 16,-3 4 0-16,-4 4 192 15,-3 3 0-15,-3 4 0 0,-3 5 400 0,-1 4 96 16,-2 3 16-16,-2 4 0 0,-3 3-144 0,-1 1-32 0,0 3 0 0,-2 4 0 15,0 2-128-15,-2 3-16 0,-1 5-16 0,-1 6 0 0,-1 2-368 0,-1 5 0 16,-1 3 0-16,0 3-192 0,0 4 192 16,1 3-160-16,0 0 160 0,2 1-160 15,1 1 160-15,2-1 0 0,3 1-144 0,2-2 144 0,2-1 0 0,2-4 0 16,2-3 0-16,3-3 0 0,-2-4-304 0,5-3 64 16,2-1 16-16,4-4 0 15,2-3-288-15,3-1-48 16,4-4-16-16,0-3 0 0,0-4 256 0,2-3 32 0,0-5 16 0,2-2 0 15,-1-4-128-15,1-2-32 0,-1-4 0 0,-1-3 0 16,-3 2 112-16,-2 1 0 0,-4 4 16 0,-4 1 0 0,-4 3 304 0,-2 3 144 16,-3 2-16-16,-2 2 0 0,-3 7 448 0,0 0 64 15,0 0 32-15,-6 1 0 0,-1 3-32 0,-1 2-16 16,0 4 0-16,0 3 0 0,0 3-240 0,2 1-64 16,0 3 0-16,2 0 0 0,0 0-320 0,3 0 0 15,1-2 0-15,3 1 128 16,1 0-464-16,1-2-96 0,3 0-16 0,2-2 0 15,1 1 16-15,2-3 0 0,3-2 0 0,2-1 0 16,2 0-400-16,0-5-64 0,0-3-32 0,2-4 0 16,2-3-2400-16,-1-4-464 0,-1-5-112 0</inkml:trace>
  <inkml:trace contextRef="#ctx0" brushRef="#br0" timeOffset="36424.47">8127 4210 23039 0,'-9'-15'2048'0,"-3"0"-1648"0,-3 0-400 0,-1-1 0 15,-3 1 3104-15,0 2 544 16,1 2 96-16,-1 1 32 0,-1 1-2448 0,0 2-496 0,2 3-80 0,1 1-32 15,-1 0-432-15,2 3-96 0,2 2 0 0,1 0-16 16,-2 2-432-16,3 2-64 0,2 2-32 0,-1 2-11248 16,1 2-2256-16</inkml:trace>
  <inkml:trace contextRef="#ctx0" brushRef="#br0" timeOffset="36596.98">7365 4475 37775 0,'-17'-1'1664'0,"9"1"368"0,-1 1-1632 0,2 0-400 15,0 1 0-15,0 0 0 0,1 1 640 0,6-3 32 16,0 0 16-16,0 0 0 0,0 0-256 0,2 5-48 16,3 1-16-16,6-1 0 0,4 1-368 0,6-2 144 15,5 0-144-15,6 0 0 0,3-2 0 0,4-2-272 16,1-2 16-16,5-2 16 16,3-2-688-16,3-2-144 0,4-2-16 0,3-4-16 15,0-5-2976-15,-1-4-592 0</inkml:trace>
  <inkml:trace contextRef="#ctx0" brushRef="#br0" timeOffset="36785.18">8268 4194 4607 0,'7'-11'400'0,"1"0"-400"15,-2 0 0-15,0 0 0 0,-3 0 5312 0,-1 0 992 16,-2 3 192-16,-1 0 32 0,-1 1-3008 0,-1 2-592 0,-2 0-128 0,0 2-32 16,-1 1-1104-16,0 2-208 15,-2 2-48-15,1 5-16 0,0 3-704 0,-1 3-144 0,0 3-32 0,1 4 0 16,-1 3-352-16,0 4-160 0,1 1 128 0,1 3-128 16,1 2 0-16,0 1 0 0,1 2 0 0,0 1 0 15,2-1 0-15,1 1 0 0,1 1 0 0,2-2 0 16,2-1 0-16,1-2-320 0,0-2 48 0,2-2 16 15,3-3-2016-15,2-2-400 16,3-3-80-16,3-2-14160 0</inkml:trace>
  <inkml:trace contextRef="#ctx0" brushRef="#br0" timeOffset="37083.37">8462 4703 15663 0,'0'0'1392'0,"0"0"-1120"16,0 0-272-16,0 0 0 0,0 0 4272 0,0 0 784 15,0 0 176-15,2-5 16 0,-2 5-3760 0,6-4-752 16,1-2-160-16,3 2-16 0,2-1-176 0,3 0-16 15,1-1-16-15,1 0 0 0,-1-2-112 0,1-1-32 16,0-1 0-16,2-2 0 0,-1-2 96 0,0-4 16 16,-2 1 0-16,-1-1 0 15,-2 1 64-15,-2-1 0 0,-3 3 16 0,-2 0 0 0,-4 1 144 0,-2 2 32 16,-2 1 0-16,-2 2 0 0,0 1-32 0,-3 3 0 0,-2 1 0 0,-2 1 0 16,-2 4-96-16,-2 4 0 0,-3 1-16 0,1 3 0 15,-1 4-432-15,0 2 0 16,0 1 0-16,0 3 0 0,2 2 0 0,1 1-176 15,3 1 176-15,2-1-128 0,3-1 272 0,3 0 64 0,1-1 16 0,3-1 0 16,1 1-432-16,4-1-96 0,1-2-16 16,3 1 0-16,1-1 112 0,3-3 16 15,0-1 0-15,5-1 0 16,2-2-384-16,2-2-64 0,3-2 0 0,5-1-16 0,0-4-2032 0,6-3-384 0,2-6-96 0</inkml:trace>
  <inkml:trace contextRef="#ctx0" brushRef="#br0" timeOffset="37366.5">8943 4026 29487 0,'0'-4'2624'0,"0"-2"-2112"16,0 1-512-16,2-1 0 0,1 2 1680 0,3-1 240 16,-1 2 32-16,2 0 16 0,2 1-1056 0,1 0-208 15,2 5-32-15,1-1-16 0,1 2 112 0,0 2 32 16,-1 0 0-16,0 3 0 0,1 3-320 0,1 4-64 15,2 1-16-15,-1 5 0 0,1 5 0 0,-3 3 0 16,-1 5 0-16,-3 2 0 0,1 15 48 0,-6 2 0 16,-5-1 0-16,-4 4 0 0,-2 2-176 0,-4 0-16 15,-3 1-16-15,-3-2 0 0,-3-2-80 0,0 0-16 16,1-2 0-16,-2-1 0 0,-2-5-144 0,-1-1 160 0,0-6-160 0,-3-1 160 31,-4-3-1280-31,-7 0-256 0,-7-4-48 0,-5 0-18464 0</inkml:trace>
  <inkml:trace contextRef="#ctx0" brushRef="#br0" timeOffset="58164.55">2251 6118 21183 0,'0'0'1888'0,"0"0"-1504"0,0 0-384 0,-2-5 0 16,-1-3 624-16,0-1 48 0,-2 0 16 0,1 0 0 15,-2-5 384-15,0 2 80 0,-1 0 0 0,1 0 16 16,-1-1-128-16,0 0-16 15,0-1-16-15,-1 2 0 0,1 2-144 0,-1 2-32 0,-1 1 0 0,-1 3 0 0,-1-1 112 0,1 3 16 16,-1 2 0-16,0 2 0 0,-2 3-384 0,0 2-64 16,0 5 0-16,-1 2-16 0,0 0-320 0,-2 2-176 15,3 2 192-15,2 3-192 0,1 1 0 0,3 1 0 16,-1-1 0-16,2-1 0 0,4-1 0 0,2 0-176 16,2-3 176-16,2 0-160 0,0-2 160 0,3-2 0 15,2-2-144-15,0-2 144 0,4-2 0 0,-1-2 0 16,1-2 0-16,-1 0 0 0,1-3 0 0,0-4 0 15,-1-1 0-15,3-3 0 0,0-3 0 0,-2-3 160 16,-2-4-32-16,1-3-128 0,1-5 224 0,0-5-64 16,-1-4-16-16,-1-5 0 0,1-3-144 0,-1 1 160 0,-1 0-160 0,-2 2 160 15,-3 3-160-15,-2 3 128 16,1 4-128-16,-3 4 128 0,-1 4 256 0,-2 3 64 16,-3 6 0-16,2 3 0 0,0 2 192 0,-1 3 64 15,0 2 0-15,-1 4 0 0,0 4-432 0,-1 1-80 16,1 4 0-16,-1 5-16 0,1 3-176 0,1 4-144 0,-1 3 144 0,1 3-208 15,-1 4 208-15,3 3-192 0,0 2 192 0,1 1-192 0,1 2 192 0,1-2 0 16,1-2-160-16,1 0 160 0,2-1 0 0,1-3 0 16,2-3-144-16,1-2 144 0,1-2-128 0,2-4 128 15,0-4-192-15,1-4 192 16,2-3-368-16,-1-3 48 0,1-2 0 0,3-4 0 16,-2-3-80-16,2-4-16 0,0-3 0 0,1-4 0 15,0-3 416-15,0-3 0 0,-2-4 0 0,1-2 0 0,-3-2 0 0,0 0 0 16,-5-1 128-16,-2 3-128 0,0 3 0 0,-2 3 144 15,-2 4-144-15,0 4 0 0,-3 2 240 0,1 3-64 16,-2 6-16-16,0 0 0 0,0 0 288 0,-3 6 48 16,-1 3 16-16,0 3 0 0,-1 2-512 0,2 3 128 15,2 2-128-15,-3 1 0 0,1 1 0 0,2 1 0 16,2 0 0-16,0 0 0 0,0-2 0 0,2-1 0 16,1-2-128-16,0 0 128 0,2-3 0 0,-1-2-128 15,1-2 128-15,2-2 0 0,-1-5-320 0,3 0 64 16,-1-3 0-16,2-2 0 0,0-2-16 0,0-3 0 15,0-4 0-15,-1-3 0 0,2-4 272 0,0-4 144 16,1-3-16-16,0-1 0 0,-2-2-128 0,2-1 0 16,-4 3 0-16,0 3 0 0,-2 2 0 0,-3 5 0 15,1 3 0-15,-3 4 0 0,-1 1 336 0,0 3 48 0,-1 5 0 0,0 0 0 16,0 0 128-16,-1 7 48 0,-2 3 0 0,0 2 0 0,1 2-432 16,1 2-128-16,-1 1 0 0,2 2 0 0,0 1 0 15,2 0 0-15,-1 1 0 0,1-2 0 16,2-1 0-16,0 0 0 0,2-2 0 0,1-1 0 0,2-1-320 0,1-3 48 15,1-1 0-15,2-2 0 16,2-1-1344-16,2-3-272 16,3-3-48-16,2-3-16 0,2-3-480 0,0-3-80 0,2-6-32 0</inkml:trace>
  <inkml:trace contextRef="#ctx0" brushRef="#br0" timeOffset="58747.13">3203 5896 18431 0,'0'0'1632'0,"-6"-1"-1312"15,-1 0-320-15,-2 1 0 0,0 1 2560 0,0 1 448 16,-1 0 96-16,1 3 16 0,-2 1-1216 0,0 3-240 15,1 1-64-15,-2 3 0 0,-2 3-512 0,2 0-96 16,1 2-32-16,2 3 0 0,0 2-448 0,1 2-112 16,2-1-16-16,1 0 0 0,2 0-160 0,1-1-32 15,5 0-16-15,-1-2 0 0,1-3-176 0,3 0 0 16,0-2 0-16,3-1 0 0,3-4 0 0,-1-2 0 16,2-3 0-16,3-1 0 15,0-3-368-15,3-3-48 0,0-5-16 0,0-2 0 0,3-4 240 0,2-4 32 0,0-5 16 0,1-5 0 16,1-7 144-16,0-5-160 0,-1-1 160 0,-2-5-160 15,-1-4 160-15,-2 0-192 0,-2-3 192 0,-3 3-192 16,-3 2 192-16,-2 5 0 0,-2 4 128 0,-3 6-128 16,-2 3 576-16,-3 6 64 0,0 5 0 0,-1 3 0 15,-1 5 240-15,-1 2 48 16,-2 4 16-16,5 3 0 0,-6 3-352 0,0 4-64 0,1 5-16 0,-2 4 0 16,1 7-512-16,0 4 0 0,-2 3 0 15,1 6 0-15,0 1 0 0,2 4 160 0,0 1 0 0,3-1 0 0,2 1-320 0,4-1-64 16,1-2-16-16,0-1 0 0,2-4 240 0,2-2 0 15,0-4 0-15,0-1 0 16,2-5-208-16,2-3 48 0,0-4 16 0,1-3 0 16,-3-3-496-16,3-4-112 0,0-2-16 0,0-6 0 15,1-3 240-15,1-5 32 0,-1-4 16 0,2-4 0 0,-2-3 352 0,0-5 128 16,0-2 0-16,-2-1-144 0,-2 0 144 0,0 4 0 16,-2 2 0-16,-3 4 0 0,-1 2 0 0,-2 5 176 15,0 2-16-15,-2 4 0 0,-1 7 480 0,0 0 112 16,0 0 16-16,0 0 0 0,-4 9-272 0,1 4-48 15,-1 3-16-15,1 1 0 0,-1 3-432 0,0 1 0 16,2 1 0-16,1 1 0 0,2 0 0 0,1 0 0 16,2-1 0-16,0-1 0 0,3 0 0 0,0-3 0 0,3-3 0 0,0-2 0 15,1-1-240-15,1-1 32 0,0-3 0 0,4-2 0 32,0-4-640-17,2-2-128-15,1-2-32 0,-2-5 0 0,1-4-1152 0,0-7-224 0,1-6-48 0</inkml:trace>
  <inkml:trace contextRef="#ctx0" brushRef="#br0" timeOffset="58856.94">4054 5695 18431 0,'-11'-8'1632'0,"-1"-1"-1312"16,-2 0-320-16,-1 2 0 0,-1-1 3776 0,1 1 704 16,2 2 128-16,-1-1 16 0,1 2-3056 0,0 0-608 31,1 0-128-31,0 2-32 0,1 1-480 0,1 1-112 0,1 1-16 0,1 1 0 16,1 2-1808-16,0 1-368 0,2 3-80 0</inkml:trace>
  <inkml:trace contextRef="#ctx0" brushRef="#br0" timeOffset="59045.31">3483 5919 40943 0,'-14'-4'1808'0,"8"3"384"0,-2 1-1744 16,0-1-448-16,3 1 0 0,5 0 0 0,-7 0 432 0,7 0 0 16,0 0 0-16,0 0 0 0,0 0-256 0,0 0-48 15,8 1-128-15,3 0 192 0,3-1-192 0,6 0-128 16,4-2 128-16,5-2-208 15,5-1-1696 1,5-2-336-16,8-1-64 0,-1 0-14272 0</inkml:trace>
  <inkml:trace contextRef="#ctx0" brushRef="#br0" timeOffset="59219.84">4249 5644 30399 0,'-10'-8'1344'0,"5"6"288"0,-2 0-1312 0,-2 1-320 0,2 0 0 0,0 1 0 15,0 1 2496-15,2 2 416 0,-1 3 96 0,2 3 0 31,0 2-1728-31,-1 4-336 0,1 5-80 0,2 2-16 16,-2 2-336-16,2 2-80 0,-1 3-16 0,1 3 0 16,-2 3-48-16,2 1-16 0,0 0 0 0,1 0 0 15,2-1-544-15,2 0-128 0,2-2 0 0,-1-1-16 16,3-1-368-16,1-4-80 0,1-3-16 0,2-4 0 16,2-1-2528-16,4-3-496 0,2-7-96 0,3-3-32 0</inkml:trace>
  <inkml:trace contextRef="#ctx0" brushRef="#br0" timeOffset="59501.67">4436 6170 24879 0,'0'0'2208'0,"0"0"-1760"16,0 0-448-16,0 0 0 0,0 0 1936 0,0 0 304 16,0 0 64-16,0 0 16 0,0 0-960 0,7-4-192 15,-1-1-32-15,1 1-16 0,1-1-560 0,0-1-112 16,2-2-32-16,-1-1 0 0,2-3-256 0,0 0-160 16,0-2 192-16,0-2-192 0,-1 0 240 0,0-4-64 15,0 0-16-15,-3 0 0 0,0 1-32 0,-3 0 0 0,-4 0 0 0,0 4 0 16,-2 2 64-16,-1 1 16 0,-3 3 0 0,0 3 0 15,-2 3 352-15,-2 3 64 0,0 2 16 0,-1 5 0 16,-2 3-256-16,0 3-64 0,-1 2 0 0,-1 3 0 16,0 1 176-16,1 1 16 0,3 2 16 0,0 2 0 15,0-1-528-15,3-1 0 0,2 0 0 0,3 0 0 16,2-3 128-16,2 1-128 0,1-2 0 0,4-1 0 0,2 0 0 0,3-3 0 16,2-1 0-16,3 0 0 0,4-4-208 0,4-2-160 15,3-4-16-15,3-3-16 16,5-3-1920-16,4-7-384 15</inkml:trace>
  <inkml:trace contextRef="#ctx0" brushRef="#br0" timeOffset="60335.64">6005 6103 14735 0,'-27'2'1312'15,"14"-1"-1056"-15,-3 1-256 0,-3 1 0 0,-1-1 960 0,1 0 128 0,2-1 16 0,0-1 16 0,2 0-848 0,-2-1-272 16,4-1 160-16,1 0-160 0,2-1 336 0,2 2-16 16,2-1 0-16,0 0 0 0,6 2-320 0,0 0 0 15,-4-3 0-15,4 3-128 16,0 0-1024-16,-2-5-192 0,2 5-32 0,-2-5-16 15,0-1 560-15,1 1 128 0,0-1 0 0,-1 2 16 0,0-1 944 0,0 1 176 16,-1-2 32-16,1 1 16 0,-1 1 1392 0,0-1 288 16,3 5 48-16,-4-4 16 0,1-1 336 0,3 5 80 15,0 0 16-15,0 0 0 0,0 0-656 0,-5 4-128 16,0 1-16-16,2 3-16 0,0 2-1008 0,-1 3-192 0,2 0-32 0,1 1-16 16,-1 3-336-16,1-1-64 15,-3 1 0-15,3 1-16 0,0-3-176 0,1-1 0 16,0-2 144-16,0-1-144 0,1-1 256 0,0-1 0 0,0-3-16 0,-1-6 0 15,0 0 32-15,0 0 16 16,0 0 0-16,0 0 0 0,6-3 96 0,-1-2 0 0,1-5 16 0,-1-3 0 0,2-3-240 16,3-2-160-16,-2-5 192 0,2-2-192 15,-1 0 128-15,2 1-128 0,0 1 0 0,-1 1 0 16,0 4 0-16,-1 3 0 0,1 3 0 0,0 3 0 16,-1 2 0-16,-1 5 0 0,0 3 0 0,0 4-144 15,1 2 144-15,-1 5 0 0,1 4 128 0,0 1-128 16,-1 3 128-16,-1 1-128 0,0 1 160 0,1-1-160 0,-1 0 0 0,1-1 0 15,1-3 0-15,0 0 0 0,0-2 144 0,-1-3-144 16,0-3 128-16,1-3-128 0,1-3 0 0,1-1 128 16,-1-3-128-16,1-3 0 0,0-4 144 0,1-3-144 15,1-3 160-15,1-4-160 0,1-5 144 0,0-5-144 16,-2-4 128-16,3-1-128 0,-1-1 0 0,0 4 0 16,0 2 128-16,-2 4-128 0,-1 4 0 0,0 5 0 15,-1 4 0-15,-2 4 0 0,-3 3 0 0,-6 4-144 16,8 1 144-16,-1 4-160 0,0 4 160 0,1 3-160 15,0 4 160-15,1 0-160 0,-1 1 160 0,0 2-208 16,1 2 80-16,0 0 128 16,1 0-608-16,1-1 0 0,0-1 0 0,2-2 0 15,0-1-1376-15,4-3-288 0,2-4-48 0,3-4-16 16,1-2-1120-16,3-6-240 0,21-15-32 0,-11-5-16 0</inkml:trace>
  <inkml:trace contextRef="#ctx0" brushRef="#br0" timeOffset="60823.54">6731 5854 11967 0,'-1'-21'1072'0,"-1"14"-864"0,0-2-208 0,-1 1 0 16,-4 0 4112-16,1 3 784 0,-1 1 160 0,-3 0 16 15,0 2-2016-15,-1 2-416 16,0 2-80-16,1 4 0 0,-1 1-1360 0,0 2-272 0,-1 2-48 16,0 1-16-16,-1 2-480 0,1 1-80 15,1 3-32-15,2 1 0 0,1 3-272 0,3 0 160 0,1 0-160 0,1 1 128 0,2 1-128 0,1-2 0 16,2-2 0-16,2-1 0 0,1-1 0 0,2-3-144 16,1-2 144-16,0-3-160 15,4-3-320-15,-2-3-64 0,-1-2-16 0,1-4 0 0,0-3 176 0,0-4 16 16,0-2 16-16,0-4 0 0,0-5 352 0,-2-2 0 15,0-1 192-15,2-2-64 0,0 0-128 0,0 2 192 16,-4 2-192-16,-1 2 192 0,-3 3 16 0,1 4 16 16,-1 3 0-16,1 2 0 0,-2 2 320 0,-1 5 64 15,0 0 16-15,2 8 0 0,-2 2-160 0,0 2-16 16,2 2-16-16,1 2 0 0,1 3-432 0,0 0 0 16,-1-2 128-16,3 1-128 0,1 0 0 0,0-1 0 15,2-1 0-15,1-2-176 0,0-2 176 0,1-1 0 16,0-3-144-16,0-3 144 15,1-3-400-15,0-3-16 0,0-2 0 0,1-4 0 0,1-1 256 0,0-6 160 16,0-3-192-16,0-5 192 0,1-6 0 0,1-2 0 16,0-6 160-16,0-3-32 0,1-4-128 0,-1 0 144 0,-5 1-144 0,-1 4 160 15,-2 4 128-15,-2 4 32 16,-1 5 0-16,-3 5 0 0,0 5 320 0,-1 4 64 0,1 4 0 0,-2 2 16 16,0 5-192-16,0 0-32 0,0 0-16 0,-4 11 0 15,-1 5-272-15,-1 2-48 0,1 4-16 0,-2 4 0 16,0 2-144-16,0 4 0 0,1 1 0 0,0 2 0 0,0 2 0 0,2-1 0 15,0-1 0-15,3-1 0 0,2 0 0 0,2-2-144 16,1-2 144-16,1-2 0 16,3-4-512-16,0-2 16 0,1-4 0 0,3-2 0 15,0-4-1648-15,2-3-336 0,2-4-64 0,1-4-10112 16,3-5-2016-16</inkml:trace>
  <inkml:trace contextRef="#ctx0" brushRef="#br0" timeOffset="60979.8">7120 5815 38703 0,'-8'-1'3440'0,"1"-1"-2752"16,-1 0-560-16,1 0-128 0,1 0 384 0,6 2 32 16,0 0 16-16,0 0 0 15,0 0-224-15,0 0-32 0,0 0-16 0,7-2 0 0,6 1-352 0,2-2-64 0,4 1 0 0,5 0-16 32,4-1-992-32,3-2-192 0,3 2-32 0,4 0-14720 0</inkml:trace>
  <inkml:trace contextRef="#ctx0" brushRef="#br0" timeOffset="61609.67">7465 6018 29487 0,'-4'-1'2624'0,"4"1"-2112"0,0 0-512 0,0 0 0 16,-4-4 1728-16,4 4 256 0,4-6 32 0,-1 1 16 16,3-2-1264-16,2-1-240 0,1 0-48 0,2-1-16 15,0-1-144-15,-1-1-48 0,0-2 0 0,0-2 0 16,-2 0-112-16,0 0-32 0,-3-1 0 0,1 3 0 15,-4 0 48-15,-1 3 0 16,-2 2 0-16,-1 3 0 0,-3 0 400 0,0 4 96 0,-3 1 16 0,-2 5 0 0,-3 1-112 0,-3 5 0 16,-1 2-16-16,-1 4 0 15,0 3-400-15,0 2-160 0,0 1 128 0,3 2-128 0,1 0 0 0,2 1 0 0,3-2 0 0,3 0 0 16,5-2 0-16,1-2 0 16,3-3 0-16,4 0-176 0,2-2 176 0,3 0-208 31,3-2 80-31,6-4 128 0,-1-3-544 0,3-2 16 0,0-4 0 0,3-5 0 0,0-3 176 0,3-4 32 31,-1-3 16-31,2-5 0 0,2-3 112 0,1-2 0 0,1-3 16 0,0-1 0 0,0-2 176 16,-3 2-160-16,-6-1 160 15,-3 5-160-15,-1 3 160 0,-7 3 192 0,-4 5-32 0,-3 2-16 0,-3 2 544 0,-2 5 96 16,-2 5 32-16,0 0 0 0,-7-1 0 0,-3 3 0 0,-1 2 0 0,-1 5 0 16,-1 3-560-16,-1 5-128 0,1 1 0 0,1 3-128 15,0 2 0-15,1 1 0 0,2 1 0 0,1 0 0 16,3 0 0-16,2-1 0 0,2 0 0 0,2-4-144 15,1 0 144-15,2-2 0 0,2-2 0 0,1-1-128 0,3-3-48 0,1-2 0 16,3-4 0-16,0-1 0 31,3-3-272-31,1-2-48 16,0-5-16-16,0-2 0 0,2-5 288 0,0-4 48 0,1-4 16 0,1-3 0 0,1-2-32 0,-1-1 0 16,-3 0 0-16,-2 1 0 0,-2 3 192 0,-3 2 0 15,-2 4 0-15,-3 3 0 0,-2 2 272 0,-2 3 96 16,-1 2 16-16,-2 6 0 0,0 0 336 0,0 0 80 15,0 0 16-15,-4 9 0 0,-1 2-480 0,1 1-80 16,0 0-32-16,-1 4 0 0,1 0-224 0,0 3 0 16,2 0 0-16,0-2 0 0,2 1 0 0,0-2 0 15,0-1 0-15,0-2 0 0,2-1-240 0,2-1-32 16,0-1-16-16,3-2 0 16,0-2-1216-16,2-3-240 0,1-3-48 0,3-2-16 15,1-3-960-15,4-3-192 0,1-5-48 0</inkml:trace>
  <inkml:trace contextRef="#ctx0" brushRef="#br0" timeOffset="61725.52">8424 5712 33695 0,'-19'-19'1488'0,"9"10"304"0,-3-2-1424 0,-2 1-368 0,-1 2 0 0,-1 0 0 16,1 0 1200-16,1 2 160 0,0 3 48 0,3 2 0 15,-1 2-1056-15,3 0-208 0,1 2-144 0,3 4 192 32,1 3-496-32,4 2-80 0,2 1-32 0,3 2-10912 0,1 3-2192 0</inkml:trace>
  <inkml:trace contextRef="#ctx0" brushRef="#br0" timeOffset="62526.85">8562 5925 19343 0,'0'0'848'0,"-4"-6"192"0,-4 1-832 0,0-1-208 15,0 2 0-15,-2-1 0 0,-1 3 4224 0,-1 2 784 16,-1 1 176-16,0 3 16 0,-2 1-3200 0,-1 4-640 16,1 2-128-16,0 3-16 0,-2 2-512 0,2 0-112 15,-1 1-16-15,3 1 0 0,1 2-384 0,1 1-192 16,3 1 160-16,1-1-160 0,1-2 0 0,3-1 0 15,2 0 0-15,2-1 0 0,1-1 0 0,4-2 128 16,0-3-128-16,3-1 0 0,1-1-272 0,2-4-112 16,1-1 0-16,1-4-16 15,2-4-48-15,-1 0-16 0,1-6 0 0,1-3 0 0,0-4 336 0,0-5 128 16,0-5 0-16,0-4-144 0,0-2 144 0,-1-1-160 0,-1-1 160 16,-2 2-160-16,-3 3 160 0,-1 5 0 0,-3 4 128 0,0 4-128 15,-3 4 464-15,-1 3 32 0,-1 4 0 0,-1 6 0 16,0 0 208-16,0 0 32 0,-5 7 16 0,-2 5 0 15,0 4-448-15,0 3-96 0,0 1-16 0,1 4 0 16,-2 0-192-16,1 1 0 0,3 0 0 0,1 2 0 16,1-1 0-16,2-1 0 0,2-1 0 0,1-4 0 15,1-1 0-15,3-1 0 0,1-3 0 0,3-2-160 16,2-2 160-16,1-2-160 0,2-3 160 0,1-3-160 0,2-3-80 16,1-3-16-16,0-3 0 0,4-4 0 0,1-3 256 15,1-7 0-15,0-5 0 0,0-6 0 0,1-5-224 16,-1-6 48-16,-1-5 16 0,1-4 0 15,-2-2-112-15,-2 1-32 0,-5-1 0 0,0 5 0 0,-4 6 304 0,-3 3 0 16,-5 5 128-16,0 4-128 0,-4 6 544 0,-1 4 16 16,-1 4 0-16,-1 4 0 0,-2 2 16 0,0 4 16 15,-3 3 0-15,0 3 0 0,-3 2-400 0,0 6-64 16,-1 4-128-16,-1 4 176 0,0 4-176 0,0 4 0 16,-3 5-160-16,2 4 160 0,1 3-128 0,-1 2 128 15,1 0 0-15,2 1-144 0,2 0 144 0,3-1 0 16,2-1 0-16,4-1-128 0,2 0 0 0,2-3 0 15,3-3 0-15,3-1 0 16,0-4-448-16,2-3-64 0,2-3-32 0,4-4 0 16,1-1-512-16,2-4-96 0,2-4-32 0,1-4 0 15,3-3 160-15,2-4 16 0,2-4 16 0,2-6 0 16,2-7-512-16,-1-4-96 0,-2-2-32 0,-2-2 0 16,-5-2 640-16,-3 1 128 0,-3 2 32 0,-3 3 0 0,-5 4 1248 0,-3 5 256 0,-5 2 48 0,-2 3 16 15,-4 2 560-15,-1 4 112 0,-3 2 32 0,-1 3 0 16,-2 1-640-16,-2 4-128 0,-2 2-32 15,-1 4 0-15,0 3-208 0,0 2-48 0,2 0-16 0,2 3 0 16,1 0-112-16,5 1-128 0,-2-1 176 0,5 0-176 16,2 1 0-16,5 0 0 0,-1-2 0 0,3 0 0 0,1-1 0 0,2 0 0 15,1-2 0-15,0-1 0 0,1 0 128 0,0 0 80 16,1-1 16-16,-4 0 0 0,0-3 352 0,-2-2 64 16,-3 0 0-16,-1-2 16 0,-4-5 304 15,-1 7 48-15,-4-2 16 0,-2 1 0 0,-4-2-64 0,-4 1 0 16,-1 0 0-16,-4 0 0 0,1-2-768 0,-1 0-192 15,0-1 0-15,-1 3 0 16,0-2-1840-16,2-1-400 0,1 1-96 0</inkml:trace>
  <inkml:trace contextRef="#ctx0" brushRef="#br0" timeOffset="63149.11">10426 6109 30351 0,'-18'-4'1344'0,"11"3"272"0,1 2-1296 0,-1-2-320 15,-1-1 0-15,2 1 0 0,1 0 1152 0,5 1 176 16,0 0 16-16,0 0 16 0,3-4-176 0,4 0-32 15,4-2-16-15,5 3 0 0,4-1-832 0,5-2-176 16,6 1-128-16,3-2 192 0,3 0-192 0,14 0 0 16,-1-1 0-16,3 1 0 0,0 2 0 0,-12 1 0 15,-1 0 0-15,1 0 0 0,1 1 0 0,-4-1 0 16,-1 1 0-16,-6 0 0 0,-3-2 0 0,2 0 0 16,-7-1 0-16,-7 1 0 15,-3-1-512-15,-7 0 32 0,-3-1 0 0,-4 0 0 16,-4 0-64-16,-4-2-16 0,-2 0 0 0,-2-2 0 0,-3 0 352 0,1 1 64 15,-1 1 16-15,0 2 0 0,2 0 624 0,1 3 128 16,2 0 16-16,3 2 16 0,0 1-32 0,3 1-16 16,5 0 0-16,0 0 0 0,-4 7-288 0,3 2-64 15,1 0-16-15,3 4 0 0,1 0 0 0,0 2 0 0,3 3 0 0,0 0 0 16,0 1 176-16,2 2 32 16,0 1 16-16,2 2 0 0,-2 2-176 0,-2-1-32 0,-1 0-16 0,-3-1 0 0,-1 1-96 15,-4-1-16-15,-1-1 0 0,-5-2 0 16,-1-3-128-16,-2 0-256 15,-3-3 64-15,-1 0 16 0,-2-3-1856 0,0-1-368 0,-2-3-80 16</inkml:trace>
  <inkml:trace contextRef="#ctx0" brushRef="#br0" timeOffset="63888.51">12485 5920 7359 0,'-6'-5'656'15,"0"-2"-528"-15,-1-1-128 0,1 1 0 0,-1-2 5840 0,0 0 1136 0,2-1 240 0,-3 1 32 16,-2 0-5632-16,-1 0-1120 0,-1 0-240 0,0 1-32 16,-1 1 480-16,0 1 112 15,-2 2 16-15,0 3 0 0,-2 1-48 0,0 4 0 0,-3 4 0 0,1 2 0 16,1 2-336-16,-1 2-80 0,1 4-16 0,1 0 0 16,0 2 16-16,3 0 0 0,2 0 0 0,2-1 0 15,2 0-368-15,5 0 0 0,0-2 0 0,3 0 0 16,3-2 0-16,0-1 0 0,4-3 0 0,2-2 128 15,-1-1-128-15,5-3-128 0,1-4 128 0,2-2-192 0,3-3 192 0,0-3-128 16,3-6 128-16,1-2-128 0,1-5 128 0,1-2 0 16,2-3 0-16,0-7 0 0,3-4 0 0,-3-4 0 15,0-4-176-15,-4-3 176 0,-2-2-144 0,-4 4 144 16,-2 0-128-16,-3 5 128 0,-3 3 0 16,-4 5 224-16,-2 4-32 0,-1 5 0 0,-4 3 640 0,-1 6 128 15,-1 3 32-15,-1 4 0 0,-2 4-176 0,-1 5-48 16,-2 3 0-16,0 6 0 0,-2 5-576 0,3 2-192 15,0 4 0-15,2 5 0 0,0 3 0 0,3 1 0 16,0 5 0-16,2 0 0 0,1 4-128 0,2-1 128 0,3 1 0 0,1-1-144 16,1 0 144-16,1-2 0 15,2-2 0-15,1-3 0 0,2-2-288 0,-2-4 32 16,2-2 0-16,2-5 0 16,-2-3-512-16,3-4-80 0,0-4-32 0,1-4 0 0,-2-5 64 15,1-5 16-15,1-4 0 0,0-5 0 0,0-5 416 0,-1-5 96 0,0-3 16 0,-1 0 0 16,-1-3 272-16,-1 2-192 0,-3 3 192 0,-2 4-160 15,0 3 544-15,-2 4 96 0,-5 4 32 0,2 3 0 16,-2 8 384-16,0 0 96 0,0 0 16 0,-2 6 0 16,-2 4-432-16,1 4-64 0,-2 5-32 0,2 2 0 0,0 1-352 15,1 0-128-15,0 0 0 0,2 1 0 0,0 0 0 0,3-1 0 16,-1-2 0-16,2-2 0 16,2-1 0-16,1-2 0 0,-1-1 0 0,3-3 0 15,1-2-944-15,3-3-80 0,1-4 0 0,3-5-16 16,1-6-2192-16,2-4-432 0,2-6-96 0</inkml:trace>
  <inkml:trace contextRef="#ctx0" brushRef="#br0" timeOffset="64013.99">13047 5556 14735 0,'-8'-3'1312'15,"-2"0"-1056"-15,-1 0-256 0,-1 2 0 0,-2 1 4448 0,0 1 832 16,-1 3 160-16,3 0 48 0,1 2-4336 0,1 1-880 16,3 2-272-16,2 2 160 0,4 2-416 0,1 2-96 15,5 0-16-15,4 1 0 16,4 2-1840-16,1-1-368 0,2-2-80 0,3-4-9520 0</inkml:trace>
  <inkml:trace contextRef="#ctx0" brushRef="#br0" timeOffset="64297.33">13216 5707 2751 0,'10'-8'256'0,"-10"8"-256"0,0 0 0 0,4-4 0 16,-2-1 5936-16,-2 5 1136 0,0 0 224 0,-5-3 64 15,-1 1-3712-15,-3 1-720 0,-2 2-160 0,-2 2-16 0,-3 3-1440 0,0 2-288 16,-1 1-48-16,1 2-16 0,-1 1-512 0,2 2-96 31,1 1-32-31,2 1 0 0,1 0-128 0,2-1-48 16,3 0 0-16,3 0 0 0,2 0-144 0,2 0 0 15,3-1 0-15,3-1 0 0,1-1-144 0,3-2 144 16,2-1-192-16,3 0 192 0,2-2-416 0,2-1 32 16,0-2 0-16,2 1 0 15,1-1 128-15,0-1 16 0,0 1 16 0,-2-1 0 0,-3-1 224 0,-1 2 0 16,-5-2 0-16,-3 1 0 0,-4 1 0 0,-5-4 128 16,0 0 16-16,-4 8 0 0,-4 1 432 0,-3 1 96 15,-2 0 16-15,-2 1 0 0,-4 0-304 0,-1 1-48 16,0 0-16-16,-2-1 0 0,1 0-176 0,1 0-144 15,-1 1 192-15,1-2-192 0,1-1 0 0,3-2 0 16,1 0-192-16,1 0 48 16,0-3-1904-16,2-2-384 0,2-1-80 0</inkml:trace>
  <inkml:trace contextRef="#ctx0" brushRef="#br0" timeOffset="64752.78">13709 5480 22111 0,'-9'-12'1968'0,"6"7"-1584"0,0-2-384 0,2 4 0 16,-3-2 3136-16,1 1 560 0,1 1 96 0,2 3 32 15,0 0-1840-15,0 0-384 0,0 0-64 0,-3 3 0 16,-1 4-640-16,2 4-128 16,-1 2-32-16,1 4 0 0,-1 4-352 0,2 3-64 0,-2 3 0 0,-1 11-16 15,-1 0-304-15,1 0 128 0,-2 1-128 0,3-1 0 16,-1 3 128-16,0-4-128 0,1-1 0 16,1-3 0-16,0-3 0 0,2-1 128 0,1-3-128 0,0-3 0 31,1-3-496-31,1-3-208 0,2-3-32 0,1-4-16 15,0-5-1920-15,3-2-384 0,-2-4-80 0,4-5-7648 0,2-5-1536 0</inkml:trace>
  <inkml:trace contextRef="#ctx0" brushRef="#br0" timeOffset="65030.64">13833 5821 23775 0,'0'0'1056'0,"0"0"224"0,0 0-1024 0,0 0-256 0,0 0 0 0,-3 7 0 0,-1-1 1632 0,0 3 288 16,1 1 48-16,1 2 16 16,0 4-880-16,1-1-160 0,1 0-48 0,1 1 0 15,2-1-352-15,3 1-80 0,0-1-16 0,4-2 0 0,2 0-128 0,0-2-16 16,0-1-16-16,3-2 0 0,0-2 32 0,0-3 0 15,1-2 0-15,1-2 0 0,1-4-144 0,0-1-32 16,-3-3 0-16,2-3 0 0,-2-1 64 0,-2-3 16 16,-1 0 0-16,-2-3 0 0,-2-2 288 0,-3-1 64 15,-1 0 16-15,-3 1 0 0,-2 2 112 0,-3 0 0 16,-2 2 16-16,-3 3 0 0,-1 3-32 0,-2 2-16 0,-2 2 0 0,-2 1 0 16,0 4-352-16,0 2-80 15,-1 1-16-15,0 4 0 0,2 2-400 0,-1 1-80 16,1 1 0-16,2 2-16 15,2 1-1136-15,5 1-240 0,-1 1-32 0,4 2-16 16,5 0-1888-16,3-2-384 0</inkml:trace>
  <inkml:trace contextRef="#ctx0" brushRef="#br0" timeOffset="66169.07">14416 5735 32015 0,'0'0'1408'15,"0"0"320"-15,-6-1-1392 0,-1 1-336 0,1 0 0 0,-3 3 0 0,-1 0 1168 0,-2 2 176 16,-1 3 16-16,-3 1 16 15,0 0-272-15,-1 3-48 0,1 1-16 0,1 1 0 0,1 1-592 0,2-1-112 16,2 1-16-16,4 1-16 0,1-1-304 0,6 0 0 16,3 1 0-16,2-2 0 0,4 0-224 0,3-1 0 15,4-2 0-15,3-3 0 16,2-1-544-16,2-3-96 0,1-1-32 0,3-3 0 31,3-5-192-31,5-3-32 0,2-4-16 0,5-2 0 0,4-4-512 0,-2-1-96 16,-1-2-32-16,-5 0 0 0,-5-3 944 0,-5-1 192 0,-5 0 48 0,-4 2 0 0,-6 2 720 0,-4 4 160 0,-5 2 32 0,-2 4 0 15,-6 2 1584-15,-1 3 320 16,-4 1 64-16,-3 4 16 0,-4 2-704 0,-3 3-144 16,-3 2-32-16,-1 2 0 0,-1 1-720 0,1 1-128 0,0 3-48 0,4 1 0 15,-2 1-208-15,5-1-64 0,2 1 0 0,2 1 0 16,2-1-256-16,4-1 160 16,3-2-160-16,2 1 128 0,2-2-128 0,3-2 0 0,1-1 0 0,3-2 0 15,2-2 0-15,2-2 0 0,2-3-160 0,2-2 160 16,0-4-144-16,2-2 144 0,1-3-128 0,1-3 128 15,-1-3 0-15,-2 0-128 0,-1-2 128 16,-2-1 0-16,0 0 0 0,-4 2 0 0,-2 3 0 0,-1 3 0 16,-2 2 0-16,-3 3 0 0,-1 1 0 0,-2 7 0 15,0 0 432-15,0 0 16 0,-3 8 0 0,-2 3 0 16,1 2-144-16,0 4-32 0,-1 1 0 0,3 3 0 16,-1 1-272-16,2 0 0 0,1 1 0 0,1-1 0 15,1-1 0-15,2-1 0 0,3-1 0 0,1-3 0 0,0-1-144 0,3-3 144 16,3-3-128-16,-1-2 128 0,1-2-288 0,2-3 32 15,-1-3 0-15,4-4 0 0,-1-3 256 0,2-5-192 16,0-2 192-16,2-5-160 16,1-3 160-16,1-4 0 0,0-6 0 0,2-6 0 0,-1-5 0 0,-2-2 0 15,-1-1 0-15,-2-1 0 0,-4 0 0 0,-1 2 0 16,-3 6 0-16,-2 3 0 0,-6 4 0 0,-1 4 176 16,0 5-16-16,-3 4 0 0,-1 5 352 0,-2 4 80 15,1 3 16-15,-2 4 0 0,-2 1-96 0,1 6 0 16,-2 2-16-16,-1 4 0 0,-1 4-496 0,-1 5 0 15,0 3 0-15,0 4 0 0,-1 6 0 0,1 3 0 16,0 1-160-16,2 4 160 0,3 1 0 0,2 0-160 0,0-3 160 0,3 0 0 16,3-3 0-16,1-1-128 0,1-3 128 0,4 0 0 15,3-1 0-15,3-3-192 0,0-3 192 0,2-3-160 32,0-3-240-32,2-4-48 0,1-3-16 0,-1-4 0 0,0-4 48 0,1-2 16 0,0-4 0 0,1-5 0 15,0-3 272-15,1-4 128 0,0-4-128 0,0-2 128 0,0-2 0 0,-2-3-160 16,-1 0 160-16,-3-1 0 0,-4 2 0 15,-2 2 0-15,-3 2 128 0,-1 3-128 16,-4 5 384-16,-1 4-32 0,-1 2 0 0,-2 4 0 0,2 4 224 16,-7 1 64-16,0 3 0 0,0 5 0 0,-2 2-448 0,0 3-64 15,1 3-128-15,0 0 176 16,1 3-176-16,3 0 0 0,-1 1 0 0,3 0 0 16,2 0-144-16,2 0 144 0,2-1 0 0,1 0 0 0,2-1-160 0,2-1 160 15,1-3-128-15,2-3 128 0,2-2-384 0,2-2 0 16,2-3 0-16,1-2 0 0,-1-3 80 0,2-2 32 15,0-3 0-15,1-4 0 0,2-3 272 0,0-2-192 16,-1-4 192-16,0-3-160 0,1-1 160 0,-1-1 0 16,-2 0 0-16,-1 1-128 0,-3 1 128 0,-1 2 0 0,-2 4 0 15,-6 3 0-15,0 2 0 0,-3 3 144 16,-4 7-144-16,0 0 0 0,0 0 256 0,0 0-64 16,-6 9-16-16,-2 3 0 0,0 2-176 0,1 3 0 15,-1 2 0-15,1 2-176 0,2-1 176 0,-1 1 0 16,3 0 0-16,2-1-128 0,1-1 128 0,2-2 0 0,2 0-144 0,1-3 144 15,3-2-240-15,2-1 32 16,2-2 0-16,0-2 0 16,3-3-208-16,4-2-32 0,2-2-16 0,-1-2 0 0,1-2 464 0,1-4 0 0,0-3-128 0,-2-2 128 15,-1-4 0-15,-1-1 0 0,-2-4 192 0,0-3-192 16,-4 1 432-16,-2-1-32 0,-5 0 0 0,-4 1 0 31,-2 4 144-31,-2 1 32 0,-3 2 0 0,-1 4 0 0,-4 2-160 0,-3 3-32 0,-1 3 0 0,-4 3 0 31,-2 2-736-31,-1 2-160 0,-1 2-16 0,1 3-16 16,3 2-1776-16,0 2-368 0,0 3-64 0</inkml:trace>
  <inkml:trace contextRef="#ctx0" brushRef="#br0" timeOffset="66433.03">16268 5995 33343 0,'0'0'1472'0,"4"6"320"0,1-2-1440 0,0 0-352 0,1 1 0 0,-1-1 0 16,-1-1 1488-16,-4-3 240 0,0 0 32 0,6 2 16 0,1-4-384 0,-1 1-80 15,1-2-16-15,0 0 0 0,2-2-784 0,2 0-144 16,1-3-48-16,3-1 0 0,1-1-320 0,1-1 128 16,1-1-128-16,3 1 0 0,0 0 0 0,0 1 0 15,-3 3 0-15,-1 0 0 16,0 3 0-16,-2 2 0 0,-1 2 0 0,0 2 0 0,-2 2 0 0,-2 4 0 16,-2-2 0-16,1 3 0 0,-3 1 192 0,-1 1-16 0,0 0-16 0,-1 1 0 15,-1 0-160-15,1-1 192 0,0-1-192 0,-3 0 192 16,1-1-192-16,2-1 0 0,-2-2 0 0,-2-6 0 31,0 0-336-31,0 0-112 0,0 0 0 0,-2-4-16 16,-3-4-1856-16,0-4-368 0,-2-3-80 0</inkml:trace>
  <inkml:trace contextRef="#ctx0" brushRef="#br0" timeOffset="66561.63">15848 5266 38703 0,'-16'-8'3440'16,"-1"-1"-2752"-16,-2 0-560 0,0 2-128 0,0 1 0 0,2 1 0 15,-4 0 0-15,1 3 0 32,0 1-1600-32,1 3-368 0,-2 2-64 0</inkml:trace>
  <inkml:trace contextRef="#ctx0" brushRef="#br0" timeOffset="66702.75">15037 5487 43311 0,'-18'-6'3840'0,"13"4"-3072"0,-1-1-608 0,2 0-160 0,4 3 0 0,0 0 0 15,0 0-192-15,3-5 192 16,4 0 0-16,4 0 208 16,5 1 0-16,6 1 0 0,7 0-208 0,5 0 176 15,2 0-176-15,5-1 160 16,2 1-864-16,2-1-160 0,2-1-32 0,5 0-17760 0</inkml:trace>
  <inkml:trace contextRef="#ctx0" brushRef="#br0" timeOffset="67220.62">18032 5583 26719 0,'-1'-6'2368'0,"0"1"-1888"16,0-1-480-16,-1 1 0 0,1 0 2064 0,-2 1 320 0,0-1 64 0,-1 2 16 15,-3 0-992-15,-2 1-192 16,-2 0-32-16,-2 2-16 0,-8 2-608 0,-2 1-128 0,-2 2-32 0,-2 2 0 15,-1 1-256-15,0 2-48 0,2-1-16 0,3 2 0 16,3 2-144-16,2-1 0 16,5 1 0-16,4 0 0 0,3-1 0 0,4-1 0 0,3 2 0 0,4-1 0 15,3-1 0-15,4 2-176 16,4-2 176-16,2 0-192 0,4-2 48 0,2 0 0 0,3-1 0 0,1 0 0 16,0 0 144-16,-2 0-208 0,-1 1 80 0,0 0 128 0,-3 2-128 0,-3-1 128 15,-2 0 0-15,-3-1 0 0,-2 1 0 16,-4 1 0-16,-4 1 0 0,-2 1 0 0,-4-2 272 0,-2 0 32 15,-5 1 0-15,-3 0 0 0,-3-1 64 0,-4 0 16 16,-5 0 0-16,-3-2 0 0,-1-2-224 0,-3 0-32 16,1-3-128-16,1 1 192 0,1-2-192 0,3-1-192 15,1-2 48-15,3-1 0 16,3-1-240-16,5-1-32 0,5-3-16 16,3-3 0-16,0-2-1840 0,6-4-368 0,5-5-80 0</inkml:trace>
  <inkml:trace contextRef="#ctx0" brushRef="#br0" timeOffset="67409.43">18371 5317 37775 0,'0'0'3360'0,"0"0"-2688"16,0 0-544-16,2 9-128 0,0 2 768 0,1 2 112 15,-2 2 16-15,-1 2 16 0,-1 4-240 0,-3 5-48 0,0 2-16 0,-2 3 0 16,1 1-288-16,-1 1-64 0,1 2-16 0,-1 1 0 16,1 1-96-16,-1-1-16 15,1-1 0-15,2-2 0 0,1-2-128 0,2-1 160 0,2-2-160 0,1-1 160 16,1-4-160-16,3-2 0 0,1-5 0 0,0-4-176 31,2-2-992-31,1-4-208 0,1-4-32 0,2-4-10960 0,0-5-2192 0</inkml:trace>
  <inkml:trace contextRef="#ctx0" brushRef="#br0" timeOffset="67566.13">18577 5682 32191 0,'0'0'1424'0,"-6"3"304"0,1 1-1392 0,-1 3-336 0,1 2 0 0,-1 3 0 15,1 2 1152-15,-1 3 176 0,2 1 16 0,0 1 16 16,0 0-496-16,0 0-96 0,0 0-32 0,2 0 0 0,0 0-368 0,1-1-80 15,0 1-16-15,1-3 0 0,0 0-272 0,1-3 160 16,1-2-160-16,1-1 128 16,1-2-1248-16,0-3-256 0,-4-5-48 0,7 2-9840 15,0-3-1984-15</inkml:trace>
  <inkml:trace contextRef="#ctx0" brushRef="#br0" timeOffset="67691.77">18629 5479 36623 0,'-19'-19'1616'0,"10"13"352"0,-2-1-1584 0,-1 0-384 15,0 0 0-15,1-1 0 0,1 2 256 0,3 0-16 16,-2 3-16-16,3 1 0 0,6 2-224 0,0 0-160 16,0 0 32-16,0 0 0 15,0 0-1680-15,3 7-336 0,4 2-64 0,1 1-12000 0</inkml:trace>
  <inkml:trace contextRef="#ctx0" brushRef="#br0" timeOffset="67896">18908 5658 32943 0,'-4'15'1456'0,"2"-6"304"0,0 2-1408 0,-1 3-352 0,-2 2 0 0,0 4 0 0,-1 3 960 0,1 1 128 16,-2 2 32-16,1 1 0 0,-1 3 16 0,2 1 0 15,-1 1 0-15,2 1 0 0,0 2-544 0,0 0-96 16,2 0-32-16,0 2 0 0,0-3-336 0,2-2-128 16,2-3 0-16,0 1 144 15,1-4-144-15,1-1-256 0,2-5 64 0,1-1 16 16,-2-2-1488-16,2-4-320 0,-2-3-48 15,1-4-16-15,-6-6-576 0,0 0-128 0,0 0-32 0,4-7-9952 16</inkml:trace>
  <inkml:trace contextRef="#ctx0" brushRef="#br0" timeOffset="68100.13">18856 6006 6447 0,'-3'-45'272'0,"2"24"80"0,0-5-352 0,-1-3 0 16,2-1 0-16,0 1 0 0,2-1 5232 0,-1 1 976 0,0 1 192 0,2 2 32 16,4 3-3936-16,0 4-768 15,1 0-176-15,1 5-16 0,1 1-784 0,1 5-160 16,2 1-16-16,1 4-16 0,-1-1-160 0,3 6-16 15,-1 2-16-15,0 4 0 0,-1 2 288 0,-1 2 64 16,0 2 16-16,-2 1 0 0,-2 1-16 0,-2 0 0 16,-4 1 0-16,-3-1 0 0,-3 1-208 0,-4-1-32 15,-3 0-16-15,-4-2 0 0,-5 1-144 0,-2 1-48 0,-3-2 0 0,-1 0 0 16,-6 1-272-16,0-1-192 0,-1-1 16 0,0 0 16 31,2-1-2592-31,0-1-512 0</inkml:trace>
  <inkml:trace contextRef="#ctx0" brushRef="#br0" timeOffset="75012.12">8021 7149 5519 0,'0'0'496'0,"-2"4"-496"16,-2 1 0-16,1-2 0 0,3-3 2208 0,-5 4 352 16,0 1 64-16,5-5 0 0,-4 3-704 0,4-3-160 15,0 0-32-15,0 0 0 0,0 0-112 0,0 0-16 16,-6 0-16-16,6 0 0 0,0 0-464 0,0 0-96 0,0-5 0 0,1-2-16 16,3-2-224-16,0-1-32 15,3-2-16-15,2-1 0 0,0-2-176 0,5-1-48 16,1 0 0-16,3 0 0 0,0 1-32 0,3 0-16 0,1-1 0 0,1 3 0 15,2 0-80-15,-1 2-32 0,0 2 0 16,1 1 0-16,-3 2-48 0,0 1-16 0,-2 2 0 0,-1 2 0 16,-2 2-128-16,1 2-32 0,-2 3 0 0,-1-1 0 0,-3 3-128 0,0 0 0 31,-1 0 0-31,-1 2 128 0,-2 0-128 0,0 1 0 0,-1 0-160 0,-3 1 160 16,0-1-592-1,-2 0-32-15,-1 0 0 0,-1-1 0 16,-1-2-784-16,-1 0-144 0,-2-1-48 0,1 0 0 0,0-3-1856 0,-2 0-384 0</inkml:trace>
  <inkml:trace contextRef="#ctx0" brushRef="#br0" timeOffset="75215.73">8422 7014 3679 0,'-2'-7'320'0,"-2"-1"-320"16,-1 0 0-16,-1 0 0 15,-2-1 4656-15,0 2 848 0,-3 2 192 0,2 2 16 0,-2 0-3104 0,-3 3-624 0,0 3-128 0,0 2-32 16,-2 4-976-16,2 2-192 16,-2 3-32-16,1 4-16 0,-2 1-352 0,1 3-64 15,1 4 0-15,1 5-16 0,-1 3 128 0,3 1 16 16,0 0 16-16,3 0 0 0,3 1-48 0,0-1-16 15,2 0 0-15,0-2 0 0,2-2-16 0,2-3-16 16,2 0 0-16,3-3 0 0,1-3-32 0,2-3 0 0,2-3 0 0,1-1 0 16,2-3 32-16,2-3 0 0,0-3 0 0,3-2 0 15,0-3-240-15,3-1 0 0,2-4 128 0,1-2-128 32,2-3-1456-32,-1-2-336 0,1-4-64 0</inkml:trace>
  <inkml:trace contextRef="#ctx0" brushRef="#br0" timeOffset="76442.09">8652 7729 12895 0,'0'0'1152'0,"0"0"-928"0,-5-3-224 0,0 1 0 0,5 2 992 0,-5-2 160 16,-2 0 16-16,2 1 16 0,-1 0 112 0,1 1 32 16,-1 0 0-16,1 1 0 0,0 0-320 0,0 1-64 15,-1 0-16-15,1 2 0 0,-1 0-160 0,1 1-48 16,-3 2 0-16,1 0 0 0,-3 0-128 0,1 2-16 16,0 1-16-16,2 0 0 0,-1 1-112 0,1 2 0 15,0 0-16-15,2 2 0 0,1 1-224 0,1 0-32 16,1-1-16-16,1 0 0 0,2 0-160 0,1 0 0 15,2-2 0-15,0 0 0 0,2 0 0 0,0-1 128 16,2-2-128-16,2-2 0 0,3-1 128 0,0-2-128 0,-1 0 0 0,3-2 128 31,0-1-480-31,3-1-96 0,0-2-32 0,5-2-8816 0,-1 0-1776 0</inkml:trace>
  <inkml:trace contextRef="#ctx0" brushRef="#br0" timeOffset="76975.52">8884 7758 16575 0,'-4'-3'1472'0,"-1"0"-1168"0,-1-3-304 0,1 1 0 15,-1-1 2304-15,1 2 384 16,0-1 96-16,1 1 16 0,0 0-624 0,4 4-112 0,0 0-16 0,0 0-16 16,0 0-1008-16,0 0-192 0,0 0-32 0,-1 6-16 15,0 4-560-15,1 2-224 0,0 1 176 0,0 3-176 16,1 1 0-16,0 2 128 0,-1 1-128 0,2 1 0 16,0 0 0-16,2 0 128 0,-4 0-128 0,1-2 0 15,1 0 128-15,1-1-128 0,-1-2 0 0,0 0 0 16,1-3 144-16,1-2-144 0,-2-2 128 0,0-2-128 15,-2-7 192-15,0 0-32 0,0 0-16 0,0 0 0 16,0 0 80-16,0 0 16 0,3-4 0 0,1-5 0 0,-2-3 80 0,0-2 32 16,0-4 0-16,0-3 0 15,1-3 48-15,-1-2 16 0,0-3 0 0,1 0 0 0,1 0-224 0,0 0-64 16,0 2 0-16,1 1 0 0,-1 2-128 0,2 3 0 16,-1 1 0-16,2 5 0 0,-2 3-144 0,2 2 144 15,0 1-192-15,0 3 192 0,2 0-192 0,0 4 64 16,0 1 128-16,-1 2-208 0,0 1 64 0,-1 4 16 15,-2 1 0-15,0 2 0 0,-2 1-64 0,-1 1 0 16,-1 0 0-16,-2 2 0 0,-1 3-64 0,-1 0-32 16,-2 2 0-16,-1 0 0 0,-3 0-96 0,0-2 0 0,1 0-16 0,-2-1 0 15,1-3 240-15,-1-2 160 16,1-1-192-16,0-2 192 0,0-2 0 0,2-2 0 0,0 0 160 0,0-1-32 16,3-1 192-16,4-1 64 0,-6 3 0 0,6-3 0 15,0 0 48-15,0 0 16 16,0 0 0-16,-2 7 0 0,2 1-256 0,1-1-32 0,2 2-16 15,0 0 0-15,1 1-144 0,2 1 128 0,-1 1-128 16,2 1 128-16,2 0-128 0,-1 2 0 0,1-4 144 0,0 1-144 16,1 0 0-16,1 0 0 0,0-1 0 0,0-1 0 0,-1-3-224 0,0 0-112 15,2-3-32-15,2-1 0 32,3-3-2192-32,0-3-432 0,2-1-80 0,2-4-32 0,1-2-480 0,2-3-80 0</inkml:trace>
  <inkml:trace contextRef="#ctx0" brushRef="#br0" timeOffset="77258.82">9379 7757 8287 0,'0'-7'736'0,"2"-2"-592"15,-2-1-144-15,-2 1 0 0,0 1 4608 0,-1 2 896 16,-1-1 192-16,-2 3 16 16,-1 0-3008-16,0 3-592 0,-2 1-128 0,0 1-32 0,0 2-1024 0,-1 1-208 15,-1 3-32-15,2 1-16 0,-1 3-416 0,1-1-64 16,0 1-32-16,2 1 0 0,2 2-160 0,2-1 0 16,2 1 144-16,1 2-144 0,2-3 0 0,3 0 0 15,1-1 0-15,1-1 0 0,2-1 0 0,2-1 128 16,2-2-128-16,1 1 0 0,-1-2 0 0,0-2 0 15,2 0 0-15,-1 0 0 0,-2-1 0 0,-1 1 0 16,-1 1 0-16,-2-1-192 0,-1 0 192 0,-1 0 0 16,-2 0 0-16,-1 2 0 0,-3-6 0 0,0 6 0 15,-1 2 0-15,-1 0 0 0,-2 0 0 0,-2-1 0 0,-1 1 0 0,1 0 128 16,-2-2-128-16,-1 1 0 0,-1-1 128 0,1 1-128 16,-1-1 0-16,-1-1 0 0,-1 1 0 0,1-2 0 31,1-1-560-31,2 1-176 0,1-2-32 0,7-2-16 15,0 0-2656-15,0 0-528 0</inkml:trace>
  <inkml:trace contextRef="#ctx0" brushRef="#br0" timeOffset="77557.45">9676 7767 10127 0,'15'-12'896'15,"-9"7"-704"-15,1-2-192 0,0-1 0 16,-3 2 4064-16,0 0 784 0,2 1 144 0,-2 0 48 0,-4 5-2032 16,0 0-384-16,0 0-96 0,0 0-16 15,0 0-1264-15,-5 2-256 0,-3 1-48 0,-1 2-16 0,0 3-656 16,0 1-128-16,-1 1-16 0,-2 1-128 0,3 0 0 0,2 1 0 15,2-1 0-15,1 1 0 0,2 0 0 0,1 0 0 16,1-1 0-16,3 0 0 16,2 0-176-16,1 0 176 0,3-2-192 0,1 0 192 0,2-2-272 0,0 0 48 0,1-2 16 0,0 2 0 15,0-2 208-15,1 0 0 16,-1-1 0-16,-2 1-144 16,-1-1 144-16,-1 0 0 0,0 2 0 0,-3-1 0 0,-1 1 0 0,-2 1 0 15,0-1 128-15,-2 1-128 0,-2-1 288 0,-2 1-16 0,-2 0 0 0,-4 0 0 16,-4 1-16-16,-3 0-16 15,-1-1 0-15,-3 1 0 0,-3-1-112 0,-3-2-128 16,2 3 176-16,-1 0-176 16,0-1-368-16,-2 1-176 0,1 0-32 0,-1-1-11520 15,1 1-2304-15</inkml:trace>
  <inkml:trace contextRef="#ctx0" brushRef="#br0" timeOffset="81889.43">10939 7414 8287 0,'0'0'368'16,"0"0"80"-16,-4-4-448 0,-2-1 0 0,1 2 0 0,-1 1 0 15,1 0 3584-15,0-1 624 0,5 3 128 0,0 0 16 16,0 0-2240-16,0 0-448 0,0 0-80 0,0 0-32 0,0 0-704 16,8-2-144-16,1 0-16 0,3 0-16 15,2 0-272-15,5 0-48 0,1 2-16 0,2-1 0 0,2 0-64 0,1-1-16 16,2 0 0-16,-2-1 0 0,-2-1-256 0,-1 1 128 16,0 0-128-16,-2 0 0 31,-3 2-256-31,-2 1-176 0,0 0-16 0,-3 1-9456 0,-3 2-1872 0</inkml:trace>
  <inkml:trace contextRef="#ctx0" brushRef="#br0" timeOffset="82049.78">10892 7570 27647 0,'-7'-1'2448'0,"1"0"-1952"32,0 0-496-32,6 1 0 0,0 0 1296 0,0 0 176 15,0 0 16-15,0 0 16 0,0 0-656 0,0 0-128 16,0 0-16-16,9-1-16 0,2 0-384 0,3 1-80 0,4 0-16 0,4 0 0 15,3 0-48-15,3 0-16 0,2 0 0 0,0 0 0 32,2-4-1232-32,-1 1-256 0,1 0-64 0</inkml:trace>
  <inkml:trace contextRef="#ctx0" brushRef="#br0" timeOffset="82816.78">13406 7086 20271 0,'-10'-7'896'0,"10"7"192"0,-5-5-880 0,-2 2-208 0,-2 0 0 0,1-1 0 0,4 2 1472 0,4 2 240 16,0 0 48-16,0 0 16 0,6-1-752 0,4-1-160 16,3 0-32-16,7-1 0 0,1 1-240 0,1 0-48 15,2 0-16-15,3 0 0 0,0-1-16 0,-3 1 0 16,3 0 0-16,0 1 0 0,1 1-112 0,-2-1-16 15,1 0-16-15,-2 0 0 0,0-2-176 0,-3 1-48 16,-1 0 0-16,-3 1 0 0,-3-1-16 0,0-1 0 16,-2 1 0-16,-8 1 0 0,-5 1 192 0,0 0 16 15,-5-3 16-15,-8 1 0 0,-2 1-128 0,-5-1-32 16,-4 1 0-16,-2 1 0 0,-3 1-192 0,-3 2 0 16,-3 0 128-16,-1 1-128 0,-1 3 0 0,-1 1 0 15,-3-1 0-15,-1 2 0 0,-1 0 160 0,4 0-160 0,3-2 160 0,1 2-160 16,5 0 176-16,2 0-176 15,4 0 192-15,4 1-192 0,4-2 128 0,1 3-128 16,3 1 0-16,2 1 0 0,4 0 0 0,2 0 0 0,2 0 0 0,3 0 0 16,4-1 0-16,2-1 0 0,3-1 0 0,4-1-144 15,1 1 144-15,3-1 0 0,0-1 0 0,4-3 0 16,1-1 0-16,0 0 0 16,-2-3 128-16,-2-2-128 0,-1-1 128 0,-3-2-128 0,-1-1 128 0,-5-1-128 15,-2 1 272-15,-3-2-16 0,-2-1 0 0,-3 1 0 16,-4-2 160-16,-2-1 32 0,-2 0 0 0,-2 1 0 15,-1 2-256-15,-3 0-32 0,-3 2-16 0,1 0 0 0,0 3-144 16,1 1 0-16,0 1 0 0,2 2-176 16,2 2-176-16,1 3-32 0,2 1-16 0,1-1 0 15,3 3-1936-15,2 2-384 16,1 1-80-16,6 0-12224 0</inkml:trace>
  <inkml:trace contextRef="#ctx0" brushRef="#br0" timeOffset="83508.77">13589 7329 26831 0,'0'0'1184'0,"0"0"256"0,0 0-1152 0,0 0-288 16,0 0 0-16,-2 6 0 0,0-1 992 0,0 2 144 16,-4 0 16-16,3 0 16 0,2 1-144 0,-1 1-16 15,0 0-16-15,2 0 0 0,3 4-608 0,0-4-128 16,0 1-32-16,2-1 0 0,-1-1-96 0,2-2-128 16,-1 1 176-16,3-1-176 0,-1-3 208 0,3-1-64 15,0-1-16-15,1-1 0 0,1-2 16 0,0-2 0 16,1-3 0-16,-1-2 0 0,-1-3 48 0,-1-1 16 15,2-1 0-15,-2-1 0 0,-4 0 160 0,1 1 16 16,-2 1 16-16,-1 2 0 0,-3 0 176 0,-1 2 16 16,0 0 16-16,-1 2 0 0,-2 3-16 0,3 4 0 0,0 0 0 0,0 0 0 15,-3 6-400-15,0 4-192 16,-1 2 160-16,3 5-160 0,0 4 0 0,1 3 0 0,0 3 0 0,0 4 0 16,-1 1 0-16,1 1-128 0,-2 1 128 0,0 1 0 15,0 3 0-15,-1-1 0 0,1 0 0 0,0-2 0 16,0 0 0-16,0-3 0 0,0-4 0 0,0-1 0 15,-1-3 0-15,1-2 0 0,0-4 0 0,-1-4 0 0,-1-4 176 0,1-2-176 16,-1-3 192-16,1-1-192 0,3-4 256 0,-5 2-64 16,-2-4-16-16,0 0 0 0,1-2 48 0,-1-2 16 15,-1-1 0-15,3-2 0 0,-2-1-112 0,1 0 0 16,-1 0-128-16,2-3 192 0,0-1-192 0,3-2 0 16,1 0 0-16,3-3 0 0,3-2 0 0,3-2-256 15,4-3 16-15,7-3 16 0,5-2-80 0,5 0-16 16,3 0 0-16,3-2 0 15,2-2-128-15,0 1-16 0,-3 0-16 0,0 3 0 0,-1 4 80 0,-2 3 16 16,-3 3 0-16,-3 3 0 0,-5 3 384 0,-2 3-128 16,-4 0 128-16,-2 3 0 0,-5 2 0 0,-1 3 0 15,-3-1 0-15,-3 5 0 0,0 0 224 0,0 0-32 16,-7 2 0-16,-2 0 0 0,0 2-192 0,-2 2 0 0,1 0 0 0,-2 2 0 16,1 0 0-16,1 0 0 15,1 1 0-15,2 0 0 0,2 0 0 0,1 0-128 16,2-1 128-16,2 1 0 0,2-1-144 0,3 0 144 0,0-2 0 0,3 2-144 15,1-3 144-15,2 1-128 0,0-3 128 0,1 2-128 0,0-1 128 16,0 2 0-16,-1-3-144 0,-1 2 144 16,-2 1 0-16,-2-1 0 0,-1 1 0 0,-3-1 0 0,-2-5 0 0,-2 8 0 15,-3 0 0-15,-2-1 0 0,-3 1 128 16,-2 0-128-16,-3 0 192 0,0 1-64 16,-3-1-128-16,2 0 128 0,0 1-128 0,1-2 128 0,1-1-128 0,1-1 0 15,0-1 0-15,4-1 128 16,0-1-1040-16,2-1-224 15,3 0-32-15,4-1-16048 0</inkml:trace>
  <inkml:trace contextRef="#ctx0" brushRef="#br0" timeOffset="85983.61">15255 7055 18655 0,'0'0'832'0,"-1"-5"160"0,-1-1-800 0,1 2-192 0,-2 1 0 0,0-2 0 16,-1 1 832-16,1 1 112 0,-1-1 16 0,-2 3 16 15,-1 1 0-15,-1 1 0 16,-1 0 0-16,-1 4 0 0,-2 1-384 0,-1 1-80 0,-4 3 0 0,1 2-16 16,-1 2-16-16,2 3 0 0,-2-1 0 0,2 5 0 15,0 3-208-15,0 2-32 0,2-1-16 0,2 0 0 16,1 1-224-16,3-2 0 0,1-1 0 0,3 0 0 0,2 0 0 0,2 0 0 15,2-2 0-15,4-2 0 0,0-3 160 0,3 0-160 16,2-3 160-16,3-1-160 0,0-1 256 16,3-3-64-16,5-3 0 0,0-1 0 0,1-4 48 0,2-3 0 15,2-2 0-15,-2-3 0 0,0-3-32 0,-1-2 0 16,-2-4 0-16,0-1 0 0,0-2-16 0,-2-2 0 16,-3-2 0-16,-1 2 0 0,-1 0 0 0,-3 0 0 15,-4 0 0-15,-2 2 0 0,-1 3 256 0,-3 3 64 16,-1 2 0-16,-2 2 0 0,-1 1 160 0,-1 4 32 15,-3 2 16 1,0 3 0-16,0 3-528 0,-1 3-192 0,0 4 144 0,-1 4-144 0,2 1 0 0,-1 3 0 16,-1 0-144-16,3 1 144 0,1 1-144 0,2 0 144 0,2 0 0 0,2 0-144 15,0-1 144-15,3-1 0 0,2-3-144 0,0-2 144 16,3-2 0-16,3-1 0 0,0 0 0 0,2-3 0 16,1-3 0-16,2-2 0 0,1-2 0 0,0-3 0 15,0-2 128-15,-1-2 0 16,-1-4 0-16,0-2 0 0,-4-3 240 0,0-1 32 0,-3-2 16 0,-3-2 0 15,-1-1 32-15,-4-1 16 0,-3 0 0 0,-2 1 0 16,-2 1 96-16,-4 0 16 0,-1 3 0 0,-2 3 0 16,-2 2-240-16,-2 2-32 0,-5 2-16 0,0 2 0 15,0 2-288-15,-1 3-224 0,0 1 32 0,2 1 16 16,0 3-560-16,1 3-112 16,2 3-32-16,1 2 0 0,3 2-2272 0,5 2-464 0,2 0-96 0</inkml:trace>
  <inkml:trace contextRef="#ctx0" brushRef="#br0" timeOffset="86315.46">15966 7185 23951 0,'7'-10'1056'0,"-7"10"224"31,3-6-1024-31,-1 0-256 0,1 1 0 0,-3 5 0 0,-1-6 3024 0,-3 2 560 16,-1 1 96-16,-3-1 32 0,-2 3-2320 0,-2 1-464 0,-3 5-96 0,-2-2 0 15,-2 2-624-15,1 2-208 16,-1 0 144-16,1 0-144 0,2 2 0 0,2 0 0 15,0 0 0-15,5-1 0 0,2 1 0 0,1 0-176 16,4-1 176-16,3-1-128 0,3 2-64 0,2-2-16 0,4-2 0 0,3 1 0 16,3-2-64-16,2 1-16 15,2-2 0-15,1-1 0 0,1 0-32 0,0 2-16 16,0-1 0-16,0 0 0 0,0-1 192 0,0 2 144 16,-3 0-192-16,-5 1 192 0,-2-1 0 0,-2 0 0 15,-4 1 0-15,-3 0 0 0,-3 1 0 0,-3-1 0 16,-3 1 160-16,-5-1-32 0,-1 2 144 0,-3-1 48 15,-3 0 0-15,-1-1 0 0,0 2-64 0,-1-1 0 0,0-2 0 0,-2 0 0 0,0 2-96 0,0-1-32 16,1 1 0-16,1-1 0 0,-1 1-128 0,2-2 0 16,-1 0 0-16,1 0 0 15,0 3-1440-15,3-1-368 0,2 0-80 0</inkml:trace>
  <inkml:trace contextRef="#ctx0" brushRef="#br0" timeOffset="86927.55">16678 7227 8287 0,'0'0'736'0,"-2"-7"-592"16,-1 1-144-16,-1 0 0 0,1 2 2496 0,-1 1 448 15,-4 0 112-15,-1 1 16 0,0 1-1232 0,-1 1-240 16,-1 1-64-16,-1 3 0 0,-1 0-560 0,1 3-112 16,0 0-32-16,0 2 0 0,0 2-352 0,1 0-80 15,2 0-16-15,-2 3 0 0,3 0-32 0,3-1-16 16,1 0 0-16,3-1 0 0,3 0-160 0,4 0-48 15,4 0 0-15,1 0 0 0,3-3-128 0,-1-2 160 16,3-2-160-16,1 0 160 0,2-2-16 0,1-1 0 16,1-1 0-16,1-2 0 0,2-1 16 0,7-2 0 15,-2-2 0-15,0-2 0 0,-4 1 144 0,-2-2 16 16,-3 0 16-16,-2-1 0 0,-4-1-16 0,-3-1-16 16,-4-3 0-16,-4 0 0 0,-3 0 352 0,-3 1 80 0,-4-1 16 0,-3 2 0 15,-2 1-304-15,-2 1-48 16,-6 0-16-16,-2 2 0 0,-2 3-384 0,-1 1 0 0,-3 2 0 0,-2 2 0 0,-3 1-336 15,1 1 48-15,1 1 16 0,1 3 0 16,1 0-112-16,4 2 0 0,4 0-16 0,5 2 0 31,3-1-1552-31,6 1-304 0,2 0-64 0</inkml:trace>
  <inkml:trace contextRef="#ctx0" brushRef="#br0" timeOffset="87242.19">16888 6925 27647 0,'-11'-22'1216'0,"8"12"256"0,-2-2-1168 0,1-2-304 15,-1 1 0-15,0 1 0 0,2 2 1792 0,-2 1 288 16,3 2 64-16,0 1 16 0,2 6-1808 0,0 0-352 16,0 0 0-16,0 0-160 0,0 0 288 0,1 7 48 15,0 3 16-15,-1 3 0 0,0 3-192 0,-1 5 0 0,0 5 0 0,-1 3 0 16,-3 3 144-16,0 4 0 15,-3 5 0-15,-1 3 0 0,0 3 112 0,-2 2 0 0,-2-2 16 0,0 3 0 16,1-2-96-16,2-2-32 0,0-2 0 0,2-2 0 16,0-1 48-16,1-3 16 0,1-1 0 0,0-4 0 15,2-3-16-15,-1-2 0 16,2-3 0-16,1-3 0 0,0-3-48 0,-1-3-16 0,2 0 0 0,1-4 0 16,0-1-128-16,1-3 192 0,1-3-192 0,-2-5 192 31,0 0-768-31,0 0-128 0,0 0-48 0,6-1-10656 0,1-3-2144 0</inkml:trace>
  <inkml:trace contextRef="#ctx0" brushRef="#br0" timeOffset="87415.01">17051 7377 32591 0,'0'0'1440'0,"2"-5"304"0,-2 5-1392 0,0 0-352 15,0-5 0-15,0 5 0 0,0 0 736 0,0 0 80 16,0 0 16-16,0 0 0 0,0 0-448 0,0 0-64 15,0 0-32-15,0 0 0 0,0 0-432 0,0 0-96 16,0 0-16-16,1 7-10432 16,1 2-2112-16</inkml:trace>
  <inkml:trace contextRef="#ctx0" brushRef="#br0" timeOffset="87902.75">17620 7128 29999 0,'0'0'1328'0,"-5"-4"272"0,1-3-1280 0,-2 3-320 16,0 0 0-16,-2 3 0 0,-1 1 496 0,-1 2 16 0,-1 2 16 0,-1 1 0 15,-1 3-64-15,0 1-16 0,0 3 0 0,-1 1 0 16,0 2-448-16,1 3 0 0,1 1 0 0,2 1 0 0,2 0 0 0,2 0 0 16,1-1 0-16,3 0-160 15,2-2 160-15,3 1 0 0,2-3 0 0,4-2 128 16,-1-2-128-16,3-1 0 0,3-2 128 0,0-2-128 0,1-2 160 0,2-4-32 15,-1-3-128-15,2-2 192 0,1-1-192 0,-1-3 176 16,2-2-176-16,0-1 160 0,0 0-160 0,-2-2 0 16,0 1 0-16,-2 1 0 0,-1 1 0 0,-2 1 128 15,-4 3-128-15,0 0 0 0,-3 1 192 0,-6 6-64 16,0 0 0-16,0 0 0 0,0 0 80 0,0 0 16 31,2 8 0-31,1 2 0 0,-2 0-224 0,0 0 0 0,1 0-144 0,1 1 144 0,1 2 0 0,1-2 0 16,2-1 0-16,1 0 0 0,2-1 0 0,4-2 0 15,1 0 0-15,1-3 0 16,2-2 0-16,0-2 0 0,0-2 128 0,2-2-128 0,0-2 400 0,-1 0-16 16,-2-5-16-16,1-1 0 0,-2-3 224 0,0-1 48 15,-1-3 16-15,-4-2 0 0,-2 0-208 0,-2 0-64 0,-3-1 0 16,-3 2 0-16,-2 1 48 0,-3 2 0 16,-3 2 0-16,-2 2 0 0,-2 1-240 0,-2 4-32 0,-4 2-16 0,-1 4 0 15,-3 1-400-15,-1 2-96 16,0 1-16-16,-1 4 0 15,0 1-544-15,2 4-112 0,2 0-32 0,4 2 0 0,1 2-2592 0,6-1-528 0</inkml:trace>
  <inkml:trace contextRef="#ctx0" brushRef="#br0" timeOffset="88217.46">18435 7134 28799 0,'0'0'1280'0,"5"-6"256"0,-5 6-1232 0,0-7-304 0,-2 2 0 0,-3-1 0 0,-4 2 1392 0,-2 1 208 31,-4 1 64-31,-2 0 0 0,-5 2-976 0,-1 3-192 0,0 0-48 0,0 1 0 0,1 2-320 0,1 2-128 16,2 1 0-16,4 1 144 0,1 1-144 0,3-1 0 16,4 1-160-16,1 1 160 0,4-1-144 0,3 0 144 15,2-1-128-15,3 0 128 0,3 0 0 0,3 0 0 16,2-1 0-16,3-2 0 0,2 1 0 0,3-1 0 16,1-2 0-16,2 1 0 0,-1-1 0 0,1 0 0 15,-3 0 0-15,0 1 128 0,-2-1-128 0,-4 1 0 16,-2-2 0-16,-3 0 0 0,-4 1 0 0,-2-2 176 0,-5-3-176 15,0 0 192-15,-5 6 256 0,-2 0 48 0,-4 1 16 16,-4-2 0 0,-2 1-224-16,-3 0-32 0,-1-1-16 0,-3-1 0 15,-3 0-112-15,2-1-128 0,1 0 176 0,1 0-176 0,0 1 0 0,2-1 0 0,2-1 0 0,2 0 0 32,-1 2-1584-32,3-2-272 0,4-1-48 0</inkml:trace>
  <inkml:trace contextRef="#ctx0" brushRef="#br0" timeOffset="89034.35">19051 6872 29487 0,'0'-11'1296'0,"0"11"288"0,2-6-1264 0,-2 6-320 16,0 0 0-16,0 0 0 0,0 0 512 0,7 1 64 15,-1 2 0-15,2 2 0 0,1 3-32 0,1 2 0 0,1 1 0 0,1 4 0 16,3 4-192-16,0 2-32 16,2 1-16-16,1 1 0 0,0 0-144 0,0 0-32 15,-1 1 0-15,0-1 0 0,-2-1-128 0,1-2 128 16,-2 0-128-16,-1-4 128 0,-2 0 0 0,1-2-128 0,-2-1 192 0,0-3-64 15,-2-2 0-15,1-3-128 0,-4 0 192 16,-5-5-64-16,0 0 64 0,0 0 0 0,6-5 0 0,-3 0 0 16,-1-2 64-16,-2 1 0 0,-1-2 16 0,-2 1 0 15,-3 1-96-15,0 0-32 0,-8 2 0 0,1 1 0 16,-2 1-16-16,-5 4 0 0,-4 0 0 0,-4 4 0 16,-1 3-128-16,-2 4 0 0,-1 4 0 0,0 2 0 0,1 3-176 0,2 0 176 15,1 1-128-15,3 2 128 0,3 0-192 0,3 1 32 16,3-3 16-16,1 0 0 15,2-5-688-15,4 0-128 0,3-1-16 0,2-3-9648 16,2-3-1920-16</inkml:trace>
  <inkml:trace contextRef="#ctx0" brushRef="#br0" timeOffset="91762.45">18811 8210 9215 0,'0'0'400'0,"0"0"96"0,3-5-496 0,6-1 0 0,5 1 0 0,-2-2 0 16,-3 1 2480-16,-1-1 400 0,0 1 64 0,-3-1 32 15,2-1-1072-15,-2 2-224 0,0-1-32 0,-2 2-16 0,0-1-304 0,-1 1-64 16,-2-1-16-16,0 6 0 0,0 0-416 0,-4-3-64 15,-4 1-32-15,0 2 0 0,-2 2-416 0,-5 2-96 16,-1 3-16-16,-3 2 0 0,-4 2-208 0,0 2 0 16,-1 2-144-16,1 2 144 0,1-1-160 0,2 2 160 15,3 0-160-15,2 0 160 0,4 0-128 0,2-2 128 32,4 0 0-32,2-2-144 0,5-1 144 0,1-1-192 0,2-1 192 0,4-1-192 0,3 0 192 0,3 0-160 15,1 0 160-15,3 0-160 0,2-2 160 0,2 1-128 16,0 0 128-16,0 0-128 0,3-1 128 0,-3-2 0 0,-2 1 0 15,-2-1 0-15,-1 1 0 0,-3 1 0 0,-2-1 0 16,-2 1 0-16,-3 0 0 0,-4-1 224 16,-3 1-48-16,-2 1-16 0,-2 0 384 0,-4 0 80 15,0-2 16-15,-6 2 0 0,-3 1-64 0,-3 2-16 16,-3-2 0-16,-2 1 0 16,-3 0-336-16,-1-1-64 0,0-1-16 0,1-1 0 0,2 0-144 0,2-1 0 0,2-2 0 0,2 1 0 15,4-2-272-15,2-1-96 0,4-1-16 0,3-4 0 31,6 2-2784-31,4-5-560 0</inkml:trace>
  <inkml:trace contextRef="#ctx0" brushRef="#br0" timeOffset="92314.6">19330 8194 28559 0,'-3'-12'1264'0,"2"7"272"0,0 0-1232 0,-2-1-304 16,-1 2 0-16,-1 0 0 0,-3-1 736 0,-2 2 96 15,-2 1 0-15,-2 1 16 0,-4 1-16 0,-1 1 0 31,-2 2 0-31,0 1 0 0,2 3-400 0,-1 2-96 0,0 2-16 0,1 3 0 0,2 3-320 0,1 2 144 16,3 5-144-16,2 0 0 0,1 1 0 0,4 1 0 31,0 2 0-31,5-2-192 0,2 0 192 0,2-1 0 0,2 0 0 0,3-2 0 0,3-2 0 0,3-3 0 0,3-3 0 16,4-3 0 0,4-2-256-16,-1-3 32 0,4-4 16 0,2-3 0 31,0-3-512-31,-1-5-112 0,0-3 0 0,-1-3-16 15,-1-4-176-15,-1-4-48 0,-1-6 0 0,-2-5 0 16,-1-5 256-16,-1-1 48 0,-2-2 16 0,-1-2 0 0,-4 0 752 0,-2 0 0 0,-4 0 0 0,-1 5 0 0,-3 3 656 0,-1 3 80 16,-3 3 16-16,-2 6 0 0,0 4 880 0,-1 4 176 15,-1 3 48-15,0 4 0 16,0 3-896-16,4 5-192 0,-7 1-16 0,0 4-16 0,1 4-592 16,0 4-144-16,1 4 0 0,0 4 0 15,2 4 0-15,0 5 0 0,0 2-160 0,0 2 160 0,0 1 0 0,1 2 0 16,1 3-128-16,1-2 128 0,2 0 0 15,-1-3 0-15,0-2 0 0,1-3 0 0,1-5 0 0,0-4 0 16,0-5 0-16,2-4 0 0,-1-3 0 0,0-4 0 16,-4-5 0-16,7-1 0 0,1-3 304 0,0-3-48 15,1-6-16-15,1-2 0 0,1-4 160 0,1 0 48 16,1-1 0-16,1 1 0 0,-2-1-272 0,0 3-48 16,0 2-128-16,-1 5 192 0,-1 4 0 0,-1 3 0 15,-3 1 0-15,1 7 0 0,-2 5 128 0,1 4 0 0,-2 3 16 0,0 1 0 16,-1 4-192-16,0 1-144 15,-1 0 192-15,1 1-192 0,-1-4 128 0,1 2-128 16,1 0 0-16,2-1 0 0,-1-2 0 0,3-2 0 0,3-3 0 0,1-3 0 31,1-3-672-31,2-5-144 0,-1-3-16 0,1-3-16 16,2-5-1696-16,-1-3-336 0,0-3-64 0</inkml:trace>
  <inkml:trace contextRef="#ctx0" brushRef="#br0" timeOffset="92981.43">20034 8183 22047 0,'0'0'976'0,"0"0"208"0,-5 3-944 0,-3 1-240 0,2 0 0 0,0 1 0 0,-1 3 1088 0,1 2 160 16,-1 1 32-16,0 3 16 15,0 4-96-15,0 2-32 0,1 1 0 0,-1 2 0 16,0 1-480-16,2 1-112 0,-1 2 0 0,1-1-16 16,0-1-320-16,2 0-64 0,2-3-16 0,0-3 0 0,0-2-160 0,1-3 192 15,1-2-192-15,1-2 192 0,3-2 32 0,0-2 16 16,2-3 0-16,-2-3 0 0,1-4 64 0,0-2 16 15,2-6 0-15,2-3 0 0,0-2 128 0,2-4 16 16,0-1 16-16,1-5 0 0,0-1-256 0,1-2-48 16,-1-1-16-16,0 3 0 0,-1 1-160 0,0 5 0 15,-2 4 0-15,-2 2 128 0,-3 4-128 0,1 4 0 16,-2 3 144-16,-4 5-144 0,0 0 208 0,0 0-16 0,0 10-16 0,0 2 0 16,-1 3-176-16,-1 3 0 0,-1 3 0 0,-1 0-176 15,1 0 176-15,0 1 0 0,-2 0 0 16,3 0 0-16,1-1 0 0,0-3 0 0,0-1 0 0,1-3 0 15,1-2 0-15,1-2 0 0,0-3 0 16,3-2 128-16,1-2-128 0,1-1 128 0,-1-2-128 0,3-3 128 16,1-1 0-16,2-3 0 0,0-3 0 0,3-3 0 15,1-1-128-15,1-4 144 0,-1-3-144 0,2-1 160 16,-3-1-160-16,2 1 0 0,-2 1 0 0,-1 2 0 16,-2 1 0-16,1 3 0 0,-1 4 0 0,-2 2 0 15,-3 2 0-15,1 4-176 0,-1 2 176 0,-7 1-128 16,0 0 128-16,4 6 0 0,0 2 0 0,0 2 128 0,-1 1-128 0,-1 1 0 15,0-1 0-15,1 1 0 0,-1 0 0 0,0 0 128 16,0 1-128-16,2-1 0 16,-1 0 0-16,1-1 0 0,2-1 0 0,-1-2 128 0,2 0-128 0,2-2 0 15,-3-2 128-15,3-1-128 0,0 0 128 0,1-3-128 16,0-4 128-16,2 0-128 0,1-3 0 0,2-2 0 16,2-3 0-16,-1-2 0 0,1-2 0 0,-1-2 0 15,0-4 0-15,-1-1 0 0,-1 1 0 0,1 1 0 16,-2 1 0-16,-1 3-128 0,-2 1 128 0,-1 3 0 0,-3 2-144 0,0 3 144 15,-3 3 0-15,-3 5 0 16,0 0 0-16,0 0 0 0,0 0 240 0,0 0-48 0,1 10 0 0,0 2 0 16,-1 1-192-16,0 2 0 15,1 3 0-15,-1 2 0 0,0 1 0 0,2 0 0 16,-2-2 0-16,1 1 0 0,1 0 0 0,2-1 0 16,0-2 0-16,0 0 0 15,0-3-448-15,2-1-96 0,0-2-16 0,2-2-11216 0,2-2-2256 0</inkml:trace>
  <inkml:trace contextRef="#ctx0" brushRef="#br0" timeOffset="93147.4">20943 7977 32255 0,'-12'-11'2864'0,"0"0"-2288"16,0 0-576-16,-2 1 0 16,0 2 1520-16,1 1 192 0,1 3 32 0,-1-1 16 0,0 1-1376 0,4 0-384 15,-1 2 128-15,3 2-128 0,7 0 0 0,-3 6 0 16,2-1-192-16,3 3 192 15,3 1-1824 1,4 1-256-16,1 1-48 0</inkml:trace>
  <inkml:trace contextRef="#ctx0" brushRef="#br0" timeOffset="93572.29">21201 8210 15663 0,'0'0'1392'0,"-1"-4"-1120"15,0-1-272-15,0-1 0 0,-1-2 2832 0,-1 1 512 16,-1-2 112-16,-3-1 0 0,-2 1-1552 0,-1 0-320 15,0 2-64-15,-3 1-16 0,-2 2-416 0,0 5-64 0,-4 2-32 0,1 4 0 16,-2 3-608-16,0 2-128 16,0 2-32-16,3 3 0 0,-1 0-96 0,3 4-128 15,0 2 176-15,2 0-176 0,2 0 0 0,2 0 0 16,3-1 0-16,2 2 0 0,3-1 0 0,4-1 0 0,0-3 0 0,3-1 0 16,3-3 176-16,2-2-176 0,1-5 160 0,2-2-160 15,2-4 240-15,3-3-48 0,3-3-16 0,-1-5 0 16,2-4-32-16,0-4 0 0,0-3 0 0,0-6 0 15,-1-7 16-15,0-3 0 0,-1-3 0 0,-1-3 0 0,-2-4-160 0,1-2 192 16,0-3-192-16,-3 0 192 0,-2 3-192 0,-3 3 128 16,-3 3-128-16,-1 7 128 0,-3 6 592 0,0 5 112 15,-3 5 32-15,-1 5 0 16,-2 3-192-16,-2 5-32 0,0 2-16 0,-2 5 0 16,0 5-496-16,-2 5-128 0,-1 4 0 0,2 5 0 0,0 2 0 0,0 4 0 15,0 4-176-15,0 4 176 0,0 4 0 0,2 1 0 16,1 3-128-16,0 0 128 0,2-4 0 0,2 0 0 0,2-1 0 15,2-2 0 1,0-2-544-16,4-1-16 0,0-3 0 0,3-4 0 16,3-3-1808-16,1-4-352 0,4-4-80 0,4-4-16 15,2-5-752-15,6-3-144 0</inkml:trace>
  <inkml:trace contextRef="#ctx0" brushRef="#br0" timeOffset="93823.54">21824 8077 28095 0,'-1'-13'1248'0,"0"8"256"0,-1 0-1200 16,-3 1-304-16,0 1 0 0,-1 0 0 0,1 2 1424 0,-4 2 240 15,-3 3 32-15,0 1 16 0,0 3-752 0,-1 3-128 0,2 2-48 0,2 1 0 16,0 2-464-16,1 1-80 0,1 2-32 0,3 0 0 16,1-1-208-16,2 2 0 0,1 0 0 0,2 0 0 15,1 0 0-15,5-3 128 0,1-1-128 0,1-2 0 16,2-1 208-16,1-1-48 0,0 0-16 0,0-2 0 16,0-1 48-16,0-1 0 0,-2-3 0 0,-3 1 0 15,0-1 176-15,-4 1 32 16,-4-6 16-16,2 5 0 0,-2-5 320 0,-4 6 64 0,-2-2 16 0,-2 1 0 0,-2-1-368 0,-2 1-64 15,-1 0 0-15,0-2-16 0,0 0-240 0,0 1-128 32,0-2 128-32,2-1-128 0,-2-2 0 0,2-1 0 0,0-3-192 0,0-1 64 15,-1-4-1984-15,-1-3-400 0,-1-6-80 0</inkml:trace>
  <inkml:trace contextRef="#ctx0" brushRef="#br0" timeOffset="93964.77">21661 7612 24879 0,'-9'-30'1088'0,"5"18"256"0,-2-1-1088 0,0 2-256 15,-2 1 0-15,0 4 0 0,3 1 2736 0,-1 4 480 16,6 1 112-16,-4 4 0 0,2 4-2432 0,1 3-480 16,0 2-96-16,0 5-32 0,-1 4-96 0,4 3-32 0,-1 4 0 0,1 2 0 15,0 2-160-15,-1 2 128 0,-2 3-128 0,0 2 128 32,-1 1-2544-32,1-3-512 0</inkml:trace>
  <inkml:trace contextRef="#ctx0" brushRef="#br0" timeOffset="94467.46">22670 7630 24879 0,'4'-11'1088'0,"-4"11"256"0,0-6-1088 0,0 6-256 16,0 0 0-16,0 0 0 0,0 0 1360 0,0 0 224 16,2 7 32-16,1 3 16 0,-2 2-592 0,-1 4-112 15,-2 4-32-15,-2 3 0 0,0 2-384 0,-2 5-96 0,0 2-16 16,-2 3 0-16,-2 4-208 0,-1 1-64 0,-1 1 0 0,0 2 0 16,1 2-128-16,-3 8 0 0,0-6 144 0,3-4-144 15,3-3 0-15,2-6 0 0,3-6 0 0,3-4 128 16,2-6 0-16,0-6 16 0,3-1 0 0,0-4 0 15,3-4 384-15,4-2 80 0,1-1 16 0,4-2 0 32,2-1-272-32,11-2-48 0,2-1-16 0,2-3 0 0,1-2-288 0,-6 2-192 0,3-1 16 0,1 3 16 15,0-2-1952-15,0 1-384 0,-2 0-64 0,-3 0-7552 16,0-2-1488-16</inkml:trace>
  <inkml:trace contextRef="#ctx0" brushRef="#br0" timeOffset="95222.07">23291 8026 5519 0,'-2'-9'496'0,"-2"-1"-496"16,-2-1 0-16,0 1 0 0,-3 0 5248 0,-2 1 944 15,-2 1 192-15,-2 0 32 0,-1 1-3488 0,-2 3-704 16,-2 2-144-16,1 3-32 0,-2 2-928 0,0 4-192 16,0 3-32-16,0 2-16 0,0 1-480 0,0 2-80 15,0 2-32-15,2 1 0 0,0 3-160 0,2 2-128 16,2 2 144-16,3-1-144 16,2 0 0-16,3-1 0 15,3-1 0-15,4-1 0 0,4-1 0 0,3-3 0 0,3-1 0 0,4-4 0 16,0-2 0-16,4-4-128 15,1-3 128-15,3-4-208 0,-1-4-96 0,1-3-16 16,1-3 0-16,0-3 0 0,-1-3 320 0,-1-3 0 0,-1-2 0 0,-1-2 0 16,0-3 0-16,-2 0 0 15,-2-1 176-15,-2 1-176 0,-2 0 160 0,-2 3-160 0,-4 2 128 16,-1 3-128-16,-3 4 400 0,-1 2 0 16,-2 3 0-16,-2 3 0 0,0 3 112 0,-2 2 32 0,0 3 0 0,-2 3 0 15,-1 3-544-15,1 5 0 0,-2 3 0 0,0 4 0 0,1 0 0 0,0 3 0 16,1 2-192-16,2 0 192 0,0 1 0 0,3 0-144 15,1-2 144-15,2 0 0 0,2-2 0 0,2-2 0 16,3-1 0-16,2-3 0 0,1-1 0 0,3-4 0 16,3-2 0-16,2-3 0 0,2-3-128 0,2-2 128 15,1-3-128-15,2-4 128 0,-3-3 0 0,2-3 0 16,1-4 0-16,-1-2 0 0,0-4 0 0,-2-2 0 16,-1-1 0-16,-1-2 0 0,0 1 0 0,-4 1 128 15,-2 1-128-15,-4 4 128 0,-1 5-128 0,-2 2 0 16,-3 4 128-16,-1 2-128 0,-2 3 368 0,-1 5 0 15,0 0 0-15,0 0 0 0,-6 7-368 0,-1 4 0 16,1 4 0-16,0 0 128 0,1 1-128 0,1 3 0 16,0 1-128-16,1 1 128 0,0 0 0 0,2 0 0 15,2-2 0-15,2 0-128 0,0-2 128 0,2-2 0 16,4-2 0-16,1-1 0 0,1-2 0 0,2-2 0 16,2-3 0-16,1-1-128 0,2-3 128 0,0-2 0 0,2-3-144 0,2-1 144 15,0-4 0-15,1-3 0 16,2-4 0-16,0-3 0 0,0-1 0 0,-1-1 0 0,-2-1 0 0,-2 0 0 15,-3 5 0-15,-3 1 0 0,-3 4 0 0,-3 3 0 16,-3 3 0-16,-5 6 0 0,0 0 0 0,0 0 0 16,0 0-192-16,-1 10 192 0,-1 3-160 0,0 2 160 15,-1 2-192-15,2 0 192 0,1 1-208 0,0-1 80 0,1 1 128 16,3-1 0-16,0-3 0 0,3-2 0 0,-1-1 0 0,2-3 0 16,1-2 0-16,2-2 0 0,2-3 128 0,1-2 64 15,0-4 16-15,0-1 0 0,1-4 224 0,3-2 32 16,-2-4 16-16,0-3 0 0,-2-3-48 0,0-3-16 15,0-2 0-15,-2-3 0 0,-1-2-224 0,-1 1-32 16,-6 2-16-16,-2 1 0 0,-2 3-16 0,-3 4 0 16,-3 3 0-16,0 4 0 0,-2 2-128 0,-2 4-224 15,-3 3 48-15,-1 5 16 16,-3 4-1904-16,1 4-384 0,0 3-80 0,1 4-9904 16,-2 4-1984-16</inkml:trace>
  <inkml:trace contextRef="#ctx0" brushRef="#br0" timeOffset="95599.13">22517 8667 30751 0,'0'0'1360'0,"-6"-2"288"0,-2 0-1328 0,1-1-320 15,7 3 0-15,0 0 0 0,0 0 1408 0,0 0 192 16,0 0 64-16,0 0 0 0,7 0-784 0,5 0-160 16,3 0-16-16,7 0-16 0,7-2-192 0,6 0-48 15,7 0 0-15,8 0 0 16,10-2-448-16,2 1 128 0,3-3-128 0,6 1 0 0,0-1 0 0,5 0 0 15,4-2 0-15,1 2 0 0,-3-1 0 0,-1 0 0 16,-1 0 0-16,-4-1 0 0,1 1 128 0,-6 1-128 16,-6 0 0-16,-6 2 0 0,-8 1 0 0,-5-1 0 15,-7 2 0-15,-7 0 0 0,-3 0 0 0,-7-1-320 16,-4 1 64-16,-6 2 0 16,-8 0-672-16,0 0-128 0,0 0-32 0,-10 4-10144 15,-4-1-2032-15</inkml:trace>
  <inkml:trace contextRef="#ctx0" brushRef="#br0" timeOffset="95895.7">22595 8912 32079 0,'-16'-1'1408'0,"9"0"320"0,-1 0-1392 0,2 1-336 0,6 0 0 0,0 0 0 0,0 0 432 0,0 0 16 15,0 0 0-15,7-1 0 16,5 1-16-16,7-1 0 0,6-1 0 0,8-1 0 15,8 0-240-15,9 0-32 16,8-2-16-16,4 0 0 0,1-3-144 0,3 2 0 16,4-1 0-16,1 0 128 0,4 1-128 0,-4-2 0 0,-2 0 0 0,-2 1 0 15,-2 0 0-15,-3 2 0 0,-1 0 144 0,-4 1-144 16,-4-1 0-16,-5-1 144 0,-5-1-144 0,-5 2 0 0,-7-1 192 0,-4 2-192 16,-5-2 192-16,-5 2-192 0,-2 1 272 15,-3 0-48-15,-3 0-16 0,-3 1 0 0,-6 2 48 0,0 0 16 16,0 0 0-16,0 0 0 0,0 0-272 0,-3-3 0 15,-1 0-176-15,-1 2 176 16,0 2-1984-16,5-1-304 0,-6 4-48 0</inkml:trace>
  <inkml:trace contextRef="#ctx0" brushRef="#br0" timeOffset="102980.18">8318 8523 15599 0,'-4'-10'688'0,"4"10"144"0,-3-6-656 15,3 6-176-15,1-5 0 0,-1 5 0 0,3-7 832 0,0 3 144 0,1 0 32 0,3 0 0 16,3 1-416-16,4 0-80 0,4-1 0 0,4 2-16 16,3-2 96-16,5-1 32 0,3 0 0 0,4 0 0 15,6 1 64-15,7 2 16 16,7 0 0-16,2 1 0 0,3-3-256 0,2 0-64 15,2-1 0-15,4 2 0 0,4 2-208 0,0-1-48 0,0-3-128 0,-1 1 192 16,-2 1-192-16,0 1 0 16,-2 0 0-16,-2 0 0 0,0-1 144 0,-6 0-144 0,-7-1 128 0,-6 1-128 0,-3 0 176 0,-5 1-48 15,-6 0-128-15,-3 1 192 0,-5 1-192 0,-4 1 144 16,-3 2-144-16,-6-1 128 16,-1-1-672-16,-3 0-144 0,-9-1-16 0,0 0-7312 15,0 0-1456-15</inkml:trace>
  <inkml:trace contextRef="#ctx0" brushRef="#br0" timeOffset="103372.68">8905 8602 15663 0,'-27'-3'1392'0,"15"2"-1120"15,-3 0-272-15,0-1 0 0,-3 0 576 0,0 2 48 0,-3 0 16 0,1 0 0 16,2 0 256-16,3 1 64 0,3 0 16 0,2 1 0 16,2-1-48-16,8-1-16 15,0 0 0-15,0 0 0 0,0 0-176 0,9 0-32 0,5 0-16 0,4 0 0 16,6-1-352-16,6-2-64 16,5 0-16-16,5 0 0 0,3-2-64 0,4 1 0 0,2-4-16 0,9-1 0 15,7 2 144-15,2-1 16 0,0-1 16 0,2 2 0 0,1-2 160 0,4 1 16 16,2 3 16-16,-3-2 0 0,-4 0-32 0,-3 1-16 15,-4 0 0-15,-4 3 0 0,-5 0-192 0,-4 0-48 16,-4 1 0-16,-6 1 0 0,-6 0 208 0,-6 1 48 16,-4 0 0-16,-4 0 0 15,-6 0-512-15,-3 1-208 0,-3 0 16 0,-7-1 0 0,0 0 192 0,0 0 128 16,0 0 0-16,0 0-128 0,-6 0 0 0,1 1 0 16,-1 0-240-16,6-1 80 15,-5 2-1488-15,5-2-288 0,0 0-64 0</inkml:trace>
  <inkml:trace contextRef="#ctx0" brushRef="#br0" timeOffset="106972.77">15446 7820 10703 0,'0'0'464'0,"0"0"112"0,0 0-448 0,0 0-128 16,0 0 0-16,0 0 0 0,0 0 832 0,0 0 160 16,0 0 32-16,0 0 0 0,0 0 0 0,0 0 0 15,0 0 0-15,0 0 0 0,0 0-256 0,0 0-64 16,0 0 0-16,0 0 0 0,0 0-128 0,8 0-16 15,1 0-16-15,2 0 0 0,1 1-32 0,3-1 0 16,4 0 0-16,4 0 0 0,3 0 0 0,4 0-16 0,4-2 0 0,2 0 0 16,3-2-48-16,2 1-16 0,3 0 0 0,5 1 0 15,5 0 16-15,4 1 16 16,3 0 0-16,0 1 0 0,1-2-464 0,0 1-192 16,-2 0 16-16,2 1 0 0,1 1 176 0,-1 0 0 15,-3-1 0-15,-2 0 0 0,-5-1 0 0,-1 0 0 0,-5 0 160 0,-4 1-160 16,-4 0 368-16,-2 0-32 0,-3 0 0 0,-5-1 0 15,-4 0 64-15,-4-1 16 0,-4 2 0 0,-2-1 0 16,-3 0-16-16,-2 0 0 0,-3 0 0 0,-6 1 0 16,0 0-32-16,0 0-16 0,0 0 0 0,0 0 0 15,0 0-224-15,0 0-128 0,0 0 160 0,0 0-160 0,0 0-224 16,0 0-144-16,0 0-16 0,0 0-14688 16</inkml:trace>
  <inkml:trace contextRef="#ctx0" brushRef="#br0" timeOffset="107853.14">17691 7685 2751 0,'0'0'256'0,"0"0"-256"0,0 0 0 0,0 0 0 0,0 0 2608 0,0 0 464 16,0 0 112-16,0 0 16 0,0 0-1440 0,0 0-288 31,0 0-48-31,0 0-16 0,7 1-400 0,2 0-96 0,2-1-16 0,4 0 0 0,3 0-160 0,6 0-32 15,7 0-16-15,5 0 0 0,6 0-64 0,3 0-16 16,4-1 0-16,5 0 0 0,4 0-224 0,8 1-64 16,8 1 0-16,2-1 0 0,-2 0-192 0,2 0-128 15,2 0 160-15,1 0-160 16,1-1 144-16,-2-1-144 0,-4 1 128 0,-4 0-128 0,-4-1 0 0,-3 0 0 16,-1 0 128-16,-7-1-128 0,-5 1 0 0,-5 0 160 15,-7 0-160-15,-6 0 160 0,-6-2 384 0,-4 1 80 16,-4 0 16-16,-4 1 0 0,-3 0-144 0,-1 1-32 15,-5 0 0-15,-5 1 0 0,0 0-80 0,0 0-32 0,2-4 0 0,-2 4 0 16,0 0-160-16,0 0-16 16,-4-5-16-16,4 5 0 0,0 0-160 0,-4-3 0 15,4 3 0-15,-6-1 0 16,6 1 0-16,-6 0 0 0,-1 1 0 0,1 0 0 16,-1 0-912-16,1 2-112 0,-1 0-32 0,-2 0-13424 0</inkml:trace>
  <inkml:trace contextRef="#ctx0" brushRef="#br0" timeOffset="108008.31">19360 7695 25567 0,'0'0'1136'0,"0"0"224"0,0 0-1088 0,0 0-272 0,0 0 0 0,0 0 0 0,-9 0 0 0,1 1 0 16,-3-1 0-16,3 1 0 31,-2 1-576-31,2 0 0 0,-2 0-16 0</inkml:trace>
  <inkml:trace contextRef="#ctx0" brushRef="#br0" timeOffset="108952.21">16228 8128 7359 0,'0'0'656'0,"0"0"-528"16,0 0-128-16,0 0 0 0,0 0 1488 0,0 0 272 15,0 0 48-15,0 0 16 0,0 0-224 0,0 0-64 16,0-6 0-16,0 6 0 0,0 0 64 0,0 0 16 16,0 0 0-16,0 0 0 0,0 0-464 0,0 0-112 15,0 0-16-15,-2 6 0 16,0 2-384-16,-2 2-96 0,1 3-16 0,1 0 0 16,-1 1-256-16,0 3-48 0,2 1-16 0,0 3 0 0,-1 2-64 0,2 1-16 0,0-1 0 0,1 0 0 31,0 0 0-31,1-1-128 0,1-1 192 0,0-1-64 0,0-3 0 0,2 0-128 0,-4-2 192 0,1-2-64 15,0-3 0-15,-2-1 0 0,0-1 0 0,0-8 0 32,0 0 16-32,0 0 0 0,0 0 0 0,0 0 0 0,0 0-272 0,0 0-64 0,0 0-16 0,0 0 0 31,-4-1-2544-31,-1-1-512 0,0 1-112 0</inkml:trace>
  <inkml:trace contextRef="#ctx0" brushRef="#br0" timeOffset="109214.2">15906 8579 19343 0,'-11'-2'1728'0,"11"2"-1392"0,-6 0-336 0,1 0 0 0,5 0 1296 0,0 0 192 16,0 0 48-16,0 0 0 0,0 0-16 0,0 0 0 16,0 0 0-16,4 3 0 0,5 0-640 0,4 0-128 15,4-1-32-15,7-1 0 0,7 0-208 0,5-1-32 16,5-2-16-16,3 0 0 0,1-1-144 0,1-1-48 15,2-2 0-15,2 0 0 0,-2-1-16 0,0 2-16 16,-3-1 0-16,-2 2 0 0,-4 1-240 0,-4-1 176 16,-6 1-176-16,-6 1 160 0,-4 2-160 0,-5 0 0 0,-3 0-160 0,-3 1 160 31,-8-1-880-31,0 0-80 0,0 0 0 0,-5 9-16 16,-2-1-864-16,-6 2-160 0,-5 0-48 0</inkml:trace>
  <inkml:trace contextRef="#ctx0" brushRef="#br0" timeOffset="109549.16">16134 8889 23039 0,'-7'-9'1024'0,"7"9"192"16,0 0-960-16,0 0-256 0,0 0 0 0,0 0 0 0,0 0 1120 0,0 0 176 16,-4 5 48-16,-1 1 0 15,1 2-576-15,0 2-96 0,2 1-32 0,0 3 0 16,0 3-336-16,0 1-80 0,1 4-16 0,-1 2 0 0,2 0-208 0,0 0 144 15,2 0-144-15,-1 1 128 0,1 2-128 0,1-2 0 16,-1-2 0-16,1-2 0 0,-2-2 0 0,1-4 128 16,0-2-128-16,0 0 0 0,0-4 192 0,0 0-64 15,0-2 0-15,-2-7 0 0,0 0 352 0,0 0 64 16,0 0 16-16,0 0 0 0,-6-3 208 0,1-2 32 16,-2 0 16-16,-2-3 0 0,-2-1-16 0,-2-1 0 15,-1-2 0-15,-2 0 0 0,0 1-240 0,-1 0-48 16,2 1-16-16,-3 1 0 0,2 1-288 0,1 1-48 15,-1 1-16-15,2 3 0 0,1 1-144 0,2 0 0 0,2 1 0 0,0 1 0 32,1 1-416-32,3 0-16 0,5-1 0 0,0 0 0 15,0 0-2656-15,0 6-544 0,0-6-96 0</inkml:trace>
  <inkml:trace contextRef="#ctx0" brushRef="#br0" timeOffset="109784.33">16125 8928 5519 0,'-5'-11'496'0,"4"5"-496"0,2-2 0 0,-1 0 0 16,1-3 3568-16,3 1 608 0,-3 1 128 0,3 1 32 0,2-1-2432 0,0 2-496 15,2-1-80-15,1 3-32 16,2-2-208-16,1 1-64 0,1 1 0 0,1-1 0 16,2 1-304-16,1 1-64 0,2-1-16 0,0 3 0 0,-2 1-320 15,0 0-64-15,-1 1 0 0,1 0-16 0,-2 1-240 0,0 0 144 16,-3 0-144-16,0 1 128 0,-1-1-128 0,-1 2-144 15,-3-2 144-15,0 1-208 16,-1 1-1824-16,-1 0-352 0,-5-3-80 0</inkml:trace>
  <inkml:trace contextRef="#ctx0" brushRef="#br0" timeOffset="110082.5">16248 9092 23039 0,'-1'-6'2048'0,"-1"-1"-1648"16,-2 0-400-16,3-1 0 0,1 0 2496 0,1 2 400 0,2-1 96 0,0 2 16 16,2 0-1792-16,2 2-368 0,1 1-64 0,0 2-16 15,3 1-496-15,-1 3-96 0,-1 2-32 0,0 3 0 16,0 2-144-16,-2 1 0 16,-1 0 0-16,-2 2-176 0,0 1 48 0,-3 3 0 15,-2 1 0-15,-3 1 0 0,-2-2-96 0,-2 2-16 0,-2 0 0 0,0-1 0 16,0-2 240-16,2-1 0 0,1-3-160 0,1-2 160 15,2-1 0-15,1-3 0 0,1-1 128 0,2-6-128 16,0 0 384-16,0 0 0 0,6 3 0 0,3-1 0 0,2-2-64 0,2-1-32 16,3-1 0-16,0-1 0 0,4-2-288 0,-4 1 128 15,4 1-128-15,0 0 0 0,1 1-192 0,0 1-128 16,-4 0-48-16,2 0 0 16,-2-1-2384-16,-2 0-464 0</inkml:trace>
  <inkml:trace contextRef="#ctx0" brushRef="#br0" timeOffset="110538.6">16764 8212 16575 0,'-3'-4'1472'0,"0"0"-1168"0,1-1-304 0,2 5 0 0,-1-5 1520 0,0 1 240 16,1 4 48-16,0-6 16 0,0 6-144 0,0 0-16 15,5-4-16-15,1 0 0 0,-6 4-464 0,8 0-96 16,0 1 0-16,2 3-16 0,0 1-352 0,0 2-64 15,0 2-16-15,1 3 0 0,-1 3-368 16,0 4-80-16,0 4 0 0,0 4-16 0,0 5-176 0,-3 5 192 16,0 3-192-16,-3 7 192 0,-2 4-192 0,-3 4 0 15,-3 2 144-15,-3 5-144 0,-3 2 144 0,-2 1-144 16,-3 1 192-16,-3-2-192 0,-1-3 192 0,-2-4-64 0,0-3 0 16,-1-3-128-16,-2-5 208 0,-2-4-64 15,-1-5-16-15,-2-4 0 0,-3-3 0 0,-2-3-128 16,-2-2 192-16,1-3-64 0,-1-4-368 0,2-1-80 15,2-2 0-15,2-3-16 16,0-3-1968-16,2-2-400 0,2-4-80 0</inkml:trace>
  <inkml:trace contextRef="#ctx0" brushRef="#br0" timeOffset="110867.7">15884 8034 22111 0,'-6'-6'1968'0,"1"-1"-1584"16,-2 1-384-16,0 0 0 0,-2 2 816 0,0 2 80 15,0 0 0-15,0 6 16 0,-1 2-64 0,-1 5-16 16,-1 6 0-16,-1 7 0 0,0 6-416 0,0 5-96 16,0 5 0-16,-1 6-16 0,0 7-160 0,1 6-16 15,0 5-128-15,1 3 192 0,2 3-64 0,2 4-128 16,1 2 176-16,4-4-176 0,2-2 128 0,4-4-128 16,5-4 0-16,4-2 0 0,2-4 128 0,4-2-128 15,1-7 144-15,3-3-144 16,3-3-1600-16,0-6-400 0</inkml:trace>
  <inkml:trace contextRef="#ctx0" brushRef="#br0" timeOffset="112000.3">17866 8071 14735 0,'0'0'640'0,"2"-5"160"0,0-1-640 0,1 0-160 16,-1 1 0-16,-1-1 0 0,-1 2 960 0,0-1 144 15,0 5 48-15,0-4 0 0,-2 0-160 0,0 0-32 16,-2 1 0-16,0 1 0 0,-3 0-160 0,1 2-32 16,-3 1-16-16,0 3 0 0,-2 3-416 0,0 4-80 15,-3 3 0-15,-2 6-16 16,0 3-48-16,-2 2-16 15,0 4 0-15,-2 5 0 0,-2 6 32 0,0 4 16 0,-1 3 0 0,-2 5 0 16,1 3-64-16,0 1-16 16,1 0 0-16,2 2 0 0,2 3-144 0,4-2 0 0,2-2 0 0,3-1 128 15,3-1-128-15,4-2 0 0,3-3 144 16,5-1-144-16,3-2 160 0,3-2-32 16,2-4-128-16,3-3 192 0,0-3 0 0,2-4-16 0,1-5 0 0,1-4 0 15,2-4-592-15,2-4-112 16,0-3-32-16,2-6-11856 0</inkml:trace>
  <inkml:trace contextRef="#ctx0" brushRef="#br0" timeOffset="112347.01">18153 8150 18431 0,'0'-7'1632'0,"0"0"-1312"16,0-1-320-16,0 0 0 0,-1 1 1024 0,1 0 128 15,0 7 16-15,0 0 16 0,-1-6 352 0,1 6 80 0,0 0 16 0,0 0 0 16,0 0-800-16,0 0-144 0,-3 6-48 0,-2 4 0 15,1 2-400-15,-1 2-96 0,1 3-16 0,-1 1 0 16,-1 3-128-16,1 2 128 0,1 2-128 0,0 0 128 16,1-1-128-16,0 1 0 0,1 1 0 0,1-2 0 15,1-1 128-15,0-1-128 0,0-2 0 0,0-1 128 16,1-2-128-16,0 1 128 0,0-3-128 0,0-2 128 31,1-2-1952-31,-1-1-400 0,-1-1-80 0</inkml:trace>
  <inkml:trace contextRef="#ctx0" brushRef="#br0" timeOffset="112520.13">17844 8610 21711 0,'0'0'960'0,"-5"0"192"0,5 0-912 15,0 0-240-15,0 0 0 0,0 0 0 0,0 0 1440 0,0 0 240 16,0 0 48-16,5 0 16 0,5-1-592 0,3 0-112 16,3-1-16-16,3 0-16 0,6-1-576 0,0 0-112 15,0-1-32-15,3 1 0 0,1 0-288 0,0-1 160 16,-2 1-160-16,1-1 128 0,1-1-416 0,-3 1-96 0,0 0 0 0,0-1-9120 31,-2 2-1824-31</inkml:trace>
  <inkml:trace contextRef="#ctx0" brushRef="#br0" timeOffset="112834.09">18007 8812 26719 0,'0'0'2368'15,"-7"1"-1888"-15,0 1-480 0,-1 3 0 16,0 1 240-16,0 3-48 0,1 2-16 0,0 1 0 16,2 3 208-16,0-1 64 0,2 1 0 0,1 3 0 15,2 2-160-15,1 0-32 0,1 3 0 0,0 0 0 16,2 1-256-16,-1-1 128 0,1-2-128 0,0 1 0 16,-3 0 128-16,1-1-128 0,1-1 0 0,0-3 0 15,-1-2 176-15,-1-2-176 0,-1-2 160 0,0-2-160 0,-3-2 336 0,0 0-16 16,-1-4-16-16,-2-2 0 0,-1-2 400 0,-2-2 64 15,-1-2 32-15,-2-1 0 0,-1-3-272 0,-3-1-48 16,0 0-16-16,-1-1 0 0,1 0-64 0,0 0-16 0,1 1 0 16,-1 2 0-16,3 0-192 0,-1 1-32 0,2 2-16 0,2 0 0 15,1 1-144-15,1 0 0 0,2 0 0 0,0 2 0 32,2 0-1728-32,4 2-240 0,0 0-32 0</inkml:trace>
  <inkml:trace contextRef="#ctx0" brushRef="#br0" timeOffset="113022.96">17884 8935 25791 0,'0'0'2304'0,"1"-4"-1856"0,1-3-448 0,1 2 0 16,2-2 848-16,1 1 80 0,2-3 16 0,4 1 0 16,5 2-96-16,0-2-16 0,2 0 0 0,2 0 0 15,1 1-496-15,0 0-96 0,1 2-32 0,0 0 0 16,0 2-208-16,0 1 0 0,1 1-144 0,-1 1-9584 15,-1 2-1920-15</inkml:trace>
  <inkml:trace contextRef="#ctx0" brushRef="#br0" timeOffset="113321.79">18194 8939 27183 0,'0'0'1200'0,"1"-6"256"15,1 0-1168-15,1 0-288 0,2 1 0 0,-1 0 0 0,2 2 816 0,0 1 96 0,1-1 32 0,1 3 0 16,0 3-400-16,-2 1-80 16,1 3-16-16,-2 1 0 0,-1 2-448 0,0 4 0 15,-4 1 0-15,-2 3 0 0,-1 0 0 0,-2 1 0 16,-3 1 0-16,0-2 0 0,-4 2 128 0,0-1-128 0,0 1 0 0,-2 0 144 16,1-2-144-16,2 0 0 15,1-3 0-15,1 0 128 0,1-4-128 0,3-3 160 0,3 1-160 0,0-2 160 16,2-7 256-16,5 5 48 0,3-1 16 0,0-2 0 15,6 0-96-15,2-1-32 0,3-1 0 0,3-1 0 16,3 0-224-16,0 0-128 0,3-3 160 0,-3 2-160 31,-1-1-256-31,-1-1-128 0,-1-2-48 0,-2-2-15168 0</inkml:trace>
  <inkml:trace contextRef="#ctx0" brushRef="#br0" timeOffset="113730.2">18526 8064 16575 0,'-3'-4'1472'0,"1"-1"-1168"16,2 5-304-16,-3-4 0 0,1-2 1120 0,2 6 160 15,0 0 48-15,0 0 0 0,0 0-80 0,0 0-16 16,0 0 0-16,0 0 0 0,0 0-224 0,6-1-48 0,-6 1-16 0,6 1 0 16,0 2-256-16,0 2-48 15,2 4-16-15,0 2 0 0,1 2-208 0,0 3-32 0,-1 2-16 0,1 4 0 16,1 5-48-16,0 5-16 0,-1 5 0 0,-1 6 0 15,1 4-112-15,-1 7-32 0,-3 4 0 0,-1 5 0 16,-3 3-160-16,-3 1 0 0,-4 1 0 0,-2 3 0 0,-3-1 208 0,-2-2-32 16,-3-4-16-16,-3-2 0 0,0-5 32 0,-2-3 0 15,-1-5 0-15,-3-5 0 16,-5-6-192-16,-3-3 0 0,-4-2-192 0,-3-2-10368 31,-1-3-2080-31</inkml:trace>
  <inkml:trace contextRef="#ctx0" brushRef="#br0" timeOffset="117822.7">8286 6376 6447 0,'-18'-6'576'0,"7"3"-576"16,-1 0 0-16,0 0 0 0,0 0 1008 0,0 1 80 16,0 1 32-16,0 1 0 0,0-1-272 0,1 1-48 15,0 0-16-15,0 0 0 0,0 0-464 0,0 1-80 16,-1 1-32-16,1 0 0 0,1 3-208 0,1-1 0 16,1 0 128-16,1 2-128 0,-2-1 0 0,0 2 0 15,0 1 0-15,0 0 0 0,-1 2 0 0,1 1 0 0,-2 1 0 0,0 3 0 16,-3 1 0-16,0 4-160 15,-1 3 160-15,-1 1-128 16,0 1-256-16,-2 0-64 0,-3 0 0 0,1 2 0 16,3-1-192-16,-1 3-64 0,2 1 0 0,0 2 0 0,1 1 496 0,0 1 208 0,0 0-192 0,2 3 192 15,0 1-144-15,1 3 144 0,1 0 0 0,-1 0 0 16,0 0-176-16,-1 1 176 0,2 4-160 0,0-1 160 16,0 0 0-16,3 3 0 0,-1 1 0 0,2 2 0 15,0 2 0-15,0-3 0 0,1 0 0 0,2-1 0 16,1 2 0-16,1 2 0 0,-1-2 0 0,2 1 0 15,1 0 0-15,2-2 0 0,2-2 0 0,1-2 0 16,3-1 0-16,1-2 192 0,0-1-16 0,3-1 0 16,1 1 144-16,1 1 16 0,2 0 16 0,1 1 0 15,2 0-96-15,3-1 0 0,1-2-16 0,4 0 0 0,2 0 64 0,5 0 16 16,4-3 0-16,0 1 0 16,2-1 32-16,-1 1 16 0,0-4 0 0,1-1 0 0,2 0-32 0,3-1 0 15,4-1 0-15,4 0 0 0,5-1-144 0,-1-3-16 16,0 0-16-16,-3-2 0 0,1-4 160 0,2 0 16 15,2 0 16-15,2 0 0 0,4-1-96 0,-2-2 0 16,-6-4-16-16,0 0 0 0,-1-2 64 0,3 0 16 16,1 0 0-16,3-5 0 0,1-4-80 0,-4 0-16 0,-4-4 0 0,0-2 0 15,2 0-32-15,-1-1-16 0,1 0 0 0,3-2 0 16,-1-2 112-16,-4-2 32 0,-5-3 0 0,-2 0 0 16,-1-1 80-16,-3-1 32 0,-1-1 0 0,-1-2 0 15,1 0-48-15,-3-3 0 0,-1 0 0 0,-5-1 0 16,-3-3 0-16,-2-1 0 0,-3-3 0 0,0 0 0 15,-2-1 16-15,0-2 0 0,1-3 0 0,-1 0 0 16,0 0-112-16,-1 0-32 0,-1-1 0 0,1 0 0 16,-1 1-256-16,-2 0 0 0,-2-1 0 0,-2-1 0 15,-2-1 160-15,-2 1-160 0,-3 2 128 0,-1-3-128 16,-1-3 240-16,-3-1-48 0,-1 0 0 0,-2 0 0 16,-2 1 160-16,0 0 32 0,-1-3 0 0,0 2 0 15,-5 2 32-15,2 0 16 0,-3-1 0 0,1-2 0 16,-2-2-176-16,-1 3-16 0,-2 0-16 0,-1 1 0 15,0 0-96-15,-2-1-128 0,-2 4 176 0,0-2-176 0,-1-1 128 16,0 1-128-16,-2-2 0 0,-1 2 0 0,-1-1 128 0,-1 1-128 16,-1 3 0-16,1-1 0 0,-1-3 0 0,1 5 0 15,0 1 0-15,-2 2 0 0,0 1 0 0,-4-1 0 16,-1 0 0-16,0 0 0 0,-3-2 0 0,0 2 0 16,1 2 0-16,0 0 0 0,2 1-144 0,-2 0 144 15,-2 1-128-15,1 0 128 0,1-1-144 0,-2 3 144 16,-1 0-160-16,-2 2 160 0,-4 1 0 0,-1 0 0 15,1 0 0-15,0 0 0 16,3 1 0-16,0 0 0 0,0 1 0 0,1 2 0 0,1-1 0 0,-2 4 0 0,-2-1 0 16,-2 3 0-16,-2 0 0 0,-1 0-144 0,0 1 144 0,1 0 0 15,2 0 0-15,1 2 0 0,0 1 0 0,3 0-128 16,0 1 128-16,0 2 0 0,0 0 0 0,-1 1 0 16,1 1 0-16,2-1 0 0,1 3 0 0,3 2 0 15,1 0 0-15,3 3 0 0,-1 3 0 0,3-1 0 16,-2 0 0-16,2 1-128 0,1-1 128 0,1 2-128 15,0 1 128-15,0 1 0 0,-3 1 0 0,4 0 0 32,-2-1-464-32,3 1-16 0,1-1 0 0,4 0 0 15,2-1-1728-15,3 1-352 0,-3 3-64 0,9 2 0 0</inkml:trace>
  <inkml:trace contextRef="#ctx0" brushRef="#br0" timeOffset="126852.19">2815 2078 20271 0,'-11'-10'896'0,"6"5"192"0,-1-2-880 0,0 1-208 0,0 1 0 0,0-1 0 15,2 0 0-15,0 0 0 0,1 2 128 0,3 4-128 16,1-8 192-16,-1 8-16 0,0 0 0 0,5-6 0 15,-2 0 32-15,-3 6 16 0,0 0 0 0,8-4 0 16,0 0-80-16,2 2-16 0,1 1 0 0,1-1 0 16,3 2-128-16,1 0 0 0,2 1 0 0,0-1 0 15,3 0 0-15,0 0 0 0,1 0 0 0,2 0 0 16,1 0 0-16,1 0 0 0,2-1 0 0,3 0 0 16,2 0 0-16,4-1 0 0,2-2 0 0,3 1 0 15,5 2 0-15,3 0 0 0,-1-1 0 0,1-1 0 16,-1 0 0-16,3 1 0 0,2-3 0 0,5 3 0 15,5 0 144-15,1 1-144 0,-1-2 160 0,1-1-160 0,2 1 0 0,6 0 0 16,4-1 0-16,1 1 0 0,0-1 0 0,0-1 0 16,0 0 128-16,6 0-128 15,5 0 0-15,-1-1 0 0,-3 0 128 0,3 0-128 0,3 2 144 0,0 0-16 16,1-1 0-16,1 1 0 0,-2-1 0 0,6 3-128 16,4 1 192-16,-2 0-64 0,-5-1-128 0,2 1 128 15,4 1-128-15,-1 0 128 0,-3 0-128 0,1 1 128 16,1 1-128-16,2 0 128 0,-2 1-128 0,2 1 0 15,-2-1 144-15,4 0-144 0,4 0 0 0,-3-2 128 16,-2 0-128-16,5-1 0 0,4 0 0 0,-2 0 0 0,-5-2 0 0,4 0 0 16,5 1 0-16,-4-1 128 0,-5-2-128 0,3 0 0 15,3 2 192-15,-3 0-48 0,-4 0 0 0,2 0 0 16,5 1 128-16,-3 1 32 16,-3-2 0-16,0 2 0 0,1 0-304 0,1 0 128 0,4 0-128 0,0 0 0 15,-1 0 192-15,3 0-192 0,5 0 192 0,-1-1-192 16,2 0 0-16,-1 0 0 0,2-2 0 0,1 1 0 15,1-1 0-15,0 1 0 0,-3-1 0 0,2 2 0 16,-2 1 0-16,-4 0 0 0,-2-2 0 0,-3 2 0 16,-2 2 0-16,0-2 0 0,1 1 0 0,-1 1 0 15,-3 0 0-15,3 1 0 0,1-1 0 0,0 0 0 0,-2-1 0 16,2 0 0-16,7 0 0 0,-5-1 0 0,-5-1 0 0,5 0 0 16,2 1 0-16,-1-1 0 0,-3-2 0 15,1-1 0-15,3 4 0 0,-6-2 0 0,-5-2 176 0,1 2-176 16,-2 0 160-16,-4 0-160 0,-2-2 416 0,-4 1-16 15,-5-1 0-15,2 1 0 0,3 1-160 0,-6-2-48 16,-7 0 0-16,-5 1 0 16,-3-1-16-16,1 2-16 0,-1-1 0 0,-5 2 0 0,-6-1-160 0,-4-2 128 15,-7 0-128-15,-6 1 128 0,-3-1-128 0,-5 1 0 16,-4 0 0-16,-6-1 128 16,-5 2-448-16,-5-2-112 0,-6-3-16 0</inkml:trace>
  <inkml:trace contextRef="#ctx0" brushRef="#br0" timeOffset="128030.6">2419 2004 23039 0,'-9'-3'2048'0,"1"1"-1648"0,-1 0-400 0,9 2 0 16,-7-2 160-16,7 2-160 0,-7 0 192 0,7 0-192 15,0 0 0-15,0 0 0 0,0 0 0 0,0 0 0 0,0 0 0 0,10 6-144 16,-1-1 144-16,1 1-192 0,-2-2 32 0,2 2 0 16,0-3 0-16,1 0 0 0,2 1-64 0,2 0-16 15,0-1 0-15,2 2 0 16,-2-2-16-16,2-1-16 0,0 1 0 0,4-2 0 0,2-1 144 0,4-1 128 16,2-1-192-16,5 1 192 0,4-1 0 0,5-1 0 15,5-3 0-15,3 1 0 0,0-1-144 0,1 1 144 16,0-1-208-16,2 1 80 0,3-2 128 0,3 2 0 15,4-2 0-15,1 2 0 0,-2-1 0 0,-1 2 0 16,1-3 0-16,4 1-128 0,5 0 128 0,4-1 0 0,0 1 0 0,-2-1 0 16,0 2 0-16,4 0 128 0,7 0-128 0,0-2 176 15,0 0-176-15,0-1 128 0,0 0-128 0,6 2 128 32,5-1-128-32,-3 1 0 0,-5-1 0 0,2 1 128 0,5 2-128 0,-3-1 0 0,-2 0 0 0,0 1 128 15,-4 1 0-15,5 1-128 0,3 2 192 0,-2-2-64 31,-6-1-128-31,3 0 128 0,4 1-128 0,1 0 128 0,0-2-128 0,-1-1 0 0,-2 1 0 0,6-1 128 16,5 1 0-16,0 0 0 0,-4-2 0 0,5 0 0 16,3-1 256-16,-2 1 32 0,-6-1 16 0,3 0 0 15,3 5-48-15,-1-4 0 0,-4-1 0 0,2 1 0 16,3 4-64-16,-1-2-32 0,-3-3 0 0,0 3 0 0,-1 3-288 0,1-3 160 16,4 0-160-16,-2 2 128 0,-5-2-128 15,6 2 0-15,3 0 0 0,-3-2 128 0,-6-2-128 0,3 1 0 16,4-1 0-16,-2-1 0 0,-5-1 0 0,2 0 0 15,1 0 0-15,-1 1 0 0,-2-3 0 0,-2 1 0 32,-2 1 0-32,2 0 0 0,3 0 0 0,-6 0 0 0,-6 1 144 0,0 1-144 0,1 0 240 0,0 2-32 15,-1 2 0-15,1-1 0 0,-4 0 128 0,2 1 32 32,2 0 0-32,-3 1 0 0,-1 0-240 0,-1 1-128 0,1-3 160 0,4 2-160 0,4 0 0 0,-3 1 0 15,-3-1 0-15,-2 1 0 0,0-1 0 0,-1 1 0 16,1-1 0-16,-4 0 0 15,-3 0 128-15,-1-2-128 0,-1 1 0 0,0 0 0 0,0 1 208 0,-6-1-48 0,-6-2-16 0,-3 1 0 16,-3 0 304-16,-1-2 48 0,1 3 16 0,-1 0 0 16,-2 0-64-16,-5 0-16 0,-6-1 0 0,-3 2 0 15,-3 0-176-15,-2 0-16 0,-2 1-16 0,-2 0 0 16,-2 0-224-16,-3 0 176 0,-3 0-176 0,-2 0 160 16,0 0-160-16,-1 0 0 0,-1 0 144 0,-4 0-144 15,-2-1 0-15,-1 2 0 0,-1-1 0 0,0 1 0 47,0-1-256-47,-3 2-128 0,-7-2-32 0,10 4 0 16,-1-1-2272-16,-1 0-448 0,-8-3-80 0,12 8-7920 0</inkml:trace>
  <inkml:trace contextRef="#ctx0" brushRef="#br0" timeOffset="128203.04">13798 1624 31327 0,'-4'-12'1392'0,"1"5"272"0,-3-1-1328 0,2 2-336 15,4 6 0-15,0 0 0 0,0 0 320 0,0 0-16 16,0 0 0-16,0 0 0 16,0 0-2752-16,0 0-560 0</inkml:trace>
  <inkml:trace contextRef="#ctx0" brushRef="#br0" timeOffset="136040.44">5690 10199 17503 0,'0'0'1552'0,"-7"1"-1232"16,1-1-320-16,-1 0 0 0,2-2 944 0,0 1 128 15,5 1 16-15,0 0 16 0,0 0-112 0,0 0-32 16,0 0 0-16,0 0 0 0,8-1-320 0,3 0-64 16,1 0 0-16,5 0-16 0,0 0-96 0,5-2-16 15,4 0 0-15,2 1 0 0,4-1-32 0,1 0-16 16,2 1 0-16,4 1 0 0,-3-1-144 0,3 1-48 15,-2 0 0-15,-2 0 0 0,-4-2-32 0,-4 2-16 16,-2-1 0-16,-4 1 0 0,-4 0-160 0,-3 1 160 16,-3 0-160-16,-2 0 160 0,-9 0-32 0,0 0 0 15,0 0 0-15,0 0 0 0,0 0 96 16,-7 2 16-16,-3 0 0 0,-2 1 0 0,-3-1-48 16,-2 1-16-16,-4-1 0 0,-3 0 0 0,-4 1-48 0,-3-1 0 15,-1 0 0-15,-1 1 0 0,0 1 32 0,0 0 0 16,1 2 0-16,2 0 0 0,-1 2 128 0,1 1 32 0,3 1 0 0,-1 1 0 15,1 0-80-15,0 0-16 0,4 1 0 0,1 1 0 16,2 0-224-16,4 1 0 0,4 0 0 0,3 0 0 16,2 0 128-16,3 0-128 0,4 0 0 15,4-1 144-15,4 0-144 0,2-1-176 0,3-2 48 0,1-2 0 16,3 1 128-16,1-3 0 0,-1-1 0 0,2-2 0 16,0-3 0-16,-1 0 0 0,0-2 0 0,-1-1 0 15,0-1 128-15,1-3-128 0,-3-1 160 0,-1-3-160 16,-1-1 176-16,-2-1-176 0,-1 0 192 0,-3 0-192 15,-4-1-1104-15,-3 2-336 0,-3 1-64 0,-4 3-13472 16</inkml:trace>
  <inkml:trace contextRef="#ctx0" brushRef="#br0" timeOffset="136466.04">5763 10317 4607 0,'-11'0'400'0,"6"1"-400"0,-1 0 0 0,-2 1 0 16,-1 1 2736-16,-1 0 464 0,0 1 80 0,-1 2 32 15,-2-1-1552-15,0 1-304 0,1-2-64 0,1 1-16 16,1-2-32-16,1 0 0 0,0-1 0 0,3 1 0 16,0-2 240-16,6-1 32 0,0 0 16 0,0 0 0 15,0 0-480-15,2-5-112 0,2 0-16 0,2-3 0 0,3-1-304 0,4-1-64 16,4 1-16-16,2-4 0 16,1 0-256-16,5-2-64 0,2-3-16 15,4 1 0-15,2-1-160 0,2 2-16 0,1 0-128 0,2 3 192 0,0 1-64 0,1 2 0 16,-1 2-128-16,-1 3 192 0,-5 0-64 0,-3 4 0 15,-2 2-128-15,-3 2 192 0,-2 1-192 0,-2 3 0 16,-4 0 0-16,-2 3 0 0,1 1 0 0,-5 2-288 16,-2 1 32-16,-1 0 16 15,-1-1-640-15,-3 0-128 0,-1 0-16 0,-4 0-16 16,0-2-512-16,-2-2-112 0,0 0 0 0,-4-1-7984 16,-1-1-1584-16</inkml:trace>
  <inkml:trace contextRef="#ctx0" brushRef="#br0" timeOffset="136702.07">5953 10257 23039 0,'-17'-14'2048'0,"10"10"-1648"16,-3-2-400-1,0 1 0-15,-3-1 1712 0,1 3 256 0,1 1 48 0,-1 1 16 0,1 2-304 0,1 2-64 16,-1 4-16-16,1 3 0 0,0 2-704 0,0 4-144 0,0 5-32 0,0 3 0 31,-1 4-384-31,1 3-64 0,0 1-32 0,0 3 0 0,2 3-96 0,0 3 0 0,2 1-16 0,1-1 0 16,2-1-176-16,-1 0 128 15,4-3-128-15,4-2 128 0,-1-2-128 0,2-3 0 0,2-3 0 0,1-4 0 16,1-4 128-16,2-1-128 0,2-4 192 0,1-3-64 0,1-3-128 0,4-4 0 16,2-4 144-16,2-3-144 15,2-3-1344-15,3-4-352 0,4-5-64 0,2-3-14928 16</inkml:trace>
  <inkml:trace contextRef="#ctx0" brushRef="#br0" timeOffset="137189.25">6165 10743 33519 0,'-15'4'1472'0,"7"1"320"0,-1 0-1424 0,-1 3-368 15,1 1 0-15,0 2 0 0,0 1 512 0,1 2 48 16,-1 0 0-16,4 2 0 16,-2-1 64-16,3-1 16 15,0-2 0-15,1 2 0 0,3-3-400 0,1-1-80 0,1-2-16 0,0 0 0 0,1-2 16 0,-3-6 0 16,6 1 0-16,0-1 0 0,2-3 32 0,1-1 16 0,1-4 0 0,1-2 0 31,1-3-16-31,0-3 0 0,0-3 0 0,1-2 0 0,1-2-48 0,0 1-16 16,-2 1 0-16,-1 2 0 15,-1 4-128-15,-2 4 128 0,0 2-128 0,-1 4 128 16,-2 1 112-16,-5 4 16 0,0 0 0 0,6 7 0 16,-2 3-256-16,-2 3 128 0,0 3-128 0,2 1 0 15,-2 2 0-15,1 1 0 0,-1-1 0 0,0 0 0 16,-2-2 0-16,2-1 0 0,1 0 0 0,0-2 0 15,2-2 0-15,-1-2 128 0,2-2-128 0,-1-4 0 0,3-2 0 0,1-2 128 16,-1-2-128-16,2-4 0 0,2-1 176 0,2-3-176 16,-2-3 192-16,2-4-192 0,1-3 256 0,2-3-48 15,2-2-16-15,-1 2 0 0,1 0-64 0,-1 1 0 16,-3 2-128-16,-1 3 192 0,-2 4-192 0,-2 3 144 16,0 3-144-16,-2 2 128 0,-3 3-128 0,-5 2 192 15,0 0-192-15,5 8 192 0,-1 2-192 0,-2 3 0 16,0 0 0-16,-2 4 0 0,0 1 0 0,1 2 0 15,1 0-176-15,0 0 176 16,0-2-496-16,2 0-16 0,-1-3 0 0,1 0 0 16,1-3-432-16,1-2-80 0,2-4-32 0,2 0 0 15,1-4-1568-15,2-3-304 0,1-4-64 0,3-1-16 16,0-3-384-16,1-4-96 0,1-3-16 0</inkml:trace>
  <inkml:trace contextRef="#ctx0" brushRef="#br0" timeOffset="137488.24">6875 10694 22687 0,'-2'-12'1008'0,"2"12"208"0,-4-5-976 0,-1 0-240 0,-2 2 0 0,-1 2 0 16,0 1 1856-16,-1 2 336 0,-3 1 64 0,1 3 16 0,-2 2-912 0,0 3-176 15,1 3-32-15,-1 1-16 0,-2 1-560 0,0 0-96 16,2 3-32-16,2 0 0 0,0-1-160 0,1 0-32 16,2-2-16-16,1 0 0 15,3-2-48-15,0-2 0 0,2-1 0 0,2-1 0 0,1-2 0 0,2-3-16 16,-3-5 0-16,7 4 0 16,0-2-176-16,1-2 160 0,2-2-160 0,1-3 160 0,-1-1-160 15,2-3 0-15,0-3 144 0,2-3-144 0,-1 0 144 0,0 0-144 16,-1-1 192-16,0 2-192 0,-2 2 128 0,0 2-128 15,-1 1 0-15,-1 4 0 0,-2 1 384 0,1 3-16 0,-7 1-16 16,6 2 0-16,0 4 32 0,-1 2 0 0,-1 0 0 16,-1 2 0-16,1 2-256 0,1 2-128 15,-2-1 128-15,1 0-128 0,2 0 128 0,-3 0-128 16,3 1 128-16,-1-1-128 0,0-2 0 0,1 0-208 0,2-1 16 0,0-1 16 31,0-2-1808-31,2 0-352 0,2-3-80 0,2 0-13888 0</inkml:trace>
  <inkml:trace contextRef="#ctx0" brushRef="#br0" timeOffset="137756.26">7107 10830 20271 0,'0'0'896'0,"0"0"192"0,-6 1-880 0,1 1-208 0,-1 2 0 0,1 1 0 16,0-1 2336-16,2 3 416 0,1-1 96 0,1 2 16 16,2 0-1520-16,0-1-320 0,1 2-48 0,3-1-16 15,0 0-528-15,2-2-112 16,2 1-32-16,0-1 0 0,2 0-112 0,3-2-32 0,0-1 0 0,0-2 0 15,1-1-144-15,0-1 192 0,0-2-192 0,0-1 192 0,-2-3-192 0,-1 1 192 16,-1-2-192-16,-1-1 192 16,-2-2-48-16,-2 0 0 0,-1 0 0 0,-2 1 0 0,-3 2 96 0,-1 0 16 15,-4 0 0-15,0 4 0 0,-4 0 320 0,0 4 64 16,-4 2 0-16,0 2 16 0,-1 3-240 0,-1 2-48 16,0 5-16-16,1 0 0 0,-1 1-352 0,1 2 0 15,2 0 0-15,0 2 0 0,1 2-208 0,1 0-112 0,1 2-32 0,1-2 0 31,2-1-2752-31,2-2-544 0</inkml:trace>
  <inkml:trace contextRef="#ctx0" brushRef="#br0" timeOffset="137928.43">7371 11018 29487 0,'0'0'1296'0,"0"0"288"0,0 0-1264 0,0 0-320 0,0 0 0 0,1 7 0 15,-3 1 2112-15,0 1 352 0,0 2 80 0,0 1 16 16,-2 0-1472-16,-1 1-304 0,0 3-48 0,-2-1-16 15,-1 1-512-15,-2-1-208 16,-1 0 176-16,-1 2-176 16,-3 0-1120-16,0 1-320 0,-2-3-64 0</inkml:trace>
  <inkml:trace contextRef="#ctx0" brushRef="#br0" timeOffset="139092.71">8001 10887 25791 0,'0'0'1152'0,"6"-3"224"16,-2-4-1104-16,3 1-272 0,-2 0 0 0,0-2 0 16,-2 0 1456-16,-1-1 224 0,0 1 48 0,-1-2 16 15,-2-1-464-15,0 0-112 0,0 3-16 0,-2 1 0 16,-3-1-288-16,1 2-64 0,-2 3-16 0,-2 1 0 16,-2 1-272-16,-2 3-48 0,-2 3-16 0,-2 4 0 15,-1 2-304-15,-2 4-144 0,0 2 128 0,0 2-128 16,1 1 0-16,2-1 0 0,1 2 128 0,3 0-128 15,2-1 0-15,2-1 0 0,3-1 0 0,1-1 0 16,4-2 0-16,1 0 0 0,5-1 0 0,0-3 0 0,4-2 0 0,-1-2 0 16,3-1 0-16,2-3 0 0,1-1 0 0,2-2 0 15,0-2 0-15,2-3 128 0,0-4-128 0,2-2 128 16,-1-3-128-16,-3-3 128 16,0 0-128-16,-2 0 0 0,0-1 0 0,-1 3 128 0,-5 1-128 0,0 4 0 15,-2 1 144-15,-2 4-144 0,-4 5 256 0,0 0-32 16,0 0 0-16,0 0 0 0,2 6 16 0,-1 3 0 15,0 2 0-15,0 2 0 0,-1 3-240 0,0-1 0 16,0 1 0-16,2 1 0 0,0-2 0 0,1 0 0 16,-1 0 0-16,3-2 0 0,2-1 0 0,1-2-128 15,0-2-16-15,-1-3 0 16,0 0-656-16,3-4-128 0,2-2-32 0,-1-4 0 16,2-2-624-16,2-4-128 0,-1-4-16 0,0-3-16 15,0-5 240-15,3-3 48 0,-2-2 16 0,2-4 0 0,-2-3 864 0,1-2 160 0,-2 0 32 0,-2 1 16 16,-2 0 368-16,-2 6 0 0,-2 2 192 15,-2 4-64-15,-3 4 1264 0,-1 5 240 0,-3 5 48 16,1 2 16-16,0 4-224 0,2 4-64 16,-7 3 0-16,1 5 0 0,-1 5-768 0,2 3-144 0,-2 5-48 0,2 4 0 15,-1 2-224-15,1 3-48 0,-2 3-16 0,3 2 0 16,0 0-160-16,0 0 0 0,0 2 0 0,1-3 128 16,0 0-128-16,0-4 0 0,-1-3 0 0,2-3 128 0,0-3-128 0,1-3 160 15,1-4-160-15,0-3 160 0,0-4 96 0,0-7 0 16,0 0 16-16,0 0 0 15,0 0 320-15,0 0 64 0,3-9 16 0,1-4 0 0,0-4-96 0,3-3-32 16,2-3 0-16,1-2 0 0,1-3-304 0,1 2-64 16,2 1-16-16,-1 3 0 15,1 2-160-15,0 3 0 0,1 4 144 0,-2 3-144 0,0 4 0 0,0 1 144 16,1 4-144-16,-2 2 0 0,0 3 128 0,-1 1-128 16,0 2 0-16,0 0 0 0,-2 1 0 0,-2 1 0 15,0 1 0-15,-3 0 0 0,0 0 144 0,-2 0-144 16,-3-1 0-16,-2 1 144 0,0 1-144 0,-2-1 128 31,-3 0-128-31,-1-1 128 0,-2-1-368 0,-1-1-80 0,-1 1 0 0,-1-2-16 16,-1-3-496-16,3-1-112 0,0-1-16 0,3-1 0 15,3-2-1264-15,2-2-256 0,4-3-48 0,6-3-16 16,4-3-480-16,5-4-112 0,3-2 0 0,4-1-16 16,3-1 1104-16,3 0 208 0,0 0 48 0,1 0 16 15,0 2 304-15,0 4 64 0,-4 1 16 0,0 2 0 0,-5 3 2224 0,-1 2 448 0,-3 2 96 0,-4 1 16 16,-4 3 1744-16,-8 1 336 0,0 0 80 0,0 0 16 15,0 0-1552-15,-2 8-304 0,-3 1-64 0,-2 1-16 16,-1 0-352-16,-3 1-64 0,0 0 0 0,0 0-16 0,0-1-496 0,2-1-112 16,1 0-16-1,2 0 0-15,1-2-336 0,3 0-80 0,1 1-16 0,3-1 0 0,2-1-144 0,4 1 0 16,1-3 0-16,3 2 0 0,1-3 0 0,3 0 0 16,4 0 0-16,2-2 0 0,-2-1-144 0,0 1 144 15,0-1 0-15,-3 2 0 0,-1-1 0 0,-4 0 0 16,-2 0 0-16,-4 1 0 0,-6-2 0 0,0 0 0 15,0 0 160-15,-3 8-32 0,-4 0 304 0,-3 1 64 32,-2 1 16-32,-3-2 0 0,-5 1-192 0,-1 0-48 0,0 0 0 0,0 1 0 0,1 0-272 0,-1-2 128 0,1-1-128 0,2 1 0 31,2-2-336-31,-1 0-176 0,4-2-48 0,1-1-12368 0,1-1-2496 0</inkml:trace>
  <inkml:trace contextRef="#ctx0" brushRef="#br0" timeOffset="144775.29">10016 10182 3679 0,'0'0'320'0,"0"0"-320"0,0 0 0 0,0 0 0 15,-3-4 2624-15,3 4 448 0,-2-5 80 0,0 1 32 16,2 4-1488-16,-5-6-288 0,2 2-64 0,3 4-16 16,0 0-64-16,-3-5-16 0,3 5 0 0,0 0 0 15,-4-4-256-15,4 4-48 0,0 0-16 0,0 0 0 16,0 0-112-16,0 0-32 0,0 0 0 0,0 0 0 16,0 0-240-16,0 0-48 0,0 0-16 0,0 0 0 15,7 4-208-15,1 2-32 0,0 0-16 0,5 2 0 16,1 0-16-16,3 2 0 0,3 0 0 0,3-1 0 15,3 2-16-15,0-1-16 0,3 0 0 0,-2 0 0 0,0 1-176 0,0 0 160 16,-1 0-160-16,2 1 160 0,-2 0-160 0,1 0 0 16,0 1 0-16,1-2 128 0,-2-2-128 15,1 1 0-15,-1-1 0 0,-2-1 0 0,1 1 0 0,0-1 128 16,-1 0-128-16,-3-1 0 0,-1-1 128 0,-2 0-128 16,-1-2 0-16,-4 1 128 0,-2-1-128 0,-2-1 0 15,-3 1 144-15,-6-4-144 0,0 0 176 0,0 0-48 16,0 0 0-16,0 0 0 0,0 0 144 0,0 0 32 15,-3 4 0-15,-2 0 0 0,-2 1-32 0,-2-1 0 16,-2 1 0-16,-2-1 0 0,-2 0-96 0,-3 2-32 16,-3-1 0-16,-1 1 0 0,-1-1-144 0,-1 1 0 0,-2-1 0 0,2 2 128 15,-2 0-128-15,1 0 0 0,-1 0 0 0,2 1 128 16,1-1-128-16,2 2 0 16,2-1 0-16,2 1-176 0,0-1 48 0,2 0 0 0,1 0 0 0,-1 0 0 31,2 0-320-31,1 0-64 0,2 0-16 0,1-1 0 0,3 1-1568 15,3-1-304-15,1-2-64 0,2-5-11104 0</inkml:trace>
  <inkml:trace contextRef="#ctx0" brushRef="#br0" timeOffset="145090.96">10751 10659 14735 0,'0'0'640'0,"0"0"160"0,0 0-640 0,0 0-160 16,0 0 0-16,0 0 0 0,0 0 2544 0,0 0 464 16,0 0 112-16,0 0 16 0,-5 2-1184 0,-1 2-224 15,0-1-64-15,-2 2 0 16,-2 2-608-16,-1 1-128 0,-1-1-32 0,-5 3 0 0,-4-1-176 0,-3 3-32 16,-1 1-16-16,-3 3 0 0,-1 0-96 0,-3 3-32 15,-2 1 0-15,-1 1 0 16,-3 0-256-16,0 0-48 0,-2 1-16 0,-1-2 0 0,1-1-224 0,0-1 0 0,3-1 128 0,3-1-128 31,3-3 0-31,4-1 176 0,3-2-176 0,3-1 160 0,4-2-160 0,2 0 128 16,4-1-128-16,3-2 128 0,1-1-128 0,3-1-144 0,4-2 144 15,0 0-208-15,0 0-1824 0,7 0-352 0,4-2-80 0</inkml:trace>
  <inkml:trace contextRef="#ctx0" brushRef="#br0" timeOffset="146096.37">9923 10748 15663 0,'0'0'1392'0,"-5"-1"-1120"16,0 0-272-16,-1 1 0 0,1-1 1920 0,5 1 320 0,0 0 64 0,0 0 0 15,0 0-832-15,0 0-160 16,0 0-32-16,0 0-16 0,0 0-688 0,0 0-144 16,9-4-32-16,1 0 0 0,2 1-144 0,3-1-48 0,3-1 0 0,2 0 0 15,4-1 32-15,3 2 0 0,3-3 0 0,3 1 0 16,2-2-112-16,-1 1-128 0,-2-2 176 0,-1 1-176 16,-2-2 0-16,-2 1 0 0,-1 0 0 0,-1 3-9360 15,-1-1-1984-15</inkml:trace>
  <inkml:trace contextRef="#ctx0" brushRef="#br0" timeOffset="147044.54">12013 10268 24767 0,'0'0'1088'0,"0"0"240"0,0 0-1072 0,0 0-256 0,0 0 0 15,0 0 0-15,0 0 928 0,7-3 128 16,0 0 32-16,3 1 0 0,1 0-128 0,2-1-32 0,4 2 0 0,2-1 0 16,1 0-304-16,5 0-64 15,2 1-16-15,3 0 0 0,2 1-160 0,2 0-16 0,2 1-16 16,0 0 0-16,0 0-160 0,-2 0-48 0,-2-1 0 0,-4 1 0 16,-4-1-144-16,-3 0 0 0,-2 0 0 0,-4 0 128 15,-2-1-128-15,-5 0 192 0,-1 0-192 0,-7 1 192 0,0 0 0 0,0 0 0 16,0 0 0-16,-8-2 0 0,-1 0-64 0,-5 1-128 15,-5 0 192-15,-1 0-64 0,-5 0-128 0,-3 0 160 16,-4 0-160-16,-1 1 160 0,-2 1 0 0,-2 1 0 16,1 0 0-16,0 3 0 0,-1-1-16 0,1 3 0 15,-2-1 0-15,-1 2 0 0,0 1-144 0,1 0 0 16,2-1 144-16,3 3-144 0,3 2 0 0,5-1 0 16,0 0 0-16,4-1 0 15,5 0 0-15,2 0 0 0,4 0 0 0,3-1 0 0,4 1 0 0,3 0 0 16,2-1 0-16,5-1-128 0,3 1 0 0,2-1 0 0,3-1 0 0,4-2 0 15,2-1 128-15,2-2 0 0,3-1-144 0,2-2 144 16,-3-1 0-16,-1-2 0 0,-2-1 0 16,-2-2 0-16,-3-1 128 0,-3 0 0 15,-2-2 0-15,-4-1 0 0,-2-1 272 0,-1 0 48 16,-4 0 16-16,-2 0 0 0,-4 0 128 0,-1 1 32 16,-2 1 0-16,-4 2 0 0,-2 0-368 0,-3 3-64 0,-1 0 0 15,-2 3-16-15,0 1-176 0,0 2 0 0,0 4 0 16,2-1-176-1,1 2-320-15,3 0-64 0,0 1-16 0,4 3 0 16,3 2-1968-16,3-1-400 0,3-1-64 0</inkml:trace>
  <inkml:trace contextRef="#ctx0" brushRef="#br0" timeOffset="147780.1">12357 10516 10127 0,'0'0'896'0,"0"0"-704"15,-5 2-192-15,-1 2 0 0,1 0 4736 0,-2 3 928 16,1 0 176-16,-1 2 48 0,-1 1-4224 0,1 0-832 31,-1 1-160-31,1-1-32 0,2 0 80 0,0 1 32 0,2 1 0 0,2 0 0 0,0-1-448 0,2 0-96 16,1-1-16-16,3-1 0 0,0 1-64 0,3-3-128 15,1-1 176-15,2-1-176 0,1-1 192 0,1-2-192 16,1-1 192-16,2-1-192 0,0 0 192 0,-1-2-192 16,1-4 192-16,-2 0-192 0,0-2 192 0,1-1-192 15,-3-1 192-15,-1 0-192 0,0 0 224 0,-2 0-64 16,-2 1-16-16,-1 1 0 0,-2 0 240 0,-2 2 32 15,0 0 16-15,-2 6 0 0,0 0 48 0,0 0 16 16,0 0 0-16,0 0 0 0,0 0-288 0,0 0-48 0,-5 8-16 0,2 2 0 16,1 2-144-16,-1 2 0 15,1 4 0-15,0 1 0 0,0 3 0 0,0 4 0 16,-1 2 0-16,1 4 0 0,0 2-144 0,-1 4 144 16,-2 0 0-16,1 2 0 0,0-1 0 0,-1 0 0 15,1-2 0-15,0-3 0 0,1-3 0 0,0-2 0 0,0-2 0 0,-1-2 0 0,1-5 0 16,-3-2 0-16,2-4 0 0,-1-2 0 0,-1-3 128 15,-1-2 48-15,0-3 0 0,-2-2 0 0,-1-3-176 16,0-1 160-16,0-2-160 0,0-3 160 0,0-3-160 0,2-2 0 16,-1-1 144-16,1-2-144 0,2-3 0 0,0-2 0 15,2-1 0-15,3-2-128 16,2-1-128-16,3-1 0 0,3-3-16 0,5 0 0 16,3-2-208-16,6 0-32 0,4-2-16 0,5-1 0 15,3-1-432-15,2 1-64 0,2 0-32 0,1 0 0 16,1 0-672-16,1 3-144 0,-1 3-32 0,-1 3 0 15,0 2 784-15,-3 3 160 0,-2 3 16 0,-5 1 16 0,-4 3 1056 0,-6 2 224 0,-3 3 32 0,-6 0 16 16,-3 4 768-16,-6 3 160 16,0 0 16-16,-6 1 16 0,-2 1-464 0,-4 2-80 15,-4 3-32-15,-1 1 0 0,-2-1-320 0,-2 2-64 16,2 0-16-16,-1 1 0 0,2 0-64 0,1 0-32 16,2 0 0-16,2-1 0 0,3 0-32 0,1 0 0 15,2-1 0-15,4-1 0 0,2 0-112 0,3 0-16 16,3-1-128-16,3 0 192 0,2-1-192 0,3 1 0 15,4-1 0-15,2 1 0 0,0-3 0 0,5 1 0 16,-1 1 0-16,0-1 0 0,-1 1 0 0,-1-1 0 0,-3 0 0 0,-2 1 0 16,-5 0 0-16,-2 1 0 0,-3 0 0 0,-1 1 0 15,-5 0 192-15,-4 0-64 0,-3 1-128 0,-3 1 192 0,-4-1 112 16,-1 1 16-16,-3 1 0 0,0 1 0 0,-3 0-128 0,1-1 0 16,0-1-16-16,2 0 0 0,0-1-176 15,1-1 0-15,3 0 0 0,1-2 0 16,2-1 0-16,2-1-224 0,3-2 32 0,1 0 0 15,5-1-1856-15,0 0-384 16,2-5-64-16</inkml:trace>
  <inkml:trace contextRef="#ctx0" brushRef="#br0" timeOffset="148094.53">13352 10248 34719 0,'-6'-18'1536'0,"5"10"320"0,1-3-1472 0,0 2-384 16,0-2 0-16,0 0 0 0,0 1 928 0,2 0 112 0,-1 0 32 0,2 2 0 15,-3 2-112-15,0 6 0 16,0 0-16-16,0 0 0 0,0 0-432 0,0 0-64 16,0 0-32-16,0 6 0 0,-3 4-160 0,1 5-48 0,-2 5 0 0,-1 3 0 15,1 4 16-15,0 5 0 0,-1 5 0 0,-1 4 0 16,-3 3 0-16,0 3 0 0,-1 4 0 0,-1 1 0 15,-2 2-80-15,0 2-16 0,1 2 0 0,-2-2 0 16,1-3-128-16,1-3 0 0,0 0 144 0,2-4-144 16,0-2 0-16,1-2 144 0,2-3-144 0,0-2 0 15,3-4 0-15,0-4-352 0,1-1 48 0,2-4 16 16,1-2-1232-16,1-3-240 0,0-4-48 0,2-3-10608 16,1-3-2128-16</inkml:trace>
  <inkml:trace contextRef="#ctx0" brushRef="#br0" timeOffset="148440.59">13517 10957 35007 0,'2'-9'3120'0,"1"-2"-2496"16,3 0-496-16,1 0-128 0,4 2 784 0,-1-1 144 16,1 1 32-16,0 2 0 0,0 3 64 0,1 2 32 15,2 2 0-15,-1 2 0 0,0 1-624 0,-1 4-128 0,-1 2-32 0,-1 2 0 16,-3 1-144-16,-3 3-128 15,-3 4 144-15,-2 2-144 0,-3 1 128 0,-4 1-128 0,-4 2 0 0,-3 1 144 16,-2 1-144-16,-2-1 128 0,-1 1-128 0,2-3 128 16,0-2-128-16,3-2 0 15,0-3 144-15,3-1-144 0,2-2 320 0,3-3 0 0,2-1 0 0,3-2 0 16,1-2 128-16,3 0 0 0,4-2 16 0,2-1 0 16,5 0-208-16,3-2-32 0,5-1-16 0,4-1 0 15,5-2-208-15,4 0 128 0,5-1-128 0,0-2 0 16,4 0 0-16,-3 1 128 0,-4 0-128 0,-3-1 0 0,-3 2 0 0,-5-1 0 15,-4 2 128-15,-5 0-128 0,-2-1 0 0,-6 2 0 16,-1 0 128-16,-7 2-128 0,0 0-256 0,0 0-112 16,-7-1-16-16,-3 0 0 15,-2 1-2352-15,-3 0-464 16</inkml:trace>
  <inkml:trace contextRef="#ctx0" brushRef="#br0" timeOffset="149274.91">4974 9854 24527 0,'-6'-11'1088'0,"3"1"224"0,0-2-1056 16,0-1-256-16,0 1 0 0,2-2 0 0,0 0 688 0,2 1 80 0,1 0 0 0,3 1 16 15,0 0-208-15,2-1-32 0,0 0-16 0,1 1 0 16,2 1-304-16,0 1-64 0,0 1-16 0,1 2 0 0,0 1 144 0,-1 3 32 16,0 2 0-16,0 1 0 15,0 2 80-15,-2 2 32 0,3 2 0 0,-1 4 0 0,0 2-208 0,-1 3-32 16,-1 3-16-16,1 3 0 0,-5 3 144 0,3 4 48 16,-3 2 0-16,0 4 0 15,1 6-48-15,-1 6 0 0,-1 6 0 0,2 6 0 0,-3 5 48 0,-1 7 0 16,-2 6 0-16,1 7 0 0,-1 7-32 0,2 3 0 15,0 5 0-15,0 5 0 0,1 4-128 0,2 2-16 16,1 2-16-16,2 1 0 0,2-2-176 0,1-5 160 0,-1-1-160 0,4-8 160 16,0-3 32-16,1-4 0 0,1-7 0 15,1-2 0-15,-1-7 240 0,2-5 48 0,-1-5 16 0,1-5 0 16,-4-1-128-16,0-6-32 0,-1-6 0 0,-1-4 0 16,0-5-160-16,-2-4-48 0,-1-4 0 0,-4-4 0 15,2-4-128-15,-3-5 0 0,-1-3 0 0,0-4 0 31,-2-8-480-31,0 0-128 0,0 0-32 0,4-9 0 16,0-6-1536-16,3-8-320 0,1-8-64 0</inkml:trace>
  <inkml:trace contextRef="#ctx0" brushRef="#br0" timeOffset="150042.53">4945 9494 34031 0,'-11'-5'1504'0,"11"5"320"0,-7-5-1456 16,7 5-368-16,0 0 0 0,0 0 0 0,0 0 0 0,0 0-208 0,0 0 16 0,7-3 16 15,5-1 32-15,7-1 0 0,4 1 0 0,7-1 0 16,5-1 144-16,7-1 0 0,6 1 0 0,3-1-128 15,2-2 128-15,3 1 0 0,4 1 0 0,6-1 0 16,7-1 0-16,4-1 0 0,-1 0 0 0,4 3 0 16,2-2 0-16,3 0 0 0,7 0 0 0,-3-1 0 0,-5-1 0 15,7 3 0-15,2 2 0 0,3 0 0 0,1-2 0 0,1 0 0 16,-1 2 0-16,6-2 0 0,3 0 0 0,2-1 0 16,0 1 0-16,5-2 0 0,6-2 0 0,2-1 0 15,1 2 0-15,3 0 0 0,1 0 0 0,4 0 0 16,2 2 0-16,-1 0 0 15,-3 1 0-15,4 0 0 0,4 3 0 0,-5 0 0 0,-6 1 0 0,3 0 128 16,1 0-128-16,1 1 176 0,-4 0-48 0,1 1 0 16,-1-1 0-16,1 1 0 0,1 1 0 0,-3 0-128 15,-2-1 192-15,4 0-64 0,3 0-128 0,1 0 0 16,-3-1 144-16,4 1-144 0,5 0 0 0,-1-1 128 0,-2 1-128 16,3 0 0-16,-1 0 0 0,0 0 0 15,-1 0 0-15,-4 2 128 0,-4-1-128 0,-1 0 0 0,1 1 0 0,-6-1 0 16,-7 0 128-16,2 0 0 0,2-2 0 0,-7 2 0 15,-4-1 288-15,1 1 64 0,0 1 16 0,-2 0 0 16,-5 0-160-16,-3 3-16 16,-2 0-16-16,-2 0 0 0,1-1-176 0,-6 2-128 0,-3-1 144 0,-4 1-144 15,0 1 0-15,-6-1 128 0,-6-1-128 0,-4 1 0 16,-8-1 0-16,-6-1 0 0,-7 0 0 0,-4 0 0 16,-4-1 0-16,-5-1 128 0,-3 0-128 0,-5 0 0 15,-5 0 0-15,-3 1 0 0,1-1 0 0,-3 0 0 16,-2 0 0-16,-1 0-288 0,-1 2 32 0,0 1 16 15,-1-2-1360 1,-2 0-288-16,0 1-48 0,0-2-7952 0,0 0-1584 0</inkml:trace>
  <inkml:trace contextRef="#ctx0" brushRef="#br0" timeOffset="150423.81">14961 9104 16575 0,'0'0'1472'0,"0"0"-1168"15,3-6-304-15,-3 6 0 0,0 0 3488 0,0 0 640 16,0 0 128-16,0 0 32 0,0 0-2496 0,0 0-480 15,0 0-96-15,0 0-32 0,0 0-576 0,0 0-112 16,1 13-32-16,-1 1 0 0,0-2-272 0,0 1-64 16,-1 2-128-16,1 4 192 0,0 2-192 0,0 1 0 15,0 1 0-15,1 1 0 0,0 3 0 0,3 0 0 16,-4 2 128-16,1 3-128 0,-1 2 144 0,1 2-16 0,0 0 0 0,0 3 0 16,1 2 0-16,1 1-128 0,-1 4 192 0,0 1-64 31,1 3 64-31,1 4 0 0,-1 4 0 0,1-1 0 15,1 4 16-15,0 2 16 0,2 3 0 0,-1 2 0 16,1 3-80-16,1 1-16 0,0 2 0 0,1 2 0 0,1 2 0 0,0 1-128 0,-1 1 192 0,-1 1-64 16,-1-2-128-16,1-1 0 0,-3-1 0 0,2-2 128 15,0-1-128-15,-1-3 0 0,1-2 144 0,-2-2-144 16,1-2 0-16,-2-3 144 0,0-6-144 0,-2-1 0 16,0-1 160-16,-1-5-160 0,-1-3 128 0,0-4-128 15,1-1 208-15,0-3-32 0,0-4-16 0,-2-5 0 0,1 0 32 0,1-5 16 16,2-3 0-16,-1-2 0 0,-1-3-208 0,0-3 0 15,0-2 0-15,-1-1 0 16,0-10-1376-16,-1 9-272 0,1-9-48 0,0 0-16000 16</inkml:trace>
  <inkml:trace contextRef="#ctx0" brushRef="#br0" timeOffset="151568.28">5730 11981 12831 0,'-20'-2'576'0,"6"1"112"0,-5-1-560 0,1 0-128 0,0-2 0 0,-2 2 0 15,-1-1 0-15,1 1 0 0,1-2-160 0,2 2 160 16,-2-1 0-16,3 1 0 0,-1 1 0 0,1-1 160 16,-3 1-160-16,1 1-192 0,0 0 32 0,0 0 16 15,1 1 272-15,1 2 64 0,-1-1 16 0,2 0 0 16,0 0 896-16,3 0 176 0,-1 0 48 0,4-1 0 15,0 0 160-15,9-1 48 0,0 0 0 0,0 0 0 16,0 0-384-16,0 0-64 0,0 0 0 0,0 0-16 0,0 0-432 0,9-4-64 16,3 1-32-16,3 0 0 0,3 0-368 0,3-1-176 15,2 0 160-15,3 1-160 16,5-1 128-16,4 1-128 0,5-1 0 0,4 0 144 0,4-1-144 0,2 0 0 16,-1 0 0-16,3-1 0 0,1 1 0 0,5-1 0 15,2 1 0-15,5-1 0 0,2 2 0 0,-1 1 0 16,-1-2 0-16,3 1 0 0,4-2 0 0,5 2 0 15,4 0 0-15,-1-2 128 0,-3-1-128 0,3 2 160 16,5 1-160-16,0-1 160 0,4 0 64 0,1 0 16 0,-2 1 0 0,6 1 0 16,6-1 48-16,-1 1 16 0,-3-1 0 15,4-2 0-15,6 2-144 0,-2 0-32 0,-3-1 0 0,4 0 0 16,4 1-128-16,-1 1 0 0,-4-2 0 0,5 2 128 16,4-1-128-16,-1-1 0 0,-2 0 0 0,3 0 0 15,0 2 0-15,0 1 0 0,2-1 0 0,-1 0 0 16,3 0 176-16,-3 1-48 0,0 1-128 0,2 1 192 15,1-2 0-15,-1 0-16 0,-1 2 0 0,1-1 0 16,4-1 64-16,0 0 16 0,0 0 0 0,1 0 0 16,-1-2-64-16,-1 1-16 0,-6-1 0 0,5 1 0 15,2 1-48-15,-5 0 0 0,-4-1 0 0,2 0 0 16,4 2 64-16,-4 0 16 0,-5 0 0 0,3 0 0 16,5 1-80-16,-4 0-128 0,-6 0 176 0,2 1-176 0,4 0 128 15,-1-1-128-15,-2 0 0 0,1 2 0 0,0 1 144 16,-2-1-144-16,1-1 0 0,-2 1 144 0,-4-1-144 0,0 1 0 15,-3 0 0-15,-4-1 0 0,-5 1 0 0,0 0 0 16,3 0 0-16,-5 0 0 0,-8 0 0 0,-4-1 128 16,-2 0-128-16,0 0 0 0,2-1 128 0,-6 0-128 15,-5 0 0-15,-4 0 128 0,-4 0 0 0,-1 0-128 16,-2 0 192-16,-1 0-64 0,-2-1 16 0,-3 0 0 16,-6 0 0-16,-4-1 0 0,-6 2 48 0,-3-1 16 15,-3-1 0-15,-5 1 0 0,-4 0-32 0,-3 0-16 16,-3-1 0-16,-2 1 0 0,-10 1-160 0,0 0 0 15,0 0 144-15,0 0-144 0,0 0 0 0,0 0 0 0,0 0 0 0,0 0 0 32,0 0-544-32,0 0-128 0,0 0-32 0,0 0 0 15,0 0-1792-15,0 0-352 0,0 0-80 0,4 6-16 0</inkml:trace>
  <inkml:trace contextRef="#ctx0" brushRef="#br0" timeOffset="151678.16">15573 11681 28559 0,'0'0'2544'0,"0"0"-2032"0,0 0-512 0,0 0 0 15,0 0 1408-15,0 0 192 0,0 0 48 0,0 0 0 16,-7 6-1200-16,7-6-224 0,-2 9-48 0,1 2-10496 16,1 0-2096-16</inkml:trace>
  <inkml:trace contextRef="#ctx0" brushRef="#br0" timeOffset="154009.34">16641 10235 4607 0,'0'0'192'0,"0"0"64"0,2-6-256 0,0 1 0 0,0-1 0 0,0 1 0 0,2-2 2624 0,-1 0 464 16,0 0 112-16,1-2 0 0,-1-1-1136 0,0 0-224 15,-1-1-48-15,2 0-16 0,-1 0-448 0,-1 1-96 16,0-1-16-16,1 0 0 0,-1-2-368 0,-2 2-80 16,0 0 0-16,1 0-16 0,-1-1-64 0,0-2-16 0,-1-1 0 0,1 1 0 15,-3 2-160-15,0 2-16 16,1 1-16-16,0 1 0 0,-1 2-208 0,-2 0-32 16,1 2-16-16,-2 2 0 0,0 1 80 0,-1 2 16 15,-1 2 0-15,0 4 0 0,-2 1-112 0,-3 5-16 16,0 2 0-16,1 4 0 0,0 3-64 0,1 5-128 0,1 4 176 0,2 3-176 15,0 2 144-15,0 3-144 16,3 2 0-16,1 1 144 0,4 4-144 0,1 0 0 0,4 0 0 16,-1 0 128-16,4 1-128 0,1 0 0 15,3-1 0-15,-1-2 0 0,0-2 0 0,1-2 0 0,-3-1 0 0,1-3 0 0,-3-3 144 0,0-2-144 16,-2-1 160-16,0-3-160 16,-1 0 144-16,-2-4-144 15,-2-2 128-15,-1-3-128 0,-1 0 144 0,-1-1-144 16,1-2 160-16,-3-3-160 0,-4-1-1088 0,1-2-304 15,-2-3-64-15,-1-1-13936 0</inkml:trace>
  <inkml:trace contextRef="#ctx0" brushRef="#br0" timeOffset="154672.46">16346 10770 35935 0,'-12'-7'3200'0,"12"7"-2560"16,-4-5-512-16,4 5-128 0,-2-5 288 0,2 5 32 15,0-6 16-15,2 1 0 0,4-1-336 0,2 1 0 16,2-1 0-16,4 2-128 0,3-1 128 0,5 0-160 15,6-1 160-15,3-1-160 0,3-2 160 0,1-2-192 16,1-1 192-16,2-1-192 31,1-2-1344-31,2 0-288 0,1-2-48 0,1 0-16 0,1-2-1072 0,1-1-224 0,1-1-32 0,-3-1-16 0,35-23 2784 0,-28 11 448 0,-34 22 288 0,-2-1-32 32,-4 1-3136-32,-2 1-640 0,-4 0-112 0,-3 2-16 0,-3 1 7408 0,-2 2 1488 0,-2-1 288 0,-2 3 64 0,-3 0-3104 15,-4 3-640-15,-3 1-112 0,-2 2-16 16,-1 3-464-16,-1 3-96 15,-2 0-16-15,1 3 0 0,1 3-464 0,2 0-112 0,2 2 0 0,3 2-16 16,2 0-400-16,2 0-160 0,1 2 128 0,2 1-128 16,2 0 0-16,3-1 0 0,4-1 0 0,1-1 0 15,2-1 0-15,2-3 0 0,2-1 0 0,2-2 0 16,1-1 0-16,3-2 0 0,4-4 0 0,1-3 0 0,-1-3 0 0,2-4 0 16,2 0 0-16,-1-5 0 0,-1-3 0 0,-2-4 0 15,0-2-144-15,-1-1 144 0,-2-1 0 0,-2-1 0 16,-3 2 0-16,-2 3 0 0,-2 0 0 0,-1 4 144 15,-3 2-144-15,0 3 128 0,-1 2 128 0,-1 7 0 16,0 0 16-16,0 0 0 0,-4 5 48 0,-1 2 0 16,1 3 0-16,0 2 0 0,-1 3-320 0,2 0 128 15,0 3-128-15,0-1 0 0,2 1 0 0,1-1 0 32,1 0 0-32,2-2 0 0,0-2 0 0,1 0 0 0,4-2 0 0,0-2 0 15,1-1 0-15,2-2 0 0,1-3 0 0,1-3 0 0,1-2 0 0,2-3 0 16,-1-2 0-16,1-3 0 0,2-2 0 0,0-5 0 0,-1-2 0 0,1 0 0 15,-1-3 0-15,0-1 0 16,-2-1 0-16,0 2 0 0,-3 3 160 0,-3 1-160 16,-3 4 128-16,0 4-128 15,-3 2 288-15,-1 3-32 0,-2 5 0 0,0 0 0 0,0 0 128 0,-4 7 0 0,-3 4 16 16,2 3 0-16,-1 0-256 0,1 5-144 16,-1 0 160-16,2 2-160 0,0 2 128 0,2-1-128 0,1 0 0 0,1-1 0 15,0-1 0-15,2-1 0 0,2-1 0 16,1-2 0-16,-2-3 0 0,5-1 0 0,0-2 0 0,1-2 0 15,1-3-528-15,1-1-112 16,0-3 0-16,2-4-16 0,1-1-2528 0,0-4-496 16,0-5-96-16</inkml:trace>
  <inkml:trace contextRef="#ctx0" brushRef="#br0" timeOffset="154796.01">17524 10240 31039 0,'-26'-13'1376'0,"16"7"288"0,-1 1-1344 0,-3-1-320 15,-1 1 0-15,1 0 0 0,1 1 0 0,0 1 0 16,1-2 0-16,1 3 0 0,4 0-128 0,0 1 0 15,3 1 0-15,4 0 0 16,0 0-2080-16,0 0-416 0</inkml:trace>
  <inkml:trace contextRef="#ctx0" brushRef="#br0" timeOffset="155392.84">17627 10072 27759 0,'0'0'1216'0,"0"0"272"0,0 0-1184 0,0 0-304 0,0 0 0 0,0 0 0 15,0 0 1584-15,0 7 256 16,-1 2 48-16,0 3 16 15,-1 4-528-15,-1 2-96 0,-1 4-32 0,0 4 0 16,0 2-464-16,-2 3-80 0,1 1-32 0,-1 3 0 16,1 3-304-16,-1 0-64 0,1 1-16 0,0-1 0 0,2 1-144 15,1-2-16-15,-1-2-128 0,2-2 192 0,1-2-192 16,1-2 0-16,3-4 0 0,0-3 0 0,2-2 128 16,0-4-128-16,3-3 0 0,1-3 144 15,1-3-144-15,1-5-144 0,0-3 144 0,2-3-208 0,2-4 48 0,0-4 16 16,1-5 0-16,0-2 0 0,2-6 144 0,-1-2 0 15,-1-3 0-15,1 0-128 0,0 1 128 0,-3 1 0 16,-3 4-144-16,-1 3 144 0,-1 4 0 0,-2 2 0 16,-4 4 0-16,-1 4 0 0,-2 1 320 0,-1 6-32 15,0 0 0-15,0 0 0 0,-6 4-48 0,-1 3-16 16,0 2 0-16,-1 3 0 0,0 3-224 0,2 3 144 16,-1 1-144-16,1 0 128 0,2 0-128 0,-1 1 0 15,1 0 0-15,3 0 0 0,1-2 0 0,1 1 0 16,1-3 0-16,2 0 0 0,1-3 0 0,2-1 0 15,2-2 0-15,2-2 0 0,2-3 0 0,1-1 0 16,0-2 0-16,4-4 0 0,2-3 0 0,0-1 0 16,-1-4 0-16,0-5 0 0,0-2-192 0,1-3 192 15,-2-4-160-15,1-3 160 0,0-3-192 0,-1 0 48 0,-2 1 16 16,-1 2 0-16,0 1 128 0,-3 3 0 0,-2 2 0 0,-4 4 0 16,0 1 0-16,-4 5 144 0,-1 3-16 0,-1 1-128 15,-2 2 432-15,2 5-32 0,-5-2 0 0,1 4 0 16,-2 1-224-16,1 2-48 0,-2 4-128 0,2 2 192 15,-1 3-192-15,2 2 0 0,1 1 0 0,-1 3 0 16,1 1 0-16,1 0 0 0,1 1 0 0,1-1 0 16,0 0 0-16,1 0 0 0,2-1 0 0,3-2 0 15,-2 0 0-15,3-3 0 0,0-2 0 0,4 0 0 16,0-4 0-16,1-1 0 0,2-1 0 0,2-3 0 16,-2-2 0-16,3 1-160 0,-1-5 0 0,2-1 0 0,1-1-144 0,-2-2-16 15,-1-1-16-15,1-3 0 16,-3 0-192-16,-1-2-48 0,-1 0 0 0,-2-1 0 15,-3 2-640-15,0 2-144 0,-1 0-32 0,-1 2 0 16,-1 3-2432-16,-4 4-480 0</inkml:trace>
  <inkml:trace contextRef="#ctx0" brushRef="#br0" timeOffset="155989.91">18461 10460 11967 0,'0'0'1072'0,"1"-5"-864"0,1-2-208 0,1 0 0 0,-1 0 2480 15,1-1 448-15,2-1 80 0,-3 1 32 16,1 2-224-16,0 0-32 0,1 2-16 0,-4 4 0 0,5-4-1232 0,-5 4-240 15,7 1-48-15,0 2-16 0,0 4-592 0,1 1-112 16,-1 4-16-16,1 3-16 0,1 2-176 0,-1 3-16 16,-3 2-16-16,2 1 0 0,0 0-160 0,-2 3-128 15,-1 0 192-15,1-1-192 0,-2 1 160 0,0-2-160 16,-1-1 128-16,0-1-128 0,-1-2 176 0,0-3-48 0,-1-1-128 0,1-3 192 16,-1-3-48-16,0-2-16 15,0-8 0-15,0 0 0 0,0 0 288 0,0 0 48 16,0 0 16-16,0 0 0 0,1-8 112 0,0-3 32 15,1-3 0-15,4-4 0 0,-2-2-240 0,2-3-64 16,0-3 0-16,2-2 0 0,1 0-176 0,1 0-144 0,0 1 192 0,-1 1-192 16,4 4 128-16,-1 2-128 0,0 2 0 0,1 1 0 15,0 2 0-15,1 1 0 0,1 1 0 0,0 2 0 16,2 2-848 0,0 1-176-16,2 1-48 0,-1 1 0 0,1 0-1552 0,0 2-304 15</inkml:trace>
  <inkml:trace contextRef="#ctx0" brushRef="#br0" timeOffset="156289.04">18955 10530 24879 0,'0'0'1088'0,"0"0"256"0,0 0-1088 0,0 0-256 15,0 0 0-15,0 0 0 0,0 0 2288 0,0 0 400 16,9 2 64-16,1-4 32 0,2 1-1840 0,1-1-368 16,-1-2-80-16,4-3-16 15,0 1-96-15,1-2 0 0,0-1-16 0,1-1 0 0,-1-1-128 0,-1-1-32 16,-2-2 0-16,-2-1 0 0,-1-1-48 0,-2 1-16 15,-2-1 0-15,-3 3 0 0,-3 1 0 0,-2 2 0 16,-2 1 0-16,-3 3 0 0,-3 0 304 0,-1 4 48 16,-2 2 16-16,-2 3 0 0,-2 4-192 0,-1 3-48 15,1 1 0-15,-2 3 0 0,-2 2 48 0,1 3 0 16,3-1 0-16,-1 0 0 0,2 2-112 0,2 0-16 16,3 0 0-16,2 1 0 0,3-1-192 0,1-2 144 0,3-1-144 15,4-2 128-15,1 1-128 0,3-3 0 0,1-1 0 0,6-1 0 16,-1-2 128-16,4-3-128 0,2-2 128 0,2-2-128 15,1-2 0-15,2-2 0 0,1-3 0 0,3 0 0 16,2-1-1488-16,-1-3-336 16,1-2-64-16</inkml:trace>
  <inkml:trace contextRef="#ctx0" brushRef="#br0" timeOffset="157831.29">20550 10213 23151 0,'7'-10'1024'0,"-7"10"208"0,4-6-976 0,2 1-256 15,-1-1 0-15,0 1 0 0,-2-1 640 0,0 1 64 16,-1-1 32-16,-2 6 0 0,0-5 176 0,-1-1 48 15,1 1 0-15,-3-1 0 0,-3 1-16 0,-1 1 0 16,-1 2 0-16,-3 1 0 0,-1 1-64 0,0 2-16 16,-2 2 0-16,-1 1 0 0,-1 2-288 0,-1 1-48 15,0 6-16-15,0 2 0 0,2 2-32 0,-1 3-16 0,1 1 0 0,2 1 0 16,2 0-272-16,2 0-48 16,2 0-16-16,4-1 0 0,2 0-128 0,2-2 0 15,1-1 0-15,4-2 0 0,2 0 0 0,4-3 0 16,0-1 0-16,3-2 128 0,5-2-128 0,3-2 0 15,2-3 0-15,5-2 0 0,1-3 128 0,2-3-128 0,1-5 0 0,-1-2 128 16,-2-2-128-16,1-4 128 0,-2-4-128 0,0-3 128 16,-4-3-128-16,1-3 0 0,0-1 144 0,-2 0-144 15,-3 0 0-15,-4 4 144 0,-2 3-144 0,-3 3 0 0,-7 3 176 16,0 4-176-16,-4 3 160 0,-1 3-160 16,-1 8 384-16,0 0-32 0,-5 4 0 0,-2 2 0 0,-1 4-208 15,0 4-144-15,-1 5 192 0,0 2-192 0,1 1 0 0,1 2 0 16,0 0 0-16,2 1 0 0,1-2 0 0,3-2 0 15,1-1 0-15,2-1 0 0,2-2 0 0,1-2 0 16,2-2 0-16,2-3 0 0,0-2 0 0,2-3 0 16,2-2 0-16,0-3-144 0,2-3 144 0,3-3 0 15,0-4 0-15,2-3-128 0,2-3 128 0,0-4 0 16,1-3 0-16,0-1-128 0,-1-3 128 0,0-2 0 16,-3-1 0-16,-2 3-128 0,-3 3 128 0,-2 3 0 15,-1 2 0-15,-3 6 0 0,-3 3 0 0,1 3 224 16,-6 7-48-16,0 0-16 0,0 0 128 0,0 9 32 15,-1 2 0-15,0 3 0 0,-2 4-320 0,1 1 128 16,1 1-128-16,1 0 0 0,0 0 0 0,0 0 0 0,0 0 0 0,3-3 0 16,2-1 0-16,1-2 0 15,2-2 0-15,1-2 0 0,2-1 0 0,0-2 0 16,0-3 0-16,2-2 0 16,1-3-304-16,1-1-160 0,1-3-48 0,2-2-12160 0,-1-5-2448 0</inkml:trace>
  <inkml:trace contextRef="#ctx0" brushRef="#br0" timeOffset="158097.99">21299 9946 34095 0,'-21'-12'3024'0,"14"6"-2416"0,-1-2-480 0,1 0-128 16,2 1 544-16,-2 0 96 0,2 1 0 0,1 2 16 16,4 4-416-16,0 0-96 0,0-7-16 0,3 2 0 15,1-1 64-15,3 2 0 0,1-1 0 0,3-2 0 0,0 0-64 0,2 1-128 16,0-2 192-16,0 0-64 0,-1 0 64 0,-1 0 0 15,-2 0 0-15,-1 2 0 0,-3 0 144 0,-3 2 48 16,-2 4 0-16,0 0 0 0,-5 0 112 0,-3 1 16 16,-3 2 16-16,0 3 0 0,-1 0-368 0,-1 3-160 15,-2 2 128-15,1 2-128 0,-1 1 0 0,2 2 0 16,-1 1 0-16,3 2-176 16,3 0-1376-16,1 0-288 0,3-1-48 0,2-1-9392 15,2-2-1888-15</inkml:trace>
  <inkml:trace contextRef="#ctx0" brushRef="#br0" timeOffset="158365.31">21679 9866 14735 0,'-5'-2'1312'0,"1"0"-1056"0,0 1-256 0,-1-3 0 15,1 1 2560-15,-1 0 464 0,5 3 96 0,-4-4 16 16,0 1-496-16,4 3-80 0,0 0-32 0,0 0 0 15,0 0-736-15,0 0-160 0,0 0-32 0,0 0 0 16,-3 7-752-16,2 4-144 0,0 4-48 0,2 5 0 16,-1 1-80-16,0 3 0 0,0 1-16 0,1 4 0 15,0 3-304-15,-1 1-48 0,2-1-16 0,-2 1 0 16,-2 1-192-16,1-1 0 0,0-1 128 0,0 0-128 16,1-4 0-16,0 0 0 0,0-2 0 0,1-2 0 15,0-3-496-15,2-2-80 0,-1-4-32 0,0-3 0 16,-1-2-2640-16,0-3-528 0</inkml:trace>
  <inkml:trace contextRef="#ctx0" brushRef="#br0" timeOffset="158538.34">21462 10218 37599 0,'-9'-10'1664'0,"9"10"352"0,-1-5-1616 0,1 5-400 0,-2-5 0 0,5 0 0 16,2-1 384-16,2 2-16 15,4-1 0-15,4 2 0 0,2 0-80 0,4 0-16 0,3-2 0 0,2 2 0 16,0-2-272-16,3 2 0 15,0-2 0-15,2 0 0 16,1 1-2304-16,1-1-384 0,0 2-64 0</inkml:trace>
  <inkml:trace contextRef="#ctx0" brushRef="#br0" timeOffset="159135.81">21993 10284 26719 0,'0'0'2368'0,"0"0"-1888"0,5-4-480 0,2-3 0 0,4 0 1584 0,2 0 208 16,-2-1 64-16,1-1 0 0,1 0-816 0,0 0-144 15,-1-1-48-15,-1-1 0 0,0-1-256 0,-1-2-48 16,-1 1-16-16,-1-1 0 0,-3 0-272 0,-1-1-48 16,-1 2-16-16,-3 1 0 0,-3 1 256 0,0 2 32 15,-1 1 16-15,-3 3 0 0,-2 2-48 0,-1 0 0 16,-2 5 0-16,-2 2 0 0,-4 4-224 0,0 3-48 16,-3 2-16-16,0 2 0 0,-1 3-160 0,1 1 160 15,2 0-160-15,3 1 160 0,2 1-160 0,0 0 0 16,6 0 0-16,2-1 0 0,3-2 0 0,2 0 0 15,3-2 0-15,2 0 0 0,4-2 0 0,3-3 0 16,3 0 0-16,5-2 0 0,4-2-160 0,2-3 160 16,2-3 0-16,0-2-144 0,0-3 144 0,0-3-208 0,2-3 80 0,0-3 128 15,0-5-256-15,0-3 64 16,0-2 0-16,0-2 16 0,-2-1 176 0,0-2-128 16,-3 1 128-16,-2 1-128 0,-4 2 128 0,-4 3 0 0,-3 2 0 0,-2 4 0 15,-4 3 336-15,0 3 0 0,-2 3 0 0,-3 6 0 16,0 0 48-16,0 0 0 15,0 0 0-15,-6 6 0 0,0 4-384 0,-1 3 144 0,0 3-144 16,0 1 0-16,0 2 0 0,2 2 0 16,0 0 0-16,3 0 0 0,1 0 0 0,1-2 0 0,1-1 0 15,3-2 0-15,1-1 0 0,2-2 0 0,0-1 0 0,3-2 0 0,1-2 0 0,2-3 0 16,2-2 0-16,0-3 0 0,2-3 0 0,0-2 0 16,-1-3 0-16,0-2 0 0,1-2 0 0,1-3 0 15,2-4 0-15,0-3 0 0,0-2 0 0,0-1-144 16,-1 2 144-16,1 1 0 0,-2 1 0 0,-3 3-128 15,-2 1 128-15,-3 3 0 0,-2 3 0 0,-3 3 176 16,-1 3-16-16,-4 5 0 0,0 0 144 0,0 0 16 16,-2 6 16-16,-2 4 0 0,0 2-336 0,-1 3 128 15,0 0-128-15,-1 2 0 0,1 0 0 0,-1 1 0 16,2 2 0-16,1-2 0 0,1 0 0 16,2-2 0-16,0-1 0 0,2-1 0 0,1 0 0 0,1-2 0 15,2-3 0-15,2-2 0 0,0-3 0 0,3-1-320 16,3-1 64-16,1-4 16 15,3-2-1680-15,0-1-320 0,3-3-80 0</inkml:trace>
  <inkml:trace contextRef="#ctx0" brushRef="#br0" timeOffset="159292.87">22966 9826 23951 0,'-29'-14'1056'0,"17"9"224"0,-2-1-1024 0,-2 2-256 0,1 0 0 0,1 1 0 15,2 0 2752-15,-1 1 512 0,2-1 80 0,3 5 32 16,1 0-2736-16,3 1-640 0,4-3 0 0,-1 8 0 31,3 1-624-31,2 0-128 0,4 1-16 0,4 0-9408 16,4 2-1888-16</inkml:trace>
  <inkml:trace contextRef="#ctx0" brushRef="#br0" timeOffset="159640.38">23317 9985 30863 0,'0'0'1360'0,"4"-6"304"0,-2 1-1344 0,0-1-320 0,0 2 0 0,-2-2 0 0,-3 0 1792 0,-2 0 272 16,-3 2 64-16,-2 1 16 0,-2 0-704 15,-3 3-144-15,-4 3-16 0,-2 2-16 0,-2 3-544 0,-1 3-96 16,-3 2-32-16,2 2 0 0,1 3-256 0,0 1-48 16,1 3-16-16,1 0 0 0,1 0-272 0,2 0 0 15,5 1 0-15,2-2 0 0,2 0 0 0,4-2 0 16,4-1 0-16,3-1 0 16,4-3 0-16,2-2 0 0,3-1 0 0,2-3 0 0,1-4 0 0,2-2-144 31,1-3 144-31,3-3 0 0,2-3 0 0,0-3 0 0,1-3 0 0,0-3 0 0,1-2 0 0,0-1 0 0,-1 1 0 0,-3 1 0 15,-4 3 0-15,-3 2 0 0,-1 1 0 0,-5 3 128 16,-2 2 96-16,-4 6 32 0,0 0 0 0,0 0 0 31,0 0 16-31,-4 8 16 0,-2 3 0 0,-2 1 0 0,2 3-288 0,0 0 0 0,2 1 128 0,1 1-128 16,2-2 0-16,1 0 0 16,2-2 0-16,2-1 0 15,4-1 0-15,1-1 0 0,2-2 0 0,2-4 0 16,4-3-160-16,3-2-32 0,1-2-16 0,2-3 0 15,3-3-1808-15,-1-5-352 0,-1-5-80 0</inkml:trace>
  <inkml:trace contextRef="#ctx0" brushRef="#br0" timeOffset="171997.04">2280 13386 17967 0,'0'0'784'0,"0"0"176"0,0 0-768 0,0-5-192 0,0-1 0 0,0 6 0 16,-1-5 1424-16,1 5 240 0,0 0 64 0,0 0 0 16,0 0-480-16,0 0-96 0,0 0 0 0,0 0-16 15,-1 9-464-15,0 2-96 0,0 4 0 0,0 2-16 0,2 3 64 0,-1 3 16 16,0 3 0-16,-1 1 0 0,2 3-240 15,-1 1-32-15,-1 0-16 0,1 0 0 0,0-1-224 0,0-1-128 16,0-4 160-16,1-2-160 16,0-3 128-16,-1-3-128 0,0-1 0 0,1-3 0 0,0-3 288 0,0-2-32 15,0-3-16-15,-1-5 0 0,0 0 272 0,0 0 48 16,0 0 16-16,2-7 0 0,-1-1-224 0,2-7-32 16,-1-3-16-16,0-7 0 15,1-2-304-15,1-5 128 0,0-3-128 0,0-4 0 0,1 0 0 0,-1-2 0 16,2 1 0-16,-1 3 0 0,1 3 0 0,-1 4 0 15,1 6 0-15,-1 4 0 0,1 5 272 0,0 4 112 16,2 3 0-16,0 6 16 0,-1 4-96 0,2 5-32 16,1 3 0-16,0 3 0 0,-1 2-272 0,1 4 0 0,1 2 128 0,-1 1-128 15,-2 2 0-15,1 1 0 16,0 2 0-16,0 0 0 0,2 1 0 0,-3 0 0 0,-2-1 0 16,1-3 0-16,-1-2 0 0,0-3-144 15,-1-3 144-15,1-3-128 0,-2-2 128 0,0-3 0 0,0-2 0 16,-4-6 0-16,0 0 0 15,0 0 0-15,4-8 0 0,1-3 176 0,-1-6-48 0,2-4-128 16,-1-5 192-16,2-6-64 0,2-4 0 0,0-4 0 0,1 1 0 0,1 0 0 16,0 2 0-16,1 4-128 0,-1 2 192 0,0 6-64 0,-1 5 256 15,-1 4 32-15,0 5 16 0,-1 5 0 0,-2 3-48 0,2 4 0 32,0 4 0-32,0 5 0 0,0 4-224 0,0 4-160 0,0 2 192 0,-1 3-192 0,1 2 128 0,0 2-128 15,-1 0 0-15,1 2 0 0,0 0 0 0,-1 2 0 16,2 0 0-16,0-1 0 0,1-2-160 0,1-1-96 15,2-3 0-15,-1-3-16 32,0-4-720-32,3-3-144 0,1-6-16 0,1-2-16 0,-1-6-800 0,3-6-144 0,1-6-48 0,-1-6 0 15,2-8-1168-15,1-3-224 0,1-6-48 0,-1-1-16 16,0-1 1248-16,-1 0 256 0,-2 3 64 0,-2 2 0 0,-5 2 2432 0,-2 4 512 16,-4 7 80-16,-3 3 32 0,-3 4 1664 0,-2 3 336 0,-2 3 64 0,-2 1 0 15,-4 2-624-15,-1 4-128 16,-1 3-16-16,-1 4-16 0,0 2-1232 0,-1 2-240 0,-2 4-48 0,2 0-16 15,0 2-448-15,-1 1-96 16,1 2-16-16,2 2 0 16,1 2-16-16,3-2-16 0,2-1 0 0,1 0 0 0,2 0-160 0,2-1 0 0,1-3 144 15,2-1-144-15,2-3 144 0,1-2-144 0,1-1 192 0,2-4-192 32,1-3 160-32,2-4-160 0,2-1 128 0,-2-3-128 0,1-4 0 0,1-3 0 15,-2-4 0-15,3-4 0 0,-1-2 0 0,-1-2 0 0,0 0 0 0,-3 1 128 16,0 0 32-16,-2 2 0 0,-1 2 0 0,-1 4 0 15,-2 3 368-15,0 2 80 0,-2 3 16 0,-1 6 0 0,0 0 0 0,0 0 0 16,0 0 0-16,1 6 0 0,0 4-336 0,1 2-64 16,2 2-16-16,0 2 0 0,0 2-208 0,2 0 0 15,1 2-192-15,0 1 192 0,1 0 0 0,1 0 0 16,1 0 0-16,1-1 0 16,-1-3-352-16,1 0-160 0,1-3-48 0,3-2 0 15,-1-1-1680-15,3-4-352 0,0-4-64 0,2-3-8608 16,-1-2-1712-16</inkml:trace>
  <inkml:trace contextRef="#ctx0" brushRef="#br0" timeOffset="172311">3505 13456 22111 0,'0'0'1968'0,"-5"-2"-1584"15,-3-1-384-15,2 1 0 0,0 2 1968 0,6 0 304 16,0 0 64-16,-5 3 16 0,1 3-1120 16,3 0-208-16,1 3-64 0,5 2 0 0,0 1-768 0,3 1-192 0,2 3 0 0,2-1 0 15,1-1 128-15,2 2 0 16,2-2-128-16,1 1 192 0,0 0 192 0,1-2 16 0,0-2 16 0,-2-1 0 15,1-1-224-15,-2-3-32 16,3-1-16-16,1-3 0 0,-1-2-144 0,-2-2 0 16,1-3 0-16,-2-1 0 0,-3-1 0 0,0-3 0 15,-2-3-192-15,-5 0 192 0,-1 0 0 0,-2 0 0 0,-2 1 0 0,-1 1 128 16,-4 1 208-16,-2 2 48 0,-2 1 0 0,-2 3 0 16,-2 1 480-16,-3 5 96 0,0 0 32 0,-2 3 0 0,-1 4-320 15,1 3-64-15,-2 1-16 0,0 3 0 0,1 4-384 0,0 2-80 16,1 0 0-16,1 1-128 15,2 1 0-15,1 0-176 0,1 1 0 0,1 0 0 32,1-1-320-32,2-2-64 0,1-2-16 0,2-2-11888 0,0 0-2384 0</inkml:trace>
  <inkml:trace contextRef="#ctx0" brushRef="#br0" timeOffset="172907.54">4126 13503 9215 0,'0'0'816'0,"0"0"-656"16,0 0-160-16,0 0 0 0,0 0 4416 0,-5 5 864 16,3 1 160-16,0 0 48 0,1 3-3312 0,1 2-640 15,0 1-144-15,1 2-32 0,1 3-368 0,0 1-80 16,2-1-16-16,-1 2 0 0,0 0-480 0,1-1-96 0,0 1-32 0,-1-1 0 16,1-2-288-16,0-1 160 15,-1 0-160-15,2-2 128 0,-1-2-128 0,3-1 0 16,-3-2 0-16,1-3 128 0,-2-1-352 0,-3-4-80 0,0 0-16 15,5-2 0 1,2-3-2528-16,-2-5-512 0</inkml:trace>
  <inkml:trace contextRef="#ctx0" brushRef="#br0" timeOffset="173023.42">4168 13231 36735 0,'-19'-12'1632'0,"11"7"336"0,-1 1-1584 0,1 0-384 0,-1-1 0 0,1 2 0 15,0 1 320-15,2 0 0 0,1-1-16 0,5 3 0 0,0 0-304 0,0 0-192 16,0 0 16-16,0 0 16 15,0 0-2160-15,4 7-432 0,1 1-96 0</inkml:trace>
  <inkml:trace contextRef="#ctx0" brushRef="#br0" timeOffset="174196.92">4462 13509 12895 0,'0'0'576'0,"0"0"112"0,0 0-560 0,0 0-128 16,-2-4 0-16,1 1 0 0,1 3 3696 0,0 0 704 15,0 0 144-15,0 0 16 16,0 0-2656-16,0 0-544 0,0 0-96 0,-1 8-32 0,1 1-768 0,0 3-144 16,0 1-48-16,2 3 0 0,0-1-144 0,1 1-128 15,-2 0 144-15,0 2-144 0,1-2 0 0,0 0 128 16,0-2-128-16,2-2 0 0,-2-1 0 0,0-1 0 0,0-2 128 0,1-2-128 16,-3-6 160-16,0 0-16 0,0 0 0 0,0 0 0 15,0 0 112-15,0 0 32 16,0 0 0-16,2-5 0 0,0-3-96 0,1-2 0 15,1-2-16-15,0-2 0 0,0-4-176 0,2-1 128 0,-1 1-128 0,0 0 128 16,0 1-128-16,1 0 0 16,0 3 0-16,1 3 128 0,1 2-128 0,-3 1 0 15,1 3 0-15,-1 0 0 0,2 2 0 0,-7 3 0 0,7 0 0 0,0 3 0 16,0 2 160-16,-1 1-160 0,-1 2 192 0,1 1-192 16,0 0 144-16,-1 1-144 0,1-2 0 0,0 2 144 15,2 0-144-15,0 0 0 0,-1-1 0 0,2 0 0 16,0-2 0-16,1 1 0 0,1-1 0 0,-1-2 0 15,0 0 0-15,0-3 0 0,1-1 0 0,0-1 128 0,-1 0-128 0,-2 0-192 16,0-3 32-16,1-2 16 16,-1 0-160-16,-2-2-16 0,1-1-16 0,-2 0 0 15,1-2-272-15,-1 0-48 0,0-2-16 0,-1 0 0 16,-1-2-32-16,1 2 0 0,-1 1 0 0,1-1 0 0,0 0 496 0,-1 0 208 16,0 2-192-16,1 0 192 0,-1 1 0 0,-1 1 160 15,0 0 16-15,-1 1 0 0,0 1 544 0,-1 6 112 16,0 0 32-16,0 0 0 0,0 0-112 0,0 0-32 15,0 0 0-15,0 0 0 0,0 0-288 0,0 0-64 16,3 6-16-16,-1 3 0 0,0 1-176 0,0 2-48 16,3 1 0-16,-3 2 0 0,1 0-128 0,2 0 128 15,-1 1-128-15,0 0 128 0,0 1-128 0,0-1 0 16,2 0 144-16,0-3-144 0,1-1 0 0,0-1 128 0,1-1-128 0,1-2 0 16,1-3 0-16,-1-1 0 0,2-1 0 0,0-3 0 15,1-3-208-15,0-1 32 0,-2-1 16 0,2-4 0 16,1-3 160-16,1-2-208 0,0-1 80 0,-1-3 128 15,-1-2-208-15,-1-1 80 0,-1-1 128 0,1 1-208 16,-2 0 208-16,-2 3 0 0,-1 4 0 0,-1 1 0 16,-1 2 304-16,-2 3 0 0,-1 3 0 0,-1 5 0 0,0 0 176 15,0 0 32-15,0 0 16 0,0 0 0 0,0 0-272 0,-2 8-48 16,-1 3-16-16,2 3 0 16,0 0-192-16,1 2 0 0,0 2 0 0,1 0 0 15,2-1 0-15,0 1 0 0,2-1 0 0,1 1 0 16,-1-2 0-16,4-1 0 0,3-2 0 0,-1-2 0 0,-1-1 0 0,1-2 0 15,0-3 0-15,0-2 0 0,1-2 0 0,1-2 0 16,1-3 0-16,0-3 0 0,0-1-192 0,1-5 32 16,-1-3 0-16,0-3 0 0,0-2 16 0,1-2 0 15,-1-2 0-15,0 0 0 0,-2-1 144 0,1 3 0 16,-2 1-144-16,-3 4 144 0,0 0 0 0,-2 5 240 16,-2 3-48-16,-1 2 0 0,-1 4 352 0,-2 4 64 15,0 0 16-15,0 0 0 0,0 0-304 0,-1 7-64 16,0 2-16-16,0 2 0 0,0 1-240 0,0 3 0 15,0 1 0-15,0 2 0 0,1-1 0 0,0 2 0 16,1 0 0-16,0-1 0 0,0 1-288 0,1-1 0 0,2-1 0 0,0 0 0 31,3-5-1344-31,1 0-272 0,3-2-48 0,4-2-9760 0,2-4-1968 16</inkml:trace>
  <inkml:trace contextRef="#ctx0" brushRef="#br0" timeOffset="174636.49">5896 13467 22111 0,'-10'10'976'0,"4"-4"208"0,-1 0-944 0,-1 3-240 0,-1 2 0 0,0 1 0 0,1 2 1632 0,-1-1 288 32,0 0 48-32,1 1 16 0,1-1-656 0,-2 1-128 0,2-3-32 0,2 0 0 15,-1-3-48-15,3 1-16 0,2-3 0 0,1-6 0 16,0 0-256-16,0 0-48 0,0 0-16 0,0 0 0 16,3-5-336-16,3-2-80 0,0-4-16 0,2-3 0 0,1-1-224 15,1-4-128-15,1-2 128 0,3-2-128 16,0-3 0-16,3 1 0 0,-1 0 0 0,1 3 0 0,-1 4 0 0,-2 3 0 15,0 4 0-15,0 4-128 0,-2 2 128 0,-1 4 144 16,-1 3-16-16,0 3-128 0,-4 3 256 0,2 3-64 16,0 1-16-16,-2 2 0 0,0 2-176 15,-1 2 128-15,1 0-128 0,-2 0 128 0,0 0-128 0,-1 0 0 0,-1-3 0 16,0-1 128-16,2-2-128 0,0-2 160 16,2-2-160-16,-1-3 160 0,-5-5-160 0,8 2 128 15,-2-4-128-15,2-1 128 0,0-3 176 16,1-3 16-16,2-4 16 0,-2-3 0 0,2-3-128 0,2-1-16 15,0-5-16-15,1 1 0 0,1 2-176 0,1 0 192 0,-1 2-192 0,0 4 192 16,-1 3-64-16,0 4-128 0,-1 3 192 0,1 4-64 16,-2 3 144-16,1 4 32 0,-3 1 0 0,1 4 0 15,-1 2-96-15,0 4-16 0,-1 0 0 0,0 2 0 16,0 0-192-16,-1 2 0 16,-1-1 128-16,2-1-128 0,0-2 0 0,1-1 0 0,2-1 0 0,0-3 0 15,-1-1-464-15,2-4-48 0,-2-1 0 16,4-4 0-16,1-4-2704 0,2-2-560 15</inkml:trace>
  <inkml:trace contextRef="#ctx0" brushRef="#br0" timeOffset="175390.27">8311 13210 21183 0,'-11'-5'1888'0,"-2"-2"-1504"0,-2-1-384 0,-1 1 0 16,-1-1 2624-16,0 0 448 0,0 2 80 0,-2 0 32 16,0 2-1712-16,-1 3-352 0,1 1-64 0,-1 3-16 15,-1 2-176-15,1 4-32 0,1 3-16 0,-1 3 0 16,-1 2-528-16,-1 3-96 0,0 1-32 0,2 2 0 16,2 0-16-16,2-1 0 15,1-1 0-15,3 0 0 0,4-1-16 0,2-2-128 16,4-1 192-16,3-1-64 0,3 0-128 0,4-2 0 0,2-4 0 0,1-2 0 15,3-3 0-15,2-2 128 0,-1-1-128 0,3-6 128 0,0-2 0 0,2-5 0 16,2-6 0-16,-1-3 0 0,1-4-128 0,2-4 128 16,-3-7-128-16,2-3 128 0,0-5-128 0,-2-2 0 15,0-5 0-15,-1 2 0 0,-4 0-128 0,0 1 128 16,-3 3 0-16,-3 4 0 0,-2 3 128 16,-3 7 112-16,-2 4 16 0,-1 7 0 0,-5 3 512 0,1 4 128 15,1 5 0-15,1 7 16 0,-7 4-432 0,1 3-96 0,-1 4 0 16,1 6-16-16,1 5-368 0,-1 4 0 15,1 4 0-15,2 3 0 0,0 3 0 0,0 3-160 16,2 2 160-16,1 0 0 0,3 1 0 0,0-1 0 16,2-2 0-16,3-1 0 0,1-3-128 0,2-2 128 0,2-4 0 0,2-3 0 15,0-4-320-15,1-4 32 0,2-4 16 0,1-5 0 32,-1-5-208-32,2-4-32 0,-1-5-16 0,1-4 0 0,-1-7 144 0,1-4 16 0,-1-8 16 15,0-2 0-15,-3-3 96 0,-1 0 0 0,-1-1 16 0,-3 2 0 16,-4 4 240-16,1 2 0 0,-4 7 0 15,0 3 0-15,-3 5 416 0,-1 5 32 0,-1 1 0 0,1 5 0 16,-5 5-64-16,1 3-16 16,-2 6 0-16,4 2 0 15,-2 4-368-15,2 2 0 0,-1 1 0 0,3 2 0 16,0 1 0-16,2-2 0 0,0 0 0 0,1-1 0 16,1-2 0-16,2-1-192 0,-1-3 64 0,2-2 0 15,1-3-1200-15,1-2-224 0,0-3-48 0,4-2-16 16,0-4-1296-16,1-3-256 0,3-4-48 0,1-1-16 0</inkml:trace>
  <inkml:trace contextRef="#ctx0" brushRef="#br0" timeOffset="175500.68">8835 13008 32303 0,'-18'-9'1424'0,"10"6"304"0,-6-1-1376 0,1 2-352 0,0 0 0 0,1 0 0 16,1 1 272-16,1 1-16 0,2 0 0 0,2 1 0 31,1 0-528-31,5-1-112 0,0 0-32 0,4 7 0 16,2 1-1312-16,6 0-272 0,5 0-48 0,4-2-10000 0</inkml:trace>
  <inkml:trace contextRef="#ctx0" brushRef="#br0" timeOffset="175787.97">9109 13002 5519 0,'0'0'496'0,"0"0"-496"0,0 0 0 15,0 0 0-15,0 0 5632 0,0 0 1040 0,0 0 208 16,-6 3 32-16,-1 2-3856 0,-3 1-784 0,-3 3-160 0,-2 1-16 16,0 1-1136-16,-1 1-208 0,2 1-48 0,-2 1-16 15,1-1-384-15,3 0-80 0,1 1-16 16,4 0 0-16,-1-2-208 0,3 0 128 15,3 0-128-15,3 0 0 0,4 0 128 0,1-1-128 0,3-1 0 0,2 0 144 0,3-1-144 0,4-1 0 16,2 0 0-16,2-1 0 0,1-2 0 0,2 1 0 16,2-2 0-16,-1 1 0 0,2-2-224 0,-2 0 80 15,-2 0 16-15,-4 1 0 0,-5-1 128 0,-3 3 0 16,-3-3 0-16,-4 1 0 0,-6 2 432 0,-4-1 64 16,-1 2 16-16,-4 2 0 0,-5-2 128 0,-1 2 16 15,-3 0 16-15,-1 1 0 0,-3 0-496 0,2 0-176 16,-2 0 0-16,1-2 144 0,2 0-288 0,1-1-64 15,0-2-16-15,1 0 0 16,3-3-544-16,3-2-96 0,1-2-32 0,5-3 0 16,2 0-2112-16,5-3-448 0</inkml:trace>
  <inkml:trace contextRef="#ctx0" brushRef="#br0" timeOffset="175972.37">9440 12871 39327 0,'0'0'1744'0,"0"0"368"0,0 0-1696 0,0 0-416 15,0 0 0-15,0 0 0 0,8 7 768 0,-1 2 80 0,1 2 16 0,-1 2 0 16,-3 1-288-16,2 5-48 16,-1 2-16-16,-1 1 0 0,0 2-288 0,-3-1-64 15,0 2-16-15,-1 2 0 0,-1-1-144 0,-1 2 0 16,-1 2 0-16,0 1 0 0,-2 1-384 0,-2-1-144 0,0-1-48 0,2-2 0 16,1-2-2688-16,0-4-560 0,1-5-96 15</inkml:trace>
  <inkml:trace contextRef="#ctx0" brushRef="#br0" timeOffset="176318.04">9252 13261 35007 0,'0'0'3120'0,"-5"-4"-2496"0,3 0-496 0,2 4-128 0,2-4 576 0,4-1 80 16,2 0 32-16,4-1 0 0,4 1-448 0,5-1-96 16,3 0-16-16,5-2 0 0,2 0-128 0,3 2 0 15,2-3 0-15,0 2 0 0,0 2 0 0,-3 1 0 16,1 1 0-16,-3 2 0 0,-3 2 0 0,-4 1 0 15,-4 3 0-15,-3-1 0 0,-4 4 0 0,-3 1 0 16,-4 2 0-16,0 2 0 0,-3 2 0 0,0 1 128 16,0-1 0-16,-1 0 0 0,1 0-128 0,2-1 0 15,0-1 0-15,1-2 0 0,-1-2 176 0,1-1-48 16,-1-4-128-16,2-2 192 0,-1-2 384 0,2-2 64 0,0-1 0 0,3-3 16 16,-4-4-80-16,1-2 0 0,0-1-16 0,-1-2 0 15,-1-4 16-15,-2-3 0 0,-1-1 0 0,-3 0 0 16,-3 1-128-16,0 1-32 0,-1 1 0 0,-3 2 0 15,-2 3-96-15,0 2 0 0,1 3-16 0,-2 2 0 16,-3 3-304-16,0 3 0 0,1 3-176 0,0 3 176 16,-1 3-640-1,1 1 0-15,1 2-16 0,1 2 0 0,1 2-1840 0,0 3-384 0,1 2-64 0</inkml:trace>
  <inkml:trace contextRef="#ctx0" brushRef="#br0" timeOffset="176609.12">10023 13141 26719 0,'1'-6'2368'0,"1"1"-1888"16,2-1-480-16,-4 6 0 0,4-4 2720 0,-4 4 448 16,8-1 96-16,-2 3 0 0,1 1-1776 0,-1 3-352 15,1 0-80-15,1 4-16 0,-1 2-720 0,1 4-128 16,0 1-48-16,0 2 0 16,-4 3-144-16,0-1 0 0,0 1 0 0,-1 0-176 0,1 0 176 0,-1-2 0 15,-1-2 0-15,0-2 0 0,0-3 128 0,1-3-128 0,0-3 128 0,-3-7-128 16,0 0 256-16,0 0 0 15,0 0-16-15,0 0 0 0,4-9 288 0,0-3 64 16,1-4 16-16,1-5 0 0,2-3-160 0,4-4-16 16,0-5-16-16,3 0 0 0,0 1-272 0,0 2-144 0,0 4 160 0,-1 1-160 15,-1 7 0-15,0 2 0 0,0 3 0 0,0 3 0 16,0 4-272-16,-1 1-48 0,-2 3-16 0,-1 2 0 16,-2 2-2528-1,-1 3-496-15</inkml:trace>
  <inkml:trace contextRef="#ctx0" brushRef="#br0" timeOffset="177103.86">10732 12882 27231 0,'0'0'1216'0,"2"-5"240"0,0-1-1168 0,-1 1-288 0,0 0 0 0,-1 5 0 16,0 0 1760-16,0 0 288 0,0 0 64 0,0 0 16 15,0 7-560-15,0 4-112 0,0 4-32 0,0 4 0 16,-2 3-832-16,2 2-160 0,-2 3-48 0,-1 1 0 0,0 3-240 0,0 2-144 16,1 0 160-16,-1 1-160 0,0 1 0 0,-1 1 128 15,-2-1-128-15,1-1 0 0,-3-1 0 0,0-2-208 16,1-1 32-16,0-3 16 16,1-4-1872-16,1-3-368 0,-1-4-80 0,3-4-8208 15,0-3-1664-15</inkml:trace>
  <inkml:trace contextRef="#ctx0" brushRef="#br0" timeOffset="177638.97">10591 13217 15663 0,'0'0'688'0,"-7"-3"144"0,0 0-656 0,2 0-176 0,2-2 0 0,3 5 0 15,0 0 4416-15,0 0 864 16,5-4 160-16,3 0 48 0,3-1-4160 0,4 1-832 0,6-2-176 0,1 0-16 16,2-1-304-16,2-1 0 15,0 1 128-15,3-2-128 0,0 0 0 0,2-1 0 0,1-1 0 0,0 0 0 16,-1 1 0-16,-2 2-192 15,0 0 192-15,-3 2-192 0,-2 2 192 0,-5 2 0 16,-2 2 0-16,-4 2 0 0,-3 2 0 0,-3 4 0 0,-4 2 0 0,-2 2 0 16,-2 2 208-16,-2 3 96 0,-2 0 16 0,0 3 0 0,-3 2-16 0,0 0 0 15,1-1 0-15,1 0 0 0,2 0-96 0,0-2-16 16,3-3 0-16,2 0 0 0,2-3 64 0,1-2 16 16,1-2 0-16,2-3 0 0,2 1 48 0,1-4 0 15,1-2 0-15,2-2 0 0,0-1-176 0,3-3-16 16,0-2-128-16,3-4 192 0,-4-4-192 0,2-1 0 15,-1-3 0-15,3-2 0 16,-5-2 0-16,3 0 0 16,-3-1 0-16,-1 3 0 0,-1 3 0 0,-3 3 0 0,-1 3 0 0,-3 3 0 0,1 3 0 0,-6 6 0 15,0 0 160-15,0 0-32 0,0 0 96 0,0 8 32 16,-4 4 0-16,2 3 0 0,0 2-256 0,1 2 128 16,0 0-128-16,1-1 0 0,0 1 0 0,0 0 0 15,4 0 0-15,2-2 0 0,-2-1 0 0,4-3 0 16,1-1 0-16,1-2 0 0,1-4 0 0,2 0-160 0,1-3 160 0,1-3-128 15,4-2-32-15,-1-1 0 16,2-5 0-16,0-3 0 0,1-2 160 0,0-5 0 16,-1-3 0-16,-2-2 0 0,-2-4 0 0,-3-2 192 15,-2 0-32-15,-4 1-16 0,-2 1 16 0,-2 2 0 0,-3 1 0 0,-3 3 0 16,-1 3 80-16,-4 5 16 16,-2 2 0-16,-2 4 0 0,-2 2-112 0,-1 3-16 0,-3 2 0 15,0 2 0-15,1 4-480 0,-1 0-96 0,0 2-32 0,0 2 0 16,1 1-2528-16,0 2-496 0</inkml:trace>
  <inkml:trace contextRef="#ctx0" brushRef="#br0" timeOffset="178000.17">11693 13145 29487 0,'-5'7'2624'0,"1"0"-2112"16,-1 2-512-16,-1 2 0 0,1 4 832 0,-1 0 64 15,-1 1 16-15,2 1 0 0,1 1-32 0,-3 0-16 16,-1 1 0-16,2-1 0 16,0-2-464-16,3-2-80 0,0 0-32 0,0-3 0 0,3 0-144 0,0-5-16 15,0-6-128-15,0 0 192 0,6 2 272 0,-1-2 48 0,2-2 16 0,1-4 0 16,-1-4-192-16,2-4-32 0,1-3-16 0,2-4 0 16,1-3-32-16,2-4 0 15,1-1 0-15,3-1 0 0,0 1-64 0,0 3 0 0,0 3-16 0,1 4 0 16,0 5 224-16,-1 4 48 15,1 2 16 1,0 5 0-16,-2 4 32 0,0 3 0 0,0 5 0 0,-2 2 0 16,0 2-192-16,-1 3-48 0,-4 1 0 0,0 4 0 15,-2 0-256-15,-1 0 0 0,-3-1 128 0,0 0-128 0,-2-2 0 0,-1 1 0 16,-1-1 0-16,-1-3 0 16,1-3 0-16,-1-1 0 0,0-1 0 0,-1-4 0 31,1-6-384-31,0 0-128 0,0 0-16 0,-7-5-16 0,-2-3-2176 15,-1-4-432-15,-2-3-96 0</inkml:trace>
  <inkml:trace contextRef="#ctx0" brushRef="#br0" timeOffset="178157.4">11244 12838 44975 0,'-21'-9'1984'0,"13"7"432"0,2 0-1936 0,0 1-480 16,1 0 0-16,5 1 0 0,0 0-160 0,0 0-128 15,0 0-32-15,0 0 0 16,0 0-1808-16,4 5-368 0,3-1-80 0,2-1-14320 0</inkml:trace>
  <inkml:trace contextRef="#ctx0" brushRef="#br0" timeOffset="178628.34">13132 13168 14735 0,'-12'4'640'0,"12"-4"160"16,-7 1-640-16,1 0-160 0,2 0 0 0,4-1 0 0,0 0 2976 0,0 0 560 15,0 0 112-15,-3-3 32 0,3 3-2368 0,0-7-480 16,1-1-80-16,3-1-32 0,5 0 48 0,2-5 16 16,3-1 0-16,4-3 0 0,2-1 176 0,1-2 16 15,3-2 16-15,-1-2 0 0,-1 1-544 0,0 1-96 16,-3-1-32-16,-4 2 0 0,-2 2-144 0,-4 4-48 16,-2 0 0-16,-4 4 0 0,-3 3 320 0,-2 4 64 15,2 5 16-15,-11 1 0 0,-5 4-80 0,-2 5-32 16,-3 5 0-16,0 3 0 0,-2 5-288 0,0 4-128 0,-2 2 0 0,2 3 128 15,1 1-128-15,3 0 0 16,1 0 0-16,3-1 0 0,2-1 0 0,5-1 0 0,1-2 0 0,5-1 0 16,1-3 0-16,3-1 0 0,3-3-144 0,4-3 144 15,3-2-272-15,5-3 0 0,4-2 0 0,3-4 0 32,5-1-528-32,2-4-96 0,7-3-32 0,3-5 0 15,0-4-2864-15,0-3-576 0</inkml:trace>
  <inkml:trace contextRef="#ctx0" brushRef="#br0" timeOffset="179094.11">13740 13056 3679 0,'0'0'320'0,"0"0"-320"0,0 0 0 0,-4 1 0 16,-2 1 5152-16,-1 2 960 0,1 1 192 0,-2 3 32 0,-2 1-3504 0,0 2-704 16,-1 0-144-16,-1 2-16 0,0 0-816 0,0 1-176 15,0 3-16-15,1-1-16 0,1 1-448 0,0-1-96 16,1 1-16-16,3-3 0 0,0-1 0 0,2-2-16 16,1-1 0-16,0-2 0 0,2-1-16 0,1-7 0 15,0 0 0-15,0 0 0 0,0 0-96 0,8-3-32 16,2-2 0-16,2-4 0 15,-1-4-96-15,3-5 0 0,2-4-128 0,0-3 192 0,1-3-64 0,0 0 0 16,1-1-128-16,-1 3 192 0,0 2-192 0,-3 4 144 16,1 3-144-16,-3 5 128 0,-2 2 320 0,-2 5 48 15,0 3 16-15,-1 3 0 0,0 3-256 0,-1 6-64 0,-2 2 0 16,1 4 0-16,-1 1-192 0,2 2 144 0,-3 1-144 16,1 1 128-16,1-1-128 0,-2 2 192 15,1 2-192-15,0-2 192 0,-1-2-192 0,1-1 0 0,-1-1-160 0,2-3 160 16,-1-2 0-16,1-3 0 15,-1-3 0-15,1-3 0 0,0 0 0 0,2-6 0 16,0-2 0-16,1-1 0 0,1-3 0 0,1-4 0 0,1-5 0 0,2-3 0 16,1-4 0-16,3-1 0 0,-2-3 0 0,3 0 0 15,1-1 0-15,-1 3 0 0,2 2 0 0,-1 2 0 16,-3 4 128-16,1 5-128 0,-4 3 0 0,1 3 0 16,-1 4 272-16,0 3 0 0,-1 2 0 0,-2 5 0 15,-3 4-32-15,1 2-16 0,0 2 0 0,-3 3 0 0,1 1-224 0,-1 1 0 16,1-1 128-16,-1 1-128 0,1 1 0 0,-2 0 0 15,-1 1 0-15,2-1 0 0,1-2 0 0,1-2 128 16,0-3-128-16,0 0 0 0,3-3 0 0,1-4-160 16,0 0 32-16,1-3 0 15,0-1-624-15,2-5-112 0,-1-1-32 0,2-2 0 16,2-5-1664-16,0-3-320 0,0-5-80 0,-1-2-13728 16</inkml:trace>
  <inkml:trace contextRef="#ctx0" brushRef="#br0" timeOffset="180641.15">14177 13129 20271 0,'0'0'1792'0,"0"0"-1424"0,0 0-368 0,0 0 0 0,0 0 2368 0,0 0 384 16,0 0 96-16,6 2 16 0,3 0-1680 0,2-1-336 15,2-1-64-15,3-1-16 16,1-2 0-16,3-2 0 0,1 0 0 0,0-3 0 0,-1-1-192 0,-2-1-32 16,1-1-16-16,-1-2 0 0,-2-3-256 0,0-1-48 15,-2 0-16-15,-2-2 0 0,-2 0 0 0,-4 2 0 16,-1-2 0-16,-3 1 0 0,-2 2 176 0,-2 2 48 16,-4 1 0-16,-1 5 0 0,-4 1 112 0,-3 4 32 15,-1 2 0-15,-4 3 0 0,-2 3-288 0,-3 5-48 16,-1 1-16-16,-1 4 0 0,-1 1-224 0,1 3 0 15,-1 3 128-15,3 2-128 0,2 1 0 0,3 2 0 16,3-1 0-16,3 0 0 0,3 1 0 0,3-2 0 0,3 0 0 0,3 0-160 16,3-1 160-16,3-1 0 0,2-1 0 0,4 0-128 15,3-2 128-15,4-3 0 0,4 0 160 0,4-4-160 16,2-2 176-16,2-3-176 0,0-4 192 0,3-3-192 16,1-2 128-16,3-4-128 15,-1-5 0-15,1-3 0 0,3-3 0 0,1-4 0 0,1-4 0 0,-2-2 0 16,-2-3 0-16,-3-2 0 0,-4-2 128 0,-1 0-128 0,-3 0 0 0,-5 3 128 15,-3 0-128-15,-4 5 0 0,-3 3 192 0,-3 2-192 16,-3 3 192-16,-1 4-192 0,-2 2 336 0,-2 3-32 16,-2 2-16-16,1 6 0 0,0 0-64 0,-6 0-16 15,-2 3 0-15,-1 4 0 16,0 3-208-16,0 2 0 0,1 2 0 0,-1 4 0 0,-1 2 0 0,2 4 0 16,3 0 0-16,0-1 0 0,1 0-160 0,4-1 160 15,2 1-128-15,5-1 128 0,-3-1 0 0,3 0 0 16,2-4 0-16,2-1 0 0,2-2-256 0,3-3 16 15,2-2 16-15,2-2 0 0,2-3-64 0,1-3-16 16,1-2 0-16,2-3 0 0,1-3 96 0,0-3 16 16,2-3 0-16,-2-4 0 0,0-1-48 0,-3-2 0 15,-2-1 0-15,-4 0 0 0,-5 0 96 0,-4 1 16 16,-5 3 0-16,-4 0 0 0,-4 4 128 0,-6 2 176 16,-5 2-48-16,-3 4 0 0,-4 1 64 0,-3 4 0 15,-1 3 0-15,0 2 0 0,-2 3-192 0,3 1 0 16,2 2 0-16,1 1 0 0,1 2 0 0,3 0 0 0,3 1 0 0,3-1 0 15,2 1 0-15,3 0 0 16,3-1-192-16,4-1 192 0,4-2-128 0,2-1 128 0,1-2 0 0,3-3 0 16,4 0 0-16,1-3 0 0,5-2 0 0,-2-2 0 15,3-3 0-15,2-2 0 0,3-6 128 0,-1-1-128 0,1-2 0 0,1-3 160 16,-1-2-160-16,-2 1 160 0,-2 2-160 0,-2-1 192 16,-3 1-192-16,-4 3 192 15,-2 3 192-15,-3 3 32 0,-2 3 16 0,-6 6 0 16,0 0 80-16,0 0 32 0,1 9 0 0,-1 4 0 15,-1 6-304-15,1 3-64 0,-2 2-16 0,0 5 0 0,0 4-160 16,-2 3 0-16,2 2 0 0,-2 3 0 0,-2 2 0 0,2 5 0 16,1 2 0-16,0 3 0 0,2 0 0 0,1 0 0 15,1-2 0-15,2 0 0 0,0-4 0 0,3-2 0 16,-2-2 0-16,1-3 0 0,0-4 0 0,-1-4 0 0,0-4 0 16,1-5 0-1,-2-4 0-15,-1-3 0 0,-1-5 144 0,1-2-144 0,-2-9 208 0,0 0-16 16,0 0-16-16,-6-3 0 0,-2-3-48 0,0-3-128 15,-2-3 192-15,-1-3-64 0,0-3-128 0,0-2-224 0,1-3 48 0,1-1 16 16,1-1-192-16,4-2-32 16,-2 1-16-16,6-4 0 15,6-3-240-15,2-2-32 0,4-5-16 0,4-2 0 16,4-3-1488-16,4-1-320 0,4-1-48 0,1 0-16 16,3-1-736-16,1 3-160 0,0 0-16 0,2 4-16 15,1 4 2048-15,-3 4 416 0,-4 4 64 0,-3 3 32 0,-2 4 800 0,-3 3 128 0,-5 3 0 16,-3 3 128-16,-3 0 1280 0,-2 5 272 0,-2 1 48 0,-3 2 16 15,-3 5 432-15,0 0 64 0,0 0 32 0,0 0 0 16,-7 3-976-16,2 3-192 0,-1 3-32 16,1 2-16-16,-2 1-544 0,2 4-128 0,-1 0 0 0,3 2-16 15,1-1-240-15,2 3-128 0,2 0 160 0,2 0-160 0,2-3 208 0,0 1-48 16,3-3-16-16,1 0 0 0,1-4 176 0,1-2 16 16,1-3 16-16,2-3 0 0,0-1-160 0,4-5-16 15,-1-2-16-15,2-4 0 0,0-2-160 0,1-4 160 16,0-5-160-16,-1-3 160 0,-1-3-160 0,0-1 192 31,-1-1-192-31,-2 1 192 0,-1 1-192 0,-4 1 128 0,-3 4-128 0,-1 3 128 0,-3 5 320 0,0 2 64 16,-2 3 16-16,-2 2 0 0,0 6 32 0,0 0 0 15,0 0 0-15,-2 6 0 0,-1 3-368 0,1 3-192 16,-1 4 192-16,0 4-192 0,-1 3 0 0,1 5 0 16,-2 4 0-16,-2 6 0 0,-1 4 0 0,1 4 0 15,-2 4 0-15,0 2 0 0,-1 4 0 0,0 15-144 16,0-4 144-16,3-4 0 15,1-3 0-15,2-3 0 16,-1-4 0-16,2-4 0 0,1-5 0 0,1-6 0 16,-2-5 0-16,1-4 0 0,0-6 0 0,0-5 0 0,0-2 0 0,-1-5 0 15,0-5 192-15,3-6-48 0,-5 0 0 0,0-4 0 16,2-4 112-16,0-2 32 16,-2-3 0-16,1-3 0 0,-1-2-96 0,1-3 0 0,2-1-16 0,0 0 0 15,1-1-176-15,1 1 0 0,1 2 0 0,1 1 0 16,1 0-384-16,2 0-48 15,0 2-16-15,4 0 0 16,3 2-2112-16,2-1-416 0,4 3-96 0</inkml:trace>
  <inkml:trace contextRef="#ctx0" brushRef="#br0" timeOffset="181081.12">17734 12594 27647 0,'-13'-23'1216'0,"6"13"256"0,0-1-1168 0,-1-1-304 0,-1 0 0 0,1 2 0 16,2 3 1424-16,-2 1 240 0,-1 0 32 0,2 4 16 16,-2 3-368-16,0 1-80 0,-1 4-16 0,1 4 0 15,-4 4-672-15,0 7-144 0,-3 5-32 0,0 6 0 16,-3 5 0-16,-1 4 0 0,1 6 0 0,-2 2 0 15,0 2-176-15,2 3-32 0,2 2-16 0,2 1 0 0,3 0-176 0,4 0 0 16,5-1 0-16,3 24 128 0,6-16-128 0,4-9 0 16,5-6 0-16,3-5 0 0,5-3-192 0,3-5-80 15,4-4-16-15,2-7 0 16,1-4-1408-16,-7-10-288 0,7-3-48 0,6-5-14096 0</inkml:trace>
  <inkml:trace contextRef="#ctx0" brushRef="#br0" timeOffset="181615.97">18287 12750 30399 0,'-16'-11'2704'0,"8"8"-2160"0,-2 3-544 0,1 1 0 15,-2 1 2064-15,0 5 304 16,0 4 64-16,0 3 16 0,0 2-2080 0,0 4-368 16,2 7-192-16,0 0 32 0,1 1 160 0,0 2 0 0,1 1 0 0,-2 4 0 15,-1-4 0-15,2 0 0 0,3-2-144 0,-1-3 144 16,3-3 0-16,1-2 0 15,0-3 192-15,0-4-64 0,2-3 272 0,2-3 48 0,-2-8 16 0,0 0 0 16,0 0 0-16,7-6 0 0,1-2 0 0,0-6 0 16,0-4-192-16,2-5-32 15,1-5-16-15,1-4 0 0,1-3-224 0,0-2 176 0,1-1-176 0,-1 3 160 0,0 2-160 0,0 4 0 16,-1 4 0-16,-1 5 128 16,-3 6 48-16,1 4 0 0,-3 3 0 0,-6 7 0 0,6 4 16 0,0 3 16 15,-3 4 0-15,0 5 0 0,1 4-208 0,-1 2 0 16,-1 1 0-16,2 0 0 0,-3 1 0 0,2 1 0 15,-1 1 0-15,3-1 0 0,-1 0 0 16,1-2 0-16,2-2 0 0,1-2 0 0,2-4 0 0,0-3 176 16,1-2-176-16,1-2 160 0,1-4-160 0,0-2 0 15,1-4 0-15,1-3 0 0,0-4 0 0,3-3 128 16,-1-4-128-16,2-4 128 0,1-6-128 0,0-2 0 16,0-4 0-16,-1-1 0 0,0 0 0 0,-2 3 128 15,-1 3-128-15,-2 3 128 0,-1 3 96 0,-4 3 16 16,-1 5 0-16,-4 3 0 0,1 2 224 0,-2 4 48 15,-3 4 16-15,0 0 0 0,2 6-288 0,-2 3-64 0,0 3-16 0,1 3 0 16,0 1-160-16,0 3 0 16,2 1 0-16,-2 2 0 0,1 1 0 0,1 2 0 15,1 0 0-15,0 2 0 0,3-1 0 0,0-1 0 16,1 0 0-16,1-1 0 0,1-1-160 0,2-2 160 0,2-1-208 0,3-3 80 31,1-1-1376-31,1-3-272 0,0-2-48 0,0-3-16 0,1-3-1008 16,1-4-208-16,0-3-32 0</inkml:trace>
  <inkml:trace contextRef="#ctx0" brushRef="#br0" timeOffset="181820.3">19190 12802 36863 0,'-5'-7'3264'0,"-1"1"-2608"16,0 0-528-16,1 2-128 0,2-1 480 0,3 5 64 16,0 0 16-16,0 0 0 0,0 0 192 0,-3 7 32 15,1 3 16-15,1 2 0 0,-1 1-480 0,1 4-80 16,1 3-32-16,0 3 0 0,1 3-208 0,2 2 144 15,-1 0-144-15,3 3 128 0,-2 0-128 0,0 0 0 16,-1-2 0-16,1 1 0 31,1 0-416-31,-1-2-64 0,0-1-16 0,2-2 0 0,-1-3-1888 0,0-3-384 0,1-4-80 0</inkml:trace>
  <inkml:trace contextRef="#ctx0" brushRef="#br0" timeOffset="182103.99">19093 12877 37775 0,'-5'-8'3360'0,"2"-2"-2688"0,0 0-544 0,1 0-128 16,4 0 208-16,1 1 16 0,1-1 0 0,5 1 0 15,2 0 112-15,4 1 32 0,5 1 0 0,6 2 0 16,4 2-176-16,4 3-16 0,1 0-16 0,0 2 0 16,0 1 96-16,0 3 32 0,0 2 0 0,1 2 0 15,-2 2 32-15,-2 3 0 0,-4 3 0 0,-3 1 0 0,-4 2-160 16,-3 2-32-16,-5 2 0 0,-3 1 0 0,-4 3-128 0,-5-1 0 15,-5 2 0-15,-4 1 128 0,-6 0-128 0,-3-1 160 16,-5 0-160-16,-2-2 160 0,-2-4-32 0,1-2 0 16,0-5 0-16,-2-1 0 0,-1-3 16 0,-2-3 0 15,-1-4 0-15,1 0 0 0,3-5-16 0,1-2-128 16,0-2 192-16,3-3-64 31,2 0-592-31,5-4-128 0,1-4-32 0,4 0 0 0,4-1-2400 0,5-3-496 0,3 1-80 0</inkml:trace>
  <inkml:trace contextRef="#ctx0" brushRef="#br0" timeOffset="182355.18">19890 12784 33167 0,'0'0'2944'0,"2"-4"-2352"0,2 0-464 0,-4 4-128 16,0 0 896-16,0 0 176 16,0 0 16-16,0 0 16 0,4 11 48 0,-2 0 16 15,-2 2 0-15,-2 3 0 0,-2 3-400 0,-3 2-96 16,0 1-16-16,1 1 0 0,-1-1-336 0,2 3-80 15,-3 1-16-15,2 0 0 0,2 1-64 0,3 0-16 16,1-1 0-16,2 0 0 0,1-1-144 0,4 0 0 16,1-1 0-16,2-2 0 0,2-2 0 0,2-2 0 15,3-2 176-15,1-1-176 0,3-4-192 0,-1-5-128 0,2 0-16 0,1-3-16 16,1-3-640-16,2-2-128 0,0-3-32 0,-1-2 0 16,-2-7-2032-16,4-6-400 0,-4-4-96 0</inkml:trace>
  <inkml:trace contextRef="#ctx0" brushRef="#br0" timeOffset="182512.29">20006 12809 26831 0,'-13'-20'1184'0,"9"11"256"0,0-1-1152 0,0 0-288 15,2 0 0-15,1 1 0 0,2 2 400 0,2-1 32 16,3 3 0-16,4 0 0 0,1 2-224 0,4 2-32 16,3 1-16-16,3 1 0 0,3 1-160 0,1 1-224 15,3 1 48-15,-3 0-8320 16,-2 2-1664-16</inkml:trace>
  <inkml:trace contextRef="#ctx0" brushRef="#br0" timeOffset="182684.81">19947 13044 30399 0,'0'0'2704'0,"0"0"-2160"0,0 0-544 0,0 0 0 16,0 0 2640-16,0 0 432 15,0 0 64-15,4-4 32 0,-1-2-2112 0,5 2-416 0,0 0-96 0,6 2-16 16,2 1-336-16,4 0-64 0,3 1 0 0,3 1-128 0,4-2 0 0,2 0 0 15,0-1 0-15,-4-2 0 16,2 1-1328-16,-1-1-272 0,-1-1-48 0,1 1-10384 16,-2-4-2096-16</inkml:trace>
  <inkml:trace contextRef="#ctx0" brushRef="#br0" timeOffset="182952.49">20571 12515 39615 0,'2'-7'3520'0,"2"0"-2816"16,0 1-560-16,1 1-144 15,2 0 368-15,2 3 32 16,1 0 16-16,0 1 0 0,0 2 208 0,-1 1 32 0,0 1 16 0,1 4 0 0,1 1-176 0,-1 3-48 16,0 4 0-16,-1 5 0 0,-2 5-96 0,1 4-32 15,-1 3 0-15,-3 4 0 0,1 6-64 0,-3 2-32 0,-1 2 0 0,-3 2 0 31,-4 4-32-31,-3 2-16 0,-3 3 0 0,-4 2 0 0,-4 2-32 0,-6 1 0 16,-7-2 0-16,-3-1 0 16,-2-1-144-16,-2-2 128 0,1-6-128 0,-2-1 128 0,-2-3-128 15,-5-3-176-15,-7-4 48 0,-6-2 0 16,-4-3-2608-16,-3-1-512 16</inkml:trace>
  <inkml:trace contextRef="#ctx0" brushRef="#br0" timeOffset="184319.33">3524 14407 11055 0,'-12'3'976'0,"4"-1"-784"0,0 2-192 0,-2-1 0 16,2 0 2336-16,8-3 416 0,-7 5 96 0,7-5 16 16,0 0-2320-16,0 0-544 0,0 0 0 0,4 6 0 15,-4-6 256-15,11 5 32 0,2-3 0 0,3-1 0 16,3-1-16-16,4 0 0 0,0-1 0 0,4-1 0 16,1-2 48-16,5 0 0 0,4 2 0 0,4-2 0 15,6-1 64-15,-1-1 32 0,-2 1 0 0,3-1 0 16,4 1-224-16,4-1-32 0,3-1-16 0,7-1 0 0,4 1-16 0,-1 0-128 15,-2-1 192-15,3 0-64 0,1 0 64 0,7 0 16 16,5 0 0-16,-1 0 0 0,-3 0-80 0,3 0 0 16,4 1-128-16,1-3 192 0,0-1-192 0,-2 2 176 15,-1 0-176-15,4 1 160 0,3 0 16 0,0 1 0 16,-3-2 0-16,-1 2 0 0,0 2 176 0,2-1 32 16,2 0 16-16,-1 0 0 0,-3-3-160 0,3 3-48 15,5-1 0-15,0-1 0 0,-2-1-64 0,3-2 0 16,-2 0-128-16,2 0 192 0,2 1-192 0,-2 0 176 15,-1 0-176-15,2 1 160 0,4 0-32 0,-3 0 0 16,-5 1 0-16,1-1 0 0,4 1 176 0,-1 2 16 0,-3-2 16 16,1 0 0-16,-2 0-16 0,5 0-16 0,1 1 0 0,-1-1 0 15,-4 0 0-15,5 0 0 0,5 1 0 0,-3 2 0 16,-4-2-176-16,2 2-128 0,2-2 192 0,2 0-192 16,-1 0 144-16,-2 0-144 0,-3 1 0 0,3-1 144 15,4 0-144-15,-4 1 0 0,-4-2 0 0,2 1 0 16,6 1 0-16,-4-2 0 0,-7-1 0 0,2 2 128 15,1 0-128-15,0 0 0 0,-2-1 0 0,3-1 0 16,-2 0 192-16,3 1-32 0,2 2-16 0,-3-2 0 16,-3 0 48-16,4 3 0 0,4 0 0 0,-3 0 0 15,-4-3-64-15,3 3 0 0,1 1 0 0,0 1 0 0,-1-2-128 16,1 0 0-16,-1 1 0 0,4-1 0 0,2 1 0 0,-5 0 128 16,-4-1-128-16,3 1 0 0,1-1 0 0,-1 1 0 15,-4-1 128-15,2 0-128 0,0 2 0 0,0-2 0 16,1 1 0-16,0 0 0 15,-5 1 0-15,4 0 0 0,3 1 0 0,-2 0 0 0,-3 0 0 0,1 0 0 16,3 1 144-16,0 0-144 0,0-1 288 0,0 1-16 16,-2 0 0-16,2 0 0 0,0-1-16 0,-1 0 0 15,-5-1 0-15,3 2 0 0,4 1-128 0,-3-1-128 16,-4-1 144-16,1 0-144 0,0 0 160 0,-1 0-160 16,3 0 160-16,-3 0-160 0,-2-1 128 0,5 0-128 0,0 1 0 15,-2 0 0-15,-4-1 128 0,0-1-128 0,1 2 0 0,1 0 144 16,1 0-144-16,-2-2 0 0,0 0 144 0,0 1-144 15,3-1 128-15,-1 1-128 0,-2-1 160 0,-2-1-160 16,-4 2 240-16,0-2-48 0,2 0-16 0,-5 0 0 16,-6-2-48-16,0 0 0 0,-1 1 0 0,2-1 0 15,-1 0 0-15,-5-1 0 0,-6 1 0 0,-2 1 0 16,-2-1 64-16,1 0 0 16,1-1 0-16,-28 2 0 0,3 3 64 0,2 0 32 0,3-2 0 15,0 1 0-15,-3-3-64 0,0 1-16 0,-3 0 0 16,0 2 0-16,-3-2 0 0,4 0 0 0,-4 0 0 0,-5 2 0 15,-4-1-16-15,-5 1 0 0,-2 1 0 0,-5-1 0 16,-2 1-192-16,-2 0 0 0,-2-1 128 16,-5 4-128-16,0 0-320 0,0-4-128 15,-1 0 0-15,-3 0-16 0,1 0-2656 0,-5-1-528 0,-3 0-96 0</inkml:trace>
  <inkml:trace contextRef="#ctx0" brushRef="#br0" timeOffset="186472.15">6139 14872 20159 0,'0'0'896'0,"-8"-2"176"0,0 0-864 0,8 2-208 0,-6 0 0 0,6 0 0 16,-9 0 1280-16,9 0 192 0,0 0 64 0,0 0 0 0,0 0-608 0,0 0-112 15,8 5-32-15,4 0 0 16,2-2-160-16,4-1-48 0,2-2 0 0,4-1 0 16,4-2 32-16,5-1 0 0,5 0 0 0,1 0 0 0,2-2-16 0,3 2 0 15,2-1 0-15,0 1 0 0,-2 0-80 0,-2 0-32 16,-5 2 0-16,-6 2 0 0,-1 1-160 0,-7-2-16 15,-2 1-16-15,-3 0 0 0,-5 0-160 0,-2 1-128 16,-11-1 144-16,0 0-144 0,0 0 224 0,0 0-48 16,0 0-16-16,0 0 0 0,0 0 32 0,0 0 0 0,-11 2 0 0,-2-1 0 15,-4-2-192-15,0 0 160 0,-3 0-160 0,-2-1 160 16,-3 0-160-16,-3 1 0 16,-5 0 144-16,-4 1-144 0,-5 0 0 0,-1 2 0 0,-1 1 0 0,-1 4 0 15,-1 1 0-15,-1 2 0 0,2 2 0 0,-2 1 0 16,-4 0 0-16,3 1 0 15,1 1 0-15,4 2 0 0,3 1 0 0,6-1 0 0,3 1 0 0,7-1-128 16,3 0 128-16,5-1 0 0,4 0 0 0,4-1-128 16,5 2 128-16,5-1 0 0,3 0 0 0,5-1-128 15,3 0 128-15,5 1-160 0,3-2 160 0,2-1-160 16,2-2 160-16,4-2 0 0,5-3 0 0,1-2 0 16,-1-2 128-16,0-3-128 0,-2-3 128 0,-3-3-128 0,-5 0 208 0,-5 0-16 15,-5-3-16-15,-4-1 0 0,-4-1 400 0,-4-1 96 16,-3-1 16-16,-6-1 0 0,-4 0 96 0,-3-1 32 15,-3 1 0-15,-5-1 0 16,-5 2-496-16,-2 1-112 0,-1 1-16 0,1 4 0 0,-1 0-192 0,1 4 0 16,3 1 0-16,2 4 0 0,2 2-192 0,3 4 32 15,4 0 0-15,3 5 0 16,3 2-1376-16,4 1-288 0,4 2-48 0,6 0-10416 16,2 3-2096-16</inkml:trace>
  <inkml:trace contextRef="#ctx0" brushRef="#br0" timeOffset="187196.36">6588 15355 23039 0,'0'0'1024'0,"-4"-5"192"0,2-1-960 0,2 6-256 15,-3-8 0-15,3 8 0 0,0 0 1360 0,0 0 240 16,0 0 32-16,0 0 16 0,0 0-576 0,0 0-112 16,-2 9-32-16,-1 3 0 0,3 4-560 0,0 1-112 0,0 4-32 0,-1 1 0 15,-1 1-80-15,0 0-16 0,-1 0 0 0,0-1 0 16,1 0 96-16,-1-2 16 0,0-3 0 0,-1-3 0 16,1-2 208-16,1-2 32 0,2-10 16 0,0 0 0 15,0 0 224-15,0 0 48 0,0 0 16 0,0 0 0 16,0 0-16-16,0 0 0 15,8-11 0-15,-1-3 0 0,1-5-320 0,2-2-64 0,0-3 0 0,1-4-16 16,1-3-224-16,0 1-144 16,0 2 192-16,-2 6-192 0,1 3 0 0,0 3 0 0,0 4 0 0,-1 3 0 15,-1 3 0-15,-1 5 0 0,-8 1 0 0,11 6-192 0,-1 3 64 0,-1 2 128 16,-2 2-208-16,-1 3 80 0,0 1 128 16,-1 2-160-16,1 0 160 0,-2-1-160 0,1 1 160 0,-1 2 0 15,-1 0 0-15,2-3 0 0,-1 0 0 0,-1-3 0 16,4-1 0-16,-3-3 0 0,3-4 0 0,-7-7 0 15,9 5 0-15,0-5 0 0,-1-4 0 0,2-2 192 16,0-4-32-16,2-4-16 0,2-6 16 0,1-2 0 16,1-3 0-16,1-4 0 0,-2-3-32 0,0 0-128 15,-2 1 192-15,0 2-64 0,0 0-128 0,2 5 0 16,-2 5 0-16,-3 5 128 0,0 2-128 0,-2 5 0 0,-8 7 0 16,10 2 0-16,-1 3 128 0,-1 5-128 0,-1 3 128 15,2 4-128-15,-3 3 128 0,0 1-128 0,1 0 0 0,1 1 128 16,-2 1-128-16,1 0 0 0,-2-1 0 0,2-2 0 15,0-2 0-15,-1-3 0 0,2-1 0 0,1-2 0 16,-1-2 0-16,1-3 0 0,-9-7 0 0,12 3 128 16,0-3-128-16,2-3 0 0,0-3 0 0,1-1 0 31,2-4-1440-31,0-4-160 0,2-1-48 0,1-1-10528 0,0-1-2112 0</inkml:trace>
  <inkml:trace contextRef="#ctx0" brushRef="#br0" timeOffset="189557.44">8628 14863 12895 0,'0'0'1152'15,"-4"-4"-928"-15,-1-2-224 0,5 6 0 16,0 0 1760-16,0 0 304 0,-3-5 64 0,3 5 16 16,0 0-448-16,0 0-96 0,0 0 0 0,0 0-16 15,0 0-416-15,0 0-80 0,0 0 0 0,0 0-16 0,8-4-416 16,2 4-80-16,0 3 0 0,1 3-16 0,1 3-112 15,4 1-32-15,1 0 0 0,2 1 0 0,3 1-160 0,3 1-16 16,-1 1-16-16,3-1 0 0,4 1-48 0,0-2-16 16,-1-1 0-16,0-1 0 0,2-1 64 0,1-1 16 15,1-1 0-15,2-1 0 0,0-1 0 0,1 0 0 16,2-1 0-16,0-1 0 0,-1 1-96 0,-4-2-16 16,-4 1 0-16,-4 0 0 0,-3 1-128 0,-3-1 0 15,-5 0 144-15,-3 2-144 0,-3-1 0 0,-9-4 144 0,6 7-144 16,-6-7 0-16,0 0 240 0,1 10-64 0,-3-2-16 0,-2 1 0 15,-1-1 32-15,-2-1 16 0,-3-1 0 0,-1 2 0 16,-3 0-48-16,-4 0-16 16,-4 2 0-16,-3 0 0 0,-5 1-144 0,-3 0 160 0,-5 0-160 0,-1 5 160 15,1 1-160-15,-3 2 192 0,-1 0-192 0,2-1 192 16,-1 2-192-16,0-1 128 0,-2-1-128 0,1 0 128 16,-1-1-128-16,3-1 0 0,5 1 144 0,3-2-144 15,4 0 0-15,3-1 0 0,3-2 0 0,2-1 128 16,4 0-128-16,2-1 0 0,1-1 0 0,5-1 0 15,1-1 0-15,7-7 0 0,-3 6-128 0,3-6 128 32,0 0-1072-32,9 6-128 0,2-3-16 0,4-2-9984 0,5-2-2000 0</inkml:trace>
  <inkml:trace contextRef="#ctx0" brushRef="#br0" timeOffset="189807.65">9680 15303 33167 0,'0'0'2944'0,"0"0"-2352"16,0 0-464-16,0 0-128 0,0 0 240 0,0 0 16 16,-9 8 16-16,-5 1 0 0,-4 3 64 0,-2 0 16 15,-2 2 0-15,-3 3 0 0,-3 2-144 0,-1 1-16 16,-3 2-16-16,0 3 0 0,0-1 128 0,-2 0 16 16,-2 1 16-16,-5 0 0 0,0-2-32 0,2 0-16 15,0-3 0-15,4 0 0 0,2 0-288 0,2-2 160 16,3-3-160-16,1 0 128 0,5-1-128 0,0 0 192 0,3-2-192 0,5-2 192 15,0-2-192-15,3-3 0 0,1 0-160 0,3-2 160 32,7-3-2416-32,0 0-384 0,0 0-80 0</inkml:trace>
  <inkml:trace contextRef="#ctx0" brushRef="#br0" timeOffset="190532.01">11082 14866 8287 0,'0'0'368'0,"0"0"80"0,0 0-448 0,0 0 0 0,0 0 0 0,0 0 0 15,-5-4 3392-15,5 4 576 16,0 0 128-16,0 0 32 0,0 0-2592 0,0 0-528 0,0 0-112 0,11 2 0 15,-1 0-192-15,3-2-48 0,3 0 0 0,3 0 0 32,2-2 128-32,2 1 32 0,2-1 0 0,4 0 0 0,3 0-64 0,1 0-16 0,0-1 0 0,1 2 0 15,0-1-352-15,0 2-80 0,-1 0-16 0,-2 0 0 16,-3 0-128-16,-3 0-32 0,-5 0 0 0,-3 0 0 16,-2 0-128-16,-4 0 0 15,-11 0 0-15,0 0 0 0,0 0 224 0,0 0 16 16,0 0 0-16,0 0 0 0,-8-1 64 0,-3 0 16 15,-3 0 0-15,-3 0 0 0,-3-2-144 0,-3 1-32 16,-3-1 0-16,-3 1 0 0,-2-2-144 0,-2 2 160 16,-1 1-160-16,-2 0 160 0,-1 1-16 0,-1 1 0 15,-3 2 0-15,1 3 0 0,-4 1-144 0,0 1 128 16,0 3-128-16,2 1 128 0,3 2-128 0,3 1 0 16,2 2 0-16,4 1 0 0,4 2 0 0,3 2 0 15,4-1 0-15,5 1 0 0,3-1 0 0,3 0 0 16,4-1-144-16,3-1 144 0,2 0 0 0,4-1-128 0,3-3 128 0,3 0 0 15,3 0 0-15,5-2 0 0,3-3 0 0,3-1 0 16,4-4 0-16,-1 0 0 0,5-3 0 0,2-2 144 16,-1-4-144-16,-2 0 128 0,-4-3-128 0,-4 1 128 15,-3-2 0-15,-5-1-128 0,-4-2 192 0,-8-1-64 16,-2 0 320-16,-4-2 48 0,-4-2 16 0,-5 1 0 16,-5 0-80-16,-1 0-16 0,-4 2 0 0,-5 2 0 15,-1 1-416-15,-2 3 0 0,1 1 0 0,-1 4 0 16,0 2 0-16,2 2 0 0,0 2-224 0,3 4 80 31,2 2-464-31,4 1-96 0,1 2 0 0,3 3-16 0,3-1-2784 16,3 0-544-16</inkml:trace>
  <inkml:trace contextRef="#ctx0" brushRef="#br0" timeOffset="191192.17">11500 15281 18303 0,'0'0'816'0,"0"0"160"0,0 0-784 0,0 0-192 0,0 0 0 0,0 0 0 16,0 0 1280-16,0 0 224 0,0 0 32 0,-6 4 16 16,-4 3-272-16,2 2-48 0,2 1-16 0,0 2 0 15,2 0-512-15,0 1-96 0,2 1-32 0,1-1 0 16,1 1-304-16,2 0-64 0,2 2-16 0,0-3 0 16,1 0 208-16,3-2 48 0,1-2 0 0,2-1 0 15,1-3 128-15,1 0 48 0,2-4 0 0,1-2 0 16,2-3-160-16,0-1-16 0,2-3-16 0,0-2 0 15,-2-2-48-15,0-1-16 0,-2-2 0 0,-1-1 0 0,-3 1 32 0,1-2 16 16,-1 0 0-16,-1 0 0 0,-2 1 64 0,-2 0 16 16,-3 2 0-16,0 3 0 0,-3 0-16 0,-1 3 0 15,0 8 0-15,0 0 0 0,0 0-96 0,0 0 0 16,0 0-16-16,0 0 0 0,0 0-208 0,-8 9-32 16,1 3-128-16,1 4 192 0,-1 0-192 0,3 5 0 15,-1 2 0-15,1 5 0 0,-2 2-128 0,2 3 128 16,-1 3 0-16,0 2 0 0,1 2-128 0,-1 1 128 15,0 2 0-15,0 1 0 0,0 1 0 0,1 1-128 0,0-2 128 0,2-2 0 16,1-1 0-16,1-1 0 0,1-3 0 0,1-1 0 16,2-3 0-16,-1-2 0 0,0-2 0 0,0-3 0 15,2-4 0-15,-3-3 0 0,-1-4 0 0,-1-3 0 16,-1-2 0-16,1-10 224 0,0 0-64 0,-9 5-16 16,0-5 32-16,0-4 0 0,0-2 0 0,-3-4 0 15,-2-3 176-15,0-3 32 0,-1-2 16 0,0-3 0 16,2-1-32-16,3-4-16 0,2-2 0 0,2-4 0 15,4-2-176-15,3-1-48 0,2-2 0 0,6 2 0 16,3 3-128-16,4 4-176 0,0 1 48 0,3 5 0 16,1 2-176-16,-1 5-16 0,2 2-16 0,2 5 0 31,0 5-1488-31,2 2-288 0,-2 0-64 0,-1 4-16432 0</inkml:trace>
  <inkml:trace contextRef="#ctx0" brushRef="#br0" timeOffset="192435.07">5454 14807 9215 0,'-3'-10'816'0,"2"-1"-656"0,1-2-160 0,2-1 0 16,2-3 1472-16,-1 1 272 0,-1-1 48 0,0 1 16 15,1-2-896-15,-2 3-176 0,0-1-32 0,0 3-16 0,-1 1 336 16,1 0 64-16,-1 1 0 0,1 1 16 0,1 1-128 0,-2 9-16 16,3-8-16-16,-3 8 0 0,0 0-176 0,0 0-16 15,0 0-16-15,0 0 0 0,0 0-528 0,0 0-208 16,3 9 176-16,-1 6-176 0,-1 3 0 0,-1 7-128 15,-1 3-16-15,0 6 0 0,-1 5 144 0,1 5-192 16,0 4 192-16,-2 7-192 0,3 7 192 0,-1 4 128 16,-1 3-128-16,0 5 176 0,1 2-176 0,1 3 0 15,0 2 0-15,0 4 128 16,-1 0 320-16,1 1 64 0,0-1 16 0,0 1 0 0,1-2 96 0,-1-2 16 16,1 1 0-16,1-4 0 0,1-2-384 0,2-6-80 0,0-3-16 0,2-5 0 15,1-4-160-15,0-4 192 0,1-5-192 0,1-4 192 16,0-2-192-16,1-3 192 0,1-6-192 0,-1-4 192 15,0-6-64 1,0-4 0-16,1-4 0 0,-1-6 0 0,0-6-128 0,0-1 0 16,1-5-192-16,3-4 192 15,-1-6-1504-15,-1-8-176 0,0-6-48 0</inkml:trace>
  <inkml:trace contextRef="#ctx0" brushRef="#br0" timeOffset="193207.12">5445 14523 29487 0,'-9'-19'1296'0,"7"7"288"15,1-1-1264-15,4 2-320 0,6 2 0 0,2 1 0 0,4 0 528 0,6 4 48 16,4 0 16-16,6 2 0 0,7 2-592 0,1 0-128 16,2 1-32-16,2 3 0 0,2-2-32 0,7 0 0 31,1 0 0-31,10 0 0 0,6 1-32 0,3-3-16 0,1-1 0 0,2-1 0 0,8 0 48 0,6-2 0 16,7-3 0-16,5-3 0 15,-1-1 0-15,8-1 16 0,8-1 0 0,5-2 0 16,2-4 176-16,5 2 0 0,6 1-144 0,4 2 144 15,3 2 0-15,-3-1 0 0,-2 2 0 0,2 4 0 16,4 1 0-16,-2 3 0 0,-3 1 0 0,0 0 0 16,-2-2 0-16,1 3 0 0,2 3 0 0,-4-2 0 15,-3-2 0-15,3 1 0 0,5 2 0 0,-3 0 0 16,-4-1 0-16,2 0 0 0,4-1 0 0,1 3 0 16,2 1 0-16,-2-3 0 0,-3-4 0 0,3 1 0 0,2 0 0 15,-6 0 0-15,-6 3 0 0,0-2 0 0,-2-1 0 0,-6 1 0 16,-5 4 0-16,-5-1 0 0,-2 0 0 0,-9 1 128 15,-7 2-128-15,1-1 0 0,-1 1 176 0,-7 1-48 16,-11-2-128-16,-6 1 192 0,-4 1 32 0,-2 0 0 16,-3 2 0-16,-1 0 0 0,-3-2-224 0,-8-1 128 15,-7 1-128-15,-7-2 0 0,-5 0 144 0,-4 1-144 16,-2-1 128-16,-5 0-128 0,-5 0 256 0,-2 0-48 16,-2 0 0-16,-9-3 0 0,7 3 288 0,-7-3 48 15,7 4 16-15,-7-4 0 0,0 0-224 0,5 7-32 16,-5-7-16-16,6 10 0 0,-1-1-160 0,0 1-128 0,-2 0 192 15,1 2-192-15,2 1 128 0,-2 3-128 16,1 0 0-16,-1 4 0 0,3 2 0 0,-2 4 0 0,0 4 0 0,0 3 0 16,-2 0 0-16,1 4 0 0,-2 4 0 0,-1 4 0 15,-1 4 0-15,1 2 0 0,-2 3 0 0,-1 3 0 16,-3 5 0-16,0 4 0 0,-2 4 0 0,1 3 0 16,-2 2 0-16,0 2 0 0,1 1 0 0,0 2 0 15,0 2 160-15,1 0 32 0,-1 1 0 0,3-2 0 16,2-1 64-16,-1 0 32 0,2-2 0 0,1-2 0 15,0-4-80-15,3-3-16 0,0-1 0 0,0-5 0 0,2-2-48 16,-1-4-16-16,1-3 0 0,1-5 0 0,-2 0-128 0,2-7 192 16,-3-5-192-16,-1-2 192 0,-1-5-192 0,-2-3 0 15,0-1 144-15,-2-4-11200 16,-3-4-2240-16</inkml:trace>
  <inkml:trace contextRef="#ctx0" brushRef="#br0" timeOffset="194102.96">5540 16877 18431 0,'0'0'1632'0,"0"0"-1312"0,0 0-320 0,0 0 0 16,0 0 512-16,0 0 16 0,0 0 16 0,0 0 0 16,9 3-352-16,0-2-64 0,0-2 0 0,1 1-128 15,2 1 640-15,1 0 0 0,1 0 16 0,4-1 0 16,2-1-80-16,3 1 0 0,-2 0-16 0,5 0 0 15,3-1-224-15,3 0-32 0,3 0-16 0,6-1 0 16,4 1-96-16,7 0 0 0,8 0-16 0,0-1 0 16,1-4-176-16,3 2 192 0,4 1-192 0,6-1 192 15,6 1-192-15,2-1 0 0,2-3 144 0,1 2-144 16,2 0 208-16,5 0-16 0,7-2-16 0,-1 1 0 16,0-2 32-16,4-1 16 0,5 0 0 0,-1 0 0 0,-1 3-224 0,5-2 128 15,3-1-128-15,1 2 0 0,-7 0 0 0,7 0 0 16,3 1 0-16,1-1 0 0,-5 2 0 0,6-3 0 15,5 1 0-15,-4 2 0 0,-2 1 128 0,3-1-128 16,2 0 0-16,0-1 0 0,-3 1 0 0,1-3 0 16,0-1 0-16,3 4 0 0,0-1 128 0,-2 1-128 15,-3-2 0-15,1 2 0 0,0-1 160 0,-1 2-160 16,-3 0 160-16,2 0-160 0,-2-5 160 0,-1 4-160 16,-5-1 160-16,1 1-160 0,-1-4 288 0,-1 2-32 15,-4 1-16-15,-1-1 0 0,-4-1 480 0,0 1 112 0,-1 1 0 0,-4 1 16 16,-6-1-144-16,1 2-16 0,-4 0-16 0,-5 1 0 15,-5-2-224-15,-5 0-64 16,-5 2 0-16,-2 1 0 0,-5 0-112 0,-2 2-16 0,-3 0-16 0,-3-2 0 16,-4 1-240-16,-6 0 144 0,-3 0-144 0,-5 1 128 15,-1 1-128-15,-4 1 0 0,-1 0 0 0,-4 0 128 16,-5 0-128-16,-1 0-224 0,-4 0 48 0,-2-1 16 31,-2 1-1904-31,-9-2-384 0,0 0-80 0</inkml:trace>
  <inkml:trace contextRef="#ctx0" brushRef="#br0" timeOffset="194857.04">15705 14891 3679 0,'0'0'160'0,"0"0"32"0,7-5-192 0,1 0 0 0,0-1 0 0,-3-1 0 0,2-2 3296 0,-1-1 608 15,0 0 128-15,-1-1 32 0,2-2-1840 0,-4-1-368 16,1 0-80-16,-1 0-16 0,-1-1-288 0,-1-1-64 15,-1 0-16-15,-1-1 0 0,0-1-432 0,0 0-64 16,-1 2-32-16,-1 0 0 0,1 2-208 0,-1 3-32 16,0 2-16-16,3 9 0 0,-5-9 0 0,5 9 0 15,-6-4 0-15,6 4 0 0,0 0-336 0,-7 6-64 16,-1 4-16-16,2 4 0 0,-1 3-192 0,2 4 0 16,-2 3 0-16,2 5-160 15,0 4 160-15,2 5 0 0,-2 5 0 0,4-9-128 0,0 7 128 0,0 4 176 16,1 4-48-16,-1 0 0 0,0 1-128 0,1 1 128 15,0 1-128-15,0 17 128 0,0-9 96 0,2-6 16 16,0-4 0-16,-2-5 0 0,-1-4 16 0,1-4 16 16,-3-1 0-16,0-5 0 0,-3-2-128 0,1-1-16 0,-2-3-128 15,2-2 192-15,-3-3-48 0,1-4-16 16,1-3 0-16,-1-2 0 16,-1-3-1344-16,3-3-256 0,5-5-64 0,-9-4-15104 0</inkml:trace>
  <inkml:trace contextRef="#ctx0" brushRef="#br0" timeOffset="195500.93">15445 15314 32591 0,'-14'-13'1440'0,"6"5"304"0,1 1-1392 0,2 0-352 0,5 7 0 0,0 0 0 0,-2-8 272 0,2 8-16 15,3-7 0-15,4 1 0 0,4 2-112 0,4-2-16 16,5 1-128-16,2-1 192 0,4 2-192 0,4 0 0 16,4-2 0-16,3 1 0 0,3-2 0 0,0-1-160 15,-2-1 160-15,3 1-128 0,2-2-80 0,0-1-16 16,1 0 0-16,-2-1 0 0,0-2-32 0,-2 1-16 15,-4-2 0 1,-4 1 0-16,-4 1 80 0,-5 1 32 0,-8 0 0 0,-3 1 0 0,-2 1 160 0,-3 2 144 16,-4-1-16-16,-3 9-128 0,0-8 672 0,0 8 32 15,0 0 0-15,-8-5 0 0,1 1-144 0,-3 4-32 16,-2 2 0-16,-4 4 0 0,1 1-144 0,-4 2-48 0,1 4 0 0,0 0 0 16,-2 1-32-16,1 1-16 15,2 3 0-15,1 0 0 0,2-1-288 0,3 1 160 16,2 2-160-16,3-2 128 0,1 0-128 0,4 0 0 31,2-2 0-31,4-2 0 0,1-2 0 0,4-2 128 0,2-1-128 0,5-2 0 16,2-4 128-16,2-3-128 0,-1-2 128 0,1-4-128 15,1-1 160-15,0-5-160 0,0-5 192 0,-2-3-192 16,-4 0 192-16,1-3-64 0,-3-2 0 0,-2 1-128 16,-1 1 160-16,-2 3-160 0,-3 2 128 0,-2 4-128 15,-2 3 128-15,0 3-128 0,-2 8 128 0,0 0-128 16,0 0 304-16,0 0-32 0,0 0 0 0,0 0 0 0,-4 5-272 0,-3 4 0 15,3 3 0-15,0 4 0 0,-2 1 0 0,2 0 0 16,0 1 0-16,2-1-144 0,0 2 144 0,1-1 0 16,1-3 0-16,1 2 0 0,1-2 0 0,1-2 0 15,1-2 0-15,1-1 0 0,2-2 0 0,3-3 0 16,1-1 0-16,1-3 0 0,2-3 0 0,-1-2 0 16,1-1 0-16,0-4 0 0,1-5 0 0,1-3 0 15,-1-2 128-15,0 0-128 0,2-2 128 0,-3 0-128 16,-1-1 128-16,2 1-128 0,-3 0 0 0,-1 2 144 15,-3 1-144-15,-2 2 0 0,-1 4 176 0,-1 3-176 16,-2 2 160-16,-2 7-160 0,0 0 320 0,0 0-48 16,0 0 0-16,0 0 0 0,0 0-272 0,-1 10 128 15,-1 1-128-15,0 2 0 0,-2 1 0 0,1 3 0 16,0-1 0-16,1 2-144 0,-1-1 144 0,1 1 0 0,0-2 0 16,2 0 0-16,2-2 0 0,0 0 0 0,2 0 0 0,0-2 0 15,2-2-240-15,0-3-64 0,3-1-16 16,1-2 0-1,0-2-2992-15,1-3-592 0</inkml:trace>
  <inkml:trace contextRef="#ctx0" brushRef="#br0" timeOffset="195662.13">16508 14748 35007 0,'-16'-11'3120'0,"0"0"-2496"0,0-1-496 0,1 1-128 0,3 1 0 15,3 2 0-15,-1 3-128 0,6 1 128 0,0 1-352 0,4 3 16 16,0 0 0-16,0 0 0 31,0 0-2672-31,11 6-512 0,7 2-128 0,5-1-7616 0</inkml:trace>
  <inkml:trace contextRef="#ctx0" brushRef="#br0" timeOffset="196225.16">16850 14666 22111 0,'3'-6'1968'0,"0"-2"-1584"0,-3 8-384 16,2-8 0-16,-2 1 2000 0,0 7 320 0,0 0 64 0,0 0 16 15,-5-6-592-15,5 6-112 16,-9 5-32-16,1 3 0 0,0 5-1152 0,-1 3-256 15,0 4-32-15,0 3-16 0,0 3-64 0,2 2-16 16,-1 0 0-16,0 2 0 0,0 3 16 0,-1 0 0 16,1 0 0-16,1 0 0 0,2-1-144 0,2 0 128 0,2-1-128 0,1-3 128 15,2-1-128-15,3-3 0 16,3-3 144-16,3-4-144 0,-1-2 128 0,5-4-128 0,3-5 128 16,3-2-128-16,1-5 0 0,1-3 144 0,2-2-144 0,-1-5 0 15,4-4 0-15,-1-1 0 0,0-6 0 0,-2-2 0 16,-1-2 144-16,-3-1-144 0,-3-4 0 0,-3 2 144 15,-3 3-144-15,-1 3 0 0,-2 2 144 16,-1 3-144-16,-4 3 0 0,-1 3 128 0,0 1-128 0,-3 3 0 0,0 8 416 0,0 0 16 16,0 0 0-16,0 0 0 15,-9 4-208-15,1 2-32 0,0 4-16 0,1 2 0 0,-1 1-176 0,0 3 0 16,1 1 0-16,0 4-176 0,0 1 176 0,2 0 0 16,1-1 0-16,0 0-128 0,2 0 128 0,2-2 0 15,2-2 0-15,3-1 0 0,1-2 0 0,2-2 0 16,1-2 0-16,1-1 0 0,1-4 0 0,2 0 0 15,0-3 0-15,1-3 0 0,1-4 0 0,1-1 128 16,2-3-128-16,0-3 0 0,2-2 160 0,-1-2-32 16,-1-1-128-16,-1-2 192 0,0-1-192 0,-1-1 144 15,-2-2-144-15,1 1 128 0,-3 1-128 0,-1 4 0 0,-2 1 0 0,-3 3 128 16,0 2 48-16,-2 3 0 16,-4 8 0-16,0 0 0 0,0 0 160 0,0 0 48 15,0 0 0-15,0 0 0 0,0 0-224 0,-8 5-32 16,1 2-128-16,0 4 192 0,-1 3-192 0,2 2 0 0,-2 2 0 0,2 1 0 15,1 1-128-15,2 0 128 16,1 1 0-16,1 1 0 0,-1-2 0 0,2-2 0 0,3 0 0 0,1-1 0 16,2-2 0-16,-1-2 0 0,1-2 0 0,2-1 0 15,7-1 0-15,0-3-128 0,0-1 128 0,3-3-160 16,1-2-752-16,3-2-160 16,1-3-16-16,0-1-16 15,-1-3-1904-15,-1-1-384 0</inkml:trace>
  <inkml:trace contextRef="#ctx0" brushRef="#br0" timeOffset="196774.56">17617 15022 9215 0,'0'-11'816'0,"0"3"-656"0,0-1-160 0,2 0 0 15,-1 1 3856-15,1-1 752 0,0 0 128 0,0 1 48 16,2 2-2384-16,-4 6-480 0,4-7-80 0,-4 7-32 0,8-5-784 0,0 1-144 31,1 3-48-31,-9 1 0 0,10 2-160 0,0 2-32 16,0 3-16-16,-1 4 0 0,-2 4-272 0,1 0-48 0,-1 2-16 0,-2-1 0 16,0 2-144-16,-2 2-16 15,0 0-128-15,-1 1 192 0,-2-1-192 0,0-1 0 0,-1 0 0 0,0-1 0 16,0 1 144-16,-1-1-144 0,0-4 128 0,1-1-128 0,0-2 128 0,1-11-128 15,0 0 128-15,0 0-128 0,0 0 176 0,0 0-48 16,0 0-128-16,0 0 192 0,0 0 160 0,6-8 32 16,1-4 0-16,0-3 0 15,0-3 208-15,2-3 48 0,0-2 16 0,-1 0 0 16,1-1-240-16,0 0-48 0,0 0-16 0,0 0 0 0,-1 1-224 0,2 2-128 0,1 2 128 0,-2 1-128 16,1 2 0-16,-1 2 0 15,0 3 0-15,-1 1-192 16,1 1-1168-16,1 1-240 0,0 0-64 0,1 3 0 15,0 1-1280-15,2 2-256 0,0 1-48 0,1 1-11040 0</inkml:trace>
  <inkml:trace contextRef="#ctx0" brushRef="#br0" timeOffset="197057.52">18077 14966 8287 0,'0'0'736'0,"4"8"-592"0,-4-8-144 0,3 11 0 16,-3-11 3456-16,3 10 640 0,-3-10 144 0,5 9 32 16,-5-9-1584-16,6 7-320 0,1-2-64 0,-1 0-16 15,-6-5-816-15,9 0-176 0,-9 0-16 0,10-4-16 16,1 0-688-16,0-2-128 0,0-1-16 0,1-2-16 15,0-2-160-15,-1 0-16 16,-1-2-16-16,0 0 0 0,-1-1 16 0,-3 2 0 0,-1 0 0 0,-2 1 0 16,0 0 16-16,-3 2 0 0,-4 2 0 0,0 1 0 15,-2 2 128-15,-2 0 16 0,-1 4 16 0,-4 3 0 0,-1 1-224 0,-1 4-32 16,-2 3-16-16,1 2 0 0,-2 1-144 0,2 2 0 16,-1-1 0-16,2 3 128 0,2 0-128 0,2 1 0 15,2-1 0-15,2-2 0 0,3 1 0 0,2-2 0 16,2-1 0-16,2 0 0 0,2-3 0 0,5-2 0 15,2-2 128-15,4-3-128 0,2 0 0 0,4-3-144 16,4-2 144-16,5-3-208 16,3 0-1792-16,7-3-368 0,8 0-64 0</inkml:trace>
  <inkml:trace contextRef="#ctx0" brushRef="#br0" timeOffset="197702.55">19777 14620 10127 0,'-7'-4'896'0,"-1"-2"-704"0,0 0-192 0,-2 0 0 0,-2 1 2880 0,-2 1 528 15,0 1 112-15,0 2 32 0,-2 1-1504 0,1 2-288 16,0 4-64-16,-1 1-16 0,1 3-672 0,-1 4-144 16,2 1-32-16,2 3 0 0,0 0-48 0,2 3-16 15,1 2 0-15,4 0 0 0,1 0-304 0,3-1-64 16,2 2-16-16,4-2 0 16,0-2-80-16,5 0-32 0,3-1 0 0,1-3 0 0,2-1-48 0,3-3-16 31,2-2 0-31,2-3 0 0,1-2 0 0,2-4 0 0,2-3 0 0,-1-3 0 0,0-1-16 0,-2-3-16 0,0-2 0 0,1-3 0 15,-2-3-48-15,0-2-128 16,-1 0 192-16,-2-3-64 0,-1-1 0 0,-2 1-128 0,-3 1 192 0,-3 2-64 31,-2 2-128-31,-2 4 0 0,-3 2 0 0,0 2 128 0,-3 3 64 0,-2 6 16 16,0 0 0-16,0 0 0 0,0 0-80 0,-7 3 0 0,1 2-128 0,-1 2 192 16,0 2-192-16,1 2 0 15,0 2-192-15,1 2 192 0,-1-2 0 0,3 0-128 0,2-1 128 0,1 0 0 16,0-1 0-16,2 0 0 0,1-1 0 0,3-1 0 15,2 0 0-15,0-2 0 16,2-1 0-16,2-3 0 0,3-1 0 0,1-2 0 0,2-1 0 0,2-2 0 16,0-3 0-16,2-1-128 15,0-3-16-15,0-2 0 0,0-1-32 0,0-2 0 0,-2 1 0 0,-1 0 0 0,-1-2 176 0,-3 3-208 16,-3 1 80-16,-1 2 128 0,-2 1-128 0,-3 3 128 16,-2 0 0-16,-4 6 0 0,0 0 0 0,0 0 0 15,0 0 192-15,0 0-64 0,-4 7-128 0,0 2 0 31,0 0 0-31,-1 2 0 0,1 0 0 0,1 0 0 16,1 2 0-16,0-2 0 0,1-2 0 0,1 0 0 16,2-1 0-16,2 0 0 0,0-2-128 0,3 0 128 15,-1-2-160-15,8 1 160 16,2-3-1984-16,-4-2-320 0,1-2-48 0,4-3-12816 0</inkml:trace>
  <inkml:trace contextRef="#ctx0" brushRef="#br0" timeOffset="197859.99">20452 14367 30399 0,'-12'-10'2704'0,"-2"-1"-2160"0,-3-1-544 0,1 1 0 16,-2 1 704-16,2 2 16 0,1 1 16 0,2 1 0 15,2 2-480-15,1 0-112 16,3 1-16-16,1 3 0 0,6 0-320 0,0 0-80 0,0 0-16 0,0 0 0 31,6 8-2400-31,1 0-464 0,14 5-112 0,1-2 0 0</inkml:trace>
  <inkml:trace contextRef="#ctx0" brushRef="#br0" timeOffset="198080.52">20788 14356 14735 0,'-1'-16'640'0,"1"10"160"0,0 0-640 0,0-1-160 15,-3 0 0-15,1 1 0 0,0-1 4736 0,0 2 896 16,2 5 192-16,0 0 48 0,0 0-3712 0,0 0-752 16,0 0-128-16,-3 5-48 0,-1 3-896 0,1 3-176 15,-1 4-32-15,-1 4-128 0,2 3 144 0,0 2-144 16,0 2 0-16,0 1 144 0,-1 4-144 0,0 2 128 15,1-2-128-15,0 1 128 0,-1-1-128 0,1 0 0 16,0-2 0-16,1-2 0 0,1-1 128 0,1-3-128 16,2-2 0-16,1 5 128 15,1-6-1344-15,1-5-288 0,-1-5-48 0,-4-10-9760 16,0 0-1936-16</inkml:trace>
  <inkml:trace contextRef="#ctx0" brushRef="#br0" timeOffset="198205.78">20542 14565 32479 0,'-4'-13'1440'0,"4"9"288"0,0-2-1376 0,2 1-352 0,2 0 0 0,1 2 0 16,2 0 0-16,4 0 0 0,5 2 0 0,4 0 0 15,4 0-128-15,0 0 128 0,5 1-128 0,-2 0 128 32,1 0-1872-32,1 0-304 0,0-1-48 0</inkml:trace>
  <inkml:trace contextRef="#ctx0" brushRef="#br0" timeOffset="198826.71">21107 14699 31551 0,'0'0'1408'0,"0"0"272"0,0-4-1344 0,1 0-336 15,2 0 0-15,0 0 0 0,2-2 720 0,0 1 80 16,1-1 16-16,0 1 0 0,4-4-304 0,-1-1-64 16,0-1-16-16,-1 0 0 0,-2-1-64 0,0 0-16 15,-1-1 0-15,-3 1 0 0,1 0 256 0,-2 1 48 16,-1 2 16-16,0 1 0 0,-2 2-144 0,-2 0-16 15,0 4-16-15,-3 1 0 0,-2 2-368 0,-2 3-128 16,-2 3 0-16,0 3 144 0,-1 1-144 0,-2 2 0 16,0 2-192-16,0 2 192 0,2-1-160 0,1 2 160 0,1-2 0 0,3 1-144 15,1-2 144-15,4 1 0 16,2-2 0-16,2 0 0 0,3-2 0 0,3-1 0 16,2-2 0-16,4-1 0 0,4-4 0 0,1 1 0 0,3-3 0 0,2-2 128 15,2-1-128-15,1-2 128 0,0-3-128 16,11-5 128-16,-3-2-128 0,-15 5 0 0,2-2 0 0,1-3 0 15,1-2 0-15,1-2 0 0,-1 1 0 0,-1-3 0 16,-2 0 0-16,-1 2 0 0,-3 0 0 16,-3 2 0-16,-2 2 0 0,-1 2 176 0,-2 2-176 0,-3 1 192 0,-3 3 128 0,-1 0 16 15,0 5 16-15,0 0 0 0,-7 2-224 0,0 4-128 16,-3 2 128-16,1 1-128 0,0 2 0 0,1 2 0 16,0-1 0-16,0 1 0 0,2 0 0 0,2 1 0 15,0 1 0-15,3 6-128 0,1-5 128 0,1-7 0 16,3 0 0-16,0-1 0 0,2 0 0 0,3 0 0 15,1-2 0-15,2-1 0 0,1-1 0 0,15 0-128 16,-3-4 128-16,-2-3-128 0,-2-3 128 0,-1-3-160 16,0-2 160-16,-1-3-160 0,2-3 160 0,0 1 0 15,-1-4 0-15,0 2 0 0,-4 2 0 0,-1 1 0 16,-5 2 0-16,-3 2 0 0,-2 1 144 0,-5 10-144 16,1-7 192-16,-1 7-192 0,0 0 256 0,0 0-48 15,-8 5-16-15,0 3 0 0,3 1-192 0,-3 2 0 16,3 1 0-16,0 1 0 0,1 0 0 0,3-5 0 15,0 1 0-15,1 1 0 0,0-1-176 0,1 1 32 16,1-1 0-16,1 0 0 16,2-1-592-16,6 3-112 0,1-3-32 0,1-3 0 15,0-3-2016-15,1-2-416 0,3-3-80 0,-3-4-10992 0</inkml:trace>
  <inkml:trace contextRef="#ctx0" brushRef="#br0" timeOffset="198944.58">21947 14468 21359 0,'-3'-24'944'0,"-2"8"208"0,-2-3-928 0,-2-1-224 0,-2-2 0 0,4 12 0 16,-1 0 1440-16,-2 2 240 0,-1-2 48 0,-1 1 16 15,-1 1-1232-15,2 2-240 16,2 0-48-16,0 2-16 0,1 2-400 0,-1 2-64 0,4 2-32 0,5-2 0 31,-1 9-2752-31,6 2-544 0</inkml:trace>
  <inkml:trace contextRef="#ctx0" brushRef="#br0" timeOffset="199242.26">22221 14505 11967 0,'17'-1'1072'0,"-9"0"-864"15,-8 1-208-15,9-4 0 0,-9 4 2976 0,6-5 544 16,-6 5 128-16,-3-7 0 0,-2 2-896 0,-5 0-176 15,-4 3-32-15,-3 1-16 0,-1 1-1456 0,-3 2-304 16,-4 3-48-16,-1 1-16 0,-1 3-368 0,1 2-80 16,0 1 0-16,2 2-16 0,1 1-240 0,2 0 176 15,1 2-176-15,4 0 160 0,3 0-160 0,6-1 0 16,1 1 0-16,5-3 0 0,5-1 0 0,2-2 0 16,5-1 0-16,4-1 0 0,3-5 192 0,3 0-64 15,2-3 0-15,2-2 0 0,0-4 0 0,0-1 0 0,-2-4 0 0,0-2 0 16,-1-3 16-16,0 0 0 15,0-3 0-15,-1 4 0 0,-4 0 128 0,-1 0 32 0,-5 3 0 0,-2 3 0 16,-3 0 304-16,-6 8 64 16,0 0 16-16,0 0 0 0,0 0-256 0,0 0-48 0,0 0-16 0,-4 10 0 15,0 0-368-15,1 1 0 0,1 2 0 0,1 1-128 16,1-1 128-16,2 2-208 0,1 0 80 0,4-2 128 31,2-1-976-31,2-1-80 0,2-1-16 0,3-2-11232 0,4-1-2256 0</inkml:trace>
  <inkml:trace contextRef="#ctx0" brushRef="#br0" timeOffset="199587.49">20490 15180 11055 0,'-12'-2'976'0,"12"2"-784"15,-9 0-192-15,0 0 0 0,1-1 2608 0,8 1 464 16,-7-1 112-16,7 1 16 0,0 0-768 0,0 0-160 0,0 0-32 0,0 0 0 16,0 0-640-16,9-2-144 15,7 0-32-15,10 0 0 0,11-1-592 0,9 0-128 16,10-3-32-16,5 0 0 0,5-4-256 0,10 0-48 0,12 1-16 0,3-1 0 15,0-4-144-15,5-1-16 0,1 2-16 0,4-1 0 16,0-3-48-16,-6 3 0 0,-7 0 0 0,-6 2 0 16,-5 2-128-16,-6 2 0 0,-9 3 0 0,-10 1 128 0,-11 2-128 15,-8 1-256-15,-6-1 64 0,-7 2 16 16,-7 1-592-16,-5 1-112 0,-8-2-16 0,0 0-10432 16,-8 6-2064-16</inkml:trace>
  <inkml:trace contextRef="#ctx0" brushRef="#br0" timeOffset="199853.7">20788 15296 23039 0,'-31'-1'2048'16,"8"-1"-1648"-16,-5 1-400 0,3 1 0 0,4 3 2480 0,5-1 400 16,4 1 96-16,4 0 16 0,8-3-1968 0,0 0-384 15,12 6-64-15,10-2-32 0,5-2-48 0,13 0-16 16,4-6 0-16,12-1 0 0,9-2-64 0,12-1-16 0,11-1 0 0,3-1 0 15,4-1-112-15,7-3-32 16,7-1 0-16,-2-1 0 0,-5-2 240 0,3 3 32 16,1 0 16-16,-4 2 0 0,-9-1-224 0,-6 3-32 15,-8 4-16-15,-7 2 0 0,-10 1-272 0,-9 2 0 16,-9 0 128-16,-12 0-128 0,-10 0 0 16,-8-1 0-16,-5 1 0 0,-9 2 0 15,0 0-1104-15,-8-2-288 0,-4 1-48 0</inkml:trace>
  <inkml:trace contextRef="#ctx0" brushRef="#br0" timeOffset="-212465.41">245 9121 11967 0,'0'0'528'0,"0"0"112"0,0 0-512 0,0 0-128 0,0 0 0 0,-6-2 0 15,0-1 2704-15,0-2 512 0,3 0 112 0,1-1 0 32,1 0-1568-32,-1-6-320 15,4 0-64-15,3-5-16 0,0-4-416 0,5-1-96 16,2-1-16-16,2-2 0 0,1-3-128 0,4 1-48 16,2-2 0-16,2-1 0 0,2 2 0 0,2 1 0 15,-1 2 0-15,1 3 0 0,-3 2-192 0,-1 5-32 0,-1 3-16 0,-1 2 0 16,-4 2-288-16,1 4-128 15,-2 3 0-15,0 2 128 16,-4 2-432-16,-2 4-80 0,-4 3-32 0,1 3 0 0,1 4-1744 16,-4 4-336-16,-4 4-80 0,-2 1-11184 0</inkml:trace>
  <inkml:trace contextRef="#ctx0" brushRef="#br0" timeOffset="-212245.6">458 8933 22463 0,'-11'-2'992'0,"3"1"208"0,0-1-960 0,-1 2-240 16,1 1 0-16,2 2 0 0,-1 0 1424 0,2 5 240 15,0 3 64-15,2 3 0 0,-1 4-928 0,2-3-176 16,1 3-48-16,0 3 0 0,1 3-240 0,1 2-48 16,2 3-16-16,-1 0 0 0,0 1 112 0,1 1 32 15,2 0 0-15,0-1 0 0,2-3-192 0,2-1-32 16,-3-3-16-16,3-1 0 0,1-4-176 0,1-1 0 16,0-3 144-16,0-3-144 0,1-2 176 0,1-2-48 15,3-3 0-15,0-2 0 0,1-3-128 0,1-3 0 16,3-2 0-16,-1-4 128 15,0-3-2688-15,-2-2-560 0</inkml:trace>
  <inkml:trace contextRef="#ctx0" brushRef="#br0" timeOffset="-211785.13">731 9122 19343 0,'0'0'1728'0,"0"0"-1392"0,-4 1-336 0,4-1 0 16,-6 3 1712-16,6-3 272 0,-5 3 48 0,1 2 16 16,3 3-704-16,1 2-144 0,0 1-32 0,1 2 0 15,3 0-672-15,-2 2-144 0,1-1-32 0,2 0 0 16,-1 0-192-16,0-1-128 0,1 0 160 0,-1-1-160 15,1-1 160-15,0-2-160 0,1-3 160 0,-1-1-160 16,-5-5 320-16,0 0-16 0,9-2-16 0,-2-4 0 16,-3-3 384-16,-1-2 80 0,2-3 16 0,-2-4 0 15,0-4-240-15,-1-3-32 0,1-1-16 0,-1-1 0 16,0 1-256-16,1-9-48 0,1 7-16 0,-3 7 0 16,1 5-160-16,0 5 0 0,0 3 144 0,-2 8-144 0,0 0 192 0,0 0-16 15,9 6-16-15,-3 0 0 0,-2 3-160 0,3 1 0 16,0 2 0-16,1 1 0 0,0 2 0 0,-1-1 0 15,2 0 0-15,-1 2 0 0,0-1 0 0,-1-1 0 16,1-3 0-16,0-1 0 0,-1-2 0 0,0-3 0 16,-1-1 0-16,0-3 0 0,1-2 0 0,-1-3 192 15,2-2-192-15,-1-2 192 0,0-2-64 0,1-3 0 16,-1-2 0-16,3-12 0 0,-4 1 16 0,1 0 0 16,-2 1 0-16,1 3 0 0,-2 3-144 0,1 4 128 15,-2 2-128-15,1 4 128 0,-4 9-128 0,0 0 0 0,6-4 0 0,-6 4 0 16,9 3 0-16,-1 2 0 15,-1 2 0-15,1 3 128 0,0 2-128 0,1 1 0 16,-2 2 0-16,-2-4 0 0,3 0 0 0,0 1 0 16,-2 0-144-16,1-1 144 0,1-1-256 0,0-2 16 0,1 0 0 15,0-1 0 1,0-3-1920-16,1-4-384 0,3-1-80 0,0-4-7664 0,-1-4-1536 0</inkml:trace>
  <inkml:trace contextRef="#ctx0" brushRef="#br0" timeOffset="-211475.87">1349 8791 5519 0,'0'0'240'0,"-7"-3"64"0,-2 1-304 0,0 2 0 0,0 1 0 0,0 1 0 16,1 1 5168-16,-2 3 976 0,1 2 192 0,2 1 32 0,3 2-4128 0,-3 3-816 16,-1 0-160-16,2 2-48 0,4 3-608 0,-1 0-128 15,-5 0-32-15,5 0 0 16,1 3-80-16,1-2-32 0,-2-2 0 0,3-7 0 0,1 0-336 0,1-1 144 16,2-2-144-16,0 0 0 0,2-1 160 0,-2-3-160 15,-4-4 128-15,8 1-128 0,-1-2 192 0,4-2-32 16,-1-4-16-16,0-3 0 0,0-4-144 0,-1-1 160 15,-1-1-160-15,-1 0 160 0,-1-3-160 0,-2 1 0 16,-2 2-160-16,2 1 160 0,-1-1 0 0,-1 3 0 16,-2 3 0-16,0 2 0 0,0 8 192 0,0 0 48 15,0 0 0-15,0 0 0 0,0 0 80 0,0 0 32 16,9 3 0-16,0 1 0 0,2 1-352 0,-2 3 0 16,2 1 0-16,1 0 0 0,1 0 0 0,0-1 0 15,0 0 0-15,2 0 0 0,-2-2 0 0,0 0 0 16,1-2 0-16,1-2 0 0,-1-2-256 0,1-1 0 15,2-1-16-15,-3-1 0 16,-2-2-2816-16,-1-2-560 0,-1-3-128 0</inkml:trace>
  <inkml:trace contextRef="#ctx0" brushRef="#br0" timeOffset="-211183.9">1569 8762 25567 0,'-14'-2'1136'0,"14"2"224"0,0 0-1088 0,-9 5-272 0,1-1 0 0,3 3 0 15,5-7 1120-15,-3 10 160 0,2-1 48 0,3 0 0 16,2 2-688-16,2 0-128 0,-1-2-16 0,3 0-16 15,2-1-96-15,3-2 0 0,-4 1-16 0,2-2 0 16,1 1-48-16,0-3-16 0,-1-3 0 0,0-1 0 16,0-1-48-16,1-2 0 0,0-2 0 0,-1-1 0 0,-2 0-80 0,0-2-32 15,-1-1 0-15,-3 0 0 0,-2-2 32 0,0 1 0 16,-3-1 0-16,-3 1 0 0,1 1-16 0,0 2 0 16,0 1 0-16,-1 1 0 0,-4 3 384 0,0 0 80 15,7 3 16-15,-8 3 0 0,-1 2-144 0,1 5-32 16,3 1 0-16,-1 5 0 0,1 1-464 0,-1 4 0 15,-1 2 0-15,3 4 0 0,1 0 0 0,-2 2 0 16,1-1 0-16,2-6 0 0,0 1-272 0,-1 1 48 16,0 0 16-16,2-2 0 15,1-1-2144-15,0-2-416 0,-1 0-96 0</inkml:trace>
  <inkml:trace contextRef="#ctx0" brushRef="#br0" timeOffset="-210883.4">1822 8873 31439 0,'0'0'1392'0,"0"0"288"0,0 0-1344 0,0 0-336 0,9-5 0 0,-9 5 0 15,0 0 816-15,10 5 80 0,-1 1 32 0,-1 3 0 16,-3 0-288-16,1 2-64 0,-2 1-16 0,-1 1 0 0,0 0-384 0,-2 3-176 16,-1-1 160-16,1 2-160 0,-3 0 176 0,-1 1-176 15,0-3 192-15,-1 1-192 0,-2-2-192 0,1-1-128 16,-1-2-48-16,1-2 0 16,-1-4-2512-16,6-5-512 0</inkml:trace>
  <inkml:trace contextRef="#ctx0" brushRef="#br0" timeOffset="-210123.96">2085 8527 20271 0,'-8'-7'1792'0,"8"7"-1424"0,-5-6-368 0,-4 3 0 16,-1-1 1968-16,-1 3 320 0,0 2 64 0,-1 3 16 15,-2-1-1040-15,0 3-208 0,-2 1-32 0,2 4-16 16,0 5-320-16,1 1-64 0,0 2-16 0,4 2 0 0,1 1-464 0,1 1-80 15,0 0-128-15,2-1 176 0,2 2-176 0,2 0 0 16,2-2 0-16,2-1 0 0,2-3 0 16,0-3 0-16,2-3 0 0,1-2 0 15,2-3 0-15,1-3 0 16,0-1 0-16,1-5 0 0,1-2 0 0,-1-1 192 0,1-3-192 0,0-2 192 0,-4-3-48 0,2-3 0 16,0 0 0-16,-5-3 0 0,0-2 0 15,-2-1 0-15,0-1 0 0,-3 1 0 0,0 0-144 0,-1 3 192 16,0 4-192-16,-1 1 192 0,-3 2 0 0,2 3 0 15,2 9 0-15,0 0 0 0,0 0 304 0,0 0 64 16,0 0 16-16,0 0 0 0,0 0-432 0,0 13-144 16,0 0 0-16,2 3 144 0,2 0-144 0,-1 1 0 15,-1-2 0-15,3 0-176 0,0 1 176 0,-2-1 0 16,2 0 0-16,0-2-128 0,3-1 128 0,-1-1 0 0,-1-2 0 0,-6-9 0 31,9 4-432-31,1-1-144 0,0-3-48 0,0-2 0 16,0-2-1152-16,-2-5-224 0,0-2-48 0,0-4-16 15,0-6-1088-15,-2-2-224 0,0-4-32 0,-3-3-16 16,0-4 992-16,-1 0 192 0,-3-1 32 0,-1 0 16 0,-1 1 624 0,-4 2 128 0,0 2 32 0,-2 4 0 0,1 2 4336 0,-2 4 864 16,1 4 176-16,2 5 48 15,2 4-640-15,0 1-128 0,5 6-32 0,0 0 0 16,0 0-1648-16,0 0-336 0,0 0-64 0,0 12-16 16,5 4-832-16,0 1-192 0,-1 3-128 0,0-3 192 0,2 3-192 15,1 6 0-15,-1 1 0 0,1 4 128 16,-1 2-128-16,0 0 0 0,0-2 144 0,3 11-144 15,-1-9 128-15,-1-7-128 0,-2-3 128 0,-1-5-128 16,-1-5 176-16,-1-4-48 0,-2-9 0 0,0 0 0 0,0 0 208 0,0 0 48 16,0 0 0-16,0 0 0 0,-1-12 384 0,0-4 96 15,0-1 16-15,1-4 0 0,1-2-384 0,1-4-80 16,1-2-16-16,-2 10 0 0,4-1-256 0,-1 2-144 16,0 2 160-16,2 3-160 0,1 1 0 0,1 4 0 15,1 1 0-15,0 3 0 0,1 2 0 0,0 3 0 16,0 2 0-16,0 3 0 0,1 0 0 0,-2 3 0 15,1 0 0-15,0 2 0 0,-3 2 0 0,-2 1 0 16,0 0 0-16,-3 1 0 0,-2 1 160 0,-2 1-160 16,-3-3 160-16,-1 1-160 0,-2-3 192 0,-1 0-48 0,0-1-16 15,1-1 0-15,-2-2-128 0,1-1 192 16,0-3-192-16,1 0 192 0,3-3-192 0,-2-2-176 16,3-3 48-16,2-1 0 15,1-2-1280-15,2-1-240 0,1-5-48 0,3-1-16 16,4-3-1152-16,1-3-224 0</inkml:trace>
  <inkml:trace contextRef="#ctx0" brushRef="#br0" timeOffset="-209881.77">2540 8361 25503 0,'0'0'1136'0,"0"0"224"0,0 0-1088 0,0 0-272 0,-3 6 0 0,2-1 0 15,-2 0 1904-15,1 2 320 16,-4 1 64-16,2 1 16 0,2 0-816 0,-3 0-144 0,1 1-48 0,0 0 0 0,0 0-672 0,3 0-144 16,2-1-32-16,0-1 0 0,0-1-272 0,2 2-176 15,1-2 192-15,2-2-192 0,-1 0 128 0,2-2-128 16,1 0 0-16,1-1 0 0,1 1 176 0,1-2-176 31,0 0 160-31,5 1-160 0,-3 0 0 0,-7 0 128 0,-6-2-128 0,6 5 0 0,-6-5 0 0,5 9 128 31,-2-1-128-31,-6 3 0 0,-2 1 176 0,-5 2-176 16,-4 0 192-16,0 0-192 0,1 1 0 0,0-1 0 0,-1-2 0 0,4-1 0 31,-1-2-2160-31,1-3-528 0</inkml:trace>
  <inkml:trace contextRef="#ctx0" brushRef="#br0" timeOffset="-209038.3">2948 8305 27647 0,'-12'-1'2448'0,"12"1"-1952"0,-8-3-496 0,8 3 0 0,0 0 912 0,0 0 96 0,-2-6 16 0,2 6 0 15,4-6-128-15,3-1-32 0,2-1 0 0,0 1 0 16,4-1-208-16,0 0-32 0,1-2-16 0,4 0 0 16,3 0-288-16,-7 4-48 0,-2-3-16 0,2 1 0 31,2 0-736-31,0 0-160 0,0 0-16 0,-3 2-10064 0,0-1-2016 0</inkml:trace>
  <inkml:trace contextRef="#ctx0" brushRef="#br0" timeOffset="-208881.53">2982 8498 22111 0,'0'0'1968'0,"0"0"-1584"0,0 0-384 0,0 0 0 0,0 0 2592 0,0 0 432 16,0 0 96-16,8-5 16 0,0-1-1984 0,1 0-400 15,2-1-80-15,5 0-16 0,3-3-304 0,-4 2-64 16,-1-1-16-16,2-1 0 0,2-1-272 0,3-1-256 16,0 0 64-16,1-1-15952 0</inkml:trace>
  <inkml:trace contextRef="#ctx0" brushRef="#br0" timeOffset="-208410.46">3469 7753 31215 0,'0'0'1376'16,"0"0"288"-16,1-5-1328 0,0 0-336 0,2-1 0 0,2 0 0 0,3 0 128 0,3 0-128 15,3-2 128-15,4-1-128 0,-1-2 400 0,5-1 16 16,4-1 0-16,3 0 0 0,0 0-192 16,1-1-32-16,-1 1-16 0,0 0 0 15,-2 0-176-15,-1 1 128 0,-4 0-128 0,-5-1 128 16,-4 1-128-16,-2 2 128 0,-2 2-128 0,-3 1 128 16,-4 2 64-16,-2 5 0 0,0 0 0 0,-6-4 0 0,-1 4-48 0,-4 2 0 15,-4 2 0-15,-1 1 0 0,-3 3-144 0,-2 2 0 16,-2 2 0-16,0 1 0 0,-1 1 0 0,0 3 0 15,0-1 0-15,-2 3 0 0,3 2 256 0,-1 0-48 16,0 1 0-16,1 0 0 0,2-1-32 0,3 0-16 16,2 0 0-16,2 0 0 0,3-2-160 0,3 0 0 15,2-1 0-15,3-2 0 0,1-2 0 0,3 0 0 0,1-2 0 0,2-2 0 16,3-2 0-16,2 0 0 0,2-2 0 0,1-3 128 16,2-3-128-16,2-1 128 15,-1-1-128-15,0-3 128 0,2 0-128 0,-2-3 192 16,1-1-192-16,-3-1 192 0,-1-1-64 0,-3-1 0 0,-3 0 0 0,-1 1 0 15,-2 0 80-15,-4 0 16 16,-1-1 0-16,-3 2 0 0,-1 1 144 0,-2 3 16 0,-2 0 16 0,-1 3 0 16,0 2-224-16,-1 2-48 0,-1 2-128 0,0 2 192 15,-1 1-192-15,2 3 0 0,-2 2-192 0,3 2 192 32,2 2-624-32,2 1-16 0,1 2 0 0,3 1-10848 0,2 1-2176 0</inkml:trace>
  <inkml:trace contextRef="#ctx0" brushRef="#br0" timeOffset="-208190.75">3849 7836 24879 0,'0'0'2208'0,"-3"-3"-1760"15,1-1-448-15,2 4 0 0,0 0 2400 0,0 0 400 16,0 0 80-16,0 0 0 0,0 0-1424 0,0 0-304 16,0 0-48-16,5 7-16 0,-2 3-576 0,1 2-112 15,1 3-16-15,-1 0-16 0,1 2-176 0,-1 1-16 16,0 1-16-16,2 2 0 0,-3-1-160 0,0-2 128 15,0 1-128-15,-1-1 128 0,0-2-128 0,1 1 128 16,0-2-128-16,0-1 128 0,-1-1-320 0,0-4-80 16,2 0-16-16,-1 1 0 15,-3-10-3248-15,0 0-656 0</inkml:trace>
  <inkml:trace contextRef="#ctx0" brushRef="#br0" timeOffset="-207987.4">4011 7860 17503 0,'-7'-7'768'0,"7"7"176"0,-2-6-752 0,0 1-192 0,2-1 0 0,2 1 0 0,0-1 3904 0,1 0 736 16,1-1 160-16,3 1 16 0,3-2-3280 0,2-1-640 16,1 0-144-16,3 1-32 0,1-2-496 0,1 1-96 15,-1 0-128-15,2 0 176 16,1 2-1968-16,1-1-384 15,-1 1-64-15</inkml:trace>
  <inkml:trace contextRef="#ctx0" brushRef="#br0" timeOffset="-207515.39">4418 7465 26543 0,'0'0'1168'0,"0"0"256"0,0 0-1136 0,3-5-288 0,1 1 0 0,2-1 0 15,-1 0 528-15,3-1 48 16,2 1 16-16,2-2 0 0,0-1-80 0,4-1 0 16,2-1-16-16,2 0 0 0,1 0-272 0,-2 0-48 15,3 0-16-15,-1 0 0 0,-1 0-160 0,-1 1 0 16,-3-2 144-16,0 1-144 0,-2 0 144 0,-3 0-144 0,-3 1 192 0,-3 1-192 16,-1 2 208-1,-2 0-64-15,-2 0-16 0,-1 1 0 0,-4 2 448 0,0 1 96 0,-3 2 16 0,-1 2 0 16,-2 1-432-16,-1 2-64 0,-2 2-32 0,-3 4 0 15,1 3-160-15,-2 1 0 0,0 1 0 0,-2 3 0 16,0 1 0-16,1 2 0 0,2 1 0 0,-1 1 0 16,2 0 144-16,-1 1-144 0,5-1 160 0,0 0-160 0,1-1 0 0,3 0 0 15,2-3 0-15,2-1 0 16,3-2 128-16,4-1-128 0,1-3 0 0,2-2 0 0,2-2 192 0,1-3-64 16,1-1-128-16,1-2 192 0,1-2 0 0,1-2 0 15,1-3 0-15,2-3 0 0,-1-1 0 0,-1 0-16 16,-1-2 0-16,-4 0 0 0,0-1-16 0,-2 1 0 15,-3-1 0-15,0 0 0 0,-3 0 192 0,-2 1 32 16,-3 0 16-16,0 3 0 0,-3 3 48 0,0 1 16 16,-3 1 0-16,-1 2 0 0,0 3-336 0,0 2-128 15,-1 3 0-15,1 2 0 0,1 1 0 0,2 2-256 16,1 3 16-16,2 0 16 16,-1 1-2336-16,2 0-480 0,2 1-96 0</inkml:trace>
  <inkml:trace contextRef="#ctx0" brushRef="#br0" timeOffset="-207137.36">4762 7576 31327 0,'-3'-8'2784'0,"2"-1"-2224"0,0-1-560 0,1 2 0 16,0-1 1280-16,0 1 160 0,1 1 32 0,2 1 0 15,1 0-416-15,1 1-80 0,1 0-16 0,1 2 0 0,0 1-688 16,1 1-144-16,1 1-128 0,0 2 192 0,-2 0-192 0,0 3 0 15,-2 0 0-15,0 3 0 0,-3 2 0 0,-2 2 0 0,-1 1 0 0,-1 1 0 0,-3 2 0 0,0-1 0 16,-1 1 0-16,0-2 0 16,-1-2 0-16,0-1 0 0,2 0 0 0,1-2 0 0,0-2 0 0,2-1 0 15,2-6 128-15,0 0-128 0,0 0 0 0,0 0 0 16,6 3 0-16,0-1 128 0,3 0-128 0,0-2 0 31,1-2 0-31,1 1 0 0,0 0 0 0,0 1 0 16,0 0 0-16,0 1 0 0,-1 0 0 0,-3 2 0 15,0-1 0-15,-7-2 0 0,6 3 304 0,-6-3-32 0,4 6 0 0,-4-6 0 16,-1 7-16-16,-2 1-16 16,-1 0 0-16,-4 1 0 0,-2-1-32 0,-1 1 0 15,0 0 0-15,0 0 0 0,0-2-80 0,2 1-128 16,-1 0 176-16,0-2-176 0,0 1 128 0,0 1-128 16,0-1 0-16,0 1 0 15,-1 0-1600-15,0 1-368 0,-1 2-80 0,0 0-15312 0</inkml:trace>
  <inkml:trace contextRef="#ctx0" brushRef="#br0" timeOffset="-206870.06">3878 8471 38751 0,'-12'0'1728'0,"12"0"336"0,0 0-1648 0,0 0-416 16,0 0 0-16,0 0 0 0,9-5 448 0,4-2 16 15,5-3 0-15,-1 1 0 0,7-3-16 0,4-3 0 16,7-2 0-16,8-1 0 0,6-4-128 0,2-1-48 16,3-3 0-16,1-1 0 0,0-3-144 0,1-2-128 15,-1 0 144-15,3 3-144 0,-5 1 144 0,-1 3-144 16,-2 1 128-16,-6 2-128 0,-7 2 0 0,-4 3 0 16,-3 2 0-16,-8 4 0 15,-2 3-304-15,-5 4-144 0,-3 2-16 0,-4 4-16 16,-8-2-1632-16,-1 10-320 0,-5 4-64 0,-3 5-13568 0</inkml:trace>
  <inkml:trace contextRef="#ctx0" brushRef="#br0" timeOffset="-206588.13">4405 8568 35007 0,'0'0'3120'0,"0"-7"-2496"16,0-1-496-16,1-1-128 0,2-1 784 0,1-1 144 0,3 0 32 0,1 0 0 15,2 1 128-15,-1 3 16 0,0 1 16 0,1 0 0 16,1 3-544-16,0 1-96 0,0 2-32 0,0 2 0 15,-1 1-320-15,-2 3-128 0,-1 1 0 0,-1 4 144 16,-2 3-144-16,-2 1 0 0,-1 3 0 0,-2 1 0 16,-2 2 0-16,-3 1 0 0,1-2 0 0,-1 0 0 15,0 0 0-15,1-3 0 0,-1-1 0 0,1-3 0 16,2-3 144-16,1-4-144 0,2-6 160 0,0 0-160 16,0 0 304-16,0 0-48 0,8-3 0 0,3-3 0 0,3-3-32 0,6-3-16 15,1-3 0-15,4-1 0 0,3-1-208 0,4-2 176 16,1-3-176-16,0 0 160 0,-1 1-160 0,-1 2-192 15,0-1 32-15,0 1 16 16,-3 2-2064-16,0 0-416 0,-2 2-64 0</inkml:trace>
  <inkml:trace contextRef="#ctx0" brushRef="#br0" timeOffset="-205423.64">4955 6762 26719 0,'-3'-13'2368'0,"1"7"-1888"0,-2 1-480 0,1 0 0 0,3 5 176 0,0 0-176 16,-6-2 192-16,-2 3-192 15,-2 1 0-15,-1 2 0 0,0 0-160 0,-2 4 160 0,-4 2 0 0,-1-1 0 16,-3 1 0-16,-4 1 0 0,-3 1-240 0,-17 7 80 15,1-2 16-15,2-2 0 0,0-1 144 0,-1 1 0 16,-2-1 0-16,0 1 0 0,-2 3 0 0,-7 1 0 16,-7-2 0-16,-1 0 0 0,-4-3 0 0,0 1 128 15,-1 1-128-15,-3 1 128 0,-3 2-128 0,-3-1 192 16,-2-2-64-16,-1 2 0 0,0 4 96 0,-4 1 32 16,-8-1 0-16,-1 4 0 0,1 2-128 0,-1 0 0 15,0 3-128-15,-5 0 192 0,-4 0-192 0,1 2 0 16,2 3 0-16,-4-1 0 0,-6-2 0 0,6 1 0 15,3 2 0-15,-4-1 0 0,-1 0 0 0,0 2-160 16,7 1 160-16,0 0-192 0,0 0 192 0,2-1 0 0,3-1 0 0,3 5 0 16,3 0 0-16,0-2 0 15,0-2 0-15,5 0 0 0,3 1 0 0,7-2 0 0,8-2 0 0,0-3 0 0,4-3 0 0,2 1 256 16,4-3-64-16,2-1-16 0,5-2 32 0,4-1 16 16,2 0 0-16,6 0 0 0,3 0-224 0,2 0 128 15,-1 0-128-15,0-3 0 0,2-1 0 0,0 1 0 16,1-2 0-16,-2 2 0 0,3-1 0 0,-1 0 0 15,1 2 0-15,-2-2 0 0,1-2 128 0,1 0-128 16,1-1 0-16,-1 0 0 0,3 0 128 0,3-1-128 16,4-2 0-16,0 1 0 0,2-1 256 0,3-1-64 15,1-1 0-15,2-1 0 0,2 0-16 0,0 1-16 16,2-1 0-16,-1-1 0 0,1 2-160 0,1 1 0 0,0 1 144 0,1 1-144 16,-1-1 0-16,0 1 144 0,2 2-144 0,3 1 0 15,1 0 160-15,1 3-160 0,1 4 128 0,1 1-128 16,1 1 0-16,2 2 0 0,1-2 0 0,1 3 0 15,2 0 0-15,0 4 0 0,1 1 0 0,2 3 0 16,0 3 0-16,0 3 0 0,0 2 0 0,1 4 0 16,-1 6-128-16,0 3 128 0,0 4 0 0,2 0 0 15,-1 2 0-15,2 2 0 0,1 0 0 0,2 0 0 16,1-1 0-16,2-1 0 0,3-2 0 0,-2-3 0 16,1-3 0-16,-2 0 0 0,-1-3 0 0,-1-3 0 15,-1-1 0-15,1-3 0 0,0-2 128 0,2-3-128 0,-2-4 144 16,0-3-144-16,0-3 160 0,0-2-160 0,0-5 128 0,1-3-128 15,0-1 0-15,2-5 144 0,-1-3-16 0,1-1 0 16,1-5 0-16,-1 0 0 0,1-4 32 0,0-3 0 16,3-3 0-16,1-3 0 0,3-1 64 0,4-1 16 15,3-4 0-15,5 1 0 0,5-1-80 16,-1-3-16-16,0-2 0 0,3-2 0 0,1 0-144 0,3-1 0 16,2-2 144-16,6-2-144 0,6-1 0 0,0-2 0 15,-1 0 0-15,4-3 0 0,4-1 0 0,6-1 0 16,94-37 0-16,-91 35 0 0,5 0 0 0,5-2 0 15,-2 2 0-15,-4-2 0 0,5 1 0 0,2-1 0 0,1-1 0 16,-3-1 0-16,3 1 0 0,2-2 0 0,1-2 0 16,1-2 192-16,1-1-16 15,-4-1-16-15,3-1 0 0,5-1 48 0,-1-2 16 0,-6-2 0 0,4 1 0 16,5-1-48-16,-3-3-16 0,-6-3 0 0,3 1 0 16,-1 1-160-16,-2 2 160 0,-2 0-160 0,-4 3 160 15,-5 4-160-15,-3 3 0 0,-1 2 0 0,-10 4 0 16,-10 1 128-16,-7 6-128 0,-5 3 0 0,-6 4 128 15,-2 2-128-15,-5 3 0 0,-1 1 144 0,-5 3-144 16,-4 0 0-16,-2 3 128 0,-4 1-128 0,-2 1 0 0,-2 0 0 16,-5 0-288-16,0 0 48 0,-3 0 16 15,-2-1-2496 1,0-2-496-16</inkml:trace>
  <inkml:trace contextRef="#ctx0" brushRef="#br0" timeOffset="-204918.9">5082 6685 32255 0,'-13'-11'2864'0,"5"5"-2288"0,-1 1-576 0,1 1 0 16,3 2 256-16,5 2-64 0,0 0-16 0,0 0 0 15,0 0-320-15,0 0-64 16,2 11-16-16,2 0 0 0,2 1 16 0,2 4 0 15,0 0 0-15,3 6 0 0,3 5 32 0,0 3 16 0,1 5 0 0,1 4 0 16,-1 4 160-16,1 4-160 0,0 4 160 0,1 2-160 16,-1 1 160-16,1 5 0 15,-2 2 0-15,-1 1 0 16,1 2 0-16,-1 0 0 0,0 0 0 0,2 3 0 0,-1 0 0 0,0 0 0 16,1-2 0-16,0 0 0 0,2 0 304 0,-1-2-16 15,1-1 0-15,1-3 0 0,2-2 160 0,1-5 16 0,1-1 16 16,1-5 0-16,1-2-128 0,-1-1-32 0,1-3 0 0,-2-5 0 0,0-3-48 0,-4-5-16 0,-4-1 0 0,-2-3 0 15,-1-5-64-15,-2-1 0 16,-1-2-16-16,-4-4 0 16,0-2-16-16,-5-9 0 0,0 0 0 0,0 0 0 31,0 0-608-31,0 0-112 0,-9 0-16 0,-1-3-9920 0,0-3-1984 0</inkml:trace>
  <inkml:trace contextRef="#ctx0" brushRef="#br0" timeOffset="-180691.59">827 9751 3679 0,'0'0'320'0,"0"0"-320"0,0 0 0 0,0 0 0 15,0 0 1216-15,0 0 160 0,0 0 32 0,0 0 16 16,0 0-976-16,0 0-192 0,6-7-32 0,1 3-16 16,-7 4-208-16,10-4 0 0,-2 0 128 0,-2 1-128 15,-6 3 0-15,10-5 0 0,-1 2 0 0,0 1 0 16,-9 2 0-16,11-4 0 0,-1 0 0 0,1-2 0 15,0 1 0-15,2-2 0 0,1 0 0 0,3-3 0 16,0-3 0-16,3 0 0 0,0 2 0 0,2-2 0 16,1-1 192-16,0 0-16 0,0 2 0 0,-1-2 0 15,0 0 160-15,1-1 48 0,3 0 0 0,-1 0 0 16,-1 1-192-16,4-2-48 0,0-3 0 0,4 3 0 0,0 2-144 16,3-1 0-16,3 1 0 0,0-1 0 15,0-2 0-15,-2 1 0 0,-2-1 0 0,-3 1 0 0,-4-2 0 0,1 4 0 16,-4 1 0-16,0 2 128 0,-3 1-128 0,-2 2 0 15,-4 1 0-15,-1 3 128 0,-1 0-128 0,-4 0 128 16,-9 4-128-16,8-2-3648 16,-8 2-832-16</inkml:trace>
  <inkml:trace contextRef="#ctx0" brushRef="#br0" timeOffset="-180393.14">898 9912 5519 0,'-15'-1'240'0,"6"-1"64"0,0-2-304 0,2-1 0 0,0 2 0 0,7 3 0 16,-4-7 2544-16,4 7 448 16,0-10 80-16,4 0 32 0,3 1-1504 0,4-1-288 0,3 0-64 0,4-2-16 15,0 0-912-15,6-2-176 0,4-1-144 0,5-2 192 16,1 0-192-16,2-3 0 0,3-4 0 0,-1 0 0 15,1-2 0-15,0 1 0 0,1-2 0 0,1 0 0 16,-1 2 0-16,2-2 0 0,1 3 0 0,-1 0 0 16,-2-1 0-16,-5 0 0 0,-3 2 0 0,-6 2 0 15,-4 3 0-15,-3 0 0 0,-4 3 160 0,-3 0-160 0,-2 2 352 16,-2 2-32-16,-3 4-16 0,-5 7 0 0,5-7-112 0,-5 7 0 16,0 0-16-16,0 0-7040 15,0 0-1408-15</inkml:trace>
  <inkml:trace contextRef="#ctx0" brushRef="#br0" timeOffset="-172991.15">7440 14556 4607 0,'0'0'192'0,"0"0"64"0,-2-9-256 0,0-1 0 0,0 1 0 0,-2 2 0 0,-1 1 1344 0,-1 0 240 15,1 1 32-15,-2-1 16 0,-1 1-1088 0,3 0-224 16,-4 1-32-16,3 1-16 0,-1-1-112 0,0 1-32 16,0 1 0-16,-1 0 0 15,0 2-128-15,1-2 0 0,-1 0 0 0,-1 1-176 0,-1 0 176 0,-1 0 0 16,-1 0 0-16,1 0-128 0,-3 0 128 0,-2 0 0 16,-1-1 0-16,-1 0 0 0,-2 0 0 0,1 0 0 0,-3 0 0 15,-2-1 0-15,-2 0 0 0,-3 0 0 0,-1 0 0 0,-2-1 0 16,-1 1 192-16,1-1-48 0,0-3 0 0,1 1 0 15,0 1 272-15,1-1 48 16,-2 1 16-16,0-1 0 0,1 2-160 0,-2 1-48 0,-2-1 0 0,-3 2 0 16,-2 0 48-16,-2 1 0 0,1 0 0 0,2 1 0 15,0 2-320-15,2 0 0 0,-1 0 0 0,3 1 0 16,2 1 0-16,0 0 0 0,1 0 0 0,-2-1 0 16,-2 0 0-16,-2 1 0 0,0-1 0 0,3 1 0 15,2 1 0-15,2-1 0 0,0 1 0 0,2 0 0 16,1 1 256-16,1-1 80 0,4 2 32 0,1 0 0 0,1 1-64 15,2 2-16-15,1 0 0 0,-1 2 0 16,-2 2-288-16,2 2 0 0,0-1 128 0,2 2-128 0,1-1 0 16,-1 2 0-16,1 0 0 0,-1 3 0 0,1 1 0 0,1 0 0 15,0 1 0-15,2 0-144 0,2 4 144 0,1-1 0 16,0 2 0-16,1-1-128 0,1 0 128 0,-1 0 0 16,0 2 0-16,1 2 0 15,2-1 0-15,-3 2 0 16,1-3 0-16,2-1 0 0,-1 2 0 0,2-1 0 15,0 0 0-15,1-1 0 0,-1-2 0 0,2 1 0 16,0-2 0-16,2-1 0 0,0 0 0 0,1 0 0 16,2-1 0-16,1 1 0 0,-1 2 0 0,2 1 0 15,-1-1 0-15,1 0 0 0,2 1 0 0,-1 0 0 0,1-1 0 0,1-1 0 16,1 0 0-16,0 1 0 0,1-2 0 0,1 1 0 16,1-1 0-16,1 0 0 0,2-2 0 0,1 0 128 15,1-1-128-15,2 1 0 0,4 0-176 0,-1-1 176 16,1-1 0-16,4-2 0 0,2-2 0 0,0 0 0 15,-4-3 0-15,0-1 0 0,0 0 160 0,3 0-160 16,-1 0 128-16,1-1-128 0,0 0 128 0,2-2-128 16,-1 1 0-16,3 0 128 0,3-1-128 0,0-1 0 15,-1 1 0-15,1-1 0 0,2 0 0 0,-6-1 0 16,-1 2 0-16,1 0 128 0,-1-1-128 0,1-1 0 16,-1 1 0-16,-1-1 128 0,2-2-128 0,3 1 0 15,-1-1 0-15,3 1 128 0,-1-1-128 0,2-1 0 0,3-1 192 0,-3-1-64 16,-1-2 0-16,0 0 0 0,-2-1-128 0,0 0 192 15,1-4-192-15,0 1 192 0,0-2-192 0,2 2 192 16,2-2-192-16,0 0 192 0,1-3-192 0,-3 0 128 16,-4-1-128-16,-3 0 128 0,-2 2 0 0,-1-2-128 15,1-1 192-15,-2 0-64 0,-2 0 32 0,0-1 0 16,-1 0 0-16,0-2 0 0,-1 0 32 0,1-1 0 16,1-1 0-16,2 1 0 0,0-1 64 0,-2-2 0 0,-1-4 16 15,0 1 0-15,-1-2 112 0,-2 0 32 0,-1-2 0 16,-1 0 0-16,-2-2 96 0,-2 0 0 15,-1 2 16-15,0-1 0 0,-1-2-192 0,0 2-32 0,1-2-16 0,-1 2 0 16,-1 0-288-16,-3 0 128 0,1 0-128 0,-2-2 0 16,1 0 192-16,-3 0-192 0,0 2 192 0,-2-1-192 15,0 0 0-15,-2 0 0 0,-1 2 0 0,-1-1 0 16,-2-2 176-16,0 2-176 0,0-2 160 0,-2 2-160 16,-1-1 208-16,0 1-48 0,-1 0-16 0,0 0 0 15,1 0-16-15,0 0-128 0,-1-1 192 0,2 3-64 16,-1 2-128-16,1 0 0 0,-1-1 144 0,-1 1-144 15,-1 0 0-15,1 1 128 0,-2 0-128 0,-1 2 0 16,-2 2 0-16,-2 0 144 0,-1 3-144 0,-2 0 0 0,1-1 192 0,-3 2-64 16,-1 0 0-16,-1 1-128 0,-3 1 0 0,0 1 0 15,0 1 0-15,0 1 0 0,-1 2 0 0,0 1 0 16,-1 2 0-16,0 2 0 0,2 1 0 0,1 3 0 16,-2 2 0-16,1-1-144 0,-4-1 0 0,1 3 0 15,-1-2 0-15,-2 1 0 16,-3 0-2000-16,-1 1-400 0</inkml:trace>
  <inkml:trace contextRef="#ctx0" brushRef="#br0" timeOffset="-167024.06">9148 17206 7359 0,'0'0'656'0,"0"0"-528"0,-5-3-128 0,5 3 0 16,0 0 3248-16,-7-2 608 0,7 2 128 0,0 0 32 16,0 0-2672-16,0 0-512 0,0 0-128 0,0 0 0 15,0 0 112-15,8-2 16 0,2-1 16 0,3 1 0 16,5 0 48-16,3 1 16 0,2 1 0 0,5 0 0 15,2 0-320-15,0 3-64 0,-2-1-16 0,1 1 0 16,2-1-320-16,-3 1-64 0,0 0 0 0,-1 1-128 16,1-1 0-16,-2 1 0 0,-2 1 0 0,1-1 0 15,-3 0 128-15,-1-1-128 0,-3 0 0 0,-2 0 0 16,-2 0 0-16,-3-1 128 0,-2-2-128 0,-9 0 0 0,0 0 240 0,0 0-64 16,0 0-16-16,0 0 0 0,0 0 96 0,-11-5 32 15,-4 0 0-15,0 1 0 0,-4-1 32 0,-3 3 0 16,-3 0 0-16,-2 2 0 0,-4 2-64 0,-2 1 0 15,-2 2 0-15,-3 2 0 0,-1 4-128 0,-4 4-128 16,-7-2 192-16,2 0-192 0,-1 1 256 0,5 3-64 16,3 3-16-16,4 1 0 0,6-1-16 0,3 2 0 15,5-1 0-15,4 2 0 0,4-2-160 0,4 0 128 16,4 0-128-16,4-1 128 0,2 0-128 0,4-3 192 16,4-1-192-16,2-1 192 0,2 1-32 0,4-3 0 15,1-1 0-15,4-2 0 0,2-3-32 0,1-2-128 16,-1-2 192-16,1-3-64 0,-1-2 128 0,-1-2 32 0,1-5 0 15,-4-3 0-15,0-5 64 0,-4-2 16 0,-2-3 0 0,-3 0 0 16,-3 0-64-16,-4 2-16 0,-3 1 0 0,-3 1 0 16,-6 3-80-16,-3 2-16 0,-5 3 0 0,1 2 0 15,-3 1-336-15,0 4-80 0,-2 2-16 0,1 3 0 32,-1 2-752-32,2 1-160 0,4 4-16 0,-1 2-16 15,2 2-2592-15,2 1-512 0</inkml:trace>
  <inkml:trace contextRef="#ctx0" brushRef="#br0" timeOffset="-166270.02">9489 17865 10127 0,'0'0'448'0,"-4"-1"96"0,0-1-544 0,4 2 0 0,0 0 0 0,0 0 0 16,-7 1 4000-16,4 2 688 0,-2 3 144 0,2 2 32 15,0 1-3296-15,-1 2-656 0,2 3-128 0,0 0-16 16,0 0-576-16,1 1-192 0,-1-2 144 0,2 1-144 15,0-2 0-15,0 0 0 0,0-2 128 0,1-1-128 16,-1-9 208-16,0 0 16 0,0 0 0 0,0 0 0 16,0 0 288-16,0 0 64 0,0 0 16 0,11-3 0 0,0-6 192 0,0-2 48 15,-3-3 0-15,3-5 0 0,3-3-432 0,-3-1-80 16,2-3 0-16,-1 3-16 0,-2 2-128 0,0 4-32 16,1 1 0-16,-5 5 0 0,0 4 16 0,-6 7 0 15,0 0 0-15,0 0 0 0,0 0 128 0,0 0 32 16,5 13 0-16,-1 2 0 15,-2 2-64-15,0 2 0 0,-2 1 0 0,0 1 0 0,0 0-256 0,0 0 0 16,1-1 0-16,1-1 0 0,1-3 0 0,0-2 0 16,1-1 0-16,0-5 0 0,-4-8 0 0,8 6 0 15,-8-6 0-15,11 1 0 0,0-3 288 0,3-4-48 0,-1-3-16 0,1-4 0 16,1-4 64-16,1-4 16 0,1-3 0 0,3-2 0 16,0-2-176-16,-1 0-128 0,-4 1 192 0,1 4-192 15,-3 2 128-15,-1 4-128 0,-1 5 0 0,-1 4 0 16,-3 4 128-16,-7 4-128 0,9 1 0 0,-9-1 0 15,7 9 320-15,-1 3 0 0,0 3 0 0,-3 3 0 16,-3 1-320-16,0 2 160 0,1-1-160 0,2 2 128 16,-2-1-128-16,1 0 0 0,1-3 0 0,2-2 128 15,-1-1-128-15,3-2 0 0,-2-2 0 0,3-1-176 16,1-4-32-16,-1-1-16 16,2-3 0-16,2-3 0 0,3-2-864 15,0-5-160-15,3-3-32 0</inkml:trace>
  <inkml:trace contextRef="#ctx0" brushRef="#br0" timeOffset="-166064.81">10481 17578 34095 0,'0'0'1504'0,"0"0"320"16,0 0-1456-16,-2-6-368 0,2 6 0 0,0 0 0 0,8-6 1280 0,1 2 176 15,0 0 32-15,2 2 16 16,2-1-1744-16,3 1-336 0,2-2-80 0,1 1-16 16,1-1-2368-16,-2-2-480 0,0 1-80 0</inkml:trace>
  <inkml:trace contextRef="#ctx0" brushRef="#br0" timeOffset="-165892">10443 17778 37487 0,'0'0'1664'0,"0"0"336"0,0 0-1600 0,0 0-400 0,0 0 0 0,0 0 0 16,9 3 320-16,1-1-32 0,1 0 0 0,4 0 0 16,4 0-16-16,5-1 0 15,3-1 0-15,0-1 0 0,2 1-272 0,1-3 0 16,1-4 128-16,0 0-128 16,1-3-3200-16,-2-4-704 0</inkml:trace>
  <inkml:trace contextRef="#ctx0" brushRef="#br0" timeOffset="-165075.95">12223 16989 8287 0,'0'0'368'0,"0"0"80"0,0 0-448 0,0-7 0 0,-1-1 0 0,1 8 0 16,0-10 2096-16,0 2 336 16,0-1 64-16,0 0 0 0,0 0-1088 0,0 0-240 0,0 2-32 0,-1-2-16 15,1 0 112-15,0 9 32 0,0-11 0 0,-2 2 0 16,-1 2-368-16,3 7-80 0,-2-9-16 0,2 9 0 15,0 0-288-15,0 0-64 0,-2-8-16 0,2 8 0 16,0 0-192-16,0 0-48 0,0 0 0 0,0 0 0 0,0 0-192 0,0 0 128 16,0 0-128-16,0 0 0 15,0 0 896-15,0 0 96 0,0 0 16 0,0 0 0 16,0 0-1680-16,0 0-336 0,0 0-64 0,0 0-16 0,0 0 864 0,-2 9 224 16,2-9 0-16,0 0 0 15,0 9-512-15,0-9 0 0,0 8-16 0,0-8 0 16,0 0-368-16,0 0-80 0,0 0-16 0,0 9 0 15,0-1 384-15,0-8 80 0,0 0 16 0,0 0 0 16,0 0-256-16,0 0-32 0,0 0-16 0,0 0 0 0</inkml:trace>
  <inkml:trace contextRef="#ctx0" brushRef="#br0" timeOffset="-163502.65">12114 16914 10127 0,'0'0'448'0,"-2"-9"96"0,1 0-544 0,-1 0 0 15,-1 1 0-15,1 0 0 0,2 8 2560 0,-2-9 384 0,0 0 96 0,0 3 16 16,2 6-1888-16,0 0-368 16,-1-9-80-16,-2 2-16 0,3 7-16 0,0 0-16 0,0 0 0 0,0 0 0 15,0 0-144-15,0 0-16 0,0 0-16 0,0 0 0 16,0 0 16-16,5 9 16 0,-1 1 0 0,-2 2 0 15,1 1-80-15,-1 4 0 0,0 1-16 0,-1 6 0 16,-2 2 80-16,0 6 0 0,0 3 16 0,-1 7 0 16,-1 4-144-16,0 6-16 0,-1 5-16 0,-2 2 0 15,1 2-96-15,-2 4-32 0,0 2 0 0,4 1 0 16,1 1-224-16,0-2 144 0,0-5-144 0,2-3 128 16,4 0 0-16,-1-2-128 0,2-4 192 0,0-4-64 15,2-1 96-15,-1-4 16 16,0-5 0-16,-2-3 0 0,1-4-48 0,-2-3 0 0,0-5 0 0,-1-2 0 0,1-3 0 15,-2-3 0-15,-1-2 0 0,-1-3 0 0,1-11 48 0,-4 6 0 16,4-6 0-16,0 0 0 16,-10-2 32-16,-1-2 16 0,-3-3 0 0,-1-2 0 0,-3-1-96 0,-1-1 0 15,0-2-16-15,-1 0 0 0,-2-1-176 0,1-1 0 16,1-1 144-16,-1-1-144 0,1 2-256 0,1-2-112 16,-1-1-16-16,2-1-16 15,1-1-2576-15,2-2-512 0,1-4-96 0</inkml:trace>
  <inkml:trace contextRef="#ctx0" brushRef="#br0" timeOffset="-162953">11896 16885 23951 0,'0'0'2128'0,"-7"-2"-1696"0,-1-1-432 0,2-1 0 15,6 4 352-15,0 0-16 0,0 0 0 0,0 0 0 16,0 0-192-16,0 0-144 0,0 0 192 0,10 0-192 16,2-1 288-16,7 0-48 0,4 1-16 0,5-1 0 15,3-1 288-15,3-1 48 0,2-2 16 0,6-1 0 16,2-2-32-16,6 1 0 0,5 1 0 0,8-3 0 0,6-2-304 0,2 0-64 15,-2 0-16-15,6 1 0 0,4 1-160 16,5-1 128-16,7-1-128 0,2 0 128 0,2 1 752 0,7 0 144 16,6 1 16-16,0-1 16 31,-1 1-1664-31,5-1-336 0,7 0-64 0,-1-1-16 0,-1-1 1600 0,4 1 304 0,4 0 64 0,0 1 16 16,-2 0-1568-16,0 0-304 0,1 1-64 0,1 1-16 0,-4-2 992 0,0 1 0 15,0 1 0-15,-1 2 160 0,-2 0-160 0,0 1 0 16,-2-2 144-16,1 2-144 0,2-1 0 0,-2 2 144 0,-3-2-144 15,3 2 0-15,-1 2 0 0,0-1 0 0,-4 0 0 0,1 1 0 32,1 1 0-32,-2 0 160 0,-2 0-160 0,-2 1 192 0,-1 2-192 0,-2-1 0 0,-4-2 0 0,-1 1 0 15,-3 0 0-15,0 1 0 0,2-1 0 0,-6 0 0 16,-7-1 320-16,1 1-32 0,0 2 0 0,-1-1 0 16,-4-1-160-16,-4 0-128 0,-5-1 144 0,1 1-144 15,-3 2 0-15,-3-2 128 0,-3 0-128 0,-6-1 0 16,-10 0 0-16,-3 0 144 0,-7 0-144 0,-4 2 128 15,-5 1-128-15,-5 0 0 0,-4-1 144 0,-4 3-144 32,-6 0-448-32,-11-4-176 0,0 0-16 0,0 0-16 0</inkml:trace>
  <inkml:trace contextRef="#ctx0" brushRef="#br0" timeOffset="-161961.83">12957 17280 18879 0,'0'0'832'0,"-4"-4"192"0,-3-3-832 0,1 2-192 0,2 0 0 0,4 5 0 16,-2-5 992-16,2 5 160 0,0 0 16 0,0 0 16 15,0 0-272-15,5-7-48 0,3 2-16 0,2 1 0 16,1 1-64-16,1 0-16 0,1-1 0 0,4 1 0 16,0-1 192-16,3 0 48 0,2 1 0 0,1 0 0 15,0-1-336-15,4 0-64 0,0 2-16 0,-1 0 0 16,1-2-352-16,1 2-80 0,2 0-16 0,0 0 0 16,-2 0-144-16,0-1 160 0,-2 0-160 0,-4 1 160 15,-4-1-160-15,-2 1 0 0,-5 2 144 0,-1 0-144 0,-10 0 128 16,0 0-128-16,10 0 128 0,-10 0-128 0,0 0 176 0,0 0-48 15,0 0 0-15,0 0 0 0,0 0 16 0,-12 4 0 16,-2-1 0-16,-4 0 0 0,-5 1-144 0,-3 0 0 16,-4 0 0-16,-3 1 0 0,-2 0 0 0,-3 3-176 15,-1 1 48-15,-1 1 0 0,1 1 128 0,0 2 0 16,3 0 0-16,0 1 0 0,-4 1 0 0,3-1-128 16,-1 1 128-16,5 0 0 0,2-2 0 0,6 0-160 15,3 0 160-15,3 1 0 0,3-1-144 0,3-1 144 16,2-1 0-16,4 0-144 0,3 0 144 0,3-1 0 15,3 0-144-15,2-3 144 0,-4-7 0 0,12 7 0 0,3-2 0 16,1 0 0-16,3-2 0 0,1-1 0 0,0-2 0 0,2-1 0 16,0-2 144-16,0 0 0 0,-2-3 0 0,-1 0 0 15,0-3 208-15,-4-1 32 0,-2 1 16 0,-3-2 0 16,-2 0 48-16,-3 1 0 0,-1 0 0 0,-3 0 0 16,-2 3-96-16,1 7-16 0,-6-10 0 0,0 2 0 15,-5 3-128-15,-4 0-16 0,-1 2-16 0,-2 2 0 16,-1 0-464-16,-1 1-96 0,-5 2 0 0,1 2-16 31,0 0-1424-31,1 1-288 0,2 1-48 0,0 1-8336 0,2 2-1680 0</inkml:trace>
  <inkml:trace contextRef="#ctx0" brushRef="#br0" timeOffset="-161333.78">13116 17701 24015 0,'2'-10'1056'0,"-2"10"224"0,4-8-1024 0,-1 0-256 0,0 0 0 0,0 2 0 16,-1-1 1808-16,-2 7 304 0,2-7 64 0,-2 7 16 15,0 0-896-15,0 0-176 0,0 0-32 0,0 0-16 16,0 0-624-16,0 0-128 0,2 10-32 0,-1 4 0 16,0 2-160-16,-1 3-128 0,0 2 144 0,0 2-144 15,0 1 0-15,0 2 128 0,-1 1-128 0,0 1 0 16,1 2 0-16,0-1 0 0,0-2 128 0,1-2-128 15,0-1 0-15,0-4 128 0,1-3-128 0,-1-2 0 16,0-1 0-16,0-3 128 0,-1-11-128 0,0 0 0 0,1 9 144 0,-1-9-16 16,0 0 0-16,0 0 0 0,0 0 64 0,0 0 16 15,3-9 0-15,-1-4 0 0,1-1-16 0,-1-2-16 16,-1-4 0-16,1-3 0 0,-1-5-176 0,1 1 0 16,1 0 144-16,-1 0-144 0,0-1 0 0,0 2 128 15,-1 1-128-15,2 3 0 0,-1 2 0 0,1 2 0 16,-2 2 0-16,4 1 0 0,-4 3 128 0,3 1-128 15,0 1 128-15,2 4-128 0,1 1 0 0,1 1 0 16,2 1 0-16,1 1 0 0,1 0 0 0,0 4 0 16,2-1 0-16,-1 2 0 0,0 1 0 0,0 2 0 0,-3-1 0 15,-1 4-128-15,-1-1 128 0,-3 1 0 0,0-1 0 0,-3 1 0 16,-2 0 0-16,-2 0 0 0,-7 1 0 0,-1 0-128 16,-2-2 128-16,-1 3 0 0,-2-2-144 0,1 0 144 15,-1 0-128-15,0-1 128 16,2-2-160-16,0 1 160 15,0-2-720-15,2 1-48 0,1-2-16 0,2-2 0 16,1 1-2656-16,7-3-528 0,0 0-96 0,0 0-32 0</inkml:trace>
  <inkml:trace contextRef="#ctx0" brushRef="#br0" timeOffset="-161160.92">13437 17738 21183 0,'0'0'944'0,"9"-3"192"0,-9 3-912 0,9 0-224 0,-9 0 0 15,9 4 0-15,-3 0 2688 0,-6-4 480 0,7 8 96 0,-3 1 32 16,0 2-1952-16,-2 1-400 0,-1 0-80 0,0 1-16 15,-2 2-480-15,-1 1-112 0,0 0 0 0,-2 1-16 0,1 0-112 0,0 1-128 16,-1 0 176-16,2-2-176 0,0 0 144 0,1-3-144 16,0-1 0-16,1-2 144 0,0-10-144 0,0 0-192 15,3 9 32-15,-3-9 16 16,0 0-1824-16,9 2-352 0,0-6-80 0</inkml:trace>
  <inkml:trace contextRef="#ctx0" brushRef="#br0" timeOffset="-160611.03">13633 17110 28911 0,'-2'-16'1280'0,"3"7"256"0,1-3-1216 16,3 3-320-16,0 2 0 0,3-2 0 0,1-1 448 0,2 1 16 15,1 0 16-15,0 3 0 0,1 0-16 0,0 2 0 16,-1 1 0-16,2 0 0 0,-6 3-336 0,3 2-128 16,0 0 0-16,-4 2 144 0,-7-4 16 0,4 10 0 15,-2 1 0-15,-2 3 0 0,-2 4-160 0,-2 2 160 0,-3 1-160 0,-4 2 160 16,-1 3-160-16,0 1 0 0,-1-4 0 0,3-2 0 15,1-4 0-15,1-3 0 0,2-3 0 16,2-1 0-16,4-10 240 0,-4 7 16 0,4-7 0 0,0 0 0 16,0 0 256-16,0 0 48 0,6 4 16 0,3-1 0 15,-1-3-256-15,5 0-32 16,0-2-16-16,4 1 0 0,2 0-144 0,3-1-128 0,1-2 192 0,0 0-192 16,0-1 0-16,-1-1 0 0,-1 2 0 0,0 1-192 31,-2 0-1344-31,2 3-272 0,1 0-48 0,-2 2-12864 0</inkml:trace>
  <inkml:trace contextRef="#ctx0" brushRef="#br0" timeOffset="-160233.12">14409 17227 28911 0,'0'0'1280'0,"1"-7"256"0,-2-2-1216 0,1 9-320 0,3-8 0 0,-3 8 0 15,0 0 1040-15,0 0 160 0,0 0 16 0,0 0 16 16,0 0-480-16,0 0-112 0,0 0 0 0,3 12-16 16,-2 1-400-16,-1 3-80 0,0 1-16 0,-1 2 0 15,0 2 64-15,-1 2 0 0,-2 0 0 0,-1 1 0 16,1-1-192-16,-1 4 192 0,1 0-192 0,1 2 192 16,-1-2-192-16,2 0 0 0,1-4 144 0,2-1-144 15,-1-2-144-15,1-3-112 16,0-1 0-16,2-3-16 0,-2-2-496 0,1-1-112 0,0-1-16 0,-2-9-9312 15,0 0-1872-15</inkml:trace>
  <inkml:trace contextRef="#ctx0" brushRef="#br0" timeOffset="-160027.93">14169 17518 33231 0,'-7'-9'1472'0,"7"9"304"0,0 0-1424 0,0 0-352 15,3-8 0-15,2 3 0 0,4 2 0 0,5 0 128 0,5 1-128 0,5 0 0 0,4 0 288 0,1-1-16 0,1 0 0 16,1 0 0-16,-2 1-80 0,1-2 0 16,0 1-16-16,0-1 0 15,0-1-400-15,0 1-80 0,0-1-16 0,-2 2 0 32,1 0-1536-32,-2-1-320 0,-1 2-64 0,-3 0-6432 0,-2 0-1280 0</inkml:trace>
  <inkml:trace contextRef="#ctx0" brushRef="#br0" timeOffset="-159399.21">15428 17258 20271 0,'0'0'1792'0,"0"0"-1424"0,0 0-368 0,0 0 0 16,0 0 704-16,11 0 80 0,0 0 16 0,2 0 0 15,0 0 240-15,2 0 48 0,3 0 16 0,3 1 0 16,3 0-240-16,-1 0-48 0,0 0-16 0,0-1 0 16,-1 0-224-16,-1 0-32 0,0 2-16 0,-3-2 0 15,-4-2-320-15,0 0-64 0,-2 0-16 0,-2 0 0 16,-10 2 0-16,9-2-128 0,-9 2 192 0,0 0-64 16,7-5 208-16,-7 5 48 0,0 0 0 0,0 0 0 15,0 0 192-15,-5-5 32 0,5 5 16 0,-9-5 0 16,-2 3-304-16,-3 0-64 0,-2 0-16 0,-3 2 0 15,-4 2-240-15,-4 1 128 0,-1 1-128 0,-3 0 0 16,-1 0 0-16,-1 2 0 0,-1-1 0 0,1 3 0 0,1 0 0 0,2 1 0 16,1 2 0-16,1 2 0 0,3 1 0 0,3-1 0 15,1 0-128-15,3 0 128 0,4 0 0 0,4-2-160 16,6-1 160-16,2-2-128 0,0 1 0 0,6-1 0 16,6-1 0-16,1-1 0 0,2 0 128 0,4-1-192 15,3 0 192-15,2-1-192 0,5-2 192 0,-1 1 0 16,-1 0 0-16,2-2 128 0,-2-1 64 0,-2 0 32 15,-2-1 0-15,-2-2 0 0,-4 1 16 0,-3 0 0 16,-2-1 0-16,-10 3 0 0,7-5 64 0,-7 5 16 16,0 0 0-16,0 0 0 0,-6-6-32 0,-1 1 0 0,-4 2 0 0,-4 2 0 15,-2 1-288-15,-3 1 0 0,-2 2-176 0,-1 3 176 32,0 0-896-32,0 3-80 0,1 1-16 0,1 0 0 15,1 1-2144-15,3 0-416 0</inkml:trace>
  <inkml:trace contextRef="#ctx0" brushRef="#br0" timeOffset="-158912.9">15730 17534 31039 0,'0'0'1376'0,"0"0"288"0,0 0-1344 0,0 0-320 0,0 0 0 0,0 0 0 0,0 0 240 0,0 0-32 16,-5 11 0-16,2 1 0 0,-1 3-16 0,0 1 0 15,0 3 0-15,1 2 0 0,-1 1-192 0,1 2 0 16,0 1 0-16,0 0 0 0,-1 0 144 0,1-1-16 16,1-1 0-16,0-2 0 0,-2 0 32 0,3 0 0 15,1-3 0-15,-1 0 0 16,0-2-160-16,1-1 160 0,0-4-160 0,0-1 160 0,0-10-16 0,0 0 0 16,0 0 0-16,0 0 0 0,0 0 176 0,0 0 16 15,0 0 16-15,0 0 0 0,5-8 96 0,-1-2 0 16,-3-1 16-16,0-3 0 0,0-2-176 0,-1 0-32 15,-2-2-16-15,1-3 0 0,0-1-240 0,-2-1 0 16,1-2 0-16,1-1 0 0,1-2 0 0,1 2 0 16,1 0 0-16,2 3 0 0,-1 2 0 0,1 3 0 0,3 0 0 0,1 4 0 15,1 1-128-15,-1 2 128 0,2 1 0 0,0 2 0 16,-1 2 0-16,3 2-128 0,1 1 128 0,0-1 0 16,1 3 0-16,-1 2 0 0,0 2 0 0,-2 0 0 15,-11-3 0-15,9 7 0 0,0-1 0 0,-9-6 144 16,5 12-16-16,-2-1 0 0,-1-1 0 0,-4 1 0 15,-1 0 0-15,-2 1 0 0,-3 1 0 0,-2 1 0 16,-3 0 16-16,0 0 0 0,-2 1 0 0,1-3 0 16,0-1-144-16,2 0 0 0,0-1 0 0,-1-1 0 15,2-1-672 1,2-1-16-16,2-1 0 0,1-1 0 0,6-5-2608 0,0 0-528 16</inkml:trace>
  <inkml:trace contextRef="#ctx0" brushRef="#br0" timeOffset="-158614.25">15975 17640 23951 0,'0'0'2128'0,"0"0"-1696"15,0 0-432-15,0 0 0 0,9-2 1184 0,-9 2 160 16,9 0 16-16,1 1 16 0,0 1-624 0,1 2-128 16,0 2-32-16,-2 0 0 0,0 3-448 0,-1 1-144 15,0 1 0-15,-2 0 0 0,-1 1 128 0,-2-1-128 0,-1 0 0 0,-1 0 0 16,-3 1 144-16,-1-1-16 0,-3-1-128 0,0 0 192 15,-2-1-64-15,1-1 0 0,7-8-128 0,-5 7 192 16,-2 0 0-16,7-7-16 0,0 0 0 0,0 0 0 16,0 0 464-16,0 0 112 0,0 0 16 0,0 0 0 15,11 2-272-15,1-2-48 0,0-2-16 0,5-1 0 16,-1-3-176-16,3-2-16 0,-1 0-16 0,-1-2 0 16,-1 0-224-16,-1 0-160 0,-1 2 32 0,0-1 0 31,-1 2-640-31,-1 0-112 0,-1 2-16 0,-1-1-9616 0,-1 2-1920 0</inkml:trace>
  <inkml:trace contextRef="#ctx0" brushRef="#br0" timeOffset="-158174.02">15412 17368 9215 0,'0'0'816'0,"0"0"-656"16,0 0-160-16,2-7 0 0,-2 7 3008 0,0 0 560 0,0 0 112 0,0 0 32 15,0-7-2208-15,0 7-432 0,0 0-96 0,0 0-16 16,0 0-560-16,0 0-112 15,0 0-32-15,-8 5 0 0,2 1-112 0,1 1-16 0,5-7-128 0,-2 11 192 0,1 0-192 0,3 0 0 16,2-1 0-16,0-1 0 0,-4-9 0 0,9 8 0 16,0-2 0-16,-1 0 0 31,1-3-1504-31,1-1-192 0</inkml:trace>
  <inkml:trace contextRef="#ctx0" brushRef="#br0" timeOffset="-157562.18">16112 16970 3679 0,'0'0'320'0,"0"0"-320"15,-4-9 0-15,2 1 0 0,2 8 3648 0,0-10 672 16,-1 1 128-16,2 1 32 16,1-1-2176-16,2 1-448 0,0 1-64 0,1-2-32 15,3 0-576-15,1 1-112 0,-1 2-32 0,0 0 0 16,1 1-416-16,1 1-96 0,-1 3-16 0,1 0 0 15,-10 1-208-15,0 0-48 0,10 4-16 0,-4 1 0 16,-1 3-48-16,-2 3-16 0,-2 2 0 0,-2 2 0 16,-1 1-176-16,-3 1 192 0,-1 3-192 0,-3 2 192 0,-2 2-192 0,-2 1 0 0,-1 0 0 0,0-3 128 15,3-2-128-15,1-3 0 16,1-1 0-16,1-3 128 0,2-1-128 0,2-2 128 0,0-2-128 0,4-8 128 16,-4 7 288-16,4-7 48 0,0 0 16 0,0 0 0 15,0 0-160-15,9 8-48 0,0-3 0 0,3-1 0 16,3-3-80-16,1-1-32 0,0 0 0 0,2-1 0 15,-1-1-160-15,2-1 0 0,0 0 144 0,1 0-144 16,-1 1 0-16,1-2 0 0,0 0-160 0,0-1 160 16,-1 3-2144-1,-2 0-320-15,1-1-64 0</inkml:trace>
  <inkml:trace contextRef="#ctx0" brushRef="#br0" timeOffset="-156709.65">17031 17459 19343 0,'0'0'1728'0,"0"0"-1392"0,-9-2-336 0,2 1 0 16,-1 0 1184-16,8 1 160 0,0 0 48 0,0 0 0 15,-8 0-272-15,8 0-48 0,0 0-16 0,0 0 0 16,0 0-432-16,0 0-96 0,0 0-16 0,0 0 0 15,0 0 128-15,12 2 0 0,3 0 16 0,1 1 0 16,3-3 96-16,2 0 16 0,1 0 0 0,4-2 0 0,4 0-144 0,2 0-32 16,1 0 0-16,2 0 0 0,1-1-272 0,3 2-48 15,-1 0-16-15,-1 1 0 0,-4-1-128 0,-4 1-128 16,-1 0 192-16,-4 0-192 0,-5 0 144 0,-3 0-144 16,-3 0 0-16,-1 1 144 0,-12-1-144 0,8 2 128 15,-8-2-128-15,0 0 128 0,0 0 32 0,0 0 0 16,0 0 0-16,0 0 0 0,0 0-160 0,0 0-176 15,-4 9 48-15,4-9 0 16,-6 6-1872-16,6-6-368 0,0 0-80 0,-7 2-12448 0</inkml:trace>
  <inkml:trace contextRef="#ctx0" brushRef="#br0" timeOffset="-155519.65">15463 17401 4607 0,'0'0'400'0,"0"0"-400"16,0 0 0-16,0 0 0 0,0 0 1040 0,0 0 128 15,0 0 32-15,0 0 0 0,0 0-736 0,0 0-144 16,2-8-16-16,-2 8-16 0,0 0 96 0,3-7 32 16,-3 7 0-16,2-8 0 0,-2 8 640 0,0 0 128 15,2-9 32-15,-2 9 0 0,0 0 32 0,0 0 16 16,0 0 0-16,0 0 0 0,0 0-240 0,0 0-32 15,0 0-16-15,0 0 0 0,0 0-528 0,0 0-96 16,0 0-32-16,0 0 0 0,5 9-128 0,-3 0-48 16,-2 0 0-16,0 0 0 0,0 0-144 0,-1 0 0 0,0 0 0 0,-1 0 128 15,2-9-128-15,-1 10 0 0,1-10 0 0,0 8 128 16,0-8 0-16,0 0-128 0,0 0 192 0,0 0-64 16,0 0 304-16,0 0 48 0,6-7 16 0,1-1 0 15,-2-2 80-15,1-2 32 0,-2-2 0 0,1-1 0 16,-1 0-192-16,0-2-32 0,0 0-16 0,-2 0 0 15,0 1-368-15,-1 2 128 0,1 0-128 0,-1 4 0 16,-1 4 0-16,0 6 144 0,0 0-144 0,0 0 0 16,0 0 400-16,0 0-16 15,0 0-16-15,-5 10 0 0,-1 1-368 0,2 2 0 0,0 2 0 0,-1 2-128 32,1-1-400-32,1 1-80 0,-3-2-16 0,3 1 0 0,-1-3-1904 0,1-1-384 15,0 2-80-15,3-14-16 0</inkml:trace>
  <inkml:trace contextRef="#ctx0" brushRef="#br0" timeOffset="-155095.21">15698 17247 2751 0,'0'0'256'0,"0"0"-256"0,0 0 0 0,0 0 0 0,0 0 2112 0,0 0 384 16,0 0 80-16,0 0 16 0,0 0-1312 0,0 0-272 15,9 3-48-15,0 1-16 0,-1-2-112 0,2 0 0 16,0-2-16-16,1 0 0 0,1 0-304 0,3 0-48 15,-1 0-16-15,2 0-6176 16,1-1-1248-16</inkml:trace>
  <inkml:trace contextRef="#ctx0" brushRef="#br0" timeOffset="-153946.59">18505 17304 12895 0,'0'0'1152'0,"0"0"-928"0,0 0-224 0,0 0 0 16,0 0 1712-16,0 0 288 0,0 0 64 0,0 0 16 16,0 0-928-16,0 0-192 0,0 0-48 0,0 0 0 15,0 0-320-15,9-4-64 0,-1 1-16 0,3 0 0 16,1 2 272-16,3 1 48 0,2-1 16 0,2 1 0 16,3 0-64-16,3 1-16 0,0 0 0 0,1 2 0 15,2-1-416-15,-1-1-96 0,1-1 0 0,-2 0-16 16,0 1-240-16,-3-1 128 0,-1-1-128 0,-6 0 0 15,-2 0 144-15,-1 0-144 0,-4-1 128 0,-9 2-128 16,0 0 192-16,9-3-32 0,-9 3-16 0,0 0 0 0,0 0 368 0,0 0 64 16,0 0 0-16,-6-5 16 0,-3 0-144 0,-3 2-16 15,-4 0-16-15,-2 0 0 0,-4 1-288 0,-4 1-128 16,-3-1 128-16,-1 1-128 0,-1 0 0 0,-1 0 0 16,0 2 0-16,-2 1 0 0,1 2 0 0,2 2 0 15,1 0 0-15,1 4 0 0,0 0 0 0,2 1-144 16,-1 1 144-16,2 2 0 0,2-1-160 0,2 0 160 15,2-1-128-15,4 0 128 0,5-2 0 0,1 1-160 16,4 0 160-16,3 0 0 0,2 0-192 0,3 0 192 16,2 0-192-16,4-1 192 0,1-1-160 0,4-2 160 15,2 1-128-15,3-1 128 0,1-2 0 0,1 0 0 0,0-2 0 16,0-2-128-16,-4-1 288 0,0-3 64 0,0 1 16 0,-3-3 0 16,-2 1 32-16,-2-1 16 0,-3 0 0 0,-1-1 0 15,-2-1-16-15,-2-1 0 0,-2-1 0 0,-2 0 0 16,-2 3 0-16,0 0 0 0,-3 2 0 0,-1 1 0 15,-1 1-272-15,-1 1 0 0,-3 1 0 0,0 1 0 32,-2 2-256-32,1 0-176 0,-1 0-16 0,2 3-16 15,1-1-1904-15,2 3-368 0,1 0-80 0</inkml:trace>
  <inkml:trace contextRef="#ctx0" brushRef="#br0" timeOffset="-153460.15">18781 17575 7359 0,'0'0'656'0,"0"0"-528"0,-6-3-128 0,6 3 0 0,-8-3 5360 0,8 3 1040 15,-8-1 192-15,8 1 64 0,-7 4-5088 0,1 2-1008 16,2 3-208-16,1 2-32 0,-1 2-320 0,1 3 160 16,1 0-160-16,0 3 128 0,-1 3-128 0,1 0 0 15,0 0 0-15,1 1-176 0,1 0 304 0,0 0 48 16,-1-1 16-16,-1-1 0 0,1-1 0 0,1 0 16 15,-1-1 0-15,0-1 0 0,0-2-80 0,0-1 0 16,0-3-128-16,0-1 192 0,1-2-48 0,0-9-16 0,0 0 0 16,0 0 0-16,0 0 16 0,0 0 0 0,0 0 0 0,0 0 0 15,0 0 112-15,0 0 32 0,-4-9 0 0,2-1 0 16,1-2-160-16,1-4-128 0,-2-1 144 0,1-2-144 16,0-1 144-16,1-1-144 0,1-1 128 0,2 0-128 15,-2-3 0-15,4 0 0 0,0-2 0 0,1 2 0 16,0 0 0-16,3 2 0 0,0 1 0 0,2 3 0 15,-1 3 0-15,1 2 128 0,0 2-128 0,0 2 0 16,1 3 128-16,1 1-128 0,-1 2 0 0,-1 2 128 16,-1 0-128-16,0 2 0 0,0 0 0 0,-10 0 0 15,9 4 0-15,-9-4 0 0,6 5 0 0,-6-5 0 0,0 9 144 0,-2 0-144 16,-1 0 160-16,-5 2-160 0,-2 1 192 0,-3 1-64 16,-1-1-128-16,-3 1 192 0,-3-1-192 0,1 0 176 15,-1-1-176-15,1-1 160 0,1-2-160 0,1-1 0 16,0-1 0-16,2 0 0 0,2-1-192 0,3 0-112 15,0-2-16-15,2 0-16 16,8-3-1776-16,0 0-368 0,0 0-64 0</inkml:trace>
  <inkml:trace contextRef="#ctx0" brushRef="#br0" timeOffset="-153224.6">19060 17645 30287 0,'0'0'1344'0,"0"0"272"0,0 0-1296 0,0 0-320 15,0 0 0-15,0 0 0 0,0 0 1136 0,0 0 144 0,0 0 48 16,0 0 0-16,0 0-608 0,4 10-112 0,-1 1-32 0,-3 0 0 16,-2 1-384-16,-1 1-192 0,-2 1 160 0,1 0-160 15,0 1 144-15,0 1-144 0,1-2 128 0,0 0-128 16,0 1 128-16,0-2-128 0,-1 0 0 0,0-2 128 16,1-2-128-16,2-1 0 0,1-8 0 0,1 8 128 15,-1-8-128-15,0 0 0 0,0 0 0 0,0 0 0 31,0 0-320-31,0 0-128 0,10 3-48 0,1-5 0 16,0-1-2272-16,0-1-464 0,0-4-96 0</inkml:trace>
  <inkml:trace contextRef="#ctx0" brushRef="#br0" timeOffset="-152846.87">19371 17412 28559 0,'0'0'2544'0,"0"0"-2032"0,0 0-512 0,0 0 0 16,0 0 992-16,1 12 96 0,-1 1 32 0,0 2 0 16,-1-1-512-16,0 0-96 0,0 1-32 0,1-1 0 15,-4-1-240-15,1-1-48 0,0 0-16 0,-1-2 0 16,2-1-176-16,2-9 0 0,0 0 0 0,-4 8 0 15,4-8-560-15,0 0-80 0,0 0-32 0,0 0-14176 16</inkml:trace>
  <inkml:trace contextRef="#ctx0" brushRef="#br0" timeOffset="-152328.12">19777 17242 9215 0,'0'0'816'0,"0"0"-656"0,0 0-160 0,0 0 0 0,0 0 1728 0,0 0 304 16,0 0 64-16,0 0 16 15,0 0-416-15,0 0-80 0,0 0-16 0,0 0 0 0,0 0-512 16,0 0-96-16,0 0-32 0,0 0 0 0,5-6-240 0,-5 6-48 15,10-4-16-15,2 0 0 0,1 1 112 0,3 0 0 16,1-2 16-16,4 1 0 0,2 0-208 0,4 0-64 16,0 1 0-16,2 0 0 0,1-1-288 0,-2 2-64 15,2 0-16-15,-4 0 0 0,0-2-144 0,-3 2 160 16,-2 0-160-16,-5 1 160 0,-3 1-160 0,-2 0 160 16,-11 0-160-16,9-1 160 0,-9 1-32 0,0 0 0 15,0 0 0-15,0 0 0 0,0 0 64 0,0 0 0 0,0 0 0 16,0 0 0-16,0 0-192 15,0 0 160-15,0 0-160 0,-9 3 160 0,2-2-160 0,-2 0 0 0,-1-1 0 0,1 0 0 32,0 0-1984-32,-1 0-256 0,-3 1-64 0</inkml:trace>
  <inkml:trace contextRef="#ctx0" brushRef="#br0" timeOffset="-151717.85">19371 17435 11055 0,'0'0'976'0,"0"0"-784"0,0 0-192 0,0 0 0 16,0 0 1968-16,0 0 336 0,0 0 80 0,0 0 16 15,0 0-1120-15,0 0-240 0,9 0-32 0,-9 0-16 32,0 0-480-32,8 3-112 0,-8-3-16 0,9 7 0 0,-9-7-16 0,9 9-16 15,-1-1 0-15,-2-1 0 0,0 1 96 0,-6-8 32 0,6 7 0 0,-6-7 0 16,8 6-128-16,-8-6-32 0,9 6 0 0,-9-6 0 31,9 3-160-31,-9-3-32 0,0 0-128 0,9 1 192 0,-9-1-64 0,8-1 0 0,-8 1-128 0,0 0 192 31,6-6-192-31,-3 0 176 0,0-2-176 0,0 2 160 16,-1-1-32-16,-2 7 0 0,0-9 0 0,0 9 0 0,0 0 128 0,0 0 32 16,-1-9 0-16,1 9 0 0,0 0 80 0,0 0 16 15,-7-3 0-15,-1 2 0 0,0 2-128 0,0 2-32 16,-1 2 0-16,0 1 0 0,-1 2-224 0,1 0 0 16,-1-1 128-16,0 1-128 0,0 2 0 0,1-2 0 15,1-2 128-15,2 1-128 0,0-2 0 0,6-5 0 16,-5 6-144-16,5-6 144 15,0 0-752-15,0 0-48 0,0 0-16 0,0 0-8624 16,0 0-1728-16</inkml:trace>
  <inkml:trace contextRef="#ctx0" brushRef="#br0" timeOffset="-151055.6">19865 17261 11055 0,'0'0'480'0,"0"0"112"0,0 0-464 0,-8-1-128 0,8 1 0 0,-8-1 0 16,8 1 1632-16,-7 0 304 0,7 0 64 0,0 0 16 15,-7 0-912-15,7 0-176 0,0 0-32 0,0 0-16 16,0 0-384-16,0 0-80 0,0 0-16 0,0 0 0 15,0 0 176-15,9 2 48 0,1-2 0 0,2 0 0 16,2 0 16-16,3 0 0 0,1-1 0 0,5 0 0 16,4 0-288-16,1 0-48 0,3 0-16 0,4 0 0 15,4 2 16-15,-1-1 0 0,0 0 0 0,-1 0 0 16,-2 0-16-16,1-1 0 0,-1-1 0 0,-1-2 0 0,-1 2-80 0,-1 1-16 16,-2 1 0-16,-3-1 0 0,-2 0-64 0,-4 1 0 15,-4 0-128-15,-4 0 192 0,-2-1-16 0,-11 1-16 16,0 0 0-16,0 0 0 0,0 0 32 0,0 0 16 15,-12-3 0-15,0 5 0 0,-4 0-464 0,0 0-80 16,-3 1-32-16,-1 1 0 16,1 0-528-16,0 0-128 0,1 1 0 0,2-1-16 15,-1 1-192-15,3 0-48 0,3-2 0 0</inkml:trace>
  <inkml:trace contextRef="#ctx0" brushRef="#br0" timeOffset="-150519.95">20280 17300 9215 0,'0'0'400'0,"0"0"96"15,2-7-496-15,-2 7 0 0,2-6 0 0,-2 6 0 0,0 0 3360 0,0 0 576 16,-1-8 112-16,1 8 32 0,-5-6-2576 0,0 2-512 16,-3 0-96-16,-3 1-32 0,-3 0-640 0,-2 2-224 15,-2 0 144-15,-4 1-144 0,-2 2 208 0,-3 0-32 16,0-1-16-16,-2 1 0 0,-1 0-32 0,0 2 0 15,-1 2 0-15,1 1 0 0,0 3 64 0,3 1 0 16,0 0 0-16,2 0 0 0,-1 0 192 0,3 0 64 16,2-1 0-16,3 0 0 0,3 0-176 0,3-1-16 0,3 0-16 0,3-1 0 15,6-8-240-15,1 11 0 0,3-1 128 0,3-1-128 16,3 0 0-16,4-1 0 0,2-2 0 0,3 0 0 16,2-2 208-16,1-3 112 0,0 0 0 0,2-2 16 15,1-1 32-15,0-1 0 0,-1-2 0 0,0 0 0 16,-1-2-112-16,-2-1-32 0,-4 0 0 0,-1-1 0 15,-3 0 112-15,-4-1 32 0,-3-1 0 0,-2-1 0 16,-5 0 272-16,-2 0 64 0,-2 0 16 0,-3 1 0 16,-2 0-256-16,-3 1-48 0,-2 2-16 0,-5 3 0 15,-1 1-400-15,0 2 128 0,-1 2-128 0,0 2 0 32,0 3-576-32,1 0-192 0,1 3-32 0,2 2-16 0,-1 1-2016 15,1 0-416-15,1-1-80 0</inkml:trace>
  <inkml:trace contextRef="#ctx0" brushRef="#br0" timeOffset="-149986.78">20161 17555 26719 0,'-12'-8'1184'0,"6"4"240"0,1-3-1136 0,0 1-288 15,1-1 0-15,2 2 0 0,2 5 432 0,0 0 16 16,0 0 16-16,0 0 0 0,0 0 256 0,0 0 48 0,0 0 16 0,0 0 0 16,0 0-624-16,0 0-160 0,-6 10 0 0,3 2 0 15,-2 2 0-15,2 5 128 0,0 2-128 0,-1-1 128 16,1 2 112-16,-1 0 16 0,-1 0 0 0,3 0 0 16,-1-2 16-16,1-1 16 0,-1 0 0 0,1-1 0 15,0-2-64-15,0-3-16 16,0-2 0-16,2-1 0 0,1-1-32 0,-1-9-16 0,0 0 0 0,0 0 0 15,0 0 64-15,0 0 16 0,0 0 0 0,0 0 0 16,0 0-16-16,0 0 0 0,0 0 0 0,1-9 0 16,0-2-96-16,-1-1 0 0,0-4-128 0,0 1 192 15,0-2-192-15,0-1 0 0,-1-3 0 0,1-1 0 0,1-1 0 0,1-1 0 16,1-1-192-16,3 3 192 16,-1 1 0-16,2 2 0 0,1 0 0 0,-1 2 0 0,0 3 0 0,2 3 0 15,1 1 0-15,1 3 0 0,1 0 0 0,-1 1 0 16,0 2 0-16,2 2 0 0,0 1 0 0,2 1 0 15,-1 0 0-15,-2 2 144 0,-2 2 16 0,-1 1 0 16,-2 0 0-16,-7-5 0 0,6 9-32 0,-3 0 0 16,-2 1 0-16,-1 0 0 0,-2 0-128 0,-1 1 192 15,-4-2-192-15,-2 4 192 0,-2-2-64 0,-3 0-128 16,-2 1 192-16,-1-1-64 0,-1-1-128 0,2-1 0 16,-3 0 0-16,3-1 0 15,0-1-320-15,3-2-80 0,1 1-32 0,2-2 0 16,4-1-1616-16,6-3-336 0,0 0-64 0</inkml:trace>
  <inkml:trace contextRef="#ctx0" brushRef="#br0" timeOffset="-149704.08">20403 17579 31439 0,'0'0'1392'0,"0"0"288"0,6-3-1344 0,-6 3-336 0,10-3 0 0,-1 2 0 15,0 1 704-15,0 3 64 0,-2 1 0 0,2 2 16 16,-2 1-304-16,-2 2-64 0,0 1-16 0,-3 1 0 15,-2 0-240-15,-1 1-160 0,-4 4 192 0,0-2-192 16,-3 0 144-16,-1-1-144 0,-1 1 0 0,-1-2 144 16,0 0-144-16,2-2 0 0,1 0 0 0,0-3 0 15,2 0 0-15,6-7 0 0,0 0 0 0,0 0 0 16,0 0 448-16,0 0 16 0,0 0 0 0,8 0 0 0,2-2 112 0,5-2 32 16,3 0 0-16,6-3 0 0,6 1-272 0,4-3-48 31,3 0-16-31,0-2 0 0,0-1-272 0,-3 0 0 0,-3 1 0 0,-2 1 0 0,-5 0 0 0,-3 1-192 15,-2 2 16-15,-2 0 16 16,-1 1-784-16,-4 0-144 0,-3 2-48 0,-9 4-10192 16,5-6-2048-16</inkml:trace>
  <inkml:trace contextRef="#ctx0" brushRef="#br0" timeOffset="-148933.99">18933 16492 6447 0,'0'0'576'0,"0"0"-576"0,0 0 0 0,0 0 0 32,0 0 2144-32,0 0 320 0,-8-1 64 0,8 1 16 0,0 0-832 0,0 0-176 0,0 0-16 0,0 0-16 15,0 0-560-15,0 0-112 0,0 0-32 0,0 0 0 32,0 0-16-32,0 0 0 0,11 0 0 0,4-2 0 0,2-2 336 0,5 0 64 0,5 1 16 0,5 0 0 0,5 0-352 0,6 0-64 15,4 2-16-15,4 0 0 0,3 0-400 0,0-1-96 16,-1 0-16-16,5 1 0 0,2-4-256 0,8 3 128 15,7 2-128-15,0-2 0 0,-2-4 128 0,0 3-128 16,2 0 0-16,4 0 0 0,5 1 0 0,-4 0 0 16,-7-2 0-16,-3 1 0 0,-3 2 0 0,3 0 0 31,0 1 128-31,-5 1-128 0,-8-1 0 0,-7-1 0 16,-7 0 0-16,-6 0 0 0,-4 0 176 0,-7 0-176 15,-4-1 160-15,-3-1-160 0,-5 2 256 0,-4 0-64 0,-10 1 0 0,0 0 0 16,0 0 384-16,0 0 80 0,0 0 16 15,0 0 0-15,0 0-240 0,-4-5-48 0,4 5-16 0,-9-2 0 16,0 2-496-16,0 1-112 0,0 0-16 0,0 2 0 31,1 1-1856-31,0 1-368 0,0-2-80 0</inkml:trace>
  <inkml:trace contextRef="#ctx0" brushRef="#br0" timeOffset="-148823.95">20971 16473 29487 0,'0'0'2624'0,"-4"-5"-2112"0,-4 0-512 0,0 0 0 16,-1 2 944-16,-1 1 80 0,0 1 0 0,1 1 16 16,0 1-1376-1,2 1-288-15,7-2-48 0</inkml:trace>
  <inkml:trace contextRef="#ctx0" brushRef="#br0" timeOffset="-102615.89">9856 16974 2751 0,'0'0'256'0,"0"0"-256"0,0 0 0 0,-6-4 0 16,1-2 224-16,0 1 0 0,1-2 0 0,4 7 0 15,-6-9-224-15,2 1 0 0,0-1 0 0,-1 0 0 16,2 1 0-16,3 8 0 0,-6-10 160 0,0 3-32 16,-1-2 544-16,1 1 112 0,-3 2 32 0,0 0 0 15,-1 2 0-15,-1-2 0 0,-2-1 0 0,-1 0 0 16,-2 0-288-16,1 3-48 0,-2 1-16 0,1 0 0 0,-1 1-288 0,-1-1-176 31,0 0 192-31,0-1-192 0,1 2 128 0,-1 1-128 0,0 1 0 0,0 1 0 0,0 1 0 0,1 2 0 16,-1 0 0-16,1 0 0 0,-3 2 144 0,1-1-144 15,-1 2 0-15,-1 0 144 0,-1-2-144 0,-1 1 128 16,-1-1-128 0,-1 1 128-16,-2 0 48 0,2 1 0 15,1-1 0-15,1 2 0 0,2 0-48 0,-1 0 0 0,1-1 0 0,1 2 0 0,1 1-128 0,3 1 128 16,1 1-128-16,-1 1 128 0,0 2-128 0,-1 0 0 15,2 0 0-15,0 3 0 0,1 2 0 0,1 2 0 0,0 0 0 16,0 2 0-16,-1 2 0 0,-1 2 0 0,0 2 0 0,-1-2 128 16,1 0-128-16,2-2 0 15,-1-2-192-15,1 2 192 0,-1-3 0 0,1 0 0 0,1 0 0 0,2 0 0 16,0 0 0-16,1 1 0 0,1-1 0 0,2 2 0 16,0-1-144-16,2 1 144 0,-2 1 0 0,2 4 0 15,-1 0 0-15,2-2 0 0,-2 1 0 0,1-1 0 16,1-1-128-16,1 2 128 0,0-1 0 0,1 2 0 15,2 0 0-15,0-1 0 0,0 0 0 0,1-2 0 32,1-1-128-32,3-2 128 15,-1 0 0-15,3 0 0 0,0 1 0 0,2-1 0 0,1-1 0 0,1-1 0 16,2-1 0-16,1 0 0 0,1-3 0 0,1 1 0 0,1-1 0 0,1-1 0 16,-1 1 0-16,1-1 0 0,-1 2 0 0,-8-8 0 15,0 1 144-15,2 1-144 0,0 1 128 0,1 0-128 16,1 0 128-16,2 2-128 0,1-1 224 0,16 13-32 15,-4-6-16-15,-2-3 0 0,1-1-48 0,-1-3 0 16,1 0 0-16,-1-2 0 0,2 0 144 0,-2-3 32 16,-2-2 0-16,-1-2 0 0,-2-1 0 0,1-2 0 15,0-1 0-15,1-2 0 0,2-1-48 0,0-1 0 16,1-1 0-16,3-3 0 0,2-2 32 0,1 0 0 16,0-2 0-16,1-1 0 0,0-3 0 0,-1 1 0 15,-2-1 0-15,-3-1 0 0,-3-2 16 0,0 1 0 0,-1-2 0 16,1-1 0-16,-1-1 80 0,-11 9 0 0,2-1 16 0,2-1 0 15,2-1-48-15,-3-2-16 0,2 1 0 0,-1-1 0 16,1-1 0-16,14-13 0 0,-7 4 0 0,-2 2 0 16,-2 1-32-16,-1 0-16 0,-3-2 0 0,0 1 0 15,-2 0 0-15,0 0 0 0,-2-2 0 0,0 1 0 16,-2 0-48-16,0 1-16 0,-2-4 0 0,0 2 0 16,-2-2-32-16,0 1-16 0,-2 1 0 0,0 0 0 15,-2 0 0-15,0-3 0 0,-1 0 0 0,-2 0 0 16,-2-2-48-16,0 0 0 0,-1 1 0 0,0 0 0 15,-2-1 0-15,1 0-128 0,-3 0 192 0,1 0-64 0,-2 2-128 16,-1-1 0-16,-3 3 0 0,0-2 128 0,-1 0-128 16,-2 0 0-16,1-3 144 0,-3 1-144 0,-2 1 128 0,-2 3-128 15,0-2 128-15,0 3-128 0,0-1 176 0,1 3-48 16,-3 3 0-16,1 0 0 0,0 2 64 0,-2 1 0 16,1 3 0-16,0 0 0 0,0 1-64 0,0 3 0 15,0 1 0-15,-3 1 0 0,-4 2-128 0,0-1 0 16,-2 1 144-16,1 0-144 0,0-1 0 0,3 2 0 15,-1 3 0-15,2 0 0 0,0 1 0 0,2 0 0 16,1 2 0-16,1 2 0 0,0-1 0 0,2 1-128 16,0 1 128-16,1 0 0 0,2 2 0 0,0-1 0 0,-2 0 0 0,1 0-128 15,0 0 128-15,1 0 0 0,-1-1 0 0,0 0 0 16,2 2 0-16,0-1 0 0,2-2 0 0,1 3-128 16,0 0 128-16,3 1 0 0,-2-2 0 0,2 2 0 31,1 0-512-31,-1 2 0 0,1 1-16 0,2 1-8512 0,-1-1-1712 0</inkml:trace>
  <inkml:trace contextRef="#ctx0" brushRef="#br0" timeOffset="-97861.3">7023 11397 2751 0,'22'-5'256'0,"-5"1"-256"15,-2 1 0-15,1 1 0 0,-1-2 1408 0,0 0 256 16,1 1 32-16,-3 0 16 0,-2-1-864 0,-1 1-160 16,-1 0-48-16,-9 3 0 0,7-4-240 0,-7 4-48 15,0 0-16-15,0 0 0 0,0 0-144 0,0 0-48 16,0 0 0-16,-5-3-3920 15,-4 1-768-15</inkml:trace>
  <inkml:trace contextRef="#ctx0" brushRef="#br0" timeOffset="-97609.9">6748 11451 10703 0,'-17'3'464'0,"5"2"112"0,-3-1-448 0,-1 1-128 16,-1-1 0-16,2 2 0 0,1-1 496 0,3 1 80 0,0-2 0 0,2-1 16 15,1-1 112-15,8-2 32 0,0 0 0 0,0 0 0 16,0 0 16-16,0 0 0 0,0 0 0 0,0 0 0 15,8-1-176-15,2-1-16 0,0-1-16 0,2 0 0 16,1-1 96-16,4 0 32 0,4-3 0 0,0 0 0 16,0-1-128-16,3 0-32 0,4-1 0 0,0 1 0 15,2-2-160-15,2 0-32 0,1 0-16 0,-1 1 0 0,-1 0-176 16,-2 0-128-16,-1 1 144 0,-5 0-144 0,-2 0 128 16,-3 2-128-16,-2 0 0 0,-3 1 0 15,-3 0-240-15,0 1-144 0,-3 1-16 0,-7 3-7024 16,0 0-1408-16</inkml:trace>
  <inkml:trace contextRef="#ctx0" brushRef="#br0" timeOffset="-97452.75">6522 11526 23039 0,'-8'-4'2048'0,"0"-2"-1648"16,1 1-400-16,7 5 0 0,0 0 976 0,0 0 112 0,0 0 32 15,7-6 0-15,3 3-448 0,7-1-96 0,2 2 0 0,7-1-16 16,0 0-560-16,6-1 0 15,0 0 0-15,11-3-144 16,9-4-416-16,11-2-80 0</inkml:trace>
  <inkml:trace contextRef="#ctx0" brushRef="#br0" timeOffset="134579.59">16488 7886 16575 0,'3'-11'736'0,"-3"11"160"0,3-10-720 16,1 2-176-16,-1 2 0 0,-3 6 0 0,0 0-240 0,0 0-80 0,0 0 0 0,0 0-16 16,8-2 336-16,-8 2 0 0,0 0-144 0,8 7-6688 15</inkml:trace>
  <inkml:trace contextRef="#ctx0" brushRef="#br1" timeOffset="100215.5">20059 11038 7359 0,'0'0'656'0,"-6"-5"-528"0,-1 0-128 0,2-1 0 16,0 2 944-16,5 4 144 0,-4-6 48 0,4 6 0 16,0 0-384-16,0 0-80 0,0-7-16 0,0 7 0 15,0 0-400-15,7-6-64 0,-1 2-32 0,-6 4 0 16,11-3-160-16,0 2 0 0,1 0 0 0,5 1 0 15,3 0 0-15,0 0 0 0,1 0 0 0,4 0 0 16,3-2 0-16,0 0 0 0,-1 0 0 0,3 1 128 0,3-4 96 0,3 2 16 16,5 0 0-16,6-1 0 0,7 2 16 0,4-1 0 15,5-3 0-15,-1 1 0 0,-3-3 32 0,7 1 16 16,7 2 0-16,5-1 0 0,4 1 144 0,0-1 16 16,-4 0 16-16,5-1 0 0,8 1-128 0,-2 0-32 15,-3 1 0-15,-1-2 0 0,2-1 0 0,5 2-16 16,4-2 0-16,-4 0 0 0,-7 1 176 0,3 0 32 0,3 2 16 0,-3-1 0 15,-5 1-160-15,-4 0-48 0,-4 2 0 0,2-2 0 16,0 2-192-16,-2 0-128 0,-5 0 128 0,-5-1-128 16,-9 1 128-16,-2 0-128 0,-7 0 128 0,-6 2-128 15,-3 0-144-15,-4 1-112 0,-4 1 0 0,-7 2-16 32,-6-2-848-32,-6-1-160 0</inkml:trace>
  <inkml:trace contextRef="#ctx0" brushRef="#br1" timeOffset="100743.96">20296 11294 17503 0,'-19'-10'768'0,"7"4"176"0,-2 1-752 0,1-1-192 15,2 2 0-15,2 1 0 16,9 3 640-16,0 0 112 0,0 0 16 0,0 0 0 0,0 0-592 0,12-1-176 16,-1 0 0-16,3-1 0 0,2 2 0 0,1-1 0 0,3 0-192 0,4 0 48 15,4 0 144-15,4-1-128 0,6-1 128 0,8-2-128 16,7 1 128-16,3-1 0 0,3 0 0 0,-1-1 0 15,-1 0 0-15,7-1 144 0,3 2-144 0,7-2 160 16,7 2 224-16,-1 0 32 0,-4 1 16 0,6-2 0 16,5 2 160-16,0-1 48 0,-2 0 0 0,-2 1 0 15,-3-1-112-15,4 3-16 0,2 1 0 0,-4-1 0 16,-4-3-224-16,-1 2-48 0,-3-1-16 0,3 1 0 16,2 2 96-16,-4-2 0 0,-5-4 16 0,-2 2 0 15,-3 2 48-15,0 0 16 0,0 2 0 0,-2 0 0 0,-3-1-64 16,-5 0-16-16,-7-2 0 0,-7 3 0 0,-3-1 848 0,-6 1 176 15,-3 1 16-15,-3 0 16 16,-4 0-1632-16,-4 0-336 0,-3 1-64 0,-3-1-16 16,-2 0 672-16,-10 0 272 0,9 1-16 0,-9-1 0 0,0 0-96 0,0 0-32 15,0 0 0-15,0 0 0 0,0 0-128 0,0 0 0 16,2 9 0-16,-2-9 0 16,-2 11-928-16,-1-1-112 0,1-1-32 0,-1 0-13040 15</inkml:trace>
  <inkml:trace contextRef="#ctx0" brushRef="#br1" timeOffset="100908.24">23438 11194 26543 0,'0'0'1168'0,"0"0"256"0,0 0-1136 0,0 0-288 0,-3-8 0 0,0 3 0 16,-2-1 1344-16,5 6 224 0,0 0 32 0,-7-4 16 16,-1-1-656-16,2 2-128 15,-2 1-16-15,1 2-16 0,7 0-576 0,-7 2-224 0,7-2 176 0,-9 4-176 16,0 0-192-16,0 1-128 0,4 2-16 0,-1 2-9984 15,0 0-2000-15</inkml:trace>
  <inkml:trace contextRef="#ctx0" brushRef="#br1" timeOffset="104292.84">21648 12678 5519 0,'0'0'240'0,"0"0"64"0,0 0-304 0,4-7 0 0,-4 7 0 0,4-8 0 16,-4 8 960-16,1-7 128 0,-1 7 16 0,2-7 16 15,-2 7-832-15,2-7-160 0,-2 7-128 0,0 0 144 16,0-7 304-16,0 7 48 0,0 0 16 0,0 0 0 15,0 0-64-15,0 0 0 0,1-5 0 0,-1 5 0 0,0 0-80 0,0 0-32 16,0 0 0-16,0 0 0 0,0 0 0 0,0 0 0 16,0 0 0-16,0 0 0 0,5 8 32 0,-2 1 0 15,0 0 0-15,-1-1 0 0,0 2-224 0,0 1-144 16,1 1 192-16,-1 2-192 0,0-1 160 0,2 1-160 16,-1 2 128-16,0-3-128 0,0-1 0 0,-1 0 0 15,2 0 0-15,-1-2 0 0,-3-10 0 0,5 10 128 16,-2-1-128-16,-3-9 0 0,5 8 0 0,-5-8 128 15,4 9-128-15,-4-9 0 0,0 0 256 0,0 0-16 0,0 0-16 16,0 0 0-16,0 0 160 0,0 0 48 0,0 0 0 0,0 0 0 16,0 0 64-16,0 0 16 0,0 0 0 0,10 2 0 15,1-3-144-15,-3-1-32 0,-2-2 0 0,3-3 0 16,4-2-336-16,3-1 144 0,2-3-144 0,5-3 0 16,4-4 320-16,4-2-32 0,5-3-16 0,6-3 0 15,3-3 48-15,4-4 0 0,4-4 0 0,6-3 0 16,9-3 48-16,4 0 16 0,6-1 0 0,-2 0 0 15,-3-2-64-15,-1 4 0 0,3 3 0 0,-1 3 0 16,0 1-96-16,-5 4-32 0,-6 1 0 0,-5 3 0 16,-3 0 96-16,-3 3 16 0,-3 2 0 0,-2 3 0 15,-5 3-96-15,-4 3-16 0,-5-1 0 0,-5 2 0 0,-3 2 16 16,-5 1 0-16,-4 1 0 0,-5 1 0 0,-3 0 48 16,-2 3 16-16,-1-1 0 0,-5 7 0 0,0-8 48 0,0 8 16 15,-2-7 0-15,2 7 0 0,0 0-128 0,-5-6-16 16,5 6-16-16,-7-4 0 0,7 4-176 0,0 0 0 15,-8 0 0-15,8 0 0 16,-8 5-704-16,-1 2-80 0,3 1-16 0,1 3-13536 16</inkml:trace>
  <inkml:trace contextRef="#ctx0" brushRef="#br1" timeOffset="107116.83">11577 16437 11055 0,'0'0'480'0,"0"0"112"0,0 0-464 0,0 0-128 0,0-6 0 0,0 6 0 16,0-8 384-16,0 8 48 0,0-10 16 0,0 3 0 15,0 7-32-15,-2-8 0 0,0 1 0 0,2 7 0 16,0 0 256-16,-3-5 48 0,-2-1 16 0,5 6 0 16,0 0-80-16,0 0-16 0,0 0 0 0,0 0 0 31,0 0-256-31,0 0-48 0,0 0-16 0,0 0 0 16,0 0-320-16,0 0 128 0,0 0-128 0,0 0 0 15,10 4 0-15,1-3 0 0,2-1 0 0,3-1 0 16,1-2 384-16,3 0 16 0,3-2 0 0,4-2 0 15,1 0 48-15,2-1 0 0,3 0 0 0,0 0 0 0,2-1-176 0,-1 2-16 16,0-2-16-16,-1 1 0 0,-1 0-240 0,-4 1 144 16,-2-2-144-16,-2 1 128 0,-3 2-128 0,-2-1 128 15,-3 2-128-15,-1 1 128 0,-3 1-128 0,0 1 0 16,-2 0 0-16,0 0 128 0,-10 2-128 0,9 0 0 16,-9 0 0-16,0 0 0 0,0 0-176 0,0 0-112 15,0 0-32-15,0 0 0 16,-5 9-1136-16,-3 1-224 0</inkml:trace>
  <inkml:trace contextRef="#ctx0" brushRef="#br1" timeOffset="107493.47">11641 16467 11807 0,'0'0'512'0,"0"0"128"0,-2-9-512 0,2 9-128 0,-1-10 0 0,1 10 0 15,-1-7 592-15,1 7 112 0,0 0 0 0,0 0 16 16,3-8-272-16,-3 8-64 0,0 0-16 0,7-5 0 16,-7 5-144-16,10-5-32 0,-1 3 0 0,2 0 0 15,2 1 96-15,2 0 16 0,3-2 0 0,1 2 0 16,3 0 240-16,3-1 48 0,1 1 16 0,1 0 0 0,4 0-144 16,1 0-16-16,0-2-16 0,1 1 0 15,0-2-112-15,-1-1 0 0,-3-1-16 0,-3-1 0 0,-3 1 48 0,1-1 16 16,0-1 0-16,-2 2 0 0,-4-1 16 0,0 0 0 15,-1 1 0-15,0 0 0 0,-2 1-64 0,-2-1 0 16,-2 1 0-16,-1-1 0 0,-3 2-112 0,-7 4-16 16,9-6-16-16,-9 6 0 0,6-5 16 0,-6 5 16 15,0 0 0-15,5-7 0 0,-5 7-32 0,0 0-16 16,0 0 0-16,0 0 0 0,2-6-160 0,-2 6 0 16,0 0 0-16,0 0 128 15,0 0-1072-15,0 0-208 0,0 0-64 0,0 0-10128 0</inkml:trace>
  <inkml:trace contextRef="#ctx0" brushRef="#br1" timeOffset="107618.97">12467 16326 23039 0,'-4'-12'1024'0,"4"12"192"0,0 0-960 0,0 0-256 0,0 0 0 0,0 0-10192 16</inkml:trace>
  <inkml:trace contextRef="#ctx0" brushRef="#br1" timeOffset="115602.55">1111 10847 4607 0,'0'0'400'0,"0"0"-400"16,-4-4 0-16,4 4 0 0,0-5 2608 0,-1 0 432 15,-1 1 96-15,1-1 0 0,0 0-1408 0,1 5-272 16,-1-7-64-16,1 2-16 0,-1-1-240 0,1 6-48 15,2-5-16-15,-2 5 0 0,2-6-80 0,-2 6-16 16,0 0 0-16,0 0 0 0,0 0-224 0,0 0-48 16,0 0-16-16,0 0 0 0,0 0-144 0,0 0-32 15,2 9 0-15,-2 2 0 0,-1 2-80 0,0 4-32 16,0 0 0-16,-1 4 0 0,-2 3-80 0,0 3-32 16,0 0 0-16,0 1 0 0,1-2-128 0,0 2-32 0,1-3 0 0,-1-1 0 15,1-1-128-15,0-1 128 0,0-3-128 16,1-2 128-16,1 1 16 0,0-3 0 0,-1-1 0 0,-1-3 0 15,1-1 64-15,0-3 16 0,-1 0 0 16,0-2 0-16,2-5-96 0,0 0 0 0,0 0-128 0,0 0 192 16,0 0 0-16,0 0-16 0,0 0 0 0,-6-1 0 15,1-2 16-15,-1-4 16 0,1-3 0 0,0-1 0 16,2-2 112-16,0-2 32 0,0-2 0 0,0-1 0 16,1-4 96-16,1-1 0 0,2-3 16 0,1 1 0 0,2-1-160 0,0 0-48 15,2 1 0-15,0 2 0 0,2 1-64 0,1 1-32 16,-2 1 0-16,4 1 0 0,3 2-160 0,-1 0 192 15,0 2-192-15,0 1 192 0,0 0-192 16,1 3 0-16,-1 2 0 0,-2 0 0 0,-1 1 0 0,0 1 0 16,-1 3 0-16,0 1 0 0,-1 1 0 0,-3 2-144 15,2 1 144-15,-1 2-208 16,-6-3-352-16,4 9-64 0,-1 2-16 0,-1 2 0 16,-2 1-1488-16,-2 3-304 0,-1 1-64 0</inkml:trace>
  <inkml:trace contextRef="#ctx0" brushRef="#br1" timeOffset="115806.59">986 11088 14735 0,'0'0'1312'0,"-4"0"-1056"16,4 0-256-16,0 0 0 0,0 0 3840 0,0 0 704 0,0 0 128 0,0 0 48 16,0 0-3168-16,7 0-624 0,2 0-128 0,4 0-32 15,1 0-144-15,3-1-48 0,2-1 0 0,0 0 0 16,0-2-320-16,0 0-80 0,1 0-16 0,1-2 0 15,0-1-160-15,-2 1-272 0,0-1 64 0,1-2 16 16,-1 1-2752-16,0-1-528 16,16-10-112-16,-11 6-32 0</inkml:trace>
  <inkml:trace contextRef="#ctx0" brushRef="#br1" timeOffset="116168.39">1623 10735 29375 0,'0'0'1296'0,"1"-5"272"0,-1-2-1248 0,2 1-320 15,-1 1 0-15,0-1 0 0,-1 6 1152 0,-1-5 192 16,1 5 16-16,-4-4 16 0,0 0-176 0,4 4-48 16,-7-1 0-16,0 2 0 0,-3 3-560 0,-1 1-112 15,-1 2-32-15,0 1 0 0,-2 3-208 0,0 3-48 16,0 1-16-16,-1 0 0 0,2 2-176 0,1-1 0 16,2 0 0-16,3-1 128 0,1 0-128 0,2-2 0 15,1-1 0-15,2-1 0 0,2-2 0 0,3-1 0 16,1-1 0-16,1 0 0 0,1-2 0 0,2 1 0 15,1-1 0-15,2 0 0 0,1-1 0 0,3-1 0 16,3 1 0-16,-3 0 0 0,1 1 0 0,-1 1-144 0,1-1 144 16,-3 2 0-16,-2 1 0 0,-1-1 0 0,-2 1 0 0,-3 0 0 15,-1 0 0-15,-2-1 0 0,-3 1 128 16,-2 1-128-16,-1 0 512 0,-3-1 0 0,-1 2 0 0,-1 0 0 0,-2 0 0 16,-2 0 0-16,-3-1 0 0,1 0 0 0,1-2-320 15,0 0-64-15,-4-2-128 0,3 1 192 0,1-2-192 0,-1 0 0 16,2-1 0-16,2-1 0 15,3 0-1392-15,0-1-368 16,1-1-80-16,-1 0-16 0</inkml:trace>
  <inkml:trace contextRef="#ctx0" brushRef="#br1" timeOffset="118646.62">1767 11232 14623 0,'0'0'640'0,"0"0"144"0,0 0-624 0,0 0-160 0,0 0 0 0,6-3 0 0,-6 3 1008 0,5-4 160 16,0-1 48-16,-1 1 0 0,1-1 128 0,-1 1 48 16,0 0 0-16,1-1 0 0,-2 1-192 0,2-1-48 15,-2 0 0-15,0-1 0 0,0 2-272 0,0-2-64 31,-1 1-16-31,-2 5 0 0,3-6-288 0,-1 2-64 0,-2 4-16 0,0 0 0 0,1-5-48 0,-1 5 0 16,0 0 0-16,0 0 0 0,-1-5 128 0,1 5 32 16,-5-1 0-16,-1 2 0 0,0 0-96 0,-2 3-32 15,-1 0 0-15,0 3 0 0,0 1-176 0,-1 0-48 16,2 1 0-16,0 0 0 0,2-2-192 0,0 2 128 16,1 0-128-16,0 1 0 0,3 0 0 0,1-1 0 15,0-2 0-15,1 0 0 0,1-1 0 0,1 1 0 0,-2-7 0 0,5 7 0 16,1-1 0-16,0 0 192 0,1-1-16 0,3 1-16 15,0-1-288-15,1 0-64 0,0-1-16 0,1 0 0 16,-1 0 208 0,0-1 0-16,-1 0 0 0,-1 1 0 0,-2-1 0 0,-2 0 0 0,-5-3 0 0,0 0 0 0,0 0 288 15,0 0 48-15,-2 8 16 0,-4 0 0 0,-1-2 256 0,-2 1 48 32,-3 1 16-32,-3-1 0 0,0 1-288 0,-1 1-64 15,-1-2-16-15,2 2 0 0,-1 0-304 0,2-1 128 16,2-1-128-16,-1 1 0 0,2-1-160 0,0-1-144 15,1 3-16-15,3-2-12224 16,2-1-2432-16</inkml:trace>
  <inkml:trace contextRef="#ctx0" brushRef="#br1" timeOffset="120454.47">2091 10825 7359 0,'0'0'656'0,"0"0"-528"16,0 0-128-16,0 0 0 16,-6-1 2880-16,6 1 528 0,0 0 112 0,0 0 32 0,-4-2-1008 15,4 2-208-15,0 0-32 0,0 0-16 0,0 0-832 0,0 0-176 16,0 0-16-16,0 0-16 0,4-4-592 0,3-2-112 16,1 2-32-16,2-1 0 0,2 2 0 0,1 0 0 15,1-2 0-15,2 2 0 0,-2 0-368 0,1 0-144 16,2 1 0-16,-1 0 144 0,1 0-144 0,-2 1 0 15,-1 0 144-15,0 1-144 0,-2 0 0 0,-1 0 0 16,-2 0 0-16,-2 1 128 0,-7-1-384 0,7 3-64 0,-7-3 0 0,0 0-16 31,2 8-2480-31,-4-2-512 0,-6 6-80 0,-5 2-32 0</inkml:trace>
  <inkml:trace contextRef="#ctx0" brushRef="#br1" timeOffset="120642.9">2103 10967 17503 0,'-11'1'1552'0,"11"-1"-1232"0,0 0-320 0,0 0 0 15,0 0 2896-15,0 0 528 0,0 0 96 0,0 0 32 16,0 0-1952-16,0 0-384 0,0 0-64 0,7 5-32 16,-1-2-160-16,3-1-16 0,1-1-16 0,1 0 0 15,2 0-400-15,0-1-80 0,2 0 0 0,0 0-16 16,1 0-176-16,2 0-16 16,-1-1-16-16,-1 0 0 0,1-1-224 0,-3 2 0 0,-1-1 128 0,-1 0-128 15,0 1-1184-15,-2-1-288 0,-1-1-48 16</inkml:trace>
  <inkml:trace contextRef="#ctx0" brushRef="#br1" timeOffset="122709.55">3375 10224 17279 0,'0'0'768'0,"0"0"144"0,0 0-720 0,0 0-192 0,0 0 0 0,0 0 0 0,0 0 1152 0,0-5 192 0,0 5 32 0,0 0 16 32,4-4-432-32,3 0-64 0,0 0-32 0,3 1 0 0,1 2-368 0,1-2-80 0,0 1-16 0,3 1 0 31,0 0 0-31,2 0 0 0,1 1 0 0,1 0 0 0,0-1 64 0,0 2 16 0,1 0 0 0,1 1 0 16,-1-1-112-16,0 2-32 0,0-1 0 0,-1 0 0 15,1 0-16-15,-1 0-16 0,-3-1 0 0,0 1 0 16,-3-1-80-16,-1 0-16 15,-1-1 0-15,-2 0 0 0,-4-1 16 0,-5 1 0 0,0 0 0 0,0 0 0 0,0 0 160 16,0-6 48-16,-2 1 0 0,-2-1 0 0,-4 2-16 0,-1-1 0 16,-3 0 0-16,-1-1 0 0,-2 2-48 0,-3 0-16 15,-2 0 0-15,-2 2 0 0,-1 1-208 0,-3 1-144 16,0 0 192-16,0 2-192 0,0 1 144 0,1 3-144 16,-1-1 0-16,1 3 144 0,-2 2-144 0,1 0 0 31,1 0 144-31,1 1-144 0,1-1 0 0,2 2 0 0,3 0 0 0,2 1 0 0,3-1 0 0,3 1 0 31,1 0-144-31,3 0 144 0,3-1 0 0,1 0 0 0,2-1 0 0,3-1 0 0,0 0-128 0,4-1 128 16,1-2 0-16,2 1 0 0,1-1 0 0,0-2 0 31,2-1 0-31,2 0 0 0,0-2 0 0,-1 0 0 16,0-2 128-16,-2-1-128 0,-1-2 192 0,-1-2-64 15,-2 0 0-15,-1-2 0 0,-1 0 144 0,-2-1 32 16,-2-2 0-16,-1 0 0 0,-1-1-48 0,-2 0-16 15,-2 0 0-15,-2 1 0 0,0 0 16 0,-2 3 16 0,-2-2 0 0,1 2 0 16,-2 2-144-16,0 0-128 16,2 2 144-16,-2 2-144 0,3 1 0 0,-1 1 0 0,1 0 0 0,0 1 0 31,3 2-720-31,5-4-144 0,-2 7-32 0,2 1 0 0,3 3-2512 0,2 0-512 0</inkml:trace>
  <inkml:trace contextRef="#ctx0" brushRef="#br1" timeOffset="123228.58">3630 10458 29999 0,'0'0'1328'0,"-6"4"272"0,1-2-1280 0,-1 4-320 0,1-1 0 0,0 3 0 0,-1 0 448 0,0 1 32 16,1-1 0-16,0 1 0 0,2 1 112 0,1 0 32 15,1-1 0-15,2 1 0 0,1-1-288 0,1 0-48 16,3-1-16-16,0-1 0 0,-1-1-16 0,3 0 0 15,0-2 0-15,2 0 0 0,0-2-48 0,1-1-16 16,0-1 0-16,0-1 0 0,0-3 16 0,0 1 0 16,0-2 0-16,0-3 0 0,-2-2 176 0,1-1 48 15,0-1 0-15,-1 0 0 0,-3-1-48 0,0-1 0 16,-2 3 0-16,-1 2 0 0,-2-1 16 0,-1 2 0 16,-1 0 0-16,0 3 0 0,1 0 240 0,0 5 32 0,-3-3 16 0,3 3 0 15,0 0-512-15,0 0-176 16,0 0 0-16,0 0 144 0,0 0-144 0,-1 8 0 15,1 1 0-15,1 2-176 0,-1 2 176 0,0 3-160 0,0 4 160 16,0 2-160-16,1 1 160 0,-1 5 0 0,0 0-144 16,1 2 144-16,0 0 0 0,0-1-144 0,0 1 144 15,1 0 0-15,-1-2 0 0,1 0 0 0,-1-4 0 0,0-1 0 16,-2-1 0-16,0-2 0 0,-1-1 0 0,-1-4 0 16,-1-2 0-16,0-2 0 0,-1-2 0 0,0-2 144 15,-3-3 16-15,-1-2 0 0,0-3 0 0,1-1 0 16,-2-2 96-16,-1-3 32 0,-1-3 0 0,0-2 0 0,1-1 144 0,-3-2 16 15,3-1 16-15,1-1 0 0,2 0-128 0,1-1-16 16,2 1-16-16,1-1 0 0,2 0-160 0,2 2-16 16,2 1-128-16,3 1 192 0,0 2-192 0,3 1-208 15,2 1 32-15,3 3 16 16,2 0-448-16,4 2-96 0,4 0 0 0,2 3-16 16,2-1-2192-16,0 0-432 0</inkml:trace>
  <inkml:trace contextRef="#ctx0" brushRef="#br1" timeOffset="123715.48">3023 11024 16575 0,'0'0'1472'0,"-6"4"-1168"16,-1-3-304-16,1 0 0 0,-1 0 1920 0,0 1 320 15,-2-1 64-15,0 1 0 0,1 1 0 0,-2-1 0 16,4-1 0-16,-1 1 0 0,2 0-1024 0,5-2-192 16,0 0-64-16,0 0 0 0,0 0-416 0,0 0-96 15,5 6 0-15,4-3-16 0,1-1-144 0,5-1-32 16,5 1 0-16,3-2 0 0,7-2 32 0,6 0 0 16,5 0 0-16,7-1 0 0,7 1-96 0,4-2-32 15,0-1 0-15,5-1 0 0,5-1-224 0,7 0 0 16,5 0 128-16,2 1-128 0,-1-2 0 0,4 1 0 0,2 1 0 0,0 1-160 15,-1 1-96-15,-3 1 0 16,-4 1-16-16,-5-1 0 0,-5 4-48 0,-3 1 0 0,-3-1 0 0,-7 0 0 16,-8 1 64-16,-8 0 0 0,-5-1 0 15,-8 1 0 1,-6 0-448-16,-5-1-64 0,-6 1-32 0,-6 1 0 16,-5-3-2240-16,0 0-448 0</inkml:trace>
  <inkml:trace contextRef="#ctx0" brushRef="#br1" timeOffset="124567.58">3098 11557 22111 0,'0'0'1968'0,"0"0"-1584"15,0-7-384-15,0 1 0 16,0-1 1024-16,0-1 112 0,4-1 16 0,1 1 16 16,2-1 368-16,2-1 80 0,4-1 16 0,3 0 0 15,4 0-512-15,2 0-96 16,2 0-32-16,4 0 0 0,2 0-304 0,0 1-64 0,2 1-16 0,-1 2 0 0,-2 0-176 0,-2 1-48 15,1 1 0-15,-3 2 0 0,-3 0-224 0,0 3-160 0,-1 0 192 0,-2 3-192 16,-3-1 128-16,-1 2-128 16,-1 2 0-16,-2 0 0 0,-1 2 0 0,-1 1-224 0,-3 0 32 15,1-1 16 1,-2 2-448-16,-4 0-80 0,0-2-32 0,0 0 0 16,-2-8-1472-16,0 6-288 0,0-6-64 0,0 0-16 15,-4 4 848-15,-2-2 160 0,1-3 32 0,-2-2 16 16,1 0-464-16,-1-1-80 0,-1-3-32 0,-1 1 0 0,1-2 1568 0,-2 0 304 0,0-1 64 0,0 1 16 0,0-1 1680 0,0 2 320 15,0-1 80-15,0 3 16 0,0-1 224 0,2 2 32 32,-1 2 16-32,2 0 0 0,0 1-432 0,-1 2-64 0,1 1-32 0,1 2 0 15,-1 2-848-15,-1 3-160 0,1 3-48 0,0 3 0 0,-2 3-304 0,0 1-64 16,-2 6-16-16,2-1 0 0,-2 2 0 0,0 1-16 16,0 0 0-16,1 1 0 0,1-1-240 0,2 0 144 15,3-2-144-15,2-1 128 16,1-2 48-16,1-2 0 0,2-3 0 0,1 0 0 0,3-2-176 0,0-1 0 15,3-3 0-15,1-2 0 0,1 0 0 0,0-2 0 32,1-2 0-32,1-1 128 0,1-2-560 0,3-2-112 0,-1-1-32 0,3-3 0 15,0 0-1648-15,1-3-336 0,1 0-64 0</inkml:trace>
  <inkml:trace contextRef="#ctx0" brushRef="#br1" timeOffset="125103.97">3641 11821 16575 0,'0'0'1472'0,"-6"1"-1168"0,6-1-304 0,-5 2 0 16,0 1 2880-16,1 2 512 0,0-1 96 0,-1 3 32 15,1-1-1984-15,-1 3-384 0,3 0-64 0,-1 1-32 16,1 1-560-16,-1-1-112 0,3 1-32 0,-2-1 0 0,1-2-176 0,1 0-48 15,0-1 0-15,1-1 0 0,-1-6 128 0,0 0 0 16,0 0 16-16,0 0 0 0,0 0 80 0,0 0 16 16,7-1 0-16,-1-1 0 0,0-1-48 0,-1-4-16 15,2-2 0-15,0-2 0 0,-2-2-160 0,2 0-16 16,-1-2-128-16,2 0 192 0,0 1-192 0,-2 2 128 16,1 1-128-16,-2 3 0 0,1 2 128 0,-2 2-128 15,-4 4 0-15,0 0 0 0,0 0 0 0,0 0 128 0,5 9-128 0,-2 1 0 16,-2 2 0-16,0 1 176 15,0 2-176-15,0-1 160 0,-1 1-160 0,2 2 0 16,-2-3 0-16,1-1 0 0,0-1 0 0,0-1 0 16,0-1 0-16,1-1 0 0,0-1 160 0,2-3-160 0,1 0 192 0,-5-5-192 15,0 0 304-15,6-1-48 0,1-2-16 0,2-1 0 16,0 0 96-16,1-3 32 0,1-2 0 0,2-2 0 16,0-2-192-16,2-1-48 0,-1-1 0 0,-1 1 0 15,-1 3-128-15,-1 1 0 0,-1 0 144 0,-1 3-144 16,-1 0 0-16,-2 3 0 0,0 1 0 0,-1 3 128 0,-5 0-128 15,7 4 192-15,-2 0-64 0,0 2 0 0,-2 0-128 0,0 2 0 16,1 1 0-16,-1-1 128 0,0 1-128 0,0 1 0 16,1-1 0-16,1 0 0 0,0-2 0 0,0 1-192 15,1-1 64-15,0-1 0 16,1 0-1344-16,1-1-272 0,-2-1-48 0,2-2-9728 16,1-1-1952-16</inkml:trace>
  <inkml:trace contextRef="#ctx0" brushRef="#br1" timeOffset="125448.58">4145 11794 16575 0,'0'0'1472'0,"-6"0"-1168"16,-1 0-304-16,1 1 0 0,-1 1 2864 0,-2 0 512 15,0 0 96-15,-1 2 32 0,0 2-1712 0,-1 2-320 0,-1 0-80 0,1 2-16 16,1 0-640-16,0 1-128 16,0 1-32-16,0 0 0 0,2 0-112 0,1 1-16 0,0-1-16 0,4-2 0 15,-1-1-192-15,2 0-48 16,1 0 0-16,3-2 0 0,2-1-192 0,0-1 144 15,2-2-144-15,0-1 128 0,2-1-128 0,2 0 0 16,0-3 0-16,0-1 0 0,-1-3-160 0,2 0 160 0,2-2-208 16,-1-2 80-16,-2-1 128 0,1-1 0 0,-2-1 0 0,0-1 0 15,0 1 0-15,-1 4 0 0,-2-1 0 0,0 2 0 16,-2 0 0-16,0 3 128 0,-1 0-128 0,-3 5 176 0,0 0 160 0,0 0 48 16,0 0 0-16,0 0 0 15,0 0-48-15,1 7 0 0,-1 0 0 0,0 0 0 16,0 2-336-16,1 1 144 0,0 1-144 0,0 0 0 0,1 1 0 0,2-1 0 15,0-1 0-15,2 0 0 16,-1 1 0-16,2-2 0 0,0-2-192 0,2 0 192 16,1 0-832-16,2-2-64 0,0-1 0 0,2-1-16 15,0-2-2208-15,1-1-432 0,0-2-96 0</inkml:trace>
  <inkml:trace contextRef="#ctx0" brushRef="#br1" timeOffset="125746.79">4374 11854 7359 0,'0'0'656'0,"-5"1"-528"0,-1-1-128 0,6 0 0 15,-6 2 4128-15,1 2 800 16,2 2 144-16,0-1 48 0,0 2-3072 0,1 1-592 16,2 1-128-16,0 2-32 0,2-3-480 0,1 2-112 15,2 0 0-15,-1 0-16 0,1 0-112 0,1-1-32 0,0 0 0 0,2-2 0 16,2 1-32-16,0-1 0 16,0-3 0-16,1-1 0 0,0 1-160 0,0-3-32 15,0-1-16-15,0-1 0 0,-3-2-48 0,5 0-16 16,-5-2 0-16,2-2 0 0,-1 0-112 0,-1 0 0 0,-2-3-128 0,-2 2 192 15,-1 0-64-15,-2 1 0 0,-1 0-128 0,-1 2 192 16,-2 0 160-16,-2 2 32 0,0 1 0 0,-2 2 0 16,-2 2 160-16,-1 2 32 0,2 3 16 0,-1 2 0 15,-3 3-368-15,0 3-80 0,0 3-16 0,-1 0 0 16,2 2-128-16,-2 2 0 0,1 1 0 0,0 2 0 16,0 0-1376-16,1 0-256 0,0 0-48 0,1 0-15920 15</inkml:trace>
  <inkml:trace contextRef="#ctx0" brushRef="#br1" timeOffset="128202.25">402 15760 15599 0,'0'0'688'0,"0"0"144"0,0 0-656 0,5-8-176 0,-5 8 0 0,3-6 0 0,-3 6 1360 0,2-8 240 15,-2 8 64-15,1-8 0 0,-1 8-208 16,1-6-48-16,-1 6 0 0,0 0 0 0,0 0-192 0,0 0-32 16,0 0-16-16,0 0 0 0,0 0-336 0,0 0-80 15,0 0-16-15,0 0 0 0,-3 12-128 0,1 2-32 16,-1 1 0-16,0 2 0 16,0-1-144-16,1 5-48 0,-1 2 0 0,0 3 0 0,1 0-64 0,1 2-32 15,0-2 0-15,1 0 0 0,0 2-160 0,1-4-128 16,1-2 144-16,0-1-144 0,3-1 0 0,-1-2 0 15,1-1 0-15,-1-3 0 0,2-2 0 0,-3-1 128 16,1-1-128-16,-4-10 0 0,5 9 0 0,-5-9 0 0,7 6 128 16,-7-6-128-1,0 0-448-15,0 0-128 0,0 0-16 0,0 0-16 16,0 0-2176-16,6-7-432 0</inkml:trace>
  <inkml:trace contextRef="#ctx0" brushRef="#br1" timeOffset="128419.15">359 15753 21183 0,'-4'-6'1888'0,"1"-1"-1504"0,3 7-384 0,-3-10 0 15,3 0 2112-15,2 1 336 0,2 0 80 0,1 1 16 16,1 1-1856-16,3 1-368 0,3-1-80 0,3 0-16 16,3 1 80-16,3-1 16 0,1 2 0 0,4 1 0 0,2 0-80 0,-1 1-16 15,0-1 0-15,0 2 0 0,1 1-96 0,-5 0 0 16,-5 0-128-16,-1 2 192 0,-3 1-192 0,-3 0 0 15,-2 2 0-15,-1 0 0 16,-2 2-704-16,-1 1-96 0,-5-7-16 0,1 16-13216 0</inkml:trace>
  <inkml:trace contextRef="#ctx0" brushRef="#br1" timeOffset="128623.13">364 16038 29487 0,'-12'2'1296'0,"12"-2"288"0,-9 5-1264 0,9-5-320 16,0 0 0-16,0 0 0 0,0 0 960 0,0 0 144 0,6 10 32 0,1-3 0 16,3-1-608-16,2-2-112 0,3 0-32 0,4-2 0 15,1-1 16-15,3-2 0 0,1 0 0 0,3-2 0 16,-1 1-400-16,3-1 0 0,-1-3 128 0,2 1-128 31,0-4-1968-31,-5 0-416 0,-1-1-96 0</inkml:trace>
  <inkml:trace contextRef="#ctx0" brushRef="#br1" timeOffset="129188.4">1001 15751 20271 0,'2'-11'1792'0,"0"3"-1424"0,0 1-368 0,0-1 0 15,0 0 1216-15,-2 1 160 0,-2 0 32 0,2 7 16 16,-5-8-80-16,5 8 0 0,-9-5-16 0,0 3 0 16,-1 0-288-16,-1 5-48 0,-1 1-16 0,-1 4 0 15,-1 1-464-15,0 2-80 0,-4 1-32 0,3 2 0 16,-1 0-256-16,3 2-144 0,3-1 160 0,1-1-160 16,0 0 0-16,3 0 0 0,1-1 0 0,3-1 0 15,2-1 128-15,2-1-128 0,-2-10 0 0,6 10 0 0,2-1 208 16,3-2-48-16,0 0-16 0,1 0 0 15,2-2-16-15,1 1-128 0,2-1 192 0,2 1-64 0,-1-1-128 0,2 2 192 16,1 0-192-16,0 2 192 0,0-1-192 0,0 1 160 16,0 0-160-16,-3-1 160 0,0 2-32 0,-4-1-128 15,-3-1 192-15,-4-1-64 0,-3 0 80 0,-4 1 16 16,0-8 0-16,-7 7 0 0,-3 0 384 0,-5 0 80 16,-1-1 16-16,-4 0 0 15,-2-2-160-15,-2 1-32 0,-1-2 0 0,-2 0 0 0,2 0-224 0,2 1-48 16,0 0-16-16,2-1 0 0,0 0-224 0,5 0 144 15,1-1-144-15,4 0 128 0,0-1-128 0,3 1-272 0,8-2 64 16,0 0 16 0,0 0-2816-16,0 0-576 0</inkml:trace>
  <inkml:trace contextRef="#ctx0" brushRef="#br1" timeOffset="129722.06">1275 16318 10127 0,'0'0'896'0,"0"0"-704"16,0 0-192-16,3-9 0 0,-3 1 2368 0,0 8 432 0,1-10 80 0,-1 2 32 15,0 8-416-15,-1-6-64 0,1 6-32 0,0-7 0 16,0 7-480-16,0 0-80 0,0 0-32 0,0 0 0 16,0 0-720-16,0 0-128 15,0 0-48-15,0 0 0 0,0 0-448 0,0 0-80 0,0 0-32 0,-2 12 0 16,2 2-160-16,2 0-48 0,-2 1 0 0,1 2 0 15,2-2-144-15,-1 2 0 0,1 0 0 0,0 1 0 16,0-2 0-16,2 1 0 0,-2-2 0 0,2-2 0 16,0 0 0-16,-1-2 0 0,2-2 0 0,-2 1 0 31,1-2-640-31,0-1-144 0,-5-7-48 0,7 5-10752 0,-7-5-2176 0</inkml:trace>
  <inkml:trace contextRef="#ctx0" brushRef="#br1" timeOffset="129988.93">1231 16308 34719 0,'-8'-8'1536'0,"8"8"320"0,-3-8-1472 0,3 8-384 0,0-7 0 0,0 7 0 0,4-9-192 0,1 2-96 16,2 2-32-16,3 1 0 0,1 2 320 0,2 0 128 16,1 0-128-16,3 1 192 0,2 2 32 0,0 1 0 15,0-1 0-15,1 2 0 0,0 1 32 0,0 0 0 16,-2 2 0-16,0 1 0 0,-4 2-80 0,-2 1-16 0,-1 1 0 15,-2 1 0-15,-4 2 48 0,0 2 16 16,-5 0 0-16,-3 0 0 0,-2-1 32 0,-3-1 0 0,-5 1 0 0,0-2 0 16,-2-2 16-16,-3 0 16 0,-2-1 0 0,1 1 0 15,-3 0-96-15,0 0-32 0,-2 0 0 0,2 0 0 32,0 0-1376-32,2-1-256 0,0-2-64 0,1 1-14528 0</inkml:trace>
  <inkml:trace contextRef="#ctx0" brushRef="#br1" timeOffset="132026.25">1608 15793 5519 0,'0'0'496'0,"0"0"-496"15,0 0 0-15,0 0 0 0,0 0 2256 0,0 0 368 16,0 0 64-16,0 0 0 0,0 0-912 0,0 0-192 16,0 0-48-16,0 0 0 0,0 0-256 0,0 0-48 15,0 0-16-15,0 0 0 0,0 0-336 0,10 1-80 16,0-1-16-16,1 0 0 0,-1-1-352 0,2 0-80 16,2 0-16-16,-1 0 0 0,3-2-144 0,-2 1-16 15,-1-1-16-15,0 1 0 0,1-1-160 0,-3 1-272 16,1-2 64-16,-1 2 16 15,-1-1-1968-15,-2 2-384 0,-8 1-80 0</inkml:trace>
  <inkml:trace contextRef="#ctx0" brushRef="#br1" timeOffset="132198.6">1577 15915 23951 0,'-8'4'2128'0,"2"0"-1696"0,6-4-432 0,0 0 0 15,-6 5 1472-15,6-5 192 0,0 0 64 0,-2 9 0 16,2-9-768-16,3 9-160 0,3-3-32 0,2 0 0 15,-1-2-288-15,2 1-64 0,1-2-16 0,2-1 0 16,0 0-144-16,1-2-48 0,2 0 0 0,1-1 0 16,1 0-208-16,-1-1 128 0,2-2-128 0,-1-1-10384 15,2 0-2144-15</inkml:trace>
  <inkml:trace contextRef="#ctx0" brushRef="#br1" timeOffset="132954.41">2671 15378 26719 0,'0'0'1184'0,"0"0"240"0,-6-3-1136 0,6 3-288 0,0 0 0 0,0 0 0 0,0 0 736 0,0 0 96 16,0-8 0-16,0 8 16 15,7-5-304-15,3 0-64 0,1 2-16 0,3 1 0 0,3 0-48 0,2-1-16 16,1 1 0-16,3 0 0 0,6 0-32 0,-1 1-16 15,1-2 0-15,-1 3 0 0,0-1-144 0,-4 0-16 16,-1 0-16-16,-1 0 0 0,-3-1-176 0,-3 0 160 16,0-1-160-16,-4 2 160 0,-2 0-160 0,-10 1 192 15,0 0-192-15,0 0 192 0,0 0-48 0,0 0 0 16,0 0 0-16,0 0 0 0,0 0 48 0,-8-2 0 16,-2 1 0-16,-2 1 0 0,-2 1 16 0,-3 1 16 15,-4 2 0-15,-3-1 0 0,-2 0-32 0,-4 2 0 16,-2-1 0-16,0 3 0 0,-1-1 0 0,1 3-16 0,1 0 0 0,10-3 0 15,-1 5-176-15,2 1 192 0,0 1-192 16,1 0 192-16,3 0-192 0,4 1 0 0,1 1 0 0,2 0 0 16,2-2-160-16,4 0 160 0,1 1 0 0,2 0-144 15,2-2 144-15,5-1-160 0,0 0 160 0,2-1-160 16,1-1 160-16,3-2 0 0,3-1 0 0,1-2-128 16,2-2 128-16,0 0 0 0,-1-2 0 0,1-2 128 15,-1 0 96-15,-2-2 32 0,0-2 0 0,2-1 0 16,-5-2 16-16,-4-1 16 0,-4-1 0 0,-5 0 0 0,-3 1 96 15,-3-1 0-15,-5-1 16 0,-2 1 0 0,-3 1-128 0,0 1-16 32,-2 0-16-32,4 5 0 0,0 2-240 0,-1 1 0 0,0 1 0 0,-5 3 0 15,6 1-592-15,2 2-112 0,1 1-32 0,3 2 0 16,2 5-2560-16,2-1-512 0</inkml:trace>
  <inkml:trace contextRef="#ctx0" brushRef="#br1" timeOffset="133489.44">3048 15642 33055 0,'0'0'1472'0,"-8"-1"288"0,8 1-1408 0,-6 3-352 16,6-3 0-16,-7 4 0 15,0 0 0-15,7-4 0 0,-5 7-192 0,0 0 64 0,5-7 256 0,-2 10 64 0,1-1 16 0,1-9 0 16,0 10-208-16,2-1 128 0,-2-9-128 0,6 9 0 15,-6-9 192-15,9 4-64 0,1 0-128 0,-1 0 192 16,1-3-64-16,1-1-128 0,1-1 176 0,1-3-176 16,-4-1 288-16,2-3-48 15,0 0-16-15,0-1 0 0,0-1 32 0,-1 0 0 0,-1-1 0 0,-1 0 0 0,-2-1 128 0,-1 0 48 16,-2 1 0-16,-1 0 0 16,-2 1 112-16,1 0 32 0,-1 1 0 0,-1 1 0 0,1 8 32 0,0 0 16 15,-3-5 0-15,3 5 0 0,0 0-176 0,0 0-16 16,0 0-16-16,0 0 0 0,0 0-256 0,-5 6-160 15,0 3 192-15,2 2-192 0,1 1 0 0,1 4 0 16,1 1 0-16,1 4 0 0,-1 2 0 0,1 1 0 0,0 2 0 0,-1 1-144 16,-2 2 144-16,1-1 0 15,-1 4 0-15,0 0 0 0,0-2 0 0,0 0 0 0,-1-3 0 0,0 0 0 16,0-4 0-16,0-4 0 0,1-1 0 0,-2-3 0 16,1-2 0-16,0-4 0 0,3-9 128 0,-4 8-128 15,4-8 144-15,0 0-144 0,-6 3 192 0,6-3-192 16,-8-2 400-16,-1-3-16 0,0-4-16 0,-3 0 0 15,1-3 144-15,1-2 16 0,2-4 16 0,0 1 0 16,0-1-224 0,3-1-32-16,1 2-16 0,3-1 0 0,1 2-272 0,4 0 0 0,1 2 0 0,3 1 0 15,1 1-160-15,2 1 16 0,2 1 0 0,2 2 0 32,3 0-880-32,2 3-192 0,-1-1-16 0,2 3-16 0,1 1-1136 15,-1 1-240-15,0 0-32 0</inkml:trace>
  <inkml:trace contextRef="#ctx0" brushRef="#br1" timeOffset="134118.41">2326 16203 12895 0,'0'0'1152'0,"0"0"-928"0,0 0-224 0,0 0 0 0,0 0 1424 0,0 0 240 16,0 0 64-16,0 0 0 0,0 0-400 0,0 0-80 15,0 0-16-15,0 0 0 0,0 0-16 0,0 0-16 16,0 0 0-16,0 0 0 0,0 0-288 0,0 0-48 15,0 0-16-15,0 0 0 0,0 0-80 0,0 0-32 16,0 0 0-16,0 0 0 0,0 0-32 0,0 0 0 16,0 0 0-16,0 0 0 0,0 0-256 0,0 0-48 15,7 7-16-15,2-4 0 0,2-1-64 0,4 0-32 16,6-2 0-16,3 0 0 0,6-1 32 0,3 0 16 16,3-3 0-16,4-1 0 0,4 0-144 0,5-1-48 0,7 0 0 0,6-1 0 15,8 1-144-15,1 0 0 0,-2 2 0 0,5-2 0 16,4 1 0-16,4 0 0 0,6 1 0 0,-4 1 0 15,-4-1 0-15,-2 2 0 0,3 1 0 0,-4 1 0 16,-4 1 0-16,-6-1 0 0,-6-1 0 0,-8 2 0 16,-8 1 0-16,-4-1 0 0,-5 1 0 0,-6 0 0 15,-6 1 0-15,-3 0 128 0,-4 1-128 0,-4-1 0 16,-3-1-208-16,-10-2-128 0,0 0-32 0,0 0 0 31,-8 6-2016-31,-3-2-416 0,-4 0-80 0</inkml:trace>
  <inkml:trace contextRef="#ctx0" brushRef="#br1" timeOffset="134825.1">2799 16580 22111 0,'-12'-4'976'0,"7"2"208"16,-1-1-944-16,2 0-240 0,4 3 0 0,0 0 0 0,0 0 1056 0,0 0 160 0,0 0 48 0,0 0 0 16,0 0-768-16,12 5-160 0,3-2-16 0,1 1-16 15,2 0 80-15,3 0 32 0,2-1 0 0,3 1 0 16,1-2 192-16,1 0 32 0,-3 0 16 0,4-1 0 15,1-1-80-15,0 2-32 0,-4-2 0 0,2-2 0 16,-1 0-128-16,0-1-32 0,-3 1 0 0,-1 0 0 0,-3-1-192 16,-4 1-64-16,-2-1 0 0,-2 0 0 0,-2-2 48 0,-4 2 0 15,-6 3 0-15,0 0 0 0,0-8 176 0,-3 3 32 16,-5-2 16-16,-3 2 0 0,-3-2 48 0,-3 1 0 16,-1 2 0-16,-4 0 0 0,-4 0-80 0,0 3-16 15,-1 1 0-15,-3 2 0 0,-3 2-208 0,0 0-144 16,1 3 192-16,-1 2-192 0,-1-1 160 0,-1 3-160 15,1 3 128-15,3 0-128 0,5-1 0 0,4 1 0 16,3 2 0-16,3-2 0 0,4-2 0 0,4 2 0 0,5-1 0 0,0-1 0 16,3 0 0-16,3-1-176 0,2 0 176 0,2 0-192 15,3 0 192-15,2-2-128 0,1-2 128 0,2-1-128 16,0-2 128-16,2-1-128 0,0 0 128 0,0-2-128 16,-2-1 128-16,-2 0 0 0,1-2 0 0,-6-2-128 15,-8 4 128-15,6-5 128 0,-3-3-128 0,-3 8 176 16,-4-9 96-16,-3 0 32 0,-2 0 0 0,-3 0 0 15,-4 0 16-15,-3 1 16 0,-2 2 0 0,-1 1 0 16,1 2-112-16,0 0-32 0,2 0 0 0,0 2 0 16,1 1-192-16,3 1-160 0,1 3 32 0,3-1 0 15,2 1-1536 1,9-4-320-16,-4 9-48 0,6 0-14928 0</inkml:trace>
  <inkml:trace contextRef="#ctx0" brushRef="#br1" timeOffset="135597.18">3179 16985 22687 0,'0'0'1008'0,"0"0"208"0,0 0-976 0,0 0-240 0,-7-4 0 0,7 4 0 0,0 0 576 0,0 0 64 16,0 0 0-16,0 0 16 16,0 0 48-16,0 0 0 0,0 0 0 0,0 10 0 0,2-1-144 15,1 0-32-15,-2 2 0 0,0 0 0 0,-2-1-176 0,2 0-32 16,1 1-16-16,-1-1 0 0,-2 0-112 0,1 0 0 16,0-1-16-16,0-9 0 0,0 0 176 0,0 0 32 15,-1 9 16-15,1-9 0 0,0 0 80 0,0 0 16 16,0 0 0-16,0 0 0 0,0 0 16 0,0 0 0 15,4-10 0-15,1 0 0 0,0-1-128 0,1-1 0 16,0-4-16-16,4 0 0 0,1-1-208 0,-1 1-32 16,1 0-128-16,1 4 192 0,0 2-192 0,1 3 0 15,-2 0 128-15,-2 4-128 0,-1 2 128 0,-1 1 0 0,-7 0-128 0,9 5 192 16,-2 3-32-16,0 1-16 0,-2 2 0 0,1 0 0 16,1 2-144-16,-1 2 0 0,-3 2 0 0,0-2 0 15,1-1 0-15,0 0 128 0,1-2-128 0,-1-1 0 16,-1-1 0-16,3-3 0 0,-1-1 0 0,-5-6 0 15,0 0 0-15,9 2 128 0,-1-3-128 0,1-2 0 16,-2-2 160-16,2-2-160 0,0-4 192 0,1 0-192 16,0-2 240-16,2 0-64 0,1-2-16 0,0-2 0 15,0-1-32-15,-2 1-128 0,1 3 192 0,-1 3-64 16,-1 3-128-16,-1 3 0 0,-2 0 144 0,-7 5-144 16,0 0 144-16,9 4-144 0,-9-4 192 0,7 11-192 0,-1 2 272 0,-1 2-48 15,0 1-16-15,-1-1 0 0,0 0-208 0,1 1 176 16,-3-1-176-16,2 1 160 0,1-3-160 0,0-3 0 15,1-2 0-15,2-1 0 0,-8-7 0 0,8 4 0 16,1-2 0-16,1-4 0 0,0-1 128 0,2-2-128 16,1-4 0-16,2-2 128 0,0-5-128 0,0 0 0 15,2-3 0-15,0 2 0 0,1-2-192 0,-1 2-112 16,-1 1-16-16,-3 3-16 16,-2 3-1792-16,-1 4-368 0,-4 2-64 0</inkml:trace>
  <inkml:trace contextRef="#ctx0" brushRef="#br1" timeOffset="138314.22">4131 10227 13071 0,'0'0'576'15,"0"0"128"-15,3-6-576 0,-2 1-128 0,0-2 0 0,1 2 0 0,0-2 1728 0,-1 1 304 0,0-1 64 16,0 0 16-16,-1 2-192 0,2-1-16 0,-2 6-16 0,0 0 0 16,0 0-800-16,0 0-176 0,0 0-16 0,0 0-16 15,0 0-560-15,0 0-96 0,-4 8-32 0,-1 3 0 16,0 4-192-16,0 4 0 0,-2 3 0 0,-3 2 0 16,0 5 0-16,1 1 0 0,-2 0 0 0,0 3 0 15,-2 2 0-15,1-1 0 0,0-1 0 0,0-1 0 0,1-1 176 0,1-2 80 16,3-3 32-16,-2 0 0 0,2-4-288 0,1-1-256 15,0-4 64-15,1 0 0 0,1-3 192 0,-1-2 0 16,1 1 0-16,2-3 160 0,0-2-160 0,1-1 0 16,1-1-192-16,0-6-13872 15</inkml:trace>
  <inkml:trace contextRef="#ctx0" brushRef="#br1" timeOffset="138659.79">4278 10620 20271 0,'-3'-15'1792'0,"5"10"-1424"16,1-1-368-16,1 0 0 15,1-1 1936-15,0 0 320 0,3 2 64 0,-2-1 16 0,2 2-1184 0,0 1-256 0,0 1-32 0,0 2-16 16,1 1-368-16,-1 1-80 0,0 1-16 0,-1 2 0 16,1 0-384-16,0 3 0 0,-4 1 0 0,0 0 0 15,-1 2 0-15,-2 2 0 0,-2 0 0 0,-2 1 0 16,-1 1 0-16,0 1 0 0,-4-2 0 0,0-1 0 15,1-2 0-15,-2 0 0 16,-1 0 0-16,0-2 0 0,1-1 0 0,0-2 0 16,2 0 0-16,1-2 0 0,2 0 272 0,4-4-16 15,0 0-16-15,0 0 0 0,0 0 432 0,0 0 96 0,0 0 0 0,0 0 16 16,6 3-784-16,3-1-256 0,2 0 0 0,2-1 0 0,2 1 256 16,1-2 0-16,3-2 0 0,1 1 0 0,-1-1 0 0,1 0 0 15,0 0 0-15,-1 0 0 0,-1-1 128 0,0 0-128 31,-1 0 0-31,-2-1 0 0,-1 0-1504 0,-1 1-352 16,-2-1-80-16</inkml:trace>
  <inkml:trace contextRef="#ctx0" brushRef="#br1" timeOffset="138989.11">4745 10156 19343 0,'-3'-17'848'0,"3"9"192"0,0-2-832 0,1 0-208 16,1 0 0-16,1 2 0 0,2-2 2560 0,-1 1 448 15,1 1 112-15,-2 2 16 0,0-1-1936 0,1 2-384 0,0-1-80 0,0 2-16 16,1 0-64-16,-5 4-16 16,6-1 0-16,-6 1 0 0,7 2-336 0,-2 3-80 0,1 1-16 0,1 4 0 15,-3 2-208-15,1 3 0 0,1 1 0 0,-1 3 0 0,-1 3 0 0,-1 4 0 16,0 4 0-16,1 2 0 15,-2 2 0-15,0 2 0 0,0-2 128 0,-1 1-128 0,-1-1 0 0,-1 0 144 16,-1-1-144-16,-2-1 128 0,-3-2 16 16,-2 1 0-1,-3-2 0-15,-3-2 0 0,-4-1 32 0,-3-2 0 0,-2-1 0 0,-3 0 0 16,-1 0-608-16,-2-2-112 0,0-1-32 0,1-1 0 16,-2-2-2688-16,-1-3-560 0</inkml:trace>
  <inkml:trace contextRef="#ctx0" brushRef="#br1" timeOffset="139413">3180 9977 20671 0,'-10'-6'912'0,"10"6"192"0,-7-4-880 0,1 1-224 0,-1 1 0 0,-1 2 0 0,1 1 992 0,-1 2 160 16,-1 4 16-16,2 0 16 16,-2 3-560-16,-2 5-112 0,-1 2-32 0,0 5 0 0,-1 4 32 0,0 4 0 15,-1 3 0-15,1 4 0 16,2 1-48-16,0 2 0 0,1 2 0 0,2-2 0 16,4 0-304-16,4-2-160 0,3 0 160 0,3-3-160 0,0-1 256 0,4-3-64 15,1-1 0-15,7 9 0 0,-2-7 112 0,-3-12 16 16,4 0 0-16,3-2 0 0,1-1-80 0,3-3-16 15,3-2 0-15,5-1 0 16,4-2-1376-16,5-2-256 0</inkml:trace>
  <inkml:trace contextRef="#ctx0" brushRef="#br1" timeOffset="153147.1">4492 12158 6447 0,'0'0'576'0,"0"0"-576"15,0 0 0-15,0 0 0 0,6-2 2592 0,-6 2 416 0,0 0 64 0,5-3 32 16,1 1-1040-16,-6 2-208 16,5 0-32-16,-5 0-16 0,7 1-336 0,-7-1-64 0,5 3 0 0,0 2-16 15,-1 0-320-15,-2 3-64 0,-1-1-16 0,-1 2 0 32,-1 1-448-32,-2 0-96 0,0 0 0 0,-2 0-16 15,1 1-272-15,-2-1-160 0,-2 0 192 0,-1-2-192 0,0 1 0 0,0-1-144 16,0 0-16-16,1-2 0 15,-1 2-1264-15,1-3-256 0,0 0-48 16</inkml:trace>
  <inkml:trace contextRef="#ctx0" brushRef="#br1" timeOffset="153635.49">4831 11930 19919 0,'0'0'880'0,"0"0"192"0,-2-6-864 0,0 0-208 16,-1-1 0-16,1-1 0 0,-1 2 960 0,0 0 128 16,-1 0 48-16,1 0 0 0,-1-1-80 0,-1 3-16 15,0 1 0-15,-1 1 0 0,0-1-336 0,-1 3-64 16,-1 1 0-16,-1 3-16 0,0 0-272 0,-1 3-48 0,-1 0-16 0,0 3 0 15,-1 0-160-15,-1 3-128 0,1 0 144 0,2 0-144 16,1 0 0-16,1 0 0 0,2 0 0 0,2-1 0 16,0-1 0-16,1-1 0 0,3 0 0 0,1-2 0 15,-1-8 0-15,4 7 0 0,0-2 0 0,2-1 0 0,0-1 144 16,3-2-144-16,2-1 128 0,0-1-128 0,-1-3 192 0,1-1-32 16,1-2-16-16,0-2 0 0,2 0 48 0,-4-4 0 15,1 1 0-15,-1 0 0 0,-1-1-192 0,-1 1 192 16,-3 1-192-16,0 1 192 0,-2 3 64 0,-1 1 32 15,-1 1 0-15,-1 5 0 0,0 0 208 0,0 0 32 16,0 0 16-16,0 0 0 0,-3 8-352 0,0 0-192 16,-1 1 192-16,2-1-192 0,-2 2 0 0,0 0 0 15,2 0 0-15,2 0 0 0,0-1 0 0,1-1 0 16,2-1 0-16,-1 0 0 0,0-1 0 0,2 0-256 0,-4-6 64 0,8 4 0 31,1-1-832-31,1-2-144 0,1-2-48 0,1-3 0 16,1-1-1632-16,0-2-336 0,0-2-64 0,2-2-4064 0,0-2-816 0</inkml:trace>
  <inkml:trace contextRef="#ctx0" brushRef="#br1" timeOffset="154028.43">5064 11656 25391 0,'-4'-12'1120'0,"2"6"240"0,-2 1-1088 0,1-2-272 0,0 0 0 0,-4 2 0 16,2-1 1632-16,-1 2 272 0,1 1 48 0,-1 1 16 16,1 0-1072-16,-1 4-192 0,1-1-64 0,-1 4 0 15,1 4-432-15,-1 3-80 0,1 3-128 0,-1 4 176 16,1 3-176-16,-1 2 160 0,2 2-160 0,0 1 160 0,1 2-160 0,0-1 0 15,3 2 144-15,-4-2-144 0,2-2 0 0,0 1 144 16,1-2-144-16,0-2 0 0,0-3 144 16,1-2-144-16,0-1 0 0,0-3 144 0,0-3-144 0,0-1 192 15,0-2-192-15,0-8 192 0,0 0 16 0,0 0 16 16,0 0 0-16,0 0 0 0,0 0 64 0,0 0 16 16,1-6 0-16,2-3 0 0,-1-1-128 0,1-2-32 15,0-1 0-15,1-1 0 0,1 0-144 0,0 0 128 16,1 1-128-16,0 2 128 0,0 0-128 0,0 2 0 15,0 2 0-15,-1 1 0 0,1 2 0 0,-1 0 0 16,1 2-128-16,-6 2 128 0,6 0 0 0,1 2-176 16,0 2 176-16,-2 0-128 0,1 1 128 0,-3 1 0 15,0 0-144-15,-1 0 144 0,-2 1 0 0,0-1 0 16,-1 0 0-16,-1 1 0 0,-1-2 0 0,-2 1 0 16,0-1 0-16,-1 2 0 0,0-2 0 0,0 2 0 15,-1-2 128-15,1 1-128 0,1-2 0 0,-1 1-272 16,2-2 64-16,4-3 16 15,0 0-1456-15,0 0-272 0,0 0-64 0,0 0-16 0,0 0-1504 0,0 0-288 0</inkml:trace>
  <inkml:trace contextRef="#ctx0" brushRef="#br1" timeOffset="154279.29">5195 11938 20159 0,'0'0'896'0,"0"0"176"0,0 0-864 0,0 0-208 0,0 0 0 0,0 0 0 0,0 0 1856 0,-5-2 320 16,-2 1 64-16,0 1 0 0,1 1-960 0,-1 3-192 15,1-2-32-15,-2 2-16 0,0 1-320 0,0 0-64 16,2 1-16-16,0-1 0 0,1 2-320 0,0 0-80 15,2 1-16-15,1 0 0 0,1-2-224 16,2 1 128-16,1 0-128 0,1-1 0 0,2 0 256 0,1-1-64 16,2 0 0-16,0-1 0 0,0 0-192 0,-1 0 0 15,0-1 0-15,-3 0 0 0,-4-3 0 0,0 0 128 16,6 5-128-16,-6-5 0 0,0 0 144 0,-1 6-16 16,-2 0 0-16,-1-1 0 0,-3 1 144 0,-1 0 32 0,-2 0 0 0,-2-1 0 15,0 2-176-15,1 0-128 16,0-2 192-16,1 1-192 0,0-1 0 0,1-1 0 15,1 1 0-15,2-2 0 16,-2-1-1968-16,4-1-288 0,4-1-64 0</inkml:trace>
  <inkml:trace contextRef="#ctx0" brushRef="#br1" timeOffset="169896.91">74 15154 11055 0,'0'0'480'0,"0"0"112"0,0 0-464 0,0 0-128 0,0 0 0 0,0 0 0 0,0 0 400 0,0 0 64 16,10-2 16-16,-2-1 0 0,-8 3-144 0,0 0-16 16,10-2-16-16,-1 1 0 0,0 0-304 0,-9 1 128 15,5 0-128-15,1 0 0 0,0-1 0 0,1 1 0 16,-2 1 0-16,1 0 0 0,-1 0 0 0,1 1 0 15,4 4 0-15,0-1 0 0,-4 1 192 0,0 0-192 16,-2 3 192-16,-1 1-192 16,1 1 432-16,-3 3-32 0,-2 2 0 0,0 4 0 0,1 2 112 0,-2 3 0 15,0 2 16-15,0 4 0 0,-1 3-208 0,-1 5-64 16,1 2 0-16,0 1 0 0,-2 2-256 0,1 6 160 0,0 3-160 16,-1 4 128-16,1 2 0 0,-2 6 0 0,1 5 0 15,-2 3 0-15,0 0 64 0,0 3 0 0,1 1 0 0,3 1 0 16,2-1-64-16,2-2 0 0,4-4 0 15,1-2 0 1,3-3 64-16,0 0 16 0,0-2 0 0,-1-7 0 0,0-5 64 0,1-2 16 0,0-3 0 0,1 0 0 16,-1-2-96-16,1-2 0 0,-3-2-16 0,1-1 0 15,-1-3-32-15,0-3 0 0,-3-1 0 0,1-4 0 16,0-5-144-16,0-1 128 0,-3-4-128 0,1-3 128 16,0-3-128-16,1 1 128 0,-2-6-128 0,-2-8 128 15,3 7-336-15,-3-7-80 16,0 0-16-16,0 0-10016 15</inkml:trace>
  <inkml:trace contextRef="#ctx0" brushRef="#br1" timeOffset="170855.19">346 15023 22111 0,'-5'-17'976'0,"1"9"208"0,1 0-944 0,1 1-240 0,0 2 0 0,2 5 0 15,0 0 464-15,0 0 48 0,0 0 16 0,5-5 0 0,2 2-528 0,2 0-176 16,2 2 0-16,3 0 0 15,2-1 48-15,5-1 0 0,2 1 0 0,4 0 0 0,1 0 128 0,6-2-128 16,6 1 128-16,3-1-128 0,0-2 128 0,2 1 0 16,0-2 0-16,2 0 0 0,3 1 0 0,6 0 0 15,6 0 128-15,2-2-128 0,5 1 0 0,-1 1 0 16,1-1-160-16,6 2 160 0,6 0 0 0,3 1 0 16,-1-1 0-16,2 2 0 0,2-1 0 0,7 0 0 15,6 1 128-15,0 0-128 0,-2 1 144 0,4-1-144 16,6 2 128-16,-2 0-128 0,-4 0 176 0,2 0-48 15,5 1-128-15,-5 0 192 0,-6 0-64 0,-1 0-128 0,1 0 176 16,-1 0-176-16,-1 0 272 0,-5 1-48 0,-4 0-16 0,1 1 0 16,1 1 32-16,-6-2 0 0,-7 0 0 0,-4 0 0 15,-1 0-112-15,-7 1 0 0,0 2-128 0,-2-1 192 16,-4 0-192-16,-5 0 144 0,-7 1-144 0,-3-1 128 16,-2 0-128-16,-3 2 0 0,-4-1 0 0,-2 1 0 15,-3-1 0-15,-1-1 0 0,-3 1 0 0,-2-1 0 31,-1 0-592-31,-2-1-48 0,-2 1-16 0,-1-2 0 16,-4 0-384-16,-1 0-80 0,-4 0-16 0,-8-1 0 16,9 1 304-16,-9-1 48 0,7-1 16 0,-7 1 0 0,0 0 512 0,0 0 128 0,0 0 128 0,0 0-208 15,0 0 768-15,4-7 144 0,-4 7 48 0,0 0 0 16,0 0 288-16,-3-7 64 0,3 7 16 0,0 0 0 0,0 0-192 0,0 0-32 16,0 0-16-16,0 0 0 0,0 0-304 0,0 0-48 15,0 0-16-15,0 0 0 0,0 0-352 0,0 0-160 16,1 8 128-16,3 2-128 0,-1 1 0 0,0 3 0 15,0 1 0-15,1 4 0 0,-1 0 0 0,1 5 0 16,-1 1 0-16,0 2 0 0,2 3 0 0,-2 3 128 16,0 1-128-16,-1 7 0 0,1 4 192 0,-1 4-64 15,0 4 0-15,0 6 0 0,-2 4 64 0,0 3 0 16,0 3 0-16,1 2 0 0,-1 4-64 0,4 2-128 0,-4 1 192 16,2 0-64-16,-1 0-128 0,1-2 0 0,1-1 0 0,1-1 128 15,-1-2 0-15,1 0 0 0,0-3 0 0,0 0 0 16,0 1 352-16,2-3 64 0,-3-5 16 0,1-3 0 15,-1-5-144-15,0-3-32 0,-1-1 0 0,1-2 0 16,-1-2-96-16,2 1-32 0,-2-6 0 0,2-1 0 16,-3-3-256-16,1-3 0 0,0-4 128 0,-2-1-128 15,0-1 0-15,-1-3 160 0,0-5-160 0,0 1 128 16,0 0-128-16,0-3 0 0,-2-4 0 0,1-1 0 31,1-2-1392-31,0-1-256 0,-1-2-48 0,2-8-12256 0</inkml:trace>
  <inkml:trace contextRef="#ctx0" brushRef="#br1" timeOffset="171719.53">290 17682 17503 0,'0'0'768'0,"-4"-6"176"0,0-2-752 0,0 3-192 16,4 5 0-16,-3-8 0 0,0 2 160 0,2-1 0 15,0 1 0-15,1 6 0 0,1-6 208 0,-1 6 32 16,3-6 16-16,-3 6 0 0,0 0-96 0,4-5-32 15,-4 5 0-15,8-5 0 0,-8 5-288 0,11-3 0 16,-1 1 0-16,2 1 0 0,-1 1 0 0,1 1 0 16,1 0 0-16,3 0 0 0,1 1 0 0,4 1 0 0,1-1 0 0,3 1 0 15,4-1 0-15,5 2 0 0,5-2 0 0,3 0 0 16,1 0 0-16,2-1 0 0,1-1 0 0,4 1 0 16,1 0 0-16,6 1 0 0,4-1 144 0,4 0-144 15,0 0 352-15,2 0-32 0,1 0 0 0,5 1 0 16,3 0 64-16,3 1 16 0,3-1 0 0,1 0 0 15,2 0-112-15,4-1-32 0,7 4 0 0,-3-2 0 16,-4-1-96-16,5 2-32 0,5 1 0 0,1-1 0 16,0-1 64-16,3 1 16 0,1 2 0 0,1-1 0 15,3 1-16-15,-2-1-16 0,-3 2 0 0,3-2 0 16,2 0-176-16,-3-1 0 0,-5-1 144 0,2 2-144 0,1 1 0 16,-5-2 128-16,-7-2-128 0,-1 2 0 0,-2 2 0 0,-3-3 0 15,-2-1 0-15,-6 0 0 0,-10-1 128 0,-4 3-128 16,-4 0 128-16,-4 2-128 0,-2-2 272 0,-4 0-16 15,-4 0 0-15,-5-1 0 0,-9-1 64 0,-5 2 16 16,-3-2 0-16,-4 0 0 0,-3 0-176 0,-4 0-32 16,-3-1-128-16,-9-1 192 0,0 0-192 0,0 0 176 15,0 0-176-15,0 0 160 0,0 0-400 0,0 0-80 16,0 0 0-16,0 0-8224 16,-3 7-1632-16</inkml:trace>
  <inkml:trace contextRef="#ctx0" brushRef="#br1" timeOffset="171925.01">4785 17727 35935 0,'-11'-10'3200'15,"1"3"-2560"-15,-1 4-512 0,1 1-128 16,2-1-1232-16,1 3-272 0,-2 3-48 0,1-1-12848 16</inkml:trace>
  <inkml:trace contextRef="#ctx0" brushRef="#br1" timeOffset="173341.29">828 10342 25167 0,'0'0'1104'0,"-4"-4"240"0,-3 1-1072 0,7 3-272 0,0 0 0 0,0 0 0 15,-6 4 0-15,6-4-176 0,-4 10 32 0,2 1 0 16,1 0 144-16,0 2-128 0,0 4 128 0,1 0-128 16,0 2 128-16,0 4-128 0,0 2 128 0,0 4-128 15,1 3 128-15,-1 4 0 0,-1 4 0 0,-1 3 0 0,0 3 208 16,-1 4-16-16,-3 5-16 0,1 5 0 16,-1 3 80-16,0 4 0 0,-2 1 16 0,3 0 0 0,-1 1-80 15,1 1 0-15,-1 0-16 0,1-1 0 0,0 0 64 0,2-5 16 16,0 0 0-16,-1-3 0 0,0-2 16 0,2-2 16 15,0-2 0-15,-1-3 0 16,0-4-96-16,0-2-32 0,-1-5 0 0,3-3 0 0,0-4-160 0,0-1 0 16,1-3 0-16,0-4 128 0,1-4-128 0,3-2-192 15,0-3 32-15,-1-2 16 16,1-5-2032-16,-4-10-416 0</inkml:trace>
  <inkml:trace contextRef="#ctx0" brushRef="#br1" timeOffset="174275.27">936 10310 26943 0,'0'0'1200'0,"-4"-5"240"0,2-1-1152 0,2 6-288 16,0 0 0-16,0 0 0 0,0 0 0 0,0 0-304 15,0 0 64-15,9-5 16 0,1 1 224 0,2 0-192 16,0 1 192-16,5 1-192 0,2 0 192 0,3-2-144 15,6-1 144-15,2-2-128 0,0 1 128 0,2-3 0 16,0-2 0-16,2-1 0 16,4 0 0-16,2-2 0 0,4 1 0 0,5-1 0 15,3-2 0-15,0 0 0 0,1-3 0 0,-1 2 0 0,0-1 0 0,0 2 0 0,2-2 0 16,4 4 0-16,1-1 160 0,4 2 64 0,-1-1 16 0,1 0 0 16,-1-1-80-16,3 2-16 0,3 1 0 0,5 0 0 15,6-1-144-15,0 1 0 0,0-1 0 0,3 2 128 16,6-1-128-16,0 0 0 0,0-1 0 0,-1 2 0 15,-1 0 0-15,4 1 0 16,5 1 0-16,-5-1 0 0,-5-2 0 0,-2 2 0 0,0 2 0 0,-1-1 0 16,1 0 0-16,-7 1 0 0,-7 2 0 0,-4 0 0 15,-2 1 0-15,-1-1 0 0,2 1 0 0,-3-1 0 16,-3 2 0-16,-4-2 0 0,-5 0 0 0,-1 1 128 16,-3 2-128-16,0 1 0 0,0-3 0 0,2 3 0 15,1 0 0-15,-2 0 0 0,-1-3 0 0,-3 1 0 16,-2 0 0-16,0-1 0 0,-4 1 0 0,0 1 0 0,-2-1 0 0,-1 1 0 15,-1-1 0-15,-2 0 0 0,-1 1 0 0,0 0 0 16,-6-2 0-16,-1 1-176 0,-4-1 176 0,-2 1 0 16,-4 2 0-16,-1 0 0 0,-1-2 0 0,-1 1 144 15,-1 0-16-15,0-1-128 0,-8 4 464 0,9-3-16 16,-3 1 0-16,-6 2 0 0,9-2 48 0,-2 0 0 16,-7 2 0-16,9-3 0 15,-9 3 16-15,8-1 0 0,-1 0 0 0,2 1 0 0,-9 0-144 0,9 1-32 16,-1 1 0-16,-8-2 0 0,9 3-144 0,-9-3-48 15,10 5 0-15,-2 1 0 0,-2-1-144 0,2 1 0 0,-8-6 0 0,9 10 128 16,-2 1-128-16,-1 1 0 0,1 2 0 0,-2 1 0 16,2 4 0-16,-1 1 0 0,1 0 0 0,-1 4 0 15,-2 3 0-15,3 4 0 16,-3-1 0-16,1 4 0 0,1 2 0 0,-2 3 128 0,0 1-128 0,0 6 0 16,-1 3 0-16,1 2 128 0,0 1-128 0,-1 3 0 15,1 3 160-15,-2 1-160 0,-1 3 192 0,-1 3-192 16,0 2 224-16,0 2-64 0,0-1-16 0,0 1 0 15,-3 2-144-15,-1 0 160 0,1 2-160 0,-2 2 160 16,-3 2 0-16,0-2 0 0,0-1 0 0,1 1 0 16,0 0-160-16,1-4 0 0,0-1 144 0,2-2-144 15,0-3 176-15,3-2-48 0,-1-3 0 0,1-3 0 0,0 0 0 16,1-5-128-16,0-5 192 0,2 0-64 0,-1-4-128 0,0-5 0 16,-1-2 144-16,0-2-144 0,0-4 0 0,-1-3 144 15,0-4-144-15,-1-2 0 0,-1-4 0 0,-1 1-144 16,-1-5-16-16,-2-3-10960 15,-1-4-2192-15</inkml:trace>
  <inkml:trace contextRef="#ctx0" brushRef="#br1" timeOffset="175077.48">828 12282 17503 0,'-8'-7'1552'0,"8"7"-1232"15,-6-4-320-15,0 0 0 0,2 1 1136 0,4 3 160 16,-6-2 48-16,6 2 0 0,0 0-688 0,0 0-128 16,0 0-16-1,0 0-16-15,0 0-336 0,0 0-160 0,0 0 160 0,0 0-160 16,0 0 0-16,0 0 0 0,0 0 0 0,0 0 0 16,0 0 0-16,0 0 0 0,0 0 0 0,10 5 0 15,-10-5 128-15,9 7-128 0,-9-7 0 0,11 8 0 16,-1-3 176-16,1 2-176 0,1-1 192 0,3 1-192 15,1 0 288-15,4-2-48 0,-1-1-16 0,6 1 0 16,2-1 80-16,5 1 16 0,5-2 0 0,4 0 0 16,2 1-64-16,1-1 0 0,1 0 0 0,5 0 0 15,3 1-64-15,8 0 0 0,5 1-16 0,3-2 0 16,2-1-176-16,1 0 0 0,3 0 0 0,5 1 128 16,7-1-128-16,-2 0 0 0,-5-1 0 0,3 2 0 15,4 2 0-15,2 0 0 0,1 0 0 0,-1 0 0 0,-3 1 0 0,5 0 0 16,7 2 0-16,-7-1 0 0,-5-2 0 0,1 3 0 15,1 2 0-15,3-3 0 0,4 1 0 0,-3-1 0 16,-2-1 0-16,1 2 0 0,2 0 128 0,-1-1 0 16,-4 1 0-16,-1-1 0 0,-2-1 256 0,3 2 64 15,4-1 0-15,-9-1 0 0,-4 1-112 0,-3-1-16 16,-2 1 0-16,1 0 0 0,1-1-80 0,-7 1-32 16,-5-3 0-16,-5 1 0 0,-3-1-32 0,-2-1-16 15,-3 1 0-15,-2-1 0 0,-1 0-160 0,-5 2 160 16,-7-2-160-16,-4 1 160 0,-5 0-32 0,-3 0 0 15,0 0 0-15,-4 1 0 0,-1-3 32 0,-1 2 0 0,-3 1 0 0,-1 0 0 16,0 0-160-16,-1-1 0 0,-1 1 0 0,0-1 0 31,-2-2-384-31,0 1-64 0,-10-3-16 0,13 5-9440 0,0-2-1872 0</inkml:trace>
  <inkml:trace contextRef="#ctx0" brushRef="#br1" timeOffset="175243.7">5894 12499 18479 0,'-8'-7'816'0,"3"0"176"0</inkml:trace>
  <inkml:trace contextRef="#ctx0" brushRef="#br1" timeOffset="180273.26">14612 9986 5519 0,'0'0'240'0,"0"0"64"0,0 0-304 0,-2-7 0 0,-2 1 0 0,4 6 0 0,-1-8 1376 0,1 8 224 16,-2-8 32-16,2 8 16 0,-2-7-800 0,2 7-144 16,0 0-48-16,2-8 0 0,-2 8-336 0,5-8-80 15,1 3-16-15,0-1 0 0,-6 6-96 0,9-4 0 16,-2-1-128-16,1 3 192 0,0 1-48 0,1 3-16 15,-2 2 0-15,2 0 0 0,-1 0 224 0,1 3 32 16,-1 3 16-16,2 2 0 0,-1 3-32 0,1 2-16 16,1-1 0-16,-2 3 0 0,0 1-96 0,-1 0-32 15,0 0 0-15,0-2 0 0,-3 0-32 0,1-2 0 0,-1-1 0 0,2-1 0 16,0-1-192-16,-1-1 0 0,1-1 128 0,-2-1-128 16,1-1 224-16,0-1 0 0,2-2 0 0,0 0 0 15,-2-1 64-15,-6-5 16 0,10 1 0 0,0-2 0 16,-1-1 192-16,0-2 32 0,1-3 16 0,1-3 0 15,1-3-16-15,2-4 0 0,1-2 0 0,3-7 0 16,1-3-48-16,3-5-16 0,3-6 0 0,4-3 0 16,5-4-16-16,1-4-16 0,2-3 0 0,0-4 0 15,-3-4-112-15,3 0 0 0,2-2-16 0,1 0 0 16,1-2-304-16,1 3 0 0,0 5 128 0,-1 3-128 16,-2 3 128-16,-4 6-128 0,-4 5 192 0,-4 6-192 0,-3 3 0 0,-5 7 0 15,-3 4 0-15,-4 5-144 0,-3 3-48 0,-4 5 0 16,-5 8 0-16,0 0 0 15,0 0-1216-15,-5 10-256 0,-4 6-64 16</inkml:trace>
  <inkml:trace contextRef="#ctx0" brushRef="#br1" timeOffset="180807.9">14574 10269 4607 0,'-10'-10'192'0,"4"1"64"0,-1-2-256 0,0-1 0 0,0-1 0 0,2-2 0 15,-1 1 3200-15,2 0 576 0,-1-2 128 0,0 1 32 16,1 1-2304-16,2-1-464 0,-3 0-80 0,2 1-32 15,1-1-352-15,1 4-80 0,1 1-16 0,1 2 0 16,0-1-208-16,2 1-32 0,3 2-16 0,-6 6 0 16,5-6-352-16,2 2 144 0,0 0-144 0,2 3 0 15,0 1 0-15,2 4 0 0,0 0 0 0,1 3 0 16,0-1 0-16,4 4 0 0,0 2 0 0,1 4 0 0,0 0 0 0,1 3 208 16,-1 1-64-16,1-1-16 0,1 1-128 0,0 0 160 15,-2-1-160-15,-1-2 160 0,1 0-160 0,-2-3 0 16,1-1 0-16,-1-2 0 0,2-2 0 0,-1-2 0 15,1-3 0-15,0-3 128 0,2-3 128 0,1-2 32 16,0-5 0-16,2-4 0 0,3-4 192 0,2-6 32 16,4-6 16-16,3-7 0 0,3-7-32 0,0-7-16 15,0-8 0-15,5-4 0 0,0-8-192 0,0-1-32 16,2-3-16-16,2 2 0 0,2 0-240 0,2 5 0 16,-4 4 128-16,-3 7-128 0,-7 7 0 0,-4 6 0 0,-5 4 0 15,-2 8 0-15,-2 7 0 0,-5 4 0 0,-5 6 0 0,-2 5 0 16,-4 4 0-16,-7 5-160 0,0 0 0 0,0 0 0 31,0 0-784-31,6 12-144 0,-5 3-48 0,-2 3 0 16,-3 1-320-16,-3 1-64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2:43:29.887"/>
    </inkml:context>
    <inkml:brush xml:id="br0">
      <inkml:brushProperty name="width" value="0.05292" units="cm"/>
      <inkml:brushProperty name="height" value="0.05292" units="cm"/>
      <inkml:brushProperty name="color" value="#FF0000"/>
    </inkml:brush>
  </inkml:definitions>
  <inkml:trace contextRef="#ctx0" brushRef="#br0">4679 7071 11455 0,'0'0'512'16,"0"0"96"-16,0 0-480 0,0 0-128 0,0 0 0 0,0 0 0 31,0 0 704-31,0 0 112 0,0 0 16 0,0 0 16 16,0 0-16-16,0 0 0 0,0 0 0 0,0 0 0 15,0 0-96-15,0 0-32 0,0 0 0 0,0 0 0 16,0 0-48-16,0 0-16 0,0 0 0 0,0 0 0 16,0 0-160-16,0 0-32 0,0 0-16 0,0 0 0 0,0 0-96 15,0 0-16-15,0 0 0 0,0 0 0 16,0 0 32-16,0 0 0 0,0 0 0 0,0 0 0 15,0 0-96-15,0 0 0 0,0 0-16 0,0 0 0 0,0 0-64 0,8 0-16 16,0-1 0-16,1 0 0 0,5 0-32 0,2-2-128 16,4 1 192-16,2 0-64 0,2-2 128 0,4-1 32 15,2 1 0-15,5 0 0 0,3 1 32 0,5 2 0 16,4-1 0-16,5-1 0 0,2-1-112 0,1 1-16 16,0-1 0-16,1 0 0 0,0 2-192 0,1 1 0 15,2-1 128-15,0 0-128 0,1-2 0 0,-1 0 0 16,-2-1 0-16,-1 1 0 0,-2 0 0 0,-2-1 0 15,0 2 0-15,-2 0 0 0,-3-2 128 0,-4 1-128 0,-5-1 0 0,-4 1 0 16,-5 0 128-16,-2 0-128 16,-4 0 0-16,-3 1 0 0,-5-1 128 0,-2 1-128 15,-2 0 0-15,-2 1 144 0,-2-1-144 0,-7 3 160 16,0 0-160-16,0 0 160 0,0 0-160 0,0 0 160 0,0 0-160 0,0 0 160 16,0 0-160-16,-7-2 0 0,-1 1 0 0,-2 0 0 31,1 2-992-31,-4 1-80 0,0 2-16 0</inkml:trace>
  <inkml:trace contextRef="#ctx0" brushRef="#br0" timeOffset="565.38">4756 7273 5519 0,'0'0'496'0,"-8"1"-496"15,1 0 0-15,-1-1 0 0,0 0 1904 0,1 0 272 16,-1-1 64-16,0 1 16 0,1-1-768 0,0 1-144 15,0-1-48-15,0 0 0 0,1-1 208 0,1 1 32 0,-1-1 16 0,2 0 0 16,-1 1-208-16,5 1-64 16,-4-2 0-16,4 2 0 0,-4-1-384 0,4 1-96 15,0 0-16-15,0 0 0 0,0 0-336 0,0 0-64 0,0 0 0 0,0 0-16 16,0 0-240-16,11 0-128 0,1 0 128 16,4-1-128-16,4 0 128 0,5 0-128 0,5 1 128 0,4-1-128 15,3-2 176-15,6 1-48 0,5-1 0 0,4 0 0 16,7-2 0-16,2 1 0 0,3-1 0 0,1 0 0 0,0-1 64 0,2 1 0 15,0-1 0-15,2 2 0 16,2 0-192-16,-4-1 192 0,-3 0-192 0,-4 0 192 16,-1 1-192-16,-8 0 0 0,-1 0 0 0,-3 1 0 0,-3 0 0 15,-4 0 128-15,-7 1-128 0,-4 0 0 16,-3 0 144-16,-5 1-144 0,-4 1 160 0,-3-1-160 0,-3-2 144 0,-2 2-144 16,-1 0 128-16,-8 1-128 0,0 0 160 0,0 0-160 15,0 0 192-15,0 0-192 0,0 0 176 0,0 0-176 16,0 0 160-16,0 0-160 0,0 0 0 0,0 0 128 15,0 0-128-15,-6-1 0 0,6 1 0 0,-6 0-128 16,0 0 128-16,6 0-208 16,0 0-592-16,0 0-112 0,-6 1-32 0,6-1-9168 15,-6 4-1856-15</inkml:trace>
  <inkml:trace contextRef="#ctx0" brushRef="#br0" timeOffset="737.95">6162 7182 23039 0,'0'0'2048'0,"0"0"-1648"0,0 0-400 0,0 0 0 16,0 0 176-16,0 0-48 0,0 0-128 0,0 0 192 15,0 0 16-15,0 0 0 0,0 0 0 0,0 0 0 16,0 0-208-16,0 0 144 0,0 0-144 0,0 0 128 16,1 7-512-16,-1-7-96 0</inkml:trace>
  <inkml:trace contextRef="#ctx0" brushRef="#br0" timeOffset="895.59">6218 7198 20271 0,'0'0'1792'0,"0"0"-1424"16,0 0-368-16,0 0 0 0,0 0 448 0,0 0 0 16,0 0 16-16,0 0 0 0,0 0 256 0,0 0 48 0,0 0 16 15,0 0 0-15,0 0-448 0,0 0-80 16,0 0-32-16,0 0 0 15,0 0-672-15,0 0-128 0,0 0-16 0</inkml:trace>
  <inkml:trace contextRef="#ctx0" brushRef="#br0" timeOffset="1053.27">6226 7186 21023 0,'0'0'928'0,"0"0"192"0,0 0-896 0,0 0-224 0,0 0 0 0,0 0 0 16,0 0 0-16,0 0-288 0,0 0 64 0,0 0 16 15,0 0 1088-15,0 0 208 0,0 0 64 0,0 0 0 16,0 0-1152-16,0 0 0 0,0 0-272 0</inkml:trace>
  <inkml:trace contextRef="#ctx0" brushRef="#br0" timeOffset="4389.79">8240 5740 4607 0,'0'0'400'0,"0"0"-400"0,0 0 0 0,0 0 0 16,0 0 464-16,0 0 16 0,0 0 0 0,0 0 0 0,0 0 400 0,0 0 80 15,0 0 0-15,0 0 16 0,0 0 304 0,2-5 64 16,-2 5 16-16,-1-5 0 0,1-1-400 0,0 6-64 15,0 0-32-15,-1-6 0 0,0-2-384 0,0 0-80 16,0 1-16-16,-1-1 0 0,1 0-48 0,-1 0-16 16,0-3 0-16,1 1 0 0,-1 0-32 0,-1-1-16 15,-2 0 0-15,1 0 0 0,-2 0 80 0,1 0 16 16,-2-1 0-16,-1-2 0 0,1 2 32 0,-2-1 16 0,0 0 0 0,-1-1 0 16,0-1-112-16,-1 1-32 0,-1 1 0 0,-3 0 0 15,0-1-96-15,1 2-32 0,0 0 0 0,-2 1 0 16,-1 1-16-16,-3 0 0 0,-3 1 0 0,-1-1 0 15,-1 0-128-15,0 1 0 0,-2-1 144 0,-1 1-144 16,2 0 0-16,-1 0 128 0,1 1-128 0,1-1 0 16,0 1 128-16,1 1-128 0,1-1 128 0,0 1-128 15,1 2 0-15,1 0 0 16,0 1 0-16,-2 1 128 0,0 1-128 0,0-1 0 0,-1 0 0 0,-3 0 128 16,-1-1-128-16,0 2 176 15,3 0-176-15,0-1 192 0,0 1-64 0,1 2-128 0,1 0 192 0,0 1-64 0,1 2-128 0,0-1 160 16,1 1-160-16,0 2 160 15,1 0-160-15,1 1 0 0,1 0 0 0,-1 2 128 0,-2 0-128 0,2 1 0 16,0 1 144-16,1 1-144 0,0 0 0 0,0 0 128 16,2 0-128-16,-1-2 0 0,2 2 0 0,0 2 0 15,1-1 0-15,2 1 0 0,1 1 0 0,-1-1 128 16,1 3-128-16,1-1 0 0,0 2 128 0,1-1-128 16,-1 2 160-16,0-1-160 0,1 1 160 0,0 1-160 15,1 0 160-15,-1 2-160 0,2 2 192 0,0-2-64 16,0 0-128-16,3 1 192 0,2 1-64 0,-3-1 0 15,2-1-128-15,0 1 192 0,-1 0-64 0,1 0 0 16,0 0-128-16,0 0 192 0,-1-1-192 0,1 1 176 16,1 0-176-16,0 1 160 0,-1-2-160 0,1 1 0 0,1 0 144 15,0 1-144-15,0 0 160 0,0 0-32 0,1 1-128 0,0 0 192 16,0 0-192-16,1 1 128 0,0-1-128 0,0 1 0 16,-1-1 176-16,1 0-176 0,0 0 192 0,0 0-192 15,2 1 144-15,-1-2-144 0,0 0 0 0,1-1 144 16,2 0-144-16,-1 1 192 0,0 1-192 0,1-2 192 0,0-1-192 0,2 1 128 15,0 0-128-15,-1 0 128 0,2 1-128 0,1 0 160 16,-1-1-160-16,2-1 160 0,1 0-160 0,0 1 160 16,-1-1-160-16,1 2 160 0,1-1-160 0,0 0 0 15,1-2 144-15,-1 0-144 0,0-2 0 0,0 1 144 16,1-1-144-16,-1 1 0 0,-1 0 144 0,0 0-144 16,-1-3 0-1,1 2 144-15,0-2-144 0,0 1 0 0,-1-2 0 0,1 3 128 16,0-3-128-16,0 1 0 0,0-1 144 0,0 2-144 0,0-2 128 0,1 2-128 15,1-2 160-15,2 0-160 0,1 1 128 0,1 0-128 16,-1 0 0-16,2-1 144 0,-1-1-144 0,1 1 0 0,1-2 144 0,0 0-144 16,1-1 128-16,1 0-128 15,0-1 160-15,1 0-160 16,1-1 192-16,0-1-48 0,0-1-16 0,0 0 0 0,-1-1-128 0,0-1 192 16,-1-2-192-16,-1-1 192 0,1-1-192 0,-1 1 192 15,2-1-192-15,1-1 192 0,-1-1-16 0,1 0 0 0,1-1 0 0,-1-1 0 16,1-1 48-16,3 1 16 0,0-1 0 0,0-1 0 15,-2-2-64-15,0 1-16 0,0-1 0 0,-1 1 0 16,-1-3-32-16,-2 0 0 16,-1 0 0-16,-1 1 0 0,1-2-128 0,-1-1 128 0,0-1-128 0,-1 0 128 15,0-1-128-15,-1-1 0 0,0-2 144 0,1 1-144 0,-2 0 0 0,1 0 144 16,-1-1-144-16,2 0 0 0,-2-1 144 16,2 0-144-16,-2-2 0 0,1 2 144 0,-1-2-144 0,1 1 0 15,-3-2 144-15,1 0-144 0,1-1 0 0,-1 1 128 16,0-2-128-16,-1 0 0 0,-1 1 0 0,0-1 128 15,-1-2-128-15,0 1 0 0,1 0 0 0,-2 0 0 16,0-1 0-16,-2 0 128 0,0 0-128 0,1 0 0 16,-1 0 0-16,0-1 0 0,-3 1 0 0,0 0 0 15,0 1 0-15,-2-1 128 0,-2 0-128 0,0 0 128 16,-1 0-128-16,-1 0 128 0,-1 1-128 0,0-1 0 16,-1-2 128-16,-1 0-128 0,-1 1 0 0,0 0 0 15,-1 0 0-15,2-1 128 16,0 1-128-16,0 0 0 0,-1 0 0 0,0 1 0 0,-1 0 0 0,2-1 0 15,-1 1 0-15,-2 0 0 0,0-1 0 0,-1 1 0 16,-1 0 0-16,0 0 0 0,-2-1 0 0,0-1 0 0,-1 0 0 0,-1 0 0 16,-3-3 0-16,1 3 0 0,0 2 0 0,-1 0 0 15,0-1 0-15,0 0 0 0,0 1 0 16,0 0 0-16,0 1 0 0,0 0 0 16,1 0 0-16,0 1 0 15,-1 0 0-15,1 2 0 0,2-2 0 16,-2 2 0-16,-1 0 0 0,1 1 0 0,0-1 0 0,-2 0 0 15,0 1 0-15,-2-2 0 0,1 1 0 0,-2 3 0 16,0 0 0-16,1 1 0 0,-2 0 0 0,0 2 0 16,0 1 0-16,-1-1 0 0,0 1 0 0,0 2 0 15,1 2 0-15,0 2 0 0,0-1 0 0,0 2 0 16,1-1 0-16,1 3 0 0,0 2 0 0,1 0-128 16,-2-1 128-16,1 2 0 0,2 0-144 0,-1 2 144 0,0-1-288 15,2 0 16-15,1 1 0 0,1 0 0 16,0 1-560-16,2 2-128 0,1-1 0 0,1 2-9936 15,1-1-1984-15</inkml:trace>
  <inkml:trace contextRef="#ctx0" brushRef="#br0" timeOffset="21346.24">10575 8463 7359 0,'0'0'656'0,"0"0"-528"0,0 0-128 0,0 0 0 0,0 0 528 0,0 0 80 16,0 0 16-16,0 0 0 0,0 0-400 0,0 0-80 15,0 0-16-15,0 0 0 0,0 0 64 0,0 0 16 16,0 0 0-16,3-6 0 0,-3 6-208 0,0 0 0 16,4-9 0-16,-4 9 0 0,0 0 0 0,0 0 0 15,0 0 0-15,0 0 0 0,4-7 0 0,-4 7 0 16,0 0 0-16,0 0 0 0,0 0 0 0,0 0 128 15,0 0-128-15,0 0 0 0,0 0 0 0,0 0 0 0,0 0 0 0,0 0 0 16,0 0 0-16,0 0 0 16,0 0 0-16,0 0 0 0,0 0 0 0,0 0 0 0,0 0 0 0,0 0 0 15,0 0 0-15,0 0-128 0,0 0-16 0,0 0-4608 16</inkml:trace>
  <inkml:trace contextRef="#ctx0" brushRef="#br0" timeOffset="23122.79">9118 9703 7359 0,'0'0'656'0,"0"0"-528"16,0 0-128-16,0 0 0 15,0 0 192-15,0 0 0 0,0 0 0 0,0 0 0 0,0 0-192 0,0 0 128 0,0 0-128 0,0 0 128 16,0 0-128-16,0 0 0 0,0 0 0 0,0 0 0 16,0 0 0-16,0 0 0 0,0 0 0 0,0 0 128 15,0 0-128-15,0 0 0 0,0 0 0 0,0 0 0 16,0 0 0-16,0 0 0 0,0 0 0 0,0 0 0 16,0 0 0-16,0 0 0 0,0 0 144 0,0 0-144 15,0 0 0-15,0 0 0 0,0 0 0 0,0 0 0 16,0 0 0-16,0 0 0 0,0 0 0 0,0 0 0 15,0 0 0-15,0 0 0 0,0 0 0 0,0 0 0 16,0 0 0-16,0 0 0 0,0 0 0 0,0 0 0 16,0 0 0-16,0 0 0 0,0 0 0 0,0 0 0 15,0 0 0-15,0 0 0 0,0 0 0 0,0 0 0 16,0 0 0-16,0 0 0 16,0 0 128-16,0 0-128 0,0 0 0 0,0 0 0 0,0 0 0 0</inkml:trace>
  <inkml:trace contextRef="#ctx0" brushRef="#br0" timeOffset="48440.3">1023 9612 4607 0,'0'0'400'0,"0"0"-400"15,-5-3 0-15,5 3 0 0,0 0 2736 0,0 0 464 16,-3-3 80-16,3 3 32 0,0 0-1552 0,0 0-304 16,0 0-64-16,2-4-16 0,5 1-416 0,2-1-96 15,4 1-16-15,-1-1 0 0,1-1-48 0,0 2-16 16,4-1 0-16,0-1 0 0,2 1-112 0,2-2-32 16,2 1 0-16,-1-1 0 0,1 2-192 0,6-2-64 15,-2 1 0-15,0-1 0 0,-4 2-144 0,-1-1-48 16,0 0 0-16,-5 1 0 0,0 0-64 0,-2 1 0 15,-1 0-128-15,-3 1 192 0,-3-1-192 0,-2 1 176 0,-6 2-176 0,0 0 160 16,0 0 112-16,0 0 32 0,-5-3 0 0,-1 1 0 16,-3 1 64-16,-3-1 16 0,-2 2 0 0,-4 0 0 15,-4 0-224-15,-2 4-32 16,-2 0-128-16,-1 2 192 0,-4 0-192 0,0 3 0 0,-1 2 128 0,1-2-128 16,-5 2 128-16,2 1-128 15,1-1 176-15,2 2-176 0,4 2 208 0,3-2-64 16,2 0-16-16,3 0 0 0,4-1 64 0,1 0 16 15,5 2 0-15,-1-3 0 0,4 0-80 0,3 0-128 0,1 0 176 0,3 0-176 0,2-2 128 0,3 1-128 16,1 0 0-16,3 0 0 0,3 0 0 16,2-2 0-16,1-2 0 0,2 0 0 15,0-3 160-15,2-1-160 0,-1 1 128 0,1-5-128 0,-4-1 288 0,0-1-32 16,-4-1 0-16,0 1 0 16,-4-2 192-16,-2 0 16 0,-3-2 16 0,-1 0 0 0,-2 1-16 15,-3-1 0-15,-1-1 0 0,-3 2 0 0,0 0-144 0,-2 1-16 16,-2 1-16-16,-1 2 0 0,-1 0-288 0,-1 1 128 15,0 1-128-15,0 2 0 0,-1 1-160 0,2 1-144 16,0 0-16-16,3 1-16 16,1 3-1232-16,3 1-240 0,1 0-48 0,3 1-9472 0,3 1-1872 15</inkml:trace>
  <inkml:trace contextRef="#ctx0" brushRef="#br0" timeOffset="48944.98">1458 9781 24879 0,'-10'-7'2208'0,"10"7"-1760"0,-4-3-448 0,0 1 0 15,4 2 704-15,-5 0 48 0,1 0 16 0,4 0 0 16,-6 4 0-16,3 1 16 0,0 2 0 0,0 1 0 16,1 2-80-16,1 4-32 15,1 1 0-15,0 4 0 0,-1 2-96 0,2 2-32 0,0 2 0 0,1 1 0 16,2 1-224-16,0 0-64 0,1 2 0 0,0-1 0 15,2 0-128-15,-2-2-128 16,1 0 192-16,0-3-192 0,1-1 176 0,-3-1-176 0,-1-3 160 0,-1 0-160 0,2-4 144 0,-3 1-144 16,-1-4 128-16,0-3-128 0,-1 0 192 0,0-1-64 15,1-7 0-15,0 0 0 0,0 0 0 0,0 0-128 16,0 0 192-16,-7-4-64 0,1-1-128 0,-1-4 0 16,1-3 0-16,0-5-176 0,1-2-80 0,-1-4 0 15,2-4-16-15,-1-3 0 0,2 0 272 0,1-2-128 16,-2-1 128-16,4-1 0 0,0 1 0 0,3 3 0 15,0 2 128-15,1 4-128 0,3 1 256 0,1 3-64 16,1 4 0-16,0 2 0 0,2 0 0 0,2 4-16 16,0 3 0-16,1 1 0 0,3 4 16 0,0 0 16 0,-1 1 0 0,-1 2 0 15,0 1 64-15,0 1 16 16,-3 1 0-16,-1 1 0 0,0 1-96 0,-5 0-32 16,0 1 0-16,-3 1 0 0,-1 0-16 0,-2 1 0 15,-2 0 0-15,-2 1 0 0,-3 1-16 0,-1 0 0 16,0 0 0-16,-2 0 0 0,-5-1-128 0,0 0 160 0,0-2-160 0,-4 1 160 15,1-1-160-15,2-3 0 0,-2 1 0 0,3-1 128 32,1 0-448-32,0-2-112 0,2-1-16 0,2-1 0 15,3 2-1408-15,-1-2-272 0,3 0-64 0,5-1-13344 0</inkml:trace>
  <inkml:trace contextRef="#ctx0" brushRef="#br0" timeOffset="49196.24">1842 9764 23039 0,'0'0'2048'0,"2"-5"-1648"0,-2 0-400 0,0 5 0 0,0 0 1888 0,0 0 288 15,0 0 64-15,0 0 16 0,0 0-832 0,0 0-160 16,0 0-48-16,0 0 0 0,-2 8-416 0,1 3-96 0,0 2 0 0,-1 2-16 16,1 3-192-16,0 3-48 15,0 1 0-15,-1 1 0 0,1 0-64 0,1 0 0 16,0 0-16-16,0-1 0 0,0-1-240 0,0-1-128 15,1-2 128-15,1 0-128 0,-1-1 0 0,0-2 144 16,0-1-144-16,1-1 0 0,-2-2 128 0,1-2-128 16,1 0 0-16,1-2 0 15,0-3-1504-15,-3-4-352 0,0 0-80 0</inkml:trace>
  <inkml:trace contextRef="#ctx0" brushRef="#br0" timeOffset="49497.16">2165 10031 21183 0,'0'0'944'0,"0"0"192"0,0 0-912 0,0 0-224 15,0 0 0-15,0 0 0 0,0 0 3344 0,0 0 624 16,6 4 128-16,-1 1 32 15,-1 1-2192-15,-1 2-432 0,1 1-96 0,-2 1 0 0,-1 2-704 0,0 1-144 16,-2 1-32-16,0 0 0 0,-1 0-304 0,-1 1-64 0,-2 2-16 0,-3-1 0 16,-1 3-144-16,-2-1 0 15,-1-1 0-15,-2 1 0 32,0-1-2000-32,-3 1-384 0,-2-1-80 0</inkml:trace>
  <inkml:trace contextRef="#ctx0" brushRef="#br0" timeOffset="50188.77">3037 9586 28559 0,'0'0'2544'0,"0"0"-2032"0,0 0-512 0,0 0 0 16,0 0 416-16,6-5-16 0,2 1 0 0,1-1 0 16,2 1 336-16,2 0 64 0,4-2 16 0,1 1 0 15,2-2-208-15,3 1-32 0,1 1-16 0,3-1 0 16,-1 3-240-16,1-2-32 0,-2 0-16 0,-1 2 0 15,0-2-144-15,-2 1-128 0,-4 1 192 0,-3 0-192 16,-3-1 144-16,-2 2-144 0,-2 0 0 0,-8 2 144 0,0 0 32 0,0 0 0 16,0 0 0-16,0 0 0 0,-9-2-16 0,-3 0 0 15,-4 2 0-15,-4 2 0 0,-3-1-160 0,-3 2 192 16,-2 1-192-16,-2 1 192 0,-2 0-32 0,0 3 0 16,-1 1 0-16,1 1 0 0,1 1 160 0,0 0 16 15,0 1 16-15,0 1 0 0,0 2-160 0,2 1-16 16,2-2-16-16,2 2 0 0,3 0-160 0,3-2 0 15,4-2 0-15,3 2 0 0,2-1 0 0,3-1 0 16,4 0 0-16,2-1 0 0,2-1 0 0,3 0 0 16,3 0 0-16,2-1 0 0,3-1-160 0,1-2 160 15,1-2 0-15,4-2-144 0,0 0 144 0,-1-4 0 16,1 0 0-16,-2-3 0 0,0-3 0 0,-2-2 176 16,-1-1-176-16,-1 0 192 0,-2 0 0 0,-2 0 0 15,-3-1 0-15,-2 2 0 0,-1-1 176 0,-2 1 32 16,-4 1 16-16,0 2 0 0,-1 1-96 0,-2 2-32 15,-2 1 0-15,0 3 0 0,-2 1-288 0,1 2 0 0,-1 2 0 0,2 2 0 32,-1 2-512-32,1 1-128 0,1 0 0 0,3 1-16 15,-1 1-2192-15,3 1-432 0,3 1-96 0</inkml:trace>
  <inkml:trace contextRef="#ctx0" brushRef="#br0" timeOffset="50628.88">3273 9841 32255 0,'0'0'2864'0,"0"0"-2288"0,0 0-576 0,0 0 0 0,0 0 1040 0,0 9 112 16,-1-2 0-16,1 4 16 0,0 2-416 0,0 3-96 15,-1 1-16-15,0 2 0 0,0 2-128 16,0 2-16-16,1 1-16 0,0 3 0 0,0 0-480 0,0 1 128 16,1-2-128-16,0 1 0 0,0-1 0 0,2 0 0 15,-1-1 128-15,0-3-128 0,-1-2 0 0,1 0 0 16,-1-2 0-16,0-3 0 0,0-2 128 0,0 0-128 15,2-2 0-15,-3-4 144 0,0 0-144 0,0-7 0 16,0 0 0-16,0 0 0 0,0 0-192 0,-4-6-64 16,2-2 0-16,-1-3-16 15,0-3-176-15,-1-2-16 0,1-4-16 0,1-2 0 0,0-4 112 0,0-3 32 16,-1-2 0-16,2 0 0 0,0 0 336 0,2 0 0 16,-1 0 0-16,4 3 0 0,-1 2 144 0,1 3-144 0,2 1 160 15,0 3-160-15,2 3 384 0,1 1 0 0,2 3-16 16,1 2 0-16,0 2-16 0,2 2 0 0,3 2 0 0,-2 0 0 15,-1 2 16-15,0 2 0 0,-1 1 0 0,-1 2 0 16,-2 1-112-16,-1 1-32 0,-2 1 0 0,0 2 0 16,-3 0-48-16,-2 2-16 0,0 1 0 0,-4 1 0 15,-1 2-32-15,-2-1-128 0,-2 1 192 0,-2-1-64 0,-2-1-128 0,-1-1 0 16,-1 0 0-16,-1-1 0 0,-1 0 0 0,1-1 0 16,1-1 0-16,-1-2 128 0,-1 1-384 0,2-3-96 15,2 0-16-15,2-2 0 16,-1-1-2336-16,3 0-480 0</inkml:trace>
  <inkml:trace contextRef="#ctx0" brushRef="#br0" timeOffset="51006.55">3547 9964 33983 0,'0'0'1504'0,"0"0"304"0,5-7-1440 0,0 2-368 16,2-1 0-16,0 2 0 0,1 1 960 0,1-1 128 15,0 2 32-15,1 1 0 0,0 0-192 0,-1 2-32 0,1 0-16 0,1 2 0 16,-1 1-432-16,-1 1-96 16,-1 2-16-16,-2 1 0 0,0 1-192 0,-1 2-144 15,-4 0 192-15,-1 3-192 0,-1 0 208 0,-3 2-64 0,-2 3-16 0,-1 1 0 16,-2 0-128-16,0-2 0 16,0-1 0-16,1-2 0 0,0 0 0 0,1-3 0 0,2-1 0 0,1-4 0 15,1-1 0-15,3-6 0 0,-2 5 0 0,2-5 128 16,0 0 176-16,0 0 16 0,0 0 16 0,7-2 0 15,0 0-48-15,2-1-16 0,2-2 0 0,2 1 0 16,2-2-272-16,1 1 128 0,5-1-128 0,0 1 0 16,1 1 0-16,-1-2 0 0,-1-1 0 0,-2 2 0 15,2 1 0-15,-3-1 0 0,-4 2 0 0,-2 1 0 16,-1-1 0-16,-3 2 0 0,0 0 0 0,-7 1 0 16,0 0-272-16,0 0-176 0,0 0-16 0,0 0-16 15,0 0-1712-15,0 0-352 0,0 0-64 0</inkml:trace>
  <inkml:trace contextRef="#ctx0" brushRef="#br0" timeOffset="53764.97">4588 9523 11967 0,'0'0'1072'0,"0"0"-864"0,-1-6-208 0,1 6 0 0,-1-5 1776 0,1 5 304 16,0-5 64-16,0 5 16 15,-1-4-192-15,1 4-48 0,0 0 0 0,0 0 0 0,0 0-464 0,0 0-112 16,-5 3 0-16,2 4-16 0,0 2-816 0,-1 1-144 15,1 1-48-15,1 2 0 0,0 1-144 0,0 2-48 16,2 0 0-16,3 2 0 0,-1 1-128 0,1-1 160 16,0-3-160-16,2 1 160 0,-1-2-160 0,2-2 128 15,1-3-128-15,1 0 128 0,1-1-128 0,1-3 0 16,1 1 0-16,2-4 0 0,0-2 0 0,2-2 0 16,0-3 0-16,1 0 0 0,0-4-272 0,-1-3-96 15,0-4-16-15,-1-1 0 0,-2-3 16 0,-1 0 0 16,0 1 0-16,-2 2 0 0,0 0 208 0,-3 3 160 15,0 1-208-15,-3 3 80 0,0 2 304 0,-2 3 64 16,-1 5 16-16,0 0 0 0,0 0 304 0,0 0 64 16,-2 6 16-16,0 2 0 0,-1 0-448 0,0 2-64 0,1 1-128 0,0 2 176 15,-1 0-176-15,1 0 0 16,2-1 0-16,-3-2 0 0,3-1 0 0,0-1 0 16,3-1 0-16,-3-7 0 0,0 0 224 0,0 0 16 15,0 0 0-15,4 0 0 0,1-3 176 0,1-2 32 16,-1-1 16-16,2-2 0 0,0 0-144 0,-1-2-16 0,2 0-16 0,0 0 0 15,-1 1-160-15,1 3-128 0,0-1 192 0,-2 3-192 16,-6 4 272-16,0 0-48 0,0 0-16 0,8 2 0 16,-2 2 64-16,-1 4 16 0,-1 1 0 0,1 3 0 15,-1 0-160-15,0 1-128 16,-1 0 144-16,0 0-144 0,-1 1 0 0,1-1 128 0,-1-2-128 0,-1 0 0 16,0 1 0-16,-1-2 0 0,0-2 0 0,-1-2 0 15,0 0-1488-15,1-6-304 0,-5 4-48 0</inkml:trace>
  <inkml:trace contextRef="#ctx0" brushRef="#br0" timeOffset="53927.33">4653 9363 19343 0,'-20'-10'1728'0,"11"6"-1392"16,-1 0-336-16,1-1 0 0,2 2 4416 0,0 0 800 0,2-2 160 0,0 2 48 15,5 3-4400-15,0 0-864 16,0 0-160-16,0 0 0 0,0 0 0 0,0 0 0 0,0 0 0 0,9 4 0 31,1 2-1568-31,4 0-192 0,1 2-32 0,2 0-13568 0</inkml:trace>
  <inkml:trace contextRef="#ctx0" brushRef="#br0" timeOffset="54119.56">5106 9647 22111 0,'0'0'1968'0,"0"0"-1584"15,0 0-384-15,0 0 0 0,0 0 3136 0,0 0 560 16,0 0 96-16,9 5 32 0,-4-3-2992 0,3 0-576 16,1 0-128-16,2-1-128 0,2-1 192 0,2 0-64 15,3-1-128-15,1-1 192 16,-3 0-448-16,3-2-112 0,0 0-16 0,0-1-10240 16,2-2-2048-16</inkml:trace>
  <inkml:trace contextRef="#ctx0" brushRef="#br0" timeOffset="54539.75">5509 9458 16575 0,'-7'-10'1472'0,"4"6"-1168"0,-1-2-304 0,0 1 0 16,0-1 3248-16,-1 1 592 0,1 0 112 0,-1 1 16 15,1-1-1856-15,4 5-384 0,-4-2-80 0,4 2-16 0,0 0-624 0,0 0-128 16,-4 7-32-16,3 2 0 0,1 0-448 0,1 5-80 16,1 2-32-16,1 4 0 0,0 3-80 0,0 2-16 15,1 3 0-15,-2 2 0 0,1 2-64 0,-1 2 0 16,-1 0-128-16,2 0 192 0,0-1-192 0,1 0 128 15,0-2-128-15,-1-3 0 0,-1 0 0 0,0-3 128 16,0-1-128-16,1-3 0 0,-1-3 0 0,-2-3 128 0,-2-3-128 0,2-2 0 16,0-3 176-16,0-7-176 0,0 0 192 0,0 0-192 15,0 0 0-15,-6-5 0 0,1-2 0 0,0-5 0 16,2-3 0-16,0-6 0 0,0-4 0 0,1-4-144 16,1-2-48-16,0-5 0 0,1-2 0 0,1-1 0 0,1 1 192 0,2 2 0 15,-1 0-144-15,1 3 144 16,3 4 0-16,0 1 0 0,0 3 0 0,2 3 0 0,1 3 0 0,1 4 0 15,1 3 0-15,0 2 0 0,2 3 0 0,1 2 0 16,-1 0 0-16,0 3 0 0,1 1 0 0,-1 2 160 16,-2 3-160-16,-1 1 160 0,-2 0-16 0,-1 3 0 15,-2 2 0-15,0 1 0 0,-4 0 112 0,-1 1 0 16,-2 1 16-16,-1 0 0 0,-4 1-272 0,-2-1 0 16,-3-1-176-16,-2 0 176 0,-1-1 0 0,-1-1 0 15,-1-1 0-15,1 0 0 0,-4-2 0 0,1 0 0 0,1-3 0 0,0 1 0 31,2-2-624-31,3-1-16 0,-1-3 0 0,3-1 0 16,2-3-1760-16,3 0-352 0,1-4-80 0</inkml:trace>
  <inkml:trace contextRef="#ctx0" brushRef="#br0" timeOffset="54728.1">5749 9148 32655 0,'0'0'1440'0,"0"0"304"0,0 0-1392 0,0 0-352 0,0 0 0 0,0 0 0 16,7 6 912-16,-3 2 112 0,0 2 32 0,-1 2 0 15,0 2-96-15,2 3 0 16,-3 0-16-16,0 4 0 0,0 2-464 0,1 2-96 0,-2 0 0 0,0 1-16 16,0 2-368-16,1-1 144 0,0 2-144 0,0-2 0 0,1 1 0 0,0-2 0 15,1 0-192-15,2-2 48 16,0 0-2112-16,3-2-432 0,1-2-64 0</inkml:trace>
  <inkml:trace contextRef="#ctx0" brushRef="#br0" timeOffset="55104.98">6177 9394 14735 0,'0'0'640'0,"-5"-2"160"0,-3-1-640 0,0 0-160 16,-1 2 0-16,-2 0 0 0,-2 1 4416 0,0 1 832 15,-1 1 192-15,-1 2 16 0,-3 2-3488 0,1 2-704 16,0 2-144-16,0 3-32 0,-1 3-432 0,1-1-80 16,2 3-32-16,2-1 0 0,-1 2-256 0,2 0-48 15,1-1-16-15,2 1 0 0,3-2-224 0,3 0 0 16,0 0 0-16,3-2-160 0,1-2 160 0,2-1 0 15,0-2 0-15,2-3 0 0,2-2 0 0,1-1 0 0,1-3-144 0,0-2 144 16,2-3-336-16,2-3 0 0,0-4 0 0,1-4 0 16,0-2 32-16,2-2 16 0,-2-2 0 0,1-2 0 15,-2-1 96-15,-2 2 0 0,-2 0 16 16,0 3 0-16,-2 3 176 0,-2 1 128 0,0 3-128 0,-3 3 176 16,1 3 320-16,-3 6 64 0,0 0 16 0,0 0 0 15,0 0 64-15,0 0 32 0,0 0 0 0,-1 7 0 16,0 4-400-16,0 2-80 0,-1-1 0 0,2 1-16 15,0 1-176-15,0 3 0 0,1-2 0 0,1-2 128 0,0 1 16 0,2-1 0 16,0 0 0-16,0-1 0 0,2-1-144 0,-1-1 0 16,3-1 0-16,-1-2 0 0,0 0-176 0,1-1-64 31,1-3-16-31,-1 0 0 0,1 0-1536 0,2-1-320 0,0-4-64 0,2 0-14768 16</inkml:trace>
  <inkml:trace contextRef="#ctx0" brushRef="#br0" timeOffset="55418.75">6331 9577 19343 0,'0'0'1728'0,"0"0"-1392"15,0 0-336-15,0 0 0 0,-5 0 2016 0,5 0 336 16,-5 1 64-16,5-1 16 0,-5 0-640 0,5 0-112 16,-6 0-16-16,6 0-16 0,0 0-752 0,0 0-160 15,0 0-32-15,0 0 0 0,-2-5-320 0,2 0-80 0,1-1-16 0,2 0 0 16,1-2-80-16,0 0-16 0,2 0 0 0,-1 1 0 31,2-3 0-31,0 2-16 0,-1 2 0 0,1-1 0 0,-1 2 160 0,1 0 48 16,-2 2 0-16,3 2 0 0,-1 1 192 0,-2 2 32 0,1 1 16 0,-1 3 0 15,1 1-224-15,-1 1-32 0,1 3-16 0,-1 1 0 16,1-1-224-16,-2 2-128 0,1 0 160 0,-1 2-160 16,0-1 128-16,1 1-128 0,-2-2 0 0,1 0 0 31,0-1-368-31,-1-1-160 0,0-1-48 0,1-1 0 0,-1 0-2048 15,0-3-400-15,2 0-96 0</inkml:trace>
  <inkml:trace contextRef="#ctx0" brushRef="#br0" timeOffset="55735.05">6613 9560 23039 0,'0'0'2048'0,"0"0"-1648"31,0 0-400-31,0 0 0 0,0 0 1104 0,0 0 144 0,0 0 32 0,0 0 0 16,0 0 240-16,0 0 48 15,7-1 16-15,-1-1 0 0,0 0-736 0,0-3-144 0,2 1-16 0,0-2-16 16,-2 0-320-16,2-1-64 16,0-3-16-16,-1 0 0 0,0-1-16 0,1-1-16 15,-3 0 0-15,-2 0 0 0,1-1-48 0,-2 2 0 16,-1 0 0-16,-1 2 0 0,-1 1 128 0,-1 3 0 0,-2 0 16 0,4 5 0 16,-5-1 176-16,-2 1 48 0,-1 1 0 0,-1 3 0 15,0 1-304-15,0 3-48 0,-1 2-16 0,-1 2 0 16,-1 2-192-16,0 2 0 0,0 0 0 0,2 2 0 15,0-1 128-15,0 1-128 0,3-1 0 0,2 0 0 16,3 2 0-16,1-2 0 0,1 0 0 0,1-2 0 16,2 0 0-16,3-3 0 0,0-1 0 0,4 0 0 0,0-2 0 0,1-3 0 15,1-1 0-15,0-3 0 16,3-2-1072-16,1-2-304 16,3-4-64-16,1-3-15952 0</inkml:trace>
  <inkml:trace contextRef="#ctx0" brushRef="#br0" timeOffset="56285.53">7516 9458 16575 0,'-8'-9'736'0,"5"6"160"0,-1-2-720 0,-1 1-176 0,2 0 0 0,-1-2 0 0,-1 1 2560 0,0-1 496 16,-2 2 80-16,0 0 32 15,0 1-1440-15,-1 1-304 0,-1 0-48 0,-1 1-16 0,0-1-864 0,-1 4-176 16,0 1-48-16,2 1 0 0,0 2-272 0,1 0 0 16,1 2 128-16,2 1-128 0,1 0 0 0,1 0 0 15,2-1 0-15,2 1 0 0,2 0 0 0,3 1 0 16,1-2 0-16,2 1 0 0,2 0 0 0,2 1 0 15,1-3 0-15,1 0 0 0,1 0 0 0,0 0 0 16,1-2 0-16,-1 2 0 0,1-1 0 0,-1 1 0 16,0-2 144-16,-2 1-144 0,-2-1 256 0,-1 1-32 15,-1-2-16-15,-2 2 0 0,-3 0 64 0,-1 1 16 16,-4-7 0-16,-2 8 0 0,0-1 224 0,-3 1 64 0,-3-1 0 0,-2 0 0 16,-1 2-304-16,-1 0-48 0,-3-1-16 0,-2-1 0 15,0 0-208-15,0-1 0 0,1-2 128 0,1-1-128 16,3-1-224-16,1-2-96 0,2-2 0 0,4-2-16 31,4-4-2656-31,4-4-528 0</inkml:trace>
  <inkml:trace contextRef="#ctx0" brushRef="#br0" timeOffset="56482.28">7775 9258 33231 0,'0'0'1472'16,"0"0"304"-16,0 0-1424 0,0 0-352 0,0 0 0 0,0 0 0 0,0 0 896 0,-2 6 128 15,2 2 0-15,-1 3 16 0,-1 3-144 0,0 3-48 16,0 1 0-16,0 3 0 0,-1 1-384 0,2 1-80 15,1 2 0-15,-2 0-16 0,2 0-224 0,2 1-144 16,-2-2 192-16,2-1-192 0,1 0 0 0,0-1 0 16,0-1 0-16,2-1 0 0,0-2-160 0,2 0-144 15,-1-3-16-15,1-2-16 16,1-5-3136-16,-1-1-624 0</inkml:trace>
  <inkml:trace contextRef="#ctx0" brushRef="#br0" timeOffset="56646.55">7717 9548 32255 0,'-4'-4'2864'0,"0"-2"-2288"16,0 1-576-16,3 0 0 0,1-2 1152 0,1 0 112 15,3 1 16-15,1 0 16 0,3 0-912 0,3 0-192 0,3-1-48 0,5 2 0 16,6 0-144-16,-1 2 0 16,4 0 0-16,0 2 0 0,1-1 0 0,0 1-144 15,-4 1 144-15,0 0 0 16,-1 1-2304-16,-2 2-368 0,-2 0-64 0</inkml:trace>
  <inkml:trace contextRef="#ctx0" brushRef="#br0" timeOffset="57485.5">8109 9496 16575 0,'-11'-10'1472'0,"7"5"-1168"15,0-2-304-15,-2 1 0 0,0-1 3392 0,2 2 608 16,0-1 128-16,4 6 32 0,0 0-2176 0,0 0-448 16,0 0-64-16,0 0-32 0,0 0-624 0,7-1-128 15,2 1-32-15,0 3 0 0,1 4-384 0,1 1-80 16,0 2 0-16,1 2-16 0,1 1-32 0,-1 1 0 15,0 0 0-15,0 1 0 16,-3-1-144-16,-1 0 160 0,-3 1-160 0,1-1 160 0,-2 0-32 0,0 1-128 16,-2-2 192-16,-1-1-64 0,-1-3 0 0,-1-2-128 15,-1-1 192-15,2-6-64 0,0 0 48 0,0 0 0 16,-5 2 0-16,5-2 0 0,-4-3 80 0,0-3 32 16,1-1 0-16,1-4 0 0,1-3 32 0,1-1 16 15,2-3 0-15,1-1 0 0,3-3-192 0,0 0-144 16,2 0 192-16,2 1-192 0,1 1 0 0,2 2 0 15,0 2 0-15,2 3 0 0,0 2 0 0,0 1-192 16,0 2 192-16,1 2-192 0,0 1-48 0,-2 2 0 0,0-1 0 0,-1 2 0 31,1 2-336-31,-2 0-64 0,-2 0 0 0,-2 0-16 16,2 0-336-16,-2 1-64 0,-1 0-16 0,-2 0 0 16,-5-1 240-16,0 0 32 0,0 0 16 0,0 0 0 0,0 0 624 0,0 0 160 15,0 0 0-15,-2 7 0 0,-3 0 512 0,1 0 144 0,-1 1 32 0,-1 1 0 0,1 1-128 0,-1 1-32 16,1 0 0-16,0 0 0 0,1 0-208 0,0 1-64 15,1 0 0-15,2 0 0 0,1 0-256 16,2-3 160-16,2 0-160 0,1-1 128 0,-1-2 0 0,3-1 0 16,-1-2 0-16,1-1 0 0,2-2 16 0,0-1 0 15,0-2 0-15,1-3 0 0,-1-2-16 0,4 0-128 16,-2-5 192-16,1-1-64 0,0-3-128 0,0-1 128 16,0-1-128-16,0 2 128 0,-1-1-128 0,0 3 0 15,-2-1 0-15,0 4 0 0,-2 2 0 0,0 3 0 16,0 1 0-16,-2 3 0 0,-5 3 0 0,7 0 0 15,-2 3 0-15,0 3 0 0,-2 0 0 0,0 3 0 16,-1 2 0-16,-1 1 128 0,-1 0-128 0,-1 2 0 16,-1 2 0-16,-1 1 0 0,-2 1 0 0,1-1 0 15,0-2 0-15,-1 0 0 0,0-4 0 0,1 0 0 16,1-2-128-16,1-1 128 0,2-8 0 0,0 0 0 0,0 0 0 0,0 0 0 16,0 0 0-16,0 0 128 15,0 0-128-15,2-7 128 0,1 0-128 0,3-3 0 0,1-4 0 0,1-2 0 16,2-3 0-16,1 1 0 15,1-1 0-15,2 1-176 0,-1 2 176 0,0 0 0 16,1 2 0-16,-2 2-128 0,-2 2 128 0,-1 2 0 0,-2 4 0 0,-2 1 0 16,-5 3 0-16,0 0 256 0,0 0-64 0,0 0-16 15,0 0 48-15,5 6 16 0,0 2 0 0,-2 1 0 16,0 0-240-16,-1 0 0 0,0 2 128 0,0 2-128 16,0-1 0-16,2 1 0 0,-1-1 0 0,2 0 0 15,3 0 0-15,-1 0 0 0,0-1 0 0,1-1 0 16,-1 0 0-16,0-4 0 0,-1-1 0 0,-1 1 0 0,1-2 0 0,-6-4 0 15,0 0 0-15,0 0 0 0,0 0 128 0,0 0-128 16,0 0 176-16,0 0-176 0,0 0 176 0,0 0-176 16,-6 6 160-16,1-2-160 0,-1 0 0 0,1 1 128 15,-2-1-128-15,1 1 0 16,-1-1-304-16,2 0-96 0,-1 0-32 0,1-2 0 31,-1 0-2032-31,6-2-416 0,0 0-64 0</inkml:trace>
  <inkml:trace contextRef="#ctx0" brushRef="#br0" timeOffset="57716.42">9102 9335 36399 0,'0'0'1600'0,"0"0"352"0,0 0-1568 0,0 0-384 0,0 0 0 0,6 6 0 16,-2 0 720-16,2 1 64 0,-1 2 16 0,1 1 0 15,-2 2 240-15,2 3 48 16,-1 2 16-16,1 3 0 15,-2 2-528-15,-1 1-96 0,-1 2-32 0,0 3 0 0,-2-1-240 0,-3 3-48 0,-2 2-16 0,-1 0 0 16,-2 0-16-16,-2 0 0 0,-2-3 0 0,-1 0 0 16,-1-1-128-16,0-2-192 0,-3-1 32 0,-1-1 16 15,-4 0-2032-15,-5-2-384 0,-4-2-96 0</inkml:trace>
  <inkml:trace contextRef="#ctx0" brushRef="#br0" timeOffset="58238.96">4343 9011 30463 0,'0'0'1344'0,"0"0"288"0,0 0-1312 0,0 0-320 15,-4-3 0-15,0 1 0 0,-2 2 1168 0,1 2 176 16,-1 2 16-16,0 5 16 0,-4 3-800 0,-1 5-144 15,-1 4-48-15,-3 4 0 0,0 7-64 0,-1 6-32 16,0 6 0-16,-1 7 0 0,-1 2-32 0,3 2 0 16,0 1 0-16,4 0 0 0,4-1-256 0,2-1 128 15,4-3-128-15,4-5 0 0,5-3 0 0,4-4 0 16,5-2 0-16,13 8 0 0,2-9-256 0,4-10-96 16,0-6-32-16,-10-11-16512 0</inkml:trace>
  <inkml:trace contextRef="#ctx0" brushRef="#br0" timeOffset="59288.08">2094 10941 18431 0,'0'0'1632'0,"0"0"-1312"0,0 0-320 0,0 0 0 15,0 0 2112-15,0 0 368 0,0 0 64 0,0 0 16 16,0 0-1536-16,6-4-288 0,1 1-64 0,3 1-16 16,1 0 128-16,4 0 32 0,0-1 0 0,4 1 0 15,0 0-176-15,3-1-16 0,-1-1-16 0,1 1 0 16,1 0-208-16,-1-1-32 0,0 1-16 0,-1 0 0 16,-2 1-224-16,0-1-128 0,-4 0 128 0,-2 1-128 15,-3 0 144-15,-2 1-144 0,-8 1 192 0,0 0-192 0,0 0 304 0,0 0-48 16,0 0-16-16,-9 0 0 0,-1 0 32 0,-2 1 16 15,-4 0 0-15,-1 1 0 0,-2 0-96 0,0 2-32 16,-3 0 0-16,-3 1 0 0,1 2-32 0,1 1-128 16,-3 2 192-16,0 1-64 0,2 2-128 0,0 0 0 15,1 0 144-15,0 3-144 0,-1-1 128 0,3 2-128 16,0-3 128-16,2 0-128 0,3 0 0 0,1 1 0 16,3-2 0-16,2 0 128 0,3-2-128 0,2-1 0 15,3-1 0-15,3 0 0 0,2-2 0 0,3 1 0 16,2-2 0-16,0-2 0 0,3 0 0 0,2 0 0 0,-1-1 0 0,2-2-128 15,0-2 128-15,-2-1 0 16,-2-2 0-16,0 0 128 0,-1 1 16 0,-1-3 16 16,-4 0 0-16,-1-1 0 0,1-1 96 0,-2 1 32 15,-2-2 0-15,-1 1 0 0,-1 0 64 0,-3 2 16 0,0 1 0 0,-1 1 0 16,-4 1-144-16,0 2-32 16,-1 1 0-16,0 1 0 0,0 1-192 0,0 1 0 0,1 3-144 15,2 0 144 1,0 1-672-16,2 1-32 0,2 0-16 0,1 2 0 15,-1 0-2352-15,6 0-480 0</inkml:trace>
  <inkml:trace contextRef="#ctx0" brushRef="#br0" timeOffset="59489.18">2333 11243 33167 0,'0'0'2944'0,"0"0"-2352"15,0 0-464-15,0 0-128 0,0 8 544 0,-1 2 96 16,0 2 0-16,1 2 16 0,-1 2 16 0,1 1 0 15,0 3 0-15,1 1 0 0,1 1-288 0,0 2-64 16,0 0-16-16,0 2 0 0,1-1-304 0,-1 1 160 16,0-1-160-16,1-2 128 0,0 0-128 0,-2-1 0 15,0-2 0-15,0-1 0 0,-1 0-176 0,0-4-112 16,0 0-32-16,1-4 0 16,0-1-2416-16,0-4-480 0</inkml:trace>
  <inkml:trace contextRef="#ctx0" brushRef="#br0" timeOffset="59916.97">2372 11358 33119 0,'0'0'1472'0,"-1"-7"288"0,2-1-1408 0,2 1-352 16,1-1 0-16,0-1 0 0,2 0 848 0,1 1 112 0,1 0 0 0,1 1 16 16,0 2-144-16,2 0-48 0,-1 1 0 0,3 1 0 0,-2 2-432 0,-1-1-96 15,-1 2 0-15,1 3-16 16,-3 0-240-16,-1 1 144 0,-1 2-144 0,-1 2 128 15,-1 0-128-15,-1 3 0 0,-3 1 0 0,0 2 0 16,-1 1 0-16,-3 0-176 0,0 1 48 0,-2-2 0 16,1 0 128-16,-2-3-192 15,0-1 192-15,3-2-192 0,-1-1 192 0,1-2 0 0,0-2 0 0,5-3 128 0,0 0-128 0,0 0 128 16,0 0-128-16,0 0 128 0,0 0-128 0,0 0 0 16,6-6 0-16,-1-1 128 0,2 1-128 0,1 0 0 15,3 1 0-15,0-1-128 0,-1 2 128 0,1 0 0 16,0 2-144-16,1 1 144 0,0 0 0 0,-1 2 0 15,0 1 0-15,0 2 0 0,-1-2 0 0,-3 2 0 16,-2 1 0-16,0-1 0 0,-5-4 0 0,4 7 0 16,-2-1 160-16,-2 1-160 0,-1-1 240 0,-3 1-64 15,-2 0-16-15,-1-1 0 0,1 1 0 0,-3 1 0 16,-2-2 0-16,0 1 0 0,0-1-160 0,0 0 192 0,0-1-192 0,-1 1 192 16,-2-1-192-16,2-1 0 15,0-1 0-15,2-1 0 31,2 0-336-31,0 1-112 0,2-2 0 0,6-1-16 0,-5 0-2320 0,5 0-464 0</inkml:trace>
  <inkml:trace contextRef="#ctx0" brushRef="#br0" timeOffset="60732.67">2348 11404 6447 0,'0'0'272'0,"-2"-6"80"0,0 0-352 0,2-2 0 0,0 0 0 0,1 2 0 16,1-2 4112-16,1 1 752 0,1 1 160 0,1-2 32 0,2 0-2752 0,1 2-560 15,0-1-96-15,2 1-32 0,2-1-640 0,0 2-128 16,3 0-16-16,-1 1-16 0,3 0-176 0,-2 3-16 16,0 1-16-16,1 1 0 0,-2 2-96 0,0 1-32 15,-2 2 0-15,1 0 0 16,-2 2-160-16,0 1-48 15,-2-1 0-15,0 2 0 0,-3 1-128 0,-2 1-16 16,-1 1-128-16,-1-1 192 0,-4 1-64 0,0-1 0 16,-1 0-128-16,-1 0 192 0,-3-1-64 0,-1 0 0 0,-1-1-128 0,0 0 192 0,-1 0-64 0,-1 1 0 15,0-2-128-15,-1-2 192 0,-3 1-64 0,2-1 0 16,-3-3-128-16,1 0 192 0,1 1-192 0,1-1 144 16,1-2-144-16,0 0 128 0,1-2-128 15,1 0 160-15,1-2-160 0,3 1 160 0,1 1-160 0,5 0 0 16,0 0 0-16,0 0 0 0,0 0 0 0,0 0 0 15,0 0 0-15,0 0 0 0,0 0 0 0,6-3-144 0,2 0 144 0,0-1 0 16,1 1 0-16,1 0-128 16,2-2 128-16,0 2 0 0,1-1 0 0,1-2 0 0,-1 0 0 0,2-1 0 15,-2 0 0-15,0 1 0 16,1-2 0-16,0 0 0 0,-2-1 0 0,0 0 0 16,-1 1 0-16,-1-1 0 0,-4 0 0 0,1 1 0 0,-2-1 0 0,-1 1 0 15,-2-2 160-15,-2 3-160 0,-2-1 160 0,-2 1-160 16,1 2 176-16,-1 0-176 0,-3 2 192 0,1 0-192 15,-2 1 128-15,0 0-128 0,-1 2 0 0,1 0 0 0,-2 2 0 16,1 0 0-16,1 0 0 0,0 1 0 16,1 1-192-16,-1-1-80 15,1 1-32-15,7-4 0 0,0 0-1776 0,0 0-352 16,3 6-80-16,1-2-12848 0</inkml:trace>
  <inkml:trace contextRef="#ctx0" brushRef="#br0" timeOffset="61629.78">2821 11249 15663 0,'0'0'1392'0,"0"0"-1120"0,-3-6-272 0,1 2 0 16,2 4 2624-16,0-6 480 0,1 0 96 0,0 0 0 16,0 1-944-16,1-1-192 0,2 1-32 0,1-1-16 15,3 3-1184-15,1-1-256 0,-1 0-32 0,3 1-16 16,-2 0-16-16,3 0-16 0,-1 2 0 0,-1 1 0 16,-1 1-304-16,-1 2-64 0,-2 0-128 0,1 2 192 15,-4 1 0-15,-2 2-16 0,-1 0 0 0,-1 3 0 0,-1 2-48 0,-2 0 0 16,-3 0 0-16,-1 0 0 15,1 1-128-15,-1 0 128 0,0-2-128 0,0-1 128 0,1 0-128 0,0-2 0 16,3-2 144-16,0 0-144 0,3-2 0 0,1-5 0 16,0 0 0-16,0 0 128 0,0 0-128 0,4 5 0 15,2-3 0-15,2 0 128 0,0-1-128 0,2 0 0 16,1-1 0-16,1 0 0 0,-1 0 0 0,0 0 0 16,0 0 0-16,-1 0-128 0,-1 1 128 0,0 2 0 15,0-1 0-15,-2 1 0 0,-1 2 0 0,0 0 0 0,-6-5 0 0,3 7 0 16,0-1 0-16,-3-6 0 15,1 8 128-15,-2-1-128 0,0-1 240 0,-2 1-32 16,-3-2 0-16,1 1 0 0,-2-1 32 0,0 1 0 0,-4-1 0 0,-1 1 0 16,-2-2-240-16,1 1 144 15,1-2-144-15,-1 0 128 0,-1-1-128 0,-2-1-176 0,1-1 48 16,0 0 0 0,2 0-1520-16,0-1-288 0,2-2-64 0,2 1-14512 0</inkml:trace>
  <inkml:trace contextRef="#ctx0" brushRef="#br0" timeOffset="61849.99">3288 10942 37775 0,'-4'-3'3360'0,"1"-1"-2688"16,1 0-544-16,2 4-128 0,0 0 528 0,2-6 80 15,1 2 16-15,3 1 0 0,2-1-112 0,1 1 0 16,2 0-16-16,4-1 0 16,3 2-496-16,1-1 0 0,1 0 0 0,0-1 0 15,1 0 0-15,0 1 0 0,-2-1 0 0,0 1 0 16,-4 0-432-16,1 2-128 0,-3 1-16 0,-2 2-16 16,-3 1-2880-16,-8-3-576 0,2 8-112 0</inkml:trace>
  <inkml:trace contextRef="#ctx0" brushRef="#br0" timeOffset="62274.65">3282 11129 33167 0,'-5'0'2944'0,"5"0"-2352"0,0 0-464 0,0 0-128 16,0 0 512-16,0 0 96 15,0 0 16-15,0 0 0 0,0 0 144 0,8-2 16 16,3-1 16-16,4 0 0 0,1-1-576 0,4-2-224 0,2 0 176 0,2-1-176 16,0-1 0-16,1 0 0 0,0-2 0 0,4-2 0 15,-3-1-896-15,4 0-80 0,0-1-16 0,2 0 0 16,1-3-800-16,-1 2-176 0,0 0-16 0,-4 2-16 15,-2 2 720-15,-4 1 160 16,-4 3 32-16,-4 0 0 0,-3 2 1424 0,-3 1 304 0,-3 2 48 0,-5 2 16 0,0 0 672 0,0 0 144 16,-1 7 16-16,-2 1 16 15,-2 3-848-15,0 0-160 0,2 3-32 0,-3 0-16 0,4 1-240 0,0 1-32 16,-1-1-16-16,3-1 0 16,2 1 240-16,2-3 32 0,3-1 16 0,-2-1 0 0,4-1 96 0,1-3 32 15,1-3 0-15,1-1 0 0,0-2-48 0,1-3 0 16,3-1 0-16,0-3 0 0,1-1-128 0,-1-2-16 15,-1-2-16-15,1-4 0 0,-2-1 144 0,-1-4 16 16,-1-1 16-16,-2-1 0 0,-1-2 16 0,-2 1 0 16,-3 1 0-16,-4 1 0 0,-2 1-16 0,-1 1 0 15,-5 4 0-15,-1 2 0 0,0 1-16 0,-4 5 0 0,-2 1 0 0,-2 5 0 16,0 2-416-16,-1 2-160 16,0 2 0-16,1 3 144 0,-4 1-272 0,1 2-64 15,1 2-16-15,2 2 0 16,0 0-1104-16,4 2-224 0,1-1-32 0,3 1-12256 0,4-1-2464 0</inkml:trace>
  <inkml:trace contextRef="#ctx0" brushRef="#br0" timeOffset="66520.77">817 9092 13647 0,'0'0'592'0,"0"0"144"0,0 0-592 0,0 0-144 16,-6-4 0-16,2 2 0 0,4 2 1696 0,0 0 304 0,0 0 64 0,0 0 16 15,-4-2-688-15,4 2-144 0,0 0-32 0,0 0 0 31,0 0-384-31,0 0-64 0,6-2-32 0,2-1 0 16,0 1-80-16,3 0-16 0,2-2 0 0,2-1 0 0,3 1-144 0,1-1-48 16,0 1 0-16,2-1 0 0,0-2-192 0,0 1-64 15,-1 1 0-15,-1-1 0 0,-3 1-192 0,-2-1 128 16,-2 2-128-16,1 0 0 0,-5 0 0 0,0 2 0 16,-2 0 0-16,-6 2 0 15,6-2-384-15,-6 2-160 0,0 0-32 0,0 0-16 16,0 0-2032-16,0 0-384 0</inkml:trace>
  <inkml:trace contextRef="#ctx0" brushRef="#br0" timeOffset="66724.35">1019 8931 9215 0,'-3'-4'816'16,"0"-2"-656"-1,-1-1-160-15,-1 1 0 0,1-2 2704 0,-1 2 512 16,1-1 112-16,-1 1 0 0,2 1-1184 0,0 1-240 0,-1 0-48 16,4 4-16-16,0 0-752 0,0 0-128 15,0 0-48-15,-3 7 0 0,1 1-592 0,0 0-128 0,1 3-32 0,1 1 0 16,0 2-32-16,1 1 0 15,-1 0 0-15,1 2 0 0,1-1 64 0,0 1 0 16,0 1 0-16,1-2 0 0,-1 1-192 0,1-2 0 16,2 0 0-16,-2 0 0 0,0-3 144 0,0 0-144 15,0-1 160-15,-1-1-160 0,0-1 0 0,0-1 0 0,0 0-208 0,2-1 64 32,-2-2-2080-32,-2-5-400 0</inkml:trace>
  <inkml:trace contextRef="#ctx0" brushRef="#br0" timeOffset="67036.7">1242 8834 22111 0,'-6'-15'1968'0,"5"8"-1584"0,1-1-384 0,1 1 0 0,0-2 1104 0,1 1 144 15,1 1 32-15,0 0 0 0,-1 0 96 0,1 2 32 16,2 0 0-16,-5 5 0 0,5-3-736 0,-5 3-144 16,7 2-16-16,-1 4-16 0,2 2-304 0,0 0-64 0,0 3-128 15,0 3 192-15,1 2-192 0,0 2 176 16,0 0-176-16,-3 3 160 0,1 1-16 0,-3 2 0 16,1 1 0-16,-3-1 0 0,-1 0-16 0,-1 0 0 0,-1-2 0 0,-2 0 0 15,-2-1 0-15,0 0 0 0,-2 0 0 0,-1 0 0 16,-1 0-128-16,-1-1 0 0,-1-2 0 0,-7 9 0 31,0-5-1664-31,2-1-432 0,-1-3-80 0</inkml:trace>
  <inkml:trace contextRef="#ctx0" brushRef="#br0" timeOffset="67306.66">628 8832 25791 0,'-2'-6'2304'16,"-2"1"-1856"-16,2 1-448 0,2 4 0 0,0 0 208 0,0 0-48 15,0 0-16-15,-5 4 0 0,-2 5 32 0,1 4 0 16,1 3 0-16,-1 4 0 0,1 3 32 0,1 5 16 16,-3 3 0-16,1 1 0 0,2 3-32 0,1 1-16 15,-1 1 0-15,4 17 0 0,4-9-176 0,2-4 160 16,3-2-160-16,2-6 160 0,3-6-160 0,4-4 160 15,2-4-160-15,3-5 160 0,1-4-160 0,5-4 160 0,-1-5-160 0,5-5-8560 16,6-4-1808-16</inkml:trace>
  <inkml:trace contextRef="#ctx0" brushRef="#br0" timeOffset="67872.73">2933 8953 20271 0,'0'0'1792'0,"-5"-2"-1424"0,-1 0-368 0,1-1 0 16,1 1 1296-16,4 2 192 0,-6-3 48 0,6 3 0 0,-4-2 96 0,4 2 32 31,0 0 0-31,0 0 0 0,4-5-752 0,2 1-144 0,0-1-16 0,3 2-16 0,4 1-480 0,-1-1-80 16,1-1-32-16,1 0 0 0,1 1-144 0,-2-1 0 15,2 1-192-15,-1 1 192 16,0 1-1072-16,-1 1-80 0,-1 0-32 0,-1 0-8352 16,0 0-1680-16</inkml:trace>
  <inkml:trace contextRef="#ctx0" brushRef="#br0" timeOffset="68171.75">3170 8799 16575 0,'-6'-11'736'0,"5"7"160"0,0-2-720 0,0 1-176 0,0-1 0 0,-1 1 0 0,1-1 2176 0,0 2 384 15,1 4 96-15,0 0 16 0,0 0-1280 0,0 0-256 16,0 0-48-16,0 0-16 0,0 0-672 0,4 8-128 16,-3 1-16-16,4 3-16 0,-1 2-240 0,1 1 0 15,1 1 128-15,-1 2-128 0,0 0 160 0,0-1-16 16,2 1 0-16,0-1 0 0,-1 1-144 0,1-1 192 15,-1-2-192-15,1-2 192 0,0-2 0 0,-2-2 16 0,1-2 0 16,-2-2 0-16,-4-5 240 0,0 0 64 16,7 0 0-16,-2-3 0 0,1-5 272 0,-1-2 64 0,1-1 16 0,-1-2 0 15,1-4-272-15,-1 0-48 0,-1-4-16 0,1-2 0 0,-1-1-336 0,0-1-64 16,-1 0 0-16,0 2-128 0,0 2 0 16,1 2 0-16,-2 4 0 0,0 3 0 0,0 2 0 0,1 2 0 15,-2 2 0-15,-1 6 0 16,0 0-592-16,0 0-80 0,0 0-16 0,0 0 0 31,3 7-1936-31,0 3-400 0,1 1-80 0</inkml:trace>
  <inkml:trace contextRef="#ctx0" brushRef="#br0" timeOffset="68539.32">3479 8873 18079 0,'0'0'800'0,"0"0"160"0,0 0-768 0,0 0-192 16,0 0 0-16,0 0 0 0,4-5 1424 0,1 1 240 16,-1-2 64-16,2 0 0 0,-1-1-352 0,2-1-64 15,2 0-16-15,-1 0 0 0,2-3-720 0,0 0-160 0,0-1-32 0,-2-1 0 16,1-2-112-16,-3 1-16 0,0 0-16 16,-2-1 0-16,-1 1 16 0,0 1 16 15,-2 2 0-15,-1 1 0 0,-2 1 96 0,-2 2 16 16,2-1 0-16,-1 3 0 0,-2 3-32 0,0 2 0 15,-1 1 0-15,-1 3 0 0,-3 1-352 0,0 5 0 16,0 1 0-16,0 2 128 0,-1 3-128 0,2 1 0 16,-1 2 0-16,2 1-128 0,0 0 128 0,1-1 0 15,2 1 0-15,0 0-128 0,4-1 128 0,1-2 0 16,0-1 0-16,2-2 0 0,3-1 0 0,0-1 0 16,2-1 0-16,1-2-128 0,2-1 128 0,-2-2 0 15,4 0 128-15,2-2-128 0,-1-2 128 0,1-2-128 16,2-1 128-16,1-3-128 15,2 0-688-15,0-2-208 0,-1-1-32 0,2 0-13664 0</inkml:trace>
  <inkml:trace contextRef="#ctx0" brushRef="#br0" timeOffset="68806.12">3786 8510 14735 0,'-9'-11'640'0,"6"6"160"0,0 0-640 0,0-1-160 15,1 0 0-15,0 0 0 0,1 1 2896 0,1-1 560 0,0 6 96 0,1-5 32 16,-1 5-1856-16,0 0-384 0,5-5-64 0,2 3 0 16,0 2-624-16,1 2-112 0,1 3-32 0,1-1 0 15,1 3-192-15,0 1-64 0,0 5 0 0,0 1 0 0,-1 3-64 0,-1 3 0 16,-1 1-16-16,-2 2 0 16,-1 3-48-16,-2 1 0 0,-2 4 0 0,0 2 0 15,-2-1 0-15,-1 1-128 0,-2 1 192 0,-2-1-64 16,-2-3-128-16,-3-2 160 0,-2-1-160 0,-1-2 160 15,-2-1-304-15,-2 0-64 0,-1-2-16 0,-1-1 0 16,-2-2-496-16,1-3-112 0,-3 0 0 0,0-2-9312 16,0-2-1856-16</inkml:trace>
  <inkml:trace contextRef="#ctx0" brushRef="#br0" timeOffset="69122.89">3015 8502 23903 0,'-8'-11'1056'0,"4"7"224"0,-2-2-1024 0,0 2-256 0,-1 0 0 0,-1 2 0 15,1 0 400-15,-1 2 48 0,-1 2 0 0,0 3 0 0,1 0-48 0,-2 4 0 16,0 3 0-16,0 4 0 0,0 6-48 0,0 4-16 15,0 1 0-15,2 5 0 0,1 3 64 0,1 3 16 16,0 1 0-16,2 2 0 0,2 2-192 0,2 1-32 16,2-1-16-16,6 17 0 0,2-9-176 0,2-7 0 15,0-6 144-15,5-2-144 0,4-4 176 0,-2-6-48 0,2-5 0 0,1-4 0 32,2-2-512-17,2-3-96-15,0-1-32 0,5-6 0 0</inkml:trace>
  <inkml:trace contextRef="#ctx0" brushRef="#br0" timeOffset="74045.25">8464 8591 8287 0,'0'0'368'0,"0"0"80"0,0 0-448 0,0 0 0 15,0 0 0-15,0 0 0 0,0 0 816 0,0 0 80 32,0 0 0-32,0 0 16 0,0 0-144 0,0 0-48 15,0 0 0-15,0 0 0 0,0 0-144 0,0 0-48 16,0 0 0-16,0 0 0 0,0 0-16 0,0 0-16 15,2 7 0-15,-2-7 0 0,0 0 128 0,0 0 16 0,0 0 16 0,0 0 0 16,0 0-416-16,0 0-96 0,0 0-16 0,0 0 0 16,0 0 0-16,0 0 0 0,0 0 0 0,0 0 0 0,0 0-128 0,0 0 128 15,0 0-128-15,0 0 128 0,0 0-128 0,0 0 0 16,0 0 0-16,0 0 128 0,0 0-128 0,0 0 0 16,0 0 0-16,0 0 128 0,0 0-128 0,0 0 0 15,0 0 0-15,0 0 128 0,0 0-128 0,0 0 0 16,0 0 0-16,-3 4-6400 15,0 0-1328-15</inkml:trace>
  <inkml:trace contextRef="#ctx0" brushRef="#br0" timeOffset="75062.05">10527 8581 9327 0,'0'0'400'0,"0"0"112"0,0 0-512 0,0 0 0 0,0 0 0 0,0 0 0 0,0 0 624 0,0 0 16 0,5 3 16 0,-5-3 0 16,0 0 112-16,6 4 0 0,-6-4 16 0,0 0 0 16,0 0-384-16,0 0-80 0,0 0 0 0,0 0-16 15,0 0-176-15,0 0-128 0,0 0 192 0,0 0-192 16,0 0 192-16,0 0-192 15,0 0 192-15,0 0-192 0,0 0 0 0,0 0 0 16</inkml:trace>
  <inkml:trace contextRef="#ctx0" brushRef="#br0" timeOffset="76010.47">3570 10342 10943 0,'0'0'480'0,"0"0"96"0,0 0-448 0,0 0-128 16,0 0 0-16,0 0 0 0,0 0 496 0,0 0 80 15,0 0 0-15,0 0 16 0,0 0-256 0,0 0-48 16,0 0-16-16,0 0 0 0,0 0-16 0,0 0-16 15,0 0 0-15,0 0 0 0,6 5 160 0,0-2 48 16,1-1 0-16,2-1 0 0,1-1-96 0,1 0-16 16,1 0 0-16,2-1 0 0,2-2-64 0,0 0-16 0,3-1 0 0,8-1 0 15,-3-2-64-15,-2 4-32 16,-2 1 0-16,-2 0 0 0,-4-2-160 0,-3 2 0 16,-11 2 0-16,8 1 128 0,-8-1-128 0,0 0 128 15,0 0-128-15,-8 8 128 0,-3-2-128 0,-3 1 0 16,-4 0 0-16,-4 0 0 0,-3 1 0 15,0 0 0-15,-1-1 0 0,1 1 0 0,0-1 208 0,2-2 16 16,2 0 0-16,3-2 0 0,1 0 544 0,2-1 128 16,4 0 0-16,4-1 16 0,7-1-64 0,0 0-16 15,0 0 0-15,0 0 0 0,0 0-448 0,0 0-112 0,12-6-16 0,-1 3 0 16,2-2-256-16,4 0 0 0,5-2 0 0,6 1 0 16,4-1-128-16,4-1 128 0,5 0-208 0,18-6-11920 15</inkml:trace>
  <inkml:trace contextRef="#ctx0" brushRef="#br0" timeOffset="82666.6">2304 11999 6447 0,'0'0'576'0,"0"0"-576"16,0 0 0-16,0 0 0 0,0 0 1088 0,0 0 96 15,0 0 32-15,0 0 0 0,0 0-240 0,0 0-32 16,0 0-16-16,0 0 0 0,0 0-224 0,0 0-32 16,-5 0-16-16,5 0 0 0,0 0-144 0,0 0-48 15,0 0 0-15,0 0 0 0,0 0-144 0,0 0-16 16,0 0-16-16,7-1 0 0,2 0 96 0,3-1 0 0,5-2 16 0,2 0 0 16,3-3 80-16,4-2 16 15,6-2 0-15,4-2 0 0,4-2 112 0,4-2 32 16,4-4 0-16,7 2 0 0,6-1-288 0,2-1-48 15,3-2-16-15,4-1 0 0,2-2-96 0,5 0 0 0,5-2-16 0,-1 1 0 16,-1-1-176-16,-3 2 128 0,-2 1-128 0,-1 2 128 16,1 2-128-16,-6 1 0 0,-6 0 0 0,-6 3 0 15,-5 0 0-15,-6 3 0 0,-7-1 0 0,-3 3 0 16,-7 2 128-16,-3 2-128 0,-4 0 128 16,-7 1-128-16,-3 2 0 0,-3 0 128 0,-1 2-128 15,-8 3 0-15,0 0-192 0,0 0-128 0,0 0-32 0,-10 2 0 16,-2 2-480-16,-4 1-112 15,-2 3-16-15,-3 2 0 0,-2 1-320 0,-2 2-64 16</inkml:trace>
  <inkml:trace contextRef="#ctx0" brushRef="#br0" timeOffset="83122.64">2419 12081 8287 0,'-9'2'736'0,"-2"-1"-592"15,-1-1-144-15,1 1 0 0,1 0 1168 0,2 0 208 16,0-1 32-16,1 0 16 0,1 0-16 0,6 0-16 16,0 0 0-16,0 0 0 0,0 0-224 0,0 0-32 0,0 0-16 0,0 0 0 15,0 0-384-15,0 0-80 0,0 0-16 0,0 0 0 16,9-2-192-16,2-2-32 15,1 1-16-15,6-2 0 0,3-2 112 0,4-1 0 0,5 0 16 0,5-5 0 16,3-2-48 0,5-1-16-16,7-2 0 0,6 0 0 0,7-1-112 0,3-3-32 0,2-5 0 0,3 1 0 0,2-2-64 15,4 0-32-15,3-2 0 0,0-1 0 0,1 0-96 0,0 1-128 16,3 0 176-16,-2-1-176 16,-1-1 176-16,-4 1-176 0,-6 2 160 0,-4 1-160 15,-4 3 128-15,-5 2-128 0,-4 2 0 0,-6 2 0 16,-6 2 128-16,-5 2-128 15,-7 2 0-15,-3 2 0 0,-4 2 160 0,-6 3-160 0,-3-1 160 0,-3 3-160 0,-5-1 192 16,-6 5-48-16,0 0-16 0,0 0 0 0,0 0-128 0,-5-3 0 16,-3 1-160-16,-2 1 160 0,0 1-256 0,-3 0 64 15,2 2 0-15,1 1 0 0,-2 0 192 0,0 2 0 16,-1 1 0-16,1 1 0 16,0 0-832-16,-1 0-160 0,2 2-32 0,2 0-7968 15,-1 1-1584-15</inkml:trace>
  <inkml:trace contextRef="#ctx0" brushRef="#br0" timeOffset="83310.69">4161 11431 3679 0,'-2'-10'160'0,"2"10"32"0,1-4-192 0,-1 0 0 0,0-1 0 0,0 5 0 15,2-4 2992-15,-2 4 544 0,2-5 112 0,-2 5 32 16,0 0-2336-16,0 0-448 0,0 0-112 0,0 0-16 15,0 0-576-15,0 0-192 0,-6-1 0 0,6 1-8704 16</inkml:trace>
  <inkml:trace contextRef="#ctx0" brushRef="#br0" timeOffset="83562.72">4429 11182 6447 0,'0'0'576'0,"0"0"-576"0,0 0 0 0,0 0 0 16,0 0 1360-16,0 0 176 15,0 0 16-15,0 0 16 0,0 0-1040 0,0 0-208 16,0 0-32-16,0 0-16 0,-4 3-272 0,4-3 0 16,0 0 0-16,0 0-5792 0</inkml:trace>
  <inkml:trace contextRef="#ctx0" brushRef="#br0" timeOffset="83751.12">4481 11232 13647 0,'0'0'592'0,"0"0"144"0,0 0-592 0,0 0-144 0,0 0 0 0,-4-1 0 0,4 1 624 0,0 0 80 15,-6 0 32-15,6 0 0 0,-5 1-368 0,5-1-80 16,-6 1-16-16,6-1 0 0,0 0-272 0,0 0 0 16,0 0 0-16,0 0-5120 15,0 0-992-15</inkml:trace>
  <inkml:trace contextRef="#ctx0" brushRef="#br0" timeOffset="85433.55">10934 7757 6847 0,'-2'-10'304'0,"2"10"64"0,-5-6-368 0,1-2 0 0,-3 1 0 0,-1-1 0 0,1-1 512 0,-5-1 16 16,0 0 16-16,-1 0 0 16,1 0-16-16,0-1 0 0,-1-1 0 0,0 1 0 0,-1 0 160 0,-1 1 16 0,1 0 16 0,-1 2 0 15,-3 0-352-15,0 0-80 16,0 0-16-16,-2 0 0 0,-2-1-272 0,-2 0 160 0,-1 0-160 0,1 0 128 16,0 2-128-16,1 0 0 0,-2 1 0 0,-1 0 0 15,0 2 0-15,0 0 128 16,0 2-128-16,1 1 128 0,0 1-128 0,-2 1 0 0,1 0 144 0,-2 1-144 15,2 1 0-15,1 0 128 0,0 0-128 0,-1 2 0 16,2 0 144-16,1 3-144 16,0 1 192-16,1 1-192 0,-1-1 128 0,1 2-128 0,-2 2 0 0,2 1 0 15,-1 1 0-15,1 2 0 0,0-2 0 0,1 2 0 0,-1 0 0 16,2 1 0-16,-1 1 0 0,1-1 0 0,1 1 0 0,0 2 0 16,1 1 0-16,0 1 0 0,-1 1 208 0,1 1-64 15,-1 1-16-15,1 0 0 0,2 1-128 0,1 0 0 16,-2 2 0-16,2-1 128 0,-1 2-128 0,3 0 0 15,0-1 0-15,2 1 128 0,0-1 128 0,2 0 0 16,2 2 16-16,3-1 0 0,2 0 64 0,2-2 16 16,2 1 0-16,4 0 0 0,0 0-112 0,3 0-32 15,2-2 0-15,3 1 0 0,1-1-208 0,2 1 176 16,3-1-176-16,2-2 160 0,2 0-160 0,1-1 192 16,5-1-192-16,1-1 192 0,0-1-192 0,1-2 192 15,0-3-192-15,1-2 192 16,2 0 32-16,1-2 16 0,3 0 0 0,1-2 0 0,4-2 80 0,1-1 32 0,0-3 0 15,2-1 0-15,-2-3 224 0,0-1 32 16,-2-3 16-16,0 1 0 0,0-1 16 0,-2-2 0 16,2 1 0-16,0-4 0 0,0-3-112 0,-2-3-16 15,-2-1 0-15,-2-3 0 0,-2-1-32 0,-2-1-16 0,-2-1 0 16,-3-2 0-16,0-2-128 0,-2-2-16 16,1-1-16-16,-2-2 0 0,1 1-80 0,0-1-16 0,-2-1 0 0,-2-1 0 15,-2-2 0-15,-2 1 0 16,-1 0 0-16,-3 0 0 0,-2-1 48 0,-3 0 0 0,-3-1 0 0,-4 1 0 15,-2 0-80-15,-5 0-16 0,-2 0 0 0,-4-2 0 16,-3 1-160-16,-3 1 0 0,-4-2 144 0,-4 2-144 16,-5 0 0-16,-2 1 0 0,-2 0 0 0,-2 2 0 15,-5 0 0-15,-2 2-128 0,-2 3 128 0,-1 2 0 0,-1 1-144 0,1 4 144 16,2 1-160-16,2 3 160 16,3 3-128-16,-1 4 128 0,0 4 0 0,-2 3-144 0,-1 3 144 0,-1 3-160 31,-1 2 160-31,0 1-160 0,-3 2 160 0,2 3-128 0,1 4 128 0,1 0-128 15,-1 1-256-15,1 1-64 0,1 2 0 0,1 1 0 32,0 0-1648-32,3 1-336 0,-1 1-64 0</inkml:trace>
  <inkml:trace contextRef="#ctx0" brushRef="#br0" timeOffset="101334.4">24284 13084 4607 0,'0'0'400'0,"0"0"-400"0,0 0 0 0,0 0 0 0,0 0 880 0,0 0 80 0,0 0 32 0,0 0 0 15,0 0-736-15,0 0-256 16,0 0 144-16,0 0-144 0,-2-5 0 0,2 5 0 16,0 0 0-16,0 0 0 0,-2-4 0 0,2 4 0 15,0 0 0-15,0 0 0 0,-2-5 0 0,0 1 0 0,-1 1 0 0,3 3 0 16,-5-4 640-16,0 1 64 0,-2 0 0 0,-1-1 0 16,1 1 32-16,-2 0 16 0,-1 0 0 0,0-1 0 15,0 1-240-15,-1-1-64 0,0-1 0 0,0 1 0 0,0-1 64 0,0 1 16 16,0 1 0-16,-1-2 0 0,0-1-160 0,0 0-48 31,0 2 0-31,0-1 0 0,-2 0-128 0,2-1-16 0,0 1-16 0,1 0 0 0,0 1 32 0,0 0 0 16,-1-2 0-16,0 2 0 0,1-1 48 0,-2 1 16 15,-3 1 0-15,0-2 0 0,-1 1-128 0,0-1 0 16,-3 1-128-16,0 1 192 0,-2-2-64 0,0 1-128 16,0-2 176-16,1 1-176 0,0-1 240 0,2 2-64 15,-1 0-16-15,1-1 0 0,0 1-160 0,2 1 128 16,-1-1-128-16,1 2 128 0,0 1-128 0,1 0 128 15,-1 1-128-15,1 0 128 0,-1 0 0 0,1 0-128 16,-2 1 192-16,-1 0-64 0,0 0-128 0,-1 0 0 16,0-1 0-16,-1 1 128 0,-1 0-128 0,1 1 128 15,0 0-128-15,0 0 128 0,3 0 48 0,0 0 0 16,0 2 0-16,2-1 0 0,1 0-176 0,0 2 192 0,1-1-192 0,1 2 192 16,-2-1-64-16,2 2-128 0,1-1 192 0,0 1-64 15,0-1-128-15,1 1 0 16,0 1 0-16,0-1 128 0,-1 0-128 0,0 1 0 0,0-2 0 0,0 3 128 15,-4 0-128-15,1 1 0 16,-1-1 0-16,1-1 0 0,0 2 0 0,-1 1 0 0,1 1 0 0,-1 1 128 0,0-1-128 0,0-1 160 16,1 0-160-16,0 1 160 0,1 0-160 0,1 1 128 31,1 0-128-31,1 3 128 0,1-1-128 0,0 0 128 16,0 0-128-16,2 0 128 0,-1-1-128 0,0 2 0 15,1-1 0-15,1 1 0 0,-1 0 128 0,1 2-128 16,3-1 128-16,0 1-128 0,-2 1 128 0,3-1-128 15,-1 0 128-15,2 0-128 0,1-1 192 0,0 1-32 16,1-1-16-16,1 3 0 0,0-2-16 0,1-1-128 16,1 2 192-16,1 0-64 0,-1 1-128 0,3-1 160 15,0 1-160-15,2 0 160 0,-1 0-160 0,0 0 128 0,2 0-128 0,1 1 128 16,1 0-128-16,-2 1 0 0,2 0 0 0,8 9 128 16,-2-5-128-16,-4-9 0 15,1 1 144-15,7 8-144 0,-1-2 128 0,-4-8-128 16,-2-2 128-16,9 7-128 0,1-3 192 0,-9-5-16 15,1-1-16-15,0 0 0 0,1-1 96 0,10 4 32 0,-1-1 0 0,-8-5 0 16,-1 1 864-16,11 2 192 16,-2-2 16-16,-8-3 16 15,0-1-1696-15,13 4-320 0,-3-2-80 0,-8-3-16 0,2 0 736 0,9 0 192 0,-2 0 0 0,-10-1 16 16,1-2-80-16,0 1 0 0,0-2-128 0,0 0 192 16,0-1 16-16,1 0 0 0,1-1 0 0,0 1 0 15,-1 0-16-15,1 0-16 0,-3 0 0 0,3 0 0 16,0-1 48-16,0 1 16 0,2 1 0 0,0-2 0 15,0-1 64-15,-1 0 16 0,0 0 0 0,1-1 0 16,1-2-80-16,-2 2-16 0,-1-2 0 0,0-1 0 16,0 1-96-16,0-1 0 0,1-1-128 0,-1 1 192 15,-1 0-64-15,0 0-128 0,-1-2 176 0,1-1-176 16,-1 0 208-16,0 1-64 0,0-2-16 0,1 1 0 0,0 0 128 16,-3 0 0-16,1 1 16 0,-1-1 0 0,-3 0 16 0,0 0 0 15,2 0 0-15,-2-1 0 0,-3 2-32 0,0-1-16 16,-1-1 0-16,2-1 0 0,-4 0-16 0,2 0 0 15,0-1 0-15,0-1 0 0,0-2-96 0,-1 1 0 16,0-1-128-16,0-1 192 0,2-4-64 0,-1 1-128 16,-3 4 176-16,2 1-176 0,0-1 160 0,0 0-160 15,-2 1 128-15,0-1-128 0,-1-1 160 0,-1 0-160 16,0-2 192-16,-1-4-192 0,0 1 224 0,-2 1-64 16,-1 1-16-16,-1-1 0 0,0-1-144 0,-1 0 160 0,-1-1-160 0,0 1 160 15,-1-1-160-15,0 0 128 0,-1 0-128 0,-2 1 128 16,0 0-128-16,-1-2 0 15,1 1 0-15,-2 1 0 0,-1 2 0 0,0-1 128 0,-1-2-128 0,-2 1 0 16,2 1 0-16,-2 1 128 0,-1 2-128 0,0-2 0 16,0 3 0-16,-3-1 0 0,2-1 0 0,-1 2 0 15,-2-1 0-15,1 1 0 0,0 1 0 0,0-1 0 16,1 2 0-16,-2 0 0 0,-2-1 0 0,0 2 0 16,1 0 0-16,-1 1 0 0,1 1 0 0,0 1 0 15,1 0 0-15,-1 2 0 0,1 2 0 0,0-1 0 16,1 4 0-16,0 1-176 0,0-1 176 0,2 2-128 15,-3 1-176-15,4 1-16 0,-1 2-16 0,1 0 0 16,0 0-352-16,1 2-64 0,1-1-16 0,1 1 0 16,2 1-1664-16,1 1-320 0,1 0-80 0,1 2-7440 15,3 0-1488-15</inkml:trace>
  <inkml:trace contextRef="#ctx0" brushRef="#br0" timeOffset="108314.85">19803 13961 8287 0,'0'0'368'0,"0"0"80"0,0 0-448 0,0 0 0 0,0 0 0 0,0 0 0 16,0 0 432-16,10-1 0 16,-10 1 0-16</inkml:trace>
  <inkml:trace contextRef="#ctx0" brushRef="#br0" timeOffset="108644.48">20449 13902 2751 0,'0'0'256'0,"0"0"-256"16,0 0 0-16,0 0 0 0,0 0 1648 0,0 0 272 15,0 0 64-15,0 0 16 0,0 0-928 0,0 0-192 16,0 0-48-16,0 0 0 0,0 0-528 0,0 0-112 16,0 0-32-16,0 0 0 0,0 0-160 0,0 0 0 15,0 0 0-15,0 0 128 0,0 0-128 0,0 0 0 0,0 0 0 0,0 0-6032 16</inkml:trace>
  <inkml:trace contextRef="#ctx0" brushRef="#br0" timeOffset="139290.17">13541 10481 5519 0,'0'0'240'0,"0"0"64"0,0 0-304 0,0 0 0 0,0 0 0 0,0 0 0 0,0 0 896 0,0 0 128 16,0 0 32-16,0 0 0 0,0 0-544 0,0 0-96 16,0 0-32-16,0 0 0 15,0 0-256-15,0 0-128 0,0 0 128 0,0 0-128 0,0 0 0 0,0 0 0 16,0 0 0-16,0 0 0 0,-5-4 0 0,5 4 0 15,0 0 0-15,0 0 0 0,0 0 0 0,0 0 128 0,0 0-128 0,0 0 0 16,0 0 256-16,-5-3-48 16,-1 0 0-16,6 3 0 0,0 0 176 0,0 0 16 15,-6-2 16-15,6 2 0 0,0 0-144 0,-8-1-16 16,8 1-16-16,0 0 0 0,-8-1 80 0,8 1 0 16,-7 0 16-16,7 0 0 0,0 0 80 0,0 0 16 15,-8-1 0-15,8 1 0 0,0 0 16 0,0 0 0 16,0 0 0-16,0 0 0 0,-8-2 0 0,8 2 0 15,0 0 0-15,0 0 0 0,0 0-48 0,0 0 0 16,0 0 0-16,0 0 0 0,0 0 48 0,0 0 16 0,0 0 0 0,0 0 0 16,0 0-112-16,0 0-32 0,0 0 0 0,0 0 0 15,0 0-128-15,0 0-48 0,0 0 0 0,0 0 0 16,0 0-144-16,0 0 128 0,0 0-128 0,9 8 128 16,0-1-128-16,2-1 192 0,1 2-192 0,2 1 192 15,2 0-32-15,1-1 0 0,4 1 0 0,1 1 0 16,0 1-32-16,1 0 0 0,2 0 0 0,-2 0 0 15,3-1-128-15,-1-1 0 0,-2 0 0 0,-3-1 128 16,1-1-128-16,-2-1 0 0,-6-2 144 0,-1-1-144 0,-2 2 128 0,-2-2-128 16,-8-3 128-16,7 3-128 0,-7-3 0 0,0 0 144 15,0 0-144-15,0 0 0 16,0 0 0-16,0 0 0 0,0 0 0 0,0 0 0 0,0 0-192 0,0 0 48 16,0 0 16-16,-11-1 0 15,0-1-256-15,-1 0-64 0,-1 0 0 0,-1-1 0 16,-3-1-160-16,1 0-32 0,-2-2-16 0,1 1 0 15,-3-1 144-15,0 1 48 0,0-3 0 0,2 2 0 0,-1 0 128 0,1-1 16 16,0-1 16-16,1 1 0 0,1-2 304 0,0 1-160 16,1 1 160-16,0-1-128 0,1-1 128 0,2 2 0 15,0 1 0-15,0 0 0 0,1 1 0 0,0-1 0 16,0 0 0-16,0 0 0 0,2 1 0 0,-1-1 128 0,-1 2-128 0,1-1 176 16,1 0-176-16,2 1 192 15,-1-1-192-15,1 1 192 0,1-1-48 0,0 2 0 0,6 3 0 0,-5-4 0 16,5 4 192-16,-6-5 48 0,6 5 0 0,-5-4 0 15,-1-1 128-15,6 5 16 0,0 0 16 0,0 0 0 16,-6-5-32-16,0 2-16 0,6 3 0 0,-6-4 0 16,6 4-112-16,-7-2 0 0,7 2-16 0,-8-2 0 15,2 1-16-15,6 1 0 0,0 0 0 0,0 0 0 16,0 0-112-16,0 0-32 0,0 0 0 0,0 0 0 16,0 0-16-16,0 0-16 0,0 0 0 0,0 0 0 0,0 0 80 0,0 0 0 15,0 0 16-15,0 0 0 0,0 0 16 0,0 0 0 16,0 0 0-16,0 0 0 0,3 9-64 0,-3-9-16 15,6 8 0-15,-6-8 0 0,6 9-64 0,1-2-16 16,-1-2 0-16,2 1 0 0,0-1 0 0,1 0-128 16,0-1 192-16,1 2-64 0,1-1-128 0,0 1 160 15,0-1-160-15,-1 1 160 0,-1-2-160 0,0 2 192 16,0 0-192-16,-1 1 192 0,1-1-192 0,0 1 160 16,0 0-160-16,0 0 160 0,1 2-160 0,1 0 0 15,0 0 144-15,1-1-144 0,-1 1 0 0,1 0 144 16,0 0-144-16,3 0 0 0,1-1 128 0,0 2-128 15,1 0 0-15,-1 0 0 0,2-1 128 0,-3 0-128 16,1-2 0-16,-1 2 0 0,1 1 0 0,1-1 0 16,-2 0 128-16,1-2-128 0,-1 1 0 0,1 0 0 15,0 0 0-15,1 1 0 0,-4-1 0 0,0 0 0 16,0 0 0-16,0 0 0 0,-1 2 0 0,1-1 0 16,0-1 0-16,0-1 0 0,0 1 0 0,-4-2 0 0,2-1 0 0,1 2 0 15,1-1 0-15,0 2 0 0,1 0 0 0,-2-1 0 16,0 0 128-16,0 0-128 0,0-1 0 0,0 1 0 15,0-1 128-15,-1 1-128 0,0 0 0 0,0-1 0 0,-1 2 0 0,1 0 0 16,2-1 128-16,1 0-128 0,-1 0 0 0,1-1 0 16,0 2 0-16,2-2 0 0,1 1 0 0,2 0 0 15,0-1 0-15,8 5 0 0,-5-3 128 0,1 0-128 16,-3-3 144-16,-6 0-144 0,1-1 208 0,0 0-48 31,1 2-16-31,0-1 0 0,1 1-144 0,-1-1 0 0,1 2 144 0,-1 0-144 0,1-1 0 0,-2 1 0 16,1 0 0-16,0 0 128 0,-1 0-128 0,2-1 0 15,-1 2 0-15,0-1 128 0,-1-2-128 0,-1 1 0 16,1-1 128-16,-1 2-128 0,-1-2 192 0,0 1-48 16,-2-2 0-16,1 0 0 0,-2 1 48 0,-1 0 16 15,-1 0 0-15,-2-1 0 0,1 2-48 0,-1-2-16 16,-6-4 0-16,6 6 0 0,0-2-144 0,-1 0 192 0,-5-4-192 0,6 5 192 16,-2-1-192-16,-4-4 128 0,0 0-128 0,0 0 128 15,6 6-128-15,-2-2 0 16,-4-4 0-16,0 0 128 0,0 0-128 0,0 0 0 15,0 0 0-15,0 0 128 16,0 0-1328-16,0 0-272 0,0 0-48 0,-3-4-14416 0</inkml:trace>
  <inkml:trace contextRef="#ctx0" brushRef="#br0" timeOffset="140533.81">13173 10369 7359 0,'0'0'656'0,"0"0"-528"0,0 0-128 0,0 0 0 0,0 0 1024 0,0 0 160 16,5-7 32-16,-5 7 16 0,0 0-336 0,0 0-64 0,4-8 0 0,-4 8-16 16,0 0-144-16,0 0-32 15,0 0 0-15,0 0 0 0,4-7 32 0,-4 7 0 16,0 0 0-16,0 0 0 0,0 0-160 0,0 0-48 0,0 0 0 0,0 0 0 15,0 0-16-15,0 0-16 16,0 0 0-16,0 0 0 0,0 0-16 0,0 0 0 0,0 0 0 0,6-4 0 0,-6 4-32 0,0 0-16 31,0 0 0-31,10-1 0 0,-10 1-144 0,9 0-32 0,-9 0 0 0,8 3 0 0,-8-3-64 0,8 3-128 32,0 0 176-32,-1 0-176 0,0 3 192 0,0-2-64 0,2 0 0 0,-2-1-128 0,0 0 224 0,3 2-64 15,1-1-16-15,-1 0 0 0,-2 2 32 0,0 1 0 16,1-2 0-16,0 1 0 0,1 0-48 0,-1 1-128 0,-1-2 192 0,2 1-64 31,-2-1-128-31,2 2 160 0,0-2-160 0,0 1 160 16,0-1-160-16,-2 2 0 15,1 0 0-15,1-1 128 0,-1 1-128 0,1-1 0 16,1 1 0-16,0 1 0 0,0-2 144 0,0 2-144 0,0-1 160 0,1 0-160 16,-1 2 176-16,0 0-176 0,0 0 192 0,0-1-192 15,0 0 128-15,1 1-128 0,0-1 0 0,0-1 0 16,-1 2 0-16,1-1 0 0,0 0 0 0,1-1 0 15,-1 2 0-15,0 0 0 0,0 1 128 0,1 0-128 16,5-3 0-16,-5 1 0 0,0 0 0 0,1-1 0 16,2 0 0-16,-2 1 0 0,-1-2 0 0,2 1 0 15,-2 0 0-15,0-1 0 0,-2 1 128 0,0-1-128 16,-1 1 0-16,-1 2 0 0,-1-3 0 0,1 2 0 0,-1 0 0 0,1 1 0 16,0-2 128-16,-1 0-128 0,2-1 0 0,-2 2 0 15,4 0 0-15,-4-3 0 0,-2 1 0 0,2 0 0 16,2 0 0-16,1 1 0 0,0-1 0 0,2 1 0 15,0-2 0-15,2 2 0 0,-1-2 0 0,0 2 0 16,1-2 0-16,0 1 0 0,1-1 0 0,0 2 0 16,-1 0 0-16,1-1 0 0,-2 1 176 0,0 1-176 15,1-2 160-15,0 1-160 0,-1-1 144 0,-1 1-144 16,0 0 128-16,-1-1-128 0,-1 1 128 0,1-1-128 16,-2 1 0-16,4 2 128 0,-2-3 0 0,0 1-128 0,1 0 192 15,1-1-64-15,0 0 128 0,-4-2 0 0,1 0 16 0,0 2 0 16,2-1-48-16,1 2-16 0,1 0 0 0,0-1 0 15,0 1-16-15,-1 1-16 0,0-2 0 0,0 1 0 16,-1-1-176-16,1 1 160 0,-2 0-160 0,2 0 160 16,-1 0-160-16,-1-1 128 0,-1 1-128 0,0-1 128 15,1-1-128-15,-1 2 160 0,0-2-160 0,0 2 160 16,0-2-32-16,3 2-128 0,-5-2 192 0,2 1-64 16,-2 0 32-16,1 0 0 0,-1-1 0 0,0 0 0 15,-3-1 32-15,2 1 16 0,0-2 0 0,1 0 0 16,-4 2-32-16,2-1-16 0,-7-4 0 0,7 4 0 15,-1 1-32-15,2-2 0 0,-2 0 0 0,1 0 0 16,-7-3-128-16,6 3 128 0,2-1-128 0,-8-2 128 16,7 2-128-16,-7-2 192 0,0 0-192 0,0 0 192 0,0 0-64 0,0 0 0 15,0 0 0-15,6 4 0 0,-6-4-128 0,0 0 128 16,0 0-128-16,0 0 128 0,0 0-128 0,0 0 0 16,0 0 0-16,0 0 128 0,0 0-128 0,0 0 0 15,0 0 0-15,0 0 0 16,0 0-496-16,0 0-128 0,0 0-16 0,0 0-15808 0</inkml:trace>
  <inkml:trace contextRef="#ctx0" brushRef="#br0" timeOffset="142616.51">14047 9257 2751 0,'0'0'128'0,"0"0"16"0,0 0-144 0,0 0 0 15,0-6 0-15,0 1 0 0,0-1 2304 0,1 1 416 16,-1 5 96-16,1-6 0 0,0-1-1264 0,0 2-256 15,0-1-48-15,-1 6-16 0,1-4 0 0,-1 4 0 16,2-5 0-16,-2 5 0 0,1-6-80 0,-1 6 0 0,0 0-16 16,0 0 0-16,0 0-688 0,0 0-128 15,0 0-16-15,0 0-16 0,0 0-288 0,0 0 0 16,0 0-208-16,1 8 80 0,0-1-96 0,0 2-16 16,1 1 0-16,0 0 0 15,1 0-848-15,-1 1-160 0,-1 0-32 0</inkml:trace>
  <inkml:trace contextRef="#ctx0" brushRef="#br0" timeOffset="142907.63">14111 9426 13935 0,'0'0'608'0,"0"0"144"0,-1 8-608 0,-1 0-144 0,0 1 0 0,1-1 0 15,-1-1 1104-15,1-1 192 0,0 1 48 0,0 0 0 16,0 1-512-16,-1 0-80 0,1 1-32 0,1 0 0 16,0 0-528-16,-1 0-192 0,1 2 144 0,0 0-144 0,0 0 0 0,1 0 0 15,2 0 0-15,-1 1 0 16,1 0-512-16,-1 2-96 15,2-2-16-15,-1 0 0 0,-1 1-272 0,0-1-64 0,0 0-16 16,1 0 0-16,-2 0 528 0,0-1 128 0,0 0 0 0,0-1 16 0,-1 0 304 0,0 0 0 16,0 0 0-16,-1 0 0 0,0 0 560 0,0 0 64 15,0 1 16-15,0 0 0 0,-1 0-32 0,1 0 0 16,0 0 0-16,0 0 0 0,1 1-384 0,0-1-80 16,-1 0-16-16,2 0 0 0,0 0-128 0,0 0 128 15,2 0-128-15,-1 0 128 0,0 0-128 0,1-1 0 16,1 0 0-16,-1 0 0 15,1-1-640-15,-2 1-144 0,2 0-48 0,-2 0 0 0</inkml:trace>
  <inkml:trace contextRef="#ctx0" brushRef="#br0" timeOffset="143017.26">14152 10187 11967 0,'-2'11'528'0,"2"-5"112"0,0 0-512 0,-1 2-128 0,-1 0 0 0,0 2 0 16,2-2 1392-16,0 2 240 16,-4-1 48-16,2 0 16 0,0 0-1184 0,1 1-224 0,0 0-48 0,1-1-16 15,0 2-224-15,1 2 0 0,2-1 0 0,-2 2-5552 16,2-1-1152-16</inkml:trace>
  <inkml:trace contextRef="#ctx0" brushRef="#br0" timeOffset="143301.47">14157 10644 15663 0,'-7'10'688'0,"5"-4"144"0,-1 2-656 0,-3 1-176 0,0 0 0 0,1 0 0 0,1 4 1840 0,-1-2 336 16,0 0 64-16,1 1 0 15,-1-1-1408-15,2 1-272 0,1 0-64 0,2 0-16 16,-1 0-480-16,2-1 128 0,0 1-128 0,1-1 0 0,1 0-128 0,2 0-80 15,-1-1-16-15,0 0 0 16,2 0-368-16,-1 0-80 0,0 0-16 0,-1 0 0 16,0-1-432-16,-2 1-96 0,1 0 0 0,0 0-16 15,0 0 112-15,-1 1 32 0,-1-1 0 0,0 0 0 0,-1 0 768 0,0 0 176 16,-1 0 144-16,0-1-208 0,-1 1 992 0,-1 1 208 16,1-2 32-16,0 0 16 0,0 0 176 0,-2 1 48 15,2 0 0-15,2 1 0 0,-2 0-656 0,1 0-128 16,1 0-32-16,1 0 0 0,1 0-304 0,2 1-144 0,-2 0 128 0,1 1-128 31,1 0-432-31,1-1-160 0,-2-1-48 0,0 0-9232 0</inkml:trace>
  <inkml:trace contextRef="#ctx0" brushRef="#br0" timeOffset="143474.54">14149 11512 11055 0,'-3'10'976'0,"2"-5"-784"0,1 3-192 0,-2 1 0 16,0-1 1680-16,1 6 304 0,0-1 48 0,-2 1 16 0,2 0-1216 0,1 2-224 15,0-1-48-15,1 1-16 0,0-2-384 0,1 0-160 16,-2 0 128-16,1 1-128 16,0-1-560-16,3-1-192 0,-4 0-32 0,2 1-16 15,1-1-672-15,-1-1-144 0,2-1-32 0,-2-1-4592 16</inkml:trace>
  <inkml:trace contextRef="#ctx0" brushRef="#br0" timeOffset="143679.14">14172 11956 5519 0,'-1'7'496'0,"0"1"-496"16,0 2 0-16,0 1 0 0,0 1 3376 0,1 2 576 15,0-1 112-15,0 2 32 0,0 1-1888 0,0 1-368 16,0 3-80-16,0 0-16 0,0 1-304 0,0 0-64 0,0 1-16 0,0 1 0 16,0 1-448-16,0 0-80 15,1 0-32-15,-1-1 0 0,0 1-96 0,1-1-32 0,0-1 0 0,0-1 0 16,0-1-144-16,0 1-16 0,2-2-16 0,-3-1 0 16,1-2-176-16,0 0-48 0,0 0 0 0,-1-2 0 15,0 0-272-15,0-2 160 0,0-1-160 0,0 0 128 16,0-4-128-16,-1 0 0 0,1-7 0 0,0 0 0 15,0 0-1488 1,0 0-336-16,0 0-64 0,0 0-13872 0</inkml:trace>
  <inkml:trace contextRef="#ctx0" brushRef="#br0" timeOffset="144826.41">13451 10568 5519 0,'0'0'240'0,"0"0"64"0,0 0-304 0,0 0 0 16,0 0 0-16,0 0 0 0,0 0 2352 0,0 0 400 15,0 0 96-15,0 0 16 0,0 0-1408 0,0 0-288 16,0 0-48-16,0 0-16 15,0 0-384-15,0 0-80 0,0 0 0 0,0 0-16 0,0 0 0 0,0 0 0 16,0 0 0-16,0 0 0 0,0 0-32 0,0 0 0 0,0 0 0 0,0 0 0 16,0 0-64-16,0 0-16 0,0 0 0 0,5-5 0 15,0-1-112-15,-1-1-16 16,0 1-16-16,3-2 0 0,1-3-192 0,0 0-48 0,2-1 0 0,4 0 0 16,-3-1-128-16,3-2 0 0,0-1 144 0,4-3-144 15,0 0 0-15,4 2 0 0,-2-1 0 0,2 1 0 16,1 0 0-16,2 2 0 0,-1 0 0 0,0 2 128 15,0 0 0-15,0 1 16 16,1 0 0-16,-2 1 0 0,0 1 64 0,-1 0 16 0,0 0 0 0,0 2 0 16,0 1 80-16,0 1 16 0,-1 1 0 0,0 1 0 15,-2 1-128-15,1 1 0 0,-3 1-16 0,-1 0 0 0,-2 1-48 0,0 1-128 32,-3 0 192-32,-1 1-64 0,-3 0 48 0,-1 0 0 0,-6-2 0 0,0 0 0 0,0 0 256 0,5 5 48 15,-5-5 16-15,0 0 0 0,0 0-160 0,2 6-16 16,-2-6-16-16,2 7 0 0,-2-7-176 0,0 0-128 15,0 0 144-15,0 0-144 0,0 0 0 0,-4 6-256 16,4-6 16-16,0 0 16 31,0 0-1712-31,0 0-352 0,-5 1-64 0</inkml:trace>
  <inkml:trace contextRef="#ctx0" brushRef="#br0" timeOffset="145564.31">13135 9634 13071 0,'0'0'576'0,"0"0"128"0,0 0-576 0,0 0-128 15,0-4 0-15,0-2 0 0,0 6 1664 0,0 0 288 16,0-5 64-16,0 5 16 0,0 0-240 0,0 0-32 16,0 0-16-16,0 0 0 0,0 0-816 0,0 0-160 15,-6 4-48-15,2 3 0 0,-3 2-240 0,2 4-48 16,-1 0-16-16,0 2 0 0,-2 1-16 0,0 1 0 0,1 3 0 0,1-1 0 15,1-1-192-15,0 0-32 16,2 0-16-16,1-2 0 0,1-2-160 0,1 0 192 16,1-2-192-16,2 0 192 0,3-1 64 0,0-1 32 0,2-2 0 0,1 0 0 15,2-2-48-15,1-2-16 0,1-1 0 0,1 0 0 16,2-2-80-16,0-2-16 0,1-2 0 0,-2 0 0 16,1-2-128-16,-2-2 192 0,0-1-192 0,0 1 192 15,-1-2-192-15,-2-1 192 0,-2-1-192 0,0 0 192 16,-1-1-192-16,-4 0 0 0,0 0 144 0,-2-2-144 15,-2 0 128-15,0 1-128 0,-1 1 160 0,-1 1-160 16,-2 1 128-16,0 1-128 0,1 2 0 0,-1 2 144 16,1-1 192-16,3 6 48 0,0 0 0 0,0 0 0 0,-3-3 32 0,3 3 16 15,0 0 0-15,0 0 0 0,0 0-224 0,0 0-32 16,-1 7-16-16,1 2 0 0,1 3 0 0,-1 1 0 16,0 1 0-16,1 3 0 0,0 0 0 0,0 3 0 15,1 0 0-15,0 1 0 0,1 1-160 0,0 0 192 16,1-1-192-16,-2 0 192 0,3-3-192 0,-1 0 0 15,0-3 0-15,0 0 0 0,0-2 0 0,1-1 0 16,-1-2 0-16,1-1 0 16,-1-3-1456-16,1 0-272 0,1-1-48 0,-6-5-9488 15,0 0-1920-15</inkml:trace>
  <inkml:trace contextRef="#ctx0" brushRef="#br0" timeOffset="145893.46">13516 9712 25679 0,'0'0'1136'0,"0"0"240"0,0 0-1104 0,0 0-272 0,0 0 0 0,0 0 0 16,0 0 688-16,0 0 80 0,-7 2 0 0,3 2 16 0,4-4 32 0,-5 5 0 16,5-5 0-16,-3 6 0 15,1-1-416-15,1 2-80 16,1 0 0-16,1 0-16 0,0-2-160 0,-1-5-16 0,3 6-128 0,1-1 192 16,1 1-16-16,0-2-16 0,3 0 0 0,0-1 0 15,-1-1 96-15,3 0 0 0,-1-1 16 0,1 1 0 16,2-2 144-16,-2 2 32 0,1 1 0 0,0 0 0 15,-1 1-192-15,0-1-16 0,-1 1-16 0,-2 1 0 16,0-1-96-16,-2 2-128 0,0-1 176 0,-2 2-176 0,-1 0 384 0,-1 1-48 16,-1 0 0-16,-1 1 0 0,-1-2-80 0,-2 2 0 15,-1 0-16-15,0 0 0 0,-2 0-112 0,0-2 0 16,-1 1-128-16,0 0 192 0,0-2-192 0,0 1 0 16,-1-2 0-16,1 0-160 15,0-1-624-15,2-2-128 0,-1-2-32 0,2 0-10192 16,-1-2-2048-16</inkml:trace>
  <inkml:trace contextRef="#ctx0" brushRef="#br0" timeOffset="146035.54">13513 9720 25791 0,'0'0'2304'0,"0"0"-1856"16,0 0-448-16,0 0 0 0,6-6 1104 0,-1 2 128 0,1-2 32 0,2 2 0 16,0 1-304-16,2-2-48 0,1 0-16 0,1-1 0 15,2 1-512-15,-1-2-96 0,1 1-32 0,-1-2 0 16,2 0-256-16,-1 0-304 15,0 2 64-15,0-2-9856 0,0-1-1968 16</inkml:trace>
  <inkml:trace contextRef="#ctx0" brushRef="#br0" timeOffset="146303.43">13696 9460 16575 0,'0'0'1472'15,"0"0"-1168"-15,0 0-304 0,0 0 0 0,0 0 1712 0,-4 6 272 16,4-6 64-16,0 0 16 0,-3 6-592 0,3 1-112 15,1-1-16-15,2 1-16 0,0 0-656 0,1-1-128 16,2 1-32-16,0-2 0 0,1 0-224 0,0-1-48 16,0-2-16-16,2-2 0 0,-2-1 160 0,2-1 16 15,-2-3 16-15,0-2 0 0,-1 0 192 0,-2-3 32 16,0-1 16-16,-2-1 0 0,-1-2-160 0,-1 0-48 16,0 0 0-16,-2 3 0 0,-2-1 96 0,-1 2 16 15,0 2 0-15,-1 0 0 0,1 1 80 0,-1 4 32 16,1 1 0-16,-1 2 0 0,6 0-384 0,-5 4-80 0,-2 3-16 0,2 2 0 15,-1 1-384-15,2 3-96 0,0 2-16 0,1 2 0 32,-1-1-2480-32,2 1-496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2:47:01.536"/>
    </inkml:context>
    <inkml:brush xml:id="br0">
      <inkml:brushProperty name="width" value="0.05292" units="cm"/>
      <inkml:brushProperty name="height" value="0.05292" units="cm"/>
      <inkml:brushProperty name="color" value="#FF0000"/>
    </inkml:brush>
  </inkml:definitions>
  <inkml:trace contextRef="#ctx0" brushRef="#br0">19726 14949 7359 0,'3'44'320'0,"-1"-13"80"0,-1 1-400 0,-1 0 0 16,-1-4 0-16,-1 0 0 15,-1-4 288-15,0 0-32 0,-2-1 0 0,-1-2 0 0,-3-2-256 0,-1-3 0 16</inkml:trace>
  <inkml:trace contextRef="#ctx0" brushRef="#br0" timeOffset="425.9">20378 12870 7359 0,'0'0'320'0,"0"0"80"0,0 0-400 0,0 0 0 16,0 0 0-16,0 0 0 0,0 0 400 0,0 9 0 0,0 2 0 0,-1 3 0 0,-2 4 48 0,-1 4 16 16,-2 4 0-16,1 6 0 15,-2 6 208-15,-1 8 32 16,0 5 16-16,0 7 0 0,-4 3-112 0,1 9-32 16,0 5 0-16,-1 9 0 0,-3 5-352 0,0 1-80 15,-2 2-16-15,2 1 0 0,0 2-128 0,-2-2 0 0,1-3 0 0,-7 31 128 0,2-12-128 0,2-11 128 16,1-6-128-16,2-8 128 0,0-6-128 0,1-5 0 0,1-5 0 0,1-3 128 15,-1-3-128-15,2-6 192 16,0-5-192-16,1-3 192 0,1-3-32 0,0-3 0 16,2-2 0-16,-1-4 0 15,-3-6-592-15,2-2-112 0,1-4-32 0,1-3-4096 0,1-3-832 0</inkml:trace>
  <inkml:trace contextRef="#ctx0" brushRef="#br0" timeOffset="787.12">20866 12304 11103 0,'0'13'496'0,"0"-5"96"0,0 3-464 0,-1 6-128 16,0 6 0-16,0 8 0 0,-2 8 0 0,-3 23-240 16,-5 2 64-16,-4 10 16 15,0 9 160-15,-4 10-192 0,-5 7 192 0,-3 10-192 0,-4 9 192 0,-2-2 0 16,-2 1 0-16,1 1 0 0,1 1 0 0,3-4 0 31,3-2 0-31,4-4 0 0,2-3 0 0,3-3 0 16,0-5 0-16,4-5 0 0,3-3 0 0,0-6 0 0,-1-5 0 0,1-6 0 0,1-2 128 0,0-5-128 31,1-3 160-31,1-6-160 0,1-4 176 0,0-6-176 0,1-4 192 16,0-4-192-16,0-5 0 0</inkml:trace>
  <inkml:trace contextRef="#ctx0" brushRef="#br0" timeOffset="1164.12">21349 12101 11567 0,'0'0'512'0,"0"0"112"0,0 0-496 0,0 0-128 15,0 0 0-15,0 0 0 0,2 8-224 0,1 4-64 16,-2 2-16-16,0 5 0 0,-1 4 160 0,-1 8 144 16,0 6-208-16,-2 11 80 0,-3 4 128 0,-3 31-208 15,-2-2 80-15,1-16 128 0,-4 12 0 0,-5 43 0 16,-2 0 0-16,-1 3 0 0,-1 5 0 0,-2-2 0 0,0-2 144 0,1 0-16 16,1 2-128-16,0 0 0 15,-1-2 0-15,2-4 128 0,2-7-128 0,2-3 0 16,4-3 0-16,0-6 128 0,0-7-128 0,2-9 0 15,0-6 128-15,1-7-128 0,1-6 128 0,1-5-128 16,2-5 128-16,-1-6-128 0,0-3 192 0,1-7-48 16,-1-5 0-16,1-6 0 0,2-6-416 0</inkml:trace>
  <inkml:trace contextRef="#ctx0" brushRef="#br0" timeOffset="1525.22">21997 12043 17503 0,'-8'-8'768'0,"8"8"176"0,0 0-752 0,0 0-192 16,-3 6 0-16,0 5 0 0,-2 5 0 0,-2 7-272 15,-3 7 64-15,-1 10 16 0,-2 7 0 0,-2 8 16 16,-3 7 0-16,-2 7 0 0,-2 6 176 0,-2 9-192 16,-1 11 192-16,-9 42-192 0,3-7 192 0,4-2-192 15,3-1 192-15,1-2-192 0,0-4 192 0,3-2-192 16,1-5 192-16,0-4-192 0,0-7 192 0,1-3 0 0,0-3 0 16,0-5 0-16,0-10 0 0,0-3 0 0,2-4 0 15,0-3 0-15,0-5 0 0,-1-2 176 0,1-6-48 0,0-4 0 16,2-3-128-16,1-5 0 0,2-4 0 15,0-5 128-15,3-1-128 0,0-8 192 0,1-3-192 0,1-7-4624 16,2-3-1040 0</inkml:trace>
  <inkml:trace contextRef="#ctx0" brushRef="#br0" timeOffset="1854.88">22618 12165 23039 0,'-4'-10'2048'0,"4"10"-1648"16,0 0-400-16,0 0 0 16,0 0-256-16,-4 10-144 0,1 3-32 0,-2 7 0 0,-2 5 192 0,-1 8 48 0,0 8 0 0,-3 6 0 15,-5 5 64-15,-3 9 128 16,-3 8-208-16,-13 40 80 0,-1 1 128 0,1 1-192 15,1 1 192-15,3 1-192 0,2 2 192 0,5-3-192 0,4-3 192 0,3 0-192 16,0-3 192-16,4-4 0 16,3-7 0-16,3-2-128 0,3-5 128 0,2-7 0 0,0-7 0 15,-1-5 0-15,1-5 128 0,1-7-128 16,-1-5 128-16,-1-4-128 0,-2 0 128 0,1-7-128 16,-2-3 128-16,0-4-128 0,-1-4-192 0,1-6-96 0,-1-4-32 0,0-5 0 15</inkml:trace>
  <inkml:trace contextRef="#ctx0" brushRef="#br0" timeOffset="2027.76">22790 12990 7359 0,'-4'-14'320'0,"4"14"80"0,-2-8-400 0,2 8 0 15,0 0 0-15,0 0 0 0,-5 15 3376 0,-2 9 592 16,-4 6 112-16,0 9 16 0,-2 7-3472 0,-1 7-624 15,-1 5-288-15,-1 6 32 0,-2 2 128 0,1 3 128 16,1 4-192-16,1 3 192 16,-1 3-1472-16,2-1-192 0</inkml:trace>
  <inkml:trace contextRef="#ctx0" brushRef="#br0" timeOffset="2169.23">22887 13856 4607 0,'23'-34'400'0,"-4"2"-400"0,-2 2 0 0,-6 9 0 16,-6 9 3152-16,-5 12 560 0,0 0 96 0,-8 8 32 15,-6 8-1984-15,-4 10-384 0,-9 4-64 0,-2 11-32 16,-2 7-1232-16,0 6-144 0,0 4-224 0,3 1-10016 16</inkml:trace>
  <inkml:trace contextRef="#ctx0" brushRef="#br0" timeOffset="4605.3">19206 16953 17615 0,'0'0'768'0,"0"0"192"0,-7-1-768 0,7 1-192 0,-6-2 0 0,6 2 0 16,0 0 576-16,0 0 64 0,-5-5 32 0,5 5 0 15,-1-8 96-15,2 0 32 0,1-1 0 0,3 1 0 16,0-2 352-16,2-1 64 0,2 1 0 0,3-1 16 15,1-2-32-15,4-1-16 0,-2 1 0 0,1 0 0 16,2 1-544-16,0 1-128 0,-2 2 0 0,1 1-16 16,-3 3-160-16,0 3-16 0,1 2-16 0,-1 2 0 15,0 1-304-15,0 4 160 0,1 2-160 0,-2 2 128 16,-1 0-128-16,2 1 0 0,-3 1 0 0,1 2-176 16,-1 4-528-16,0 0-96 0,-2-2-32 0,-3 0 0 15,-2 0-2160-15,-1-1-432 0,-3-4-96 0</inkml:trace>
  <inkml:trace contextRef="#ctx0" brushRef="#br0" timeOffset="4826.41">19449 16908 9215 0,'-6'-6'816'0,"-1"-2"-656"15,-2 1-160-15,0 2 0 0,-1 0 2704 0,1 2 512 16,-2 1 112-16,3 2 0 0,-1 2-1360 0,0 3-288 0,1 0-48 0,1 4-16 16,0 2-848-16,2 1-160 0,-1 1-32 0,-1 4-16 15,0 1-416-15,0 3-144 0,1 1 0 0,0 4 144 16,1 1 48-16,-1 3 16 0,-1-1 0 0,2 2 0 15,1 0-64-15,0-1-16 0,2-2 0 0,4-1 0 16,-2-3-128-16,1-2 0 0,4-3 144 0,-2-3-144 16,3-2 0-16,0-1-208 0,3-4 16 0,2 0 16 31,0-3-720-31,2-3-128 0,1-3-48 0,2-2-7184 0,-1-4-1424 0</inkml:trace>
  <inkml:trace contextRef="#ctx0" brushRef="#br0" timeOffset="5265.62">19618 17168 19695 0,'0'0'864'0,"0"0"192"0,0 0-848 0,0 0-208 0,0 0 0 0,0 0 0 0,4 11 1120 0,-3 2 176 16,-1 2 48-16,-1 3 0 0,-2 2-864 0,1 1-160 16,-3 0-48-16,0 1 0 0,1 0-272 0,0 0 128 15,-2-1-128-15,2-3 0 0,-1 0 160 0,1-2-160 16,-1 0 128-16,2-2-128 0,2-2 128 0,1-3-128 16,0-9 128-16,0 0-128 0,0 0 496 0,0 0 16 15,0 0 0-15,10-6 0 0,-1-2 384 0,2-3 64 16,1-4 32-16,2 0 0 0,3-3-448 0,-1-1-96 15,2-3 0-15,-1 1-16 0,1 3-256 0,0 2-48 0,-4 1-128 0,0 4 192 16,-2 2-192-16,-1 5 0 0,-2 2 0 0,-9 2 0 16,8 3 192-16,-3 4-16 0,1 2 0 0,-2 2 0 15,-1 2 0-15,0 3 0 0,-1 1 0 0,-1 0 0 16,0 2-176-16,0-1 0 0,-1-2 0 0,2 1 128 16,-1-1-128-16,2-2 0 0,-1-1 0 0,-1-4 0 15,-1-9 0-15,3 9 128 0,-3-9-128 0,0 0 0 16,0 0 192-16,9 0-32 0,1-3-16 0,0-5 0 15,0-3 160-15,2-2 16 0,3-2 16 0,1-3 0 16,0-3-128-16,1 0-16 0,-1 0-16 0,2 5 0 16,-2 2-176-16,0 3 0 0,-3 1 0 0,-1 3 0 15,-2 3 0-15,-1 3 0 0,-9 1 0 0,10 4 0 16,-3 3 0-16,-1 1 0 0,-3 4 0 0,0 3 0 0,0 0 0 0,-1 2 0 31,0-2 0-31,0 2 0 0,1-1-224 0,1 2 32 0,-1-1 0 0,0 0 0 16,1-3-432-16,0-1-80 0,2-2 0 0,1-1-16 15,2-3-2192-15,1-3-432 0</inkml:trace>
  <inkml:trace contextRef="#ctx0" brushRef="#br0" timeOffset="5918.98">20405 17353 8287 0,'0'0'368'0,"1"-8"80"0,-2 0-448 0,0 1 0 16,0 0 0-16,1 7 0 0,-4-7 4064 0,4 7 736 0,0 0 128 0,-4-7 48 15,-4 2-2976-15,1 2-592 0,-2 2-112 0,0 2-16 16,-1 2-816-16,0 2-144 0,-1 2-48 0,0 2 0 15,1 1-272-15,0 2 0 0,2 0 0 0,-3 1 0 16,1 1 0-16,0 0 0 0,0-1 0 0,1 0 0 16,1-1 0-16,4 1 0 0,-2-2 0 0,4-2 0 15,2-9 0-15,-1 10 0 0,1-10 0 0,0 0 0 16,0 0 128-16,9 6-128 0,3-4 0 0,-2-4 0 16,-1-4 144-16,0-1-144 0,1-5 0 0,-1-1 144 15,1 0-16-15,0 0-128 0,-1-2 192 16,-1-1-64-16,-3 1 0 0,1 1 0 0,-2 3 0 0,1 1 0 0,-1 2 128 15,-4 8 32-15,0 0 0 0,0 0 0 0,0 0 64 0,0 0 16 16,0 0 0-16,0 0 0 0,2 9-112 0,-1 1-32 16,-1 1 0-16,0 2 0 0,1 0-224 0,0 0 0 15,0 0 0-15,2 1 0 0,-3-2 0 0,1 0 0 16,2 0 0-16,0-2 0 0,-3-10 0 0,6 9-256 16,-6-9 48-16,8 6 16 15,-8-6-608-15,0 0-112 0,12 1-32 0,0-3 0 16,0-3-992-16,-2-3-208 0,1-2-32 0,-1 0-16 15,0-1 32-15,-4 0 16 0,0 0 0 0,-1 1 0 16,-1 0 1024-16,-2 2 208 0,-1-1 32 0,0 1 16 0,-1 0 1600 0,-1 2 320 0,1 6 64 0,0 0 16 16,-2-7 288-16,2 7 64 0,0 0 16 0,0 0 0 31,0 0-416-31,0 0-96 0,0 0-16 0,0 0 0 0,0 0-592 0,0 11-112 0,0-1-16 0,1 1-16 16,1-1-112-16,1 1 0 0,1-1-128 0,0 0 192 15,1 0 64-15,1 0 16 0,-2-1 0 0,3 0 0 16,2-1 16-16,1-1 0 0,1-2 0 0,1-2 0 15,0 0-64-15,1-3-16 0,1-2 0 0,0 0 0 16,-2-2 160-16,0-4 16 0,0-1 16 0,1-1 0 16,-1 1 0-16,-2-2 0 0,-1-2 0 0,-3 1 0 15,-1 0-32-15,-2 1-16 0,-1 1 0 0,-2 10 0 16,-1-7 192-16,1 7 32 0,0 0 16 0,-6-6 0 0,-3 3-16 0,0 4 0 16,0 2 0-16,-1 4 0 0,-2 2-576 0,-1 1 0 15,-2 2 0-15,0 1 0 16,0 0 0-16,1 2-128 15,-1 1 128-15,2 0-128 16,1 0-384-16,2 0-80 0,0 0-16 0,1-1 0 16,3-2-800-16,0-1-144 0,2-2-48 0,1-1-8128 15,3-9-1648-15</inkml:trace>
  <inkml:trace contextRef="#ctx0" brushRef="#br0" timeOffset="6604.35">20777 17484 11967 0,'0'0'1072'0,"0"0"-864"15,0 0-208-15,0 0 0 0,0 0 3264 0,0 0 592 16,0 0 128-16,0 0 32 0,0 0-2256 0,0 0-448 16,0 0-96-16,4 7 0 0,-4 2-640 0,-1 2-112 15,-1 1-16-15,-1 1-16 0,-2 1-176 0,1 0-48 16,-2 0 0-16,-1 2 0 0,-2-3-80 0,-1 0-128 16,1 0 176-16,-3 0-176 15,-2-1-352-15,-1 1-176 0,3-1-48 0,0-1-8960 16,-1-1-1808-16</inkml:trace>
  <inkml:trace contextRef="#ctx0" brushRef="#br0" timeOffset="7342.99">21095 17375 31327 0,'0'0'1392'0,"-5"-9"272"0,1 0-1328 0,-1 2-336 0,1 2 0 0,-1-1 0 16,-1 2 384-16,6 4 16 0,-9-2 0 0,0 3 0 15,-2 2-240-15,0 2-160 16,-2 0 192-16,0 4-192 0,1 1 0 0,-2 2 0 0,-1 1 0 0,2 1 0 16,0 2-256-16,2 0 32 0,1 3 16 0,1 0 0 15,-1-3-80-15,5 0-16 0,0-1 0 0,2-2 0 16,1-2 48-16,2-11 16 0,2 9 0 0,-2-9 0 16,0 0 240-16,10 3 0 0,-2-3-160 0,2-3 160 0,1-4 0 0,2-2 0 15,0-4 128-15,2-2-128 0,3-3 336 0,0 0-16 16,-2-1 0-16,1 0 0 0,-1 2-112 0,-2 0-16 15,-1 1-16-15,-4 3 0 16,-1 3 80-16,-2 2 32 0,-6 8 0 0,0 0 0 0,0 0 144 0,0 0 16 16,0 0 16-16,0 0 0 0,-1 10-144 0,-2 1-48 15,0 1 0-15,-1 1 0 0,-2 1-272 0,1 3 0 16,-2 1 0-16,2 0 0 0,0 0-128 0,2-2-48 16,0 1 0-16,0-4 0 15,2-2-368-15,1-1-80 0,1-2-16 0,-1-8 0 16,0 0-208-16,10 4-48 0,0-3-16 0,2-3 0 15,1-2-688-15,3-5-128 0,0-2-16 0,2-5-16 16,0-2 128-16,-2-3 32 0,1-3 0 0,-1-1 0 16,1 0 720-16,-2-2 160 0,-1-3 16 0,-1 1 16 0,-3 2 1488 0,-1 3 288 0,-4 2 64 0,-2 1 16 15,-3 2 720-15,0 4 144 0,0 1 16 0,-1 4 16 16,-3 3-416-16,4 7-96 0,0 0-16 0,0 0 0 16,-7 0-832-16,1 5-192 0,0 4-16 0,-1 4-16 15,-1 4-480-15,1 3 0 0,0 2 0 0,-1 1-160 16,0 1 160-16,0 0 0 0,0 1-144 0,-1 1 144 15,-1-3 0-15,3 0 0 0,-4 0-144 0,3-2 144 0,4-2 0 16,-1-3 0-16,2-3 0 0,3-3 0 0,0-10 192 0,2 9-16 16,-2-9 0-16,0 0 0 0,11 1 320 0,0-3 64 15,1-4 16-15,1-1 0 16,5-4-32-16,0-4 0 0,1-2 0 0,2-2 0 0,0 1-336 0,0 3-64 16,-2 1-16-16,-2 4 0 0,-1 2-128 0,-3 4 0 15,-4 0 0-15,-9 4 0 0,0 0 160 0,8 6 0 16,-8-6 0-16,3 13 0 0,-2 1 48 0,-3 3 16 15,-3 1 0-15,-1-1 0 0,-2 0-224 0,-3 0 128 16,-1 1-128-16,-1-2 0 0,-2 0 160 0,1-3-160 16,-1-3 160-16,0-1-160 0,1-3 192 0,0 0-64 0,0-3-128 15,-1-1 192-15,3-3-192 0,0-1-128 0,1-2 128 0,0-3-208 32,0-1-1680-32,2-1-336 0,3-2-64 0</inkml:trace>
  <inkml:trace contextRef="#ctx0" brushRef="#br0" timeOffset="7956.14">22411 16934 19343 0,'8'-8'1728'0,"0"0"-1392"0,-1 3-336 0,1-2 0 15,-3 0 2176-15,-5 7 352 16,0 0 80-16,0 0 16 16,0 0-1600-16,0 0-320 0,0 0-64 0,0 0-16 0,-11 2-304 0,-4 2-64 0,-2 3-16 0,-4 0 0 15,-2 2-240-15,-3 1 0 0,0 1 0 0,-4 3 0 16,1 2-192-16,-1 0 64 0,-1 2 128 0,1-2-208 15,2-1 208-15,0-1 0 0,1 0 0 0,3-2-144 16,3-2 144-16,3-1 0 0,3-2 128 0,4-2-128 16,3-1 384-16,8-4 16 0,0 0 0 0,0 0 0 15,0 0-208-15,7 7-64 0,0 0 0 0,4-1 0 16,4 0-128-16,2-1 192 0,4 3-192 0,1 2 192 0,0-1-64 16,3 1 0-16,2-1 0 0,1 4 0 0,2 1-128 0,0 0 0 15,2 2 0-15,0 0 128 0,-2-2-128 0,1 1 0 16,-1 0 0-16,-4-1 0 0,-3-2 0 0,-1-1 128 15,-3-1-128-15,-1-1 128 16,-3 0-128-16,-3-2 160 0,-2-2-160 0,-4 1 160 0,-6-6-160 0,0 0-192 16,3 7 32-16,-3-7 16 31,0 0-752-31,-3 9-160 0,-5-2-32 0,-2-1-8400 0,-4-1-1696 0</inkml:trace>
  <inkml:trace contextRef="#ctx0" brushRef="#br0" timeOffset="8507.83">21978 17418 17503 0,'0'0'1552'0,"-9"-5"-1232"0,3 2-320 0,-1 0 0 0,7 3 1136 0,-7-4 160 0,7 4 48 0,0 0 0 31,0 0-512-31,0 0-80 0,0 0-32 0,0 0 0 0,0 0-240 0,0 0-48 0,12 4-16 0,3-2 0 31,1 1 256-31,6 0 48 0,2 2 16 0,4 0 0 16,1 1 0-16,2 1 0 0,4 1 0 0,-1 2 0 15,0 2-336-15,-1 1-64 0,0-2-16 0,0 3 0 16,-1-1-192-16,-2 0-128 0,-2-1 128 0,-2-1-128 16,0-1 0-16,-4 0 128 0,-3-1-128 0,-3-1 0 15,-6-2 0-15,-1-1-256 0,-9-5 32 0,0 0 16 16,0 0 0-16,0 0 0 0,0 0 0 0,0 0 0 15,-9 7-336-15,0-1-64 16,-2-3-16-16,-2-1-12864 0</inkml:trace>
  <inkml:trace contextRef="#ctx0" brushRef="#br0" timeOffset="9354.29">21568 17562 13823 0,'3'-7'1216'0,"-1"-2"-960"0,0 0-256 0,1 2 0 16,-2-1 2624-16,1 1 464 0,-2 7 112 0,-2-7 0 15,2 7-2560-15,-4-6-512 0,4 6-128 0,-6-3 0 16,-3 1 128-16,0 0-128 0,0 3 192 0,-1 2-64 16,-1 0-128-16,2 2 0 0,0 0 0 0,0 1-176 0,1-1 176 0,3 2-160 15,5-7 160-15,0 0-160 0,0 0 160 0,2 10-128 16,-2-10 128-16,7 8-128 0,0-1 128 0,3-3 0 15,2 0 0-15,-2-1-128 0,1-1 288 0,2 2 64 16,1-2 16-16,0 1 0 0,-1 0 0 0,-1 2 0 16,-1-1 0-16,-2 2 0 0,-1 0 96 0,-2 2 32 15,-1-1 0-15,-2 0 0 0,-3 2-112 0,0-1-32 16,-2-2 0-16,-3 2 0 0,-2 1 0 0,-4 0 0 0,-5-1 0 0,0 1 0 16,-2-1-224-16,-2 1 0 0,-2-2 0 0,1 0 0 31,3-3-480-31,0 1-144 0,1-2-16 0,1 2-11872 0</inkml:trace>
  <inkml:trace contextRef="#ctx0" brushRef="#br0" timeOffset="10156.25">23432 16879 11055 0,'0'0'976'0,"0"0"-784"0,-6-4-192 0,6 4 0 16,-7-2 1664-16,7 2 272 15,0 0 64-15,0 0 16 0,0 0-800 0,0 0-176 0,0 0-16 0,0 0-16 16,9-4-176-16,2 0-48 0,2 1 0 0,0 0 0 16,3-2 304-16,2 1 64 0,2 0 16 0,2 0 0 15,1 2-304-15,2 1-64 0,1-1-16 0,-2 2 0 16,-1 1-432-16,0 1-96 0,-1-1 0 0,-3-1-16 0,-3 1-240 0,-1-1 176 15,-2 0-176-15,-3 0 160 0,-10 0-32 16,0 0-128-16,0 0 192 0,0 0-64 0,0 0 48 0,0 0 0 16,-6-4 0-16,0 2 0 0,-5-1-176 0,-4 2 160 15,-3 1-160-15,-2 1 160 0,-3 2-160 0,-1 0 0 16,-3 1 0-16,0 4-176 0,-6 2 176 0,0 1-128 16,-1 0 128-16,-4 2-128 0,-3 1 128 0,1 2-128 15,-1-2 128-15,3 3-128 0,1 0 128 0,5 1 0 16,4-2 0-16,5-2 0 0,4-1 0 0,4 0-160 0,2 0 160 0,5 0 0 15,4-1-176-15,4-1 176 0,4-1-160 0,1-1 160 16,3-4-128-16,2 0 128 0,6-1 0 0,1 0-144 16,4-2 144-16,2-2 0 0,1-1 0 0,2-1 128 15,1-1 192-15,-3-1 64 0,-3 0 0 0,-2-4 0 16,-4-1 0-16,-2 0 16 0,-3-1 0 0,-3 1 0 16,-3-2-80-16,-2 3 0 15,-2 8-16-15,-3-8 0 0,-4 0-32 0,-1 2 0 0,-3 3 0 0,-4 0 0 16,-1 1-272-16,-5 4-256 0,-1 3 64 0,0-1 0 31,0-1-848-31,1 3-176 0,0 2-16 0,2 0-9072 0,3 1-1792 0</inkml:trace>
  <inkml:trace contextRef="#ctx0" brushRef="#br0" timeOffset="10627.32">23652 17113 20271 0,'0'0'1792'0,"0"0"-1424"16,0 0-368-16,8 8 0 0,-3-2 1616 0,0 2 256 15,-5-8 48-15,0 12 16 0,0 0-1344 0,0 0-272 16,-4 0-48-16,2 0-16 0,-1 2-128 0,0-2-128 31,-1-1 192-31,2-1-192 0,2-2 128 0,0-8-128 0,-1 9 0 0,1-9 0 0,0 0 0 0,0 0 160 0,7 5-160 0,-7-5 128 16,10 0 384-16,-1-3 64 0,1-1 0 16,0-3 16-16,0-1 144 0,1-2 32 0,2-1 0 0,-2-1 0 15,0-2-272-15,-1 1-48 0,-1-1-16 16,-1 2 0-16,-2 1 32 0,-1 1 16 0,-3 1 0 0,-2 9 0 15,2-7 0-15,-2 7 0 0,0 0 0 16,0 0 0-16,0 0-176 0,0 0-48 0,-3 10 0 0,0 4 0 16,0 3-256-16,0 2 0 0,-2 2-128 0,0 2 128 15,2 3 0-15,1 3 0 16,-4-3-128-16,2 2 128 0,0 0 0 0,0 1 0 0,-1 0 0 0,0 0 0 16,1 1 0-16,-1-1 0 0,1-3 0 0,0-1 0 15,-1-2 0-15,2-1 0 0,0-1 0 0,-1-3 0 16,0-3 0-16,1-2 0 0,-2 0 0 0,2-4 0 15,0-1 0-15,3-8 0 0,-5 6 0 0,5-6 160 16,-6 5-160-16,6-5 192 0,-7 1-192 0,7-1 192 0,-8-2-64 0,8 2 0 16,-7-8 0-16,0 2 0 0,1-2-128 0,1-2 128 15,-1-1-128-15,1-1 128 0,1-2-368 0,-2-2-80 16,2 0 0-16,0-3-16 31,2-2-560-31,1 0-128 0,1-1 0 0,1-1-16 0,1 2-304 0,2 3-64 0,-1 1-16 0,4 3 0 16,0 2-256-16,3 1-48 0,2 0-16 0,1 1-6240 15,3 0-1232-15</inkml:trace>
  <inkml:trace contextRef="#ctx0" brushRef="#br0" timeOffset="11115.52">24159 17038 19343 0,'9'-11'1728'16,"-2"3"-1392"-16,-1 0-336 0,4-1 0 0,1-1 1136 0,0 1 144 15,-1 1 48-15,-1 1 0 0,-5 0 256 0,3 2 48 16,-7 5 16-16,6-7 0 0,-6 7-640 0,0 0-128 16,0 0-32-16,0 0 0 0,0 0-80 0,0 0-32 15,0 0 0-15,0 0 0 0,-9 0-416 0,-1 5-64 16,-2 6-32-16,-3 5 0 0,0 4-224 0,-2 5 0 15,1 4 0-15,-2 5 0 0,-3 2 0 0,0 4 0 16,2 1 176-16,-2 3-176 0,-1 0 208 0,2 0-64 0,0-2-16 0,3 2 0 16,-1 0-128-16,3-3 0 0,-2-2 0 0,2-2 0 15,0-2 128-15,1-2-128 0,2-3 0 0,3-3 128 16,-2-4-128-16,2-1 0 0,3-2 144 0,-2-3-144 16,3-3 0-16,0-2-160 15,3-2 16-15,2-1 0 31,0-9-1520-31,4 7-320 0,-4-7-48 0</inkml:trace>
  <inkml:trace contextRef="#ctx0" brushRef="#br0" timeOffset="11539.67">24237 17501 29487 0,'5'-11'2624'15,"-1"0"-2112"-15,1-1-512 0,3 2 0 0,3 0 2368 0,4 3 352 16,2 0 80-16,0 3 16 0,-1 1-2384 0,0 2-432 16,-2 1-176-16,-1 2 16 0,-2 3 160 0,-1 0 0 15,-2 2-144-15,-2 3 144 0,0 3-144 0,-3 2 144 16,-3 0-192-16,-1 2 192 0,-3 3-240 0,-4 2 64 16,-2 0 16-16,-3 3 0 0,-4 2 160 0,0-1-192 15,-5 2 192-15,0-5-192 0,0-2 192 0,1-4 0 16,2 0-144-16,5-4 144 0,5-2 0 0,2-1 160 0,3-3-16 0,4-7 0 15,0 0 272-15,7 5 48 0,1-1 16 0,5 0 0 16,2-3 80-16,6 0 16 0,2-3 0 0,3-2 0 16,2 0-256-16,2 0-64 0,0-4 0 0,3 1 0 15,3 2-256-15,-1 0 160 0,0 2-160 0,-1 0 128 16,-1 0-128-16,-4 0 0 0,-4 2 0 0,-3-1 128 16,-6 1-128-16,-2-1 128 0,-4 1-128 0,-10 1 128 15,0 0 80-15,0 0 16 0,0 0 0 0,0 0 0 16,0 0 160-16,-8 0 16 0,-1 0 16 0,-2 1 0 15,-1 0-416-15,-1 1-304 0,-2-1 48 0,2 1 16 16,2-1-448 0,0 2-80-16,0-2-32 0,1 0 0 0,3-1-1632 0,7 0-320 15,-8-1-64-15</inkml:trace>
  <inkml:trace contextRef="#ctx0" brushRef="#br0" timeOffset="15040.23">21326 12739 13823 0,'0'0'1216'0,"0"-5"-960"16,1-1-256-16,0 1 0 0,1-1 992 0,2 0 160 15,0-1 16-15,0 0 16 0,1 1 368 0,0-1 80 16,-2-2 16-16,3 1 0 0,-3-1-512 0,2 0-112 16,-1 0 0-16,-1-1-16 0,1-1-288 0,-2 3-48 15,-2 0-16-15,0 0 0 0,-1 0-16 0,-3 2 0 16,1 1 0-16,-1 2 0 0,-2 1 32 0,0 1 0 16,-2 1 0-16,-2 2 0 0,1 2-448 0,-1 2-96 0,-2-1 0 15,1 2-128-15,1 1 0 0,1 1 0 16,1 2 0-16,1 0 0 0,2 0 0 0,0 0-192 15,2-2 192-15,3 2-192 0,0 0 192 0,1 0-192 16,2 0 192-16,3 2-192 0,1-1 192 0,2 0-144 16,1 0 144-16,2 0-128 0,0-1 128 0,3 0 0 15,0 0 0-15,0 0 0 0,2 0 0 0,-1 0 0 0,0 0 0 0,0 0 0 16,-2-1 0-16,-2 0 0 0,-2 2 0 0,-2-2 0 16,-1-1 0-16,-4-2 0 0,-3 0 0 0,-2-2 176 15,-2 2 144-15,-4-2 16 0,-1 1 16 0,-1-1 0 16,-2 2-96-16,-1 0 0 0,-2-2-16 0,-2 2 0 15,-1-2-240-15,1 0 128 0,-1-2-128 0,2 0 0 16,0 1 0-16,4-1-208 0,0-1 16 0,1 0 0 16,2-3-576-16,4 0-96 0,-2-1-32 0,7 2-9200 15,0 0-1840-15</inkml:trace>
  <inkml:trace contextRef="#ctx0" brushRef="#br0" timeOffset="15434.72">21725 12727 13823 0,'0'0'1216'0,"0"0"-960"15,0 0-256-15,-2-4 0 0,-3 0 2176 0,0 2 400 16,-1 2 80-16,-2 0 16 0,-2 1-1088 0,-2 2-224 16,-3 0-32-16,-1 1-16 0,-2 3-480 0,-1 1-80 15,0 1-32-15,-1 2 0 0,1 2-320 0,2 0-64 0,2 0-16 0,1 0 0 16,2 0-160-16,2-1-32 16,3-1-128-16,3 0 192 0,2-1-192 0,2 0 0 15,2-2 0-15,3-1 0 0,4-2 0 0,2-1 128 0,1 0-128 0,3-2 0 16,0-3 192-16,2-2-48 0,0-3-16 0,0-2 0 15,-1-2 0-15,0-1-128 16,-2-2 192-16,-1 1-64 0,-2 0 0 0,-1 0 0 0,-1 0 0 0,-3 1 0 16,0 2 192-16,-2 1 48 0,-2 3 0 15,-2 5 0-15,0 0 192 0,0 0 32 0,0 0 16 0,0 0 0 0,-3 5-272 0,0 3-48 16,-2 1-16-16,3 2 0 0,-2 2-272 0,2 1 0 16,-1 1 0-16,2-1 0 0,-1 0 0 0,2 1 0 15,1-2 0-15,1-1 0 0,2-1-352 0,1-1 32 16,0-1 0-16,2-3 0 15,2-1-752-15,3-3-144 0,3-2-16 0,-1-4-16 32,1 0-720-32,3-3-144 0,1-1-16 0,1-4-10160 0</inkml:trace>
  <inkml:trace contextRef="#ctx0" brushRef="#br0" timeOffset="15654.9">22054 12618 9215 0,'2'-21'400'0,"-2"13"96"0,-2-3-496 0,-1 0 0 16,-2 0 0-16,1-2 0 0,-3 2 4064 0,1 2 720 0,-1-1 144 0,0 1 16 15,1 1-2608-15,-1 0-528 16,1 2-96-16,-1 0-32 0,1 3-688 0,1 1-144 15,-1 1-16-15,1 1-16 0,1 1-448 0,-1 1-96 16,0 4-16-16,0 1 0 0,1 3-256 0,1 3 0 16,-1 2 0-16,2 2 0 0,0 4 0 0,1 3 0 15,1 3 0-15,1 1 0 0,0 3 128 0,2 1 0 0,2 1 16 16,0 0 0-16,-3 0 16 0,2 0 0 0,-1-1 0 0,0 0 0 16,1-1-160-16,-2-2 192 0,0-1-192 0,0-2 192 15,-1 0-192-15,0-3 128 0,-2-2-128 0,0-3 128 16,0-1-128-16,0-3 192 0,-1-1-192 0,-2 0 192 15,1-3-192-15,0-2-224 0,0-2 48 0,3-6 16 32,-5 4-2608-32,5-4-528 0</inkml:trace>
  <inkml:trace contextRef="#ctx0" brushRef="#br0" timeOffset="15827.91">21844 12868 25791 0,'-9'-10'1152'0,"9"10"224"0,-4-8-1104 0,1 1-272 15,2 0 0-15,2 2 0 0,2-1 2080 0,1 2 352 16,1-1 80-16,4 1 16 0,1-1-1840 0,3 2-368 16,4 0-80-16,3 0-16 0,3-1-224 0,1 0-128 15,1-2 128-15,1 1-208 16,-1-2-1584-16,0 1-304 0,-1 0-64 0,1 1-11344 0</inkml:trace>
  <inkml:trace contextRef="#ctx0" brushRef="#br0" timeOffset="16126.3">22227 12782 5519 0,'0'0'240'0,"0"0"64"0,0 0-304 0,0 0 0 0,0 0 0 0,0 0 0 15,0 0 4448-15,0 0 832 0,0 0 160 16,5-3 48-16,1-2-3488 0,0 1-688 16,2 0-144-16,2-1-16 0,-3-1-576 0,3-1-128 0,0-1 0 0,1 0-16 15,-1-1-192-15,0-1-48 0,0 0 0 0,-1-1 0 16,-2 0 48-16,0-1 0 0,-3-1 0 0,-1 3 0 0,-2 1 96 0,-3 1 32 15,-1 2 0-15,-1 0 0 0,-2 3 240 0,-1 2 48 16,-3 2 16-16,-1 2 0 0,-2 3-416 0,-1 1-64 16,0 3-32-16,0 1 0 0,1 1-160 0,1 2 0 15,1 1 0-15,1 1 0 0,1 0-160 0,2-1 160 16,4 1 0-16,0-1-144 0,0-1 144 0,5 0 0 16,1-2 0-16,2 0 0 0,3 0 0 0,1-3 0 15,1-3 0-15,3 0 128 0,3-2-128 0,4-1 176 0,2 0-176 0,5-3 192 31,3-3-1056-31,5 0-208 0,1-2-32 0</inkml:trace>
  <inkml:trace contextRef="#ctx0" brushRef="#br0" timeOffset="22735.34">22882 10790 19343 0,'0'0'848'0,"0"0"192"0,0 0-832 0,0 0-208 0,6-5 0 0,-2 0 0 16,0 2 1200-16,2-2 192 0,1 1 32 0,-1 0 16 15,1-1-432-15,-1 1-96 0,1-2-16 0,1 1 0 16,-1-1-384-16,2 1-64 0,-2-2-32 0,0 0 0 15,-1-2 32-15,-1-1 16 0,0-1 0 0,-2 1 0 16,0-3-16-16,-1 0-16 0,-2-2 0 0,-2 1 0 16,0 0-48-16,-1-1 0 0,-1 2 0 0,-1 1 0 15,1 2-64-15,-2 2-32 0,0 1 0 0,-1 1 0 16,0 2-16-16,1 2 0 0,-1 3 0 0,0 2 0 0,-1 3-48 0,-1 1-16 16,1 4 0-16,-2 2 0 0,3 3-80 0,-1 3-128 15,0 1 176-15,1 4-176 0,-1-1 0 0,1 3 0 16,1 3 0-16,1 0 0 0,2 3 0 0,2 0 0 15,1-1 0-15,1 0 0 0,1 0 0 0,3-1 0 16,-1 1 0-16,2-1 0 0,-1-2 0 0,1 0 0 16,-1-2 0-16,1-1 0 0,-2-3 0 0,-2-2 0 15,-1-1 0-15,-1-1 0 0,-1-2 0 0,0-1 0 0,-1-2 0 0,0-1 0 47,-2-2-1728-47,1-3-464 0,-2-1-96 0,5-6-16 0</inkml:trace>
  <inkml:trace contextRef="#ctx0" brushRef="#br0" timeOffset="23333.55">22660 11082 11967 0,'0'0'1072'0,"0"0"-864"0,0-7-208 0,1 0 0 15,1 2 4544-15,3 0 848 16,-1 1 176-16,5-1 48 0,3 0-4592 0,6 1-1024 16,1-2 0-16,8 2 0 0,4-1-128 0,3 0 128 0,2-2 0 0,1 1 0 15,2-3 0-15,-2-1 0 16,1-1 0-16,-2-2 0 0,-2 1-208 0,-1 0 64 15,-4 0 16-15,-3 1 0 0,-2 0-192 0,-4-2-16 0,-5 4-16 0,-2 0 0 0,-5 0 352 0,-2 1 0 16,-4 1 0-16,-2-1 0 0,-3 3 592 0,-3 1 48 16,-3 1 0-16,0 2 0 0,-5 1 320 0,0 1 64 15,-2 2 0-15,1 1 16 0,0 3-656 0,-1 2-128 16,0 1-16-16,2 1-16 0,-1 0-64 0,4 2-16 16,1 0 0-16,3 1 0 0,1 0-144 0,4 0 0 15,0-1 0-15,2 1 0 0,1-1 0 0,2-2 0 31,3-2 0-31,0 0 0 0,1-2 0 0,2-2 0 0,1-1 0 0,1-2 0 16,1-2 0-16,1-1 0 0,1-3 144 0,1-1-144 0,0-3 0 0,-1-1 144 16,1-2-144-16,-4-2 0 0,1-1 160 0,-1 0-160 15,-1-1 128-15,-2 1-128 0,-1 1 144 0,-2 1-144 0,0 1 160 0,-2 2-160 16,-2 1 192-16,0 3-48 0,-1 5-16 16,0 0 0-16,0 0 192 0,0 0 48 0,0 0 0 0,-4 6 0 15,1 2-368-15,-2 1 144 16,4 1-144-16,-2 1 0 0,2 0 0 0,1 1 0 0,0 0 0 0,1 0 0 15,2 0 0-15,-1-1 0 0,3-1 0 0,0-1 0 16,2-1 0-16,1-2 0 0,1-1 0 0,-1-2 0 16,3-2 0-16,1-1 0 0,-3-1 0 0,2-4 0 15,0-1 0-15,1-3 0 0,1-2 128 0,-1-1-128 16,1-2 0-16,-2-1 160 0,-2 0-160 0,0 1 128 16,-2 0-128-16,-2 2 0 15,0 1 144-15,-2 1-144 0,1 3 0 0,-2 1 128 0,-2 6-128 0,0 0 0 0,0 0 144 0,0 0-144 31,0 0 192-31,-2 9-192 0,-1 0 128 0,1 2-128 0,0 1 0 0,1 1 0 0,1 1 0 0,0 2 0 16,0-2 0-16,2 0 0 0,0 1 0 0,2-2 0 16,-1-2 0-16,1-1 0 0,0-1 0 0,2-3 0 15,2-1-160-15,-1-2 160 32,1-2-1584-32,1-2-192 0,0-2-32 0,1-3-9216 15,-2-2-1840-15</inkml:trace>
  <inkml:trace contextRef="#ctx0" brushRef="#br0" timeOffset="23490.27">23503 10615 33519 0,'-16'-12'1472'0,"11"7"320"0,-2-1-1424 0,0-1-368 0,0 1 0 0,0 0 0 16,2 2 144-16,0 1-144 0,5 3 192 0,0 0-192 16,0 0 0-16,0 0 0 15,0 0 0-15,4 5-192 0,0 2-704 0,1 0-144 0,3 2-32 0,0-1-12752 16</inkml:trace>
  <inkml:trace contextRef="#ctx0" brushRef="#br0" timeOffset="24040.35">23731 10603 27647 0,'0'0'2448'0,"0"0"-1952"16,0 0-496-16,0 0 0 0,0 0 1136 0,0 0 128 15,0 0 16-15,-4 7 16 0,-2 1-464 0,1 5-80 16,-2 2-32-16,1 3 0 0,-1 1-224 0,2 3-48 15,-2 3-16-15,0 0 0 0,1 1-192 0,0 0-48 16,1 1 0-16,2-1 0 0,0 1-192 0,2-2 128 16,2 0-128-16,3-1 0 0,0-4 0 0,2 0 0 15,0-2 0-15,3-2 0 0,1-4 128 0,1-2-128 16,1-3 0-16,3-3 0 0,0-1 0 0,0-3 128 16,2-4-128-16,-1-2 0 0,1-3 0 0,1-3 0 15,-1-5 0-15,-1 0 0 0,-1-2-192 0,-2-1 192 0,-1-1-192 0,-1-1 192 16,-1 1 0-16,-3 3 0 0,0 0 0 0,-1 4 0 15,-2 2 0-15,-1 3 0 0,-1 2 0 0,0 2 0 16,-2 5 192-16,0 0 0 0,0 0 0 0,0 0 0 16,0 0 0-16,-4 6 0 0,1 2 0 0,0 2 0 15,-2 2-32-15,1-1-16 0,-1 1 0 0,2 1 0 16,0 1-16-16,1-1-128 0,-1 1 192 0,2-1-64 16,0 0-128-16,1 0 0 0,0-4 144 0,1 1-144 15,2-1 0-15,2-1 0 0,2-2 0 0,-2-1 0 16,3-1 0-16,1-2 0 0,-1-2 0 0,2-1 128 15,2-2-128-15,-1-2 0 0,0-3 128 0,0-3-128 0,2-1 0 0,-1-1 144 16,1-3-144-16,-1 0 0 0,0-1 0 0,0 0 0 16,-2-2 0-16,0 0 0 0,-2 4 128 0,-2 0-128 15,0 2 0-15,-2 1 0 0,-1 2 128 0,-1 3-128 16,-1 1 0-16,-1 6 0 0,0 0 208 0,0 0-64 16,0 0-16-16,-5 4 0 0,1 1 0 0,-1 3-128 15,0 1 192-15,-1 4-64 0,2 0-128 0,0 1 0 16,-1 0 144-16,2 2-144 0,1-1 0 0,1 1 0 15,1-2 0-15,0 0 0 0,2 0 0 0,1 1 0 16,2-2 0-16,1-1 0 0,1-2-208 0,2-1-112 0,0-2-32 0,4 1 0 31,0-2-1872-31,2-3-368 0,4-1-80 0</inkml:trace>
  <inkml:trace contextRef="#ctx0" brushRef="#br0" timeOffset="24386.64">24397 10776 30927 0,'0'0'1360'0,"-2"-5"304"0,-2-1-1344 0,4 6-320 0,0 0 0 0,0 0 0 16,0 0 608-16,0 0 48 0,0 0 16 0,0 0 0 15,0 0-288-15,0 0-64 0,7 6-16 0,0 3 0 16,0 1 0-16,1 2 0 0,0 2 0 0,-3 2 0 16,2 0-16-16,-3 3 0 0,-1-1 0 0,1-1 0 15,-1 2-288-15,-1 0 160 0,-2-1-160 0,0 0 128 0,0-3-128 0,0 0 192 16,-1-2-192-16,1-3 192 0,-1-3-64 0,2 0 0 15,-1-7 0-15,0 0 0 0,0 0 320 0,0 0 48 16,0 0 16-16,0 0 0 0,1-9 48 0,3-1 16 16,0-4 0-16,1-2 0 0,1-3-272 0,1 0-48 15,-1-1-16-15,2 1 0 0,1-1-240 0,-1 1 0 16,2 3 0-16,1 0 0 0,0 0 0 0,0 2 0 16,-1 3 0-16,0 2 0 0,-1 0 0 0,0 2 0 15,-2 3 0-15,1 0-160 0,-1 1-160 0,-2 1-48 16,3 1 0-16,-3 1 0 15,-5 0-1712-15,0 0-352 0,7 3-64 0,0 2-13136 0</inkml:trace>
  <inkml:trace contextRef="#ctx0" brushRef="#br0" timeOffset="24671.58">24770 10903 11967 0,'0'0'1072'0,"0"0"-864"0,0 0-208 0,0 0 0 16,0 0 2832-16,0 0 528 0,0 0 96 0,7-1 32 15,-1-3-1440-15,1-1-304 0,0-1-48 0,1-1-16 16,-1-2-528-16,0 1-96 0,0-2-32 0,-1-1 0 15,1 0-448-15,-1-1-80 0,-2-2-32 0,0 2 0 0,0 0-32 0,-2 2-16 16,-2 0 0-16,-1 3 0 0,0 0 0 0,0 3 0 16,-5-1 0-16,2 3 0 0,-2 2 16 0,-2 2 0 15,-1 3 0-15,-2 1 0 0,-2 4 16 0,0 2 16 16,0 2 0-16,1 1 0 0,1 3-272 0,1-1-64 16,2 1-128-16,3-1 192 0,-2 1-192 0,4-2 0 15,2 0 128-15,2 0-128 0,2-1 0 0,4-2 0 16,-1-1 128-16,4-2-128 0,2-2 128 0,3-2 0 0,1-4-128 0,2-1 192 15,1-3-192-15,1-2 176 16,2-3-176-16,3-2 160 0,-1 0-400 0,2-2-80 0,2 0 0 0,0-2-12368 31,2 0-2480-31</inkml:trace>
  <inkml:trace contextRef="#ctx0" brushRef="#br0" timeOffset="35520.18">4465 5833 9215 0,'0'0'400'0,"-9"-1"96"0,-2-1-496 0,0 0 0 15,1 2 0-15,0 0 0 0,-1 0 400 0,1 0-16 31,0 1 0-31,10-1 0 0,-10 2-384 0,10-2 0 0,-10 1 0 0,10-1-4624 0</inkml:trace>
  <inkml:trace contextRef="#ctx0" brushRef="#br0" timeOffset="36179.68">4035 5851 4607 0,'0'0'400'0,"0"0"-400"0,0 0 0 0,-6-4 0 16,1-2 1280-16,0 1 160 15,5 5 32-15,0 0 16 0,-3-9-1072 0,3 9-224 0,-3-10-32 0,0 1-16 16,1 0 304-16,1 0 48 0,0 1 16 0,0-1 0 0,0-1-128 0,2 0 0 16,-1-1-16-16,1 1 0 0,0 1 16 0,0-2 0 15,-1-3 0-15,1 0 0 0,0-2 16 0,-1 3 16 16,0 1 0-16,0 0 0 0,-2 0 368 0,1 0 80 16,1 0 16-16,0 1 0 15,-1 0 208-15,0-1 32 16,0-1 16-16,1 2 0 0,-1 2-240 0,0-1-32 15,-1 0-16-15,2 1 0 0,-1 0-144 0,0 1-16 16,1 8-16-16,0-7 0 0,0 0-208 0,0 7-32 0,0 0-16 16,0 0 0-16,0 0-416 0,0 0 128 0,0 0-128 0,0 0 0 15,0 0 0-15,0 0 0 0,0 0-192 0,10 6 192 16,-2 0-192-16,-2 2 192 0,-1 2-160 0,-1 2 160 16,0 1 0-16,-2 3 0 0,0 0 0 0,-1 4 0 15,-1 2 0-15,0 3 240 0,0 3-32 0,-1 2 0 16,0 3 48-16,1 4 16 0,-2 1 0 0,1 4 0 15,-2 0-64-15,1 3-16 0,0 1 0 0,1 5 0 16,0 3-48-16,1 3-16 0,1 2 0 0,-1 3 0 16,1-1 16-16,1 3 0 0,0 2 0 0,1 2 0 15,-1 4-144-15,1-1 128 0,0 2-128 0,2 0 128 16,0-2-128-16,2 1 0 0,-2-3 0 0,2-1 0 0,1-3 176 16,0-2-48-16,1-5-128 0,0-2 192 15,0-1 48-15,0-4 0 0,-1-5 0 0,1-2 0 0,-1-3-96 0,1-4-16 16,0-3 0-16,-2-3 0 0,1-4-128 0,0-3 160 15,-2-2-160-15,1-5 160 0,-2-3-160 0,1-1 0 16,-2-4 0-16,2-2 0 16,-6-7-560-16,0 0-192 0,11-1-32 0,-2-3-9392 15,-4-4-1856-15</inkml:trace>
  <inkml:trace contextRef="#ctx0" brushRef="#br0" timeOffset="36806.98">3831 5517 28559 0,'-8'-6'2544'0,"2"1"-2032"15,1-1-512-15,5 6 0 0,0 0 128 0,0 0-128 16,0 0 0-16,0 0 0 0,10-5-128 0,3 1-128 16,3 2-32-16,1 0 0 0,2 2 16 0,3-1 0 15,3 1 0-15,5-1 0 0,4-2 144 0,6 2 128 16,4-1-192-16,10-1 192 0,8 0-128 0,3-2 128 16,-1-1 0-16,4-2 0 0,4-2 0 0,7 1 0 0,10 0 128 0,0 1-128 15,-2-1 272-15,4 0-32 0,5 0-16 0,1 0 0 16,0-1 144-16,-2 2 16 0,1 0 16 0,3-1 0 15,1 1-96-15,-1-1-32 0,-3-1 0 0,4 1 0 16,3 2-16-16,-2 0-16 0,-6-2 0 0,3 2 0 16,4 3 48-16,0-1 16 0,-2 0 0 0,-1 0 0 15,0 2-112-15,0-1-32 0,1-2 0 0,-3 3 0 16,-4 1-160-16,1 0 0 0,0 0 144 0,-7-1-144 16,-9-2 128-16,-6 1-128 0,-5 2 160 0,-6 1-160 15,-1 2 0-15,-5-1 0 0,-5 0 0 0,-8 0 0 16,-7 0 0-16,-6 0 0 0,-6 1-208 0,-3-1 64 15,-4 0-144-15,-2 0-32 0,-3 0 0 0,-1 0 0 16,-10 0-176-16,0 0-32 16,0 0-16-16,0 0 0 0,0 0-240 0,0 0-48 15,0 0-16-15,0 0 0 0,0 0-496 0,0 0-80 0</inkml:trace>
  <inkml:trace contextRef="#ctx0" brushRef="#br0" timeOffset="37184">8213 5189 13823 0,'0'0'1216'0,"0"0"-960"16,-1-9-256-16,0 0 0 0,1 9 3072 0,-2-8 576 15,0 2 128-15,2 6 0 0,0 0-2832 0,0 0-576 16,0 0-112-16,0 0-32 0,0 0 160 0,0 0 16 16,0 0 16-16,0 0 0 0,0 0-208 0,0 0-32 0,8 8-16 0,-2 1 0 15,1 4-16-15,-2 0 0 0,0 2 0 0,-1 3 0 16,0-1-16-16,2 3 0 0,-2 1 0 0,2 2 0 15,-1 2-128-15,1 4 128 0,-1 1-128 0,1 4 128 16,-1 2 16-16,1 3 0 0,2 1 0 0,-2 5 0 16,1 4 224-16,-1 3 32 0,2-1 16 0,0 4 0 15,-1 2 48-15,2 4 16 0,0 1 0 0,0 4 0 16,0 3-96-16,-1 1 0 0,-1-2-16 0,0 2 0 16,-2 0-112-16,2 1 0 0,-1 0-16 0,1-4 0 15,-2-3-112-15,1 0-128 0,1-2 176 0,-2-1-176 16,-3-3 224-16,2-2-64 0,-1-2-16 0,-1-4 0 0,0-3-144 0,0-2 128 15,1-3-128-15,-2-4 128 0,-2-1-128 0,1-5 192 16,0-5-192-16,-1 1 192 16,-2-2-192-16,1-2 0 0,0-2 0 0,0-4 0 15,0-3-1600-15,-3-3-288 0,-1-2-64 0</inkml:trace>
  <inkml:trace contextRef="#ctx0" brushRef="#br0" timeOffset="37963.51">4555 7625 18431 0,'-11'-4'1632'0,"-2"-1"-1312"15,-1 2-320-15,1-1 0 0,1 0 1024 0,1 2 128 16,1 0 16-16,3 1 16 16,7 1-1408-16,-9 0-288 0,9 0-48 0,-9 0-16 15,9 0-224-15,-8 0-48 0,8 0-16 0,-7-1 0 16,7 1-240-16,-9 0-48 0,0 0-16 0,9 0 0 0,-10-2 928 0,1 1 240 16,0-1 0-16,1 1 0 0,-2-1 640 0,-1 0 192 15,-1 0 16-15,0 0 16 0,-3-2 480 0,3 2 112 16,1 1 16-16,-1 0 0 0,0-1 32 0,2-1 16 15,3 2 0-15,7 1 0 0,-8 0-496 0,8 0-80 0,0 0-32 16,0 0 0-16,0 0-560 0,0 0-112 16,0 0-32-16,10 5 0 0,2-2-208 0,5-1 0 0,2-1 128 0,2 0-128 15,1-1 336-15,4-1 32 0,1 0 0 0,6-1 0 16,3 0-64-16,6-3-16 0,4 0 0 0,9 1 0 16,8 0-96-16,2 0 0 0,-1-2-16 0,6 1 0 15,5-1-176-15,7 0 0 0,8-1 144 0,3-1-144 16,-5 1 0-16,10 0 128 0,8 1-128 0,-1-3 0 15,-5-1 0-15,3 0 0 0,7 0 0 0,-2 0 0 16,-6 4 0-16,4 0 0 0,3-1 0 0,-4 0 0 16,-2-2 0-16,-2 1 0 0,-3 2 0 0,1-1 0 15,-1-1 0-15,-3 2 0 0,-3-2 0 0,1 0 0 0,2 3 144 16,-5-1-144-16,-6 1 192 0,-3 0-192 0,-1 1 400 0,-2 1-16 16,2-1-16-16,-8 1 0 0,-7 0-80 0,-4 1-16 15,-3 1 0-15,-3-1 0 16,-3 1-96-16,-5 0-32 0,-2 0 0 0,-4 1 0 0,-3 1-144 0,-6 1 192 15,-5 1-192-15,-4-1 192 0,-2-1-192 0,-4 0 0 16,-1 0 144-16,-3 1-144 0,-1 1 0 0,-2-1 0 16,-1-1 0-16,-9-1-192 15,0 0-480-15,0 0-96 0,0 0-32 0,0 0 0 16,0 0-672-16,0 0-144 0,0 0-32 0,0 0-12320 0</inkml:trace>
  <inkml:trace contextRef="#ctx0" brushRef="#br0" timeOffset="38079.71">8536 7279 25791 0,'0'0'2304'0,"0"0"-1856"0,-7-6-448 0,2 2 0 16,5 4 1776-16,-6-5 256 0,-3 1 48 0,9 4 16 31,-6-2-1136-31,6 2-240 0,-8 1-32 0,8-1-16 16,-7 3-832-16,2 3-160 0,1 3-48 0</inkml:trace>
  <inkml:trace contextRef="#ctx0" brushRef="#br0" timeOffset="54854.56">19388 13906 9839 0,'0'0'432'0,"0"0"96"0,0 0-528 0,0 0 0 16,0 0 0-16,0 0 0 0,0 0 768 0,0 0 64 16,0-7 0-16,0 7 0 0,0 0-80 0,5-8-16 15,-2 1 0-15,-3 7 0 0,6-6 112 0,-1 0 32 16,-5 6 0-16,6-5 0 0,-6 5-112 0,6-4 0 15,-6 4-16-15,9-2 0 0,-9 2-256 0,10 2-48 0,-10-2-16 16,8 7 0-16,-8-7-240 0,5 11-64 16,0 1 0-16,-2 1 0 0,-2 1 0 0,-1-1-128 15,-1 1 192-15,-1 1-64 0,-3 1 0 0,2-3-128 0,0-2 192 0,-2 0-64 16,0-2 64-16,-2 0 16 0,2-3 0 0,-1 0 0 16,-2-2 304-16,1 1 64 0,-1-2 16 15,8-3 0-15,-9 1 48 0,0-2 0 0,9 1 0 0,-8-5 0 16,0 1-176-16,2-1-16 0,0-2-16 0,1-1 0 15,1-2-176-15,2-1-16 0,0-3-16 0,2 1 0 16,0-1-80-16,3 0-16 0,-1 1 0 0,1 2 0 0,1 0-128 0,0 1 160 16,2 3-160-16,-1-1 160 0,1 1-32 0,-1 3 0 15,-5 4 0-15,9-5 0 0,-9 5-128 0,10-1 0 16,-10 1 0-16,10 3 128 0,-10-3-128 0,11 3 0 16,-1 2 0-16,-4 2 0 0,-6-7 0 0,8 10 0 15,-1 0 0-15,-3 0 0 0,-2-2 0 0,-1 1 0 16,-1 0 0-16,-1 1 0 0,-2-1 144 0,-2 1-144 15,1-2 160-15,-1 0-160 0,-1 0 192 0,1-2-64 16,-2 0-128-16,0-1 192 0,1 0-192 0,-1-2 144 16,-1-1-144-16,8-2 128 0,-9 3 0 0,0-2-128 0,1-2 192 0,0-2-64 15,1 1-128-15,7 2 160 16,-8-8-160-16,2 0 160 0,1-3-160 0,3-1 192 16,3-2-192-16,2 1 192 0,2-1-48 0,0 0 0 15,2-1 0-15,0 3 0 0,1 0-144 0,1 2 192 16,1 0-192-16,-1 1 192 0,0 2-192 0,-1 2 0 0,1 2 0 0,-9 3 128 15,11 0-128-15,-1 3 0 16,0 3 0-16,-4 0 0 0,-6-6 0 0,6 13 0 0,-3 0 0 0,-2 0 0 16,-2-1 0-16,-4 1 128 0,-3 0-128 0,0 1 0 15,-1-1 160-15,1-1-160 0,-2 1 192 0,0-2-192 16,0-2 192-16,1-2-192 0,1-3 192 0,2-1-192 16,6-3 0-16,0 0 0 0,-8 1 0 0,8-1 0 15,0 0-1280-15,-3-6-384 16,2-3-64-16</inkml:trace>
  <inkml:trace contextRef="#ctx0" brushRef="#br0" timeOffset="55813.89">21216 12091 11967 0,'0'0'1072'0,"0"0"-864"0,0 0-208 0,0 0 0 16,2-8 960-16,-2 8 128 0,0 0 48 0,0 0 0 15,0 0-240-15,0 0-32 0,0 0-16 0,0 0 0 16,9 3-496-16,-9-3-96 0,0 0-32 0,6 9 0 16,-1 3-16-16,-3-1 0 0,-2 0 0 0,0 0 0 15,-1-1 112-15,-1 1 32 0,-1-1 0 0,0-1 0 16,-1 1 16-16,-1-1 0 0,5-9 0 0,-5 8 0 15,-2-3 208-15,7-5 64 0,-9 4 0 0,9-4 0 16,-7 2 0-16,-1-3 0 0,0-1 0 0,2-3 0 16,0 0-32-16,1-3 0 0,0-1 0 0,2-1 0 0,0-2-144 0,0-2-16 15,1-2-16-15,2 5 0 0,0-2-128 0,1 0-32 16,2 0 0-16,1 0 0 0,-2 1-144 0,3-1-128 16,1 2 144-16,0 2-144 0,-2 0 0 0,2 2 128 15,-2 2-128-15,1 1 0 0,1 2 0 0,-6 2 0 16,7 2 0-16,-1 3 0 0,1 1 0 0,-1 2 0 15,-1 1 0-15,-1 2 0 0,-1 1 0 0,0 2 0 16,-3 2 0-16,-1-1 0 0,-2 0 0 0,0 1 176 16,-2-1-176-16,0 0 160 0,0-2-32 0,-2-2 0 15,0-1 0-15,1-3 0 0,-1-1-128 0,0-2 192 16,-2-2-192-16,0 0 192 0,0-2-64 0,0-2 0 16,2-1 0-16,-1-1 0 0,0-3 0 0,2-1 0 0,-1 0 0 0,2-3 0 15,0-3 32-15,2 1 0 16,1 0 0-16,1 0 0 0,2 1 112 0,1 0 32 0,0 1 0 0,2 1 0 15,1 1-128-15,0 1-32 0,1 2 0 0,0 1 0 16,2 3-144-16,1 0 0 16,0 2 0-16,-2 1 0 0,1 2 0 0,1 2 0 0,0 0 0 0,-3 3 0 31,1 1-608-31,1 1 0 0,-1 2 0 0</inkml:trace>
  <inkml:trace contextRef="#ctx0" brushRef="#br0" timeOffset="56851.11">23022 13870 19807 0,'0'0'880'0,"0"0"176"0,0 0-848 16,0 0-208-16,-1-8 0 0,0 1 0 0,1 7 1008 0,0-9 144 15,0 1 48-15,0 8 0 0,2-8-192 0,-2 8-48 0,3-8 0 0,-3 8 0 16,6-6-304-16,-6 6-64 0,0 0-16 0,7-3 0 16,-7 3-208-16,0 0-48 0,9 1-16 0,-2 3 0 15,-7-4-176-15,6 11-128 0,0 1 144 0,-3 2-144 31,-1-1 128-31,-1 3-128 0,-2 2 0 0,1 0 144 0,-3-3-144 0,0 0 192 16,-1 0-192-16,0-2 192 16,-1-2-192-16,-1-1 128 0,1-3-128 0,-1-1 128 0,6-6 0 0,-7 4-128 15,7-4 192-15,-8 3-64 0,0-3 64 0,8 0 0 16,-8-3 0-16,-2-1 0 0,0-3 96 0,3 0 32 16,-1-3 0-16,1-2 0 0,1-3 80 0,0 0 32 15,3-3 0-15,1 2 0 0,1 0-112 0,3 1-32 16,1 0 0-16,2 0 0 0,0 3-96 0,2 0 0 15,2 0-16-15,0 1 0 0,-1 2-176 0,1 2 192 16,-1 1-192-16,0 2 192 0,0 0-192 0,1 3 0 16,0 1 144-16,0 2-144 0,-9-2 0 0,11 6 0 15,-2 1 0-15,-1 0 0 0,-2 1 0 0,-1 2 0 0,1 0 0 0,-3 1 128 16,-1 1-128-16,-2 1 0 16,0 0 128-16,-3 2-128 0,0 0 0 0,-2-2 144 15,0-1-144-15,-1-1 0 0,-2-1 144 0,1-1-144 16,-1-2 0-16,0-1 144 0,1-1-144 0,0-3 192 0,7-2-192 15,-10-1 192-15,1-2-16 0,2-1 0 0,0-3 0 0,2 0 0 16,-2-2 208-16,3-1 32 0,1-1 16 0,3 0 0 16,1 2-112-16,2 0 0 15,0 1-16-15,1 0 0 0,2 0-304 0,-1 3 0 0,-5 5 0 0,9-5 0 0,-9 5 0 16,10-2 0-16,0 2 0 0,-1 2 0 0,-9-2-128 16,10 7-48-16,-3 1 0 0,-1-1 0 15,0 4-2480-15,0 0-496 0</inkml:trace>
  <inkml:trace contextRef="#ctx0" brushRef="#br0" timeOffset="60173.08">21191 15695 6447 0,'0'0'272'0,"0"0"80"0,0 0-352 0,0 0 0 16,0 0 0-16,5-8 0 0,-5 8 1920 0,3-7 304 15,-1-1 64-15,-2 8 16 0,3-8-848 0,-3 8-176 16,3-8-16-16,1 2-16 0,-4 6-256 0,6-8-48 16,-2 0-16-16,2 3 0 0,-6 5-256 0,6-6-48 15,-6 6-16-15,10-4 0 0,-1 2-256 0,-9 2-48 16,0 0-16-16,10 4 0 0,-10-4-96 0,9 10 0 15,-4 1-16-15,0 1 0 0,-2 1 16 0,-3 3 16 0,-1 0 0 0,-3 3 0 16,0 1-208-16,0-1 176 16,-2-3-176-16,1 1 160 0,-3-2-160 0,2 0 160 15,1-1-160-15,-2-2 160 0,0-1-160 0,0-1 128 0,-2-3-128 16,2 0 128-16,-1 1 0 0,1-4-128 16,7-4 192-16,-10 0-64 0,0-1 144 0,2 0 32 0,0-1 0 0,-1-2 0 15,1-2 160-15,2-2 48 0,-1-1 0 0,3-2 0 16,1-2-128-16,0 0-32 0,1-2 0 0,2 2 0 15,0-2-352-15,2-1 144 0,2 1-144 0,1 2 0 16,1 1 208-16,0 0-64 0,3 1-16 0,1 2 0 16,-1 1-128-16,0 3 192 0,-1-1-192 0,2 3 192 0,-2 1-192 15,1 1 0-15,-9 1 0 0,12 0 0 0,-2 2 0 16,0 1 0-16,0 1 0 0,-3 3 0 0,-7-7 0 0,9 11 0 16,-1 0 0-16,-3-1 0 0,0 2 0 0,-3 1 0 31,1 0 0-31,-5 2 128 0,-1-2-128 0,-2 0 0 0,1-1 144 0,-2 0-144 0,-1 0 128 0,-1 1-128 15,0-4 160-15,-1 1-160 0,0-1 192 0,-1-2-48 16,0-1-16-16,1-1 0 0,1-2-128 0,-2-2 192 16,3-1-192-16,-2-2 192 0,-1-2 80 0,1-2 32 15,0-2 0-15,2 0 0 0,1-5 112 0,1-1 32 16,0-1 0-16,3-1 0 0,2 0-256 0,2-2-32 16,2-2-16-16,2 0 0 0,1-1-144 0,3 2 0 15,1 1 0-15,-1 3 0 0,-1 0 0 0,1 1 0 0,0 3 0 0,1 3 0 16,-1 0 0-16,0 3 0 0,-2 2 0 0,2 2 128 15,-2 1-128-15,2 2 0 0,1 2 0 0,-1 1 0 16,-3 2 0-16,-1 1 0 0,0 3 0 0,-2 2 0 16,0 0 0-16,-2 2 0 0,-2 1 0 0,-1 0 0 15,-4-1-160-15,2 1 160 0,-1-2 0 0,-2-1-144 0,-3-2 144 0,1-1 0 16,-2-1 0-16,1-2-128 0,0-2 128 0,0 0 0 16,0-3 160-16,1-1-160 0,0-2 272 15,0-1-32-15,1-2-16 0,0 0 0 0,1-2 160 0,2-1 16 16,1-2 16-16,1 1 0 15,2-1-272-15,1 1-144 0,1-1 160 0,1 0-160 0,0 1 0 0,2 2-192 16,-1-1 16-16,2 2 0 16,-1-1-2208-16,-5 6-448 0,10-3-96 15</inkml:trace>
  <inkml:trace contextRef="#ctx0" brushRef="#br0" timeOffset="61430.71">19350 15713 5519 0,'0'0'496'0,"0"0"-496"15,0 0 0-15,0 0 0 0,0 0 2432 0,0 0 400 16,0 0 80-16,0 0 16 0,0 0-1264 0,0 0-256 15,3-8-64-15,1 0 0 0,-4 8-240 0,4-8-48 16,-1 1-16-16,-3 7 0 0,7-7-432 0,-7 7-96 16,5-5 0-16,-5 5-16 0,8-5-352 0,-8 5-144 15,0 0 128-15,10 0-128 0,-10 0 128 0,10 5-128 0,-4 1 0 0,1 3 128 16,0 1 0-16,-1 1-128 16,1 1 192-16,-2 2-64 0,-1 2-128 0,0-1 128 15,-1 1-128-15,-2-2 128 0,-2-1-128 0,1 0 0 0,0-1 144 0,-3-3-144 16,-1 0 144-16,0-1-144 0,4-8 192 15,-5 6-192-15,-3 0 224 0,2-3-64 0,6-3-16 0,-9 2 0 16,0-2 80-16,0-1 16 0,1-2 0 0,1-2 0 16,-1 0 80-16,0-3 32 0,1-2 0 0,-1-1 0 15,1-1 32-15,1-2 0 0,-1-3 0 0,2 0 0 16,0-1-64-16,3-2-16 0,2 1 0 0,2-1 0 0,0 2-80 0,3 2-16 16,0-1 0-16,2 3 0 0,0 1-64 0,0 2-16 15,0 0 0-15,2 3 0 0,-2-1-128 0,2 3 0 16,0 1 144-16,1 2-144 0,0 1 0 0,1 2 128 15,1 0-128-15,-1 3 0 0,-11-3 0 0,11 11 0 16,0 0 0-16,-1 1 0 0,-1 0 0 0,-1 4 128 16,-1 0-128-16,-2 2 0 0,0 0 128 0,-2 1-128 15,-2-1 128-15,-2 0-128 0,-2 0 0 0,-2-1 144 16,0-2-144-16,-2-1 0 0,-1-2 208 0,0 0-64 16,0 1-16-16,-1-2 0 0,-1-3-128 0,-1 0 192 15,-1-2-192-15,1-2 192 0,1-2-192 0,2-2 192 16,-1-2-192-16,0-1 192 0,1-3-192 0,1 0 192 15,0-3-192-15,2-1 192 0,0-1-192 0,1-3 160 16,0-4-160-16,2-1 160 0,2 1-160 0,1-2 0 0,2 0 0 0,0 1 0 16,0 2 0-16,3 1 0 0,-1 2 0 0,2 2 0 15,-2 2 0-15,2 2 0 16,-1 2 0-16,2 1 0 0,-8 5 0 0,11-2 0 16,1 1 0-16,-1 1 0 0,-1 2 0 0,-1 3 0 0,-9-5 0 0,10 8 0 15,-1 0 0-15,-3 1 0 0,1-1 0 0,-7-8 0 16,4 11 0-16,-2-3 0 0,-2-8 144 0,0 9-144 15,0-9 160-15,-3 9-32 0,-2-4-128 0,5-5 192 16,-6 7-32-16,-3-3-16 16,-2 0 0-16,0-2 0 0,-1-1-144 0,1 0-144 0,0-1 144 0,2 1-208 15,-2-1-1776-15,3 0-336 0</inkml:trace>
  <inkml:trace contextRef="#ctx0" brushRef="#br0" timeOffset="66264.45">22978 12117 2751 0,'0'0'128'0,"0"0"16"0,0 0-144 0,2-6 0 16,0 2 0-16,2-1 0 0,-1 1 2432 0,1 0 448 15,0-1 80-15,-1 1 32 0,-3 4-1408 0,4-5-288 16,1 2-48-16,-5 3-16 0,5-2-528 0,-5 2-96 16,7-1-32-16,-1 1 0 0,-6 0-288 0,7 2-64 15,0 2-16-15,-1 2 0 0,0 0-64 0,-2 3-16 16,0 2 0-16,0 0 0 0,-2 0-128 0,-1 1 192 15,-1 2-192-15,0-1 192 0,-2 0-192 0,0 0 192 16,-2-2-192-16,1 0 192 0,-1-1 112 0,-1-1 16 16,1-1 16-16,1-2 0 0,-4 0 256 0,1-1 48 15,1 0 16-15,-1-2 0 0,1 0-176 0,-2-2-32 0,0-1-16 0,-1-1 0 16,1-1-80-16,1-2-16 16,-1-2 0-16,2-1 0 0,0 0 48 0,2-2 0 0,1-2 0 0,1-1 0 15,0-2-32-15,3-2 0 0,0 0 0 0,2-2 0 16,2 0-96-16,0 2-32 0,1 2 0 0,1 0 0 15,-2 1-80-15,2 1-16 0,-1 2 0 0,-1 1 0 16,1 2 0-16,1 0-128 0,-1 2 192 0,2 1-64 16,-1 2-128-16,-1 2 0 0,3 1 0 0,-3 1 0 15,1 3 0-15,-1 1 0 16,2 2 0-16,-3 3 0 0,-2 1 0 0,0 3 0 0,0 0 0 0,-2 0 0 16,-1 1 0-16,-1 0 0 0,-2 1 0 0,-1-1 0 0,-1-1 128 15,-1-2-128-15,-2 0 128 0,-2-1-128 16,1-1 160-16,-1-1-160 0,-1-1 192 0,0-2-192 0,0 0 176 0,-1-1-176 15,0-2 160-15,0-1-160 0,-1-3 176 0,1-1-176 16,1-2 192-16,0-2-192 0,1 0 256 0,2-3-64 16,-1-1-16-16,2-2 0 0,3-2 96 0,0-2 32 15,2-2 0-15,2 0 0 0,2-3-96 0,0 1-16 16,4 2 0-16,1 0 0 0,-1 2-192 0,2 2 176 16,0 0-176-16,1 2 160 0,-1 3-160 0,1 0 0 15,0 1 0-15,-1 3 0 0,1 1 0 0,0 2 0 0,-1 1 0 0,1 2 0 16,1 2 0-16,-1 3 0 15,-1 0 0-15,-2 2 0 0,0 2 0 0,-2 1 0 16,-1 2 0-16,-2-1 0 0,-2 0 0 0,-3-1 128 16,-2 1-128-16,-1 0 0 0,-3 0 128 0,-1-1-128 0,0-1 128 0,-1-1-128 15,-1-2 192-15,0-1-64 0,0-2 0 0,0 0 0 16,-3-3-128-16,2-1 128 0,0-2-128 0,1 0 128 16,1-1-128-16,1-2 192 0,1 0-192 0,1 0 192 15,4-1-192-15,1 1 0 16,1-1 0-16,2 5 128 0,0 0-272 0,0 0-64 0,6-3-16 0,3 2 0 15,1 2-2352-15,1 1-480 16</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2:48:34.48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1249 10807 9039 0,'0'0'384'0,"-6"0"112"0,-1-2-496 0,0 1 0 15,1 0 0-15,0 0 0 0,6 1 1632 0,-5 0 224 16,-1-2 64-16,6 2 0 0,0 0-464 0,0 0-96 16,-5-3-16-16,5 3 0 0,0 0-352 0,0 0-80 15,0 0-16-15,0 0 0 0,2-6-256 0,-2 6-64 0,8-2-16 0,-2 0 0 16,3-2 16-16,2 2 0 16,2 1 0-16,3-1 0 0,1 0-64 0,3-2-16 15,2 1 0-15,1-1 0 0,3 0-96 0,0 1-16 16,2 1 0-16,-2-1 0 0,0-2-128 0,1 2-16 15,-1 0-16-15,-1-1 0 0,-5 1-224 0,-1 0 144 16,-3-1-144-16,-2 1 128 0,-2 0-128 0,-5 1 160 16,0-1-160-16,-7 3 160 0,4-3 32 0,-4 3 16 15,0 0 0-15,0 0 0 0,0 0-16 0,-6-3 0 16,-4 2 0-16,-2 0 0 0,-4 1-192 0,-2 1 0 0,-5 0 0 16,-6 1 0-16,-1 1 0 0,-2 0 0 0,-1 1 0 15,-1 1 0-15,2 3 0 0,-2 1 0 16,0 0 0-16,1 1 0 0,1 1 0 0,1 1 0 0,1-1 0 0,2 1 0 15,3 1 0-15,3 0 0 0,3-1 0 0,4 2 0 16,3-2 0-16,2 1 0 0,2 0 0 0,5 0 0 0,1 0-144 0,4 2 144 16,0-2 0-16,5 1-144 0,0-1 144 0,4-2 0 15,5-1 0-15,-1-2-128 0,2-1 128 0,0-3 0 16,2 0 128-16,0-1-128 0,0-3 192 0,0-1-48 16,-1-3 0-16,-2 0 0 0,-2-1 240 0,0-1 32 15,-3-2 16-15,-4-1 0 0,-1 1 240 0,-2-2 48 16,-2-1 16-16,-2 0 0 0,-3 1-112 0,-2 0-32 15,-3 0 0-15,-1 2 0 0,-2 2-336 0,-2 0-64 16,-1 2 0-16,-1 2-16 0,0 0-176 0,1 4 0 0,-1-1 0 0,0 2 0 16,0 2-368-1,1 2 0-15,3 1 0 0,3 2 0 16,0 2-912-16,2 1-176 0,4 1-32 0,3 3-9424 16,1 0-1888-16</inkml:trace>
  <inkml:trace contextRef="#ctx0" brushRef="#br0" timeOffset="675.54">1511 11157 3679 0,'0'0'320'0,"0"0"-320"15,2-5 0-15,-1-1 0 0,1 0 3440 0,-2-1 608 16,0 1 128-16,0 0 32 0,0 2-1888 0,0 4-368 16,0 0-80-16,0 0-16 0,-2-5-528 0,2 5-112 15,0 0-32-15,0 0 0 16,0 0-672-16,0 0-128 0,-1 7-16 0,0 1-16 0,0-1-352 0,0 3 144 0,1 1-144 0,0 0 0 15,-2-1 0-15,2 1 0 16,-1 1 0-16,1-1 0 0,0-1 128 0,0-1-128 31,0-1 0-31,0-2 0 0,0-6 192 0,0 0-64 0,0 0 0 0,0 0-128 0,0 0 416 0,0 0-32 0,0 0 0 0,0 0 0 16,4-5 112-16,1-2 16 16,0-3 0-16,1-1 0 0,0-1-208 0,3 0-48 0,-1-2 0 0,-1-1 0 15,1 1-256-15,0 2 160 0,-2 1-160 0,1 2 128 16,0 3-128-16,-2 1 0 0,-5 5 0 0,0 0 0 15,7 0 0-15,-2 5 0 0,0 1 0 0,-2 5 0 16,-1 0 0-16,0 2 0 0,2 1-128 0,-1 1 128 16,-1 0 0-16,0 1 0 0,0-1 0 0,2 0 0 15,-2-2 0-15,1 0 0 16,2-1 0-16,-1-2 0 0,0-2 0 0,1-3 0 0,0 0 192 0,-5-5-64 0,8 0 288 0,-1-3 48 16,1-2 16-16,2-3 0 0,1-2 80 0,1-3 16 15,2-5 0-15,0-1 0 0,1-2-144 0,1 0-32 16,-2 0 0-16,-1 2 0 0,-1 3-208 0,-1 1-32 15,-1 3-16-15,-2 4 0 0,-1 1-16 0,-2 4 0 16,-5 3 0-16,0 0 0 16,6 5-128-16,-2 4 128 0,-1 3-128 0,-1 2 128 0,1 3-128 0,-1 0 0 15,1 3 0-15,0 0 0 0,1-2 0 0,-2 0 0 16,2 2 0-16,2-2 0 0,-1-2 0 0,2-1 0 31,1-3 0-31,-1-1 0 0,1-3 0 0,0-1-144 0,1-3 144 0,0-2-160 16,2-4-1456-16,3-1-304 0,1-2-48 0,-1-5-14880 0</inkml:trace>
  <inkml:trace contextRef="#ctx0" brushRef="#br0" timeOffset="4811.33">2325 10965 11967 0,'0'0'1072'0,"0"0"-864"0,0 0-208 15,-5-3 0-15,-1 0 1712 0,6 3 288 16,0 0 64-16,0 0 16 0,0 0-480 0,0 0-112 0,0 0-16 0,0 0 0 16,0 0-416-16,8-4-96 0,3 0 0 0,2 0-16 15,1 1-176-15,3 1-48 0,-1-1 0 0,2 0 0 16,1 1-416-16,-1 0-96 0,1-1-16 0,-1 0 0 16,-2 0-192-16,0 0 128 0,-1 1-128 0,-2-1 0 15,-1 2 0-15,-1 0 0 0,0 1 0 0,-2 1 0 31,-2 0-800-31,-2 2-208 0,-5-3-32 0,3 5-11936 0</inkml:trace>
  <inkml:trace contextRef="#ctx0" brushRef="#br0" timeOffset="4953.1">2376 11117 11967 0,'-15'-4'528'0,"10"3"112"0,-2-1-512 0,3 1-128 16,0-1 0-16,4 2 0 0,0 0 3456 0,0 0 640 16,0 0 144-16,0 0 32 15,0 0-2656-15,0 0-528 0,0 0-96 0,0 0-32 0,6 5-560 0,4 0-112 16,4-1-32-16,1-1 0 0,-1 1-96 0,4-1-32 0,1-1 0 15,2-1 0 1,0 0-128-16,1-1 0 0,-1-1-160 0,0 0-9344 0,-1-1-1872 0</inkml:trace>
  <inkml:trace contextRef="#ctx0" brushRef="#br0" timeOffset="5518.66">3508 10604 12895 0,'0'0'1152'0,"0"-6"-928"0,-1-3-224 0,-1-1 0 16,0 0 1472-16,1 0 256 0,0 0 64 0,1 0 0 16,-1 0-32-16,1 2 0 15,1 0 0-15,0 1 0 0,0 1-432 0,-1 6-96 0,0 0-16 0,0 0 0 16,0 0-544-16,0 0-112 0,0 0-32 0,5 8 0 15,-3 2-368-15,0 2-160 0,-1 3 128 0,-1 0-128 16,0 2 128-16,-1 1-128 0,0 2 128 0,-1 0-128 16,-2-1 128-16,2 0-128 0,0 1 128 0,0 0-128 15,-1-1 128-15,0-2-128 16,1 0 128-16,1-1-128 0,1 0 128 0,-2-1-128 0,2-2 0 0,2-1 128 16,-2-1-496-16,1-1-96 0,0-1-32 0,3-1-8992 15,-4-8-1808-15</inkml:trace>
  <inkml:trace contextRef="#ctx0" brushRef="#br0" timeOffset="5800.6">3211 10966 22911 0,'-12'-5'1024'0,"7"3"192"0,1 1-960 0,4 1-256 0,-6 0 0 0,6 0 0 15,0 0 1008-15,0 0 144 16,0 0 48-16,0 0 0 0,0 0-432 0,0 0-96 15,8 6-16-15,4-2 0 0,5 0-48 0,3-1-16 16,6-1 0-16,3-2 0 0,4-1-64 0,4-1-16 0,0-2 0 0,4 0 0 31,2-1-128-31,3-2-48 0,1 0 0 0,3 1 0 0,0-2-144 0,0 1-48 16,-2 0 0-16,-3 0 0 0,-5 2-144 0,-4-1 128 0,-3 2-128 16,-3-1 128-16,-5 2-128 0,-3 0 0 0,-4 1 144 0,-5 0-144 15,-1 1 0-15,-5 2 0 0,-7-1 0 0,0 0-192 31,0 0-656-31,-4 6-144 0,-3 1-32 0,-4 1-8848 0,-5 4-1776 0</inkml:trace>
  <inkml:trace contextRef="#ctx0" brushRef="#br0" timeOffset="6193.46">3364 11307 21359 0,'0'0'944'0,"0"0"208"0,-3-5-928 0,1-1-224 15,1 1 0-15,0-1 0 0,0 2 1088 0,1 4 160 16,0-6 32-16,0 6 16 0,0 0-240 0,0 0-48 16,0 0-16-16,0 0 0 0,0 0-576 0,0 0-112 0,3 6-32 0,-1 1 0 15,-1 3-144-15,1 2-128 16,-1 5 192-16,0 0-192 0,-1 4 256 0,0 2-64 16,0 2-16-16,0 0 0 0,0 0-176 0,0 2 192 15,-1 0-192-15,0-2 192 0,1 0-192 0,0-1 160 0,0 0-160 0,0-2 160 16,0-2-160-16,0-3 0 15,0-1 144-15,0-2-144 0,-2-3 400 0,1-2 16 16,1-2 0-16,0-7 0 0,0 0 224 0,0 0 64 0,-5 0 0 0,0-3 0 16,0-1-80-16,-2-3-16 15,0 0 0-15,-2-3 0 0,0-2-320 0,-1 0-64 0,0 1-16 0,-2 1 0 16,0-1-208-16,0 1 144 0,0 0-144 0,0 1 128 16,-1 1-128-16,0 2 0 0,1 0 0 0,0 2 0 0,1 1-176 0,0 0-64 15,1 2-16-15,3 1 0 16,0 0-1552-16,2 1-320 15,5-1-64-15,0 0-12784 0</inkml:trace>
  <inkml:trace contextRef="#ctx0" brushRef="#br0" timeOffset="6444.65">3380 11309 28559 0,'-13'-15'2544'0,"8"8"-2032"16,1 0-512-16,1-1 0 0,-1 0 624 0,3 2 16 16,0-1 16-16,2 1 0 0,2 1 128 0,1 1 32 0,3-1 0 0,2 1 0 15,4-1-384-15,0 1-80 0,1 1-16 0,1 0 0 16,1 1-160-16,-1 0-48 16,0 1 0-16,1 0 0 0,-2 0-128 0,2 0 0 15,-2 1 0-15,0 0 0 0,1 0 0 0,-1 0 0 0,-1 0 0 0,-1-1 0 16,-1 2-160-16,0 1-112 0,-1 0-32 0,-1 0 0 31,0 0-896-31,0 3-176 0,-5 0-32 0,0 2-12512 0</inkml:trace>
  <inkml:trace contextRef="#ctx0" brushRef="#br0" timeOffset="6758.02">3516 11525 5519 0,'-12'-7'496'0,"8"4"-496"0,0 1 0 0,-1-2 0 0,1 1 5456 0,4 3 1008 15,0 0 192-15,-2-5 32 0,2 5-4624 0,0-6-912 16,2 1-192-16,2-1-48 0,3 2-416 0,2-1-96 16,2 1-16-16,2 2 0 0,-1 2-192 0,0 1-32 15,0 0-16-15,0 2 0 0,0 3-144 0,-1 1 0 16,-1 2 0-16,-2 1 0 0,-2 1 0 0,0 0 0 16,-3 2-192-16,-2 3 192 0,-2-1-192 0,-2 2 192 15,-1-1-192-15,-2 0 192 0,1-2-144 0,-1-2 144 16,-1-2 0-16,2-4 0 0,-1 1 0 0,2-1 192 15,0-2 0-15,4-4 0 0,0 0 416 0,0 0 80 16,0 0 16-16,0 0 0 0,0 0-320 0,0 0-64 0,6-1-16 0,3 0 0 16,1-1-176-16,2-2-128 15,1 1 144-15,3-1-144 0,-1-1 0 0,3 2 0 16,0 0 0-16,2-1 0 16,0 2-640-16,1 0-64 0,1 1 0 0,1-1-16 15,0-2-2624-15,-1 1-528 0</inkml:trace>
  <inkml:trace contextRef="#ctx0" brushRef="#br0" timeOffset="7387.71">4385 10588 14735 0,'3'-14'1312'0,"-2"8"-1056"0,0-3-256 0,0-1 0 15,-1-1 1136-15,1 1 160 0,-1 0 48 0,0 0 0 16,-1 2-288-16,-1 0-48 16,-2 1-16-16,1 1 0 0,-1 0-256 0,-1 2-48 15,0 1-16-15,-2 0 0 0,0 1-352 0,-2 1-64 0,-2 1 0 0,0 0-16 16,0 1-240-16,-1 1 0 0,-2 2 0 0,2 0 0 16,0 2 0-16,1-1 0 0,-1 1 0 0,2 0 0 15,0 1 0-15,3-1 0 0,-1 1 0 0,2-2 144 16,3 1 272-16,3-6 48 0,-2 7 16 0,2-1 0 15,0-6 80-15,1 8 16 0,0 0 0 0,2-1 0 16,1 1-336-16,0 0-64 0,-1-1-16 0,1 3 0 0,0 1-32 16,-2 1-128-16,2 3 192 0,-3 0-64 15,1 3 0-15,0 1 0 0,-1 5 0 0,0 3 0 0,-1 5 16 0,0 4 0 16,-1 3 0-16,0 3 0 0,0 3-144 0,0 0 0 16,0 0 144-16,1-1-144 0,-2 0 0 0,2-2 128 15,0-3-128-15,1-2 0 0,1-3 272 0,0-4-16 16,0-1 0-16,3-1 0 0,0-3 256 0,2-2 32 15,-3-3 16-15,2-3 0 0,0-1-176 0,2-2-16 16,0-1-16-16,1-2 0 0,0-3-96 0,2-1-32 16,2-2 0-16,-4-2 0 0,2 0-64 0,2-3-16 15,-1 0 0-15,-1-3 0 16,0 1-480-16,0-1-112 0,0 0 0 0,0-1-16 16,0 1-1696-16,0 1-336 0,-1 0-64 0,1-1 0 0</inkml:trace>
  <inkml:trace contextRef="#ctx0" brushRef="#br0" timeOffset="8078.88">5062 10903 6447 0,'-9'-4'576'0,"5"2"-576"16,-1-2 0-16,1 1 0 0,4 3 3664 0,-4-3 624 0,-1-2 128 0,5 5 32 15,0 0-2416-15,0 0-496 0,0 0-80 0,0 0-32 16,0 0-688-16,6-1-144 0,2-1-16 0,6 1-16 16,2 0 0-16,3 0 0 0,2 1 0 0,0-1 0 15,2 0-240-15,0 0-32 0,1-2-16 0,-2 2 0 16,-1-1-272-16,-1 1 128 15,-4-2-128-15,0-1 0 0,-3 1 144 0,-2 0-144 0,-2-1 0 0,-3 0 144 16,-6 4 176-16,4-3 16 0,-4 3 16 0,0 0 0 16,-4-5-352-16,-1 1 0 0,-3 1 0 0,-2 0 128 15,-3 2-128-15,-4 1 128 0,-2 0-128 0,-3 3 128 16,-3-1-128-16,-1 2 0 0,-3 1 0 0,1 0 0 16,0 2-128-16,3 0 128 0,-1 2-128 0,1 0 128 0,2 1 0 0,2 2-160 15,3 1 160-15,0 1 0 0,2 2-176 0,2-1 176 16,3 1-160-16,4-2 160 0,0-1-128 0,3 0 128 15,0-1 0-15,4-1-144 0,2-1 144 0,2 0 0 16,1 0 0-16,4-1 0 0,-1-2 128 0,2-1 0 16,1-1 0-16,0-2 0 0,1-1 48 0,0-1 16 15,-1-3 0-15,0 0 0 0,-1-2 48 0,0 0 16 16,-4-1 0-16,1-1 0 0,-3-1 128 0,0 1 16 0,-3-1 16 0,-1 1 0 16,-1-1 0-16,-1 0 0 15,-2 2 0-15,-1-1 0 0,-2 3-416 0,-1 0 0 16,0 2 0-16,-2 0 0 0,0 1 0 0,0 1-176 15,0 1 48-15,0 2 0 16,1 2-832-16,2 2-144 0,-1 0-48 0,1 2-9456 16,2 1-1888-16</inkml:trace>
  <inkml:trace contextRef="#ctx0" brushRef="#br0" timeOffset="8289.75">5166 11149 26543 0,'0'0'1168'0,"0"0"256"0,0 0-1136 0,0 0-288 0,0 0 0 0,0 0 0 0,0 0 1104 15,0 0 176-15,0 0 16 0,0 0 16 0,0 0-608 0,6 3-128 16,-2 2-32-16,0 2 0 0,-2 2-160 0,-1 1-16 16,0 1-16-16,0 1 0 0,0 0-352 0,0 1 0 15,0 1 0-15,1 1 0 16,-2-1 144-16,2-1-144 0,-1-1 192 0,0 0-192 0,-1-1 128 0,1-1-128 16,0-1 0-16,1 0 0 15,1-1-1152-15,-1-2-272 0,0 0-64 0,-2-6-12528 0</inkml:trace>
  <inkml:trace contextRef="#ctx0" brushRef="#br0" timeOffset="8472.29">5372 11214 31327 0,'0'0'2784'0,"0"0"-2224"0,2-7-560 0,2 0 0 16,-2 2 592-16,-2 5 16 0,2-6 0 0,1 2 0 15,3 0-144-15,0 0-16 0,2 2-16 0,1 0 0 16,1 0-432-16,2-1 0 0,0 1-224 0,2 1 80 31,2 0-2368-31,1 0-480 0</inkml:trace>
  <inkml:trace contextRef="#ctx0" brushRef="#br0" timeOffset="8991.84">5779 10989 24639 0,'1'-10'1088'0,"-1"10"240"0,2-4-1072 0,2-1-256 15,0 1 0-15,3 0 0 0,2-2 640 0,3 3 64 16,1 0 0-16,3-1 16 0,4 1-96 0,1 0-32 15,0-2 0-15,3 3 0 0,1 0-288 0,1 0-64 16,-1 1-16-16,0-2 0 0,0 1-224 0,-3 0 128 0,-2-1-128 0,-1-1 0 16,-2 2 192-16,-3 0-48 0,-3 0-16 0,-1 0 0 15,-5 0 0-15,-5 2 0 0,0 0 0 0,0 0 0 16,0 0-128-16,0 0 192 0,-5-3-192 0,-5 2 192 16,-1 0-192-16,-2 1 0 0,-3 1 0 0,0 0 128 15,-3 0-128-15,-1 1 0 0,-1 1 0 16,1 0 0-1,1 1 0-15,-2 2 0 0,1 0 144 0,0 2-144 0,1 2 176 0,1 1-48 0,-1 1 0 0,3 1 0 0,-1 1-128 0,3-1 160 16,2 0-160-16,2 0 160 0,1 1-160 0,3 1 0 16,1-2 0-16,3 0-176 0,2-2 176 0,1-1 176 31,1-1-48-31,4-3 0 0,3 1 80 0,2 0 16 0,0-2 0 0,2 0 0 0,1-3 32 0,3-1 0 16,-1-2 0-16,1-1 0 15,-2-3 48-15,-1 1 16 16,-1-2 0-16,0-1 0 0,-5-2 128 0,0-1 16 15,-2 0 16-15,-2 0 0 0,-2 0-32 0,-2 0 0 16,-2 1 0-16,-2 2 0 0,-2-1-176 0,-2 3-32 16,0 0-16-16,-2 3 0 0,-1 1-224 0,-1 2 0 15,-3 1-144-15,1 4 144 16,1 1-912-16,1 3-96 0,1 1-16 0,-1 2-10096 16,1 2-2016-16</inkml:trace>
  <inkml:trace contextRef="#ctx0" brushRef="#br0" timeOffset="9258.94">6072 11179 24879 0,'0'0'2208'0,"3"-5"-1760"0,0-1-448 0,2 1 0 15,0-2 1200-15,2 2 144 0,1 0 48 0,-2 1 0 16,2 2-304-16,0 0-48 0,-2 1-16 0,1 1 0 16,-7 0-704-16,6 3-160 0,0 1-32 0,-2 2 0 15,-2 1-128-15,0 2 0 0,-2-1 0 0,-2 3 0 16,-1 2 0-16,-1 1 0 0,-3 2 0 0,1-1 0 0,-4 1 0 0,1-1-176 15,1-3 48-15,2-1 0 0,0-2 128 0,2-1 0 16,-1-3 0-16,5-5 0 0,0 0 0 0,0 0 176 16,0 0-48-16,0 0 0 0,7 3 112 0,3-1 16 15,-1-2 0-15,4-2 0 0,2 0-256 0,2 0 176 16,-1-1-176-16,1-1 160 0,-1 1-448 0,3 0-96 16,1 0 0-16,-2-1-9824 15,-1 1-1952-15</inkml:trace>
  <inkml:trace contextRef="#ctx0" brushRef="#br0" timeOffset="9564.65">6379 10869 14735 0,'-1'-9'1312'0,"1"0"-1056"0,1-2-256 0,1 1 0 16,0 1 2768-16,1 0 496 0,1 0 112 0,0 2 16 15,2-2-1776-15,0 1-336 0,2 1-80 0,0 2-16 16,0 2-224-16,2 0-64 0,1 2 0 0,1 2 0 16,-1 2-272-16,0 0-64 0,0 2-16 0,-1 3 0 15,0 1-80-15,0 4-16 0,-1 3 0 0,-1 1 0 16,-2 2-160-16,0 3-32 0,-2 2-16 0,-2 4 0 16,-2 2-112-16,-2 4-128 0,-2 1 176 0,-4 0-176 0,-1 0 176 0,-2 0-176 15,-3 1 160-15,-3 1-160 0,0-3 0 0,-3-1-240 16,-2-2 32-16,-2-1 0 15,-3 0-1360-15,-1-1-272 0,-4-2-48 0,-2 2-8448 16,-1-3-1696-16</inkml:trace>
  <inkml:trace contextRef="#ctx0" brushRef="#br0" timeOffset="9935.89">4920 10693 21183 0,'0'0'1888'0,"-4"-3"-1504"15,-2-1-384-15,1 0 0 0,0 1 768 0,-1 2 64 16,-1 2 32-16,-1 2 0 0,0 2-80 0,-3 2-16 16,-2 3 0-16,0 3 0 0,-2 3-448 0,-2 4-112 15,0 3-16-15,-3 3 0 0,1 4 32 0,2 3 0 16,-2 3 0-16,2 2 0 0,2-1-96 0,2 1 0 16,2 1-128-16,3-1 192 0,4 1-192 0,4-1 0 15,3 0 0-15,5-2 0 0,4-1 160 0,4-1-16 16,5-2 0-16,5-2 0 0,1-5 0 0,5 0 0 0,4-6 0 0,4-1 0 31,3-4-1808-31,6-4-384 0</inkml:trace>
  <inkml:trace contextRef="#ctx0" brushRef="#br0" timeOffset="10407.5">6711 10690 17967 0,'1'-11'784'0,"0"4"176"0,2 0-768 0,0-2-192 0,0 0 0 0,0 0 0 0,0 0 1600 0,1 2 256 15,-1-1 64-15,1 1 16 0,2 2-496 0,-1 1-96 16,0-1-32-16,0 3 0 0,2 2-576 0,1 1-112 16,-1 2-32-16,1 2 0 0,-1 0-384 0,-2 2-80 15,0 2 0-15,-2 2-128 16,-2 1 176-16,-2 0-176 0,-1 2 160 0,-3 2-160 0,0 1 160 0,-2 0-160 15,1-2 160-15,-2-1-160 0,-1 0 160 0,1-3-160 16,1-3 160-16,0 0-160 0,0-1 320 0,3-3-48 0,0-1 0 0,4-3 0 16,0 0 288-16,0 0 48 0,0 0 16 15,0 0 0-15,0 0-272 0,0 0-48 0,6 0-16 16,3-1 0-16,2 0-288 0,2 0 128 16,2 0-128-16,1 0 0 15,2 0-1280-15,3 0-384 0,2 0-64 0,3-1-13184 0</inkml:trace>
  <inkml:trace contextRef="#ctx0" brushRef="#br0" timeOffset="10659.76">7016 11072 19343 0,'-16'-7'1728'0,"10"5"-1392"15,-1 0-336-15,1-1 0 0,6 3 1968 0,0 0 320 16,0 0 64-16,0 0 16 0,0 0-1296 0,0 0-256 16,10 3-48-16,5-2-16 0,3-1-176 0,4 0-48 15,4-1 0-15,2 0 0 0,0-1-192 0,3 0-32 16,0 1-16-16,1 0 0 0,0 0-288 0,0 0 0 16,-1 0 0-16,-1 0 0 15,-3 0-688-15,-2-1-144 0,-1 1-16 0,-5-1-16 16,0 0-1776-16,-6 0-368 0</inkml:trace>
  <inkml:trace contextRef="#ctx0" brushRef="#br0" timeOffset="10879.01">7275 10862 27759 0,'0'0'1216'0,"-3"-5"272"0,3 5-1184 0,0 0-304 0,0 0 0 0,0 0 0 0,0 0 704 0,0 0 64 15,-3 6 32-15,-1 1 0 16,-1 3-128-16,0 3-32 0,1 4 0 0,1 2 0 15,-2 3-192-15,2 2-64 0,0-1 0 0,-1 2 0 16,1 3-240-16,2 0-144 0,-2 0 160 0,2-1-160 16,1-1 160-16,1-2-160 0,0-1 160 0,1-2-160 0,1-2-192 0,2-3-144 15,0-3-32-15,2-2-14784 16</inkml:trace>
  <inkml:trace contextRef="#ctx0" brushRef="#br0" timeOffset="11544.51">8354 10898 11055 0,'0'0'480'0,"0"0"112"0,0 0-464 0,0 0-128 0,0 0 0 0,0 0 0 0,0 0 2960 0,0 0 576 16,0 0 112-16,5-3 32 16,1-2-1888-16,4 2-368 15,1 1-80-15,3-1 0 0,2 1-528 0,1 0-112 16,3 0 0-16,1 0-16 0,0-1-208 0,0 1-32 16,0 0-16-16,0 0 0 0,-1 0-256 0,-1-1-48 0,0 0-128 0,-4-1 192 15,1 0-192-15,-3 1 128 16,-1-1-128-16,-1-1 0 0,-5 1 224 0,-2 0-48 15,-2-2-16-15,-2 2 0 0,-2-1 48 0,-2 1 16 16,-2-1 0-16,-5 2 0 0,-1 0-224 0,-2 1 128 16,-3 1-128-16,-3 1 0 0,-3 1 0 0,-2 1 0 15,-2 1 0-15,-2 2 0 0,-1 0 0 0,1 3 0 16,-1 1 0-16,1 0-160 0,2 1 160 0,1 1 0 16,3 0 0-16,4 1 0 0,2 1 0 0,4 0-128 0,2 0 128 0,4 0 0 15,3 0 0-15,3 1-160 0,2-2 160 0,3-1 0 0,4 0 0 16,3-1 0-16,2-2 0 0,3 0 0 0,1-1 0 0,2-3 176 15,0 0-176-15,0-1 160 16,1-2-160-16,-2-2 192 0,-4-2-192 0,-2 0 192 0,-2-1-64 0,-2-2 0 16,-3 2 0-16,-1-3 0 0,-3 1 256 0,-1-2 32 15,-4 0 16-15,-1 2 0 0,-3-2 16 16,-3 1 16-16,-3 2 0 0,-2 0 0 0,0 2-464 0,-2 1 0 16,0 1 0-16,-2 2 0 0,0 1-160 0,2 3-128 15,1 0-32-15,1 3 0 16,3 1-1584-16,2 0-320 0,2 4-64 0,1-1-12272 0</inkml:trace>
  <inkml:trace contextRef="#ctx0" brushRef="#br0" timeOffset="11840.37">8531 11116 28959 0,'4'-19'1280'0,"-1"11"272"0,1-2-1232 0,3-1-320 16,0 0 0-16,0 0 0 0,2 1 1280 0,1 1 192 0,0 0 32 0,1 2 16 15,0 3-784-15,0 3-160 0,0 0-16 16,-1 2-16-16,0 1-400 0,-2 2-144 16,0 2 0-16,-2 1 144 0,-1 1-144 0,-4 2 128 0,0 1-128 0,-2 2 128 15,-2 0-128-15,-3 2 0 0,-1-1 0 0,-2 0 0 16,-1 1 0-16,-1-1 0 0,0 0-192 0,0-2 192 16,0-1 0-16,2-2 0 0,3-2 0 0,1-2 0 15,0 0 0-15,5-5 0 0,0 0 0 0,0 0 128 16,0 0-128-16,0 0 128 0,0 0-128 0,0 0 128 15,7 2-128-15,3-1 0 0,2-1 0 0,2 0 0 16,0 0 0-16,1 0 0 0,1-1-192 0,0 1 192 16,2-1-880-16,1 1-48 15,-1 0-16-15,1 0-14400 0</inkml:trace>
  <inkml:trace contextRef="#ctx0" brushRef="#br0" timeOffset="12026.34">8939 11064 30287 0,'-6'-10'1344'0,"6"10"272"0,0 0-1296 0,0 0-320 15,-2-7 0-15,2 7 0 0,0 0 896 0,4-4 128 0,-1 0 0 0,3 1 16 16,2 1-640-16,1 1-128 16,2 1-16-16,3 1-16 0,-1-1-240 0,3 1-208 15,2 0 32-15,1 2 16 16,0-1-2464-16,2 0-480 0</inkml:trace>
  <inkml:trace contextRef="#ctx0" brushRef="#br0" timeOffset="12498.44">9384 10933 18431 0,'0'0'1632'0,"0"0"-1312"0,0 0-320 0,0 0 0 16,4-4 800-16,2 0 96 0,1 2 0 0,3 0 16 0,1 0 16 15,4 1 0-15,2 0 0 0,3-1 0 0,1 1-368 0,1 1-80 16,0 0-16-16,1 0 0 16,-1-1-224-16,0 1-48 0,-1-1-16 0,-2 0 0 0,-3 0-176 0,-2 0 160 15,0 0-160-15,-3 0 160 0,-3 0-160 0,-1-2 192 16,-7 3-192-16,0 0 192 0,3-4-192 0,-3 4 0 16,0 0 0-16,-3-4 128 0,-2 0-128 0,-3 1 0 15,-3 1 144-15,-2 1-144 0,-3 1 128 0,0 0-128 16,-2 1 160-16,1 1-160 0,-2 1 256 0,-1 1-64 15,0-1 0-15,0 1 0 0,1 2 80 0,0 1 16 16,1 2 0-16,2 1 0 0,-1 1-96 0,2 1 0 16,1 1-16-16,2 1 0 0,1 0-176 0,2 0 0 15,1-1 0-15,3 1 128 0,-1-1-128 0,4 0 0 16,1-1 0-16,2 0 128 0,1-2 0 0,2-1-128 0,2-1 192 0,2-2-64 16,0-1 80-16,1-2 16 0,2-1 0 15,1-1 0-15,2-2 144 0,-1-1 16 16,0-2 16-16,-1-2 0 0,-1-1-64 0,-1 0-16 0,-1-3 0 0,-3 0 0 15,0 0-32-15,-3 0-16 16,-2 0 0-16,-2 3 0 0,-2-1 48 0,1 1 16 0,-4 2 0 16,0 1 0-16,-4 2-336 0,-1 1 0 0,0 2 0 0,-1 3 0 15,1 1-448-15,-3 2-176 0,2 1-16 16,1 2-16-16,-1 1-2672 0,2 1-544 0</inkml:trace>
  <inkml:trace contextRef="#ctx0" brushRef="#br0" timeOffset="12844.92">9487 11160 20271 0,'0'0'896'0,"5"-5"192"0,1 1-880 16,1-1-208-16,2 2 0 0,-2 0 0 0,3 0 1440 0,1-1 240 15,1 1 48-15,0 2 16 0,1 0-592 0,-1 1-112 16,-1 1-16-16,0 1-16 16,-1 0-624-16,-2 3-112 0,1-1-16 0,-1 0-16 0,-3 2-112 0,0-1-128 15,-3 2 176-15,-2 0-176 0,-1-1 160 0,-2 2-160 16,-2 1 128-16,0 1-128 0,-4 0 176 0,2-2-48 15,0 0-128-15,0-1 192 0,0-1-192 0,2 0 128 16,0-1-128-16,2 0 0 0,3-5 320 0,0 0-16 0,0 5-16 16,2 1 0-16,-2-6 16 0,6 6 0 0,-1 0 0 0,3-1 0 15,2 0-112-15,1-1-32 16,0 2 0-16,1-2 0 0,1 0 16 0,-1 1 0 0,-1-1 0 0,1 2 0 16,-2-1 64-16,-1 0 16 0,-2-1 0 0,-2 0 0 15,-5-4-16-15,0 0 0 0,1 8 0 0,-2-2 0 16,-1-1 112-16,-2-1 32 0,-2 1 0 0,-2-2 0 15,-1 0-128-15,-2 1-32 0,-3-1 0 0,0-1 0 16,-1 0-224-16,0 0 144 0,1-1-144 0,1-1 128 16,0 0-384-16,1 0-64 0,-1-1-32 0,4-2 0 15,0 0-2656-15,2-2-512 0</inkml:trace>
  <inkml:trace contextRef="#ctx0" brushRef="#br0" timeOffset="13143.2">10079 10811 32255 0,'-5'-18'2864'0,"3"12"-2288"15,1-1-576-15,0 2 0 0,1 5 608 0,0 0 16 16,2-6 0-16,-2 6 0 0,0 0 80 0,7-1 0 16,1 3 16-16,1 3 0 0,2 0-304 0,-3 3-64 15,2 1-16-15,2 4 0 0,-3 1-16 0,0 2 0 0,-1 0 0 0,-1 4 0 16,0 3-144-16,-3 2-48 0,0 3 0 0,-3 1 0 15,-3 3-128-15,-3 1 0 0,-3 0 144 0,-1 1-144 16,-2 1 144-16,-2-1-144 0,-1 0 192 0,0-5-192 16,0-2 128-16,-2-2-128 0,-1-2 0 0,-2-1 0 15,-2-1-192-15,-2-1-128 0,-2-1-48 0,-3-1 0 32,-2-2-1360-32,-3-2-288 0,-4-3-48 0,-5-1-8304 0,-5-3-1664 0</inkml:trace>
  <inkml:trace contextRef="#ctx0" brushRef="#br0" timeOffset="13474.72">8301 10713 10127 0,'-9'-7'896'0,"-4"1"-704"16,1-1-192-16,0 2 0 0,-2-1 2304 0,0 3 416 0,-2 0 96 0,0 3 0 15,-1 2-1456-15,0 3-288 0,-1 4-64 0,-1 4-16 16,1 5-288-16,-1 3-48 0,-1 3-16 0,0 5 0 16,2 4-64-16,-1 2 0 0,1 3-16 0,1 3 0 15,2 2-176-15,4-1-48 16,4 0 0-16,2 0 0 15,3-1 48-15,4 0 16 0,5-2 0 0,5 0 0 0,2-2-64 0,3 0-16 0,3-4 0 0,3-3 0 32,4-1-128-32,6-3-16 0,1-2-16 0,9-4 0 15,9-1-1920-15,2-6-384 0</inkml:trace>
  <inkml:trace contextRef="#ctx0" brushRef="#br0" timeOffset="13945.45">10446 10637 19231 0,'0'0'848'0,"2"-5"176"0,-2-2-816 0,1 0-208 0,1 1 0 0,0 0 0 0,0 1 1600 0,0 0 256 15,3 0 64-15,0 1 16 0,2 0-640 0,1 2-128 16,0 0-16-16,1 2-16 0,0 1-496 0,0 1-80 15,-1 1-32-15,-2 2 0 0,-1 0-288 0,-1 3-64 16,-4 1-16-16,-2 1 0 16,0 0-160-16,-3 1 0 0,-1 1 144 0,-2 1-144 15,-2 0 0-15,0 0 144 0,0 1-144 0,1-1 0 0,1-2 128 0,0-1-128 16,1-2 0-16,2 0 0 0,0-2 416 0,2-1-32 16,3-5 0-16,0 0 0 0,0 0 128 0,0 0 32 15,0 0 0-15,0 0 0 0,7 3-352 0,3 0-64 16,1-1 0-16,4-1-128 0,4-2 0 0,3 0-144 15,2 1-16-15,2 0 0 16,3 0-2432-16,1 0-480 0</inkml:trace>
  <inkml:trace contextRef="#ctx0" brushRef="#br0" timeOffset="14228.64">10768 11056 3679 0,'-15'-1'160'0,"10"1"32"0,-2 1-192 0,2 0 0 0,-3 0 0 0,3 1 0 16,0-1 3504-16,5-1 656 0,0 0 128 0,0 0 16 16,0 0-2288-16,0 0-464 0,0 0-80 0,0 0-32 0,6 5-240 0,1 0-48 15,3-2-16-15,1 0 0 0,4 0-288 0,0 0-48 16,6-1-16-16,3 0 0 0,2-2-272 0,3 1-64 15,1 0-16-15,2 0 0 0,1-1-240 0,-1 0-64 16,0-2 0-16,-3 0 0 16,-1-2-448-16,-3 0-112 0,-3 0-16 0,-3-1 0 15,-4 1-2304-15,-3-1-480 0</inkml:trace>
  <inkml:trace contextRef="#ctx0" brushRef="#br0" timeOffset="14432.16">10942 10955 25919 0,'-9'-9'1152'0,"9"9"224"0,-5-4-1104 0,1 1-272 0,4 3 0 0,0 0 0 16,0 0 976-16,0 0 144 16,0 0 32-16,0 0 0 0,-3 6-496 0,0 3-80 15,2 2-32-15,1 2 0 0,1 0 32 0,-1 3 16 0,0 1 0 0,0 2 0 16,-1 2-256-16,0 1-48 0,0-1-16 0,-1 1 0 16,0 1-144-16,-1 0-128 0,1-1 144 0,0-1-144 15,0 0 0-15,1-1 0 0,1-3 0 0,-2-1 0 31,2-3-2352-31,2-2-464 0</inkml:trace>
  <inkml:trace contextRef="#ctx0" brushRef="#br0" timeOffset="15029.4">11817 10858 19343 0,'0'0'1728'0,"0"0"-1392"15,0 0-336-15,0 0 0 0,0 0 1152 0,0 0 144 16,0 0 48-16,5-1 0 0,2 0 32 0,3 1 16 0,3 0 0 0,4 0 0 16,5 1-512-16,1-1-112 15,3 1 0-15,11-1-16 0,-1 0-288 0,-1 0-48 0,-1-1-16 16,-3 0 0-16,-2 0-240 0,-3 0-160 16,-2 0 192-16,-2 1-192 0,-2 0 144 0,-3 0-144 15,-3-1 0-15,-2 0 144 0,-1-1-16 0,-4 1-128 0,-7 1 192 0,0 0-64 0,0 0 16 0,0 0 0 16,-6-4 0-16,-3 1 0 0,-3-1-144 0,-3 2 0 15,-3 0 0-15,-3 2 128 0,-1 0-128 0,-2 2 0 16,-1 0 0-16,-3 2 0 0,-1 1 0 0,-1 0-144 16,-1-1 144-16,0 1 0 0,-1 1 0 0,3 1 0 15,1-1 0-15,2 2 0 0,0 1 0 0,4 1 0 16,4-1 0-16,1 2 0 0,2 2 0 0,4-1 0 16,3 1-160-16,2-1 160 0,2-1 0 0,4-1-160 15,4-1 160-15,2-1 0 0,3 1 0 0,3-1 0 16,3-1 0-16,2-1 0 0,1-1 0 0,1-2 128 15,3 0-128-15,-1-2 144 0,-1-2-16 0,-2-1-128 16,-2-1 192-16,-2-1-64 0,-3-2 48 0,-2-2 0 16,-2-1 0-16,-3 0 0 0,-3 1 128 0,-2-1 16 15,-2 0 16-15,-4 0 0 0,-1 2-80 0,-5 1-32 0,-1 1 0 0,-1 1 0 16,-2 3-224-16,1 1 0 0,-2 2 0 0,2 2 0 31,-1 1-528-31,2 2-48 0,0 0-16 0,3 2 0 16,2 1-2352-16,3 0-480 0</inkml:trace>
  <inkml:trace contextRef="#ctx0" brushRef="#br0" timeOffset="15249.19">12187 11080 20271 0,'0'0'1792'0,"3"-5"-1424"0,-3-1-368 0,2 2 0 0,0 0 2144 0,-2 4 352 16,0 0 80-16,0 0 16 0,0 0-1056 0,0 0-224 15,0 0-32-15,0 0-16 16,3 6-752-16,-2 3-160 0,-1 1-32 0,0 1 0 0,1 1-128 0,-1 1-16 15,-2 0-16-15,1 2 0 0,1 1-160 0,0 0 0 16,-2-1 0-16,2-1 0 0,0 0 128 0,2-1-128 16,-1-1 0-16,-1 0 128 0,0-1-272 0,1-2-64 15,0-2-16-15,-1-7 0 16,0 0-2592-16,0 0-528 0</inkml:trace>
  <inkml:trace contextRef="#ctx0" brushRef="#br0" timeOffset="15532.39">12474 11055 23663 0,'0'0'1040'0,"0"0"240"0,0 0-1024 0,4-4-256 0,1-2 0 0,-1 1 0 16,2-1 1536-16,0 2 256 0,1-1 48 0,0 2 16 16,1 1-688-16,1 0-128 0,0-2-16 0,0 2-16 15,-1 1-624-15,2 0-128 16,1 1-32-16,0 0 0 0,-1 0-224 0,1 0 0 0,0 1 0 0,1 0 0 16,0 0-400-16,0 2-128 0,-2-1-32 0,0 0-9408 15,0 0-1872-15</inkml:trace>
  <inkml:trace contextRef="#ctx0" brushRef="#br0" timeOffset="16018.82">12903 11001 17503 0,'0'0'1552'0,"0"0"-1232"16,1-5-320-16,2 0 0 0,2 2 1536 0,0 0 240 15,2 1 48-15,3-1 16 0,3 1-592 0,2 0-112 16,2 0-32-16,1 0 0 0,1-1-720 0,2 1-160 16,0-1-32-16,1 1 0 15,0-1-192-15,0 1 128 0,0 0-128 0,-1 1 0 0,-2-1 144 0,-2 1-144 16,-1 0 128-16,-3-1-128 0,-2 1 128 0,-2-1-128 0,-2 1 0 0,-7 1 128 16,0 0-128-16,0 0 128 15,0 0-128-15,-2-4 128 0,-2 0-128 0,-2 2 160 0,-4 0-160 0,-1 1 160 16,-2 0-160-16,-2 1 0 0,-2 0 0 0,0 1 0 15,-2 1 0-15,0 1 0 0,0 1 0 0,2 0 128 16,-1 0 96-16,1 2 16 0,-2 1 0 0,0 0 0 0,-1 1 64 0,2 1 16 16,-1 0 0-16,1 0 0 0,2 1-128 0,1 0 0 15,1 1-16-15,3 0 0 0,0 0-176 0,4 1 0 16,1 2 0-16,4-2 0 0,2-1 0 0,2 0 0 16,1-1 0-16,4-2 128 0,1 0-128 0,2-1 192 15,2-1-192-15,3-1 192 16,-1-2 0-16,2-1 16 0,-1-1 0 0,1-2 0 0,-2 0 48 0,-1-2 0 15,-1-2 0-15,-1 0 0 0,-1-2-32 0,-2 0 0 16,-2-2 0-16,-1-1 0 0,-3 0 48 0,-1 0 16 16,-2 1 0-16,-1 2 0 0,-1 0-32 0,-3 1-16 15,-1 2 0-15,0 1 0 0,-3 3-240 0,-2 1-128 0,-3 1 128 0,0 2-208 32,-1 3-1584-32,-1 1-320 0,1 2-64 0,-2 0-12128 0</inkml:trace>
  <inkml:trace contextRef="#ctx0" brushRef="#br0" timeOffset="16365.26">13060 11218 20271 0,'0'0'1792'0,"5"-6"-1424"16,-1 1-368-16,1 1 0 0,3-2 1936 0,-1 2 320 0,0-1 64 0,2 2 16 16,-1 1-1056-16,0 1-192 0,-1 1-64 0,0 1 0 15,0 1-640-15,-2 1-144 0,-1 2-32 0,1 0 0 0,-2 2-208 0,-1 0 0 16,-2 1 128-16,0 1-128 0,-2-1 0 0,-1 0 0 15,-2 0 128-15,3 1-128 0,-2 0 0 0,1-2 0 16,-1 0 0-16,1-1 0 16,0-1 0-16,3-5 0 0,0 0 0 0,0 0 0 0,0 0 0 0,0 0 0 15,0 0 0-15,4 4 0 0,2 0 0 0,1 0 0 16,2-2 0-16,1 1 0 0,2 0 0 0,-2 0 0 16,1-1 0-16,0 2 0 0,-1-1 0 0,-1 0 0 15,-2-1 0-15,-1 1 0 0,-6-3 0 0,0 0 128 16,0 0-128-16,0 0 0 0,0 0 416 0,-5 6-16 31,0 0 0-31,-4-1 0 0,-2 1-144 0,-1-2-16 0,-1 1-16 16,0-1 0-16,-2 0-224 0,1 0 128 0,-1-1-128 0,1 0 0 0,0 1 0 0,2-2-256 15,0 0 16-15,1-1-10272 0,1 0-2064 0</inkml:trace>
  <inkml:trace contextRef="#ctx0" brushRef="#br0" timeOffset="16648.27">13462 10877 33055 0,'-4'-18'1472'0,"4"12"288"16,0-2-1408-16,0 0-352 0,1 2 0 0,-1 6 0 15,3-6 704-15,-3 6 80 0,0 0 16 0,5-2 0 16,2 1-304-16,0 2-64 0,1 3-16 0,1 3 0 0,0 2-128 0,1 2-32 15,0 1 0-15,1 2 0 0,0 4 80 0,0 3 16 16,-2 1 0-16,-1 2 0 0,-1 1-160 0,-2 2-48 16,-1 1 0-16,-4 3 0 0,-3 1-16 0,-2 1-128 15,-3 0 192-15,-4 1-64 0,-2 0 16 0,-2 1 0 16,-1-2 0-16,-4-1 0 16,-2-1-464-16,-3-3-80 0,-1-4-32 0,-3-2 0 15,-2-4-592-15,0-1-112 0,-1-4-16 0,-1-1-9856 16,-1-2-1984-16</inkml:trace>
  <inkml:trace contextRef="#ctx0" brushRef="#br0" timeOffset="16993.43">11732 10717 18431 0,'-8'-12'816'0,"4"9"160"0,0 0-784 0,0 1-192 16,-2 0 0-16,1 2 0 0,-1 2 1632 0,-3 1 288 15,-1 2 48-15,-2 4 16 0,-2 3-832 0,-3 5-176 16,-1 5-16-16,0 3-16 0,-3 4-400 0,1 4-80 15,2 3-16-15,-1 5 0 0,3-1-192 0,2 3-64 16,3 0 0-16,4 1 0 0,3 1-192 0,4-1 128 16,5-2-128-16,4-1 0 0,4-2 160 0,2 0-160 15,6-4 160-15,2-3-160 0,6-3 256 0,2-4-64 16,2-4 0-16,4-3-9712 0,4-2-1936 0</inkml:trace>
  <inkml:trace contextRef="#ctx0" brushRef="#br0" timeOffset="17543.87">13792 10724 6447 0,'0'0'576'0,"2"-5"-576"16,0-2 0-16,1 0 0 0,1 1 3872 0,0-1 672 15,0 1 128-15,3-1 16 0,3-1-2304 0,0 3-464 16,0-1-80-16,0 2-32 0,1 1-704 0,0 0-144 16,-1 2-16-16,-1 2-16 0,-1 3-464 0,-1 0-80 15,-1 0-32-15,0 3 0 0,-3 1-224 0,-1 1-128 0,-2 0 128 0,-1 2-128 16,-2 0 128-16,-1 3-128 15,-2-3 128-15,-1 0-128 0,-1 1 0 0,-1-1 144 16,0-1-144-16,1-2 0 0,2-1 128 0,0-1-128 0,2-2 0 0,4-4 0 0,0 0 208 0,0 0-64 16,0 0-16-16,0 0 0 15,5 4 176-15,3 0 16 0,2-2 16 0,2 0 0 16,2-1-144-16,2-1-48 0,2 0 0 0,-1 0 0 16,3 0-144-16,-3 0 0 0,1 1 0 0,0 0 0 15,-2 0-1728-15,1 1-208 0,-2 0-48 0,0 0-12592 16</inkml:trace>
  <inkml:trace contextRef="#ctx0" brushRef="#br0" timeOffset="18014.18">14103 10639 22111 0,'-6'-13'1968'0,"5"8"-1584"0,0-2-384 0,1 0 0 15,1 1 448-15,2 0 16 16,-1 0 0-16,1 0 0 0,1 2 512 0,3-1 112 16,1 1 0-16,2 0 16 0,2 1-336 0,0 1-80 15,2 0-16-15,2 1 0 0,0-1-48 0,1 1-16 16,-1 0 0-16,2 1 0 0,1 0 16 0,0 0 0 0,-1 1 0 0,-2 0 0 16,-1 1-208-16,-4 0-32 15,0 0-16-15,-2 1 0 0,-1-1-176 0,-1 1-48 16,-2 1 0-16,0 2 0 0,-5-6 0 0,4 9 0 0,-1 0 0 0,1 0 0 15,-4 2-144-15,0 3 160 0,0-1-160 0,0 1 160 16,-4 3-32-16,1 1-128 0,-2 2 192 0,-1 1-64 0,-1 1 0 16,0 2 0-16,-2 2 0 0,1 0 0 0,1 0-128 0,0 2 0 15,0 0 144-15,2 2-144 0,0 0 0 0,3 0 144 16,0 0-144-16,2 1 0 16,0 0 128-16,2 0-128 0,3 1 0 0,0 0 0 0,1-1 192 0,-1-1-192 15,2-2 192-15,-2-2-192 0,0-1 176 0,-2-3-176 16,-1-1 160-16,0-3-160 0,-1-4 304 0,-1-1-48 15,-1-1 0-15,-2-3 0 0,-1-2 384 0,-3-2 64 16,-3-1 0-16,-2-1 16 0,-3-1-80 0,-4 0-32 16,-3 1 0-16,-1-2 0 0,-2-1-384 0,-2 0-80 0,1 2-16 0,-1 0 0 15,1 0-128-15,0 2 0 16,-1-1 0-16,2 2 0 16,0 2-1728-1,0 1-320-15,0 2-64 0,-1 1-15904 0</inkml:trace>
  <inkml:trace contextRef="#ctx0" brushRef="#br0" timeOffset="20188.43">14550 10576 13823 0,'0'0'1216'0,"1"-7"-960"15,0 0-256-15,0 0 0 0,0-1 1168 0,0 0 192 0,0 1 48 0,1-1 0 16,1 1 128-16,-2 2 16 0,0 0 16 0,-1 5 0 15,0 0-576-15,0 0-112 0,0 0-32 0,0 0 0 16,0 0-400-16,0 0-96 0,0 0-16 0,-1 7 0 16,0 1-80-16,-1 2 0 0,0-1-16 0,0 4 0 15,-1 0 16-15,-1 1 0 0,1 0 0 0,0 2 0 0,-3-1-112 0,3 1-16 16,0-2 0-16,-1 0 0 0,2-1-128 0,0-1 0 16,0 1 0-16,1-2 128 0,0 0-128 0,1-2 0 15,0-1 144-15,1-1-144 16,-1-7-336-16,3 6-144 0,-3-6-32 0,6 5-12896 15</inkml:trace>
  <inkml:trace contextRef="#ctx0" brushRef="#br0" timeOffset="20369.45">14721 10567 21183 0,'0'0'1888'0,"-4"-5"-1504"0,-1 2-384 0,1 1 0 16,4 2 672-16,-4 0 64 15,-2 1 16-15,1 1 0 16,-1 3 304-16,-1 1 64 0,0 2 16 0,-1 2 0 0,-1 2-624 0,0 1-128 15,0 2-32-15,-1 2 0 0,0 1-144 0,0 0-16 16,-2 2-16-16,1 1 0 0,0 0-176 0,0 0 0 0,0 1 144 0,1-1-144 16,-1 0 128-16,2-3-128 0,1 0 128 0,2-2-128 15,0-1-528 1,2-2-176-16,1-2-48 0,0-1-11968 0</inkml:trace>
  <inkml:trace contextRef="#ctx0" brushRef="#br0" timeOffset="20692.75">14716 10808 24879 0,'-1'-6'2208'0,"1"1"-1760"15,0-2-448-15,1 0 0 16,1 1 656-16,1 0 48 0,0 2 16 0,3 0 0 0,2 1 304 0,-2 2 64 0,1 1 16 0,1 2 0 31,-1 1-752-31,0 2-160 0,-2 3-16 0,0 1-16 0,-2 1-160 0,-1 2 0 16,-3 2 0-16,-1 1 0 0,-2 1 128 0,-2 0-128 0,-1 1 128 0,-2 1-128 15,-1 1 128-15,-1 0-128 16,2-2 0-16,0-1 128 0,2-4-128 0,1-1 0 16,0-2 0-16,0-3 0 0,1-1 368 0,5-5 32 0,0 0 16 0,0 0 0 15,0 0 416-15,0 0 64 0,0 0 32 0,7-1 0 16,3-2-480-16,0 0-112 16,3 0-16-16,3 0 0 0,2-2-320 0,1 1 128 15,1-1-128-15,0 2 0 0,2-2 0 0,0 0 0 16,0 1 0-16,2 0 0 0,-1 1 0 0,-1 0-192 0,-3 1 32 0,0 2 0 15,-1 1-2336-15,-3 0-448 16,12 0-112-16,-9-1-16 0</inkml:trace>
  <inkml:trace contextRef="#ctx0" brushRef="#br0" timeOffset="36449.3">19522 5035 5519 0,'0'0'496'0,"0"0"-496"15,0 0 0-15,0 0 0 0,0 0 1248 0,0 0 160 16,0 0 16-16,0-7 16 0,0 7-608 0,0 0-112 16,0 0-16-16,0 0-16 0,0 0-96 0,0 0-16 15,0 0 0-15,0 0 0 0,0 0-320 0,0 0-80 16,0 0-16-16,0 0 0 0,-4 9-160 0,2 2 0 16,0 0 0-16,2 1 0 0,0 0 0 15,1 2 0-15,0 2-144 0,1 0 144 0,3 3 0 0,-2 2 0 16,0 1 0-16,2 2 0 0,-3-1 0 0,0 3 0 15,0 0 0-15,0 0 0 0,1 0-272 0,-2-1-112 16</inkml:trace>
  <inkml:trace contextRef="#ctx0" brushRef="#br0" timeOffset="36778.81">19524 5124 12319 0,'-4'-10'544'0,"4"10"112"0,-1-10-528 0,0 1-128 0,0 0 0 0,1 9 0 15,-1-8 960-15,1 8 176 0,-2-7 16 0,2 7 16 16,0 0-384-16,0 0-80 0,0 0 0 0,0 0-16 0,0 0-400 0,0 0-80 16,0 0-16-16,0 0 0 0,0 0-192 0,2 10 0 15,0-1 0-15,2 1-160 0,0 1 160 0,0 1-128 16,1 1 128-16,0 3-128 0,0 2 128 0,0 1 0 16,1-1 0-16,-1 3 0 0,1 1-288 0,-1 1-32 15,1 3 0-15</inkml:trace>
  <inkml:trace contextRef="#ctx0" brushRef="#br0" timeOffset="36920.75">19588 5732 9215 0,'-7'13'400'0,"5"-3"96"0,0 0-496 0,-1 1 0 0,1 0 0 0,0 1 0 16,1 1 896-16,0 1 96 0,-1 0 16 0,2 2 0 16,1 1-704-16,0 1-144 15,0 0-32-15,1 2 0 0,0 0-128 0,2 1 0 16,0 0 0-16,0 1 128 0,0 0-416 0</inkml:trace>
  <inkml:trace contextRef="#ctx0" brushRef="#br0" timeOffset="37062.06">19632 6328 6447 0,'0'15'576'0,"0"-5"-576"0,-3 1 0 0,2 0 0 0,0 1 1792 0,0 1 256 16,-2 0 64-16,1 1 0 0,0 1-896 0,0 0-192 16,0 3-16-16,1 0-16 0,0 1-672 0,1 3-128 15,0 0-16-15,1 2-16 0,1 2-160 0,0-1 0 16,-1-1 0-16,2 0 128 15,0 0-576-15,0 1-112 0,1-1-16 0,0-1-6976 16</inkml:trace>
  <inkml:trace contextRef="#ctx0" brushRef="#br0" timeOffset="37832.11">19666 6972 4607 0,'-1'17'192'0,"-1"-3"64"0,1-1-256 0,-2 2 0 16,-1 0 0-16,-1 1 0 16,1 2 2096-16,1-1 368 0,-1 0 80 0,1 0 16 0,0 2-1472 0,2 0-304 15,-4-1-48-15,3 2-16 0,1 0-432 0,0 1-96 16,0 0 0-16,1 0-16 0,1-1-176 0,0 0 0 0,1 1 0 15,0 1 128-15,2-2-128 0,-1-1 0 16,0 0 0-16,2-2 0 16,-1 1-880-16,0-1-96 0,0 1-32 0,-1-2 0 15,1 1-336-15,-1-2-64 0,0-1 0 0,-2-1-16 0,0 1 1040 0,0-2 224 0,0 0 160 0,-1 0-208 16,0 0 928-16,-1 2 192 0,0 0 48 0,1-4 0 16,0 0 352-16,0 2 80 0,0 1 16 0,0 1 0 15,0 2-736-15,1-1-144 0,0 1-16 0,1 0-16 16,1 3-272-16,0-2-48 0,0 2-16 0,1 0 0 0,0 1-160 0,0-1 0 15,1 2 0-15,-1 1 128 0,1 0-128 0,0-1 0 32,1 0 0-32,-2 1 128 0,1 0-128 0,-1-1 0 0,0 1 0 0,1-2-176 0,-2 0-112 0,1-1-32 15,0 0 0-15,-1 0 0 0,0-1 320 0,0 2-160 16,1-1 160-16,-4 0-128 0,0-1 128 0,0 1 0 16,0 0 0-16,0-1 0 0,0 1 0 0,0 1 0 15,0 1 0-15,0-1 0 16,0-1 144-16,0 1 64 0,0 0 16 0,1 0 0 15,0 1 128-15,0-1 32 0,0-3 0 0,0 2 0 0,0 1 112 0,0-2 16 16,1 1 16-16,-1 2 0 0,-1 0-176 0,1 0-32 0,0 0-16 0,0 0 0 16,0-2-144-16,0 1-32 15,-1 0 0-15,1 2 0 0,0-1-128 0,0-1 0 16,1-2 0-16,-2 1 128 0,0-1-128 0,0-1 0 16,0 1 0-16,0 2 128 0,0-2-128 0,0 0 160 15,0-3-160-15,0 1 160 0,0-1 96 0,0 2 0 16,-2-1 16-16,2 2 0 0,-1 2-80 0,1-3 0 0,0 1-16 0,0-1 0 15,-1 0-176-15,0-1 128 0,1 0-128 16,0-1 128-16,0 1 80 0,0-2 16 0,-1-2 0 16,1 1 0-16,1 0 144 0,0 1 16 15,-1-2 16-15,0 0 0 0,0 1-128 0,0 1-16 0,0-1-16 16,1 1 0-16,-1-1-112 0,0 1 0 16,0 0-128-16,1 0 192 0,1-2 0 0,-2 1 0 0,0 0 0 0,1 0 0 0,0 1 16 0,0 0 0 15,0 0 0-15,-1 1 0 0,0 1 32 0,0-1 0 16,1 0 0-16,-1 0 0 0,0 1 128 0,1-2 16 15,0-2 16-15,-1 0 0 0,0 1-128 0,1-1-16 16,-1-2-16-16,3 0 0 0,-3-1 48 0,0-1 16 16,1-2 0-16,0 2 0 0,-1 0-144 0,1 0-32 15,-1 0 0-15,1-1 0 0,-1-2-128 0,1 1 0 16,0-1 144-16,0 1-144 0,-1-6 0 0,1 6 0 16,0 1 0-16,1-2 128 0,-2 1-128 0,1 1 0 15,0-1 0-15,0 1 128 0,-1-2-128 0,1 1 0 16,-1 0 0-16,0-6-128 15,0 6-624-15,0-6-112 0,0 5-32 0,0-5-13872 0</inkml:trace>
  <inkml:trace contextRef="#ctx0" brushRef="#br0" timeOffset="38538.56">19478 5530 5519 0,'0'0'496'0,"0"0"-496"16,0 0 0-16,0 0 0 0,0 0 1824 0,0 0 272 15,0 0 48-15,0 0 16 0,0 0-896 0,0 0-176 16,0 0-48-16,0 0 0 0,-5 9-512 0,0 2-96 16,-3 3-32-16,0 3 0 0,-2 4-128 0,2 1-16 15,-2 1-16-15,1 3 0 0,-1 1-96 0,1 3-16 16,-1-1 0-16,0-1 0 0,0-1-128 0,1-2 128 16,-2-2-128-16,2-2 128 0,1-4-128 0,3 0 0 15,-1-4 0-15,2-2 128 0,1-3-128 0,3-8 128 16,0 0-128-16,0 0-5952 15,9-1-1264-15</inkml:trace>
  <inkml:trace contextRef="#ctx0" brushRef="#br0" timeOffset="38727.07">19594 5669 3679 0,'0'0'160'0,"0"0"32"0,0 0-192 0,0 0 0 0,0 0 0 16,0 0 0-16,-2 11 2800 0,-2 0 512 0,-2 2 96 0,-2 2 32 15,-2 1-2032-15,1 3-384 0,-5 0-96 0,1 4-16 16,-1 3-336-16,0 2-64 0,-1-1 0 0,-1 2-16 0,-4 2-240 0,1 1-64 15,2 1 0-15,0 2 0 16,1 0-192-16,-1-2 0 0,0-1 128 0,1-5-128 0,2-2 128 16,2-4-128-16,2-5 176 0,1-3-176 0,2-2 0 0,4-3 0 15,3-8-192-15,0 0-6352 16,9 2-1264-16</inkml:trace>
  <inkml:trace contextRef="#ctx0" brushRef="#br0" timeOffset="38915.18">19579 5954 14159 0,'0'0'624'0,"0"0"144"0,0 0-624 0,-4 9-144 16,-1 1 0-16,-1 2 0 0,0 5 624 0,-4 1 80 16,-2 4 32-16,-2 5 0 0,-2 1-128 0,1 3-32 15,-1 2 0-15,1 2 0 0,-3 3-224 0,0 1-48 16,-1 0-16-16,-1 2 0 0,0 0-160 0,1 3-128 16,-1 1 192-16,0-1-192 0,0-3 160 0,3-5-160 0,-1-4 128 15,4-4-128 1,0-6-256-16,6-3-128 0,2-5-16 0</inkml:trace>
  <inkml:trace contextRef="#ctx0" brushRef="#br0" timeOffset="39087.96">19582 6346 22047 0,'0'0'976'0,"0"0"208"0,0 0-944 0,-8 9-240 0,1 3 0 0,-2 3 0 15,-2 5 0-15,-2 3-160 16,-3 4 32-16,1 2 0 0,-1 3 128 0,-1 3 128 0,-5 2-128 0,0 0 176 0,3 0-176 0,-2 2 128 15,-1 1-128-15,1 0 128 0,-1 2-128 0,3 0 0 16,-3-1 0-16,2-1 0 0,0 2-272 0,2-6-96 16,4-4-16-16,6-12-9088 15</inkml:trace>
  <inkml:trace contextRef="#ctx0" brushRef="#br0" timeOffset="39276.83">19586 6742 10127 0,'-11'1'448'0,"4"3"96"0,-3 4-544 0,0 4 0 0,-2 4 0 0,-2 5 0 16,-2 4 2848-16,-1 3 464 15,-1 5 80-15,-2 4 32 0,-1 3-2768 0,-1 3-656 16,0 2 0-16,-1 1 0 0,-3 0 0 0,-1 2 0 16,-1 2 0-16,-1-2 0 0,1 0 0 0,0 0 0 0,3-1-128 0,3-2 128 31,2-3-1904-31,5-5-272 0</inkml:trace>
  <inkml:trace contextRef="#ctx0" brushRef="#br0" timeOffset="39481.03">19586 7259 18431 0,'0'0'1632'0,"-7"7"-1312"16,-2 1-320-16,0 6 0 0,-2 2 944 0,-1 5 112 15,-2 4 32-15,-2 4 0 0,1 5-944 0,-5 4-144 16,-2 4 0-16,-1 1-160 0,0 0 160 0,0 2 0 15,-1 2 0-15,-2 2 0 0,1-3 0 0,-2 1 0 16,-2 1 0-16,1-2 0 0,2 0 0 0,2-2 0 16,1-3 0-16,4-6 0 15,4-5-992-15,5-7-160 0,1-7-48 0</inkml:trace>
  <inkml:trace contextRef="#ctx0" brushRef="#br0" timeOffset="39669.4">19575 7591 20895 0,'0'0'928'0,"-7"10"192"0,-2 4-896 0,-2 4-224 0,-3 3 0 16,-3 4 0-16,-2 5 0 0,0 3 0 15,-2 3 128-15,0 5-128 0,-3 1 176 0,-2 3-16 0,0 2 0 0,-3 1 0 16,-5 1-160-16,2 1 0 0,-2 0 0 16,2-1 0-16,3 0 0 0,1-4 0 0,3-4 0 0,2-3 0 15,3-3-144-15,5-6-64 0,1-7-16 0,7-6 0 31,0-5-704-31,7-11-144 0</inkml:trace>
  <inkml:trace contextRef="#ctx0" brushRef="#br0" timeOffset="39889.24">19629 7843 19807 0,'0'0'880'0,"0"0"176"0,0 9-848 0,-2 1-208 16,-1 2 0-16,-5 3 0 0,-3 4 416 0,-3 6 32 15,-5 6 16-15,-4 4 0 0,-3 5-80 0,-2 3 0 16,0 2-16-16,-1 1 0 0,-2 1-128 0,0 3-32 15,-1 0 0-15,-2 2 0 0,-2-2-80 0,2-1-128 16,0 0 176-16,1-4-176 0,4-2 0 0,4-5 0 16,2-3 0-16,3-4 0 0,4-5 160 0,2-2-160 15,3-6 128-15,4-2-128 0,3-5-240 0,4-11-128 16,0 0-16-16,0 0-6528 16,0 0-1312-16</inkml:trace>
  <inkml:trace contextRef="#ctx0" brushRef="#br0" timeOffset="40062.54">19514 8256 11967 0,'0'0'1072'0,"0"0"-864"0,0 0-208 0,0 0 0 16,0 0 1200-16,0 0 192 0,-3 12 32 0,-5 4 16 15,-3 5-544-15,-3 5-96 0,-4 6-32 0,-2 5 0 16,-3 3-256-16,-1 4-64 0,-4 1-16 0,0 2 0 16,-4 0-192-16,-1 1-48 0,-2 2 0 0,2 2 0 15,-1-2-192-15,2 2 176 0,2 0-176 0,2-3 160 16,6-2-160-16,3-2 0 0,-1-3 0 0,3-4 128 15,2-3-128-15,4-5 0 0,4-5 0 0,4-5-6720 16,1-5-1280-16</inkml:trace>
  <inkml:trace contextRef="#ctx0" brushRef="#br0" timeOffset="40282.37">19616 8506 23951 0,'0'0'1056'0,"0"0"224"0,-9 4-1024 0,1 3-256 15,-2 4 0-15,-4 6 0 0,-2 4 0 0,-4 4-176 0,-3 5 32 16,-1 5 0-16,-1 2 400 0,-1 5 96 16,1 2 16-16,-3 1 0 0,0 4-160 0,-2-1-16 15,-1 2-16-15,1-1 0 16,-2-1-176-16,2 1 0 0,1-1 144 0,5-2-144 16,1-3 128-16,3-3-128 0,2-4 128 0,2-4-128 15,3-4-256-15,5-6-128 0,4-6-32 0,3-5 0 16,1-11-592-16,0 0-112 0,13-4-32 0</inkml:trace>
  <inkml:trace contextRef="#ctx0" brushRef="#br0" timeOffset="40471.75">19601 8766 13823 0,'0'0'1216'16,"0"0"-960"-16,0 0-256 0,-4 9 0 0,0 2 1088 0,-4 3 192 0,-3 4 16 0,-3 6 16 0,-5 6-496 0,0 5-112 16,-3 3 0-16,-2 3-16 0,0 0-272 0,0 0-48 15,1 2-16-15,2 1 0 0,-1 4-192 0,0-3-32 16,0-1-128-16,1-2 192 0,-1-3-192 0,0 1 128 15,1-1-128-15,3-2 0 0,1-5 0 0,4-5 128 16,3-3-128-16,3-5 0 16,1-6-576-16,4-4-144 0,2-9-48 0,0 0-8640 0</inkml:trace>
  <inkml:trace contextRef="#ctx0" brushRef="#br0" timeOffset="40629.06">19557 9151 11967 0,'0'0'528'0,"0"0"112"0,-1 11-512 0,-2 2-128 15,0 3 0-15,-1 1 0 0,-2 4 1136 0,0 2 192 0,-4 2 32 0,0 3 16 16,-1 2-752-16,1 0-160 0,0 1-16 0,0-1-16 16,-1-2-240-16,1-2-64 15,3-1 0-15,-1-1 0 0,0-4-128 0,3-2 0 16,2-3 0-16,3-4-5616 16,0-11-1104-16</inkml:trace>
  <inkml:trace contextRef="#ctx0" brushRef="#br0" timeOffset="40785.71">19632 9376 10127 0,'0'0'896'0,"0"0"-704"15,-3 10-192-15,2 2 0 0,-2 3 1760 0,-3 3 320 16,-1 5 64-16,-2 1 16 0,0 1-1328 16,-2 1-256-16,1-4-48 0,3 2-16 0,0-2-320 0,3-2-64 31,-1-1 0-31,2-2-128 0,1-4 208 0,1-2-64 0,1-11-16 0,0 0 0 0,3 8-128 0,-3-8 0 16,0 0-192-16,4-7-8896 15</inkml:trace>
  <inkml:trace contextRef="#ctx0" brushRef="#br0" timeOffset="40880.9">19670 9516 9215 0,'-2'13'816'0,"2"-4"-656"0,-2 2-160 0,2 1 0 0,-1 0 960 0,-1 2 176 0,1-1 16 0,1 1 16 15,-2-1-640-15,1 1-128 16,0-1-16-16</inkml:trace>
  <inkml:trace contextRef="#ctx0" brushRef="#br0" timeOffset="43833.07">8448 3012 23039 0,'0'0'1024'0,"0"0"192"0,0 0-960 0,4-5-256 16,1-1 0-16,1-1 0 0,3 1 192 0,1-2-16 16,0-2 0-16,2-2 0 15,0-2 80-15,3-1 0 0,2 1 16 0,-1-2 0 0,0-1 112 0,-1-1 32 16,-2 1 0-16,1-2 0 0,-6 0-96 0,0 1-32 0,-2 0 0 0,-3 3 0 15,-2 2 192-15,-2 0 32 0,-2 2 16 0,-2 4 0 16,-1 1 304-16,-3 4 64 16,-2 1 16-16,-1 4 0 0,-2 3-48 0,1 4-16 15,0 3 0-15,-1 2 0 0,-1 3-336 0,1 2-80 16,0 1-16-16,2 1 0 0,1-2-256 0,2 1-160 16,1-1 192-16,3 0-192 0,1-1 0 0,2-2 0 15,2 1 0-15,2-4 0 0,3-2 0 0,0-2 0 0,2-1 0 0,1-1 0 0,2-2 0 0,1-1-192 16,1-3 192-16,2-2-192 15,2 0-1424-15,2-2-288 16,1-2-48-16,1-1-7760 0,-1-4-1552 0</inkml:trace>
  <inkml:trace contextRef="#ctx0" brushRef="#br0" timeOffset="44160.92">8829 2820 15663 0,'0'0'688'0,"-4"4"144"0,-1 0-656 0,0 2-176 16,1 0 0-16,-1 2 0 0,1 2 2400 0,-2 1 448 31,0 1 96-31,-1 1 0 0,1 1-1616 0,-1 2-336 0,3-1-64 0,-1 1-16 0,0-1-400 0,0-1-96 15,1 0-16-15,1-2 0 16,0 1-128-16,2-3-16 0,-1-1-16 0,1-3 0 0,1-6 32 0,0 0 16 16,0 0 0-16,0 0 0 0,0 0 64 0,6-4 16 15,-1-3 0-15,1-3 0 0,-1-4-176 0,2-3-48 0,0-3 0 16,2-2 0-16,-1 0-144 0,1 0 192 16,-1 1-192-16,2 2 192 0,-2 2 64 0,1 4 0 15,1 2 16-15,0 2 0 0,-2 3 160 0,1 3 16 16,-1 1 16-16,0 5 0 0,-1 1 80 0,1 3 16 0,-1 3 0 0,-1 2 0 15,1 2-432-15,-1 1-128 0,0 1 0 0,-1 1 0 16,0 1 160-16,-1 0-32 0,0-1 0 0,-1 1 0 16,-1-2-128-16,0-1 128 0,0-2-128 0,1-1 128 15,0-2-128-15,0-1 0 0,-1-3 0 0,-2-6 0 16,0 0-1472 0,0 0-320-16,0 0-64 0,0 0-9024 15,6-5-1824-15</inkml:trace>
  <inkml:trace contextRef="#ctx0" brushRef="#br0" timeOffset="45009.59">9058 2893 22111 0,'0'0'976'0,"-2"8"208"0,-1-1-944 0,1 3-240 16,0 0 0-16,-1 0 0 0,2 0 1184 0,0-1 192 15,1 0 32-15,1-1 16 16,0 1 0-16,2-1 0 0,0-3 0 0,1 1 0 0,2-2-704 0,0 0-144 31,1-1-16-31,0-3-16 0,2-3-336 0,1-3-64 0,1-2-16 0,1-1 0 0,-1-4-128 0,1-1 192 16,2-2-192-16,-2-3 192 0,-1-1-64 0,-1-1-128 0,-2 0 192 0,-1 0-64 15,-2 1-128-15,-1 1 192 0,-2 3-192 0,-3 3 192 16,-1 1 32-16,-3 3 16 0,0 3 0 0,-2 1 0 16,1 3 256-16,-2 3 48 0,-2 3 16 0,0 2 0 15,-1 4-240-15,0 3-32 0,-1 4-16 0,0 1 0 16,0 3-96-16,0 1-32 0,1 1 0 0,1 2 0 16,1-2-144-16,2 0 0 0,2-1 0 0,2-1 0 15,1-1-128-15,0-2 128 0,4 0 0 0,1-2 0 16,1 0 0-16,4-3 0 0,1-2 0 0,2-3 0 15,2-3 0-15,1 0 0 16,3-3 0-16,2-2 0 0,1-2 0 0,2-4 0 0,-2-2 0 0,2-3 0 16,0-1-160-16,-1-4-16 0,-1-2 0 0,-2-2 0 0,-2-2-48 0,-1 0-16 15,-2 0 0-15,-2 3 0 0,-2 1 240 0,-1 3 0 16,-2 0 0-16,0 3 0 0,-3 2 0 0,-1 3 192 16,-2 1-48-16,0 6 0 0,0 0 208 15,0 0 32-15,0 0 16 0,-5 4 0 16,1 3-96-1,-2 2-32-15,1 2 0 0,-1 2 0 0,2 2-272 0,0 3 160 16,2 1-160-16,1-1 128 0,1 1-128 0,3-1 0 16,0-2 0-16,1 0 0 0,3-3-160 0,0-1 160 15,2-1 0-15,2-2-144 0,1-4 0 0,1-1 0 16,2-4 0-16,0-2 0 0,3-2-192 0,-1-3-48 16,1-1 0-16,-1-3 0 0,2-4 144 0,0-1 32 15,-2-4 0-15,0-2 0 0,-4-1 208 0,-1 0-144 16,-2 0 144-16,-2 2-128 0,-5 1 128 0,-2 4 0 15,-1 1 0-15,-3 3 128 0,-4 3 112 0,-3 3 16 16,-1 2 16-16,-1 3 0 0,-1 1 16 0,-1 4 0 16,-2 1 0-16,1 3 0 0,0 1-128 0,0 1-32 15,2 1 0-15,2-2 0 0,2 2-128 0,3 0 0 0,1 0 0 16,1 0 0-16,3-1 0 0,1-1-176 0,1-1 176 16,1-2-128-16,4-1-64 0,1-2 0 0,3-2 0 15,2-2 0-15,2-1 192 0,-1-2-160 0,1-3 160 16,1-2-160-16,1-1 160 0,-1 0-128 0,1 0 128 0,-2-1-128 15,-1 0 128-15,-1 2 176 0,-1 0-48 0,-2 1 0 16,-2 3-128-16,-2 0-144 0,-5 5 144 0,0 0-208 16,0 0 208-16,0 0 0 0,3 8 192 0,-1 2-192 15,-4 2 336-15,1 4-32 0,0 3-16 0,-1 4 0 0,-1 4-32 16,-2 1 0-16,1 3 0 0,0 4 0 0,-1 1-128 0,0 4-128 16,-2 3 144-16,-1 1-144 0,0-1 336 0,0-1-16 15,0-3-16-15,2-1 0 0,-1-4-432 0,0-3-96 16,1-3-16-16,0-4 0 0,2-4 240 0,-1-3 0 15,1-4 144-15,0-1-144 0,-1-3 320 0,1-3-48 16,1-1 0-16,3-5 0 0,0 0 112 0,-6 0 0 16,1-2 16-16,0-2 0 0,1-1-208 0,-1-3-64 15,1-1 0-15,1-2 0 0,-1-1-336 0,3-3-80 16,0-4-16-16,2-3 0 16,3-3-1760-16,0-4-368 0,5-4-64 0,3-3 0 15,3-4-896-15,4 0-160 0</inkml:trace>
  <inkml:trace contextRef="#ctx0" brushRef="#br0" timeOffset="45371.14">9839 2895 13823 0,'0'0'1216'0,"0"0"-960"0,0 0-256 0,0 0 0 16,0 0 2320-16,5 6 432 0,-4 0 64 0,0 2 32 16,0 2-736-16,-1 1-128 0,-1 2-48 0,-1 3 0 15,2 1-592-15,-4 2-128 0,2-2-32 0,0 1 0 16,1 0-576-16,0-1-112 0,2 1-32 0,0-3 0 16,0 0-144-16,1-3-16 0,3 0-16 0,0-3 0 15,0-3-128-15,0-1-32 0,2-3 0 0,1-3 0 16,0-2-128-16,2-1 160 0,0-4-160 0,1-3 160 15,1-3 0-15,1-4 0 0,0-1 0 0,2-3 0 16,-1-4-16-16,-1-1 0 0,-1 0 0 0,0 3 0 0,-2 2 112 0,-1 4 32 16,-1 1 0-16,-3 4 0 0,0 2 288 0,-2 3 48 15,-1 3 16-15,-2 5 0 0,0 0-256 0,0 0-64 16,1 5 0-16,-1 6 0 0,-1 2-112 0,0 5-16 16,-1 4-16-16,0 2 0 0,-2 4-176 0,0 2 160 15,0 5-160-15,-2 3 160 0,0 4-160 16,-3 3 160-16,-1 1-160 0,0 1 160 0,-1 1-160 0,1-3 0 15,0-2 144-15,0-3-144 0,0-2 0 0,3-4 144 16,0-3-144-16,0-3 0 0,1-5 192 0,0-3-192 16,2-3 192-16,0-5-192 0,0-3 192 0,1-4-192 15,3-5 192-15,0 0-192 0,0 0 0 0,0 0-144 16,0-9-16-16,2-3 0 16,3-3-2544-16,-1-4-512 0</inkml:trace>
  <inkml:trace contextRef="#ctx0" brushRef="#br0" timeOffset="46079.64">10829 3016 31151 0,'-4'-14'688'0,"4"7"144"0,1 0 16 0,1-2 32 0,4-1-704 0,1 0-176 0,3 2 0 0,0 1 0 0,0 0 528 0,1 0 80 16,0 3 16-16,0 2 0 0,-2 1-368 0,0 2-64 15,1 1 0-15,-3 4-16 0,4 5-176 0,-2 2 0 16,-2 3 0-16,-2 2 0 0,0 1 0 0,-4 0 160 16,-1 2-160-16,-2 1 160 15,-3-1-32-15,1 0-128 0,-3-1 192 0,0-3-64 0,1-1 32 0,-1-3 0 16,1-3 0-16,-1-1 0 0,1-3 352 0,0-1 80 16,2-3 16-16,4-2 0 0,0 0-16 0,0 0 0 15,-4-8 0-15,4-2 0 0,1-1-400 0,5-3-192 16,1-5 160-16,2-2-160 0,5-4 0 0,2-2 0 15,3-3 0-15,2 1 0 0,-1 2 0 0,2 2 0 16,-2 3 0-16,2 3 0 0,-2 3 192 0,-1 3-16 16,-3 3 0-16,0 5 0 0,-3 0-176 0,-1 3 128 15,0 3-128-15,-2 3 128 0,-1 0 48 0,0 4 0 16,-2 1 0-16,1 2 0 0,-1 2-48 0,-2 2-128 16,1 2 192-16,-1-1-64 0,0 1-128 0,-2-1 160 15,-1 1-160-15,0-1 160 0,-1 1-160 0,1-3 0 16,-4-2 0-16,2-1 128 0,-1-1-320 0,1-1-64 0,-1-2 0 0,1-7-16 31,0 0-1088-31,0 0-224 0,0 0-32 0,0 0-15056 0</inkml:trace>
  <inkml:trace contextRef="#ctx0" brushRef="#br0" timeOffset="46377.54">11372 2968 29775 0,'0'0'1312'16,"0"0"288"-16,0 0-1280 0,0 0-320 0,0 0 0 0,0 0 0 0,0 0 688 0,3-5 80 15,2 1 0-15,2 1 16 0,2-1-320 0,0 1-64 16,2 0-16-16,1 0 0 0,1-2-384 0,0 1 0 16,-1-2 128-16,1 1-128 0,2-2 0 0,-4-1 0 15,0 2 0-15,-2-2 128 0,-3 0-128 0,-1 1 0 16,-2 0-160-16,-2 2 160 0,-1-1 0 0,-1 1 0 16,1 5 0-16,-5-5 160 0,1 3 96 0,-4 2 0 15,3 1 16-15,-4 2 0 0,0 4 352 0,-3 2 64 16,2 2 16-16,0 2 0 0,-1 2-144 0,1 3-32 15,1 2 0-15,0 1 0 0,1 0-288 0,1 0-64 16,2-1-16-16,2 0 0 0,2-1-160 0,1-1 0 16,2-2 0-16,2-1 0 0,2 1 0 0,0-4 0 15,4-1 0-15,0-2 0 16,4-3-608-16,4-1-48 0,2-3-16 0,2-3 0 16,4-2-2720-16,-1-4-560 0</inkml:trace>
  <inkml:trace contextRef="#ctx0" brushRef="#br0" timeOffset="46676.5">11791 2968 4607 0,'0'0'192'0,"0"0"64"0,-5 0-256 0,5 0 0 0,-4 0 0 0,4 0 0 16,-4 0 4832-16,4 0 928 0,0 0 176 16,0 0 32-16,0 0-3856 0,0 0-768 0,0 0-144 0,0 0-48 15,0 0-704-15,0 0-160 0,0 0-32 0,0 0 0 16,6 0-256-16,3-1 160 0,-2-1-160 0,0-3 128 0,1 1-128 0,-1-2 160 16,0 0-160-16,-2-1 160 0,-1 0-160 0,0 0 160 15,-1-1-160-15,-2 0 160 0,-1 0-32 0,0 1 0 16,-1 1 0-16,-3 2 0 0,0 1 240 0,0-1 32 15,-3 2 16-15,0 2 0 0,-1 2 320 0,-1 2 64 16,0-1 16-16,-2 3 0 0,1 0-176 0,1 3-16 16,0 2-16-16,0 1 0 0,-1 0-352 0,1 1-64 15,2 1 0-15,3 0-16 0,-1 0-176 0,3 2 0 16,2-2 0-16,1 0 0 0,2-1 0 0,1-1-144 16,4-1 144-16,0 0 0 0,2-2-192 0,2-1 192 15,3-4-192-15,2 0 192 16,2-1-736-16,3-2-32 0,3-1-16 0,4-3 0 15,2-4-2848-15,0-1-560 0</inkml:trace>
  <inkml:trace contextRef="#ctx0" brushRef="#br0" timeOffset="47070.36">12196 2963 10127 0,'0'0'448'0,"0"0"96"0,0 0-544 0,2-5 0 16,-1 2 0-16,-1 3 0 0,1-4 2944 0,-1 4 496 15,2-4 80-15,-2 4 32 0,2-6-1600 0,1 2-320 31,-1 0-64-31,-2 4-16 0,2-5-672 0,-2 5-144 16,2-4-32-16,0-1 0 0,1 1-256 0,0-1-64 16,-3 5-16-16,0 0 0 0,1-5-112 0,-1 5 0 15,0 0-16-15,0 0 0 0,0 0 32 0,0 0 16 16,0 0 0-16,0 0 0 0,0 0-288 0,0 0 160 16,0 0-160-16,0 0 128 0,0 0-128 0,0 0 0 15,0 0 0-15,0 0 0 16,0 0-976-16,1 7-80 0,-1-7-16 0,1 7 0 15,-1 0-1936-15,0-7-400 0,2 8-80 0,-2-8-3424 16,1 5-704-16</inkml:trace>
  <inkml:trace contextRef="#ctx0" brushRef="#br0" timeOffset="48106.51">12258 2961 13647 0,'0'0'592'0,"0"0"144"0,0 0-592 0,0 0-144 0,7-1 0 0,-1 0 0 16,-6 1 1216-16,7-2 224 0,-7 2 32 0,4-2 16 15,2-1 96-15,-6 3 16 0,0 0 0 0,3-4 0 0,-3 4-240 0,1-5-32 16,-2 0-16-16,-1 1 0 0,-1-1-224 0,-2 1-32 15,0 1-16-15,-1-1 0 0,0 1-208 0,-3 1-32 16,-1 0-16-16,-1-1 0 0,0 5-80 0,-1-1-32 16,-2 1 0-16,-1 1 0 0,0 2-128 0,1 1-32 15,0 3 0-15,0 1 0 0,0 2-160 0,0 2-32 16,-1 3-16-16,3-1 0 0,1 1-176 0,2-1-128 16,2 2 192-16,1-1-192 0,3 1 0 0,2-3 0 15,2 0 0-15,1-2 0 0,1-1 0 0,3-1 0 16,3-2 0-16,-1 0 0 0,2-3 0 0,1-1 0 15,0-3 0-15,1-2 0 0,2-5 0 0,0 0 0 16,0-5 0-16,2-1 0 0,-2-2 128 0,1-4-128 16,1-5 144-16,1-2-144 0,0-4 160 0,-1-3-160 15,0-1 160-15,-1-1-160 0,-1-2 192 0,0-1-64 0,-3 1-128 0,-3 2 192 16,2 4-192-16,-4 2 0 0,-3 4 0 16,-1 3 0-16,1 3 496 0,-2 2 0 15,-1 4 0-15,-1 4 0 0,-3 1-80 0,4 6-16 0,0 0 0 0,-5 0 0 16,-2 2-144-16,-1 5-48 0,1 3 0 0,-1 3 0 15,0 4-208-15,1 3 0 0,0 4 0 0,0 1 0 16,2 1 0-16,-3 2 0 0,3-1 0 0,1 1 0 16,1-2 0-16,2 1 0 0,1-3-160 0,2-1 160 15,2-1-544 1,0-1-32-16,3-3 0 0,1 0 0 0,3-4-1552 0,1-3-320 0,4-3-64 0,3-2-16 16,1-3-608-16,2-3-128 0,-1-3-32 15,1-2 0-15,1 0 2000 0,-4-2 400 0,-5-1 64 0,0 2 32 0,-3 0 1008 0,-3 2 208 16,-1-1 32-16,0 2 16 0,-3 1 1008 0,-4 2 208 15,4-4 48-15,-4 4 0 0,0 0-640 0,5-4-112 16,-5 4-16-16,3-4-16 0,0-1-192 0,1 1-48 16,-1 0 0-16,1-1 0 0,1-1-320 0,-1 0-64 15,1 1 0-15,0-2-16 0,-2-2-48 0,2 0-16 16,-2 1 0-16,-1-1 0 0,1 0 144 0,-2 1 48 16,-1 1 0-16,-1-1 0 0,-3 1 80 0,2 2 0 15,-2-1 16-15,-1 2 0 0,1 2-64 0,-2 2-16 16,-1 1 0-16,0 2 0 0,0 2-112 0,0 1-16 15,-1 3-16-15,-1 3 0 0,-1 1-144 0,2 3-32 0,-2 0 0 0,2 1 0 16,1 0-128-16,4 1 0 0,0-2 0 0,2 1 0 16,1-2-128-16,3 0 128 15,2-3-160-15,3-1 160 16,1-1-464-16,3-2 0 0,2-1 0 0,3-3 0 0,0-3-560 0,3-2-128 0,2-2 0 0,2-4-16 31,3-2-1872-31,0-2-368 0,0-3-80 0,0-1-16 16,3-4 1920-16,-1-2 384 0,-3-2 80 0,-2 0 16 0,-2 1 592 0,-3 0 128 0,-5 3 32 0,-3 4 0 15,-3 1 1776-15,-4 2 368 0,-3 2 64 16,-4 1 0-16,-2 1 320 0,-3 2 48 0,-2 0 16 0,-1 2 0 16,-2 2-656-16,-2 2-128 0,0 1-32 0,-3 2 0 0,1 2-400 0,-2 3-96 15,2 0-16-15,0 3 0 0,1 2-400 0,0 2-96 16,2 3-16-16,2 0 0 0,2-1-224 0,2 2-48 16,3 0-128-16,1-1 192 0,2 3-192 0,3-2 0 15,1-1 0-15,5-3 0 0,-1-1 0 0,2-2 0 16,2-2 0-16,3-2 0 0,2-4-192 0,1-1 32 15,2-3 0-15,2-4 0 0,-1-1-112 0,2-5-32 16,1-4 0-16,1-5 0 0,-1-3 96 0,-1-5 16 0,-1-1 0 16,-1-3 0-16,-3-2 48 0,-1-2 16 15,-3-4 0-15,-2 2 0 0,-3 0 128 0,-2 2 0 16,-4 5 160-16,-2 3-160 0,-1 3 656 0,-2 4 48 16,2 5 0-16,-5 3 0 0,1 2-176 0,-1 3-16 0,1 5-16 0,-1 2 0 15,-1 3-224-15,1 4-32 16,-1 4-16-16,2 4 0 0,-3 4-224 0,3 3 0 15,2 4 0-15,1 3 0 0,0 1 0 0,2 2 0 0,1-2 0 16,0 1 0-16,0 0 0 0,2-1 0 0,4-1 0 0,-1-2 0 16,2-3-336-16,1-2-16 0,1-3 0 0,1-3 0 31,1-3-2992-31,1-4-608 0</inkml:trace>
  <inkml:trace contextRef="#ctx0" brushRef="#br0" timeOffset="48581.56">13943 2793 8287 0,'0'0'368'0,"0"0"80"0,2-6-448 0,0 1 0 0,0-1 0 0,1 1 0 16,1-2 4000-16,-1 1 720 16,0 0 144-16,2-1 16 0,-4-3-2640 0,1 0-512 0,0-1-128 0,1 0 0 15,-3 0-576-15,1-1-128 0,-1-2 0 16,0 1-16-16,-2 0-144 0,-2 0-32 0,-1-1 0 0,1 1 0 15,-1 2-128-15,-1 4-48 0,1 1 0 0,-1 2 0 16,1 1-240-16,-1 1-48 0,-1 5-16 0,1 2 0 16,-1 2-224-16,1 4 176 0,-3 3-176 0,1 5 160 15,0 2-160-15,1 4 0 0,-1 4 0 0,1 2 128 16,2 5-128-16,1 0 0 0,-3 1 0 0,3 2 0 0,-1 0 0 0,3 1 0 16,1 0 128-16,1-3-128 0,1-2 0 0,1-2 0 15,3-1 0-15,0-2 0 0,1-3 0 0,-3-1 0 31,1-3 0-31,1-3 0 0,-2-4-160 0,0-3-16 0,1-2 0 0,-2-1 0 16,-1-3-2048-16,-1-7-400 0,0 0-96 0,0 0-16 0</inkml:trace>
  <inkml:trace contextRef="#ctx0" brushRef="#br0" timeOffset="48892.75">13676 3127 8287 0,'-1'-6'736'0,"1"-2"-592"15,2 0-144-15,2 0 0 0,0-2 4992 0,5-1 976 16,3-1 192-16,4-1 48 0,5 0-4800 0,6-1-944 15,1 0-192-15,2 0-32 0,0 1-240 0,-1 2 0 16,2 1 0-16,-2 4 0 0,-2 1 0 0,-5 3 0 0,1 2 0 0,-1 2 0 16,-3 1 0-16,-1 1 0 0,-4 3 0 0,-1 1 0 15,-2 3 0-15,-1 1 128 0,-1-1-128 0,-1 2 192 16,-2-1-16-16,0-1-16 0,-1 0 0 0,1-1 0 16,0-3-160-16,2 0 192 0,-1-3-192 0,0 0 192 15,2-3 0-15,0-1 0 0,0-1 0 0,-2-4 0 16,1-1 240-16,0-4 48 0,-2-2 16 0,2-2 0 15,0-2 80-15,-3-2 32 0,-3 0 0 0,-4-1 0 0,0-1-48 16,-2 1-16-16,-2 1 0 0,-3 1 0 16,-2 3-112-16,-1 1-32 15,0 2 0-15,-1 3 0 0,1 2-208 0,1 4-64 0,0 2 0 0,0 4 0 0,0 0-304 0,0 4-64 16,1 0-16-16,1 3 0 16,1 0-720-16,1 3-160 0,1 0-16 0,3 0-10080 15,0 3-2016-15</inkml:trace>
  <inkml:trace contextRef="#ctx0" brushRef="#br0" timeOffset="49150.43">14350 2949 26543 0,'0'0'1168'0,"0"0"256"0,0 0-1136 0,7 0-288 15,0 1 0-15,0-1 0 0,2 4 1408 0,0-1 208 16,0 1 48-16,1 2 16 0,-3 4-784 0,2 0-176 16,0-1-16-16,0 2-16 0,-2 0-432 0,0 0-96 15,-1 0-16-15,-2 0 0 0,-2 0-16 0,0-1 0 16,-1-1 0-16,1-2 0 0,-2-7 64 15,0 0 16-15,0 0 0 0,0 0 0 0,0 0 304 0,0 0 64 16,0 0 16-16,-3-8 0 0,2-3 224 0,0-2 32 16,1-3 16-16,1 0 0 0,3-3-288 0,-1 1-64 0,-1-1-16 0,1 1 0 15,2 3-304-15,0 2-64 0,1 1-128 0,-1 2 192 16,2 1-192-16,1 3 0 0,-1 1 0 0,1 3-160 31,0 2-864-31,0 2-192 0,1 1-16 0,1 2-17072 16</inkml:trace>
  <inkml:trace contextRef="#ctx0" brushRef="#br0" timeOffset="49632.55">15485 2828 8287 0,'1'-11'736'0,"0"5"-592"0,0-3-144 0,-1-1 0 16,-1-2 2816-16,-1-1 512 0,-2-2 128 0,2 1 0 16,-1 0-1216-16,-1-2-240 0,2 1-48 0,-2 1-16 15,-1 0-48-15,1 3-16 0,-1 0 0 0,-1 3 0 16,1 0-800-16,-1 1-176 0,1 2-16 0,-1 3-16 16,1 2-288-16,-1 1-48 0,1 1-16 0,-1 4 0 15,-1 4-224-15,2 5-48 0,-2 2-16 0,1 4 0 0,-1 4-32 0,1 4-16 16,-1 4 0-16,1 2 0 0,0 2 32 0,-1 1 16 15,2 3 0-15,-1 1 0 0,1-1-224 0,0 1 0 16,1-2 128-16,1-1-128 0,0 1 0 0,2-2 0 16,0-2 128-16,1-2-128 0,0-2 0 0,0-4 0 15,0-1 0-15,0-4 0 16,2-3-608-16,0-4-16 0,-2-2 0 0,1-2 0 16,0-3-2144-16,0-3-432 0,-1-6-96 0</inkml:trace>
  <inkml:trace contextRef="#ctx0" brushRef="#br0" timeOffset="49805.59">15189 3161 30751 0,'0'0'1360'0,"0"0"288"0,3-4-1328 16,1-1-320-16,3-1 0 0,3-1 0 0,2 1 0 0,1-1 0 0,1 2 0 16,3-2 0-16,1 1 0 0,1-1 192 0,2-1 0 0,2 3-16 15,2-1-304-15,0 2-64 0,0-1-16 0,0 1-13472 16</inkml:trace>
  <inkml:trace contextRef="#ctx0" brushRef="#br0" timeOffset="50119.93">15654 3026 29487 0,'-2'-9'2624'0,"0"1"-2112"15,-1-1-512-15,2 0 0 0,1-1 1184 0,1 0 128 16,3 0 32-16,1 3 0 0,2 0-64 0,0 1-16 0,0 3 0 0,3 1 0 15,1 0-848-15,0 2-160 16,0 2-48-16,0 2 0 0,0 3-208 0,0 2 0 16,0 2-144-16,-1 2 144 0,-1 2 0 0,-1 2 0 0,0 2-128 0,-1 0 128 15,-3 2 0-15,-1 0 0 0,0 1 192 0,-3-1-192 16,-3-2 208-16,1-1-64 16,0 0-16-16,0-3 0 0,-1-2 0 0,-1-4 0 15,2-1 0-15,0-2 0 0,2-6 192 0,0 0 16 0,0 0 16 0,0 0 0 16,-1-6 80-16,-1-3 16 0,2-2 0 0,2-1 0 15,1-4-224-15,3-4-32 0,0-3-16 0,2-1 0 16,1-2-176-16,1 2 0 0,1 0 0 0,0 3 0 16,-3 2-352-16,2 4 0 0,-1 1 0 0,0 4 0 15,1 1-608 1,-1 3-112-16,0 2-16 0,4 2-16 16,0 4-2080-16,0 1-400 0,1 1-96 0</inkml:trace>
  <inkml:trace contextRef="#ctx0" brushRef="#br0" timeOffset="50449.83">16240 2905 24191 0,'0'0'1072'0,"0"0"208"0,-3-4-1024 0,-1-1-256 16,-1 2 0-16,0 0 0 0,-1 1 2176 0,0 0 368 16,-2 1 80-16,0 2 0 0,0 2-816 0,-10 5 1440 15,8 0-1648-15,2 1-720 0,-2 1-160 16,-1 1-16-16,1 2-16 16,2 2-448-16,0 3-96 0,0 0-16 0,3-1 0 0,1-1-128 0,1 0 0 15,1 1 0-15,3-2 0 0,2-1-224 0,3-2 32 16,3-2 0-16,-1-1 0 15,3-3-224-15,1-3-32 0,1-3-16 0,-1-2 0 16,0-3-64-16,0-2-16 0,1-3 0 0,-1-2 0 16,0-4 96-16,0 0 32 0,-2-2 0 0,0 1 0 0,-1 0 288 0,-2 3 128 15,-2-1-128-15,-2 4 128 0,-2 2 192 0,-1 1 112 16,-2 1 16-16,0 3 16 0,-2 2 176 0,4 2 48 16,-6 3 0-16,2 1 0 0,-1 3-384 0,2 3-176 0,-1 1 160 0,1 3-160 15,1-1 0-15,1 2 0 0,1-1 0 0,1 0-160 16,1-1 0-16,3 1 0 0,0-2 0 0,3-2 0 31,1-2-1520-31,2-1-304 0,2-3-64 0,2-2-8240 0,3-2-1632 0</inkml:trace>
  <inkml:trace contextRef="#ctx0" brushRef="#br0" timeOffset="51345.5">16599 2903 11055 0,'-3'-10'480'0,"0"6"112"0,-1-2-464 0,-4 1-128 16,1-2 0-16,-2 3 0 0,0 0 4944 0,0 1 976 15,-1 1 192-15,0 1 32 0,-1 2-3648 0,-1 1-720 16,0 2-160-16,0 3-16 0,0 1-816 0,1 1-144 15,0 3-48-15,0 2 0 0,1 2-304 0,1 2-64 16,0 1-16-16,3 1 0 0,0-1-80 0,4 2-128 16,-1 0 176-16,3-1-176 0,3-1 0 0,2-2 0 15,0-1 0-15,3-3 0 0,2-2 0 0,3-2 0 16,3-2 0-16,2-1 0 0,2-4-320 0,1-3 48 16,0-3 0-16,1-3 0 15,0-2-112-15,1-4-32 0,-2-4 0 0,-1-3 0 16,1-6 0-16,0-2 0 0,0-5 0 0,-1-1 0 0,0-4 160 0,0 1 16 15,-2-3 16-15,0 3 0 0,-3 2 224 0,-2 3 0 0,-2 2 144 16,-3 4-144-16,0 4 864 0,-5 3 80 16,-1 2 16-16,-2 5 0 0,-1 3-96 0,0 3-16 0,1 6 0 0,-3-2 0 15,-4 3-448-15,1 3-80 16,-2 4-32-16,0 3 0 0,1 3-288 0,-2 4 160 16,0 3-160-16,1 3 128 0,-1 2-128 0,3 2 0 0,1 0 0 0,1 1 0 0,0-2 0 0,1 1 0 15,2-1 0-15,0 0 0 0,1-3 0 0,1-1 0 16,3-2 0-16,1-1 0 0,3-3 0 0,2-1 0 15,1-3-128-15,2-2 128 0,2-2-176 0,2-4 48 16,0-1 0-16,2-4 0 0,1-3-80 0,2-2-16 16,-2-2 0-16,1-3 0 0,-2-2-80 0,1-3-16 15,-1-4 0-15,-3-1 0 0,-1 0 128 0,-2 0 0 16,-2-1 16-16,0 2 0 0,-4 3 176 0,-2 1 0 16,-2 2 0-16,0 2 0 0,-2 2 224 0,-1 3 32 15,-3 1 0-15,3 5 0 0,0 0 48 0,-5 3 16 16,-3 2 0-16,2 3 0 0,-2 2-144 0,1 2-32 15,1 1 0-15,-1 1 0 0,3 4-144 0,-1 1 0 16,1-1 0-16,1 2 0 0,0-1 0 0,3-1 0 16,2 0 0-16,0-1 0 0,0-3-144 0,2-1 144 15,2-1 0-15,0 0 0 0,2-3-160 0,1-2 160 16,2-3-128-16,0-2 128 0,1-2-160 0,1-3 160 0,2-3-192 0,1-1 192 16,-2-4-224-16,4-2 64 15,0-4 16-15,1-1 0 0,2-1-32 0,-1-3 0 16,0-1 0-16,-1 1 0 0,-3 0 176 0,-1 2 0 15,-2 2 0-15,-2 3 0 0,-2 0 0 0,-2 2 128 0,-1 3 0 0,-2 3 0 0,-2 0 176 0,-1 3 32 16,-1 4 16-16,0 0 0 16,0 0-32-16,-5 2-16 0,-2 3 0 0,-1 3 0 15,2 1-304-15,-2 4 0 0,0 1 0 0,1 3 0 16,0-1 0-16,2 1 0 0,-1 0 0 0,2 1 0 16,2 0 0-16,-1-1 0 0,3 0 0 15,1-2 0-15,1-2 0 0,1-1 0 0,0-2 0 0,3 0 0 0,0-3 0 0,3-2-144 16,1-1 144-16,2-2 0 0,2-1-368 0,2-3 16 15,1-3 0-15,1-1 0 16,0-2-288-16,0-2-64 0,2-1-16 0,-3-2 0 16,-1-1 16-16,-2-1 16 0,-3 1 0 0,-1 1 0 0,-1 2 480 0,-1 2 208 15,-3 1-192-15,-1 3 192 0,-4 5 128 0,0 0 128 16,0 0 48-16,0 0 0 16,0 0 144-16,0 0 16 0,-2 6 16 0,1 3 0 0,0 0-160 0,1 2-16 15,0 0-16-15,1 1 0 0,0 1-288 0,1 1 128 16,0-2-128-16,1 0 0 0,1-2 0 0,0 0 0 15,1-1 0-15,2 1 0 0,-1-3 0 0,3-2 0 16,0 0 0-16,1-2 0 16,0-2-1664-16,1-2-320 0,3-1-80 0,3-2-14640 0</inkml:trace>
  <inkml:trace contextRef="#ctx0" brushRef="#br0" timeOffset="51659.12">17864 3002 29247 0,'0'0'1296'0,"-5"2"272"0,1 0-1248 0,0 2-320 0,0-1 0 0,4-3 0 16,0 0 1184 0,0 0 176-16,0 0 48 0,0 0 0 0,0 0-400 0,0 0-80 0,0 0-16 0,6 4 0 0,3-3-640 0,1-2-128 15,1-2-16-15,2-1-128 0,0-2 192 0,1 0-192 16,2-4 192-16,-2-2-192 0,0-3 128 0,1 0-128 16,-6-1 0-16,1 1 0 0,-2 1 0 0,-2-1 0 15,-3 2 0-15,-2 2 0 0,-3 2 128 0,0 3 0 16,-3 0 16-16,-1 4 0 15,-3 2 240-15,-2 2 64 0,-4 4 0 0,0 2 0 0,-1 1 16 0,-2 4 16 16,0 1 0-16,2 2 0 0,-1 2-320 0,3 1-160 16,2-1 160-16,3 1-160 0,0-1 144 15,4-1-144-15,0 0 128 0,3-2-128 0,2 1 208 0,2-2-32 16,4-1-16-16,2-1 0 0,2-1-160 0,2-1 128 16,3-1-128-16,2-3 128 0,0-1-128 0,2-2-256 15,1-2 64-15,1-2 16 16,1-2-1584-16,-4-4-320 0,2-2-64 0,1-4-14768 0</inkml:trace>
  <inkml:trace contextRef="#ctx0" brushRef="#br0" timeOffset="51863.25">16758 2674 28559 0,'-10'-4'2544'0,"2"-2"-2032"0,2 2-512 0,2 1 0 15,4 3 3184-15,0 0 528 0,0 0 128 0,9 0 0 16,4 0-3376-16,5 1-672 0,7 1-144 0,5 0-32 16,8 0 176-16,4-1 16 15,3-1 16-15,2-1-11888 0,-1-1-2384 0</inkml:trace>
  <inkml:trace contextRef="#ctx0" brushRef="#br0" timeOffset="52350.52">18620 2880 32303 0,'0'0'1424'16,"0"0"304"-16,-2-5-1376 0,2 5-352 0,2-5 0 16,1-1 0-16,1 2 800 0,4-1 96 15,2 0 0-15,3 1 16 0,2-2-80 0,5 2-32 16,2-1 0-16,4 1 0 0,1 0-416 0,1 0-64 15,-1 1-32-15,-2 1 0 0,1-1-288 0,-5 0 128 16,-1 1-128-16,0 1 0 0,-1 0 128 0,-4 0-128 16,0 1 0-16,-4 0 0 15,-3 0-336-15,-2 0-128 0,-6 0-32 0,0 0 0 16,0 0-1952-16,-4 5-400 0,-4 2-80 0</inkml:trace>
  <inkml:trace contextRef="#ctx0" brushRef="#br0" timeOffset="52554.82">18554 3038 28559 0,'0'0'2544'0,"-5"-1"-2032"0,5 1-512 0,0 0 0 0,0 0 1104 0,0 0 128 0,0 0 32 0,0 0 0 16,0 0-272-16,0 0-48 0,6-2-16 0,2 1 0 15,3 0-224-15,4 0-64 0,2 0 0 0,4-1 0 16,1 1-304-16,4 0-64 0,2-1-16 0,2 0 0 16,1 0-256-16,-2-1 160 0,2 0-160 0,-3-1 128 15,-9 0-128-15,1 1-176 0,-2 0 48 0,-2 1 0 16,-2 1-2368-1,-2-2-448-15,-4 2-112 0</inkml:trace>
  <inkml:trace contextRef="#ctx0" brushRef="#br0" timeOffset="52805.4">18623 3181 15663 0,'-6'0'1392'0,"0"1"-1120"16,0 0-272-16,-1 2 0 0,1-1 3472 0,1 1 640 16,5-3 128-16,0 0 32 0,0 0-2480 0,0 0-480 0,0 0-96 0,2 6-32 15,3-2-656-15,3 0-128 16,2 0-16-16,3-2-16 0,4-1-224 0,2-1-144 16,2-1 192-16,3 0-192 0,3-1 176 0,-1-2-176 0,1 2 160 0,-1-2-160 15,0-2 0-15,-2 1-208 16,-4-2 16-16,-1 2 0 15,-2-1-2112-15,-3 2-400 0</inkml:trace>
  <inkml:trace contextRef="#ctx0" brushRef="#br0" timeOffset="53668.86">19805 2813 18431 0,'0'0'1632'0,"0"0"-1312"0,-2-4-320 0,2 4 0 16,-1-6 1936-16,0-1 320 0,-1 1 64 0,0-1 16 16,-1 0-976-16,1 0-192 0,1-1-32 0,-1 1-16 15,0 2-32-15,-2-1 0 0,0 1 0 0,-2-1 0 16,0 2-224-16,-2 1-48 0,0 1-16 0,0 2 0 0,-2 0-176 0,-2 2-48 16,-4 2 0-16,1 3 0 0,-2 2-192 0,1 2-64 15,-3 1 0-15,3 2 0 0,-1 1-112 0,2 2-16 16,0 0-16-16,2 1 0 0,2-1-176 0,2 0 0 15,2 1 0-15,1-2 0 0,2 0 0 0,2-2-176 16,1-1 176-16,1-1-128 0,3-1 128 0,1-2 0 16,2-3 0-16,1-1-128 0,2-2 128 0,2 0-128 15,1-5 128-15,2-1-128 0,-1-1 128 0,2-3 0 16,3-3 0-16,-1-2 0 0,1-2 0 0,0-3 0 16,-2 0 0-16,-1-1 0 0,-1 1 0 0,-3-1 144 0,-1 1-144 0,-3 4 0 15,-1 2 144-15,-3 2-144 0,0 2 0 0,-3 7 144 16,0 0-16-16,0 0-128 15,0 0 192-15,0 0-64 0,0 0-128 0,0 0 0 16,-3 5 0-16,1 3 0 0,-1 2 0 0,0 0 0 0,0 1 0 0,2 0 0 16,1 1 0-16,0 0 0 0,0 0 0 0,1 0 0 15,1-1 0-15,2-1 0 16,-1-1 0-16,0-1 0 0,2-2-272 0,1-1 64 0,2-3 16 0,0-1 0 16,-1-2-208-1,2-3-48-15,0 0 0 0,2-4 0 0,-2-2 96 0,3-2 16 0,2-2 0 0,1-2 0 0,0-3 112 0,-1-2 32 16,0-1 0-16,-2 2 0 0,-1 1 192 0,-1 3 0 15,-1 2 0-15,-2 3 0 0,-2 3 512 0,-1 2 0 16,-4 6 0-16,0 0 0 0,0 0-16 0,0 0-16 16,0 0 0-16,0 8 0 0,-2 3-272 0,0 2-48 15,0 2-16-15,0 0 0 0,0 2-144 0,1-1 0 16,-1 1 144-16,2-2-144 0,0 0 0 0,2 1 0 16,-1-2 0-16,1-1 0 0,2-1 0 0,2-1-128 15,1-2 0-15,2-1 0 16,2-2-1424-16,2-1-288 0,2-2-48 0,1-3-9200 15,2-2-1840-15</inkml:trace>
  <inkml:trace contextRef="#ctx0" brushRef="#br0" timeOffset="54251.34">20239 2875 22111 0,'0'0'976'0,"0"0"208"0,0 0-944 0,0 0-240 0,0 0 0 0,0 0 0 16,0 0 1552-16,0 0 272 0,0 0 48 0,0 0 16 15,6-2-896-15,1-1-176 0,2 0-48 0,0-1 0 16,2-1-512-16,0-1-128 0,-1 0 0 0,2-2-128 15,0-2 192-15,0 0-64 0,0-1 0 0,0-1-128 16,-2 0 304-16,-2 0-48 0,-4 1-16 0,-1 1 0 16,1 2 192-16,-4 2 32 0,-1 0 16 0,-4 3 0 15,-3 0 256-15,0 3 48 0,-1 2 16 0,-2 2 0 16,-2 5-176-16,-3 2-48 0,0 2 0 0,-2 4 0 16,-1 0-272-16,1 2-64 0,2 0-16 0,2 1 0 0,2-1-224 0,3 0 0 15,2-1 0-15,4-1 0 0,2 0 0 16,3-2-160-16,5-1 160 0,3 0-128 0,4-1-32 0,1-3 0 15,2-4 0-15,2-1 0 0,2-4-192 0,2-3-32 16,0-3-16-16,3-1 0 16,3-5-240-16,1-1-64 0,0-2 0 0,2-2 0 0,1-3 384 0,-2-3 80 15,-1-2 16-15,-4-1 0 0,-3-2 224 0,-4 2 0 16,-3 3 144-16,-5 2-144 0,-4 4 592 0,-5 1 32 16,-3 3 0-16,-3 2 0 0,-4 4 272 0,-2 1 48 0,-4 2 16 0,-3 3 0 15,-2 2-416-15,-2 3-80 16,0 1-16-16,0 5 0 0,0 2-304 0,0 3-144 15,1 0 128-15,3 3-128 0,0-1 0 0,3 1 0 0,3 0 0 0,1 0 0 16,2-2-192-16,3 0 192 16,0-2-160-16,3 0 160 15,3-3-448-15,1-2 16 0,1-3 0 0,2-1 0 0,2-3 176 0,3-2 16 0,2-2 16 0,2-2 0 16,1-3 224-16,2-4 0 16,1-1 0-16,0-1 0 0,2 0 0 0,0-1 0 0,0 0 0 0,-4 1 160 15,-2 2-160-15,-3 2 192 16,-2 3-192-16,-2 1 192 0,-7 4 48 0,0 0 16 15,0 0 0-15,3 6 0 0,-2 2 48 0,0 1 16 0,-1 5 0 0,0-1 0 16,-1 0-192-16,1 0-128 0,1-1 144 0,2 2-144 16,-1-1 0-16,2-1 0 0,2-3 0 0,2-2 0 15,1-2-192-15,3-4-128 0,3-3-16 0,0-4-16 16,3-3-2800-16,0-3-560 0</inkml:trace>
  <inkml:trace contextRef="#ctx0" brushRef="#br0" timeOffset="54960.52">21479 2637 22911 0,'0'0'1024'0,"-5"-4"192"0,-3 2-960 0,5 0-256 15,3 2 0-15,0 0 0 0,0 0 1456 0,0 0 240 16,0 0 48-16,0 0 16 0,0 0-448 0,-2 6-96 16,-1 0 0-16,-1 4-16 0,-1 1-400 0,-1 3-80 15,1 2-16-15,-2 1 0 0,1 1-64 0,-1 2 0 16,0 0-16-16,3-1 0 0,0 1-304 0,0-1-48 16,3-2-16-16,2 0 0 0,0-3-112 0,2-3-16 0,1 1-128 0,3-1 192 15,1 0-192-15,3-2 0 0,3-3 0 0,1-3 0 16,3-2 0-16,1-3 0 0,1-4 0 0,-2-1 0 31,2-3-528-31,-1-3 0 0,0-4 0 0,-2 2 0 16,1-4-96-16,1-2-16 0,-1-2 0 0,-1 0 0 0,-4 0 304 0,1 1 48 0,-3 1 16 0,0-3 0 15,-3 4 272-15,-2 4 0 0,-2 4 0 0,-3 4 0 16,1 1 448-16,-2 7-16 16,0 0 0-16,0 0 0 0,0 0-160 15,-5 7-16-15,0 1-16 0,-1 4 0 16,0 2-240-16,0 1 144 0,1 2-144 0,-1-1 128 0,2 2-128 0,0-1 0 15,2 1 0-15,1-1 0 0,1 0 0 0,2-2 0 16,3-1 0-16,0-2 0 16,3-2-1536-16,1-3-192 0,2-2-48 0,2-2-12880 0</inkml:trace>
  <inkml:trace contextRef="#ctx0" brushRef="#br0" timeOffset="55275.02">22051 2682 19343 0,'-14'4'1728'0,"8"-2"-1392"15,-2 2-336-15,-1-1 0 0,-1 3 1824 0,0 0 288 16,1 2 64-16,-2 0 16 0,0 0-672 0,1 2-144 0,0-1-32 0,1 1 0 16,0-1-400-16,3 1-96 0,0-2-16 0,2 0 0 15,-1-2-192-15,1 0-64 0,4-6 0 0,0 0 0 16,0 0-224-16,0 0-48 0,0 0-16 0,0 0 0 16,0 0-96-16,0 0-32 0,5-5 0 0,3-4 0 15,1-2-32-15,1-2 0 0,1-2 0 0,1 1 0 16,0-2 48-16,0-1 0 0,-1 1 0 0,0 1 0 15,-1 3-48-15,-1 2-128 0,1 3 192 0,-3 1-64 0,1 3 96 0,-1 1 16 16,-1 1 0-16,1 3 0 0,-2 2-240 0,1 3 0 16,-1 3 0-16,1 1 0 0,-2 0 0 15,1 1 0-15,-1 1 0 0,2 1 0 0,0 1 0 0,1-1 0 16,0-1 0-16,1 0 0 16,1-2-576-16,2-2-144 0,2-1-48 0,-1-3-10944 15,3-1-2208-15</inkml:trace>
  <inkml:trace contextRef="#ctx0" brushRef="#br0" timeOffset="55857.18">22466 2555 31903 0,'-19'-3'1408'0,"10"3"304"0,-3 1-1376 0,-2-1-336 16,0 0 0-16,0 2 0 0,-2 3 1232 0,0 0 176 0,-1 2 48 0,1 2 0 16,1 1-416-16,-1 2-80 15,1 2 0-15,2 1-16 0,2 2-496 0,1 0-80 0,1 1-32 0,1 0 0 16,2-2-176-16,1 2-32 0,4-1-128 0,-1 0 192 15,4-3-192-15,0-1 0 0,2-2 0 0,1-1 0 16,3-2-192-16,2-4 0 0,2 0 16 0,1-3 0 16,1-3-16-16,2-3 0 0,0-1 0 0,2-4 0 15,0-4-32-15,2-2-16 0,1-3 0 0,0-2 0 16,-1 0 48-16,-1-4 16 0,-2-3 0 0,1-3 0 16,-3-1 176-16,-2 0 0 0,-2 0 0 0,-1 3 0 0,-1 2 128 0,-3 2 0 15,-3 3 0-15,0 2 0 0,-1 3 432 0,-1 4 80 16,-1 1 32-16,0 3 0 0,-1 3-160 0,1 6-48 15,0 0 0-15,0 0 0 0,0 0-272 0,-5 6-48 16,-2 4-16-16,1 3 0 0,-1 3-128 0,0 1 0 16,1 2 0-16,-1 2 128 0,-2 1-128 0,3 2 160 15,-1 1-160-15,2 2 160 0,1-1-160 0,0 1 0 16,1-2 144-16,2-1-144 0,0-2 0 0,1 0 0 16,2-1 0-16,1-1 0 0,1-3 0 0,2-1 0 15,1-2 0-15,0-2 0 0,2-2-160 0,1-2 160 16,0-4-192-16,1 0 192 15,0-3-528-15,0-2 0 0,1-4 0 0,1-3 0 16,0-1-192-16,2-4-48 0,0-1 0 0,0-1 0 16,-4-2 128-16,2 1 0 0,-2-2 16 0,1 1 0 0,-2 0 384 0,-2 2 80 0,0 0 16 15,-2 4 0-15,-2 3 272 0,-1 1 64 0,-1 1 16 0,-2 6 0 16,0 0 432-16,0 0 64 0,0 0 32 0,0 0 0 0,-5 5-176 0,-1 3-48 16,1 0 0-16,1 3 0 15,-2 1-272-15,1 3-64 0,0 0-16 0,2 2 0 16,0-1-160-16,0 1 0 0,1 0 0 0,2 1 0 15,1-3 0-15,1 0 0 0,1-2 0 0,1-1 0 16,2-2 0-16,0-1-176 0,1-2 48 0,4-1 0 16,1-3-1664-16,2-2-336 0,3-2-64 0,1-2-14384 15</inkml:trace>
  <inkml:trace contextRef="#ctx0" brushRef="#br0" timeOffset="56407.89">22678 2746 24191 0,'0'0'1072'0,"0"0"208"0,0 0-1024 0,0 0-256 16,0 0 0-16,0 0 0 15,0 0 512-15,0 0 32 0,4-5 16 0,1 0 0 0,3-2 272 0,2 1 64 16,-1-2 16-16,2 0 0 0,0 0-336 0,0 1-80 16,0-2-16-16,0 0 0 0,-1 0-144 0,-3-2-16 15,-1-1-16-15,-2 1 0 0,-1 1 192 0,-3 0 32 16,-2 2 16-16,-1 0 0 0,-2 0 160 0,-2 2 16 15,-2 0 16-15,-2 3 0 0,-1 2-224 0,-1 2-32 16,-1 2-16-16,-1 2 0 0,2 0-208 0,1 3-32 16,-1 1-16-16,2 2 0 0,1 2-208 0,1 1 0 0,3 0 0 0,1 2 0 15,2-1 0-15,2 1-160 16,1-1 160-16,2 1-192 0,3 2 64 0,2-1 0 0,2-3 0 0,1-1 0 31,-1-2-464-31,4-1-96 0,2-1-16 0,3 0 0 16,2-2-2368-16,0-1-496 0</inkml:trace>
  <inkml:trace contextRef="#ctx0" brushRef="#br0" timeOffset="56706.53">22999 2743 9215 0,'-7'-12'400'0,"4"6"96"0,-2-3-496 0,1-1 0 0,0-1 0 0,-1 0 0 0,0-2 4912 0,0 1 880 16,2 1 176-16,0 2 48 0,1 2-3504 0,0 2-688 16,2 5-144-16,0 0-16 0,0 0-1104 0,7-3-224 31,0 3-32-31,1 2-16 0,1 3-288 0,0 3 0 0,0 1 0 0,-1 2 0 0,-1 2 0 0,1 2 0 15,-3 1 128-15,1 0-128 0,-2 2 0 0,0-1 128 16,-2 1-128-16,-1-1 0 16,-1-1 192-16,-1-1-64 0,-1 0 0 0,-2-3-128 0,1-1 256 0,0-2-48 15,-1-3-16-15,1-1 0 0,3-5 144 0,0 0 32 0,-4 0 0 16,4 0 0-16,-5-4 304 0,3-1 64 0,1-4 16 0,1-3 0 16,2-3-240-16,3-3-32 0,0-2-16 15,3 0 0 1,1 1-272-16,1 0-48 0,-1 3-16 0,4 1 0 0,0 1-128 0,-1 2 0 0,-1 2 0 0,0 2 0 15,1 3-256-15,-1 0-16 0,0 3-16 0,1 2 0 32,0 2-2464-32,0 1-480 0</inkml:trace>
  <inkml:trace contextRef="#ctx0" brushRef="#br0" timeOffset="57775.09">23805 2527 28095 0,'-7'-7'1248'0,"7"7"256"0,0 0-1200 0,0 0-304 0,4-5 0 0,0-1 0 16,3 1 688-16,0 0 80 0,2 1 0 0,3-1 16 15,4 1 160-15,1 1 16 0,1-1 16 0,2 3 0 16,1 0-496-16,0 0-96 0,1 0-32 0,2 1 0 16,0-1-192-16,0 2-32 0,-2 0-128 15,-1 1 192-15,-2-1-192 0,-3 1 176 0,-1 0-176 0,-6 0 160 0,0-1-160 0,-2 0 128 16,-7-1-128-16,0 0 128 0,0 0 80 0,0 0 16 16,0 0 0-16,-5-1 0 0,-1 0-32 0,-3-1 0 15,-3 1 0-15,-1 0 0 0,-4-1 0 0,0 1-16 16,-2 0 0-16,-1 1 0 0,-2 1 112 0,0 2 32 15,-1 0 0-15,0 1 0 0,-2 1-64 0,-1 1 0 16,0 0 0-16,-2 1 0 0,1 2-128 0,1 1-128 16,1 1 192-16,3 0-192 0,3-1 0 0,1 0 0 15,3 0 0-15,4 1 0 0,1 0 0 0,3 0 0 16,2 0 0-16,2 0-144 0,3 0 144 0,3 0-192 0,1-1 192 0,3 0-192 16,2 1 192-16,4-3 0 15,0 0 0-15,2-2-128 0,4-2 128 0,-2-1 0 16,1 0 0-16,0-3 0 0,-3-3 0 0,0 0 128 15,0-1-128-15,-3-2 128 0,-1-2 48 0,-2 2 16 0,-4-3 0 0,1-1 0 16,-4-2 240-16,-2 0 48 0,-2 1 16 0,-3 1 0 16,-1 0-64-16,-3 0-16 0,-1 3 0 0,-2 0 0 15,-2 1-224-15,-1 3-64 0,0 2 0 0,1 1 0 16,0 2-272-16,1 3-64 0,1-1-16 0,2 3 0 31,1 0-800-31,4 3-176 0,0 1-16 0,4 1-11200 0,2 0-2224 0</inkml:trace>
  <inkml:trace contextRef="#ctx0" brushRef="#br0" timeOffset="57978.71">24337 2633 37775 0,'0'0'1664'0,"-3"-4"368"0,0 0-1632 16,3 4-400-16,-3-5 0 0,3 5 0 0,-2-5 288 0,2 5-32 15,0 0 0-15,0 0 0 0,0 0-128 0,9 0-128 16,0-1 192-16,1 0-192 0,1-1 0 0,1 4-144 16,2 0-16-16,2-1 0 15,1-1-2784-15,1 0-544 0</inkml:trace>
  <inkml:trace contextRef="#ctx0" brushRef="#br0" timeOffset="58256.42">24894 2418 29775 0,'0'0'1312'0,"-5"-3"288"0,-2-3-1280 0,0 2-320 0,1-1 0 0,-2 2 0 16,0 0 1232-16,0 0 192 0,-2 2 48 0,0 2 0 16,-2 1-336-16,-2 1-64 0,1 1-16 0,-1 3 0 0,0 1-416 0,-3 1-64 15,1 2-32-15,-1 3 0 16,2 0-304-16,2 0-64 0,0 2-16 0,4-1 0 15,0 2-160-15,2-2 160 0,2-1-160 0,1 1 160 16,2-1-160-16,2-1 160 0,2 0-160 0,3 2 160 16,0-3-160-16,3-1 0 0,2-1 0 0,3-1 0 15,4 0 0-15,-1-1 0 0,2-1 0 0,0-3 0 16,2-2-1440-16,0 0-160 0,0-1-48 0,0-1-9744 16,0-1-1968-16</inkml:trace>
  <inkml:trace contextRef="#ctx0" brushRef="#br0" timeOffset="58418.28">24700 2614 27647 0,'-7'-5'2448'0,"-1"1"-1952"15,1-1-496-15,2 2 0 0,1-1 2592 0,0 2 416 0,4 2 96 0,0 0 16 16,0 0-1952-16,0 0-384 16,7-3-80-16,5 1 0 0,2 1-496 0,4 0-80 15,2 0-128-15,2 0 176 0,1-1-176 0,1-1-224 0,0 2 48 0,3-1-12080 16,-3 0-2416-16</inkml:trace>
  <inkml:trace contextRef="#ctx0" brushRef="#br0" timeOffset="60037.17">21684 3384 16575 0,'0'0'736'0,"4"-5"160"0,-3-1-720 0,1-1-176 16,-2-1 0-16,1 3 0 0,-1-1 2368 0,0 1 432 15,0 5 80-15,-1-6 32 0,0 2-1120 0,-3 0-240 16,2-1-32-16,-3 2-16 0,0 1-416 0,-1 1-64 16,-2 1-32-16,-1 1 0 0,-1 1-288 0,-1 1-48 15,-2 2-16-15,-2 1 0 0,0 2-64 0,0 1-32 16,-1 2 0-16,-1 1 0 0,2 1-160 0,0 0-48 16,1 1 0-16,2 2 0 0,2-1-208 0,2 1-128 0,3-1 128 0,3 0-128 15,1 0 0-15,3-1 0 0,3 0 0 0,3 0 0 16,3-3-128-16,1-2 128 15,5 1-128-15,2-2 128 0,2-2-224 0,2-2 32 16,2-3 16-16,0-2 0 0,0-3-272 0,2-3-48 16,0-2-16-16,1-2 0 0,-1-2-128 0,1-2-16 0,-1-2-16 15,-1-2 0-15,-1 0 448 0,-4-2 96 0,-2-1 128 0,-1 0-208 0,-3 1 208 0,-3 1 128 16,-3 0 0-16,-2 3-128 0,-3 1 576 0,0 3 16 16,-4 1 0-16,-2 2 0 0,0 2 96 0,-1 3 16 15,-1 0 0-15,-3 2 0 0,0 3-368 0,1 2-64 16,-1 3-16-16,1 2 0 0,-2 3-256 0,2 2 0 31,-1 3 0-31,1 0 0 0,1 0 0 0,-1 3 0 0,2 0 0 0,2 0 0 0,2 1 0 0,1-1 0 16,1-2 0-16,1-2-144 0,0 0 144 0,3-2 0 31,1-1 0-31,1-1 0 0,2-3 0 0,2-1 0 0,2-2 0 0,-1-2 0 0,2-2 0 0,-1-2 0 16,1-2 0-16,0-1 0 15,1-2 0-15,-1-3 0 0,-1-2 0 0,1-1-128 0,-2-2-16 0,-1 0 0 16,-1-2 0-16,0 1 0 0,-2 0 144 0,-1 2 0 0,-2 1 0 0,-1 2-128 15,0 2 128-15,-2 3 0 16,0-1 0-16,-3 7 0 0,0 0 128 0,0 0 0 16,0 0 0-16,0 0 0 0,-4 2 0 0,-1 3 0 15,-1 1 0-15,2 3 0 0,-2 0-128 0,2 1 0 0,0 1 0 0,2 2 128 16,0-1-128-16,1 0 0 0,1-1 0 0,1-1-128 16,1-1 128-16,2 0 0 15,2-2-144-15,1-1 144 0,-1-3 0 0,3 0 0 0,3 0 0 0,-2-2 0 16,1-2-192-16,1-3 192 0,1 0-192 0,2-2 192 15,-2-1-272-15,2-3 64 0,1-5 16 0,-1 1 0 16,1-2-64-16,0-2-16 0,1-2 0 0,-1-1 0 0,1-1-64 0,-2 0-16 16,-2 1 0-16,-1 3 0 0,-2 1 96 0,-3 3 0 15,-2 3 16-15,-1 2 0 16,-2 1-80-16,-1 3 0 0,-1 5-16 0,0 0 0 16,0 0 16-16,0 0 0 0,-7 2 0 0,1 3 0 15,-1-1-96-15,2 3-16 0,-1 0 0 0,1 2 0 0,0 0 176 0,2 1 16 16,0 1 16-16,0-1 0 0,2 0 224 0,1-1 0 15,0 1 0-15,1 0-144 0,0 1 496 0,2 1 96 16,0 0 32-16,2 2 0 0,0-2 320 0,-1 1 64 16,1 0 16-16,0 0 0 0,2 1-240 0,-1-1-64 15,2-1 0-15,0 0 0 0,-1-2-288 0,2-2-64 16,0-2-16-16,0 1 0 0,1-1-208 0,1 0 144 16,-1-2-144-16,0-2 128 15,-2-2-528-15,2-1-112 0,0-2-32 0,1-1 0 16,0-3-2672-16,0-2-544 0</inkml:trace>
  <inkml:trace contextRef="#ctx0" brushRef="#br0" timeOffset="60304.98">22715 3266 26719 0,'0'0'2368'0,"0"0"-1888"0,0 0-480 0,0 0 0 15,-2 8 1056-15,0 0 112 0,-3 2 32 0,4 0 0 16,-2 1 144-16,2 1 48 0,0 0 0 0,1 3 0 15,0 0-624-15,1 1-112 0,1-1-16 0,1 1-16 16,2-1-400-16,-1-3-80 0,1-1-16 0,1-1 0 16,1-1-128-16,-1-3 192 0,1 0-192 0,0-4 192 0,2 0-16 0,1-2 0 15,-2-2 0-15,2-3 0 0,0-1 16 0,2-4 0 16,2-4 0-16,0-2 0 0,1-1 0 0,-2-2 0 16,0-1 0-16,0 0 0 0,0-2-64 0,-2 3 0 15,-2 0 0-15,-1 1 0 0,-3 3-128 0,1 3 0 16,-2 2 0-16,0 2 128 0,-2 3-272 0,-2 5-64 15,0 0-16-15,0 0 0 16,0 0-1888-16,0 0-384 0,0 0-80 0</inkml:trace>
  <inkml:trace contextRef="#ctx0" brushRef="#br0" timeOffset="60587.66">23080 3361 26543 0,'0'0'1168'0,"0"0"256"0,0 0-1136 0,3-6-288 16,3 1 0-16,1-1 0 0,-1 1 1216 0,1-2 176 0,-1-1 32 0,2 1 16 15,0-2-224-15,1 0-64 16,-1 0 0-16,0 0 0 0,0 1-608 0,-1 0-128 16,0-1-32-16,-3 1 0 0,0 1-64 0,-2 0 0 15,-3 2-16-15,-1 0 0 0,-2 2 96 0,-1 3 32 0,-2 2 0 0,-3 1 0 16,2 3-64-16,-3 2-16 0,-4 0 0 0,1 3 0 16,-1 3 16-16,0 0 0 0,2 1 0 0,1 1 0 15,1-1-176-15,3 2-48 0,1-2 0 0,1 0 0 16,2 2-144-16,1-1 128 0,3-1-128 0,3-2 128 15,0-2-128-15,2-2 160 0,3-2-160 0,2 0 160 16,2 0-160-16,2-4 0 0,3-1 0 0,2-2 0 16,-3-3-416-16,4-2-112 0,1-1-32 0,2-2-12000 15,0-1-2416-15</inkml:trace>
  <inkml:trace contextRef="#ctx0" brushRef="#br1" timeOffset="66855.82">23120 6536 6447 0,'0'0'272'0,"0"0"80"0,0 0-352 0,0 0 0 15,0 0 0-15,0 0 0 0,4-4 688 0,1-1 64 16,-5 5 16-16,4-4 0 0,1 0-176 0,-5 4-16 16,4-5-16-16,-4 5 0 0,0 0-112 0,4-3-32 15,-4 3 0-15,0 0 0 0,0 0 16 0,0 0 0 16,0 0 0-16,0 0 0 0,0 0-80 0,0 0-16 0,0 0 0 0,0 0 0 15,0 0-192-15,0 0-144 16,0 0 192-16,0 0-192 0,0 0 128 0,0 0-128 0,0 0 0 0,5 4 0 16,-1 2 0-16,-1-1 0 15,2 6-192-15,-5-11 48 0</inkml:trace>
  <inkml:trace contextRef="#ctx0" brushRef="#br1" timeOffset="66997.69">23202 6588 6447 0,'0'0'576'0,"0"0"-576"0,0 0 0 0,0 0 0 0,0 0 1472 0,-3 7 176 16,-1 1 32-16,0 1 16 0,2 0-864 0,0 1-192 16,-1 1-16-16,0 0-16 0,2-1-320 15,-1 1-64-15,1 0-16 0,1 1 0 0,0 0-208 0,1 1 0 16,0 0 128-16,0 1-7040 16</inkml:trace>
  <inkml:trace contextRef="#ctx0" brushRef="#br1" timeOffset="67343.12">23169 6518 7359 0,'-6'-15'320'0,"3"10"80"0,1-1-400 0,-1 1 0 0,0-1 0 0,-1 1 0 15,2 0 2688-15,0 1 448 0,2 4 80 0,0 0 32 16,-3-3-1744-16,3 3-352 0,0 0-64 0,0 0 0 16,0 0-384-16,0 0-64 0,0 0 0 0,0 0-16 15,0 0-624-15,3 6 0 0,-1 2 0 0,1 2 0 16,1 1 0-16,-1 1 0 0,-1 1 0 0,0 1 0 15,1 2 0-15,-1 1 0 0,-1 3 0 0,2 1-128 16,-3 1-288-16,1 1-48 0,0 0-16 0,1 2 0 16,-2 0-512-16,2 1-96 0,0 1-32 0</inkml:trace>
  <inkml:trace contextRef="#ctx0" brushRef="#br1" timeOffset="67484.98">23159 7351 8287 0,'-1'10'736'15,"0"3"-592"-15,0 5-144 0,0 0 0 0,0-1 384 0,1 3 32 16,0 0 16-16,1 1 0 0,1 0-128 0,0 0-32 16,1-1 0-16,0 2 0 0,1-2-272 0,-2 0 160 0,2 2-160 0,-2 0-4800 15</inkml:trace>
  <inkml:trace contextRef="#ctx0" brushRef="#br1" timeOffset="67892.58">23140 8104 11967 0,'0'9'1072'0,"1"0"-864"16,-1 2-208-16,1 4 0 0,-1-1 1120 0,0 1 176 16,0 1 48-16,0 0 0 0,0 2-752 0,-1 2-144 0,1 1-16 0,0 0-16 15,1 1-288-15,-2 0-128 0,0 0 128 0,-1 0-128 16,2 1 0-16,0-1 0 0,-2 0 0 0,2-1 0 0,2 1 0 16,-2-2 0-16,0 2 0 0,0 0 0 0,0-1-432 0,0-1 48 15,0 0 0-15,0 0 0 0,0 0-16 0,0 0 0 16,0 1 0-16,-2 2 0 15,1-2 48-15,0 0 16 0,-1 0 0 0,0 0 0 0,-1 0 160 0,0 1 48 16,0 1 0-16,0-1 0 0,-1 0 128 0,0 0 0 16,-1 0 0-16,2 0 0 0,1 0 384 0,0-1 16 15,0 1 0-15,0 0 0 0,0-1 256 0,0 0 48 16,2 1 16-16,1 0 0 0,0 0 112 0,1 1 0 16,2-2 16-16,-2 1 0 0,0 1 80 0,-1 0 16 15,1 0 0-15,1 2 0 0,-2 0-80 0,0 0-16 0,0-1 0 0,-1 1 0 16,-1 1-112-16,0 1-32 15,0 0 0-15,1 0 0 0,-4 1 16 0,3 0 0 16,0 0 0-16,1-1 0 0,1 0-272 0,-1-2-48 16,0 0-16-16,1 2 0 0,0-2-16 0,2-1-16 15,-3 0 0-15,1-3 0 0,0-1-208 0,0-3-144 0,-1-3 192 16,0-2-192-16,0 0 0 0,-2-3 0 16,1-4 0-16,1-5-10512 0,-6 4-2096 0</inkml:trace>
  <inkml:trace contextRef="#ctx0" brushRef="#br1" timeOffset="69322.48">19002 9244 4607 0,'0'0'192'0,"0"0"64"0,0 0-256 0,0 0 0 0,0 0 0 0,0-6 0 15,0 6 2672-15,0 0 480 16,0 0 112-16,0 0 0 0,0 0-2208 0,0 0-448 0,0 0-96 0,8 10 0 16,-1 1-128-16,0 4-32 0,3 4 0 0,0 4 0 15,0 2 96-15,0 3 0 16,-1 1 16-16,1 2 0 0,0 1-208 0,1 1-64 0,-2 1 0 0,4-2 0 16,0 1-192-16,1-1 144 0,1 0-144 15,2-4 128-15,-3-4-128 0,1-2 128 0,-3-4-128 0,0-1 128 16,-2-3-128-16,-2-3 0 0,1-3-192 0,-1-4-6384 15,0 0-1264-15</inkml:trace>
  <inkml:trace contextRef="#ctx0" brushRef="#br1" timeOffset="69589.67">19208 8945 17503 0,'-16'-17'1552'0,"6"6"-1232"15,-1-1-320-15,1 1 0 0,1 0 384 0,1 1 32 16,3 1 0-16,3 1 0 0,-3 3 432 0,5 5 96 0,0 0 16 0,0 0 0 16,0 0-672-16,0 0-128 15,9 8-32-15,1 6 0 0,2 2-128 0,3 4-256 16,4 3 64-16,0 3 16 0,-1 5 176 0,3 2 0 16,1 2 0-16,0 3 0 0,-2 1 0 0,0 2 0 0,0 0 0 0,-2 1 0 15,2-1 0-15,0 1 0 16,-1-1 0-16,-1-3 0 0,1-2 0 0,0-3 176 15,0-1-176-15,-1-3 192 0,-1 0-192 0,-2-3 128 0,-1-3-128 0,-1-2 128 16,0-2-128-16,-2-4 0 0,1-4 0 0,-1-1-176 16,-1 0-400-1,0-3-64-15,-2-2-32 0</inkml:trace>
  <inkml:trace contextRef="#ctx0" brushRef="#br1" timeOffset="69920.75">19391 8591 20271 0,'-19'-20'1792'0,"9"9"-1424"0,1 1-368 0,-1 2 0 0,2 0 0 0,1 2-192 16,7 6 32-16,0 0 0 0,0 0 480 0,0 0 80 16,0 0 32-16,0 0 0 15,0 0-432-15,0 0 0 0,5 12-144 0,3 5 144 0,2 2-160 0,3 4 160 16,3 3-128-16,3 5 128 0,1 2 0 0,2 3 0 15,1 3 0-15,2 5 128 0,2 4-128 0,2 4 176 16,-1 2-176-16,3 2 192 0,1 2-192 0,1 2 192 16,-1-1-192-16,-1 0 192 0,-4 1-192 0,0-2 128 0,-3-4-128 0,2-2 128 15,2-5-128-15,-1-2 0 0,1-1 0 0,-2-3 128 16,0-5-128-16,2-1 128 16,-1-3-128-16,1-2 128 0,-1-5 0 0,0-4-128 0,-6-3 192 0,-3-3-64 15,-1-4-128-15,-2-4 0 0,0-4-160 0,-7-4-6496 16,0-3-1312-16</inkml:trace>
  <inkml:trace contextRef="#ctx0" brushRef="#br1" timeOffset="70296.56">19663 8093 13823 0,'-6'-9'1216'0,"-1"-1"-960"16,1-1-256-16,0 1 0 0,1 0 176 16,1 0-16-16,1 0 0 0,1 1 0 0,-1 0 432 0,3 1 96 15,0 8 16-15,4-7 0 0,-4 7-448 0,8-3-64 16,-8 3-32-16,12 3 0 0,1 4-160 0,0 3-272 16,-1 3 64-16,4 4 16 0,-1 1 192 0,2 8 208 15,1 6-32-15,1 5-16 0,1 5 128 0,2 4 32 16,1 6 0-16,1 3 0 0,2 3 208 0,2 2 48 0,-1 1 16 0,3-2 0 15,1 3-208-15,1 0-64 16,2 0 0-16,2-1 0 0,-2-2-176 0,-2 1-144 0,-1-1 192 16,-1-3-192-16,-2-4 144 0,0-3-144 0,-1-3 0 0,-1-2 144 15,-2-3-144-15,0-2 192 0,0-3-192 0,-2-4 192 16,-2-5-192-16,-2-2 192 0,-3-3-192 0,-3-5 192 31,-2-3-576-31,-2-2-128 0,-4-3 0 0,-4-9-6000 16,0 0-1184-16</inkml:trace>
  <inkml:trace contextRef="#ctx0" brushRef="#br1" timeOffset="70658.06">19860 7660 17503 0,'-13'-19'768'0,"5"7"176"0,0-2-752 0,1 2-192 16,3 2 0-16,0 4 0 0,4 6 496 0,0 0 64 0,0 0 16 0,0 0 0 16,0 0-576-16,0 0 0 15,9-2 0-15,1 4 0 0,1 3-144 0,2 6-48 16,4 5 0-16,-1 5 0 0,1 2 192 0,5 5 128 0,1 5-128 0,3 7 176 16,4 5-16-16,3 4 0 15,2 4 0-15,0 6 0 0,-1 2 0 0,2 3 0 0,-1 3 0 0,0 1 0 16,1 2-160-16,1 1 128 15,-2 3-128-15,3-2 128 0,4-2-128 0,1-2 0 0,2 0 0 0,-2-2 128 16,-2-2-128-16,0-1 0 16,-5-2 0-16,-1-4 0 0,-2-4 0 0,-1-1 0 0,-2-4 0 0,-1 0 0 15,2-4 160-15,-1-3-160 0,-4-2 192 16,0-4-192-16,-2-2 240 0,-1-2-64 0,-1-5-16 0,-2-3 0 16,-3-2-160-16,1-5 192 0,-6-2-192 0,0-3 192 31,0-4-944-31,-4-4-176 0,-8-3-32 0</inkml:trace>
  <inkml:trace contextRef="#ctx0" brushRef="#br1" timeOffset="71066.48">20281 7368 16063 0,'-10'-18'704'0,"5"8"160"0,1 0-688 0,1 1-176 15,-1 0 0-15,2 1 0 0,1 1 0 0,1 7 0 16,0 0 0-16,0 0-176 0,9 0 176 0,0 3 0 16,1 2 0-16,2 5-128 0,-1 1-128 0,3 6 0 0,2 3-16 0,1 6 0 15,-1 1 272-15,4 5 0 0,2 4 0 16,4 4 0-16,2 4 0 0,1 4-128 0,2 4 128 0,2 5 0 15,3 5 0-15,-2 2 272 0,1 1-48 0,-1 3-16 16,-2 0 240-16,1 1 32 0,1 1 16 0,3 0 0 16,1 2-272-16,2 0-48 0,0 1-16 0,2-1 0 15,1-1-160-15,-1-2 128 16,-3 0-128-16,0 0 128 0,-5-3-128 0,0-4 128 0,-1-2-128 0,2-3 128 16,1-4 0-16,-2-3 0 0,-2-2 0 0,-1-3 0 15,-1-4 32-15,-3-3 0 0,-4-5 0 0,-1-5 0 0,-5-2 32 0,-1-5 0 16,-3-4 0-16,-2-4 0 0,-2-1-192 0,-2-7-176 15,-7-5 48-15,0 0-5696 16,7-8-1152-16</inkml:trace>
  <inkml:trace contextRef="#ctx0" brushRef="#br1" timeOffset="71476.05">20658 6966 17151 0,'-11'-17'768'0,"7"7"144"0,-1 0-720 0,2 2-192 0,3 8 0 16,0 0 0-16,0 0 160 0,0 0 0 0,0 0 0 0,11 2 0 15,1 4-400-15,2 4-80 16,3 3 0-16,-2 4-16 0,3 2 144 0,2 6 16 0,0 3 16 0,5 5 0 31,-2 5 32-31,4 4 0 0,4 4 0 0,4 5 0 16,4 8 128-16,3 4 0 0,2 7 0 0,2 2 0 15,0 3 128-15,1 2-128 0,2 1 128 0,1 4-128 0,3-1 224 0,3 0-32 16,2 1 0-16,1-3 0 0,-1-3 96 0,-4-2 16 16,-1-3 0-16,-4 1 0 0,-3-4-80 0,2-4-16 15,-1-2 0-15,0-2 0 0,0-4-208 0,-2-2 0 16,-6-5 0-16,-4 0 0 0,-4-4 176 0,-2-2-176 15,-4-4 192-15,-3-3-192 0,-3-3 208 0,-4-2-64 16,-2-3-16-16,-2-4 0 0,-3-1 64 0,-2-4 0 16,-4-4 0-16,-3-2 0 15,-3-3-576-15,0-2-96 0,-1-4-32 0,5-4-7824 0</inkml:trace>
  <inkml:trace contextRef="#ctx0" brushRef="#br1" timeOffset="71884.87">21216 6830 14735 0,'-11'-20'1312'0,"0"-1"-1056"0,1 0-256 0,-2 4 0 0,2 2 928 0,1 3 128 16,3 2 32-16,3 4 0 15,3 6-768-15,0 0-160 0,0 0-32 0,0 0 0 0,9-5-128 0,-1 4 0 16,3 2-192-16,1 4 192 0,0 1-320 0,2 5 64 16,3 5 16-16,1 3 0 15,1 0 96-15,4 4 16 0,5 4 0 0,4 4 0 0,3 3 128 16,2 5 0-16,3 5 0 0,3 6 128 0,0 2 96 0,1 4 32 16,0 5 0-16,0 3 0 0,0 2-112 0,3 4-16 15,1 3 0-15,2 2 0 0,0 1 32 0,0-1 0 16,-1-1 0-16,-1 0 0 0,-3-2-160 0,-3-3 0 15,-4-1 0-15,1-2 128 0,-2-1-128 0,-1-2 128 16,-1-4-128-16,0-3 128 0,-4-4-128 0,-1-3 192 16,-3-4-192-16,-2-2 192 0,-2-3-64 0,-2-5-128 15,-5-3 192-15,-1-2-64 0,-3-6 64 0,-2-2 0 16,-2-3 0-16,0-5 0 0,-2-3-64 0,-1-4 0 16,-5-7 0-16,0 0 0 0,0 0-416 0,0 0-96 0,-3-10 0 0</inkml:trace>
  <inkml:trace contextRef="#ctx0" brushRef="#br1" timeOffset="72277.98">21732 6686 9215 0,'-15'-33'816'0,"8"12"-656"0,0-1-160 0,1 1 0 0,2 0 1328 0,1 2 224 0,1 1 48 0,2 2 16 0,-3 3-352 0,3 2-80 16,1 1-16-16,-1 10 0 0,0 0-608 0,0 0-128 16,0 0-32-16,9-2 0 0,1 4-400 0,1 5 0 15,1 6-192-15,1 4 192 0,1 1-256 0,1 6 80 16,3 4 16-16,3 5 0 0,2 5 160 0,4 6 128 16,5 5-128-16,1 4 176 0,1 3 48 0,2 3 16 15,3 4 0-15,1 3 0 0,0 3-96 0,2 4-16 16,1-4 0-16,2 1 0 0,2 3 0 0,1 0 0 15,0-2 0-15,2-2 0 0,-4-3 0 0,-1-2 0 0,-2-2 0 0,-16-23 0 16,2 4 0-16,-1 1-128 0,1 1 192 0,-1-2-64 16,-2-2-128-16,0-2 192 15,-1-4-192-15,-2-1 192 0,-1-3-48 0,-4-4 0 0,-2-3 0 0,-3-2 0 16,-2-3 80-16,-2-5 16 0,1-3 0 0,-2 0 0 16,-3-4-240-16,-5-7-240 0,0 0 48 0,-1-10-6928 15,-3-4-1392-15</inkml:trace>
  <inkml:trace contextRef="#ctx0" brushRef="#br1" timeOffset="72624.08">22333 6571 20271 0,'-20'-31'896'0,"13"16"192"0,-1-2-880 0,1 0-208 16,2 2 0-16,1 0 0 0,0 2 656 0,3 1 96 15,1 2 16-15,2 3 0 0,2 1-176 0,1 3-16 16,3 3-16-16,6 4 0 0,2 5-560 0,2 4-224 16,1 5 16-16,3 5 0 0,0 8 80 0,2 3 128 15,0 4-208-15,2 4 80 16,-1 3 128-16,2 5 0 0,1 2 0 0,1 5-128 0,0 2 128 0,1 0 0 16,-1 0 0-16,4 0 0 0,0 2 0 0,1-2 0 0,0-4 0 0,-1-2 0 15,-2-2 0-15,-1-3 0 0,-4-6 128 0,-1-3-128 16,-1-1 240-16,-1-3-32 15,-4-3 0-15,-1-2 0 0,-4-2-48 0,-1-4-16 16,-1-3 0-16,-1-2 0 0,-2-4 80 0,0-2 16 0,-3-3 0 0,0-2 0 16,-6-8-240-16,0 0 0 0,0 0 0 0,0 0-7808 31,0 0-1440-31</inkml:trace>
  <inkml:trace contextRef="#ctx0" brushRef="#br1" timeOffset="72859.27">22786 6758 35007 0,'-16'-14'3120'0,"-1"0"-2496"16,1 0-496-16,2 1-128 0,2 4 0 0,2 1-160 16,2 2 160-16,1 2-208 0,7 4 336 0,0 0 80 15,0 0 16-15,12 5 0 0,4 5-224 0,5 6 144 16,5 4-144-16,5 5 128 16,4 6-960-16,1 2-208 0,2 2-48 0,0 6 0 0,-1 3 848 0,-1 4 240 15,-1 3 0-15,-3 2 0 0,-2 4 704 16,-1-4 256-16,-2 0 48 0,-10-18 16 15,1 3-1600-15,-1-1-320 0,-2 0-64 0,-1-3-16 0,-1-2 800 0,-3-4 176 0,-2 0 0 0,-4-5 0 16,-1-2 0-16,-3-3-288 16,-4-1 64-16,0-2-9120 15,-4-2-1808-15</inkml:trace>
  <inkml:trace contextRef="#ctx0" brushRef="#br1" timeOffset="95790.17">16638 3941 10479 0,'0'0'448'0,"0"0"128"0,0 0-576 0,0 0 0 0,0 0 0 0,6-1 0 0,-6 1 688 16,5-4 16-1,2 1 16-15,-4-1 0 16,2 0 112-16,-2-1 32 0,0 1 0 0,1 0 0 15,-2-1 64-15,1 0 16 0,-1-1 0 0,1 1 0 0,0-2-112 0,-3 3-32 16,0-2 0-16,0 1 0 0,0 0-160 0,-2 0-16 16,-1-2-16-16,1 1 0 0,-1-2-144 0,0 1-16 15,-1 1-16-15,0-1 0 0,0 1 16 0,-1-1 16 16,1 0 0-16,-1 1 0 0,0 0 80 0,0 1 16 16,0 0 0-16,1 2 0 0,4 3 16 0,-4-2 16 15,-1 1 0-15,5 1 0 0,-7 2-16 0,3 2-16 16,0 3 0-16,1 2 0 0,0 3-304 0,1 3-48 15,-2 4-16-15,2 4 0 0,0 3-32 0,2 4-16 0,-2 1 0 0,1 2 0 16,1 4 80-16,1 1 16 0,1 0 0 0,-1 1 0 16,2-1-96-16,1 0-16 0,-1-2 0 0,1-1 0 15,2-2 128-15,-2 0 32 16,0-3 0-16,-1-3 0 0,1-1-80 0,-2-3-16 0,0-1 0 0,-1-2 0 0,0-2-192 0,0-1 144 16,-2-2-144-16,0-3 128 0,1-2-304 0,-1-2-64 15,-1 0-16-15,0-3 0 31,2-5-2640-31,0 0-544 0</inkml:trace>
  <inkml:trace contextRef="#ctx0" brushRef="#br1" timeOffset="95963.43">16425 4310 12895 0,'0'0'1152'0,"0"0"-928"0,-1-3-224 0,-2-3 0 0,2 1 4144 0,2-1 784 15,-1 6 144-15,4-5 48 0,0-2-3904 0,3 0-784 16,1 1-160-16,4-1-16 0,2 1 48 0,4-1 16 15,-2 3 0-15,3-2 0 0,2 1-320 0,1-1 160 0,-2 1-160 0,-1-1 128 32,1-1-1520-32,-1 2-304 0,2-1-64 0</inkml:trace>
  <inkml:trace contextRef="#ctx0" brushRef="#br1" timeOffset="96278.46">16770 4089 28559 0,'0'0'1264'0,"0"0"272"0,-3-4-1232 0,3 4-304 0,0 0 0 0,0 0 0 16,0 0 640-16,0 0 64 16,0 0 0-16,0 0 16 0,7 0-240 0,2 3-48 0,0 1-16 0,2 4 0 15,0 2-96-15,0 1-32 0,-1 0 0 0,0 1 0 16,0 2-48-16,-1 0-16 0,-2 1 0 0,-2-1 0 16,1 0 0-16,-3-1 0 0,0 0 0 0,0-2 0 15,-1-2-80-15,-2-1-16 0,-2-1 0 0,2-7 0 16,0 0 192-16,0 0 48 0,0 0 0 0,0 0 0 0,-3-2 272 0,-1-3 64 15,2-1 16-15,0-3 0 0,1-2-288 0,1-2-64 16,3-4-16-16,0-1 0 0,0 0-352 0,4-1 128 16,-1 1-128-16,1 3 0 0,0 1 0 0,0 2 0 15,2 2 0-15,0 1 0 0,0 2-160 0,1 3 160 16,-2 1-192-16,1 2 192 16,1 1-672-16,-1 2-32 0,3 1 0 0,0 0 0 15,0 3-2560-15,0-2-528 0</inkml:trace>
  <inkml:trace contextRef="#ctx0" brushRef="#br1" timeOffset="96624.43">17247 3980 12895 0,'0'0'1152'0,"-2"-5"-928"0,-1 1-224 0,0 0 0 0,-1-1 3264 0,-1 2 592 0,0 0 128 0,-1 0 32 16,1 2-1584-16,-2 1-304 16,1 0-64-16,-1 3-16 0,0 1-736 0,-1 4-160 15,0 2-16-15,0 2-16 0,3 0-592 0,-2 2-112 16,-1 4-32-16,2 0 0 0,-1 3-208 0,3 1-48 0,-1-1-128 0,2 0 192 15,2 0-192-15,1-2 0 0,1-3 0 0,1 0 0 16,0-2 0-16,2-2 0 0,0-2 0 0,2-2 0 0,0-2-160 0,3-1-80 16,-1-4-16-16,2-2 0 15,-2-3-192-15,2-1-32 0,0-3-16 0,1-2 0 0,-1-2 208 0,1-3 32 16,-1-3 16-16,0-1 0 0,-1-2 48 0,-2 1 0 16,1 0 0-16,-2 1 0 0,-3 3 192 0,0 2 0 15,-1 3 0-15,0 4 0 0,-2 0 256 0,0 7 80 16,-3-4 32-16,3 4 0 0,0 0 176 0,0 0 32 15,-4 5 16-15,0 3 0 0,-1 1-256 0,1 1-48 16,0 2-16-16,1 1 0 16,1 1-272-16,1 0 128 0,1 0-128 0,1-1 0 15,1 0-240-15,1-1-144 0,2-1-48 0,1-1 0 16,1-1-1552-16,3-3-320 0,0-1-64 0,3-3-12736 0</inkml:trace>
  <inkml:trace contextRef="#ctx0" brushRef="#br1" timeOffset="97536.02">17582 3967 3679 0,'0'0'320'0,"0"0"-320"0,-7 1 0 0,0-1 0 16,1 1 6112-16,-1 2 1152 0,-3 0 224 0,0 4 64 15,0 2-4800-15,0 2-960 16,-1 1-192-16,0 2-48 0,1 2-624 0,1 1-128 0,1 2-32 0,1 1 0 16,3 0-416-16,0 0-96 0,3 1 0 0,-1-1-16 15,2-1-240-15,2-2 0 16,3 1 0-16,1-3 0 0,2-1 0 0,2-3 0 0,1-3 0 0,1-1 0 0,0-1 0 0,0-5-160 15,1-2 0-15,2-3 0 16,-1-2-224-16,2-4-32 0,0-3-16 0,-1-4 0 0,2-5 112 0,0-2 32 16,2-5 0-16,0-3 0 0,-3-2 0 0,2-2 0 15,-2-3 0-15,-1 0 0 0,-3-1 288 0,-1 3 0 16,-4 2 0-16,0 3 0 0,-4 4 192 0,0 4 160 16,-3 3 32-16,-2 2 0 0,-1 5 400 0,0 4 96 15,-2 3 16-15,1 1 0 0,0 3-80 0,-2 2-16 16,1 2 0-16,-1 2 0 0,1 5-352 0,-2 3-80 15,2 3-16-15,-1 4 0 0,1 3-352 0,0 3 0 16,1 4 0-16,-1 3 0 0,1 1 0 0,1 1 0 0,0 0 0 0,2 0-192 16,1 0 192-16,1-2 176 15,2-1-48-15,0-2 0 0,1-1-128 0,3-4 0 16,0-4-160-16,1-1 160 0,2-1 0 0,0-4 0 16,1-2 0-16,1-2 0 0,0-4-240 0,2-2 0 15,1-2 0-15,-1-2 0 0,1-4-16 0,-1-3 0 16,0-1 0-16,-2-4 0 0,3-3 256 0,-2-3 0 0,0-2 0 0,-1-1-144 15,0 0 144-15,-3 1 0 0,-1 1 0 0,-3 3 0 16,1 1 0-16,-3 3 0 16,-1 3 128-16,-1 1-128 0,-1 3 128 0,0 6-128 0,0 0 128 0,0 0-128 15,0 0 416-15,-5 1 16 0,-2 3 0 0,1 3 0 16,-1 1-160-16,0 2-16 0,2 2-16 0,-1 3 0 16,2 0-560-16,0 2-128 15,-1-3 0-15,2 2-16 0,2 0 688 0,1 0 144 0,0-2 16 0,2-1 16 0,1-1-272 16,1-1-128-16,0-1 128 0,1-2-128 0,3-3 0 15,1 0-320-15,-1-2 48 0,2-2 16 16,-2-2-208-16,2-2-48 0,0-3 0 0,1-2 0 0,1-3 304 0,1-2 48 16,0-2 16-16,0-3 0 0,-1-2 144 0,0 1-160 15,0-2 160-15,-1 2-160 0,-2 1 160 0,-1 3 0 16,-2 3 0-16,-1 2 0 0,-2 1 0 0,0 4 0 16,-3 5 128-16,0 0-128 0,0 0 352 0,0 0 0 15,0 0 0-15,-2 6 0 16,-1 3 32-16,-1 1 16 0,1 2 0 0,-1 2 0 0,0 2-400 0,2-1 128 15,0 0-128-15,0-2 0 0,1 0 0 0,1 0 0 16,1-1 0-16,0-1 0 0,1-2 272 0,1-1 32 16,0-2 0-16,2 0 0 15,-5-6-688-15,7 3-144 0,0-2-32 0,1-2 0 0,1-2 304 0,1-3 64 0,0-1 16 0,1-4 0 32,1-3-208-32,0-1-64 0,0-3 0 0,0 0 0 0,0-1 224 0,0 1 32 0,-2 2 16 0,-1 2 0 0,-2 0 176 0,-2 5 0 15,2 0 0-15,-3 3 0 0,-1 2 240 16,-3 4-32-16,0 0 0 0,0 0 0 0,4 5 256 0,-2 3 48 15,-1 2 16-15,0 2 0 0,1 2-224 0,-1 1-48 16,0 0-16-16,1 0 0 0,0 1-240 0,0-1 0 16,0 0 0-16,1-2 0 0,2-1 384 0,-1-1 0 15,1-2-16-15,0-2 0 16,2-1-1072-16,-1-2-224 0,2-2-32 0,2 0-16 16,3-4-1328-16,-1-1-256 0,-1-2-48 0,0-4-13728 15</inkml:trace>
  <inkml:trace contextRef="#ctx0" brushRef="#br1" timeOffset="97850.23">18550 4099 6447 0,'0'0'576'0,"0"0"-576"0,0 0 0 0,-3 5 0 0,0 1 4048 0,3-6 704 15,0 0 144-15,0 0 32 0,0 0-2592 0,0 0-512 16,0 0-96-16,0 0-32 0,0 0-528 0,0 0-96 16,6 2-32-16,2-2 0 0,1-2-480 0,0-3-112 15,-1-2 0-15,2-1-16 0,1-1-272 0,-1-1-160 0,0-2 192 16,0-1-192-16,-1-1 192 0,-2-1-192 15,0-1 192-15,-1 0-192 0,-2 2 192 0,-2 2-192 16,0 2 192-16,-5 2-192 16,1 2 336-16,-1 1-32 0,-3 4-16 0,-2 2 0 15,0 2 400-15,-2 2 80 0,-1 3 0 0,0 3 16 16,0 3-432-16,1 3-96 0,-1-1 0 0,1 2-16 16,0 0-112-16,1 2 0 0,4 0-128 15,-1-1 192-15,1-2-64 0,2-1 0 0,3 0-128 0,3-2 192 0,0-1-192 0,2-2 176 16,3-3-176-16,0 0 160 0,1-1-16 0,1-3 0 15,1-1 0-15,3 0 0 0,0-3-144 0,2-2 0 16,0 0 0-16,2-2-176 16,0-2-528-1,2-1-128-15,-3-2 0 0,0-1-11328 0,1-1-2240 0</inkml:trace>
  <inkml:trace contextRef="#ctx0" brushRef="#br1" timeOffset="98039.11">17795 3874 40543 0,'-25'-11'3600'0,"17"8"-2880"15,-1 0-576-15,2 0-144 0,3 1 640 0,4 2 112 16,0 0 16-16,0 0 0 0,0 0-768 0,9-1-208 16,4 1-16-16,4-1 0 0,8 0 224 0,0 0-176 0,3 0 176 0,2-1-160 31,1-1-240-31,0 0-48 0,0-1-16 0,-3-2-11760 0,2 1-2368 0</inkml:trace>
  <inkml:trace contextRef="#ctx0" brushRef="#br1" timeOffset="98825.26">19342 4144 25791 0,'0'0'1152'0,"0"0"224"0,0 0-1104 0,0 0-272 16,-6 0 0-16,2-1 0 0,2 0 576 0,1-1 64 0,0 2 16 0,1 0 0 16,4-3 288-16,3 0 48 15,0-3 16-15,1 0 0 0,2-3-560 0,1 0-96 0,2-4-32 0,2 0 0 16,-2-3-128-16,-1 1-16 15,-2-2-16-15,-2 1 0 0,-3-2-32 0,0 2 0 0,-2 0 0 0,-1 2 0 16,0 3 64-16,-1 1 16 0,-2 1 0 0,-2 4 0 16,-1 1 400-16,-3 2 80 0,-1 4 16 0,-1 1 0 15,0 3-128-15,-1 3-32 0,1 2 0 0,-1 4 0 16,-1 1-336-16,2 4-64 0,-1 0-16 0,1-1 0 16,2 1-128-16,1 1 0 0,1-2 0 0,1 0 0 15,3-3 0-15,2 1 0 0,3-2 0 0,-1-1 0 16,1-2 0-16,3-2 0 0,1-1 0 0,2-2 0 15,-2-2-624 1,6 0 0-16,2-3 0 0,2-2 0 0,0-4-1648 16,3 0-336-16,4-4-64 0</inkml:trace>
  <inkml:trace contextRef="#ctx0" brushRef="#br1" timeOffset="99107.85">19725 4016 23039 0,'0'0'2048'0,"-5"0"-1648"0,-1 0-400 0,1 1 0 0,-1 1 1184 0,2 2 160 16,-1-1 16-16,1 1 16 0,1 1-208 0,-1 0-32 0,1 2-16 0,0 1 0 15,0-2-448-15,1 1-96 16,1-1 0-16,1-6-16 0,0 7-240 0,0-7-64 16,0 0 0-16,0 0 0 0,0 0-32 0,0 0-16 15,0 0 0-15,0 0 0 0,6-1 112 0,-1-2 0 16,1-3 16-16,-1-2 0 0,2-1-144 0,0-4-16 0,1-2-16 0,0-1 0 16,1-2-160-16,-1 1 192 0,2 1-192 15,0 2 192-15,0 0-192 0,0 3 160 0,0 2-160 16,-1 2 160-16,0 3 80 0,-1 2 16 0,0 4 0 0,1 2 0 15,-3 1-64-15,2 4 0 16,-1 0 0-16,-2 3 0 0,2 2-64 0,-2 3 0 0,1 1-128 0,-1-1 192 16,1 2-192-16,0 0 0 0,-1-1 0 15,0 0 0 1,0-2-320-16,-1-1-128 0,-1-2 0 0,1-1-16 0,-1-2-1840 0,-1-2-352 0,-2-8-80 0</inkml:trace>
  <inkml:trace contextRef="#ctx0" brushRef="#br1" timeOffset="100286.22">20102 4000 21935 0,'0'0'960'0,"0"0"224"0,0 0-944 0,0 0-240 15,0 0 0-15,0 0 0 0,0 0 992 0,0 0 160 16,0 0 16-16,6 0 16 0,2-3 160 0,-3 0 16 16,1-1 16-16,-2-2 0 0,1 1-800 0,0-2-176 15,-2-1-16-15,-1 0-16 0,2-2-32 0,-2-1 0 16,-1-1 0-16,-1 0 0 0,0-1-32 0,-2 1-16 15,0 1 0-15,-3 0 0 0,0 5 96 0,-1 0 32 0,0 2 0 16,-1 2 0-16,-1 2 256 0,-1 3 48 16,0 2 16-16,-2 4 0 0,1 3-368 0,0 0-80 0,-1 4-16 0,1 1 0 15,0 3-272-15,1 2 0 0,1 0 0 0,3 0 0 16,1 0-128-16,0-1 128 0,3 0 0 16,2-1-144-16,1-3 144 0,3-1 0 0,1-3-144 0,3-2 144 15,2-2 0-15,2-3 0 0,2-2 0 0,2-3 0 16,3-2-128-16,1-3 128 0,0 0 0 0,1-4 0 15,0-2 0-15,-2-4 0 16,-2-2 0-16,1-3 0 0,-1-2 0 0,-3-1 0 0,1-2 0 0,-3 1 0 0,-1 0 0 0,-1 1 0 16,-3 2 144-16,-3 3-144 0,-3 4 128 0,1 2-128 31,-2 3 128-31,-1 3-128 0,0 5 320 0,0 0 0 0,-6 3 0 0,1 3 0 0,-1 1 0 0,1 4-16 16,-1 3 0-16,3 1 0 0,-2 3-304 0,2 0 0 15,1 1 0-15,1 0 0 0,1-1 0 0,1 0-144 16,1-1 144-16,1-1 0 0,2-3 0 0,0-1-160 15,2-2 160-15,1-2 0 0,2-3-384 0,-1-1 48 16,1-3 0-16,2-3 0 0,2-4 80 0,1-2 32 16,2-1 0-16,-1-4 0 0,2 0 224 0,-3-2 0 15,0-4-160-15,1-2 160 0,-1-2-160 0,-2-1 160 16,-2 0-208-16,-3 1 80 0,-1 3 128 0,-4 2-128 0,-3 3 128 0,-4 2-128 16,-2 3 128-16,-2 4 224 15,-4 4-48-15,-1 3-16 0,-1 2 16 0,-2 4 0 16,0 2 0-16,-1 2 0 0,1 1-176 0,2 2 0 0,2 3-160 0,2-1 160 31,0 2-160-31,2-2 160 0,1 0-160 0,4-1 160 0,2-3-144 0,1-1 144 16,2-2-128-16,1-2 128 0,-3-7-176 0,7 3 176 0,3-3-208 0,0-1 80 15,2-1 128-15,1-2-192 0,0 0 192 0,1-2-192 16,-3 1 192-16,-1 1 0 0,2-1 0 0,-2 3 0 0,-3 0 0 0,1 2 0 16,-1 3 0-16,-2 1 128 0,1 2 48 0,-2 3 16 15,0 2 0-15,0 3 0 16,-1 5 128-16,0 4 48 0,-1 2 0 0,1 3 0 0,-2-1-176 0,-1 4-16 15,0 2-16-15,-4 2 0 0,-1 1-160 0,-3 3 160 16,-2 1-160-16,-1-1 160 0,0 0-32 0,0-3-128 16,0-3 192-16,0-3-64 0,0-5-128 0,1-3 0 15,1-3-160-15,0-4 160 0,1-3 0 0,1-3 0 16,1-4 176-16,-1-1-48 0,3-4-128 0,4 0 0 16,-4-6 0-16,2-4 0 15,2-5-336-15,2-6-144 0,3-4-32 0,4-6 0 16,3-5-496-16,4-6-96 0,4-4-32 0,3-3 0 15,5 0-336-15,0 0-64 0,0 4 0 0,-2 3-16 16,1 5 800-16,-6 5 176 0,-1 7 16 0,-2 5 16 0,-4 2 544 0,-3 4 192 16,-1 3 0-16,-1 5 0 0,-5 1 480 0,-4 5 96 0,0 0 0 0,0 0 16 15,0 0 192 1,4 8 48-16,-3 2 0 0,-1 2 0 0,-1 2-320 0,0 3-48 16,-2 0-16-16,2 2 0 0,0 0-448 0,2-1-192 15,-1 0 176-15,-1-2-176 0,3 0 0 0,1-3 0 0,0-1 0 0,1-2 0 16,1-2 0-16,0-3 0 0,3-1 0 0,1-4 0 15,-2-3 144-15,4-1-144 0,3-5 128 0,-2-2-128 16,-1-2 160-16,2-5-160 16,1-3 192-16,-1-3-192 0,2-2 160 0,-1-2-160 0,0 1 128 0,0 2-128 15,-3 0 128-15,-3 4-128 0,-1 4 128 0,-2 3-128 0,-1 3 544 0,-3 3 32 16,-1 2 0-16,0 6 0 0,0 0 64 0,0 0 0 16,-5 7 16-16,0 4 0 0,-1 2-256 0,0 6-48 15,-1 2-16-15,1 4 0 0,-1 5-336 0,-2 3 0 16,2 1 0-16,-1 3 0 0,0 4 0 0,0 1 0 31,2 0 0-31,-1-3 0 0,2-1 0 0,1-2 0 0,3-2 0 0,1-3 0 0,-2-4 0 0,1-3 0 16,0-3 0-16,0-3 0 0,-1-4 0 0,1-2 0 15,-1-2 0-15,0-3 0 0,2-7 0 0,0 0 0 16,0 0 0-16,0 0 0 0,-6-1-240 0,0-1-16 16,1-2 0-16,-2 0 0 31,0-2-1728-31,1 1-336 0,0-2-80 0</inkml:trace>
  <inkml:trace contextRef="#ctx0" brushRef="#br1" timeOffset="101354.09">21669 4162 19343 0,'-1'-9'848'0,"1"9"192"0,-1-7-832 0,0-1-208 15,-2 1 0-15,1-2 0 0,0 0 2048 0,-1 0 384 16,-2-1 64-16,0 1 0 0,-2 1-1184 0,-2-1-240 16,-2 1-48-16,-1 2-16 0,-1 0-176 0,-2 2-16 0,-3 0-16 0,-1 4 0 15,0 1-272-15,-2 4-48 16,-2 3-16-16,-2 3 0 0,2 2-464 0,1 5 0 16,-1 4 0-16,3 3 0 0,3 0 192 0,1 0-64 15,1 3-128-15,3-1 192 0,2 0-192 0,3-3 0 0,3-2 128 0,3-2-128 0,4-2 0 0,0-1 0 16,3-4 0-16,3-2 0 0,4-2 128 0,1-3-128 15,4-3 176-15,1-4-176 0,3-4 256 16,3-4-64-16,1-3-16 0,3-4 0 0,-1-5-48 0,1-3-128 16,-1-5 192-16,-2-4-64 0,-1-4 0 15,-2-4-128-15,-3-1 192 0,-1-1-64 0,-3 0-128 16,-1 3 192-16,-3 1-192 0,-2 5 192 0,-4 3-64 0,-2 6 0 16,-2 3 0-16,-2 4 0 0,-1 5 416 0,-2 3 80 15,1 4 16-15,-1 2 0 0,-3 3 0 0,2 3 16 16,0 4 0-16,-1 3 0 0,0 3-448 0,-1 3-80 15,2 3-128-15,-1 3 176 0,1 2-176 0,1 1 0 16,-1 2 0-16,3 2 0 0,0-2-144 0,1 1 144 16,1-1 0-16,2 1 0 0,0-2-144 0,1-2 144 15,2-2 0-15,0-1-144 0,3-3-16 0,1-1 0 16,-2-3 0-16,1-2 0 16,-2-3-288-16,3-3-48 0,2-2-16 0,0-2 0 0,2-2 208 0,0-3 48 0,0-3 0 0,2-1 0 15,-1-3 256-15,-1-3 0 16,1-1 0-16,-2-3 0 0,-1 1 0 0,-1-2 0 15,-1 0 0-15,-1 2 0 0,-2 1 0 0,1 2 0 0,-3 2 0 0,-1 2 0 16,-2 2 0-16,-1 3 0 16,-1 5 0-16,0 0 144 0,0 0 192 0,0 0 48 15,-4 5 0-15,-1 4 0 0,1 2-128 0,1 2-32 0,0 3 0 0,1 0 0 16,0 2-224-16,1-1 0 0,2 0 0 0,1-1 0 16,1 1 0-16,3-2 0 0,1-1 0 0,-1-2 0 0,2-2 0 0,2-2 0 15,-1-1 0-15,0-2 0 0,4-1-240 0,-1-4-32 16,1-2-16-16,0-4 0 0,0-2 80 0,0-2 16 15,0-3 0-15,0-3 0 0,-1-3 192 0,0-2 0 16,0-1 0-16,-1-1 160 0,-1-1-160 0,0 2 0 16,-1 1 0-16,-3 3 0 0,0 2 0 0,-2 3 0 15,-1 2 0-15,0 2 0 0,-2 3 128 0,-1 6 0 16,0 0 0-16,0 0 0 0,0 0 224 0,-4 7 32 16,1 1 16-16,0 3 0 0,-2 2-192 0,1 3-32 15,0 3-16-15,0 1 0 0,1-1-160 0,0 0 0 16,-1 1 0-16,3-1 0 0,0-2 0 0,1 0 0 0,-1-3 0 15,2 1 0-15,1-2 0 0,2-3-272 16,0 0 64-16,3-3 16 16,0 0-1504-16,2-3-288 0,1-2-64 0,2-3-16 15,3-2-1456-15,0-4-272 0</inkml:trace>
  <inkml:trace contextRef="#ctx0" brushRef="#br1" timeOffset="101905.65">22494 4029 20271 0,'0'0'1792'0,"0"0"-1424"0,-5-4-368 0,0 0 0 16,-1-2 2064-16,-1 3 352 0,0 1 64 0,1-1 16 15,-1 2-448-15,0 1-96 0,-1 1-16 0,-1 3 0 16,0 0-768-16,0 4-144 0,-1 1-48 0,0 3 0 16,-1 1-480-16,3 2-112 0,-1 4 0 0,1 1-16 15,0 2-240-15,2-1-128 0,1-2 160 0,3 1-160 16,1 1 0-16,1-1 128 0,1-2-128 0,1-2 0 16,4-2 0-16,0 0 0 0,2-3 0 0,1-3 0 15,3 0 0-15,-1-4-208 0,3-1 32 0,2-3 16 16,0-4-80-16,2-2-16 0,-1-3 0 0,1-4 0 15,0-5-48-15,-1-4-16 0,1-4 0 0,-1-4 0 16,1-4-288-16,1-2-64 16,1-3-16-16,-3 0 0 0,-1-2 304 0,-2 0 48 0,1-1 16 0,-3 4 0 0,0 3 448 0,-2 3 112 15,-2 3 16-15,-4 6 0 0,1 4 592 0,-3 4 128 16,-1 3 32-16,-1 3 0 0,-1 4-144 0,1 5-32 16,-5-2 0-16,-1 5 0 0,1 3-272 0,-3 5-64 15,0 4-16-15,2 3 0 0,0 3-352 0,-1 3-128 16,0 3 0-16,0 2 0 0,1 3 0 0,-1 1 0 15,1 3 0-15,1-1 0 0,1 0 0 0,1-1 0 0,3-1 0 0,3-3 0 16,-1-3 0-16,2-3 0 16,3-2 0-16,0-2 0 0,0-2 0 0,1-4-208 15,2-3 64-15,1-3 16 16,1-4-288-16,1-3-48 0,1-3-16 0,2-3 0 0,0-4 224 0,2-3 64 0,0-3 0 0,2-2 0 16,2-3 0-16,-5-2 0 0,-2-1 0 0,-1 3 0 0,-1 1 192 15,-1 3 0-15,-6 3-160 0,0 3 160 16,-2 2 0-16,-1 4 0 0,-3 4 192 0,0 0-64 0,0 0 320 0,-2 7 48 31,-1 3 16-31,0 4 0 0,0 2-224 0,1 2-32 0,1 0-16 0,1 1 0 0,0-1-240 0,2-1 0 16,3 0 0-16,-2-2 0 0,1-1 0 0,2 0 0 15,2-3 0-15,-1-1 0 0,2-3-320 0,1-1-64 16,1-4-16-16,1-3 0 31,0-2-1248-31,1-4-240 0,2-3-48 0,-1-3-14896 0</inkml:trace>
  <inkml:trace contextRef="#ctx0" brushRef="#br1" timeOffset="102015.9">23087 3725 32255 0,'-27'-10'1424'15,"15"6"304"-15,-2 2-1392 0,-1-1-336 0,-6 0 0 0,1-2 0 0,1 3 736 0,0 0 80 16,0 1 16-16,-1 0 0 0,1 0-640 0,3 2-192 0,1 1 128 0,1 0-128 31,2 2-1200-31,2 3-288 0,1 1-64 0</inkml:trace>
  <inkml:trace contextRef="#ctx0" brushRef="#br1" timeOffset="102188.99">22570 3970 16575 0,'-10'-1'736'0,"10"1"160"0,-7-1-720 0,1 0-176 0,-1 1 0 0,7 0 0 16,0 0 4160-16,0 0 784 16,0 0 176-16,0 0 16 0,0 0-3632 0,0 0-736 0,0 0-128 0,11 1-48 15,2-1-272-15,3 0-48 0,2 0-16 0,4 0 0 16,1-2-512-16,4-1-128 15,3 0 0-15,3 0-10688 0,2-2-2144 0</inkml:trace>
  <inkml:trace contextRef="#ctx0" brushRef="#br1" timeOffset="102361.03">23197 3702 23039 0,'-4'-3'2048'0,"0"1"-1648"16,-1 0-400-16,0 1 0 0,5 1 3264 0,-4 0 560 15,-1 1 112-15,0 1 32 0,0 3-2432 0,1 2-496 16,0 4-80-16,0 2-32 15,1 3-400-15,0 3-80 0,-1 0 0 0,4 6-16 0,-2 1-272 0,2 1-160 16,0 3 192-16,2 1-192 0,0 2 0 0,0-2 0 16,0 0 0-16,1-2 0 15,-1 0-384-15,3-2-128 0,0 0-16 0,2-4-16 16,0-4-2464-16,0-3-512 0</inkml:trace>
  <inkml:trace contextRef="#ctx0" brushRef="#br1" timeOffset="102666.42">23363 4160 15663 0,'0'0'1392'0,"0"0"-1120"0,0 0-272 0,0 0 0 0,0 0 2944 0,0 0 544 0,2-4 96 0,-1-2 32 16,-1 6-1808-16,5-6-352 0,-1-2-80 0,3 0-16 15,-1 0-384-15,2-1-80 0,1-1 0 0,2 0-16 16,-1-2-480-16,-1 0-80 0,1-3-32 0,0 0 0 16,-1-1-160-16,-1-1-128 0,-2 1 192 0,0 0-192 15,-3 1 192-15,-1 2-64 0,-1 0 0 0,-1 5-128 16,-1 1 240-16,-1 2-64 0,-2 0-16 0,-2 4 0 0,-1 1 192 0,-3 3 32 15,-2 3 16-15,-2 3 0 0,1 2-144 0,-1 2-48 16,-2 3 0-16,1 2 0 0,0 1-64 0,0 0-16 16,3 1 0-16,0 0 0 0,4 1-128 0,3-1 0 0,1-2 144 0,4 0-144 15,3-1 128-15,2-2-128 16,2-1 160-16,2-2-160 0,3-2 128 0,3-2-128 16,3-3 0-16,2-1 0 15,1-3-272-15,3-3-160 0,2-3-16 0,5-5-17920 0</inkml:trace>
  <inkml:trace contextRef="#ctx0" brushRef="#br1" timeOffset="103618.12">24314 3644 24767 0,'0'0'1088'0,"-2"-6"240"0,1-3-1072 0,-1 0-256 0,-1 0 0 0,0 1 0 16,1-2 1168-16,0 1 176 0,-1 0 48 15,0 1 0-15,1 1 288 0,0-1 64 0,0 1 16 0,0 0 0 0,-1 0-624 0,2 0-128 16,1 7-32-16,0 0 0 16,0 0-304-16,0 0-64 0,0 0-16 0,0 0 0 0,0 0-208 0,0 0-64 15,0 0 0-15,0 10 0 16,0 1 0-16,0 4-16 0,0 1 0 0,-1 6 0 16,-1 3-112-16,0 5-32 0,0 3 0 0,-1 2 0 0,2 3 32 15,-1 0 16-15,0 1 0 0,1 0 0 0,0 1-80 0,1-2-128 16,0 0 176-16,1-1-176 0,0-2 176 0,1 0-176 15,0-4 160-15,2-1-160 0,-1-5 0 0,0-1 0 16,-1-2 0-16,2-4 0 0,-2-1 128 0,-1-3-128 16,-1-2 0-16,0 0 0 0,-1 0-192 0,0-4-128 15,0-2-16-15,1-6-16 16,0 0-1664-16,0 0-336 0,-5-4-64 0,1-2-15056 0</inkml:trace>
  <inkml:trace contextRef="#ctx0" brushRef="#br1" timeOffset="103995.59">24351 3504 14735 0,'-15'-11'640'0,"9"6"160"0,-3 2-640 0,0 1-160 0,1-1 0 0,-1 3 0 16,-2 2 3680-16,-3 2 704 0,2 3 144 0,-1 1 16 15,0 3-2864-15,1 3-576 0,0 2-112 0,0 2-32 16,-1-2-432-16,2 3-80 0,0 1-32 0,3-1 0 15,-1 0-96-15,1 0-32 0,2-4 0 0,1 1 0 16,2-3 64-16,0-2 16 0,-1-2 0 0,3-3 0 16,1-6 96-16,0 0 32 0,0 0 0 0,0 0 0 15,0 0 160-15,0 0 48 0,2-7 0 0,2-3 0 16,0-4-320-16,2-2-48 0,-1-4-16 0,3-2 0 0,1-2-320 16,2-1 144-16,1-1-144 0,0 3 0 0,1 0 0 15,0 3 0-15,0 4 0 0,-2 3 0 0,0 2 128 0,0 2-128 16,-1 2 192-16,0 4-192 0,0 2 320 0,1 4-64 15,0 2 0-15,0 1 0 0,1 2-112 0,-1 2-16 16,-1 1-128-16,0 0 192 0,0 2-192 0,0-1 128 16,2 0-128-16,-3-1 0 0,1-1 0 0,2-1 128 15,1-1-128-15,0-3 0 0,-1-1-192 0,2-1-64 0,2-2-32 16,1-3 0 0,2-3-1728-16,1-1-352 0,2-3-64 0</inkml:trace>
  <inkml:trace contextRef="#ctx0" brushRef="#br1" timeOffset="130635.17">616 12706 10127 0,'0'0'448'0,"0"0"96"0,-7 1-544 0,7-1 0 0,-8 0 0 0,8 0 0 16,-8-1 1920-16,8 1 288 16,0 0 48-16,0 0 16 0,0 0-848 0,0 0-160 0,0 0-48 0,0 0 0 15,9-6-464-15,2 0-112 0,2 1 0 0,1-1-16 16,3 2-112-16,1-2 0 0,-1 0-16 0,1-2 0 0,3-1-80 0,0 0-16 15,-1 1 0-15,-6 1 0 16,2-1-48-16,0-1-16 0,2-2 0 0,-1 3 0 0,0-1-16 0,-2 0-16 16,1 0 0-16,-3 2 0 15,-1-2 16-15,-2 1 0 0,-1 3 0 0,-3-1 0 0,-1 2 128 0,-5 4 16 16,0 0 16-16,0 0 0 0,-3-6 32 0,1 2 16 16,-1 0 0-16,-4 2 0 0,0 1-208 0,-4 2-32 15,-3 1-16-15,-1 3 0 0,-3 0-272 0,-10 6 128 16,-2 1-128-16,3 3 0 0,0 1 0 0,0 3 0 15,-2 2 0-15,0 0 0 0,0 0 0 0,-1 1 0 16,0 0-160-16,4 0 160 0,1 0 0 0,4 0-144 16,2-1 144-16,4-3 0 0,0-1-144 0,5-2 144 15,5 1 0-15,2-2-144 0,0-1 16 0,5-1 0 16,1-1 0-16,2-1 0 0,2-1 128 0,2-1-192 16,2-3 192-16,1 1-192 0,1-2 192 0,2-1 0 15,4-3-144-15,-1-1 144 0,-2 0 0 0,0-1 0 16,-1-3 0-16,-3 1 0 0,-2-3 352 0,-1 2-16 15,0 1 0-15,-9 4 0 0,0-10 320 0,0 1 64 0,0-1 16 0,-5 0 0 16,-1-1-64-16,-3 1-16 0,-1 0 0 0,-1 1 0 16,0 1-336-16,0-1-80 0,-1 0-16 15,0 2 0-15,1 2-224 0,0 3 0 0,2 1 128 0,1 2-128 16,1 1 0-16,7-2-192 0,-6 5 48 0,4 3 0 31,0 2-1584-31,3 2-320 0,2 0-64 0,3 4-8912 0,1 1-1776 0</inkml:trace>
  <inkml:trace contextRef="#ctx0" brushRef="#br1" timeOffset="131090.41">857 13008 28559 0,'-6'-1'2544'0,"-1"-3"-2032"16,1-1-512-16,0-1 0 0,2 1 992 0,1-2 96 15,-1-1 32-15,3 1 0 0,1-1-32 0,1 0-16 16,2 1 0-16,1 0 0 0,1 0-560 0,3 1-128 16,2-1 0-16,1 2-16 0,1 0-368 0,0 2 0 0,0 2 0 0,-1 2 0 15,0 1 0-15,-1 3-128 16,-1 0 128-16,0 3 0 0,-4 1 0 0,3 3 0 16,-4 2 0-16,0 4-128 0,-2-2-16 0,-1 3 0 0,-2-2 0 0,-1 1 0 15,-2-1 16-15,2-2 0 0,-1-2 0 0,0-1 0 16,-1-2 128-16,1-2 0 0,1-2 0 0,2-6 0 15,0 0 144-15,0 0-144 0,0 0 192 0,0 0-192 16,0 0 192-16,5 4-192 0,4-2 192 0,0-1-192 16,2-1 0-16,1-1 0 0,0 0 0 0,1 1 0 15,2-1 0-15,-1 1 0 0,-1 1 0 0,3 0 0 16,-5 0 0-16,0 1 0 0,-2 2 0 0,-1-1 0 0,-2 1 0 16,-2 1 160-16,-1 0-160 0,-3-5 192 0,-2 8 192 0,0 0 32 15,-2-1 16-15,-4 2 0 16,-3 0 16-16,-1 0 0 0,-1-1 0 0,-3 2 0 0,1 0-256 15,-3 0-64-15,1-1 0 0,0 0 0 0,2 0-128 0,-1-3 0 16,2 1 0-16,1-2 0 16,1 0-768-16,1-2-144 0,2-1-32 0,1-1-10656 15,2-2-2144-15</inkml:trace>
  <inkml:trace contextRef="#ctx0" brushRef="#br1" timeOffset="131311.04">1336 12672 25791 0,'0'0'2304'0,"-4"-3"-1856"15,-2-3-448-15,2 1 0 0,2 0 2544 0,2 5 400 16,-3-5 96-16,3 5 16 0,0-7-2176 0,3 2-432 16,1-1-96-16,3 0-16 0,0-1-336 0,3 1 128 0,3-2-128 0,2-1 0 15,-1 0-240-15,4 0-112 0,2 1-32 0,0 0 0 31,6 2-2512-31,-5 1-512 0</inkml:trace>
  <inkml:trace contextRef="#ctx0" brushRef="#br1" timeOffset="131735.09">1349 12836 20271 0,'-12'-3'1792'0,"12"3"-1424"0,-5 0-368 0,5 0 0 0,0 0 3024 0,0 0 544 15,0 0 96-15,0 0 32 0,0 0-2576 0,0 0-512 16,0 0-96-16,5-2-32 0,3-3-176 0,3 1-48 15,2-2 0-15,5-1 0 0,3-3-256 0,2-1 160 16,2-3-160-16,3 0 128 0,1-2-320 0,0-2-80 16,-2-1-16-16,2-2 0 15,0-1-1792-15,1-2-352 0,1-3-80 0,0-2-16 16,0-1 672-16,-1 3 144 0,-4 1 32 0,-2 1 0 16,-3 4 384-16,-1 3 80 0,-7 1 0 0,-2 4 16 0,-3 2 2000 0,-3 1 400 15,-3 2 80-15,-2 3 0 0,0 5 832 0,0 0 144 16,-5-1 48-16,-1 2 0 0,0 2-992 0,-1 3-192 0,1 1-32 15,0 4-16-15,1 3-592 0,0 1-112 0,1 2-32 0,1 0 0 16,0 2-208-16,3 0-128 0,0 0 160 0,3 1-160 16,0-1 176-16,2-2-176 0,3 0 192 0,2-3-192 15,2-2 320-15,2-1-32 0,1-3-16 0,1-2 0 16,2-4 208-16,0-3 32 0,1-4 16 0,0-1 0 0,-3-2 240 16,0-3 64-16,-2-3 0 0,-1-5 0 0,-2-3-160 0,-1-2-32 15,-1-2 0-15,-2 0 0 0,-4-1-160 0,-2 0-32 16,-2 2-16-16,-2 2 0 15,-4 2-144-15,-1 2-32 0,-2 3 0 0,-2 2 0 16,-3 3-32-16,-2 4-16 0,-1 1 0 0,-3 4 0 16,-2 3-528-16,-2 4-128 0,0 2 0 15,0 5-16-15,0 3-1584 0,1 1-304 16,1 2-64-16,4 2-9264 0,1-1-1856 0</inkml:trace>
  <inkml:trace contextRef="#ctx0" brushRef="#br1" timeOffset="133858.09">16565 11111 4607 0,'0'0'192'0,"0"0"64"16,0 0-256-16,0 0 0 0,0 0 0 0,0 0 0 0,-5 0 3696 0,0-2 688 16,-1 0 144-16,6 2 16 0,-4-2-2176 0,4 2-432 15,0 0-80-15,0 0-32 16,-4-1-528-16,4 1-96 0,0 0-32 0,0 0 0 0,0 0-400 0,0 0-96 16,6 2-16-16,5 1 0 0,0 0-16 0,2 1-16 15,2-2 0-15,0-1 0 0,0 0-256 0,2 0-48 16,1 0-16-16,-1 0 0 0,1 0-304 0,-1-1 128 15,1-1-128-15,0 0 0 0,-1 1 144 0,1 0-144 16,-4 0 0-16,0 0 144 0,-2 0-144 0,-1 0 0 16,-1 0 0-16,-1 1 0 0,-9-1-256 0,0 0-64 0,7 1-32 0,-7-1 0 31,0 0-1648-31,0 0-336 0,-5 6-64 0</inkml:trace>
  <inkml:trace contextRef="#ctx0" brushRef="#br1" timeOffset="134098.6">16385 11363 21183 0,'0'0'1888'0,"-4"2"-1504"0,-1 2-384 0,5-4 0 16,-5 3 1664-16,5-3 272 0,0 0 48 0,0 0 16 0,2 7-912 0,3-2-192 15,1 1-48-15,4-2 0 0,3 0 112 16,4 0 0-16,3-1 16 0,3-1 0 16,2 0-448-16,2 1-80 0,-1-3-32 0,0-2 0 15,0 1-256-15,-1-1-160 0,-1-1 192 0,-1 0-192 16,-1-1 144-16,0 1-144 0,-2 0 0 0,-1-1 144 15,-3 1-144-15,-1 0 0 0,-3-1 0 0,-2 2 128 0,-3 0-272 0,0 0-64 16,-7 2-16-16,5-1 0 16,-5 1-608-16,0 0-112 0,0 0-16 0,0 0-14208 0</inkml:trace>
  <inkml:trace contextRef="#ctx0" brushRef="#br1" timeOffset="134770.41">17791 10815 8287 0,'0'0'736'0,"0"0"-592"0,-3-5-144 0,3 0 0 15,1 2 2992-15,1 0 560 0,-2 0 112 0,0-2 32 16,0 2-1536-16,0 3-304 0,0 0-64 0,0 0-16 16,0 0-288-16,0 0-48 0,0 0-16 0,0 0 0 15,0 0-544-15,0 0-112 0,-1 8-32 0,1 0 0 16,-1 1-288-16,0 3-48 15,1 1-16-15,-1 3 0 0,0-1-176 0,0 3-32 0,0-1-16 0,1 2 0 0,1 1-160 0,-1-1 0 16,0-1 0-16,0 1 0 0,1-1 0 0,1-2 0 16,0 1 176-16,0-2-176 0,1-1 0 15,0 1-256-15,-1-2 16 0,1-1 16 16,2-1-1968-16,0-1-400 16,0-2-80-16,0-2-16 0</inkml:trace>
  <inkml:trace contextRef="#ctx0" brushRef="#br1" timeOffset="135004.6">17559 11260 30927 0,'-22'1'1360'0,"14"0"304"0,0 0-1344 0,-1 0-320 0,-1 1 0 0,2 1 0 31,2-1 1040-31,6-2 144 16,0 0 32-16,0 0 0 0,0 0-384 0,0 0-64 15,8 5 0-15,5 0-16 0,1-1-272 0,3-1-48 0,4 1-16 0,5-2 0 16,3-1-32-16,5-1-16 0,4-1 0 0,3 0 0 0,1-1-368 0,2-1 128 15,2 0-128-15,-4 0 0 0,-2-1 176 0,-1 1-48 0,-3 1 0 0,-1 0 0 16,-2-2-128-16,-2 1 0 0,-1 0 0 0,-6 0-176 16,-2 0 176-16,-4 2-128 0,-2 0 128 0,-4 0-128 15,-2 1-320 1,-4 1-48-16,-6-1-16 0,0 0 0 0,0 0-768 0,0 8-144 16,-3 0-48-16,-5 1-9216 0,-1 2-1856 0</inkml:trace>
  <inkml:trace contextRef="#ctx0" brushRef="#br1" timeOffset="135412.76">17615 11712 26143 0,'0'0'1152'0,"0"0"256"0,-2-8-1136 0,1 0-272 16,0 1 0-16,1 0 0 0,1 1 1184 0,-1 6 176 15,3-7 48-15,1 0 0 0,0 2-192 0,-1 0-48 16,-3 5 0-16,0 0 0 0,0 0-400 0,0 0-96 15,6 2-16-15,-1 1 0 0,0 2-48 0,-1 4-16 0,-1 2 0 0,0 3 0 16,-1 4-144-16,-1 2-48 0,0 2 0 0,0 3 0 16,0 3-224-16,0 1-48 15,0 2-128-15,0 1 192 16,1 3-192-16,-1-2 144 0,0 0-144 0,0-2 128 0,0-1-128 0,0-4 0 16,0-2 144-16,-1-2-144 0,0-2 128 0,0-2-128 15,-1-4 128 1,0-2-128-16,-1-2 192 0,0-3-16 0,2-7-16 0,0 0 0 15,-6 2 176-15,-1-2 48 16,-1-3 0-16,-2-3 0 0,0-2 48 0,-1-2 16 0,-2-1 0 0,2-2 0 0,-1-1-208 16,-2 1-48-16,1-2 0 0,-2 2 0 0,0 1-192 0,1 0 0 15,-1 1 0-15,3 2 0 0,0 3 0 0,-1-1 0 16,1 0-176-16,2 4 176 16,2 0-640-16,1 1-16 0,3-1 0 15,4 3 0-15,0 0-1680 0,0 0-336 0,6 0-64 0,3-1-14032 16</inkml:trace>
  <inkml:trace contextRef="#ctx0" brushRef="#br1" timeOffset="135711.51">17666 11646 32591 0,'0'0'1440'0,"-7"-1"304"0,1-1-1392 0,6 2-352 15,0 0 0-15,0 0 0 0,0 0 496 0,0 0 16 16,0 0 16-16,4-5 0 0,4 2 16 0,4 0 0 0,4-2 0 0,6 0 0 16,4-1-64-16,4 1-16 15,6-2 0-15,1 0 0 0,-1 0 32 0,1-1 0 16,-3-1 0-16,-1 0 0 0,-1 0-256 0,-2 0-48 0,1 0-16 0,-1 1 0 16,-4 2-176-16,-1 0 0 15,-5 2 144-15,-2-1-144 0,-4 2 160 0,-2 1-32 16,-3 0-128-16,-2 2 192 0,-7 0-64 0,0 0 0 0,0 0-128 0,0 0 192 15,0 0-464-15,-1 7-112 0,-1 1 0 0,-3 1-16 16,-1 2-576-16,-2 2-112 16,-2 1-32-16,-2 3-10080 0,-2 2-2032 0</inkml:trace>
  <inkml:trace contextRef="#ctx0" brushRef="#br1" timeOffset="136041">17972 11969 31551 0,'-12'-1'1408'0,"12"1"272"0,0 0-1344 0,-6-1-336 15,1-1 0-15,1 0 0 0,4 2 1120 0,-4-5 160 16,2 0 16-16,2-1 16 0,3 0-240 0,2-1-48 16,2-1-16-16,2 2 0 0,2-1-768 0,0 1-240 15,-1-2 128-15,2 2-128 0,0 1 0 0,1 3 160 16,0 2-160-16,-1 3 128 0,-2 1-128 0,-1 3 0 16,1 3 0-16,-2 1 128 0,-4 1-128 0,-2 3 160 15,-2 3-160-15,-2 2 160 0,-3 2-160 0,-3 2 128 16,-2 2-128-16,-1 1 128 0,-1-1-128 0,0-2 0 0,1-1 0 0,0-3 0 15,0-2 0-15,0-4 0 0,1-2 128 16,2-1-128-16,4-1 624 0,-1-3 32 0,1-3 16 16,4-4 0-16,0 0-48 0,0 0-16 0,0 0 0 0,0 0 0 15,8-3-288-15,2-2-64 0,2 0-16 0,2-2 0 16,4-1-240-16,1-1 0 0,3-1 0 0,3 1 0 16,1 0 0-16,-1 0-128 0,2 1 128 0,-2 0 0 15,0 1-192-15,0 1 0 0,-2 0 16 0,0 2 0 31,0-1-1296-31,-2 2-272 0,-1 1-48 0,-2 0-10688 0,-1 0-2112 0</inkml:trace>
  <inkml:trace contextRef="#ctx0" brushRef="#br1" timeOffset="136841.41">19040 10617 15663 0,'0'0'1392'0,"0"0"-1120"0,3-4-272 0,0-2 0 0,2 1 3392 0,-2-1 608 16,1 2 128-16,0 0 32 0,-2-1-2560 0,0 0-496 15,-1-1-96-15,1 1-32 16,-2-1-432-16,-2 1-96 0,0-1 0 0,-1 1-16 16,-2-1-112-16,1 1 0 0,-2-1-16 0,-1 2 0 15,-3-1-64-15,-1 1-16 0,-1 1 0 0,-1 1 0 0,-2 0-224 0,0 4 0 16,-1-1 0-16,0 1 0 0,-2 0 0 0,1 0 0 16,-2 2 0-16,4-1 0 0,-1 0 0 0,2 0 0 15,0 0 0-15,2-1 0 0,2 0 0 0,2 0 144 16,2 0 16-16,6-2 0 0,0 0-16 0,0 0 0 15,0 0 0-15,0 0 0 0,0 7 16 0,2 0 0 16,0-2 0-16,2 3 0 0,2-2 80 0,-1 1 16 16,2 0 0-16,-1-1 0 0,2 2 0 0,-1 0 0 0,0-1 0 0,0 2 0 15,-2 2 0-15,1 0 16 0,-1 1 0 16,0 3 0-16,-2 0-80 0,-1 3 0 16,-2 0-16-16,-1 5 0 0,0 3-48 0,-1 3-128 0,-1 3 192 0,-2 3-64 15,0 3-128-15,-1 1 128 0,2 2-128 0,-2 1 128 16,0 1-128-16,1 1 0 15,-1 1 0-15,1 0 0 0,2 1 0 0,1-1 0 0,0-1 0 0,1 0 0 0,1-2 0 16,0-2 0-16,0-3 128 0,0-1-128 0,0-3 0 16,0-2 160-16,0-1-160 0,1 0 160 0,0-3-32 15,0-2-128-15,0-1 192 0,2-2-64 0,1-4 112 0,1-1 16 16,-1-3 0-16,2-2 0 0,1-2 16 0,-1-1 16 16,1-4 0-16,2 1 0 15,-1-3-80-15,1-1-16 0,0-1 0 0,1-2 0 16,1-2-192-16,0-1 0 0,1-2 128 15,0 1-128-15,1-2 0 0,2 0 0 0,0 1 0 0,0 0 0 0,0 1-224 0,-1 0-96 16,-1-1 0-16,1 1-16 16,1 2-1888-16,-1 0-368 0,1 0-80 0,1-1-16 0</inkml:trace>
  <inkml:trace contextRef="#ctx0" brushRef="#br1" timeOffset="138004.76">19606 10867 3679 0,'0'0'320'0,"0"0"-320"16,0 0 0-16,0 0 0 0,-5 0 3840 0,5 0 688 15,0 0 144-15,0 0 16 0,-5 1-2192 0,5-1-448 16,0 0-96-16,0 0-16 0,0 0-720 0,0 0-128 0,8 5-48 0,3-2 0 16,6 0-32-16,0-1-16 15,4 1 0-15,2-2 0 0,2 1-528 0,1-2-96 0,-1 0-32 0,0 0 0 16,1-1-208-16,-2 0-128 0,0 0 160 0,-1-1-160 15,-1 0 128-15,-1 0-128 16,-1 1 0-16,-3 0 144 0,-2-1-144 0,-3 1 0 0,-3-2 144 0,-3 2-144 16,-6 1 192-16,0 0-16 0,0 0-16 0,0 0 0 15,-6-2 16-15,-3 1 0 0,-2-1 0 0,-2 2 0 16,-3 1-176-16,-1 0 0 0,-3 1 144 0,-1 0-144 0,-1 1 0 0,-2 0 144 16,-3 0-144-16,0 2 0 0,-2-1 272 0,-2 1-48 31,1 1-16-31,0 1 0 0,1-1-16 0,3 1-16 0,2 0 0 0,0 1 0 0,3 1-48 0,3 0-128 15,4 1 192-15,3 1-64 16,2-1-128-16,2 1 0 0,2-2 144 0,2 2-144 0,1-1 0 0,4 0 0 16,-1 1 0-16,3-1 0 0,3 0 0 0,3 0 0 15,1-1 0-15,2-2-128 0,2-1 128 0,2-1 0 16,0 0 0-16,1-2 0 0,1-2 128 0,-2 0 0 16,0-3 0-16,-3-1 0 0,-1-2 0 0,-2-1 16 15,-3-2 0-15,-2 2 0 16,-2-3 48-16,-2-1 16 0,-3-1 0 0,-1 0 0 0,-4 0 96 0,1 0 16 15,-7 1 0-15,1 1 0 0,-2 1-112 0,0 3-16 16,0 2 0-16,-1 0 0 0,-1 1-192 0,2 2 0 0,1 2 0 0,1 2 0 47,0 0-432-47,3 2-128 0,2 0-16 0,1 1-16 0,2 1-1712 0,2 0-320 0,2 2-80 0</inkml:trace>
  <inkml:trace contextRef="#ctx0" brushRef="#br1" timeOffset="138224.37">19951 11116 26719 0,'0'0'1184'0,"0"0"240"0,0 0-1136 0,0 0-288 0,0 0 0 0,0 0 0 15,0 0 2032-15,0 0 336 0,1 6 80 0,-1 3 16 0,-1 1-928 0,-1 2-192 16,0 1-48-16,1 3 0 0,0 1-640 0,0 1-128 16,0-1-16-16,1 1-16 0,-1 1-80 0,1-2-16 15,0 1 0-15,1-2 0 0,0 0-192 0,0-1-32 16,1 1-16-16,0-2 0 0,1-1-160 0,-1-1 0 15,-1-2 0-15,1-1 0 0,-1-1 0 0,-1-8 0 16,0 0 0-16,0 0 0 16,1 5-576-16,-1-5-80 0,0 0-32 0,0 0 0 15,0 0-2176-15,0 0-432 0,0-5-96 0</inkml:trace>
  <inkml:trace contextRef="#ctx0" brushRef="#br1" timeOffset="138711.67">20109 10697 20271 0,'-7'-8'1792'0,"1"-2"-1424"15,0-1-368-15,2 0 0 0,1 0 2496 0,1-1 416 16,1 0 96-16,2 1 0 0,3-1-1296 0,1 1-272 16,2 0-48-16,3 0-16 0,2 1-576 0,1 1-112 15,1 1-32-15,1 3 0 0,0 0-288 0,0 2-64 16,0 2-16-16,-2 1 0 0,-1 1-160 0,-2 5-128 15,-1 0 192-15,-3 3-192 0,-1 3 160 0,-2 2-160 16,-3 2 128-16,-2 2-128 0,-4 3 0 0,-2 2 0 16,-2 3 128-16,-4-3-128 0,0-1 0 0,-1-2 0 0,-3-2 0 0,4-1 0 15,-2-4 0-15,4-2 0 16,1-2 0-16,3-3 0 0,0-1 240 0,2-2 112 0,2-2 32 0,4-1 0 16,0 0-16-16,0 0 0 15,0 0 0-15,0 0 0 0,9-2-80 0,2 0-16 0,3 0 0 0,1-2 0 16,2 0-272-16,1 0 0 0,-2-1 128 0,2 2-128 15,-1 0 0-15,0 0 0 0,-3 0 0 0,0 2 0 16,0 1-576 0,-1 1-112-16,0 0-16 0,-1 1-16 0,-1 2-2560 0,0-2-512 0</inkml:trace>
  <inkml:trace contextRef="#ctx0" brushRef="#br1" timeOffset="139261.84">20458 11122 22111 0,'0'0'1968'0,"-5"-1"-1584"0,1-1-384 0,4 2 0 0,0 0 1696 0,0 0 256 15,0 0 48-15,0 0 16 0,4-6-576 0,5 2-112 16,0 0-32-16,4-1 0 0,4 3-752 0,4-1-160 15,4-1-16-15,1 1-16 0,2-1-80 0,-1 0-16 16,1 0 0-16,-2 2 0 0,-2-3-32 0,-1 2-16 16,-1 0 0-16,-2 1 0 0,-2-1-208 0,-2 2 176 15,-1 0-176-15,-2 1 160 16,-2-1-576-16,-3 1-112 0,-8 0-32 0,0 0 0 16,0 0-2832-16,0 0-560 0</inkml:trace>
  <inkml:trace contextRef="#ctx0" brushRef="#br1" timeOffset="139465.84">20704 10923 6447 0,'-6'-11'576'0,"6"11"-576"16,-4-4 0-16,4 4 0 0,-2-5 4896 0,2 5 864 15,0 0 192-15,0 0 16 0,0 0-3536 0,0 0-704 0,0 0-128 0,0 0-48 16,0 0-528-16,6 7-128 0,-2 0 0 0,0 1-16 0,0 4-256 0,-2 3-48 16,-1 1-16-16,0 3 0 15,-2 1-176-15,-1 2-16 0,0 0-16 0,-2 0 0 16,1 0-160-16,0 0-48 0,-2-1 0 0,2 0 0 0,1-1-144 0,-3-1 0 15,3-2 0-15,2-2 128 16,1-1-400-16,1-2-96 0,2-1-16 0,-2-2 0 16,1-2-2048-1,4-3-400-15,2-2-96 0</inkml:trace>
  <inkml:trace contextRef="#ctx0" brushRef="#br1" timeOffset="140001.29">21217 10867 31327 0,'0'0'2784'0,"0"0"-2224"16,0 0-560-16,3-4 0 0,1-1 704 0,2 2 16 16,1 0 16-16,1 0 0 0,3 2-208 0,1 0-32 0,2-1-16 0,1 2 0 15,3 0-256-15,1 0-48 0,2-1-16 0,1 1 0 16,0-1-160-16,0 1 0 0,0 0 0 0,-1 0 128 15,-1-1-128-15,-2 0 0 16,-1 0 0-16,-1-1 0 0,-4 0 144 0,-1 0-144 16,-1 0 160-16,-2 0-160 0,-1-1 208 0,-7 3-48 0,0 0-16 0,0 0 0 15,0 0 80-15,0 0 16 0,-2-4 0 0,-4 1 0 0,-1-1 160 0,-3 3 48 16,-2-1 0-16,-3 1 0 16,-2 0-240-16,-1 2-32 0,-2 0-16 0,-1 1 0 0,-1 1-32 0,0 1-128 15,-1 0 192-15,1 2-64 0,0 0 0 0,1 2 0 16,1 1 0-16,0 1 0 0,0 0 0 0,2 1-128 15,2 0 192-15,3 0-64 0,-1 1-128 0,3 0 0 16,2 0 0-16,1 0 128 0,2 1-128 0,3-2 0 16,2 0 0-16,2 0 0 0,0-1 0 0,2 0 0 15,3 0 0-15,1-2 0 16,0-2 0-16,0-1 0 0,2-2 0 0,1-1 0 0,1 0 0 0,1 1 0 16,-1-3 0-16,1-3 128 0,1 0-128 0,-2-1 192 0,-2-2-192 0,-2 0 192 15,1-2-48-15,-2-1 0 0,-2 0 0 0,-2-1 0 16,-2 1 128-16,-1 0 32 0,-1-1 0 0,0 2 0 15,-2 0 0-15,-1 2 0 16,-3 0 0-16,1 2 0 0,-2 1-128 0,0 2-32 16,0 1 0-16,0 1 0 0,1 2-352 0,0 2-80 15,1 0-16-15,2 1 0 16,0 3-1968-16,2 1-400 0,1 2-80 0</inkml:trace>
  <inkml:trace contextRef="#ctx0" brushRef="#br1" timeOffset="140315.46">21439 11164 33167 0,'0'0'2944'0,"0"0"-2352"15,3-5-464-15,1-1-128 0,0 2 512 0,0-1 96 16,2 1 16-16,0 1 0 0,2 0 224 0,1 3 48 16,-1 0 16-16,2 3 0 0,-1 1-608 0,1 1-128 15,-1 2-32-15,-2 1 0 0,-3-1-144 0,-1 3 128 16,1 1-128-16,-3 1 128 0,-1 2-128 15,-2 0 160 1,-3 1-160-16,-2 1 160 0,-3 0-160 0,0 0 0 0,-1-3 0 0,0-1 0 0,0-1 0 0,0-2 0 16,1-2 0-16,2-1 128 0,-1-2 48 0,4 0 0 15,-1-3 0-15,6-1 0 0,0 0 352 0,0 0 80 16,0 0 16-16,0 0 0 0,0 0-224 0,7-5-32 16,1 1-16-16,3 0 0 0,3-2-352 0,1 1 0 15,1-1 0-15,0 1 0 0,1-1 0 0,-1 2 0 16,1-1-128-16,-2 1 128 15,-1 1-672-15,0-1-48 0,-2 1-16 0,-1 0-11776 0,-1-1-2352 0</inkml:trace>
  <inkml:trace contextRef="#ctx0" brushRef="#br1" timeOffset="140680.71">21659 10621 32479 0,'-7'-16'1440'0,"4"10"288"0,0-3-1376 0,-1 0-352 16,2 0 0-16,1 0 0 0,0 1 336 0,1 0 0 16,0 1 0-16,2 2 0 0,0 0 304 0,-2 5 64 0,6-3 16 0,-1 2 0 0,-5 1-400 0,8 1-64 15,1 1-32-15,-1 2 0 0,-2 0 64 0,0 3 16 16,-2 0 0-16,-1 2 0 0,-1 1-112 0,-2 2-32 15,-3 0 0-15,0 1 0 0,-1 2-160 0,-1-2 160 16,0-1-160-16,-1-1 160 0,1-1-160 0,-1 0 160 16,2-4-160-16,-1 0 160 0,5-6 320 0,0 0 64 15,0 0 16-15,0 0 0 0,0 0-32 0,0 0 0 16,0 0 0-16,0 0 0 0,0 0-224 0,0 0-48 0,7 2-16 16,2-1 0-16,1-1-240 0,2 0 128 15,1-1-128-15,1 0 0 0,0 0 0 0,0 0 0 0,1 1-128 0,1 0 128 31,0 0-1728-15,1 0-256-16,-1 1-32 0</inkml:trace>
  <inkml:trace contextRef="#ctx0" brushRef="#br1" timeOffset="141526.47">22190 11011 8287 0,'0'0'736'0,"0"0"-592"0,0 0-144 0,-4-2 0 16,4 2 3152-16,0 0 608 15,0 0 112-15,0 0 32 0,0 0-1424 0,0 0-288 0,-3-3-48 0,3 3-16 16,0 0-624-16,0 0-128 0,0 0-32 0,5-3 0 15,2 2-416-15,1 0-96 0,5 0 0 0,1 1-16 0,2-1-320 0,3 1-64 16,1-1-16-16,1 0 0 0,0 0-208 0,0 0-32 16,-2 0-16-16,1-1 0 0,-1 0-160 0,-3 0 128 15,-1 0-128-15,-3 1 128 0,-2-1-128 0,-3 0 128 16,-1 2-128-16,-6 0 128 0,0 0-128 0,0 0 128 16,0 0-128-16,0 0 128 15,0 0-640-15,0 0-128 0,0 0-16 0,-7 6-10960 16,-2-1-2192-16</inkml:trace>
  <inkml:trace contextRef="#ctx0" brushRef="#br1" timeOffset="142174.38">23008 10820 13823 0,'0'0'608'0,"-3"-4"128"0,2-1-592 0,-1-2-144 16,1 0 0-16,0-1 0 0,1-1 3200 0,0 0 624 15,0-1 112-15,2 1 32 0,0-2-1936 0,2 0-384 16,0-2-80-16,1 2-16 0,2 0-592 0,1 2-112 15,1 0-16-15,-1 1-16 0,1 0-304 0,1 3-64 16,1 2-16-16,-1 0 0 0,0 3-160 0,-1 3-16 16,-2 1-16-16,0 3 0 0,-2 1-112 0,-1 4 0 15,-2 4-128-15,-1 0 192 0,-1 2-64 0,-3 3 0 0,-5 3-128 0,-2 2 192 16,-3 3-192-16,-4 2 128 0,-1 2-128 0,-1 1 0 16,-3-1 0-16,2-1-208 15,-2-5 16-15,2-4 0 0,1-3 192 0,2-2-176 16,3-4 176-16,2-3-160 0,3-2 352 0,2-2 64 0,3-1 0 0,4-6 16 0,1 6 64 0,2-2 16 15,3-1 0-15,2 0 0 0,3-1-32 0,2-1-16 16,2 0 0-16,1-1 0 0,2-1-304 0,1 0 0 16,0 0 128-16,-1 0-128 0,1-1 0 0,-1 1 0 15,-1 0 0-15,0 1 0 0,-2-1 128 0,1 1-128 16,-2 0 0-16,0 0 0 16,-1 1-224-16,1-1-160 15,-3 0-16-15,0 0-16 0,0-1-2080 0,-2 1-400 0,1-1-96 0</inkml:trace>
  <inkml:trace contextRef="#ctx0" brushRef="#br1" timeOffset="142703.71">23499 10829 20271 0,'0'0'896'0,"-3"-4"192"0,0 0-880 0,3 4-208 0,0 0 0 0,0-6 0 16,0 6 2800-16,3-4 512 0,2 0 96 0,4 0 32 16,2 2-2112-16,4 0-432 0,-1 0-64 0,5 1-32 15,1-1-368-15,4 0-80 0,0 1-16 0,0 0 0 16,3 0-144-16,0 0-16 0,-1 0-16 0,1 1 0 16,-5-1-160-16,0 0 0 15,-3-1 144-15,-2 1-144 0,-4 0 144 0,-2 0-144 0,-1-1 192 0,-3 0-192 16,-7 2 256-16,0 0-48 0,0 0-16 0,0 0 0 15,-3-5 96-15,-2 2 16 0,-2 0 0 0,-1 1 0 16,-5-1 0-16,-1 2 0 0,-3 0 0 0,-4 1 0 16,-2 1-176-16,-2 1-128 0,-1 1 192 0,0 1-192 15,-3 2 160-15,1 0-160 0,1 2 128 0,2 0-128 0,0-1 192 0,2 3-64 16,1 1 0-16,3 1 0 0,1 3-128 0,1-2 128 16,3 0-128-16,2 0 128 0,1 0-128 0,3 1 0 15,2-2 0-15,2 2 0 0,3-1 0 0,4-1 0 16,0-1 0-16,2 1 0 0,3-2 0 0,1-1 0 15,1-2 0-15,0-2 0 0,1 0 0 0,1-2 0 16,1 0 0-16,0-3 192 0,0-1-192 0,1-1 160 16,0-3-160-1,-2-1 160-15,-3-2-16 0,-2-1 0 0,0-1 0 0,-1-1 0 0,-3 0 64 0,-1 0 16 16,-1 0 0-16,-3 0 0 0,-1 2 32 0,-1 0 0 16,-1 1 0-16,-2 1 0 0,-3 3-32 0,-1 1 0 15,0 1 0-15,-1 0 0 0,0 2-224 0,0 3 0 16,0 0-192-16,2 1 192 15,1 2-608-15,2 0-16 0,-1 2 0 0,1 2 0 16,3 1-1776-16,1 2-352 0,0-1-80 0,4 0-13392 0</inkml:trace>
  <inkml:trace contextRef="#ctx0" brushRef="#br1" timeOffset="142955.75">23815 11043 26719 0,'0'0'2368'0,"0"0"-1888"16,0 0-480-16,0 0 0 0,0 0 1744 0,0 0 256 15,0 0 48-15,0 0 16 0,0 0-496 0,2 7-96 16,-2-1-32-16,-1 3 0 0,0 3-656 0,-1 0-128 16,-2 1-16-16,2 2-16 0,0 0-368 0,0 1-64 15,-1-3 0-15,1 2-16 0,-1 2-176 0,1-1 160 16,0 0-160-16,1-2 160 16,0-2-160-16,1 0 160 0,0-1-160 0,1-1 160 15,-1-2-368-15,1-2-80 0,-1-6-16 0,0 0 0 16,0 0-1664-16,0 0-336 0,0 0-64 0,7-1-13776 15</inkml:trace>
  <inkml:trace contextRef="#ctx0" brushRef="#br1" timeOffset="143521.51">24121 10838 29663 0,'0'0'1312'0,"0"0"272"0,0 0-1264 0,0-4-320 0,2-1 0 0,-2 5 0 0,5-6 832 0,1 2 96 16,2 0 32-16,2 2 0 0,3 0-160 0,0 1-32 16,5 1 0-16,-2 0 0 0,4 0-304 0,1 1-64 15,0 0-16-15,0 0 0 0,-1 0-208 0,1 1-48 16,-1 0-128-16,0-1 192 0,-1 0-192 0,-1 0 128 15,0 0-128-15,-2 0 0 16,-2-1 128-16,-2 0-128 0,-1 0 0 0,0 0 144 0,-5 0-144 0,-6 0 192 16,0 0-192-16,0 0 192 0,0 0-64 0,0 0-128 15,0 0 192-15,0 0-64 0,0 0-128 0,0 0 192 16,-3-2-192-16,-4 0 192 0,0-1-192 0,-3 2 0 16,0 0 0-16,-3 0 128 0,-2 0-128 0,1 1 0 15,0 0 0-15,-2 1 0 0,0 1 160 0,-2 1-160 16,0 0 192-16,-2 1-192 0,0 1 256 0,0 1-64 15,-2 2-16-15,1 1 0 0,0 1-16 0,2 0 0 16,0 1 0-16,2 1 0 0,2 1-160 0,2 0 0 0,2 0 0 0,2 2 0 16,2-1 0-16,3-1 0 15,2-1 0-15,3 1 0 0,2-2 0 0,2 0 0 16,1-1 0-16,3-1 0 0,1-1 0 0,1-3 192 0,1 0-192 16,1-2 192-16,0-1 32 0,1-1 16 15,-1-1 0-15,-1-2 0 0,-1-2-96 0,-1-2-16 0,-1 0 0 0,2-2 0 0,-6 0 48 0,1-2 0 16,-3-1 0-16,-1 1 0 0,-2 0-16 15,-2 2 0-15,-2-1 0 0,-2 1 0 0,-1 2 0 16,-1 1 0-16,-3 2 0 0,0 2 0 0,0 1-160 0,-1 1 0 16,1 2 0-16,-3 2 0 31,2 1-720-31,-1 3-32 0,2 1 0 0,2 1 0 0,0 1-2768 0,3 1-576 0</inkml:trace>
  <inkml:trace contextRef="#ctx0" brushRef="#br1" timeOffset="143867.57">24398 11115 28911 0,'0'0'1280'0,"3"-7"256"0,1 0-1216 0,0 1-320 16,1-1 0-16,2 2 0 0,0-1 1408 0,-1 2 208 16,1-1 48-16,1 3 16 0,1 1-592 0,-1 1-112 15,0 1-16-15,0 2-16 0,-1 2-544 0,-1 3-96 0,0 0-32 0,0 2 0 16,-3 1-128-16,-2 1-16 15,-1 0-128-15,-1 2 192 0,-2-1-16 0,-3 1-16 0,0 0 0 0,-4 1 0 16,0-2-32-16,0 0-128 0,0-1 192 0,-1-1-64 16,2-1-128-16,3-3 128 0,0-1-128 0,2 0 128 15,4-6 256-15,0 0 64 0,0 0 0 0,0 0 0 16,0 0 64-16,5 4 32 0,3-2 0 0,2 0 0 16,3-2-352-16,1 0-64 0,1-2 0 0,2 1-128 15,4-1 128-15,1 0-128 0,0 0 0 0,1 1 0 16,-1 0 0-16,0-1 0 0,-2 2 0 0,-1 0 0 15,0 0 0-15,-4 0 0 0,-2 0 128 0,-2 0-128 0,-2 2 0 16,-2-1 160-16,-7-1-160 0,0 0 128 0,0 0-128 0,0 0 0 16,0 0 0-16,0 0 0 15,0 0-416-15,0 0-112 0,0 0-32 0,-6 3 0 16,-2-1-2496-16,-2 0-496 0</inkml:trace>
  <inkml:trace contextRef="#ctx0" brushRef="#br1" timeOffset="145500.75">20184 12127 13823 0,'-12'-6'608'0,"7"4"128"0,1-1-592 0,4 3-144 16,-5-4 0-16,5 4 0 0,0 0 2752 0,0 0 512 16,0 0 96-16,0 0 32 0,5-4-1840 0,0 1-352 15,5 0-80-15,2 2-16 0,4-1-96 0,2 1-32 16,0 1 0-16,2 0 0 0,1 1-144 0,1 0-16 15,1 0-16-15,-2 1 0 0,-1 0-448 0,-1-1-96 16,1 0 0-16,0 0-16 0,-1 0-240 0,-2 0 128 16,0-1-128-16,-2-1 0 0,1 1 0 0,-3 0 0 15,-1 0 0-15,-1 0 0 16,-2 0-528-16,-2 0-208 0,-7 0-32 0,0 0-16 16,0 0-2288-16,0 0-464 0</inkml:trace>
  <inkml:trace contextRef="#ctx0" brushRef="#br1" timeOffset="145718.97">20416 11991 18431 0,'-9'-11'1632'0,"6"6"-1312"16,2-2-320-16,-3 1 0 0,0-1 1520 0,0 1 224 16,-2-1 48-16,2 0 16 0,-1 1 208 0,2 0 32 0,3 6 16 0,0 0 0 0,0 0-896 0,0 0-176 15,0 0-32-15,0 0-16 0,0 0-560 0,0 0-128 16,0 0 0-16,1 10-16 0,0 3-240 16,0 3 176-16,-1 0-176 0,0 3 160 15,0 1-160-15,-1 2 128 0,-1 1-128 0,0 1 128 0,-1-1-128 0,0 0 0 16,1 0 144-16,0 0-144 0,0-2 0 0,2 0 128 15,0-1-128-15,0 0 0 0,0-2 0 0,1-1 0 16,1-2 0-16,0-2 0 16,0 0-576-16,2-4-192 0,0-1-48 0,0-1-15008 15</inkml:trace>
  <inkml:trace contextRef="#ctx0" brushRef="#br1" timeOffset="146296.14">20871 11977 13823 0,'0'0'608'0,"0"0"128"0,0-7-592 0,1 2-144 0,-1 5 0 0,5-5 0 15,-5 5 3088-15,5-4 592 0,3 0 112 0,-1 0 32 16,1 2-2144-16,5 0-416 0,0 0-96 0,3 1-16 15,3 0-448-15,4-2-112 0,2 1-16 0,4 0 0 16,1 1-128-16,-1-2-16 0,0-1-16 0,-2 1 0 16,0 0-208-16,-1 0-32 0,0 1-16 0,-3 1 0 15,-2 0-160-15,-3 1 0 0,1 0 0 0,-4 1 0 16,-3 0 128-16,-2 0-128 16,-1 0 0-16,-2-1 128 0,-7 0-128 0,0 0 192 0,0 0-192 0,0 0 192 0,0 0-16 0,0 0 0 15,-7 0 0-15,-1 0 0 16,-1 0-176-16,-4 0 192 0,-2 0-192 0,-1 2 192 0,-2-1-192 0,-1 0 0 15,-1 1 144-15,0 0-144 0,-4 0 128 0,-1 2-128 16,-2-1 128-16,-1 0-128 0,-3 1 144 0,3 0-144 16,-1 0 192-16,3 2-192 0,0 0 128 0,2 2-128 15,2 1 0-15,4 0 0 0,2 1 0 0,4 1 0 16,1 0 0-16,2 0 0 0,3 0 0 0,1 1 0 16,3 0-160-16,3 0 160 0,1-1 0 0,3 0 0 0,0-1-144 0,3-1 144 15,2-3 0-15,3 0 0 16,2-3 0-16,2-1 0 0,2-1 192 0,0-1-48 15,2-2-16-15,-1-1 0 0,-1-3 64 0,-2 0 16 16,-2-1 0-16,-3-1 0 0,-1 0 112 0,-2-1 32 0,-3 0 0 0,-1 0 0 16,-3 0 16-16,-3 1 0 0,-3-2 0 0,-1 1 0 15,-2 1-160-15,-1 2-16 0,-5 0-16 0,0 2 0 16,-1 2-176-16,-1 0 0 0,-2 4 0 0,2 0 0 16,0 0-432-16,2 3 48 0,0 2 0 0,1 1 0 15,2 2-1600 1,1 2-304-16,1 1-64 0,2 1-8336 0,1 2-1680 0</inkml:trace>
  <inkml:trace contextRef="#ctx0" brushRef="#br1" timeOffset="146610.59">21224 12265 19343 0,'0'0'1728'0,"3"-5"-1392"16,0-1-336-16,1 0 0 0,2-1 1904 0,-1-1 304 15,1 1 64-15,0 0 16 0,1 0-560 0,0 1-96 16,-1 0-32-16,2 2 0 0,0 1-704 0,-1 0-128 15,-7 3-48-15,8 0 0 0,-1 1-416 0,-1 3-96 16,0 1-16-16,-1 2 0 0,-1 2-192 0,-2 1 0 16,-1 1 0-16,-1 2 0 0,-2 2 0 0,-2 2 0 15,1-1 128-15,-2 1-128 0,-4-1 0 0,0 1 128 16,1-2-128-16,-1-1 0 16,1-2 128-16,0-1-128 0,0-1 0 0,2-2 144 0,-1 0 0 0,3-4 0 0,4-4 0 0,0 0 0 15,0 0 304-15,0 0 48 0,0 0 16 0,0 0 0 16,0 0-192-16,6 0-16 0,1-1-16 0,3 0 0 15,3 0-96-15,0-1-32 0,0-1 0 0,2 1 0 16,-1 0-160-16,1 0 0 0,2 0 0 0,-2 1 0 0,1-1 0 16,-1 1 0-16,-1 0 0 0,0 1 0 15,-2 0-928-15,-1 0-64 0,0 0-16 0,-3 0-10512 16,0-1-2096-16</inkml:trace>
  <inkml:trace contextRef="#ctx0" brushRef="#br1" timeOffset="146955.54">21564 11931 32255 0,'-17'-22'1424'0,"11"12"304"0,2 0-1392 0,-1 0-336 16,2 0 0-16,1 1 0 0,2 2 432 0,2 0 16 15,3 0 0-15,1 2 0 0,4-1-48 0,0 3 0 16,3 0 0-16,1 1 0 0,1 1-176 0,0 1-32 15,-3 1-16-15,0 2 0 0,-2 0 16 0,-2 3 0 16,-1-1 0-16,-3 3 0 0,-3 2-192 0,-1 1 192 0,-2 0-192 0,-1 2 192 16,-3-1-192-16,-2 1 192 0,1-2-192 0,-2 0 192 15,0-1 64-15,0-1 32 0,0-2 0 0,2-2 0 16,1 0 320-16,2-1 64 0,4-4 16 0,0 0 0 16,0 0-208-16,0 0-32 0,0 0-16 0,5 4 0 15,4 1-256-15,2-3-48 0,-1-1-128 0,2-1 192 16,1-1-192-16,3 0 128 0,0 0-128 0,1 0 0 15,3-2 0-15,-1 2-336 0,0 0 48 0,0 1 16 32,-1 0-1712-32,1 1-320 0,-1 2-80 0</inkml:trace>
  <inkml:trace contextRef="#ctx0" brushRef="#br1" timeOffset="148943.07">22055 12151 17503 0,'0'0'768'0,"0"0"176"0,0 0-752 0,0 0-192 0,7-2 0 0,-7 2 0 16,0 0 1280-16,0 0 240 15,0 0 32-15,0 0 16 0,3-5-528 0,3 3-96 0,4 1-32 0,0 1 0 16,3 0-16-16,2 0-16 0,0-1 0 0,3 1 0 16,2-1-224-16,2 0-32 0,1-1-16 0,1 1 0 15,1 0-160-15,2 0-48 0,-1-1 0 0,0 0 0 16,1 0-144-16,-3-1-16 0,-3 0-16 0,-1 1 0 16,-3 0-224-16,-1-1 176 0,-3 1-176 0,-2 1 160 0,-2 0-160 0,-3 0 160 31,-6 1-160-31,0 0 160 0,0 0-160 0,0 0 0 0,0 0 0 0,0 0 0 15,0 0-1008-15,0 0-80 0,0 0 0 0,-5 1-8448 16,-2-1-1696-16</inkml:trace>
  <inkml:trace contextRef="#ctx0" brushRef="#br1" timeOffset="149193.31">22359 11975 15663 0,'-2'-5'1392'0,"0"0"-1120"15,-1-1-272-15,0 1 0 0,-1-1 2032 0,1 1 336 0,0 0 80 0,3 5 16 0,-4-4-688 0,4 4-144 16,0 0-32-16,0 0 0 0,0 0-816 0,0 0-160 16,0 0-48-16,-1 8 0 0,1 1-256 0,0 2-64 15,0 1-16-15,0 1 0 0,1 1 16 0,-1 3 0 0,0-1 0 0,0 2 0 16,0-1-64-16,0 1-16 0,-1-2 0 0,0 1 0 16,0 1-176-16,1-2 160 0,0-1-160 0,0 1 160 15,-1-3-160-15,0 0 0 0,0-2 144 0,0-1-144 16,1-2-256-16,0-2-112 0,0-6-16 0,1 7-9824 15,-1-7-1952-15</inkml:trace>
  <inkml:trace contextRef="#ctx0" brushRef="#br1" timeOffset="150043.49">23189 11923 22111 0,'0'0'976'0,"-3"-5"208"0,1-1-944 0,0 2-240 15,2 4 0-15,0 0 0 0,0-7 1136 0,0 7 176 16,5-5 32-16,1 1 16 0,2 2-560 0,2 0-112 0,3 1-32 0,3 1 0 15,2 0-272-15,3 1-64 0,3 0-16 0,0 0 0 16,0 0 0-16,1 1 0 16,0-1 0-16,-2 1 0 0,-1-2-128 0,0 0-32 0,-3 0 0 0,0 1 0 15,-3 0-144-15,0 0 160 0,-3 0-160 0,-1-1 160 16,-3 0-160-16,-3 0 160 0,-6 0-160 0,0 0 160 16,0 0 64-16,0 0 16 0,0 0 0 0,0 0 0 15,0 0-32-15,-5-2 0 0,-2 0 0 0,-3 0 0 16,1 1-208-16,-2 0 144 0,-3 0-144 0,-1 0 128 15,-2 0 0-15,-1 0-128 0,-4 1 192 0,-1 0-64 16,-3 0 80-16,-1 1 16 0,-2 0 0 0,1 1 0 16,-1-1-48-16,2 4-16 0,0 0 0 0,3 3 0 15,2-1-160-15,3 1 0 0,-1 2 0 0,4 2 0 0,2 0 0 0,3 2 0 16,0-1 0-16,3 0-176 0,2 0 176 0,3 0-192 16,2 1 192-16,2-2-192 0,0-1 192 0,4 0 0 15,2-1 0-15,2-2 0 0,1-1 0 0,2-3 0 16,2 2 0-16,3-3 0 0,-1-3 0 0,1-1 176 15,1-1-176-15,-4-1 192 0,0-2 64 0,-2 0 32 16,-2-1 0-16,-1 0 0 0,-1-2 96 0,-5-1 0 16,-2-1 16-16,-1-1 0 0,-2 0 48 0,-3-1 16 15,-2 0 0-15,-3 1 0 0,-2 1-240 0,-3 2-48 16,0 2-16-16,-1 0 0 0,0 4-160 0,1 1 0 16,-2 2-160-16,3 2 160 15,1 2-528-15,1 1-16 0,2 3 0 0,2 1 0 16,0 1-2144-16,3 1-448 0,2 0-64 0</inkml:trace>
  <inkml:trace contextRef="#ctx0" brushRef="#br1" timeOffset="150767.26">23508 12237 23039 0,'0'0'1024'0,"0"0"192"0,0-5-960 0,0 0-256 0,0-2 0 0,0 2 0 0,-1-1 1856 0,0 1 336 15,1-1 64-15,0 6 16 0,0 0-736 0,0 0-160 16,0 0-32-16,0 0 0 0,0 0-672 0,0 0-144 15,0 0-16-15,0 6-16 0,-1 1-256 0,1 3-48 0,-2 2-16 0,0 3 0 16,0 1-48-16,0 3-128 16,-1 1 192-16,1-1-64 0,-1 1-128 0,1 0 0 0,0-1 144 0,0-1-144 15,1 0 0-15,1-2 0 16,-1 0 0-16,1-2 128 0,1-1-128 0,0 1 0 0,0-3 0 0,1-2 0 16,-1-2-528-16,1 0-80 15,-2-7-16-15,4 6-10576 0,-4-6-2112 0</inkml:trace>
  <inkml:trace contextRef="#ctx0" brushRef="#br1" timeOffset="151207.64">23712 11889 26719 0,'1'-9'2368'0,"1"-1"-1888"0,1-2-480 0,0 1 0 16,1 1 624-16,0 1 16 15,3 0 16-15,-1 0 0 0,2 1 400 0,0 1 80 16,-1 2 16-16,0 1 0 0,0 0-464 0,-1 2-96 0,1 1-16 0,-1 2 0 15,0 1-288-15,-2 4-64 0,2 0-16 0,-3 3 0 16,-2 2-208-16,-1 3 128 0,-1 2-128 0,-1 1 0 16,-4 1 0-16,0 0 128 0,-3 0-128 0,0-1 0 15,-1-2 0-15,3 0 128 16,-4-3-128-16,2-2 0 0,1-3 160 0,2 0-160 0,-1-3 160 0,3 0-160 16,4-4 448-16,0 0 0 0,0 0 0 0,0 0 0 0,0 0-96 0,6 2-32 15,2-1 0-15,3 0 0 0,2-1-176 0,2 0-144 16,3-1 192-16,3 0-192 0,0 0 0 0,0 0 0 15,-1 1 0-15,-1-2 0 32,0 1-432-32,-1 0-192 0,-2 2-32 0,1 0-10752 0,-2 1-2160 0</inkml:trace>
  <inkml:trace contextRef="#ctx0" brushRef="#br1" timeOffset="152133.99">24175 11693 15023 0,'0'0'656'0,"-5"-2"160"0,0-1-656 0,0-1-160 0,1 2 0 0,1-1 0 16,0-2 1472-16,2 0 256 0,0 1 48 0,1 4 16 15,2-5-432-15,2 1-80 0,0-1 0 0,3 0-16 16,3-1-368-16,3 1-64 0,0-1 0 0,1 1-16 16,3-1-112-16,-2 2 0 0,3 0-16 0,-1-1 0 15,1 1-112-15,0 0-32 0,-2 1 0 0,1 0 0 16,-3 1-96-16,0 1-32 0,-2-1 0 0,-1 2 0 16,-1 2-144-16,-1 0-16 0,-1 1-16 0,-2 3 0 0,0-1-48 0,-2 3 0 15,0 2 0-15,-2 2 0 0,-1 1-48 0,0 2-16 16,-1 2 0-16,0 3 0 0,-1 2 16 0,0 1 0 15,-1 3 0-15,0 2 0 0,0 0-16 0,1 3-128 16,0 1 192-16,0 2-64 0,0-1-128 0,0 3 192 16,0 3-192-16,0 0 192 0,-2 1-192 0,1 2 0 15,0-1 0-15,0 0 128 0,1 1-128 0,-2 0 0 0,2-1 0 0,0-1 0 16,0-2 0-16,0 13 128 16,1-8-128-16,0-15 0 0,1-1 0 0,-1-1 128 15,0-2-128-15,0-2 0 0,0-1 192 0,0-4-32 16,-1-1-16-16,0-2 0 0,-1-2 320 0,0 2 64 0,-3-3 16 0,3-5 0 15,-1-2-48-15,-2 1-16 0,1-2 0 0,-4 0 0 16,-1-2-176-16,-1 1-48 0,1-2 0 0,-5-2 0 16,0 1-128-16,-1 0-128 0,-2 0 192 0,0 1-192 15,-1-3 144-15,-1 1-144 0,-1-2 0 0,2 1 144 32,0 0-464-32,2-1-80 0,-2 1-32 0,2 0 0 0,0 1-2464 15,2-1-496-15</inkml:trace>
  <inkml:trace contextRef="#ctx0" brushRef="#br1" timeOffset="153606.84">24776 11502 9215 0,'0'0'816'0,"0"0"-656"0,5-6-160 0,-1 1 0 16,1-1 1904-16,-1 1 336 0,-2-2 80 0,1 2 16 15,1-1-688-15,-1 1-144 0,0-1-32 0,0 2 0 16,-3-3-96-16,1 3-32 0,-1 4 0 0,2-4 0 16,-2 4-224-16,2-3-48 0,-2 3-16 0,0 0 0 15,0 0-336-15,0 0-64 0,0 0-16 0,0 0 0 16,0 7-272-16,-1 2-64 0,-1 0-16 0,-2 2 0 0,1 2-96 0,0 0 0 31,-2 0-16-31,1 1 0 0,0 2-16 0,-1-1 0 0,1 0 0 0,1 1 0 0,0-2-160 16,1-1 0-16,0-1 0 0,1-1 128 0,1 2-128 0,0-2 0 15,0-2 144-15,1 1-144 0,1-2 0 0,0 0 0 16,1-2 0-16,-3-6 0 16,0 0-1696-16,3 6-304 0,-3-6-64 0,0 0-11984 0</inkml:trace>
  <inkml:trace contextRef="#ctx0" brushRef="#br1" timeOffset="153832.94">24948 11482 18431 0,'0'0'1632'0,"0"0"-1312"16,0 0-320-16,0 0 0 0,0 0 1456 0,0 0 208 0,0 0 64 0,0 0 0 16,0 0-320-16,0 0-48 0,-8 2-16 0,1 4 0 15,-1 1-592-15,-2 4-128 0,-1 3-32 0,-1 0 0 16,-1 1-240-16,-1 2-48 0,-1-1-16 0,-1 3 0 16,-3 2-160-16,1 2-128 0,2 1 144 0,-2 0-144 15,-3-2 128-15,4-1-128 0,3-1 0 0,1 0 0 16,0-3 0-16,3 0 0 0,2-3 0 0,3-1-160 31,1 0-384-31,1-4-80 0,2 0-16 0,2 0-13280 0</inkml:trace>
  <inkml:trace contextRef="#ctx0" brushRef="#br1" timeOffset="154210.97">25021 11688 23951 0,'-5'-19'2128'0,"5"11"-1696"16,0 1-432-16,1-2 0 0,3 0 1376 0,-3 1 192 15,3 2 32-15,-2 0 16 0,3 2-688 0,0 0-144 16,2 1-16-16,-1 2-16 0,2 0-368 0,1 1-64 0,1 1 0 0,0 2-16 31,-4 2-304-31,2 0 160 0,0 2-160 0,-2 2 128 0,-1 2-128 0,-2 1 0 0,-3 1 0 0,-4 2 0 16,-2 3 128-16,-3 0-128 0,0-2 0 0,-2 1 128 31,-1-1-128-31,0-2 160 0,0 0-160 0,0-2 160 16,1-1-32-16,1-3-128 15,1 1 192-15,2-3-64 0,0-2 448 0,4-1 64 0,3-3 32 0,0 0 0 16,0 0 16-16,0 0 0 0,0 0 0 0,0 0 0 0,5-1-304 0,4-1-64 16,2-1-16-16,2 0 0 0,3-1-160 0,2 2-16 15,3-1-128-15,2-1 192 0,2 1-192 0,-1 0 128 16,-1 0-128-16,-1-1 0 0,0 2 0 0,-3 0 128 15,-1 0-128-15,-2 1 0 0,-2-1-240 0,-2 1-80 16,-2 0-32-16,-1 1 0 16,-2 0-2336-16,-7 0-480 0</inkml:trace>
  <inkml:trace contextRef="#ctx0" brushRef="#br1" timeOffset="160128.94">16520 12389 8287 0,'0'0'736'16,"0"0"-592"-16,0 0-144 0,0 0 0 0,0 0 1264 0,0 0 208 16,0 0 64-16,0 0 0 0,0 0-768 0,0 0-128 15,0 0-48-15,0 0 0 0,0 0-176 0,0 0-32 16,0 0-16-16,0 0 0 0,0 0-192 0,0 0-48 15,0 0 0-15,0 0 0 16,0 0-128-16,8-2 0 0,-8 2 0 0,11 0 0 0,0 0 0 0,2 0 0 16,-1 1 0-16,2 3 0 0,-2-2 0 0,1 0 0 15,0-1 0-15,2 1 0 0,-1-2 0 0,1 1 0 16,1-1 144-16,1 2-144 0,2 0 160 0,2 0-32 0,1-1-128 0,2 1 192 16,0 0-192-16,4 2 0 0,1-2-192 0,1 1 192 15,4 1 0-15,2-1 0 0,0-1 0 0,-1 0 0 16,-2-1 0-16,1 0 0 0,1-2 0 0,3 0 0 15,0 2 0-15,3 2 0 0,2-2 0 0,2 1 0 16,1 0-128-16,0 0 128 0,0-2 0 0,-4 0 0 16,0-1 0-16,0 1 0 0,-1 1 0 0,1 3 0 15,2-1 0-15,2 0 0 0,2 0 0 0,-1 1 0 16,0-1 0-16,-2-1 0 0,-2 0 0 0,2 1 0 16,1-1 0-16,2 1 0 0,2 0 0 0,2 1 0 0,0-1 0 0,0 0 0 15,-4 1 0-15,0-1 0 0,-2-1 0 0,0 1 0 16,1 1 0-16,3 0 0 0,1 2 0 0,0-1 0 15,1 1 0-15,-3-1 0 0,-5 1 0 0,0 0 0 16,2 0 0-16,0-1 0 0,1 0 0 0,3-1 0 16,0 3 0-16,1-1 0 0,-3 1 0 0,-3-2 0 15,-4 0 0-15,-3-1 0 16,1 1 0-16,-2 0 0 0,1-1 0 0,-3 2 0 0,1-2 0 0,1 2 0 16,-2-1 0-16,-2 1 0 0,-1-2 0 0,-5 2 0 0,-4-2 0 15,-2 2 0-15,-3-2 128 0,-1 0-128 0,-3 1 0 0,-2-1 0 16,-1 0 224-16,0 0-48 0,0 0-16 0,-1 1 0 15,-1-1 288-15,0-1 64 0,-9-3 16 0,10 6 0 16,-1-1-336-16,0 1-192 0,0-2 192 0,-2 2-192 16,1-1 240-16,-1 2-64 0,-7-7-16 15,6 8 0-15,1-1 192 0,-7-7 32 0,6 10 16 0,0-1 0 16,0 0-16-16,-1 1 0 0,-1 0 0 0,1 0 0 16,-1-2-192-16,0 2-64 0,0 1 0 0,0 1 0 15,2 2-128-15,-1-1 0 0,1 0 0 0,0 1 0 16,2 1 0-16,-1 0 0 0,1 0 0 0,2 2 0 15,0 0 0-15,-1 2 0 16,0 1 0-16,0 2 0 0,-2 2 0 0,1 1 0 0,0 2 0 0,-1 1 0 16,1 3 0-16,-2 3 0 0,-2 0 0 0,0 2 0 0,1-1 0 15,0 0 0-15,1-1 0 0,1 2 0 16,1 4 0-16,1 0 0 0,2-1 0 0,-2 4 0 0,0-1 0 0,2 0 0 16,-2-2 0-16,0 2 0 0,0-3 0 0,0 0 0 15,0 1 0-15,1 0 0 16,0 0 0-16,0 0 0 0,0-2 0 0,1 1 0 0,0 0 0 0,-1 1 0 15,-2-1 0-15,1-2 0 0,1 0 0 0,0 2 0 16,0-3 0-16,1 0 0 0,0 0 128 0,2-3-128 16,0 1 128-16,1-2-128 0,2-2 0 0,0 0 0 15,1-1 0-15,2-2 0 0,1 0 0 0,-1-4 0 0,-3 0 0 0,0-3 0 16,-2-3 0-16,-1 0 128 0,-2-1-128 16</inkml:trace>
  <inkml:trace contextRef="#ctx0" brushRef="#br1" timeOffset="160975.13">20312 14585 19343 0,'0'0'848'0,"-3"-8"192"0,0 2-832 0,3 6-208 0,-1-9 0 0,1 2 0 0,0 7 1200 0,0 0 192 31,5-5 32-31,3 2 16 0,2-1-1312 0,1 2-272 0,5-1-48 0,2-1-16 0,1 2 16 0,5 0 16 16,5 0 0-16,2 1 0 0,4 1 176 15,2 0-128-15,4-1 128 0,0 1-128 0,0 0 128 0,0 0 0 16,-3 0 0-16,4 1-128 0,1-1 128 0,3 1 0 16,3-1 0-16,5 2 128 0,3 1-128 0,-1 0 0 15,-2-3-176-15,2 1 176 16,2 0-144-16,5 0 144 0,4 4-128 0,3-1 128 0,2-2 0 0,0 0-160 16,0-1 160-16,4 2 0 0,4 2 0 0,3-1 0 15,-1 0 0-15,1 0 0 0,-1 1 0 0,7 1 0 0,7 1 0 16,-4-2 0-16,-4-2 0 0,6 2 0 0,6 1 0 0,-2 2 0 15,-2-2 0-15,-1 0 0 0,2 0 128 0,3 0-128 16,1 2 0-16,-2-1 0 16,-2-2 128-16,4 2-128 0,7-1 0 0,-4 0 0 0,-7-3 0 0,7 0 0 15,6 3 0-15,-3-2 0 0,-5-2 128 0,3 2-128 32,4-1 0-32,-3 0 0 0,-7-2 128 0,-1 2-128 0,-1 0 320 0,-4-1 0 0,-2 0 16 0,-7-1 0 15,-8-1-64-15,-3 2-16 0,-5 0 0 0,-6 0 0 16,-3-1-80-16,-9 0-32 0,-5-1 0 0,-9 0 0 15,-9 0 16-15,-7-1 0 16,-6-1 0-16,-5 0 0 16,-9 2-160-16,0 0-256 0,0 0 64 0,0 0-7440 15,0 0-1504-15</inkml:trace>
  <inkml:trace contextRef="#ctx0" brushRef="#br1" timeOffset="161825.1">20524 13252 23903 0,'-10'-8'1056'0,"10"8"224"0,0 0-1024 0,-5-2-256 0,2-1 0 0,3 3 0 15,0 0 864-15,0 0 128 0,0 0 32 0,0 0 0 16,0 0-96-16,7-4-16 0,2 2 0 0,3 0 0 0,4 0-80 16,2-2 0-16,0 1-16 0,2 0 0 15,1 1-432-15,-2-1-96 0,1 1-16 0,-2 0 0 0,-1-1-144 0,-1 2-128 16,-1-2 144-16,-1 2-144 15,-2 0-576-15,-1 1-224 0,-3 0-32 0,-2 1-9056 16,0 3-1808-16</inkml:trace>
  <inkml:trace contextRef="#ctx0" brushRef="#br1" timeOffset="161964.01">20534 13386 26655 0,'-10'-1'1184'0,"10"1"240"0,0 0-1136 0,0 0-288 15,0 0 0-15,0 0 0 0,0 0 752 0,0 0 80 16,0 0 32-16,0 0 0 0,0 0-176 0,9 4-48 15,3-1 0-15,3-1 0 0,0-1-112 0,4 0-16 0,2-1-16 0,1 0 0 16,1 1-368-16,0-2-128 16,0-1 0-16,2-2 144 15,0 0-2464-15,0-1-496 0</inkml:trace>
  <inkml:trace contextRef="#ctx0" brushRef="#br1" timeOffset="162467.53">21248 12959 16575 0,'0'0'1472'0,"0"0"-1168"0,-3-7-304 0,1-1 0 16,1 0 1248-16,0 0 192 0,0 2 32 0,1-1 16 16,-1 2 272-16,1-1 48 0,0 6 16 0,1-6 0 15,-1-1-480-15,0 7-80 0,0 0-32 0,0 0 0 16,0 0-384-16,0 0-80 0,0 0 0 0,0 0-16 16,0 0-256-16,3 7-48 0,0 0-16 0,0 4 0 15,-1 4-240-15,-1 2-32 0,-1 1-16 0,0 1 0 16,-1-2-144-16,1 3 0 0,-2 1 0 0,1 0 0 15,-2-1 0-15,1-1 0 0,0 1 128 0,0 0-128 16,0-1 0-16,0-1 0 0,1 1 0 0,1-4-176 16,0-1-528-16,0-2-96 0,1-2-32 0,1-3-9808 15,0 1-1968-15</inkml:trace>
  <inkml:trace contextRef="#ctx0" brushRef="#br1" timeOffset="162751.13">21077 13309 24927 0,'-13'-4'1104'0,"7"3"240"0,1-1-1088 0,-2 1-256 0,1-1 0 0,0 1 0 16,2 1 1136-16,4 0 160 0,0 0 48 0,0 0 0 15,0 0-416-15,0 0-80 16,7 3-16-16,4 1 0 0,2-2-176 0,3 0-32 16,4-1-16-16,2 0 0 0,3-2 16 0,3 0 0 15,1-2 0-15,3-1 0 0,2 0-336 0,3 0-64 0,1-1-16 0,3 0 0 16,1 1-80-16,-2 0-128 0,-2 0 176 0,-4-1-176 15,-3 1 144-15,-4-1-144 0,-2 1 0 0,-5 0 144 16,-3-1-144-16,-3 2 0 0,-3 1 0 0,-2 1 0 16,-9 1-544-1,0 0-144-15,0 0-16 0,0 0-16 16,0 6-1696-16,-2 2-336 0,-3 1-64 0,-1 1-10304 0</inkml:trace>
  <inkml:trace contextRef="#ctx0" brushRef="#br1" timeOffset="163158.87">21216 13649 14735 0,'0'0'1312'0,"-1"-6"-1056"16,-1 0-256-16,1-1 0 0,1 1 1984 0,0-1 320 16,-1-1 80-16,0 2 16 0,1-2-672 0,0 1-144 15,0 2-32-15,0-1 0 0,0 2-416 0,0 4-96 16,0 0-16-16,0 0 0 0,0 0-512 0,0 0-128 15,0 0 0-15,0 0-16 0,0 7-96 0,0 3-16 16,0 3 0-16,0 3 0 0,-1 4-128 0,0 1-128 0,0 1 192 0,0 2-192 16,0 1 128-16,0 1-128 15,-1-1 0-15,2-1 0 0,0 0 0 0,0 0 0 0,0-2 128 0,0 8-128 16,0-3 0-16,0-5 0 0,2-5 0 0,-1-2 0 16,0-4 128-16,-1-11-128 0,1 7 144 0,-1-7-144 15,0 0 304-15,0 0-48 0,0 0 0 0,0 0 0 16,0 0 352-16,-1-7 64 0,-1-4 16 0,-1-1 0 0,-1-3-160 15,0 1-16-15,-2 0-16 0,-1-1 0 16,-2 1-288-16,-2 2-48 0,-3 1-16 0,6 4 0 16,-2 1-144-16,-2 0 160 0,-3 1-160 0,2-1 160 15,0 2-160-15,-1 1 0 0,-1-1-192 0,2 2 192 16,1 1-544-16,1 0 16 0,1 2 0 0,2 0 0 31,1 1-1296-31,2 0-256 0,5-2-48 0,0 0-8272 0,0 0-1648 0</inkml:trace>
  <inkml:trace contextRef="#ctx0" brushRef="#br1" timeOffset="163409.51">21261 13646 18431 0,'0'-7'1632'0,"0"-1"-1312"15,0 0-320-15,1 0 0 0,0-1 2720 0,2 1 480 16,1 1 80-16,0-1 32 0,0 1-1632 0,3 1-320 15,0-1-64-15,0 1-16 0,2 0-688 0,1 1-144 0,0 0-16 0,1 0-16 16,1 1-416-16,0 1 128 0,0 0-128 0,0 1 0 16,-1-1 0-16,0 2 0 15,-1 0 128-15,1 0-128 0,0 1 0 0,0 0 0 0,-1 1 0 0,0 0 0 16,-1 1 0-16,0 1 0 0,-2 0 0 0,1 0 0 31,-1 1-880-31,0 0-48 0,-1 1-16 0,-1 2-9296 0,0 1-1856 0</inkml:trace>
  <inkml:trace contextRef="#ctx0" brushRef="#br1" timeOffset="163724.06">21419 13811 27647 0,'-10'-10'1216'0,"7"5"256"0,0-1-1168 0,0-1-304 16,1 1 0-16,0 0 0 0,1-1 1648 0,1 1 272 31,0 0 48-31,0 6 16 0,5-5-960 0,2 0-192 0,2 1-48 0,-1 2 0 0,1 1-512 0,4 3-96 15,0 0-32-15,0 3 0 0,-1 1-144 0,-1 3 0 16,0 1 0-16,-1 2 0 0,-3 2-240 0,-3 1 80 31,-1 0 16-31,-3 1 0 0,-2 2-112 0,-2 2-32 0,-3 0 0 0,-1 1 0 0,-2-2 32 0,1 0 16 16,-1-4 0-16,1 0 0 0,1-3 240 0,2-2 0 0,-1-3 0 0,1-1 0 16,2-2 352-16,4-4 112 15,0 0 32-15,0 0 0 0,0 0 0 0,0 0 0 16,0 0 0-16,8-2 0 0,2-1-240 0,2 0-32 15,1-1-16-15,1 1 0 0,1-1-208 0,-1 0 128 0,0 1-128 0,2 0 0 16,-1-1 0-16,0 1 0 0,-1 1-176 0,0-1 176 16,-1-1-1936-1,0 1-272-15,0 0-48 0</inkml:trace>
  <inkml:trace contextRef="#ctx0" brushRef="#br1" timeOffset="164399.04">21988 12922 14735 0,'0'0'640'0,"0"0"160"0,2-7-640 0,1 1-160 0,3-1 0 0,-2 0 0 15,1 1 2304-15,-2-2 416 0,0 0 96 0,-1 1 0 16,0 0-1216-16,-2 2-240 0,0-2-48 0,-2 2-16 16,0-1-544-16,-1 2-112 0,-1-1-32 0,-2 2 0 15,-1 1-192-15,0 0-32 0,-2 0-16 0,0 2 0 16,1 0-192-16,0 2-48 0,-2-1 0 0,1 1 0 0,-1-1-128 0,2 1 0 16,-2 0 0-16,3-1 0 15,0 3 0-15,1 0 192 0,0 1-32 0,2-1 0 16,0 0 80-16,2 2 16 0,0-1 0 0,1 2 0 0,1 1-80 0,1-1-16 15,-1 1 0-15,2 1 0 0,0 1 32 16,2 0 16-16,0 1 0 0,0 0 0 0,2 1-16 0,-1 2-16 16,1 1 0-16,-2 2 0 0,1-1 16 0,-1 2 0 15,1 4 0-15,-2 1 0 0,0 0-192 0,0 4 192 0,1 1-192 0,-2 2 192 16,-1 1-192-16,1 2 0 16,-1-1 144-16,-1 0-144 0,0-1 160 0,-1 1-32 15,-1 1-128-15,0 14 192 0,0-7 0 0,1-3 0 16,-2-6 0-16,2-1 0 0,0-3 0 0,0-3-16 15,1-2 0-15,1-2 0 0,1-3 48 0,1 1 16 16,-1-4 0-16,2-1 0 0,2-2-16 0,1-1 0 0,0-2 0 0,1-2 0 16,-1 1-64-16,2-3-16 15,1 0 0-15,0-2 0 0,0 0-16 0,2-2 0 0,1-2 0 0,0 0 0 16,1 0-128-16,0-1 128 16,-2 1-128-16,0 0 128 15,0-1-1088-15,-1-1-208 0,-1 1-48 0,1 1-10704 0,1 0-2144 0</inkml:trace>
  <inkml:trace contextRef="#ctx0" brushRef="#br1" timeOffset="164964.41">22387 13145 13823 0,'-17'-16'608'0,"10"7"128"0,0-1-592 0,2-1-144 0,-2-1 0 0,3 1 0 16,-2 0 3632-16,3 1 688 0,1-1 144 0,0-1 16 15,3 1-2704-15,1 0-560 0,0 2-96 0,4 1-32 16,1 0-448-16,2 1-112 0,1 1-16 0,1 2 0 15,1-1-256-15,0 2-64 0,0 3-16 0,-3 1 0 16,0 2-176-16,-4 0 0 0,1 4 0 0,-3 1 0 16,-2 4 0-16,-2 4 128 0,-2 1-128 0,-4 3 0 0,-3 2 0 0,-2 0 0 15,-2 2 128-15,0 1-128 0,-1-2 0 0,2-1 0 16,0-4 0-16,2-1 128 0,1-3-128 0,2-2 0 16,0-2 0-16,1-2 0 0,2-1 336 0,1-3-16 15,4-4 0-15,0 0 0 0,0 0 96 0,0 0 16 16,0 0 0-16,6 4 0 0,0 0-176 0,3-2-48 15,1-1 0-15,2 0 0 0,2-1-208 0,2 1 128 16,-1-1-128-16,2 0 0 0,0 0 0 0,1-1 0 16,-2 0 0-16,1 0 0 15,-1 0-608-15,1 1-112 0,-1-2-32 0,0-1-10736 0,-3 0-2144 0</inkml:trace>
  <inkml:trace contextRef="#ctx0" brushRef="#br1" timeOffset="165499.37">22744 13011 29375 0,'0'0'1296'0,"0"0"272"0,-2-6-1248 0,2 6-320 16,0 0 0-16,5-3 0 0,0 0 368 0,4 1 16 15,2 2 0-15,2 0 0 0,4-1-80 0,3 1-16 16,1 0 0-16,2 1 0 0,1 1-144 0,0-1-16 15,-1 0-128-15,-2 0 192 0,-1 0-192 0,-1 0 128 16,-2-1-128-16,0 0 0 0,-3-1 144 0,-1 0-144 16,-2-1 128-16,-1 0-128 0,-2 0 160 0,-3-1-160 15,-5 3 192-15,0 0-192 0,1-5 240 0,-1 5-64 16,-2-6-16-16,0 1 0 0,-4 0 32 0,0 1 16 16,-3 0 0-16,-2 1 0 0,-1 1 48 0,-2 1 16 15,-2 1 0-15,-1 0 0 0,-4 0-64 0,0 1-16 16,-1 1 0-16,-1 3 0 0,-3 0-64 0,3 3-128 15,0 1 176-15,2 1-176 0,2 0 0 0,0 1 0 16,1 0 0-16,3 1 0 0,2 1 0 0,1 0 0 16,2-1 0-16,3 0 0 0,-1 0 0 0,4-1 0 0,1-1 0 0,2 0 0 15,1 0 0-15,2-1 0 16,1-1 128-16,3-1-128 0,1 0 192 0,3-3-64 0,1 0 0 0,2-2-128 16,1 0 384-16,0-1-48 15,-1-2 0-15,0-2 0 0,0-2-64 0,0 0-16 0,-2-2 0 0,-3 1 0 16,0-2 0-16,-2 0 0 0,-2-1 0 0,-2 2 0 15,-2-1 48-15,-2 0 0 0,-2 1 0 0,-2 0 0 16,-2 2-112-16,-2 0-32 0,-1 2 0 0,0 2 0 0,-1 1-304 0,-1 2-64 16,0 1-16-16,0 3 0 15,1-1-608 1,1 3-128-16,1 0-32 0,1 0 0 0,2 1-2400 0,2 1-464 0</inkml:trace>
  <inkml:trace contextRef="#ctx0" brushRef="#br1" timeOffset="165720.53">23024 13238 22111 0,'0'0'1968'0,"0"0"-1584"16,2-6-384-16,-2 6 0 0,0 0 1600 0,0 0 224 15,0 0 48-15,0 0 16 0,0 0-608 0,0 0-112 16,0 0-16-16,4 8-16 0,-3 1-512 0,0 0-112 16,-1 2 0-16,0 2-16 0,0-1-224 0,0 1-32 15,-1 1-16-15,0 0 0 0,-2 0-80 0,1-1-16 16,0-1 0-16,0-1 0 0,1 0-128 0,0-1 160 0,-1-1-160 0,1-1 160 15,0 1-288-15,1-1-64 16,0-8-16-16,2 7 0 16,-2-7-2368-16,0 0-480 0,0 0-80 0,18-4-32 0</inkml:trace>
  <inkml:trace contextRef="#ctx0" brushRef="#br1" timeOffset="166066.41">23079 12934 20271 0,'-1'-11'1792'0,"1"-3"-1424"16,1-2-368-16,1 2 0 15,2 0 3440-15,0 0 608 0,3 2 128 0,-1 2 32 0,3 3-3696 0,0 0-720 16,0 2-160-16,0 0-16 0,1 2 384 0,0 1 192 16,-1 2 0-16,0 0-16 0,0 2-176 0,-2 1 0 0,-1 2 144 0,-3 1-144 15,2 2 0-15,-5 2 144 16,0 1-144-16,-5 2 0 0,0 1 128 0,-1 1-128 15,0 0 0-15,-2 0 0 0,1 1 128 0,0-2-128 16,1-1 0-16,2-1 0 0,-1-1 144 0,1-2-16 16,1-2-128-16,1-1 192 0,2-6 256 0,0 0 32 15,0 0 16-15,2 7 0 0,2-3-176 0,3 1-16 16,1-2-16-16,3-1 0 0,3 1-160 0,0-2-128 16,0 0 192-16,2 0-192 0,0 0 0 0,1 0 0 0,-1-1 0 15,1 1 0 1,-2 1-1024-16,0 1-320 0,0-1-64 0,-3 0-14384 15</inkml:trace>
  <inkml:trace contextRef="#ctx0" brushRef="#br1" timeOffset="166586.23">23622 13213 20271 0,'0'0'896'0,"-4"-2"192"0,4 2-880 0,0 0-208 16,-3-3 0-16,3 3 0 0,0 0 2336 0,0 0 416 16,0-5 96-16,0 5 16 0,4-3-1392 0,3 0-288 15,0 1-48-15,4-1-16 0,3 1-528 0,1 1-96 16,2 0-32-16,1 0 0 0,3 0-272 0,0 0-48 15,0 0-16-15,0 0 0 0,0-1-128 0,1 1 0 16,-4 1 0-16,1-1 0 16,-2 0-624-16,-1 0-144 0,-2 0-48 0,0 0-9584 15,-2 0-1920-15</inkml:trace>
  <inkml:trace contextRef="#ctx0" brushRef="#br1" timeOffset="166821.01">23872 12986 24879 0,'-4'-6'2208'0,"-2"1"-1760"16,1-2-448-16,-1 2 0 0,1-1 1472 0,-1 3 224 0,6 3 32 0,-5-2 16 16,5 2-592-16,0 0-112 15,-6 2-16-15,6-2-16 0,-3 5-560 0,1 4-128 16,0 3 0-16,0 4-16 0,1 0-48 0,1 4-16 0,0 1 0 0,0 2 0 0,1 1-80 0,-1 0-16 16,0 0 0-16,0 3 0 0,0-3-144 0,0 0 0 15,0-2 144-15,2-1-144 0,-1-1 0 16,2-1 0-16,-2-1 0 0,2-2 128 15,2-2-608-15,-1-2-112 0,2-1-32 0,0-2-15424 16</inkml:trace>
  <inkml:trace contextRef="#ctx0" brushRef="#br1" timeOffset="167182.21">24269 13031 24879 0,'5'-16'2208'0,"-2"10"-1760"16,1-1-448-16,3-1 0 0,-2 1 800 0,3-1 80 0,1 3 16 0,1-1 0 16,0 2 64-16,-3 0 32 0,2 2 0 0,-1 1 0 15,-1 1-640-15,-2 1-128 0,1 2-32 0,-2 2 0 16,-4-5-192-16,2 10 144 0,-1 3-144 0,-2 1 128 15,-2 1 16-15,-2 1 0 0,-1 1 0 0,-3 0 0 16,-1 1-144-16,-1 0 160 0,-1 1-160 0,0 1 160 16,-1-2-160-16,2-2 0 0,1-2 144 0,2-2-144 15,3-2 240-15,-1-1-32 0,3-1 0 0,1-3 0 16,2-5 384-16,0 0 80 0,2 5 16 0,2-2 0 0,3-1-208 16,2 0-32-16,3 0-16 0,1-2 0 15,1-3-272-15,3 1-160 0,-2 0 192 0,2-1-192 0,-1-1 128 0,1 1-128 16,-2 0 0-16,0-1 0 0,1 1-240 0,-2 1-96 15,0-1-32-15,-1 0-10896 16,0 1-2176-16</inkml:trace>
  <inkml:trace contextRef="#ctx0" brushRef="#br1" timeOffset="167794.76">24658 12972 18431 0,'0'0'1632'0,"0"0"-1312"0,0 0-320 0,0 0 0 15,0 0 1600-15,0 0 240 16,5-2 48-16,1 0 16 0,-1 0-496 0,3 0-112 0,2 2-16 0,1-1 0 16,1 1-592-16,3 0-128 0,4 0-32 0,0 0 0 15,-1 1-208-15,2 0-32 0,-1-1-16 0,-1 0 0 16,1 0-144-16,-1-1-128 0,-1 0 144 0,1-1-144 0,-2 1 160 0,-1 0-160 16,-2 1 160-16,-2-1-160 0,-2 0 144 0,-3 0-144 15,-6 1 128-15,0 0-128 0,0 0 192 0,0 0-64 16,0 0 0-16,-5-2 0 0,-2 1-128 0,-3 0 160 15,-3-1-160-15,-1 2 160 0,-2 3-160 0,-1-1 0 16,-2 1 0-16,-2 0 0 0,-3 1 0 0,0 0 128 16,0 1-128-16,-1 0 0 0,0 2 256 0,2 0-48 15,1 2 0-15,2 1 0 0,2 0-48 0,2 0-16 16,3 0 0-16,2 1 0 0,1 0-144 0,3 0 0 16,3-1 144-16,2 0-144 0,1-1 0 0,3 1 128 0,0-1-128 0,4 0 0 15,0 0 128-15,3 0-128 16,1-3 128-16,3 0-128 0,3-1 256 0,-1-2 0 0,-1-1-16 0,2-2 0 15,0 0 0-15,-2-3 0 0,0-1 0 0,-2 0 0 16,0-2 16-16,-3-1 0 16,-1 0 0-16,-2-2 0 0,-4 0 128 0,-1 0 16 0,-2 1 16 0,-1-1 0 15,-6 0-96-15,1 1 0 0,-3 2-16 0,-1 0 0 16,-3 3-304-16,-1 1 128 16,-1 2-128-16,-1 1 0 15,1 2-256-15,-1 3-144 0,2 1-48 0,0 2 0 0,1 0-1856 0,2 1-384 0,1 2-80 0,1 0-12272 16</inkml:trace>
  <inkml:trace contextRef="#ctx0" brushRef="#br1" timeOffset="168077.41">24801 13275 22799 0,'0'0'1008'0,"6"-4"208"0,2-1-960 0,2 1-256 16,-5-2 0-16,4 1 0 0,0 1 1200 0,0 1 192 15,-1 0 32-15,2 1 16 0,-1 1-544 0,-1 1-96 16,-8 0-32-16,6 3 0 0,-6-3-416 0,6 5-96 15,-3 2 0-15,-1 2-16 0,-2 1-96 0,-1 1-16 0,-2 0 0 0,-1 1 0 16,-2 1 0-16,0 0-128 16,-3 0 192-16,0 1-64 0,-1-3-128 0,1-3 0 15,0 2 144-15,-3 1-144 0,1-3 272 0,6-5-16 16,0 1 0-16,5-4 0 0,0 0 384 0,0 0 80 16,0 0 16-16,0 0 0 0,0 0-160 0,0 0-16 15,9 0-16-15,2-2 0 0,1 0-352 0,2 0-192 0,0-1 192 0,1-2-192 16,1 1 0-16,-1 0 0 15,0-1-240-15,0 2 80 16,-1 0-1312-16,-1-2-256 0,-1 1-48 0,-1 0-8400 0,0 1-1696 0</inkml:trace>
  <inkml:trace contextRef="#ctx0" brushRef="#br1" timeOffset="168422.43">25003 12736 27647 0,'-4'-18'1216'0,"2"11"256"0,1-2-1168 0,1 0-304 15,1 1 0-15,3 1 0 0,-1-1 384 0,1 0 0 16,2 1 16-16,1-1 0 0,0 1 160 0,1 2 16 16,1-1 16-16,1 3 0 0,-2 0 0 0,2 0 0 15,1 2 0-15,0 2 0 0,-1 2-48 0,-1 0-16 16,-2 1 0-16,-1 2 0 0,-1 0-272 0,-3 1-48 15,-3 2-16-15,-1-1 0 0,-2 0-32 0,1 1-16 16,-5 1 0-16,1 0 0 0,-1 0 64 0,0-1 16 0,0-2 0 0,2 1 0 16,0 0 160-16,1-1 16 15,-1 0 16-15,2 0 0 0,4-7-48 0,-3 5-16 16,0 1 0-16,3-6 0 0,0 0-176 0,0 0-48 16,6 5 0-16,2 1 0 0,0-2-128 0,6-1 128 15,-1 1-128-15,2-1 128 0,3-1-128 0,-1 0-176 0,2 1 48 0,2-1 0 16,-1 0-2016-1,1 0-400-15,0 0-80 0</inkml:trace>
  <inkml:trace contextRef="#ctx0" brushRef="#br1" timeOffset="169113.15">22725 13927 24527 0,'0'0'1088'0,"0"0"224"0,0 0-1056 0,0 0-256 16,0 0 0-16,0 0 0 16,0 0 1440-16,9-1 224 0,-1 0 64 0,3 0 0 0,3 0-560 0,2 0-96 15,3 1-32-15,2 0 0 0,1-1-368 0,3 0-80 0,-2-1-16 0,4 1 0 16,-3 0-304-16,0 0-64 16,-2 0-16-16,-1 1 0 0,-1 0-192 0,-1 1 144 15,0-2-144-15,-1 0 128 0,-3 0-128 0,-3 1 0 0,0 0 144 0,-2 0-144 16,-1 0 0-16,-2 0 144 0,-7 0-144 0,0 0 0 15,0 0 176-15,0 0-176 0,0 0 160 0,0 0-160 16,0 0-208-16,0 0-144 0,-6 2-32 0,2 0 0 31,-2-1-1520-31,1 2-304 0,-2-1-64 0</inkml:trace>
  <inkml:trace contextRef="#ctx0" brushRef="#br1" timeOffset="169695.39">23510 13858 13823 0,'0'0'608'0,"-2"-6"128"0,0 1-592 0,1-3-144 0,-3-1 0 0,3 1 0 0,1-1 3712 0,-1-1 704 16,1-1 128-16,1 0 48 0,0 0-2592 0,3 0-512 15,-2 0-96-15,2 0-32 16,2 1-720-16,0 0-128 16,2 0-48-16,1 1 0 0,1 3-208 0,0 0-32 15,0 2-16-15,1 2 0 0,0 1-80 0,0 3-128 0,-3 1 176 0,2 4-176 0,-1 2 0 0,-1 0 0 16,-3 2 0-16,-1 4 0 0,-3 0 144 0,-1 2-144 16,-4 0 0-16,-1 3 144 0,-3 2-144 0,-2 0 0 15,-2 1 0-15,0 0 128 0,-1 1-128 0,0 0 0 16,0-5-192-16,2 0 192 0,1-4-144 0,1 0 144 15,1-3 0-15,2-1 0 0,0-1 0 0,3-4 0 16,-1 0 0-16,3-2 0 0,1-4 128 0,0 0 48 16,0 0 0-16,0 0 0 0,0 0 64 0,8 4 16 15,0-3 0-15,2 0 0 0,1-2-64 0,1 0-16 16,0-2 0-16,2 2 0 0,2-1-176 0,0-1 0 0,-1-2 144 0,2 3-144 16,-2 0 0-16,-1 0 144 15,-1 0-144-15,0 0 0 0,-1 1 128 0,-1 0-128 16,-2 0 0-16,-1 1 0 0,-2 0-224 0,1 0-96 0,-7 0-32 0,6 0 0 31,-6 0-1824-31,7 1-384 0,-7-1-64 0</inkml:trace>
  <inkml:trace contextRef="#ctx0" brushRef="#br1" timeOffset="170245.09">23970 13827 13823 0,'0'0'1216'0,"-3"-4"-960"0,1-1-256 0,0 1 0 0,2 4 2992 0,0 0 544 16,0 0 112-16,0 0 32 0,0 0-2400 0,0 0-496 16,3-4-80-16,2 0-32 0,2 2-128 0,2 0-32 15,2 1 0-15,2 0 0 0,0-2-112 0,2 2-16 16,3 1-16-16,1 0 0 0,-1 0-96 0,1 0-16 15,0 0 0-15,-2 0 0 0,0 0-128 0,-1 0-128 16,0-1 144-16,-2 0-144 0,-2 0 160 0,-1 0-160 16,-1-1 160-16,-2 0-160 0,-8 2 176 0,0 0-176 15,0 0 192-15,0 0-192 0,0 0 256 0,0 0-64 16,-5-6-16-16,-1 2 0 0,-4 0-176 0,-1 2 160 16,-2 0-160-16,-3 1 160 0,-1 1 16 0,-3 2 0 0,-1 1 0 0,-1 3 0 15,1 0-32-15,-1 2 0 16,-1 1 0-16,1 2 0 0,0 1-144 0,1 0 128 0,0 0-128 15,1 1 128-15,2 2-128 0,1-1 0 0,3-1 0 0,2 0 128 16,2 0-128-16,3-1 0 0,3-1 0 0,2 1 0 16,2-3 0-16,2-2 0 0,3 0 0 0,1-2 0 15,2 0 256-15,1-3-16 0,2-1-16 0,2-1 0 16,-1-1 64-16,1-1 16 0,0-2 0 0,0 0 0 16,-1-3-160-16,-1 0-16 0,0-1-128 0,-2-1 192 0,-3 0-16 0,-1 1-16 15,-2-1 0-15,0 0 0 16,-3 1 96-16,-3 0 32 0,0-1 0 0,-2 1 0 0,-2 1-80 0,-1 3-16 15,0 0 0-15,-2 1 0 0,-1 2-192 0,0 1 0 16,-3 1 0-16,1 3 0 16,-1 0-464-16,0 3-96 0,-1-1-16 0,2 3 0 15,1 1-2288-15,2 1-464 0,2 1-80 0,3-1-32 0</inkml:trace>
  <inkml:trace contextRef="#ctx0" brushRef="#br1" timeOffset="170465.02">24171 13992 28959 0,'0'0'1280'0,"0"0"272"0,0 0-1232 0,0 0-320 15,0 0 0-15,0 0 0 0,0 0 896 0,0 0 128 16,0 0 32-16,0 0 0 0,0 0-192 0,-1 9-32 0,-2 0-16 0,1 1 0 16,-4 2-368-16,2 1-80 0,-1 0-16 0,2 1 0 15,-1 2-224-15,0-2-128 16,1 0 160-16,1 0-160 0,-1-1 0 0,0-1 128 15,1 1-128-15,1-2 0 0,0-1 0 0,1-1-288 0,0 0 64 0,1-2 16 16,2-1-1744 0,-3-6-352-16,3 6-64 0,-3-6 0 0</inkml:trace>
  <inkml:trace contextRef="#ctx0" brushRef="#br1" timeOffset="170999.72">24402 13971 31551 0,'-1'-13'1408'0,"1"9"272"0,0-2-1344 0,1 1-336 16,-1 5 0-16,4-6 0 0,0 2 320 0,2 0-16 0,0 2 0 0,3 1 0 16,2-1-96-16,1 1-16 15,2-1 0-15,3 1 0 0,0-1-192 0,3 1 0 16,1 0 0-16,0 0 0 0,1 0 128 0,0-1-128 15,0 0 0-15,0 1 144 0,-1-1-144 0,-2 1 128 16,-4 0-128-16,-1 0 128 0,0 0-128 0,-2 0 128 0,-4 0-128 0,-1 0 128 16,-7 1-128-16,0 0 160 15,0 0-160-15,0 0 160 0,0 0 32 0,0 0 16 16,-3-5 0-16,-2 2 0 0,-1 0-16 0,-4 1-16 0,-1-1 0 0,-5 2 0 16,1-1-176-16,-1 1 192 0,-2 1-192 0,0 1 192 15,0 2-48-15,-1 2 0 0,0 0 0 0,1 2 0 16,0-1-144-16,0 2 192 0,0 0-192 0,0 2 192 15,2 2-192-15,0 1 128 0,3 0-128 0,0 2 128 16,1-1-128-16,1 0 160 0,1 0-160 0,2 2 160 16,3-2-160-16,0-1 0 0,3-1 0 0,2-1 0 15,1-1 0-15,2 0 128 16,0-2-128-16,2-1 128 0,2-2 80 0,3-1 16 0,-1-1 0 0,2-2 0 16,2-1-32-16,0-1-16 0,-1 0 0 0,1-3 0 0,0-1-48 0,-1-2-128 15,-1-1 192-15,-1 0-64 0,-2-1 16 0,-1-1 0 16,-3 0 0-16,-1 1 0 0,-2 2 48 0,-2 0 0 15,-2 0 0-15,-1 2 0 0,-3 0-16 0,-1 2 0 16,1 1 0-16,-3 2 0 0,-2 1-176 0,1 2-272 16,0 1 64-16,0 1 16 15,1 2-1376-15,1 0-272 0,0 1-48 0,1 2-14288 0</inkml:trace>
  <inkml:trace contextRef="#ctx0" brushRef="#br1" timeOffset="171298.62">24534 14171 14735 0,'11'-6'1312'0,"-5"4"-1056"0,2-2-256 0,1 1 0 16,4 0 1776-16,0 1 288 0,0-2 64 0,1 2 16 15,1 2-448-15,0-1-96 16,-1 0 0-16,-1 1-16 0,0 0-336 0,-2 2-64 16,-3 0-16-16,-1 2 0 0,-2 2-592 0,0 0-128 15,-4 0-32-15,0 2 0 0,-1 2-96 0,-2 0-32 16,-3 0 0-16,0 1 0 0,-1 0 0 0,-1 0 0 15,-2-1 0-15,-1 1 0 0,0-2 0 0,0 1 0 0,1 0 0 0,2-2 0 0,0-1 96 0,2-1 32 32,-1-1 0-32,6-5 0 0,0 0 80 0,0 0 16 0,0 0 0 0,0 0 0 0,8 4-80 0,1-1-16 15,3-2 0-15,0-1 0 0,3-1-240 0,1-1-48 16,0-1-128-16,2-1 192 0,-1 1-192 0,1-1 0 16,-2-1 0-16,-1 1 0 0,-1-2 0 0,5-2-240 15,-3 1 32-15,-7 3 0 16,0-1-1744-16,3 0-352 0,-2 0-64 0,-5 2-13696 0</inkml:trace>
  <inkml:trace contextRef="#ctx0" brushRef="#br1" timeOffset="172036.33">24996 13598 15663 0,'0'0'688'0,"0"0"144"0,-2-4-656 0,2 4-176 0,0-6 0 0,0 6 0 0,0 0 2176 0,2-5 384 15,1-1 96-15,1 1 16 0,1-1-992 0,2 1-192 0,1-1-32 16,1 1-16-16,0-2-560 0,2 1-112 16,0-2-32-16,4 0 0 0,0 2-176 0,2-1-48 15,-2 1 0-15,0 0 0 0,0 2 128 0,-3 0 0 16,-1 2 16-16,-1 0 0 0,0 1-128 0,-2 1-16 16,1 1-16-16,-1 1 0 0,-1 1-368 0,-2 3-128 0,-1-1 0 0,0 2 144 15,-2 1 16-15,-1 1 0 0,0 0 0 0,0 2 0 16,-1 0-32-16,1 3 0 15,-1 0 0-15,1 4 0 0,2-1-128 0,-3 2 128 0,0 1-128 0,0-1 128 0,1 2-128 0,0 0 192 16,-1 1-192-16,1 0 192 0,1 1-48 0,0-1 0 16,1-1 0-16,-1 2 0 0,0 2-144 0,0-1 160 31,1 0-160-31,1-1 160 0,-1 0-160 0,0 9 0 16,1-4 0-16,-1-2 0 0,-2-1 0 0,1-2 0 0,2-2 128 0,-2 0-128 0,0-1 0 0,0 0 0 15,0-3 144-15,-1 1-144 0,-1-3 0 0,-1 1 0 16,0-1 0-16,0-6 128 0,-1 0-128 0,0 1 192 15,-3-2-64-15,1 0 0 0,-2 0 64 0,1 0 32 16,-2-1 0-16,1 1 0 16,-2-1 112-16,-1-2 32 0,-1-1 0 0,0 0 0 0,-2-3 16 0,-1 1 0 15,-1 0 0-15,-3 0 0 0,0 0-96 0,-4-1-16 16,0-1 0-16,-1 0 0 0,-1 0-112 0,0 0-32 0,1 0 0 0,0 1 0 16,-1 1-128-16,1 1 0 15,1 1 0-15,-6 1-176 16,6 1-2080-16,4 1-432 0,3 1-64 0</inkml:trace>
  <inkml:trace contextRef="#ctx0" brushRef="#br1" timeOffset="177591.94">11738 16641 6447 0,'0'0'576'0,"0"0"-576"15,0 0 0-15,0 0 0 0,0 0 1840 0,0 0 256 16,-9-1 48-16,9 1 16 0,-8 0-1008 0,8 0-208 16,0 0-48-16,0 0 0 0,-6 2-288 0,6-2-64 15,0 0-16-15,0 0 0 0,0 0 176 0,0 0 48 16,0 0 0-16,0 0 0 0,0 0-32 0,0 0 0 0,0 0 0 0,0 0 0 15,0 0-32-15,8 4-16 0,3 0 0 0,2-2 0 16,3-1 96-16,5-1 0 0,3 1 16 0,5-2 0 16,2 0-80-16,2 1 0 0,2-1-16 0,1 0 0 15,2 0-336-15,-3-2-64 0,-2 1-16 0,-1 0 0 16,-1-1-272-16,-3 1 160 0,-3-2-160 0,-1 2 128 16,-4 1 0-16,-3 0 0 0,-4 0 0 0,-2 0 0 15,-2 0-128-15,-9 1 0 0,0 0 0 0,0 0 0 16,0 0 192-16,0 0 16 0,0 0 0 0,-6-3 0 15,-2 2-16-15,-4 0-16 0,-4 1 0 0,0 0 0 16,-3 1-176-16,-1 0 0 0,-1 0 144 0,0 2-144 16,-1-1 0-16,-1 0 128 0,-1 1-128 0,-3 1 0 0,-1-1 0 0,-2 0 0 15,1 2 0-15,0 0 0 0,2 1 0 0,1 0 0 16,2 2 0-16,0 0 128 0,2-1-128 0,2 1 0 16,2 0 0-16,2 2 0 0,-1 1 0 0,4 0 0 15,1 1 0-15,2 1-128 0,3 2 128 0,1 0-160 16,1-2 160-16,1 2-160 0,4 2 160 0,0 0-192 15,2-1 192-15,3-2-192 0,1 0 192 0,3 0-128 16,2-2 128-16,1 0-128 0,2-1 128 0,3-2 0 16,0-3 0-16,1 0 0 0,3-2 0 0,0-3 144 15,0-2-16-15,0-1-128 0,-2-1 512 0,-1-3 0 0,0-2 0 16,-2 1 0-16,-5-3 240 0,-2-2 32 0,-2-3 16 0,-4 1 0 16,-3-2-64-16,-3-1-16 0,-5-1 0 0,-2 0 0 15,-3-2-240-15,-2 1-48 0,-4 3-16 0,0 1 0 16,-2 4-288-16,-1 3-128 0,1 2 0 0,1 4 128 15,-1 4-128-15,1 3-256 0,1 1 64 0,3 5 16 32,1 2-576-32,2 3-112 0,3 1-32 0,1 1 0 15,3 1-2720-15,3-2-544 0</inkml:trace>
  <inkml:trace contextRef="#ctx0" brushRef="#br1" timeOffset="178565.81">12164 17133 18191 0,'0'0'800'0,"0"0"176"0,1-9-784 0,0 1-192 16,1 0 0-16,0 1 0 16,0-1 880-16,-2 8 128 0,5-9 16 0,0 2 16 0,0 0-160 0,-5 7-48 15,6-6 0-15,-6 6 0 0,9-2-64 0,-9 2 0 16,0 0-16-16,10 6 0 0,-3 1-368 0,-2 4-80 16,0 3-16-16,-2 1 0 0,-1 0-144 0,-2 3-16 15,0 1-128-15,0-1 192 0,-1 1-64 0,-1-1 0 16,0 0-128-16,-1-1 192 0,1-4-192 0,0-1 128 0,-1-2-128 15,2 0 0-15,1-10 304 0,0 0-48 0,-3 8 0 0,3-8 0 16,0 0 416-16,0 0 80 0,0 0 16 0,0 0 0 16,0 0-96-16,0-9-16 0,0 0 0 0,3-2 0 15,0-1-176-15,2-3-32 0,-1-3-16 0,1-2 0 16,3-1-160-16,1 0-16 0,-2 2-16 0,3-1 0 16,-1 0-112-16,1 4 0 0,0 0-128 0,0 5 192 15,-1 2-192-15,-1 5 128 16,-8 4-128-16,0 0 0 0,10 0 144 0,-2 5-144 0,-1 4 128 0,-1 2-128 15,0 2 0-15,0 2 128 0,-1 1-128 0,-2 0 0 16,0 0 0-16,1 0 0 0,-2-2 0 0,1 0 0 0,0 0 0 16,-2 0 0-16,2-3 128 0,0 0-128 0,0-3 0 0,-3-8 0 15,0 0 0-15,8 5 128 0,-3-2-128 0,-5-3 128 16,0 0-128-16,9-4 128 16,0-1 32-16,-1-3 0 0,-2-3 0 0,2-2 0 0,1 0 64 0,1-2 16 15,-3-2 0-15,3 0 0 0,0-3-80 0,0 0-16 16,0-1 0-16,-2 4 0 0,-1 2 0 0,1 3 0 15,-1 2 0-15,-1 4 0 0,0 1-144 0,-6 5 192 16,9 1-192-16,-9-1 192 0,7 7-192 0,0 4 128 16,0 6-128-16,-2 1 128 0,-1 1-128 0,1 1 0 15,-1 1 0-15,1 0 0 0,-2-1 0 0,2 1 0 16,0-2 0-16,1-1 0 0,0-3 0 0,-1-2 128 0,1-1-128 16,1-2 0-16,-1-2 0 0,2-1 0 0,1-3 0 0,1-2 0 15,-1-1 0-15,1-3-320 0,2-2 48 0,2-3 16 31,0-2-1728-31,2-1-352 0,2-2-64 0,2-4-13744 0</inkml:trace>
  <inkml:trace contextRef="#ctx0" brushRef="#br1" timeOffset="179637.8">13421 16701 22335 0,'0'0'992'0,"0"0"208"0,0 0-960 0,0 0-240 0,0 0 0 0,0 0 0 16,-8 0 1072-16,8 0 160 0,0 0 48 0,0 0 0 15,0 0-672-15,0 0-128 0,0 0-32 0,0 0 0 16,11 4 32-16,1-2 0 0,0-1 0 0,4 0 0 15,0-1 192-15,3 0 32 0,3-1 16 0,0 0 0 16,0 1-208-16,0-1-64 0,1 0 0 0,-1 0 0 16,-1 0-448-16,-1-2 0 0,-1 1 0 0,-2 0 0 15,-1 0 128-15,-2 0-128 0,-1 0 0 0,-1 1 0 16,-2-1-272 0,-10 2-160-16,0 0-16 0,9 0-16 0,-9 0-640 0,0 0-128 0,0 0-32 0,-5 9-12112 15</inkml:trace>
  <inkml:trace contextRef="#ctx0" brushRef="#br1" timeOffset="179826.33">13400 16886 21183 0,'-14'-3'944'0,"6"3"192"0,8 0-912 0,0 0-224 15,0 0 0-15,0 0 0 0,0 0 1344 0,0 0 240 16,7 10 32-16,4-2 16 0,5-2-1040 0,1-1-208 16,2-2-32-16,3-1-16 0,3-2 192 0,2 0 48 15,2-1 0-15,0 0 0 0,4-1-144 0,-2-1-32 16,-2 2 0-16,3-1 0 0,0-1-400 0,-3 0 128 0,-1-2-128 0,-4 2 0 31,-1 1-2368-31,-4-1-544 0</inkml:trace>
  <inkml:trace contextRef="#ctx0" brushRef="#br1" timeOffset="181686.12">15400 16311 6447 0,'0'0'576'0,"0"-9"-576"16,1 1 0-16,0 1 0 0,-1 7 3456 0,2-8 576 16,0 1 112-16,-2 7 16 0,0 0-2592 0,0 0-528 15,2-6-96-15,-2 6-32 0,0 0-544 0,0 0-112 16,0 0-32-16,-8-5 0 0,-2 3-96 0,0 1-128 15,0 1 176-15,-1 1-176 0,-1 1 176 0,0 1-176 16,-1 0 160-16,-2 1-160 0,0 2 144 0,-3-2-144 16,-2 0 128-16,-1-1-128 0,0 0 144 0,1-1-144 15,0-2 160-15,3 0-160 0,0 0 576 0,4-1 32 16,2-1 0-16,2 0 0 0,2 1 80 0,7 1 16 0,0 0 0 0,0 0 0 16,-7-4-96-16,7 4-16 0,0 0 0 0,0 0 0 15,0 0-160-15,0 0-48 0,0 0 0 0,0 0 0 16,-2-6-96-16,2 6-32 0,0 0 0 0,0 0 0 15,0 0-80-15,0 0-32 0,0 0 0 0,0 0 0 16,0 0-16-16,9 3-128 0,-9-3 192 0,7 7-64 16,-1 2-128-16,-2-1 0 0,-2 1 0 0,0 2 128 15,1 1-128-15,-1 1 0 0,-1 2 0 0,0 0 0 16,-1 1 0-16,0 2 0 0,0 3 0 0,-1 2 0 16,-2 4 0-16,0 1 128 0,0 3-128 0,0 6 0 0,-2 5 0 15,1 7 0-15,0 1 128 0,-2 2-128 0,1 1 0 0,-1 1 0 16,-1 0 0-16,2 2 0 0,2 1 0 0,-2-1 0 15,2-2 0-15,1-1 0 0,1-5 0 0,1-3 0 16,1-3 0-16,1-1 128 0,0-4-128 0,1-1 0 16,1 0 0-16,1-6 0 0,0-2 224 0,0-5 16 15,2-2 0-15,0-2 0 0,2-2 160 0,0-3 48 16,1-1 0-16,1-2 0 0,0-4-144 0,1-1-32 16,1-1 0-16,2-3 0 0,-1 0-80 0,0-4 0 15,0 0-16-15,1 0 0 0,0-3-176 0,-1-2 192 16,0-1-192-16,-1 3 192 0,0-3-352 0,1 0-64 15,0 0-16-15,0-1 0 16,1 0-1872-16,2 1-368 0,-2-1-80 0,4 0-13008 0</inkml:trace>
  <inkml:trace contextRef="#ctx0" brushRef="#br1" timeOffset="182345.41">15879 16710 26143 0,'0'0'1152'0,"0"0"256"0,0 0-1136 0,0 0-272 15,0 0 0-15,0 0 0 0,10-1 624 0,0 0 64 16,2 0 16-16,2 0 0 0,1 0-144 0,3 0-32 16,2 0 0-16,5-1 0 0,1 1 0 0,3 0 0 15,-3-2 0-15,2 2 0 0,-1-1-144 0,-2-1-48 16,-3-1 0-16,-1 1 0 0,0 1-112 0,-3-2-32 15,-2 1 0-15,-3 0 0 0,-2-2-192 0,-2 2 0 16,-9 3 0-16,0 0 0 0,7-4 256 0,-7 4 0 0,0 0 0 16,0 0 0-16,0 0 144 0,-2-7 48 0,-4 3 0 0,-3 0 0 15,-3 3-208-15,-2 1-48 0,-3 2 0 0,-1 2 0 16,-4 0-192-16,-5 2 0 0,-1 0 0 0,-5 2 0 16,-4-2 0-16,1 3 0 0,2 0 0 0,1 1 0 15,1 0 0-15,4 1 0 0,1 0 0 0,4 0 0 16,2 2 0-16,4-2 0 0,2-1 0 0,4 0 0 15,4 0 0-15,0-1-160 0,3-3 160 0,4-6-128 16,-2 10 128-16,5-1-160 0,-3-9 160 0,5 9-160 0,3-3 160 0,3-1 0 16,3-2-144-16,2-1 144 0,-1 0 0 0,3-1 0 15,0-2 0-15,2-1 0 0,-1-2 144 0,-2-1 0 16,0 1 0-16,-4-2 0 0,-2 0 80 0,-2-1 16 16,-4 1 0-16,0-2 0 0,-4 0 144 0,-2-1 48 15,-3 1 0-15,-2 0 0 0,-4 1-32 0,-2 2 0 16,-4-1 0-16,-1 3 0 0,-3 1-272 0,-1 2-128 15,0 2 128-15,1 4-128 0,0 1-128 0,1 1-128 16,2 0 0-16,3 2-16 16,2 2-656-16,2-1-128 0,2 0-32 0,3 2-10272 15,2 2-2064-15</inkml:trace>
  <inkml:trace contextRef="#ctx0" brushRef="#br1" timeOffset="182597.2">16299 16948 11055 0,'0'0'976'0,"0"0"-784"0,4-8-192 0,-4 8 0 16,0 0 4848-16,3-6 912 0,-3 6 192 0,0 0 48 15,0 0-4272-15,0 0-832 16,0 0-192-16,0 0-16 0,0 0-544 0,1 12-144 0,-1 1 0 0,0 2 0 16,-1 3 128-16,-1-2-128 0,0 0 160 0,1 1-160 15,0 3 160-15,0-1-160 0,1 1 160 0,-2-3-160 16,1 0 144-16,0-2-144 0,0-1 128 0,0 2-128 15,-1-3 144-15,1-1-144 0,1-2 160 0,0 1-160 0,0-2 128 0,0-3-128 32,0-6 0-32,0 0 144 0,0 0-736 0,2 7-160 0,-2-7-16 0,0 0-9552 15,0 0-1904-15</inkml:trace>
  <inkml:trace contextRef="#ctx0" brushRef="#br1" timeOffset="182990.56">16358 16557 31615 0,'-3'-22'1408'0,"2"8"272"0,1 0-1344 0,3-2-336 0,-1 1 0 0,2 1 0 15,2-1 304-15,2 2-16 0,0 2 0 0,2 1 0 16,1 3 48-16,1-1 16 0,2 0 0 0,-1 3 0 15,0 1-48-15,-1 2-16 0,-1 0 0 0,-1 2 0 16,-1 2-32-16,-1 3 0 0,-8-5 0 0,4 8 0 16,-1 2-256-16,-3 2 0 0,-2 3 0 0,-2 1 0 15,-3 3 160-15,-2-2-32 0,-2 1 0 0,0-1 0 16,0-1-128-16,1-1 0 0,2 1 0 0,0-3-176 16,1-3 176-16,2 0 0 15,-1-2 160-15,2-2-160 0,4-6 496 0,0 0 0 0,0 0 0 0,0 0 0 0,-2 8-304 0,2-8-64 31,0 0-128-31,4 6 192 0,-4-6-48 0,10 5-16 0,-2-3 0 0,2 1 0 0,3 0-128 0,-2-1 0 16,0-2 144-16,1 1-144 0,1 1 0 0,1 0 0 16,1 0 0-16,0 2 0 31,2-1-1664-31,0 0-288 0,2 1-64 0</inkml:trace>
  <inkml:trace contextRef="#ctx0" brushRef="#br1" timeOffset="183414.49">17116 16876 19343 0,'0'0'1728'0,"-8"-4"-1392"16,0-4-336-16,2 4 0 0,6 4 1808 0,0 0 304 15,-6-6 48-15,6 6 16 0,0 0-1328 0,0 0-256 16,0 0-48-16,11-4-16 0,1 1-304 0,4-1-64 16,1 0-16-16,5 1 0 0,3-1 208 0,2 1 32 15,4 1 16-15,-1 1 0 0,-1 1 0 0,2-1 0 16,0 0 0-16,-2 1 0 0,-3 0-224 0,-3 0-48 16,-3 0-128-16,-4 1 192 0,-1 1-192 0,-3 0-256 0,-2 0 48 0,-10-2 16 31,0 0-816-31,7 6-144 0,-7-6-48 0,0 0-11920 0</inkml:trace>
  <inkml:trace contextRef="#ctx0" brushRef="#br1" timeOffset="183633.84">17303 16715 19343 0,'-11'-16'1728'0,"5"7"-1392"0,1 0-336 0,-1 0 0 16,2 1 1984-16,4 8 336 0,-3-9 64 0,3 9 16 15,0 0-992-15,0 0-208 0,0 0-48 0,0 0 0 16,0 0-704-16,4 9-128 0,-1 4-48 0,0 3 0 15,-2 2-272-15,-1 5 160 0,-1 4-160 0,-1-2 128 16,-2-1-128-16,0 3 192 0,-1 0-192 0,1 1 192 16,-1-4-192-16,2 0 192 0,1-1-192 0,2-1 192 0,0-2-192 0,0-3 192 15,2-4-192-15,1-1 192 0,1 0-336 0,0-1-64 16,-1-2-16-16,3-3 0 16,-6-6-2080-16,9 3-432 0</inkml:trace>
  <inkml:trace contextRef="#ctx0" brushRef="#br1" timeOffset="184231.69">18202 16584 20271 0,'0'0'1792'0,"0"0"-1424"0,0 0-368 0,0 0 0 16,0 0 768-16,7-2 64 0,-7 2 32 0,13-2 0 16,3 2-32-16,4 2-16 0,4 0 0 0,0 0 0 15,1 0 48-15,3 0 16 0,0 1 0 0,0 0 0 0,-3-1-304 0,-1 0-48 16,0 0-16-16,-1 1 0 0,-1-2-320 0,-3-1-64 15,-2 0 0-15,-1 0-128 0,0 0 144 0,-3 0-144 16,-2-1 0-16,-2 0 144 0,-9 1 0 0,0 0 0 16,0 0 0-16,0 0 0 0,0 0 224 0,0 0 32 15,0 0 16-15,0 0 0 0,-3-7-32 0,-3 3 0 16,-3 0 0-16,-1 1 0 0,-1 0-128 0,-3 0-48 16,-2 2 0-16,-1 2 0 0,-2-1-208 0,0 2 144 15,-3 0-144-15,-4 0 128 0,-2 0-128 0,-3 3 0 0,-1 0 144 16,1 3-144-16,-1 1 0 0,3-1 0 0,3 2 0 0,3 1 0 15,2 0 0-15,3 1 0 0,1 3 0 0,4-1 0 16,3-1-128-16,2 1 128 0,3 1-128 0,3 0 128 16,0 1 0-16,6-3-160 15,1-1 160-15,3-1 0 0,2-1-128 0,3 0 128 0,4-4 0 0,1 1 0 16,2-2 0-16,3-1 0 0,2-4 192 0,0 0-48 16,-2-3 128-16,-1 0 32 0,-4-1 0 0,-1-4 0 15,-3-1 16-15,-3-1 0 0,-2-1 0 0,-3-2 0 16,-2-1 64-16,-4-2 0 0,-2 1 16 0,-5 0 0 15,-3-1-64-15,-3 2-16 0,-2 4 0 0,-3 3 0 16,-3 3-320-16,-2 1 128 0,-2 2-128 0,1 2 0 16,0 2 0-16,2 3-256 0,2 1 32 0,0 3 16 15,2 1-640 1,4 3-128-16,3 2-32 0,1 3-10368 0,0 1-2064 0</inkml:trace>
  <inkml:trace contextRef="#ctx0" brushRef="#br1" timeOffset="184593.11">18590 16983 23039 0,'0'0'1024'0,"-1"-8"192"0,1 1-960 0,0-1-256 16,2 0 0-16,0 1 0 0,0-1 1936 0,-2 8 352 0,4-8 64 0,-4 8 16 16,0 0-1504-16,7-5-288 15,0 0-64-15,-7 5-16 0,9-2-352 0,0 0-144 0,-9 2 128 0,11 0-128 16,-11 0 128-16,8 4-128 0,0 1 128 0,-1 1-128 15,-3 2 0-15,0 1 0 0,-1 1 0 0,-2 2 0 16,-1 1 128-16,-2 0-128 0,-1 0 128 0,-2 1-128 16,-3-1 128-16,0 1-128 0,0 1 128 0,-1 2-128 15,0-4 128-15,0-2-128 0,0-1 128 0,2-1-128 16,2-3 256-16,5-6-16 0,-5 6-16 0,5-6 0 16,0 0 304-16,0 0 64 0,0 0 16 0,0 0 0 15,0 0-368-15,0 0-80 0,0 0-16 0,10 3 0 16,1-3-144-16,1-1 0 0,2-1 144 0,2-1-144 15,-1-2 0-15,1 1 0 0,0-1 0 0,-1 1 0 16,1 0-544 0,0-1-32-16,1 2 0 0,-2 0 0 15,-2-2-1792-15,2 1-352 0,-4-1-80 0</inkml:trace>
  <inkml:trace contextRef="#ctx0" brushRef="#br1" timeOffset="184939.44">18863 16296 31327 0,'-9'-25'1392'0,"7"13"272"0,2 0-1328 0,2 2-336 0,1 1 0 0,3 4 0 16,-6 5 224-16,11-4-32 0,-1 0 0 0,2 3 0 15,0 1-192-15,0 2-256 0,0 2 48 0,-1 0 16 16,-1 2 64-16,-1 0 128 15,-2 1-208-15,-2 3 80 0,-3 1 128 0,-2 3 0 0,-2 1 0 0,-3 3 0 16,-2 0 0-16,-2-1 0 0,-2 0 160 0,1-2-160 16,-1-1 208-16,1-3-48 0,1-2-16 0,0-1 0 15,1-4 496-15,1 1 80 16,7-5 32-16,0 0 0 0,0 0 96 0,0 0 32 0,0 0 0 0,0 0 0 16,0 0-304-16,0 0-48 0,0 0-16 0,0 0 0 15,11 2-304-15,0 0-64 0,0-1-16 0,1-1 0 0,2 0-128 0,2 0 0 16,-2 1 0-16,4 0 0 15,0-1-1120-15,2 0-256 0,-1 0-48 0,0 1-9536 16,0 3-1904-16</inkml:trace>
  <inkml:trace contextRef="#ctx0" brushRef="#br1" timeOffset="185473.95">19438 16857 21183 0,'0'0'944'0,"-7"-4"192"0,7 4-912 0,0 0-224 0,-5-4 0 0,5 4 0 0,0 0 1712 0,0 0 288 16,0 0 64-16,0 0 16 0,12 2-1344 0,4 0-272 16,3-2-48-16,5 2-16 0,3 1 144 0,4-2 32 15,3 0 0-15,4 0 0 0,3 0 32 0,1-2 16 16,-2-1 0-16,-1-2 0 0,-5 0-224 0,-2 0-32 0,-2-1-16 0,-4 2 0 31,-4 0-128-31,-3-1-32 0,-5 1 0 0,-3 1 0 0,-11 2 80 0,0 0 16 0,0 0 0 0,0 0 0 16,0 0 16-16,0 0 0 0,0 0 0 0,-11 0 0 15,0 1-304-15,-1 1-256 0,-2-1 64 0,0 3 0 32,1-1-2096-32,1 1-400 0,1-2-96 0</inkml:trace>
  <inkml:trace contextRef="#ctx0" brushRef="#br1" timeOffset="186071.49">20592 16486 13823 0,'0'0'1216'0,"0"0"-960"0,0 0-256 16,0 0 0-16,0 0 1552 0,0 0 272 0,0 0 48 0,0 0 16 15,0 0-528-15,11 3-96 0,0 0-32 0,0 1 0 16,2-2-208-16,3 0-64 0,0-2 0 0,3 0 0 16,-1 0-32-16,2-1-16 0,-1-1 0 0,0 0 0 15,-1-1-336-15,2 1-64 0,1-1 0 0,-2 0-16 16,-3-1-272-16,0 1-48 0,-3 1-16 0,-2 0 0 15,-1-2-160-15,-3 1 160 0,-7 3-160 0,6-5 160 16,-6 5 64-16,0 0 16 0,-1-8 0 0,-2 2 0 16,-4 1 96-16,-2 2 32 0,-3 0 0 0,-2 3 0 15,-4 0-240-15,-2 4-128 0,-2 2 160 0,-1 2-160 16,-4 0 0-16,-4 0 0 0,-3 0 0 0,-4 1 0 0,-2 0 0 16,1 1 0-16,3 1 0 0,3 1-160 0,1 1 160 0,6 0 0 15,0-1 0-15,5 3 128 0,4-1-128 0,2 0-160 16,5 0 160-16,1 0-208 0,2-2 208 0,5 0 0 15,2-1 0-15,3 0 0 0,3-1-192 0,3 0 48 16,4-2 16-16,3 1 0 0,2-2 128 0,4-2 0 16,3-1 128-16,0-1-128 0,3 0 144 0,-1-2-144 15,1-1 192-15,-3-1-192 0,-2-1 208 0,-4 0-64 16,-2-4-16-16,-5 1 0 0,-6-2 64 0,-1 0 16 16,-2-1 0-16,-4-1 0 0,-4 0 144 0,-1 2 32 15,-4-1 0-15,-2 1 0 0,-4 3-208 0,-2 1-48 0,-3-1 0 0,-3 3 0 16,-1 1-128-16,1 2 0 0,0 2-160 0,2 1 160 31,1 4-640-31,0 0-16 0,-1 2-16 0,5 1-10544 0,2 3-2112 0</inkml:trace>
  <inkml:trace contextRef="#ctx0" brushRef="#br1" timeOffset="186339.64">20900 16789 26719 0,'-1'-12'1184'0,"1"5"240"0,0-1-1136 0,1 1-288 0,0 1 0 0,-1 6 0 16,0 0 2064-16,0 0 368 0,0 0 64 0,0 0 0 15,0 0-1680-15,0 0-352 0,0 0-64 0,0 0-16 16,-2 13-384-16,0 0 0 0,-1 1-144 0,0 4 144 0,0-1 0 0,0 0 0 16,-2 0 0-16,1-1 0 0,-2 1 0 0,3-1 0 15,1 0 0-15,-2-1 0 0,0 0 0 0,1 0 0 16,1-1 0-16,-1-2 0 15,0-2 0-15,1-1 0 0,2-9 0 0,-1 9 144 0,1-9-368 0,0 0-80 16,0 0-16-16,3 8 0 16,-3-8-1584-16,0 0-320 0,0 0-64 0</inkml:trace>
  <inkml:trace contextRef="#ctx0" brushRef="#br1" timeOffset="187127.12">21453 16576 7359 0,'-9'-3'320'0,"5"1"80"0,1-1-400 0,-1-1 0 0,4 4 0 0,-2-3 0 16,2 3 3344-16,0 0 592 0,0 0 112 0,0 0 32 16,0 0-2432-16,6-5-496 0,0 2-80 0,5-1-32 15,4 0-208-15,1 2-64 0,4 1 0 0,2 0 0 16,2-1 0-16,3-1 0 0,0 1 0 0,1-1 0 16,-2 0-320-16,0 0-64 0,1 1 0 0,-4 0-16 15,-2-1-208-15,-1 1-32 0,-2-1-128 0,1 2 192 16,-5 0-192-16,-1 0 128 15,-3 0-128-15,-1 0 0 0,-9 1 160 0,9-1-160 0,-9 1 160 0,0 0-160 16,0 0 272-16,0 0-32 0,0 0-16 0,0 0 0 16,0 0 16-16,0 0 0 0,-6-5 0 0,-1 2 0 15,-3 0-240-15,-2 2 0 0,-1 0 128 0,-3 1-128 0,-1 1 0 16,-3 1 0-16,-1 1 128 0,0 0-128 0,-2 2 0 0,-4-1 0 16,0 2 0-16,-3-1 0 0,2 0 0 0,-2 0 0 15,-1 2 0-15,3 0 0 0,1 3-128 0,3 0 128 16,2 1 0-16,2 1 0 0,1 0-144 0,3 2 144 15,2 0 0-15,2-1-144 0,2-1 144 0,3 0 0 16,3 2 0-16,1 0-128 0,3-2 128 0,4-1-192 16,0-1 192-16,4 0-192 0,2-1 192 0,2-1-192 15,3-1 192-15,2 1-192 0,1-3 192 0,3 0 0 16,0-3 0-16,1-1 0 0,1-2 144 0,-2-1-144 0,-3-2 192 0,-3-1-192 16,-2-3 256-16,-2-1-48 0,-3-1-16 0,-2 0 0 15,-3-1 256-15,-3 0 32 0,-2-1 16 0,-3 1 0 16,0 1-96-16,-5 2-16 0,-3-1 0 0,-2 3 0 15,-1 2-384-15,-2 2 0 0,-3 1 0 0,1 2 0 16,-1 1-208-16,0 2-128 0,0 2-32 0,1 3 0 31,2-2-1344-31,3 2-272 0,2 1-48 0,1 1-12432 0</inkml:trace>
  <inkml:trace contextRef="#ctx0" brushRef="#br1" timeOffset="187491.23">21722 16887 22111 0,'1'-11'976'0,"-1"11"208"0,0-8-944 0,1 0-240 15,1-1 0-15,1 1 0 0,2 1 2176 0,0 0 400 16,2 0 80-16,2 2 16 0,-2-2-1600 0,3 2-320 16,0 0-64-16,1 2-16 0,0 0-352 0,1 2-80 15,-1 0-16-15,0 2 0 0,0 1-96 0,-1 2-128 16,-2 2 176-16,-2 0-176 15,-6-6 160-15,7 11-160 0,-6 2 128 0,-1 0-128 0,-1-1 160 0,-4 1-160 16,-2 1 192-16,-1 2-192 0,-2-2 192 0,-1 1-192 16,-1 0 192-16,0-1-192 0,0 1 144 0,2-1-144 15,1-2 0-15,1-2 144 0,-1-2 48 0,1-1 16 0,3-1 0 0,5-6 0 16,-7 3 192-16,7-3 48 0,0 0 0 0,0 0 0 16,0 0-160-16,0 0-32 0,0 0 0 0,9 4 0 15,-9-4-112-15,11 1-16 0,0-1-128 0,0 0 192 16,1 1-64-16,0-1-128 0,-2-1 176 0,1 0-176 15,1-1 128-15,-1 0-128 0,-1 0 0 0,0-2 0 16,1 1 0-16,0-1-272 0,0 1 48 0,1 0 16 31,0-1-768-31,1 0-160 0,-2 0-16 0,2 1-9920 0,1-1-1984 0</inkml:trace>
  <inkml:trace contextRef="#ctx0" brushRef="#br1" timeOffset="188132.58">22188 16205 18431 0,'0'0'816'0,"-3"-8"160"0,1-1-784 0,-1 1-192 0,3 8 0 0,-1-9 0 31,1 2 1888-31,0 7 336 0,1-8 64 0,-1 8 16 15,4-9-1200-15,0 1-224 0,3 2-48 0,0-2-16 16,2 0-48-16,1 1 0 0,1 0 0 0,1 0 0 0,1-1-144 0,1 2-48 16,-1 2 0-16,1 0 0 0,1 1-32 15,-1 1-16-15,-1 2 0 0,0 1 0 0,0 1-144 16,0 2-16-16,1-1-16 0,-2 2 0 0,-2 2-160 0,-2 2-48 16,1 1 0-16,1 2 0 0,-2 0-16 0,-2 3-128 15,0 2 192-15,-1-1-64 0,1 1 16 0,1 0 0 16,-1 1 0-16,1 3 0 0,-2 1 0 0,2 3 0 15,1 2 0-15,-2-1 0 0,0 1-144 0,-1 3 128 16,0 2-128-16,0 2 128 0,-2 2-128 0,2 3 0 16,-2 4 0-16,3 0 0 0,-3 2 0 0,1 0 128 15,0 0-128-15,0-2 0 0,0 0 0 0,0-1 0 16,-1 1 128-16,-1-3-128 0,-1-1 0 0,3-2 0 0,-2 1 144 16,1-3-144-16,-1-2 0 0,2-1 0 0,-1-5 0 0,0-3 128 15,-2-1-128-15,0-3 192 0,0-3-64 0,-1-3 0 16,2-2 192-16,-4-1 32 0,1-3 16 0,1-8 0 15,-4 6 80-15,4-6 32 0,-8 5 0 0,-1-2 0 16,0-1-112-16,-2 1-32 0,-4-5 0 0,-1 1 0 16,-2 0-128-16,-2 0-16 0,-1 0-16 0,-4-1 0 15,-2 0-176-15,-1-1 0 0,2 2 0 0,-2 0-176 32,2-1-656-32,2 1-144 0,2 1-32 0,1 1 0 0,1-2-2160 15,3 0-432-15,2-1-96 0</inkml:trace>
  <inkml:trace contextRef="#ctx0" brushRef="#br1" timeOffset="188572.1">22822 15759 29999 0,'10'-21'1328'0,"-3"9"272"0,-1-1-1280 0,3 0-320 0,2 1 0 0,0 2 0 15,-3 2 1072-15,1 2 144 0,-2 2 16 0,-7 4 16 16,0 0-560-16,10-1-112 0,-10 1-32 0,8 3 0 16,-1 2-288-16,-1 4-48 0,-3 3-16 0,0 5 0 15,-3 3-64-15,2 1-128 0,-2 1 176 0,0 1-176 16,0 2 192-16,0 1-192 0,-1 2 192 0,0-3-192 16,1-1 144-16,0-1-144 0,0 1 0 0,1-4 144 15,0-1-144-15,3-1 0 0,-3-3 144 0,1-1-144 0,0 0 0 0,1-2 144 16,1-1-144-16,-1 0 0 0,0-2-128 0,2-1-144 15,0 0-32-15,3-2 0 16,2-2-2656-16,0-3-544 0</inkml:trace>
  <inkml:trace contextRef="#ctx0" brushRef="#br1" timeOffset="188776.73">23169 15880 24879 0,'-7'-11'2208'0,"7"11"-1760"16,-5-6-448-16,5 6 0 0,0 0 1152 0,0 0 128 15,0 0 48-15,0 0 0 0,-8 10-816 0,3 2-144 0,-1 3-48 0,-1 1 0 16,-1 2-128-16,0 3-48 0,1 2 0 16,-3 1 0-16,0 0-16 0,0 0-128 0,-2 2 192 15,-1 0-64-15,1 1-128 0,-6 2 192 0,-1 0-192 0,-3 1 192 16,0 1-352-16,1 0-64 0,2-1-16 0,0-4 0 31,3-4-656-31,3-3-144 0,3-3-32 0,3-2 0 16,2-3-176-16,2-3-32 0</inkml:trace>
  <inkml:trace contextRef="#ctx0" brushRef="#br1" timeOffset="189169.09">23212 16179 29599 0,'8'-14'1312'0,"-2"6"272"0,1 0-1264 0,1-1-320 0,-1 2 0 0,3 0 0 0,1 2 944 0,1 1 128 16,1 3 16-16,0 2 16 0,0 2-784 0,1 1-144 15,-2 1-48-15,0 2 0 0,1 1 0 0,-4 2-128 16,2 2 192-16,-1 1-64 0,-2 1-128 0,-2 1 0 16,-4-1 144-16,-2 1-144 0,-4 2 144 0,-1 1-144 15,-4 3 192-15,-2 4-192 0,-3-2 176 0,0-2-176 16,-1-3 160-16,2-1-160 0,1-3 160 0,2-2-160 16,3-1 160-16,1-2-160 0,6-9 640 0,-2 9 48 15,2-9 0-15,0 0 0 0,5 7 48 0,4-1 16 0,2-3 0 0,3-1 0 16,2 1-320-16,5-3-64 0,-1 0-16 0,7-3 0 15,1 0-160-15,4 0-48 0,0 0 0 0,3-1 0 16,2 1-144-16,0 1 160 0,1 2-160 0,-1 2 160 16,0 1-32-16,-5 2 0 0,-3-1 0 0,-6-1 0 15,-3 1 0-15,-6-2 0 0,-4 0 0 0,-10-2 0 16,0 0 0-16,0 0-128 0,0 0 192 0,0 0-64 16,-4 9 0-16,-5-3-128 0,-4 0 192 0,-4-1-64 31,-3-1-496-31,-1 0-96 0,-1 1-32 0,0-2 0 0,1 0-2096 15,1-1-416-15,-9 1-96 0,10-1-16 0</inkml:trace>
  <inkml:trace contextRef="#ctx0" brushRef="#br1" timeOffset="199413.34">11467 16161 8287 0,'0'0'736'0,"4"-7"-592"0,-2-2-144 0,1-1 0 0,2 0 544 0,0 0 80 31,-1-1 16-31,2 1 0 0,-1-1 320 0,1 0 80 16,-2 1 16-16,1-1 0 0,0 0-80 0,0 0-16 15,-1-1 0-15,-1 1 0 0,0 0-256 0,-1 1-64 0,0 2-16 0,-1 0 0 16,-1 8-48-16,0-9 0 0,0 9 0 0,0-9 0 15,0 9 16-15,0 0 0 0,0-7 0 0,0 7 0 16,0 0-64-16,0 0-16 0,0 0 0 0,0 0 0 16,0 0-384-16,1 11-128 0,0 1 0 0,0 3 0 15,-1 4 0-15,0 4 0 0,-1 2 0 0,1 7 0 16,0 5 176-16,0 4-32 0,0 2 0 0,2 5 0 16,2 6-144-16,-1 2 192 0,0 3-192 0,3 3 192 15,0 7-192-15,2 3 0 0,0 5 0 0,1-1 128 16,-1-1-128-16,1 2 160 0,-1 4-160 0,0 1 160 15,0-1-16-15,0 1 0 0,0-4 0 0,0 0 0 16,-1-2-16-16,0-4-128 0,2-5 192 0,-2-4-64 0,-1-2 32 16,0-4 0-16,1-4 0 0,0-4 0 0,-2-6 272 0,0-3 48 31,-1-4 16-31,0-3 0 0,0-2-48 0,0-4-16 0,-1-2 0 0,1-1 0 0,-1-2-224 0,-1-3-32 16,-3-2-16-16,1-5 0 0,0-3-160 0,0-9 128 15,0 0-128-15,0 0 128 16,0 0-1088-16,0 0-208 0,0-11-48 0</inkml:trace>
  <inkml:trace contextRef="#ctx0" brushRef="#br1" timeOffset="200719.64">11553 15807 7359 0,'0'0'656'0,"0"0"-528"0,0 0-128 0,0 0 0 16,0 0 608-16,0 0 96 15,0 0 0-15,0 0 16 0,0 0-464 0,0 0-80 0,2 9-32 0,-2-9 0 16,0 0 128-16,6 7 32 0,-6-7 0 0,10 6 0 16,2 0 80-16,0-3 32 0,0-1 0 0,1-2 0 15,0-1-112-15,2 0-32 0,1-1 0 0,2-2 0 16,2 0-64-16,2 0-16 0,0-2 0 0,3 2 0 15,2-1 128-15,2 2 0 0,1 0 16 0,4-1 0 16,2 0 0-16,2 1 0 0,1-1 0 0,-1 1 0 16,-3 0-160-16,1 0-48 0,0-2 0 0,3 2 0 15,3 0-128-15,2-1 0 0,2 2 0 0,1 0 128 0,3 1-128 16,-2-1 0-16,-2-2 0 0,0 0 0 0,0-2 128 0,1 2 0 16,2 0 0-16,4-1 0 0,3 0-128 0,3-1 192 15,-1 1-192-15,1-1 192 0,-4 0-32 0,2-2 0 16,2-1 0-16,3 0 0 0,4 2-160 0,-1-1 192 15,-1 1-192-15,-3 0 192 0,-2-1-192 0,2 1 0 16,-1 2 144-16,3-1-144 0,1 1 0 0,-3-1 0 16,-4 1 0-16,2-1 128 0,-3 1-128 0,3 1 192 15,4 1-64-15,2-1 0 0,1-2-128 16,-1 0 0-16,-3-2 0 0,3 1-128 0,1 1 128 0,4 0 0 0,2 1 160 0,0-2-160 16,-4-2 0-16,-2 3 0 15,-1-1 0-15,4 2 0 0,4 1 0 0,-1-1 0 0,-4-3 0 0,0 0 0 16,-2 2 0-16,1 1 0 0,1 2 0 0,0 0 0 15,1-2 0-15,-3 0 0 0,-3-1 0 0,2 1 0 16,0-1 0-16,6 2 0 0,5 0 0 0,-1-1 0 16,-6-2 128-16,1 0-128 0,-1 0 0 0,4 3 144 15,4 0-144-15,-4-1 160 0,-3-3-160 0,-1 3 160 16,0-1-160-16,4 3 192 0,2 0-192 0,-3 0 192 16,0-3-192-16,-1 2 192 0,1 0-192 0,1 1 192 15,4 0-192-15,-3-1 128 0,-2-1-128 0,-2 1 128 16,-1-1-128-16,4 1 128 0,2 0-128 0,-2 0 128 0,-1-1-128 0,-3 0 128 15,-1 0-128-15,4 1 128 0,0 2-128 0,2 0 160 16,0 0-160-16,-2 1 160 0,-4 0-160 0,1-1 128 16,1 1-128-16,3 1 128 15,3 0-128-15,-3 0 0 0,-3-1 0 0,-2 0 128 0,1 0-128 0,3 1 0 16,3 0 0-16,-4 0 0 0,-2-1 0 0,-2 0 0 16,2 0 0-16,2 0 0 0,2 1 0 0,-1-1 160 15,0 1-160-15,-3 0 160 0,-2-2-32 0,4 4 0 16,1 0 0-16,1 1 0 0,-2-1 32 0,0 0 0 15,-5 1 0-15,5 0 0 0,5 0-160 0,0 1 0 16,-1-2 0-16,-2 0 128 0,-4-1-128 0,3 1 0 16,1 0 0-16,2 1 0 0,0-1 0 0,-4-1 128 0,-3-2-128 0,1 1 0 15,-1 1 0-15,1 0 0 0,3-1 0 0,-3 0 0 16,-2 0 0-16,0 0 128 0,-1 0-128 0,2 0 0 16,3 1 192-16,0-1-64 0,-2 0 0 0,1 1 0 15,-2-1 48-15,1 1 0 0,2 2 0 0,1-1 0 16,2-1-176-16,-3 1 160 0,-1-1-160 0,0 1 160 15,2 2-160-15,-1-1 128 0,1 0-128 0,-3 1 128 16,-7-2-128-16,-2 1 0 0,1 0 144 0,-2 1-144 16,0-1 0-16,-3 0 128 0,1 1-128 0,-7-2 0 15,-3-2 0-15,-4 0 128 0,-3 0-128 0,-3 0 0 16,0 0 128-16,-5 0-128 0,-3 0 128 0,0 0-128 16,-2 0 272-16,-1 0-16 0,-3 0 0 0,-2 0 0 15,-2 1 96-15,-2-1 16 0,-2 0 0 0,0 0 0 0,-2 0-240 0,-1 0-128 16,-1 0 160-16,-1 0-160 0,-10 0 0 0,9 0 0 15,-9 0-176-15,0 0 176 16,0 0-736-16,0 0-32 0,6 0 0 0,-6 0 0 16,0 0-576-16,0 0-128 0,0 0-32 0,0 0-8560 0</inkml:trace>
  <inkml:trace contextRef="#ctx0" brushRef="#br1" timeOffset="201144.28">23971 15389 9215 0,'0'0'816'0,"0"0"-656"16,0 0-160-16,7-3 0 0,-7 3 1472 0,0 0 272 0,5-3 48 0,-5 3 16 15,0 0-560-15,0 0-112 16,0 0-32-16,0 0 0 0,0 0-272 0,0 0-48 0,0 0-16 0,0 0 0 16,0 0-336-16,0 0-80 15,0 0-16-15,4 9 0 0,-1 1-96 0,-1 1-32 0,0 0 0 0,0 1 0 16,2 1-64-16,-3 0-16 0,2 1 0 0,-1 3 0 16,2 0 48-16,-2 4 0 0,1 1 0 0,2 1 0 15,0 2 144-15,2 2 48 0,-1 0 0 0,0 3 0 16,-1 0 16-16,1 2 16 0,1 1 0 0,1 2 0 15,-1 1-48-15,0 2-16 0,1-1 0 0,0 3 0 16,-2 2-80-16,2 2 0 0,1 2-16 0,-1 0 0 16,-1-1 16-16,0 3 16 0,-2 3 0 0,2 2 0 15,1-1-16-15,-4 3-16 0,2 3 0 0,0 1 0 0,0 3-240 0,-2-1 128 16,1 0-128-16,-3 0 0 0,2 1 160 0,-2 1-160 16,-2 2 160-16,0-1-160 0,-1 1 128 0,0 0-128 15,-1-4 0-15,1-1 0 0,1 0 128 0,0-1-128 31,0 2 0-31,-1-4 0 0,-1-1 128 0,2-4-128 0,-3-4 0 0,1-3 144 0,0-4-144 0,0-2 0 16,0-2 0-16,-1-2 0 0,1-2 128 0,1-6 80 16,0-4 32-16,0-3 0 0,-1-3-80 0,1-3-16 15,-1-3 0-15,1-1 0 0,-1-2 32 0,2-8 0 16,0 0 0-16,0 0 0 16,0 0-496-16,0 0-112 15,-4 4-16-15</inkml:trace>
  <inkml:trace contextRef="#ctx0" brushRef="#br1" timeOffset="202794.14">11936 18267 5519 0,'0'0'496'16,"0"0"-496"-16,0 0 0 0,0 0 0 0,0 0 1776 0,0 0 256 0,0 0 48 0,-8-2 16 15,8 2-816-15,0 0-176 0,-7 0-16 0,7 0-16 16,0 0-480-16,0 0-80 0,0 0-32 0,-6 4 0 16,6-4-256-16,0 0-48 0,0 0-16 0,0 9 0 15,0-9-160-15,6 9 192 0,1-3-192 0,3 1 192 0,2-2 64 0,4 0 32 16,0-2 0-16,4-1 0 0,1 0-32 0,1-1-16 16,0-1 0-16,3-1 0 0,-1-2 80 0,4 0 0 15,2-1 16-15,4 1 0 0,2 0-48 0,4 0-16 16,1 0 0-16,3 1 0 0,3 1-48 0,-2-1-16 15,-2-4 0-15,2 1 0 0,2-2-16 0,5 1-16 16,3-1 0-16,2 3 0 0,2 0 0 0,0 0 0 16,-4-3 0-16,2 1 0 0,0-1-32 0,3 1 0 15,3 0 0-15,1-1 0 0,0 1-144 0,-4-1 0 16,-3 1 0-16,3 0 0 0,3 0 0 0,1 0 0 16,2 1 0-16,2-1 0 0,-2 1 0 0,0-1 0 0,1-1 0 15,3 1 0-15,4-2 0 0,1 2 0 0,-2-2 0 0,0 1 0 16,-2 0 0-16,4 0 0 0,3 0 0 0,1 2 0 15,-4-1 0-15,0 1 0 0,-3-2 0 0,2 2 0 16,4-1 0-16,1 3 0 0,-2 0 0 0,-2-1 0 16,1 0 0-16,4 1 192 0,2-1-192 0,-2 2 192 15,-3 0-192-15,1 0 0 0,1-2 0 0,2 1 0 16,3 1 0-16,-2 0 0 0,-3 0 0 0,0-2 0 16,3 0 0-16,-1 2 0 0,0 1 0 0,-4-1 128 15,-5 1-128-15,3 0 160 0,2-1-160 0,0 2 160 16,0 1 16-16,-2 1 0 0,-4-1 0 0,4-1 0 15,3 0-176-15,1 2 0 0,3 0 144 0,-3 0-144 16,-3-2 0-16,4 0 128 0,7-1-128 0,0 0 0 0,1 0 128 16,-2-2-128-16,-4 0 128 0,4 0-128 15,4 1 0-15,-2-1 0 16,-4 1 0-16,-2-1 0 0,1-1 224 0,-1 0-32 0,2 2 0 0,-7-7 0 0,-2 7-192 0,1-1 144 16,0-3-144-16,1 2 128 0,0 3 64 0,-3-1 0 15,-3-2 0-15,-2 0 0 0,3-2-192 0,0 1 128 16,3 2-128-16,-1 0 128 0,-4-1-128 0,0 0 128 15,1-2-128-15,4 2 128 0,2 1-128 0,-36 1 0 16,8 1 0-16,3 1 0 0,4-2 0 0,0 1 0 16,4-2 160-16,3 0-160 0,4 1 0 0,56-1 0 15,-25-2 0-15,-10 1 0 0,-6 0 0 0,-5 0 0 16,-1 2 0-16,-4 0 0 0,-3-2 0 0,0-1 0 0,-4 1 0 0,1-1 0 16,2 2 0-16,0 1 128 0,-1-3-128 0,-3 2 160 15,-6-3-160-15,3 1 160 0,0 1-160 0,4 2 160 16,3-1-32-16,-1 1-128 0,-2-2 192 0,-1 2-64 15,-1-1-128-15,0 1 0 0,-1 2 144 0,3 1-144 16,1 0 0-16,-4-2 128 0,-4-3-128 0,-2 1 0 16,2 0 896-16,1 2 128 0,-2-1 0 0,1 2 16 31,1-1-1616-31,-3-1-336 0,-6-3-64 0,0 2-16 0,-3 1 1584 0,-1 0 320 0,0 1 64 0,1 1 16 16,-1 0-1584-1,-2 0-320-15,-2-2-64 0,-2 1-16 0,-2-1 992 0,-4 0 0 0,-2 0 0 0,0 0 208 0,-2 0-16 0,0 0 0 16,0 1 0-16,-2 1 0 0,-1 1 0 0,0 0 0 15,0 0 0-15,-1 1 0 0,-2-1-192 0,-1-1 176 16,-1 0-176-16,-1 0 160 0,-1-1-160 0,0-1 0 16,-5 0 144-16,0 0-144 0,-2 0 160 0,-2 0-32 15,-1-1-128-15,-1 2 192 0,-2 0-192 0,-7 1 176 16,9-1-176-16,-9 1 160 16,0 0-160-16,8-2 0 0,-8 2 144 0,0 0-144 0,0 0 0 0,0 0-320 15,0 0 64-15,0 0 16 16,0 0-784-16,0 0-176 0,0 0-16 0,5 5-8128 15,-5-5-1632-15</inkml:trace>
  <inkml:trace contextRef="#ctx0" brushRef="#br1" timeOffset="202967.25">24177 17814 24927 0,'0'0'1104'0,"0"0"240"0,0-7-1088 0,0 7-256 0,-1-8 0 0,1 8 0 16,-1-7 848-16,1 7 112 0,0 0 32 0,0 0 0 15,0 0-624-15,0 0-128 0,0 0-32 0,-8 3 0 32,4 3-1664-32,-2 2-336 0,-2 0-64 0,2 2 0 0</inkml:trace>
  <inkml:trace contextRef="#ctx0" brushRef="#br1" timeOffset="205207.42">2624 17533 23039 0,'-3'-8'2048'0,"0"1"-1648"0,-1-1-400 0,2 1 0 15,0 2 1840-15,2 5 272 0,0 0 64 0,0 0 16 16,-3-7-1488-16,3 7-320 0,0 0-48 0,0 0-16 16,0 0-320-16,-1 10 0 0,0 3-160 0,-2 4 160 15,1 0-176-15,0 3 176 0,2 1-160 0,-3 2 160 16,0 3 0-16,2-3 0 0,0 0 0 0,1-1 0 0,1 0 0 0,3-2 0 16,-1-2 0-16,2-1 0 0,2-2 0 0,0-2-144 15,0-2 144-15,3-1 0 0,-2-1 0 0,2-3 0 16,3-2 0-16,0-3 0 15,5-2-416-15,-1-1-96 0,4-5-32 0,1-2 0 32,1-2-928-32,4-3-176 0,1-5-32 0,1-4-16 0,0-2-2160 0,-3-6-432 0,-3-5-96 0,-3-2-16 0,-4 0 3408 0,0-1 672 0,-3 0 144 0,-3 4 32 15,-2 3 2336-15,-3 2 480 0,0 3 80 0,-3 2 32 16,-2 3-208-16,-1 4-32 0,0 0-16 0,-2 4 0 16,0 3-656-16,1 2-128 0,-1 0-16 0,-1 3-16 15,1 0-656-15,3 6-128 0,0 0-32 0,0 0 0 16,-8-2-400-16,8 2-96 15,-7 2-16-15,7-2 0 0,-8 8-256 0,1 3-128 0,2 1 128 0,0 3-128 16,1 3 0-16,0 4 0 0,0 2 0 0,-1 4 0 16,1 3 0-16,1 6 0 0,0 3 0 0,2 2 0 15,1 0 0-15,1 1 0 16,2 1 0-16,0-2 0 0,1-2 0 0,-1-2 0 0,1-4 0 0,1 0 0 16,0 0 0-16,1-2 0 0,-1-2 0 0,3-3 0 15,-6-3 160-15,3-2-160 0,-1-2 192 0,-1-2-192 16,0-2 192-16,-3-1-192 0,-3-2 192 0,1-2-192 15,-2-1-384-15,-1-1-192 0,5-9-48 0</inkml:trace>
  <inkml:trace contextRef="#ctx0" brushRef="#br1" timeOffset="205348.7">2982 17762 29887 0,'0'0'1328'0,"0"0"272"0,0 0-1280 16,0 0-320-16,4-9 0 0,2 2 0 0,0 2-144 0,4 1-96 0,2-2-16 0,3 1 0 15,1-1 256-15,2-1 0 0,0 1 0 0,3-1 0 16,0-2 0-16,-3 3 0 0,-1-1-128 0,1 0-12736 16</inkml:trace>
  <inkml:trace contextRef="#ctx0" brushRef="#br1" timeOffset="205615.53">2574 17253 17503 0,'-16'-2'768'0,"9"1"176"0,7 1-752 0,0 0-192 0,0 0 0 0,0 0 0 0,0 0 3008 0,0 0 576 16,4 8 128-16,5-1 0 16,2-2-3088-16,3-2-624 0,4-1-128 0,0-2-32 0,1-3 160 0,2-2 0 31,-2-2 0-31,-2-2 0 0,-2 0 320 0,-3-1-16 0,-2-1 0 0,-5 0 0 15,-3 0 528-15,-3 1 128 16,-2 1 0-16,-3 1 16 0,-3 4-128 0,-2 2-16 16,-3 1-16-16,0 5 0 0,-2 5-656 0,-1 3-160 15,1 4 0-15,0 4 0 16,2 3-1776-16,2 3-384 0,1 0-80 0</inkml:trace>
  <inkml:trace contextRef="#ctx0" brushRef="#br1" timeOffset="206275.09">4561 17385 24879 0,'0'0'2208'0,"0"0"-1760"0,-2-9-448 0,1 1 0 0,1 8 1456 0,1-7 208 16,-1 7 32-16,0 0 16 0,8-5-1120 0,2 2-208 15,2 0-64-15,3 3 0 0,3 0-320 0,2 2 144 16,2-1-144-16,1 0 0 0,1 0 224 0,0 1-64 16,3 1-16-16,-3-2 0 0,-2-1 32 0,-1 2 0 15,1 0 0-15,-2-1 0 0,-2 0 0 0,0-2 0 16,-3 1 0-16,-2 0 0 0,0 0-176 0,-4 0 160 16,-9 0-160-16,0 0 160 0,0 0 160 0,0 0 16 0,0 0 16 0,0 0 0 15,0 0 256-15,0 0 48 0,0 0 16 0,-7 2 0 16,-5-1-320-16,0 1-64 0,-3 1-16 0,-2 1 0 15,-5 1-96-15,-4 3-32 0,-2 0 0 0,-5 1 0 16,-7 1-144-16,-1 2 128 0,-1 2-128 0,0 1 128 16,1 2-128-16,5 2 0 0,2-1 0 0,3 1 0 15,2-1 0-15,3-2 0 0,6-1 0 0,5 0 0 16,1-2 0-16,6-2 0 0,1-1 0 0,4-1 0 16,3-9-208-16,2 8 80 0,3-1 128 0,3 0-208 15,2-5 208-15,4-2-144 0,4-1 144 0,3-1-128 16,2-4 128-16,1-2 144 0,3-2-16 0,0-2-128 0,-1 0 416 15,-2-1-32-15,-1-1 0 0,-5-1 0 0,-3-1 0 16,-4 1-16-16,-4-2 0 0,-2 2 0 0,-4-1 208 0,-4 2 32 16,-5 2 16-16,-2 2 0 0,-2 0-112 0,-4 3 0 15,-2 4-16-15,-4 2 0 0,0 2-496 0,-1 4 0 16,-2 2-208-16,2 3 64 16,0 2-560-16,1 3-96 0,2-1-32 0,4 1 0 15,4 2-2176-15,2 0-448 0,1 1-96 0</inkml:trace>
  <inkml:trace contextRef="#ctx0" brushRef="#br1" timeOffset="206918.61">4898 17809 23951 0,'-9'-8'2128'0,"9"8"-1696"0,-4-7-432 0,2-2 0 16,-3 0 1136-16,4 1 144 0,1 8 16 0,0-7 16 15,0 7-64-15,2-8-16 0,2 0 0 0,-4 8 0 16,0 0-752-16,6-3-160 0,-6 3-16 0,9 2-16 0,-9-2-160 15,8 9-128-15,-1 2 144 0,-2 2-144 0,0 2 176 0,-1 0-176 16,-1 0 192-16,-1 3-192 0,-2 1 176 0,0-1-176 16,-1 1 160-16,-1 0-160 0,0-2 128 0,-1-2-128 15,1-4 0-15,1-3 144 0,1-8-144 0,0 0 192 16,0 0-192-16,0 0 192 0,0 0 192 0,0 0 32 16,0 0 16-16,0 0 0 0,5-9 144 0,0-5 16 15,2-2 16-15,1-4 0 0,2-2-144 0,1-1-16 16,0-1-16-16,1 1 0 0,-1 2-304 0,2 3-128 15,-1 2 0-15,0 4 128 0,-2 4-128 0,0 2 0 16,-1 3 0-16,2 4 0 0,-3 4 0 0,1 3 0 0,-2 4 0 16,0 4 0-16,1 0-160 0,-3 3 160 0,-1 0 0 0,-2 2-144 15,-1 0 144-15,0 1 0 0,-1-2 0 0,0-1 128 16,0-2-128-16,2-4 0 0,2-2 0 0,-1-2 0 16,-3-9 0-16,0 0 144 0,0 0-144 0,9 3 0 15,0-4 400-15,0-4-16 0,1-3-16 0,2-4 0 16,1-5 48-16,0-2 16 0,2-2 0 0,-1-2 0 15,1-1-240-15,-1-1-32 0,1-3-16 0,1 4 0 16,-4 4-144-16,-1 3 0 0,0 4 144 0,-1 3-144 16,-5 4 0-16,-5 6 128 0,0 0-128 0,0 0 0 15,0 0 0-15,8 9 128 0,-1 2-128 0,-2 3 0 16,1 3 0-16,-4 0 0 0,1 2 0 0,0 1 0 0,1 0-144 0,-1-3-48 16,1 1-16-16,3-1 0 15,1 1-304-15,-1-3-64 16,2-1-16-16,1-3 0 0,0-4-224 0,1-1-32 0,0-2-16 0</inkml:trace>
  <inkml:trace contextRef="#ctx0" brushRef="#br1" timeOffset="207435.77">6491 17303 24015 0,'-17'-5'1056'0,"7"4"224"0,1 1-1024 15,-2-2-256-15,2 2 0 0,0 2 0 0,1-1 1296 0,1 1 208 0,0-1 32 0,7-1 16 16,-6 5-592-16,6-5-112 0,0 0-16 0,-2 10-16 15,2-10-368-15,6 11-80 0,3-2-16 0,3 1 0 16,2 0 16-16,5 0 0 0,4 0 0 0,3 0 0 16,2-2 0-16,0 1 0 0,2-1 0 0,1 1 0 15,0 0-64-15,0-2-16 0,1-1 0 0,1-1 0 16,-1 1 16-16,2-1 0 0,0 1 0 0,3-2 0 16,0 1-80-16,-1-1-16 0,0-1 0 0,-4 1 0 15,-5-1 16-15,-3 0 0 0,-2-1 0 0,-2 2 0 16,-3-1-48-16,-2 0-16 0,-1 1 0 0,-3-1 0 15,-11-3 96-15,9 4 32 0,-9-4 0 0,0 0 0 0,0 0 32 0,-1 10 16 16,-3-1 0-16,-2 0 0 0,-2 0-144 0,-3-1-16 16,-3 2-16-16,-1 1 0 0,-4 1-160 0,-4 3 160 15,-7 0-160-15,-3 4 160 0,-3 1-160 0,-5-1 0 0,-2 0 0 16,-2 1 128-16,0 1-128 0,0-1 0 0,0 0 0 16,0 0 0-16,0-1 0 0,2 0 0 0,1-3 0 0,6 1 0 15,4-2-176-15,3 0 176 0,4 1-128 0,4-2 128 31,2-2-512-31,5-1-32 0,3-3 0 0,2 1 0 16,4-3-1904-16,5-6-384 0,0 0-80 0</inkml:trace>
  <inkml:trace contextRef="#ctx0" brushRef="#br1" timeOffset="207891.12">6704 18224 19807 0,'-12'3'880'0,"4"-1"176"0,0 2-848 0,-3 0-208 0,-4 3 0 0,1-2 0 0,-4 1 736 0,2-2 96 15,-1 0 32-15,-1 0 0 0,-1-1 416 0,4-1 64 16,-1 0 32-16,3 0 0 16,1-2-224-16,1 0-64 0,2 0 0 0,9 0 0 0,-8 0-320 0,8 0-64 0,0 0 0 0,0 0-16 31,0 0-320-31,8-6-64 0,3 1-16 0,8-1 0 0,5-1-96 0,8 0-32 0,10-3 0 0,-2-2 0 16,3-3-16-16,6 0 0 0,4 0 0 15,4-1 0-15,3 1 48 0,4 2 0 0,3-2 0 0,-5 1 0 16,-2 0 32-16,0 1 16 0,-2 0 0 0,-2 2 0 15,-2 0 96-15,-5 4 32 0,-2-1 0 0,-10 1 0 16,-5 2-64-16,-7 3-16 0,-3-2 0 0,-4 3 0 16,-7 1-32-16,-2 0-16 0,-5 0 0 0,-2 0 0 15,-3 0-48-15,-2 0-16 16,-4 1 0-16,0-1 0 16,-2 2-480-16,-2 0-80 0,-2 0-32 0,-1 1 0 15,0-1-2576-15,0 1-512 0,-2-1-96 0</inkml:trace>
  <inkml:trace contextRef="#ctx0" brushRef="#br1" timeOffset="208552.28">8367 17396 21471 0,'0'0'960'0,"-7"-3"192"0,0 1-928 0,7 2-224 0,-6-2 0 0,6 2 0 15,0 0 1216-15,0 0 192 16,0 0 32-16,0 0 16 0,0 0-528 0,0 0-96 0,0 0-32 0,12-1 0 15,2 1-160-15,2 0-16 0,0 1-16 0,3 0 0 16,-1-1-64-16,3 0-16 0,0 0 0 0,1 0 0 16,2-1-96-16,3 1-32 15,1-1 0-15,-1 1 0 0,-1 0-64 0,0 0-16 0,-1 0 0 0,-2 0 0 16,-1 0-64-16,-4-1-32 0,-1 0 0 0,-4 0 0 16,-3-1-32-16,-1 0 0 0,-9 2 0 0,0 0 0 0,0 0 256 0,0 0 64 15,0 0 0-15,-2-7 0 16,-4 1-48-16,-5 3 0 0,-4-2 0 0,-2 2 0 0,-6 0-304 0,-2 2-160 15,-6 2 160-15,-2 2-160 0,-2 1 0 0,-3 4 0 16,0 2 0-16,-4 0 0 0,-4 0 0 0,-1 2 0 16,-2 1 0-16,3 3-160 0,2 1 160 0,3 1 0 15,5 0 0-15,4 2-128 16,1 0 128-16,5-2 0 0,4-2 0 0,4 0-128 0,4-1 128 0,4 0 0 0,4-1-144 0,2-1 144 16,2-1-176-16,4 1 48 0,4-2 0 0,1-1 0 15,3-3 128-15,4-1-208 0,2-1 80 0,4-1 128 16,1-1-144-16,3-1 144 0,2-2 0 0,2-1 0 15,-1-1 0-15,1-1 128 0,-2-2 0 0,0-2 16 16,-2-3 144-16,-3 0 32 16,-5-2 0-16,-3 0 0 0,-3-1 112 0,-3-1 16 0,-4 1 16 0,-3 1 0 15,-2 0 32-15,-4 0 0 0,-3 0 0 0,-2 2 0 16,-4 1-176-16,-1 2-16 0,-3 3-16 0,-2 2 0 16,-2 1-288-16,-1 4-256 0,0 3 64 0,1 1 0 31,1 2-496-31,3 1-80 0,2 0-32 0,3 1 0 0,1 2-2064 15,3 1-400-15,2 1-96 0</inkml:trace>
  <inkml:trace contextRef="#ctx0" brushRef="#br1" timeOffset="209118.97">8716 17705 35295 0,'0'0'1568'0,"0"0"320"0,0 0-1504 0,-6 3-384 0,-2 1 0 0,0 2 0 0,-1 2 128 0,1 0-128 31,-1 2 128-31,0 1-128 0,0 2 144 0,1 1-144 0,1 0 192 0,0-1-192 0,2 0 0 0,0-1 0 16,1 1 0-16,2-1 0 0,1-1 0 0,2-1 0 31,-1-10 0-31,5 11 0 0,3-3 0 0,1-2 0 0,1-2 0 0,2-3 0 0,3-2 0 16,2-2 0-16,-1-3 128 0,2 0-128 15,1-2 320-15,1-1 16 0,-1-2 0 0,0-1 0 16,-4-2 192-16,-1 0 48 0,-3-2 0 0,-1 1 0 15,-1-3 208-15,-2 2 48 0,-2-1 16 0,-2 2 0 16,0 1-208-16,-2 1-32 0,-2 2-16 0,-2 4 0 16,0-1-64-16,3 8-16 0,0 0 0 0,-6-3 0 15,6 3-192-15,-9 1-32 0,2 2-16 0,-1 3 0 16,3 1-272-16,1 3 0 0,-2 1 0 0,1 1 0 0,0 3-144 16,2 2 144-16,1 4-128 0,-1 1 128 0,2 1 0 0,1 5-160 15,1 4 160-15,2 3 0 0,-1 3-160 0,0 3 160 16,1 1-128-1,-2 2 128-15,1 1 0 0,-1 1 0 0,-1 0 0 0,1-20-128 0,1 2 128 0,1 4 0 16,1 2 0-16,-1 1 0 0,0 0 0 0,0-1 0 16,0-1 0-16,0 22 0 0,-1-16 0 0,-2-9 0 15,0-7 0-15,-3-5 0 0,1-6 0 0,-3-3 144 16,-2-4-144-16,-2-2 160 0,-2-4 64 0,-5-2 16 16,-2-3 0-16,-3-3 0 0,-1-5 16 0,-1-3 0 15,-3-5 0-15,3-2 0 0,0-3-128 0,3-4 0 16,3-3-128-16,10 14 192 0,2-3 0 0,1-2-16 0,3-2 0 15,1-1 0-15,4 1-176 0,2-1 0 0,4 2 0 0,14-19 0 16,3 10-240-16,1 9 80 0,3 3 16 0,1 5 0 16,1 4-192-16,1 2-48 0,0 1 0 0,-1 2 0 31,-1 3-528-31,-1 0-112 0,-1 2-32 0,0 0 0 16,0 2-2416-16,0 1-496 0</inkml:trace>
  <inkml:trace contextRef="#ctx0" brushRef="#br1" timeOffset="211350.31">9415 18447 10127 0,'0'0'896'0,"0"0"-704"0,0 0-192 15,0 0 0 1,1-4 1536-16,1-1 288 0,0 1 48 0,0 1 16 0,1-1-816 0,0 1-176 0,0-1-16 0,0-1-16 16,4-2-368-16,0 0-80 0,-2 0-16 0,1 2 0 15,-2-2 112-15,0 1 0 0,1-2 16 0,-5 8 0 32,3-10 416-32,-1 1 80 0,1 0 0 0,-3 1 16 0,0-1-272 0,-2 0-64 0,1 1-16 0,-3 0 0 15,1-2-208-15,-2 1-32 16,1 0-16-16,-2 1 0 15,1 2-48-15,-1 0-16 0,1 1 0 0,5 5 0 16,-7-5 0-16,7 5 0 0,-7-1 0 0,7 1 0 16,-9 4-224-16,3 2-144 0,-1 3 192 0,1 3-192 15,-1 3 0-15,2 4-144 0,1 2-16 0,2-6 0 16,-1 6 160-16,1 5 0 0,0 3-144 0,1 5 144 0,0 3 0 0,1 0 0 16,0 2 0-16,2 30 0 0,-1-13 0 0,2-6 0 15,0-5 0-15,0-20 0 0,0 5 0 0,0 0 0 16,1 1 0-16,-1-1 0 0,0-1 0 0,0-3 0 15,0-2 144-15,0 16-144 0,-2-29 176 0,-1-11-48 16,0 0 0-16,0 0 0 0,0 0-128 0,0 0 0 16,0 0 0-16,0 0 128 15,0 0-752-15,0 0-144 0,0 0-48 0</inkml:trace>
  <inkml:trace contextRef="#ctx0" brushRef="#br1" timeOffset="212025.74">9174 18767 25791 0,'-10'-7'2304'0,"10"7"-1856"0,-7-7-448 0,3 1 0 0,4 6 1232 0,0 0 160 0,0 0 16 0,4-6 16 16,3 0-1104-16,4 2-320 0,3 1 0 0,5 0 128 15,4 0-128-15,4 1-176 0,3-1 48 0,0-2 0 16,1-1 128-16,-3-1 0 0,3 0 0 0,1 0 0 16,1-1-192-16,1-1 0 0,3-1 0 0,0 0 0 31,-2-1-496-31,1-1-96 0,2-1-32 0,-5-1 0 15,-6 0 240-15,-4 0 32 0,-3 0 16 0,-5 2 0 0,-4 1 528 0,-2 1 176 0,-3 1 0 0,-3 2 0 16,-3 7 880-16,1-8 176 0,-2 0 48 0,1 8 0 0,-4-5-96 0,-2 0-16 16,0 2 0-16,-3 3 0 0,-1 1-464 0,-2 3-112 15,-1 3-16-15,-4 2 0 0,-2 2-368 0,0 3-80 16,-1 3 0-16,0-1-128 0,1 1 0 0,2 1 0 16,-1 1 0-16,3 0 0 0,1-2 0 0,3 0 0 15,4-2 0-15,-1 0 0 0,4-3-128 0,3-1 128 16,2-1 0-16,3-2-144 0,2 0 144 0,2-2-160 15,3-2 160-15,3-2-160 0,1-1 160 0,3-2 0 16,0-1-144-16,3-2 144 0,0-3 0 0,0-2 0 16,0-1 0-16,-2-3 0 0,-2-2 160 0,-1-4 0 15,-3-4 0-15,-2 1 0 0,-1 0 64 0,-2 0 16 16,0 1 0-16,-2 1 0 0,-2 4 80 0,-2 1 32 0,0 4 0 0,-2 3 0 16,0 8 80-16,0 0 16 0,0 0 0 0,0 0 0 15,0 0-112-15,0 0-16 0,-5 8 0 0,1 4 0 16,-1 2-320-16,2 2 0 0,1 2-160 0,-1 0 160 15,1 0-144-15,1 2 144 0,1 1 0 0,2-3-144 16,2 0 144-16,-2-3 0 0,2-2 0 0,2-2-128 16,0-2 128-16,2-1-128 0,0-3 128 0,2-2-128 15,0-1 128-15,1-2 0 0,2-2-144 0,0-3 144 16,1 0 0-16,3-3 0 0,-1-2 0 0,2-2 0 16,1-2 0-16,-2-4 0 0,1-4 128 0,-2-1-128 15,-1 0 192-15,-3 0-64 0,-1-2 0 0,-3 2 0 16,-2 2 80-16,-2 3 16 0,0 4 0 0,-3 3 0 15,-1 3 144-15,0 8 16 0,0 0 16 0,0 0 0 0,0 0 32 0,-9 6 0 16,0 4 0-16,0 4 0 0,2 2-432 0,-1 3 0 16,0 2 0-16,3 0 0 0,-1-1-144 0,3 1 144 15,0-1 0-15,0-1 0 0,2-1-256 0,1-2 64 16,1-3 16-16,3 1 0 0,-1-3-176 0,1-1-32 16,1-3-16-16,0 0 0 15,-5-7-368-15,9 5-64 0,0-2 0 0,0-2-16 16,-9-1-1696-16,12-4-336 0,-1-3-64 0</inkml:trace>
  <inkml:trace contextRef="#ctx0" brushRef="#br1" timeOffset="212183.09">10182 18298 25791 0,'-12'-10'2304'0,"-3"-2"-1856"0,-3-2-448 0,0 2 0 16,-2 0 1296-16,-1 2 176 0,-1 1 16 0,1 2 16 16,1 1-224-16,3 3-64 0,1 1 0 0,4 2 0 15,2 1-896-15,3 1-192 0,7-2-128 0,0 0 144 31,0 0-736-31,0 0-160 0,0 0-16 0</inkml:trace>
  <inkml:trace contextRef="#ctx0" brushRef="#br1" timeOffset="212591.09">10308 18174 28159 0,'0'0'1248'0,"4"-7"256"0,0-1-1200 0,-4 8-304 0,0 0 0 0,2-8 0 0,-2 8 1600 0,0 0 272 15,0 0 48-15,0 0 16 0,0 0-752 0,0 0-160 16,0 0-16-16,0 0-16 0,-5 11-720 0,1 4-144 15,0 1-128-15,-1 2 192 0,1 0-192 0,-1 3 0 16,0 0 0-16,0 1 0 0,0 1 0 0,1 5 0 16,-4 1 0-16,5-10 0 0,-1 4 0 0,2 3 0 15,0 0 0-15,1 1 0 16,1 0 0-16,1-2 0 0,2-1 0 0,4 17 0 0,2-10-192 0,-2-8 192 16,2-5-160-16,2-6 160 0,1-4-144 0,2-2 144 15,2-4-128-15,-1-3 128 0,2-2-192 0,-1-3 32 0,1-1 16 16,0-4 0-16,1-4 144 0,1-1 0 0,-2-2 160 0,1-3-160 15,-2-3 224-15,-1-1-48 0,-3-3-16 0,-6 13 0 16,0-4 128-16,-1 0 32 0,0 1 0 0,-1 1 0 16,-1 2 128-16,1 1 16 0,-3 1 16 0,1-4 0 15,-2 5 0-15,-1 4 0 0,1 8 0 0,0 0 0 16,0 0-96-16,0 0-32 0,0 0 0 0,0 0 0 16,-6 11-352-16,3 1 0 0,0 1 0 0,2-3-128 15,0 2 128-15,0 2 0 0,-1 1 0 0,2 1-128 16,0 2-16-16,2 0 0 0,0-1 0 0,2 14 0 31,3-5-272-31,-1-4-48 0,2-3-16 0,1-3 0 0,0-3-400 0,2-2-80 0,0-1 0 0,2-4-16 16,1-2-1840-16,3-2-352 0,-1-2-80 15</inkml:trace>
  <inkml:trace contextRef="#ctx0" brushRef="#br1" timeOffset="212967.98">10803 18367 5519 0,'-16'-11'496'0,"8"4"-496"15,-2 0 0-15,0-1 0 0,0 1 5760 0,1 1 1072 16,1 0 208-16,2 2 32 0,6 4-4464 0,0 0-896 16,0 0-176-16,0 0-48 0,0 0-1056 0,0 0-224 15,0 0-32-15,0 0-16 0,0 0-160 0,12 4 0 16,-1 2-192-16,1 1 192 0,0 2 0 0,0 3 0 16,1 1 0-16,1 4 0 15,-2 1 0-15,-6-6 160 0,1 2-160 0,0 4 160 0,-1 0-160 0,1 3 0 0,-2 0 0 0,1 1 0 16,-2-1 0-16,4 15 128 0,-3-8-128 0,0-6 0 15,-1-5 0-15,1-3 0 0,-2-6 0 0,-3-8 0 16,0 0 192-16,0 0-32 0,0 0-16 0,0 0 0 16,0 0 528-16,0 0 96 0,3-11 32 0,0-2 0 15,0-2-160-15,-2-3-48 0,0-3 0 0,1-2 0 16,1-4-208-16,0 10-64 0,0-4 0 0,1-2 0 16,2-1-128-16,-1 1-48 0,2 1 0 0,-1 2 0 15,2 2-144-15,8-9 0 0,-3 6-192 0,-1 6 192 16,-1 4-208-16,0 3 80 0,1 2 128 0,-1 3-208 15,1 1-720 1,1 1-144-16,1 1-16 0,1 2-16 0,0 0-2304 16,0 0-464-16</inkml:trace>
  <inkml:trace contextRef="#ctx0" brushRef="#br1" timeOffset="213282.49">11219 18461 24879 0,'0'0'2208'0,"0"0"-1760"15,0 0-448-15,0 0 0 0,0 0 688 16,0 0 48-16,0 0 16 0,10-2 0 0,-2-1-176 0,0-1-48 16,0-2 0-16,-4 2 0 0,2-2-176 0,0-2-32 0,2 0-16 0,0-2 0 15,-1-1 16-15,1-1 16 0,0-2 0 0,5-10 0 16,-3 3 32-16,-5 4 0 0,0 1 0 0,-3 4 0 31,-2 1 192-31,-1 2 32 0,-2 2 16 0,3 7 0 0,-7-4 80 0,-1 3 16 0,0 1 0 0,-1 4 0 16,-2 1-432-16,-1 4-80 0,-2 1 0 0,0 3-16 15,0 4-176-15,1 0 0 0,2 3-160 0,1 1 160 16,2 1-128-16,5-9 128 0,1 1 0 0,0 3-144 16,1-1 144-16,2 2 0 0,2-2-144 0,1 0 144 15,-1-2 0-15,8 9 0 0,0-6 0 0,1-6 0 16,2-6-336-16,2-1 48 0,1-4 16 0,2-4 0 31,2-3-704-31,2-3-144 0,3-4-32 0</inkml:trace>
  <inkml:trace contextRef="#ctx0" brushRef="#br1" timeOffset="213864.14">10499 18477 11967 0,'0'0'1072'15,"0"0"-864"-15,0 0-208 16,0 0 0-16,0-8 1472 0,0 8 256 0,2-8 64 0,-2 8 0 0,4-8-832 0,-4 8-176 15,1-5-16-15,0 1-16 0,0-1-336 0,-1 5-64 16,1-4-16-16,-1 4 0 0,0 0 112 0,-1-4 0 16,1 4 16-16,0 0 0 0,0 0-64 0,0 0-16 15,0 0 0-15,0 0 0 0,-8-3-208 0,8 3-48 16,0 0-128-16,-4 4 192 0,1 1 0 0,-1 2-16 16,0 1 0-16,1 1 0 15,-1 2 80-15,1 3 32 0,1 0 0 0,-4 12 0 0,3-3-80 0,1-2-16 0,1-2 0 0,1-1 0 16,1-1-64-16,1 0-128 0,1-3 176 0,3-1-176 15,-2-1 144-15,3-2-144 0,-1-2 0 0,3-1 144 16,0-1-144-16,1-1 160 0,0-3-160 0,2 0 160 31,-1-2-528-31,2-1-96 0,3-2-32 0</inkml:trace>
  <inkml:trace contextRef="#ctx0" brushRef="#br1" timeOffset="214713.33">10401 18436 11967 0,'0'0'528'0,"0"0"112"16,0 0-512-16,1-4-128 0,3-1 0 0,-4 5 0 0,1-4 1216 0,-1 4 192 16,2-3 64-16,-2 3 0 0,0 0-688 0,0 0-128 15,0 0-16-15,0 0-16 0,0 0-96 0,0 0-16 16,0 0 0-16,0 0 0 0,0 0 64 0,1 6 0 16,-1 2 0-16,-1 2 0 0,0 2-176 0,0 2-16 15,0 2-16-15,1 0 0 0,-4 1-96 0,2 13-16 16,1-3 0-16,1-4 0 0,1-2-128 0,1-2-128 15,2-1 192-15,-1-1-192 0,1-4 144 0,2-2-144 0,1-1 0 0,-1-1 144 16,2-3 0-16,0-1 0 0,0-2 0 0,1-1 0 16,0-1 112-16,1-1 32 0,1-2 0 0,0 0 0 15,1-3 96-15,0 0 0 0,0-2 16 0,1 0 0 16,-1-2-32-16,2-3-16 0,-2-4 0 0,0 1 0 16,-2-2-96-16,0 0 0 0,0-3-16 0,-3 0 0 15,-1-1 64-15,-1-1 16 0,2-1 0 0,-5 11 0 16,0-2 48-16,0 0 16 0,1-1 0 0,-3 2 0 15,1 1-32-15,-1 1 0 0,-1 1 0 0,1-4 0 16,-4 4 96-16,4 10 0 0,0 0 16 0,0 0 0 16,0 0-64-16,0 0-16 0,-8 2 0 0,2 4 0 15,2 2-384-15,1-1 0 0,0 3 0 0,1 2 0 0,1 3 0 0,-2 2 0 16,-1 2 0-16,2 0 0 0,1 1 0 0,0 16 0 16,1-6 0-16,1-2 0 0,1-4 0 0,1-2 0 15,2-3 0-15,0-3 0 0,0-2 0 0,0-2 0 16,3-1 0-16,0-1 0 0,-1-2 0 0,2-2 0 15,1-2 0-15,0-2 0 0,0-2 0 0,1-2 0 16,1-1 0-16,2-3 0 16,2-3-544-16,1-2-32 0,4-3-16 0</inkml:trace>
  <inkml:trace contextRef="#ctx0" brushRef="#br1" timeOffset="-211889.64">4010 4662 5519 0,'-7'-8'496'0,"2"3"-496"16,0-4 0-16,-1-1 0 0,1 0 2432 0,0 0 400 15,1 1 80-15,0-1 16 0,0-2-1440 0,1 0-272 16,1-1-64-16,0-1-16 16,0-1-592-16,1 1-112 0,2-1-32 0,-1-1 0 0,0 0-80 0,0 0-32 15,0 1 0-15,0 3 0 0,2 1 272 0,-1 2 48 16,0 1 16-16,-1 8 0 0,0 0 160 0,0 0 48 0,0 0 0 15,0 0 0-15,0 0-160 0,0 0-32 0,0 0 0 0,0 0 0 16,2 10-416-16,1 4-96 0,-2 1 0 0,2 4-128 16,-2 0 128-16,0 5-128 15,-1 2 0-15,0 5 0 0,0 4 192 0,0 3-32 0,0 4 0 0,0 7 0 16,0 6-160-16,0 2 192 0,-1 1-192 0,1 3 192 16,1 1-192-16,0 1 0 0,1 1 0 0,1-3 0 15,1 1 0-15,0-1 128 0,2-1-128 0,-1-4 0 16,2-3 0-16,-2-2 0 0,0-2 128 0,-1-3-128 15,0-4 0-15,1-3 128 0,0-4-128 0,-1-3 128 16,-1-4-128-16,-1-5 160 0,-1-3-160 0,0-3 160 0,0-4-160 16,0-4 0-16,-1-9 0 0,0 0 0 15,0 0-640-15,0 0-176 0,0 0-16 16,0-17-8240-16,-1-3-1632 0</inkml:trace>
  <inkml:trace contextRef="#ctx0" brushRef="#br1" timeOffset="-210882.92">3954 4576 28559 0,'-12'-12'1264'0,"6"4"272"0,-2 1-1232 0,1 1-304 0,1 1 0 0,6 5 0 15,-6-6 0-15,6 6 0 0,0 0-128 0,0 0 128 16,0 0 0-16,0 0 0 0,0 0 0 0,0 0 0 0,0 0 0 0,0 0-176 15,7-4 176-15,0 0-208 0,2 2 48 16,2 1 16-16,1 0 0 0,3 0 0 0,1 0 144 0,4 1-128 16,2-1 128-16,3 0-128 15,3-1 128-15,3 0 0 0,0 0-144 0,6 0 144 0,3 0 0 0,1-2-176 16,0 0 176-16,0 0-128 0,-2-1 128 0,2 2 0 16,1 0 128-16,2-1-128 0,1 2 192 0,5 1-48 15,5 0 0-15,0 0 0 0,-2 0-144 0,1-2 160 16,-1 1-160-16,3 1 160 0,2 0-160 0,7-1 0 0,7 1 0 0,-2-3 128 15,-4 0-128-15,1 1 0 0,1-2 0 0,7 1 0 16,7-2 0-16,-4 0 0 0,-4-2 0 0,1 2 0 16,0 1 0-16,4 2 0 0,4-2 0 0,-5 0 0 15,-6-1 0-15,3 3 0 0,0 2 0 0,4 1 0 16,4-1 0-16,-5 0 0 0,-3-1 0 0,-1 1 0 16,3 2 0-16,4 0 0 0,3-1 0 0,1-1 0 15,-8-2 0-15,6 3 0 0,4 2 0 0,2-4 0 16,-2 0 0-16,-1 0 0 15,0 1 0-15,4 1 0 0,6 1 0 0,-5-2 0 0,-4-3 0 0,0 2 128 16,5 4-128-16,-2-1 0 0,-2-2 0 0,-2-1 0 16,-2 2 256-16,2 2-48 0,3 0 0 0,-3-2 0 0,-6-2-16 15,-1 0 0-15,1 4 0 0,2 0 0 0,4 0-16 0,-4-2-16 16,-5-1 0-16,2 1 0 0,1 1-160 0,3-1 160 16,5-1-160-16,-3 0 160 0,-2-1-160 0,0 0 0 15,5 2 0-15,-2-1 0 0,-3 0 0 0,-2-1 0 16,-2-1 0-16,3-1 128 0,2 2-128 0,-2 0 0 15,-3 1 144-15,-1-1-144 0,-2-2 160 0,2 3-32 16,3 1-128-16,-2-1 192 0,-7 0-192 0,0-1 0 16,-1 0 0-16,4 1 0 0,2 0 128 0,-2-1-128 15,-4 0 0-15,0 0 0 0,-2 0 144 0,2 1-144 16,3 2 128-16,-1-1-128 16,-2-2 192-16,0-1-32 0,-3 2-16 0,3 0 0 15,3 0 0-15,0 0 0 0,-2-1 0 0,-2 0 0 0,-5-1 48 0,-3 2 16 0,1 1 0 0,0 0 0 16,3-1 16-16,-4-1 0 0,-2-1 0 0,-3 1 0 15,-2-1-80-15,-1 2-16 0,0-1 0 0,2-1 0 16,2-1-128-16,-3 1 160 0,-2-1-160 0,-2-1 160 16,-6 1-160-16,-4 0 0 0,-1-1 0 15,-4 0 0-15,-2 1 144 0,-2 1-144 0,-2-1 160 16,-1 0-160-16,-3 1 272 0,-3 1-32 0,-5 0-16 0,-2-2 0 16,1 2 32-16,-3 1 0 0,-3 0 0 0,0 1 0 15,-1-1-128-15,-1 1-128 0,-9 0 176 0,9 1-176 16,-9-1 0-16,7 2 0 0,-7-2 0 0,8 5 0 15,-8-5-608 1,9 4-32-16,1-1 0 0,-10-3 0 0,10 4-224 0,-3-1-48 16,-7-3-16-16,10 2 0 0,-1-2-48 0,0 0-16 15,0 0 0-15,-1 0 0 0,1-2-256 0,0-1-48 0,1-3-16 0</inkml:trace>
  <inkml:trace contextRef="#ctx0" brushRef="#br1" timeOffset="-210521.4">14163 4150 10127 0,'0'0'896'0,"9"-3"-704"16,1 0-192-16,-1-1 0 15,-9 4 2128-15,10-3 400 0,-1 0 80 0,-9 3 16 0,10-1-1056 0,-10 1-208 16,9 0-32-16,-9 0-16 0,10 0-400 0,-10 0-80 16,9 3 0-16,-9-3-16 0,10 4-336 0,-10-4-64 15,8 6-16-15,-8-6 0 0,7 8-16 0,-3-1-16 0,-4-7 0 0,4 9 0 16,-2-1 80-16,-1 0 32 16,-1-8 0-16,0 11 0 0,0-2-160 0,2 1-16 15,0 1-16-15,0 1 0 0,0 2-64 0,0-1-16 0,-1 1 0 0,2 4 0 16,-1 0-16-16,1 4-16 0,2 0 0 0,-1 2 0 15,-1 0 0-15,2 2 0 0,-1 3 0 0,2 2 0 16,0 2-48-16,1 2 0 16,-2 2 0-16,2 2 0 15,1 0-128-15,0 3 0 0,-2 4 0 0,0 2 0 16,1-2 0-16,0 0 0 0,-1 0 0 0,1 1 0 0,-1 0 0 0,0-1 128 16,-1-1-128-16,1 0 0 15,1-2 0-15,-1 0 0 0,0-1 0 0,-1-4 0 0,0-2 128 16,0 1-128-16,1-2 0 0,-2-2 128 0,0-2 16 0,1-3 0 15,-1-2 0-15,-1-2 0 0,0 0-144 0,-1-3 192 16,0-2-192-16,-2-3 192 0,-1-2-192 0,0 0 0 16,-1-4 0-16,-2-3 128 15,0 0-800-15,4-7-160 0,-9 3-48 16,-1-2-14496-16</inkml:trace>
  <inkml:trace contextRef="#ctx0" brushRef="#br1" timeOffset="-209121.19">4080 6002 24303 0,'0'0'1072'0,"0"0"224"0,-7-7-1040 0,7 7-256 0,-7-4 0 0,7 4 0 32,0 0-304-32,0 0-112 0,0 0-32 0,0 0 0 0,0 0 272 0,0 0 176 0,0 0-208 0,0 0 80 0,0 0-128 0,0 0-32 15,9-5 0-15,-1 2 0 0,-1 0 288 16,-1-1-160-16,-6 4 160 0,10-4-128 0,-1 1 128 0,-9 3 0 16,8-6 0-16,-2 2 0 0,1-1 0 0,-1 1 0 15,0-2 0-15,-6 6 0 0,8-5 320 0,-1 1 0 16,2 0 0-16,2 1 0 0,-1-1 160 0,1 0 32 15,0 0 0-15,2 2 0 0,3-3-112 0,0 2-16 16,3 0 0-16,-1-1 0 0,2 2-64 0,1 1-32 0,1-2 0 0,0 1 0 16,2-1-288-16,3 1 0 0,0 0 128 0,3 0-128 15,2 0 0-15,3 0 0 0,2 1 0 0,4 0 0 16,3 0 0-16,1 0 0 0,-1 0 0 0,-1-1 0 16,0 0 0-16,3-1 0 0,4 0 0 0,0 1 0 15,5 0 192-15,3-1-192 0,0 0 192 0,0 0-192 16,-2-2 144-16,4 1-144 0,3-1 0 0,5 1 144 15,4 1 32-15,-1-1 0 0,-5-3 0 0,2 1 0 16,0 1 80-16,3 2 32 0,4 0 0 0,0 0 0 16,-2 0-64-16,-2 0-16 0,1 0 0 0,2 3 0 15,5 1-80-15,-2-1-128 0,-3-1 176 0,3 0-176 16,-1 0 128-16,5 1-128 0,3 2 0 0,2-2 0 16,-6-2 0-16,5 0 160 0,-1 1-160 0,4 0 128 0,3-3-128 15,-2 0 0-15,-2 0 0 0,3 0 0 16,5 3 128-16,-2-1-128 0,-4-2 128 0,0 0-128 0,1 2 128 0,0 0-128 15,1 0 0-15,-3-2 128 0,-5-1 0 0,1 3-128 16,3 2 192-16,-1 0-64 0,-4-1 0 0,0 0 0 16,-3 1 0-16,4 1 0 0,1 1-128 0,1-2 0 15,-5-1 0-15,1 1 128 0,-1 1-128 0,6 1 0 16,3 0 144-16,-3-2-144 0,-7 0 0 0,2-1 0 16,1 1 0-16,2-1 0 0,3-1 0 0,-3 0 0 15,-4-2 0-15,3 2 0 0,1 0 0 0,1 0 128 16,-1-4-128-16,-1 2 0 0,-3-2 0 0,3 3 0 0,2 1 0 15,-4 0 128-15,-5-2 0 0,-1 2 16 0,0 0 0 16,1 1 0-16,3 1 32 0,-2-2 0 16,-4-3 0-16,0 2 0 0,0 2-176 0,1 1 192 0,3-1-192 0,0-3 192 15,-2-1-192-15,1 1 0 0,0 0 0 16,2 1 128-16,4-1 0 0,-4-2 0 0,-5-1 0 16,0 2 0-16,0 2 160 0,-2-1 32 0,3 1 0 0,-3 1 0 15,-1 0-96-15,-4-1-16 0,-3 2 0 0,-2 0 0 16,2-2-80-16,0 2-128 0,3 0 176 0,-4 0-176 15,-7-2 128-15,0 1-128 16,-1 1 0-16,-1 0 0 0,-5 0 0 0,2-1 0 0,0 2 128 16,1-1-128-16,-3 0 192 0,-2-2-32 15,-5 1 0-15,0 1 0 0,-1-1 144 0,-1 1 16 0,-2 0 16 0,1 0 0 0,-1-2-112 0,2 2-32 16,-1-1 0-16,-3 0 0 0,-3 0-192 16,-3-2 176-16,-3 1-176 0,-3 1 160 0,-5 0-32 0,-2-1-128 15,-1 0 192-15,-3 0-64 0,-2 0 64 0,-1-1 16 16,-3 1 0-16,-6 3 0 0,7-6 64 0,-7 6 16 15,4-5 0-15,-4 5 0 0,0 0-144 0,0 0-16 16,0 0-128-16,0 0 192 0,5-4-192 0,-5 4-128 16,0 0 128-16,6-3-208 0,-6 3-48 0,8-1-16 15,0 1 0-15,-8 0 0 16,6 0-464-16,-6 0-96 0,8-1 0 0,-8 1-16 16,6-3-1808-16,-6 3-352 0,5-7-80 0</inkml:trace>
  <inkml:trace contextRef="#ctx0" brushRef="#br1" timeOffset="-208995.14">14638 5540 27647 0,'0'0'2448'0,"0"0"-1952"0,0 0-496 0,-8 0 0 15,8 0 1024-15,-9 5 128 0,0 3 0 0,0 4-10048 16,0 3-2000-16</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3-11-27T12:54:38.827"/>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FF0000"/>
    </inkml:brush>
  </inkml:definitions>
  <inkml:trace contextRef="#ctx0" brushRef="#br0">21721 9084 10127 0,'0'0'448'0,"3"-7"96"0,1 1-544 0,2-1 0 15,0 2 0-15,1-1 0 0,1-1 2432 0,-3 2 368 16,0-1 80-16,-1 1 0 0,-1-2-1872 0,1 1-384 15,-2-2-80-15,0 0-16 0,0 3 48 0,-2 5 0 16,0-6 0-16,0 6 0 0,0 0 160 0,0 0 32 16,-4-3 16-16,-1 0 0 0,0 1 0 0,-2 2 0 15,-2 0 0-15,1 2 0 0,-2 1-144 0,-1 1-48 16,-1 4 0-16,0 0 0 0,-1 0-288 0,0-1-64 16,0 2-16-16,1 0 0 0,1 0-32 0,1-1 0 15,0 1 0-15,2 0 0 0,3-1-192 0,1-1 144 0,-1 1-144 0,4 0 128 16,3-2-128-16,2 2 0 0,0 0 0 0,1 1 0 15,3-1 0-15,1 2 0 0,-1-1 0 16,0 1 0-16,2 0 0 0,0 1 0 0,0 0 0 0,2 1 0 0,-2-1 0 16,0 2 128-16,-1-1-128 0,-1 0 128 15,-2 2-128-15,0-2 192 0,-1-1-192 0,-2 0 192 0,0 0-192 16,-3-1 192-16,-1-3-192 0,-2 1 192 0,0-2 96 16,-2-1 32-16,-2 1 0 0,-1-1 0 0,-1-1 0 0,0 0 0 15,-4-2 0-15,0 0 0 0,-1 0-320 0,0-1 128 16,-1 1-128-16,2-1 0 0,0-1 0 0,1 0-256 15,1-1 32-15,0-1 0 16,3 1-640-16,3 0-128 0,0-1-32 0,5 2 0 16,0 0-880-16,9-5-176 0,3-2-32 0,2-1-6384 15,4-1-1264-15</inkml:trace>
  <inkml:trace contextRef="#ctx0" brushRef="#br0" timeOffset="627.07">21843 9238 17727 0,'18'-9'784'0,"-9"5"176"0,1-2-768 0,1 0-192 15,0 0 0-15,-1-2 0 0,-3 2 1616 0,-1-1 304 16,0 1 48-16,-3 0 16 0,-1 2-320 0,-2-1-48 15,-1 0-16-15,1 5 0 0,-3-4-368 0,-2 1-80 16,0 0 0-16,-1 1-16 0,1 1-432 0,-3 1-64 0,0 1-32 0,1 1 0 16,0 1-240-16,-1 2-48 15,1 0-16-15,-1 2 0 0,0 0-304 0,1 2 0 16,-2 1 128-16,1 1-128 0,2 0 0 0,-1 1 0 16,1-1 0-16,2 0 0 0,1-1 0 0,1 0 0 0,0 0 0 0,1-1 0 15,1-3 0-15,0-6 0 0,3 7 0 0,-3-7 0 16,0 0-160-16,6 2 160 15,1-1-160-15,0-3 160 0,1-2 0 0,0-2 0 0,1-2-128 0,-1 1 128 16,0-2 0-16,0 0 0 0,-2 0 0 0,1 2 0 0,-3 2 160 0,-4 5-160 16,4-4 128-16,-4 4-128 0,0 0 320 0,0 0-32 15,0 0 0-15,0 5 0 0,0 3-160 0,-1 2-128 16,0 1 144-16,-1 1-144 0,1 1 128 0,0 1-128 16,0 0 0-16,2-1 0 0,0 0 0 0,2-1 0 15,0-2 0-15,2-1 0 0,2-1 0 0,2-3 0 16,2 1 0-16,2-3 0 15,2-2-624-15,2-2-16 0,0-1 0 0,2-4 0 16,1-3-128-16,0-3-16 0,-2-2-16 0,1-6 0 16,-1-3-32-16,-1-3 0 0,1-4 0 0,-2 1 0 15,0 1-64-15,-1-1 0 0,-3 2-16 0,-2 0 0 0,-4 5 912 0,-2 2 320 0,-2 1 0 0,-1 1 0 16,-2 4 880-16,-1 1 160 16,-1 2 48-16,0 1 0 0,-2 2-288 0,1 1-48 0,-1 1-16 0,0 1 0 15,-1 2-352-15,1 1-64 16,0 1 0-16,1 1-16 0,-1 0-352 0,-1 3-64 15,1 1-16-15,0 4 0 0,0 2-64 0,-1 2-128 16,0 2 176-16,0 3-176 0,-1 2 192 0,1 2-192 16,-1 1 192-16,1 2-192 0,-1 2 288 0,0 3-48 0,1 0-16 0,0 2 0 15,1 1 96-15,0-1 32 0,-1-1 0 0,0 0 0 16,3 2-352-16,-2 1 0 0,1-1 0 0,1 0-192 16,0-2 192-16,0-1 0 0,1-3 0 0,0 1 0 15,0-1 0-15,0-3 0 0,-1-2 128 0,1-3-128 0,2-1 224 0,-3-3-32 16,0-2 0-16,-1-1 0 0,1-1-192 15,1-2-128-15,0-3 128 0,2-5-208 16,0 0-464-16,0 0-96 0,0 0 0 16,0 0-16-16,-4-6-2288 0,2-4-464 0,0-3-96 0</inkml:trace>
  <inkml:trace contextRef="#ctx0" brushRef="#br0" timeOffset="786.71">21963 9383 21183 0,'0'0'944'0,"0"-4"192"0,-2-2-912 0,2 1-224 16,2-1 0-16,-2 6 0 15,4-5 2240-15,1 0 384 0,2 1 96 0,2 1 16 16,0 0-1248-16,2 1-240 0,1 0-48 0,1 0-16 0,2 0-592 0,0-1-112 16,-1 0-32-16,1 1 0 15,2-1-448-15,-1 0 0 0,2 0 0 0,0 1 0 16,0-4-1792-16,1 2-320 0,0 1-48 0,-2 0-11984 0</inkml:trace>
  <inkml:trace contextRef="#ctx0" brushRef="#br0" timeOffset="1101.81">22294 9409 24879 0,'0'0'1088'0,"0"0"256"0,0 0-1088 0,0 0-256 0,0 0 0 0,8-1 0 15,0-1 992-15,1 0 144 16,0 0 16-16,1 0 16 0,1-1 48 0,1 0 16 0,2-1 0 0,-1-2 0 16,2 1-736-16,-1-2-160 0,0-1-16 0,0-2-16 15,0-2-96-15,-2-1-16 0,-1 0 0 0,-2 0 0 16,-1 2-16-16,-1-1-16 15,-3 1 0-15,-1 0 0 0,-2 0 224 0,-1 2 32 0,-3 2 16 0,1 2 0 16,-3 1 112-16,-1 3 32 0,-1 4 0 0,-3 2 0 0,-2 1-160 0,-2 1-32 16,-1 3 0-16,0 3 0 15,-3 2-160-15,3 0-32 0,-2 2-16 0,1-2 0 0,1 1-176 0,3 1 128 16,1-2-128-16,3 1 128 0,1-1-128 0,2-1 0 16,3 1 144-16,2-2-144 0,2-1 0 0,3-1 128 15,0 0-128-15,3-1 0 0,2-1 0 0,3-3 0 0,4-1 0 0,2-3 0 31,4-3-608-31,4-1-96 0,1-4 0 0,4-1-11296 16,1-5-2256-16</inkml:trace>
  <inkml:trace contextRef="#ctx0" brushRef="#br0" timeOffset="5010.52">23155 7094 8287 0,'0'0'368'0,"0"0"80"0,0 0-448 0,0 0 0 0,0 0 0 0,0 0 0 16,0 0 2288-16,0 0 368 0,0 0 80 0,0 0 16 15,5-3-1328-15,1-1-256 0,-2 1-48 0,2 0-16 16,-6 3-80-16,5-4 0 0,1 1-16 0,-1 0 0 16,1-2-112-16,-2 1 0 0,0 0-16 0,-1-1 0 15,0-1-128-15,-1-1-32 0,-1-1 0 0,1 1 0 16,-1-1-144-16,-1 0-16 0,-1-1-16 0,-1 1 0 16,1-1-224-16,0 0-64 0,-1-1 0 0,0 0 0 15,0 1-64-15,1 1 0 0,-3 0-16 0,2 0 0 16,-1 1 80-16,1 0 0 0,-1 1 16 0,1 2 0 0,0 0 64 0,0-1 16 15,2 5 0-15,0 0 0 0,-5-3 64 0,5 3 16 16,-5-2 0-16,5 2 0 0,-6 3-128 0,1 1-32 16,-1 2 0-16,1 4 0 0,0 3-80 0,0 5-32 15,-1 4 0-15,-2 2 0 0,0 3-32 0,0 4 0 16,2 3 0-16,-2 3 0 0,4 2-128 0,-1 0 128 16,1-2-128-16,0 2 128 0,1-3-128 0,1-1 0 0,0-1 0 0,1-2 0 15,0-3 0-15,1-2 0 0,2 1 144 0,-1-4-144 16,-1-3 128-16,0-3-128 0,0-1 128 0,0-3-128 15,-1-1 128-15,1-3-128 16,-1-2 160-16,0-1-160 0,1-7 0 0,0 0-320 0,0 0 64 0,0 0 0 31,0 0-2160-31,0 0-416 0,-3-7-96 0</inkml:trace>
  <inkml:trace contextRef="#ctx0" brushRef="#br0" timeOffset="5634.77">22971 7365 16575 0,'-11'-10'736'0,"7"6"160"16,-1 0-720-16,2 1-176 0,3 3 0 0,-2-5 0 0,2 5 3280 0,1-5 624 15,-1 5 128-15,7-5 32 0,1 1-2592 0,6 0-528 16,-1-1-112-16,2 2 0 16,4 0-432-16,2 0-80 0,2-2 0 0,2 2-16 0,3-1-304 0,-1 0 0 15,3-1 0-15,2 1 0 0,1 0 0 16,0-1 0-16,-1 1 0 0,0-2-192 16,0 1-304-16,-6-2-48 0,-2 0-16 0,-2-1 0 15,-2-1 48-15,-4 0 16 0,-2 2 0 0,-2-1 0 0,-6 0 496 0,0 2 0 16,-3-2 0-16,-1 0 160 0,-2 0 288 0,-2 2 64 15,-1-2 16-15,0 3 0 0,-3-1 336 0,1 3 64 16,-2 0 16-16,0 1 0 0,0 5-192 0,-1-1-48 0,-1 1 0 0,-1 3 0 16,0-1-368-16,0 3-80 15,-1 0 0-15,3 0-16 0,0 3-240 0,1 3 0 16,1-1 0-16,0 1 0 0,3-1 0 0,1 0 0 16,1 1 0-16,1-2 0 0,1 0 0 0,2-2 0 15,0-1 0-15,2-2 0 0,1-1 0 0,-1-2-128 16,0-1 128-16,2-1 0 0,1-2-320 0,0-3 32 0,1 0 16 0,0-4 0 15,0-1 96-15,0-2 32 0,-1-2 0 16,1-2 0-16,0-1 144 0,0 1 0 0,-4 2 0 0,1 1 0 16,-2 1 256-16,-1 2-32 0,0 3 0 0,-3 5 0 15,0 0 176-15,0 0 48 0,0 0 0 0,0 0 0 16,0 0-128-16,1 6-32 0,-1 4 0 0,0 1 0 16,0 0-288-16,1 0 128 15,0 1-128-15,1 0 0 0,0 0 0 0,2-1 0 0,-1-1 0 0,1-2 0 16,1-1 0-16,0-2 0 0,2-2 0 0,-1 1 0 0,1-4 0 0,1 0-256 15,-1-3 80-15,2-1 16 0,0-3 160 0,0-1-160 16,1-3 160-16,0-3-160 0,0-1 160 0,-1 0 0 16,0-1 0-16,0 2 0 0,-1 1 0 0,-2 1 0 15,-1 2 0-15,-2 1 128 0,0 2 0 0,-3 7 0 16,0 0 0-16,0 0 0 0,0 0 48 0,0 0 16 16,0 0 0-16,0 0 0 0,3 7-64 0,-3 2 0 15,0 1 0-15,0 0 0 0,1-1-128 0,0 4 0 16,0-1 0-16,0 0 0 0,1-1 0 0,-1 0 0 0,3 0 0 0,-1-1 0 15,1-2 0-15,1 0-144 0,-1-1 0 0,2-2 0 32,0 0-1424-32,2-2-288 0,0-2-48 0,-1-1-9520 15,0-1-1904-15</inkml:trace>
  <inkml:trace contextRef="#ctx0" brushRef="#br0" timeOffset="5810.96">23746 6984 36735 0,'-19'-13'1632'0,"11"7"336"0,-1-1-1584 0,2 0-384 0,-1 0 0 0,0 2 0 16,2-1 0-16,0 2 0 0,1 0 0 0,5 4 0 31,0 0 0-31,0 0 0 0,0 0 0 0,0 0 0 0,0 0-320 0,0 0 0 0,7 5 0 0,3 2 0 16,4 0-2256 0,-1 2-448-16,4-1-96 0</inkml:trace>
  <inkml:trace contextRef="#ctx0" brushRef="#br0" timeOffset="6184.05">23968 6908 26719 0,'0'0'2368'16,"0"0"-1888"-16,0-5-480 0,0 5 0 16,0 0 1664-16,0 0 256 15,0 0 32-15,0 0 16 0,0 0-544 0,0 0-96 16,0 0-32-16,0 0 0 0,-5 7-656 0,1 4-144 0,1 5-32 0,-2 1 0 0,0 5-64 0,0 2-16 31,0 2 0-31,-1 0 0 0,1 1-192 0,1-1-64 16,-1 0 0-16,2 3 0 0,1-3-128 0,1 1 0 15,2-2 144-15,0-2-144 0,1-2 0 0,1-2 0 0,2-3 0 0,0-1 0 16,1-3 0-16,0-1 0 16,1-3 0-16,1-1 0 0,1-4-160 0,-1-2-96 15,1-3-32-15,2-2 0 0,1-4 96 0,0-2 32 0,0-3 0 0,1-2 0 16,2-3 160-16,-1-2-160 16,0-2 160-16,1 0-160 0,-3 0 160 0,-2 1 0 0,0 3-144 0,-2 1 144 0,-1 3 0 0,-2 1 0 15,1 3 192-15,-3 2-64 0,-2 1 128 16,-1 7 32-16,0 0 0 0,0 0 0 0,0 0 32 0,0 0 0 15,0 0 0-15,-4 8 0 0,1 2-128 0,-1 1 0 16,1 3-16-16,0 1 0 0,-1-1-48 0,2 1-128 16,1 1 192-16,0-1-64 0,0 1-128 0,1-2 0 15,0 1 0-15,0 0 0 0,2-2 0 0,1-2 0 16,2-1 128-16,0-2-128 0,1 1 0 0,2-1-144 16,1-1 144-16,4-2-208 15,0-2-672-15,2 0-128 0,4-1-16 0,-2-3-16 16,3-3-2320-16,0-1-464 0,1-3-80 0</inkml:trace>
  <inkml:trace contextRef="#ctx0" brushRef="#br0" timeOffset="6561">24373 7070 30575 0,'0'0'1344'0,"-1"-5"304"0,-2 0-1328 0,3 5-320 0,0 0 0 0,0 0 0 16,-1-6 784-16,1 6 96 15,1-5 16-15,-1 5 0 0,0 0 48 0,0 0 16 0,7 2 0 0,0 0 0 16,1 2-336-16,-2 2-64 15,2 3-16-15,-1 2 0 0,1 2-64 0,0 3-16 0,-2 0 0 0,0 2 0 16,-2-2-224-16,1 2-48 0,-1 2-16 0,-1-1 0 16,-1 1-176-16,0 0 160 0,-2-1-160 0,0-2 160 15,-2-1-160-15,2-3 128 0,-2-1-128 0,2-1 128 16,0-1-128-16,0-2 128 0,0-8-128 0,0 0 128 16,0 0 16-16,0 0 0 0,0 0 0 0,0 0 0 0,0 0 144 0,-1-6 32 15,0-2 0-15,1-2 0 0,1-2 64 0,2-2 0 16,-1-1 16-16,2-2 0 0,-1-2-240 15,2 2-160-15,1-1 192 0,1 2-192 0,-2 1 0 0,2 3 0 16,0 0 0-16,-1 2 0 0,1 0 0 0,2 2 0 16,-3-1 0-16,2 2 0 0,0 1 0 0,-1 0-144 15,0 2 144-15,1-1-128 0,-2 2-192 0,1 1-16 16,-1 0-16-16,1 1 0 16,0-1-1456-16,-1 4-304 0,1 0-48 0,0 1-9584 15,-1 1-1920-15</inkml:trace>
  <inkml:trace contextRef="#ctx0" brushRef="#br0" timeOffset="7377.3">24058 7077 7359 0,'0'0'656'0,"0"0"-528"16,0 0-128-16,0 0 0 0,0 0 2016 0,0 0 368 0,0 0 80 0,0 0 16 16,3-4-864-16,-3 4-160 15,0 0-48-15,0 0 0 0,1-5-224 0,-1 5-48 16,3-6-16-16,-3 6 0 0,0 0-192 0,0 0-32 16,0 0-16-16,0 0 0 0,0 0-256 0,0 0-48 0,0 0-16 0,0 0 0 15,0 0 0-15,0 0 0 0,0 0 0 0,2 7 0 16,-1-1-80-16,0 2-16 15,-1 1 0-15,0 1 0 0,-1 1-144 0,0 0-16 0,1 2-16 0,-2 1 0 16,1-1-96-16,1 2 0 0,0-1-16 0,0 0 0 16,1 1-176-16,1-2 192 0,-1-1-192 0,1 0 192 0,0-1-192 0,2 0 0 15,0-1 0-15,0-1 128 0,1-3-128 0,0 0 128 16,1-2-128-16,0-1 128 0,1 0-128 0,2-1 192 16,-1-2-192-16,0-1 192 0,2-1-192 0,0-2 0 15,0 0 144-15,0-2-144 0,-1 0 0 0,1-1 0 16,1-2 0-16,-1 1 0 0,-2-3 0 0,-1-2 0 15,1 0 0-15,-1 0 0 0,0 0 0 0,1 1 0 16,-4 0 0-16,2 2-128 0,-2-1 128 0,0 1 0 16,0 0 0-16,-2 1 0 0,0 3 0 0,-2 6 144 15,0 0-144-15,0 0 160 0,0 0 80 0,0 0 16 16,0 0 0-16,0 0 0 0,0 0-48 0,0 0 0 16,-2 6 0-16,0 4 0 0,-1 0-80 0,1 1 0 15,0 1-128-15,1 1 192 0,1 2-192 0,0-1 128 16,1 0-128-16,0 0 0 0,0 1 128 0,1-1-128 0,3-2 0 15,1-1 0-15,-1-1 0 0,1 0 0 16,2-1 0-16,3-2 0 16,0 0-576-16,2-3-96 0,1 0-32 0,0-3-10576 15,2-1-2128-15</inkml:trace>
  <inkml:trace contextRef="#ctx0" brushRef="#br0" timeOffset="7959.8">24708 7247 3679 0,'0'0'320'0,"0"0"-320"0,0 0 0 0,0 0 0 15,0 0 4400-15,0 0 800 0,0 0 176 0,0 0 16 16,9 2-2960-16,1-2-608 0,-2 0-112 0,1-1-32 16,2 0-480-16,0-1-112 0,0-1 0 0,2 0-16 0,0-1-432 0,-1-1-96 15,0-2-16-15,-1-1 0 0,0 0-208 0,0 1-64 16,-2-2 0-16,0-1 0 16,-2-1-112-16,0 1-16 0,-3 0-128 0,0-1 192 0,-3 1 32 0,0 0 0 15,-2 0 0-15,-2 3 0 16,-1-1 272-16,-1 2 48 0,-3 2 16 0,-2 2 0 0,-1 1 0 0,-1 4 0 15,-1 3 0-15,-3 1 0 0,0 2-352 0,1 1-64 16,-1 2-16-16,2 1 0 0,-2 2-128 0,4 0 0 16,2 1 0-16,3 0 0 0,2 0 0 0,4 1 0 15,1-1 0-15,3 0 0 0,3-2 0 0,2-1 0 16,1-1 0-16,4-1 0 0,1-1-192 0,1-1 192 16,1-2-192-16,0-3 192 15,2-1-592-15,-2-2 0 0,2-2 0 0,2-1 0 16,1-1-1312-16,-1-3-256 0,1-1-48 0,0-2-12880 0</inkml:trace>
  <inkml:trace contextRef="#ctx0" brushRef="#br0" timeOffset="32288.68">10844 13766 7359 0,'0'0'656'0,"0"0"-528"16,0 0-128-16,0 0 0 0,0 0 1856 0,0 0 352 15,0 0 64-15,1-5 16 0,0 1-704 0,-1-1-144 31,0 5-32-31,0-4 0 0,0 4-32 0,0 0-16 0,0-4 0 0,0 4 0 0,0-5-176 0,0 5-32 16,1-5-16-16,-1 5 0 0,1-5-176 0,-1 5-16 16,0 0-16-16,0 0 0 0,0 0-144 0,0 0-16 15,0 0-16-15,0 0 0 0,0 0-176 0,0 0-16 16,0 0-16-16,3 6 0 0,1 1-128 0,-1 4-32 0,0 3 0 0,0 0 0 16,1 1-112-16,-1 3-16 15,-1 1-16-15,2 0 0 0,-1 1-112 0,0 0 0 0,0-1-128 0,1-1 192 16,-1-1-192-16,0 1 0 0,0-3 128 15,-1-1-128-15,0-1 0 0,-1-2 0 0,0-1 0 16,0 0 0-16,-1-1 0 0,-1-1 0 0,0-2 0 0,1-6 0 31,0 0-576-31,0 0-144 0,0 0-48 0,0 0 0 16,0 0-2320-16,-3-1-480 0,-2-4-80 0,2-1-32 0</inkml:trace>
  <inkml:trace contextRef="#ctx0" brushRef="#br0" timeOffset="32696.32">10850 13565 20271 0,'-3'-4'1792'0,"0"-2"-1424"0,-2 0-368 0,0 0 0 0,-2 1 2048 0,-1 0 352 32,1 1 64-32,-1 1 16 0,0 1-1120 0,-1 0-208 0,1 4-64 0,-1 0 0 0,-1 2-464 0,0 3-112 15,0 2 0-15,0 2-16 0,-2 2-208 0,0 4-32 16,-1 6-16-16,0 3 0 0,2 2 32 0,-5 4 16 15,2 3 0-15,1 2 0 0,0 2-16 0,2 1 0 16,1 1 0-16,3-1 0 0,2 0-272 0,1 0 160 0,4-1-160 0,4-1 128 16,2-4 112-16,4 0 16 0,3-3 0 15,2-3 0-15,1-1 144 0,6-3 48 0,-1-3 0 16,1-2 0-16,1-1-128 0,2-4 0 16,3-3-16-16,0-4 0 0,3-5-96 0,2-4-16 0,2-4 0 0,2-2 0 15,1-4-64-15,0-6-128 16,-1-6 176-16,-3-5-176 0,-4-5 240 0,-3-6-64 15,-5-4-16-15,-4-4 0 0,-3-5 32 0,-5-1 0 0,-4-1 0 0,-5 4 0 0,-4 1 144 0,-5 5 48 16,-4 2 0-16,-6 6 0 0,-5 4 320 0,-5 4 80 16,-4 3 16-16,-7 4 0 0,2 3-592 15,-2 6-208-15,1 3 144 0,-1 3-144 0,1 5 0 16,0 3-272-16,3 3 32 0,1 2 16 31,-1 3-1088-31,2 2-224 0,2 2-32 0,1 3-16 0,6 2-992 0,4 3-208 16</inkml:trace>
  <inkml:trace contextRef="#ctx0" brushRef="#br0" timeOffset="33514.42">12047 13790 16575 0,'0'0'1472'15,"-4"-4"-1168"-15,-2 1-304 0,2 0 0 0,-1 0 1728 0,2-1 304 16,-2 1 48-16,0 1 16 0,2-2-336 0,1 3-64 16,2 1-16-16,0 0 0 0,0 0-592 0,0 0-128 15,0 0-32-15,0 0 0 0,-5 6-352 0,2 2-80 31,1 1-16-31,0 4 0 0,-1 0-48 0,2 1-16 0,1 1 0 0,-2 3 0 0,0 1-48 0,1-1-16 16,-1 1 0-16,0 0 0 0,1 0-32 0,0-2-16 16,0-1 0-16,0-2 0 15,0-1-16-15,0-2 0 16,0-1 0-16,0-1 0 0,1-2 80 0,0-7 16 16,0 0 0-16,0 0 0 0,0 0 64 0,0 0 0 15,3-4 16-15,0-5 0 0,1-3-48 0,0-3-16 16,1-5 0-16,1-4 0 0,-1-3-224 0,2-1-48 15,-1-2-128-15,0 0 192 0,1 2-192 0,0 1 0 0,1 4 0 0,0 2 0 16,-3 3 0-16,0 1 0 16,-1 4 128-16,1 3-128 0,-1 3 208 0,0 4 0 0,-4 3 0 0,0 0 0 15,7 6-208-15,-2 2 128 0,1 5-128 0,-1 1 0 16,1 2 0-16,1 3 0 0,-2 2 0 0,1 1 0 16,-1 2 0-16,1 1 0 0,0 1 0 0,1-2 0 15,-1-1 0-15,2-1 128 0,2-2-128 0,-1-3 0 0,-2-1 0 16,1-4 0-16,0-3 0 0,0-3 0 15,0-2 160-15,0-4-160 0,1-3 160 0,1-2-160 0,1-6 144 16,0-4-144-16,2-6 128 0,-1-4-128 16,2-3 0-16,1-2 0 0,-2-2 0 0,0 1 0 0,0 2-144 0,-1 0 144 15,-1 3 0-15,-2 4 0 0,-1 3 0 0,-2 4 0 16,-1 3 0-16,-1 3 144 0,1 2 112 0,-5 7 0 16,0 0 16-16,0 0 0 0,3 6-272 0,0 2 160 15,-1 3-160-15,1 3 128 0,-1 1-128 0,0 2 0 16,-1 1 0-16,1 3 0 0,-1 1 0 0,1 1 0 15,-1 0 0-15,0 2 0 0,1-2 0 0,1 0 0 16,1 0 0-16,0-2 0 0,-1-4-288 0,2 0 64 0,1-4 16 0,1-1 0 31,1-2-496-31,-1-2-80 0,2-4-32 0,2-2 0 16,-2-3-2480-16,2-2-496 0,0-3-112 0,1 0 0 0</inkml:trace>
  <inkml:trace contextRef="#ctx0" brushRef="#br0" timeOffset="33906.92">12881 13725 6447 0,'3'-9'576'0,"0"-1"-576"0,1-2 0 0,-1 1 0 16,-1 1 6512-16,-1 1 1184 0,-1 1 240 0,-1 0 64 15,-2 1-5504-15,0 2-1104 0,-3 1-224 0,1 3-32 16,-3 1-368-16,-1 3-80 0,-1 1-16 0,-1 3 0 16,-1 0-416-16,0 3-96 0,-1 2-16 0,0 1 0 0,-1 1-144 0,2 0 0 15,1 0 0-15,1 1 0 0,2-2 0 0,1 0 0 16,3-1 0-16,0-1 0 0,2-1 0 0,2-1 0 15,2-2 0-15,3 0 0 0,0 0 0 0,2-2 0 16,1-2 0-16,1 1 0 0,4-1 0 0,2 0 128 16,-2 1-128-16,3-1 0 15,0-1 0-15,2 1 0 0,-2 1 0 0,1 0 0 0,-2 1 0 0,-1 1 0 16,1 0 0-16,-2 0 0 0,-3 1 0 0,-1 1 0 16,-3-1 0-16,0 1 0 0,-3 0 192 0,-1-1-32 15,-1 2-16-15,-3 0 0 0,-2 0 176 0,-2-2 16 0,-2 1 16 0,-1 0 0 16,-2 0-352-16,-3-1 0 0,-1 0 0 15,-2-1-128-15,0 0 128 0,-1-1 0 16,-2 0 0-16,4-2 0 0,1 0 480 0,0 1 128 16,1-3 32-16,3 0 0 15,2-1-1152-15,0 0-208 0,4-3-48 0,5 3-16 16,-1-4-1968-16,2-1-384 0,4-3-64 0,4-1-12864 0</inkml:trace>
  <inkml:trace contextRef="#ctx0" brushRef="#br0" timeOffset="34251.93">13354 13729 13823 0,'5'-6'1216'0,"2"-2"-960"0,-2 0-256 0,0 1 0 0,-2-2 4384 0,-1 0 832 16,-2-1 160-16,-2 2 48 0,-1 1-3152 0,-3 0-624 15,0 2-128-15,-3 0-32 0,-2 2-496 0,-2 1-96 16,-2 2-32-16,0 1 0 0,0 2-528 16,-1 0-96-16,1 3-32 0,1 2 0 0,-1 1-208 15,3 2 0-15,1 2 0 0,2-1 0 0,2 1 0 0,1 0 0 16,5 0 0-16,-1 0 0 15,4 1 0-15,1-2 0 0,4-1 0 0,2-1 0 0,3-2-144 0,1 1 144 16,2-1 0-16,4 0-144 0,0-3 144 0,1 1 0 16,1-2 0-16,-1 0 0 0,0 1 0 0,1-1 0 0,-2 1 0 0,-3 0 0 15,-2 2 0-15,-3-2 192 0,-2 0-64 0,-2-1 0 16,0 0 192-16,-4 2 64 16,-3-6 0-16,-1 8 0 0,-2-1 128 0,-4 0 48 15,-3-2 0-15,-3 2 0 0,-3 0-144 0,-1-1-32 16,-3 2 0-16,-2 0 0 0,-1-2-224 0,0 1-160 15,0-2 192-15,1 1-192 0,1-1 0 0,2 0 0 16,3-1 0-16,0-1 0 16,3 1-304-16,2-1-160 0,2-2-48 0,3 1-13344 15,1 1-2672-15</inkml:trace>
  <inkml:trace contextRef="#ctx0" brushRef="#br0" timeOffset="36517.31">14350 13577 15663 0,'0'0'1392'0,"2"-5"-1120"16,-2-2-272-16,0 1 0 0,0-1 3168 0,2 1 576 15,2-1 112-15,-1 0 32 0,-1 1-1232 0,-1 0-240 16,-1 6-48-16,0 0-16 0,0 0-976 0,0 0-192 16,0 0-32-16,0 0-16 0,0 0-512 0,-3 9-112 15,2 1 0-15,-1 2-16 0,0 2-208 0,-1 4-32 0,-1 2-16 0,1 3 0 16,0 3-240-16,-3 1 176 15,1-1-176-15,-1 0 160 0,0 1-160 0,0-1 0 16,2-3 0-16,-1-1 128 16,1-1-128-16,1-2-144 0,0-3 144 0,2-1-208 15,0-3-496-15,0-2-112 0,2-3-16 0,1-1 0 16,-2-6-2384-16,0 0-496 0,6 0-80 0,1-3-32 0</inkml:trace>
  <inkml:trace contextRef="#ctx0" brushRef="#br0" timeOffset="36972.37">14257 13738 28559 0,'-18'-7'1264'0,"11"5"272"0,-1 0-1232 0,0 0-304 0,-1-1 0 0,4-1 0 16,1 2 1504-16,4 2 240 0,0 0 48 0,0 0 16 16,0 0-976-16,8-1-208 0,3 1-48 0,4 0 0 15,1 0-416-15,3-1-160 0,4 0 0 0,0 0 144 0,0-3-144 0,2 1 0 16,2-2 144-16,-1-2-144 0,1-1 0 0,-1-1-160 16,-1-2 16-16,1 0 0 15,-2-2-256-15,-1-1-48 0,-2-1-16 0,-4-2 0 0,1-3 80 16,-3 3 0-16,-1-1 16 0,-4 2 0 0,-3-1 368 0,-1 3 256 15,-3 1-32-15,-3 2-16 0,-2 1 528 0,-1 2 96 16,-1 1 32-16,0 3 0 0,-2 1 96 0,1 3 0 16,-1 2 16-16,0 2 0 0,-1 4-512 0,2 2-96 15,-1 2-32-15,1 3 0 0,-1 3 48 0,1 2 0 16,-1 0 0-16,2 2 0 0,-1 1-624 0,1 1-112 16,0 1-32-16,0 0 0 0,1 1 384 0,0-3 0 15,0-1 0-15,2-2 0 0,0-3 0 0,2-1 0 16,-1-4 0-16,0-2 0 0,1-3 0 0,2 0 0 0,-3-7 0 15,5 2 0-15,1-3 144 0,1-2-144 0,2-4 160 0,1-3-160 16,2-3 240-16,1-1-48 0,2-1-16 0,0 0 0 16,0 1-48-16,1-1-128 15,-2 2 192-15,0 3-64 0,1 3 144 0,0 1 32 0,-3 3 0 16,0 3 0-16,-1 1-16 0,1 3 0 0,-2 2 0 0,0 2 0 16,-1 1-288-16,0 2 0 0,-1 2-128 15,-1 1 128-15,1 1-208 0,-1 2 48 0,-1-2 16 0,0 1 0 31,-3-1-592-31,0-1-112 0,-1-1-32 0,0 1 0 0,-1-2-2752 0,-1-1-544 0</inkml:trace>
  <inkml:trace contextRef="#ctx0" brushRef="#br0" timeOffset="37537.72">15045 13802 19343 0,'0'0'848'0,"0"0"192"0,0 0-832 0,0 0-208 16,0 0 0-16,0 0 0 0,0 0 3072 0,0 0 560 15,0 0 112-15,0 0 32 0,0 0-2688 0,5-6-544 16,-1 0-96-16,3-2-32 0,1-1-272 0,1 0-144 0,-1 0 160 16,2-2-160-16,0-2 320 0,0-1-48 15,0-1 0-15,-1 0 0 0,-3 1 176 0,0 0 16 16,-3 1 16-16,-2 1 0 0,-1 1 112 0,-1 2 32 16,-2 2 0-16,-2 2 0 0,-1 1 208 0,-1 2 64 0,-2 3 0 0,1 3 0 15,0 2-432-15,-2 3-80 16,0 2 0-16,1 2-16 0,2 3-368 0,-1 0 0 15,1 3 0-15,2-1 0 0,0 1 0 0,3 0 0 16,1 1 0-16,2-3 0 0,1 0 0 0,3-2 0 0,0-1 0 0,4-1 0 16,1-4 0-16,3-1 0 0,2-2 0 0,1-2-128 15,3-1-128-15,-1-3 0 0,4-2-16 0,-1-2 0 32,0-4-176-32,-1-2-16 0,0-4-16 0,0-3 0 0,-4-1 96 0,0-1 32 0,-2 0 0 0,-2 2 0 15,-1 0 352-15,-2 3 0 0,-3 2-144 0,0 2 144 16,-5 2 128-16,0 3 64 0,-1 5 32 0,0 0 0 0,0 0 288 0,-7 1 48 15,3 4 16-15,-1 4 0 0,0 1-384 0,1 1-192 16,-2 1 192-16,2 1-192 0,1 2 0 0,3-1 0 16,-4 0 0-16,4 0 0 0,4 0 0 0,-2-1 0 15,1-1 0-15,3-2 0 0,1-1 0 0,3-3 0 16,0-1 0-16,2-3 0 0,1-2 0 0,2-1 0 16,0-4 0-16,0-1 0 0,1-3 128 0,-2-2 0 15,0-2 16-15,0-4 0 0,-3-1 192 0,-3-3 48 16,0-1 0-16,-2-1 0 0,-4 2 0 0,-2 1 0 15,-2 1 0-15,-3 4 0 0,-4-1 144 0,1 5 48 16,-3 1 0-16,-1 4 0 16,-2 0-320-16,0 3-48 0,0 2-16 0,-2 2 0 0,0 1-384 0,0 2-64 0,2 1-32 15,0 3 0 1,1 3-544-16,1 1-96 0,1 1-32 0,3 1 0 16,0 2-2448-16,3-2-496 0,1 0-112 0</inkml:trace>
  <inkml:trace contextRef="#ctx0" brushRef="#br0" timeOffset="37852.28">15640 13625 26719 0,'0'0'2368'0,"0"0"-1888"15,0 0-480-15,0 0 0 0,0 0 2400 0,0 0 384 0,4-4 80 0,-4 4 16 16,8 4-1504-16,1 0-288 0,-3 2-64 0,2 2-16 0,-2 2-592 0,1 2-112 16,-1 3-32-16,-1 0 0 0,2-1-272 0,-4 2 0 31,0 0 0-31,-1 1 0 0,1-1 144 0,-2 2-144 0,0-3 0 0,0-1 144 0,-1-3-144 0,1-2 0 15,-1-1 0-15,1-1 128 0,-1-7-128 0,0 0 192 16,0 0-192-16,0 0 192 0,0 0 128 0,1-7 48 16,-1-3 0-16,1-3 0 0,0-5 176 0,2-2 32 15,-1-4 16-15,1 0 0 0,-2-2-272 0,3 1-64 16,-1 0-16-16,1 3 0 16,1 4-240-16,-1 1 128 0,0 2-128 0,2 4 0 0,-3 1 0 0,3 3 0 15,-1 3 0-15,1 1 0 0,-6 3-224 0,7 0 64 16,1 1 16-16,0 2 0 15,0 1-2224-15,0 2-448 0,0-1-96 0,0 2-16 16,-1 0-944-16,2-2-192 0</inkml:trace>
  <inkml:trace contextRef="#ctx0" brushRef="#br0" timeOffset="38324.9">15987 13605 12895 0,'0'0'1152'0,"0"0"-928"0,0 0-224 0,2-4 0 16,1-1 3104-16,-3 5 576 16,0-5 112-16,0 5 32 0,0 0-1216 0,0 0-240 15,-5 0-64-15,1 1 0 0,-3 2-1152 0,3 1-256 16,-1 3-32-16,1 1-16 0,1 2-480 0,-1 0-112 0,2-1 0 0,1 4-16 0,1-2 16 0,1 0 16 15,0-2 0-15,2 1 0 16,1 0-32-16,1-1-16 16,1-1 0-16,2-2 0 0,0-1-64 0,2-2-16 0,0-2 0 0,2-2 0 0,3-1 0 0,-1-3 0 15,-1 0 0-15,3-4 0 16,-1-3 64-16,0-2 16 0,-1-3 0 0,-2 0 0 0,0-2 112 0,-1 0 32 16,-2 1 0-16,-2 0 0 0,0 1-48 0,-2 2 0 15,1 2 0-15,-4 2 0 0,0 2 160 0,-1 2 32 16,0 2 0-16,-1 5 0 15,0 0-144-15,0 0-32 0,0 0 0 0,0 0 0 0,-5 5-208 0,-1 4-128 16,2 3 160-16,-1 3-160 0,-1 1 0 0,1 4 0 0,0 4 0 0,1 4 0 31,-2 1 0-31,1 4 0 0,-2 3 0 0,2 2-160 0,-2 1 160 0,0 0 0 32,0 2 0-32,0 0-128 0,2-3 128 0,0-1 0 15,0 0 0-15,0-2 0 0,3-4 0 0,-1-3 0 16,0-2 0-16,-1-4 0 0,1-5 0 0,0-1 0 15,0-4 128-15,1-2-128 0,1-2 128 0,-2-2-128 0,3-6 128 0,0 0-128 16,0 0 272-16,-6-6-16 0,1-3 0 16,-2-5 0-16,0-2 176 0,-1-3 16 0,1-3 16 0,3-1 0 0,-1-1-144 0,2 0-48 15,3 1 0-15,2 1 0 16,3 1-272-16,1 1 160 0,2 2-160 0,2 1 128 16,2 2-128-16,1 3 0 0,2 2-192 0,1 2 192 15,3 0-1552 1,1 2-192-16,-1 3-48 0,3 2-12480 0,0 1-2512 0</inkml:trace>
  <inkml:trace contextRef="#ctx0" brushRef="#br0" timeOffset="39836.43">13125 14496 10127 0,'0'0'896'0,"0"0"-704"0,0 0-192 0,0 0 0 15,0 0 2736-15,0 0 512 16,-5-3 96-16,-1-1 32 0,1 1-816 0,0 0-176 15,5 3-16-15,0 0-16 0,-3-6-624 0,2 0-128 16,2 0-32-16,0 0 0 0,1-2-528 0,4 0-96 16,2-1-32-16,1 1 0 0,4-2-352 0,3 0-80 0,1-1-16 0,3 1 0 15,3 0-112-15,0 1-32 16,4 1 0-16,-1 2 0 0,2-1-16 0,-1 4-16 16,0 0 0-16,-3 0 0 0,-2 1-144 0,-2 1-16 0,-3 1-128 0,-1 2 192 0,-3 1-192 0,-2 0 0 15,-1 0 0-15,-1 2 0 16,-4 1-528-16,-1 1 0 15,0 0 0-15,-3 2 0 0,-3 0-432 0,-2 1-96 0,0 1-16 0,0-1 0 16,-3 0-432-16,0-3-96 0,1 0 0 0,-1-1-16 16,1-2 208-16,0-1 64 0,1-2 0 0,-1-1 0 15,1-1 704-15,0-2 128 16,0 0 48-16,-1-2 0 0,1 0 160 0,-1-2 48 0,0-1 0 0,-1 1 0 0,0-2 736 0,1 1 160 16,-1 1 16-16,1 0 16 15,-1 0 672-15,0 2 144 0,0 0 32 0,0 3 0 16,0 1-192-16,0 2-48 0,-3 3 0 0,0 1 0 0,0 3-464 0,1 3-112 15,-3 3 0-15,0 3-16 0,0 1-336 0,0 3-64 16,0 2-16-16,1 3 0 0,1 0-80 0,1 1 0 16,1 2-16-16,4-1 0 0,1-2-176 0,2-1 192 15,1-1-192-15,1 0 192 0,2-4 16 0,2-1 16 0,2-1 0 0,1-4 0 16,1-2-16-16,0-3 0 16,4-2 0-16,0-3 0 0,2-3-208 0,1-1 128 15,0-3-128-15,2-4 0 16,0-3-400-16,2-2-176 0,0-1-48 0,1-2 0 0,-2-4-1776 15,-1-1-352-15,1-1-80 0</inkml:trace>
  <inkml:trace contextRef="#ctx0" brushRef="#br0" timeOffset="40558.82">13590 14827 10127 0,'0'0'896'0,"0"0"-704"16,-4-1-192-16,4 1 0 0,0 0 4176 0,0 0 816 0,-7 1 144 0,3 2 48 16,0 2-3344-16,-1 0-672 0,1 2-128 0,0 1-16 15,1 0-544-15,1 0-96 16,0 1-32-16,1 0 0 0,0-1-48 0,-1 0-16 0,1 0 0 0,-1-2 0 15,2-6 304-15,0 0 64 0,0 0 16 0,0 0 0 16,0 0 16-16,0 0 0 0,0 0 0 0,0 0 0 16,6-4-176-16,1-1-48 0,1-5 0 0,1-1 0 15,1-3-160-15,0-1-48 0,0-1 0 0,1 0 0 16,-2 2-128-16,1 1-128 0,0 1 192 0,-1 2-192 16,0 2 0-16,0 2 0 0,-2 3 0 0,2 3 0 0,-2 0 0 0,-7 0 0 15,6 5 0-15,1 2 0 0,-2 2 0 0,1 2 0 16,-1 1 0-16,-1 1 0 0,0 1 0 0,1-1 0 15,1-1 0-15,-3-1 0 0,2-1 0 0,0-1 0 16,1-2 0-16,0 0 0 0,0-3 144 0,1 0-144 16,-1-2 0-16,2-2 144 0,0-1 48 0,0-3 0 31,2-1 0-31,1-3 0 0,1-3 96 0,0-1 32 0,1-1 0 0,-1-3 0 0,-1 0-192 0,0-1-128 31,1 2 192-31,-2 1-192 0,-2 2 160 0,0 2-160 0,-1 1 128 0,-1 2-128 16,0 3 0-16,-6 4 0 15,0 0 0-15,5 3 0 0,-1 3 128 0,-1 1-128 0,0 2 128 0,-2 3-128 0,0 3 0 0,1-1 128 0,0 0-128 0,-2 1 0 16,0 0 0-16,0-1 0 31,2-1 0-31,1-2-176 0,2-1-176 0,0-3-32 0,1 0-16 0,0-3 0 32,1-1-592-32,3-1-112 0,1-2-32 0,1-3 0 0,1-1-1968 15,1-4-400-15,1-2-80 0,1-2 0 0,2-3-128 0,-1-1 0 16</inkml:trace>
  <inkml:trace contextRef="#ctx0" brushRef="#br0" timeOffset="40873.53">14265 14704 22911 0,'0'0'1024'0,"0"0"192"16,-6-2-960-16,0-1-256 0,-4 2 0 0,-1 1 0 16,-1 1 1680-16,-1 2 304 0,1 0 48 0,-1 1 16 15,-1 2-1024-15,1 2-192 0,-1 0-32 0,1 2-16 0,0 2-176 0,1 0-32 16,1 2-16-16,1-1 0 0,1 0-192 0,3 0-48 16,0-2 0-16,2 0 0 0,2 0-64 0,0-1 0 15,2-1-16-15,3-1 0 0,0-2-48 0,-3-6 0 16,7 5 0-16,0-2 0 0,1-2-192 0,1-2 176 15,0-1-176-15,0-3 160 0,0-1-160 0,1-2 128 16,-1-2-128-16,0-1 128 0,0-1 0 0,-2 0-128 16,1-1 192-16,-1 1-64 0,-2 1 64 0,-1 2 0 15,1 1 0-15,-2 2 0 0,2 1 144 0,-5 5 48 0,0 0 0 0,0 0 0 16,0 0-16-16,0 0 0 16,0 0 0-16,3 8 0 0,-1 2-240 0,1 1-128 15,-3 0 160-15,3 1-160 0,-1 1 0 0,0 0 0 0,1-1 0 0,1 0 0 16,0 1 0-16,1-4 0 0,1 0 0 0,2-1 0 15,-3-1 0-15,3-2-288 16,0-2 32-16,1 1 16 16,0-3-1600-16,2-1-320 0,1-1-64 0,2-2-8752 0,-2-1-1760 0</inkml:trace>
  <inkml:trace contextRef="#ctx0" brushRef="#br0" timeOffset="41156.61">14415 14752 16575 0,'0'0'1472'0,"0"0"-1168"15,-4-3-304-15,4 3 0 0,-6-2 2864 0,6 2 512 16,0 0 96-16,0 0 32 0,-5 2-1840 0,5-2-352 15,-4 5-80-15,2 2-16 0,1 1-656 0,2 1-144 16,2 0-32-16,0 1 0 0,1 0-16 0,2 1-16 16,0-1 0-16,2 0 0 0,1-1-112 0,0-1-32 15,0-1 0-15,-1-1 0 0,2-2-16 0,0-1-16 16,-1 0 0-16,0-3 0 0,0-1-48 0,-1-3-128 16,0 0 192-16,0-2-64 0,-2 0 16 0,0-2 0 15,-2 0 0-15,0 1 0 0,-2-2 64 0,-1 0 16 16,-1 1 0-16,-1 2 0 0,-1 0 160 0,-2 3 48 15,0 1 0-15,-2 1 0 0,-1 1 144 0,-1 2 48 16,-1 2 0-16,0 3 0 0,2 2-368 0,-2 2-80 0,0 1-16 0,-1 1 0 16,0 2-160-16,0 1 0 0,0-1 0 0,2 2 0 31,-1-1-352-31,0 3-48 0,0-2-16 0,2 1 0 16,2 0-2016-16,1-3-416 0,2-2-80 0,2-2-12864 0</inkml:trace>
  <inkml:trace contextRef="#ctx0" brushRef="#br0" timeOffset="41329.4">14690 14919 26719 0,'0'0'2368'0,"0"0"-1888"0,0 0-480 0,0 0 0 0,6 5 1680 0,-1-2 240 15,1 0 64-15,-3 2 0 0,0 0-640 0,0 2-128 16,-2 0-32-16,-2 1 0 0,-2 0-704 0,-1 1-144 16,-3 0-16-16,0 1-16 0,-1-1-304 0,-3 2 0 15,-2 0 0-15,0 0 0 16,-2 3-1872-16,1-2-336 0,0-1-64 0</inkml:trace>
  <inkml:trace contextRef="#ctx0" brushRef="#br0" timeOffset="42383.15">14885 14769 13823 0,'0'0'1216'0,"0"0"-960"16,-1-6-256-16,-1 1 0 0,1-1 3648 0,1 6 704 16,-1-6 128-16,1 6 16 0,0 0-3088 0,-3-6-608 0,1 2-128 0,2 4-32 15,-3-2 144-15,3 2 32 16,-7 0 0-16,1 1 0 0,-1 2-48 0,-1 1-16 0,1 2 0 0,-1 0 0 16,0 2-176-16,1 1-48 0,-1 2 0 0,1 0 0 15,1 1-208-15,0 0-32 0,2 1-16 0,0-1 0 16,2 1-112-16,1-1-32 0,0-1 0 0,2-1 0 15,0-2-128-15,1 0 0 16,2 0 0-16,1-3 0 0,2-1 0 0,1-2 0 0,-1-1 0 0,1-1 0 16,1-2 0-16,1-2 0 0,0-1 0 0,-2-2 0 0,1 0 0 0,-1-2 0 15,0-2 0-15,-1-1 0 0,0 0 0 0,-1-2 0 16,-1 1 0-16,-2 1 0 0,0 2 0 0,0 2 128 16,-1 1-128-16,-1 1 128 0,-1 6 0 0,0 0 0 15,0 0 0-15,0 0 0 0,0 0 128 0,-3 5 0 16,-1 2 16-16,2 4 0 0,-1 0-272 0,1 1 0 15,2 2 128-15,0-1-128 16,0-1 0-16,0 0 0 0,0 0 0 0,2-1 0 0,1-1 0 0,2-1 0 16,0-1 0-16,1-2 0 0,-6-6 0 0,6 5-272 0,3-2 48 15,0-2 16 1,1-2-544-16,2-1-96 0,-1-3-32 0,1-1 0 16,1-4-496-16,1-2-96 0,1-4-32 0,-1-1 0 15,0-3 64-15,2-1 16 0,-1 0 0 0,-1-1 0 0,-2 0 848 0,-1-1 160 0,0 0 32 16,-2 1 16-16,-2 1 624 0,-3 3 112 0,0 1 16 0,-4 1 16 15,0 3 816-15,0 2 144 0,0 2 48 0,-3 2 0 16,1 1-112-16,2 6-16 0,0 0 0 16,0 0 0-16,-4 5-656 0,-1 1-144 0,1 3-32 0,0 3 0 15,0 2-256-15,0 4-64 16,1 1-128-16,-2 2 192 0,1 1-64 0,-1 1-128 0,2 1 176 16,0 0-176-16,-1 0 128 0,2-1-128 0,0-2 0 0,1-2 0 15,1-3 128-15,0-1-128 0,0-3 0 0,1-2 0 0,-1-3 256 0,0-7-64 16,0 0-16-16,0 0 0 0,0 0 192 0,7-1 32 15,-1-2 16-15,1-2 0 0,1-3-16 0,0-3 0 16,1-2 0-16,1-1 0 0,0 0-176 0,1-1-32 16,2-1-16-16,0 2 0 0,-1 2-176 0,2 2 0 15,-4 2 0-15,-1 3 0 0,0 3 0 0,0 1 0 16,-1 2 0-16,-1 2-176 0,-3 2 176 0,-1 3 0 16,-1 1 0-16,-1 1 0 0,-2 1 0 0,0 1 0 15,-2-2 0-15,-3 1 0 0,-1 0 0 0,-3 0 144 16,-2 0-144-16,0 0 0 0,-1 0 128 0,0-1-128 15,-2 0 0-15,-1-2 0 16,0 0 0-16,1 0 0 0,0-3-176 0,5-1 176 16,4-3-688-16,6-1-16 0,0 0-16 0,1-5 0 15,4-1-1344-15,7-3-272 0,7-2-48 0,4-3-16 16,1-5 1072-16,3 0 224 0,1-2 32 0,1 2 16 16,-1-1-592-16,-1 2-112 0,-1 3-32 0,0 0 0 0,-5 3 1248 0,-3 2 240 0,-1 3 48 0,-5 0 16 15,-2 3 1504-15,-4 2 288 0,-6 2 64 16,0 0 16-16,0 0-64 0,0 0-16 0,-4 6 0 0,-3 2 0 15,0 1-688-15,-4 1-144 0,1 1-16 0,0 0-16 16,-2 1-336-16,2-1-64 16,1 1-16-16,1-1 0 0,2-1-128 0,0 0-16 0,2-1-128 0,3 0 192 15,3-1-192-15,1-1 128 0,2-2-128 0,0 1 0 16,2-2 128-16,2-1-128 0,1-1 0 0,1 1 0 0,-2-2 128 0,1 0-128 16,-1-1 0-16,-1 1 144 15,-8-1-144-15,6 1 0 0,-6-1 0 0,0 0 128 0,0 0 256 0,0 0 32 16,0 0 16-16,-5 7 0 0,-3-2-144 0,-1 1-32 15,0-1 0-15,-2 2 0 0,-2-1-448 0,0 1-112 16,-1-2-16-16,0 0-11648 16,0-1-2352-16</inkml:trace>
  <inkml:trace contextRef="#ctx0" brushRef="#br0" timeOffset="42996.94">16488 14257 17503 0,'-4'-3'1552'0,"-1"0"-1232"16,-1-2-320-16,1 1 0 0,-1-1 3520 0,1 2 656 15,5 3 128-15,0 0 32 0,0 0-2608 0,0 0-528 16,0 0-112-16,0 0 0 0,8 0-624 0,0 1-112 16,3 3-32-16,5-2 0 0,3 0 0 0,4 1-16 15,2 2 0-15,2-1 0 0,2 0-16 0,1 1 0 0,1-2 0 0,3 0 0 16,0 1-96-16,0 0-32 16,-1 1 0-16,0-2 0 15,0 1-160-15,-2 0 160 0,-3-2-160 0,0 0 160 0,-2 0-160 0,-2 0 0 16,-5 1 144-16,-2-1-144 0,-4-1 128 0,-2 1-128 0,-1-1 160 0,-3 1-160 15,-7-2 272-15,0 0-32 0,0 0-16 0,0 0 0 16,0 0 192-16,0 0 32 0,-5 6 16 0,-4-1 0 16,-3 2-48-16,-3 1-16 0,-5-1 0 0,-3 1 0 15,-4 3-240-15,0 1-160 16,-3 2 192-16,-1 2-192 0,-1-1 0 0,0 2 0 16,1-1 0-16,1 1 0 0,1-2 0 0,1 1 0 15,-1-2 0-15,3 0 0 0,0-1-256 0,4 1 32 16,0-3 16-16,3 0 0 15,1-2-320-15,3 0-64 0,1-2-16 0,4-1 0 16,3 1-1552-16,2-1-304 0,5-6-64 0,0 0-8592 16,0 0-1712-16</inkml:trace>
  <inkml:trace contextRef="#ctx0" brushRef="#br0" timeOffset="43295.91">17285 14454 26719 0,'0'0'2368'0,"0"0"-1888"0,0 0-480 0,0 0 0 15,0 0 1584-15,0 0 208 0,0 0 64 0,0 0 0 16,-4 2-320-16,-3 1-48 16,-2 0-16-16,0 2 0 0,-1 2-704 0,-4 2-128 0,0 3-48 15,-5 1 0-15,0 1-112 0,-3 4-32 0,-1 0 0 0,-5 1 0 16,-3 1-64-16,-3 2 0 0,0-1-16 0,-2 0 0 15,-2-1-224-15,2 1-144 0,2-3 192 0,1 0-192 0,2-2 144 0,1 1-144 16,4-2 0-16,3-1 144 0,2-3-144 16,2-2 128-16,3 0-128 0,2-1 128 0,1-1-128 0,5-2 0 15,1-1 0-15,7-4 0 16,0 0-1616-16,0 0-208 0,0 0-32 0,7-2-10176 16,1-2-2016-16</inkml:trace>
  <inkml:trace contextRef="#ctx0" brushRef="#br0" timeOffset="44784.59">18103 13990 21823 0,'0'0'960'0,"0"0"208"0,0 0-928 0,0 0-240 0,0 0 0 0,0 0 0 15,0 0 1392-15,0 0 224 16,0 0 48-16,0 0 16 0,5-3-704 0,3 0-144 16,2 1-16-16,2 1-16 0,2 0-224 0,3 1-32 0,1 0-16 0,3 0 0 15,2 0 128-15,4 1 32 0,-1-1 0 0,2 0 0 16,-4 0-224-16,0 0-32 15,-1-1-16-15,-1 0 0 0,-3-1-224 0,-2 0-64 0,-1-1 0 0,-2 1 0 16,-3-1 0-16,-2 1-128 0,-4-2 192 0,-5 4-64 16,4-4 96-16,-4 4 16 15,0 0 0-15,-1-6 0 0,-3 1 144 0,-1 1 16 0,-3 0 16 0,-2 2 0 16,-2 0-96-16,-2 1-32 0,-4 1 0 0,-3 1 0 16,-3 0-288-16,-2 1 128 0,-4 1-128 0,-1 3 0 15,0 1 0-15,1 1 0 0,0 2 0 0,-1 1 0 0,0 1 0 0,3 2 0 16,2-1 0-16,2 1 0 0,2-1 0 0,3 0 0 15,4 1 0-15,2 0 0 16,2-1 0-16,3-1 0 0,4 0 0 0,2-1 0 0,2 0 0 0,3-1 0 16,2-1 0-16,4-1 0 0,0-1 0 0,2-1 0 15,1-2 0-15,1 1 0 0,2-2 0 0,0-1 0 16,1-2 0-16,-2-1 0 0,-1-1 0 0,-1-1 0 16,0-2 160-16,-1 0-160 0,-2-2 256 0,-1-1-16 15,-3 0-16-15,-2-1 0 0,0-1 80 0,-3 1 16 0,-3 0 0 0,-1 1 0 16,-3 0-112-16,1 1-16 15,-2 1 0-15,-2 0 0 0,-2 2-192 0,0 0 0 16,0 2 0-16,1 1 0 0,0 2-256 0,1 1-112 16,2 1-16-16,3 1 0 15,-1 2-1552-15,3 1-320 0,2 2-64 0,2 0-8864 0,2 0-1760 0</inkml:trace>
  <inkml:trace contextRef="#ctx0" brushRef="#br0" timeOffset="45247.1">18428 14210 11055 0,'0'0'480'0,"0"0"112"0,0 0-464 0,0 0-128 0,-4 8 0 0,-2-1 0 16,0 3 4112-16,-2 0 816 0,-1 0 144 0,0 0 48 0,-1 0-3296 0,2 1-656 31,-1 1-128-31,1-1-16 0,2-1-432 0,0 1-80 0,3 0 0 0,2 0-16 16,1-2 80-16,1-1 32 0,2 0 0 0,1-1 0 0,2-2-112 0,2 0-32 16,0-3 0-16,2-2 0 0,2-1-176 0,-1 0-32 15,3-3-16-15,-2-1 0 0,0-3-48 0,0-1-16 16,-2-2 0-16,0-1 0 0,0 0 0 0,0-1 0 31,-3 0 0-31,0 1 0 0,-2-2 48 0,0 3 16 0,-2 2 0 0,-1 1 0 0,0 2 176 0,-2 6 32 31,0 0 16-31,0 0 0 0,0 0-128 0,0 0-16 16,0 0-16-16,-1 6 0 0,0 2-304 0,0 1 0 16,-1 4 128-16,0 2-128 0,0 1 0 0,-1 3 0 15,1 2 0-15,0 3 0 0,-1 2 0 0,-1 0 0 16,1 1 0-16,1 2 0 0,-1 1 0 0,-1-1 0 15,2 0 0-15,1-1 0 0,-2-2 0 0,-1-2 0 16,1-2 0-16,0-2 0 0,-1-4 0 0,2 0 0 0,-1-3 0 0,0-1 0 16,-1-4 128-16,0-2-128 0,-2 0 192 0,1-2-192 15,-2-1 224-15,1-2-64 0,-2-1-16 0,-1-1 0 16,0-1 0-16,1-1 0 0,-1-2 0 16,-1-1 0-16,-1-2-144 0,1 1 128 0,0-2-128 15,2-1 128-15,1-2 16 0,1-1 0 0,3-2 0 0,2 1 0 0,1-1-144 0,3-1 0 16,3 1-160-16,1 0 160 15,2-2-624-15,4 1-16 0,4 0-16 16,0 2 0-16,2 0-1760 0,1-1-336 0,0 3-80 0,0 1-13936 16</inkml:trace>
  <inkml:trace contextRef="#ctx0" brushRef="#br0" timeOffset="45734.13">19008 14013 20271 0,'0'0'896'0,"4"-5"192"0,1-3-880 0,0 0-208 0,1-1 0 0,0 1 0 0,1-2 1152 0,1 1 192 15,-2 1 48-15,1 0 0 16,-2 1 384-16,1-1 80 0,-3 1 0 0,-1 1 16 15,0 0-224-15,-2 6-48 0,0 0-16 0,0 0 0 0,0 0-384 0,0 0-80 16,-6 0-16-16,-2 4 0 0,0 3-528 0,-1 5-128 16,-5 4 0-16,1 3-16 0,-2 3-288 0,-1 4-144 15,0 5 160-15,-2 5-160 0,2 3 160 0,-6 1-160 16,-2 4 160-16,-2 1-160 0,0 4 144 0,-2-2-144 16,3-1 128-16,2 0-128 0,-1-2 128 0,2-2-128 15,1-1 0-15,2-4 128 0,3-3-128 0,1-3 0 16,3-3 0-16,1-3 0 0,1-3 0 0,4-2-192 15,1-1 0-15,2-5 16 16,2-3-1568-16,2-2-320 0,2-3-64 0,3-1-16 16,2-4-1472-16,-1-2-288 0</inkml:trace>
  <inkml:trace contextRef="#ctx0" brushRef="#br0" timeOffset="46079.28">19033 14506 24879 0,'7'-11'2208'0,"-3"6"-1760"16,1 0-448-16,1-1 0 0,2 1 1904 0,1 1 288 0,1 0 64 0,-1 1 16 0,4 1-848 0,-2 1-160 16,0 1-48-16,0 1 0 0,-3 2-640 15,2 1-144-15,-1 2-32 0,-2 2 0 0,-2 0-224 0,-2 3-48 16,0 3-128-16,-3 1 192 0,-1 3-16 16,-4 1-16-16,0 0 0 0,-4 1 0 15,-2 0-32-15,-1 1 0 0,-3 0 0 0,0 1 0 16,0-3-128-16,0-1 192 0,3-3-192 0,2-1 192 0,0-2 256 15,2-2 64-15,0-3 16 0,4 0 0 0,4-7 272 0,0 0 48 16,0 0 16-16,0 0 0 0,0 0-432 0,7 2-96 16,4-1-16-16,2-1 0 0,4-1-192 0,3 0-128 15,1 0 128-15,2 0-128 0,0 0 0 0,2 0 0 16,3-1 0-16,1 1 128 0,-8 0-128 0,-2 1 0 16,1-2-176-16,-3 0 176 15,-2 0-512-15,-2 1 0 0,-3-1 0 0,0 0 0 16,-4 0-1408-16,0 0-304 0,-6 2-48 0,0 0-15440 0</inkml:trace>
  <inkml:trace contextRef="#ctx0" brushRef="#br0" timeOffset="47372.68">20231 13982 7359 0,'0'0'656'0,"0"0"-528"0,0 0-128 0,0 0 0 16,0 0 3200-16,-4 1 592 0,-2-3 128 0,2 1 32 15,-2 0-1520-15,6 1-320 0,-5-1-48 0,5 1-16 16,0 0-640-16,0 0-144 0,0 0-32 0,0 0 0 16,0 0-512-16,0 0-96 0,0 0-32 0,0 0 0 31,0 0-272-31,10 3-48 0,1-2-16 0,3 1 0 0,1 0 112 0,4-1 16 15,2 0 0-15,3-1 0 0,5 0 64 0,3 0 0 16,3 0 16-16,3 0 0 0,4-1-112 0,1 0-32 16,-1-2 0-16,-1 2 0 0,-5-1-128 0,0 1-48 15,-2-1 0-15,-2 0 0 0,-4-1-144 0,-2 2 128 16,-2-1-128-16,-2 1 128 0,-2-1-128 0,-2 1 192 16,-4-2-192-16,-2 2 192 0,-1 0-64 0,-2 0-128 15,-2-1 192-15,-7 2-64 0,6-1-128 0,-6 1 128 0,0 0-128 16,0 0 128-16,0 0-128 0,0 0 0 15,0 0-192-15,0 0 192 16,0 0-656-16,0 0-16 0,0 0 0 0,0 0 0 16,-5 0-416-16,-1 0-96 0,1 0-16 0,-2 0 0 15,0 0-1760-15,1 0-368 0,0 0-64 0</inkml:trace>
  <inkml:trace contextRef="#ctx0" brushRef="#br0" timeOffset="47655.11">20842 13912 5519 0,'0'0'496'0,"-4"-5"-496"0,1 1 0 0,0 0 0 16,-1-2 3984-16,1 1 704 0,1-1 144 0,-2 3 32 15,0-2-1920-15,1 1-384 0,3 4-80 0,-3-4-16 16,3 4-784-16,-4-5-144 0,4 5-48 0,0 0 0 0,0 0-640 0,0 0-128 16,0 0-16-16,0 0-16 0,0 0-464 0,0 0-96 15,6 0 0-15,2 1-128 0,-1 2 128 0,4 0-128 16,2 1 0-16,3 1 0 0,1-2 208 0,2 1-64 16,2 1-16-16,0 0 0 0,0 2-128 0,-1-1 128 15,-2 2-128-15,1-1 128 0,-1-1-128 0,-3 2 0 16,-5 1 0-16,-1 0 128 0,-3 1-128 0,0 1 0 15,-5 0 0-15,0 1 0 0,-3 0 128 0,-6 2-128 16,-1 1 128-16,-3 2-128 0,-2 3 160 0,-3-2-160 16,0 0 192-16,-1 0-192 0,0-1 0 0,-1 0 0 15,0-1 0-15,2 0 0 0,0-2-256 0,4-2-48 0,3-1-16 0,3-2 0 32,1 0-1504-32,1-3-304 0,5-6-64 0</inkml:trace>
  <inkml:trace contextRef="#ctx0" brushRef="#br0" timeOffset="48141.71">21581 13828 17679 0,'0'0'768'15,"5"-1"192"-15,2 0-768 0,2 0-192 0,1-1 0 0,0-2 0 0,-2 0 1792 0,1 0 320 16,0-2 64-16,0 1 0 0,0-2-704 0,-1-1-160 16,0 0-32-16,-1-2 0 0,-2-1-528 0,0-1-112 15,-2-3-32-15,-1 1 0 0,-1-3 304 0,-1 0 64 16,-1-1 16-16,-2 2 0 0,-2-1-64 0,0 3-16 15,-2 1 0-15,1 1 0 0,-1 1-112 0,0 1-32 16,0 2 0-16,-1 1 0 0,-2 3-384 0,1 1-64 0,-1 2-32 0,2 1 0 16,-1 2-80-16,0 2-16 0,1 2 0 0,0 1 0 15,1 3-192-15,1 2-192 0,1 4 48 0,-1 1 0 16,3 4 144-16,2 2 0 16,-1 2-144-16,1 0 144 0,0 2 0 0,1 3 0 0,1-1 0 0,2 2 0 15,-2 0 0-15,2 0 0 0,1 2 0 0,0 0 0 16,1 0 0-16,-1-1 0 0,-1-1 0 0,1-1 0 15,-1-3 0-15,0 0 0 0,-1-3 0 0,2-1 0 16,-3-3 0-16,-2-3 0 0,-2-1 0 0,0-3 0 16,0-2-272-16,0-2-144 15,-3-1-32-15,-1-1 0 0,1-3-1920 0,-2-1-384 0,-1-3-64 0,-1-3-12816 16</inkml:trace>
  <inkml:trace contextRef="#ctx0" brushRef="#br0" timeOffset="48803.18">21352 13964 28671 0,'0'0'1280'0,"0"-6"256"0,0-1-1232 0,2 2-304 16,2-1 0-16,1 1 0 0,3-1 128 0,3 1-128 16,1 1 144-16,4 1-144 0,5 0 0 0,5 0 0 15,1-1 0-15,3 1 0 0,3-1 0 0,1 0 0 16,-3 0 0-16,3 0 0 0,0-2 256 0,1 1-64 16,-2-2 0-16,1 2 0 0,-3-1 96 0,-2 1 16 15,-4-2 0-15,-2 0 0 0,-2 2-144 0,-2-2-32 16,-5 2 0-16,-3-1 0 0,-3 2 416 0,-4-1 80 15,-4 5 16-15,0 0 0 0,-4-4 272 0,-2 2 64 0,-2 0 16 0,-2 2 0 16,-2 2-400-16,-1 2-80 16,0 2 0-16,-1 1-16 0,-2 2-272 0,2 1-48 15,0 1-16-15,2 1 0 0,-1 0-160 0,4 2 0 16,0-1 144-16,2-2-144 0,2 0 0 0,2 0 0 16,2 0 0-16,2-1 0 0,3-2 0 0,1 0 0 0,3-2 0 0,1-2 0 15,2-1 0-15,2-2 0 0,1-2 0 0,1-2 0 0,1-1 0 0,-1-3 0 16,2-2 0-16,-1-1 0 15,3-2 0-15,-2-1 0 0,-2-1 0 0,-1-1 128 16,1 1-128-16,-3 1 0 16,-2 1 128-16,-2 2-128 0,-1 2 160 0,-4 2-32 0,1 0-128 0,-4 6 192 15,0 0 176-15,0 0 16 0,0 0 16 0,0 0 0 0,-5 5-80 0,1 1 0 16,1 1-16-16,-2 2 0 0,1 0-304 0,0 2 0 16,2 0 128-16,1 2-128 0,0-2 0 0,1 0 0 15,0 0 0-15,2 0 0 0,0-3 0 0,3 1 0 16,0-2 0-16,3-2 0 0,-1 0 0 0,1-3 0 15,2-2 0-15,1-1 0 0,1-1 0 0,1-2 0 0,-1-1 0 0,1-2-144 16,1-2 144-16,2-1 0 0,-2-2-144 0,-1-1 144 16,-1-1 0-16,-1 0 0 15,0-1-144-15,-2 3 144 0,-1 0 0 0,-1 2 0 16,-2 0 0-16,-1 3 0 0,-2 0 160 0,-2 7-16 16,0 0 0-16,0 0 0 0,0 0 224 0,0 0 32 15,0 0 16-15,-5 5 0 0,-1 2-272 0,1 1-144 0,-1 2 160 0,2 0-160 16,0 1 0-16,0 1 0 15,2 1 0-15,1-1 0 0,0-1 0 0,2 0 0 16,1-1 0-16,1 0 0 0,1-1 0 0,1-1 0 0,1 0 0 0,0-1 0 16,2-4-288-16,1 1-48 0,1 0-16 0,0-2 0 31,0-1-496-31,1-2-112 0,0-2 0 0,0-2-16 16,-2 0-1664-16,1-3-336 0,-1-1-64 0,0-2-11648 0</inkml:trace>
  <inkml:trace contextRef="#ctx0" brushRef="#br0" timeOffset="48929.21">22265 13661 25791 0,'-7'-5'2304'0,"0"-2"-1856"0,-1-1-448 0,0 2 0 0,2-1 1408 0,0 3 192 16,1-1 48-16,1 2 0 0,4 3-1184 15,0 0-224-15,0 0-48 0,0 0-16 32,0 0-784-32,0 0-160 0,0 0-16 0,9 3-8320 0,1 2-1664 0</inkml:trace>
  <inkml:trace contextRef="#ctx0" brushRef="#br0" timeOffset="49504.07">22476 13646 7359 0,'0'0'656'0,"0"0"-528"16,0 0-128-16,0 0 0 0,2-6 4320 0,-2 6 832 16,0 0 160-16,0-5 48 0,0 5-2528 0,0 0-496 15,0 0-96-15,0 0-32 16,0 0-912-16,0 0-176 0,-2 6-32 0,0 3-16 0,-1 2-496 0,-1 2-80 16,0 3-32-16,1 1 0 0,-2 3-48 0,1 1-16 15,-2 1 0-15,3 0 0 0,-2 0-144 0,0 1-16 0,2 1-16 16,0-1 0-16,2-1-224 0,1-1 176 0,0 0-176 0,2-2 160 0,2-3-160 0,2 0 0 15,0-3 0-15,2-2 128 0,1-2 0 0,3-3-128 16,-1 0 192-16,1-3-64 0,2-1-128 0,-2-2 0 16,2-2 0-16,-1-2 0 0,0-3 0 0,0-2 0 15,0-2 0-15,1-2 0 0,-1-2-128 0,0-2 128 16,-1 0 0-16,-1 0 0 0,-1 0 0 0,-1 1 0 16,-2 1 0-16,0 2 0 0,-1 0 160 0,-2 4-160 15,-1 1 192-15,-1 1-192 0,-2 7 432 0,0 0-32 16,0 0 0-16,0 0 0 15,0 0-16-15,0 0-16 0,-5-1 0 0,5 1 0 0,-6 3-224 0,0 3-144 32,-1 2 192-32,1 3-192 0,-1-1 128 0,0 2-128 0,1 1 0 0,1 2 0 0,0 0 0 0,2 0 0 0,-1 0 0 15,3 1 0-15,0-3 0 0,2 0 0 16,0-1 0-16,3-1 0 0,0 0 0 0,2-2 0 16,1-1 0-16,1-2 0 0,0 0 0 0,0-3 0 15,2-2-128-15,1-1 128 0,0-2-192 0,3-1 0 16,-1-3 0-16,1 0 0 0,-2-3-16 0,2-1 0 15,1-2 0 1,-1-1 0-16,-1-3 208 0,0 1 0 0,0-2-160 0,-2 2 160 0,-2 0 0 0,0 1 0 16,-2 2 0-16,-3 2 0 0,0 3 272 0,-2 0-16 0,-1 2-16 0,-1 5 0 15,0 0 48-15,0 0 16 0,0 0 0 0,-6 1 0 0,0 1-176 16,-1 3-128 0,-2 3 144-16,3 1-144 0,0 1 0 0,1 2 0 0,-1 1 0 0,0 0 0 15,2 2 0-15,2-2 0 0,0-1 0 0,2 0-160 16,0 0 0-16,2-1 0 0,1-1 0 0,2 0 0 15,0-1-400-15,3-2-80 0,2 0 0 0,2-3-16 16,-1 0-1264-16,3-2-256 0,3 0-64 0,0-1-9456 16,2-4-1888-16</inkml:trace>
  <inkml:trace contextRef="#ctx0" brushRef="#br0" timeOffset="49854.65">23098 13866 11055 0,'0'0'480'0,"-4"-6"112"0,0-3-464 0,1 2-128 15,-1 0 0-15,1 2 0 0,3 5 4800 0,-2-5 960 16,2 5 176-16,0 0 32 0,0 0-4240 0,0 0-864 16,0 0-160-16,0 0-48 0,0 0-336 0,8 2-80 15,0 3-16-15,1 1 0 0,-1 3 208 0,0 1 32 16,-1 1 16-16,1 1 0 0,-1 1 112 0,-2 2 32 31,0-1 0-31,-1 1 0 0,-1 2-304 0,-1-2-48 0,1 0-16 0,-3-2 0 0,0 1-96 0,0-2-32 0,-1-2 0 0,-1-1 0 31,1-3 48-31,1-6 0 16,0 0 0-16,0 0 0 0,0 0 256 0,0 0 48 16,0 0 16-16,0 0 0 0,0 0 16 0,4-7 0 15,0-2 0-15,0-2 0 0,2-2-208 0,1-2-48 16,0 0 0-16,2-1 0 0,0-1-128 0,1 2-128 0,0 0 192 0,0 2-192 0,-2 1 0 0,2 1 0 16,0 2 0-16,0 2 0 0,0 0 0 0,0 3 0 15,-1-1 0-15,-1 2-144 0,1 1-80 0,-1-1-16 16,0 2 0-16,-1 1 0 15,0 0-528-15,0 1-128 0,-2 2 0 0,1-1-16 16,-6-2-1632-16,6 3-320 0,0 0-64 0</inkml:trace>
  <inkml:trace contextRef="#ctx0" brushRef="#br0" timeOffset="50187.25">23490 13942 28911 0,'0'0'1280'0,"0"0"256"0,0 0-1216 0,0 0-320 15,0 0 0-15,0 0 0 0,7-3 1040 0,1 1 160 16,-1 1 16-16,2-1 16 0,0-1-224 0,1-2-48 16,2 0-16-16,0-1 0 0,-1 0-320 0,0-1-64 15,0-1-16-15,0 1 0 0,-2-2 96 0,-1 0 0 0,-2-1 16 0,-1 0 0 16,-2 1-112-16,-2 1-32 16,-1 0 0-16,-2 0 0 0,-1 2 0 0,-3 0-16 15,-1 2 0-15,-1 1 0 0,-2 2-128 0,0 4-32 0,-3 0 0 0,-1 1 0 16,1 3-176-16,1 1-32 0,-1 0-128 0,1 2 192 15,1 1-192-15,1 1 0 0,2 2 0 0,2-1 0 16,1 0 0-16,2 0 0 0,1 0 0 0,2 1 0 0,1-2 0 16,2 0 0-16,2-2 0 0,1-2 0 0,3 0 176 15,1-2-176-15,1-2 192 0,3-1-192 0,2 0 0 0,3-2-224 16,0-1 16-16,3-1 0 16,1-1-1504-16,0 0-288 0,0 0-64 0,2-1-16288 15</inkml:trace>
  <inkml:trace contextRef="#ctx0" brushRef="#br0" timeOffset="51883.95">13828 15550 6447 0,'0'0'576'0,"0"0"-576"16,0 0 0-16,0 0 0 0,0 0 864 0,0 0 64 16,0 0 16-16,0 0 0 0,-8 0-688 0,8 0-128 15,0 0-128-15,0 0 192 0,-6 0-384 0,6 0-64 0,0 0 0 0,0 0-16 16,0 0-48-16,0 0 0 0,-7-1 0 0,7 1 0 15,0 0 320-15,0 0 0 0,0 0 0 0,0 0 0 0,0 0 480 0,0 0 160 16,0 0 16-16,2-8 16 0,0 1 736 16,-2 7 128-16,4-7 48 0,-1 1 0 0,-1 1 144 0,-2 5 48 15,2-8 0-15,1 1 0 0,-1 0 144 0,-2 7 16 32,0-8 16-32,0 8 0 0,2-8-512 0,-2 8-96 0,2-6-32 0,-2 6 0 0,0 0-480 0,0 0-80 15,0 0-32-15,0 0 0 0,0 0-208 0,0 0-32 16,2 12-16-16,0 1 0 0,-1 2-112 0,-1 2-32 15,-1 0 0-15,-2 4 0 0,1 1-64 0,-1 4-32 16,0 0 0-16,-1 3 0 16,1 0-64-16,1 1-16 0,0-1 0 0,-1-1 0 0,2 0-144 0,-1-3 0 15,2-2 0-15,0-1 0 0,0-1 0 0,0-3 0 16,-1-2 128-16,2-3-128 0,-1-2 0 0,2-2 0 16,-2-9 144-16,0 0-144 0,0 0 144 0,0 0-144 0,0 0 192 0,0 0-192 15,0 0 176-15,0 0-176 16,0 0 160-16,0-11-160 0,-2-1 192 0,1-3-64 15,0-3-128-15,0-1 192 0,0-3-16 0,0-2-16 16,-2-3 0-16,2-2 0 16,1-2 0-16,2-1 0 0,1 0 0 0,0 4 0 0,0-1-32 0,2 3 0 0,0 1 0 0,3 3 0 0,2 2 16 15,0 3 0-15,0 3 0 0,1 2 0 16,0 0 0-16,0 3 0 16,-2 1 0-16,2 3 0 0,-1 0-144 0,1 2 128 0,1 1-128 0,-2 1 128 0,0 1-128 0,1 2 0 31,-2 2 0-31,1 1 0 0,-1-1-176 0,-3 2-16 0,0 0 0 0,-6-6 0 15,5 10-336-15,0 0-80 0,-1 0-16 0,-1 1 0 16,0 0-592-16,-3-1-128 0,-1 0-32 0,-2 1 0 16,0 0-2656-16,-1-1-544 0</inkml:trace>
  <inkml:trace contextRef="#ctx0" brushRef="#br0" timeOffset="52041.13">13833 15681 26719 0,'0'0'2368'0,"0"0"-1888"0,0 0-480 0,0 0 0 0,0 0 1168 0,0 0 144 0,0 0 32 0,0 0 0 16,13 6-768-16,-4-1-160 0,4-1-32 0,0-1 0 16,1 0-192-16,1-2-64 0,1 0 0 0,1-1 0 15,0-1-128-15,3-2 0 0,-2-1 0 0,3-1 0 32,1-2-2912-32,1-1-464 0</inkml:trace>
  <inkml:trace contextRef="#ctx0" brushRef="#br0" timeOffset="52355.64">14386 15501 27071 0,'0'0'1200'0,"-3"-8"240"0,1-1-1152 0,0 1-288 32,-1 1 0-32,-2 3 0 0,-1 0 1776 0,-3 1 288 15,-3 2 64-15,-1 4 16 0,-1 0-1040 0,0 3-208 0,-2 2-32 0,-1 2-16 0,2 1-464 0,-2 1-112 16,1 0-16-16,1 1 0 0,6 1-128 0,1-1-128 16,1 1 192-16,4-1-192 0,2 1 192 0,2-2-64 15,2 0 0-15,3-1-128 0,1-2 192 0,4-2-64 16,3 2 0-16,1 0-128 15,2-3 192-15,1 1-64 0,1-1 0 0,1-2-128 0,-3-1 160 0,1 2-160 16,-2 0 128-16,-1 0-128 0,-3-2 128 0,-3 1-128 0,-1 1 0 0,-8-5 128 16,0 0-128-16,6 7 192 0,-6-7-192 0,-1 9 192 15,-1-1 256-15,-5 1 64 0,-1-2 16 0,0 1 0 16,-2-1-80-16,-4-1 0 0,-1 2-16 0,-3-1 0 16,0-2-288-16,-3 1-144 0,0-2 160 0,1 1-160 31,-1 0 0-31,1-2 0 0,3-1 0 0,0-1 0 0,2 1-192 0,3-1-128 0,2-1-16 0,1 2-16 47,1-1-1808-47,3 1-352 0,5-2-80 0</inkml:trace>
  <inkml:trace contextRef="#ctx0" brushRef="#br0" timeOffset="52985.24">14564 15992 16575 0,'0'0'1472'0,"0"0"-1168"0,0 0-304 0,9-4 0 0,-4-1 1872 0,2 1 320 16,0 0 64-16,-7 4 16 15,8-4-480-15,-8 4-112 0,0 0-16 0,0 0 0 0,0 0-704 0,0 0-128 16,0 0-48-16,0 0 0 0,0 0 80 16,0 0 16-16,-6-5 0 0,-1 2 0 0,-1 4-192 0,-1 3-48 15,0 0 0-15,-2 2 0 0,0-1-320 0,1 3-64 16,-1 0 0-16,1 0-16 0,1 0-240 0,2 1 128 15,3-1-128-15,1-1 0 0,3-7 0 0,-3 8 0 16,3-8 0-16,5 10 0 0,-5-10 0 0,9 9 0 16,1-4 0-16,-1 1 0 0,1-3 0 0,2 0 0 15,2-1 0-15,0 1 0 0,-1-1 0 0,0 1 0 16,-1 0 0-16,-3 0 0 0,0-1 0 0,-9-2 144 0,8 4-144 0,-8-4 128 16,7 5 0-16,-7-5 0 0,0 0 0 0,0 0 0 15,0 0 224-15,-4 10 32 0,0-3 16 0,-2 0 0 16,-3-2 48-16,-1 2 16 0,-1 0 0 0,-1-2 0 15,-2 1-256-15,-1-3-48 0,-2 1-16 0,1 1 0 16,-1-1-272-16,2 0-64 0,-1 1-16 0,4-1-12816 16,1 1-2560-16</inkml:trace>
  <inkml:trace contextRef="#ctx0" brushRef="#br0" timeOffset="54968.68">15100 15695 9215 0,'0'0'816'0,"0"0"-656"15,0 0-160-15,0 0 0 0,0 0 4288 0,0 0 832 16,0 0 176-16,0 0 16 0,0 0-3168 0,0 0-640 16,0 0-128-16,0 0-32 0,0 0-640 0,11-2-144 0,1 0-32 15,2 0 0-15,1 1 64 0,4 0 16 0,2 0 0 0,1 0 0 16,1 0-160-16,-1-1-48 0,0 1 0 0,-2-2 0 16,-1 1-256-16,-1 0-144 0,0 1 160 0,-3 0-160 15,-3-1 0-15,-1 1 128 0,-2-1-128 0,-9 2 0 31,9 0-288-31,-9 0-96 0,0 0-32 0,0 0 0 16,0 0-2480-16,0 0-496 0,0 0-112 0</inkml:trace>
  <inkml:trace contextRef="#ctx0" brushRef="#br0" timeOffset="55157.83">15191 15775 21183 0,'-14'0'944'0,"6"0"192"0,-1 0-912 0,9 0-224 0,-9 0 0 0,9 0 0 0,-7 0 2800 15,7 0 512-15,0 0 96 0,0 0 32 0,0 0-2112 0,0 0-432 16,9 8-64-16,4-3-32 0,-1 0-448 0,4-1-96 15,3 0 0-15,1-1-16 0,-3-1-48 0,4 1 0 16,0-2 0-16,1-1 0 0,1 0-192 0,-1-1 176 16,-1 0-176-16,0-1 160 15,-1-1-592-15,-2 1-112 0,0-2-32 0,-1 2 0 16,-2 0-1968-16,-3 0-400 0</inkml:trace>
  <inkml:trace contextRef="#ctx0" brushRef="#br0" timeOffset="56134.44">16692 15278 12895 0,'0'0'1152'0,"0"0"-928"0,0 0-224 0,0 0 0 0,0 0 2720 0,0 0 496 16,0 0 112-16,0 0 0 0,0 0-1376 0,0 0-288 15,0 0-48-15,10 0-16 0,-1-1-704 0,3 0-160 16,4 0-32-16,0 0 0 0,-1 0-64 0,5-1-32 16,0 1 0-16,2 0 0 0,0-1-80 0,1 0-16 15,0-1 0-15,0-1 0 0,-1 1-272 0,-1 0-64 16,-3-2-16-16,-2 2 0 0,-2-1-160 0,-2 0 192 0,-2 1-192 0,-10 3 192 15,0 0-64-15,0 0-128 0,0 0 192 0,0 0-64 16,0 0 48-16,0 0 0 0,-8-4 0 0,-1 0 0 16,-1 1 0-16,-4 1 0 0,-4 1 0 0,-2 0 0 15,-2 1-48-15,-1 1 0 0,-1 1 0 0,-1 1 0 16,-2 0-128-16,1 2 0 0,1-1 144 0,-2 2-144 16,1 3 0-16,1-2 0 0,2 0 0 0,-1 1 128 15,1 0-128-15,2 2 0 16,1-1 0-16,2 1 0 0,4 0 0 0,3 0 0 0,1-1 0 0,2-1 0 15,4 0 0-15,1 1 0 0,3-1 0 0,4 0 0 0,1 0-160 0,3 1 160 16,1-3-192-16,3 1 192 0,2-1 0 0,2-1-128 16,-1-1 128-16,0-1 0 0,2 0 0 0,-3-3 0 15,-1 0 0-15,1-1 0 16,-3-2 0-16,-2-1 0 0,-1 1 0 0,-8 3 144 16,7-8-16-16,-3 2 0 0,-4 6 0 0,1-9 0 0,-2 1 64 0,-1 2 0 15,-1-1 0-15,-2 1 0 0,-1 1-192 0,-2 1 192 16,0-1-192-16,1 2 192 0,-1 1-192 0,0 1-256 15,8 1 64-15,-8 0 16 16,8 0-592-16,0 0-128 0,0 0-32 0,0 0 0 16,0 0-2928-16,0 8-592 0</inkml:trace>
  <inkml:trace contextRef="#ctx0" brushRef="#br0" timeOffset="56589.61">17022 15405 10127 0,'0'0'448'0,"0"0"96"0,0 0-544 0,-7 3 0 0,7-3 0 0,-8 5 0 31,0 2 4288-31,1 0 768 0,-2 0 128 0,1 4 48 0,1-1-3696 0,2 0-752 0,1-1-144 0,0 1-16 16,0 0-272-16,3 0-48 0,3-3-16 0,1 1 0 15,2-1 240-15,1-1 48 0,4 0 16 0,0-2 0 16,0-1-144-16,2 0-48 0,3-3 0 0,1-2 0 16,-1 0-160-16,0-1-48 0,0-4 0 0,-4 1 0 15,0-2 64-15,0-1 16 0,-1-1 0 0,-1-1 0 16,-3-1 48-16,0 0 0 0,-2-1 0 0,-1 2 0 0,1 1 64 0,-2 2 32 15,-1 1 0-15,-1 7 0 0,0 0 32 0,0 0 16 16,0 0 0-16,0 0 0 0,0 0-96 0,0 0-32 16,0 0 0-16,0 0 0 0,-3 12-336 0,1 2 144 15,-1 1-144-15,2 3 0 0,0 1 0 0,0 2 0 16,-1 1 0-16,0 1-192 0,-1 1 192 0,1 1 0 16,-1-1 0-16,0 3-144 0,-1-1 144 0,2 0 0 15,-1-2 0-15,1-3 0 0,1-4 0 0,-1-1 0 0,0-3 0 16,2-2 0-16,0-2 0 0,0-9 0 0,0 0 128 15,0 0-128-15,0 0 144 0,0 0-144 0,0 0 192 0,0 0-192 16,-9 2 272-16,9-2-48 0,-8-3-16 0,-1-2 0 16,0 0 48-16,0-1 16 0,-1 0 0 0,2-2 0 15,-1-1-96-15,1 0-32 16,1 0 0-16,2 1 0 16,1-1-144-16,1 0 0 0,0 0 0 0,2 0 0 15,0 0 0-15,1-1 0 0,2 0 0 0,1 1-176 31,-2 0-368-31,5 1-80 0,1 1-16 0,1-1 0 16,2 0-1984-16,2 2-384 0,2-3-96 0</inkml:trace>
  <inkml:trace contextRef="#ctx0" brushRef="#br0" timeOffset="56917.99">17517 15287 19343 0,'0'0'1728'0,"0"-9"-1392"16,3-1-336-16,0 0 0 0,0-1 2256 0,2 2 384 15,-1 2 80-15,0-1 16 0,-4 8-1152 0,5-9-240 16,-5 9-32-16,4-6-16 0,-4 6-336 0,0 0-80 16,0 0-16-16,0 0 0 0,0 0-32 0,0 0-16 15,0 0 0-15,0 0 0 0,0 10-144 0,-4 4-32 16,-4 3 0-16,0 5 0 0,1 4-256 0,-2 1-64 15,-3 3-16-15,-1 3 0 0,-2 3-112 0,0 1 0 16,-1-1-16-16,1-1 0 0,0 0-176 0,0 0 160 0,2-3-160 0,1-1 160 16,1-1-160-16,3-3 0 0,0-1 0 0,1-4 128 15,3-3-128-15,0-2 0 0,1-3 0 0,2-2 0 32,1-2-1456-32,2-1-208 0,-2-9-64 0,0 0-10336 0,6 7-2080 0</inkml:trace>
  <inkml:trace contextRef="#ctx0" brushRef="#br0" timeOffset="57187.4">17507 15666 9215 0,'6'-14'816'0,"-2"5"-656"0,-1-1-160 0,1 0 0 0,1 2 3808 0,1-1 736 15,-1 1 128-15,3 0 48 16,-1 2-2864-16,2 1-560 0,-1 2-112 0,2 1-32 0,-1 0-48 0,1 2-16 16,0 2 0-16,0 1 0 0,-1 2-416 0,-2 0-96 15,0 2 0-15,-1 0-16 0,-6-7-224 0,3 14-32 16,-2-2-16-16,-3 1 0 0,-3 0 32 0,-1 3 16 15,-1 0 0-15,-1-1 0 0,-1 0-144 0,0-2-48 16,0 0 0-16,1-1 0 0,1-1-16 0,2-1-128 16,2-1 192-16,3-9-64 0,0 0 128 0,3 9 0 0,-3-9 16 15,0 0 0-15,7 6 0 0,1-1 0 0,-8-5 0 0,14 2 0 16,1-2-128-16,0-1-16 0,2-1-128 0,0-1 192 16,2 0-192-16,-1 0 0 0,0 0 0 0,1-1 0 31,-1-1-736-31,-1 0-96 0,0 0 0 0,-1-1-11008 0,2 1-2208 0</inkml:trace>
  <inkml:trace contextRef="#ctx0" brushRef="#br0" timeOffset="57595.02">18030 15193 30639 0,'0'0'1344'0,"0"0"304"0,1-10-1328 0,-1 2-320 16,0 8 0-16,2-9 0 0,-1 0 1088 0,-1 9 160 16,0 0 32-16,5-8 0 15,-5 8-32-15,5-5 0 0,-5 5 0 0,8-3 0 0,0 0-272 0,-8 3-48 16,8 0-16-16,0 4 0 0,1 1-208 0,0 2-32 15,0 2-16-15,-1 4 0 0,1 3-208 0,-1 4-64 16,-2 2 0-16,1 3 0 0,0 4-160 0,-2 1-32 0,-2 2-16 0,1 2 0 16,-5 4-48-16,-2 1-128 0,-2 0 192 15,-2 3-64-15,-1 1 0 0,-3-1-128 0,-3-2 192 0,0-1-64 16,0-3-128-16,-2-2 128 0,0-1-128 0,-3-2 128 16,0-2-128-16,-5-3 0 0,-5-4 0 0,-6-1-176 31,-3 0-352-31,-4-3-80 0,-3-4-16 0,-2 0 0 15,-3 0-1920-15,0 0-384 0,-2-3-80 0,-3-3-8784 0,-2 0-1776 0</inkml:trace>
  <inkml:trace contextRef="#ctx0" brushRef="#br0" timeOffset="58035.31">16546 15135 8287 0,'0'0'736'0,"0"0"-592"0,4-5-144 0,-4 5 0 16,3-8 3952-16,-3 8 752 0,0 0 160 0,0 0 16 15,0 0-2640-15,0 0-544 0,0 0-96 0,-6-5-32 16,-2 3-640-16,0 3-128 0,-3 3-32 0,-3 2 0 16,-1 4-144-16,0 2-48 15,-1 3 0-15,-2 5 0 0,0 5-64 0,-2 3 0 0,1 4-16 0,2 3 0 16,-1 3-112-16,4 1-32 0,2 3 0 0,4 1 0 15,4 0-224-15,0 0-128 0,3-1 128 0,5-2-128 16,1-1 0-16,5-3 144 0,3-2-144 0,3-2 0 16,3-2 128-16,5-3-128 0,2-1 0 0,7-4 0 15,7-4-416-15,1-2-144 16,4-7-16-16,3-4-16576 0</inkml:trace>
  <inkml:trace contextRef="#ctx0" brushRef="#br0" timeOffset="58381.12">16580 16153 6735 0,'-11'0'288'0,"3"0"80"0,0 0-368 0,-1 1 0 0,0-1 0 0,0 0 0 0,0 0-192 0</inkml:trace>
  <inkml:trace contextRef="#ctx0" brushRef="#br0" timeOffset="58742.82">16426 16156 7359 0,'0'0'320'0,"-9"0"80"0,3 1-400 0,-2 0 0 0,-1 0 0 0,0 0 0 0,0-1 256 0,0 0-16 16,-1 0-16-16,0 0 0 0,0 0 1632 0,1 0 320 15,2 0 64-15,-2 0 0 0,-1 0 96 0,0 0 16 0,0 0 0 0,1-1 0 16,2 0-560-16,7 1-128 0,0 0 0 16,0 0-16-16,-9-1-416 0,9 1-80 0,0 0 0 0,0 0-16 15,0 0-288-15,0 0-48 16,0 0-16-16,0 0 0 0,12 0-336 0,2 0-64 0,2 0 0 0,3 1-16 31,6-2-128-31,3-1-32 0,6-2 0 0,7 1 0 0,6 0-64 0,5 0-16 0,2-2 0 0,5 1 0 16,4-1-128-16,8 0 160 0,8-1-160 0,5 2 160 15,3 0-160-15,8 1 0 0,4-1 0 0,3 1 128 16,1-1-128-16,5 1 0 0,2 0 0 0,-1 1 0 16,1-1 0-16,-5 2 0 15,-3 1 0-15,-1 0 0 0,-1-1 0 0,-7 0 0 0,-11 1 0 0,-3 0 0 16,-4 1 0-16,-3 0 0 0,-4-1 0 0,-10 0 128 0,-7 0-128 16,-8-1 0-16,-6-1 144 0,-6 0-144 0,-4 0 128 15,-7-3-128-15,-3 3 128 0,-6-1-128 0,-5-1 128 0,-6 4-128 16,0 0 128-16,0 0-128 0,-4-7-240 0,-3 1-112 15,-3 2-32-15,-2 2 0 16,-4 2-2000-16,-2 1-416 0,-2 1-80 0</inkml:trace>
  <inkml:trace contextRef="#ctx0" brushRef="#br0" timeOffset="59230.83">17075 16453 24879 0,'-10'-7'1088'0,"10"7"256"0,0 0-1088 0,-5-4-256 16,-1-2 0-16,6 6 0 0,-1-7 1168 0,1 0 176 15,1 0 48-15,5 1 0 16,1-2-240-16,4-1-64 0,2-1 0 0,2 1 0 0,4-1-528 0,2 0-112 31,2-1-32-31,3 2 0 0,4 2 64 0,1 3 16 0,2-2 0 0,1 4 0 0,-1 0-160 0,-1 2-16 16,-3 2-16-16,-1 2 0 0,-3-2-304 0,-3 1 0 0,-3 1 128 0,-3 2-128 16,-3 1 0-16,-2-1 0 0,-3 1 0 0,-1 0 0 46,-2 1-736-46,-5-8-96 0,2 9-32 0,0 0 0 16,-2 0-2112-16,-2-1-416 0,-1 0-96 0</inkml:trace>
  <inkml:trace contextRef="#ctx0" brushRef="#br0" timeOffset="59451.18">17399 16391 19007 0,'-10'-11'832'0,"5"5"192"0,1-2-832 0,-1 1-192 0,0 0 0 0,-1 0 0 15,1 2 2016-15,1 0 352 0,-2 3 80 0,6 2 16 16,-8-1-784-16,1 2-144 0,-1 3-48 0,-1 2 0 0,0 0-736 0,-2 4-160 15,0 2-16-15,1 5-16 0,1 3-272 0,-1 2-48 16,-1 1-16-16,1 2 0 0,1 2 16 0,2 0 0 16,2 2 0-16,2 0 0 0,0 3 16 0,3-2 0 15,0-1 0-15,3-2 0 0,0 2-256 16,2-5 176-16,3-2-176 0,2-1 160 0,1-4-160 0,2-1 192 16,3-3-192-16,0-1 192 0,2-4-192 0,4-2-192 15,0-1 32-15,3-3 16 16,2-2-1840-16,3-3-352 0,0-5-80 0,-2-3-12016 0</inkml:trace>
  <inkml:trace contextRef="#ctx0" brushRef="#br0" timeOffset="59890.71">17612 16657 28095 0,'0'0'1248'0,"-10"4"256"0,1-1-1200 0,2 4-304 0,0-2 0 0,-1 3 0 15,3 1 384-15,-1 3 32 0,1-1 0 0,3 1 0 16,-1 0-176-16,2 0-48 0,0 2 0 0,2-2 0 15,1-1-16-15,1 0-16 0,0-1 0 0,0-3 0 16,-3-7 432-16,6 5 96 0,-1 0 16 0,-5-5 0 16,10 1-160-16,-1-1-32 0,0-3 0 0,0-2 0 15,-1-1-96-15,2-3-32 0,0-1 0 0,0-1 0 16,-1-2 112-16,0 0 16 0,-1-1 0 0,2 3 0 16,-2 0 0-16,0 3 0 0,-3 1 0 0,-5 7 0 0,0 0-96 0,0 0-16 15,0 0 0-15,0 0 0 0,0 0-160 0,0 0-48 16,0 0 0-16,6 11 0 0,-2 1-48 0,-4 0-16 15,0-1 0-15,0 1 0 0,1 0-128 0,1 0 0 16,2-2 0-16,-1 0 0 0,0-1 0 0,-3-9 0 16,7 7 0-16,1-2 0 0,-8-5 0 0,12 3 0 15,-1 0 128-15,1-3-128 0,1-1 0 0,0-3 160 16,0 0-160-16,3-2 160 0,0-1 16 0,2-2 0 16,0-2 0-16,-2 1 0 0,1 0 0 0,-1 0 0 15,-1-1 0-15,-1 2 0 0,-3 5-176 0,-1 0 0 0,-5-1 0 16,-5 5 128-16,0 0-128 0,0 0 0 0,0 0 0 0,0 0 0 15,8 6 0-15,-8-6 0 0,4 7 0 0,-1 1 0 32,1 1-384-32,-2 0-48 0,-2-9-16 0,2 10 0 15,0-3-192-15,-2-7-64 0,6 7 0 0,-1-1 0 16,-5-6-1568-16,9 7-320 0,2-5-64 0,-1-2-7728 0,1-1-1552 0</inkml:trace>
  <inkml:trace contextRef="#ctx0" brushRef="#br0" timeOffset="60252.14">18236 16673 6447 0,'-3'-9'576'0,"1"1"-576"0,-1-2 0 0,0 2 0 16,-1-1 4224-16,-1 2 720 0,-2 2 160 0,0-1 16 16,-2 1-2432-16,0 0-512 0,-1 2-80 0,0 1-32 15,0 2-816-15,0 2-160 0,2 1-48 0,-1 2 0 0,1 0-464 0,-1 2-80 16,-1 2-32-16,2 1 0 0,1 1-288 0,1 1-176 16,1 0 192-16,2-1-192 0,0 0 128 0,3-1-128 15,0 0 0-15,3-1 0 0,-3-9 0 0,5 10 0 16,4-1 0-16,0-3 0 0,0-3 0 0,-1-1 0 15,-8-2 128-15,14-1-128 0,-2-2 0 0,-1-2 0 16,-1 0 0-16,-1-2 0 0,1 0 0 0,-2-2 128 16,-1 0-128-16,-1 0 0 0,0-1 192 0,-1 1-64 15,-1 1 0-15,-1-1-128 0,-1 2 272 0,-2 7-48 0,3-5-16 16,-3 5 0-16,0 0 32 0,0 0 0 16,0 0 0-16,0 0 0 0,0 0-112 0,0 0 0 0,0 0-128 0,0 0 192 15,4 11-192-15,-2 0 0 0,0-2 0 0,-1 0 0 16,0 1 0-16,1-1 0 0,-2-9 0 0,4 11 0 15,-1 0-256-15,1-2-64 0,-4-9 0 0,7 7 0 32,1-2-1296-32,1-1-272 0,-2 0-48 0,2-3-16 15,1-1-1504-15,0-1-288 0</inkml:trace>
  <inkml:trace contextRef="#ctx0" brushRef="#br0" timeOffset="60597.49">18415 16660 7359 0,'0'0'320'0,"0"0"80"0,-3-7-400 0,3 7 0 0,-5-8 0 0,5 8 0 15,0 0 5184-15,0 0 944 0,0 0 192 0,0 0 32 0,0 0-4176 0,0 0-848 16,0 9-176-16,2 1-16 0,0 1-592 16,2-1-112-16,1 2-32 0,1-1 0 0,1 0-64 0,1 0-16 15,0-1 0-15,1-1 0 0,0 0-80 0,1-2-32 16,-2 0 0-16,1-2 0 0,0-1-80 0,0-2-128 16,1-2 176-16,0-1-176 0,-1-1 192 0,1-2-192 15,0 0 192-15,0-2-192 0,-4 1 192 0,-1-3-64 16,1-2 0-16,-2 1-128 0,-1 1 304 0,2-1-48 15,-3 0-16-15,-1-1 0 0,-1 2 32 0,-1 1 16 16,-2-1 0-16,-1 0 0 0,0 3 240 0,4 5 48 16,-6-6 16-16,0 3 0 0,6 3-192 0,-10 0-32 0,-1 2-16 0,0 0 0 15,2 4-208-15,-2 2-144 0,1-1 192 0,1 2-192 16,1 1 0-16,-1 1 0 0,1 0 0 0,-1 2 0 16,1 0 0-16,0 2-192 0,-1 0 48 0,1-1 16 31,1 0-448-31,-1-1-64 0,2 0-32 0,1-2 0 15,1-1-544-15,2-2-96 0,2-8-32 0,0 7 0 16,0-7-2496-16,4 7-496 0</inkml:trace>
  <inkml:trace contextRef="#ctx0" brushRef="#br0" timeOffset="60785.93">18633 16802 29487 0,'0'0'1296'0,"0"0"288"0,0 0-1264 0,0 0-320 0,0 0 0 0,0 0 0 0,0 0 1488 0,1 9 240 15,-2 0 64-15,-1-1 0 0,2-8-1168 16,-4 11-240-16,1-1-32 0,-1 0-16 0,-1 0-336 0,-1-3 0 16,-1 1 0-16,0-1-128 15,0-3-384-15,7-4-80 0,-8 7-16 0,2-1-9968 16,-1 0-2000-16</inkml:trace>
  <inkml:trace contextRef="#ctx0" brushRef="#br0" timeOffset="61258.38">19132 16635 29375 0,'-6'-8'1296'0,"6"8"272"0,-9-6-1248 0,0 2-320 0,1-1 0 0,-2 3 0 15,0 0 0-15,1 0-144 16,-2 0 16-16,0 2 0 0,1 0 256 0,-4 2 64 0,1 1 16 0,0 3 0 16,1 0 192-16,1 4 48 0,-2-1 0 0,1 2 0 0,2 1 192 15,0 1 64-15,2-1 0 0,3 1 0 16,0 3-272-16,2-3-48 0,1-1-16 0,0 1 0 0,2-2-208 0,1-1-32 16,2 1-128-16,0-3 192 0,-3-8-16 0,8 7-16 15,1-2 0-15,0-3 0 0,-1-1 16 0,2-3 0 16,0-2 0-16,2-2 0 0,0-1-48 0,0-1-128 15,2-1 192-15,-1-1-64 0,1-2 0 0,0-1 0 16,-1-1 0-16,0-1 0 0,-1 0 64 0,-1 1 16 16,-2-2 0-16,-2 4 0 0,-1 1 112 0,-2 1 32 15,0 1 0-15,-3 4 0 0,-1 5 144 0,0 0 16 16,0 0 16-16,0 0 0 0,0 0-112 0,0 0-32 0,0 0 0 0,-6 5 0 16,2 4-256-16,0 1-128 0,1 1 128 0,1 0-128 15,0 1 0-15,2 0 0 0,0 0 0 0,2 0 0 31,0 1-240-31,3-2 32 0,-1 0 0 0,3-2 0 16,-2-1-496-16,3 0-80 0,1-3-32 0,0-1 0 16,4-2-1360-16,1-2-288 0,1-1-48 0,2-3-16 15,0-2-864-15,1-2-192 0,-2-2-16 0</inkml:trace>
  <inkml:trace contextRef="#ctx0" brushRef="#br0" timeOffset="61920.89">19419 16538 4607 0,'1'-24'192'0,"-1"8"64"0,0-3-256 0,0 2 0 0,-2-1 0 0,-1 2 0 16,0 1 5184-16,-2 4 1008 15,0 1 192-15,0 3 32 0,1 1-3584 0,4 6-720 0,0 0-128 0,0 0-48 16,-9 2-1040-16,2 5-224 0,3 1-32 0,1 3-16 0,-2 2-368 0,2 4-64 16,2 3 0-16,-1 2-16 0,-3 0-176 0,2 1 128 15,1 0-128-15,0 1 128 0,-1-1-128 0,1 0 0 16,1 0 0-16,0-2 128 0,0-1-128 0,1-4 128 16,-1-1-128-16,1-2 128 0,0-4-128 0,1-1 160 15,-1-8-160-15,0 0 160 0,0 0 160 0,0 0 16 16,0 0 16-16,0 0 0 0,9 1 160 0,-3-4 48 15,0-3 0-15,-1 0 0 0,1-2-240 0,-1-1-32 16,2-1-16-16,1 1 0 0,0-2-48 0,1 1-16 0,1-2 0 0,-1 2 0 16,-2 2-208-16,0 4 0 0,1 0 0 15,-8 4 0-15,0 0 128 0,0 0-128 0,10 5 0 0,-10-5 144 32,8 7-16-32,-4 2-128 0,0 1 192 0,-1 1-64 0,-5-2-128 0,0 0 160 0,-1 1-160 0,-1-2 160 15,-4 1-160-15,0 0 160 0,-1-1-160 0,-1 0 160 16,-1 0-160-16,2 0 0 0,-4-2 0 0,2 1 0 15,2-1 0-15,-1-2-176 0,0 0 48 0,2-1 0 32,8-3-256-17,0 0-32-15,0 0-16 0,0 0 0 0,0 0-528 16,0 0-128-16,6-8 0 0,3 0-16 0,4-1-400 0,3-1-80 0,3-3-16 0,3-2 0 0,3 1 320 0,3-1 48 0,0 0 16 16,1-3 0-16,-3 3 432 0,1 2 80 15,-4 1 32-15,-2 2 0 0,-4 2 672 0,-1 2 128 0,-4 1 16 0,-5 1 16 0,-7 4 992 0,0 0 208 16,0 0 48-16,0 0 0 0,-4-5-32 0,-5 3 0 15,-2 3 0-15,-1 1 0 0,-1 2-624 0,0-1-128 16,-1 1-32-16,2 1 0 16,0 0-336-16,1 1-64 15,1 0 0-15,3 1-16 0,1 1-176 0,3-1 0 0,3-7 0 0,-1 10 128 16,3-1-128-16,3-1 0 0,-5-8 0 0,9 8 0 16,1-1 0-16,1 1 0 0,1-3 0 0,0 1 0 15,2-2 0-15,-1 2 0 0,0-2 0 0,-2 0 0 16,-1 0 0-16,-2-1 160 0,-8-3-16 0,0 0 0 15,0 0 192-15,0 0 48 0,0 7 0 0,-3-1 0 16,-3 1 192-16,-4-2 64 0,-2-1 0 0,-3 0 0 16,0 0-336-16,-1 1-64 0,-2-1-16 0,-1 1 0 15,-1-2-416-15,3-1-64 0,0 0-32 0,1 1 0 32,0-2-2256-32,0 0-448 0</inkml:trace>
  <inkml:trace contextRef="#ctx0" brushRef="#br0" timeOffset="63882.24">9761 17559 12543 0,'0'0'560'0,"0"0"112"0,0 0-544 0,0 0-128 0,-6-4 0 0,6 4 0 16,-8-3 960-16,8 3 144 0,-7-4 48 0,7 4 0 15,0 0-208-15,0 0-48 0,-5-3 0 0,5 3 0 16,0 0 144-16,0 0 32 0,0 0 0 0,-2-3 0 16,-1 0-16-16,2-2 0 0,0 1 0 0,1-1 0 15,1 1-160-15,3 0-48 0,-1-2 0 0,5-3 0 16,-1 3-288-16,3-2-64 0,2 0-16 0,-1 3 0 16,-1-1 16-16,0 3 0 0,0 0 0 0,1 2 0 15,-2 2-80-15,1 2-16 16,-5 2 0-16,2 4 0 0,-2 2-208 0,0 4-64 0,-3 1 0 0,-1 2 0 0,-2 0-128 0,-1 3 0 15,-3 1 144-15,-1 1-144 0,-3-1 0 0,-1 3 0 16,0 1 0-16,-3-2 128 16,-3-2-128-16,1-2 0 0,1-2 0 0,2-4-128 0,2-3 128 0,1 0 0 15,3-3 0-15,6-8 0 0,0 0 304 0,0 0-16 16,0 0 0-16,0 0 0 0,6 4 128 0,4-3 32 16,1-2 0-16,4 1 0 0,3-3-256 0,1-1-64 15,0 0 0-15,3 0 0 0,1-2-128 0,1 1 0 16,-1-2 0-16,0 3 128 0,-2-1-128 0,1 2 0 15,0 0 0-15,-5 0 0 16,1 1-560-16,-3 1-32 0,-2 0-16 0,0 0 0 16,-2 0-1824-16,0 1-384 0,-11 0-64 0,0 0-10736 0</inkml:trace>
  <inkml:trace contextRef="#ctx0" brushRef="#br0" timeOffset="64338.08">9882 17290 24639 0,'-11'-10'1088'0,"5"5"240"0,-2-1-1072 0,0 2-256 0,0 0 0 0,1 1 0 0,-2-1 336 16,0 0 16-16,0 3 0 0,-2 1 0 16,0 0 176-16,-2 2 48 0,1 2 0 0,-1 0 0 0,-1 2-64 0,-2 0-16 15,0 1 0-15,-1 2 0 0,0-1 0 0,-1 2 0 16,0 2 0-16,0 3 0 0,-1 0 48 0,-2 3 16 15,0 3 0-15,1 4 0 0,2 2-192 0,-1 4-48 16,4 3 0-16,0 2 0 0,1 0-192 0,3 0-128 16,3 2 128-16,4-2-128 0,2 0 0 0,2-1 144 15,4-1-144-15,4-1 0 0,4-2 240 0,2 0-64 16,2-2-16-16,2-3 0 0,4-2 80 0,2-3 16 16,4-2 0-16,5-3 0 0,4-1 48 0,2-3 16 0,4-3 0 15,-3-4 0-15,-1-4-144 0,-1-3-32 0,2-2 0 0,1-4 0 16,-2-2-16-16,1-3-128 15,-2-4 192-15,2-1-64 0,-3-6 80 0,0-3 16 0,-1-6 0 0,-5-3 0 32,-5-5 48-32,-5-4 16 0,-2-4 0 0,-5-2 0 0,-5-3-48 0,-2 0-16 0,-6 0 0 0,-6 5 0 15,-5 2 48-15,-5 7 16 0,-7 2 0 0,-7 5 0 16,-6 6 288-16,-4 4 48 0,-4 4 16 0,-2 6 0 16,1 3-640-16,2 5 0 0,1 5 0 0,1 5 0 31,2 4-432-31,-1 4-48 0,1 3-16 0,2 3 0 15,0 0-1840-15,6 2-368 0,3 1-80 0</inkml:trace>
  <inkml:trace contextRef="#ctx0" brushRef="#br0" timeOffset="65107.47">10767 17418 32255 0,'-8'-9'2864'0,"8"9"-2288"0,-6-7-576 0,2 2 0 31,4 5 464-31,0 0-16 0,0 0 0 0,0 0 0 16,0 0 112-16,0 0 16 0,-7 6 0 0,3 3 0 15,2 1-576-15,-2 2 0 0,3 2 0 0,0 3 0 16,0 0 0-16,1 2 0 0,0 1 0 0,0-1 0 15,0-3 0-15,1 0 0 0,1-2 0 0,2-1 0 16,-4-2 0-16,2-1 0 0,-2-10 0 0,0 0 0 0,0 0 0 0,4 8 0 16,-4-8 144-16,0 0-144 0,0 0 496 15,8-4 0-15,-1-1 0 0,-1-4 0 0,1-3 16 0,-1-5 16 16,0-2 0-16,2-4 0 0,0-6-96 0,1 1-32 16,0 1 0-16,-1 1 0 0,-3-1-144 0,2 3-16 15,-2 2-16-15,1 4 0 0,-1 4-48 0,0 3-16 16,-2 3 0-16,-3 8 0 0,0 0 96 0,0 0 0 15,0 0 16-15,0 0 0 0,10 9-112 0,-3 2-32 16,-1 5 0-16,0 0 0 0,-1 1-128 0,0 1 0 16,-1 1 0-16,1 2 0 0,1 0 0 0,0 0 0 0,0-2 0 15,1 0 0-15,0-2 0 0,1-2 0 0,1-3 0 0,0-2 0 16,1-3 0-16,0-2 0 0,-2-3 0 0,2-1 0 16,0-2 0-16,0-2 0 0,1-2 0 0,-1-4 128 15,1-2-128-15,0-2 128 0,2-3-128 0,-1-3 128 16,0-3-128-16,2-1 160 0,1 0-160 0,-4 0 160 15,1-1-160-15,-3 2 0 0,-1 2 144 0,-3 4-144 16,1 1 0-16,-2 4 0 0,-1 4 0 0,-3 7 128 16,0 0 64-16,0 0 32 0,0 0 0 0,0 0 0 15,0 0-96-15,5 6 0 0,-1 4-128 0,0 1 192 16,0 3-192-16,-1 2 0 0,1 0 0 0,0 2 0 16,-2 0 0-16,1-1 0 0,1 1 0 0,0 0 0 0,-1 0-128 15,3 0 128-15,-1-2-192 0,2 0 192 16,-1-4-544-16,2-1 0 15,1-1 0-15,1-3 0 0,0-1-1440 0,1-3-272 0,1-1-64 0,2-2-9216 16,2-2-1840-16</inkml:trace>
  <inkml:trace contextRef="#ctx0" brushRef="#br0" timeOffset="65296.09">11505 17308 33519 0,'-16'-10'1472'0,"8"5"320"0,-1 1-1424 0,0-1-368 16,1 1 0-16,2 1 0 0,0 1 688 0,6 2 64 15,0 0 16-15,0 0 0 0,0 0-432 0,-3 9-80 0,1 2 0 0,1 3-16 16,3 1-240-16,0 2 0 0,1 1 0 0,1 0 0 16,-1-1 0-16,1 1 0 0,0 0 0 0,0-2 0 15,-1 2 0-15,2-1 0 0,-1 0 0 0,0-2 0 32,0 0-448-32,0-3-64 0,1-2-32 0,-5-10 0 15,7 7-2032-15,-7-7-416 0,0 0-80 0</inkml:trace>
  <inkml:trace contextRef="#ctx0" brushRef="#br0" timeOffset="65578.78">11474 17379 15663 0,'-8'-9'1392'0,"-2"-2"-1120"0,0-1-272 0,1 0 0 0,-1 0 3264 0,1 1 576 15,0 0 128-15,2 0 32 16,2 2-1952-16,1 1-384 0,1 1-64 0,3 7-32 0,4-8-928 16,2 3-192-16,2-1-48 0,2 3 0 0,1 2-176 0,5 1-32 15,5 0-16-15,2 1 0 16,2 2-32-16,1 1 0 0,0 1 0 0,-1 0 0 0,-2 2-144 0,-4 2 160 15,-2-2-160-15,-2 3 160 0,-1 0-160 0,-3 2 0 16,-3 2 144-16,-1 1-144 0,-3 0 176 0,-1 2-48 16,-5 0 0-16,0 1 0 0,-4 1 48 0,-1 1 0 15,-4 0 0-15,0 0 0 0,-1-2-48 0,0-2 0 16,-1 0 0-16,-3-3 0 0,-2-2-128 0,-1-2 128 16,0-2-128-16,-1 0 128 0,1-1-128 0,0-2 0 0,0-2 0 15,3 0 128 1,0-1-480-16,4-1-96 0,1-1-32 0,1-1 0 15,1-2-2336-15,3-1-448 0,4 0-112 0</inkml:trace>
  <inkml:trace contextRef="#ctx0" brushRef="#br0" timeOffset="65847.8">11850 17275 29775 0,'0'0'1312'0,"0"0"288"0,0 0-1280 0,2-8-320 0,-2 8 0 0,0 0 0 16,0 0 1216-16,0 0 176 0,0 0 32 0,0 0 16 15,0 0-704-15,0 0-144 0,-1 8-16 0,-1 1-16 16,-1 4-224-16,-1 0-32 0,1 2-16 0,1 2 0 16,0-2-112-16,0 0-32 0,-1 2 0 0,3-1 0 15,3 0 0-15,-1-1 0 0,1 1 0 0,3-1 0 0,0-2-144 0,4 0 160 16,-2 0-160-16,2-4 160 0,1 0-32 0,1-2-128 16,2-2 192-16,1 1-64 0,2-4-128 0,1-1 160 15,-1-2-160-15,2-1 160 0,0-1-288 0,-2-2-64 16,2-1-16-16,-3 0 0 15,-1-3-1472-15,-2-1-304 0,1-2-48 0,-2-1-8368 16,-2-1-1680-16</inkml:trace>
  <inkml:trace contextRef="#ctx0" brushRef="#br0" timeOffset="66018.17">11817 17181 35935 0,'-9'-5'1600'0,"9"5"320"0,0 0-1536 0,0 0-384 0,0 0 0 0,0 0 0 15,9-3 0-15,3 2-208 0,3 0 16 0,1 1 16 16,3 0 32-16,3 1 0 0,1 0 0 0,1 0 0 31,-2 2-688-31,0-1-144 0,-1 0-32 0,-3 0-8688 0,-3 0-1744 0</inkml:trace>
  <inkml:trace contextRef="#ctx0" brushRef="#br0" timeOffset="66191.2">11814 17316 23039 0,'0'0'2048'15,"-9"-1"-1648"-15,1 0-400 0,8 1 0 0,0 0 2496 0,0 0 400 16,0 0 96-16,0 0 16 0,0 0-1808 0,0 0-368 16,12 2-64-16,3 1 0 0,1-1-528 0,4 0-112 15,0 0 0-15,4 0-128 16,2-1 144-16,2-1-144 0,2 0 0 0,-2-1 144 16,-1-1-1488-16,-3 0-320 0,-1-1-48 0,-2-2-13072 0</inkml:trace>
  <inkml:trace contextRef="#ctx0" brushRef="#br0" timeOffset="66552.03">12857 17191 20271 0,'-3'-8'1792'0,"1"-1"-1424"0,1 1-368 0,1 0 0 0,0 8 2304 0,1-8 400 15,-1 8 80-15,0 0 16 16,0 0-1040-16,0 0-208 0,0 0-32 0,0 0-16 0,0 0-752 0,0 0-160 15,0 0-16-15,5 12-16 0,-3 2-128 0,-1 1-32 16,-3 0 0-16,0 4 0 0,-1 0-176 0,0 1-32 16,-1-1-16-16,1 2 0 0,0 0-176 0,1-1 0 15,-1-1 144-15,0-2-144 0,1 1 0 0,0-2-192 16,0 1 32-16,2-1 0 16,0 0-1824-16,1-4-384 0,0-2-64 0,-1-10-12656 0</inkml:trace>
  <inkml:trace contextRef="#ctx0" brushRef="#br0" timeOffset="66991.12">12752 17379 11055 0,'0'0'480'0,"-5"-5"112"0,0-1-464 0,5 6-128 0,0 0 0 0,0 0 0 0,8-8 3904 0,2 3 768 0,2-1 160 0,4 2 32 16,5 0-3984-16,4-1-880 0,2 0 0 0,3-2 0 15,2-1 0-15,-2 0 0 0,-1-3-128 0,-1-2 128 16,-2 1 0-16,-2-1 0 0,-1-1 0 0,-2 0-144 15,1 0 144-15,-3 1 192 0,-3 1-32 0,-2 1-16 16,-6 0 368-16,1 3 64 0,-3 3 0 0,-6 5 16 16,0 0 352-16,0 0 64 0,0 0 16 0,-8 2 0 15,-2 2-64-15,-1 4 0 0,-2 2 0 0,0 3 0 0,-2 3-576 0,2 1-128 16,0 2-32-16,1 1 0 16,1 1-224-16,0 0 0 0,2-1 0 0,1 2 0 0,2-1 0 0,1-2 0 15,2-2 0-15,1-2 0 0,1-2 0 0,3 0 0 16,1-3 0-16,2-2 0 0,-5-8 0 0,7 4 0 15,2-4 0-15,2-2 0 0,3-2 0 0,0-2 224 16,-2-3-64-16,2-2-16 0,3-3 176 0,0-1 16 16,1-2 16-16,0 2 0 0,1-1 32 0,-1 4 0 15,-2 2 0-15,0 3 0 0,-3 1-192 0,-1 3-16 16,-1 3-16-16,-1 2 0 0,-10-2 80 0,10 7 16 16,-1 3 0-16,-2 1 0 0,0-1-128 0,1 1-128 15,-2 0 176-15,1 0-176 0,-2 0 0 0,1 0 0 16,0-2 0-16,-2 2 0 15,-1-2-432-15,1-1 16 0,3-1 0 0,-7-7 0 16,7 6-544-16,0-1-128 0,2-3 0 0,0-1-16 16,0-1-2320-16,-9 0-464 0</inkml:trace>
  <inkml:trace contextRef="#ctx0" brushRef="#br0" timeOffset="67541.61">13546 17387 28095 0,'0'0'1248'0,"0"0"256"0,-2-8-1200 0,2 8-304 0,5-7 0 0,-2 1 0 0,0-3 752 0,2 4 80 16,-5 5 32-16,6-8 0 0,1 0-416 0,-2 2-64 16,2-1-32-16,-1 0 0 0,0 1-144 0,-1-1-16 31,0 1-16-31,-5 6 0 0,3-9 368 0,0 3 80 0,-3 6 16 0,0-6 0 0,0 6-32 0,0 0 0 31,0 0 0-31,0 0 0 0,-7-1 16 0,-2 3 0 0,1 1 0 0,-1 3 0 0,2 1-240 0,-2 3-32 16,-2 1-16-16,1 1 0 0,1 1-208 0,2 3-128 15,1-2 128-15,2 0-128 16,0 0 0-16,3 0 0 0,1-2 0 16,4-1 0-16,-2-1 0 0,3 0 0 0,3-1 0 0,1-1 0 0,0-1 0 0,0-3 0 0,2-1 0 0,3-3-128 15,-2-3 128-15,2 0-128 16,1-3 128-16,1-1-128 0,-1-2 128 0,2 0-192 0,-1-1 192 0,2-1-192 16,-1-2 192-16,0 0-128 0,-1 1 128 0,-1 0-128 15,-4 0 128-15,-1 2 0 0,-3 1 0 0,0 4 128 16,-7 5 64-16,0 0 0 0,0 0 16 0,0 0 0 15,0 0 128-15,0 0 32 0,0 0 0 0,0 0 0 16,3 8-240-16,-2 1-128 0,2 0 160 0,-1 1-160 16,1 0 0-16,1 0 0 0,1-2 0 0,0 1 0 15,3 0 0-15,1-1 0 0,-1-2 0 0,1 1 0 16,1-3 0-16,1 1 0 0,0-2 0 0,1-1 0 16,-1-2 0-16,0-2 0 0,0-1 0 0,-1-2 0 15,-1 1 0-15,0-2 128 16,-2 0-128-16,-1-3 144 0,0-1 240 0,-3 0 32 0,-2-1 16 0,-1-1 0 0,-2-2 80 0,-1 2 0 15,-3 0 16-15,-2 1 0 0,0 0-224 0,-2 2-48 32,0 2-16-32,-1 4 0 0,-1 1-240 0,-3 1 0 0,0 1 0 0,-2 2 0 15,0 2-528-15,-1 2-112 0,2-1 0 0,0 3-16 16,2 0-1344-16,0 2-272 0,-1 1-48 0,4-2-9584 16,3 1-1904-16</inkml:trace>
  <inkml:trace contextRef="#ctx0" brushRef="#br0" timeOffset="67871.2">13989 17327 11967 0,'2'-10'528'0,"-2"10"112"0,3-8-512 0,1 0-128 0,2 0 0 0,1 3 0 31,-5-2 4992-31,-2 7 976 0,6-4 192 0,-6 4 48 0,0 0-4192 0,11 0-832 16,-11 0-160-16,11 4-48 15,-3 2-544-15,-8-6-112 0,8 11-32 0,-3 1 0 0,-1 1-96 0,-3 0 0 16,0-1-16-16,-1 0 0 15,-1-2-48-15,0 2-128 0,-1-1 192 0,0 0-64 16,0-1 0-16,2-10-128 0,-1 10 192 0,1-10-64 16,0 0 0-16,0 0-128 0,0 0 192 0,0 0-64 15,0 0 128-15,0 0 0 0,0 0 16 0,0 0 0 16,0 0 240-16,3-8 32 0,1 0 16 0,0-2 0 16,0-3-96-16,2-2-16 0,0-1 0 0,2-1 0 0,0-1-240 0,0 1-48 15,-3-1-16-15,2 3 0 0,-2 3-144 0,1 2 0 16,-2 1 0-16,0 4 0 0,-4 5 0 0,0 0-192 15,0 0 32-15,0 0 16 16,0 0-592-16,0 0-112 0,10 4-32 0,-10-4 0 16,8 7-1856-16,-8-7-368 0,7 10-80 0,-2-2-7376 15,-5-8-1488-15</inkml:trace>
  <inkml:trace contextRef="#ctx0" brushRef="#br0" timeOffset="68357.63">14244 17293 10127 0,'0'0'448'0,"0"0"96"0,0 0-544 0,0 0 0 15,0 0 0-15,0 0 0 0,0 0 4736 0,0 0 832 16,0 0 160-16,0 0 32 0,0 0-3648 0,0 0-720 15,2 8-160-15,-1 0-16 0,-1-8-768 0,0 10-128 0,1-2-48 16,-1-8 0-16,0 10-272 0,1-1 160 0,-1-9-160 0,4 8 128 16,-4-8 48-16,0 0 0 0,6 6 0 0,2-1 0 15,0-3 48-15,1-2 16 0,1 0 0 0,1-2 0 16,3-2 80-16,-2 0 32 0,-1-1 0 0,0-3 0 16,0-1 160-16,0-1 16 0,-1-1 16 0,-1 0 0 15,0-2-96-15,-1 0 0 0,0-2-16 0,-2 3 0 16,0 0-16-16,-2 0 0 0,1 1 0 0,-2 2 0 15,0 2 64-15,-2 0 16 0,-1 7 0 0,0 0 0 16,0 0-48-16,0 0 0 0,0 0 0 0,0 0 0 16,0 0-256-16,0 0-64 0,0 0-128 0,1 10 192 15,-1 1-192-15,0 2 0 0,0 1 0 0,0 3 0 16,0 1-848-16,0 2-176 16,0 2-16-16,1 3-16 0,-1 1 1632 0,2 3 336 0,-1 0 64 0,1 3 16 0,-1 1-864 0,1 0-128 15,0-1-128-15,2 0 128 0,0 0 0 0,-1-1-128 16,0-4 128-16,-1-1 0 0,1-3 0 0,0-2 0 15,1-3 0-15,-1-1 0 0,-1-3 0 0,0-2 0 16,-1-3 0-16,-1-9 0 0,0 0 0 0,0 0 144 16,0 0-144-16,0 0 128 15,-8 2-784-15,0-4-176 0,-1-4-16 0,0-3-16 0,2-4 1696 0,0-1 352 16,0-2 64-16,3-1 16 0,1 0-928 0,2-1-176 16,3 1-32-16,2 1-128 0,2-1 0 0,3 1 0 0,-2 2 0 15,5 0 0-15,4 3 0 0,1 2-272 0,2-1 48 0,1 1 16 31,-1-1-960-31,1 3-192 0,2 2-48 0,0 2 0 16,2 0-1408-16,-2 2-304 0,-5 1-48 0</inkml:trace>
  <inkml:trace contextRef="#ctx0" brushRef="#br0" timeOffset="70356.12">15549 17413 8287 0,'0'0'736'0,"0"0"-592"0,0 0-144 0,0 0 0 16,0 0 1760-16,0 0 320 0,0 0 64 0,0 0 16 15,0 0-1056-15,0 0-208 16,0 0-32-16,0 0-16 0,0 0 32 0,0 0 0 0,11-1 0 0,0 0 0 15,3 0 48-15,0 1 16 0,0-1 0 0,3 0 0 16,3 0 32-16,0-1 16 0,0 1 0 0,0 0 0 16,0 0-80-16,-1 1-16 0,-1 2 0 0,0 2 0 15,-1-2-512-15,1 0-96 0,-3 0-32 0,0 0 0 16,-3 1-256-16,-1-1 0 0,-2-1 128 0,-9-1-128 31,0 0 128-31,0 0-128 0,0 0 144 0,0 0-144 0,0 0 176 0,0 0-176 0,0 0 192 0,0 0-192 16,0 0 128-16,-8-2-128 0,-1 0 0 0,-2-1 0 15,-2 1 0-15,-1 0-192 0,0 0 0 0,-1 1 0 0,-1 1 0 16,-4 0 16-16,-1 1 0 0,-3 1 0 0,-4 0 176 16,1 0 0-16,-1 2-144 0,1 0 144 0,0 0 0 0,2 1 0 15,2 0-144-15,3 3 144 16,4 0 0-16,-1 1 0 0,4-2 0 0,3 1 0 16,1-1-128-16,4-1 128 15,0 1 0-15,5-7 0 0,-2 9-176 0,2-1 176 0,3 0-160 0,2 0 160 0,-5-8 0 0,10 6-144 16,0 0 144-16,1-2 0 0,0 0 0 0,2-2 0 15,0-1 0-15,0-1 0 0,0 0 0 0,-1-1 272 16,-1-1-32-16,-2-1-16 0,-9 3 160 0,10-3 48 31,-3 0 0-31,-7 3 0 0,0 0-16 0,3-8 0 0,-2 0 0 0,-1 8 0 16,-4-8-96-16,-1 1-32 0,-1 1 0 0,-2 2 0 16,0 1-288-16,0 1 128 0,-2 0-128 0,1 2 0 15,-2 2 0-15,1 0 0 0,0 1-240 0,0 0 80 31,1 2-496-31,2-1-112 0,0 1 0 0,7-5-16 16,-3 7-2304-16,3-7-464 0,0 0-96 0,0 0-7712 0</inkml:trace>
  <inkml:trace contextRef="#ctx0" brushRef="#br0" timeOffset="71172.45">15602 17430 8287 0,'0'0'736'0,"0"0"-592"0,0 0-144 0,0 0 0 15,0 0 2112-15,0 0 384 0,0 0 64 0,0 0 32 16,0 0-1184-16,0 0-256 0,10 0-32 0,-1 0-16 16,1-1-304-16,2 1-64 0,2-2-16 0,3 1 0 15,-1-1-192-15,2 0-32 0,2 0-16 0,-1 0 0 16,2-2 96-16,1 2 32 0,0 1 0 0,3-1 0 0,-3-2-96 0,0 2 0 16,0 0-16-16,-3 1 0 0,-1 0-176 0,-3 1-16 15,-1-1-16-15,-3 1 0 0,-3 0-16 16,-8 0 0-16,0 0 0 0,0 0 0 0,0 0 160 0,0 0 16 15,0 0 16-15,0 0 0 0,0 0-64 0,0 0-16 16,-8-2 0-16,-1 0 0 0,-2 2-144 0,-1 0-48 16,-3-1 0-16,0 1 0 0,-2 0-192 0,-1 0 144 15,-3 1-144-15,1 2 128 0,-2-1-128 0,0 0 0 16,0 0 0-16,-2 2 0 0,-4-1 0 0,1 1 0 16,-2 1 0-16,1-1 0 0,-1 2 0 0,3 0 0 0,0 2 0 0,3 1 0 15,1 1 0-15,4-1 0 16,-1 0 0-16,3 0 0 0,3 1 0 0,2 1 0 0,2 1 0 0,4 0 0 15,2 0 0-15,2-1 0 0,1 0 0 0,4-1 0 16,1 0 0-16,3 0-144 0,2 0 144 0,2-2 0 16,4-2 0-16,0 0 0 0,1-1 0 0,1 0 0 15,3-3 160-15,1-1 32 0,0-2 16 0,-1-1 0 16,-2-2 96-16,-2 0 16 0,0-2 0 0,-2-1 0 16,-3-1 128-16,-2-1 16 0,-3-1 16 0,-3 0 0 15,0-1 32-15,-3-1 0 0,-2-1 0 0,-3-1 0 16,-2-1-64-16,-2 2 0 0,-1 1 0 0,-2 1 0 15,-4 1-208-15,-1 1-48 0,1 1-16 0,-3 2 0 16,-1 3-176-16,0 1 0 0,0 2 0 0,3 2 0 16,0 1-240-16,3 2 32 0,2 2 0 0,-1 1 0 15,3-1-512 1,1 1-112-16,3 1 0 0,3 0-16 0,0 1-1728 0,4 0-352 0,0 0-64 0,3-2-11552 16</inkml:trace>
  <inkml:trace contextRef="#ctx0" brushRef="#br0" timeOffset="71865.48">15897 17623 22047 0,'0'0'976'0,"0"0"208"0,-1-6-944 0,1 6-240 0,0 0 0 0,0 0 0 16,0 0 960-16,0 0 128 0,1-8 48 0,-1 8 0 15,0 0-464-15,0 0-96 0,0 0 0 0,0 0-16 16,0 0-208-16,4 8-32 0,0 0-16 0,-1 2 0 15,-1 1 112-15,-1 1 32 0,-1 3 0 0,-1-2 0 0,0-1-192 0,0 1-48 16,0 0 0-16,0 1 0 0,0-2-64 0,1-1-16 16,-1-1 0-16,0-2 0 0,1-8 16 0,-3 10 0 15,3-10 0-15,0 0 0 0,0 0 176 0,0 0 48 16,0 0 0-16,0 0 0 0,0 0 176 0,0 0 32 16,0 0 16-16,0 0 0 15,4-7-80-15,0-2-32 0,0-1 0 0,2-1 0 16,-1-1-176-16,2 0-48 0,0-3 0 0,-1 2 0 0,1 0-112 0,1 1-16 15,-1 1-128-15,1 2 192 0,-1 1-192 0,-1 4 0 16,-6 4 0-16,0 0 0 0,0 0 0 0,10 0 0 0,-10 0 128 0,7 7-128 16,-2 1 0-16,1 2 0 0,-2 2 0 15,-1 2 0-15,1-2 0 0,-2 0 0 0,1 0 0 0,-1-1 0 16,1 0 0-16,0 0 0 0,0-1 0 0,-1-1 0 16,-2-9 0-16,3 8 0 0,-3-8 0 0,3 7 0 15,-3-7 0-15,0 0 0 0,0 0 0 0,9 0 0 16,-2-1 192-16,1-1-64 0,-1-3-128 0,3 0 192 15,-2-3 80-15,2-2 16 0,2-1 0 0,-1-1 0 16,-1 0-32-16,0 1-16 0,0 0 0 0,0 1 0 16,-2 1-48-16,-2 2 0 15,1 1 0-15,-7 6 0 0,0 0 0 0,0 0-16 0,0 0 0 0,5 5 0 0,1 1-176 16,-2 2 128-16,0 1-128 0,-1 2 128 0,-1-1-128 0,0 2 0 16,0 0 0-16,1 1 0 0,-1-3 0 0,1 0 0 15,-3-10 0-15,2 9 0 0,-2-9 0 0,0 0 0 16,7 6-144-16,-7-6 144 15,9 3-704-15,0-3-64 0,-1-3-32 16,2-2 0-16,0-3-1760 0,1-2-336 0,-1-1-80 0</inkml:trace>
  <inkml:trace contextRef="#ctx0" brushRef="#br0" timeOffset="72621.28">16951 17352 10127 0,'0'0'896'0,"0"0"-704"0,0 0-192 0,-5-6 0 0,1 1 2320 0,4 5 432 0,-4-7 96 0,4 7 16 16,-5-7-880-16,5 7-160 0,0 0-32 0,0 0-16 16,-6-5-640-16,6 5-128 0,0 0-32 0,0 0 0 15,0 0-464-15,0 0-112 0,0 0-16 0,0 0 0 16,0 0-240-16,2 10-144 0,3 0 160 0,4 0-160 15,3-1 368-15,4 0-32 16,0-1 0-16,4 0 0 0,2-2 112 0,2 2 32 0,0 0 0 0,1-2 0 16,-2 0-128-16,1-1-32 0,1 1 0 0,0-2 0 15,-1 1-96-15,-2-1-32 0,-2 0 0 0,0 2 0 16,-2-1 64-16,-2 0 0 0,0-1 0 0,-3 1 0 0,-2-1 80 16,-2 0 32-16,-9-4 0 0,7 6 0 0,-7-6-32 0,0 0 0 15,0 0 0-15,0 0 0 0,4 9-32 0,-4-9-16 16,-5 6 0-16,-1 2 0 0,-2 0-16 0,-3 0 0 15,-3 2 0-15,-2 1 0 0,-1 0-128 0,-4 3-16 32,-3 0-128-32,-2 2 192 0,-1 1-192 0,-1 3 0 0,0 1 128 0,0-2-128 0,-4-1 0 0,3 0 0 31,0-4 128-31,3-1-128 0,0 0 0 0,4-2 0 16,3 0 0-16,2-1 0 0,2 0 0 0,4 0 128 15,1-2-128-15,3-1 0 0,3 1 0 0,4-8 128 0,0 0-128 0,-1 10 0 16,1-10-176-16,0 0-128 0,5 8-16 0,-5-8-16 31,11 3-624-31,1-3-128 0,4-1-32 0,0-2 0 16,3-2-1568-16,2-1-320 0,1-3-64 0</inkml:trace>
  <inkml:trace contextRef="#ctx0" brushRef="#br0" timeOffset="73517.61">18067 17281 5519 0,'0'0'240'0,"0"0"64"0,0 0-304 0,0 0 0 0,0 0 0 0,0 0 0 0,0 0 4256 0,0 0 800 16,0 0 144-16,12 3 48 0,-2 0-4096 0,2-1-800 16,1 0-160-16,3-1-48 0,2 0 128 0,1 1 32 15,2 0 0-15,4 0 0 0,1-1 432 0,1-1 96 16,2 0 0-16,0 0 16 0,0 0 16 0,-1-1 0 15,-3-1 0-15,-3 0 0 0,-4 0-432 0,-3 0-96 16,-2-1-16-16,-4-1 0 0,-9 4-128 0,7-4-48 16,-7 4 0-16,0 0 0 0,0 0 80 0,0 0 16 0,-4-8 0 0,4 8 0 15,-7-5 16-15,-2 0 16 16,-2 2 0-16,-2 2 0 0,-4 1-96 0,-1 0-32 0,-3 0 0 0,-2 1 0 16,-4 1-144-16,-1 1 0 0,-4-1 0 0,0 1 0 15,0 1 0-15,1 2 0 0,0-1 0 0,3 3 0 16,0 2 0-16,3 0 0 0,2 0 0 0,1 1 0 15,0-1 0-15,2 1 0 0,1-1 0 0,4 0 0 16,3-3 0-16,2 1 0 0,2 0 0 0,8-8 0 16,-3 7-160-16,3-7 160 0,2 11 0 0,4-2-144 15,2-1 144-15,3-2-160 0,1 1 160 0,3-1-160 16,0-2 160-16,2 0 0 0,-1 0 0 0,1-2 0 0,-2-1 0 0,-1-1 0 16,0-2 0-16,-1 1 128 0,-1-2 0 0,-2 0 16 15,-3-2 0-15,-7 5 0 0,0 0 192 0,5-8 48 16,-1 0 0-16,-4 8 0 15,-3-10 0-15,-1 2 0 0,-1-1 0 0,-3 1 0 0,-1 0-192 0,-1 3-16 16,0-1-16-16,0 2 0 0,-2 2-160 0,0 0 0 16,1-1 0-16,-1 3 0 0,1 1-384 0,-2 1 0 15,-1 0 0-15,2 0 0 16,1 1-1664-16,1 1-320 0,1 0-80 0</inkml:trace>
  <inkml:trace contextRef="#ctx0" brushRef="#br0" timeOffset="74051.63">18329 17498 15663 0,'0'0'1392'0,"0"0"-1120"0,0 0-272 0,0 0 0 0,0 0 2688 0,0 0 464 0,0 0 112 0,0 0 0 16,0 0-2160-16,0 0-432 0,-8 5-96 0,3 2 0 16,1 1-336-16,-1 0-64 0,0 1-16 0,0 1 0 15,3-1-160-15,0 0 128 0,2 1-128 0,0 0 128 16,0-2-128-16,2 0 0 0,1 0 144 0,2-2-144 15,1 1 320-15,2-2-16 0,-1 1 0 0,0-3 0 16,4-2 160-16,-2-1 48 0,2 0 0 0,0 0 0 16,1-3-32-16,1-1 0 0,1-1 0 0,-1 0 0 15,-1-2-16-15,-1-1 0 0,0 2 0 0,-1-3 0 0,-2 0-80 0,-2 0 0 16,0 0-16-16,-2-1 0 0,-1-1 80 0,1 2 0 16,-2 1 16-16,-1 2 0 0,-1 6-112 0,0 0-32 15,0 0 0-15,0 0 0 0,0 0-64 0,0 0-32 16,0 0 0-16,-6 6 0 0,2 4-224 0,0 4 0 15,-2 3 0-15,2 3 0 0,-1 2 0 0,2 2-128 16,0 2 128-16,-1 2-160 0,2-1 160 0,-1 1 0 16,-1-1 0-16,-1 0 0 0,1-3 0 0,-1 0 0 15,1 0 0-15,0-1 0 0,-2-1 0 0,2-2 0 16,-2-2 0-16,2-4 0 16,0-2 0-16,0-3 0 0,4-9 0 0,-4 7 128 0,4-7 80 0,-8 3 32 15,0-3 0-15,1-2 0 0,-1-4 208 0,-1-2 64 0,-2-3 0 0,-1-2 0 16,-2-2-128-16,2-3 0 15,-3 0-16-15,3-1 0 0,2 0-176 0,-1 0-16 0,4 0-16 0,2 1 0 16,4 0-160-16,2 2 128 0,2 2-128 0,5 0 128 16,4 1-128-16,3 1 0 0,3 1 0 0,3 1 0 15,2 1-320-15,3 0 48 0,0 0 16 0,-1 1 0 32,-2 1-448-32,-1 2-64 0,-1-1-32 0,-1 3 0 0,-1 1-1440 15,-2 1-272-15,-1 0-64 0,-4 1-13696 0</inkml:trace>
  <inkml:trace contextRef="#ctx0" brushRef="#br0" timeOffset="74651">17507 17732 17151 0,'0'0'768'0,"0"0"144"0,0 0-720 0,8-5-192 16,-2-1 0-16,0 2 0 0,1-2 1216 0,-1 2 192 16,-6 4 64-16,6-7 0 0,-1 1-160 0,-5 6-32 15,0 0 0-15,5-7 0 0,-5 7-112 0,0 0-16 16,0 0-16-16,0 0 0 0,0 0-304 0,0 0-64 16,0 0-16-16,-6 8 0 0,-1 1-368 0,-3 0-64 15,-3 1 0-15,-3 2-16 0,0 2-304 0,-3 0 128 16,-3-1-128-16,-1 1 0 0,0 0 144 0,-1-1-144 0,-1 0 0 15,2 0 144-15,0 0-144 0,2 2 0 0,0-1 0 0,3 1 128 32,1 1-128-32,3-3 0 0,2-1 0 0,2-2 128 15,2-1-128-15,5 0 0 0,3-9 0 0,-3 8-176 16,3-8-2336-16,0 0-480 0,0 0-80 0</inkml:trace>
  <inkml:trace contextRef="#ctx0" brushRef="#br0" timeOffset="77108.03">19965 17335 18543 0,'0'0'816'0,"0"0"176"0,0 0-800 0,0 0-192 0,0 0 0 0,-7 0 0 0,7 0 1040 0,0 0 176 16,0 0 16-16,0 0 16 15,0 0-352-15,0 0-80 0,0 0-16 0,0 0 0 0,0 0-96 0,0 0 0 16,11 2-16-16,4-1 0 0,1-1-112 0,5 0-32 16,1 0 0-16,5 0 0 0,5 0 80 0,2 0 16 15,3-1 0-15,-1-1 0 0,-2-2-128 0,-1-1 0 16,0 0-16-16,-1 0 0 0,-2 1-320 0,-1 1-176 16,0-1 192-16,-4 2-192 0,-1 1 128 0,-6 1-128 15,-1 0 0-15,-5 0 0 0,-3 0 0 0,-9 0 0 16,0 0-160-16,0 0 160 15,0 0-688-15,0 0-16 0,0 0 0 0,-10 7 0 16,-3-2-1680-16,-4 2-352 0,-9 2-64 0,-1 0-16 0</inkml:trace>
  <inkml:trace contextRef="#ctx0" brushRef="#br0" timeOffset="77327.78">19966 17398 24127 0,'-15'-1'1072'0,"5"0"208"0,0-1-1024 0,0 2-256 0,10 0 0 0,0 0 0 16,0 0 1024-16,0 0 160 0,0 0 32 0,0 0 0 15,10 3-576-15,1-2-96 0,5 0-32 0,4-1 0 16,3 0-384-16,7 0-128 0,4-1 0 0,2 1 0 16,5-2 256-16,0-1-48 0,0 0-16 0,1-1 0 15,-2-1 48-15,0-1 0 0,-1-1 0 0,2 3 0 16,-4 0-112-16,0 2 0 0,-3 0-128 0,-5 1 192 16,-1-1-192-16,-5 1 0 0,-5 1 0 0,-5-2-160 15,-2 0-224-15,-11 2-32 16,6-1-16-16,-6 1 0 0,0 0-1488 0,0 0-320 0,-8-4-48 0,-3 0-9024 15</inkml:trace>
  <inkml:trace contextRef="#ctx0" brushRef="#br0" timeOffset="77579.73">20414 17237 6447 0,'-16'-15'576'0,"5"5"-576"15,-3-2 0-15,1-1 0 0,0-2 3456 0,2 2 576 16,1 2 112-16,2 1 16 0,1 1-1456 0,3 2-288 16,2 0-64-16,2 7-16 0,0-7-1264 0,0 7-256 15,0 0-48-15,10-3-16 0,0 0-592 0,2 3-160 16,3 1 0-16,1 2 0 0,-1 2 0 0,1 1 0 15,3 3 0-15,0 1 0 0,-2 1 0 0,1 2 0 0,-1 4 0 0,-1 0 0 16,1 2 0-16,-2 1 0 0,-2 0 0 0,-2-1 0 16,0 1 128-16,-2 1 16 0,-2 0 0 0,-3 0 0 15,-3 0 80-15,-2-1 16 0,0-2 0 0,-5 0 0 16,1-1-112-16,-3 0-128 0,-1-3 176 0,-1-1-176 16,-1 1 208-16,0-2-64 0,-1 0-16 0,0-1 0 15,-1-1-368-15,1 0-80 0,0-3 0 0,1-1-14816 16</inkml:trace>
  <inkml:trace contextRef="#ctx0" brushRef="#br0" timeOffset="77941.38">21397 17096 31327 0,'-2'-18'1392'0,"1"8"272"0,-1-1-1328 0,1-1-336 15,-1-3 0-15,1 2 0 0,-2 1 416 0,0 1 16 16,-2 0 0-16,0 0 0 0,-2 1 64 0,1 0 16 16,-2 1 0-16,-1 2 0 0,0-1-336 0,1 1-176 15,1 2 192-15,-2 1-192 0,-2-1 160 0,1 2-160 16,0 0 128-16,2 0-128 0,-2 1 176 0,1 1-48 16,9 1-128-16,-10 2 192 0,1 2-64 0,1 0 0 15,4 1-128-15,0 2 192 0,-1 1-64 0,2 2-128 16,1 1 176-16,1 2-176 0,1 2 176 0,0 3-176 15,1 1 160-15,2 4-160 0,0 3 208 0,2 3-48 0,-2-3-16 0,1 2 0 16,2 0-16-16,-2 1-128 16,1-2 192-16,-1 1-64 0,1-3-128 0,-2-1 192 0,1 0-192 0,-2 0 192 15,1-2-192-15,-1-2 0 0,-1-1 144 0,0-1-144 16,-1-1 0-16,0-1 144 0,0-3-144 0,0-2 0 16,-1-1 0-16,1-1 0 0,0-9 0 0,-1 8 0 15,1-8-800 1,0 0-112-16,0 0-32 0,0 0-9808 0,-8 4-1952 0</inkml:trace>
  <inkml:trace contextRef="#ctx0" brushRef="#br0" timeOffset="78587.6">21024 17345 24879 0,'-9'-14'1088'0,"5"5"256"0,1 1-1088 0,1 0-256 0,0 1 0 0,2 7 0 0,6-8 1408 0,3 3 208 16,3 0 48-16,7 2 16 0,3-2-1472 0,5 1-208 15,5-1-208-15,2-2 32 0,1-1 176 0,3 1-192 16,1-1 192-16,2 1-192 0,1 2 192 0,0-1 0 15,-3 0 0-15,0-1 0 0,-3-1 0 0,-2 1 0 16,-5-2 0-16,-4 0 0 0,-4 0 0 0,-5 2 144 0,-2 0-144 0,-5 0 160 16,-2 2 288-16,-7 5 48 0,4-6 16 0,-4 6 0 15,0 0 336-15,-2-6 80 0,2 6 16 0,-6-5 0 16,-2 4-272-16,-1 1-48 16,-2 2-16-16,-2 3 0 0,-4 1-336 0,1 3-64 0,1 0-16 0,-2 3 0 15,1 1-192-15,-1 2 0 0,1-2 0 0,1 1 0 16,3-1 0-16,2-1 0 0,4 1 0 0,0-2 0 15,3-2 0-15,3 0 0 0,3 0 0 0,3-2 0 16,1-2-176-16,4-2 176 0,5 0-160 0,0-1 160 16,0-2 0-16,2-1 0 0,2-4-128 0,0-1 128 15,-1-3 0-15,-2-1 0 0,2-3 0 0,-3 0 160 0,0-3-32 0,-2 1-128 16,-1-2 192-16,-1 3-64 0,1 0 128 0,-4 2 32 16,1 0 0-16,-5 3 0 0,-2 2 32 0,-3 7 16 15,1-5 0-15,-1 5 0 0,0 0-48 0,0 0-16 16,0 0 0-16,0 0 0 0,0 0-272 0,-5 7 160 15,-2 2-160-15,2 1 128 0,-1 0-128 0,2 1 0 16,-1 0 0-16,2 0 0 16,1 1 0-16,1-1 0 0,1 0-144 0,1-1 144 0,0-1 0 0,-1-9 0 15,4 9 0-15,2-3 0 0,-6-6 0 0,9 6 0 0,-9-6 0 16,12 1 0-16,0-2 0 0,0-2 0 0,1-1 0 0,1-3 0 16,2-1 0-16,-1-3 0 0,1-4 0 0,-1 1 144 15,1-1-144-15,0-2 0 0,-3 1 144 0,0 0-144 16,0 3 0-16,-3 2 144 15,-4 0-144-15,-1 2 0 0,0 3 192 0,-5 6-192 0,0 0 192 0,0 0-192 16,0 0 224-16,0 0-64 0,0 0-16 0,-7 3 0 16,-1 4-144-16,1 1 0 0,0 2 0 0,2 2 0 15,-1 2 0-15,2-1-144 16,-1 0 144-16,3 0 0 0,2 0 0 0,0 1-128 0,0-1 128 0,2-1 0 16,2 0 0-16,0-2-128 0,2-1 128 0,1-2 0 31,1-1-512-31,3-2 0 0,0 1 0 0,1-3 0 0,0-1-832 0,1-3-176 15,2-3-16-15,-1 0-9664 0,0-3-1920 0</inkml:trace>
  <inkml:trace contextRef="#ctx0" brushRef="#br0" timeOffset="78730.89">21983 16921 28799 0,'-29'-15'1280'0,"12"7"256"0,1 1-1232 0,0 0-304 15,3 0 0-15,1 3 0 0,1 2 240 0,1 1-16 16,2 0 0-16,8 1 0 0,0 0-224 0,0 0-240 15,0 0 48-15,0 0-8464 16,4 8-1712 0</inkml:trace>
  <inkml:trace contextRef="#ctx0" brushRef="#br0" timeOffset="79311.57">22137 16862 15663 0,'0'0'1392'0,"9"-5"-1120"0,-2-2-272 0,-1 1 0 16,0 1 3104-16,-6 5 560 0,5-8 112 0,-5 8 32 15,0 0-1664-15,0 0-336 0,0 0-64 0,0 0-16 16,0 0-928-16,0 0-192 0,0 10-32 0,-1 2-16 15,-2 4-336-15,0 1-64 0,-3 1-16 0,1 2 0 16,-1 2-144-16,1 1 128 16,-2 1-128-16,1 1 128 15,0 1-128-15,-1 0 0 0,4 0 0 0,-2 2 128 16,1-3-128-16,2-1 0 0,1-1 0 0,1-1 128 16,2-1-128-16,2-3 0 0,2-3 0 0,0 0 0 0,1-4 0 0,3-3 0 15,1-1 0-15,2-1 128 0,1-3-128 0,0-2 0 16,1-1 144-16,2-2-144 0,-1-2 144 0,1-1-144 15,-1-3 192-15,2-1-192 0,-2 0 192 0,0-4-64 16,-3-1 0-16,0-2-128 0,-2-2 176 0,0 0-176 16,-1 0 160-16,-2 0-160 0,-2 2 208 0,-1 1-48 15,-2 3-16-15,0 2 0 0,0 2 224 0,-3 0 32 16,-4 1 16-16,4 7 0 0,0 0-48 0,0 0-16 16,0 0 0-16,0 0 0 0,-8 2-224 0,0 3-128 0,0-1 128 15,2 3-128-15,-2-1 0 0,2 3 0 0,1 1 0 16,0 1 0-16,1 1 0 0,0 1-128 0,0 1 128 0,2-1 0 15,0 0 0-15,1 1 0 0,1-2 0 0,1-1 0 16,1-2 0-16,1 0 0 0,1-2 0 0,1-1 0 16,-5-6 0-16,10 7-128 0,-1-3 128 0,1-2 0 15,2-2 0-15,0-1-128 0,0-2 128 0,1 0 0 16,2-3 0-16,-2-1 0 0,-1-2 0 0,0-2 0 16,0-4 0-16,-1 1 0 0,-2 0 0 0,0 0 128 15,-3-1-128-15,1 2 0 0,-2 1 128 0,-1 2-128 16,-1 2 176-16,-3 8-48 0,0-6 0 0,0 6 0 15,0 0 64-15,0 0 16 0,0 0 0 0,0 0 0 16,0 0-208-16,-9 9 0 0,3-1 0 0,0 3 0 0,2 1 0 16,0 1 0-16,2-1 0 0,2 0 0 0,0 0 0 0,0 1 0 15,1-1-128-15,3-1 128 0,0 0-272 0,3-1 0 16,-1-2 0-16,3-2 0 16,-1 0-608-16,2-2-112 0,1 0-32 0,1-3 0 15,0-1-1520-15,2-3-304 0,2 0-64 0,0-1-7072 16,1-3-1408-16</inkml:trace>
  <inkml:trace contextRef="#ctx0" brushRef="#br0" timeOffset="79625.78">22794 17100 15663 0,'-2'-12'688'0,"0"4"144"0,0-1-656 0,-1 1-176 0,1 1 0 0,0 1 0 15,0 0 2624-15,0 0 512 0,2 6 80 0,-3-5 32 16,3 5-1680-16,0 0-336 16,0 0-64-16,0 0-16 0,0 0-608 0,0 0-128 0,0 0-32 15,1 11 0-15,2 0 256 0,-1 2 32 0,-1 3 16 0,0 1 0 16,0 0-112-16,-1 1-32 0,-2 1 0 0,1-2 0 15,0 0-320-15,-1-1-64 0,-1 0-16 0,1-2 0 16,-2-2-144-16,0 0 0 0,0-2 144 0,1-3-144 16,3-7 128-16,0 0-128 0,0 0 160 0,0 0-160 15,0 0 224-15,0 0-48 0,0 0-16 0,0 0 0 16,5-8 320-16,2-2 64 0,1-3 16 0,1-3 0 16,1-1-48-16,2-3 0 0,3-1 0 0,1-1 0 0,0-1-176 15,0 1-32-15,0 0-16 0,-1 2 0 16,0 4-160-16,-1 1-128 0,-2 3 144 0,0 2-144 0,-1 2 0 15,0 2 0-15,-1 3 0 0,-2 1 0 0,-8 2-224 0,10 0 64 16,-10 0 16-16,10 2 0 16,-10-2-1232-16,9 3-240 0,-9-3-48 0,8 6-16 15,-8-6-1440-15,0 0-272 0</inkml:trace>
  <inkml:trace contextRef="#ctx0" brushRef="#br0" timeOffset="79939.56">23085 17099 28095 0,'0'0'1248'0,"0"0"256"0,0 0-1200 0,0 0-304 16,0 0 0-16,0 0 0 0,0 0 736 0,0 0 96 0,0 0 0 0,0 0 16 16,0 0-512-16,0 0-96 0,0 0-32 0,0 0 0 15,7-3-80-15,0 0 0 0,-1-2-128 0,1-1 192 16,1 1 256-16,-2-2 64 0,1-1 0 0,0-1 0 16,-2 2 192-16,1-1 64 0,-1 0 0 0,-2 2 0 15,0-1-64-15,-3 7 0 0,0-6 0 0,0 6 0 16,0 0-96-16,0 0-32 0,-8-3 0 0,-1 6 0 15,-1 1-256-15,1 3-48 0,-1 1-16 0,2 2 0 16,0 0-256-16,1 1 0 0,2 1 0 0,0 0 0 16,3 0 0-16,3 1 0 0,2-2 0 0,1 0 0 15,3-2 0-15,5 0 0 0,2-2 0 0,5-3 0 16,3 0 0-16,3-2 0 0,1-2 0 0,3-1 0 0,3-3-192 0,0 1 48 16,0-1 16-16,-3-1 0 15,0 0-1648 1,-3-1-320-16,-1 1-64 0</inkml:trace>
  <inkml:trace contextRef="#ctx0" brushRef="#br0" timeOffset="81132.72">12695 18353 911 0,'0'0'0'0,"0"0"0"0,2-8 0 0,-2 8 0 16,3-10 3872-16,0 2 688 0,0 1 144 0,-3 7 32 31,3-9-2336-31,-3 9-464 0,5-8-80 0,-5 8-32 0,4-8-416 0,-4 8-64 0,0 0-32 0,0 0 0 16,0 0-352-16,0 0-80 0,0 0-16 0,0 0 0 15,0 0-416-15,0 0-96 0,6 8-16 0,-3 3 0 16,0 3-192-16,-1 5-144 0,1 2 192 0,-2-7-192 15,0 5 240-15,1 3-64 0,0 2-16 0,1 3 0 16,1 0 0-16,0 2 0 0,-1-2 0 0,6 22 0 16,-1-11-160-16,0-7 0 0,0-7 144 0,-2-3-144 15,-1-3 0-15,0-4 144 0,-1-2-144 0,0-2 0 16,-4-10 208-16,2 9-64 0,-2-9-16 0,0 0 0 16,0 0 64-16,0 0 0 0,0 0 0 0,0 0 0 0,-8 0 0 0,1-3 16 15,0-1 0-15,0-3 0 0,1-1-16 0,0-2-16 16,1-2 0-16,0-2 0 0,1-1 96 0,-1-3 32 15,1-4 0-15,1-3 0 0,0-1 80 0,1-3 32 16,1-3 0-16,1 15 0 0,0-4-80 0,1-1-16 16,1-1 0-16,2 1 0 0,0 0-64 0,-1 2-32 15,3 1 0-15,5-11 0 0,0 8-224 0,0 6 144 16,-1 4-144-16,1 2 128 0,-1 2-128 0,1 3 0 16,-1 0 0-16,0 3 0 0,-1 2-160 0,1 1 160 15,-1 0 0-15,1 3-144 16,0-1 144-16,0 2-192 0,-1 1 192 0,-1 1-192 0,1 0-80 0,-1 2-32 0,-3 1 0 0,1 1 0 31,-2 0-416-31,0 1-96 0,-2 1-16 0,-1-5 0 16,-1 2-1712-16,-1 0-336 0,0 0-80 0,-1 0-16 15,-1-1-528-15,0 0-96 0</inkml:trace>
  <inkml:trace contextRef="#ctx0" brushRef="#br0" timeOffset="81305.67">12854 18494 2751 0,'0'0'256'0,"-9"2"-256"0,-1-2 0 0,0 1 0 15,0 0 3616-15,1 0 672 0,0 0 144 0,2 1 32 16,7-2-2032-16,-7 5-384 0,7-5-96 0,-6 6-16 15,6-6-688-15,-1 9-144 0,1-9-16 0,5 10-16 16,2-2-512-16,1-2-112 0,3 0 0 0,2-2-16 31,4-1-32-31,2 1 0 0,1-2 0 0,2-1 0 0,2-2-112 0,-2 0-32 16,-2-1 0-16,0-1 0 0,-1-1-448 0,-1 0-80 0,-3-2-32 0,0 2 0 31,-4 0-1952-31,-1 2-400 0,-10 2-80 0</inkml:trace>
  <inkml:trace contextRef="#ctx0" brushRef="#br0" timeOffset="81823.86">13457 18390 11967 0,'0'0'1072'0,"5"-8"-864"0,-1-1-208 0,2 2 0 16,-1-2 1552-16,1 1 272 0,-1-1 48 0,-1 2 16 15,1-1-400-15,-1 0-80 0,0 1 0 0,-4 7-16 16,1-8-32-16,-1 8 0 0,-3-8 0 0,3 8 0 16,-5-6-96-16,-1 1-32 0,6 5 0 0,-8-2 0 15,-2 2-432-15,0 2-96 16,-2 2 0-16,0 0-16 15,-3 1-496-15,0 3-192 0,-4 1 176 0,2 1-176 0,-1 0 0 0,3 1 0 0,0 2 0 0,3 1 0 16,1 1 0-16,7-7 0 0,-1 2 0 0,2 1 0 0,1 1 0 16,1 0 0-16,1 1 0 0,2-2 0 0,1 0 0 0,6 6 0 15,1-3 0-15,2-3 0 0,1-2 144 0,4-2 48 16,2-2 0-16,-1 0 0 0,1-1-16 16,-1 1 0-16,-1-2 0 0,0 0 0 0,-2 2 16 0,-2-1 16 15,-1 0 0-15,-1 2 0 0,-1-1-80 0,-2 2-128 16,-8-7 176-16,5 9-176 0,0-2 192 0,-3 2-64 15,-3 0 0-15,-1 0-128 0,-3 1 256 0,0 0-48 16,-3 0-16-16,-1-1 0 0,-2 0-16 0,-1 0-16 16,-1 0 0-16,0-1 0 0,-1-2-32 0,-2 0 0 15,0-2 0-15,-3 0 0 16,1 0-128-16,1-2 128 0,4-1-128 0,-2 0 128 0,3 0-320 0,2-1-80 0,-2 0-16 0,3 1 0 47,1 0-2704-47,8-1-528 0</inkml:trace>
  <inkml:trace contextRef="#ctx0" brushRef="#br0" timeOffset="82357.17">13799 18727 18431 0,'0'0'1632'0,"0"0"-1312"0,0 0-320 0,0 0 0 16,-1-8 1904-16,1 8 304 0,0 0 64 0,0-8 16 15,0 8-608-15,0 0-112 0,0 0-32 0,0 0 0 16,0 0-704-16,0 0-160 0,0 0-32 0,0 0 0 16,0 0-256-16,7 7-64 0,-2 2-16 0,0 0 0 15,-2 1-112-15,1 1 0 0,1 1-16 0,-1 2 0 16,1-1-176-16,-2 0 0 0,-1 0 144 0,0 0-144 16,2 1 0-16,-3-7 0 0,0 1 0 0,1 1 128 15,0-1-272-15,0-1-48 0,1 0-16 0,-1-2 0 16,0 0-784-16,-2-5-160 0,6 6-16 15,-6-6-16-15,0 0-2096 0,4 16-432 0</inkml:trace>
  <inkml:trace contextRef="#ctx0" brushRef="#br0" timeOffset="82623.92">13846 18750 23039 0,'-13'-8'1024'0,"8"4"192"0,-3-1-960 0,3 1-256 15,0-2 0-15,5 6 0 0,0 0 2048 0,0 0 384 16,0 0 64-16,0 0 0 0,0 0-1488 0,0 0-304 15,9-5-64-15,1 1-16 0,1 3-480 0,1 2-144 16,0 2 0-16,1-1 0 0,1 1 352 0,-1 2-32 0,1-1-16 0,0 0 0 16,0 1-48-16,0-1 0 0,0 1 0 0,-2 0 0 15,2-1-128-15,-2 2-128 0,-1-1 144 0,-1 0-144 16,-2-1 128-16,-8-4-128 0,6 6 0 0,-6-6 144 16,0 0-16-16,0 0-128 0,0 0 192 0,0 0-64 15,0 0 96-15,0 0 16 0,-6 5 0 0,-4 1 0 16,1-2-48-16,-2 2 0 0,-5-1 0 0,1 2 0 15,-1-1-336-15,0 2-80 0,-1 0-16 0,2 1 0 32,0-1-1936-32,6-2-400 0,-1 0-80 0</inkml:trace>
  <inkml:trace contextRef="#ctx0" brushRef="#br0" timeOffset="85394.1">14430 18553 23039 0,'0'0'2048'0,"0"0"-1648"16,0 0-400-16,0 0 0 16,0 0 1152-16,0 0 160 0,0 0 32 0,8-5 0 0,0 3-1024 0,3 1-192 15,2 0-128-15,2 1 160 0,0 0-160 0,2 0 128 16,0 0-128-16,2 1 128 0,1 1 96 0,-1-1 16 15,1-1 0-15,-1 1 0 0,0 1-48 0,-2-1-16 16,1-1 0-16,-2 0 0 0,0 0-176 0,-1 0 0 16,-1 0 0-16,-1 0 0 15,-4-1-976-15,-9 1-128 0,8-2-32 0</inkml:trace>
  <inkml:trace contextRef="#ctx0" brushRef="#br0" timeOffset="85566.93">14412 18714 14735 0,'-11'2'640'0,"11"-2"160"16,0 0-640-16,0 0-160 0,0 0 0 0,0 0 0 0,0 0 2112 0,0 0 400 0,0 0 80 0,0 0 16 16,0 0-1456-16,11 1-304 0,1-1-48 0,2 0-16 15,2-1-352-15,3 1-80 0,0-2-16 0,3 1 0 16,3 1-32-16,0 0-16 0,0 1 0 0,2 1 0 16,-1-2-288-16,0 0 0 0,1 0 0 0,-1 0 0 31,-1-2-1936-31,-3 1-496 0</inkml:trace>
  <inkml:trace contextRef="#ctx0" brushRef="#br0" timeOffset="86770.36">15613 18266 2751 0,'0'0'256'0,"0"0"-256"0,-7-3 0 0,7 3 0 0,0 0 3456 0,-7-2 640 15,7 2 128-15,0 0 16 0,0 0-2656 0,0 0-544 0,0 0-96 0,0 0-32 16,0 0-272-16,0 0-48 16,0 0-16-16,0 0 0 0,8 0-48 0,2 1-16 0,1-1 0 15,1 1 0-15,0-1 16 0,2 0 0 0,0 0 0 0,3 0 0 16,-4-1 0-16,2 0 0 0,1 0 0 0,0 0 0 16,1 0-48-16,0 0-16 0,0 0 0 0,1 0 0 15,-1-2-16-15,2 2-16 0,-5 0 0 0,3 0 0 16,-5-1-112-16,1 1-32 0,-2 0 0 0,-2-1 0 15,-9 2-128-15,7-4-32 0,-7 4 0 0,0 0 0 16,6-6 112-16,-6 6 16 0,2-9 0 0,-2 9 0 16,-2-8-32-16,-1 2 0 0,-2-1 0 0,-1 3 0 15,-2-1-48-15,-1 2-16 0,-2 0 0 0,-1 0 0 16,-1 2-32-16,-3 0 0 0,0 0 0 0,-3 2 0 16,-2 1-128-16,0 3 128 0,1-1-128 0,-4 3 128 15,0-1-128-15,-2 2 0 0,-4 1 0 0,0 0 128 0,2-1-128 0,0 2 0 16,2 0 0-16,3 0 0 0,0 0 0 0,3 0 0 15,3 0 0-15,4 0 0 0,2 0-160 0,4 0 160 16,1-2 0-16,5 1-144 0,1-9 144 0,1 10-160 16,3-1 160-16,3-1-160 0,2-2 160 0,2 0 0 15,2-1 0-15,4 0 0 0,0-2 128 0,2-1 48 16,0-1 16-16,-1 0 0 0,-1-1 16 0,-1-1 16 16,-1-1 0-16,-2 0 0 0,-2-2-48 0,-2 0-16 15,-3 0 0-15,-6 4 0 0,6-8 96 0,-2 1 0 16,-4 7 16-16,-3-8 0 0,-2 0-16 0,0 1 0 0,-3 2 0 0,-1 0 0 15,-2 1-256-15,-1 1 128 0,-1-1-128 0,-1 2 0 32,-2 1-384-32,1 1-192 0,-2 1-48 0,2 2 0 15,1 1-1808-15,2 0-384 0,1 1-64 0</inkml:trace>
  <inkml:trace contextRef="#ctx0" brushRef="#br0" timeOffset="87299.63">15901 18415 14735 0,'0'0'1312'0,"-5"-5"-1056"0,-2 0-256 0,7 5 0 0,0 0 3776 0,-6-2 688 0,6 2 144 0,0 0 16 0,-8 0-3632 0,8 0-736 16,-8 5-128-16,3 1-128 0,0 1 0 0,4-3 0 16,-1 1 0-16,1 0 0 0,0 2 0 0,1-1 0 15,0 1 0-15,1-1 0 0,0 1 0 0,4 4 0 16,-1-2-144-16,1-1 144 0,-5-8 0 0,10 5 0 15,-1-1-128-15,1-1 128 0,0-3 0 0,1-1 144 16,0-2-16-16,0 0 0 0,0-1 192 0,0-3 48 16,0-1 0-16,0 1 0 0,-2-2 144 0,-5 3 16 15,2 0 16-15,-1-1 0 0,0-1 16 0,-1 1 0 0,0-1 0 0,0 0 0 16,-1 1-80-16,0-4-16 0,-1 2 0 0,-2 9 0 16,0 0-160-16,0 0-48 0,0 0 0 0,0 0 0 15,0 0-256-15,0 0 160 0,0 0-160 0,-2 10 128 16,0 1-128-16,2-4 0 0,-1 3 0 0,1 2-176 15,-1 3 176-15,1 0 0 0,0 3-144 0,0 0 144 16,0 1 0-16,0 15 0 0,0-5 0 0,0-3 0 16,1-2 0-16,1-3 0 0,0-4 0 0,2-2 0 15,-1-3 0-15,0-1 0 0,-1-2 0 0,-2-9 0 16,4 9 0-16,-4-9 0 0,0 0 0 0,0 0 0 16,0 0 0-16,1 9 0 0,-1-9 0 0,0 0 128 15,0 0 16-15,0 0 0 0,-9 2 0 0,1-2 0 0,1-2-16 0,-1 0 0 16,-1-2 0-16,0 1 0 0,2-3 48 0,-1 2 0 15,0 0 0-15,2-1 0 0,-1 0-176 0,7 5 192 16,-5-7-192-16,0 1 192 0,5 6-192 0,-1-9 0 16,1 1 0-16,3 0 0 0,2 1-240 0,1-1 32 15,3-1 0-15,2 0 0 16,2 2-736-16,3-2-144 16,0 0-16-16,2 1-16 0,-1 2-1408 0,2-1-288 0,1-1-48 0</inkml:trace>
  <inkml:trace contextRef="#ctx0" brushRef="#br0" timeOffset="87645.1">16535 18295 29487 0,'0'0'2624'16,"0"0"-2112"-16,4-10-512 0,1 3 0 0,-1-1 912 0,-4 8 80 0,6-5 16 0,-6 5 0 15,0 0-96-15,0 0-16 0,0 0 0 0,0 0 0 16,0 0-608-16,0 0-128 0,0 0-32 0,0 0 0 16,-2 8 0-16,-3 2 0 0,-1 1 0 0,-3 2 0 15,-1 2 64-15,-4 3 0 0,-1 4 0 0,6-6 0 16,-3 4-16-16,-2 4 0 0,-2 4 0 0,-2 4 0 0,-1 1 16 0,1 3 16 16,-2-1 0-16,-15 27 0 0,6-10-208 0,5-7 128 15,2-4-128-15,12-19 0 0,0 2 128 0,1 0-128 16,-2-1 0-16,2 0 0 0,1-3 144 0,0 0-144 15,1-1 128-15,-5 10-128 0,3-7 128 0,4-7-128 16,0-4 128-16,2-3-128 0,3-8 0 0,0 0 0 16,0 0-224-16,0 0 80 15,0 0-1456-15,0 0-272 0,0-10-64 0</inkml:trace>
  <inkml:trace contextRef="#ctx0" brushRef="#br0" timeOffset="88336.63">16778 18617 8287 0,'0'0'736'0,"0"0"-592"15,-4-6-144-15,4 6 0 0,-2-7 3568 0,2 7 672 0,0-7 144 0,0 7 32 0,0 0-2384 0,4-7-480 16,1 2-80-16,4 0-32 0,-1 3-848 0,2 0-160 15,1 0-48-15,2-1 0 0,1 2-208 0,4 0-48 16,1 0-128-16,0 0 192 16,2 0 112-16,2 1 16 0,3 0 0 0,0 0 0 0,-1 0 0 0,0 0 16 15,-3 1 0-15,0 0 0 0,-3-1-192 0,1 1-144 16,0 0 192-16,-5 0-192 0,1 1 144 0,-4-1-144 0,-1 0 0 0,-2 0 144 16,-9-1-16-16,0 0-128 0,0 0 192 0,0 0-64 15,0 0 64-15,0 0 0 0,0 0 0 0,0 0 0 16,-11 0-16-16,-1 0 0 0,-2-1 0 0,0 1 0 15,-1 1-176-15,-1 0 160 0,0 0-160 0,-3 2 160 16,-2 2-160-16,-2 0 0 0,-3 1 0 0,0 1 0 16,1 1 0-16,1 1 0 0,1 1 0 0,1 0 0 15,0 1 0-15,2 0 0 0,2 0 0 0,3-1 0 16,2-2 0-16,3 1 0 0,2 0 0 0,3-1 0 16,0-1-144-16,5-7 144 0,-1 9 0 0,1-9 0 15,5 9-160-15,0-2 160 16,3-2-128-16,2 0 128 0,2-2 0 0,1-1 0 0,2 0 0 0,2-2 0 0,-1 0 192 15,1-1-16-15,-2-1-16 0,1 0 0 0,-2-2 144 0,-1 1 16 32,-2-2 16-32,-2-1 0 0,-3 1 112 0,-2-2 32 0,-2-1 0 0,-2 1 0 0,-2-1-48 0,-2 0-16 31,-2-1 0-31,-4 2 0 0,-1 0-176 0,-2 2-48 0,-2-1 0 0,-3 3 0 16,-1 2-192-16,1 3 0 0,-1 1 0 0,1 3 0 15,2-1-416-15,0 3-32 0,2 1 0 0,3 0 0 16,2-1-1744-16,2 2-368 0,1 0-64 0</inkml:trace>
  <inkml:trace contextRef="#ctx0" brushRef="#br0" timeOffset="89468.3">16899 18686 5519 0,'0'0'240'0,"0"0"64"16,0 0-304-16,0 0 0 0,0 0 0 0,0 0 0 0,0 0 2176 0,0 0 368 15,0 0 80-15,0 0 0 0,0 0-1264 0,0 0-256 16,0 0-48-16,0 0-16 0,9-3-80 0,0 0 0 0,0 0-16 16,0 2 0-16,2 0-160 0,3 0-16 0,0-1-16 15,2-1 0-15,3 1-96 0,0 0-16 0,0 0 0 0,-1 0 0 16,1 0-112-16,-3 1-16 0,2 0-16 0,0 1 0 15,-2 0-224-15,1 0-32 0,1 0-16 0,-2 0 0 16,-1 1-96-16,-1-1-128 0,0 0 176 0,-1 0-176 16,-2 0 160-16,-1 0-160 0,-1 1 128 0,-9-1-128 15,0 0 160-15,0 0-160 0,0 0 192 0,0 0-192 16,0 0 384-16,0 0-48 0,0 0 0 0,0 0 0 16,0 0 48-16,-6-6 16 0,-1 1 0 0,-1 2 0 15,-2 0-144-15,-2 1-16 0,-3-1-16 0,2 2 0 16,-4 1-80-16,0 0-16 0,-1 0 0 0,0 1 0 0,-2 1-128 0,0 0 0 15,-1-1 144-15,-1 0-144 0,-3 1 0 0,2 0 144 16,-1-1-144-16,2 3 0 0,0 0 208 0,0 1-64 16,1-1-16-16,1 1 0 0,1 3-128 0,4 0 192 15,-2 1-192-15,3-1 192 0,2 1-192 0,2 0 0 16,1-1 0-16,4-1 0 0,-1 1 0 0,6-8 0 16,-2 10 0-16,3 0 0 0,1-1 0 0,3-2 0 15,0 0 0-15,4 0 0 0,1-2 0 0,3 1 0 16,3-2 0-16,0-1 128 0,2 1 64 0,1-2 0 15,1-2 0-15,1 0 0 0,-1-1-32 0,-1 0 0 0,-1-3 0 16,0 1 0-16,0-1 32 0,-4-2 0 0,-3 0 0 16,-2-1 0-16,-3 0 128 0,-1 0 16 0,-3-2 16 0,-1 1 0 15,-2 0 96-15,-2 0 32 0,-2-3 0 0,-3 2 0 16,0 0-256-16,-4 1-48 0,-2 2-16 0,-2 1 0 16,-1 1-160-16,1 2 0 0,-1 2 0 0,0 2-176 31,-3 1-224-31,0 2-48 0,0 0-16 0,3 2 0 15,0 0-1280-15,3 2-256 0,2 0-48 0</inkml:trace>
  <inkml:trace contextRef="#ctx0" brushRef="#br0" timeOffset="90086.26">17218 18810 25791 0,'0'0'2304'0,"0"0"-1856"0,-2-8-448 0,2 8 0 0,0-7 800 0,0 7 64 16,0 0 16-16,0 0 0 0,0 0-160 0,0 0-16 16,0 0-16-16,0 0 0 0,0 0-448 0,0 0-96 15,0 0-16-15,0 0 0 0,5 6 64 0,-1 3 0 16,-3 2 0-16,-1 1 0 0,-2 1-192 0,1-4 192 0,-1 1-192 0,0 1 192 15,1 0 32-15,-2 0 16 0,1 1 0 0,-1-1 0 16,0 0 16-16,-1 8 16 0,0-6 0 0,2-2 0 16,2-11 32-16,0 0 0 0,0 0 0 0,0 0 0 15,0 0 16-15,0 0 16 16,0 0 0-16,0 0 0 0,0 0-16 0,11-3-16 0,-1-3 0 0,0-1 0 16,0-3-48-16,1-1-16 0,0-1 0 0,-3 4 0 15,0-1-96-15,2-1-16 0,0 0 0 0,0 0 0 16,0 2-128-16,-2 0 0 0,-1 1 0 0,4-3 128 15,-4 5-128-15,-7 5 160 0,0 0-160 0,0 0 160 16,0 0-32-16,0 0-128 0,0 11 192 0,0-4-64 0,-1 1-128 16,0 1 0-16,1 1 0 0,-2 0 0 0,-1 0 0 0,2 0 0 15,0 0 0-15,1 5 0 0,1-4 0 0,-1-11 0 16,6 8 0-16,-6-8 0 0,0 0 0 0,10 2 0 16,1-3 0-16,1-2 128 0,-1-3-128 0,1-2 160 15,1 0-160-15,0-2 160 0,2-1 48 0,-7 4 16 16,2-2 0-16,1-1 0 0,0-1 48 0,-1 1 16 15,-1 1 0-15,0 0 0 0,-1 1-80 0,4-4-16 16,-5 4 0-16,-7 8 0 0,0 0 32 0,0 0 0 16,0 0 0-16,0 0 0 0,3 9-96 0,-1 2-128 15,-2 1 176-15,0-4-176 0,0 1 160 0,0 1-160 0,0-1 128 16,0 1-128-16,0-1 0 0,1 0 0 0,0-1 0 16,1 4 0-16,-2-12-192 0,0 0 192 0,6 6-192 0,-6-6 192 31,0 0-640-31,11-2-16 0,0-3 0 0,0-3 0 15,0-1-640-15,-4 4-128 0,3-3-32 0</inkml:trace>
  <inkml:trace contextRef="#ctx0" brushRef="#br0" timeOffset="91260.28">17899 18339 13823 0,'0'0'1216'0,"0"0"-960"0,0 0-256 0,-4-6 0 0,4 6 384 0,0 0 48 15,-6-6 0-15,6 6 0 0,0 0 256 0,0 0 48 16,-4-6 16-16,4 6 0 0,0 0 0 0,0 0 0 16,-4-6 0-16,4 6 0 0,0 0-112 0,0 0 0 0,0 0-16 0,0 0 0 15,-3-8-48-15,3 8-16 0,0 0 0 0,0 0 0 16,0 0 0-16,0 0 0 0,0 0 0 0,0 0 0 15,0 0-240-15,0 0-64 0,0 0 0 0,0 0 0 16,0 0 0-16,0 0 0 0,0 0 0 0,0 0 0 16,0 0 0-16,0 0-16 0,-4 7 0 0,4-7 0 15,0 10-64-15,2 0-16 0,1-1 0 0,3 1 0 16,0-1-16-16,2 4 0 0,1 0 0 0,-3-4 0 16,1 2 160-16,2 2 16 0,1 2 16 0,0 3 0 15,1 2-176-15,0 2-32 16,0 1-128-16,10 23 192 0,-4-4-192 0,-3-4 0 0,-1-3 128 0,-4-1-128 0,-1 1 0 0,-5-13 0 15,0 5 0-15,-2 6 0 0,-2 6 128 16,-2 2-128-16,-1 4 176 0,-5 58-176 16</inkml:trace>
  <inkml:trace contextRef="#ctx0" brushRef="#br0" timeOffset="91889.07">12224 18273 4607 0,'-1'-7'400'0,"1"7"-400"0,1-9 0 0,-1 9 0 15,3-9 4016-15,-3 9 720 0,5-8 128 0,-5 8 48 16,5-7-3872-16,1 1-768 0,-6 6-144 0,8-4-128 16,-8 4 496-16,0 0 16 0,8-2 0 0,-8 2 0 15,0 0 80-15,9 4 32 0,-9-4 0 0,7 9 0 16,-3 2 96-16,-2 2 32 0,-2 1 0 0,-2 6 0 15,-1 5-32-15,1-6 0 0,-1 6 0 0,0 7 0 16,0 6-336-16,1 3-80 0,1 3-16 0,1 3 0 0,2-1-288 16,2 3 0-16,4 4 128 0,4 4-128 15,4 4 0-15,5-2 0 0,6-1 0 0,26 55 0 16</inkml:trace>
  <inkml:trace contextRef="#ctx0" brushRef="#br1" timeOffset="148028.97">10160 13404 15023 0,'0'0'656'0,"-3"-7"160"0,-1 3-656 0,4 4-160 0,-7-8 0 0,4 4 0 0,3 4 400 0,-6-5 48 15,6 5 16-15,-6-4 0 16,6 4-240-16,0 0-48 0,0 0-16 0,-7-4 0 0,7 4-160 0,-4-1 0 15,-1 0 0-15,1 0 0 0,0 1 0 0,-2 0 0 16,-2 1-192-16,1 0 192 16,-3 2-496-16,-9 2 32 0,1-1 0 0,1 2 0 31,-1-2-176-31,1 2-16 0,-2-1-16 0,-1 1 0 0,-1-3 304 0,0 0 64 0,2 1 16 0,-2-1 0 0,0-1 288 0,-1 0 0 0,-1 1 128 16,-3-1-128-16,-2-1 576 0,0-1 32 0,2 0 0 0,1 0 0 15,0 0 208-15,1-1 32 0,2 1 16 0,1 1 0 16,1-1-288-16,3 0-48 0,0 0-16 0,2 0 0 15,1 0-128-15,2 0-16 0,-2 1-16 0,3-1 0 16,0 0-64-16,1 0-16 16,1 0 0-16,-1 0 0 0,1 0-16 0,0 0-16 0,0 0 0 0,2 0 0 15,-1 0-48-15,8 0 0 0,-9 0 0 0,9 0 0 16,-10 0 96-16,2 1 16 0,8-1 0 0,-7 1 0 16,7-1 16-16,-8 1 0 0,8-1 0 0,0 0 0 15,-8 4-64-15,8-4 0 0,0 0 0 0,0 0 0 16,-6 7-64-16,1 0 0 0,5-7-16 0,-2 11 0 15,0-1-176-15,1 0 192 0,-1 1-192 0,1 0 192 16,1 1-192-16,0 1 0 0,0 1 144 0,0 2-144 0,0-1 0 16,0 3 128-16,0 0-128 0,2 2 0 0,1 0 0 0,0 2 128 15,1 0-128-15,-1 2 0 0,0 3 0 0,2-1 0 16,-2-2 0-16,0 2 128 0,-1 0-128 0,2 3 0 16,-1 0 0-16,1 3 0 0,0-1 0 0,0 1 0 15,1 1 0-15,-1 2 128 16,-1 2-128-16,2 1 0 0,0-2 0 0,1 0 128 0,-2 1-128 0,0 1 0 15,1 0 0-15,0 0 128 0,0 0-128 0,0 0 0 16,1 1 0-16,0 2 128 0,0 2-128 0,-1 1 0 16,0-1 0-16,-1 0 0 0,1 0 0 0,0 1 128 0,1 1-128 0,-2 0 0 31,-1 0 0-31,1 1 0 0,-1 2 0 0,-1 1 0 0,1 1 0 0,0-1 128 16,-1 0-128-16,-1-2 0 0,-1 0 0 0,0 1 0 0,0 0 0 0,0 0 0 15,1 0 0-15,-1-2 0 0,0 0 0 0,0 0 0 16,0 0 0-16,0 1 128 0,0-2-128 0,0 0 0 15,0 1 0-15,0 0 0 0,-1 0 0 0,1 2 128 16,0-1-128-16,0 1 0 0,-1 2 0 0,1-2 0 16,0 1 0-16,0 0 0 0,0 2 0 0,0-1 0 15,0 1 0-15,0-1 0 16,0-1 0-16,0 2 0 0,-1 0 0 0,0 3 0 0,-1 0 0 0,1-2 128 16,1-3-128-16,-2 0 0 0,0 0 0 0,0 0 0 15,0-1 0-15,-1 2 0 0,1 0 0 0,1 1 0 0,-1-2 0 0,0 2 0 16,1-2 0-16,-2 1 0 0,1-1 0 0,0 4 0 15,0 0 0-15,1 0 128 0,0-2-128 0,1 2 0 16,-3-1 0-16,2-1 0 16,0-1 0-16,0 0 0 0,1-1 0 0,0 0 128 0,0 0-128 0,1-2 0 31,0 0 0-31,0-22 0 16,2 3 0-16,-3 3 0 0,1 2 0 0,1 1 0 0,0 0 0 0,1 1 128 15,1-2-128-15,1 24 0 0,0-12 0 0,-1-7 144 16,0-4-144-16,1-3 0 0,-1-4 224 0,1-3-64 15,-1-1-16-15,0-1 0 0,0-1 16 0,-1-1 0 0,0-1 0 16,2 0 0-16,-4-1-16 0,1-8 0 0,0 1 0 16,0-1 0-16,1-1-144 0,-1 0 160 0,1 0-160 0,0 0 160 15,1-1 0-15,1 5 0 0,1-3 0 0,-1-4 0 16,-5-6 80-16,7 7 16 0,-7-7 0 0,9 5 0 16,-2 0-16-16,-7-5 0 0,10 2 0 0,0 0 0 15,0-2-96-15,0 0-16 0,0 0 0 0,1 0 0 16,0-1-128-16,2 0 0 0,2-1 0 0,2 0 0 15,0-1 0-15,-1 1 0 0,0 0 0 0,1 0 0 16,2 0 0-16,-3-1 0 0,2 2 0 0,0 0 0 16,3-1 0-16,3 0 0 0,0 0 0 0,3-1 0 15,3 0-144-15,4-1 144 0,2-1 0 0,2 1 0 16,0-1-128-16,-1 1 128 0,0 0 0 0,-3 0 0 0,-2 1 0 0,-1 1 0 16,-2 0 0-16,0 1 0 0,-2-1 0 0,1 2 0 15,-2 0 0-15,0 2 0 0,-4-1 0 0,-2 1 0 16,-1-1 0-16,-1 1 0 0,-3-1 0 0,-2 1 0 15,-1 0 0-15,-2 0 144 0,-10-2 48 0,10 1 16 16,-10-1 0-16,0 0 0 0,0 0-16 0,10 0-16 16,-10 0 0-16,0 0 0 0,10 0-176 0,0-1 0 15,-1 0 0-15,1-2 0 16,1 0-1888-16,-4 0-304 0,4-3-64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11/29/2023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15</a:t>
            </a:fld>
            <a:endParaRPr lang="en-US"/>
          </a:p>
        </p:txBody>
      </p:sp>
    </p:spTree>
    <p:extLst>
      <p:ext uri="{BB962C8B-B14F-4D97-AF65-F5344CB8AC3E}">
        <p14:creationId xmlns:p14="http://schemas.microsoft.com/office/powerpoint/2010/main" val="2692634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1562100" y="1597306"/>
            <a:ext cx="5993395" cy="1938992"/>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1562100" y="3813008"/>
            <a:ext cx="5670506"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8778240" y="6487976"/>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FBE2A4C-6EC9-4ABD-4756-0403812BB9CC}"/>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585703" y="1501741"/>
            <a:ext cx="5933959"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585703" y="3937833"/>
            <a:ext cx="5322202"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049DC8E1-D369-0F48-9062-BB068AFD07CE}" type="datetime1">
              <a:rPr lang="en-US" smtClean="0"/>
              <a:pPr/>
              <a:t>11/29/2023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815109" y="6466410"/>
            <a:ext cx="2893855"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10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31"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562100" y="1917388"/>
            <a:ext cx="55245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8778240" y="6489974"/>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862313" y="-1"/>
            <a:ext cx="7425159"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hasCustomPrompt="1"/>
          </p:nvPr>
        </p:nvSpPr>
        <p:spPr bwMode="blackWhite">
          <a:xfrm>
            <a:off x="1128502" y="437030"/>
            <a:ext cx="6925732"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128501" y="1345166"/>
            <a:ext cx="6925728"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128501" y="1917388"/>
            <a:ext cx="3443499"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4765675" y="1920875"/>
            <a:ext cx="3965575"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8714629" y="641940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C63A15-102A-412D-4F57-6C2C0185FF88}"/>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4032" userDrawn="1">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11798"/>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3" name="Photo caption"/>
          <p:cNvSpPr>
            <a:spLocks noGrp="1"/>
          </p:cNvSpPr>
          <p:nvPr>
            <p:ph type="subTitle" idx="1" hasCustomPrompt="1"/>
          </p:nvPr>
        </p:nvSpPr>
        <p:spPr>
          <a:xfrm>
            <a:off x="5475877" y="219205"/>
            <a:ext cx="2680565" cy="1384995"/>
          </a:xfrm>
          <a:noFill/>
        </p:spPr>
        <p:txBody>
          <a:bodyPr wrap="square" lIns="0" tIns="0" rIns="0" bIns="0" anchor="t" anchorCtr="0">
            <a:spAutoFit/>
          </a:bodyPr>
          <a:lstStyle>
            <a:lvl1pPr marL="0" indent="0" algn="l">
              <a:buNone/>
              <a:defRPr sz="1800" b="1" i="0">
                <a:solidFill>
                  <a:schemeClr val="bg1"/>
                </a:solidFill>
                <a:latin typeface="Acumin Pro" panose="020B0504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Brief photo caption. Place in top left or right corner. </a:t>
            </a:r>
            <a:r>
              <a:rPr lang="en-US" dirty="0" err="1"/>
              <a:t>Acumin</a:t>
            </a:r>
            <a:r>
              <a:rPr lang="en-US" dirty="0"/>
              <a:t> Pro Bold 18 pt. Make text black or white for legibility.</a:t>
            </a:r>
          </a:p>
        </p:txBody>
      </p:sp>
      <p:sp>
        <p:nvSpPr>
          <p:cNvPr id="9" name="Slide Number"/>
          <p:cNvSpPr>
            <a:spLocks noGrp="1"/>
          </p:cNvSpPr>
          <p:nvPr>
            <p:ph type="sldNum" sz="quarter" idx="12"/>
          </p:nvPr>
        </p:nvSpPr>
        <p:spPr>
          <a:xfrm>
            <a:off x="8778240" y="6480452"/>
            <a:ext cx="36576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E0D4AE4-D0E3-DBC8-FEC8-D53305BB324E}"/>
              </a:ext>
            </a:extLst>
          </p:cNvPr>
          <p:cNvPicPr>
            <a:picLocks noChangeAspect="1"/>
          </p:cNvPicPr>
          <p:nvPr userDrawn="1"/>
        </p:nvPicPr>
        <p:blipFill>
          <a:blip r:embed="rId2"/>
          <a:stretch>
            <a:fillRect/>
          </a:stretch>
        </p:blipFill>
        <p:spPr>
          <a:xfrm>
            <a:off x="136965" y="6612532"/>
            <a:ext cx="1625227" cy="172082"/>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0"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2170159" y="1466566"/>
            <a:ext cx="4814498"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head"/>
          <p:cNvSpPr>
            <a:spLocks noGrp="1"/>
          </p:cNvSpPr>
          <p:nvPr>
            <p:ph type="subTitle" idx="1" hasCustomPrompt="1"/>
          </p:nvPr>
        </p:nvSpPr>
        <p:spPr>
          <a:xfrm>
            <a:off x="1986207" y="2706475"/>
            <a:ext cx="5171597"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1" y="3540352"/>
            <a:ext cx="5008850"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6884126" y="6220740"/>
            <a:ext cx="818671" cy="323968"/>
          </a:xfrm>
        </p:spPr>
        <p:txBody>
          <a:bodyPr/>
          <a:lstStyle>
            <a:lvl1pPr>
              <a:defRPr>
                <a:solidFill>
                  <a:schemeClr val="bg1">
                    <a:alpha val="70000"/>
                  </a:schemeClr>
                </a:solidFill>
              </a:defRPr>
            </a:lvl1pPr>
          </a:lstStyle>
          <a:p>
            <a:fld id="{FAD1387E-80EC-0440-B45B-53847462FAF4}" type="datetime1">
              <a:rPr lang="en-US" smtClean="0"/>
              <a:t>11/29/2023</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815109" y="6489367"/>
            <a:ext cx="2840620"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ding"/>
          <p:cNvSpPr>
            <a:spLocks noGrp="1"/>
          </p:cNvSpPr>
          <p:nvPr>
            <p:ph type="ctrTitle" hasCustomPrompt="1"/>
          </p:nvPr>
        </p:nvSpPr>
        <p:spPr bwMode="blackWhite">
          <a:xfrm>
            <a:off x="1585703" y="1521334"/>
            <a:ext cx="5500897"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585702" y="2548210"/>
            <a:ext cx="550089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6831874" y="6226694"/>
            <a:ext cx="870923" cy="323968"/>
          </a:xfrm>
        </p:spPr>
        <p:txBody>
          <a:bodyPr/>
          <a:lstStyle>
            <a:lvl1pPr>
              <a:defRPr>
                <a:solidFill>
                  <a:schemeClr val="accent4">
                    <a:alpha val="70000"/>
                  </a:schemeClr>
                </a:solidFill>
              </a:defRPr>
            </a:lvl1pPr>
          </a:lstStyle>
          <a:p>
            <a:fld id="{69E19CAC-2325-1047-B0FD-9C1EACA0A0AE}" type="datetime1">
              <a:rPr lang="en-US" smtClean="0"/>
              <a:pPr/>
              <a:t>11/29/2023</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677119" y="0"/>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6787587"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8452413"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815109" y="6464461"/>
            <a:ext cx="2830346"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3960">
          <p15:clr>
            <a:srgbClr val="FBAE40"/>
          </p15:clr>
        </p15:guide>
        <p15:guide id="4" pos="4464">
          <p15:clr>
            <a:srgbClr val="FBAE40"/>
          </p15:clr>
        </p15:guide>
        <p15:guide id="5" pos="5136">
          <p15:clr>
            <a:srgbClr val="FBAE40"/>
          </p15:clr>
        </p15:guide>
        <p15:guide id="6" orient="horz" pos="4080">
          <p15:clr>
            <a:srgbClr val="FBAE40"/>
          </p15:clr>
        </p15:guide>
        <p15:guide id="7" pos="9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31874" y="6227670"/>
            <a:ext cx="870923"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11/29/2023</a:t>
            </a:fld>
            <a:endParaRPr lang="en-US" dirty="0"/>
          </a:p>
        </p:txBody>
      </p:sp>
      <p:sp>
        <p:nvSpPr>
          <p:cNvPr id="5" name="Footer Placeholder 4"/>
          <p:cNvSpPr>
            <a:spLocks noGrp="1"/>
          </p:cNvSpPr>
          <p:nvPr>
            <p:ph type="ftr" sz="quarter" idx="3"/>
          </p:nvPr>
        </p:nvSpPr>
        <p:spPr>
          <a:xfrm>
            <a:off x="853384" y="6219163"/>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7840786" y="6200875"/>
            <a:ext cx="36576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customXml" Target="../ink/ink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customXml" Target="../ink/ink3.xml"/><Relationship Id="rId5" Type="http://schemas.openxmlformats.org/officeDocument/2006/relationships/image" Target="../media/image6.png"/><Relationship Id="rId4" Type="http://schemas.openxmlformats.org/officeDocument/2006/relationships/customXml" Target="../ink/ink2.xml"/></Relationships>
</file>

<file path=ppt/slides/_rels/slide3.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customXml" Target="../ink/ink9.xml"/></Relationships>
</file>

<file path=ppt/slides/_rels/slide9.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163783" y="1501741"/>
            <a:ext cx="6355880" cy="1853584"/>
          </a:xfrm>
        </p:spPr>
        <p:txBody>
          <a:bodyPr/>
          <a:lstStyle/>
          <a:p>
            <a:r>
              <a:rPr lang="en-US" sz="6600" dirty="0"/>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271884" y="2467296"/>
            <a:ext cx="5386639" cy="2108269"/>
          </a:xfrm>
        </p:spPr>
        <p:txBody>
          <a:bodyPr/>
          <a:lstStyle/>
          <a:p>
            <a:r>
              <a:rPr lang="nn-NO" sz="2800" dirty="0"/>
              <a:t>Fall 2023</a:t>
            </a:r>
          </a:p>
          <a:p>
            <a:r>
              <a:rPr lang="nn-NO" sz="2800" dirty="0"/>
              <a:t>ME 323- 005</a:t>
            </a:r>
          </a:p>
          <a:p>
            <a:r>
              <a:rPr lang="nn-NO" sz="2800" dirty="0"/>
              <a:t>Instructor: Shubhra Bansal</a:t>
            </a:r>
          </a:p>
          <a:p>
            <a:endParaRPr lang="en-US" sz="2800" dirty="0"/>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6831874" y="6226694"/>
            <a:ext cx="870923" cy="323968"/>
          </a:xfrm>
        </p:spPr>
        <p:txBody>
          <a:bodyPr/>
          <a:lstStyle/>
          <a:p>
            <a:fld id="{049DC8E1-D369-0F48-9062-BB068AFD07CE}" type="datetime1">
              <a:rPr lang="en-US" smtClean="0"/>
              <a:pPr/>
              <a:t>11/29/2023</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798786" y="4834613"/>
            <a:ext cx="7535917"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t>Lecture 37: </a:t>
            </a:r>
            <a:r>
              <a:rPr lang="nn-NO" sz="2800" dirty="0" err="1"/>
              <a:t>Failure</a:t>
            </a:r>
            <a:r>
              <a:rPr lang="nn-NO" sz="2800" dirty="0"/>
              <a:t> </a:t>
            </a:r>
            <a:r>
              <a:rPr lang="nn-NO" sz="2800" dirty="0" err="1"/>
              <a:t>Theories</a:t>
            </a:r>
            <a:endParaRPr lang="nn-NO" sz="2800" dirty="0"/>
          </a:p>
          <a:p>
            <a:r>
              <a:rPr lang="nn-NO" sz="2800" dirty="0"/>
              <a:t>		</a:t>
            </a:r>
            <a:r>
              <a:rPr lang="nn-NO" sz="2000" dirty="0"/>
              <a:t>(Chapter 15 </a:t>
            </a:r>
            <a:r>
              <a:rPr lang="nn-NO" sz="2000" dirty="0" err="1"/>
              <a:t>of</a:t>
            </a:r>
            <a:r>
              <a:rPr lang="nn-NO" sz="2000" dirty="0"/>
              <a:t> </a:t>
            </a:r>
            <a:r>
              <a:rPr lang="nn-NO" sz="2000" dirty="0" err="1"/>
              <a:t>Lecturebook</a:t>
            </a:r>
            <a:r>
              <a:rPr lang="nn-NO" sz="2000" dirty="0"/>
              <a:t>)</a:t>
            </a:r>
            <a:endParaRPr lang="nn-NO" sz="2800"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4E0B1F8-9F0D-56CF-2D69-06FD85F58CD2}"/>
                  </a:ext>
                </a:extLst>
              </p14:cNvPr>
              <p14:cNvContentPartPr/>
              <p14:nvPr/>
            </p14:nvContentPartPr>
            <p14:xfrm>
              <a:off x="8104680" y="6009120"/>
              <a:ext cx="83880" cy="87840"/>
            </p14:xfrm>
          </p:contentPart>
        </mc:Choice>
        <mc:Fallback xmlns="">
          <p:pic>
            <p:nvPicPr>
              <p:cNvPr id="6" name="Ink 5">
                <a:extLst>
                  <a:ext uri="{FF2B5EF4-FFF2-40B4-BE49-F238E27FC236}">
                    <a16:creationId xmlns:a16="http://schemas.microsoft.com/office/drawing/2014/main" id="{A4E0B1F8-9F0D-56CF-2D69-06FD85F58CD2}"/>
                  </a:ext>
                </a:extLst>
              </p:cNvPr>
              <p:cNvPicPr/>
              <p:nvPr/>
            </p:nvPicPr>
            <p:blipFill>
              <a:blip r:embed="rId4"/>
              <a:stretch>
                <a:fillRect/>
              </a:stretch>
            </p:blipFill>
            <p:spPr>
              <a:xfrm>
                <a:off x="8095320" y="5999760"/>
                <a:ext cx="102600" cy="106560"/>
              </a:xfrm>
              <a:prstGeom prst="rect">
                <a:avLst/>
              </a:prstGeom>
            </p:spPr>
          </p:pic>
        </mc:Fallback>
      </mc:AlternateContent>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10</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14F08145-FB56-5B25-736E-D59C4ACBA207}"/>
                  </a:ext>
                </a:extLst>
              </p14:cNvPr>
              <p14:cNvContentPartPr/>
              <p14:nvPr/>
            </p14:nvContentPartPr>
            <p14:xfrm>
              <a:off x="98640" y="169560"/>
              <a:ext cx="9020520" cy="6545160"/>
            </p14:xfrm>
          </p:contentPart>
        </mc:Choice>
        <mc:Fallback xmlns="">
          <p:pic>
            <p:nvPicPr>
              <p:cNvPr id="2" name="Ink 1">
                <a:extLst>
                  <a:ext uri="{FF2B5EF4-FFF2-40B4-BE49-F238E27FC236}">
                    <a16:creationId xmlns:a16="http://schemas.microsoft.com/office/drawing/2014/main" id="{14F08145-FB56-5B25-736E-D59C4ACBA207}"/>
                  </a:ext>
                </a:extLst>
              </p:cNvPr>
              <p:cNvPicPr/>
              <p:nvPr/>
            </p:nvPicPr>
            <p:blipFill>
              <a:blip r:embed="rId3"/>
              <a:stretch>
                <a:fillRect/>
              </a:stretch>
            </p:blipFill>
            <p:spPr>
              <a:xfrm>
                <a:off x="89280" y="160200"/>
                <a:ext cx="9039240" cy="6563880"/>
              </a:xfrm>
              <a:prstGeom prst="rect">
                <a:avLst/>
              </a:prstGeom>
            </p:spPr>
          </p:pic>
        </mc:Fallback>
      </mc:AlternateContent>
    </p:spTree>
    <p:extLst>
      <p:ext uri="{BB962C8B-B14F-4D97-AF65-F5344CB8AC3E}">
        <p14:creationId xmlns:p14="http://schemas.microsoft.com/office/powerpoint/2010/main" val="132390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EF09171E-6FF2-0F30-D964-D4F0EAF004F5}"/>
                  </a:ext>
                </a:extLst>
              </p14:cNvPr>
              <p14:cNvContentPartPr/>
              <p14:nvPr/>
            </p14:nvContentPartPr>
            <p14:xfrm>
              <a:off x="770040" y="79560"/>
              <a:ext cx="8199720" cy="5987880"/>
            </p14:xfrm>
          </p:contentPart>
        </mc:Choice>
        <mc:Fallback xmlns="">
          <p:pic>
            <p:nvPicPr>
              <p:cNvPr id="2" name="Ink 1">
                <a:extLst>
                  <a:ext uri="{FF2B5EF4-FFF2-40B4-BE49-F238E27FC236}">
                    <a16:creationId xmlns:a16="http://schemas.microsoft.com/office/drawing/2014/main" id="{EF09171E-6FF2-0F30-D964-D4F0EAF004F5}"/>
                  </a:ext>
                </a:extLst>
              </p:cNvPr>
              <p:cNvPicPr/>
              <p:nvPr/>
            </p:nvPicPr>
            <p:blipFill>
              <a:blip r:embed="rId3"/>
              <a:stretch>
                <a:fillRect/>
              </a:stretch>
            </p:blipFill>
            <p:spPr>
              <a:xfrm>
                <a:off x="760680" y="70200"/>
                <a:ext cx="8218440" cy="6006600"/>
              </a:xfrm>
              <a:prstGeom prst="rect">
                <a:avLst/>
              </a:prstGeom>
            </p:spPr>
          </p:pic>
        </mc:Fallback>
      </mc:AlternateContent>
    </p:spTree>
    <p:extLst>
      <p:ext uri="{BB962C8B-B14F-4D97-AF65-F5344CB8AC3E}">
        <p14:creationId xmlns:p14="http://schemas.microsoft.com/office/powerpoint/2010/main" val="192261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15.3 from </a:t>
            </a:r>
            <a:r>
              <a:rPr lang="en-US" dirty="0" err="1"/>
              <a:t>Lecturebook</a:t>
            </a:r>
            <a:endParaRPr lang="en-US" dirty="0"/>
          </a:p>
        </p:txBody>
      </p:sp>
      <p:grpSp>
        <p:nvGrpSpPr>
          <p:cNvPr id="8" name="Group 7">
            <a:extLst>
              <a:ext uri="{FF2B5EF4-FFF2-40B4-BE49-F238E27FC236}">
                <a16:creationId xmlns:a16="http://schemas.microsoft.com/office/drawing/2014/main" id="{2B221639-9CB9-A36A-0538-0C9489F019A0}"/>
              </a:ext>
            </a:extLst>
          </p:cNvPr>
          <p:cNvGrpSpPr/>
          <p:nvPr/>
        </p:nvGrpSpPr>
        <p:grpSpPr>
          <a:xfrm>
            <a:off x="887817" y="1141803"/>
            <a:ext cx="8240739" cy="5478864"/>
            <a:chOff x="887817" y="1141803"/>
            <a:chExt cx="8240739" cy="5478864"/>
          </a:xfrm>
        </p:grpSpPr>
        <p:pic>
          <p:nvPicPr>
            <p:cNvPr id="3" name="Picture 2">
              <a:extLst>
                <a:ext uri="{FF2B5EF4-FFF2-40B4-BE49-F238E27FC236}">
                  <a16:creationId xmlns:a16="http://schemas.microsoft.com/office/drawing/2014/main" id="{221F292B-155C-D52C-A46E-C64B2C6F8175}"/>
                </a:ext>
              </a:extLst>
            </p:cNvPr>
            <p:cNvPicPr>
              <a:picLocks noChangeAspect="1"/>
            </p:cNvPicPr>
            <p:nvPr/>
          </p:nvPicPr>
          <p:blipFill>
            <a:blip r:embed="rId2"/>
            <a:stretch>
              <a:fillRect/>
            </a:stretch>
          </p:blipFill>
          <p:spPr>
            <a:xfrm>
              <a:off x="887817" y="1141803"/>
              <a:ext cx="8150279" cy="2611490"/>
            </a:xfrm>
            <a:prstGeom prst="rect">
              <a:avLst/>
            </a:prstGeom>
          </p:spPr>
        </p:pic>
        <p:pic>
          <p:nvPicPr>
            <p:cNvPr id="5" name="Picture 4">
              <a:extLst>
                <a:ext uri="{FF2B5EF4-FFF2-40B4-BE49-F238E27FC236}">
                  <a16:creationId xmlns:a16="http://schemas.microsoft.com/office/drawing/2014/main" id="{29B1829F-97FD-859F-A05C-2432A74C0619}"/>
                </a:ext>
              </a:extLst>
            </p:cNvPr>
            <p:cNvPicPr>
              <a:picLocks noChangeAspect="1"/>
            </p:cNvPicPr>
            <p:nvPr/>
          </p:nvPicPr>
          <p:blipFill>
            <a:blip r:embed="rId3"/>
            <a:stretch>
              <a:fillRect/>
            </a:stretch>
          </p:blipFill>
          <p:spPr>
            <a:xfrm>
              <a:off x="4962956" y="4118767"/>
              <a:ext cx="4165600" cy="2501900"/>
            </a:xfrm>
            <a:prstGeom prst="rect">
              <a:avLst/>
            </a:prstGeom>
          </p:spPr>
        </p:pic>
        <p:sp>
          <p:nvSpPr>
            <p:cNvPr id="6" name="TextBox 5">
              <a:extLst>
                <a:ext uri="{FF2B5EF4-FFF2-40B4-BE49-F238E27FC236}">
                  <a16:creationId xmlns:a16="http://schemas.microsoft.com/office/drawing/2014/main" id="{A2862F0D-31D8-3D18-4A09-4E87496CEAFF}"/>
                </a:ext>
              </a:extLst>
            </p:cNvPr>
            <p:cNvSpPr txBox="1"/>
            <p:nvPr/>
          </p:nvSpPr>
          <p:spPr>
            <a:xfrm>
              <a:off x="5730950" y="3775983"/>
              <a:ext cx="295274" cy="369332"/>
            </a:xfrm>
            <a:prstGeom prst="rect">
              <a:avLst/>
            </a:prstGeom>
            <a:noFill/>
          </p:spPr>
          <p:txBody>
            <a:bodyPr wrap="none" rtlCol="0">
              <a:spAutoFit/>
            </a:bodyPr>
            <a:lstStyle/>
            <a:p>
              <a:r>
                <a:rPr lang="en-US" dirty="0"/>
                <a:t>y</a:t>
              </a:r>
            </a:p>
          </p:txBody>
        </p:sp>
        <p:sp>
          <p:nvSpPr>
            <p:cNvPr id="7" name="Rectangle 6">
              <a:extLst>
                <a:ext uri="{FF2B5EF4-FFF2-40B4-BE49-F238E27FC236}">
                  <a16:creationId xmlns:a16="http://schemas.microsoft.com/office/drawing/2014/main" id="{BE038537-D864-CB91-7EBA-78BAEDE1ADE2}"/>
                </a:ext>
              </a:extLst>
            </p:cNvPr>
            <p:cNvSpPr/>
            <p:nvPr/>
          </p:nvSpPr>
          <p:spPr>
            <a:xfrm>
              <a:off x="6889898" y="3429000"/>
              <a:ext cx="340242" cy="322364"/>
            </a:xfrm>
            <a:prstGeom prst="rect">
              <a:avLst/>
            </a:prstGeom>
            <a:solidFill>
              <a:schemeClr val="accent4"/>
            </a:solidFill>
            <a:ln>
              <a:solidFill>
                <a:schemeClr val="accent4"/>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F038ED8-29E2-AAEB-A18A-E857305D55E6}"/>
                  </a:ext>
                </a:extLst>
              </p14:cNvPr>
              <p14:cNvContentPartPr/>
              <p14:nvPr/>
            </p14:nvContentPartPr>
            <p14:xfrm>
              <a:off x="733680" y="1008000"/>
              <a:ext cx="7832160" cy="5853600"/>
            </p14:xfrm>
          </p:contentPart>
        </mc:Choice>
        <mc:Fallback xmlns="">
          <p:pic>
            <p:nvPicPr>
              <p:cNvPr id="4" name="Ink 3">
                <a:extLst>
                  <a:ext uri="{FF2B5EF4-FFF2-40B4-BE49-F238E27FC236}">
                    <a16:creationId xmlns:a16="http://schemas.microsoft.com/office/drawing/2014/main" id="{BF038ED8-29E2-AAEB-A18A-E857305D55E6}"/>
                  </a:ext>
                </a:extLst>
              </p:cNvPr>
              <p:cNvPicPr/>
              <p:nvPr/>
            </p:nvPicPr>
            <p:blipFill>
              <a:blip r:embed="rId5"/>
              <a:stretch>
                <a:fillRect/>
              </a:stretch>
            </p:blipFill>
            <p:spPr>
              <a:xfrm>
                <a:off x="724320" y="998640"/>
                <a:ext cx="7850880" cy="5872320"/>
              </a:xfrm>
              <a:prstGeom prst="rect">
                <a:avLst/>
              </a:prstGeom>
            </p:spPr>
          </p:pic>
        </mc:Fallback>
      </mc:AlternateContent>
    </p:spTree>
    <p:extLst>
      <p:ext uri="{BB962C8B-B14F-4D97-AF65-F5344CB8AC3E}">
        <p14:creationId xmlns:p14="http://schemas.microsoft.com/office/powerpoint/2010/main" val="3808269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D5AC544D-C90F-4B33-08B2-537EC32818C9}"/>
                  </a:ext>
                </a:extLst>
              </p14:cNvPr>
              <p14:cNvContentPartPr/>
              <p14:nvPr/>
            </p14:nvContentPartPr>
            <p14:xfrm>
              <a:off x="447120" y="75600"/>
              <a:ext cx="8177400" cy="6390720"/>
            </p14:xfrm>
          </p:contentPart>
        </mc:Choice>
        <mc:Fallback xmlns="">
          <p:pic>
            <p:nvPicPr>
              <p:cNvPr id="2" name="Ink 1">
                <a:extLst>
                  <a:ext uri="{FF2B5EF4-FFF2-40B4-BE49-F238E27FC236}">
                    <a16:creationId xmlns:a16="http://schemas.microsoft.com/office/drawing/2014/main" id="{D5AC544D-C90F-4B33-08B2-537EC32818C9}"/>
                  </a:ext>
                </a:extLst>
              </p:cNvPr>
              <p:cNvPicPr/>
              <p:nvPr/>
            </p:nvPicPr>
            <p:blipFill>
              <a:blip r:embed="rId3"/>
              <a:stretch>
                <a:fillRect/>
              </a:stretch>
            </p:blipFill>
            <p:spPr>
              <a:xfrm>
                <a:off x="437760" y="66240"/>
                <a:ext cx="8196120" cy="6409440"/>
              </a:xfrm>
              <a:prstGeom prst="rect">
                <a:avLst/>
              </a:prstGeom>
            </p:spPr>
          </p:pic>
        </mc:Fallback>
      </mc:AlternateContent>
    </p:spTree>
    <p:extLst>
      <p:ext uri="{BB962C8B-B14F-4D97-AF65-F5344CB8AC3E}">
        <p14:creationId xmlns:p14="http://schemas.microsoft.com/office/powerpoint/2010/main" val="21446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14</a:t>
            </a:fld>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B49AFF22-00EE-90E4-4887-655546BF4FD4}"/>
                  </a:ext>
                </a:extLst>
              </p14:cNvPr>
              <p14:cNvContentPartPr/>
              <p14:nvPr/>
            </p14:nvContentPartPr>
            <p14:xfrm>
              <a:off x="26640" y="118440"/>
              <a:ext cx="8294760" cy="5130000"/>
            </p14:xfrm>
          </p:contentPart>
        </mc:Choice>
        <mc:Fallback xmlns="">
          <p:pic>
            <p:nvPicPr>
              <p:cNvPr id="2" name="Ink 1">
                <a:extLst>
                  <a:ext uri="{FF2B5EF4-FFF2-40B4-BE49-F238E27FC236}">
                    <a16:creationId xmlns:a16="http://schemas.microsoft.com/office/drawing/2014/main" id="{B49AFF22-00EE-90E4-4887-655546BF4FD4}"/>
                  </a:ext>
                </a:extLst>
              </p:cNvPr>
              <p:cNvPicPr/>
              <p:nvPr/>
            </p:nvPicPr>
            <p:blipFill>
              <a:blip r:embed="rId3"/>
              <a:stretch>
                <a:fillRect/>
              </a:stretch>
            </p:blipFill>
            <p:spPr>
              <a:xfrm>
                <a:off x="17280" y="109080"/>
                <a:ext cx="8313480" cy="5148720"/>
              </a:xfrm>
              <a:prstGeom prst="rect">
                <a:avLst/>
              </a:prstGeom>
            </p:spPr>
          </p:pic>
        </mc:Fallback>
      </mc:AlternateContent>
    </p:spTree>
    <p:extLst>
      <p:ext uri="{BB962C8B-B14F-4D97-AF65-F5344CB8AC3E}">
        <p14:creationId xmlns:p14="http://schemas.microsoft.com/office/powerpoint/2010/main" val="183492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6831874" y="6227631"/>
            <a:ext cx="870923" cy="323968"/>
          </a:xfrm>
        </p:spPr>
        <p:txBody>
          <a:bodyPr/>
          <a:lstStyle/>
          <a:p>
            <a:fld id="{69E19CAC-2325-1047-B0FD-9C1EACA0A0AE}" type="datetime1">
              <a:rPr lang="en-US" smtClean="0"/>
              <a:pPr/>
              <a:t>11/29/2023</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15</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Failure Theories</a:t>
            </a:r>
          </a:p>
        </p:txBody>
      </p:sp>
      <p:pic>
        <p:nvPicPr>
          <p:cNvPr id="5" name="Picture 4">
            <a:extLst>
              <a:ext uri="{FF2B5EF4-FFF2-40B4-BE49-F238E27FC236}">
                <a16:creationId xmlns:a16="http://schemas.microsoft.com/office/drawing/2014/main" id="{ECC75947-EB98-2654-876F-88391223F601}"/>
              </a:ext>
            </a:extLst>
          </p:cNvPr>
          <p:cNvPicPr>
            <a:picLocks noChangeAspect="1"/>
          </p:cNvPicPr>
          <p:nvPr/>
        </p:nvPicPr>
        <p:blipFill>
          <a:blip r:embed="rId2"/>
          <a:stretch>
            <a:fillRect/>
          </a:stretch>
        </p:blipFill>
        <p:spPr>
          <a:xfrm>
            <a:off x="735850" y="1674271"/>
            <a:ext cx="8386883" cy="4652099"/>
          </a:xfrm>
          <a:prstGeom prst="rect">
            <a:avLst/>
          </a:prstGeom>
        </p:spPr>
      </p:pic>
      <p:pic>
        <p:nvPicPr>
          <p:cNvPr id="6" name="Picture 5">
            <a:extLst>
              <a:ext uri="{FF2B5EF4-FFF2-40B4-BE49-F238E27FC236}">
                <a16:creationId xmlns:a16="http://schemas.microsoft.com/office/drawing/2014/main" id="{C144112A-408B-A100-35F5-E4F2A5F9E42D}"/>
              </a:ext>
            </a:extLst>
          </p:cNvPr>
          <p:cNvPicPr>
            <a:picLocks noChangeAspect="1"/>
          </p:cNvPicPr>
          <p:nvPr/>
        </p:nvPicPr>
        <p:blipFill>
          <a:blip r:embed="rId3"/>
          <a:stretch>
            <a:fillRect/>
          </a:stretch>
        </p:blipFill>
        <p:spPr>
          <a:xfrm>
            <a:off x="7283302" y="0"/>
            <a:ext cx="1839431" cy="1716803"/>
          </a:xfrm>
          <a:prstGeom prst="rect">
            <a:avLst/>
          </a:prstGeom>
        </p:spPr>
      </p:pic>
      <p:sp>
        <p:nvSpPr>
          <p:cNvPr id="7" name="TextBox 6">
            <a:extLst>
              <a:ext uri="{FF2B5EF4-FFF2-40B4-BE49-F238E27FC236}">
                <a16:creationId xmlns:a16="http://schemas.microsoft.com/office/drawing/2014/main" id="{76F15C22-61D2-132F-A1B7-609820D9601C}"/>
              </a:ext>
            </a:extLst>
          </p:cNvPr>
          <p:cNvSpPr txBox="1"/>
          <p:nvPr/>
        </p:nvSpPr>
        <p:spPr>
          <a:xfrm>
            <a:off x="735850" y="1201479"/>
            <a:ext cx="3071675" cy="369332"/>
          </a:xfrm>
          <a:prstGeom prst="rect">
            <a:avLst/>
          </a:prstGeom>
          <a:noFill/>
        </p:spPr>
        <p:txBody>
          <a:bodyPr wrap="none" rtlCol="0">
            <a:spAutoFit/>
          </a:bodyPr>
          <a:lstStyle/>
          <a:p>
            <a:r>
              <a:rPr lang="en-US" dirty="0"/>
              <a:t>Stress due to combined load</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2FF9170A-8797-B341-5DB5-081AF99402C8}"/>
                  </a:ext>
                </a:extLst>
              </p14:cNvPr>
              <p14:cNvContentPartPr/>
              <p14:nvPr/>
            </p14:nvContentPartPr>
            <p14:xfrm>
              <a:off x="114840" y="5087160"/>
              <a:ext cx="4668120" cy="1629720"/>
            </p14:xfrm>
          </p:contentPart>
        </mc:Choice>
        <mc:Fallback xmlns="">
          <p:pic>
            <p:nvPicPr>
              <p:cNvPr id="3" name="Ink 2">
                <a:extLst>
                  <a:ext uri="{FF2B5EF4-FFF2-40B4-BE49-F238E27FC236}">
                    <a16:creationId xmlns:a16="http://schemas.microsoft.com/office/drawing/2014/main" id="{2FF9170A-8797-B341-5DB5-081AF99402C8}"/>
                  </a:ext>
                </a:extLst>
              </p:cNvPr>
              <p:cNvPicPr/>
              <p:nvPr/>
            </p:nvPicPr>
            <p:blipFill>
              <a:blip r:embed="rId5"/>
              <a:stretch>
                <a:fillRect/>
              </a:stretch>
            </p:blipFill>
            <p:spPr>
              <a:xfrm>
                <a:off x="105480" y="5077800"/>
                <a:ext cx="4686840" cy="1648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EC720407-DD0B-B81C-8CB2-DBFB78EBFCAD}"/>
                  </a:ext>
                </a:extLst>
              </p14:cNvPr>
              <p14:cNvContentPartPr/>
              <p14:nvPr/>
            </p14:nvContentPartPr>
            <p14:xfrm>
              <a:off x="5177520" y="3579480"/>
              <a:ext cx="3690000" cy="3111120"/>
            </p14:xfrm>
          </p:contentPart>
        </mc:Choice>
        <mc:Fallback xmlns="">
          <p:pic>
            <p:nvPicPr>
              <p:cNvPr id="4" name="Ink 3">
                <a:extLst>
                  <a:ext uri="{FF2B5EF4-FFF2-40B4-BE49-F238E27FC236}">
                    <a16:creationId xmlns:a16="http://schemas.microsoft.com/office/drawing/2014/main" id="{EC720407-DD0B-B81C-8CB2-DBFB78EBFCAD}"/>
                  </a:ext>
                </a:extLst>
              </p:cNvPr>
              <p:cNvPicPr/>
              <p:nvPr/>
            </p:nvPicPr>
            <p:blipFill>
              <a:blip r:embed="rId7"/>
              <a:stretch>
                <a:fillRect/>
              </a:stretch>
            </p:blipFill>
            <p:spPr>
              <a:xfrm>
                <a:off x="5168160" y="3570120"/>
                <a:ext cx="3708720" cy="3129840"/>
              </a:xfrm>
              <a:prstGeom prst="rect">
                <a:avLst/>
              </a:prstGeom>
            </p:spPr>
          </p:pic>
        </mc:Fallback>
      </mc:AlternateContent>
    </p:spTree>
    <p:extLst>
      <p:ext uri="{BB962C8B-B14F-4D97-AF65-F5344CB8AC3E}">
        <p14:creationId xmlns:p14="http://schemas.microsoft.com/office/powerpoint/2010/main" val="1299463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Failure Theories</a:t>
            </a:r>
          </a:p>
        </p:txBody>
      </p:sp>
      <p:pic>
        <p:nvPicPr>
          <p:cNvPr id="3" name="Picture 2">
            <a:extLst>
              <a:ext uri="{FF2B5EF4-FFF2-40B4-BE49-F238E27FC236}">
                <a16:creationId xmlns:a16="http://schemas.microsoft.com/office/drawing/2014/main" id="{CAA7D5DF-514D-ACCA-861E-FF90CCF1342B}"/>
              </a:ext>
            </a:extLst>
          </p:cNvPr>
          <p:cNvPicPr>
            <a:picLocks noChangeAspect="1"/>
          </p:cNvPicPr>
          <p:nvPr/>
        </p:nvPicPr>
        <p:blipFill>
          <a:blip r:embed="rId2"/>
          <a:stretch>
            <a:fillRect/>
          </a:stretch>
        </p:blipFill>
        <p:spPr>
          <a:xfrm>
            <a:off x="770861" y="1474265"/>
            <a:ext cx="8194394" cy="4884011"/>
          </a:xfrm>
          <a:prstGeom prst="rect">
            <a:avLst/>
          </a:prstGeom>
        </p:spPr>
      </p:pic>
      <p:sp>
        <p:nvSpPr>
          <p:cNvPr id="4" name="TextBox 3">
            <a:extLst>
              <a:ext uri="{FF2B5EF4-FFF2-40B4-BE49-F238E27FC236}">
                <a16:creationId xmlns:a16="http://schemas.microsoft.com/office/drawing/2014/main" id="{0189B5A2-B50E-11BC-5995-E5501712B133}"/>
              </a:ext>
            </a:extLst>
          </p:cNvPr>
          <p:cNvSpPr txBox="1"/>
          <p:nvPr/>
        </p:nvSpPr>
        <p:spPr>
          <a:xfrm>
            <a:off x="770861" y="1104933"/>
            <a:ext cx="4820550" cy="369332"/>
          </a:xfrm>
          <a:prstGeom prst="rect">
            <a:avLst/>
          </a:prstGeom>
          <a:noFill/>
        </p:spPr>
        <p:txBody>
          <a:bodyPr wrap="none" rtlCol="0">
            <a:spAutoFit/>
          </a:bodyPr>
          <a:lstStyle/>
          <a:p>
            <a:r>
              <a:rPr lang="en-US" dirty="0"/>
              <a:t>Material properties from Stress-strain curves: </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0E3C5597-3DFD-12F6-383A-5DF44683AC00}"/>
                  </a:ext>
                </a:extLst>
              </p14:cNvPr>
              <p14:cNvContentPartPr/>
              <p14:nvPr/>
            </p14:nvContentPartPr>
            <p14:xfrm>
              <a:off x="12240" y="849600"/>
              <a:ext cx="9051840" cy="4764960"/>
            </p14:xfrm>
          </p:contentPart>
        </mc:Choice>
        <mc:Fallback xmlns="">
          <p:pic>
            <p:nvPicPr>
              <p:cNvPr id="5" name="Ink 4">
                <a:extLst>
                  <a:ext uri="{FF2B5EF4-FFF2-40B4-BE49-F238E27FC236}">
                    <a16:creationId xmlns:a16="http://schemas.microsoft.com/office/drawing/2014/main" id="{0E3C5597-3DFD-12F6-383A-5DF44683AC00}"/>
                  </a:ext>
                </a:extLst>
              </p:cNvPr>
              <p:cNvPicPr/>
              <p:nvPr/>
            </p:nvPicPr>
            <p:blipFill>
              <a:blip r:embed="rId4"/>
              <a:stretch>
                <a:fillRect/>
              </a:stretch>
            </p:blipFill>
            <p:spPr>
              <a:xfrm>
                <a:off x="2880" y="840240"/>
                <a:ext cx="9070560" cy="4783680"/>
              </a:xfrm>
              <a:prstGeom prst="rect">
                <a:avLst/>
              </a:prstGeom>
            </p:spPr>
          </p:pic>
        </mc:Fallback>
      </mc:AlternateContent>
    </p:spTree>
    <p:extLst>
      <p:ext uri="{BB962C8B-B14F-4D97-AF65-F5344CB8AC3E}">
        <p14:creationId xmlns:p14="http://schemas.microsoft.com/office/powerpoint/2010/main" val="1884476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5F1094-2FD6-7E38-11AE-B9C2337FFC29}"/>
              </a:ext>
            </a:extLst>
          </p:cNvPr>
          <p:cNvSpPr>
            <a:spLocks noGrp="1"/>
          </p:cNvSpPr>
          <p:nvPr>
            <p:ph type="sldNum" sz="quarter" idx="12"/>
          </p:nvPr>
        </p:nvSpPr>
        <p:spPr/>
        <p:txBody>
          <a:bodyPr/>
          <a:lstStyle/>
          <a:p>
            <a:fld id="{8A7A6979-0714-4377-B894-6BE4C2D6E202}" type="slidenum">
              <a:rPr lang="en-US" smtClean="0"/>
              <a:pPr/>
              <a:t>4</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B6D7DCC-E467-088A-B154-5C0B9AA5E1E4}"/>
                  </a:ext>
                </a:extLst>
              </p14:cNvPr>
              <p14:cNvContentPartPr/>
              <p14:nvPr/>
            </p14:nvContentPartPr>
            <p14:xfrm>
              <a:off x="-83520" y="213480"/>
              <a:ext cx="8796600" cy="6491160"/>
            </p14:xfrm>
          </p:contentPart>
        </mc:Choice>
        <mc:Fallback xmlns="">
          <p:pic>
            <p:nvPicPr>
              <p:cNvPr id="5" name="Ink 4">
                <a:extLst>
                  <a:ext uri="{FF2B5EF4-FFF2-40B4-BE49-F238E27FC236}">
                    <a16:creationId xmlns:a16="http://schemas.microsoft.com/office/drawing/2014/main" id="{EB6D7DCC-E467-088A-B154-5C0B9AA5E1E4}"/>
                  </a:ext>
                </a:extLst>
              </p:cNvPr>
              <p:cNvPicPr/>
              <p:nvPr/>
            </p:nvPicPr>
            <p:blipFill>
              <a:blip r:embed="rId3"/>
              <a:stretch>
                <a:fillRect/>
              </a:stretch>
            </p:blipFill>
            <p:spPr>
              <a:xfrm>
                <a:off x="-92880" y="204120"/>
                <a:ext cx="8815320" cy="6509880"/>
              </a:xfrm>
              <a:prstGeom prst="rect">
                <a:avLst/>
              </a:prstGeom>
            </p:spPr>
          </p:pic>
        </mc:Fallback>
      </mc:AlternateContent>
    </p:spTree>
    <p:extLst>
      <p:ext uri="{BB962C8B-B14F-4D97-AF65-F5344CB8AC3E}">
        <p14:creationId xmlns:p14="http://schemas.microsoft.com/office/powerpoint/2010/main" val="452636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Failure Theories: Ductile Materials</a:t>
            </a:r>
          </a:p>
        </p:txBody>
      </p:sp>
      <p:grpSp>
        <p:nvGrpSpPr>
          <p:cNvPr id="7" name="Group 6">
            <a:extLst>
              <a:ext uri="{FF2B5EF4-FFF2-40B4-BE49-F238E27FC236}">
                <a16:creationId xmlns:a16="http://schemas.microsoft.com/office/drawing/2014/main" id="{6EA145BC-0786-8EEE-FB20-E99AF152C099}"/>
              </a:ext>
            </a:extLst>
          </p:cNvPr>
          <p:cNvGrpSpPr/>
          <p:nvPr/>
        </p:nvGrpSpPr>
        <p:grpSpPr>
          <a:xfrm>
            <a:off x="760227" y="1026931"/>
            <a:ext cx="8316051" cy="5341974"/>
            <a:chOff x="760227" y="952500"/>
            <a:chExt cx="8316051" cy="5341974"/>
          </a:xfrm>
        </p:grpSpPr>
        <p:pic>
          <p:nvPicPr>
            <p:cNvPr id="5" name="Picture 4">
              <a:extLst>
                <a:ext uri="{FF2B5EF4-FFF2-40B4-BE49-F238E27FC236}">
                  <a16:creationId xmlns:a16="http://schemas.microsoft.com/office/drawing/2014/main" id="{C1E9E504-C66C-0513-5ECB-B0237D04CFA8}"/>
                </a:ext>
              </a:extLst>
            </p:cNvPr>
            <p:cNvPicPr>
              <a:picLocks noChangeAspect="1"/>
            </p:cNvPicPr>
            <p:nvPr/>
          </p:nvPicPr>
          <p:blipFill>
            <a:blip r:embed="rId2"/>
            <a:stretch>
              <a:fillRect/>
            </a:stretch>
          </p:blipFill>
          <p:spPr>
            <a:xfrm>
              <a:off x="760227" y="952500"/>
              <a:ext cx="8316051" cy="5299444"/>
            </a:xfrm>
            <a:prstGeom prst="rect">
              <a:avLst/>
            </a:prstGeom>
          </p:spPr>
        </p:pic>
        <p:sp>
          <p:nvSpPr>
            <p:cNvPr id="6" name="Rectangle 5">
              <a:extLst>
                <a:ext uri="{FF2B5EF4-FFF2-40B4-BE49-F238E27FC236}">
                  <a16:creationId xmlns:a16="http://schemas.microsoft.com/office/drawing/2014/main" id="{7CC6554E-63A6-FFD9-45E1-538D325DA954}"/>
                </a:ext>
              </a:extLst>
            </p:cNvPr>
            <p:cNvSpPr/>
            <p:nvPr/>
          </p:nvSpPr>
          <p:spPr>
            <a:xfrm>
              <a:off x="8761228" y="5932967"/>
              <a:ext cx="265814" cy="361507"/>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E4D14215-E785-F6C1-4021-37AC922304CA}"/>
                  </a:ext>
                </a:extLst>
              </p14:cNvPr>
              <p14:cNvContentPartPr/>
              <p14:nvPr/>
            </p14:nvContentPartPr>
            <p14:xfrm>
              <a:off x="200880" y="1879200"/>
              <a:ext cx="8640000" cy="3228120"/>
            </p14:xfrm>
          </p:contentPart>
        </mc:Choice>
        <mc:Fallback xmlns="">
          <p:pic>
            <p:nvPicPr>
              <p:cNvPr id="3" name="Ink 2">
                <a:extLst>
                  <a:ext uri="{FF2B5EF4-FFF2-40B4-BE49-F238E27FC236}">
                    <a16:creationId xmlns:a16="http://schemas.microsoft.com/office/drawing/2014/main" id="{E4D14215-E785-F6C1-4021-37AC922304CA}"/>
                  </a:ext>
                </a:extLst>
              </p:cNvPr>
              <p:cNvPicPr/>
              <p:nvPr/>
            </p:nvPicPr>
            <p:blipFill>
              <a:blip r:embed="rId4"/>
              <a:stretch>
                <a:fillRect/>
              </a:stretch>
            </p:blipFill>
            <p:spPr>
              <a:xfrm>
                <a:off x="191520" y="1869840"/>
                <a:ext cx="8658720" cy="3246840"/>
              </a:xfrm>
              <a:prstGeom prst="rect">
                <a:avLst/>
              </a:prstGeom>
            </p:spPr>
          </p:pic>
        </mc:Fallback>
      </mc:AlternateContent>
    </p:spTree>
    <p:extLst>
      <p:ext uri="{BB962C8B-B14F-4D97-AF65-F5344CB8AC3E}">
        <p14:creationId xmlns:p14="http://schemas.microsoft.com/office/powerpoint/2010/main" val="2699852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Failure Theories: Ductile Materials</a:t>
            </a:r>
          </a:p>
        </p:txBody>
      </p:sp>
      <p:grpSp>
        <p:nvGrpSpPr>
          <p:cNvPr id="8" name="Group 7">
            <a:extLst>
              <a:ext uri="{FF2B5EF4-FFF2-40B4-BE49-F238E27FC236}">
                <a16:creationId xmlns:a16="http://schemas.microsoft.com/office/drawing/2014/main" id="{DBEC3A66-DA8B-8F8B-0174-B0DF72D4526B}"/>
              </a:ext>
            </a:extLst>
          </p:cNvPr>
          <p:cNvGrpSpPr/>
          <p:nvPr/>
        </p:nvGrpSpPr>
        <p:grpSpPr>
          <a:xfrm>
            <a:off x="770861" y="1012481"/>
            <a:ext cx="8373139" cy="5452114"/>
            <a:chOff x="770861" y="1012481"/>
            <a:chExt cx="8373139" cy="5452114"/>
          </a:xfrm>
        </p:grpSpPr>
        <p:pic>
          <p:nvPicPr>
            <p:cNvPr id="3" name="Picture 2">
              <a:extLst>
                <a:ext uri="{FF2B5EF4-FFF2-40B4-BE49-F238E27FC236}">
                  <a16:creationId xmlns:a16="http://schemas.microsoft.com/office/drawing/2014/main" id="{0EF9210D-9D76-6A06-336D-236196A97E49}"/>
                </a:ext>
              </a:extLst>
            </p:cNvPr>
            <p:cNvPicPr>
              <a:picLocks noChangeAspect="1"/>
            </p:cNvPicPr>
            <p:nvPr/>
          </p:nvPicPr>
          <p:blipFill>
            <a:blip r:embed="rId2"/>
            <a:stretch>
              <a:fillRect/>
            </a:stretch>
          </p:blipFill>
          <p:spPr>
            <a:xfrm>
              <a:off x="770861" y="1012481"/>
              <a:ext cx="8349324" cy="5420217"/>
            </a:xfrm>
            <a:prstGeom prst="rect">
              <a:avLst/>
            </a:prstGeom>
          </p:spPr>
        </p:pic>
        <p:sp>
          <p:nvSpPr>
            <p:cNvPr id="4" name="Rectangle 3">
              <a:extLst>
                <a:ext uri="{FF2B5EF4-FFF2-40B4-BE49-F238E27FC236}">
                  <a16:creationId xmlns:a16="http://schemas.microsoft.com/office/drawing/2014/main" id="{72E188B3-309B-A457-FE5B-E8CD1E385F9A}"/>
                </a:ext>
              </a:extLst>
            </p:cNvPr>
            <p:cNvSpPr/>
            <p:nvPr/>
          </p:nvSpPr>
          <p:spPr>
            <a:xfrm>
              <a:off x="8676167" y="6049926"/>
              <a:ext cx="467833" cy="414669"/>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6E1E6FD7-5FEE-F239-0E68-A60479794669}"/>
                  </a:ext>
                </a:extLst>
              </p14:cNvPr>
              <p14:cNvContentPartPr/>
              <p14:nvPr/>
            </p14:nvContentPartPr>
            <p14:xfrm>
              <a:off x="1372320" y="1856520"/>
              <a:ext cx="7637400" cy="4567680"/>
            </p14:xfrm>
          </p:contentPart>
        </mc:Choice>
        <mc:Fallback xmlns="">
          <p:pic>
            <p:nvPicPr>
              <p:cNvPr id="5" name="Ink 4">
                <a:extLst>
                  <a:ext uri="{FF2B5EF4-FFF2-40B4-BE49-F238E27FC236}">
                    <a16:creationId xmlns:a16="http://schemas.microsoft.com/office/drawing/2014/main" id="{6E1E6FD7-5FEE-F239-0E68-A60479794669}"/>
                  </a:ext>
                </a:extLst>
              </p:cNvPr>
              <p:cNvPicPr/>
              <p:nvPr/>
            </p:nvPicPr>
            <p:blipFill>
              <a:blip r:embed="rId4"/>
              <a:stretch>
                <a:fillRect/>
              </a:stretch>
            </p:blipFill>
            <p:spPr>
              <a:xfrm>
                <a:off x="1362960" y="1847160"/>
                <a:ext cx="7656120" cy="4586400"/>
              </a:xfrm>
              <a:prstGeom prst="rect">
                <a:avLst/>
              </a:prstGeom>
            </p:spPr>
          </p:pic>
        </mc:Fallback>
      </mc:AlternateContent>
    </p:spTree>
    <p:extLst>
      <p:ext uri="{BB962C8B-B14F-4D97-AF65-F5344CB8AC3E}">
        <p14:creationId xmlns:p14="http://schemas.microsoft.com/office/powerpoint/2010/main" val="117968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Failure Theories: Ductile Materials</a:t>
            </a:r>
          </a:p>
        </p:txBody>
      </p:sp>
      <p:pic>
        <p:nvPicPr>
          <p:cNvPr id="5" name="Picture 4">
            <a:extLst>
              <a:ext uri="{FF2B5EF4-FFF2-40B4-BE49-F238E27FC236}">
                <a16:creationId xmlns:a16="http://schemas.microsoft.com/office/drawing/2014/main" id="{BA4FD4E3-6ECC-328C-7D2E-512F174E59EF}"/>
              </a:ext>
            </a:extLst>
          </p:cNvPr>
          <p:cNvPicPr>
            <a:picLocks noChangeAspect="1"/>
          </p:cNvPicPr>
          <p:nvPr/>
        </p:nvPicPr>
        <p:blipFill>
          <a:blip r:embed="rId2"/>
          <a:stretch>
            <a:fillRect/>
          </a:stretch>
        </p:blipFill>
        <p:spPr>
          <a:xfrm>
            <a:off x="792124" y="1240090"/>
            <a:ext cx="8267547" cy="490552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9C60689-6539-EC2E-92F9-AAA7D6E159D8}"/>
                  </a:ext>
                </a:extLst>
              </p14:cNvPr>
              <p14:cNvContentPartPr/>
              <p14:nvPr/>
            </p14:nvContentPartPr>
            <p14:xfrm>
              <a:off x="161280" y="849960"/>
              <a:ext cx="9113760" cy="6011640"/>
            </p14:xfrm>
          </p:contentPart>
        </mc:Choice>
        <mc:Fallback xmlns="">
          <p:pic>
            <p:nvPicPr>
              <p:cNvPr id="3" name="Ink 2">
                <a:extLst>
                  <a:ext uri="{FF2B5EF4-FFF2-40B4-BE49-F238E27FC236}">
                    <a16:creationId xmlns:a16="http://schemas.microsoft.com/office/drawing/2014/main" id="{69C60689-6539-EC2E-92F9-AAA7D6E159D8}"/>
                  </a:ext>
                </a:extLst>
              </p:cNvPr>
              <p:cNvPicPr/>
              <p:nvPr/>
            </p:nvPicPr>
            <p:blipFill>
              <a:blip r:embed="rId4"/>
              <a:stretch>
                <a:fillRect/>
              </a:stretch>
            </p:blipFill>
            <p:spPr>
              <a:xfrm>
                <a:off x="151920" y="840600"/>
                <a:ext cx="9132480" cy="6030360"/>
              </a:xfrm>
              <a:prstGeom prst="rect">
                <a:avLst/>
              </a:prstGeom>
            </p:spPr>
          </p:pic>
        </mc:Fallback>
      </mc:AlternateContent>
    </p:spTree>
    <p:extLst>
      <p:ext uri="{BB962C8B-B14F-4D97-AF65-F5344CB8AC3E}">
        <p14:creationId xmlns:p14="http://schemas.microsoft.com/office/powerpoint/2010/main" val="4065574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6DC49-1D3B-CA02-B935-24BC5E6E5DB6}"/>
              </a:ext>
            </a:extLst>
          </p:cNvPr>
          <p:cNvPicPr>
            <a:picLocks noChangeAspect="1"/>
          </p:cNvPicPr>
          <p:nvPr/>
        </p:nvPicPr>
        <p:blipFill>
          <a:blip r:embed="rId2"/>
          <a:stretch>
            <a:fillRect/>
          </a:stretch>
        </p:blipFill>
        <p:spPr>
          <a:xfrm>
            <a:off x="1109134" y="0"/>
            <a:ext cx="8034866" cy="4843406"/>
          </a:xfrm>
          <a:prstGeom prst="rect">
            <a:avLst/>
          </a:prstGeom>
        </p:spPr>
      </p:pic>
      <p:pic>
        <p:nvPicPr>
          <p:cNvPr id="4" name="Picture 3">
            <a:extLst>
              <a:ext uri="{FF2B5EF4-FFF2-40B4-BE49-F238E27FC236}">
                <a16:creationId xmlns:a16="http://schemas.microsoft.com/office/drawing/2014/main" id="{225C40AA-651F-7D4A-EFC4-65981B5F9AEA}"/>
              </a:ext>
            </a:extLst>
          </p:cNvPr>
          <p:cNvPicPr>
            <a:picLocks noChangeAspect="1"/>
          </p:cNvPicPr>
          <p:nvPr/>
        </p:nvPicPr>
        <p:blipFill>
          <a:blip r:embed="rId3"/>
          <a:stretch>
            <a:fillRect/>
          </a:stretch>
        </p:blipFill>
        <p:spPr>
          <a:xfrm>
            <a:off x="0" y="4253022"/>
            <a:ext cx="3440392" cy="2604977"/>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E95C50DE-4B4D-4D5D-B54D-2F5939C7F7B7}"/>
                  </a:ext>
                </a:extLst>
              </p14:cNvPr>
              <p14:cNvContentPartPr/>
              <p14:nvPr/>
            </p14:nvContentPartPr>
            <p14:xfrm>
              <a:off x="3349440" y="2477880"/>
              <a:ext cx="5637240" cy="4383720"/>
            </p14:xfrm>
          </p:contentPart>
        </mc:Choice>
        <mc:Fallback xmlns="">
          <p:pic>
            <p:nvPicPr>
              <p:cNvPr id="2" name="Ink 1">
                <a:extLst>
                  <a:ext uri="{FF2B5EF4-FFF2-40B4-BE49-F238E27FC236}">
                    <a16:creationId xmlns:a16="http://schemas.microsoft.com/office/drawing/2014/main" id="{E95C50DE-4B4D-4D5D-B54D-2F5939C7F7B7}"/>
                  </a:ext>
                </a:extLst>
              </p:cNvPr>
              <p:cNvPicPr/>
              <p:nvPr/>
            </p:nvPicPr>
            <p:blipFill>
              <a:blip r:embed="rId5"/>
              <a:stretch>
                <a:fillRect/>
              </a:stretch>
            </p:blipFill>
            <p:spPr>
              <a:xfrm>
                <a:off x="3340080" y="2468520"/>
                <a:ext cx="5655960" cy="4402440"/>
              </a:xfrm>
              <a:prstGeom prst="rect">
                <a:avLst/>
              </a:prstGeom>
            </p:spPr>
          </p:pic>
        </mc:Fallback>
      </mc:AlternateContent>
    </p:spTree>
    <p:extLst>
      <p:ext uri="{BB962C8B-B14F-4D97-AF65-F5344CB8AC3E}">
        <p14:creationId xmlns:p14="http://schemas.microsoft.com/office/powerpoint/2010/main" val="160764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D9CB-6A91-2460-38C5-922918E6D532}"/>
              </a:ext>
            </a:extLst>
          </p:cNvPr>
          <p:cNvSpPr>
            <a:spLocks noGrp="1"/>
          </p:cNvSpPr>
          <p:nvPr>
            <p:ph type="ctrTitle"/>
          </p:nvPr>
        </p:nvSpPr>
        <p:spPr>
          <a:xfrm>
            <a:off x="1109134" y="237333"/>
            <a:ext cx="6925732" cy="512448"/>
          </a:xfrm>
        </p:spPr>
        <p:txBody>
          <a:bodyPr/>
          <a:lstStyle/>
          <a:p>
            <a:r>
              <a:rPr lang="en-US" dirty="0"/>
              <a:t>Example 15.1 from </a:t>
            </a:r>
            <a:r>
              <a:rPr lang="en-US" dirty="0" err="1"/>
              <a:t>Lecturebook</a:t>
            </a:r>
            <a:endParaRPr lang="en-US" dirty="0"/>
          </a:p>
        </p:txBody>
      </p:sp>
      <p:pic>
        <p:nvPicPr>
          <p:cNvPr id="4" name="Picture 3">
            <a:extLst>
              <a:ext uri="{FF2B5EF4-FFF2-40B4-BE49-F238E27FC236}">
                <a16:creationId xmlns:a16="http://schemas.microsoft.com/office/drawing/2014/main" id="{704DA7A0-5623-A81B-441F-3D54B8993F43}"/>
              </a:ext>
            </a:extLst>
          </p:cNvPr>
          <p:cNvPicPr>
            <a:picLocks noChangeAspect="1"/>
          </p:cNvPicPr>
          <p:nvPr/>
        </p:nvPicPr>
        <p:blipFill>
          <a:blip r:embed="rId2"/>
          <a:stretch>
            <a:fillRect/>
          </a:stretch>
        </p:blipFill>
        <p:spPr>
          <a:xfrm>
            <a:off x="792126" y="1066579"/>
            <a:ext cx="8194570" cy="4398556"/>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FFE72BF-586D-D833-F32A-A266BB1BAF03}"/>
                  </a:ext>
                </a:extLst>
              </p14:cNvPr>
              <p14:cNvContentPartPr/>
              <p14:nvPr/>
            </p14:nvContentPartPr>
            <p14:xfrm>
              <a:off x="366480" y="1305720"/>
              <a:ext cx="8571960" cy="5239440"/>
            </p14:xfrm>
          </p:contentPart>
        </mc:Choice>
        <mc:Fallback xmlns="">
          <p:pic>
            <p:nvPicPr>
              <p:cNvPr id="3" name="Ink 2">
                <a:extLst>
                  <a:ext uri="{FF2B5EF4-FFF2-40B4-BE49-F238E27FC236}">
                    <a16:creationId xmlns:a16="http://schemas.microsoft.com/office/drawing/2014/main" id="{CFFE72BF-586D-D833-F32A-A266BB1BAF03}"/>
                  </a:ext>
                </a:extLst>
              </p:cNvPr>
              <p:cNvPicPr/>
              <p:nvPr/>
            </p:nvPicPr>
            <p:blipFill>
              <a:blip r:embed="rId4"/>
              <a:stretch>
                <a:fillRect/>
              </a:stretch>
            </p:blipFill>
            <p:spPr>
              <a:xfrm>
                <a:off x="357120" y="1296360"/>
                <a:ext cx="8590680" cy="5258160"/>
              </a:xfrm>
              <a:prstGeom prst="rect">
                <a:avLst/>
              </a:prstGeom>
            </p:spPr>
          </p:pic>
        </mc:Fallback>
      </mc:AlternateContent>
    </p:spTree>
    <p:extLst>
      <p:ext uri="{BB962C8B-B14F-4D97-AF65-F5344CB8AC3E}">
        <p14:creationId xmlns:p14="http://schemas.microsoft.com/office/powerpoint/2010/main" val="4243709115"/>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26011</TotalTime>
  <Words>77</Words>
  <Application>Microsoft Office PowerPoint</Application>
  <PresentationFormat>On-screen Show (4:3)</PresentationFormat>
  <Paragraphs>28</Paragraphs>
  <Slides>15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Acumin Pro ExtraCondensed</vt:lpstr>
      <vt:lpstr>Acumin Pro</vt:lpstr>
      <vt:lpstr>Acumin Pro Semibold</vt:lpstr>
      <vt:lpstr>United Sans Cd Md</vt:lpstr>
      <vt:lpstr>United Sans Reg Medium</vt:lpstr>
      <vt:lpstr>Wingdings</vt:lpstr>
      <vt:lpstr>Acumin Pro SemiCondensed</vt:lpstr>
      <vt:lpstr>Acumin Pro Medium</vt:lpstr>
      <vt:lpstr>Acumin Pro ExtraCondensed Smbd</vt:lpstr>
      <vt:lpstr>Arial</vt:lpstr>
      <vt:lpstr>Calibri</vt:lpstr>
      <vt:lpstr>Purdue2</vt:lpstr>
      <vt:lpstr>MECHANICS OF MATERIALS</vt:lpstr>
      <vt:lpstr>Failure Theories</vt:lpstr>
      <vt:lpstr>Failure Theories</vt:lpstr>
      <vt:lpstr>PowerPoint Presentation</vt:lpstr>
      <vt:lpstr>Failure Theories: Ductile Materials</vt:lpstr>
      <vt:lpstr>Failure Theories: Ductile Materials</vt:lpstr>
      <vt:lpstr>Failure Theories: Ductile Materials</vt:lpstr>
      <vt:lpstr>PowerPoint Presentation</vt:lpstr>
      <vt:lpstr>Example 15.1 from Lecturebook</vt:lpstr>
      <vt:lpstr>PowerPoint Presentation</vt:lpstr>
      <vt:lpstr>PowerPoint Presentation</vt:lpstr>
      <vt:lpstr>Example 15.3 from Lecturebook</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75</cp:revision>
  <dcterms:created xsi:type="dcterms:W3CDTF">2023-01-09T07:57:13Z</dcterms:created>
  <dcterms:modified xsi:type="dcterms:W3CDTF">2023-11-29T12:25:56Z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